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notesSlides/notesSlide1.xml" ContentType="application/vnd.openxmlformats-officedocument.presentationml.notesSlide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7" r:id="rId16"/>
    <p:sldId id="268" r:id="rId17"/>
    <p:sldId id="273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4634" autoAdjust="0"/>
  </p:normalViewPr>
  <p:slideViewPr>
    <p:cSldViewPr snapToGrid="0">
      <p:cViewPr>
        <p:scale>
          <a:sx n="78" d="100"/>
          <a:sy n="78" d="100"/>
        </p:scale>
        <p:origin x="7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0:5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1212 64 3223 0 0,'70'-27'2693'0'0,"-22"7"1937"0"0,-11 4 2937 0 0,-49 25-7233 0 0,-21 15-278 0 0,-2-1 0 0 0,-1-2 0 0 0,0-1 0 0 0,-68 25 0 0 0,35-21-59 0 0,-132 27 1 0 0,168-46-141 0 0,0-1 0 0 0,0-1 0 0 0,-1-1 0 0 0,1-3 0 0 0,0 0 0 0 0,0-2 0 0 0,0-2 0 0 0,0-1 0 0 0,1-1 0 0 0,0-2 0 0 0,0-1 0 0 0,1-1 0 0 0,0-2 0 0 0,1-1 0 0 0,-44-29 0 0 0,67 39 79 0 0,6 4-4 0 0,3 12-3 0 0,-1-7 72 0 0,1-1 0 0 0,-1 0 0 0 0,1 1 0 0 0,-1-1-1 0 0,1 0 1 0 0,1 0 0 0 0,-1-1 0 0 0,0 1 0 0 0,1 0 0 0 0,0-1-1 0 0,0 1 1 0 0,0-1 0 0 0,0 0 0 0 0,1 0 0 0 0,-1 0 0 0 0,1 0-1 0 0,4 2 1 0 0,6 2 100 0 0,0 0 1 0 0,1-1-1 0 0,23 7 0 0 0,-11-4 143 0 0,-24-8-230 0 0,0 0 0 0 0,1 1 0 0 0,-1-1 0 0 0,0 1 0 0 0,0 0 0 0 0,0-1-1 0 0,0 1 1 0 0,0 1 0 0 0,-1-1 0 0 0,1 0 0 0 0,0 1 0 0 0,-1-1 0 0 0,0 1 0 0 0,0 0-1 0 0,0 0 1 0 0,4 6 0 0 0,-4-4 3 0 0,-1 1 1 0 0,1 0-1 0 0,-1 0 0 0 0,1-1 0 0 0,-2 1 0 0 0,1 0 1 0 0,-1 0-1 0 0,0 0 0 0 0,0 8 0 0 0,-3 7-4 0 0,0-1-1 0 0,0 1 1 0 0,-2-1-1 0 0,-1 0 1 0 0,-1-1-1 0 0,0 1 1 0 0,-19 34-1 0 0,-8 3 75 0 0,-46 60 1 0 0,0-2-23 0 0,43-56 141 0 0,-72 87 0 0 0,86-118-139 0 0,-10 10 13 0 0,26-29-46 0 0,5-7-23 0 0,0 1-1 0 0,0-1 0 0 0,0 0 1 0 0,0 0-1 0 0,0-1 0 0 0,-1 1 1 0 0,1 0-1 0 0,-1-1 0 0 0,1 1 1 0 0,-4 0-1 0 0,5-1 62 0 0,16-19 9 0 0,-11 14-69 0 0,1 0 0 0 0,0 0 1 0 0,-1 0-1 0 0,2 0 0 0 0,-1 1 0 0 0,0 0 0 0 0,1 0 0 0 0,-1 1 0 0 0,1-1 0 0 0,0 1 0 0 0,0 0 1 0 0,0 1-1 0 0,0-1 0 0 0,7 0 0 0 0,10 0 91 0 0,0 1 0 0 0,34 3 0 0 0,-23-1-31 0 0,17 1 180 0 0,281-6 853 0 0,-251-4-1001 0 0,-21 1-5 0 0,-1 3 0 0 0,107 5-1 0 0,-130 6-351 0 0,-23-2-2818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83 7367 0 0,'7'-20'852'0'0,"10"-20"-1"0"0,-3 17 7732 0 0,-13 25-8494 0 0,1 2-88 0 0,-1 0 1 0 0,0 0 0 0 0,0 1-1 0 0,0-1 1 0 0,0 0-1 0 0,-1 1 1 0 0,0-1 0 0 0,1 0-1 0 0,-2 1 1 0 0,1-1-1 0 0,-2 8 1 0 0,-2 8-4 0 0,-8 24 1 0 0,7-28 2 0 0,-18 55 66 0 0,-4 0 0 0 0,-36 69-1 0 0,-83 129 418 0 0,139-257-456 0 0,-29 48 153 0 0,-69 86 0 0 0,-58 45 68 0 0,124-147-218 0 0,35-39-28 0 0,-98 118 111 0 0,90-106-91 0 0,1 0 1 0 0,0 1-1 0 0,1 0 0 0 0,1 1 0 0 0,-10 32 0 0 0,13-26-273 0 0,6-23 89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15663 0 0,'0'0'356'0'0,"0"0"50"0"0,0 0 20 0 0,0 0-42 0 0,-1 3-250 0 0,-12 27-119 0 0,-24 60-16 0 0,-11 55 1 0 0,38-115 0 0 0,-2-1 0 0 0,-11 22 0 0 0,2-5 0 0 0,6-16 85 0 0,-1-1 0 0 0,-10 13-85 0 0,-9 15 266 0 0,0 3 135 0 0,-4-1 0 0 0,-2-1 0 0 0,-13 10-401 0 0,38-49-2162 0 0,-1-2 0 0 0,-11 10 2162 0 0,26-25-1524 0 0,2-2-11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 4143 0 0,'0'0'319'0'0,"1"-2"-210"0"0,-12 5 8518 0 0,-2 1-8530 0 0,1 1-1 0 0,0 0 1 0 0,1 1-1 0 0,-1 0 1 0 0,-1 3-97 0 0,-31 25 212 0 0,19-14-161 0 0,0 0-1 0 0,1 2 1 0 0,-16 19-51 0 0,20-19 13 0 0,-16 12-13 0 0,18-17-1 0 0,1 0-1 0 0,-9 12 2 0 0,24-26 0 0 0,-24 28 30 0 0,2 2-1 0 0,2 0 0 0 0,0 2 1 0 0,-2 10-30 0 0,22-42 4 0 0,-8 19 111 0 0,0 0-1 0 0,2 0 1 0 0,-3 12-115 0 0,9-27 67 0 0,1-1-1 0 0,-1 1 0 0 0,1 0 1 0 0,1-1-1 0 0,0 1 1 0 0,0 0-1 0 0,0 0 1 0 0,0-1-1 0 0,1 1 1 0 0,0 0-1 0 0,1-1 0 0 0,0 1 1 0 0,0-1-1 0 0,1 4-66 0 0,1-3 151 0 0,0 0-1 0 0,0 0 1 0 0,0 0-1 0 0,1-1 1 0 0,0 0-1 0 0,0 0 1 0 0,0 0-1 0 0,1-1 1 0 0,0 0 0 0 0,0 0-1 0 0,2 1-150 0 0,1 0 210 0 0,0 0 0 0 0,1-1-1 0 0,0 0 1 0 0,0-1 0 0 0,0 0-1 0 0,1 0 1 0 0,5 0-210 0 0,-14-3 200 0 0,10 3 32 0 0,-10-3-136 0 0,-2-1-5 0 0,-3 6 39 0 0,3-4-284 0 0,-1-1-1 0 0,1 0 1 0 0,-1 0-1 0 0,0 1 1 0 0,1-1 0 0 0,-1 0-1 0 0,0 0 1 0 0,0 0-1 0 0,0 0 1 0 0,0 0-1 0 0,0 0 1 0 0,0 0 0 0 0,0 0 154 0 0,-1 0-696 0 0,2-1-624 0 0,-1-2-2534 0 0,-3-6-1082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4607 0 0,'0'0'208'0'0,"0"0"331"0"0,0 0 1262 0 0,0 0 550 0 0,0 0 106 0 0,0 3-266 0 0,0 3-1964 0 0,-1 0 0 0 0,0 0-1 0 0,0-1 1 0 0,-1 1 0 0 0,1 0 0 0 0,-1-1 0 0 0,-1 1 0 0 0,-1 4-227 0 0,-28 45 554 0 0,20-36-198 0 0,-64 116 957 0 0,20-34-831 0 0,-37 46-482 0 0,14-38 35 0 0,77-107-139 0 0,2-2-64 0 0,0 0-806 0 0,0 0-3294 0 0,0 0-1408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10135 0 0,'0'0'778'0'0,"0"0"-341"0"0,0 0 447 0 0,0 0 247 0 0,0 0 47 0 0,3 0-79 0 0,21-1 92 0 0,0-2-1 0 0,11-3-1190 0 0,-6 2 486 0 0,100-17 1166 0 0,-53 9-1074 0 0,28-5-262 0 0,-93 16-329 0 0,-9 1-254 0 0,-2 0-854 0 0,0 0-372 0 0,0 0-69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1282 0 9215 0 0,'0'0'707'0'0,"-2"2"-355"0"0,-92 52 2955 0 0,35-15-1851 0 0,-13 15-1456 0 0,-1-2 560 0 0,33-24 40 0 0,-6 7-600 0 0,-98 78 824 0 0,102-83-543 0 0,-16 7-281 0 0,-15 10 95 0 0,-1-1-34 0 0,-1-4 1 0 0,-62 25-62 0 0,80-40 15 0 0,43-21-15 0 0,0 0 0 0 0,1-1 0 0 0,-1-1 0 0 0,-1 0 0 0 0,-14 1 0 0 0,21-4 0 0 0,-1 0 0 0 0,0 0 0 0 0,0-1 0 0 0,0 0 0 0 0,1-1 0 0 0,-1 0 0 0 0,0-1 0 0 0,0 1 0 0 0,1-2 0 0 0,-5 0 0 0 0,11 2 0 0 0,0 0 0 0 0,0 0 0 0 0,0 0 0 0 0,0 0 0 0 0,0 0 0 0 0,0-1 0 0 0,0 1 0 0 0,0 0 0 0 0,0-1 0 0 0,1 0 0 0 0,-1 1 0 0 0,0-1 0 0 0,1 0 0 0 0,-1 0 0 0 0,1 0 0 0 0,0 0 1 0 0,0 0-1 0 0,0 0 0 0 0,0-1 0 0 0,0 0-16 0 0,0 0 0 0 0,1 0 0 0 0,-1 0 0 0 0,1 0 0 0 0,0 0 1 0 0,0 0-1 0 0,0 0 0 0 0,0 0 0 0 0,0 0 0 0 0,1 0 0 0 0,-1 1 1 0 0,1-1-1 0 0,1-2 16 0 0,1-3-65 0 0,0 0-1 0 0,1 0 1 0 0,0 0 0 0 0,1 0 0 0 0,0 1 0 0 0,0-1 0 0 0,0 1-1 0 0,1 1 1 0 0,4-5 65 0 0,12-10-181 0 0,1 2-1 0 0,1 0 1 0 0,0 1-1 0 0,1 2 0 0 0,1 0 1 0 0,14-5 181 0 0,-34 19 17 0 0,0-1 1 0 0,0 1-1 0 0,1 0 1 0 0,-1 0-1 0 0,1 1 1 0 0,-1 0-1 0 0,1 0 1 0 0,0 1-1 0 0,-1-1 1 0 0,3 2-18 0 0,-5-1 54 0 0,0 0-1 0 0,0 1 1 0 0,0 0 0 0 0,0 0 0 0 0,0 0 0 0 0,0 1-1 0 0,0-1 1 0 0,0 1 0 0 0,-1 0 0 0 0,1 0 0 0 0,0 0-1 0 0,-1 0 1 0 0,0 1 0 0 0,0-1 0 0 0,0 1-1 0 0,0 0 1 0 0,1 1-54 0 0,12 14 375 0 0,-2 1 0 0 0,0 0 1 0 0,10 21-376 0 0,-21-34 80 0 0,1 0 0 0 0,0 0 1 0 0,0 0-1 0 0,0-1 1 0 0,1 1-1 0 0,0-1 1 0 0,0 0-1 0 0,0 0 0 0 0,1-1 1 0 0,-1 0-1 0 0,1 0 1 0 0,0 0-1 0 0,0-1 1 0 0,0 1-1 0 0,1-1 0 0 0,-1-1 1 0 0,1 1-1 0 0,0-1 1 0 0,0-1-1 0 0,0 1 0 0 0,0-1 1 0 0,0 0-1 0 0,0-1 1 0 0,0 1-1 0 0,2-2-80 0 0,7 1 82 0 0,5 1 174 0 0,-1-2 1 0 0,4-1-257 0 0,11-4 151 0 0,26-8-151 0 0,-59 13-198 0 0,-2 1-55 0 0,0 0-10 0 0,0 0-37 0 0,0 0-149 0 0,2 2-60 0 0,-1 1 24 0 0,9 10-1288 0 0,-5-4-3227 0 0,-5-9 84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9671 0 0,'-2'1'748'0'0,"-3"4"-689"0"0,1 1-1 0 0,0-1 1 0 0,0 1-1 0 0,0 0 1 0 0,1-1-1 0 0,-1 2 0 0 0,2-1 1 0 0,-1 0-1 0 0,1 1 1 0 0,0-1-1 0 0,0 1 1 0 0,0-1-1 0 0,1 1 1 0 0,0 0-1 0 0,1 0 0 0 0,-1 0 1 0 0,1-1-1 0 0,1 5-58 0 0,1-1 39 0 0,1 0 0 0 0,0 0-1 0 0,0-1 1 0 0,1 1 0 0 0,0-1-1 0 0,1 0 1 0 0,0 0 0 0 0,0-1-1 0 0,1 1 1 0 0,6 6-39 0 0,7 8 59 0 0,1-2 1 0 0,2 0 0 0 0,2 1-60 0 0,85 70 459 0 0,-26-22 1559 0 0,31 35-2018 0 0,-71-63 655 0 0,32 36 494 0 0,-62-64-871 0 0,-2 0 1 0 0,0 2-1 0 0,0-1 0 0 0,4 12-278 0 0,-12-21 70 0 0,0 0-1 0 0,-1 1 1 0 0,1-1-1 0 0,-1 0 0 0 0,-1 1 1 0 0,1-1-1 0 0,-1 1 1 0 0,-1 0-1 0 0,1-1 1 0 0,-1 1-1 0 0,0 0 0 0 0,0 0 1 0 0,-1-1-1 0 0,0 1-69 0 0,-1 3 64 0 0,-1 0-1 0 0,0-1 1 0 0,0 1 0 0 0,-1-1-1 0 0,0 0 1 0 0,0-1-1 0 0,-1 1 1 0 0,-1-1-1 0 0,0 1-63 0 0,-12 14 102 0 0,-2 0 0 0 0,0-2 1 0 0,-2 0-1 0 0,0-1 0 0 0,-23 14-102 0 0,-35 22 169 0 0,-3-3-1 0 0,-50 22-168 0 0,48-24-1088 0 0,23-12-314 0 0,60-38-105 0 0,2-1-464 0 0,0 0-1718 0 0,0 0-734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12607 0 0,'0'0'579'0'0,"0"0"-15"0"0,-2 1-261 0 0,-3 1-34 0 0,0 1 0 0 0,0 0 0 0 0,0 0 1 0 0,1 0-1 0 0,-1 1 0 0 0,-2 3-269 0 0,-21 14 974 0 0,15-12-685 0 0,0 1 0 0 0,0 0-1 0 0,1 1 1 0 0,0 0 0 0 0,1 1 0 0 0,1 0 0 0 0,-9 13-289 0 0,-9 17 927 0 0,-21 40-927 0 0,-85 162 747 0 0,111-201-611 0 0,0 6-136 0 0,22-47 56 0 0,1-2-35 0 0,0 0-237 0 0,0 0-122 0 0,3-2-1282 0 0,12-6-5022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105 116 2759 0 0,'-2'0'207'0'0,"-7"3"68"0"0,8-3 47 0 0,-1 0 0 0 0,0 0 1 0 0,1 0-1 0 0,-1 0 0 0 0,0 0 0 0 0,0-1 1 0 0,1 1-1 0 0,-1 0 0 0 0,1-1 0 0 0,-1 1 1 0 0,-1-1-323 0 0,-1-1 928 0 0,2 2 631 0 0,2 0-531 0 0,-7-2-51 0 0,0 0 2712 0 0,-8-3 1658 0 0,11 4-5662 0 0,2 0 517 0 0,2 1-61 0 0,0 0-12 0 0,-1 3-114 0 0,1 0 1 0 0,-1-1-1 0 0,0 1 0 0 0,0-1 0 0 0,0 1 0 0 0,0-1 1 0 0,0 0-1 0 0,-2 2-15 0 0,-1 4-8 0 0,0 1-12 0 0,2 0 0 0 0,-1 0 1 0 0,1 0-1 0 0,0 0 0 0 0,1 0 1 0 0,0 0-1 0 0,0 7 20 0 0,0-10 0 0 0,1 0 0 0 0,0-1 0 0 0,0 1 0 0 0,0-1 0 0 0,2 6 0 0 0,-1-1 0 0 0,-1-6 0 0 0,0 1 0 0 0,11 12 0 0 0,-3-5 0 0 0,2-3 19 0 0,-8-8 0 0 0,1 0 0 0 0,-1 1 0 0 0,1-2 0 0 0,-1 1 0 0 0,1 0 0 0 0,0 0 0 0 0,-1-1 0 0 0,1 0 0 0 0,0 1 0 0 0,-1-1 0 0 0,1 0 0 0 0,0 0 0 0 0,-1-1 0 0 0,1 1 0 0 0,0 0 0 0 0,-1-1 0 0 0,1 0 1 0 0,0 0-1 0 0,-1 0 0 0 0,1 0 0 0 0,-1 0 0 0 0,1 0-19 0 0,8-5 130 0 0,-1 0-1 0 0,0-1 1 0 0,-1 1 0 0 0,5-5-130 0 0,-14 10 5 0 0,13-10 63 0 0,0 0 0 0 0,0-1 1 0 0,-2-1-1 0 0,1 0 0 0 0,2-5-68 0 0,-9 10 1 0 0,0 0-1 0 0,0 0 1 0 0,-1 0-1 0 0,0 0 1 0 0,0-1-1 0 0,-1 0 1 0 0,0 0-1 0 0,0 0 1 0 0,-1 0-1 0 0,0-6 0 0 0,-1 10-32 0 0,-1 1 0 0 0,0 0 0 0 0,0 0 0 0 0,0 0-1 0 0,0 0 1 0 0,-1 0 0 0 0,0 0 0 0 0,0 0 0 0 0,0 0 0 0 0,0 0 0 0 0,-1 0 0 0 0,1 0-1 0 0,-1 0 1 0 0,0 1 0 0 0,0-1 0 0 0,-1-1 32 0 0,1 3-55 0 0,0 0 1 0 0,-1 0-1 0 0,1 0 0 0 0,0 0 1 0 0,-1 0-1 0 0,1 0 1 0 0,-1 0-1 0 0,1 1 0 0 0,-1-1 1 0 0,0 1-1 0 0,0 0 0 0 0,0 0 1 0 0,1 0-1 0 0,-1 0 1 0 0,0 1-1 0 0,0-1 0 0 0,0 1 1 0 0,-1 0-1 0 0,1-1 0 0 0,0 1 1 0 0,0 1-1 0 0,-2-1 55 0 0,-10 2-288 0 0,0 0 0 0 0,1 0 0 0 0,-1 2 0 0 0,1 0 0 0 0,0 0 0 0 0,0 1 0 0 0,0 1 0 0 0,1 0 0 0 0,-1 1 0 0 0,-1 2 288 0 0,13-7-360 0 0,2 0 120 0 0,0 1 1 0 0,1 0-1 0 0,-1-1 0 0 0,0 1 0 0 0,1-1 1 0 0,0 1-1 0 0,0 0 0 0 0,0-1 0 0 0,0 0 1 0 0,0 1-1 0 0,0-1 0 0 0,1 1 240 0 0,9 12-1363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50 6767 0 0,'2'-1'307'0'0,"16"-13"102"0"0,24-19 2661 0 0,-40 32-2013 0 0,-2 1-188 0 0,0 0-79 0 0,0 0-20 0 0,0 0-63 0 0,0 0-259 0 0,-14 1 104 0 0,11 0-460 0 0,-35 6 34 0 0,1 1 0 0 0,0 2 0 0 0,-35 15-126 0 0,61-21 23 0 0,0 1-1 0 0,0 0 0 0 0,0 1 0 0 0,1 0 0 0 0,0 1 1 0 0,0 0-1 0 0,1 1 0 0 0,0 0 0 0 0,0 0 0 0 0,1 1 1 0 0,0 0-1 0 0,1 0 0 0 0,0 1 0 0 0,-6 9-22 0 0,10-13 26 0 0,0 1 1 0 0,1-1-1 0 0,0 1 0 0 0,0-1 0 0 0,0 1 0 0 0,1 0 0 0 0,0-1 1 0 0,0 1-1 0 0,1 0 0 0 0,0 0 0 0 0,0 4-26 0 0,0-9 17 0 0,1 1 1 0 0,-1 0-1 0 0,0 0 0 0 0,1-1 1 0 0,0 1-1 0 0,-1 0 0 0 0,1-1 1 0 0,0 1-1 0 0,0-1 0 0 0,1 1 1 0 0,-1-1-1 0 0,0 1 0 0 0,1-1 1 0 0,0 0-1 0 0,-1 0 0 0 0,1 0 1 0 0,0 0-1 0 0,0 0 0 0 0,0 0 1 0 0,0 0-1 0 0,1-1 1 0 0,-1 1-1 0 0,0-1 0 0 0,1 1 1 0 0,-1-1-1 0 0,1 0 0 0 0,-1 0 1 0 0,1 0-1 0 0,1 0-17 0 0,4 0 171 0 0,1 0 0 0 0,-1 0 0 0 0,1-1 1 0 0,-1 0-1 0 0,1 0 0 0 0,0-1 0 0 0,-1 0 0 0 0,0-1 0 0 0,1 1 0 0 0,-1-2 1 0 0,8-2-172 0 0,-4 0 144 0 0,-1 0 1 0 0,0 0 0 0 0,0-1-1 0 0,0 0 1 0 0,-1-1 0 0 0,0 0-1 0 0,-1-1 1 0 0,2-1-145 0 0,-8 6 16 0 0,0 0 0 0 0,-1 0 0 0 0,1-1 1 0 0,-1 1-1 0 0,1-1 0 0 0,-1 1 0 0 0,0-1 0 0 0,0 0 1 0 0,-1 0-1 0 0,1 0 0 0 0,-1 0 0 0 0,0 0 0 0 0,0 0 1 0 0,0 0-1 0 0,-1 0 0 0 0,1-1 0 0 0,-1 1 0 0 0,0 0 1 0 0,0 0-1 0 0,-1-1 0 0 0,1 1 0 0 0,-1 0 0 0 0,0-1-16 0 0,-1-4-60 0 0,-1 0 1 0 0,0 0-1 0 0,-1 0 0 0 0,0 0 0 0 0,0 0 0 0 0,-1 1 0 0 0,0 0 0 0 0,0 0 0 0 0,-6-6 60 0 0,7 10-181 0 0,0 0 0 0 0,0 1 0 0 0,0-1 0 0 0,-1 1 0 0 0,1 0 0 0 0,-1 1 0 0 0,0-1-1 0 0,-2 0 182 0 0,-8-5-757 0 0,13 7 226 0 0,2 1-21 0 0,0 0-652 0 0,-1-2-2712 0 0,-1-5-1163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3 102 10423 0 0,'0'0'474'0'0,"0"0"-6"0"0,-1-3-186 0 0,1 2-363 0 0,0-1 255 0 0,-1 1 0 0 0,1-1 0 0 0,0 0 1 0 0,0 1-1 0 0,0-1 0 0 0,0 0 0 0 0,0 1 0 0 0,0-1 0 0 0,1 0 0 0 0,-1 1 0 0 0,0-1 0 0 0,1 0 0 0 0,-1 1 0 0 0,1-1 0 0 0,0 1 1 0 0,-1-1-1 0 0,1 1 0 0 0,0-1 0 0 0,0 1 0 0 0,0-1 0 0 0,0 1-174 0 0,5-3 172 0 0,-1 0 0 0 0,1 1-1 0 0,-1 0 1 0 0,1 0 0 0 0,0 1 0 0 0,0-1 0 0 0,1 1 0 0 0,-1 0-1 0 0,0 1 1 0 0,1-1 0 0 0,2 1-172 0 0,17-4 231 0 0,5-2 186 0 0,1 2 0 0 0,19 0-417 0 0,-7 0 202 0 0,-9 4 65 0 0,-6 0-809 0 0,-10-2-3543 0 0,-19 3-1167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3223 0 0,'0'0'143'0'0,"0"0"382"0"0,0-2 1503 0 0,-1 0-1448 0 0,1-1 0 0 0,0 1 0 0 0,0 0 0 0 0,0 0 0 0 0,1 0 0 0 0,-1-1 0 0 0,1 1 0 0 0,-1 0 0 0 0,1 0-1 0 0,-1 0 1 0 0,1 0 0 0 0,0 0 0 0 0,0 0 0 0 0,0 0 0 0 0,1-1-580 0 0,3-3 683 0 0,-1 0 1 0 0,1 1-1 0 0,0 0 0 0 0,4-4-683 0 0,-3 4 236 0 0,0 1 0 0 0,1-1-1 0 0,-1 1 1 0 0,1 0 0 0 0,0 1 0 0 0,1 0-1 0 0,-1 0 1 0 0,0 0 0 0 0,1 1-1 0 0,0 0 1 0 0,-1 1 0 0 0,2-1-236 0 0,21-1 564 0 0,0 0 0 0 0,17 2-564 0 0,-16 0 67 0 0,14 1 24 0 0,-16 0-2323 0 0,21-3 2232 0 0,-48 2-1245 0 0,-2 1-17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 13823 0 0,'0'0'315'0'0,"0"0"45"0"0,-1 2 21 0 0,0 0-356 0 0,0 0 1 0 0,1 0-1 0 0,-1 0 0 0 0,1 0 0 0 0,0 0 0 0 0,-1 1 0 0 0,1-1 0 0 0,0 0 0 0 0,0 0 1 0 0,1 0-1 0 0,-1 0 0 0 0,0 0 0 0 0,1 0 0 0 0,-1 0 0 0 0,1 0 0 0 0,0 0 1 0 0,-1 0-1 0 0,1 0 0 0 0,1 1-25 0 0,1 2 5 0 0,0-1 0 0 0,0 0 0 0 0,1 0-1 0 0,-1 0 1 0 0,1 0 0 0 0,0 0 0 0 0,1-1 0 0 0,-1 0 0 0 0,0 0 0 0 0,3 1-5 0 0,-2 0 123 0 0,0-1 0 0 0,0 0 0 0 0,0 0 0 0 0,1 0 0 0 0,-1 0 0 0 0,1-1 0 0 0,0 0 1 0 0,0 0-1 0 0,0-1 0 0 0,-1 0 0 0 0,2 0 0 0 0,-1 0 0 0 0,0-1 0 0 0,0 0 0 0 0,0 0 0 0 0,0 0-123 0 0,-2 0 111 0 0,0 0 0 0 0,0-1-1 0 0,0 1 1 0 0,0-1 0 0 0,-1 0 0 0 0,1 0-1 0 0,0 0 1 0 0,-1 0 0 0 0,1-1 0 0 0,0 1-1 0 0,-1-1 1 0 0,0 0 0 0 0,1 0 0 0 0,-1-1-1 0 0,0 1 1 0 0,0-1 0 0 0,2-1-111 0 0,53-56-236 0 0,-57 59 183 0 0,-1 0 0 0 0,1 1-1 0 0,0-1 1 0 0,0 0 0 0 0,-1 0 0 0 0,1 0 0 0 0,0 0 0 0 0,-1 0-1 0 0,1 0 1 0 0,-1 0 0 0 0,0 0 0 0 0,1-1 0 0 0,-1 1 0 0 0,0 0-1 0 0,0 0 1 0 0,1 0 0 0 0,-1 0 0 0 0,0 0 0 0 0,0-1 0 0 0,0 1-1 0 0,-1 0 1 0 0,1 0 0 0 0,0 0 0 0 0,0 0 0 0 0,-1 0 0 0 0,1 0-1 0 0,0-1 1 0 0,-1 1 0 0 0,1 0 0 0 0,-1 0 0 0 0,1 0-1 0 0,-1 0 1 0 0,0 0 0 0 0,1 1 0 0 0,-1-1 0 0 0,0 0 0 0 0,0 0-1 0 0,0 0 1 0 0,0 0 0 0 0,1 1 0 0 0,-1-1 0 0 0,0 1 0 0 0,0-1-1 0 0,0 0 1 0 0,0 1 0 0 0,-1 0 0 0 0,1-1 0 0 0,0 1 0 0 0,0 0-1 0 0,0-1 1 0 0,0 1 0 0 0,0 0 0 0 0,0 0 0 0 0,-1 0 0 0 0,1 0-1 0 0,0 0 1 0 0,0 0 53 0 0,-9 1-65 0 0,0 1 0 0 0,0 0 0 0 0,1 0 0 0 0,-1 1 0 0 0,1 0-1 0 0,-1 1 1 0 0,1 0 0 0 0,0 0 0 0 0,-8 6 65 0 0,-2 0-22 0 0,8-4 94 0 0,2 1-1 0 0,-1 0 1 0 0,1 0 0 0 0,0 1-1 0 0,0 1 1 0 0,1-1-1 0 0,-2 4-71 0 0,-26 25 375 0 0,17-17-160 0 0,1 1-1 0 0,0 0 1 0 0,2 2 0 0 0,1 0-1 0 0,-3 6-214 0 0,2-4 43 0 0,-2 1 187 0 0,13-20-96 0 0,1 0 1 0 0,-1 0-1 0 0,1 0 1 0 0,1 1-1 0 0,-1-1 1 0 0,1 1-1 0 0,1 0 1 0 0,-1 0-1 0 0,0 2-134 0 0,3-6 95 0 0,0 6 268 0 0,9 7-213 0 0,-7-12-46 0 0,1-1 0 0 0,-1 0 0 0 0,1 0 0 0 0,0 0 0 0 0,0 0 0 0 0,0-1 0 0 0,0 1 0 0 0,1-1 0 0 0,-1 0-1 0 0,1 0 1 0 0,-1 0 0 0 0,1 0 0 0 0,0 0 0 0 0,0-1 0 0 0,0 0 0 0 0,4 1-104 0 0,8 2 537 0 0,1-2 0 0 0,0 0 1 0 0,9 0-538 0 0,-14-1 213 0 0,93 0 380 0 0,-80-1-578 0 0,-20 0-8 0 0,-1 0-1 0 0,1 0 1 0 0,-1-1-1 0 0,0 0 1 0 0,1 0-1 0 0,1-1-6 0 0,31-6-440 0 0,-35 8-35 0 0,-2 0-33 0 0,0 0-140 0 0,0 0-572 0 0,0 0-253 0 0,0 0-51 0 0,0 0-11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420 315 3223 0 0,'-3'1'240'0'0,"-6"3"4"0"0,7-3 52 0 0,0 0-1 0 0,0-1 1 0 0,0 1-1 0 0,0-1 0 0 0,0 1 1 0 0,0-1-1 0 0,0 0 1 0 0,0 0-1 0 0,0 0 1 0 0,0 0-1 0 0,0 0 0 0 0,0-1-295 0 0,-13 1 8654 0 0,19-12-7370 0 0,0 4-1061 0 0,1 0 1 0 0,0 1-1 0 0,0-1 0 0 0,1 1 1 0 0,0 0-1 0 0,0 0 0 0 0,0 1 0 0 0,3-2-223 0 0,-2 3 70 0 0,-1-1 0 0 0,0 0 0 0 0,-1 0 0 0 0,1 0-1 0 0,-1-1 1 0 0,-1 0 0 0 0,1 0 0 0 0,-1 0 0 0 0,3-7-70 0 0,-5 7 2 0 0,0 0 0 0 0,0 0 0 0 0,-1 0 0 0 0,0 0 0 0 0,0 0 0 0 0,-1-1 0 0 0,1 1 0 0 0,-2 0 0 0 0,1 0 1 0 0,-1 0-1 0 0,0 0 0 0 0,-1-2-2 0 0,1 5-64 0 0,0 0 1 0 0,0 0 0 0 0,-1 1 0 0 0,1-1-1 0 0,-1 0 1 0 0,0 1 0 0 0,0 0 0 0 0,0-1-1 0 0,0 1 1 0 0,-1 0 0 0 0,1 0 0 0 0,-1 0-1 0 0,0 0 1 0 0,0 1 0 0 0,0-1 0 0 0,0 1-1 0 0,-1 0 1 0 0,1-1 0 0 0,0 2-1 0 0,-1-1 1 0 0,0 0 0 0 0,0 0 63 0 0,-7-1-146 0 0,0 0 0 0 0,1 1 0 0 0,-1 0 0 0 0,0 1 0 0 0,0 0 0 0 0,-1 1 0 0 0,1 0 0 0 0,0 1 0 0 0,0 0 0 0 0,0 0 0 0 0,0 1 0 0 0,-3 2 146 0 0,0 0-54 0 0,-1 0 0 0 0,1 1 0 0 0,1 1 0 0 0,-1 1 0 0 0,1 0 0 0 0,0 0 0 0 0,0 1 0 0 0,-10 9 54 0 0,22-15-2 0 0,-68 57-53 0 0,58-49 52 0 0,1 1-1 0 0,0 1 1 0 0,1 0-1 0 0,-8 11 4 0 0,14-18 17 0 0,1 0 0 0 0,-1 0 0 0 0,1 0 0 0 0,0 0 0 0 0,0 1 0 0 0,1-1 0 0 0,-1 0 0 0 0,1 1 0 0 0,0-1 0 0 0,1 1 0 0 0,-1 3-17 0 0,1-5 12 0 0,0-1 0 0 0,1 0 0 0 0,-1 0 0 0 0,1 0 1 0 0,0 0-1 0 0,-1 0 0 0 0,1 1 0 0 0,1-1 1 0 0,-1 0-1 0 0,0-1 0 0 0,1 1 0 0 0,-1 0 0 0 0,1 0 1 0 0,0-1-1 0 0,0 1 0 0 0,0-1 0 0 0,0 1 0 0 0,1-1 1 0 0,-1 0-1 0 0,1 1-12 0 0,2 0 42 0 0,1 1 1 0 0,0-1-1 0 0,0 1 0 0 0,0-2 0 0 0,0 1 1 0 0,0-1-1 0 0,1 0 0 0 0,-1 0 1 0 0,3 0-43 0 0,13 2 209 0 0,0-1 0 0 0,4-1-209 0 0,-4-1 122 0 0,-16-1-91 0 0,-1 0-1 0 0,1 0 1 0 0,-1-1-1 0 0,1 0 1 0 0,-1 0-1 0 0,1 0 0 0 0,4-3-30 0 0,37-15 71 0 0,-42 17-61 0 0,0-1 1 0 0,-1 1-1 0 0,1-1 0 0 0,0 0 0 0 0,-1-1 1 0 0,0 1-1 0 0,1-1 0 0 0,-1 0 0 0 0,-1 0 1 0 0,3-3-11 0 0,4-8 32 0 0,0-1 0 0 0,-2 0 1 0 0,2-4-33 0 0,-8 16 7 0 0,-1 3-2 0 0,0 0-1 0 0,0-1 1 0 0,0 1 0 0 0,-1-1 0 0 0,1 1-1 0 0,0-1 1 0 0,-1 1 0 0 0,1-1-1 0 0,-1 1 1 0 0,1-1 0 0 0,-1 1 0 0 0,0-2-5 0 0,4-12-20 0 0,-3 13-56 0 0,-2 8 54 0 0,0-1-1 0 0,0 1 1 0 0,0-1-1 0 0,-1 1 1 0 0,1-1 0 0 0,-3 5 22 0 0,0 1-6 0 0,-8 17-11 0 0,-2 1-1 0 0,0-2 1 0 0,-2 0 0 0 0,-2 2 17 0 0,-7 11 5 0 0,-3 2 26 0 0,-1-1 0 0 0,-11 8-31 0 0,1 1 56 0 0,13-18-44 0 0,15-19 2 0 0,1-1 1 0 0,0 1-1 0 0,1 1 1 0 0,0-1-1 0 0,1 1 1 0 0,1 1-1 0 0,0 0 1 0 0,-2 8-15 0 0,5-8-352 0 0,0 1 0 0 0,1 0 0 0 0,0 10 352 0 0,2-23-5974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48 3679 0 0,'0'-2'284'0'0,"3"-18"146"0"0,2 4 3581 0 0,-2 7 450 0 0,-6 16-565 0 0,1-2-3885 0 0,0 0 0 0 0,0 0 0 0 0,-1 0 0 0 0,1-1 0 0 0,-1 1 0 0 0,0-1 0 0 0,-1 1 0 0 0,1-1 0 0 0,-1 0 0 0 0,0-1 0 0 0,0 1 0 0 0,0 0 0 0 0,0-1 0 0 0,-1 0 0 0 0,1 0 0 0 0,-1 0 0 0 0,0-1 0 0 0,0 0 0 0 0,0 0 0 0 0,0 0 0 0 0,0 0 0 0 0,-3 0-11 0 0,-14 3 67 0 0,-1-1 0 0 0,0-1 0 0 0,0-1 0 0 0,-16 0-67 0 0,31-2 6 0 0,-191 1 67 0 0,101-2 3 0 0,-25 2-37 0 0,117 0-47 0 0,0 0 1 0 0,0 0-1 0 0,0 0 1 0 0,0 1-1 0 0,0 0 1 0 0,1 1 7 0 0,-18 4-2302 0 0,92-22 65 0 0,49-19 2237 0 0,-5-1-159 0 0,-110 34 287 0 0,-3 1 5 0 0,0 0 41 0 0,0 0 188 0 0,0 0 81 0 0,0 0 18 0 0,-1 1-408 0 0,0-1-1 0 0,0 1 0 0 0,0-1 0 0 0,0 0 1 0 0,0 1-1 0 0,0 0 0 0 0,1-1 1 0 0,-1 1-1 0 0,0-1 0 0 0,0 1 0 0 0,1 0 1 0 0,-1 0-53 0 0,-3 3 87 0 0,-76 48 634 0 0,41-28-372 0 0,-7 8-349 0 0,33-22 86 0 0,1 0 0 0 0,0 1-1 0 0,1 0 1 0 0,0 1 0 0 0,-4 6-86 0 0,7-7 62 0 0,-66 94 606 0 0,62-86-476 0 0,0 0 0 0 0,2 1 0 0 0,1 0 0 0 0,-5 14-192 0 0,13-32 90 0 0,1 0 135 0 0,0-2-149 0 0,0 1 1 0 0,0-1-1 0 0,-1 1 1 0 0,1-1-1 0 0,0 1 1 0 0,0-1-1 0 0,0 1 1 0 0,0-1-1 0 0,0 1 1 0 0,0-1-1 0 0,0 1 1 0 0,0-1-1 0 0,0 1 1 0 0,0-1-1 0 0,0 1 1 0 0,0-1-1 0 0,1 1 1 0 0,-1-1-1 0 0,0 1-76 0 0,6 5 159 0 0,-4-4-66 0 0,0-1-17 0 0,14 6-59 0 0,-10-8-19 0 0,-2 1 3 0 0,55-3-355 0 0,-40 1 46 0 0,1 1 0 0 0,-1 1 0 0 0,20 2 308 0 0,-28 0-44 0 0,1 0 1 0 0,-1 0 0 0 0,0 1-1 0 0,0 1 1 0 0,0 0 0 0 0,-1 0 0 0 0,5 4 43 0 0,-8-4 15 0 0,1 1 1 0 0,-1 0 0 0 0,0 0 0 0 0,-1 0-1 0 0,1 1 1 0 0,-1 0 0 0 0,0 1 0 0 0,-1 0-1 0 0,1-1 1 0 0,0 4-16 0 0,11 16 118 0 0,-4-5 356 0 0,15 17-474 0 0,-26-35 160 0 0,4 5 98 0 0,-6-7-207 0 0,1 0 1 0 0,0 0-1 0 0,0 1 0 0 0,0-1 0 0 0,0 0 0 0 0,-1 1 0 0 0,1-1 1 0 0,0 1-1 0 0,-1-1 0 0 0,0 0 0 0 0,1 1 0 0 0,-1 0-51 0 0,0-1 23 0 0,0 0 0 0 0,-1 1-1 0 0,1-1 1 0 0,-1 0 0 0 0,1 0-1 0 0,-1 0 1 0 0,1 0 0 0 0,-1 0 0 0 0,1 0-1 0 0,-1 0 1 0 0,0 0 0 0 0,0 0 0 0 0,0-1-1 0 0,1 1 1 0 0,-1 0 0 0 0,0 0-1 0 0,0-1 1 0 0,0 1-23 0 0,-19 11 287 0 0,-6-3-106 0 0,0-1 0 0 0,0-1 0 0 0,-12 1-181 0 0,5-1 225 0 0,-29 9-225 0 0,-10 7 140 0 0,-1-3 0 0 0,-4-3-140 0 0,71-15 0 0 0,-18 3 0 0 0,12-5 12 0 0,11 0-10 0 0,1 0-1 0 0,0 0 1 0 0,0 0 0 0 0,0 0-1 0 0,0 0 1 0 0,-1 0-1 0 0,1 0 1 0 0,0 0 0 0 0,0 0-1 0 0,0-1 1 0 0,0 1-1 0 0,0 0 1 0 0,-1 0 0 0 0,1 0-1 0 0,0 0 1 0 0,0 0-1 0 0,0-1 1 0 0,0 1 0 0 0,0 0-1 0 0,0 0 1 0 0,0 0-1 0 0,0-1 1 0 0,0 1 0 0 0,0 0-1 0 0,0 0 1 0 0,0 0 0 0 0,-1 0-1 0 0,1-1 1 0 0,0 1-1 0 0,0 0 1 0 0,1 0 0 0 0,-1 0-1 0 0,0-1 1 0 0,0 1-1 0 0,0 0 1 0 0,0 0 0 0 0,0 0-1 0 0,0-1-1 0 0,1-5-14 0 0,0 5-7 0 0,-1 0 0 0 0,1-1 0 0 0,0 1 0 0 0,0-1 0 0 0,-1 1 0 0 0,1 0 0 0 0,0 0 0 0 0,0 0 0 0 0,0-1 0 0 0,1 1 1 0 0,-1 0-1 0 0,0 0 0 0 0,0 0 0 0 0,0 1 0 0 0,1-1 0 0 0,-1 0 0 0 0,1 0 21 0 0,28-10-1533 0 0,-11 5-689 0 0,1-3-4462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9 6911 0 0,'6'1'110'0'0,"1"-1"-58"0"0,14-8 748 0 0,-18 7 402 0 0,-3 1 404 0 0,0 0 80 0 0,-3 0-139 0 0,-15 6-956 0 0,0 0 0 0 0,0 1 0 0 0,0 1 1 0 0,1 1-1 0 0,-13 9-591 0 0,12-8 319 0 0,-11 8 175 0 0,1 0 1 0 0,1 2 0 0 0,1 1 0 0 0,-21 22-495 0 0,-89 103 1107 0 0,123-131-1024 0 0,-25 29 40 0 0,12-13 59 0 0,-28 27-182 0 0,19-23 74 0 0,20-19-59 0 0,-1 0 0 0 0,-2 0-15 0 0,0-1-354 0 0,12-9-360 0 0,0-1-1 0 0,1 0 1 0 0,-2-1-1 0 0,1 1 1 0 0,-1-1 0 0 0,1 0-1 0 0,-1-1 1 0 0,0 1-1 0 0,-7 1 715 0 0,0-3-1792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22 8143 0 0,'0'0'374'0'0,"0"0"-6"0"0,-2 0-236 0 0,1-1-131 0 0,0 1 0 0 0,0-1 0 0 0,0 1 0 0 0,0 0 0 0 0,0 0 0 0 0,0 0 1 0 0,0 0-1 0 0,0 0 0 0 0,0 0 0 0 0,0 0 0 0 0,-1 0 0 0 0,1 0 0 0 0,0 0 0 0 0,0 1 1 0 0,0-1-1 0 0,0 0 0 0 0,0 1 0 0 0,0-1 0 0 0,0 1 0 0 0,0-1-1 0 0,-3 3 14 0 0,-9 1 57 0 0,-106 43 1101 0 0,94-36-396 0 0,2 1 0 0 0,0 1-1 0 0,-17 13-775 0 0,36-23 139 0 0,1 0 0 0 0,0 0 0 0 0,0 0 0 0 0,0 1 1 0 0,0-1-1 0 0,0 1 0 0 0,1 0 0 0 0,0 0 0 0 0,0 0 0 0 0,0 0 0 0 0,0 0 0 0 0,1 0 0 0 0,-1 1 0 0 0,1-1 0 0 0,0 0 0 0 0,0 1 0 0 0,1-1 0 0 0,-1 1 0 0 0,1-1 0 0 0,0 1 0 0 0,0 2-139 0 0,1-6 34 0 0,-1 1-1 0 0,0-1 1 0 0,1 1-1 0 0,-1 0 1 0 0,1-1-1 0 0,-1 1 1 0 0,1-1-1 0 0,0 1 1 0 0,0-1-1 0 0,0 1 1 0 0,0-1 0 0 0,0 0-1 0 0,0 1 1 0 0,0-1-1 0 0,0 0 1 0 0,0 0-1 0 0,1 0 1 0 0,-1 0-1 0 0,1 1-33 0 0,2 1 81 0 0,1 0-1 0 0,-1-1 1 0 0,1 1 0 0 0,-1-1-1 0 0,3 1-80 0 0,-4-2 59 0 0,1 0-1 0 0,0-1 0 0 0,-1 1 1 0 0,1-1-1 0 0,0 1 1 0 0,0-1-1 0 0,-1 0 0 0 0,1 0 1 0 0,0-1-1 0 0,0 1-58 0 0,39-10 566 0 0,-18 3-253 0 0,-11 4-224 0 0,0-1 0 0 0,-1-1 0 0 0,1 0 1 0 0,-1-1-1 0 0,-1-1 0 0 0,1 0 0 0 0,-1 0 0 0 0,0-1 1 0 0,-1-1-1 0 0,1 0-89 0 0,-4 2-1 0 0,0 0 1 0 0,-1 0-1 0 0,0-1 0 0 0,0 0 1 0 0,-1 0-1 0 0,0-1 1 0 0,0 0-1 0 0,-1 0 0 0 0,0 0 1 0 0,0-1-1 0 0,-1 1 0 0 0,-1-1 1 0 0,3-10 0 0 0,-5 15-54 0 0,-1 0 0 0 0,1 0 0 0 0,-1 0 0 0 0,0 0-1 0 0,-1 0 1 0 0,1 0 0 0 0,-2-3 54 0 0,2 7-21 0 0,0 1 0 0 0,0-1 0 0 0,-1 0 0 0 0,1 1 0 0 0,0-1 0 0 0,-1 1 0 0 0,1 0 0 0 0,-1-1 0 0 0,1 1 0 0 0,-1-1-1 0 0,1 1 1 0 0,0-1 0 0 0,-1 1 0 0 0,0 0 0 0 0,1 0 0 0 0,-1-1 0 0 0,1 1 0 0 0,-1 0 0 0 0,1 0 0 0 0,-1-1 0 0 0,1 1 0 0 0,-1 0 0 0 0,0 0 0 0 0,1 0 21 0 0,-2-1-99 0 0,-2 0-43 0 0,0 0 1 0 0,0 0-1 0 0,0 0 0 0 0,0 0 0 0 0,0 1 1 0 0,0-1-1 0 0,0 1 0 0 0,0 0 0 0 0,0 0 0 0 0,0 1 1 0 0,0-1-1 0 0,0 1 0 0 0,0 0 0 0 0,0 0 1 0 0,-3 1 141 0 0,-6 3-926 0 0,1 1 0 0 0,0 0 0 0 0,0 1-1 0 0,-1 1 927 0 0,-2 1-2074 0 0,-14 8-2273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 5983 0 0,'0'0'464'0'0,"-2"0"-305"0"0,-8-2 826 0 0,0 2-1 0 0,0-1 1 0 0,0 1-1 0 0,0 1 1 0 0,0 0-1 0 0,1 0 1 0 0,-7 2-985 0 0,11-2 230 0 0,-1 1-1 0 0,1 0 1 0 0,-1 0 0 0 0,1 0 0 0 0,0 1 0 0 0,-1 0 0 0 0,1 0 0 0 0,0 0-1 0 0,1 0 1 0 0,-1 1 0 0 0,1 0 0 0 0,0 0 0 0 0,-4 3-230 0 0,-7 12 367 0 0,1 0-1 0 0,1 1 1 0 0,0 0 0 0 0,-1 7-367 0 0,8-15 196 0 0,-13 26 782 0 0,-5 16-978 0 0,23-43 127 0 0,2-11-121 0 0,-1 0 0 0 0,0 1 0 0 0,0-1-1 0 0,0 0 1 0 0,0 0 0 0 0,0 1 0 0 0,0-1 0 0 0,0 0-1 0 0,0 1 1 0 0,0-1 0 0 0,0 0 0 0 0,0 1 0 0 0,0-1-1 0 0,0 0 1 0 0,-1 0 0 0 0,1 1 0 0 0,0-1 0 0 0,0 0-1 0 0,0 0 1 0 0,0 1 0 0 0,0-1 0 0 0,-1 0 0 0 0,1 0-1 0 0,0 1 1 0 0,0-1-6 0 0,1 2 96 0 0,0-1-74 0 0,0 0-1 0 0,0 0 1 0 0,0 1-1 0 0,1-1 1 0 0,-1 0-1 0 0,0 0 1 0 0,0-1 0 0 0,1 1-1 0 0,-1 0 1 0 0,0 0-1 0 0,1-1 1 0 0,-1 1-1 0 0,1 0 1 0 0,-1-1-1 0 0,1 0 1 0 0,-1 1-1 0 0,1-1 1 0 0,-1 0 0 0 0,2 0-22 0 0,6 1 71 0 0,0-2 0 0 0,1 1 0 0 0,-1-1 0 0 0,0-1 0 0 0,0 0 0 0 0,0 0 0 0 0,0 0 0 0 0,3-3-71 0 0,18-6 424 0 0,20-12-424 0 0,-31 14 58 0 0,-1-1 1 0 0,-1-1 0 0 0,0 0 0 0 0,10-10-59 0 0,-20 16 24 0 0,-1-1-1 0 0,0 0 1 0 0,0 0 0 0 0,-1 0-1 0 0,1-1 1 0 0,-1 0-1 0 0,-1 0 1 0 0,1 0-1 0 0,-1-1 1 0 0,-1 1 0 0 0,1-1-1 0 0,0-4-23 0 0,-3 10-19 0 0,-1 0 0 0 0,0 1 0 0 0,1-1 1 0 0,-1 0-1 0 0,0 0 0 0 0,0 0 0 0 0,0 1 0 0 0,0-1 0 0 0,0 0 0 0 0,0 0 0 0 0,-1 1 0 0 0,1-1 0 0 0,-1 0 0 0 0,1 0 1 0 0,-1 1-1 0 0,0-1 0 0 0,1 0 0 0 0,-1 1 0 0 0,0-1 0 0 0,0 1 0 0 0,0-1 0 0 0,0 1 0 0 0,0-1 0 0 0,-1 1 1 0 0,1 0-1 0 0,0 0 0 0 0,-1 0 0 0 0,1-1 0 0 0,-1 1 0 0 0,1 0 0 0 0,-1 1 0 0 0,1-1 0 0 0,-1 0 0 0 0,0 0 0 0 0,1 1 1 0 0,-2-1 18 0 0,-6-2-459 0 0,0 0 1 0 0,-1 1 0 0 0,1 0 0 0 0,0 1 0 0 0,-1 0 0 0 0,-4 1 458 0 0,-7-1-1083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3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55 144 5063 0 0,'0'0'390'0'0,"-2"-1"-252"0"0,-18-2 1678 0 0,-5-2 2070 0 0,22 5-3248 0 0,3 0-35 0 0,-2 0-28 0 0,0 0 1372 0 0,3 0-637 0 0,10-1-140 0 0,42-4-959 0 0,125-35 847 0 0,19-4-525 0 0,107 0-360 0 0,-297 44-412 0 0,0 0-1 0 0,0 0 0 0 0,0 1 1 0 0,0 0-1 0 0,-1 0 1 0 0,1 0-1 0 0,6 3 240 0 0,1 0-939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4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304 172 1839 0 0,'0'0'483'0'0,"0"0"1354"0"0,0 0 593 0 0,0 0 118 0 0,0 0-295 0 0,2-2-1314 0 0,6-2-775 0 0,1 0 0 0 0,0 0 0 0 0,0 0 0 0 0,0 1 1 0 0,0 1-1 0 0,0 0 0 0 0,9-1-164 0 0,12-4 297 0 0,195-40 2464 0 0,21 7-2761 0 0,-144 24 198 0 0,118-7-17 0 0,-107 14-54 0 0,-103 8-111 0 0,0 1-1 0 0,0 0 1 0 0,0 1 0 0 0,0 0 0 0 0,7 1-16 0 0,19 3 70 0 0,-34-5 6 0 0,-2 0 15 0 0,0 0-3 0 0,0 0-7 0 0,0 0 7 0 0,-3 2 32 0 0,-20 12 59 0 0,-2-1-1 0 0,0-2 1 0 0,-9 3-179 0 0,-29 13 144 0 0,-149 87-76 0 0,16-8-48 0 0,55-35-20 0 0,-260 119 0 0 0,348-166 3 0 0,21-9-19 0 0,-25 8 16 0 0,24-12-55 0 0,4 0-29 0 0,-26 4 84 0 0,40-11 0 0 0,1-2 0 0 0,1-4 12 0 0,11 2 50 0 0,4-1 14 0 0,13-4-42 0 0,0 1 0 0 0,1 0 0 0 0,-1 1 0 0 0,10 0-34 0 0,66-3-86 0 0,-36 3 89 0 0,24-2 78 0 0,111-10 386 0 0,84-20 278 0 0,-194 28 327 0 0,56 4-1072 0 0,-134 3-77 0 0,-2 0-4 0 0,0 0-39 0 0,0 0-194 0 0,0 0-80 0 0,0 0-20 0 0,0 0-147 0 0,0 0-612 0 0,0 0-274 0 0,-2 0-816 0 0,-12 2-3061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4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10799 0 0,'0'0'496'0'0,"0"0"-13"0"0,3 0-312 0 0,27-5-78 0 0,5 0 792 0 0,-18 3-305 0 0,-1 0 0 0 0,-1-1 0 0 0,1-1 0 0 0,13-5-580 0 0,-11 2 413 0 0,-10 5-122 0 0,0-1 0 0 0,-1-1-1 0 0,1 1 1 0 0,0-2-291 0 0,-6 5 59 0 0,-1-1 0 0 0,1 0 0 0 0,-1 1-1 0 0,1-1 1 0 0,-1 1 0 0 0,1 0 0 0 0,0-1-1 0 0,-1 1 1 0 0,1 0 0 0 0,0 0 0 0 0,-1 0-1 0 0,1 0 1 0 0,1 1-59 0 0,5-1 179 0 0,12 0 293 0 0,0 0-1 0 0,2 2-471 0 0,25 0 513 0 0,21 2 15 0 0,-43-2-308 0 0,0-1 1 0 0,24-1-221 0 0,-8-4 96 0 0,0-2 0 0 0,-1-1 0 0 0,1-2 0 0 0,-2-2 0 0 0,11-5-96 0 0,-12 3-26 0 0,0 2 0 0 0,7 0 26 0 0,-42 10-273 0 0,-3 1-110 0 0,0 0-838 0 0,0 0-3403 0 0,0 0-1455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4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 4607 0 0,'0'0'354'0'0,"0"0"-68"0"0,0 0 586 0 0,0 0 286 0 0,0 0 52 0 0,0 0-84 0 0,0 0-384 0 0,0 0-172 0 0,0 0-33 0 0,0 0-32 0 0,0 0-102 0 0,0 0-47 0 0,0 0-11 0 0,0 0-34 0 0,0 0-140 0 0,0 0-62 0 0,0 0-12 0 0,0 0-6 0 0,0 0-18 0 0,0 0 9 0 0,0 0-8 0 0,0 0-3 0 0,2-1-16 0 0,8-4-45 0 0,-4-4 2 0 0,-4 7 50 0 0,-2 2 14 0 0,0 0-4 0 0,0 0 13 0 0,0 0-16 0 0,0 0 1 0 0,0 0 19 0 0,0 0-1 0 0,-2 1 0 0 0,-2 4-112 0 0,-12 17 1491 0 0,44-54-837 0 0,-24 29-630 0 0,6-17-13 0 0,-9 18-52 0 0,-1 5 3 0 0,-2 8 50 0 0,-2 2 12 0 0,-2-1 0 0 0,-17 32-133 0 0,29-40-1061 0 0,-1-3 791 0 0,-2 0-539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4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9007 0 0,'0'0'414'0'0,"0"0"-12"0"0,0 0-204 0 0,0 0 92 0 0,0 0 72 0 0,0 0 12 0 0,0 0-7 0 0,0 0-38 0 0,0 0-10 0 0,0 0-6 0 0,0 0-26 0 0,1 2-106 0 0,0-1-168 0 0,-1 1 25 0 0,1-1-1 0 0,-1 1 0 0 0,1 0 0 0 0,-1-1 0 0 0,0 1 0 0 0,1-1 0 0 0,-1 1 0 0 0,0 0 0 0 0,0-1 0 0 0,0 1-37 0 0,-1 2 28 0 0,0-1 1 0 0,1 0-1 0 0,-1 0 0 0 0,-1 1 1 0 0,1-1-1 0 0,0 0 0 0 0,-1 0 1 0 0,1 0-1 0 0,-2 2-28 0 0,0-1 5 0 0,0 0 0 0 0,0 1 0 0 0,0-1 0 0 0,-1 0 0 0 0,1-1 0 0 0,-1 1 0 0 0,0-1 0 0 0,0 1 0 0 0,0-1 0 0 0,0 0 0 0 0,-1 0-5 0 0,1-1 1 0 0,1 0 0 0 0,0 0 0 0 0,0 0 0 0 0,1 0 1 0 0,-1 1-1 0 0,0-1 0 0 0,1 1 0 0 0,-2 2-1 0 0,-21 27 124 0 0,16-21 90 0 0,0 0 0 0 0,1 1 1 0 0,-6 11-215 0 0,13-21 44 0 0,1-1 0 0 0,-1 1 1 0 0,1 0-1 0 0,-1 0 0 0 0,1 0 1 0 0,0 0-1 0 0,0 0 1 0 0,0-1-1 0 0,0 1 0 0 0,0 0 1 0 0,0 1-45 0 0,0 0 86 0 0,0-1 73 0 0,1 1-6 0 0,2 1-59 0 0,-1 0-1 0 0,1 1 0 0 0,0-1 1 0 0,0 0-1 0 0,1 0 0 0 0,1 0-93 0 0,-5-3 13 0 0,1-1 0 0 0,-1 1 1 0 0,1-1-1 0 0,-1 0 0 0 0,1 1 0 0 0,0-1 0 0 0,-1 0 0 0 0,1 0 0 0 0,-1 0 0 0 0,1 1 0 0 0,0-1 0 0 0,-1 0 1 0 0,1 0-1 0 0,0 0 0 0 0,-1 0 0 0 0,1 0 0 0 0,0 0 0 0 0,-1 0 0 0 0,1 0-13 0 0,2 0 49 0 0,6 1 7 0 0,-2 0 85 0 0,0 0 0 0 0,0 0-1 0 0,0-1 1 0 0,0 0 0 0 0,0 0 0 0 0,0-1-1 0 0,0 0 1 0 0,6-1-141 0 0,12-4 407 0 0,8-4-254 0 0,-29 8-140 0 0,0 0-1 0 0,0 0 1 0 0,0 0-1 0 0,-1 0 1 0 0,1-1-1 0 0,-1 0 0 0 0,2-1-12 0 0,27-37 49 0 0,-25 32-49 0 0,-4 5 8 0 0,0 0 0 0 0,-1 0 0 0 0,1 0 0 0 0,-1 0 0 0 0,0 0 0 0 0,0-1 0 0 0,0 1 0 0 0,0-5-8 0 0,10-25-328 0 0,-12 33 211 0 0,0 1-23 0 0,0 0 78 0 0,1-1-10 0 0,-1 0 0 0 0,-1 0 0 0 0,1 0 0 0 0,0 0 0 0 0,0 0 0 0 0,0 0 0 0 0,0 0 0 0 0,-1 0-1 0 0,1 0 1 0 0,0 0 0 0 0,-1 0 0 0 0,0-1 72 0 0,-6-3-340 0 0,-1 1-1 0 0,0-1 0 0 0,0 1 1 0 0,0 1-1 0 0,0 0 1 0 0,-1 0-1 0 0,1 0 0 0 0,-1 1 1 0 0,0 0-1 0 0,0 1 1 0 0,-1 0 340 0 0,-25-9-2118 0 0,33 9 1574 0 0,2 1-345 0 0,-2 0-1451 0 0,-7-5-623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589 280 8287 0 0,'-1'1'191'0'0,"-3"2"-137"0"0,0-1 35 0 0,0 1-1 0 0,0 1 1 0 0,0-1-1 0 0,0 1 0 0 0,1-1 1 0 0,-1 1-1 0 0,-1 3-88 0 0,2 2 76 0 0,2-8 312 0 0,1-1 110 0 0,0 0 12 0 0,0 0 2 0 0,0 0 0 0 0,1-2-368 0 0,0 0 0 0 0,0 1 0 0 0,0-1-1 0 0,0 0 1 0 0,0 0 0 0 0,0 0 0 0 0,1 1-1 0 0,-1-1 1 0 0,2-1-144 0 0,0-1 242 0 0,10-10 239 0 0,0 1 0 0 0,1 0-1 0 0,1 1 1 0 0,7-5-481 0 0,1 0 221 0 0,17-13-221 0 0,14-6 0 0 0,-36 24 0 0 0,-3 2-325 0 0,-1 0 0 0 0,-1-1-1 0 0,10-10 326 0 0,-17 14-143 0 0,0 0 1 0 0,0 0-1 0 0,0 0 0 0 0,-1 0 0 0 0,0-1 0 0 0,0 0 0 0 0,3-8 143 0 0,-6 7-16 0 0,-2 9 16 0 0,0-1 0 0 0,0 1 0 0 0,0 0 0 0 0,0-1 0 0 0,0 1 0 0 0,0 0 0 0 0,0-1 0 0 0,0 1 0 0 0,-1 0 0 0 0,1-1 0 0 0,0 1 0 0 0,0 0 0 0 0,0 0 0 0 0,0-1 0 0 0,0 1 0 0 0,-1 0 0 0 0,1-1 0 0 0,0 1 0 0 0,0 0 0 0 0,0 0 0 0 0,-1-1 0 0 0,1 1 0 0 0,0 0 0 0 0,0 0 0 0 0,-1 0 0 0 0,1-1 0 0 0,0 1 0 0 0,0 0 0 0 0,-1 0 0 0 0,1 0 0 0 0,0 0 0 0 0,-1 0 0 0 0,1 0 0 0 0,0-1 0 0 0,-1 1 0 0 0,1 0 0 0 0,0 0 0 0 0,-1 0 0 0 0,1 0 0 0 0,0 0 0 0 0,-1 0 0 0 0,1 0 0 0 0,0 1 0 0 0,-1-1 0 0 0,1 0 0 0 0,0 0 0 0 0,-1 0 0 0 0,1 0 0 0 0,0 0 0 0 0,0 0 0 0 0,-1 0 0 0 0,1 1 0 0 0,0-1 0 0 0,-1 0 0 0 0,1 0 0 0 0,0 1 0 0 0,-25 5-341 0 0,1 2 0 0 0,0 1-1 0 0,-12 6 342 0 0,-68 39-1024 0 0,23-6 1024 0 0,-64 51 0 0 0,99-63 483 0 0,1 1-1 0 0,-10 14-482 0 0,-79 86 1061 0 0,124-126-1095 0 0,-18 17 115 0 0,2-1-251 0 0,-18 23 170 0 0,37-41 128 0 0,1 0-1 0 0,0 0 1 0 0,0 1-1 0 0,1 0 1 0 0,0 0-1 0 0,1 0 0 0 0,0 0 1 0 0,0 3-128 0 0,3-11 46 0 0,1-1 0 0 0,-1 1 0 0 0,1 0 0 0 0,0 0 0 0 0,-1-1 0 0 0,1 1 0 0 0,0 0 0 0 0,0 0 0 0 0,0-1 1 0 0,1 1-1 0 0,-1 0 0 0 0,0 0 0 0 0,1-1 0 0 0,-1 1 0 0 0,1 0 0 0 0,-1-1 0 0 0,1 1 0 0 0,0 0 0 0 0,0-1 0 0 0,-1 1 0 0 0,1-1 0 0 0,0 1 0 0 0,1 0-46 0 0,1 0 11 0 0,0 0 0 0 0,-1 0 0 0 0,1 0 0 0 0,0 0-1 0 0,0-1 1 0 0,0 1 0 0 0,0-1 0 0 0,0 0 0 0 0,0 0 0 0 0,1 0-1 0 0,-1 0 1 0 0,2 0-11 0 0,12 2 303 0 0,0-1 0 0 0,1-1 1 0 0,-1 0-1 0 0,1-1 0 0 0,-1-1 0 0 0,6-2-303 0 0,21-3 93 0 0,37-12-93 0 0,-66 15-330 0 0,0 0 0 0 0,1 1 0 0 0,-1 0 0 0 0,11 1 330 0 0,-17 1-157 0 0,0-1 0 0 0,0-1 0 0 0,0 1 0 0 0,0-2 0 0 0,0 1 0 0 0,4-3 157 0 0,-2 2-694 0 0,4-1-4446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4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74 4143 0 0,'0'0'319'0'0,"2"0"-91"0"0,20-2 1091 0 0,0-1 0 0 0,-1-1-1 0 0,1-1 1 0 0,-1 0 0 0 0,8-5-1319 0 0,1 1 507 0 0,82-26 2469 0 0,-106 48-2736 0 0,-5-12-240 0 0,-1 0 0 0 0,0 0 0 0 0,0 0 0 0 0,0 0 0 0 0,0 0 0 0 0,0 1 0 0 0,0-1 0 0 0,0 0 0 0 0,0 0 0 0 0,-1 0 0 0 0,1 0 0 0 0,0 0 0 0 0,-1 0 0 0 0,0 2 0 0 0,-1 0 0 0 0,0 0 0 0 0,0 0 0 0 0,0 0 0 0 0,0 0 0 0 0,-1-1 0 0 0,1 1 0 0 0,-1-1 0 0 0,-2 3 0 0 0,-30 20 0 0 0,24-18 0 0 0,-113 73 64 0 0,110-71-45 0 0,0-1 1 0 0,-1-1-1 0 0,0 0-19 0 0,-54 28 78 0 0,59-25-78 0 0,6 2 15 0 0,3-10 54 0 0,2-1-49 0 0,0 0-1 0 0,-1 0 1 0 0,1 0 0 0 0,0 0-1 0 0,0 0 1 0 0,0 0-1 0 0,0-1 1 0 0,0 1-1 0 0,0 0 1 0 0,0-1 0 0 0,0 1-1 0 0,0-1 1 0 0,0 1-1 0 0,1-1 1 0 0,-1 1-1 0 0,0-1 1 0 0,0 0 0 0 0,1 1-20 0 0,22 4 263 0 0,-11-4 0 0 0,0 0-1 0 0,0-1 1 0 0,0-1-1 0 0,0 0 1 0 0,-1-1-1 0 0,5-1-262 0 0,6 0 853 0 0,-14 2-791 0 0,1 0-1 0 0,-1 1 1 0 0,1 1 0 0 0,-1 0-1 0 0,1 0 1 0 0,-1 0 0 0 0,0 2-1 0 0,0-1 1 0 0,0 1-1 0 0,0 0 1 0 0,2 1-62 0 0,11 4-662 0 0,23 0 86 0 0,-41-7 464 0 0,0 0-1 0 0,0-1 1 0 0,0 1-1 0 0,0-1 0 0 0,0 0 1 0 0,0 0-1 0 0,1-1 1 0 0,-1 1-1 0 0,0-1 1 0 0,0 0-1 0 0,0 0 0 0 0,0 0 1 0 0,0 0-1 0 0,2-2 113 0 0,5-2-1448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4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32 919 0 0,'1'-1'67'0'0,"5"-5"601"0"0,5-9 9640 0 0,-8 9-8234 0 0,-1 4-3045 0 0,-1 0 1304 0 0,-1 2-36 0 0,0 0-69 0 0,0 0-32 0 0,0 0-4 0 0,0 0-12 0 0,0 0-52 0 0,0 0-28 0 0,0 0-4 0 0,0 0-5 0 0,0 0-22 0 0,0 0 1 0 0,-2 2 30 0 0,-10 10 133 0 0,-1 0-1 0 0,0-2 1 0 0,-1 0 0 0 0,0 0 0 0 0,-1-1 0 0 0,0-1 0 0 0,-10 4-233 0 0,8-6 387 0 0,0 0-1 0 0,0-2 0 0 0,-1 0 0 0 0,0-1 1 0 0,1 0-1 0 0,-13-1-386 0 0,-19 4-1039 0 0,39-5 849 0 0,0-1 0 0 0,0 0 0 0 0,0 0 1 0 0,0 0-1 0 0,0-2 0 0 0,0 1 0 0 0,0-1 0 0 0,0-1 190 0 0,8 3-200 0 0,1-1-1 0 0,0 1 1 0 0,-1-1 0 0 0,1 0-1 0 0,0 0 1 0 0,0 0 0 0 0,0 0-1 0 0,-1 1 1 0 0,1-2-1 0 0,0 1 1 0 0,0 0 0 0 0,0 0-1 0 0,0 0 1 0 0,1 0 0 0 0,-1-1-1 0 0,0 1 1 0 0,0 0-1 0 0,1-1 1 0 0,-1 1 0 0 0,1 0-1 0 0,-1-1 201 0 0,15 7 466 0 0,-3 4-25 0 0,-2 2 118 0 0,-7-10-265 0 0,-2 2-8 0 0,5 20 396 0 0,-5-20-479 0 0,-1-1-55 0 0,-8 22 101 0 0,8-22-134 0 0,1-2-23 0 0,0 0-11 0 0,0 0-1 0 0,-1 1-2 0 0,-5 4-10 0 0,3-2-10 0 0,-1 8-46 0 0,4 3-12 0 0,0-13 0 0 0,0 0 0 0 0,1 0 0 0 0,-1 0 0 0 0,1 0 0 0 0,-1 1 0 0 0,1-1 0 0 0,0 0 0 0 0,-1 0 0 0 0,1 0 0 0 0,0 0 0 0 0,0 0 0 0 0,14 8 0 0 0,-10-8 1 0 0,0 0 1 0 0,0 0-1 0 0,0 0 0 0 0,0 0 0 0 0,0-1 0 0 0,0 0 0 0 0,0 0 1 0 0,2-1-2 0 0,43-6 51 0 0,-23 2-48 0 0,44-9-3 0 0,19-2 0 0 0,-76 17 0 0 0,0 6 0 0 0,-12-5 0 0 0,1 1 0 0 0,-1-1-1 0 0,0 1 1 0 0,0 0 0 0 0,0 0-1 0 0,0 0 1 0 0,-1 0 0 0 0,1 0 0 0 0,-1 0-1 0 0,1 0 1 0 0,-1 0 0 0 0,0 1-1 0 0,-1-1 1 0 0,1 0 0 0 0,0 1 0 0 0,-1 1 0 0 0,1 3 9 0 0,-1 1 1 0 0,0 0 0 0 0,0 0-1 0 0,-1-1 1 0 0,0 1 0 0 0,0 0-10 0 0,-4 11 12 0 0,1-15-10 0 0,1-2 5 0 0,1 0 25 0 0,0 0 1 0 0,0 0-1 0 0,0 0 1 0 0,0 0-1 0 0,-1-1 0 0 0,1 1 1 0 0,-1-1-1 0 0,1 0 1 0 0,-1 1-1 0 0,0-1 0 0 0,0 0 1 0 0,0-1-1 0 0,-2 2-32 0 0,3-2 43 0 0,1-1 0 0 0,0 1 0 0 0,0-1-1 0 0,-1 1 1 0 0,1 0 0 0 0,0 0 0 0 0,0-1 0 0 0,0 1-1 0 0,0 0 1 0 0,-1 1-43 0 0,-8 5 222 0 0,-26 5 642 0 0,-27 4-864 0 0,12-3 164 0 0,30-6-153 0 0,0-2 1 0 0,0-1 0 0 0,0-1 0 0 0,0 0 0 0 0,-1-2-1 0 0,1 0 1 0 0,-6-2-12 0 0,23 1-24 0 0,0-1 1 0 0,0 0-1 0 0,0 0 0 0 0,1 0 0 0 0,-1-1 0 0 0,0 0 0 0 0,1 1 1 0 0,-3-3 23 0 0,4 3-159 0 0,2 1-322 0 0,0 0-139 0 0,0 0-27 0 0,0 0-153 0 0,0 0-611 0 0,0 0-257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470 128 1375 0 0,'0'0'66'0'0,"-1"2"-8"0"0,0 9 237 0 0,1-8 1173 0 0,0-3 512 0 0,0 2 100 0 0,1 9-181 0 0,0-8-850 0 0,-1-3-374 0 0,0 0-71 0 0,0 0-18 0 0,0 0-2 0 0,0 0 0 0 0,2 1 0 0 0,20 11 896 0 0,-20-11-1228 0 0,-2-1-242 0 0,0-1 0 0 0,1 1 0 0 0,-1 0 0 0 0,0 0 0 0 0,0-1 0 0 0,0 1 0 0 0,1 0 0 0 0,-1 0 0 0 0,0-1 0 0 0,0 1 0 0 0,1 0 0 0 0,-1 0 0 0 0,0 0 0 0 0,0 0 0 0 0,1-1 0 0 0,-1 1 0 0 0,0 0 0 0 0,0 0 0 0 0,1 0 0 0 0,-1 0 0 0 0,0 0 0 0 0,1 0 0 0 0,-1 0 0 0 0,0 0-10 0 0,10-5 180 0 0,3-7 131 0 0,-2 0 0 0 0,8-10-311 0 0,-8 1 136 0 0,-9 15-118 0 0,1-6 46 0 0,-2 8-79 0 0,-1 0 0 0 0,0 0-1 0 0,0 0 1 0 0,-1-1 0 0 0,1 1-1 0 0,-1 0 1 0 0,0 0 0 0 0,0 0-1 0 0,0 0 1 0 0,0 1 0 0 0,-1-1 0 0 0,0 0-1 0 0,0-1 16 0 0,0 3-51 0 0,1 0 0 0 0,0 1 0 0 0,-1-1 1 0 0,1 1-1 0 0,-1-1 0 0 0,0 1 0 0 0,1-1 0 0 0,-1 1 0 0 0,0 0 0 0 0,0 0 0 0 0,0 0 0 0 0,0 0 0 0 0,0 0 0 0 0,0 0 0 0 0,0 0 1 0 0,0 1-1 0 0,0-1 0 0 0,0 1 0 0 0,-1-1 0 0 0,1 1 0 0 0,0 0 0 0 0,0 0 0 0 0,0 0 0 0 0,-1 0 0 0 0,-1 1 51 0 0,-13 2-586 0 0,0 1-1 0 0,0 0 0 0 0,1 2 0 0 0,0 0 1 0 0,-6 3 586 0 0,-13 5-521 0 0,11-4 381 0 0,1 1 0 0 0,0 1 0 0 0,1 1 0 0 0,0 1 0 0 0,-13 11 140 0 0,-24 23 1628 0 0,-14 18-1628 0 0,44-36 1646 0 0,-15 20-1646 0 0,32-36 344 0 0,10-12-29 0 0,2-2 12 0 0,0 0 7 0 0,0 0 2 0 0,2 2-2 0 0,0-1-286 0 0,0 1 0 0 0,0-1 0 0 0,0 0-1 0 0,0 0 1 0 0,0 0 0 0 0,0 0 0 0 0,0 0 0 0 0,0-1 0 0 0,0 1 0 0 0,0-1 0 0 0,1 1 0 0 0,-1-1 0 0 0,0 0 0 0 0,1 0 0 0 0,-1 0 0 0 0,0 0 0 0 0,0 0 0 0 0,1 0 0 0 0,-1-1 0 0 0,0 1 0 0 0,1-1-48 0 0,10-2 186 0 0,0-1-1 0 0,0 0 1 0 0,4-3-186 0 0,-2 1 118 0 0,11-4-38 0 0,0-1 0 0 0,-1-2 0 0 0,0-1 0 0 0,-1 0 0 0 0,10-10-80 0 0,-29 21-8 0 0,12-14-82 0 0,-15 16-13 0 0,-2 1 26 0 0,0 0 11 0 0,0 0-3 0 0,0 0-22 0 0,0 0-5 0 0,-2 15-16 0 0,-5 29-21 0 0,6-32 122 0 0,6 3 11 0 0,-2-11-19 0 0,0 0-1 0 0,-1 0 1 0 0,1-1-1 0 0,1 1 0 0 0,-1-1 1 0 0,0 0-1 0 0,1 0 1 0 0,-1 0-1 0 0,1 0 1 0 0,0-1 19 0 0,4 3-814 0 0,0-1 1 0 0,0 0-1 0 0,0 0 1 0 0,7 2 813 0 0,1-1-5287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7367 0 0,'0'0'334'0'0,"0"0"-1"0"0,3-1-213 0 0,6-2 69 0 0,-7 2 725 0 0,4-1 724 0 0,-1-1-473 0 0,-1 2 2465 0 0,-1 1-3393 0 0,0-1 1 0 0,0 0-1 0 0,-1 0 1 0 0,1 0-1 0 0,0 0 1 0 0,-1 0-1 0 0,1-1 1 0 0,-1 1-1 0 0,1-1 1 0 0,-1 0-1 0 0,1 0-237 0 0,26-26 538 0 0,-7 7-373 0 0,-7 8-116 0 0,3-3-43 0 0,0 2-1 0 0,1 0 1 0 0,5-3-6 0 0,1 0 0 0 0,-20 13 0 0 0,1 0 0 0 0,-1 0 0 0 0,1 1 0 0 0,-1-1 0 0 0,1 1 0 0 0,0 1 0 0 0,0-1 0 0 0,1 1 0 0 0,4-1 0 0 0,5 1 11 0 0,5-1 42 0 0,-16 4-60 0 0,-1 1 4 0 0,10 6-57 0 0,-11-6 51 0 0,-1 1 0 0 0,1-1 0 0 0,-1 1 1 0 0,0 0-1 0 0,0 0 0 0 0,0 0 1 0 0,0 0-1 0 0,0 0 0 0 0,0 0 0 0 0,-1 0 1 0 0,1 0-1 0 0,-1 3 9 0 0,2 6 2 0 0,0 1 0 0 0,-1-1-1 0 0,-1 1 1 0 0,0 4-2 0 0,-1-12 0 0 0,-1 14 0 0 0,0-14 0 0 0,2 0 0 0 0,-1 1 0 0 0,-7 14 0 0 0,5-14-18 0 0,-1-1 0 0 0,0 1-1 0 0,-1-1 1 0 0,1 0 0 0 0,-1 0-1 0 0,0-1 1 0 0,-4 5 18 0 0,6-8-39 0 0,1 0 1 0 0,-1 0-1 0 0,1 0 0 0 0,-1 0 0 0 0,1-1 1 0 0,-1 1-1 0 0,1 0 0 0 0,-1-1 0 0 0,0 1 0 0 0,0-1 39 0 0,-5 3-344 0 0,5-2-902 0 0,2-1-376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208 345 10367 0 0,'-3'1'472'0'0,"-21"6"158"0"0,16-6-283 0 0,-1 0 0 0 0,1-1 0 0 0,-1 1 1 0 0,1-2-1 0 0,-1 1 0 0 0,1-1 0 0 0,0 0 1 0 0,-1-1-1 0 0,-5-2-347 0 0,13 4 99 0 0,0-1 0 0 0,-1 0 0 0 0,1 1 0 0 0,0-1 0 0 0,-1 0 0 0 0,1 0 1 0 0,0 0-1 0 0,0 0 0 0 0,0 0 0 0 0,0 0 0 0 0,0 0 0 0 0,-1-1-99 0 0,-4-4 295 0 0,2 3-117 0 0,0 0 0 0 0,0 0 1 0 0,1-1-1 0 0,-1 0 0 0 0,1 1 1 0 0,-1-1-1 0 0,1 0 0 0 0,1-1 0 0 0,-1 1 1 0 0,0-1-179 0 0,-9-19 412 0 0,9 18-287 0 0,-1 0 0 0 0,1-1 0 0 0,1 1 0 0 0,-1-1 0 0 0,1 0 0 0 0,0-3-125 0 0,1 4 7 0 0,1 0 0 0 0,0 0-1 0 0,1-1 1 0 0,0 1 0 0 0,0 0-1 0 0,0 0 1 0 0,0 0 0 0 0,1 0-1 0 0,0 0 1 0 0,0 1 0 0 0,1-1-1 0 0,0 1 1 0 0,0-1 0 0 0,0 1-1 0 0,0 0 1 0 0,1 0 0 0 0,0 0-1 0 0,1 0-6 0 0,3-3-101 0 0,1 1 1 0 0,0 1-1 0 0,0-1 0 0 0,1 1 1 0 0,-1 1-1 0 0,2-1 101 0 0,18-7-578 0 0,16-5 578 0 0,-23 10-95 0 0,1 2 1 0 0,1 1 0 0 0,-1 0-1 0 0,17 0 95 0 0,-25 4 0 0 0,0 3 0 0 0,-13-1 3 0 0,0-1-1 0 0,0 1 0 0 0,0 0 0 0 0,0 0 1 0 0,0 0-1 0 0,0 0 0 0 0,0 0 0 0 0,0 1 1 0 0,0-1-1 0 0,-1 1 0 0 0,1-1 0 0 0,-1 1 1 0 0,1-1-1 0 0,-1 1 0 0 0,0 0 1 0 0,1 0-1 0 0,0 1-2 0 0,-1 0 22 0 0,1 1-1 0 0,-1-1 1 0 0,0 1 0 0 0,0-1 0 0 0,0 1-1 0 0,-1-1 1 0 0,1 1 0 0 0,-1-1 0 0 0,0 1-1 0 0,0 2-21 0 0,-1 2 46 0 0,0 1 0 0 0,0-1-1 0 0,0 1 1 0 0,-2-1 0 0 0,1 1-1 0 0,-1-1 1 0 0,0 0 0 0 0,-4 7-46 0 0,3-8 18 0 0,-1 0 0 0 0,0 0 0 0 0,0-1 1 0 0,0 0-1 0 0,-1 0 0 0 0,0 0 1 0 0,0-1-19 0 0,-9 8 78 0 0,0-2 1 0 0,-8 5-79 0 0,12-10-52 0 0,-1 0 1 0 0,1-1-1 0 0,-1-1 1 0 0,0 0-1 0 0,0 0 1 0 0,-12 1 51 0 0,-10 3-2316 0 0,30-7 1042 0 0,-8-1-6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8 4607 0 0,'0'0'354'0'0,"2"-1"-233"0"0,6-4 15 0 0,-6 4 500 0 0,-2 1 217 0 0,0 0 41 0 0,-6 13 284 0 0,-3 3-969 0 0,-1 0 0 0 0,-1-1 0 0 0,-1 0 0 0 0,0-1-1 0 0,-2 1-208 0 0,-4 5 466 0 0,1 1-1 0 0,-1 3-465 0 0,-5 10 300 0 0,-27 40 1039 0 0,-27 55-1339 0 0,63-103 386 0 0,2 0 0 0 0,1 0 0 0 0,2 1 0 0 0,0 0 0 0 0,2 1 0 0 0,0 0 0 0 0,1 10-386 0 0,4-18 106 0 0,-1-1-1 0 0,0 1 1 0 0,-2-1 0 0 0,0 0-1 0 0,-3 5-105 0 0,7-23-111 0 0,0 1 0 0 0,0 0 0 0 0,0-1 0 0 0,-1 1 0 0 0,1-1 0 0 0,-1 1 1 0 0,1-1-1 0 0,-1 1 0 0 0,1-1 0 0 0,-1 0 0 0 0,0 0 0 0 0,0 1 111 0 0,-1-1-466 0 0,-8 5-1249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583 205 9703 0 0,'0'0'440'0'0,"0"0"-5"0"0,3 0-218 0 0,27-4 576 0 0,-2 2 288 0 0,-1-3-1 0 0,1 0 1 0 0,9-4-1081 0 0,412-135 3625 0 0,-403 132-3573 0 0,1 2 0 0 0,38-2-52 0 0,-68 10 0 0 0,-5 3-13 0 0,-11-1 12 0 0,-1 0 0 0 0,0 0 1 0 0,0 0-1 0 0,0 0 0 0 0,0 0 0 0 0,0 0 1 0 0,0 0-1 0 0,0 0 0 0 0,0 0 0 0 0,0 0 1 0 0,0 0-1 0 0,0 0 0 0 0,0 0 0 0 0,0 0 0 0 0,0 0 1 0 0,0 0-1 0 0,1 0 0 0 0,-1 0 0 0 0,0 0 1 0 0,0 0-1 0 0,0 0 0 0 0,0 0 0 0 0,0 0 1 0 0,0 0-1 0 0,0 0 0 0 0,0 0 0 0 0,0 0 1 0 0,0 0-1 0 0,0 0 0 0 0,0 0 0 0 0,0 0 1 0 0,0 0-1 0 0,0 0 0 0 0,0 0 0 0 0,0 1 0 0 0,0-1 1 0 0,0 0-1 0 0,0 0 0 0 0,0 0 0 0 0,1 0 1 0 0,-1 0-1 0 0,0 0 0 0 0,0 0 0 0 0,0 0 1 0 0,0 0-1 0 0,0 0 0 0 0,0 0 0 0 0,0 0 1 0 0,0 0-1 0 0,0 0 0 0 0,0 0 0 0 0,0 1 1 0 0,0-1-1 0 0,0 0 0 0 0,0 0 0 0 0,0 0 0 0 0,-1 0 1 0 0,1 0-1 0 0,0 0 0 0 0,0 0 0 0 0,0 0 1 0 0,0 0-1 0 0,0 0 0 0 0,0 0 0 0 0,0 0 1 0 0,0 0-1 0 0,0 0 0 0 0,0 0 0 0 0,0 0 1 0 0,0 0 0 0 0,-6 10-14 0 0,2-7 16 0 0,1 0 0 0 0,-1 0 0 0 0,0-1-1 0 0,0 1 1 0 0,0-1 0 0 0,0 0 0 0 0,-1 0 0 0 0,1 0-1 0 0,-3 0-1 0 0,-45 10 72 0 0,26-6-72 0 0,6-1-3 0 0,1 2 0 0 0,0 0 0 0 0,0 1 0 0 0,-11 7 3 0 0,-70 44-59 0 0,86-50 58 0 0,-21 14 3 0 0,2 2-1 0 0,1 0 0 0 0,-4 6-1 0 0,-86 89-15 0 0,71-67-47 0 0,-2-2-1 0 0,-58 41 63 0 0,80-70-72 0 0,-1-1 0 0 0,-1-1 0 0 0,-1-2 0 0 0,0-2 0 0 0,-22 7 72 0 0,-170 46-256 0 0,135-41 256 0 0,61-18 0 0 0,25-6 0 0 0,7-2 1 0 0,9-1 8 0 0,-11-1-8 0 0,46 1 69 0 0,0-2 1 0 0,0-2-1 0 0,36-7-70 0 0,26-3 184 0 0,-1 3 262 0 0,69-4 692 0 0,-129 12-437 0 0,0 3 0 0 0,35 5-701 0 0,-56-4 219 0 0,-10 0-111 0 0,0 0-1 0 0,1 1 1 0 0,-1 1 0 0 0,6 2-109 0 0,5 1-6 0 0,-25-7-101 0 0,-2 0 0 0 0,0 0-58 0 0,0 0-282 0 0,0 0-120 0 0,0 0-28 0 0,0 0-181 0 0,0 0-747 0 0,0 0-327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5983 0 0,'0'0'464'0'0,"0"2"-305"0"0,0 4 472 0 0,1 0-1 0 0,0 0 1 0 0,0 0 0 0 0,0 0-1 0 0,1 4-630 0 0,-1-9 123 0 0,0 0-1 0 0,1 1 1 0 0,-1-1-1 0 0,0 0 1 0 0,0 0-1 0 0,0 0 0 0 0,1 0 1 0 0,-1 0-1 0 0,1 0 1 0 0,-1-1-1 0 0,1 1 1 0 0,-1 0-1 0 0,1-1 1 0 0,-1 1-1 0 0,1-1 0 0 0,-1 0 1 0 0,1 1-1 0 0,0-1-122 0 0,3 1 272 0 0,4 1 58 0 0,1 0 0 0 0,-1-1 0 0 0,1 0 0 0 0,0 0 0 0 0,0-1 0 0 0,-1 0 0 0 0,3-1-330 0 0,22-3 2005 0 0,13-5-2005 0 0,-25 5 423 0 0,74-16 2139 0 0,37-15-2562 0 0,92-36 1497 0 0,-222 70-1476 0 0,321-92 914 0 0,-254 75-868 0 0,-36 10-2736 0 0,-48 19 1330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7543 0 0,'0'0'342'0'0,"0"0"-2"0"0,2-2-219 0 0,14-14 26 0 0,1-2 2425 0 0,-15 16-1619 0 0,-2 2-88 0 0,1-1-38 0 0,4-1 1872 0 0,-6 5-1604 0 0,-9 13-1349 0 0,2-4 450 0 0,7-10-76 0 0,-10 9 108 0 0,-1 6 552 0 0,12-15-249 0 0,3-5-83 0 0,22-24-239 0 0,-19 20-156 0 0,-5 6-14 0 0,-1 1-76 0 0,0 0 77 0 0,0 0 34 0 0,0 0 13 0 0,0 0-18 0 0,0 0-3 0 0,0 0 3 0 0,0 0-134 0 0,0 0-553 0 0,0 0-247 0 0,0 0-50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62 1839 0 0,'1'-3'134'0'0,"4"-5"315"0"0,-4 6 1743 0 0,-1 2 753 0 0,0 0 147 0 0,0 0-380 0 0,0 0-1726 0 0,0 0-760 0 0,0 0-140 0 0,0 0-1 0 0,0 0-10 0 0,0 0 31 0 0,-11 6 220 0 0,8-5-260 0 0,-10 6 125 0 0,0 1 0 0 0,0 1 0 0 0,1 0 0 0 0,-9 8-191 0 0,-27 19 172 0 0,44-33-168 0 0,-1-1 0 0 0,1 1 0 0 0,-1 1 0 0 0,1-1 0 0 0,0 1 0 0 0,0 0 0 0 0,1 0 0 0 0,-1 0 0 0 0,1 0 0 0 0,0 0 0 0 0,0 1 0 0 0,0 0 0 0 0,1-1 0 0 0,0 1 0 0 0,0 0 0 0 0,-2 5-4 0 0,0 5 0 0 0,0 4 1 0 0,5-14 4 0 0,1-3 4 0 0,-2 0 35 0 0,0 1 0 0 0,1 0 0 0 0,-1-1 1 0 0,1 1-1 0 0,0-1 0 0 0,0 1 0 0 0,0-1 0 0 0,0 1 1 0 0,0-1-1 0 0,1 0 0 0 0,-1 1 0 0 0,1-1 0 0 0,0 0 1 0 0,-1 0-1 0 0,1 0 0 0 0,0 0 0 0 0,0 0 0 0 0,0-1 1 0 0,0 1-1 0 0,1-1 0 0 0,1 2-44 0 0,1 0 53 0 0,0-1 1 0 0,1 0-1 0 0,-1 0 1 0 0,1 0 0 0 0,0 0-1 0 0,0-1 1 0 0,3 1-54 0 0,2 0 37 0 0,-6-1-23 0 0,0 0 0 0 0,-1-1 0 0 0,1 0 0 0 0,-1 0 0 0 0,1 0 1 0 0,-1 0-1 0 0,1-1 0 0 0,0 1 0 0 0,-1-1 0 0 0,0-1 0 0 0,1 1 0 0 0,-1 0 0 0 0,0-1 1 0 0,1 0-1 0 0,-1 0 0 0 0,0 0 0 0 0,2-2-14 0 0,5-4 63 0 0,0 0 1 0 0,-1-1-1 0 0,1 0 1 0 0,-2 0-1 0 0,2-2-63 0 0,-3 0 34 0 0,0 0-1 0 0,0 0 0 0 0,-1-1 1 0 0,-1 1-1 0 0,0-2 0 0 0,0 1 1 0 0,-1 0-1 0 0,-1-1 0 0 0,0 0 1 0 0,-1 0-1 0 0,0-1 0 0 0,1-12-33 0 0,-4 22-19 0 0,1 0 1 0 0,-1-1-1 0 0,0 1 0 0 0,0 0 0 0 0,-1-1 1 0 0,1 1-1 0 0,-1 0 0 0 0,0-1 0 0 0,0 1 1 0 0,-1 0-1 0 0,1 0 0 0 0,-1 0 0 0 0,0 0 1 0 0,0 0-1 0 0,0 0 0 0 0,-2-2 19 0 0,2 5-44 0 0,1 0 0 0 0,-1 0 0 0 0,1 1 0 0 0,-1-1 0 0 0,0 0 0 0 0,0 1-1 0 0,1-1 1 0 0,-1 1 0 0 0,0 0 0 0 0,0 0 0 0 0,1 0 0 0 0,-1 0 0 0 0,-1 0 44 0 0,-3-1-144 0 0,-2 1-96 0 0,0 0 1 0 0,0 0-1 0 0,1 1 1 0 0,-1 0-1 0 0,1 0 1 0 0,-1 1-1 0 0,1 0 1 0 0,-1 1-1 0 0,-3 1 240 0 0,-12 3-1231 0 0,21-6 867 0 0,2-1 4 0 0,0 0 8 0 0,0 0 35 0 0,0 0 18 0 0,0 0 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8287 0 0,'0'0'191'0'0,"-1"2"26"0"0,-3 1-169 0 0,-1 1 1 0 0,0-1-1 0 0,0 0 0 0 0,0-1 0 0 0,0 1 0 0 0,0-1 0 0 0,-3 1-48 0 0,-23 11 119 0 0,22-10-119 0 0,1 0 0 0 0,-1 0 0 0 0,0-1 0 0 0,-5 1 0 0 0,-28 12 0 0 0,12 0 886 0 0,0 0-1 0 0,1 3 0 0 0,-22 17-885 0 0,39-27 324 0 0,1 1-1 0 0,0 1 1 0 0,0 0 0 0 0,1 0-1 0 0,1 1 1 0 0,0 0-1 0 0,0 1 1 0 0,1 0-1 0 0,-5 11-323 0 0,11-18 215 0 0,0-1-1 0 0,0 0 0 0 0,0 1 0 0 0,1-1 1 0 0,0 1-1 0 0,0-1 0 0 0,1 1 0 0 0,0 0 1 0 0,0 1-215 0 0,0-5 30 0 0,0 0 1 0 0,0 0 0 0 0,0 0 0 0 0,0 0-1 0 0,1 0 1 0 0,-1 0 0 0 0,1 0 0 0 0,-1 0-1 0 0,1 0 1 0 0,0 0 0 0 0,0-1 0 0 0,0 1-1 0 0,0 0 1 0 0,0 0 0 0 0,0-1 0 0 0,0 1-1 0 0,1-1 1 0 0,-1 1 0 0 0,1-1 0 0 0,-1 0-1 0 0,1 1 1 0 0,-1-1 0 0 0,1 0 0 0 0,0 0 0 0 0,-1 0-1 0 0,1 0-30 0 0,1-1 104 0 0,-1 1-1 0 0,0-1 0 0 0,0 0 1 0 0,1 0-1 0 0,-1 0 0 0 0,0 0 1 0 0,0-1-1 0 0,0 1 1 0 0,1-1-1 0 0,-1 1 0 0 0,1-1-103 0 0,3-1 231 0 0,10-2-170 0 0,-1-1 0 0 0,1 0 0 0 0,-1-1-1 0 0,-1-1 1 0 0,1 0 0 0 0,-1-1 0 0 0,-1-1 0 0 0,1 0-1 0 0,-1-1 1 0 0,10-10-61 0 0,-20 16-85 0 0,1 0 0 0 0,0 0 0 0 0,-1 0 0 0 0,0-1 0 0 0,0 1 0 0 0,0-1 0 0 0,-1 0 0 0 0,1 0 0 0 0,-1 0 0 0 0,0 0 0 0 0,-1 0 0 0 0,1 0 0 0 0,-1-1 1 0 0,0 1-1 0 0,-1 0 0 0 0,1-1 0 0 0,-1-2 85 0 0,0 0-309 0 0,0 0 0 0 0,-1 0 0 0 0,0 0 0 0 0,-1 1 1 0 0,1-1-1 0 0,-1 0 0 0 0,-1 0 0 0 0,0 1 1 0 0,0 0-1 0 0,0-1 0 0 0,-3-2 309 0 0,-19-48-6912 0 0,23 54 4865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91 6911 0 0,'0'0'528'0'0,"0"0"-212"0"0,0 0 375 0 0,0 0 202 0 0,2-1 41 0 0,67-28 2934 0 0,-59 25-3468 0 0,1 0 0 0 0,-1 0 0 0 0,1 1 0 0 0,8-2-400 0 0,19-5 466 0 0,-19 4-183 0 0,0 1 0 0 0,4 1-283 0 0,29-9 522 0 0,-51 13-486 0 0,0-1 0 0 0,0 1 0 0 0,1 0-1 0 0,-1-1 1 0 0,0 1 0 0 0,0 0 0 0 0,0 0 0 0 0,0 0 0 0 0,1 0-1 0 0,-1 0 1 0 0,0 0 0 0 0,0 0 0 0 0,0 0 0 0 0,0 1-1 0 0,0-1 1 0 0,1 0 0 0 0,-1 1 0 0 0,0-1 0 0 0,0 1-1 0 0,0-1 1 0 0,0 1-36 0 0,1 0 159 0 0,-3 2-82 0 0,-5 6-58 0 0,1 0-1 0 0,-1 0 0 0 0,-1 0 1 0 0,0-1-1 0 0,0 0 0 0 0,0-1 1 0 0,-1 0-1 0 0,-3 3-18 0 0,-21 14 30 0 0,-23 13-30 0 0,5-3 9 0 0,-70 49 34 0 0,-130 97 44 0 0,238-170-87 0 0,7-7 0 0 0,0 1 0 0 0,1 0 0 0 0,-1 0 0 0 0,1 0 0 0 0,0 0 0 0 0,0 1 0 0 0,1 0 0 0 0,-1 0 0 0 0,0 3 0 0 0,-2 2 0 0 0,4 1 0 0 0,3-10-3 0 0,0 0 0 0 0,0 0-1 0 0,0 0 1 0 0,0 0 0 0 0,0 0-1 0 0,0 0 1 0 0,0 0 0 0 0,0 0-1 0 0,0 0 1 0 0,0 0 0 0 0,0-1-1 0 0,1 1 1 0 0,-1 0 0 0 0,0-1 0 0 0,1 1-1 0 0,-1-1 1 0 0,0 1 0 0 0,1-1-1 0 0,-1 0 1 0 0,1 0 0 0 0,-1 1-1 0 0,0-1 1 0 0,1 0 0 0 0,0 0 3 0 0,39-1-114 0 0,-35 0 103 0 0,26-3 12 0 0,0-2-1 0 0,0-1 0 0 0,-1-2 1 0 0,16-6-1 0 0,-2-1 62 0 0,-12 4 205 0 0,0 2-1 0 0,0 1 1 0 0,1 1 0 0 0,3 2-267 0 0,-1 0 1376 0 0,-35 6-1363 0 0,0 1 0 0 0,0-1 0 0 0,0 1 0 0 0,0-1 1 0 0,-1 1-1 0 0,1-1 0 0 0,0 1 0 0 0,0-1 0 0 0,0 1 0 0 0,-1 0 0 0 0,1 0 0 0 0,0-1 1 0 0,-1 1-14 0 0,3 1 29 0 0,7 8 46 0 0,-5 1-134 0 0,-4-8-316 0 0,-1-3-107 0 0,0 0-20 0 0,-1 13-1324 0 0,0-10 391 0 0,1-3-49 0 0,0 0-11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5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19 2759 0 0,'2'-1'207'0'0,"1"0"-166"0"0,15-11 369 0 0,-16 10 1710 0 0,-2 2 717 0 0,0 0 136 0 0,9-3 367 0 0,-10 8-2551 0 0,-15 11-923 0 0,-1-4 364 0 0,0-2 1 0 0,-1 0 0 0 0,0-1-1 0 0,0 0 1 0 0,-15 3-231 0 0,3 0 158 0 0,6-3-122 0 0,0-2 1 0 0,-1-1 0 0 0,0 0-1 0 0,-4-2-36 0 0,17-2-267 0 0,0 0 1 0 0,0-2-1 0 0,0 1 0 0 0,0-1 0 0 0,0-1 0 0 0,-12-2 267 0 0,19 2-114 0 0,0 0-1 0 0,0 0 1 0 0,0-1-1 0 0,0 0 1 0 0,0 0-1 0 0,1 0 1 0 0,-1 0-1 0 0,1-1 1 0 0,0 1-1 0 0,0-1 0 0 0,0 0 1 0 0,0-1-1 0 0,0 1 1 0 0,1-1-1 0 0,-1 0 1 0 0,1 1-1 0 0,-2-4 115 0 0,4 5-215 0 0,0 0 1 0 0,0 0-1 0 0,0-1 0 0 0,0 1 0 0 0,0-1 0 0 0,0 1 0 0 0,0-1 0 0 0,1 1 215 0 0,-1-3-449 0 0,0 3-568 0 0,1 1-137 0 0,-1-5 827 0 0,-1 4-4204 0 0,-24 62 8103 0 0,11-28-353 0 0,2 0 1 0 0,-9 33-3220 0 0,22-65 23 0 0,-5 20 1611 0 0,1 0-1 0 0,0 9-1633 0 0,4-29 7 0 0,1 5 36 0 0,1 4-47 0 0,-2-9 2 0 0,0 1 1 0 0,0-1-1 0 0,0 0 1 0 0,0 0-1 0 0,0 0 1 0 0,0 0-1 0 0,0 0 1 0 0,0 1-1 0 0,0-1 1 0 0,0 0-1 0 0,0 0 1 0 0,1 0-1 0 0,-1 0 1 0 0,0 0-1 0 0,0 0 1 0 0,0 0-1 0 0,0 0 0 0 0,0 1 1 0 0,0-1-1 0 0,0 0 1 0 0,0 0-1 0 0,0 0 1 0 0,1 0-1 0 0,-1 0 1 0 0,0 0-1 0 0,0 0 1 0 0,0 0-1 0 0,0 0 1 0 0,0 0-1 0 0,0 0 1 0 0,1 0-1 0 0,-1 0 1 0 0,0 0-1 0 0,0 0 1 0 0,0 0-1 0 0,0 0 1 0 0,0 0-1 0 0,0 0 1 0 0,1 0 1 0 0,8 1-9 0 0,1 0 1 0 0,0-1-1 0 0,0 0 1 0 0,-1-1-1 0 0,1 0 0 0 0,1-1 9 0 0,0 0-27 0 0,-1 1-1 0 0,1 0 1 0 0,0 1-1 0 0,-1 0 0 0 0,1 1 1 0 0,5 0 27 0 0,-10 1 4 0 0,15 2-60 0 0,0 1 1 0 0,14 6 55 0 0,-29-9 82 0 0,0 1 0 0 0,-1-1 0 0 0,1 1 0 0 0,0 1 0 0 0,-1-1 0 0 0,0 1 0 0 0,0 0 0 0 0,0 0 0 0 0,0 0 0 0 0,0 1 1 0 0,0 1-83 0 0,2 3 294 0 0,0 0 0 0 0,-1 0 0 0 0,0 1 0 0 0,0 0 1 0 0,-1 0-1 0 0,-1 1 0 0 0,1-1 0 0 0,-2 1 1 0 0,1 0-1 0 0,-2 0 0 0 0,1 0 0 0 0,-2 0 0 0 0,1 0 1 0 0,-2 1-1 0 0,1 2-294 0 0,-3 12 472 0 0,2-24-271 0 0,0 1-34 0 0,-5 23-43 0 0,4-25-115 0 0,1 0-1 0 0,0 1 1 0 0,0-1 0 0 0,-1 0-1 0 0,1 0 1 0 0,-1 0 0 0 0,1 1 0 0 0,-1-1-1 0 0,1 0 1 0 0,-1 0 0 0 0,0 0 0 0 0,0 0-1 0 0,0 0 1 0 0,1 0 0 0 0,-1 0 0 0 0,0 0-1 0 0,0-1 1 0 0,0 1 0 0 0,-1 0-9 0 0,0 0 8 0 0,0 1 0 0 0,-1-1 0 0 0,1 0 0 0 0,-1 0-1 0 0,1-1 1 0 0,-1 1 0 0 0,1-1 0 0 0,-1 1 0 0 0,-1-1-8 0 0,-8 1 25 0 0,-1-1 1 0 0,1-1-1 0 0,0 0 0 0 0,-2-1-25 0 0,3 0 51 0 0,-112-12 378 0 0,-89 2-429 0 0,195 11 338 0 0,1 0-3833 0 0,16 1-4129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2:3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89 384 3679 0 0,'0'-2'284'0'0,"-6"-12"-97"0"0,-1 1 0 0 0,0 0-1 0 0,-4-6-186 0 0,-22-38 2732 0 0,17 35-782 0 0,15 20-1178 0 0,0 0 10 0 0,0-3-101 0 0,-3-6-330 0 0,3 4 5429 0 0,15 0-5556 0 0,13-2 198 0 0,22-6-422 0 0,19-6 180 0 0,-35 11-131 0 0,0 1 0 0 0,1 2 1 0 0,1 1-1 0 0,28-1-49 0 0,-61 7 3 0 0,54-9 33 0 0,-38 5-25 0 0,0 1 1 0 0,0 1 0 0 0,1 0-1 0 0,1 2-11 0 0,101 6 0 0 0,58 13 0 0 0,-119-13 25 0 0,-1-2 0 0 0,2-3-25 0 0,119-7 93 0 0,-64 2-49 0 0,-62 2 73 0 0,0-2 1 0 0,0-2-1 0 0,-1-3 0 0 0,0-2 1 0 0,5-3-118 0 0,-36 6-8 0 0,0 0 0 0 0,0-2 0 0 0,14-8 8 0 0,-12 6-59 0 0,-10 5-97 0 0,-4 1-83 0 0,1 1-1 0 0,1 0 0 0 0,2 0 240 0 0,-12 4-35 0 0,0 1 0 0 0,1-1 0 0 0,-1 1 0 0 0,0 0 0 0 0,0 0 0 0 0,1 0 0 0 0,-1 1 0 0 0,0-1-1 0 0,0 0 1 0 0,1 1 0 0 0,-1 0 0 0 0,0-1 0 0 0,0 1 0 0 0,0 0 0 0 0,0 0 0 0 0,0 0 0 0 0,0 0 0 0 0,0 1 0 0 0,0 0 35 0 0,3 1-310 0 0,0 1 1 0 0,-1 0-1 0 0,1 0 0 0 0,-1 0 1 0 0,-1 1-1 0 0,3 2 310 0 0,13 22-5788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2:3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3 287 919 0 0,'0'0'218'0'0,"0"0"576"0"0,0 0 256 0 0,0 0 50 0 0,0-1-46 0 0,-1-1-420 0 0,1 0-1 0 0,-1 1 1 0 0,1-1-1 0 0,0 1 0 0 0,0-1 1 0 0,0 1-1 0 0,0-1 0 0 0,0 0 1 0 0,0 1-1 0 0,1-2-633 0 0,6-17 1546 0 0,-3 13-1468 0 0,0 1 0 0 0,0-1 0 0 0,1 1 0 0 0,1-2-78 0 0,-5 6 192 0 0,8-10 384 0 0,-5 8-544 0 0,1 1-1 0 0,-1 0 0 0 0,1 0 0 0 0,0 0 0 0 0,0 0 1 0 0,0 1-1 0 0,0-1 0 0 0,1 1 0 0 0,-1 1 1 0 0,1-1-1 0 0,-1 1 0 0 0,1 0 0 0 0,-1 0 1 0 0,1 1-1 0 0,0-1 0 0 0,0 1 0 0 0,-1 1 1 0 0,1-1-1 0 0,0 1 0 0 0,-1 0 0 0 0,1 0-31 0 0,79 12 0 0 0,-35-7 0 0 0,-15-2 0 0 0,-19-1 19 0 0,0 0 0 0 0,1-2 0 0 0,-1 0-1 0 0,0-1 1 0 0,0 0 0 0 0,1-2 0 0 0,-1 0 0 0 0,0 0-1 0 0,0-2 1 0 0,-1 0 0 0 0,4-2-19 0 0,-3 1 128 0 0,-1-1 0 0 0,-1-1 1 0 0,1 0-1 0 0,-1-1 0 0 0,0-1-128 0 0,30-20 294 0 0,-28 20-187 0 0,0-2 0 0 0,0 0 0 0 0,-1-1 0 0 0,3-4-107 0 0,-13 11 61 0 0,1 0 1 0 0,-1 0-1 0 0,1 1 1 0 0,0-1-1 0 0,1 2 1 0 0,-1-1-1 0 0,1 1 1 0 0,-1 0 0 0 0,1 0-1 0 0,0 0 1 0 0,5 0-62 0 0,-7 2-3 0 0,0 0 1 0 0,0 0 0 0 0,0 1 0 0 0,0 0 0 0 0,0 0 0 0 0,0 0-1 0 0,0 0 1 0 0,0 1 0 0 0,0 0 0 0 0,0 0 0 0 0,0 0-1 0 0,0 1 1 0 0,-1-1 0 0 0,1 1 0 0 0,0 0 0 0 0,-1 1 0 0 0,1 0 2 0 0,28 27-402 0 0,30 7-706 0 0,-61-36 968 0 0,-2-1 4 0 0,2 0 23 0 0,8-1 80 0 0,-8 0 34 0 0,0 0 0 0 0,0 0 0 0 0,-1 0 0 0 0,1 0 0 0 0,0 0 0 0 0,0 0 0 0 0,-1-1 0 0 0,1 1 0 0 0,-1 0 0 0 0,1-1 0 0 0,-1 0 1 0 0,1 1-1 0 0,-1-1 0 0 0,0 0 0 0 0,0 1 0 0 0,0-1 0 0 0,1-1-1 0 0,-1 0 51 0 0,1 0 15 0 0,0 1 0 0 0,-1-1 0 0 0,1 0 0 0 0,-1 0 0 0 0,0 1 0 0 0,0-1 0 0 0,0 0 1 0 0,0 0-1 0 0,0 0 0 0 0,-1 0 0 0 0,1-2-66 0 0,2-12 470 0 0,-2 15-311 0 0,-1 2-6 0 0,0 0-15 0 0,0 0-58 0 0,14-1-159 0 0,-11 1 31 0 0,0 0-1 0 0,0 1 1 0 0,0-1 0 0 0,-1 1 0 0 0,1-1-1 0 0,0 1 1 0 0,0 0 0 0 0,0 0 0 0 0,-1 0-1 0 0,1 1 1 0 0,0-1 0 0 0,0 1 48 0 0,27 23-753 0 0,-25-19 529 0 0,1-1 0 0 0,-1-1 0 0 0,1 1 0 0 0,1-1 0 0 0,2 2 224 0 0,55 22-1557 0 0,-35-16 358 0 0,-8-3 36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6:0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1 996 1375 0 0,'0'0'238'0'0,"0"0"459"0"0,0 0 204 0 0,0 0 41 0 0,0 0-86 0 0,0 0-395 0 0,0 0-168 0 0,0 0-34 0 0,0 0 1 0 0,0 0 43 0 0,0 0 17 0 0,0 0 6 0 0,0 0-24 0 0,0 0-113 0 0,0 0-49 0 0,0 0-11 0 0,1-2-11 0 0,2-2-78 0 0,-1 2-31 0 0,0 0 0 0 0,0-1 0 0 0,-1 1 0 0 0,1 0 0 0 0,-1-1 0 0 0,0 1 0 0 0,0-1 0 0 0,0 1 0 0 0,0-2-9 0 0,0 3-59 0 0,-1 1-42 0 0,0 0-10 0 0,0 0-1 0 0,0 0 3 0 0,0 0 10 0 0,0 0 3 0 0,0 0 0 0 0,2 0 16 0 0,10 0 64 0 0,10-1 16 0 0,-17-2 0 0 0,-2 0 0 0 0,12-3 0 0 0,-14 5 0 0 0,0 1 0 0 0,1-1 0 0 0,-1 1 0 0 0,0-1 0 0 0,0 0 0 0 0,0 1 0 0 0,1-1 0 0 0,-1 0 0 0 0,0 0 0 0 0,0 0 0 0 0,0 0 0 0 0,0 0 0 0 0,0 0 0 0 0,15-16 0 0 0,-11 11 21 0 0,0-1 0 0 0,0 0 0 0 0,-1 0 0 0 0,1 0 0 0 0,-1-1 0 0 0,-1 1 0 0 0,0-1 0 0 0,1-2-21 0 0,0 0 118 0 0,0-1 0 0 0,1 1 0 0 0,4-5-118 0 0,-8 13 134 0 0,9-7 128 0 0,4-12-100 0 0,-13 19-83 0 0,-1 2 9 0 0,1-2-7 0 0,2 0-21 0 0,0-1 0 0 0,1 0 0 0 0,-1 1 0 0 0,0 0-1 0 0,1 0 1 0 0,0 0 0 0 0,-1 0 0 0 0,1 0 0 0 0,0 1-1 0 0,0 0 1 0 0,3-1-60 0 0,27-13 390 0 0,-24 10-262 0 0,-9 3-5 0 0,1 1-23 0 0,37-38 399 0 0,-26 25-237 0 0,1 0 1 0 0,3-1-263 0 0,-11 7 108 0 0,-5 6-97 0 0,1 0 0 0 0,-1 1 1 0 0,0-1-1 0 0,0 1 0 0 0,1-1 0 0 0,-1 1 1 0 0,1-1-1 0 0,-1 1 0 0 0,1 0 0 0 0,-1 0 1 0 0,1 0-1 0 0,0 0 0 0 0,0 0 0 0 0,0 0-11 0 0,24-15 64 0 0,2 3-51 0 0,2-4 28 0 0,-7 4-31 0 0,-13 7-10 0 0,-2 2 0 0 0,-6 4 0 0 0,0 0 0 0 0,0 0 0 0 0,0 0 0 0 0,-1 0 0 0 0,1-1 0 0 0,0 1 0 0 0,0-1 0 0 0,0 1 0 0 0,-1-1 0 0 0,1 1 0 0 0,0-1 0 0 0,6-3-2 0 0,-5 3 4 0 0,-1 0-1 0 0,1 0 0 0 0,0 1 0 0 0,-1-1 1 0 0,1 0-1 0 0,0 1 0 0 0,0 0 1 0 0,-1 0-1 0 0,1 0 0 0 0,0 0 0 0 0,0 0 1 0 0,0 0-2 0 0,46-2 146 0 0,-27 0-146 0 0,-17 0-3 0 0,-1-1-4 0 0,-2 3-2 0 0,1-1 1 0 0,-1 0-1 0 0,0-1 0 0 0,1 1 1 0 0,-1 0-1 0 0,0-1 1 0 0,0 1-1 0 0,0-1 1 0 0,0 0-1 0 0,0 1 0 0 0,0-1 1 0 0,0 0-1 0 0,-1 0 1 0 0,2-2 8 0 0,9-11-16 0 0,-8 13 16 0 0,1 0 2 0 0,0-3-2 0 0,0-1 0 0 0,-1 0 0 0 0,1 0 0 0 0,-1 0 0 0 0,0 0 0 0 0,-1 0 0 0 0,2-5 0 0 0,17-25 0 0 0,-12 22 32 0 0,-5 7 14 0 0,-1 0 1 0 0,1 1-1 0 0,0 0 1 0 0,0 0-1 0 0,1 0 1 0 0,0 1-1 0 0,0 0 0 0 0,0 0 1 0 0,1 0-1 0 0,3-1-46 0 0,-4 2 73 0 0,1 0 0 0 0,-1-1 0 0 0,0 1 0 0 0,2-3-73 0 0,-5 5 52 0 0,-1 0-24 0 0,1 1-1 0 0,-1-1 1 0 0,0 1-1 0 0,0 0 1 0 0,1 0-1 0 0,-1 0 1 0 0,1 0-1 0 0,-1 1 1 0 0,2-1-28 0 0,6-2 8 0 0,-3 0-4 0 0,10-2 31 0 0,17 9-10 0 0,-25-2-55 0 0,0-1 0 0 0,-1 0 0 0 0,1-1 0 0 0,2 1 30 0 0,0-1-53 0 0,-9 0 48 0 0,0 0-1 0 0,0 0 1 0 0,0-1 0 0 0,0 1 0 0 0,-1 0-1 0 0,1-1 1 0 0,0 1 0 0 0,0-1-1 0 0,0 0 1 0 0,-1 0 0 0 0,1 0 0 0 0,0 0 5 0 0,5-2-4 0 0,-1 1-6 0 0,3-2-24 0 0,9-12 14 0 0,10-18 232 0 0,-22 25-98 0 0,0 1 1 0 0,1 0-1 0 0,5-5-114 0 0,11-5 389 0 0,-21 16-201 0 0,0 1-49 0 0,1-1-79 0 0,-1 1-22 0 0,0-1 0 0 0,1 1 0 0 0,-1-1 0 0 0,0 1 1 0 0,0-1-1 0 0,-1 0 0 0 0,2-1-38 0 0,4-4 29 0 0,4 2 0 0 0,-9 4-82 0 0,-2 1-20 0 0,2 2-18 0 0,9 3 31 0 0,-10-4 60 0 0,0-1 0 0 0,0 0 0 0 0,0 0 0 0 0,-1 0 0 0 0,1 0 1 0 0,0 0-1 0 0,0 0 0 0 0,0 0 0 0 0,0 0 0 0 0,0-1 0 0 0,0 1 0 0 0,0 0 0 0 0,-1 0 0 0 0,1-1 0 0 0,5-3 70 0 0,-1 0 0 0 0,0 0 0 0 0,0 0 0 0 0,0-1-1 0 0,2-3-69 0 0,-2 3 71 0 0,-4 4-65 0 0,-1 1 1 0 0,1-1-1 0 0,0 0 0 0 0,-1 1 0 0 0,1 0 0 0 0,0-1 1 0 0,-1 1-1 0 0,1-1 0 0 0,0 1 0 0 0,-1 0 0 0 0,1 0 0 0 0,0-1 1 0 0,0 1-1 0 0,-1 0 0 0 0,1 0-6 0 0,3-1 11 0 0,8-5-11 0 0,2 3 0 0 0,-13 3 0 0 0,1-1 0 0 0,0 1 0 0 0,0 0 0 0 0,-1-1 0 0 0,1 1 0 0 0,0-1 0 0 0,-1 1 0 0 0,1-1 0 0 0,0 0 0 0 0,1-1 0 0 0,20 1 0 0 0,-8 1 0 0 0,1-1 0 0 0,0-1 0 0 0,-2 1 0 0 0,1 4 0 0 0,-14-3 0 0 0,0 0 0 0 0,0 0 0 0 0,0 0 0 0 0,0 0 0 0 0,0 0 0 0 0,0 0 0 0 0,0 0 0 0 0,0-1 0 0 0,0 1 0 0 0,0 0 0 0 0,0 0 0 0 0,0-1 0 0 0,11-8 0 0 0,22-9 0 0 0,-33 17-1 0 0,1 0-1 0 0,-1 0 1 0 0,0 1-1 0 0,0-1 0 0 0,1 0 1 0 0,-1 1-1 0 0,1-1 1 0 0,-1 1-1 0 0,0-1 1 0 0,1 1-1 0 0,-1 0 1 0 0,1 0-1 0 0,-1 0 0 0 0,1-1 1 0 0,-1 1 1 0 0,3-1-30 0 0,9-9-10 0 0,-5 3-40 0 0,-6 5 13 0 0,-1 0 14 0 0,5-7 25 0 0,-5 6-52 0 0,-1 3-9 0 0,0 0-65 0 0,0 0 0 0 0,0 0 8 0 0,3 7 2 0 0,-1-1 0 0 0,0 0 0 0 0,1 0 0 0 0,0 0 0 0 0,3 3 144 0 0,-6-8-12 0 0,1 1-193 0 0,6 8-1400 0 0,-7-10 595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6:0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1109 1306 2759 0 0,'0'0'126'0'0,"0"0"59"0"0,0 0 170 0 0,-13 1 882 0 0,13-1-1239 0 0,-1 0 1 0 0,1 0-1 0 0,0 0 0 0 0,-1 0 1 0 0,1 1-1 0 0,-1-1 0 0 0,1 0 1 0 0,-1 0-1 0 0,1 0 0 0 0,0 0 1 0 0,-1 0-1 0 0,1 0 1 0 0,-1 0-1 0 0,1 0 0 0 0,-1 0 1 0 0,1 0-1 0 0,0-1 0 0 0,-1 1 1 0 0,1 0-1 0 0,-1 0 0 0 0,1 0 2 0 0,0-8 217 0 0,1-8 730 0 0,-3 8-552 0 0,2 5 46 0 0,0 3 27 0 0,0 0 4 0 0,0 0-26 0 0,0 0-113 0 0,0 0-49 0 0,0 0-11 0 0,0 0-26 0 0,0 0-107 0 0,0 0-48 0 0,0 0-11 0 0,-2 2-14 0 0,1 0-59 0 0,-2 0-2 0 0,-13 2-23 0 0,15-4 15 0 0,1 0-1 0 0,0 0 1 0 0,0 0-1 0 0,0 0 0 0 0,0 0 1 0 0,0 1-1 0 0,0-1 0 0 0,0 0 1 0 0,0 0-1 0 0,0 0 1 0 0,-1 0-1 0 0,1 0 0 0 0,0 0 1 0 0,0 0-1 0 0,0 0 1 0 0,0 0-1 0 0,0 0 0 0 0,0 0 1 0 0,0 0-1 0 0,0 0 1 0 0,0 0-1 0 0,0 0 0 0 0,-1 0 1 0 0,1 0-1 0 0,0 1 1 0 0,0-1-1 0 0,0 0 0 0 0,0 0 1 0 0,0 0-1 0 0,0 0 0 0 0,0 0 1 0 0,0 0-1 0 0,0 0 1 0 0,0 0-1 0 0,0 0 0 0 0,0 1 1 0 0,0-1-1 0 0,0 0 1 0 0,0 0-1 0 0,0 0 0 0 0,0 0 1 0 0,0 0-1 0 0,0 0 1 0 0,0 0-1 0 0,0 0 0 0 0,0 1 1 0 0,0-1 2 0 0,0 10-312 0 0,0-7-54 0 0,1-1-181 0 0,-1-1 456 0 0,0-1 1 0 0,0 1-1 0 0,0-1 0 0 0,0 1 1 0 0,0-1-1 0 0,0 0 1 0 0,0 1-1 0 0,1-1 0 0 0,-1 1 1 0 0,0-1-1 0 0,0 0 0 0 0,0 1 1 0 0,0-1-1 0 0,1 1 1 0 0,-1-1-1 0 0,0 0 0 0 0,1 1 1 0 0,-1-1-1 0 0,0 0 0 0 0,0 0 1 0 0,1 1-1 0 0,-1-1 0 0 0,1 0 91 0 0,4-3-381 0 0,0-1 0 0 0,-1 0 0 0 0,1 0-1 0 0,3-4 382 0 0,-7 7 264 0 0,1-1 0 0 0,-1 0 0 0 0,1 0-1 0 0,-1 0 1 0 0,0 0 0 0 0,0 0-1 0 0,0 0 1 0 0,0 0 0 0 0,0 0-1 0 0,0-1 1 0 0,-1 1 0 0 0,1 0 0 0 0,-1 0-1 0 0,1-1 1 0 0,-1 0-264 0 0,-12-6 2585 0 0,0-7-2411 0 0,11 14-65 0 0,0 0 0 0 0,0 1 0 0 0,-1-1-1 0 0,1 0 1 0 0,-1 1 0 0 0,1-1 0 0 0,-1 1 0 0 0,0 0 0 0 0,1 0 0 0 0,-1-1 0 0 0,0 1 0 0 0,0 0 0 0 0,0 0 0 0 0,0 1 0 0 0,-1-2-109 0 0,-19-9 347 0 0,22 11-344 0 0,-1 0 1 0 0,1 0 0 0 0,-1-1-1 0 0,1 1 1 0 0,-1-1-1 0 0,1 1 1 0 0,-1 0-1 0 0,1-1 1 0 0,-1 1-1 0 0,1-1 1 0 0,0 1-1 0 0,-1-1 1 0 0,1 1-1 0 0,0-1 1 0 0,-1 1-1 0 0,1-1-3 0 0,-11-16 8 0 0,10 16 45 0 0,1 1 11 0 0,0-3 73 0 0,-1 1-1 0 0,1-1 0 0 0,-1 1 0 0 0,1 0 1 0 0,-1-1-1 0 0,0 1 0 0 0,0 0 1 0 0,0 0-1 0 0,0 0 0 0 0,-1-1 0 0 0,1 1 1 0 0,0 0-1 0 0,-1 1 0 0 0,-1-3-136 0 0,-6 0 12 0 0,8 4-12 0 0,0 0 0 0 0,0-1 0 0 0,0 1 0 0 0,0-1 0 0 0,0 1 0 0 0,0 0 0 0 0,0-1 0 0 0,0 0 0 0 0,0 1 0 0 0,0-1 0 0 0,0 0 0 0 0,1 1 0 0 0,-1-1 0 0 0,0 0 0 0 0,0-1 0 0 0,-1 0 0 0 0,-8-10-3 0 0,9 6 5 0 0,0 2 15 0 0,-4-6 35 0 0,3 8-40 0 0,1 0 0 0 0,-1-1 0 0 0,0 1 0 0 0,1-1 0 0 0,0 1 0 0 0,0-1 0 0 0,0 0 0 0 0,0 0 0 0 0,0-1-12 0 0,-5-17 14 0 0,4 16-9 0 0,-10-20 46 0 0,2 5 23 0 0,9 18-70 0 0,-1 1 0 0 0,1-1 0 0 0,-1 1 0 0 0,0-1 0 0 0,0 1 0 0 0,1 0-1 0 0,-1 0 1 0 0,0 0 0 0 0,0 0 0 0 0,0 0 0 0 0,0 0 0 0 0,0 1 0 0 0,0-1 0 0 0,0 1-1 0 0,-1-1 1 0 0,0 1-4 0 0,2 0 2 0 0,-12-2-2 0 0,-47-4 174 0 0,58 6-77 0 0,2 0-8 0 0,0 0-82 0 0,0 0 0 0 0,-1 0 1 0 0,1-1-1 0 0,0 1 0 0 0,0 0 0 0 0,-1 0 0 0 0,1-1 0 0 0,0 1 0 0 0,0 0 0 0 0,0-1 1 0 0,-1 1-1 0 0,1 0 0 0 0,0 0 0 0 0,0-1 0 0 0,0 1 0 0 0,0 0 0 0 0,0-1 0 0 0,0 1 0 0 0,0 0 1 0 0,0-1-1 0 0,0 1 0 0 0,0 0 0 0 0,0-1-7 0 0,0 1 11 0 0,0-1 0 0 0,0 1 0 0 0,0 0 0 0 0,0-1 0 0 0,-1 1 0 0 0,1 0 0 0 0,0-1 0 0 0,0 1 0 0 0,0 0 0 0 0,0-1 0 0 0,0 1 0 0 0,0 0 0 0 0,-1 0 0 0 0,1-1 0 0 0,0 1 0 0 0,0 0 0 0 0,0-1 0 0 0,-1 1 0 0 0,1 0 0 0 0,0 0 1 0 0,0 0-1 0 0,-1-1 0 0 0,1 1-11 0 0,-5-15 345 0 0,-18-55 428 0 0,22 66-711 0 0,-1 0-1 0 0,0 0 0 0 0,0 0 1 0 0,-1 1-1 0 0,1-1 0 0 0,-2-1-61 0 0,-3-5 112 0 0,3 5-30 0 0,0 0 0 0 0,1 0 1 0 0,-1 1-1 0 0,-1-1 0 0 0,1 1 0 0 0,-1 0 0 0 0,-1-1-82 0 0,3 4 73 0 0,2-1-1 0 0,-29-26 147 0 0,22 21-206 0 0,-8-3 15 0 0,15 9-18 0 0,-10-10 27 0 0,4 4-15 0 0,-8-5 94 0 0,-27-10-41 0 0,36 18-58 0 0,-20-8 30 0 0,22 10-47 0 0,-17-6 0 0 0,18 8 8 0 0,-2 0 13 0 0,-11-10 4 0 0,12 8-12 0 0,1 0-4 0 0,1 0-1 0 0,-1 1 1 0 0,1-1-1 0 0,0 0 1 0 0,-1 0-1 0 0,1 0 1 0 0,0-1 0 0 0,0 1-1 0 0,1 0-8 0 0,-8-14 78 0 0,9 14-64 0 0,-1 0 0 0 0,0 0-1 0 0,0 1 1 0 0,0-1 0 0 0,0 0 0 0 0,0 0-1 0 0,0 1 1 0 0,0-1 0 0 0,0 1-1 0 0,-1-1 1 0 0,1 1 0 0 0,-1-1-1 0 0,0 0-13 0 0,-1 1 20 0 0,1 0-1 0 0,0 0 0 0 0,-1 0 1 0 0,1-1-1 0 0,0 1 1 0 0,0-1-1 0 0,0 1 0 0 0,0-1 1 0 0,0 0-1 0 0,0 0 1 0 0,1 0-1 0 0,-1 0 1 0 0,1 0-1 0 0,-2-2-19 0 0,3 3 0 0 0,-3-2 54 0 0,-16-6-43 0 0,-1 1-12 0 0,13 2 1 0 0,4 2 0 0 0,2 2 0 0 0,-1 0 0 0 0,1 0 0 0 0,0-1 0 0 0,0 1 0 0 0,0 0 0 0 0,0-1 0 0 0,0 1 0 0 0,0-1 0 0 0,1 1 0 0 0,-1-1 0 0 0,1-2 0 0 0,-1-2 7 0 0,1 0 0 0 0,0 0 0 0 0,0 0 1 0 0,1 0-1 0 0,-1 0 0 0 0,2 0 0 0 0,-1 0 0 0 0,1 0 0 0 0,1-2-7 0 0,6-34 142 0 0,-7-32 108 0 0,-2 72-174 0 0,0 3-1 0 0,0 0-10 0 0,-18-28 303 0 0,17 28-365 0 0,1 0 1 0 0,0 0-1 0 0,-1-1 0 0 0,1 1 0 0 0,0 0 0 0 0,-1 0 1 0 0,1-1-1 0 0,-1 1 0 0 0,1 0 0 0 0,0 0 0 0 0,-1 0 1 0 0,1 0-1 0 0,-1 0 0 0 0,1-1 0 0 0,-1 1 0 0 0,1 0 1 0 0,-1 0-1 0 0,1 0 0 0 0,-1 0 0 0 0,1 0 1 0 0,0 1-1 0 0,-1-1 0 0 0,1 0 0 0 0,-1 0-3 0 0,0 0 3 0 0,-11-1-3 0 0,-1-1 0 0 0,1-2 0 0 0,0-1 0 0 0,3-1 0 0 0,2-4 11 0 0,1-2 32 0 0,-1 1-15 0 0,5 8-12 0 0,-5-15 14 0 0,0 0-29 0 0,1-7-14 0 0,5 23-57 0 0,1 2-56 0 0,0 0-10 0 0,0 0 0 0 0,0 0 0 0 0,0 0 0 0 0,0 0 0 0 0,-38 0-440 0 0,37 1 576 0 0,-1-1 0 0 0,1 0 0 0 0,-1 0 0 0 0,1 0 0 0 0,0 0 0 0 0,-1 0 0 0 0,1 0 0 0 0,0-1 0 0 0,-1 1 0 0 0,1 0 0 0 0,0-1 0 0 0,0 1 0 0 0,-1-1 0 0 0,1 1 0 0 0,0-1 0 0 0,0 0 0 0 0,0 1 0 0 0,-1-1 0 0 0,1 0 0 0 0,0 0 0 0 0,-5-4 0 0 0,-3 1 12 0 0,2 0 52 0 0,-16-14 203 0 0,21 17-202 0 0,0 1-11 0 0,-2-1-41 0 0,1 0 1 0 0,-1 0-1 0 0,1 0 1 0 0,-1-1-1 0 0,1 1 1 0 0,0-1-1 0 0,-1 0 1 0 0,1 0-1 0 0,0 0 1 0 0,0 0-1 0 0,1 0 1 0 0,-1-1-1 0 0,0 0 1 0 0,1 1-1 0 0,-3-4-13 0 0,4 5 0 0 0,0 0 0 0 0,0 0 0 0 0,0 0 0 0 0,0 0 0 0 0,1 0 0 0 0,-1 0 0 0 0,0 0 0 0 0,1 0 0 0 0,-1-1 0 0 0,1 1 0 0 0,-1 0 0 0 0,1 0 0 0 0,-1-1 0 0 0,1 1 0 0 0,0-1 0 0 0,-1-2 0 0 0,-2-7 0 0 0,1 4 0 0 0,-2-7 0 0 0,2 12 0 0 0,-7-5 0 0 0,-2 0 0 0 0,-6-4 3 0 0,14 9-7 0 0,-8-4-5 0 0,9 5-47 0 0,2 1-32 0 0,0 0-43 0 0,0 0 2 0 0,0 0 7 0 0,0 0-12 0 0,0 0-62 0 0,0 0-27 0 0,0 0-8 0 0,0 0-217 0 0,0 0-906 0 0,4 1-396 0 0,10 3-76 0 0,-11-3-20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6:1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4175 0 0,'0'0'191'0'0,"2"-1"-11"0"0,9-9-99 0 0,-7 8-58 0 0,-2 2 4 0 0,1-1 54 0 0,-3 1-8 0 0,0 0-34 0 0,2 1-128 0 0,23 9-111 0 0,-24-9 197 0 0,0-1 0 0 0,0 1 0 0 0,-1-1 0 0 0,1 0 0 0 0,0 1 0 0 0,0-1 0 0 0,0 0 0 0 0,-1 0 0 0 0,1 1 0 0 0,0-1 0 0 0,0 0 0 0 0,0 0 0 0 0,0 0 0 0 0,0 0 0 0 0,0 0 0 0 0,-1 0 0 0 0,2-1 3 0 0,2 1-3 0 0,22-1 3 0 0,-16-4 0 0 0,-5 1 0 0 0,17-8 746 0 0,2-3 175 0 0,-22 13-516 0 0,41-8 771 0 0,-15 10-1082 0 0,0 1 0 0 0,24 3-94 0 0,-41-2 26 0 0,99 3 72 0 0,-86-3-106 0 0,1-2 0 0 0,-1 0-1 0 0,1-2 1 0 0,-1-1 0 0 0,3-1 8 0 0,14-4-309 0 0,-1-2 1 0 0,25-10 308 0 0,39-10-2691 0 0,-70 17 640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6:3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119 254 5983 0 0,'0'0'464'0'0,"-2"-1"-305"0"0,0 0 52 0 0,-1-1-1 0 0,1 1 1 0 0,-1-1-1 0 0,1 1 1 0 0,0-1-1 0 0,0 0 1 0 0,0 0-1 0 0,0 0 1 0 0,-2-2-211 0 0,4 3 1036 0 0,-23-19 1837 0 0,-20-9-1748 0 0,24 17-959 0 0,17 11-100 0 0,2 1 14 0 0,-1-1-76 0 0,1 1-1 0 0,-1-1 0 0 0,1 1 1 0 0,-1-1-1 0 0,1 1 0 0 0,0-1 1 0 0,-1 1-1 0 0,1-1 1 0 0,0 0-1 0 0,-1 1 0 0 0,1-1 1 0 0,0 1-1 0 0,0-1 0 0 0,0 0 1 0 0,-1 1-1 0 0,1-1 1 0 0,0 0-1 0 0,0 1 0 0 0,0-2-3 0 0,5-4-66 0 0,-2 2 2 0 0,1-1-1 0 0,0 1 0 0 0,1 0 0 0 0,-1 0 0 0 0,1 0 1 0 0,3-2 64 0 0,13-10-55 0 0,-17 13 98 0 0,23-6-86 0 0,-12 8 32 0 0,9 5-617 0 0,-19-2 439 0 0,0-1 0 0 0,1 0 1 0 0,-1 0-1 0 0,0-1 0 0 0,3 1 189 0 0,-4-2-82 0 0,1 2 39 0 0,9 8 60 0 0,-12-8 225 0 0,-2-1 36 0 0,0 0 2 0 0,0 0-4 0 0,0 0-16 0 0,0 0-4 0 0,0 0 0 0 0,0 0-18 0 0,0 0-80 0 0,0 0-35 0 0,0 0-10 0 0,0 0-5 0 0,0 0-17 0 0,0 0-39 0 0,1-2-113 0 0,1-5-29 0 0,-1 6-70 0 0,1 0 91 0 0,0 0 0 0 0,0 0 1 0 0,0 0-1 0 0,0 0 0 0 0,0-1 0 0 0,0 1 0 0 0,0 0 0 0 0,1-2 69 0 0,16-10-270 0 0,-7 7 255 0 0,-2-6 15 0 0,13-20-21 0 0,-21 28-3 0 0,-1 3-1 0 0,0-1 0 0 0,0 1 0 0 0,0-1-1 0 0,0 1 1 0 0,1-1 0 0 0,-1 1 0 0 0,0 0-1 0 0,1 0 1 0 0,-1-1 0 0 0,1 1 0 0 0,1 0 25 0 0,13-5-206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7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1839 0 0,'0'0'83'0'0,"1"-3"-6"0"0,7-22 137 0 0,10-7 3604 0 0,-17 30-2574 0 0,8-7-784 0 0,-1 2-474 0 0,-7 5-58 0 0,1-2-36 0 0,-1 2 87 0 0,9-10-58 0 0,-9 11 255 0 0,-1 1 73 0 0,0 0 20 0 0,0 0 27 0 0,0 0 102 0 0,0 0 46 0 0,0 0 10 0 0,0 0-30 0 0,0 0-134 0 0,0 0-60 0 0,0 0-7 0 0,0 0-30 0 0,0 0-95 0 0,0 0-22 0 0,-1-2-20 0 0,-9-16 33 0 0,4-3 99 0 0,6 19-1 0 0,0 2 7 0 0,0 0-2 0 0,-5-3-2 0 0,5 3-160 0 0,1 0 0 0 0,-1 0 0 0 0,0 0 0 0 0,0 0 0 0 0,0 0 1 0 0,0 0-1 0 0,0 0 0 0 0,0 0 0 0 0,0 0 0 0 0,0 0 0 0 0,0 0 0 0 0,0 0 0 0 0,0 0 1 0 0,0 0-1 0 0,0 0 0 0 0,0 0 0 0 0,0 0 0 0 0,0-1 0 0 0,0 1 0 0 0,0 0 0 0 0,0 0 1 0 0,0 0-1 0 0,0 0 0 0 0,0 0 0 0 0,0 0 0 0 0,0 0 0 0 0,0 0 0 0 0,0 0 0 0 0,0 0 1 0 0,0 0-1 0 0,0 0 0 0 0,0 0 0 0 0,0 0 0 0 0,0 0 0 0 0,0 0 0 0 0,0 0 0 0 0,0-1 1 0 0,0 1-1 0 0,-1 0 0 0 0,1 0 0 0 0,0 0 0 0 0,0 0 0 0 0,0 0 0 0 0,0 0 0 0 0,0 0 1 0 0,0 0-1 0 0,0 0 0 0 0,0 0 0 0 0,0 0 0 0 0,0 0 0 0 0,0 0 0 0 0,0 0-30 0 0,25 2 908 0 0,-22-2-604 0 0,11 0 336 0 0,-12 0-460 0 0,11 1-77 0 0,-10-1-97 0 0,-1 0-1 0 0,0 0 1 0 0,0 0-1 0 0,1 0 1 0 0,-1 0 0 0 0,0 1-1 0 0,0-1 1 0 0,0 1-1 0 0,1-1 1 0 0,-1 1 0 0 0,0 0-1 0 0,0 0 1 0 0,0 0-6 0 0,1 0 3 0 0,0 1 0 0 0,0-1 0 0 0,0 1 0 0 0,0-1-1 0 0,1 0 1 0 0,-1 0 0 0 0,3 0-3 0 0,12 4 0 0 0,-14-2 0 0 0,-3-2 0 0 0,0 0 0 0 0,-1 1 0 0 0,1-1 0 0 0,0-1 0 0 0,0 1 0 0 0,0 0 0 0 0,0 0 0 0 0,1 0 0 0 0,-1 0 0 0 0,0-1 0 0 0,0 1 0 0 0,0-1 0 0 0,1 1 0 0 0,-1-1 0 0 0,0 1 0 0 0,1-1 0 0 0,27 16 0 0 0,2 0 0 0 0,-17-11 0 0 0,0-1 0 0 0,1-3 0 0 0,1 0 0 0 0,-3 0 0 0 0,0-1 0 0 0,0 0 0 0 0,2-2 0 0 0,7 1 0 0 0,-12 0 0 0 0,23 1 0 0 0,0 4-38 0 0,-1 1 0 0 0,1 1 0 0 0,-1 2 0 0 0,5 3 38 0 0,-5-1-37 0 0,-25-8-9 0 0,3 0-15 0 0,19-7-107 0 0,-28 5 168 0 0,27-5-48 0 0,0-2 0 0 0,10-4 48 0 0,-5-3 37 0 0,-22 9 82 0 0,1 1 0 0 0,-1-1 0 0 0,1 2 1 0 0,1-1-120 0 0,28-5 404 0 0,-24 4-220 0 0,1 2 0 0 0,0 0 1 0 0,0 0-1 0 0,11 2-184 0 0,-17 1 56 0 0,5-1 61 0 0,0 2 0 0 0,-1 0 0 0 0,14 3-117 0 0,103 26 106 0 0,-121-29-106 0 0,-1 0 0 0 0,1 0 0 0 0,0-1 0 0 0,0-1 0 0 0,4 0 0 0 0,5 0 0 0 0,-1-1 0 0 0,1-1 0 0 0,14-4 0 0 0,-8 1 0 0 0,48-14 3 0 0,-47 12 64 0 0,0 1 1 0 0,8 0-68 0 0,-18 4 16 0 0,35-5 407 0 0,14 2-423 0 0,-49 5 67 0 0,-1 1 0 0 0,1 1 0 0 0,-1 0 0 0 0,1 2 0 0 0,14 3-67 0 0,19 5-272 0 0,41 3 272 0 0,-29-9-304 0 0,55-2 304 0 0,-115-3 0 0 0,20 1 0 0 0,0-2 0 0 0,0 0 0 0 0,0-2 0 0 0,14-3 0 0 0,-5-1 0 0 0,1 2 0 0 0,2 1 0 0 0,33-5 79 0 0,-44 4-26 0 0,-8 2 42 0 0,0 0 0 0 0,-1 1 0 0 0,1 1 0 0 0,10 0-95 0 0,0 1 92 0 0,-21-1-79 0 0,0 1-1 0 0,0 0 1 0 0,1 0-1 0 0,-1 0 1 0 0,0 1 0 0 0,0 0-1 0 0,0 0 1 0 0,0 0-1 0 0,0 0 1 0 0,0 1-1 0 0,0 0 1 0 0,0 0-1 0 0,-1 0 1 0 0,1 1-1 0 0,0 0-12 0 0,0 0 0 0 0,14 10 0 0 0,-2 0 0 0 0,12 14-197 0 0,-28-26 80 0 0,-1-1 15 0 0,0 0 8 0 0,0 0 7 0 0,0 0 0 0 0,0 0-43 0 0,0 0-8 0 0,0 0 2 0 0,0 0-134 0 0,0 0-566 0 0,0 0-247 0 0,0 0-48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1454 123 11975 0 0,'26'-15'574'0'0,"-1"-1"-1"0"0,0-2 1 0 0,13-12-574 0 0,-23 18 514 0 0,-5 3-66 0 0,-6 5-324 0 0,-1 1-1 0 0,1 0 1 0 0,-1 0-1 0 0,1 1 1 0 0,0-1-1 0 0,2-1-123 0 0,-5 4 371 0 0,-1 0 117 0 0,0 0 21 0 0,0 0-66 0 0,-13 5-278 0 0,-114 55-165 0 0,-89 26 0 0 0,-139 30 0 0 0,286-97 0 0 0,-1-3 0 0 0,0-3 0 0 0,-15-1 0 0 0,61-10 0 0 0,0-2 0 0 0,1 0 0 0 0,-1-2 0 0 0,1-1 0 0 0,-1 0 0 0 0,-13-5 0 0 0,29 6-62 0 0,1 0-1 0 0,-1-1 0 0 0,1 0 1 0 0,0 0-1 0 0,-2-2 63 0 0,5 4-47 0 0,1-1 0 0 0,1 0 0 0 0,-1 0 1 0 0,0 0-1 0 0,0 0 0 0 0,1-1 0 0 0,-1 1 0 0 0,1-1 0 0 0,0 0 0 0 0,0 0 0 0 0,0 1 0 0 0,-1-3 47 0 0,3 4-508 0 0,0 1 66 0 0,0-1 292 0 0,1 0 150 0 0,-1 0-1 0 0,1 0 0 0 0,-1 0 1 0 0,1 0-1 0 0,0 1 0 0 0,-1-1 1 0 0,1 0-1 0 0,0 1 1 0 0,-1-1-1 0 0,1 0 0 0 0,0 1 1 0 0,0-1-1 0 0,-1 1 0 0 0,1-1 1 0 0,0 1-1 0 0,0 0 0 0 0,0-1 1 0 0,0 1-1 0 0,0 0 0 0 0,0-1 1 0 0,0 1-1 0 0,-1 0 1 0 0,1 0-1 0 0,0 0 0 0 0,0 0 1 0 0,1 0 0 0 0,0 0 0 0 0,-1 0 0 0 0,1 0 0 0 0,-1 0 0 0 0,0-1 0 0 0,0 1 0 0 0,0 0 0 0 0,0 0 0 0 0,1 1 0 0 0,-1-1 0 0 0,0 0 0 0 0,0 0 0 0 0,0 0 0 0 0,0 1 0 0 0,0-1 0 0 0,0 1 0 0 0,0-1 0 0 0,0 1 0 0 0,0-1 0 0 0,1 1 0 0 0,2 2 0 0 0,3-1 42 0 0,-1 0 0 0 0,1 1 0 0 0,-1 0 0 0 0,1 0 0 0 0,-1 1 0 0 0,0-1 0 0 0,0 1 0 0 0,-1 1 0 0 0,1-1 0 0 0,-1 1 0 0 0,0 0 0 0 0,0 0-1 0 0,-1 1 1 0 0,1-1 0 0 0,-1 1 0 0 0,0 0 0 0 0,-1 0 0 0 0,1 0 0 0 0,-1 1 0 0 0,-1-1 0 0 0,1 1 0 0 0,-1 0 0 0 0,0 0 0 0 0,0 0 0 0 0,-1 0 0 0 0,0 0 0 0 0,-1 0 0 0 0,1 0-1 0 0,-1 0 1 0 0,0 0 0 0 0,-1 0 0 0 0,0 0 0 0 0,-1 6-42 0 0,-5 17 68 0 0,0-1-1 0 0,-2 0 1 0 0,-1 0-1 0 0,-2-1 1 0 0,-1 0 0 0 0,0-1-1 0 0,-2-1 1 0 0,-2 0-1 0 0,-11 14-67 0 0,4-8 0 0 0,-7 7 0 0 0,-22 21 0 0 0,-185 178 0 0 0,228-228 0 0 0,1 1 0 0 0,1 0 0 0 0,0 0 0 0 0,-2 5 0 0 0,53-52-5840 0 0,-21 18 872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41 314 11975 0 0,'0'0'547'0'0,"0"0"-11"0"0,-7 2-323 0 0,0-1-198 0 0,5-1 87 0 0,0 0 0 0 0,1 0 1 0 0,-1 1-1 0 0,0-1 1 0 0,1 0-1 0 0,-1 1 0 0 0,0-1 1 0 0,1 1-1 0 0,-1 0 1 0 0,0-1-1 0 0,1 1 0 0 0,-1 0 1 0 0,1 0-1 0 0,-1 0-102 0 0,1 0 443 0 0,1-1-358 0 0,0 0-406 0 0,0-1 277 0 0,0-1-1 0 0,0 0 1 0 0,1 1-1 0 0,-1-1 1 0 0,1 1 0 0 0,-1-1-1 0 0,1 1 1 0 0,0-1 0 0 0,-1 1-1 0 0,1 0 1 0 0,0-1-1 0 0,0 1 1 0 0,0 0 0 0 0,0-1-1 0 0,0 1 1 0 0,0 0 44 0 0,22-18-771 0 0,-14 12 661 0 0,15-15 178 0 0,-1-1-1 0 0,4-6-67 0 0,22-22 267 0 0,-37 39-57 0 0,2-2 63 0 0,0 1 0 0 0,0 0 0 0 0,2 1-1 0 0,-1 1 1 0 0,17-9-273 0 0,8 0 16 0 0,37-13-16 0 0,-74 33 5 0 0,0-1 1 0 0,1 0-1 0 0,-1 1 0 0 0,0-1 0 0 0,1 1 0 0 0,-1 0 0 0 0,0 0 0 0 0,1 0 1 0 0,-1 1-1 0 0,0-1 0 0 0,1 1 0 0 0,-1 0 0 0 0,0 0 0 0 0,0 0-5 0 0,-2-1 34 0 0,-1 1-1 0 0,1-1 1 0 0,-1 0-1 0 0,1 1 1 0 0,-1-1-1 0 0,1 1 1 0 0,-1-1-1 0 0,0 1 1 0 0,1-1-1 0 0,-1 1 0 0 0,0-1 1 0 0,1 1-1 0 0,-1-1 1 0 0,0 1-1 0 0,0 0 1 0 0,1-1-1 0 0,-1 1 1 0 0,0-1-1 0 0,0 1 1 0 0,0 0-1 0 0,0-1 1 0 0,0 1-34 0 0,1 1 122 0 0,0 8-56 0 0,1 0 1 0 0,-1 0-1 0 0,-1 0 1 0 0,0 0-1 0 0,0 0 1 0 0,-1 0-1 0 0,0 0 1 0 0,-1 0-1 0 0,0 0 1 0 0,-1 2-67 0 0,-8 25 450 0 0,-16 35-450 0 0,25-66 2 0 0,-3 5-2 0 0,0 1 0 0 0,-1-1 0 0 0,-1-1 0 0 0,0 1 0 0 0,0-1 0 0 0,-1 0 0 0 0,6-7-120 0 0,0 0-1 0 0,0 0 1 0 0,1 0-1 0 0,-1 1 1 0 0,1-1-1 0 0,-1 1 1 0 0,1 3 120 0 0,-4 6-1177 0 0,5-12-2643 0 0,0-1-1148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13823 0 0,'0'0'630'0'0,"0"0"-13"0"0,0 0-320 0 0,0 0 105 0 0,0 0 87 0 0,0 0 20 0 0,0 0 3 0 0,1-1 0 0 0,9-5-185 0 0,1-1-1 0 0,0 1 0 0 0,0 1 1 0 0,0 0-1 0 0,2 0-326 0 0,53-18 1006 0 0,0 2-1 0 0,38-4-1005 0 0,-10 2 37 0 0,-16 5-3289 0 0,7 2 3252 0 0,-61 16-2997 0 0,-23 0 1462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24 13823 0 0,'0'0'630'0'0,"0"0"-13"0"0,1-1-393 0 0,-1 1-201 0 0,1-1 0 0 0,0 0 0 0 0,0 0 0 0 0,-1 1 0 0 0,1-1 1 0 0,0 0-1 0 0,-1 0 0 0 0,1 0 0 0 0,-1 0 0 0 0,1 0 0 0 0,-1 0 0 0 0,0 0 0 0 0,1 0 0 0 0,-1 0 1 0 0,0 0-24 0 0,0 0 25 0 0,0 1 0 0 0,0 0 1 0 0,0 0-1 0 0,0-1 1 0 0,0 1-1 0 0,0 0 1 0 0,0-1-1 0 0,0 1 1 0 0,0 0-1 0 0,-1-1 1 0 0,1 1-1 0 0,0 0 1 0 0,0 0-1 0 0,0-1 1 0 0,-1 1-1 0 0,1 0 0 0 0,0 0 1 0 0,0-1-1 0 0,-1 1 1 0 0,1 0-1 0 0,0 0 1 0 0,0 0-1 0 0,-1 0 1 0 0,1-1-1 0 0,0 1 1 0 0,-1 0-1 0 0,1 0 1 0 0,0 0-26 0 0,-2-1 92 0 0,0 1 1 0 0,0 0 0 0 0,0-1 0 0 0,0 1 0 0 0,0 0 0 0 0,0 0 0 0 0,0 0 0 0 0,0 1-1 0 0,0-1 1 0 0,0 0 0 0 0,0 1-93 0 0,-9 3 34 0 0,0 0 0 0 0,0 1 0 0 0,0 1 0 0 0,1 0 0 0 0,0 0 0 0 0,0 1 0 0 0,1 0 0 0 0,0 1 0 0 0,0 0 0 0 0,-2 3-34 0 0,0 1 84 0 0,0 1 1 0 0,1 0-1 0 0,0 0 0 0 0,1 1 1 0 0,0 1-1 0 0,2 0 1 0 0,-1 1-85 0 0,-1 13 952 0 0,8-15-803 0 0,1-13-152 0 0,0 1-1 0 0,1 0 0 0 0,-1-1 1 0 0,1 1-1 0 0,-1 0 0 0 0,1-1 1 0 0,0 1-1 0 0,-1-1 0 0 0,1 1 1 0 0,0-1-1 0 0,0 1 0 0 0,0-1 1 0 0,0 0-1 0 0,1 1 0 0 0,-1-1 1 0 0,0 0-1 0 0,0 0 0 0 0,1 1 4 0 0,1-1 68 0 0,-1 1 0 0 0,1-1 1 0 0,0 0-1 0 0,0 0 0 0 0,-1 0 0 0 0,1 0 0 0 0,0 0 0 0 0,0 0 0 0 0,0-1 0 0 0,1 1-68 0 0,4-1 180 0 0,-1 0-1 0 0,1 0 0 0 0,-1 0 0 0 0,1-1 0 0 0,-1 0 0 0 0,1-1 0 0 0,-1 1 0 0 0,1-1-179 0 0,1-2 1 0 0,0 0 1 0 0,0 0-1 0 0,0 0 0 0 0,-1-1 0 0 0,1-1 1 0 0,-1 1-1 0 0,0-1 0 0 0,-1-1 0 0 0,0 0 0 0 0,0 0 1 0 0,0 0-1 0 0,-1 0 0 0 0,4-7-1 0 0,-9 13-54 0 0,0 0 0 0 0,1-1 0 0 0,-1 1 0 0 0,0-1 1 0 0,-1 1-1 0 0,1-1 0 0 0,0 1 0 0 0,0-1 0 0 0,-1 0 0 0 0,1 1 0 0 0,-1-1 0 0 0,1 0 0 0 0,-1 1 0 0 0,0-1 0 0 0,1 0 0 0 0,-1 0 0 0 0,0 0 0 0 0,0 1 0 0 0,0-1 1 0 0,-1 0-1 0 0,1 0 54 0 0,-1-2-252 0 0,2 1 94 0 0,-6-9-364 0 0,4 10 152 0 0,1 2-118 0 0,0 0-750 0 0,0 0-3060 0 0,0 0-1316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33 556 13823 0 0,'0'0'630'0'0,"0"0"-13"0"0,-2 0-393 0 0,0-1-126 0 0,0-1 0 0 0,0 1 0 0 0,0 0 0 0 0,0-1 0 0 0,0 1 0 0 0,1-1 0 0 0,-1 0 1 0 0,1 1-1 0 0,-1-1 0 0 0,1 0 0 0 0,-1 0 0 0 0,1 0 0 0 0,0 0 0 0 0,0 0 0 0 0,0 0 0 0 0,0-1 0 0 0,0 1 0 0 0,1 0 0 0 0,-1 0 0 0 0,1-1 0 0 0,-1 1 1 0 0,1 0-1 0 0,0-1 0 0 0,0 1-98 0 0,-1-5 274 0 0,1 1 0 0 0,0-1 0 0 0,0 0-1 0 0,0 1 1 0 0,1-1 0 0 0,0 0 0 0 0,0 1 0 0 0,2-4-274 0 0,2-4 215 0 0,1 1 0 0 0,0 0 0 0 0,1 1-1 0 0,1-1 1 0 0,0 2 0 0 0,0-1 0 0 0,1 1 0 0 0,9-9-215 0 0,17-14-158 0 0,37-28 158 0 0,-58 50 71 0 0,36-30-24 0 0,2 3 1 0 0,14-5-48 0 0,-46 31-304 0 0,1 2 0 0 0,0 0 0 0 0,1 1 1 0 0,0 1-1 0 0,1 1 0 0 0,0 1 0 0 0,18-2 304 0 0,48-5-4217 0 0,-56 13 2682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428 156 6447 0 0,'0'0'298'0'0,"2"0"-10"0"0,2 0-234 0 0,-3 0-41 0 0,0 1 0 0 0,1-1 0 0 0,-1 0 0 0 0,1 0 0 0 0,-1 0 0 0 0,0 0 0 0 0,1 0 0 0 0,-1-1 0 0 0,0 1 0 0 0,1 0 0 0 0,-1-1 0 0 0,0 1 0 0 0,1 0 0 0 0,-1-1 0 0 0,0 0-13 0 0,3 0 463 0 0,0-1 0 0 0,0 1-1 0 0,-1-1 1 0 0,1 0 0 0 0,-1-1-1 0 0,1 1 1 0 0,-1 0 0 0 0,0-1 0 0 0,2-2-463 0 0,24-28 2240 0 0,-23 26-1779 0 0,0-1 0 0 0,0 0 0 0 0,-1-1 0 0 0,-1 0 0 0 0,1 1 0 0 0,-1-2 0 0 0,-1 1 0 0 0,3-9-461 0 0,-6 17 0 0 0,0 1 0 0 0,0 0 0 0 0,0-1 0 0 0,0 1 0 0 0,0 0 0 0 0,1 0 0 0 0,-1-1 0 0 0,0 1 0 0 0,0 0 0 0 0,0-1 0 0 0,0 1 0 0 0,0 0 0 0 0,0-1 0 0 0,-1 1 0 0 0,1 0 0 0 0,0-1 0 0 0,0 1 0 0 0,0 0 0 0 0,0-1 0 0 0,0 1 0 0 0,0 0 0 0 0,0 0 0 0 0,-1-1 0 0 0,1 1 0 0 0,0 0 0 0 0,0 0 0 0 0,0-1 0 0 0,-1 1 0 0 0,1 0 0 0 0,0 0 0 0 0,0-1 0 0 0,-1 1 0 0 0,1 0 0 0 0,0 0 0 0 0,0 0 0 0 0,-1 0 0 0 0,1-1 0 0 0,0 1 0 0 0,-1 0 0 0 0,1 0 0 0 0,0 0 0 0 0,-11 0 0 0 0,10 0 0 0 0,-9 2 0 0 0,0-1 0 0 0,0 1 0 0 0,0 1 0 0 0,0 0 0 0 0,1 0 0 0 0,-3 2 0 0 0,-58 29 0 0 0,34-16 0 0 0,-135 72 0 0 0,136-69 0 0 0,1 1 0 0 0,1 2 0 0 0,-22 21 0 0 0,51-41 0 0 0,0 0 0 0 0,0 1 0 0 0,0-1 0 0 0,0 1 0 0 0,0 0 0 0 0,1 0 0 0 0,0 1 0 0 0,0-1 0 0 0,1 0 0 0 0,0 1 0 0 0,-2 4 0 0 0,3-8 0 0 0,1 1 0 0 0,-1-1 0 0 0,1 0 0 0 0,0 1 0 0 0,0-1 0 0 0,-1 1 0 0 0,2-1 0 0 0,-1 1 0 0 0,0-1 0 0 0,0 0 0 0 0,1 1 0 0 0,-1-1 0 0 0,1 1 0 0 0,0-1 0 0 0,0 0 0 0 0,0 0 0 0 0,0 1 0 0 0,0-1 0 0 0,0 0 0 0 0,1 0 0 0 0,-1 0 0 0 0,1 0 0 0 0,-1-1 0 0 0,1 1 0 0 0,0 0 0 0 0,-1 0 0 0 0,1-1 0 0 0,0 0 0 0 0,2 2 0 0 0,0-1 24 0 0,0 0 1 0 0,0 0-1 0 0,1 0 0 0 0,-1-1 0 0 0,1 0 1 0 0,-1 0-1 0 0,1 0 0 0 0,0 0 0 0 0,-1 0 1 0 0,1-1-1 0 0,0 0 0 0 0,0 0 0 0 0,-1-1 1 0 0,3 1-25 0 0,9-2 197 0 0,1-1 0 0 0,0-1 0 0 0,4-2-197 0 0,26-9 372 0 0,-1-3 1 0 0,-1-1-1 0 0,31-19-372 0 0,-68 34 0 0 0,0 1 0 0 0,0-1 0 0 0,0 1 0 0 0,4 0 0 0 0,-12 2 0 0 0,1 1 0 0 0,-1 0 0 0 0,0 0 0 0 0,1 0 0 0 0,-1 0 0 0 0,0 0 0 0 0,1 0 0 0 0,-1 0 0 0 0,0 0 0 0 0,1 0 0 0 0,-1 0 0 0 0,0 0 0 0 0,1 0 0 0 0,-1 0 0 0 0,0 0 0 0 0,1 0 0 0 0,-1 0 0 0 0,0 0 0 0 0,1 0 0 0 0,-1 0 0 0 0,0 1 0 0 0,1-1 0 0 0,-1 0 0 0 0,0 0 0 0 0,1 2 0 0 0,-1 0 0 0 0,1 0 0 0 0,-1 0 0 0 0,1 0 0 0 0,-1 0 0 0 0,0-1 0 0 0,0 1 0 0 0,0 0 0 0 0,0 0 0 0 0,-1 0 0 0 0,1 0 0 0 0,0 0 0 0 0,-1 0 0 0 0,1 2 0 0 0,-1-1 0 0 0,1 1 0 0 0,-1-1 0 0 0,0 0 0 0 0,0 1 0 0 0,-1-1 0 0 0,1 0 0 0 0,-2 3 0 0 0,-1 2 0 0 0,-12 23 0 0 0,1-4-201 0 0,14-26-850 0 0,1-1-385 0 0,0 0-78 0 0,0 0-20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949 197 6447 0 0,'0'0'298'0'0,"2"0"-10"0"0,14 6-107 0 0,-14-5 184 0 0,-2-1 122 0 0,0 0 22 0 0,0 0 3 0 0,0 0 0 0 0,0 0 0 0 0,0 0 0 0 0,0 0 0 0 0,0 0 0 0 0,0 0 0 0 0,0 0 0 0 0,0 0 0 0 0,0 0 0 0 0,0 0 0 0 0,0 0 0 0 0,0 0-69 0 0,5-8-206 0 0,-2 4-163 0 0,0-1-1 0 0,-1 0 0 0 0,1-1 1 0 0,-1 1-1 0 0,0 0 0 0 0,-1 0 1 0 0,1-1-1 0 0,-1 1 0 0 0,0-1 1 0 0,0 0-1 0 0,-1 1-73 0 0,0-11 345 0 0,0-1 0 0 0,-1 1 0 0 0,-1-2-345 0 0,0-9 134 0 0,2 26-144 0 0,-1-1 0 0 0,1 0 0 0 0,0 1 0 0 0,0-1 0 0 0,-1 0 0 0 0,1 1 0 0 0,-1-1-1 0 0,1 1 1 0 0,-1-1 0 0 0,1 1 0 0 0,-1-1 0 0 0,0 1 0 0 0,0-1 0 0 0,0 1 0 0 0,0 0 0 0 0,0-1 0 0 0,0 1 0 0 0,0 0-1 0 0,-1 0 1 0 0,1 0 0 0 0,0 0 0 0 0,-1 0 0 0 0,1 0 0 0 0,0 0 0 0 0,-1 0 0 0 0,1 1 0 0 0,-1-1 0 0 0,1 1-1 0 0,-1-1 1 0 0,0 1 0 0 0,0-1 10 0 0,-3 1-56 0 0,0-1 0 0 0,1 1-1 0 0,-1 0 1 0 0,1 0 0 0 0,-1 1-1 0 0,0-1 1 0 0,1 1 0 0 0,-1 0 0 0 0,1 1-1 0 0,-4 0 57 0 0,-29 12-341 0 0,2 1-1 0 0,-12 8 342 0 0,30-14-86 0 0,0 1-1 0 0,1 1 0 0 0,1 0 1 0 0,0 1-1 0 0,-10 10 87 0 0,19-16 19 0 0,-2 2 189 0 0,-1 1 0 0 0,2-1 1 0 0,-1 1-1 0 0,1 1 0 0 0,-5 8-208 0 0,11-16 29 0 0,0 0 0 0 0,0 0-1 0 0,0 0 1 0 0,0 0-1 0 0,0 0 1 0 0,1 0 0 0 0,-1 1-1 0 0,1-1 1 0 0,-1 0 0 0 0,1 0-1 0 0,0 1 1 0 0,0-1-1 0 0,0 0 1 0 0,0 1 0 0 0,0-1-1 0 0,1 0 1 0 0,-1 0 0 0 0,1 1-1 0 0,-1-1 1 0 0,1 0-1 0 0,0 0 1 0 0,0 0 0 0 0,0 0-1 0 0,0 0 1 0 0,0 0 0 0 0,0 0-1 0 0,0 0 1 0 0,1 0-1 0 0,-1 0 1 0 0,1-1 0 0 0,0 1-1 0 0,0 0-28 0 0,1 0 1 0 0,0 0 0 0 0,0 0 0 0 0,0-1 0 0 0,0 1 1 0 0,0-1-1 0 0,1 0 0 0 0,-1 0 0 0 0,0 0 0 0 0,1 0 0 0 0,-1 0 0 0 0,1-1 0 0 0,-1 1 0 0 0,1-1 0 0 0,-1 0 0 0 0,1 0 0 0 0,-1-1 0 0 0,0 1 0 0 0,1-1 0 0 0,0 0-1 0 0,11-2-1 0 0,1 0 0 0 0,0-2-1 0 0,6-3 2 0 0,-1 0 0 0 0,-1-2 0 0 0,14-9 0 0 0,-12 7 0 0 0,-7 4 0 0 0,0-1 0 0 0,4-4 0 0 0,-15 9 0 0 0,1 1 0 0 0,-1-1 0 0 0,1 0 0 0 0,-1 0 0 0 0,0-1 0 0 0,-1 1 0 0 0,1-1 0 0 0,1-2 0 0 0,-3-1 0 0 0,-3 6 0 0 0,-4 3 0 0 0,-7 4 0 0 0,-1 0 0 0 0,1 0 0 0 0,1 2 0 0 0,-1-1 0 0 0,-9 9 0 0 0,-4 0 0 0 0,-11 9 0 0 0,2 1 0 0 0,0 1 0 0 0,2 2 0 0 0,1 2 0 0 0,1 0 0 0 0,-11 18 0 0 0,28-32 0 0 0,1 1 0 0 0,1 1 0 0 0,1-1 0 0 0,0 2 0 0 0,-1 5 0 0 0,-13 36 0 0 0,2 3 0 0 0,7-17 0 0 0,-180 464 0 0 0,114-326 0 0 0,-75 122 0 0 0,148-293 0 0 0,0 0 0 0 0,-1 0 0 0 0,-3 3 0 0 0,6-11 0 0 0,4-7 0 0 0,1-7 0 0 0,1 9 0 0 0,2-24-112 0 0,1 0 0 0 0,2 1 0 0 0,0 0 0 0 0,1 0 0 0 0,8-17 112 0 0,-5 10-269 0 0,6-20-820 0 0,114-345-3917 0 0,-93 299 2994 0 0,-21 53 988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10135 0 0,'0'0'231'0'0,"0"0"29"0"0,0 0 19 0 0,-5 2 7 0 0,-72 17 1706 0 0,76-18-1480 0 0,1-1 0 0 0,0 0 0 0 0,0 0 0 0 0,0 0 0 0 0,-7 10 512 0 0,2 0-908 0 0,1-1 0 0 0,1 1 0 0 0,0 0 0 0 0,0 0 1 0 0,-1 6-117 0 0,1-1 27 0 0,-4 12-27 0 0,-1 0 0 0 0,-9 18 0 0 0,15-40-31 0 0,0 2-386 0 0,-1 0 0 0 0,0 0 0 0 0,-1-1-1 0 0,0 1 1 0 0,0-1 0 0 0,0 0 0 0 0,0 0 0 0 0,-1 0 0 0 0,0-1 0 0 0,-2 2 417 0 0,-5 3-1534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13823 0 0,'0'-2'176'0'0,"0"1"-88"0"0,0 0 0 0 0,0 1 1 0 0,0-1-1 0 0,1 0 0 0 0,-1 0 1 0 0,0 0-1 0 0,0 1 0 0 0,0-1 1 0 0,1 0-1 0 0,-1 0 0 0 0,1 0 0 0 0,-1 1 1 0 0,0-1-1 0 0,1 0 0 0 0,0 0-88 0 0,-1 1 1 0 0,1 0-1 0 0,-1 0 0 0 0,0 0 1 0 0,1 0-1 0 0,-1 0 0 0 0,1-1 1 0 0,-1 1-1 0 0,1 0 0 0 0,-1 0 0 0 0,0 0 1 0 0,1 0-1 0 0,-1 0 0 0 0,1 1 1 0 0,-1-1-1 0 0,1 0 0 0 0,-1 0 1 0 0,0 0-1 0 0,1 0 0 0 0,-1 0 1 0 0,1 1-1 0 0,-1-1 0 0 0,0 0 1 0 0,1 0-1 0 0,-1 0 0 0 0,0 1 1 0 0,1-1-1 0 0,-1 0 0 0 0,0 1 1 0 0,1-1-1 0 0,-1 0 0 0 0,0 1 1 0 0,0-1-1 0 0,1 0 0 0 0,-1 1 1 0 0,0-1-1 0 0,0 1 0 0 0,0-1 0 0 0,1 0 1 0 0,-1 1-1 0 0,0 0-1 0 0,3 4 89 0 0,-1-1 0 0 0,0 1-1 0 0,0 0 1 0 0,0 0-1 0 0,-1 0 1 0 0,0 0 0 0 0,0 0-1 0 0,1 4-87 0 0,1 45 1098 0 0,-3-29-873 0 0,1 11-205 0 0,-2-23-21 0 0,1 1-1 0 0,1-1 1 0 0,1 1 1 0 0,-2-2 550 0 0,0-9-359 0 0,0 0-1 0 0,0 0 0 0 0,0 0 1 0 0,0 0-1 0 0,1 1 1 0 0,-1-1-1 0 0,2 3-190 0 0,7-16 237 0 0,209-251 1739 0 0,-195 237-2324 0 0,1 2 0 0 0,0 0 0 0 0,6-1 348 0 0,-10 6-340 0 0,-2 4-312 0 0,0 0-1 0 0,2 1 0 0 0,-1 1 1 0 0,2 1-1 0 0,-1 0 0 0 0,9-1 653 0 0,-27 11-299 0 0,0-1-1 0 0,0 0 0 0 0,1 1 0 0 0,-1 0 1 0 0,1-1-1 0 0,-1 1 0 0 0,0 0 0 0 0,1 0 1 0 0,-1 0-1 0 0,2 1 300 0 0,8 1-1535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95 164 11975 0 0,'0'0'267'0'0,"0"0"42"0"0,0 0 17 0 0,2 0-28 0 0,1 0-246 0 0,15 5 8 0 0,-10-4 554 0 0,-1 0-1 0 0,1 0 0 0 0,0-1 1 0 0,0 0-1 0 0,0 0 0 0 0,0-1 1 0 0,-1 0-1 0 0,1 0 0 0 0,7-3-613 0 0,-1 0 229 0 0,-1-1-1 0 0,0 0 1 0 0,0 0-1 0 0,0-2 0 0 0,0 1 1 0 0,-1-2-1 0 0,0 1 1 0 0,-1-2-1 0 0,2-2-228 0 0,-2 2 347 0 0,-4 5-571 0 0,-2-1 1 0 0,1 0-1 0 0,-1 0 0 0 0,1-1 1 0 0,-1 1-1 0 0,-1-1 1 0 0,4-5 223 0 0,-4 5-125 0 0,6-15 12 0 0,-10 21 103 0 0,1-1-1 0 0,-1 1 0 0 0,0-1 0 0 0,0 1 1 0 0,0 0-1 0 0,0-1 0 0 0,1 1 1 0 0,-1 0-1 0 0,0-1 0 0 0,0 1 1 0 0,0-1-1 0 0,0 1 0 0 0,0-1 0 0 0,0 1 1 0 0,0 0-1 0 0,0-1 0 0 0,0 1 1 0 0,0-1-1 0 0,-1 1 0 0 0,1 0 1 0 0,0-1-1 0 0,0 1 0 0 0,0 0 0 0 0,0-1 1 0 0,-1 1-1 0 0,1-1 0 0 0,0 1 1 0 0,0 0-1 0 0,0 0 0 0 0,-1-1 11 0 0,0 1-46 0 0,0-1 0 0 0,0 1 0 0 0,1-1 0 0 0,-1 1 0 0 0,0 0 0 0 0,0 0 0 0 0,0-1 0 0 0,0 1 0 0 0,0 0 0 0 0,0 0 0 0 0,0 0 1 0 0,0 0-1 0 0,0 0 46 0 0,-34 7-1019 0 0,31-6 980 0 0,-18 4 39 0 0,-3 1 0 0 0,0 1 0 0 0,-20 9 0 0 0,37-13 0 0 0,0 1 0 0 0,1 0 0 0 0,-1 1 0 0 0,1-1 0 0 0,0 1 0 0 0,0 1 0 0 0,0-1 0 0 0,1 1 0 0 0,0 1 0 0 0,-3 3 0 0 0,-16 23 0 0 0,0 1 0 0 0,2 1 0 0 0,2 2 0 0 0,-1 4 0 0 0,13-24 0 0 0,-11 27 0 0 0,19-41 0 0 0,0 0 0 0 0,0 0 0 0 0,0 1 0 0 0,1-1 0 0 0,-1 0 0 0 0,1 0 0 0 0,0 1 0 0 0,0-1 0 0 0,0 0 0 0 0,0 0 0 0 0,1 1 0 0 0,0 1 0 0 0,-1-3 5 0 0,0 0-1 0 0,1 0 0 0 0,-1 0 0 0 0,1-1 1 0 0,0 1-1 0 0,0 0 0 0 0,0-1 1 0 0,-1 1-1 0 0,1-1 0 0 0,1 1 1 0 0,-1-1-1 0 0,0 1 0 0 0,0-1 0 0 0,0 0 1 0 0,1 1-1 0 0,-1-1 0 0 0,1 0 1 0 0,-1 0-1 0 0,1 0 0 0 0,-1 0 1 0 0,1 0-1 0 0,0 0 0 0 0,-1-1 0 0 0,1 1 1 0 0,0-1-1 0 0,0 1 0 0 0,0-1 1 0 0,-1 1-1 0 0,1-1 0 0 0,0 0 1 0 0,1 0-5 0 0,21 2 781 0 0,-1 0 0 0 0,1-2 0 0 0,0-1 0 0 0,-1-1 0 0 0,4-1-781 0 0,10-1-23 0 0,14 2 23 0 0,65-2-1360 0 0,-110 2 579 0 0,0 1 0 0 0,1-1-1 0 0,-1 0 1 0 0,0 0 0 0 0,0-1-1 0 0,-1 1 1 0 0,1-1 0 0 0,3-3 781 0 0,-9 6-23 0 0,3-2-2024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71 220 15663 0 0,'0'0'356'0'0,"0"0"50"0"0,0 2 20 0 0,-6 14-198 0 0,0-1-1 0 0,-8 14-227 0 0,-1 3 77 0 0,10-21-83 0 0,0 2 44 0 0,-1-1 1 0 0,-7 11-39 0 0,12-22 365 0 0,1-1 122 0 0,0 0 22 0 0,0 0-66 0 0,10-9-206 0 0,10-16 190 0 0,-1-1-1 0 0,-1 0 0 0 0,0-2-426 0 0,27-40-1129 0 0,-23 40 1073 0 0,1 1 1 0 0,1 1 0 0 0,25-20 55 0 0,-32 30 0 0 0,-9 8 0 0 0,0 1 0 0 0,0 0 0 0 0,1 1 0 0 0,-1 0 0 0 0,10-5 0 0 0,-17 11 0 0 0,-1-1 0 0 0,1 1 0 0 0,0-1 0 0 0,0 1 0 0 0,-1 0 0 0 0,1 0 0 0 0,0-1 0 0 0,0 1 0 0 0,0 0 0 0 0,0 0 0 0 0,-1 0 0 0 0,1 0 0 0 0,0 0 0 0 0,0 0 0 0 0,0 0 0 0 0,0 0 0 0 0,2 4 0 0 0,-2-3 0 0 0,5 9 0 0 0,-2 2 0 0 0,-1 1 0 0 0,-1 0 0 0 0,-1 0 0 0 0,0 0 0 0 0,0 0 0 0 0,-1 1 0 0 0,-1 3 0 0 0,0 9 0 0 0,-1 37 1155 0 0,-10 50-1155 0 0,0 4 436 0 0,13-95-1419 0 0,-1-21 471 0 0,0-1 0 0 0,2 1 0 0 0,9 3 0 0 0,5-3 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1195 2 11975 0 0,'5'-1'134'0'0,"0"1"-1"0"0,0-1 0 0 0,0 1 1 0 0,0 1-1 0 0,0-1 0 0 0,0 1 1 0 0,0 0-1 0 0,-1 0 0 0 0,6 1-133 0 0,-9-1 11 0 0,0 0-1 0 0,1 0 0 0 0,-1 0 1 0 0,0-1-1 0 0,1 1 0 0 0,-1 1 1 0 0,0-1-1 0 0,0 0 1 0 0,0 0-1 0 0,0 0 0 0 0,0 1-10 0 0,6 5 69 0 0,-3-4 125 0 0,0 1 0 0 0,0-1 0 0 0,-1 0 0 0 0,1 1-1 0 0,-1 0 1 0 0,0 0 0 0 0,0 0 0 0 0,1 2-194 0 0,-3-4 89 0 0,0 0-1 0 0,0 0 1 0 0,-1 0-1 0 0,1 0 1 0 0,0 0-1 0 0,-1 0 1 0 0,1 0-1 0 0,-1 0 0 0 0,0 0 1 0 0,0 0-1 0 0,0 0 1 0 0,0 0-1 0 0,0 1 1 0 0,0-1-1 0 0,-1 0 1 0 0,1 0-1 0 0,-1 0 1 0 0,1 0-1 0 0,-1 0 1 0 0,0 0-1 0 0,0 0-88 0 0,-3 6 83 0 0,0 0-1 0 0,-1 0 1 0 0,0-1-1 0 0,-1 0 1 0 0,0 0 0 0 0,0 0-1 0 0,0-1 1 0 0,-5 4-83 0 0,-12 9-89 0 0,-25 14 89 0 0,9-6 108 0 0,5-5 470 0 0,0-2 0 0 0,-2-1 0 0 0,-11 3-578 0 0,-54 28 242 0 0,-74 49-242 0 0,-58 16 0 0 0,163-83 0 0 0,-89 37 0 0 0,131-59 0 0 0,-1-1 0 0 0,0-1 0 0 0,-1-2 0 0 0,-20 2 0 0 0,42-7 0 0 0,2 0 0 0 0,0 0 0 0 0,0-1 0 0 0,0 0 0 0 0,0 0 0 0 0,1 0 0 0 0,-1 0 0 0 0,0-1 0 0 0,-6-1 0 0 0,11 1 0 0 0,-1 0 0 0 0,1 0 0 0 0,0 0 0 0 0,0 1 0 0 0,0-1 0 0 0,0 0 0 0 0,0 0 0 0 0,0-1 0 0 0,0 1 0 0 0,0 0 0 0 0,0 0 0 0 0,1 0 0 0 0,-1-1 0 0 0,0 1 0 0 0,1 0 0 0 0,-1-1 0 0 0,1 1 0 0 0,-1 0 0 0 0,1-1 0 0 0,0 1 0 0 0,0-1 0 0 0,-1 1 0 0 0,1 0 0 0 0,0-1 0 0 0,0 1 0 0 0,0-1 0 0 0,1 1 0 0 0,-1-2 0 0 0,1-5 0 0 0,0 0 0 0 0,1 0 0 0 0,0 0 0 0 0,2-3 0 0 0,1-3 0 0 0,0 0 0 0 0,1 1 0 0 0,1 0 0 0 0,1 0 0 0 0,-1 1 0 0 0,8-9 0 0 0,8-7 0 0 0,1 2 0 0 0,6-5 0 0 0,-18 19 0 0 0,2 0 0 0 0,-1 1 0 0 0,2 1 0 0 0,-1 0 0 0 0,2 0 0 0 0,-1 2 0 0 0,1 0 0 0 0,0 1 0 0 0,1 0 0 0 0,0 1 0 0 0,0 1 0 0 0,5 0 0 0 0,-8 3 0 0 0,0 2 0 0 0,0-1 0 0 0,0 2 0 0 0,0 0 0 0 0,0 0 0 0 0,0 1 0 0 0,0 1 0 0 0,-1 1 0 0 0,14 4 0 0 0,-16-2 0 0 0,1 0 0 0 0,-1 0 0 0 0,0 1 0 0 0,-1 0 0 0 0,0 1 0 0 0,0 0 0 0 0,0 1 0 0 0,1 2 0 0 0,23 20 0 0 0,9 7 0 0 0,25 31 0 0 0,-49-50 416 0 0,1 0 0 0 0,0-2 1 0 0,12 8-417 0 0,-19-16 133 0 0,1 0 0 0 0,-1-2 0 0 0,1 0 1 0 0,1 0-1 0 0,-1-1 0 0 0,13 3-133 0 0,25 5 0 0 0,2-1 0 0 0,-35-10 0 0 0,0 0 0 0 0,0-2 0 0 0,0 0 0 0 0,15-1 0 0 0,-24-1 7 0 0,34-2-118 0 0,19-4 111 0 0,-43 3-419 0 0,0-1-1 0 0,0 0 0 0 0,-1-2 1 0 0,15-6 419 0 0,42-23-1011 0 0,-16 4-12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706 847 11975 0 0,'0'0'267'0'0,"0"0"42"0"0,0 0 17 0 0,0 0-28 0 0,2 1-196 0 0,0 0-96 0 0,15 3-2 0 0,-15-4-4 0 0,0 0 0 0 0,0-1 0 0 0,0 1 0 0 0,0 0 0 0 0,1-1 0 0 0,-1 1 0 0 0,0-1 0 0 0,0 0 0 0 0,-1 1 0 0 0,1-1 0 0 0,0 0 0 0 0,0 0 0 0 0,0 0 0 0 0,1-1 0 0 0,25-22 0 0 0,-12 9 0 0 0,0 1 256 0 0,-1-1 0 0 0,0 0-1 0 0,-1-1 1 0 0,-1 0 0 0 0,0-1 0 0 0,7-16-256 0 0,7-14 972 0 0,-3 0 1 0 0,1-7-973 0 0,-5 1 304 0 0,-2 0 0 0 0,0-9-304 0 0,-11 34 0 0 0,2-25 0 0 0,2-10 0 0 0,-8 53 0 0 0,0-1 0 0 0,-1 1 0 0 0,-1-1 0 0 0,0 0 0 0 0,0 0 0 0 0,-1 0 0 0 0,0 0 0 0 0,-1 0 0 0 0,-1-3 0 0 0,-2-9-174 0 0,4 15-44 0 0,-2 0 0 0 0,1 0 0 0 0,-1-1 0 0 0,0 1-1 0 0,-3-6 219 0 0,4 12-27 0 0,0 0 0 0 0,0 1 1 0 0,0-1-1 0 0,0 0 0 0 0,0 1 0 0 0,0-1 0 0 0,-1 1 0 0 0,1-1 0 0 0,0 1 0 0 0,-1 0 0 0 0,1-1 0 0 0,-1 1 0 0 0,1 0 0 0 0,-1 0 0 0 0,0 0 0 0 0,1 0 1 0 0,-1 0-1 0 0,0 1 0 0 0,0-1 0 0 0,0 1 0 0 0,0-1 0 0 0,1 1 0 0 0,-1-1 0 0 0,0 1 0 0 0,0 0 0 0 0,0 0 0 0 0,-1 0 27 0 0,-2 0 0 0 0,0 0 0 0 0,0 1 0 0 0,0 0 0 0 0,-1 0 0 0 0,1 0 0 0 0,0 1 0 0 0,0 0 0 0 0,1 0 0 0 0,-1 0 0 0 0,0 0 0 0 0,1 1 0 0 0,-1 0 0 0 0,1 0 0 0 0,0 0 0 0 0,0 0 0 0 0,0 1 0 0 0,0 0 0 0 0,0 0 0 0 0,-8 10 0 0 0,1 0 0 0 0,1 1 0 0 0,0 0 0 0 0,-5 12 0 0 0,0 4 0 0 0,-5 14 0 0 0,-1 4 0 0 0,6-13 0 0 0,1 1 0 0 0,-7 36 0 0 0,-9 24 0 0 0,10-37 0 0 0,5-17 0 0 0,-12 27 0 0 0,-49 79 0 0 0,-35 46 0 0 0,16-31 0 0 0,72-120 0 0 0,10-18 0 0 0,-1-2 0 0 0,0 0 0 0 0,-4 1 0 0 0,2-3 0 0 0,-53 64 0 0 0,55-69 0 0 0,-1-2 0 0 0,-1 0 0 0 0,0-1 0 0 0,-2 0 0 0 0,4-5-408 0 0,0-1 1 0 0,0-1-1 0 0,-14 5 408 0 0,2 0-613 0 0,24-11 336 0 0,0 0 1 0 0,0 0-1 0 0,-1 0 0 0 0,1-1 0 0 0,0 1 0 0 0,0-1 0 0 0,-1 1 0 0 0,1-1 0 0 0,-1 0 0 0 0,1 0 1 0 0,0 0-1 0 0,-1 0 0 0 0,1 0 0 0 0,-1-1 0 0 0,1 1 0 0 0,0-1 0 0 0,-1 1 0 0 0,0-1 277 0 0,2 0-1532 0 0,1 1-4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4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7 10135 0 0,'0'0'231'0'0,"0"0"29"0"0,0 0 19 0 0,2 0-41 0 0,7-3 40 0 0,-4-1-261 0 0,-4 5 1808 0 0,-1 6-1815 0 0,0 1 1 0 0,0 0-1 0 0,-1-1 0 0 0,0 1 0 0 0,0-1 0 0 0,-1 1 0 0 0,0-1 1 0 0,0 1-1 0 0,-3 3-10 0 0,-7 19 1000 0 0,-12 19-1000 0 0,17-34 364 0 0,-14 26-242 0 0,-2 0-1 0 0,-2-2 1 0 0,-1-1 0 0 0,-2 0-1 0 0,-9 6-121 0 0,-3 4 0 0 0,-20 34 0 0 0,-20 25 0 0 0,69-95 0 0 0,2-2 0 0 0,2 0 0 0 0,-1 0 0 0 0,-2 6 0 0 0,-16 17 0 0 0,16-18-829 0 0,36-55-1135 0 0,-5 4 941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4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160 495 8287 0 0,'0'0'191'0'0,"0"0"26"0"0,-1 1 9 0 0,-67 40 80 0 0,58-34 196 0 0,8-6-175 0 0,1 1 0 0 0,-1-1 0 0 0,0 0-1 0 0,0 0 1 0 0,0 0 0 0 0,0 0 0 0 0,0 0 0 0 0,0 0 0 0 0,-1 0-327 0 0,1-1 512 0 0,2 0 0 0 0,0 0 0 0 0,0 0 0 0 0,0 0-69 0 0,0-1-385 0 0,-1 1 0 0 0,1-1 1 0 0,-1 1-1 0 0,1-1 0 0 0,0 1 0 0 0,-1-1 1 0 0,1 0-1 0 0,0 1 0 0 0,-1-1 1 0 0,1 1-1 0 0,0-1 0 0 0,0 0 0 0 0,0 0 1 0 0,-1 1-1 0 0,1-1 0 0 0,0 0 0 0 0,0 1 1 0 0,0-1-1 0 0,0 0 0 0 0,0 1 0 0 0,0-1-58 0 0,2-16 974 0 0,1 3-970 0 0,1 0 0 0 0,0 1 0 0 0,1-1 0 0 0,1 1 0 0 0,1-2-4 0 0,9-16-4 0 0,12-16 4 0 0,67-92 0 0 0,-82 122 0 0 0,1 0 0 0 0,0 1 0 0 0,2 1 0 0 0,0 0 0 0 0,0 2 0 0 0,1-1 0 0 0,1 2 0 0 0,0 0 0 0 0,1 2 0 0 0,15-7 0 0 0,-22 11-6 0 0,18-8-144 0 0,1 1-1 0 0,0 1 1 0 0,6 1 150 0 0,-27 8-13 0 0,0 1 1 0 0,0 0-1 0 0,0 1 1 0 0,0 0-1 0 0,0 0 1 0 0,0 1 0 0 0,1 1-1 0 0,-1 0 1 0 0,0 0-1 0 0,0 1 1 0 0,0 0 0 0 0,6 3 12 0 0,-11-3 17 0 0,0 0 0 0 0,0 0 0 0 0,1 1 0 0 0,-2 0 1 0 0,1 0-1 0 0,0 0 0 0 0,-1 0 0 0 0,1 1 0 0 0,-1 0 1 0 0,0 0-1 0 0,0 0 0 0 0,0 0 0 0 0,-1 1 1 0 0,0 0-1 0 0,0-1 0 0 0,0 1 0 0 0,0 0 0 0 0,-1 0 1 0 0,0 1-1 0 0,0-1 0 0 0,0 1 0 0 0,0-1 0 0 0,-1 1 1 0 0,0-1-1 0 0,0 2-17 0 0,0 4 13 0 0,-1 0 1 0 0,0-1 0 0 0,0 1-1 0 0,-1 0 1 0 0,0-1-1 0 0,-1 1 1 0 0,0-1-1 0 0,-1 0 1 0 0,0 0 0 0 0,0 1-1 0 0,-1-2 1 0 0,-1 1-1 0 0,0 1-13 0 0,-4 4 0 0 0,-1 0 0 0 0,0 0 0 0 0,-2-1 0 0 0,1 0 0 0 0,-11 8 0 0 0,-5 3 0 0 0,0-2 0 0 0,-14 8 0 0 0,-77 44 0 0 0,47-32 0 0 0,-171 107 0 0 0,204-126 326 0 0,-7 5 1163 0 0,-8 9-1489 0 0,41-31-93 0 0,3-1-1137 0 0,16-9-466 0 0,3-2 883 0 0,0-1-1 0 0,0 0 1 0 0,3-4 813 0 0,1 1-557 0 0,26-20-978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4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64 10135 0 0,'25'-11'162'0'0,"-12"4"-13"0"0,1 1 0 0 0,1 1 0 0 0,-1 0 0 0 0,1 0 0 0 0,0 2 0 0 0,2 0-149 0 0,-7 1 83 0 0,0 1-1 0 0,0-1 0 0 0,0-1 1 0 0,0 0-1 0 0,5-2-82 0 0,-8 3 59 0 0,-5 1 440 0 0,-2 1 11 0 0,0 0 2 0 0,-3 0-353 0 0,1 1-1 0 0,0 0 0 0 0,0-1 0 0 0,0 1 0 0 0,0 0 1 0 0,0 0-1 0 0,0 0 0 0 0,-2 1-158 0 0,-5 3 270 0 0,-36 17-129 0 0,0 2 0 0 0,1 1-1 0 0,-26 23-140 0 0,-119 98 186 0 0,178-137-186 0 0,-98 86 0 0 0,4 5 0 0 0,-27 38 0 0 0,109-113 251 0 0,2 2 0 0 0,0 0 0 0 0,2 1 0 0 0,-13 25-251 0 0,23-37 103 0 0,2 0 0 0 0,0 0 0 0 0,0 0-1 0 0,2 1 1 0 0,0 0 0 0 0,1 0 0 0 0,1 1 0 0 0,0-1-1 0 0,1 1 1 0 0,1 3-103 0 0,2-10 72 0 0,0 0-1 0 0,0-1 1 0 0,2 1 0 0 0,-1-1-1 0 0,1 1 1 0 0,0-1-1 0 0,1 0 1 0 0,0 0-1 0 0,1 0 1 0 0,0-1 0 0 0,1 0-1 0 0,0 0 1 0 0,0 0-1 0 0,1-1 1 0 0,2 3-72 0 0,8 7 177 0 0,0-1 0 0 0,1-1 0 0 0,1 0 0 0 0,0-1 0 0 0,1-2 0 0 0,7 4-177 0 0,-7-6 638 0 0,0 0-1 0 0,1-2 0 0 0,7 2-637 0 0,-27-10-337 0 0,-1-1-138 0 0,4-11-2322 0 0,2-19-1187 0 0,-5 26 1937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5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 11975 0 0,'0'0'267'0'0,"0"3"42"0"0,0-2-266 0 0,0 0 0 0 0,0 0-1 0 0,0 0 1 0 0,0 1 0 0 0,0-1-1 0 0,-1 0 1 0 0,1 0 0 0 0,0 0-1 0 0,-1 0 1 0 0,1 1 0 0 0,-1-1-1 0 0,1 0 1 0 0,-1 0 0 0 0,0 0-1 0 0,1 0 1 0 0,-1 0 0 0 0,-1 0-43 0 0,-3 8 10 0 0,5-9 61 0 0,0 1-1 0 0,0 0 0 0 0,0-1 0 0 0,0 1 0 0 0,0-1 1 0 0,0 1-1 0 0,0 0 0 0 0,0-1 0 0 0,0 1 1 0 0,0-1-1 0 0,0 1 0 0 0,0-1 0 0 0,0 1 1 0 0,1 0-1 0 0,-1-1 0 0 0,0 1 0 0 0,0-1 1 0 0,1 1-1 0 0,-1-1 0 0 0,0 1 0 0 0,1-1 0 0 0,-1 0 1 0 0,0 1-1 0 0,1-1-70 0 0,15 11 802 0 0,-10-9-554 0 0,0 0 0 0 0,0 0 0 0 0,1-1 0 0 0,2 1-248 0 0,7 0 111 0 0,-1-1-1 0 0,1-1 1 0 0,-1 0-1 0 0,0-1 1 0 0,1-1-1 0 0,9-3-110 0 0,21-6-90 0 0,23-9 90 0 0,-23 6 107 0 0,-13 6 680 0 0,0 0 0 0 0,22 0-787 0 0,-26 5-2427 0 0,22 1 2427 0 0,-30 4-2011 0 0,-10-1 987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5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638 157 10135 0 0,'-61'10'1134'0'0,"61"-10"-1100"0"0,-1 1 0 0 0,1-1 1 0 0,0 0-1 0 0,0 0 1 0 0,0 0-1 0 0,0 0 0 0 0,0 0 1 0 0,0 0-1 0 0,-1 0 1 0 0,1 0-1 0 0,0-1 0 0 0,0 1 1 0 0,0 0-1 0 0,0 0 1 0 0,0 0-1 0 0,0 0 0 0 0,0 0 1 0 0,-1 0-1 0 0,1 0 1 0 0,0 0-1 0 0,0 0 0 0 0,0 0 1 0 0,0 0-1 0 0,0 0 1 0 0,0 0-1 0 0,0 0 0 0 0,0-1 1 0 0,0 1-1 0 0,0 0 1 0 0,0 0-1 0 0,-1 0 0 0 0,1 0 1 0 0,0 0-1 0 0,0 0 1 0 0,0 0-1 0 0,0 0 0 0 0,0-1 1 0 0,0 1-1 0 0,0 0 1 0 0,0 0-1 0 0,0 0 0 0 0,0 0 1 0 0,0 0-1 0 0,0 0 1 0 0,0-1-1 0 0,0 1 0 0 0,0 0 1 0 0,0 0-1 0 0,0 0 1 0 0,0 0-1 0 0,0 0 0 0 0,0 0 1 0 0,1 0-1 0 0,-1-1 1 0 0,0 1-1 0 0,0 0 0 0 0,0 0 1 0 0,0 0-1 0 0,0 0 1 0 0,0 0-1 0 0,0 0 0 0 0,0 0-34 0 0,8-14 843 0 0,15-13 75 0 0,-11 17-791 0 0,-1 1 1 0 0,2 1-1 0 0,-1 0 0 0 0,1 0 1 0 0,1 1-1 0 0,10-4-127 0 0,18-5 1865 0 0,28-6-1865 0 0,-49 16 272 0 0,0 1 0 0 0,1 1 0 0 0,-1 1 0 0 0,1 0 0 0 0,0 2 0 0 0,2 1-272 0 0,-20 0 0 0 0,0 0 0 0 0,0 1 0 0 0,0-1 0 0 0,0 1 0 0 0,0 0 0 0 0,3 1 0 0 0,3 3 0 0 0,-1-1 0 0 0,0 2 0 0 0,3 1 0 0 0,-3 1 0 0 0,-4 2 0 0 0,-5 1 0 0 0,-1-7 0 0 0,-1 0 0 0 0,1-1 0 0 0,-1 1 0 0 0,0 0 0 0 0,0 0 0 0 0,0-1 0 0 0,0 1 0 0 0,-1-1 0 0 0,0 0 0 0 0,1 0 0 0 0,-1 0 0 0 0,0 0 0 0 0,-1 0 0 0 0,-9 7 0 0 0,0 0 0 0 0,-11 6 0 0 0,-2 1 0 0 0,-24 20 0 0 0,-208 150 0 0 0,-62 66 0 0 0,260-201 0 0 0,-47 30 0 0 0,72-53 0 0 0,27-21 0 0 0,0-1 0 0 0,-1-1 0 0 0,1 0 0 0 0,-9 5 0 0 0,1-2 0 0 0,-17 8 0 0 0,24-15 0 0 0,2-5 0 0 0,6-4 0 0 0,2 5 0 0 0,0 0 0 0 0,0 1 0 0 0,1-1 0 0 0,-1 1 0 0 0,0-1 0 0 0,0 1 0 0 0,1-1 0 0 0,-1 1 0 0 0,1 0 0 0 0,0-1 0 0 0,-1 1 0 0 0,1 0 0 0 0,0 0 0 0 0,25-13 0 0 0,13-4-52 0 0,22-6 52 0 0,-46 19 196 0 0,0 1 1 0 0,0 0 0 0 0,0 1-1 0 0,0 1 1 0 0,13 0-197 0 0,199-12 1117 0 0,-190 11-1117 0 0,0-2 0 0 0,6-2 0 0 0,-40 7-3 0 0,12-6-58 0 0,-14 6-276 0 0,-2-1 278 0 0,0 0 0 0 0,0 1 0 0 0,0-1 0 0 0,0 1 0 0 0,-1-1 0 0 0,1 1 0 0 0,0-1 0 0 0,0 1 0 0 0,0-1-1 0 0,-1 0 1 0 0,1 1 0 0 0,0-1 0 0 0,0 1 0 0 0,-1 0 0 0 0,1-1 0 0 0,0 1 0 0 0,-1-1 0 0 0,1 1 0 0 0,-1-1 0 0 0,1 1 0 0 0,0 0 0 0 0,-1-1 0 0 0,1 1 0 0 0,-1 0 0 0 0,1-1 0 0 0,-1 1 0 0 0,1 0 0 0 0,-1 0 0 0 0,0 0 0 0 0,1-1 0 0 0,-1 1 0 0 0,1 0 0 0 0,-1 0 59 0 0,-24-1-2278 0 0,15 1 1280 0 0,-27 0-1034 0 0,-2 0-15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5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0,'0'0'315'0'0,"0"0"45"0"0,1 2 21 0 0,9 3-257 0 0,1 1-1 0 0,-1-1 0 0 0,1 0 0 0 0,0-1 1 0 0,0 0-1 0 0,1-1 0 0 0,-1-1 1 0 0,0 1-1 0 0,3-2-123 0 0,28 4 1854 0 0,40-3-1854 0 0,-48-1 460 0 0,32-2 1042 0 0,0-2-1 0 0,28-7-1501 0 0,-63 4 431 0 0,-4 1-1301 0 0,-8 4-6574 0 0,-19 1 1644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5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0 10135 0 0,'0'0'231'0'0,"0"0"29"0"0,0 0 19 0 0,2 1-41 0 0,2 1-112 0 0,-2-1 267 0 0,-10 8 616 0 0,-3 0-699 0 0,0-1 1 0 0,-1 0-1 0 0,0 0 0 0 0,-1-1 0 0 0,1-1 0 0 0,-1 0 0 0 0,-9 3-310 0 0,-24 11 485 0 0,-52 32-485 0 0,-57 27 0 0 0,123-66 0 0 0,1 0 0 0 0,-2-2 0 0 0,1-2 0 0 0,-3 0 0 0 0,-37 1 0 0 0,22-4 0 0 0,17-2 0 0 0,-19-1 0 0 0,15-1 0 0 0,34-2 0 0 0,1 0 0 0 0,-1-1 0 0 0,1 1 0 0 0,0 0 0 0 0,-1-1 0 0 0,1 1 0 0 0,0-1 0 0 0,-1 0 0 0 0,1 0 0 0 0,0 0 0 0 0,0 0 0 0 0,0 0 0 0 0,-1 0 0 0 0,1 0 0 0 0,0-1 0 0 0,1 1 0 0 0,-2-2 0 0 0,2 2 0 0 0,0 1 0 0 0,1-1 0 0 0,-1 0 0 0 0,1 0 0 0 0,-1 0 0 0 0,0 0 0 0 0,1 1 0 0 0,0-1 0 0 0,-1 0 0 0 0,1 0 0 0 0,0 0 0 0 0,-1 0 0 0 0,1 0 0 0 0,0 0 0 0 0,0 0 0 0 0,0 0 0 0 0,0 0 0 0 0,0 0 0 0 0,0 0 0 0 0,0 0 0 0 0,0 0 0 0 0,0 0 0 0 0,0 0 0 0 0,1 0 0 0 0,-1 0 0 0 0,0 0 0 0 0,1 0 0 0 0,-1 0 0 0 0,1 0 0 0 0,-1 0 0 0 0,1 0 0 0 0,-1 1 0 0 0,1-1 0 0 0,0 0 0 0 0,-1 0 0 0 0,1 1 0 0 0,0-1 0 0 0,0 0 0 0 0,-1 1 0 0 0,1-1 0 0 0,0 1 0 0 0,0-1 0 0 0,6-4 10 0 0,0 1-1 0 0,0 0 1 0 0,1 0 0 0 0,-1 1-1 0 0,1 0 1 0 0,-1 0-1 0 0,1 1 1 0 0,0 0-1 0 0,0 0 1 0 0,0 1 0 0 0,1 0-10 0 0,17-2 168 0 0,-1 2 1 0 0,26 2-169 0 0,67 7 1521 0 0,-95-5-1268 0 0,0 1 1 0 0,-1 1 0 0 0,1 1 0 0 0,2 2-254 0 0,-16-6 140 0 0,-1 2-1 0 0,1-1 1 0 0,-1 2 0 0 0,0-1-1 0 0,-1 1 1 0 0,1 0 0 0 0,-1 0-1 0 0,3 4-139 0 0,-2 0 0 0 0,0 9 0 0 0,-7-14 0 0 0,4 5 0 0 0,5-6 0 0 0,-7-3-5 0 0,1 0 0 0 0,-1 0 0 0 0,1-1-1 0 0,-1 1 1 0 0,0-1 0 0 0,1 0 0 0 0,-1 0 0 0 0,0 0-1 0 0,0 0 1 0 0,1-1 0 0 0,0 0 5 0 0,36-24-714 0 0,-1 1-615 0 0,-25 18-60 0 0,-1-1 0 0 0,1 0-1 0 0,-2-1 1 0 0,3-3 1389 0 0,5-2-2047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5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1 10135 0 0,'0'0'464'0'0,"0"0"-9"0"0,-1 2-295 0 0,-3 5 99 0 0,0 0 1 0 0,0-1-1 0 0,0 0 1 0 0,-6 6-260 0 0,-11 16 931 0 0,-4 9 628 0 0,-7 5-1559 0 0,-14 21 1001 0 0,0-1-57 0 0,-49 53-944 0 0,-62 50 688 0 0,91-104-688 0 0,-62 42 0 0 0,20-17 0 0 0,-18 13-2892 0 0,38-33 174 0 0,84-62 672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5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65 10135 0 0,'0'0'231'0'0,"0"0"29"0"0,-10 11 305 0 0,7-9-459 0 0,1 0 0 0 0,-1 0-1 0 0,0 0 1 0 0,0 0 0 0 0,0-1 0 0 0,0 1-1 0 0,0-1 1 0 0,0 0 0 0 0,0 0-1 0 0,0 0 1 0 0,-1 0 0 0 0,1-1 0 0 0,0 1-1 0 0,-2-1-105 0 0,4 0 512 0 0,1 0 0 0 0,0 0 0 0 0,0 0 0 0 0,0 0 0 0 0,0 0 0 0 0,13-14 661 0 0,-7 5-810 0 0,3 2-118 0 0,-1 0-1 0 0,1 1 0 0 0,0 0 1 0 0,0 0-1 0 0,0 1 0 0 0,1 0 1 0 0,0 1-1 0 0,0 0 0 0 0,7-1-244 0 0,4-3-55 0 0,-16 6 55 0 0,0 0 0 0 0,0 1 0 0 0,0 0 0 0 0,0 0 0 0 0,1 0 0 0 0,-1 1 0 0 0,0 0 0 0 0,0 0 0 0 0,1 0 0 0 0,-1 0 0 0 0,1 1 0 0 0,-5-1 0 0 0,0 0 0 0 0,0 0 0 0 0,0 0 0 0 0,0 0 0 0 0,0 0 0 0 0,-1 0 0 0 0,1 1 0 0 0,0-1 0 0 0,0 0 0 0 0,0 0 0 0 0,-1 1 0 0 0,1-1 0 0 0,0 1 0 0 0,0-1 0 0 0,-1 0 0 0 0,1 1 0 0 0,0-1 0 0 0,-1 1 0 0 0,1 0 0 0 0,0-1 0 0 0,-1 1 0 0 0,1 0 0 0 0,1 1 0 0 0,-1-1 0 0 0,1 0 0 0 0,-1 0 0 0 0,0 1 0 0 0,1-1 0 0 0,-1 0 0 0 0,0 1 0 0 0,0-1 0 0 0,0 1 0 0 0,0-1 0 0 0,0 1 0 0 0,0 0 0 0 0,0-1 0 0 0,-1 1 0 0 0,1 0 0 0 0,-1-1 0 0 0,1 1 0 0 0,-1 0 0 0 0,1 1 0 0 0,-1 0 0 0 0,0 0 0 0 0,0 1 0 0 0,0-1 0 0 0,-1 1 0 0 0,1-1 0 0 0,-1 0 0 0 0,0 1 0 0 0,0-1 0 0 0,-1 3 0 0 0,-3 4 0 0 0,0 0 0 0 0,0 0 0 0 0,-1-1 0 0 0,0 1 0 0 0,-6 5 0 0 0,3-4 0 0 0,0-1 0 0 0,-2 0 0 0 0,1-1 0 0 0,-1 0 0 0 0,-6 4 0 0 0,-19 11 0 0 0,-7 1 0 0 0,19-11 0 0 0,-1 1 0 0 0,2 1 0 0 0,-19 16 0 0 0,32-24 0 0 0,-12 11 0 0 0,15-15 0 0 0,7-3 0 0 0,0-1 0 0 0,-1 0 0 0 0,1 0 0 0 0,0 0 0 0 0,-1 0 0 0 0,1 1 0 0 0,0-1 0 0 0,-1 0 0 0 0,1 0 0 0 0,0 1 0 0 0,0-1 0 0 0,-1 0 0 0 0,1 1 0 0 0,0-1 0 0 0,0 0 0 0 0,0 1 0 0 0,-1-1 0 0 0,1 0 0 0 0,0 1 0 0 0,0-1 0 0 0,0 0 0 0 0,0 1 0 0 0,0-1 0 0 0,0 0 0 0 0,0 1 0 0 0,0-1 0 0 0,0 1 0 0 0,0-1 0 0 0,0 0 0 0 0,0 1 0 0 0,0-1 0 0 0,0 0 0 0 0,0 1 0 0 0,0-1 0 0 0,0 1 0 0 0,0-1 0 0 0,1 0 0 0 0,-1 1 0 0 0,0-1 0 0 0,0 0 0 0 0,0 1 0 0 0,1-1 0 0 0,-1 0 0 0 0,0 0 0 0 0,0 1 0 0 0,1-1 0 0 0,-1 0 0 0 0,0 0 0 0 0,1 1 0 0 0,0 1 0 0 0,1 0 0 0 0,0-1 0 0 0,-1 1 0 0 0,1 0 0 0 0,0 0 0 0 0,0-1 0 0 0,0 0 0 0 0,0 1 0 0 0,0-1 0 0 0,1 0 0 0 0,-1 0 0 0 0,0 0 0 0 0,1 0 0 0 0,-1 0 0 0 0,0-1 0 0 0,1 1 0 0 0,-1-1 0 0 0,1 1 0 0 0,2-1 0 0 0,7 1 0 0 0,0-1 0 0 0,0-1 0 0 0,9-1 0 0 0,-5 1 0 0 0,51-6 215 0 0,-36 3 391 0 0,0 1 0 0 0,0 2-1 0 0,11 1-605 0 0,1 2 17 0 0,-15-1-17 0 0,-1 2-1 0 0,4 1 1 0 0,-25-4 0 0 0,-5 0 0 0 0,1 1 0 0 0,0-1 0 0 0,0 0 0 0 0,-1 1 0 0 0,1 0 0 0 0,0-1 0 0 0,-1 1 0 0 0,1 0 0 0 0,0 0 0 0 0,-1 0 0 0 0,1 0 0 0 0,-1 0 0 0 0,0 0 0 0 0,1 0 0 0 0,0 2 0 0 0,5 3 0 0 0,-2 0-1429 0 0,-4-4-5718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5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10135 0 0,'0'0'231'0'0,"0"0"29"0"0,0 0 19 0 0,0 3-41 0 0,-2 3-137 0 0,1 0 0 0 0,-1 0 0 0 0,0-1 0 0 0,-1 1 0 0 0,1-1 0 0 0,-1 0 1 0 0,0 0-1 0 0,-1 0 0 0 0,1 0 0 0 0,-1 0 0 0 0,-3 2-101 0 0,-9 9 550 0 0,0 0 0 0 0,-12 6-550 0 0,-14 15-76 0 0,13-13 76 0 0,0-1 0 0 0,-1-2 0 0 0,-2 0 0 0 0,-26 11 0 0 0,8-3 0 0 0,-20 16 0 0 0,5-1 0 0 0,-22 16 0 0 0,60-40 0 0 0,12-10 0 0 0,1 0 0 0 0,0 2 0 0 0,1-1 0 0 0,0 2 0 0 0,1 0 0 0 0,0 1 0 0 0,7-7-64 0 0,18-9-748 0 0,115-30-304 0 0,-108 27 1119 0 0,0 1-1 0 0,4 0-2 0 0,19-4 397 0 0,-23 4-19 0 0,-1 1 1 0 0,1 1 0 0 0,0 1 0 0 0,1 0 0 0 0,-1 2 0 0 0,0 0-1 0 0,0 1 1 0 0,11 3-379 0 0,121 20 608 0 0,-42-11-2390 0 0,-109-14 771 0 0,-1 0-12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2 167 15663 0 0,'0'0'356'0'0,"-1"0"-311"0"0,1 0 0 0 0,0 0 0 0 0,0-1 0 0 0,0 1 0 0 0,0 0 0 0 0,0 0 0 0 0,-1-1 0 0 0,1 1 0 0 0,0 0 0 0 0,0-1 0 0 0,0 1 0 0 0,0 0 0 0 0,0 0 0 0 0,0-1 0 0 0,0 1 0 0 0,0 0 0 0 0,0-1 0 0 0,0 1 0 0 0,0 0 0 0 0,0 0 0 0 0,0-1 0 0 0,0 1 0 0 0,1 0 0 0 0,-1-1 0 0 0,0 1 0 0 0,0 0 0 0 0,0 0 0 0 0,0-1 0 0 0,0 1 0 0 0,1 0-45 0 0,8 0 1 0 0,1 1 1 0 0,-1-1-1 0 0,1-1 1 0 0,-1 0 0 0 0,1 0-1 0 0,2-1-1 0 0,58-16 76 0 0,281-100 1064 0 0,-337 114-2599 0 0,0 0-1 0 0,14-2 1460 0 0,-4 2-5796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157 112 6447 0 0,'2'-1'298'0'0,"32"-12"90"0"0,-17 6-239 0 0,-11 2 5125 0 0,-9 8-1851 0 0,0 2-4368 0 0,-78 141 3286 0 0,54-95-2341 0 0,2 1 0 0 0,3 0 0 0 0,1 2 0 0 0,-11 54 0 0 0,30-98 0 0 0,3-1 72 0 0,-1-7 299 0 0,0-2 117 0 0,1 1-436 0 0,-1-1 1 0 0,0 0-1 0 0,0 1 1 0 0,1-1-1 0 0,-1 1 1 0 0,0-1-1 0 0,1 1 0 0 0,-1-1 1 0 0,0 0-1 0 0,1 1 1 0 0,-1-1-1 0 0,1 0 1 0 0,-1 1-1 0 0,1-1 1 0 0,-1 0-1 0 0,1 0 0 0 0,-1 1 1 0 0,1-1-1 0 0,-1 0 1 0 0,1 0-1 0 0,-1 0-52 0 0,2 0 1 0 0,-1 0 0 0 0,1 0-1 0 0,-1 0 1 0 0,1 0 0 0 0,-1 0 0 0 0,1-1-1 0 0,-1 1 1 0 0,1 0 0 0 0,-1-1 0 0 0,1 1-1 0 0,-1-1 1 0 0,0 0 0 0 0,1 1 0 0 0,-1-1-1 0 0,0 0 1 0 0,0 0 0 0 0,1 0 0 0 0,-1 0-1 0 0,0 0 1 0 0,0-1-1 0 0,4-2 1 0 0,29-22-8 0 0,-2-3 1 0 0,22-23 6 0 0,32-29 944 0 0,-59 58-902 0 0,210-167-440 0 0,-183 151 225 0 0,1 3 0 0 0,2 3 0 0 0,36-16 173 0 0,-73 39-5666 0 0,-20 10 3620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45 8287 0 0,'0'0'191'0'0,"0"0"26"0"0,0 0 9 0 0,0-2-34 0 0,4-4-154 0 0,-1-4-38 0 0,-4-5 76 0 0,-2 11 160 0 0,1 4-84 0 0,1-1-105 0 0,0 0-1 0 0,-1 0 1 0 0,1 1-1 0 0,0-1 0 0 0,-1 0 1 0 0,1 1-1 0 0,-1-1 1 0 0,1 1-1 0 0,-1-1 0 0 0,1 1 1 0 0,-1 0-1 0 0,1 0 1 0 0,-1 0-1 0 0,1 0 0 0 0,-1 0 1 0 0,0 0-1 0 0,1 0 1 0 0,-1 0-1 0 0,1 0 0 0 0,-2 1-46 0 0,-4 1 172 0 0,0 0 0 0 0,1 0 0 0 0,-1 1 0 0 0,0 0-172 0 0,-29 15 437 0 0,1 1 0 0 0,0 2-1 0 0,2 2 1 0 0,-11 10-437 0 0,-121 108 2222 0 0,132-111-2119 0 0,-86 73 355 0 0,117-101-315 0 0,0 0 1 0 0,0 1 0 0 0,0-1 0 0 0,0 0 0 0 0,0 1-1 0 0,0-1 1 0 0,0 2-144 0 0,1-2 443 0 0,4-2-294 0 0,9-1-146 0 0,0 0 1 0 0,0-1-1 0 0,1 0 0 0 0,-1-1 1 0 0,-1 0-1 0 0,8-4-3 0 0,25-10-3 0 0,4-5 3 0 0,-10 5-1 0 0,96-47 1 0 0,-111 52 0 0 0,-16 11 0 0 0,-8 6 0 0 0,-7 5 0 0 0,-69 55 0 0 0,63-48 0 0 0,14-17-13 0 0,0 0 0 0 0,0-1 0 0 0,1 1 0 0 0,-1 0 0 0 0,0 0 0 0 0,0 0 1 0 0,1 0-1 0 0,-1 0 0 0 0,0 0 0 0 0,0 0 0 0 0,0 0 0 0 0,1 0 0 0 0,-1 0 0 0 0,0 0 0 0 0,0 0 0 0 0,1 0 0 0 0,-1 1 0 0 0,0-1 0 0 0,0 0 0 0 0,0 0 0 0 0,1 0 0 0 0,-1 0 0 0 0,0 0 0 0 0,0 0 0 0 0,0 0 0 0 0,0 1 0 0 0,1-1 0 0 0,-1 0 0 0 0,0 0 0 0 0,0 0 1 0 0,0 0-1 0 0,0 1 0 0 0,0-1 0 0 0,1 0 0 0 0,-1 0 0 0 0,0 0 0 0 0,0 1 0 0 0,0-1 0 0 0,0 0 0 0 0,0 0 0 0 0,0 0 0 0 0,0 1 0 0 0,0-1 0 0 0,0 0 0 0 0,0 0 0 0 0,0 1 0 0 0,0-1 0 0 0,0 0 0 0 0,0 0 0 0 0,0 1 0 0 0,0-1 0 0 0,0 0 0 0 0,0 0 0 0 0,0 0 1 0 0,0 1-1 0 0,0-1 0 0 0,-1 0 0 0 0,1 0 0 0 0,0 0 0 0 0,0 1 0 0 0,0-1 0 0 0,0 0 0 0 0,0 0 0 0 0,-1 0 13 0 0,6 0-557 0 0,0-1 1 0 0,0 0-1 0 0,0 0 1 0 0,0-1-1 0 0,1 0 557 0 0,12-5-5116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15663 0 0,'0'0'356'0'0,"0"0"50"0"0,0 0 20 0 0,0 0-42 0 0,0 2-250 0 0,2 2-133 0 0,-1 0 0 0 0,0 0 0 0 0,0 0 0 0 0,0 0 1 0 0,0 0-1 0 0,-1 0 0 0 0,0 1 0 0 0,0-1 0 0 0,0 0 1 0 0,0 0-1 0 0,0 0 0 0 0,-1 0 0 0 0,0 0 1 0 0,0 0-1 0 0,-1 4-1 0 0,-5 10-2 0 0,0 1 1 0 0,-9 14 1 0 0,9-18-1 0 0,-131 254 1 0 0,108-217 0 0 0,-3-2 0 0 0,-24 26 0 0 0,-80 88 0 0 0,119-142-202 0 0,17-21-854 0 0,1-1-382 0 0,0 0-76 0 0,0 0-20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13823 0 0,'0'0'315'0'0,"0"0"45"0"0,0 0 21 0 0,0 0-49 0 0,0 3-220 0 0,-8 18-61 0 0,0-1-1 0 0,-2 0 1 0 0,0 0-1 0 0,-1 0-50 0 0,-2 3 611 0 0,2 0 1 0 0,0 0-1 0 0,1 3-611 0 0,3-9 18 0 0,5-12-18 0 0,0 0-1 0 0,0 0 1 0 0,0 1 0 0 0,1-1 0 0 0,0 1 0 0 0,0-1-1 0 0,0 1 1 0 0,1 1 0 0 0,0-7 4 0 0,0 1-1 0 0,0-1 1 0 0,0 1-1 0 0,-1-1 1 0 0,1 1 0 0 0,0-1-1 0 0,0 1 1 0 0,1-1-1 0 0,-1 1 1 0 0,0-1-1 0 0,0 1 1 0 0,0-1 0 0 0,0 1-1 0 0,0-1 1 0 0,0 0-1 0 0,1 1 1 0 0,-1-1-1 0 0,0 1 1 0 0,0-1-1 0 0,1 1 1 0 0,-1-1 0 0 0,0 0-1 0 0,0 1 1 0 0,1-1-1 0 0,-1 0-3 0 0,6 1 284 0 0,-6-1-214 0 0,4 0 77 0 0,-1 1 1 0 0,1-1-1 0 0,-1 0 0 0 0,1-1 1 0 0,-1 1-1 0 0,1-1 1 0 0,-1 1-1 0 0,1-1 0 0 0,-1 0 1 0 0,3-2-148 0 0,34-16 1020 0 0,-17 7-469 0 0,19-8-1115 0 0,12-9 564 0 0,-38 20-205 0 0,0-2 0 0 0,-1 0 0 0 0,0-1 0 0 0,9-9 205 0 0,-16 12-463 0 0,-1 0-1 0 0,0 0 0 0 0,0-1 1 0 0,2-6 463 0 0,13-17-1454 0 0,-21 30 1048 0 0,1 2 0 0 0,0-1 0 0 0,0 0 0 0 0,0 0 0 0 0,0 1 0 0 0,1-1 0 0 0,-1 1 0 0 0,0-1 406 0 0,0 1-397 0 0,9-6-4378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94 10135 0 0,'0'0'231'0'0,"0"0"29"0"0,1 1 19 0 0,5 5-1 0 0,-1 0 1 0 0,0 0 0 0 0,0 0 0 0 0,0 1-1 0 0,-1 0 1 0 0,0 0 0 0 0,1 3-279 0 0,5 9 2178 0 0,-9-18-1513 0 0,0 0-121 0 0,2 1-402 0 0,-1 0 0 0 0,1-1 0 0 0,0 1-1 0 0,0-1 1 0 0,-1 1 0 0 0,1-1 0 0 0,0 0 0 0 0,0-1-1 0 0,0 1 1 0 0,0 0 0 0 0,0-1 0 0 0,0 0 0 0 0,0 1-1 0 0,1-1 1 0 0,-1 0 0 0 0,0-1 0 0 0,0 1 0 0 0,0-1-1 0 0,0 1 1 0 0,2-1-142 0 0,11-3 119 0 0,0-1-1 0 0,0 0 1 0 0,3-2-119 0 0,-18 6-12 0 0,9-2 12 0 0,-1-1 0 0 0,0-1 0 0 0,-1 0 0 0 0,1 0 0 0 0,-1-1 0 0 0,0 0 0 0 0,7-6 0 0 0,4-7 0 0 0,-1-1 0 0 0,12-18 0 0 0,-21 22 0 0 0,-8 15 0 0 0,-1 1 0 0 0,0-1 0 0 0,0 1 0 0 0,0-1 0 0 0,1 0 0 0 0,-1 1 0 0 0,0-1 0 0 0,0 1 0 0 0,0-1 0 0 0,0 1 0 0 0,0-1 0 0 0,0 1 0 0 0,0-1 0 0 0,0 0 0 0 0,0 1 0 0 0,-1-1 0 0 0,1 1 0 0 0,0-1 0 0 0,0 1 0 0 0,0-1 0 0 0,-1 1 0 0 0,1-1 0 0 0,0 1 0 0 0,-1-1 0 0 0,1 1 0 0 0,0-1 0 0 0,-1 1 0 0 0,1-1 0 0 0,-1 1 0 0 0,1 0 0 0 0,0-1 0 0 0,-1 1 0 0 0,1 0 0 0 0,-1-1 0 0 0,1 1 0 0 0,-1 0 0 0 0,1 0 0 0 0,-1-1 0 0 0,1 1 0 0 0,-1 0 0 0 0,0 0 0 0 0,0-1 0 0 0,0 1 0 0 0,0 0 0 0 0,0-1 1 0 0,-1 1-1 0 0,1 0 0 0 0,0 0 0 0 0,0 0 0 0 0,0 0 0 0 0,-1 0 0 0 0,1 0 0 0 0,0 0 0 0 0,0 0 0 0 0,0 0 1 0 0,-1 0-1 0 0,1 1 0 0 0,0-1 0 0 0,0 1 0 0 0,0-1 0 0 0,0 1 0 0 0,0-1 0 0 0,-25 15-9 0 0,15-7-48 0 0,-14 7-610 0 0,1 1 0 0 0,1 1 667 0 0,-21 14-594 0 0,21-13 767 0 0,0 0 0 0 0,1 2 0 0 0,1 0 0 0 0,1 1 0 0 0,1 1 0 0 0,1 1 0 0 0,1 1 0 0 0,-4 7-173 0 0,16-22 122 0 0,0 0-1 0 0,0 0 1 0 0,1 1 0 0 0,0 0-1 0 0,-2 8-121 0 0,4-6 0 0 0,3-10 0 0 0,-1-1-1 0 0,1 0 1 0 0,-1 0 0 0 0,1 0-1 0 0,-1 0 1 0 0,1-1 0 0 0,0 1-1 0 0,-1 0 1 0 0,1 0 0 0 0,0 0-1 0 0,0 0 1 0 0,0-1-1 0 0,0 1 1 0 0,0 0 0 0 0,-1-1-1 0 0,1 1 1 0 0,0-1 0 0 0,0 1-1 0 0,1-1 1 0 0,-1 1-1 0 0,0-1 1 0 0,1 1 0 0 0,26 5-393 0 0,-19-5-134 0 0,0-1 0 0 0,0 0 0 0 0,0 0 0 0 0,6-2 527 0 0,16-2-6139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8 15663 0 0,'0'0'356'0'0,"-5"-7"860"0"0,1 7-1208 0 0,0 0 0 0 0,0 1 0 0 0,0 0 0 0 0,0 0 0 0 0,0 0 0 0 0,0 0-1 0 0,0 1 1 0 0,0-1 0 0 0,1 1 0 0 0,-1 0 0 0 0,0 0 0 0 0,1 0 0 0 0,0 1 0 0 0,-1-1 0 0 0,1 1 0 0 0,0 0-1 0 0,0 0 1 0 0,1 0 0 0 0,-3 2-8 0 0,-12 12-2 0 0,9-10 2 0 0,2 0 0 0 0,-1 1 0 0 0,1-1 0 0 0,-4 7 0 0 0,-16 19 0 0 0,3-6 0 0 0,0 1 0 0 0,2 1 0 0 0,1 0 0 0 0,17-25 0 0 0,2-2 0 0 0,0 0 0 0 0,0-1 0 0 0,0 1 0 0 0,1 0 0 0 0,-1 0 0 0 0,0 0 0 0 0,1 0 0 0 0,0 0 0 0 0,-1 0 0 0 0,1 0 0 0 0,0 0 0 0 0,0 0 0 0 0,0 0 0 0 0,0 1 0 0 0,0-2 0 0 0,0 1 0 0 0,0 0 0 0 0,1 0 0 0 0,-1-1 0 0 0,0 1 0 0 0,1 0 0 0 0,-1 0 0 0 0,1-1 0 0 0,0 1 0 0 0,-1-1 0 0 0,1 1 0 0 0,0-1 0 0 0,0 1 0 0 0,0-1 0 0 0,0 1 0 0 0,0-1 0 0 0,0 0 0 0 0,1 1 0 0 0,-1-1 0 0 0,0 0 0 0 0,1 0 0 0 0,0 0 0 0 0,6 5 0 0 0,0 0 0 0 0,1-1 0 0 0,7 3 0 0 0,10 6 0 0 0,-19-8 114 0 0,-1-1-1 0 0,1 2 0 0 0,-2-1 1 0 0,1 1-1 0 0,-1 0 0 0 0,0 0 1 0 0,0 0-1 0 0,-1 1 0 0 0,0 0 1 0 0,0 0-1 0 0,-1 0 0 0 0,0 0 1 0 0,0 0-1 0 0,-1 1 0 0 0,0-1 1 0 0,-1 1-1 0 0,0 0 0 0 0,0 8-113 0 0,-1-13 0 0 0,0 1 0 0 0,0 0 0 0 0,-1-1 0 0 0,0 1 0 0 0,0 0 0 0 0,0-1 0 0 0,-1 1 0 0 0,1-1 0 0 0,-1 1 0 0 0,0-1 0 0 0,0 0 0 0 0,-1 0 0 0 0,1 0 0 0 0,-1 0 0 0 0,0-1 0 0 0,0 1 0 0 0,0 0 0 0 0,-1-1 0 0 0,-2 2 0 0 0,0 0 0 0 0,0-1 0 0 0,-1 0 0 0 0,1 0 0 0 0,-1 0 0 0 0,0-1 0 0 0,0 0 0 0 0,-1-1 0 0 0,1 1 0 0 0,-1-1 0 0 0,1-1 0 0 0,-6 1 0 0 0,-54 7 0 0 0,0-3 0 0 0,-12-3 0 0 0,45-2-17 0 0,24 0-119 0 0,0 0 1 0 0,0-1 0 0 0,0 0-1 0 0,0-1 1 0 0,-1 0 0 0 0,-4-2 135 0 0,11 2-179 0 0,1 0 1 0 0,-1-1-1 0 0,1 1 1 0 0,-1-1-1 0 0,1 0 1 0 0,0 0-1 0 0,-1 0 1 0 0,1 0-1 0 0,0-1 0 0 0,0 1 1 0 0,-1-3 178 0 0,2 3-146 0 0,0 0 0 0 0,1 0 0 0 0,-1 0 0 0 0,1 0 0 0 0,0 0 0 0 0,-1-1 0 0 0,0-1 146 0 0,2 4-1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 10135 0 0,'0'0'231'0'0,"0"0"29"0"0,0 0 19 0 0,2-1-41 0 0,5-3-190 0 0,-11 7 110 0 0,0 1-1 0 0,1-1 1 0 0,-1 1-1 0 0,1 0 1 0 0,-1 0 0 0 0,1 0-1 0 0,0 0 1 0 0,1 1-1 0 0,-1-1 1 0 0,1 1-1 0 0,0 0 1 0 0,0 0-1 0 0,-1 3-157 0 0,0 2 296 0 0,0 0 0 0 0,1 0 0 0 0,-1 0 0 0 0,2 1 0 0 0,0-1 0 0 0,0 1 0 0 0,1 2-296 0 0,1 0 87 0 0,0-1 0 0 0,1 1 0 0 0,0-1 0 0 0,1 0 0 0 0,0 0 0 0 0,1 0 0 0 0,1 0 0 0 0,0 0 0 0 0,0-1 0 0 0,1 0 0 0 0,1 0 0 0 0,2 3-87 0 0,3 2 146 0 0,2 0 0 0 0,-1-1-1 0 0,2 0 1 0 0,0-1 0 0 0,0-1 0 0 0,2 0-1 0 0,2 1-145 0 0,21 13 0 0 0,2 0 0 0 0,1-3 0 0 0,32 13 0 0 0,-69-34 6 0 0,0-1-1 0 0,0 2 0 0 0,0-1 1 0 0,0 1-1 0 0,0 0 0 0 0,-1 0 1 0 0,0 0-1 0 0,0 1 0 0 0,4 4-5 0 0,-7-7 1 0 0,0 1 0 0 0,0-1 1 0 0,-1 1-1 0 0,1 0 0 0 0,-1-1 0 0 0,0 1 0 0 0,1 0 0 0 0,-1 0 0 0 0,-1 0 0 0 0,1 0 0 0 0,0 0 0 0 0,-1 0 0 0 0,1 0 1 0 0,-1 0-1 0 0,0 0 0 0 0,0 0 0 0 0,0 0 0 0 0,-1 0 0 0 0,1 0 0 0 0,-1 0 0 0 0,1 0 0 0 0,-2 2-1 0 0,0 2-30 0 0,1-3-13 0 0,0-1 0 0 0,0 1 1 0 0,-1 0-1 0 0,1 0 0 0 0,-1-1 0 0 0,0 1 0 0 0,0-1 0 0 0,0 0 0 0 0,0 1 1 0 0,-1-1 42 0 0,-14 20-1578 0 0,16-21 713 0 0,1-2-126 0 0,0 0-29 0 0,0 0 66 0 0,0 0 288 0 0,0 0 122 0 0,0 0-336 0 0,1-2-1525 0 0,2-5-658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11975 0 0,'0'0'547'0'0,"0"0"-11"0"0,0 0-271 0 0,0 0 133 0 0,0 0 91 0 0,0 0 20 0 0,0 0 3 0 0,0 0 0 0 0,0 0 0 0 0,0 0 0 0 0,1 2 0 0 0,-1-1-429 0 0,0 1 0 0 0,1 0-1 0 0,-1 0 1 0 0,0-1 0 0 0,0 1-1 0 0,-1 0 1 0 0,1-1 0 0 0,0 1 0 0 0,0 0-1 0 0,-1 0 1 0 0,1-1 0 0 0,-1 1-1 0 0,0-1 1 0 0,1 1 0 0 0,-1 0 0 0 0,0-1-1 0 0,0 0 1 0 0,0 1 0 0 0,0 0-83 0 0,-25 30 533 0 0,21-26-510 0 0,-16 16 56 0 0,-1-1 1 0 0,-1-1-1 0 0,-21 14-79 0 0,21-16 221 0 0,-147 106 1220 0 0,28-20-1277 0 0,69-51-164 0 0,30-23 0 0 0,1 2 0 0 0,-31 32 0 0 0,71-62-46 0 0,0-1 0 0 0,0 1 0 0 0,0 0 0 0 0,1 0 0 0 0,-1 0 0 0 0,0 0-1 0 0,1 0 1 0 0,0 0 0 0 0,0 0 0 0 0,-1 0 0 0 0,1 1 0 0 0,1-1 0 0 0,-1 0 0 0 0,0 1 0 0 0,0-1 0 0 0,1 1-1 0 0,0-1 1 0 0,-1 1 0 0 0,1 1 46 0 0,1-3-47 0 0,-1-1-1 0 0,1 1 1 0 0,-1-1-1 0 0,1 1 1 0 0,0-1-1 0 0,-1 0 1 0 0,1 1-1 0 0,0-1 1 0 0,-1 1-1 0 0,1-1 1 0 0,0 0-1 0 0,0 0 1 0 0,-1 1-1 0 0,1-1 1 0 0,0 0-1 0 0,0 0 1 0 0,-1 0-1 0 0,1 0 1 0 0,0 0 47 0 0,0 0-118 0 0,5 1-21 0 0,0-1-1 0 0,0 0 0 0 0,0 0 1 0 0,-1 0-1 0 0,1-1 0 0 0,0 0 1 0 0,0 0-1 0 0,-1 0 0 0 0,1-1 1 0 0,-1 0-1 0 0,4-1 140 0 0,21-9-512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13823 0 0,'0'0'315'0'0,"-2"2"45"0"0,-49 52 477 0 0,33-35-837 0 0,12-12 0 0 0,1-1 0 0 0,-1 1 0 0 0,1 0 0 0 0,-1 2 0 0 0,-22 34 458 0 0,19-30-197 0 0,0 0 0 0 0,1 0 0 0 0,1 1 0 0 0,0 0 0 0 0,1 0 0 0 0,0 4-261 0 0,-20 41 947 0 0,25-58-438 0 0,1-1-66 0 0,0 0-427 0 0,0 0-696 0 0,0 0-273 0 0,0 0-58 0 0,0 0-80 0 0,0 0-286 0 0,0 0-126 0 0,0 0-29 0 0,0 0-4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8287 0 0,'0'0'191'0'0,"0"0"26"0"0,0 0 9 0 0,1 2-34 0 0,3 7-154 0 0,-2 3-38 0 0,-6 8 432 0 0,3-16-284 0 0,0-1 1 0 0,0 1 0 0 0,0 0-1 0 0,1-1 1 0 0,0 1 0 0 0,0 0-1 0 0,0 1-148 0 0,1 10 424 0 0,-1-10-244 0 0,0 0 1 0 0,1 0-1 0 0,0 0 1 0 0,0 0-1 0 0,0-1 1 0 0,0 1-1 0 0,1 0 1 0 0,-1-1-1 0 0,2 3-180 0 0,5 8 475 0 0,-2 0 0 0 0,0 1 0 0 0,-1 0 0 0 0,-1 0 0 0 0,1 4-475 0 0,3 27 2164 0 0,-1 11-2164 0 0,-5-42 31 0 0,-1 0-1 0 0,0 0 1 0 0,-2 0 0 0 0,0-1-1 0 0,-1 1 1 0 0,0 0 0 0 0,-4 13-31 0 0,4-22-25 0 0,0 0 0 0 0,-1 0 0 0 0,0-1 0 0 0,0 1 0 0 0,0-1 0 0 0,-1 1 0 0 0,0-1-1 0 0,0 0 1 0 0,-1-1 0 0 0,1 1 0 0 0,-1-1 0 0 0,0 0 0 0 0,-1 0 0 0 0,1 0 0 0 0,-1-1 0 0 0,0 0 0 0 0,0 0 0 0 0,-3 1 25 0 0,3-3-202 0 0,0 1 0 0 0,0-1 0 0 0,0-1 1 0 0,0 1-1 0 0,0-1 0 0 0,-1-1 0 0 0,1 1 0 0 0,0-1 1 0 0,-1 0-1 0 0,1 0 0 0 0,0-1 0 0 0,0 1 0 0 0,-1-1 0 0 0,1-1 1 0 0,0 1-1 0 0,0-1 0 0 0,0 0 0 0 0,0-1 0 0 0,1 0 1 0 0,-1 1-1 0 0,1-2 0 0 0,-3-1 202 0 0,-2-3-1023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17503 0 0,'0'0'399'0'0,"0"0"60"0"0,0 2 21 0 0,1 3-401 0 0,-1 0 1 0 0,0 0 0 0 0,0 0 0 0 0,0-1-1 0 0,0 1 1 0 0,-1 0 0 0 0,0 0 0 0 0,-1 3-80 0 0,-13 41-106 0 0,8-30 156 0 0,4-6-188 0 0,-2-1-1 0 0,1 0 1 0 0,-2 0 0 0 0,0 0-1 0 0,0-1 1 0 0,-1 0-1 0 0,0 0 1 0 0,-1-1 0 0 0,0 0-1 0 0,-9 9 139 0 0,-6 7-519 0 0,20-22 294 0 0,0 0-1 0 0,-1-1 1 0 0,1 1-1 0 0,-1 0 1 0 0,0-1-1 0 0,0 0 1 0 0,0 0 0 0 0,-3 2 225 0 0,5-4-1928 0 0,2-1-96 0 0,0 0-22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0-42 0 0,0 0-180 0 0,0 0 176 0 0,1 9 616 0 0,1 7-1057 0 0,-2-5-4928 0 0,0-11-129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15663 0 0,'0'0'344'0'0,"0"0"72"0"0,0 0 8 0 0,0 0 24 0 0,0 0-360 0 0,0 0-88 0 0,0 0 0 0 0,0 0 0 0 0,0 0 0 0 0,0 0 0 0 0,0 0 0 0 0,0 0 0 0 0,12 5-800 0 0,-1-1-184 0 0,-11-4-32 0 0,10 4-8 0 0</inkml:trace>
  <inkml:trace contextRef="#ctx0" brushRef="#br0" timeOffset="1">518 0 15663 0 0,'0'0'696'0'0,"0"0"136"0"0,0 0-664 0 0,0 0-168 0 0,0 0 0 0 0,0 0 0 0 0,0 0 0 0 0,0 0 0 0 0,-7 7 0 0 0,0 0 0 0 0,0 2-376 0 0,-2-3-104 0 0,9-6-32 0 0,0 0-5936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8287 0 0,'0'0'382'0'0,"0"0"-8"0"0,-1 2-240 0 0,1 5 239 0 0,0 1-1 0 0,0 0 1 0 0,1 0 0 0 0,-1 0 0 0 0,2-1 0 0 0,-1 1 0 0 0,1 0 0 0 0,0-1 0 0 0,1 0 0 0 0,0 1-1 0 0,0-1 1 0 0,4 5-373 0 0,0 2 657 0 0,0 0 0 0 0,-1 0-1 0 0,2 7-656 0 0,-1-3 791 0 0,1 0 0 0 0,2 3-791 0 0,-7-15 81 0 0,0-1-1 0 0,0 1 1 0 0,-1 0 0 0 0,0 0-1 0 0,0 0 1 0 0,0 0-1 0 0,-1 0 1 0 0,1 0 0 0 0,-2 0-1 0 0,1 0 1 0 0,-1 1-1 0 0,0-1 1 0 0,0 0 0 0 0,0 0-1 0 0,-1 1 1 0 0,0-1-1 0 0,-1 0 1 0 0,1 0 0 0 0,-1 0-1 0 0,0 0-80 0 0,0 0 56 0 0,-1-1 0 0 0,1 1-1 0 0,-1-1 1 0 0,-1 0 0 0 0,1 1 0 0 0,0-2-1 0 0,-1 1 1 0 0,0 0 0 0 0,0-1-1 0 0,-1 0 1 0 0,1 1 0 0 0,-4 0-56 0 0,-9 7 181 0 0,-1 0 0 0 0,0-1 1 0 0,-1-1-182 0 0,-23 13 835 0 0,1 2-1130 0 0,-11 3 295 0 0,28-16-3822 0 0,-18 5 3822 0 0,31-14-1524 0 0,2-3-11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 13823 0 0,'-6'-5'675'0'0,"6"4"-632"0"0,-3-1 36 0 0,0 0-1 0 0,0 0 1 0 0,0 0 0 0 0,0 0-1 0 0,0 1 1 0 0,0-1-1 0 0,0 1 1 0 0,-1 0 0 0 0,1 0-1 0 0,0 0 1 0 0,-2 0-79 0 0,3 2 99 0 0,-1 0 1 0 0,1 0-1 0 0,-1 0 0 0 0,1 0 0 0 0,-1 1 1 0 0,1 0-1 0 0,0-1 0 0 0,0 1 1 0 0,0 0-1 0 0,0 0 0 0 0,0 0 1 0 0,0 0-1 0 0,0 0 0 0 0,1 0 1 0 0,-1 1-1 0 0,1-1 0 0 0,-1 0 0 0 0,1 1 1 0 0,0-1-1 0 0,0 1 0 0 0,0 0-99 0 0,-3 8 331 0 0,0 1 0 0 0,1-1 0 0 0,1 0 0 0 0,-1 7-331 0 0,0-1 28 0 0,1 1-1 0 0,1 0 1 0 0,0 0 0 0 0,2-1-1 0 0,0 1 1 0 0,1 0 0 0 0,0 0-1 0 0,2-1 1 0 0,0 0 0 0 0,1 1-1 0 0,1-1 1 0 0,0-1-1 0 0,1 1 1 0 0,1-1 0 0 0,1-1-1 0 0,0 0 1 0 0,1 0 0 0 0,0 0-1 0 0,2-1 1 0 0,-1-1 0 0 0,2 0-1 0 0,7 6-27 0 0,-1-4 0 0 0,1 0 0 0 0,1-2 0 0 0,0 0 0 0 0,0-1 0 0 0,2-1 0 0 0,-1-1 0 0 0,1-1 0 0 0,4-1 0 0 0,39 11 0 0 0,1-2 0 0 0,20-1 0 0 0,-77-14-14 0 0,-4-1-37 0 0,0 0 0 0 0,0 0 0 0 0,0 0 0 0 0,0-1 0 0 0,3 0 51 0 0,-9-1-221 0 0,0 0-1 0 0,0 0 1 0 0,0 1 0 0 0,0-1 0 0 0,0 0-1 0 0,-1 0 1 0 0,1 1 0 0 0,0-1 0 0 0,-1 0-1 0 0,1 0 1 0 0,-1 1 0 0 0,1-1 0 0 0,0 1-1 0 0,-1-1 1 0 0,0 0 221 0 0,-14-19-2022 0 0,-5-2-24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19 13823 0 0,'0'-1'62'0'0,"0"1"-1"0"0,0-1 0 0 0,0 0 1 0 0,-1 1-1 0 0,1-1 0 0 0,0 0 0 0 0,0 1 1 0 0,-1-1-1 0 0,1 0 0 0 0,-1 1 1 0 0,1-1-1 0 0,-1 1 0 0 0,1-1 1 0 0,-1 1-1 0 0,1-1 0 0 0,-1 1 0 0 0,1-1 1 0 0,-1 1-1 0 0,1-1 0 0 0,-1 1 1 0 0,0 0-1 0 0,1-1 0 0 0,-1 1 1 0 0,0 0-1 0 0,0-1 0 0 0,1 1 0 0 0,-1 0-61 0 0,-9-5-72 0 0,8 5 167 0 0,1 1 1 0 0,0-1-1 0 0,-1 0 1 0 0,1 1 0 0 0,0-1-1 0 0,0 1 1 0 0,-1-1-1 0 0,1 1 1 0 0,0 0-1 0 0,0-1 1 0 0,0 1-1 0 0,0 0 1 0 0,-1 1-96 0 0,1-2 119 0 0,-21 18 541 0 0,0 1 0 0 0,2 1 0 0 0,1 0 0 0 0,-13 18-660 0 0,31-37 0 0 0,-87 110 17 0 0,7-7-18 0 0,27-40 1 0 0,-2-3 0 0 0,-46 39 0 0 0,75-78 2 0 0,0-1-1 0 0,-16 9-1 0 0,29-22-305 0 0,0 1 0 0 0,-1-2 0 0 0,0 0 0 0 0,0-1 0 0 0,-1-1 1 0 0,-4 1 304 0 0,16-4-122 0 0,-12-1-1086 0 0,14-1-4612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75 226 10135 0 0,'-2'0'464'0'0,"-9"2"-288"0"0,1 1 0 0 0,-1-1 0 0 0,0 2 0 0 0,-1 0-176 0 0,-4 4 1368 0 0,15-6-856 0 0,1-2 0 0 0,0 0 0 0 0,0 0 0 0 0,0 0 68 0 0,0 0 286 0 0,0 0 124 0 0,0 0 30 0 0,0 0-133 0 0,16-13-567 0 0,-12 10-303 0 0,126-95-17 0 0,-107 82 0 0 0,18-14 0 0 0,2 2 0 0 0,11-4 0 0 0,-6 2 1907 0 0,-46 30-1758 0 0,-1 0-148 0 0,0 1-1 0 0,0-1 1 0 0,0 0 0 0 0,0 1-1 0 0,1-1 1 0 0,-1 0-1 0 0,0 1 1 0 0,0-1 0 0 0,0 1-1 0 0,0 0 1 0 0,-1-1-1 0 0,1 1 1 0 0,0 0 0 0 0,0 0-1 0 0,0 0 1 0 0,0-1 0 0 0,-1 1-1 0 0,1 0 1 0 0,0 0-1 0 0,-1 0 1 0 0,1 0 0 0 0,-1 0-1 0 0,1 0 1 0 0,-1 1-1 0 0,2 1 1 0 0,1 2-1 0 0,-1-1 0 0 0,0 1 0 0 0,1 0 0 0 0,-2 0 0 0 0,3 5 0 0 0,-2 3 0 0 0,0 1 0 0 0,0 10 0 0 0,-2-16-2 0 0,0 0 1 0 0,-1-1-1 0 0,0 1 0 0 0,-1 6 2 0 0,-2 19 79 0 0,4-31 292 0 0,2 12 626 0 0,-1-9-807 0 0,-1-1-138 0 0,1-1 0 0 0,1 0 0 0 0,-1 0 1 0 0,0 0-1 0 0,1 0 0 0 0,-1 0 0 0 0,1 0 0 0 0,1 0-52 0 0,-3-2 1 0 0,5 9-1 0 0,1 0 0 0 0,0-1 0 0 0,1 0 0 0 0,0 0 0 0 0,1-1 0 0 0,-1 1 0 0 0,2-2 0 0 0,-1 1 0 0 0,1-1 0 0 0,0 0 0 0 0,0-1 0 0 0,10 5 0 0 0,-17-10 0 0 0,9 5 0 0 0,-1-1 0 0 0,1 0 0 0 0,0-1 0 0 0,1 0 0 0 0,-1 0 0 0 0,1-1 0 0 0,0-1 0 0 0,5 1 0 0 0,2-2-1051 0 0,0 0 1 0 0,0-1-1 0 0,0-1 1 0 0,16-2 1050 0 0,-10-2-1534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1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0,3 2-41 0 0,2 1-228 0 0,1 0 0 0 0,-1 0 0 0 0,0 0 0 0 0,5 1-10 0 0,-9-4 12 0 0,0 1 1 0 0,1-1-1 0 0,-1 0 1 0 0,0 0-1 0 0,0 0 1 0 0,0 0-1 0 0,0 0 1 0 0,0 0-1 0 0,0 0 1 0 0,1 0-1 0 0,0-1-12 0 0,9 1 763 0 0,8 1 1031 0 0,-1 1-1 0 0,1 2 1 0 0,4 1-1794 0 0,-16-3 194 0 0,-1 0 0 0 0,1 0 0 0 0,-1 1 1 0 0,1 0-1 0 0,-1 0 0 0 0,0 1 0 0 0,0 0 0 0 0,-1 0 1 0 0,1 0-1 0 0,1 2-194 0 0,74 68 17 0 0,-73-67-17 0 0,0 1 0 0 0,-1 0 0 0 0,1 0 0 0 0,-2 1 0 0 0,1 0 0 0 0,2 4 0 0 0,-8-10 0 0 0,1 0 0 0 0,-1 1 0 0 0,0-1 0 0 0,0 0 0 0 0,0 1 0 0 0,0-1 0 0 0,0 0 0 0 0,-1 1 0 0 0,1-1 0 0 0,-1 1 0 0 0,0-1 0 0 0,0 1 0 0 0,-1-1 0 0 0,1 1 0 0 0,-1-1 0 0 0,1 1 0 0 0,-1-1 0 0 0,0 0 0 0 0,0 0 0 0 0,-1 1 0 0 0,1-1 0 0 0,-2 2 0 0 0,-2 3 0 0 0,0 0 0 0 0,-1 0 0 0 0,0 0 0 0 0,0-1 0 0 0,-1 0 0 0 0,0 0 0 0 0,0-1 0 0 0,-3 2 0 0 0,-19 13 0 0 0,-20 11 0 0 0,26-18 0 0 0,11-6-274 0 0,-54 32 782 0 0,17-17-4330 0 0,37-17 1800 0 0,9-5-24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29 10135 0 0,'0'0'231'0'0,"0"0"29"0"0,0 0 19 0 0,-13 12 3023 0 0,7 8-947 0 0,0-1-1 0 0,-1 12-2354 0 0,-2 7-878 0 0,-7 23 271 0 0,-17 38 607 0 0,29-89 0 0 0,2-6 0 0 0,0 0 0 0 0,1 0 0 0 0,0 0 0 0 0,-1 0 0 0 0,2 1 0 0 0,-1-1 0 0 0,0 0 0 0 0,1 4 0 0 0,0-7 0 0 0,0-1 0 0 0,0 0 0 0 0,-1 1 0 0 0,1-1 0 0 0,0 0 0 0 0,0 0 0 0 0,0 1 0 0 0,0-1 0 0 0,0 0 0 0 0,0 1 0 0 0,0-1 0 0 0,0 0 0 0 0,0 1 0 0 0,1-1 0 0 0,-1 0 0 0 0,0 1 0 0 0,0-1 0 0 0,0 0 0 0 0,0 0 0 0 0,0 1 0 0 0,0-1 0 0 0,1 0 0 0 0,-1 0 0 0 0,0 1 0 0 0,0-1 0 0 0,0 0 0 0 0,1 0 0 0 0,-1 1 0 0 0,0-1 0 0 0,0 0 0 0 0,1 0 0 0 0,-1 0 0 0 0,0 0 0 0 0,0 1 0 0 0,1-1 0 0 0,-1 0 0 0 0,0 0 0 0 0,1 0 0 0 0,-1 0 0 0 0,0 0 0 0 0,1 0 0 0 0,-1 0 0 0 0,0 0 0 0 0,1 0 0 0 0,-1 0 0 0 0,0 0 0 0 0,0 0 0 0 0,1 0 0 0 0,-1 0 0 0 0,0 0 0 0 0,1 0 0 0 0,-1 0 0 0 0,0 0 0 0 0,1 0 0 0 0,-1-1 0 0 0,0 1 0 0 0,0 0 0 0 0,6-1 0 0 0,-1 0 0 0 0,0 0 0 0 0,0-1 0 0 0,1 0 0 0 0,-1 0 0 0 0,-1 0 0 0 0,5-2 0 0 0,16-7 0 0 0,-11 4 245 0 0,1-1 0 0 0,-1 0 0 0 0,0-1 0 0 0,0-1 0 0 0,-1 0 1 0 0,-1-1-1 0 0,1 0-245 0 0,17-14 212 0 0,51-45-582 0 0,-80 69-81 0 0,-1 1-49 0 0,0 0 59 0 0,3 14 275 0 0,2 7 166 0 0,-2 0 0 0 0,-1 0 0 0 0,0 0 0 0 0,-1 3 0 0 0,2 43 0 0 0,-3-63-10 0 0,5 12 84 0 0,-4-14 264 0 0,-1-2 136 0 0,6-1-393 0 0,1 0 0 0 0,0 0 0 0 0,-1-1 0 0 0,1 1 0 0 0,-1-1 0 0 0,0-1 0 0 0,1 1 0 0 0,-1-1 0 0 0,0 0-1 0 0,-1-1 1 0 0,1 1 0 0 0,0-1 0 0 0,-1 0 0 0 0,0-1 0 0 0,2-1-81 0 0,12-12-33 0 0,-1-2 1 0 0,0 0-1 0 0,2-5 33 0 0,-1-2 0 0 0,0-1 0 0 0,5-13 0 0 0,-12 18 0 0 0,2 0 0 0 0,0 1 0 0 0,2 1 0 0 0,8-8 0 0 0,-19 24-77 0 0,-3 4 33 0 0,-1-1-1 0 0,1 1 1 0 0,-1-1 0 0 0,1 0-1 0 0,-1 1 1 0 0,1-1-1 0 0,-1 0 1 0 0,0 0 0 0 0,0 0-1 0 0,0 0 1 0 0,0 0 0 0 0,0 0-1 0 0,-1 0 1 0 0,1 0-1 0 0,0 0 1 0 0,-1 0 0 0 0,0-1-1 0 0,1 1 45 0 0,-2 2-256 0 0,-1 0-1 0 0,1 0 0 0 0,0 0 1 0 0,0 0-1 0 0,0 1 1 0 0,0-1-1 0 0,0 0 0 0 0,0 1 1 0 0,0-1-1 0 0,0 0 0 0 0,0 1 1 0 0,0-1-1 0 0,0 1 1 0 0,0 0-1 0 0,-1 0 257 0 0,-10 6-1524 0 0,10-6-11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185 202 11975 0 0,'0'0'267'0'0,"0"0"42"0"0,0 0 17 0 0,0 0-28 0 0,2 0-196 0 0,0 2-102 0 0,1-1 1 0 0,0 0 0 0 0,0-1-1 0 0,0 1 1 0 0,1 0-1 0 0,-1-1 1 0 0,0 1 0 0 0,0-1-1 0 0,0 0 1 0 0,0 0 0 0 0,0 0-1 0 0,0-1 1 0 0,0 1-1 0 0,1-1 1 0 0,-1 0 0 0 0,0 0-1 0 0,2-1 0 0 0,33-8 22 0 0,-31 9 128 0 0,1-1 0 0 0,-1 0 0 0 0,0 0 1 0 0,0-1-1 0 0,0 1 0 0 0,2-3-150 0 0,19-11 372 0 0,0-2 1 0 0,-1-1-1 0 0,8-9-372 0 0,-18 15 0 0 0,-12 9 0 0 0,1 0 0 0 0,-1 0 0 0 0,0-1 0 0 0,0 1 0 0 0,0-1 0 0 0,-1-1 0 0 0,0 1 0 0 0,0 0 0 0 0,0-1 0 0 0,1-3 0 0 0,-4 8 0 0 0,-1 0 0 0 0,0 1 0 0 0,0-1 0 0 0,1 0 0 0 0,-1 1 0 0 0,0-1 0 0 0,0 0 0 0 0,0 1 0 0 0,1-1 0 0 0,-1 0 0 0 0,0 1 0 0 0,0-1 0 0 0,0 0 0 0 0,0 0 0 0 0,0 1 0 0 0,-1-1 0 0 0,1 0 0 0 0,0 1 0 0 0,0-1 0 0 0,0 0 0 0 0,0 1 0 0 0,-1-1 0 0 0,1 0 0 0 0,0 1 0 0 0,-1-1 0 0 0,1 1 0 0 0,-1-1 0 0 0,1 0 0 0 0,-1 1 0 0 0,0-1 0 0 0,0 0 0 0 0,0 1 0 0 0,-1-1 0 0 0,1 1 0 0 0,0 0 0 0 0,0-1 0 0 0,0 1 0 0 0,0 0 0 0 0,0 0 0 0 0,-1 0 0 0 0,1-1 0 0 0,0 1 0 0 0,0 0 0 0 0,-1 1 0 0 0,-3-1 0 0 0,1 1 0 0 0,0-1 0 0 0,0 1 0 0 0,-1 0 0 0 0,1 0 0 0 0,0 1 0 0 0,0 0 0 0 0,0-1 0 0 0,-1 2 0 0 0,-27 17-692 0 0,0-1 0 0 0,-7 2 692 0 0,-20 11 462 0 0,1 2-1 0 0,1 4 0 0 0,-39 33-461 0 0,90-66 19 0 0,-5 4 196 0 0,0 0-1 0 0,1 0 0 0 0,0 1 0 0 0,0 1 1 0 0,0 0-215 0 0,8-8 64 0 0,0 0 0 0 0,0 0 1 0 0,1 0-1 0 0,-1 1 0 0 0,1-1 0 0 0,-1 0 1 0 0,1 0-1 0 0,0 1 0 0 0,0-1 1 0 0,0 2-65 0 0,1-2 17 0 0,0-1 1 0 0,0 0-1 0 0,0 0 1 0 0,0 0-1 0 0,0 1 1 0 0,1-1 0 0 0,-1 0-1 0 0,1 0 1 0 0,0 0-1 0 0,-1 0 1 0 0,1 0-1 0 0,0 0 1 0 0,0 0 0 0 0,0 0-1 0 0,0 0 1 0 0,1 0-1 0 0,0 1-17 0 0,3 3 54 0 0,1 0-1 0 0,0-1 1 0 0,0 0-1 0 0,0 0 1 0 0,1 0-1 0 0,-1 0 0 0 0,1-1 1 0 0,0 0-1 0 0,1-1 1 0 0,-1 0-1 0 0,1 0 1 0 0,1 0-54 0 0,6 2 281 0 0,1-1 0 0 0,-1-1 1 0 0,1 0-1 0 0,0-1 0 0 0,11 0-281 0 0,-14-2-62 0 0,-1 0-1 0 0,0-1 0 0 0,0 0 1 0 0,0-1-1 0 0,0 0 0 0 0,3-2 63 0 0,-1-1-1065 0 0,0 0 0 0 0,-1 0-1 0 0,6-5 1066 0 0,28-14-2022 0 0,-4 0-24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8287 0 0,'-18'5'408'0'0,"17"-5"-182"0"0,-1 1-34 0 0,-14 7-154 0 0,4-1-38 0 0,9-3 0 0 0,3-1 0 0 0,-2-1 46 0 0,0 0 0 0 0,1 0 0 0 0,0 1 0 0 0,-1-1 0 0 0,1 1 0 0 0,0-1 0 0 0,0 1 0 0 0,1 0 0 0 0,-1-1-1 0 0,0 1 1 0 0,1 0 0 0 0,0-1 0 0 0,-1 2-46 0 0,0 8 365 0 0,-2-2 19 0 0,1-1-1 0 0,0 1 1 0 0,1-1 0 0 0,0 1 0 0 0,1-1 0 0 0,0 1 0 0 0,0 0 0 0 0,1-1 0 0 0,0 1 0 0 0,1-1-1 0 0,0 1 1 0 0,3 8-384 0 0,31 107 3099 0 0,-35-123-2611 0 0,-1-2 21 0 0,0 1-561 0 0,1 1-1 0 0,0-1 0 0 0,-1 0 1 0 0,1 0-1 0 0,-1 0 1 0 0,1 0-1 0 0,0 0 0 0 0,0 0 1 0 0,0 0-1 0 0,0 0 0 0 0,-1 0 1 0 0,1-1-1 0 0,0 1 1 0 0,0 0-1 0 0,1 0 0 0 0,-1-1 1 0 0,0 1-1 0 0,0-1 1 0 0,0 1-1 0 0,0-1 0 0 0,0 1 1 0 0,1-1-1 0 0,-1 0 0 0 0,0 0 1 0 0,0 1-1 0 0,1-1 53 0 0,-1 0 0 0 0,0 0-1 0 0,0 0 0 0 0,-1 1 1 0 0,1-1-1 0 0,0 0 0 0 0,0 0 1 0 0,0 0-1 0 0,0 0 1 0 0,0 0-1 0 0,-1 0 0 0 0,1-1 1 0 0,0 1-1 0 0,0 0 0 0 0,0 0 1 0 0,0-1-1 0 0,-1 1 0 0 0,1 0 1 0 0,0-1-1 0 0,0 1 1 0 0,0 0-1 0 0,-1-1 0 0 0,1 1 1 0 0,0-1-1 0 0,-1 0 0 0 0,1 1 1 0 0,-1-1-1 0 0,1 0 0 0 0,0 0 1 0 0,2-2 2 0 0,11-6-2 0 0,0-1 0 0 0,-1 0 0 0 0,0-1 0 0 0,-1 0 0 0 0,0-1 0 0 0,10-14 0 0 0,2-4 0 0 0,2 1 0 0 0,27-25 0 0 0,-45 49 0 0 0,-8 5 0 0 0,0-1 0 0 0,1 1 0 0 0,-1-1 0 0 0,1 1 0 0 0,-1 0 0 0 0,1-1 0 0 0,-1 1 0 0 0,1 0 0 0 0,0-1 0 0 0,-1 1 0 0 0,1 0 0 0 0,-1 0 0 0 0,1 0 0 0 0,0 0 0 0 0,-1-1 0 0 0,1 1 0 0 0,-1 0 0 0 0,1 0 0 0 0,0 0 0 0 0,-1 0 0 0 0,1 0 0 0 0,0 1 0 0 0,-1-1 0 0 0,1 0 0 0 0,-1 0 0 0 0,1 0 0 0 0,0 0 0 0 0,-1 1 0 0 0,1-1 0 0 0,1 1 0 0 0,-1-1 0 0 0,0 0 0 0 0,0 0 0 0 0,0 1 0 0 0,0-1 0 0 0,0 0 0 0 0,0 1 0 0 0,0-1 0 0 0,0 1 0 0 0,0-1 0 0 0,0 1 0 0 0,0-1 0 0 0,0 1 0 0 0,1 5 0 0 0,-1-5 0 0 0,6 16 0 0 0,0-1 0 0 0,-1 1 0 0 0,-1 1 0 0 0,0 2 0 0 0,-3-13 0 0 0,1-1 0 0 0,-1 1 0 0 0,1-1 0 0 0,1 1 0 0 0,5 12 0 0 0,-5-8-4 0 0,0-5-7 0 0,7 8 90 0 0,-8-10 127 0 0,0-1 0 0 0,0 1 0 0 0,0-1 0 0 0,1 1 0 0 0,-1-1 0 0 0,1 0-1 0 0,3 2-205 0 0,8 6 471 0 0,-6-6-455 0 0,1-4-16 0 0,-8-1 0 0 0,1-1 0 0 0,-1 1 0 0 0,0-1 0 0 0,1 0-1 0 0,-1 0 1 0 0,0 0 0 0 0,0 0 0 0 0,0 0 0 0 0,0-1-1 0 0,0 1 1 0 0,0-1 0 0 0,-1 1 0 0 0,2-1 0 0 0,23-27 12 0 0,-14 16 50 0 0,76-74 1683 0 0,-43 45-1630 0 0,-3-2 1 0 0,12-17-116 0 0,-10-2-1896 0 0,-43 62 1384 0 0,-1 1 0 0 0,0 0 0 0 0,0 0-204 0 0,0 0-857 0 0,0 0-379 0 0,3 1-80 0 0,14 5-15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296 431 11975 0 0,'0'0'547'0'0,"-1"0"-11"0"0,-35 6-1253 0 0,0-2 0 0 0,0-2 0 0 0,0-1 0 0 0,-1-1 0 0 0,-4-3 717 0 0,36 3 197 0 0,-1-1 1 0 0,0 0 0 0 0,1 0-1 0 0,0 0 1 0 0,-1-1 0 0 0,1 1 0 0 0,0-1-1 0 0,0-1 1 0 0,-1 1 0 0 0,2-1-1 0 0,-4-2-197 0 0,7 4 80 0 0,1 1-1 0 0,-1-1 1 0 0,0 0-1 0 0,1 0 1 0 0,-1 1-1 0 0,1-1 1 0 0,0 0-1 0 0,-1 0 1 0 0,1 0-1 0 0,0 0 0 0 0,0 0 1 0 0,-1 0-1 0 0,1 0 1 0 0,0 0-1 0 0,0 1 1 0 0,0-1-1 0 0,0 0 1 0 0,0-1-80 0 0,2-16 617 0 0,-1 12-493 0 0,1 0 0 0 0,0 1-1 0 0,0-1 1 0 0,1 0-1 0 0,0 1 1 0 0,0-1 0 0 0,0 1-124 0 0,26-38 747 0 0,-25 38-728 0 0,106-131 1421 0 0,-98 123-1368 0 0,0 2 0 0 0,1-1 0 0 0,0 1 0 0 0,1 1 0 0 0,0 0 0 0 0,11-4-72 0 0,2-1 59 0 0,1 2 0 0 0,0 1-1 0 0,9-2-58 0 0,-22 9-6 0 0,1 1 0 0 0,0 0 0 0 0,8 0 6 0 0,-19 3 8 0 0,1 0 1 0 0,0 1-1 0 0,-1 0 0 0 0,1 0 0 0 0,0 0 0 0 0,-1 1 1 0 0,1 0-1 0 0,-1 0 0 0 0,1 0 0 0 0,-1 1 0 0 0,4 1-8 0 0,-7-2 77 0 0,0 0-1 0 0,0 1 1 0 0,0-1-1 0 0,-1 1 1 0 0,1-1-1 0 0,-1 1 1 0 0,1 0 0 0 0,-1 0-1 0 0,1 0 1 0 0,-1 0-1 0 0,0 0 1 0 0,0 0-1 0 0,0 0 1 0 0,0 0-1 0 0,0 0 1 0 0,-1 1-1 0 0,1-1 1 0 0,0 1-77 0 0,1 6 194 0 0,-1-1 0 0 0,0 1 0 0 0,1 9-194 0 0,-2-6-75 0 0,-1 0 0 0 0,0 0 0 0 0,0-1 0 0 0,-1 1 0 0 0,-1 0 0 0 0,0-1 0 0 0,0 1 0 0 0,-1-1 0 0 0,-1 0-1 0 0,0 0 1 0 0,0-1 0 0 0,-1 0 0 0 0,-4 6 75 0 0,-1-1-125 0 0,-1 0 0 0 0,0-1 0 0 0,-1 0 0 0 0,0-2 0 0 0,-1 1 0 0 0,0-1 0 0 0,-1-1 0 0 0,-5 2 125 0 0,2-1 141 0 0,1-1 481 0 0,0 0-1 0 0,-11 3-621 0 0,-8 5-148 0 0,28-14-7 0 0,-1 0 1 0 0,1-1-1 0 0,-1 0 1 0 0,0 0-1 0 0,0-1 1 0 0,0 0 0 0 0,0-1-1 0 0,-9 2 155 0 0,9-4-72 0 0,7 0-298 0 0,2 0-118 0 0,1-1-22 0 0,2-7-2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30 8287 0 0,'0'0'382'0'0,"0"0"-8"0"0,-4-7-226 0 0,2 5-101 0 0,-1 0-1 0 0,1 0 0 0 0,-1 0 1 0 0,0 0-1 0 0,0 0 1 0 0,0 0-1 0 0,0 1 0 0 0,0 0 1 0 0,0-1-1 0 0,0 1 0 0 0,0 0 1 0 0,0 0-1 0 0,-1 1 0 0 0,1-1 1 0 0,0 1-1 0 0,-1 0 1 0 0,1-1-1 0 0,0 1 0 0 0,-1 1 1 0 0,1-1-1 0 0,-1 0 0 0 0,-1 2-46 0 0,-8 0 204 0 0,1 1 0 0 0,-1 1 0 0 0,1 0 0 0 0,0 1 0 0 0,-3 1-204 0 0,-19 12 725 0 0,1 1-1 0 0,0 2 0 0 0,-16 15-724 0 0,-14 8 803 0 0,60-42-745 0 0,-63 44 1191 0 0,56-38-910 0 0,0 1 1 0 0,1 0-1 0 0,0 0 0 0 0,0 1 0 0 0,0 1-339 0 0,1 2 149 0 0,6-3-133 0 0,3-9-16 0 0,0 1 0 0 0,0-1 0 0 0,0 0 0 0 0,0 0 0 0 0,0 0 0 0 0,0 0 0 0 0,0 0 0 0 0,0 0 0 0 0,0 0 0 0 0,1 0 0 0 0,-1 0 0 0 0,0 0 0 0 0,1-1 0 0 0,-1 1 0 0 0,0 0 0 0 0,1-1 0 0 0,-1 1 0 0 0,2-1 0 0 0,1 2 0 0 0,0-1 0 0 0,0 0 0 0 0,1-1 0 0 0,-1 1 0 0 0,0-1 0 0 0,2 1 0 0 0,21-4 155 0 0,0-1 0 0 0,0-2 1 0 0,0 0-1 0 0,-1-1 0 0 0,0-2 0 0 0,17-9-155 0 0,-40 17 62 0 0,-1 0 0 0 0,0 0 0 0 0,1 0 0 0 0,-1 0 0 0 0,0-1 0 0 0,0 1 0 0 0,0-1 0 0 0,0 1 0 0 0,0-1 0 0 0,0 0 1 0 0,0-1-63 0 0,-1 2-451 0 0,-1 1-49 0 0,0 0-11 0 0,0 0-1 0 0,0 0 0 0 0,0 0 0 0 0,-1 0 459 0 0,0 0-1 0 0,-1-1 1 0 0,1 1-1 0 0,0 0 1 0 0,-1 0-1 0 0,1 1 1 0 0,0-1-1 0 0,0 0 1 0 0,-1 0-1 0 0,1 1 0 0 0,-1-1 54 0 0,1 1-19 0 0,-10 0-25 0 0,7 1-241 0 0,-7 8-251 0 0,5-6-61 0 0,6-4-4050 0 0,0 0 1228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106 209 11975 0 0,'-6'10'1275'0'0,"-2"2"-1032"0"0,-1-1 1 0 0,0-1-1 0 0,-1 0 1 0 0,-2 2-244 0 0,3-3 495 0 0,-33 26 185 0 0,41-34-309 0 0,1-1 117 0 0,0 0 21 0 0,0 0-66 0 0,1-2-428 0 0,0 0 0 0 0,-1 1 0 0 0,1-1 0 0 0,0 1 1 0 0,0-1-1 0 0,0 1 0 0 0,1-1 0 0 0,-1 1 0 0 0,0 0 0 0 0,0 0 0 0 0,1-1-15 0 0,0 0-1 0 0,34-34 185 0 0,5-6 547 0 0,2 1 1 0 0,33-22-732 0 0,-44 38-239 0 0,-3 3-615 0 0,20-11 854 0 0,-40 27-71 0 0,1 1 0 0 0,1 0 0 0 0,-1 0 0 0 0,1 1-1 0 0,-1 0 1 0 0,1 1 0 0 0,3 0 71 0 0,-1 1 0 0 0,-3 5 0 0 0,-8-2 0 0 0,0 0 0 0 0,0 1 0 0 0,0-1 0 0 0,0 1 0 0 0,-1 0 0 0 0,1-1 0 0 0,-1 1 0 0 0,1 0 0 0 0,-1 0 0 0 0,0 0 0 0 0,1 0 0 0 0,-1 0 0 0 0,0 1 0 0 0,0-1 0 0 0,-1 0 0 0 0,1 0 0 0 0,0 1 0 0 0,-1-1 0 0 0,0 0 0 0 0,1 1 0 0 0,-1-1 0 0 0,0 0 0 0 0,0 3 0 0 0,0 5 0 0 0,0 1 0 0 0,-1-1 0 0 0,0 1 0 0 0,-3 8 0 0 0,-4 12 0 0 0,3-10 0 0 0,0 0 0 0 0,1 4 0 0 0,4-22-77 0 0,-1-1-1 0 0,1 1 0 0 0,1-1 0 0 0,-1 1 1 0 0,0-1-1 0 0,0 1 0 0 0,1-1 0 0 0,0 1 1 0 0,-1-1-1 0 0,2 2 78 0 0,0-2-4037 0 0,5-2-1381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13823 0 0,'0'0'315'0'0,"0"0"45"0"0,0 0 21 0 0,0 0-49 0 0,1 2-220 0 0,2 10 75 0 0,0 0-1 0 0,-1 0 1 0 0,0 1-1 0 0,-1-1 1 0 0,0 1 0 0 0,-1 0-1 0 0,0-1 1 0 0,-1 1-1 0 0,-1-1 1 0 0,0 1-1 0 0,-3 9-186 0 0,-12 37 512 0 0,-3-2 0 0 0,-19 38-512 0 0,-61 106 1024 0 0,74-154-1024 0 0,-52 95-114 0 0,53-101-742 0 0,-2-1 0 0 0,-10 10 856 0 0,14-24-353 0 0,-20 20 353 0 0,-4-4-4718 0 0,37-34-57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15663 0 0,'0'0'356'0'0,"0"0"50"0"0,0 0 20 0 0,0 0-42 0 0,0 3-250 0 0,0-2-132 0 0,0-1 0 0 0,0 1 0 0 0,0 0 0 0 0,1 0 0 0 0,-1 0 0 0 0,0-1 0 0 0,0 1 0 0 0,1 0 1 0 0,-1-1-1 0 0,0 1 0 0 0,1 0 0 0 0,-1 0 0 0 0,0-1 0 0 0,1 1 0 0 0,-1-1 0 0 0,1 1 0 0 0,-1 0 1 0 0,1-1-1 0 0,-1 1 0 0 0,1-1 0 0 0,0 1 0 0 0,0-1-2 0 0,1 2 79 0 0,0-1 1 0 0,0 0-1 0 0,0-1 1 0 0,1 1-1 0 0,-1 0 1 0 0,0 0-1 0 0,0-1 1 0 0,2 1-80 0 0,8 0 618 0 0,0-1 1 0 0,1 1 0 0 0,3-2-619 0 0,-8 1 318 0 0,57-4 771 0 0,-1-3 1 0 0,0-3-1 0 0,5-3-1089 0 0,189-52-63 0 0,-93 22 152 0 0,-75 18-715 0 0,41-18 626 0 0,83-41-3470 0 0,-148 56-1500 0 0,13-9 4970 0 0,-28 6-2558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5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0,'1'0'382'0'0,"29"0"126"0"0,-7 0-307 0 0,-19 3-64 0 0,-3-1-25 0 0,0 1 55 0 0,1-1-1 0 0,-1 0 0 0 0,0 0 1 0 0,0 0-1 0 0,0 1 0 0 0,0-1 0 0 0,0 1 1 0 0,-1-1-1 0 0,1 0 0 0 0,-1 1-166 0 0,5 12 869 0 0,2 4-174 0 0,0 0 0 0 0,-1 0 1 0 0,0 4-696 0 0,13 40 986 0 0,-3-21-276 0 0,3-1-1 0 0,1 0 0 0 0,17 21-709 0 0,-20-33 243 0 0,1-2 0 0 0,1-1-1 0 0,2 0 1 0 0,1-1 0 0 0,0-2-1 0 0,7 5-242 0 0,7 4 630 0 0,8 12-630 0 0,16 15-22 0 0,-50-50 2 0 0,19 17-836 0 0,6 2 856 0 0,-30-23-278 0 0,-3-4 204 0 0,-1 0-1 0 0,0 1 1 0 0,1-1-1 0 0,0 0 1 0 0,-1 0-1 0 0,1-1 1 0 0,0 1-1 0 0,-1 0 1 0 0,1 0-1 0 0,0-1 1 0 0,0 1-1 0 0,0-1 75 0 0,0 1-386 0 0,-2-1-102 0 0,0 0-22 0 0,-16-7-2831 0 0,3 5 1817 0 0,10 2-11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2:5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12 8287 0 0,'0'0'382'0'0,"2"-1"-8"0"0,15-8-87 0 0,-15 8 433 0 0,-2 1 249 0 0,0 0 45 0 0,0 0-61 0 0,0 0-288 0 0,0 0-121 0 0,0 0-28 0 0,-16 9 100 0 0,10-5-590 0 0,0 1 0 0 0,0 0 0 0 0,1 0-1 0 0,-1 0 1 0 0,1 1 0 0 0,1 0 0 0 0,-1 0-1 0 0,-2 4-25 0 0,-12 16 237 0 0,2-4 470 0 0,2 1 0 0 0,0 0 1 0 0,-2 6-708 0 0,-19 32 923 0 0,13-27-1151 0 0,-1-1 0 0 0,-1-1 0 0 0,-2-1 0 0 0,-1-2 0 0 0,-1 0 0 0 0,-18 11 228 0 0,-39 31-19 0 0,-36 26 22 0 0,17-19-3 0 0,105-78 0 0 0,-1 1 0 0 0,1-1 0 0 0,0 0 0 0 0,0 0 0 0 0,0 0 0 0 0,-1 1 0 0 0,1-1 0 0 0,0 0 0 0 0,0 0 0 0 0,0 1 0 0 0,0-1 0 0 0,0 0 0 0 0,-1 1 0 0 0,1-1 0 0 0,0 0 0 0 0,0 0 0 0 0,0 1 0 0 0,0-1 0 0 0,0 0 0 0 0,0 1 0 0 0,0-1 0 0 0,0 0 0 0 0,0 0 0 0 0,0 1 0 0 0,0-1 0 0 0,0 0 0 0 0,0 1 0 0 0,0-1 0 0 0,1 0 0 0 0,-1 1 0 0 0,0-1 0 0 0,0 0 0 0 0,0 0 0 0 0,0 1 0 0 0,0-1 0 0 0,1 0 0 0 0,-1 0 0 0 0,0 1 0 0 0,0-1 0 0 0,0 0 0 0 0,1 0 0 0 0,-1 0 0 0 0,0 0 0 0 0,0 1 0 0 0,1-1 0 0 0,-1 0 0 0 0,0 0 0 0 0,1 0 0 0 0,-1 0 0 0 0,0 0 0 0 0,0 0 0 0 0,1 0 0 0 0,-1 1 0 0 0,2 0-327 0 0,1 1 0 0 0,-1-1 0 0 0,1 0 0 0 0,-1 0 0 0 0,1 1 0 0 0,-1-2 0 0 0,1 1 0 0 0,-1 0 0 0 0,1 0 0 0 0,0-1 0 0 0,-1 0 0 0 0,1 1 0 0 0,0-1 0 0 0,0 0 0 0 0,1 0 327 0 0,8-2-4775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13823 0 0,'0'0'315'0'0,"0"0"45"0"0,0 0 21 0 0,0 0-49 0 0,0 0-149 0 0,2 2 194 0 0,2 1-168 0 0,-1-1-1 0 0,1 1 1 0 0,0-1 0 0 0,0 0-1 0 0,0 0 1 0 0,0 0-1 0 0,1 0 1 0 0,-1-1-1 0 0,1 1 1 0 0,-1-1 0 0 0,0-1-1 0 0,1 1 1 0 0,0 0-209 0 0,13 0 462 0 0,1 0 0 0 0,14-1-462 0 0,66-8 986 0 0,0-4-1 0 0,40-12-985 0 0,0 0 93 0 0,-124 21-139 0 0,80-11-784 0 0,64-1 830 0 0,-151 15-597 0 0,-1-1 0 0 0,1 2 0 0 0,0-1 0 0 0,-1 1 0 0 0,1 1 0 0 0,-1-1 0 0 0,1 1 0 0 0,-1 1 0 0 0,4 1 597 0 0,-9-3-1535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15 105 8287 0 0,'-8'1'408'0'0,"6"-1"19"0"0,-3-1-1224 0 0,17 1 7575 0 0,-12-2-6484 0 0,0 1 0 0 0,0-1 0 0 0,1 0-1 0 0,-1 0 1 0 0,0 1 0 0 0,1-1 0 0 0,-1 0-1 0 0,1 1 1 0 0,0-1-294 0 0,1-1 127 0 0,0 1 0 0 0,0 0 0 0 0,0-1-1 0 0,0 1 1 0 0,1 0 0 0 0,-1 1 0 0 0,1-1-1 0 0,-1 0 1 0 0,1 1 0 0 0,-1-1 0 0 0,1 1-1 0 0,2-1-126 0 0,37-10 150 0 0,-20 6-145 0 0,23-5 903 0 0,1 2-1 0 0,19-1-907 0 0,5 3-682 0 0,-24 3-5375 0 0,-22 0-187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1 501 10135 0 0,'0'0'231'0'0,"0"0"29"0"0,0 0 19 0 0,1 1-41 0 0,5 1-44 0 0,-4-1 552 0 0,-2-1 232 0 0,0 0 40 0 0,0 0-131 0 0,21 3-92 0 0,-16-4-550 0 0,0 0 1 0 0,0 0 0 0 0,0-1 0 0 0,0 1-1 0 0,0-1 1 0 0,-1 0 0 0 0,1-1-1 0 0,2-1-245 0 0,9-3 577 0 0,16-9-227 0 0,-2-1-1 0 0,0-1 1 0 0,9-8-350 0 0,-7 5 71 0 0,9-6-71 0 0,-1-1 0 0 0,-1-2 0 0 0,21-23 0 0 0,-20 17 0 0 0,-23 22 0 0 0,-1-1 0 0 0,2-3 0 0 0,-18 18 0 0 0,0 0 0 0 0,0-1 0 0 0,0 1 0 0 0,1 0 0 0 0,-1 0 0 0 0,0 0 0 0 0,0-1 0 0 0,0 1 0 0 0,1 0 0 0 0,-1 0 0 0 0,0 0 0 0 0,0-1 0 0 0,0 1 0 0 0,0 0 0 0 0,0 0 0 0 0,1-1 0 0 0,-1 1 0 0 0,0 0 0 0 0,0-1 0 0 0,0 1 0 0 0,0 0 0 0 0,0 0 0 0 0,0-1 0 0 0,0 1 0 0 0,0 0 0 0 0,0-1 0 0 0,0 1 0 0 0,0 0 0 0 0,0 0 0 0 0,0-1 0 0 0,-1 1 0 0 0,1 0 0 0 0,0 0 0 0 0,0-1 0 0 0,-1 1 0 0 0,1 0 0 0 0,-1-1 0 0 0,0 1 0 0 0,0 0 0 0 0,1 0 0 0 0,-1 0 0 0 0,0 0 0 0 0,0 0 0 0 0,1 0 0 0 0,-1 0 0 0 0,0 0 0 0 0,0 0 0 0 0,1 0 0 0 0,-1 0 0 0 0,0 1 0 0 0,0-1 0 0 0,1 0 0 0 0,-1 1 0 0 0,-26 12-631 0 0,6-2-122 0 0,16-9 693 0 0,1 1 1 0 0,-1 0-1 0 0,0 0 0 0 0,1 0 0 0 0,0 1 0 0 0,0-1 1 0 0,0 1-1 0 0,0 0 0 0 0,1 0 0 0 0,-1 0 1 0 0,-1 4 59 0 0,-7 10 503 0 0,1 1 1 0 0,-2 6-504 0 0,6-12 426 0 0,-1 4-208 0 0,0-1-1 0 0,1 1 1 0 0,1 1-218 0 0,4-13-4 0 0,0 1 0 0 0,1 0 0 0 0,0 0 0 0 0,0 0-1 0 0,0 0 1 0 0,1 0 0 0 0,0 0 0 0 0,0 0 0 0 0,0 0 0 0 0,1 0 0 0 0,0 1 4 0 0,4 3 0 0 0,-3-9 9 0 0,1 1 0 0 0,-1-1 0 0 0,0 0 0 0 0,1 0 0 0 0,-1 0-1 0 0,1 0 1 0 0,-1 0 0 0 0,1-1 0 0 0,-1 1 0 0 0,1-1 0 0 0,-1 0 0 0 0,1 0 0 0 0,0 1-1 0 0,-1-2 1 0 0,1 1 0 0 0,-1 0 0 0 0,1 0 0 0 0,0-1 0 0 0,-1 0 0 0 0,1 1 0 0 0,-1-1-1 0 0,1 0-8 0 0,9-4 358 0 0,0 0 0 0 0,0-1 1 0 0,11-6-359 0 0,-17 8 170 0 0,59-32 386 0 0,-21 13-538 0 0,-2-2-1 0 0,-1-1 0 0 0,33-29-17 0 0,-50 35 0 0 0,0-1 0 0 0,-2-2 0 0 0,-1 0 0 0 0,0-1 0 0 0,6-12 0 0 0,6-9-714 0 0,-19 27 75 0 0,-1 0 0 0 0,8-14 639 0 0,-94 135 0 0 0,58-81 0 0 0,-1 0 0 0 0,-14 15 0 0 0,21-27 0 0 0,-6 7 0 0 0,-1-2 0 0 0,-17 14 0 0 0,14-14 0 0 0,1 2 0 0 0,-1 2 0 0 0,12-10 0 0 0,6 0 0 0 0,2-7 0 0 0,0 0 0 0 0,0 0 0 0 0,0 0 0 0 0,1 0 0 0 0,-1 0 0 0 0,1-1 0 0 0,-1 1 0 0 0,1-1 0 0 0,-1 1 0 0 0,1-1 0 0 0,1 1 0 0 0,24 17 0 0 0,-19-13 0 0 0,0-2 0 0 0,-1 1 0 0 0,0-2 0 0 0,1 1 0 0 0,0-1 0 0 0,0 0 0 0 0,0-1 0 0 0,0 1 0 0 0,6-1 0 0 0,11 2 0 0 0,0-2 0 0 0,5 0 0 0 0,-26-2 0 0 0,6 0 0 0 0,1 0 0 0 0,-1 0 0 0 0,1-2 0 0 0,-1 1 0 0 0,4-2 0 0 0,-9 2 0 0 0,5-1 0 0 0,-2 0-72 0 0,-7 1-298 0 0,-1 1-118 0 0,0 0-22 0 0,0 0-70 0 0,0 0-285 0 0,-10 18-2238 0 0,6-13 2221 0 0,1 0 0 0 0,-1 0-1 0 0,0 0 1 0 0,0-1-1 0 0,-5 4 883 0 0,6-5-1536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3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19 10135 0 0,'0'0'231'0'0,"0"0"29"0"0,0 0 19 0 0,1-1-41 0 0,22-15-112 0 0,-22 15 267 0 0,30 3 5763 0 0,-35 5-5954 0 0,-1-1-1 0 0,0 1 1 0 0,0-1-1 0 0,-1 0 1 0 0,1 0 0 0 0,-1 0-1 0 0,-1-1 1 0 0,-3 3-202 0 0,-15 13-8 0 0,-111 97 8 0 0,72-69-461 0 0,-2-3 0 0 0,-2-3-1 0 0,-9 1 462 0 0,-97 61-608 0 0,134-80 608 0 0,0 3 0 0 0,-27 18 0 0 0,41-24-930 0 0,25-21 420 0 0,1-1 136 0 0,0 0 575 0 0,0 0 250 0 0,0 0 49 0 0,0 0-59 0 0,2 0-424 0 0,0-1 0 0 0,0 0-1 0 0,0 0 1 0 0,0 0 0 0 0,-1 0 0 0 0,1-1-1 0 0,0 1 1 0 0,0-1 0 0 0,-1 1 0 0 0,2-2-17 0 0,2-2-3 0 0,0 1 3 0 0,0 1 0 0 0,-1 0 0 0 0,1 0 0 0 0,1 0 0 0 0,-1 1 0 0 0,0 0 0 0 0,0 0 0 0 0,1 0 0 0 0,-1 1 0 0 0,1-1 0 0 0,0 1 0 0 0,-1 1 0 0 0,1-1 0 0 0,0 1 0 0 0,0 0 0 0 0,-1 0 0 0 0,5 1 0 0 0,8 2 0 0 0,1 1 0 0 0,-1 1 0 0 0,0 0 0 0 0,12 7 0 0 0,15 3 0 0 0,32 12 0 0 0,-46-15 0 0 0,0-2 0 0 0,1-1 0 0 0,0-1 0 0 0,32 3 0 0 0,79-1-462 0 0,8-7 462 0 0,-158-3-6138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11975 0 0,'0'0'267'0'0,"0"0"42"0"0,0 0 17 0 0,-2 2-28 0 0,-138 207 1838 0 0,100-141-2116 0 0,22-37-24 0 0,-12 15 4 0 0,2-7 0 0 0,-55 81 0 0 0,48-71 46 0 0,22-31 53 0 0,0 0 0 0 0,2 1 1 0 0,0 0-1 0 0,-4 11-99 0 0,2 5 795 0 0,1 1-1 0 0,-5 34-794 0 0,15-60 4 0 0,0-1 0 0 0,2 1 0 0 0,-1 0 0 0 0,1 1-4 0 0,0 10 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3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85 10135 0 0,'-3'1'231'0'0,"-1"1"-128"0"0,1-1 0 0 0,-1 0 1 0 0,0 0-1 0 0,0 0 0 0 0,1 0 0 0 0,-1 0 0 0 0,0-1 0 0 0,-2 0-103 0 0,2 0 425 0 0,-1 0 1 0 0,1 1-1 0 0,0-1 0 0 0,0 1 0 0 0,0 0 0 0 0,0 0 0 0 0,0 0 1 0 0,-1 1-426 0 0,-12 3 1150 0 0,17-3-1085 0 0,1-1 0 0 0,-1 0 0 0 0,1 0 0 0 0,-1 0 1 0 0,1 0-1 0 0,-1 0 0 0 0,1 1 0 0 0,0-1 0 0 0,0 0 0 0 0,0 0 0 0 0,-1-1 0 0 0,1 1 0 0 0,0 0 0 0 0,0 0 0 0 0,0 0 0 0 0,0-1 0 0 0,0 1 0 0 0,0 0 0 0 0,1-1 0 0 0,-1 1 0 0 0,0-1 1 0 0,0 1-1 0 0,0-1 0 0 0,0 0 0 0 0,1 1 0 0 0,-1-1 0 0 0,1 0-65 0 0,6 2-18 0 0,1 0 1 0 0,-1-1-1 0 0,5 1 18 0 0,11-2 402 0 0,-1-1-1 0 0,0-1 0 0 0,0 0 1 0 0,-1-2-1 0 0,14-4-401 0 0,5 0-31 0 0,300-66 2063 0 0,-295 64-1945 0 0,70-10-488 0 0,-94 17-11 0 0,1 1 1 0 0,-1 2 0 0 0,0 0-1 0 0,6 1 412 0 0,-14 3-16 0 0,-7 3 16 0 0,-5 4 0 0 0,-4-8 0 0 0,1-1 0 0 0,0 1 0 0 0,-1 0 0 0 0,1-1 0 0 0,-1 1 0 0 0,0 0 0 0 0,1-1 0 0 0,-1 0 0 0 0,-1 0 0 0 0,1 1 0 0 0,0-1 0 0 0,-1 0 0 0 0,-31 24 0 0 0,32-25 0 0 0,-31 20 0 0 0,-1-1 0 0 0,-1-2 0 0 0,-18 6 0 0 0,31-14 0 0 0,-25 14 0 0 0,2 3 0 0 0,0 2 0 0 0,-26 22 0 0 0,-50 33 0 0 0,-157 106-2048 0 0,275-188 2048 0 0,-40 28 0 0 0,1 2 0 0 0,-27 30 0 0 0,51-45 99 0 0,-32 33 1360 0 0,-6 1-1459 0 0,20-25-1392 0 0,31-21 1306 0 0,5-3 408 0 0,0-2 152 0 0,0 0 34 0 0,0 0-65 0 0,14-2-278 0 0,23-1-165 0 0,0 2 0 0 0,0 1 0 0 0,0 2 0 0 0,24 5 0 0 0,96 7 0 0 0,-105-11 0 0 0,4-1 0 0 0,1-3 0 0 0,0-3 0 0 0,31-7 0 0 0,-70 9 0 0 0,-9 2 0 0 0,0-1 0 0 0,0-1 0 0 0,8-2 0 0 0,-9 0-64 0 0,-7 3-273 0 0,-1 1-138 0 0,0 0-33 0 0,-35 5-2323 0 0,22-2 1388 0 0,-8 0-3675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3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10135 0 0,'0'0'231'0'0,"0"0"29"0"0,0 0 19 0 0,7 3 153 0 0,1-4 216 0 0,1-1 0 0 0,-1 1 0 0 0,1-1 0 0 0,-1-1 0 0 0,5-1-648 0 0,18-5 1122 0 0,-13 5-741 0 0,25-7 726 0 0,1 3 1 0 0,10 1-1108 0 0,115-5 1128 0 0,5 8-1128 0 0,-104 3-445 0 0,-37 0-1797 0 0,-1 1-5105 0 0,-30 0 3261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3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8 10135 0 0,'9'-3'491'0'0,"-3"2"-430"0"0,1 0 1 0 0,-1 0-1 0 0,1 0 0 0 0,0 1 1 0 0,-1-1-1 0 0,1 2 1 0 0,-1-1-1 0 0,4 1-61 0 0,19 1 1997 0 0,-51 5-197 0 0,13-3-1387 0 0,-15 6-113 0 0,1 2 0 0 0,0 0 1 0 0,0 2-1 0 0,-12 10-300 0 0,8-5 423 0 0,-1-2 1 0 0,-17 7-424 0 0,-96 52 305 0 0,92-48-186 0 0,0-2 1 0 0,-2-2-1 0 0,-34 10-119 0 0,58-25-145 0 0,-6 2-9 0 0,0-1 0 0 0,-1-2 0 0 0,-18 2 154 0 0,50-9 0 0 0,1-1 0 0 0,-1 0 0 0 0,0 0 0 0 0,1 1 0 0 0,-1-1 0 0 0,0 0 0 0 0,1 0 0 0 0,-1-1 0 0 0,0 1 0 0 0,0 0 0 0 0,1 0 0 0 0,-1-1 0 0 0,0 1 0 0 0,1-1 0 0 0,-1 0 0 0 0,1 1 0 0 0,-1-1 0 0 0,1 0 0 0 0,-1 0 0 0 0,1 0 0 0 0,-1 0 0 0 0,1 0 0 0 0,0 0 0 0 0,0 0 0 0 0,-1-1 0 0 0,1 1 0 0 0,0 0 0 0 0,0-1 0 0 0,0 1 0 0 0,0-2 0 0 0,-1-1 0 0 0,1-1 0 0 0,0 1 0 0 0,0-1 0 0 0,0 1 0 0 0,1 0 0 0 0,0-1 0 0 0,0 0 0 0 0,0-3 0 0 0,0 1 0 0 0,0 6 0 0 0,0-9 0 0 0,0 0 0 0 0,0 1 0 0 0,1-1 0 0 0,1 1 0 0 0,0-1 0 0 0,0-1 0 0 0,4-2 0 0 0,-2 10 0 0 0,-1 3 0 0 0,0-2 0 0 0,0 0 0 0 0,0 1 0 0 0,1-1 0 0 0,-1 1 0 0 0,0 0 0 0 0,1 0 0 0 0,-1 0 0 0 0,1 1 0 0 0,0-1 0 0 0,-1 1 0 0 0,1 0 0 0 0,3 0 0 0 0,8 0 0 0 0,1 2 0 0 0,7 1 0 0 0,-3 0 0 0 0,1 0 0 0 0,29 3 0 0 0,7-2 0 0 0,6 1 0 0 0,-37-2 0 0 0,0-1 0 0 0,7-2 0 0 0,-31 0 2 0 0,16-1 363 0 0,-1 1 0 0 0,1 0 0 0 0,-1 2 0 0 0,1 0 0 0 0,10 3-365 0 0,-25-5 13 0 0,0 1-1 0 0,0 1 1 0 0,-1-1 0 0 0,1 0-1 0 0,0 1 1 0 0,-1-1 0 0 0,0 1 0 0 0,1 0-1 0 0,-1 0 1 0 0,0 0 0 0 0,0 0-1 0 0,0 0 1 0 0,1 2-13 0 0,1 5 0 0 0,-5-4 0 0 0,0 0 0 0 0,0 0 0 0 0,0 0 0 0 0,-1 0 0 0 0,1 0 0 0 0,-1 0 0 0 0,0 0 0 0 0,-1 0 0 0 0,1-1 0 0 0,-1 1 0 0 0,-2 1 0 0 0,-2 4-720 0 0,7-10 678 0 0,0 0 0 0 0,0 0 0 0 0,0 0 0 0 0,0 1 0 0 0,-1-1 0 0 0,1 0 0 0 0,0 0 0 0 0,0 0 0 0 0,0 0 0 0 0,0 0 0 0 0,0 0 0 0 0,0 0 0 0 0,0 0 0 0 0,0 0 0 0 0,0 0 0 0 0,0 0 0 0 0,0 0 0 0 0,1 0 0 0 0,-1 0 0 0 0,0 1 0 0 0,0-1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0,1 0 0 0 0,-1 0 0 0 0,0 0 0 0 0,0 0 0 0 0,0 0 0 0 0,0 0 0 0 0,0 0 0 0 0,0 0 0 0 0,0 0 0 0 0,0 0 0 0 0,0 0 42 0 0,20-10-3959 0 0,-15 8 4522 0 0,29-23-2611 0 0,-14 11 1024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3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1 13823 0 0,'0'0'315'0'0,"0"0"45"0"0,0 0 21 0 0,2-1-49 0 0,0 3-256 0 0,-5 4-39 0 0,-7 9-25 0 0,8-12-13 0 0,-7 9 1 0 0,-1-1 0 0 0,0 0 0 0 0,-1-1 0 0 0,0 0 0 0 0,-1 0 0 0 0,-28 27 0 0 0,-9 14 0 0 0,-87 92 0 0 0,76-82 805 0 0,-2-3-1 0 0,-32 21-804 0 0,0 1 431 0 0,0-3-495 0 0,-28 12 64 0 0,87-65-471 0 0,-23 17-553 0 0,51-35 838 0 0,0 0-1 0 0,0 0 0 0 0,0 1 1 0 0,1 0-1 0 0,0 1 1 0 0,0 0 186 0 0,5-7-3567 0 0,1-1-1220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3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224 123 10135 0 0,'-2'0'231'0'0,"-22"5"546"0"0,17-6-729 0 0,6 1-29 0 0,1 0-1 0 0,-1 0 1 0 0,1 0-1 0 0,-1 0 1 0 0,0 0-1 0 0,1 0 1 0 0,-1-1-1 0 0,1 1 1 0 0,-1 0-1 0 0,1 0 1 0 0,-1-1-1 0 0,1 1 1 0 0,-1 0-1 0 0,1-1 0 0 0,-1 1 1 0 0,1 0-1 0 0,-1-1 1 0 0,1 1-1 0 0,-1-1 1 0 0,1 1-1 0 0,0-1 1 0 0,-1 1-1 0 0,1-1 1 0 0,0 1-1 0 0,-1-1 1 0 0,1 1-1 0 0,0-1 1 0 0,0 1-1 0 0,0-1 1 0 0,-1 1-1 0 0,1-1 1 0 0,0 0-1 0 0,0 1 1 0 0,0-1-1 0 0,0 1 1 0 0,0-1-1 0 0,0 0 0 0 0,0 1 1 0 0,0-1-1 0 0,0 1 1 0 0,1-1-1 0 0,-1 0 1 0 0,0 1-1 0 0,0-1 1 0 0,0 1-1 0 0,1-1 1 0 0,-1 0-19 0 0,2-2 191 0 0,0 0 0 0 0,0 0 0 0 0,1 0 0 0 0,-1 0 0 0 0,1 1 0 0 0,1-2-191 0 0,-1 1 73 0 0,3-5 189 0 0,1 1 0 0 0,0 0 0 0 0,0 0 0 0 0,1 1 0 0 0,0 0 1 0 0,0 0-1 0 0,1 1 0 0 0,-1 0 0 0 0,1 1 0 0 0,0-1 0 0 0,0 2 0 0 0,1-1 0 0 0,-1 1 0 0 0,1 1 0 0 0,3-1-262 0 0,-10 3 11 0 0,0 0 0 0 0,0-1 0 0 0,0 1 0 0 0,0 0 0 0 0,-1 1 0 0 0,1-1 0 0 0,0 1 0 0 0,0-1 0 0 0,0 1 0 0 0,-1 0 0 0 0,1 0 0 0 0,0 0 0 0 0,-1 0 0 0 0,1 0 0 0 0,-1 1-11 0 0,7 6 0 0 0,-8-6 0 0 0,0 1 0 0 0,0 0 0 0 0,0-1 0 0 0,0 1 0 0 0,0-1 0 0 0,0 1 0 0 0,-1 0 0 0 0,0 0 0 0 0,1-1 0 0 0,-1 1 0 0 0,0 0 0 0 0,0 0 0 0 0,-1 0 0 0 0,1-1 0 0 0,0 1 0 0 0,-10 41 0 0 0,7-37 0 0 0,0 0 0 0 0,0 0 0 0 0,0 0 0 0 0,-1 0 0 0 0,0-1 0 0 0,-1 0 0 0 0,1 0 0 0 0,-1 0 0 0 0,0 0 0 0 0,-2 1 0 0 0,-13 11 0 0 0,0-1 0 0 0,-8 5 0 0 0,-5 3 0 0 0,18-14 0 0 0,-2 0 0 0 0,1-1 0 0 0,-16 6 0 0 0,15-8 0 0 0,1 1 0 0 0,0 1 0 0 0,1 0 0 0 0,-2 2 0 0 0,-6 6 0 0 0,16-14 0 0 0,0 1 0 0 0,1 1 0 0 0,-1-1 0 0 0,1 1 0 0 0,1 0 0 0 0,-5 5 0 0 0,5-2 0 0 0,2 3 0 0 0,5-2 0 0 0,-1-8 35 0 0,0-1 0 0 0,0 1 0 0 0,0 0 0 0 0,1-1 0 0 0,-1 1 0 0 0,1-1 0 0 0,-1 0 0 0 0,1 1 0 0 0,-1-1 0 0 0,1 0-1 0 0,0 0 1 0 0,-1 0 0 0 0,1 0 0 0 0,0 0 0 0 0,0-1 0 0 0,0 1 0 0 0,0 0 0 0 0,1-1-35 0 0,6 2 339 0 0,-1 0 1 0 0,1-1-1 0 0,7 0-339 0 0,1 0 236 0 0,17 0-115 0 0,1-1-1 0 0,0-1 1 0 0,29-6-121 0 0,-9 1 1243 0 0,-41 6-1065 0 0,1 1 0 0 0,-1 0-1 0 0,0 1 1 0 0,1 0 0 0 0,-1 1 0 0 0,8 3-178 0 0,24 5-1252 0 0,-34-9-359 0 0,-1-1 0 0 0,0 0 1 0 0,3 0 1610 0 0,-11-3-2032 0 0,11-7-15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3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 11975 0 0,'-33'-12'902'0'0,"31"11"-604"0"0,-10 1-186 0 0,10 1-71 0 0,0-1 0 0 0,0 1 0 0 0,0-1-1 0 0,0 1 1 0 0,0 0 0 0 0,1-1 0 0 0,-1 1 0 0 0,0 0-1 0 0,0 0 1 0 0,1 0 0 0 0,-1 0 0 0 0,1 1 0 0 0,-1-1-1 0 0,1 0 1 0 0,-1 1 0 0 0,1-1 0 0 0,0 1 0 0 0,0-1-1 0 0,0 1 1 0 0,0 0 0 0 0,0 0 0 0 0,0-1 0 0 0,0 1-1 0 0,0 0 1 0 0,0 1-41 0 0,0-1 64 0 0,0 1 0 0 0,1 0 0 0 0,-1 0-1 0 0,0 0 1 0 0,1 0 0 0 0,0 0 0 0 0,0 0-1 0 0,0 0 1 0 0,0-1 0 0 0,0 1 0 0 0,0 0-1 0 0,1 0 1 0 0,-1 0 0 0 0,1 0 0 0 0,0 0-1 0 0,1 2-63 0 0,1 2 0 0 0,1 1 0 0 0,0-1 0 0 0,0 0 0 0 0,1-1 0 0 0,0 1 0 0 0,0-1 0 0 0,1 0 0 0 0,-1 0 0 0 0,1 0 0 0 0,1-1 0 0 0,6 4 0 0 0,58 34 0 0 0,19 5 0 0 0,-32-18 0 0 0,0 2 0 0 0,31 26 0 0 0,-77-49 4 0 0,36 25 296 0 0,-3 2 0 0 0,0 2 0 0 0,15 20-300 0 0,-47-45 75 0 0,-2 1 0 0 0,0 0 1 0 0,0 0-1 0 0,-1 1 0 0 0,-1 0 1 0 0,-1 1-1 0 0,0 0 0 0 0,-1 0 1 0 0,-1 1-1 0 0,0 0 0 0 0,-1 0 1 0 0,-1 1-1 0 0,1 10-75 0 0,-3-12 11 0 0,-2 1 0 0 0,1 0 0 0 0,-2 0 0 0 0,0 0 0 0 0,-1 0 0 0 0,-1-1 0 0 0,-1 1 0 0 0,0-1 0 0 0,-1 0 0 0 0,-1 0 0 0 0,0 0 0 0 0,-1-1 0 0 0,0 0 0 0 0,-2 0 0 0 0,-3 4-11 0 0,-8 12 0 0 0,-1-2 0 0 0,-2 0 0 0 0,-1-2 0 0 0,-1 0 0 0 0,-1-2 0 0 0,-1 0 0 0 0,-1-2 0 0 0,-7 2 0 0 0,-298 212-64 0 0,272-201-792 0 0,36-22-1144 0 0,-22 17 2000 0 0,40-27-917 0 0,10-6-592 0 0,10-10 13 0 0,1 3-2278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3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11975 0 0,'0'0'267'0'0,"0"0"42"0"0,0 0 17 0 0,0 0-28 0 0,1-2-126 0 0,4-2 93 0 0,-1 0 0 0 0,1 1-1 0 0,1-1 1 0 0,-1 1-1 0 0,0 0 1 0 0,1 1 0 0 0,0-1-1 0 0,-1 1 1 0 0,3-1-265 0 0,17-4 1483 0 0,16-2-1483 0 0,-23 5 147 0 0,60-10 541 0 0,2 3 0 0 0,-1 4 0 0 0,20 3-688 0 0,-90 4-24 0 0,0 0-1 0 0,1 1 1 0 0,-1 0 0 0 0,0 1-1 0 0,4 0 25 0 0,11 6-5222 0 0,-15-4-826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4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15663 0 0,'0'0'356'0'0,"0"0"50"0"0,0 0 20 0 0,0 0-42 0 0,0 0-180 0 0,0 0 176 0 0,0 0 107 0 0,2-1 22 0 0,6-3-392 0 0,0 1 0 0 0,0 0-1 0 0,0 0 1 0 0,0 0 0 0 0,1 1 0 0 0,-1 1-1 0 0,0-1 1 0 0,1 1 0 0 0,7 1-117 0 0,38-3 1043 0 0,80-1-481 0 0,-62 5-1000 0 0,-31 1-1499 0 0,0-2 0 0 0,0-2 0 0 0,10-3 1937 0 0,-31 2-1535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33 11975 0 0,'0'0'267'0'0,"0"-2"42"0"0,0 1-280 0 0,-1 0 1 0 0,0-1-1 0 0,1 1 0 0 0,-1 0 0 0 0,0-1 0 0 0,0 1 0 0 0,0 0 0 0 0,0 0 1 0 0,0 0-1 0 0,0 0 0 0 0,0 0 0 0 0,0 0 0 0 0,-1 0 0 0 0,1 0 0 0 0,0 0 1 0 0,0 1-1 0 0,-1-1 0 0 0,1 1 0 0 0,-1-1 0 0 0,1 1 0 0 0,0-1 0 0 0,-1 1 1 0 0,1 0-1 0 0,-1-1 0 0 0,0 1-29 0 0,-2-1-3 0 0,-11-4 152 0 0,12 2 660 0 0,3 3-716 0 0,0 0 0 0 0,0 0 1 0 0,0 0-1 0 0,0 0 0 0 0,0 0 1 0 0,0 0-1 0 0,0 1 0 0 0,0-1 1 0 0,0 0-1 0 0,0 0 0 0 0,0 0 1 0 0,0 0-1 0 0,0 0 0 0 0,0 0 1 0 0,0 0-1 0 0,0 0 0 0 0,0 0 1 0 0,0 0-1 0 0,0 0 0 0 0,0 0 1 0 0,0 0-1 0 0,0 0 0 0 0,0 0 1 0 0,0 0-1 0 0,0 0 0 0 0,-1 0 0 0 0,1 0 1 0 0,0 0-1 0 0,0 0 0 0 0,0 0 1 0 0,0 0-1 0 0,0 0 0 0 0,0 0 1 0 0,0 0-1 0 0,0 0 0 0 0,0 0 1 0 0,0 0-1 0 0,0 0 0 0 0,0 0 1 0 0,0 0-1 0 0,0 0 0 0 0,0 0 1 0 0,0 0-1 0 0,0 0 0 0 0,0 0 1 0 0,-1 0-1 0 0,1 0 0 0 0,0 0 1 0 0,0 0-1 0 0,0 0 0 0 0,0 0 1 0 0,0 0-1 0 0,0 0 0 0 0,0 0-93 0 0,0 5-459 0 0,-3 21 1080 0 0,3-21-613 0 0,0 1 1 0 0,-1-1-1 0 0,0 1 1 0 0,0-1-1 0 0,-1 1 1 0 0,1-1-1 0 0,-2 3-8 0 0,-27 65 1249 0 0,16-37-1083 0 0,-1-1 0 0 0,-1-1-1 0 0,-2 0 1 0 0,-20 27-166 0 0,-117 137-2577 0 0,140-178 2298 0 0,-9 8-722 0 0,0-1 0 0 0,-1-1 1 0 0,-20 14 1000 0 0,37-32-338 0 0,8-8 317 0 0,0 0 1 0 0,0 0 0 0 0,0 0-1 0 0,0 0 1 0 0,0 0-1 0 0,0 0 1 0 0,0 0-1 0 0,0 0 1 0 0,0 0-1 0 0,0 0 1 0 0,0 0-1 0 0,0 0 1 0 0,0 0-1 0 0,0 0 1 0 0,0 0 0 0 0,0 0-1 0 0,0 0 1 0 0,0 0-1 0 0,0 0 1 0 0,0 0-1 0 0,0 0 1 0 0,0 0-1 0 0,0 0 1 0 0,1 1-1 0 0,-1-1 1 0 0,0 0 0 0 0,0 0-1 0 0,0 0 1 0 0,0 0-1 0 0,0 0 1 0 0,0 0-1 0 0,0 0 1 0 0,0 0-1 0 0,0 0 1 0 0,0 0-1 0 0,0 0 1 0 0,0 0-1 0 0,0 0 1 0 0,0 0 0 0 0,0 0-1 0 0,0 0 1 0 0,0 0-1 0 0,0 0 1 0 0,0 0-1 0 0,0 0 1 0 0,0 0-1 0 0,-1 0 1 0 0,1 0-1 0 0,0 0 1 0 0,0 0 0 0 0,0 0-1 0 0,0 1 1 0 0,0-1 20 0 0,17-9-1684 0 0,-13 7 1775 0 0,24-13-1114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4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15663 0 0,'0'0'356'0'0,"0"0"50"0"0,0 0 20 0 0,0 0-42 0 0,2-1-250 0 0,78-9 1755 0 0,2-9-1713 0 0,73-15-187 0 0,-124 29 11 0 0,12-3 0 0 0,2 1 0 0 0,42 1 0 0 0,-82 6-19 0 0,-1 0 0 0 0,1 1-1 0 0,-1 0 1 0 0,1-1 0 0 0,3 3 19 0 0,11 4-5248 0 0,-8-4-800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10247 0 0,'54'-22'987'0'0,"-3"2"-178"0"0,71-19 1 0 0,168-10 2728 0 0,-231 41-3107 0 0,-24 3-285 0 0,1 1-1 0 0,48 2 1 0 0,-71 4-93 0 0,3 1-2662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88 172 10135 0 0,'0'0'231'0'0,"0"0"29"0"0,-1 1 19 0 0,-2 3-243 0 0,0 0 0 0 0,1 0 1 0 0,-1 0-1 0 0,1 0 1 0 0,0 0-1 0 0,0 1 0 0 0,0-1 1 0 0,0 1-1 0 0,1-1 1 0 0,0 2-37 0 0,0-4 393 0 0,1-2 106 0 0,0 0 11 0 0,2 2 2 0 0,1 2-449 0 0,1-1 1 0 0,-1 0-1 0 0,1 0 0 0 0,-1 0 0 0 0,1 0 0 0 0,0 0 0 0 0,0-1 1 0 0,1 0-1 0 0,-1 0 0 0 0,0 0 0 0 0,1 0 0 0 0,-1-1 0 0 0,1 1 1 0 0,-1-1-1 0 0,1 0 0 0 0,0-1 0 0 0,-1 1 0 0 0,1-1 0 0 0,2 0-63 0 0,2 0 105 0 0,1-1 0 0 0,-1-1 0 0 0,0 1 0 0 0,0-1 0 0 0,0-1 0 0 0,0 0-1 0 0,0 0 1 0 0,0-1 0 0 0,6-3-105 0 0,1-2 5 0 0,0 0 1 0 0,-1-1-1 0 0,0-1 0 0 0,0 0 0 0 0,-2-1 0 0 0,1 0 0 0 0,-1-1 0 0 0,-1-1 1 0 0,0 0-1 0 0,-1 0 0 0 0,-1-1 0 0 0,0-1 0 0 0,-1 0 0 0 0,2-6-5 0 0,-10 21-1 0 0,-1-1 0 0 0,1 1 1 0 0,-1 0-1 0 0,1 0 0 0 0,-1-1 0 0 0,1 1 0 0 0,-1 0 0 0 0,0 0 0 0 0,0-1 0 0 0,0 1 0 0 0,0 0 0 0 0,0-1 0 0 0,0 1 1 0 0,0 0-1 0 0,0-1 0 0 0,0 1 0 0 0,-1 0 0 0 0,1-1 0 0 0,0 1 0 0 0,-1 0 0 0 0,1 0 0 0 0,-1-1 1 0 0,0 1 0 0 0,0 0 1 0 0,0 0-1 0 0,0 0 0 0 0,0 1 0 0 0,0-1 0 0 0,0 0 0 0 0,0 1 0 0 0,0-1 1 0 0,0 1-1 0 0,-1-1 0 0 0,1 1 0 0 0,0 0 0 0 0,0 0 0 0 0,0-1 1 0 0,-1 1-1 0 0,1 0 0 0 0,0 0 0 0 0,0 0 0 0 0,0 0 0 0 0,-1 0 0 0 0,1 0 1 0 0,0 1-1 0 0,0-1 0 0 0,0 0 0 0 0,-1 1 0 0 0,1-1 0 0 0,-10 3 0 0 0,1 1 0 0 0,0 0 0 0 0,0 0 0 0 0,1 1 0 0 0,-1 0 0 0 0,1 1 0 0 0,0 0 0 0 0,-3 3 0 0 0,-18 16 0 0 0,-18 19 0 0 0,34-30 0 0 0,-36 34 0 0 0,2 1 0 0 0,-15 25 0 0 0,52-59 62 0 0,1 1 0 0 0,1 1-1 0 0,-1 3-61 0 0,-6 10 217 0 0,14-28-185 0 0,1 0 0 0 0,0 1 0 0 0,0-1 0 0 0,0 0 0 0 0,0 1 0 0 0,0-1 0 0 0,1 1 0 0 0,-1-1 0 0 0,0 1 0 0 0,1-1 0 0 0,0 1 0 0 0,0-1 0 0 0,0 1 0 0 0,0-1 0 0 0,0 1 1 0 0,0-1-1 0 0,1 1 0 0 0,-1-1 0 0 0,1 1 0 0 0,0-1 0 0 0,-1 1 0 0 0,2 0-32 0 0,-2-2-208 0 0,1-1 1 0 0,-1 1-1 0 0,1-1 0 0 0,-1 1 0 0 0,0-1 1 0 0,1 0-1 0 0,0 1 0 0 0,-1-1 1 0 0,1 0-1 0 0,-1 1 0 0 0,1-1 1 0 0,-1 0-1 0 0,1 0 0 0 0,0 1 1 0 0,-1-1-1 0 0,1 0 0 0 0,-1 0 1 0 0,2 0 207 0 0,0 1-1217 0 0,12 4-3751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4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1273 0 15663 0 0,'0'0'356'0'0,"0"0"50"0"0,0 0 20 0 0,2 0-42 0 0,8 0-250 0 0,-10 0-134 0 0,0 0 0 0 0,1 0 0 0 0,-1 0 1 0 0,0 0-1 0 0,1 0 0 0 0,-1 0 0 0 0,1 0 1 0 0,-1 0-1 0 0,0 0 0 0 0,1 0 1 0 0,-1 0-1 0 0,0 1 0 0 0,1-1 0 0 0,-1 0 1 0 0,0 0-1 0 0,1 0 0 0 0,-1 0 0 0 0,0 0 1 0 0,1 1-1 0 0,-1-1 0 0 0,0 0 1 0 0,0 0-1 0 0,1 0 0 0 0,-1 1 0 0 0,0-1 1 0 0,0 0-1 0 0,1 1 0 0 0,-1-1 0 0 0,0 0 1 0 0,0 0-1 0 0,0 1 0 0 0,0-1 1 0 0,1 0-1 0 0,-1 1 0 0 0,0-1 0 0 0,0 0 1 0 0,0 1-1 0 0,0-1 0 0 0,0 0 0 0 0,0 1 1 0 0,0-1-1 0 0,0 1 0 0 0,0-1 1 0 0,0 0-1 0 0,0 1 0 0 0,0-1 0 0 0,0 0 1 0 0,0 1-1 0 0,0-1 0 0 0,0 0 0 0 0,-1 1 1 0 0,1-1-1 0 0,0 0 0 0 0,0 1 0 0 0,-1 1 5 0 0,1 1 0 0 0,-1-1 0 0 0,1 0 0 0 0,-1 1 0 0 0,0-1-1 0 0,0 0 1 0 0,0 1 0 0 0,0-1 0 0 0,-1 0 0 0 0,1 0 0 0 0,0 0 0 0 0,-1 0-1 0 0,0 0 1 0 0,1 0 0 0 0,-2 0-5 0 0,-5 5 78 0 0,1-1-1 0 0,-1 0 1 0 0,-4 2-78 0 0,0 0 130 0 0,-14 8 279 0 0,-1-1-1 0 0,-1-1 0 0 0,0-2 1 0 0,-19 6-409 0 0,-11 5-30 0 0,-85 36 30 0 0,-48 10 0 0 0,77-33 0 0 0,-14 5 0 0 0,-10-3 0 0 0,56-21 0 0 0,-46 2 0 0 0,122-18 0 0 0,1 0 0 0 0,-1-1 0 0 0,0 0 0 0 0,0-1 0 0 0,1 1 0 0 0,-1-1 0 0 0,0 0 0 0 0,1-1 0 0 0,-1 1 0 0 0,1-1 0 0 0,-7-5-4 0 0,10 3-22 0 0,1 2-8 0 0,-1-5-58 0 0,-1 1 0 0 0,1-1 0 0 0,0 0 0 0 0,1 0 0 0 0,0 0 0 0 0,0 1 0 0 0,0-1 0 0 0,1 0 0 0 0,0 0 0 0 0,1 0 0 0 0,0-4 92 0 0,-1 5-70 0 0,1 0-1 0 0,0 0 1 0 0,0 0-1 0 0,1 1 1 0 0,0-1-1 0 0,0 0 1 0 0,0 1 0 0 0,1 0-1 0 0,0-1 1 0 0,0 1-1 0 0,0 0 1 0 0,0 0-1 0 0,4-3 71 0 0,-2 3 0 0 0,0 1 0 0 0,0 0 0 0 0,0 0 0 0 0,1 0 0 0 0,-1 1 0 0 0,4-2 0 0 0,-6 4 0 0 0,-1-1 0 0 0,1 1 0 0 0,0 0 0 0 0,-1 0 0 0 0,1 1 0 0 0,0-1 0 0 0,-1 1 0 0 0,1-1 0 0 0,0 1 0 0 0,0 0 0 0 0,0 0 0 0 0,-1 0 0 0 0,1 0 0 0 0,0 0 0 0 0,0 1 0 0 0,1 0 0 0 0,4 2 42 0 0,-1 1 0 0 0,1 0-1 0 0,-1 1 1 0 0,0-1 0 0 0,-1 1 0 0 0,1 1-1 0 0,-1-1 1 0 0,0 1 0 0 0,0 0-1 0 0,1 2-41 0 0,1 2 115 0 0,2-1 0 0 0,-1 0 0 0 0,1-1-1 0 0,1 0-114 0 0,16 9 160 0 0,1-2-1 0 0,0 0 1 0 0,1-2-1 0 0,0-2 0 0 0,1 0 1 0 0,0-2-1 0 0,31 5-159 0 0,17 2 0 0 0,1-4 0 0 0,1-3 0 0 0,13-3 0 0 0,-37-3 0 0 0,-1 2 0 0 0,38 10 0 0 0,-72-10-1293 0 0,-4 2-5174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4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18 121 10135 0 0,'0'0'231'0'0,"0"0"29"0"0,0 0 19 0 0,0 0 37 0 0,0 0 125 0 0,0 0 58 0 0,3-8 454 0 0,1 3-732 0 0,-3 3 166 0 0,8 49 2658 0 0,-9-12-2842 0 0,-1-1 0 0 0,-2 0-1 0 0,-5 24-202 0 0,2-9 0 0 0,3-13 0 0 0,1-17 0 0 0,2-12 0 0 0,-1-1 0 0 0,0 1 0 0 0,0 0 0 0 0,-1 0 0 0 0,0 0 0 0 0,1-3 270 0 0,0 0 1 0 0,0 0-1 0 0,1 0 0 0 0,-1 0 0 0 0,1 0 0 0 0,0 0-270 0 0,-1 9 427 0 0,1-13-427 0 0,0 0 0 0 0,0 0 0 0 0,0 0 0 0 0,0-1 0 0 0,0 1 0 0 0,0 0 0 0 0,0 0 0 0 0,0 0 0 0 0,1 0 0 0 0,-1 0 0 0 0,0 0 0 0 0,0 0 0 0 0,0 0 0 0 0,0 0 0 0 0,0 0 0 0 0,0 0 0 0 0,0 0 0 0 0,0 0 0 0 0,0 0 0 0 0,0 0 0 0 0,0 0 0 0 0,0 0 0 0 0,0 0 0 0 0,0 0 0 0 0,0 0 0 0 0,0 0 0 0 0,0 0 0 0 0,1 1 0 0 0,-1-1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0,5-6 0 0 0,4-7 0 0 0,27-42 0 0 0,2 2 0 0 0,3 1 0 0 0,26-25 0 0 0,-48 59 0 0 0,-19 18 0 0 0,0-1 0 0 0,1 1 0 0 0,-1 0 0 0 0,0 0 0 0 0,0 0 0 0 0,1-1 0 0 0,-1 1 0 0 0,0 0 0 0 0,0 0 0 0 0,0 0 0 0 0,1 0 0 0 0,-1-1 0 0 0,0 1 0 0 0,1 0 0 0 0,-1 0 0 0 0,0 0 0 0 0,0 0 0 0 0,1 0 0 0 0,-1 0 0 0 0,0 0 0 0 0,1 0 0 0 0,-1 0 0 0 0,0 0 0 0 0,0 0 0 0 0,1 0 0 0 0,-1 0 0 0 0,0 0 0 0 0,1 0 0 0 0,-1 0 0 0 0,0 0 0 0 0,0 1 0 0 0,1-1 0 0 0,-1 0 0 0 0,0 0 0 0 0,0 0 0 0 0,1 0 0 0 0,-1 1 0 0 0,0-1 0 0 0,0 0 0 0 0,1 0 0 0 0,-1 0 0 0 0,0 1 0 0 0,0-1 0 0 0,0 0 0 0 0,0 0 0 0 0,1 1 0 0 0,-1-1 0 0 0,0 0 0 0 0,0 0 0 0 0,0 1 0 0 0,0-1 0 0 0,0 0 0 0 0,0 0 0 0 0,0 1 0 0 0,0-1 0 0 0,0 0 0 0 0,0 1 0 0 0,0-1 0 0 0,0 0 0 0 0,0 1 0 0 0,0-1 0 0 0,0 0 0 0 0,0 0 0 0 0,5 18 0 0 0,-1-1 0 0 0,-1 1 0 0 0,0 10 0 0 0,2 12 0 0 0,-1-20 0 0 0,1 0 0 0 0,1 0 0 0 0,0 0 0 0 0,5 9 0 0 0,-6-19 0 0 0,-1-3 0 0 0,7 3 0 0 0,-10-9 64 0 0,0 1-1 0 0,0-1 0 0 0,0 0 1 0 0,0 0-1 0 0,1 0 0 0 0,-1 1 1 0 0,0-1-1 0 0,1-1 0 0 0,-1 1 1 0 0,1 0-1 0 0,-1 0 0 0 0,1 0 1 0 0,-1-1-1 0 0,1 1 0 0 0,0-1 1 0 0,-1 1-1 0 0,1-1-63 0 0,3 1 363 0 0,-3-1-329 0 0,-1 0 0 0 0,0 0 0 0 0,1 0-1 0 0,-1-1 1 0 0,0 1 0 0 0,0 0 0 0 0,1-1-1 0 0,-1 1 1 0 0,0-1 0 0 0,0 0 0 0 0,0 1 0 0 0,1-1-1 0 0,-1 0 1 0 0,0 1 0 0 0,0-1 0 0 0,0 0-1 0 0,0 0 1 0 0,0 0-34 0 0,17-18 446 0 0,-1-1 0 0 0,0-1 0 0 0,-2 0 0 0 0,0-1 1 0 0,0-2-447 0 0,10-16-183 0 0,52-83 183 0 0,-25 38 0 0 0,-32 55-159 0 0,1-3-3932 0 0,9-18 4091 0 0,-28 48-4770 0 0,4-1-1474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0 13823 0 0,'0'0'315'0'0,"0"0"45"0"0,0 0 21 0 0,0 0-49 0 0,0 2-220 0 0,0-1-111 0 0,1-1-1 0 0,-1 1 1 0 0,0 0-1 0 0,0-1 1 0 0,0 1 0 0 0,0 0-1 0 0,1-1 1 0 0,-1 1-1 0 0,0 0 1 0 0,0-1-1 0 0,0 1 1 0 0,0 0-1 0 0,-1 0 1 0 0,1-1-1 0 0,0 1 1 0 0,0 0-1 0 0,0-1 1 0 0,0 1 0 0 0,-1 0-1 0 0,1-1 1 0 0,0 1-1 0 0,-1-1 1 0 0,1 1-1 0 0,0 0 1 0 0,-1 0-1 0 0,-1 1-2 0 0,-35 59 2 0 0,0 5 0 0 0,21-40 0 0 0,-11 28 0 0 0,-21 50 0 0 0,-4-2 0 0 0,-4-2 0 0 0,-16 15 0 0 0,52-86 0 0 0,-129 188 0 0 0,98-149 0 0 0,-3-3 0 0 0,-8 4 0 0 0,30-34 0 0 0,15-16 0 0 0,-19 18 0 0 0,33-36-10 0 0,-3 9 91 0 0,5-9 284 0 0,2-2 122 0 0,10-13-374 0 0,0 0 1 0 0,1 1-1 0 0,0 0 1 0 0,1 1-1 0 0,0 0 0 0 0,7-3-113 0 0,19-19-947 0 0,-12 9 727 0 0,12-11-168 0 0,18-11 388 0 0,-53 44 148 0 0,-1 1 1 0 0,1 0-1 0 0,0 0 0 0 0,0 0 0 0 0,0 1 0 0 0,0-1 1 0 0,0 1-1 0 0,0 0 0 0 0,0 0 0 0 0,0 1 0 0 0,1-1-148 0 0,5 0 197 0 0,4 0-52 0 0,-11 4-122 0 0,-2-1-26 0 0,6 8 3 0 0,-6-5 0 0 0,1 0 0 0 0,-1 0 0 0 0,0 0 0 0 0,-1 0 0 0 0,1 0 0 0 0,-1 1 0 0 0,0-1 0 0 0,-1 0 0 0 0,1 0 0 0 0,-1 0 0 0 0,0 0 0 0 0,0 2 0 0 0,-5 14 0 0 0,0-1 0 0 0,-4 8 0 0 0,6-18 0 0 0,-18 45-1252 0 0,-24 43 1252 0 0,57-96-2950 0 0,1-2 1416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168 107 11975 0 0,'0'0'267'0'0,"0"0"42"0"0,1 2 17 0 0,4 5-71 0 0,0 0 0 0 0,1-1 0 0 0,0 0 0 0 0,0 0 0 0 0,1 0 0 0 0,-1-1 0 0 0,1 0-1 0 0,0 0 1 0 0,1-1 0 0 0,-1 0 0 0 0,1 0 0 0 0,0 0 0 0 0,0-1 0 0 0,0 0 0 0 0,0-1 0 0 0,0 0 0 0 0,1 0 0 0 0,-1-1 0 0 0,1 0 0 0 0,-1-1 0 0 0,1 1 0 0 0,-1-2 0 0 0,1 1 0 0 0,-1-1 0 0 0,7-2-255 0 0,-1 0 155 0 0,0 0 1 0 0,0-1-1 0 0,0-1 0 0 0,-1 0 0 0 0,1-1 1 0 0,-1-1-1 0 0,2-2-155 0 0,-10 6-40 0 0,0 0-1 0 0,-1 0 1 0 0,1-1 0 0 0,-1 1 0 0 0,0-1 0 0 0,0 0 0 0 0,0 0 0 0 0,-1-1 0 0 0,0 1-1 0 0,1-1 1 0 0,-1 0 0 0 0,-1 0 0 0 0,1 0 0 0 0,-1 0 0 0 0,0 0 0 0 0,0-1-1 0 0,0 1 1 0 0,-1-1 0 0 0,1-3 40 0 0,-2 7-71 0 0,0 0-1 0 0,1 1 1 0 0,-1-1 0 0 0,0 0-1 0 0,0 0 1 0 0,0 1 0 0 0,0-1-1 0 0,-1 0 1 0 0,1 0-1 0 0,0 1 1 0 0,-1-1 0 0 0,1 0-1 0 0,-1 1 1 0 0,0-1 0 0 0,1 0-1 0 0,-1 1 1 0 0,0-1-1 0 0,0 1 1 0 0,0-1 0 0 0,0 1-1 0 0,0 0 1 0 0,0-1 0 0 0,-1 1-1 0 0,1 0 1 0 0,0 0-1 0 0,-1 0 1 0 0,1 0 0 0 0,-1 0-1 0 0,1 0 1 0 0,-1 0 0 0 0,1 0-1 0 0,-1 1 1 0 0,0-1-1 0 0,1 1 1 0 0,-2-1 71 0 0,-2 0-153 0 0,-1 0 0 0 0,0 0 1 0 0,0 1-1 0 0,1 0 0 0 0,-1 0 0 0 0,0 0 0 0 0,0 0 0 0 0,0 1 0 0 0,1 0 1 0 0,-1 1 152 0 0,-26 7-27 0 0,0 1 1 0 0,0 1-1 0 0,2 2 1 0 0,-1 1-1 0 0,2 2 1 0 0,-2 2 26 0 0,-14 11-2 0 0,1 2-1 0 0,2 1 1 0 0,-16 18 2 0 0,52-45 143 0 0,1 0-1 0 0,0 0 0 0 0,0 0 0 0 0,1 1 1 0 0,-1 0-1 0 0,1 0 0 0 0,-2 4-142 0 0,6-8 26 0 0,-1-1-1 0 0,0 0 1 0 0,1 1-1 0 0,-1-1 1 0 0,1 1-1 0 0,-1-1 1 0 0,1 0 0 0 0,0 1-1 0 0,0-1 1 0 0,0 1-1 0 0,0-1 1 0 0,0 1-1 0 0,0-1 1 0 0,0 1-1 0 0,0-1 1 0 0,1 1-1 0 0,-1-1 1 0 0,0 1-1 0 0,1-1 1 0 0,-1 1 0 0 0,1-1-1 0 0,0 0 1 0 0,-1 1-1 0 0,1-1 1 0 0,0 0-1 0 0,0 0 1 0 0,0 1-1 0 0,0-1 1 0 0,0 0-1 0 0,0 0 1 0 0,0 0-1 0 0,0 0 1 0 0,0 0 0 0 0,1-1-1 0 0,-1 1 1 0 0,0 0-1 0 0,1 0 1 0 0,-1-1-1 0 0,0 1-25 0 0,6 1-2 0 0,-1 0 1 0 0,1-1-1 0 0,-1 1 0 0 0,1-1 0 0 0,-1 0 0 0 0,1-1 1 0 0,0 0-1 0 0,-1 0 0 0 0,1 0 0 0 0,0-1 0 0 0,2 0 2 0 0,17-1-1137 0 0,4 0-4650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16 490 13823 0 0,'0'0'315'0'0,"0"0"45"0"0,-1 2 21 0 0,-1-2-268 0 0,0 2-1 0 0,-5 10 107 0 0,4-4-136 0 0,2-7 282 0 0,1-1 122 0 0,0 0 22 0 0,0 0 71 0 0,3-13 1276 0 0,-1 2-1281 0 0,1 0 0 0 0,1 0 0 0 0,0 1-1 0 0,0-1 1 0 0,1 1 0 0 0,4-5-575 0 0,11-18 805 0 0,8-8-805 0 0,-6 10 62 0 0,2-3-106 0 0,1 0-1 0 0,3 1 0 0 0,0 2 1 0 0,2 1-1 0 0,1 2 1 0 0,2 0-1 0 0,0 2 0 0 0,2 2 1 0 0,24-13 44 0 0,-56 35-143 0 0,1 1 1 0 0,0-1-1 0 0,-1 0 0 0 0,1 1 1 0 0,0 0-1 0 0,-1 0 1 0 0,1 0-1 0 0,0 0 0 0 0,3 0 143 0 0,-5 1-98 0 0,-1 0-1 0 0,0 0 1 0 0,0 1-1 0 0,1-1 0 0 0,-1 0 1 0 0,0 0-1 0 0,0 1 1 0 0,0-1-1 0 0,0 0 0 0 0,1 1 1 0 0,-1-1-1 0 0,0 1 1 0 0,0 0-1 0 0,0-1 0 0 0,0 1 1 0 0,0 0-1 0 0,0-1 1 0 0,0 1-1 0 0,0 0 0 0 0,0 0 1 0 0,-1 0-1 0 0,1 0 1 0 0,0 0-1 0 0,-1 0 0 0 0,1 0 1 0 0,0 0-1 0 0,-1 0 1 0 0,1 0-1 0 0,-1 1 0 0 0,0-1 1 0 0,1 0-1 0 0,-1 0 99 0 0,8 43-3683 0 0,-6-23 1862 0 0,0-5 285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215 201 10135 0 0,'0'0'464'0'0,"0"0"-9"0"0,2 0-295 0 0,2 1 159 0 0,0 1-1 0 0,0-1 1 0 0,0-1-1 0 0,0 1 1 0 0,1-1-1 0 0,-1 0 1 0 0,0 1-1 0 0,0-2 1 0 0,1 1-319 0 0,1-1 429 0 0,-1 1 1 0 0,1 0-1 0 0,0 0 1 0 0,-1 1-1 0 0,2 0-429 0 0,24 0 1043 0 0,-13-4-625 0 0,1-1 1 0 0,-1 0-1 0 0,0-1 0 0 0,-1-1 1 0 0,1-1-1 0 0,-1 0 0 0 0,-1-2 0 0 0,1 0 1 0 0,-1 0-1 0 0,3-4-418 0 0,15-10 13 0 0,-23 17-22 0 0,0-1 1 0 0,0-1-1 0 0,-1 0 1 0 0,0 0-1 0 0,0-1 1 0 0,-1 0-1 0 0,7-9 9 0 0,-15 16-68 0 0,0 1 0 0 0,-1-1 0 0 0,1 1 0 0 0,0-1 0 0 0,0 1-1 0 0,-1-1 1 0 0,1 0 0 0 0,-1 0 0 0 0,1 1 0 0 0,-1-1 0 0 0,0 0 0 0 0,0 0 0 0 0,1 0 68 0 0,-2 1-41 0 0,1 1 0 0 0,0-1 0 0 0,0 1 0 0 0,0-1 0 0 0,0 1 0 0 0,0-1 1 0 0,-1 1-1 0 0,1-1 0 0 0,0 1 0 0 0,0-1 0 0 0,-1 1 0 0 0,1-1 0 0 0,0 1 0 0 0,-1 0 1 0 0,1-1-1 0 0,-1 1 0 0 0,1 0 0 0 0,0-1 0 0 0,-1 1 0 0 0,1 0 0 0 0,-1-1 1 0 0,1 1-1 0 0,-1 0 0 0 0,1 0 0 0 0,-1-1 0 0 0,1 1 0 0 0,-1 0 0 0 0,1 0 1 0 0,-1 0-1 0 0,1 0 0 0 0,-1 0 0 0 0,1 0 0 0 0,-1 0 0 0 0,1 0 0 0 0,-1 0 1 0 0,0 0-1 0 0,1 0 0 0 0,-1 0 0 0 0,1 0 0 0 0,-1 0 0 0 0,1 1 0 0 0,-1-1 0 0 0,1 0 1 0 0,-1 0-1 0 0,1 0 0 0 0,-1 1 41 0 0,-27 7-310 0 0,1 2 1 0 0,0 0-1 0 0,0 2 1 0 0,1 1-1 0 0,1 1 1 0 0,-8 6 309 0 0,-42 32-1378 0 0,-22 23 1378 0 0,40-29 651 0 0,2 3 0 0 0,3 1-1 0 0,-6 12-650 0 0,53-57 3 0 0,0 1-1 0 0,1 0 1 0 0,-1 1-1 0 0,1-1 1 0 0,1 1-1 0 0,-1-1 1 0 0,1 1-1 0 0,-2 6-2 0 0,5-11 0 0 0,-1 0 0 0 0,1 0 0 0 0,-1 0 0 0 0,1 0 0 0 0,0 0 0 0 0,0 0-1 0 0,0 0 1 0 0,0 0 0 0 0,0 0 0 0 0,0 0 0 0 0,1 0 0 0 0,-1 0 0 0 0,0 0 0 0 0,1 0 0 0 0,0-1-1 0 0,-1 1 1 0 0,1 0 0 0 0,0 0 0 0 0,0 0 0 0 0,0-1 0 0 0,0 1 0 0 0,0 0 0 0 0,1-1-1 0 0,-1 1 1 0 0,0-1 0 0 0,1 1 0 0 0,-1-1 0 0 0,1 0 0 0 0,0 0 0 0 0,-1 0 0 0 0,1 0 0 0 0,0 0-1 0 0,0 0 1 0 0,-1 0 0 0 0,2 0 0 0 0,3 2 0 0 0,1-1 0 0 0,0 0 0 0 0,0 0 0 0 0,-1-1 0 0 0,1 0 0 0 0,0 0 0 0 0,1-1 0 0 0,51 1 0 0 0,-29-2 0 0 0,3 0-2387 0 0,0-2 0 0 0,18-3 2387 0 0,-12-1-5410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27 467 11975 0 0,'-23'8'1383'0'0,"21"-7"-1018"0"0,2-1 122 0 0,0 0 22 0 0,0 0 3 0 0,-2 11 1024 0 0,2-6-1006 0 0,0-3-269 0 0,0 0 1 0 0,0 1 0 0 0,0-1-1 0 0,1 1 1 0 0,-1-1 0 0 0,1 1-1 0 0,0 1-261 0 0,1 0 42 0 0,-1 0 1 0 0,2 0-1 0 0,-1-1 0 0 0,0 1 0 0 0,1-1 0 0 0,-1 1 0 0 0,3 1-42 0 0,3 0 0 0 0,-6-5 1 0 0,1 0-1 0 0,-1 0 1 0 0,1 0-1 0 0,-1 0 0 0 0,1 0 1 0 0,-1-1-1 0 0,0 0 1 0 0,1 1-1 0 0,-1-1 1 0 0,0 0-1 0 0,2-1 0 0 0,28-15 241 0 0,-23 12-44 0 0,34-21 1417 0 0,32-27-1614 0 0,-38 26-9 0 0,14-12 22 0 0,-2-3 0 0 0,21-24-13 0 0,19-18-427 0 0,-56 54 142 0 0,3-3-368 0 0,1 2 0 0 0,28-17 653 0 0,-71 53 0 0 0,1 1 0 0 0,0-1 0 0 0,-1 1 0 0 0,2 0 0 0 0,-1 0 0 0 0,-2 5 0 0 0,-34 56 0 0 0,30-49 0 0 0,-50 84 0 0 0,55-93 0 0 0,1 1 0 0 0,0 0 0 0 0,1 0 0 0 0,0 0 0 0 0,1 0 0 0 0,-3 10 0 0 0,6-19 0 0 0,0-1 0 0 0,0 1 0 0 0,0-1 0 0 0,-1 1 0 0 0,1-1 0 0 0,0 0 0 0 0,0 1 0 0 0,0-1 0 0 0,0 1 0 0 0,0-1 0 0 0,0 1 0 0 0,0-1 0 0 0,0 1 0 0 0,0-1 0 0 0,0 1 0 0 0,0-1 0 0 0,0 1 0 0 0,0-1 0 0 0,0 0 0 0 0,1 1 0 0 0,-1-1 0 0 0,0 1 0 0 0,0-1 0 0 0,0 1 0 0 0,1-1 0 0 0,-1 0 0 0 0,0 1 0 0 0,1-1 0 0 0,-1 0 0 0 0,0 1 0 0 0,1-1 0 0 0,-1 0 0 0 0,0 1 0 0 0,1-1 0 0 0,-1 0 0 0 0,0 0 0 0 0,1 1 0 0 0,-1-1 0 0 0,1 0 0 0 0,-1 0 0 0 0,1 0 0 0 0,0 1 0 0 0,3 2 59 0 0,1-1-1 0 0,0 0 1 0 0,0 1 0 0 0,0-1-1 0 0,0-1 1 0 0,1 1-1 0 0,-1-1 1 0 0,0 0-1 0 0,1 0 1 0 0,-1-1 0 0 0,1 1-1 0 0,-1-1 1 0 0,1 0-1 0 0,-1-1 1 0 0,0 1 0 0 0,1-1-1 0 0,-1 0-58 0 0,16-4 332 0 0,-1 0 0 0 0,0-1 0 0 0,16-7-332 0 0,-8 1-131 0 0,-1-1 0 0 0,0-1 0 0 0,17-13 131 0 0,73-58-1583 0 0,-86 59 1579 0 0,0-1 0 0 0,-2-2 0 0 0,-1-2 0 0 0,17-23 4 0 0,-37 46-47 0 0,-6 6 3 0 0,0 0 0 0 0,0 0 0 0 0,-1 0 0 0 0,1 0 0 0 0,0-1 0 0 0,-1 1 0 0 0,1 0 1 0 0,-1-1-1 0 0,1 0 44 0 0,-2 2-488 0 0,0 1-22 0 0,0 0 68 0 0,0-2 292 0 0,0 2 150 0 0,0 0 0 0 0,0 0-1 0 0,1 0 1 0 0,-1-1 0 0 0,0 1 0 0 0,0 0-1 0 0,0 0 1 0 0,0 0 0 0 0,0 0-1 0 0,0 0 1 0 0,-1-1 0 0 0,1 1 0 0 0,0 0-1 0 0,0 0 1 0 0,0 0 0 0 0,0 0-1 0 0,0 0 1 0 0,0-1 0 0 0,0 1 0 0 0,0 0-1 0 0,0 0 1 0 0,0 0 0 0 0,0 0-1 0 0,0 0 1 0 0,0 0 0 0 0,-1 0 0 0 0,1-1-1 0 0,0 1 1 0 0,0 0 0 0 0,0 0-1 0 0,0 0 1 0 0,0 0 0 0 0,0 0 0 0 0,-1 0-1 0 0,1 0 1 0 0,0 0 0 0 0,0 0-1 0 0,0 0 1 0 0,0 0 0 0 0,0 0 0 0 0,-1 0-1 0 0,1 0 1 0 0,0 0 0 0 0,0 0-1 0 0,0 0 1 0 0,0 0 0 0 0,0 0 0 0 0,-1 0-1 0 0,1 0 1 0 0,0 0 0 0 0,0 0-1 0 0,0 0 1 0 0,0 0 0 0 0,0 0 0 0 0,0 0-1 0 0,-1 0 1 0 0,1 0 0 0 0,0 0-1 0 0,0 1 1 0 0,0-1 0 0 0,0 0 0 0 0,0 0-1 0 0,0 0 1 0 0,0 0 0 0 0,-1 0-1 0 0,1 0 1 0 0,0 0 0 0 0,0 1 0 0 0,0-1-1 0 0,0 0 1 0 0,-10 7 4 0 0,10-7-4 0 0,-6 6 0 0 0,1-1 0 0 0,-1 1 0 0 0,1 1 0 0 0,0-1 0 0 0,1 1 0 0 0,-1 1 0 0 0,-8 11 0 0 0,-5 7 0 0 0,2 1 0 0 0,-1 5 0 0 0,-7 10 0 0 0,15-25 210 0 0,0 0-1 0 0,2 0 0 0 0,-1 0 1 0 0,-1 11-210 0 0,7-20 89 0 0,0 0 1 0 0,0 0 0 0 0,0 1 0 0 0,1-1 0 0 0,1 1 0 0 0,-1-1 0 0 0,1 1 0 0 0,1-1 0 0 0,0 1 0 0 0,0-1 0 0 0,1 3-90 0 0,0-6 21 0 0,1 1-1 0 0,0 0 1 0 0,0-1 0 0 0,0 1-1 0 0,1-1 1 0 0,0 0 0 0 0,0 0-1 0 0,3 3-20 0 0,-5-6 0 0 0,-1 0 0 0 0,1 0 0 0 0,0 0 0 0 0,0-1 0 0 0,0 1 0 0 0,0 0 0 0 0,0-1 0 0 0,0 0 0 0 0,0 1 0 0 0,0-1 0 0 0,1 0 0 0 0,-1 0 0 0 0,0 0 0 0 0,1 0 0 0 0,-1-1 0 0 0,3 1 0 0 0,2 1 0 0 0,0-1 0 0 0,1 1 0 0 0,0-2 0 0 0,0 1 0 0 0,0-1 0 0 0,0 0 0 0 0,0 0 0 0 0,-1-1 0 0 0,1 0 0 0 0,2-1 0 0 0,24-3 0 0 0,-25 5-861 0 0,-7 1-3622 0 0,-4 7-1565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97 11975 0 0,'3'3'519'0'0,"8"7"-1069"0"0,0-7 6397 0 0,-10-5-5667 0 0,0 0-1 0 0,1 0 1 0 0,-1 0-1 0 0,0 0 1 0 0,0 0 0 0 0,0 0-1 0 0,-1 0 1 0 0,1-1-1 0 0,0 1-179 0 0,3-23 16 0 0,-4 22-16 0 0,0-1 0 0 0,-1 1 0 0 0,1 0 0 0 0,0 0 0 0 0,-1 0 0 0 0,0 0 0 0 0,0-1 0 0 0,0 1 0 0 0,0 0 0 0 0,0 0 0 0 0,-1 0 0 0 0,1 1 0 0 0,-1-1 0 0 0,0 0 0 0 0,1 1 0 0 0,-2-2 0 0 0,1 3 0 0 0,1-1 0 0 0,-1 1 0 0 0,0 0 0 0 0,0 0 0 0 0,1-1 0 0 0,-1 1 0 0 0,0 0 0 0 0,0 1 0 0 0,0-1 0 0 0,0 0 0 0 0,-1 1 0 0 0,1-1 0 0 0,0 1 0 0 0,0-1 0 0 0,0 1 0 0 0,0 0 0 0 0,0 0 0 0 0,-1 0 0 0 0,1 0 0 0 0,0 0 0 0 0,0 1 0 0 0,0-1 0 0 0,0 1 0 0 0,-2 0 0 0 0,-8 4-5 0 0,1 0 0 0 0,0 0 0 0 0,0 1 0 0 0,0 0 0 0 0,1 1 0 0 0,0 1 0 0 0,0 0 5 0 0,-26 18-366 0 0,18-15 300 0 0,-54 35-696 0 0,1 3-1 0 0,-42 39 763 0 0,87-67-11 0 0,17-15 23 0 0,1 1 1 0 0,0 0-1 0 0,0 0 1 0 0,0 1 0 0 0,1 0-1 0 0,-2 3-12 0 0,20-6 812 0 0,-2-4-678 0 0,-1-1-1 0 0,0 1 1 0 0,1-1-1 0 0,-1-1 0 0 0,0 0 1 0 0,0 0-1 0 0,1 0 1 0 0,-1-1-1 0 0,0-1-133 0 0,23-6-275 0 0,22-11 275 0 0,-22 8-211 0 0,83-37-639 0 0,12-4 109 0 0,-126 53 741 0 0,0 0 0 0 0,0 0 0 0 0,0 0 0 0 0,-1 0 0 0 0,1 1 0 0 0,0-1 0 0 0,0 0 0 0 0,0 0 0 0 0,0 0 0 0 0,0 0 0 0 0,0 1 0 0 0,0-1 0 0 0,0 0 0 0 0,0 0 0 0 0,0 0 0 0 0,0 0 0 0 0,0 1 0 0 0,0-1 0 0 0,0 0 0 0 0,0 0 0 0 0,0 0 0 0 0,1 0 0 0 0,-1 0 0 0 0,0 1 0 0 0,0-1 0 0 0,0 0 0 0 0,0 0 0 0 0,0 0 0 0 0,0 0 0 0 0,0 0 0 0 0,0 1 0 0 0,1-1 0 0 0,-1 0 0 0 0,0 0 0 0 0,0 0 0 0 0,0 0 0 0 0,0 0 0 0 0,0 0 0 0 0,1 0 0 0 0,-1 0 0 0 0,0 0 0 0 0,0 0 0 0 0,0 1 0 0 0,0-1 0 0 0,1 0 0 0 0,-1 0 0 0 0,0 0 0 0 0,0 0 0 0 0,0 0 0 0 0,0 0 0 0 0,1 0 0 0 0,-1 0 0 0 0,0 0 0 0 0,0 0 0 0 0,0-1 0 0 0,0 1 0 0 0,0 0 0 0 0,1 0 0 0 0,-1 0 0 0 0,0 0 0 0 0,0 0 0 0 0,0 0 0 0 0,0 0 0 0 0,1 0 0 0 0,-1 0 0 0 0,0 0 0 0 0,0-1 0 0 0,-7 13 0 0 0,6-11 0 0 0,-6 9 178 0 0,-1 0-1 0 0,0-1 1 0 0,-1 0-1 0 0,0 0 1 0 0,0-1 0 0 0,-1-1-1 0 0,0 1 1 0 0,-10 4-178 0 0,1 1 571 0 0,-16 14-571 0 0,-15 14 0 0 0,45-33 0 0 0,5-8 0 0 0,0 0 0 0 0,0 1 0 0 0,-1-1 0 0 0,1 0 0 0 0,0 1 0 0 0,0-1 0 0 0,0 1 0 0 0,0-1 0 0 0,0 0 0 0 0,0 1 0 0 0,0-1 0 0 0,0 0 0 0 0,0 1 0 0 0,0-1 0 0 0,0 1 0 0 0,0-1 0 0 0,0 0 0 0 0,0 1 0 0 0,1-1 0 0 0,-1 0 0 0 0,0 1 0 0 0,0-1 0 0 0,1 1-60 0 0,1 0-1 0 0,-1 0 1 0 0,0-1 0 0 0,0 1-1 0 0,1-1 1 0 0,-1 1-1 0 0,1-1 1 0 0,-1 1 0 0 0,0-1-1 0 0,1 0 1 0 0,-1 1-1 0 0,1-1 1 0 0,-1 0 0 0 0,1 0-1 0 0,0 0 61 0 0,24-3-1782 0 0,-3-3 268 0 0,2-4-20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103 246 10135 0 0,'0'0'464'0'0,"0"0"-9"0"0,-1 2-295 0 0,-2 2 264 0 0,1 0 1 0 0,-1-1-1 0 0,0 1 1 0 0,-1-1-1 0 0,1 1 1 0 0,0-1-1 0 0,-1 0 1 0 0,0 0-1 0 0,-1 0-424 0 0,4-2 665 0 0,-1 0-468 0 0,0 0-1 0 0,0 0 1 0 0,0-1-1 0 0,0 1 1 0 0,0-1-1 0 0,0 1 1 0 0,0-1-1 0 0,-1 0-196 0 0,1 0 99 0 0,0 1 0 0 0,0-1 0 0 0,0 0 0 0 0,0 0-1 0 0,0-1 1 0 0,0 1 0 0 0,0 0 0 0 0,0-1 0 0 0,0 1 0 0 0,0-1 0 0 0,0 0-1 0 0,0 0 1 0 0,0 1 0 0 0,0-1 0 0 0,1 0 0 0 0,-1-1 0 0 0,0 1-1 0 0,1 0 1 0 0,-1 0 0 0 0,0-2-99 0 0,1 2 6 0 0,0 0 1 0 0,0 0-1 0 0,0-1 0 0 0,1 1 0 0 0,-1 0 1 0 0,1-1-1 0 0,-1 1 0 0 0,1-1 0 0 0,0 1 1 0 0,-1-1-1 0 0,1 1 0 0 0,0 0 0 0 0,0-1 1 0 0,0 1-1 0 0,0-1 0 0 0,0 1 0 0 0,0-1 1 0 0,0 1-1 0 0,1-1 0 0 0,-1 1 0 0 0,1-1 1 0 0,-1 1-1 0 0,1 0 0 0 0,-1-1 0 0 0,1 1 1 0 0,0 0-1 0 0,-1-1 0 0 0,2 0-6 0 0,7-11 0 0 0,1 0 0 0 0,1 1 0 0 0,0 0 0 0 0,1 1 0 0 0,2-2 0 0 0,5-5 0 0 0,-18 17 0 0 0,13-13 0 0 0,0 1 0 0 0,0 0 0 0 0,1 1 0 0 0,1 1 0 0 0,0 0 0 0 0,0 1 0 0 0,7-2 0 0 0,2 0 0 0 0,-11 6 0 0 0,0 0 0 0 0,0 0 0 0 0,0 1 0 0 0,4 0 0 0 0,-13 4 0 0 0,-1 0 0 0 0,1 0 0 0 0,-1 1 0 0 0,0 0 0 0 0,1 0 0 0 0,-1 0 0 0 0,1 0 0 0 0,-1 1 0 0 0,1 0 0 0 0,-1 0 0 0 0,0 0 0 0 0,0 0 0 0 0,1 1 0 0 0,-1-1 0 0 0,0 1 0 0 0,2 1 0 0 0,-1 0 0 0 0,0 0 0 0 0,-1 0 0 0 0,0 1 0 0 0,0-1 0 0 0,0 1 0 0 0,0 0 0 0 0,0 0 0 0 0,-1 0 0 0 0,1 0 0 0 0,-1 0 0 0 0,0 1 0 0 0,-1 0 0 0 0,1 0 0 0 0,-1-1 0 0 0,1 2 0 0 0,-2-2 0 0 0,0-1 0 0 0,-1 1 0 0 0,1-1 0 0 0,-1 1 0 0 0,1-1 0 0 0,-1 1 0 0 0,0-1 0 0 0,0 1 0 0 0,-1 0 0 0 0,1-1 0 0 0,-1 1 0 0 0,0-1 0 0 0,0 1 0 0 0,0-1 0 0 0,0 0 0 0 0,0 1 0 0 0,-1-1 0 0 0,0 0 0 0 0,1 0 0 0 0,-1 0 0 0 0,-1 0 0 0 0,1 0 0 0 0,-1 1 0 0 0,-5 5-172 0 0,-1 1 0 0 0,0-2-1 0 0,-1 1 1 0 0,0-1 0 0 0,-9 6 172 0 0,17-14-4483 0 0,2 0-1565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227 435 13823 0 0,'0'0'315'0'0,"0"0"45"0"0,0 0 21 0 0,0 0-49 0 0,-2 1-149 0 0,-6 1 94 0 0,0 0 1 0 0,0-1 0 0 0,0 0-1 0 0,-1 0 1 0 0,1-1-1 0 0,-4 0-277 0 0,-11 1 316 0 0,17-1-316 0 0,0 0 0 0 0,-1 0 0 0 0,1-1 0 0 0,0 1 0 0 0,-1-1 0 0 0,1-1 0 0 0,0 1 0 0 0,0-1 0 0 0,0 0 0 0 0,0-1 0 0 0,0 1 0 0 0,1-1 0 0 0,-1 0 0 0 0,0-1 0 0 0,2 1 0 0 0,0 0 0 0 0,0-1 0 0 0,0 1 0 0 0,1-1 0 0 0,-1 0 0 0 0,1 0 0 0 0,0 0 0 0 0,0 0 0 0 0,1 0 0 0 0,-1-1 0 0 0,1 1 0 0 0,0-1 0 0 0,0 1 0 0 0,0-1 0 0 0,1 0 0 0 0,0 0 0 0 0,0 0 0 0 0,0-1 0 0 0,0-1 0 0 0,1-1 0 0 0,0 1 0 0 0,1-1 0 0 0,-1 0 0 0 0,1 1 0 0 0,1 0 0 0 0,0-1 0 0 0,0 1 0 0 0,2-5 0 0 0,2-4 0 0 0,1-1 0 0 0,1 2 0 0 0,5-10 0 0 0,-4 10 0 0 0,1 0 0 0 0,0 1 0 0 0,1 0 0 0 0,1 1 0 0 0,0 0 0 0 0,0 1 0 0 0,2 0 0 0 0,-1 1 0 0 0,1 0 0 0 0,1 1 0 0 0,0 1 0 0 0,0 0 0 0 0,1 1 0 0 0,4-1 0 0 0,-10 6 0 0 0,-1 1 0 0 0,1 0 0 0 0,0 0 0 0 0,-1 1 0 0 0,1 0 0 0 0,6 0 0 0 0,59 4 0 0 0,-72-2 0 0 0,7 0 0 0 0,-1 0 0 0 0,0 1 0 0 0,1 1 0 0 0,-1-1 0 0 0,-1 2 0 0 0,1-1 0 0 0,0 1 0 0 0,-1 0 0 0 0,0 1 0 0 0,0 0 0 0 0,0 0 0 0 0,0 2 0 0 0,-5-5 33 0 0,-1 0 0 0 0,0 0 0 0 0,0 0 0 0 0,0 0 0 0 0,0 0 0 0 0,-1 1 0 0 0,1-1 0 0 0,0 1 1 0 0,-1-1-1 0 0,0 1 0 0 0,0 0 0 0 0,0 0 0 0 0,0-1 0 0 0,0 1 0 0 0,0 0 0 0 0,-1 0 0 0 0,1 0 0 0 0,-1 0 0 0 0,0 0 0 0 0,0 0 0 0 0,0 0 0 0 0,0 0 0 0 0,0 0 0 0 0,-1 0 0 0 0,1 0 0 0 0,-1-1 0 0 0,0 1 0 0 0,0 0 0 0 0,0 0 0 0 0,0 0 0 0 0,-1-1-33 0 0,-3 8 128 0 0,0 0 0 0 0,0-1 0 0 0,-1 0 0 0 0,0-1 0 0 0,-1 1 0 0 0,0-1 0 0 0,0 0 0 0 0,-1 0-128 0 0,-32 27 0 0 0,-17 10 0 0 0,26-21 0 0 0,6-6-379 0 0,0-1 0 0 0,-2-1 0 0 0,0-1-1 0 0,0-1 1 0 0,-9 1 379 0 0,30-12-421 0 0,0-1 0 0 0,0 0 1 0 0,0-1-1 0 0,-1 0 0 0 0,1 0 0 0 0,-2 0 421 0 0,-4 0-5459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13823 0 0,'0'0'315'0'0,"0"0"45"0"0,0 0 21 0 0,0 0-49 0 0,0-1-220 0 0,0-5 290 0 0,1 1 0 0 0,-1 0 0 0 0,1 0 0 0 0,1 0 1 0 0,-1 0-1 0 0,1 0 0 0 0,0 0 0 0 0,0 0 0 0 0,0 0 0 0 0,1 1 0 0 0,0-1 0 0 0,0 0-402 0 0,10-12 577 0 0,0 1 1 0 0,8-8-578 0 0,-5 6 151 0 0,16-19-148 0 0,2 2 0 0 0,1 2 0 0 0,1 1-1 0 0,2 1 1 0 0,1 2 0 0 0,17-7-3 0 0,-49 32 44 0 0,0 0 1 0 0,1 0-1 0 0,-1 1 0 0 0,0 0 1 0 0,1 1-1 0 0,0 0 0 0 0,0 0 0 0 0,-1 0 1 0 0,1 1-1 0 0,6 0-44 0 0,-12 3 180 0 0,0 0 0 0 0,-1 1 0 0 0,0-1 0 0 0,1 0 0 0 0,-1 1 0 0 0,0-1 0 0 0,0 0 0 0 0,0 1-180 0 0,0 2 12 0 0,0 0 1 0 0,0 0 0 0 0,-1 0-1 0 0,1 1 1 0 0,-1-1-1 0 0,0 0 1 0 0,-1 0-1 0 0,1 0 1 0 0,-1 0-1 0 0,0 1 1 0 0,0-1 0 0 0,-1 1-13 0 0,-1 4 14 0 0,-13 64-14 0 0,-12 26 0 0 0,19-76 18 0 0,-3 9-437 0 0,12-32-56 0 0,0-1-33 0 0,0 7-840 0 0,0-5-3577 0 0,0-2 2878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13823 0 0,'-2'1'630'0'0,"-7"7"-468"0"0,0 1 1 0 0,1 0 0 0 0,0 1-1 0 0,0 0 1 0 0,1 0 0 0 0,0 1-1 0 0,-1 3-162 0 0,-10 14 667 0 0,-31 47-397 0 0,7-8 13 0 0,-4-2-1 0 0,-2-2 0 0 0,-8 3-282 0 0,23-31 0 0 0,6-7 0 0 0,1 0 0 0 0,1 1 0 0 0,2 2 0 0 0,-12 20 0 0 0,30-43-141 0 0,1 0 0 0 0,0 0 0 0 0,1 0 0 0 0,-1 1 141 0 0,4-7-37 0 0,-1 0 0 0 0,1-1-1 0 0,-1 1 1 0 0,1 0 0 0 0,0 0 0 0 0,-1 0-1 0 0,1-1 1 0 0,0 1 0 0 0,0 0 0 0 0,0 0-1 0 0,1 0 1 0 0,-1 0 0 0 0,0-1-1 0 0,1 1 1 0 0,-1 0 0 0 0,1 0 0 0 0,-1-1-1 0 0,1 1 1 0 0,0 0 0 0 0,0-1 0 0 0,0 1-1 0 0,0-1 38 0 0,1 1-271 0 0,2 3 165 0 0,-3-2-2973 0 0,-1-3 2055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1590 0 8287 0 0,'0'0'191'0'0,"0"0"26"0"0,0 0 9 0 0,1 2-34 0 0,1 7-78 0 0,-1-7 274 0 0,-1-2 110 0 0,0 0 12 0 0,0 0 70 0 0,-1 1-386 0 0,1 0 1 0 0,0 0-1 0 0,-1 0 0 0 0,1 0 0 0 0,-1 0 0 0 0,1 0 0 0 0,-1-1 1 0 0,1 1-1 0 0,-1 0 0 0 0,0 0 0 0 0,1 0 0 0 0,-1-1 0 0 0,0 1 0 0 0,0 0 1 0 0,0-1-1 0 0,0 1 0 0 0,0 0-194 0 0,-16 9 1739 0 0,-20 10-362 0 0,-9 4-190 0 0,3-5-607 0 0,19-7-544 0 0,-21 5-36 0 0,-175 49-64 0 0,-77 6 64 0 0,279-68-25 0 0,-135 29-1878 0 0,-100 6 1903 0 0,174-31 0 0 0,-1-3 0 0 0,1-3 0 0 0,-11-5 0 0 0,73 1 0 0 0,1-1 0 0 0,0-1 0 0 0,-5-1 0 0 0,-2-2 0 0 0,15 4 0 0 0,9-1 0 0 0,5 0 0 0 0,2 0 0 0 0,0 0 0 0 0,0 0 0 0 0,1 1 0 0 0,-1 0 0 0 0,1 0 0 0 0,-1 1 0 0 0,8-1 0 0 0,17-1 0 0 0,14-1 0 0 0,-44 5 0 0 0,76-2 0 0 0,-67 4 0 0 0,-11-1 0 0 0,-1-1 0 0 0,0 0 0 0 0,1 1 0 0 0,-1-1 0 0 0,1 1 0 0 0,-1-1 0 0 0,0 1 0 0 0,1-1 0 0 0,-1 1 0 0 0,0-1 0 0 0,1 1 0 0 0,-1-1 0 0 0,0 1 0 0 0,0 0 0 0 0,0-1 0 0 0,1 1 0 0 0,-1 0 0 0 0,0 6 0 0 0,0 0 0 0 0,0 1 0 0 0,-1-1 0 0 0,1 1 0 0 0,-2-1 0 0 0,1 0 0 0 0,-1 0 0 0 0,-1 3 0 0 0,0 3 0 0 0,-6 25 11 0 0,-11 42 336 0 0,-4 52-347 0 0,21-106 74 0 0,1 1 0 0 0,1 0 0 0 0,1-1 0 0 0,1 1 0 0 0,2-1 0 0 0,1 1 0 0 0,1 2-74 0 0,0-7 509 0 0,-4-12-433 0 0,2 0 0 0 0,-1 0 0 0 0,1 0 0 0 0,1-1 0 0 0,0 1-1 0 0,0-1 1 0 0,1 0 0 0 0,1 2-76 0 0,-5-8 0 0 0,-7-6 0 0 0,-6-9 0 0 0,7 5 8 0 0,0 0 0 0 0,1-1 0 0 0,0 1 0 0 0,0-1 0 0 0,0 1 0 0 0,1-1 0 0 0,1 0 0 0 0,-1-1 0 0 0,0-6-8 0 0,2 10 123 0 0,1 0-1 0 0,-1-1 1 0 0,1 1-1 0 0,1 0 1 0 0,-1-1-1 0 0,1 1 1 0 0,-1 0-1 0 0,2 0 1 0 0,-1 0-1 0 0,0-1 1 0 0,1 1-1 0 0,0 0 1 0 0,0 1-1 0 0,1-1 1 0 0,-1 0-1 0 0,2-1-122 0 0,13-17 5 0 0,1 0-1 0 0,1 1 0 0 0,0 2 1 0 0,3-1-5 0 0,28-24-2 0 0,11-4 2 0 0,16-9 0 0 0,24-18 0 0 0,-84 62-9 0 0,-9 8-89 0 0,0 0 0 0 0,-1-1 0 0 0,0 0 0 0 0,4-5 98 0 0,4-3-765 0 0,-13 13 423 0 0,0 1 0 0 0,-1 0 1 0 0,1-1-1 0 0,-1 1 1 0 0,1-1-1 0 0,-1 1 0 0 0,0-1 1 0 0,0 0-1 0 0,1 0 1 0 0,-1 1-1 0 0,0-1 0 0 0,-1 0 1 0 0,1 0-1 0 0,0 0 0 0 0,0 0 1 0 0,-1 0-1 0 0,1 0 1 0 0,-1 0-1 0 0,0-1 342 0 0,0 2-2047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438 135 11975 0 0,'0'0'267'0'0,"0"0"42"0"0,2 0 17 0 0,11 1-221 0 0,13 0 2656 0 0,-17-18-1294 0 0,6-8-1353 0 0,-10 18-108 0 0,-1 0-1 0 0,0 0 1 0 0,0-1 0 0 0,0 1-1 0 0,-1-1 1 0 0,0 0 0 0 0,-1 0 0 0 0,1 0-1 0 0,-1-3-5 0 0,-2 11 0 0 0,0 0 0 0 0,0-1 0 0 0,1 1 0 0 0,-1 0 0 0 0,0-1 0 0 0,0 1 0 0 0,0 0 0 0 0,0-1 0 0 0,0 1 0 0 0,0-1 0 0 0,0 1 0 0 0,0 0 0 0 0,0-1 0 0 0,0 1 0 0 0,0 0 0 0 0,0-1 0 0 0,-1 1 0 0 0,1-1 0 0 0,0 1 0 0 0,0 0 0 0 0,0-1 0 0 0,0 1 0 0 0,0 0 0 0 0,-1-1 0 0 0,1 1 0 0 0,0 0 0 0 0,0 0 0 0 0,-1-1 0 0 0,1 1 0 0 0,0 0 0 0 0,-1-1 0 0 0,1 1 0 0 0,0 0 0 0 0,-1 0 0 0 0,1 0 0 0 0,0 0 0 0 0,-1-1 0 0 0,1 1 0 0 0,0 0 0 0 0,-1 0 0 0 0,1 0 0 0 0,0 0 0 0 0,-1 0 0 0 0,1 0 0 0 0,-1 0 0 0 0,1 0 0 0 0,0 0 0 0 0,-1 0 0 0 0,1 0 0 0 0,-5-1 0 0 0,0 0 0 0 0,0 0 0 0 0,0 1 0 0 0,0-1 0 0 0,0 1 0 0 0,0 1 0 0 0,0-1 0 0 0,0 1 0 0 0,0 0 0 0 0,-3 0 0 0 0,-13 5 0 0 0,-18 7 0 0 0,13-4 0 0 0,-5 3 0 0 0,-1 1 0 0 0,2 1 0 0 0,-22 14 0 0 0,-83 59 0 0 0,116-73 111 0 0,1 1 0 0 0,1 0-1 0 0,0 1 1 0 0,-4 8-111 0 0,20-24 47 0 0,0 1-1 0 0,0 0 1 0 0,0 0 0 0 0,0 1 0 0 0,0-1 0 0 0,0 0-1 0 0,1 0 1 0 0,-1 0 0 0 0,0 1 0 0 0,1-1-1 0 0,-1 0 1 0 0,1 1 0 0 0,-1-1 0 0 0,1 0 0 0 0,0 1-1 0 0,-1-1 1 0 0,1 1 0 0 0,0-1 0 0 0,0 0-1 0 0,0 1 1 0 0,0-1 0 0 0,0 1 0 0 0,1-1 0 0 0,-1 0-1 0 0,0 1 1 0 0,0-1 0 0 0,1 1 0 0 0,-1-1-1 0 0,1 0 1 0 0,0 0 0 0 0,-1 1 0 0 0,1-1-47 0 0,1 1 5 0 0,-1 0 1 0 0,1 0 0 0 0,0-1 0 0 0,0 1-1 0 0,0-1 1 0 0,-1 0 0 0 0,1 1-1 0 0,0-1 1 0 0,1 0 0 0 0,-1 0 0 0 0,0 0-1 0 0,0 0 1 0 0,0-1 0 0 0,1 1-1 0 0,-1-1 1 0 0,0 1 0 0 0,1-1-1 0 0,-1 0 1 0 0,1 0-6 0 0,10 0 0 0 0,-1 0 0 0 0,1-1 0 0 0,-1-1 0 0 0,0 0 0 0 0,0-1 0 0 0,63-18 0 0 0,-47 12 0 0 0,13-3 52 0 0,-10 4-728 0 0,0-1 0 0 0,-1-2 0 0 0,8-5 676 0 0,-29 11 48 0 0,-7 4 290 0 0,-2 1 136 0 0,0 0 34 0 0,0 0-65 0 0,-1 4-431 0 0,-1-1 1 0 0,0 0 0 0 0,0 1-1 0 0,0-1 1 0 0,0 0-1 0 0,-1 0 1 0 0,1 0 0 0 0,-1-1-1 0 0,0 1 1 0 0,1 0-1 0 0,-1-1 1 0 0,-1 0 0 0 0,1 0-13 0 0,-15 15 1 0 0,17-17-15 0 0,1 0 0 0 0,0 0-1 0 0,-1 0 1 0 0,1 1 0 0 0,0-1-1 0 0,0 0 1 0 0,-1 0 0 0 0,1 0 0 0 0,0 1-1 0 0,0-1 1 0 0,0 0 0 0 0,-1 0-1 0 0,1 1 1 0 0,0-1 0 0 0,0 0-1 0 0,0 1 1 0 0,0-1 0 0 0,0 0 0 0 0,-1 0-1 0 0,1 1 1 0 0,0-1 0 0 0,0 0-1 0 0,0 1 1 0 0,0-1 0 0 0,0 0-1 0 0,0 1 1 0 0,0-1 0 0 0,0 0 0 0 0,0 1-1 0 0,0-1 1 0 0,0 0 0 0 0,0 1-1 0 0,1-1 1 0 0,-1 0 0 0 0,0 0-1 0 0,0 1 1 0 0,0-1 0 0 0,0 0 0 0 0,0 1-1 0 0,1-1 1 0 0,-1 0 0 0 0,0 0-1 0 0,0 1 1 0 0,0-1 0 0 0,1 0-1 0 0,-1 0 1 0 0,0 0 0 0 0,0 1 0 0 0,1-1-1 0 0,-1 0 1 0 0,0 0 0 0 0,1 0-1 0 0,-1 0 1 0 0,0 1 0 0 0,0-1-1 0 0,1 0 1 0 0,-1 0 0 0 0,1 0 14 0 0,2 2-496 0 0,1-1 1 0 0,0 1-1 0 0,0-1 1 0 0,-1 0-1 0 0,1 0 1 0 0,0 0-1 0 0,2 0 496 0 0,7 2-3187 0 0,6 2-1976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10135 0 0,'0'0'231'0'0,"2"1"29"0"0,19 12 257 0 0,-20-12-422 0 0,-1 0-1 0 0,1 0 1 0 0,0-1-1 0 0,0 1 0 0 0,0 0 1 0 0,0-1-1 0 0,0 1 1 0 0,0-1-1 0 0,0 1 0 0 0,0-1 1 0 0,0 0-1 0 0,0 1 1 0 0,0-1-1 0 0,0 0 0 0 0,0 0 1 0 0,0 0-1 0 0,0 0 1 0 0,0 0-1 0 0,0 0 0 0 0,0 0 1 0 0,0 0-1 0 0,0 0 0 0 0,1 0 1 0 0,-1 0-1 0 0,0-1 1 0 0,1 1-95 0 0,-1-1 219 0 0,0 0 1 0 0,0 0 0 0 0,0 0-1 0 0,1-1 1 0 0,-1 1-1 0 0,0 0 1 0 0,-1 0 0 0 0,1 0-1 0 0,0-1 1 0 0,0 1 0 0 0,0-2-220 0 0,0 1 113 0 0,3-6 609 0 0,-1 0 0 0 0,0-1 0 0 0,0 0 0 0 0,-1 0-1 0 0,0 0-721 0 0,10-31 1119 0 0,-1 13-965 0 0,2 0 0 0 0,0 1 0 0 0,2 1 0 0 0,2-1-154 0 0,-17 26-1 0 0,14-23-275 0 0,2 1 0 0 0,1 1 0 0 0,10-10 276 0 0,-10 13-1187 0 0,1 1 0 0 0,0 1 0 0 0,2 0 0 0 0,0 1 0 0 0,6-2 1187 0 0,4 0-1532 0 0,-2 0-4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32 13823 0 0,'0'0'315'0'0,"2"2"45"0"0,0 1-293 0 0,6 6 190 0 0,-1 0-1 0 0,-1 0 1 0 0,3 5-257 0 0,-2-3 648 0 0,-1 0 0 0 0,2-1 0 0 0,2 3-648 0 0,-9-11 114 0 0,0-1-1 0 0,1 0 1 0 0,-1 1-1 0 0,1-1 1 0 0,-1 0-1 0 0,1 0 1 0 0,0 0-1 0 0,-1 0 1 0 0,1 0-1 0 0,0 0 1 0 0,0 0-1 0 0,0 0 1 0 0,0-1-1 0 0,0 1 1 0 0,0-1-1 0 0,0 0 1 0 0,0 1-1 0 0,0-1 1 0 0,0 0-1 0 0,0 0 1 0 0,0 0-1 0 0,0-1 0 0 0,0 1 1 0 0,1-1-114 0 0,6-1 358 0 0,0 0 0 0 0,0-1-1 0 0,0-1 1 0 0,7-3-358 0 0,1-1 37 0 0,-9 5-43 0 0,0-1-1 0 0,-1 1 1 0 0,1-2 0 0 0,-1 1-1 0 0,0-1 1 0 0,0 0-1 0 0,0-1 1 0 0,-1 1 0 0 0,0-1-1 0 0,2-3 7 0 0,-6 7-112 0 0,1-1-1 0 0,-1 1 1 0 0,0-1-1 0 0,-1 1 1 0 0,1-1 0 0 0,0 0-1 0 0,-1 0 1 0 0,0 0-1 0 0,1-1 113 0 0,-2 3-25 0 0,0 0-1 0 0,1 0 1 0 0,-1 0-1 0 0,0 0 1 0 0,0 1 0 0 0,0-1-1 0 0,0 0 1 0 0,0 0-1 0 0,0 0 1 0 0,-1 0-1 0 0,1 0 1 0 0,0 0-1 0 0,0 0 1 0 0,-1 1 0 0 0,1-1-1 0 0,0 0 1 0 0,-1 0-1 0 0,1 0 1 0 0,-1 1-1 0 0,1-1 1 0 0,-1 0-1 0 0,1 0 1 0 0,-1 1 0 0 0,0-1-1 0 0,1 0 1 0 0,-1 1-1 0 0,0-1 1 0 0,0 1-1 0 0,1-1 1 0 0,-1 1-1 0 0,0-1 1 0 0,0 1 0 0 0,0 0-1 0 0,1-1 1 0 0,-1 1-1 0 0,0 0 26 0 0,-1-1-63 0 0,-1 1 1 0 0,1-1-1 0 0,0 1 0 0 0,0 0 0 0 0,-1-1 1 0 0,1 1-1 0 0,0 0 0 0 0,0 0 0 0 0,-1 1 0 0 0,1-1 1 0 0,0 0-1 0 0,0 1 0 0 0,-1 0 0 0 0,0 0 63 0 0,-34 14-1548 0 0,26-10 1126 0 0,-18 9 166 0 0,2 0 0 0 0,0 2-1 0 0,1 1 1 0 0,1 1 0 0 0,-1 3 256 0 0,-115 106 1234 0 0,87-75-607 0 0,40-41-603 0 0,0 2-1 0 0,2 0 1 0 0,0 0-1 0 0,0 2 1 0 0,1-1 0 0 0,1 1-1 0 0,-4 7-23 0 0,13-20 0 0 0,0 0 0 0 0,0 0 0 0 0,0 0 0 0 0,0 0 0 0 0,0 0 0 0 0,1 0 0 0 0,-1 0 0 0 0,1 1 0 0 0,-1-1 0 0 0,1 0 0 0 0,0 0 0 0 0,0 0 0 0 0,0 0 0 0 0,0 1 0 0 0,0-1 0 0 0,1 0 0 0 0,-1 0 0 0 0,1 0 0 0 0,-1 0 0 0 0,1 0 0 0 0,0 0 0 0 0,-1 0 0 0 0,1 0 0 0 0,0 0 0 0 0,1 0 0 0 0,-1 0 0 0 0,0 0 0 0 0,0-1 0 0 0,1 1 0 0 0,-1 0 0 0 0,1-1 0 0 0,-1 0 0 0 0,1 1 0 0 0,0-1 0 0 0,0 0 0 0 0,0 0 0 0 0,-1 1 0 0 0,1-1 0 0 0,0-1 0 0 0,0 1 0 0 0,0 0 0 0 0,0 0 0 0 0,1-1 0 0 0,-1 1 0 0 0,0-1 0 0 0,12 3-61 0 0,-1-1 0 0 0,0 0 0 0 0,0-1 0 0 0,1-1 0 0 0,-1 0 0 0 0,0-1 0 0 0,1 0 0 0 0,-1-1-1 0 0,4-1 62 0 0,27-8-408 0 0,0-1-1 0 0,2-3 409 0 0,-42 13-17 0 0,59-19-495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79 10135 0 0,'1'-2'16'0'0,"-1"-2"59"0"0,0 0 1 0 0,0 1-1 0 0,1-1 0 0 0,0 0 1 0 0,0 0-1 0 0,0 0 1 0 0,0 1-1 0 0,0-1 0 0 0,1 1 1 0 0,0-2-76 0 0,0 1 125 0 0,-1 3-106 0 0,0 0 1 0 0,0 0-1 0 0,-1-1 0 0 0,1 1 0 0 0,-1 0 0 0 0,1 0 0 0 0,-1-1 0 0 0,0 1 1 0 0,0 0-1 0 0,1-1 0 0 0,-1 1 0 0 0,0 0 0 0 0,0-1 0 0 0,0 1 1 0 0,0-1-1 0 0,-1 0-19 0 0,1 1 746 0 0,0 0-639 0 0,0 1-1 0 0,1 0 0 0 0,-1 0 0 0 0,0 0 0 0 0,0-1 1 0 0,0 1-1 0 0,0 0 0 0 0,0 0 0 0 0,0 0 1 0 0,0 0-1 0 0,0-1 0 0 0,0 1 0 0 0,0 0 0 0 0,0 0 1 0 0,0-1-1 0 0,0 1 0 0 0,0 0 0 0 0,0 0 1 0 0,0 0-1 0 0,0-1 0 0 0,0 1 0 0 0,0 0 0 0 0,0 0 1 0 0,0 0-1 0 0,0-1 0 0 0,0 1 0 0 0,0 0 0 0 0,0 0 1 0 0,0 0-1 0 0,-1-1-106 0 0,-2 4 130 0 0,-1 0 0 0 0,0 0 0 0 0,1 0 0 0 0,0 0 0 0 0,0 0 0 0 0,0 1 0 0 0,0 0 0 0 0,0-1 0 0 0,-1 3-130 0 0,-20 41 879 0 0,14-26-839 0 0,-27 54-29 0 0,-15 30 437 0 0,-22 24 1157 0 0,-33 34-1605 0 0,50-80 0 0 0,-215 289 0 0 0,236-330 0 0 0,-24 19 0 0 0,50-51 0 0 0,-6 4-813 0 0,0-1 0 0 0,0-1 0 0 0,-1 0 0 0 0,-11 4 813 0 0,27-15-1473 0 0,0-4-51 0 0,-5-13-11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13823 0 0,'0'0'315'0'0,"0"0"45"0"0,0 0 21 0 0,0 0-49 0 0,2 0-149 0 0,11-4 486 0 0,0 2 0 0 0,-1 0 1 0 0,10-1-670 0 0,16-2 901 0 0,200-44 291 0 0,-91 15-9 0 0,18-4-577 0 0,-56 11-6325 0 0,-72 16-967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15663 0 0,'0'0'356'0'0,"0"0"50"0"0,0 0 20 0 0,0 2-42 0 0,-8 19-346 0 0,-1-1 1 0 0,-1 0-1 0 0,-8 15-38 0 0,-41 56 34 0 0,-7 13-35 0 0,8-3 681 0 0,-4-2 0 0 0,-4-3 0 0 0,-49 52-680 0 0,67-89 0 0 0,15-18 0 0 0,-2-1 0 0 0,-15 11 0 0 0,-161 147 0 0 0,215-205 0 0 0,1-1 0 0 0,0 0 0 0 0,4-4 0 0 0,17-16 0 0 0,1 2 0 0 0,1 1 0 0 0,2 1 0 0 0,0 1 0 0 0,1 2 0 0 0,1 1 0 0 0,1 2 0 0 0,14-5 0 0 0,-34 16 0 0 0,-1 1 0 0 0,0 1 0 0 0,0 0 0 0 0,12-3 0 0 0,-21 7 0 0 0,-1 1 0 0 0,1-1 0 0 0,-1 1 0 0 0,1-1 0 0 0,-1 1 0 0 0,1 0 0 0 0,0 0 0 0 0,-1 0 0 0 0,1 0 0 0 0,-1 0 0 0 0,1 1 0 0 0,0-1 0 0 0,-1 1 0 0 0,1 0 0 0 0,-1 0 0 0 0,0 0 0 0 0,1 0 0 0 0,-1 0 0 0 0,0 0 0 0 0,1 1 0 0 0,0 0 0 0 0,5 7 0 0 0,-5-1 0 0 0,-1 0 0 0 0,1 0 0 0 0,-1 0 0 0 0,-1 1 0 0 0,1-1 0 0 0,-1 0 0 0 0,-1 1 0 0 0,0-1 0 0 0,0 4 0 0 0,-7 36 1551 0 0,2-12-2462 0 0,3-10-5058 0 0,2-18-94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5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83 13823 0 0,'0'0'315'0'0,"2"1"45"0"0,12 2 216 0 0,0 0-1 0 0,0-1 1 0 0,5 0-576 0 0,-8-1 542 0 0,1-1-65 0 0,0 0 0 0 0,0-1-1 0 0,0 0 1 0 0,0-1 0 0 0,8-2-477 0 0,9-2 688 0 0,15-1 96 0 0,0-3 0 0 0,20-8-784 0 0,-48 14-328 0 0,-12 3 168 0 0,1 0 0 0 0,0-1 0 0 0,-1 1 0 0 0,1-1 0 0 0,-1 0 0 0 0,1 0 0 0 0,-1 0 0 0 0,0-1 0 0 0,0 1 0 0 0,3-3 160 0 0,-3-1-72 0 0,-3 5-298 0 0,-15-9-1208 0 0,7 9 1130 0 0,0 1 0 0 0,0 0 0 0 0,0 0 0 0 0,0 0-1 0 0,0 1 1 0 0,0 0 0 0 0,0 1 0 0 0,1-1 0 0 0,-6 3 448 0 0,2-1-33 0 0,-38 11 443 0 0,0 3 0 0 0,-15 8-410 0 0,44-16 111 0 0,0 1 1 0 0,1 0-1 0 0,0 1 0 0 0,1 1 1 0 0,1 1-1 0 0,-1 0 1 0 0,2 1-1 0 0,0 1 1 0 0,1 1-1 0 0,-10 13-111 0 0,21-25 113 0 0,0 1-1 0 0,0-1 1 0 0,1 1-1 0 0,0-1 1 0 0,0 1-1 0 0,0 0 1 0 0,0 0-1 0 0,1 0 1 0 0,0 0-1 0 0,0 0 1 0 0,0 0-1 0 0,0 0 1 0 0,1 0-1 0 0,0 0 1 0 0,0 1-1 0 0,1-1 1 0 0,-1 0 0 0 0,1 0-1 0 0,0 0 1 0 0,0 0-1 0 0,1 0 1 0 0,0 0-1 0 0,0 0 1 0 0,0-1-1 0 0,0 1 1 0 0,1 0-1 0 0,-1-1 1 0 0,1 0-1 0 0,0 0 1 0 0,1 0-1 0 0,1 2-112 0 0,3 2 66 0 0,1 0 0 0 0,0-1 1 0 0,0 0-1 0 0,1 0 0 0 0,0-1 0 0 0,0-1 0 0 0,0 0 0 0 0,1 0 0 0 0,-1-1 1 0 0,7 2-67 0 0,17 3-27 0 0,0-1 0 0 0,29 3 27 0 0,-55-10-92 0 0,-1-1-1 0 0,1 1 0 0 0,-1-1 1 0 0,1-1-1 0 0,1 0 93 0 0,22-4-4881 0 0,-6-1-1167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4 10135 0 0,'0'0'231'0'0,"3"-4"135"0"0,0 4 564 0 0,-2 5-739 0 0,1 0 0 0 0,-1-1 0 0 0,0 1 0 0 0,0 0 0 0 0,-1-1 0 0 0,1 1 1 0 0,-1 0-1 0 0,0 0 0 0 0,0-1 0 0 0,-1 1 0 0 0,1 0 0 0 0,-1 0 0 0 0,0-1 0 0 0,-1 1 0 0 0,1 0 0 0 0,-1 0-191 0 0,-9 23 1284 0 0,-2 0-1 0 0,-15 26-1283 0 0,-36 51 1876 0 0,63-103-1848 0 0,-44 60-614 0 0,-2-1-1 0 0,-3-3 1 0 0,-9 5 586 0 0,23-25-36 0 0,-2-1 0 0 0,-32 23 36 0 0,60-51-284 0 0,-11 7-363 0 0,20-15 536 0 0,-1 0 1 0 0,1 0-1 0 0,0-1 0 0 0,0 1 1 0 0,0-1-1 0 0,0 1 0 0 0,-1-1 0 0 0,1 0 1 0 0,0 1-1 0 0,-1-1 0 0 0,1 0 1 0 0,0 0-1 0 0,0 0 0 0 0,-1 0 0 0 0,1 0 1 0 0,0 0-1 0 0,-1 0 111 0 0,1-1-991 0 0,2-1-29 0 0,3-12-4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13823 0 0,'0'0'315'0'0,"0"0"45"0"0,0 0 21 0 0,0 0-49 0 0,0 1-220 0 0,-1 5 25 0 0,0 1 0 0 0,-1-1 0 0 0,1 0 0 0 0,-1 0 0 0 0,0 0 0 0 0,-1-1-1 0 0,1 1 1 0 0,-2 1-137 0 0,-2 6 349 0 0,-1 2-195 0 0,-2-1-1 0 0,1-1 0 0 0,-2 0 1 0 0,-1 2-154 0 0,-18 26 66 0 0,-12 28 525 0 0,-3 11-591 0 0,34-61-354 0 0,4-7 593 0 0,0-1 0 0 0,1 1 1 0 0,1 0-1 0 0,-1 0 0 0 0,2 0 1 0 0,0 1-1 0 0,-1 5-239 0 0,4-16-337 0 0,0-2-138 0 0,0 0-33 0 0,2 0 31 0 0,1 1 0 0 0,-1 0-1 0 0,1 0 1 0 0,-1-1 0 0 0,1 1-1 0 0,-1-1 1 0 0,2 0 477 0 0,7-1-1524 0 0,1-2-11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0 570 10135 0 0,'0'0'231'0'0,"0"0"29"0"0,0 0 19 0 0,0 0 37 0 0,0 0 125 0 0,0 0 58 0 0,2-2 11 0 0,2-5-184 0 0,1 0 0 0 0,-1-1 0 0 0,-1 0 1 0 0,0 0-1 0 0,0 0 0 0 0,0-1 0 0 0,-1 1 0 0 0,0-1 0 0 0,0 1 0 0 0,-1-1 0 0 0,0-3-326 0 0,0 5 46 0 0,0 0 0 0 0,1 0 0 0 0,1 1 0 0 0,-1-1 0 0 0,1 0-1 0 0,0 1 1 0 0,0-1 0 0 0,1 1 0 0 0,0 0 0 0 0,0 0 0 0 0,1 0-46 0 0,12-14 245 0 0,1 0 0 0 0,10-7-245 0 0,11-12 122 0 0,-3 2-122 0 0,1 2 0 0 0,1 2 0 0 0,2 1 0 0 0,34-20 0 0 0,-49 37 0 0 0,0 1 0 0 0,0 1 0 0 0,1 1 0 0 0,1 2 0 0 0,-9 3 0 0 0,1 1 0 0 0,-1 1 0 0 0,1 1 0 0 0,0 1 0 0 0,0 0 0 0 0,8 1 0 0 0,-18 2 0 0 0,-1 1 0 0 0,0-1 0 0 0,1 2 0 0 0,-1-1 0 0 0,0 1 0 0 0,0 0 0 0 0,0 0 0 0 0,0 1 0 0 0,-1 0 0 0 0,1 1 0 0 0,-1 0 0 0 0,1 0 0 0 0,-1 0 0 0 0,5 5 0 0 0,-9-6 0 0 0,0 0 0 0 0,0 0 0 0 0,0 0 0 0 0,0 0 0 0 0,0 0 0 0 0,-1 0 0 0 0,0 1 0 0 0,0-1 0 0 0,0 1 0 0 0,0 0 0 0 0,0 0 0 0 0,0 0 0 0 0,-1 0 0 0 0,0 0 0 0 0,0 0 0 0 0,0 0 0 0 0,-1 0 0 0 0,1 0 0 0 0,-1 0 0 0 0,0 0 0 0 0,0 1 0 0 0,0-1 0 0 0,-1 0 0 0 0,1 0 0 0 0,-1 0 0 0 0,0 0 0 0 0,0 0 0 0 0,-1 0 0 0 0,1 0 0 0 0,-2 2 0 0 0,-4 9 0 0 0,-1 0 0 0 0,-1 0 0 0 0,-1-1 0 0 0,0 0 0 0 0,-1 0 0 0 0,0-1 0 0 0,-8 6 0 0 0,-20 18 0 0 0,-34 24 0 0 0,-106 66 0 0 0,158-115 0 0 0,-1-1 0 0 0,0-1 0 0 0,-1-1 0 0 0,0-1 0 0 0,-1 0 0 0 0,-14 5 0 0 0,24-9-252 0 0,-1-1-1 0 0,1 0 1 0 0,-1-1-1 0 0,1 0 1 0 0,-1-1-1 0 0,0-1 1 0 0,1-1-1 0 0,-10-1 253 0 0,10 0-3820 0 0,4-2-1148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46 8287 0 0,'0'0'191'0'0,"0"0"26"0"0,0 0 9 0 0,0 0 110 0 0,0 0 444 0 0,0 0 196 0 0,0 0 42 0 0,0-2-63 0 0,-1 2-894 0 0,1 0 0 0 0,0-1 1 0 0,0 1-1 0 0,0 0 0 0 0,0 0 0 0 0,0-1 1 0 0,0 1-1 0 0,0 0 0 0 0,-1 0 0 0 0,1 0 1 0 0,0-1-1 0 0,0 1 0 0 0,0 0 0 0 0,0 0 1 0 0,-1 0-1 0 0,1-1 0 0 0,0 1 0 0 0,0 0 1 0 0,-1 0-1 0 0,1 0 0 0 0,0 0 0 0 0,0 0 0 0 0,-1-1 1 0 0,1 1-1 0 0,0 0 0 0 0,0 0 0 0 0,-1 0 1 0 0,1 0-1 0 0,0 0 0 0 0,-1 0 0 0 0,1 0 1 0 0,0 0-1 0 0,0 0 0 0 0,-1 0 0 0 0,1 0 1 0 0,0 0-1 0 0,0 0 0 0 0,-1 0 0 0 0,1 0 1 0 0,0 1-1 0 0,0-1 0 0 0,-1 0 0 0 0,1 0-61 0 0,-19 10 1107 0 0,-18 19-475 0 0,21-13-622 0 0,0 1 1 0 0,-2 4-11 0 0,-13 14-4 0 0,9-11 4 0 0,-18 27 0 0 0,40-50-1 0 0,-1 0-1 0 0,0 0 1 0 0,0 0-1 0 0,1 1 1 0 0,-1-1-1 0 0,0 0 1 0 0,1 0-1 0 0,-1 1 1 0 0,1-1-1 0 0,0 0 1 0 0,-1 1-1 0 0,1 0 2 0 0,3 27 90 0 0,-3-28-29 0 0,1 0-1 0 0,-1-1 1 0 0,1 1 0 0 0,0 0-1 0 0,-1 0 1 0 0,1 0-1 0 0,0 0 1 0 0,0-1 0 0 0,-1 1-1 0 0,1 0 1 0 0,0-1 0 0 0,0 1-1 0 0,0-1 1 0 0,0 1-1 0 0,0-1 1 0 0,0 1 0 0 0,0-1-1 0 0,0 0 1 0 0,0 1-1 0 0,1-1-60 0 0,0 1 156 0 0,4 1-96 0 0,1 0 0 0 0,-1 0 0 0 0,1-1 0 0 0,-1 0 0 0 0,1 0 0 0 0,-1-1 0 0 0,1 0 0 0 0,0 0 0 0 0,-1 0 0 0 0,1-1 0 0 0,2-1-60 0 0,9-1-17 0 0,0-2 0 0 0,0 0-1 0 0,7-4 18 0 0,-18 7 0 0 0,0-1 0 0 0,0 0 0 0 0,-1-1 0 0 0,1 1 0 0 0,-1-1 0 0 0,0 0 0 0 0,0-1 0 0 0,-1 1 0 0 0,1-1 0 0 0,4-6 0 0 0,-8 9 0 0 0,0-1 0 0 0,0 0 0 0 0,0 0 0 0 0,0 0 0 0 0,-1 0 0 0 0,1 0 0 0 0,-1 0 0 0 0,0-1 0 0 0,0 1 0 0 0,0 0 0 0 0,0-1 0 0 0,-1 1 0 0 0,1-1 0 0 0,-1 1 0 0 0,0-1 0 0 0,0 1 0 0 0,0-1 0 0 0,0 1 0 0 0,-1-1 0 0 0,1 1 0 0 0,-1 0 0 0 0,0-1 0 0 0,-1 0 0 0 0,-4-14-398 0 0,-2 0-1 0 0,0 1 1 0 0,-1 0 0 0 0,-1 1-1 0 0,-3-3 399 0 0,9 13-352 0 0,1-1 0 0 0,-1 1 0 0 0,1 0 0 0 0,1-1 0 0 0,-1 0 0 0 0,1 0 0 0 0,0-1 352 0 0,2 7-512 0 0,0 1-853 0 0,0 0-3414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0 15663 0 0,'-1'2'356'0'0,"-12"15"-152"0"0,0 0 1 0 0,-1 0-1 0 0,-1-1 0 0 0,0-1 0 0 0,-16 12-204 0 0,1-1 343 0 0,-3 6-343 0 0,14-11 44 0 0,-50 51 954 0 0,5 4 0 0 0,2 2-998 0 0,5 3 0 0 0,1-1 0 0 0,-48 52 0 0 0,64-87 0 0 0,-1-1 0 0 0,-3-2 0 0 0,-1-3 0 0 0,-2-1 0 0 0,-14 6 0 0 0,52-38-100 0 0,0 0 0 0 0,0 0-1 0 0,1 1 1 0 0,-4 4 100 0 0,12-11-37 0 0,-1 1 1 0 0,1-1-1 0 0,0 0 0 0 0,-1 0 1 0 0,1 1-1 0 0,0-1 0 0 0,-1 0 1 0 0,1 1-1 0 0,-1-1 1 0 0,1 0-1 0 0,-1 0 0 0 0,1 0 1 0 0,0 0-1 0 0,-1 1 0 0 0,1-1 1 0 0,-1 0-1 0 0,1 0 0 0 0,-1 0 1 0 0,1 0-1 0 0,-1 0 1 0 0,1 0-1 0 0,-1 0 0 0 0,1 0 1 0 0,-1 0-1 0 0,1 0 37 0 0,0-1-138 0 0,0 1 1 0 0,-1 0-1 0 0,1 0 0 0 0,0-1 1 0 0,0 1-1 0 0,-1 0 0 0 0,1 0 1 0 0,0-1-1 0 0,0 1 0 0 0,0 0 1 0 0,0-1-1 0 0,0 1 0 0 0,0 0 1 0 0,0-1-1 0 0,0 1 0 0 0,-1 0 1 0 0,1-1-1 0 0,0 1 1 0 0,0 0-1 0 0,0-1 0 0 0,0 1 1 0 0,1 0-1 0 0,-1-1 0 0 0,0 1 1 0 0,0 0-1 0 0,0-1 0 0 0,0 1 1 0 0,0 0-1 0 0,0-1 0 0 0,0 1 1 0 0,1 0-1 0 0,-1-1 0 0 0,0 1 1 0 0,0 0-1 0 0,0 0 0 0 0,1-1 1 0 0,-1 1 137 0 0,11-16-5614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5 315 11975 0 0,'0'0'22'0'0,"0"0"-1"0"0,0 0 0 0 0,0 0 1 0 0,0 0-1 0 0,0 0 0 0 0,0 0 1 0 0,0 0-1 0 0,-1 1 1 0 0,1-1-1 0 0,0 0 0 0 0,0 0 1 0 0,0 0-1 0 0,0 0 0 0 0,0 0 1 0 0,0 0-1 0 0,0 0 0 0 0,-1 0 1 0 0,1 0-1 0 0,0 0 0 0 0,0 0 1 0 0,0 0-1 0 0,0 0 1 0 0,0 0-1 0 0,0 0 0 0 0,0 0 1 0 0,0 0-1 0 0,-1 0 0 0 0,1-1 1 0 0,0 1-1 0 0,0 0 0 0 0,0 0 1 0 0,0 0-1 0 0,0 0 0 0 0,0 0 1 0 0,0 0-1 0 0,0 0 1 0 0,0 0-1 0 0,0 0 0 0 0,-1 0 1 0 0,1 0-1 0 0,0 0 0 0 0,0-1 1 0 0,0 1-1 0 0,0 0 0 0 0,0 0 1 0 0,0 0-1 0 0,0 0 0 0 0,0 0 1 0 0,0 0-1 0 0,0 0 1 0 0,0 0-1 0 0,0-1 0 0 0,0 1 1 0 0,0 0-1 0 0,0 0-21 0 0,4-8 429 0 0,13-11 28 0 0,-16 18-283 0 0,18-17 369 0 0,0 2-1 0 0,0 0 1 0 0,2 2 0 0 0,0 0-543 0 0,4-4 386 0 0,30-16-186 0 0,1 3-1 0 0,1 2 0 0 0,6 1-199 0 0,-34 14 10 0 0,-1 2 279 0 0,0 1-1 0 0,0 1 1 0 0,1 1-289 0 0,-18 6 101 0 0,-1 0 1 0 0,1 1 0 0 0,-1 1-1 0 0,1 0 1 0 0,0 0 0 0 0,-1 1 0 0 0,1 1-1 0 0,0 0 1 0 0,-1 0 0 0 0,3 1-102 0 0,-10-1 10 0 0,0 0 1 0 0,0 0-1 0 0,1 0 0 0 0,-1 1 1 0 0,0-1-1 0 0,0 1 0 0 0,0-1 1 0 0,0 1-1 0 0,-1 0 1 0 0,1 0-1 0 0,0 1 0 0 0,-1-1 1 0 0,0 0-1 0 0,1 1 0 0 0,1 2-10 0 0,-2-1 3 0 0,1 0-1 0 0,-1 0 1 0 0,0 1-1 0 0,0-1 1 0 0,-1 0-1 0 0,1 1 0 0 0,-1 0 1 0 0,0-1-1 0 0,0 1 1 0 0,0 4-3 0 0,-1-1-2 0 0,0 1 1 0 0,0 0 0 0 0,-1 0 0 0 0,0-1 0 0 0,0 1-1 0 0,-1-1 1 0 0,0 1 0 0 0,0-1 0 0 0,-1 1 0 0 0,0-1-1 0 0,-1 0 1 0 0,-1 1 1 0 0,-15 25 0 0 0,-1-2 0 0 0,-2 0 0 0 0,-1-2 0 0 0,-2 0 0 0 0,-1-2 0 0 0,-18 15 0 0 0,25-24 0 0 0,-2-1 0 0 0,0-1 0 0 0,-1-1 0 0 0,-1-1 0 0 0,-5 2 0 0 0,-1-3-80 0 0,0-2 0 0 0,-1-1-1 0 0,0-1 1 0 0,-1-2 0 0 0,-28 4 80 0 0,57-12-322 0 0,-19 3 269 0 0,22-3-192 0 0,-1 0 0 0 0,0 0 0 0 0,0 0 0 0 0,1 0 0 0 0,-1 0 0 0 0,0 0 1 0 0,0 0-1 0 0,0 0 0 0 0,1-1 0 0 0,-1 1 0 0 0,0 0 0 0 0,0 0 0 0 0,1-1 0 0 0,-1 1 0 0 0,0 0 0 0 0,1-1 0 0 0,-1 1 0 0 0,0-1 0 0 0,1 1 0 0 0,-1-1 0 0 0,1 1 0 0 0,-1-1 0 0 0,0 0 245 0 0,0-7-5614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 13823 0 0,'0'0'315'0'0,"0"0"-277"0"0,0-1 1 0 0,0 1-1 0 0,-1 0 0 0 0,1 0 1 0 0,0 0-1 0 0,0 0 0 0 0,-1 0 1 0 0,1 0-1 0 0,0-1 0 0 0,-1 1 1 0 0,1 0-1 0 0,0 0 0 0 0,0 0 1 0 0,-1 0-1 0 0,1 0 0 0 0,0 0 1 0 0,-1 0-1 0 0,1 0 0 0 0,0 0 1 0 0,0 1-1 0 0,-1-1 0 0 0,1 0 1 0 0,0 0-1 0 0,-1 0 0 0 0,1 0 1 0 0,0 0-1 0 0,0 0 0 0 0,-1 1-38 0 0,-3 5-52 0 0,-17 27 785 0 0,-2-1 1 0 0,-2-1-1 0 0,-14 14-733 0 0,2-8 660 0 0,-2 7-660 0 0,26-27 351 0 0,0 0 0 0 0,1 0 0 0 0,1 1 0 0 0,-2 5-351 0 0,6-6 0 0 0,4-2 0 0 0,3-14 0 0 0,0 0 0 0 0,0 0 0 0 0,0 0 0 0 0,0 0 0 0 0,0 0 0 0 0,1-1 0 0 0,-1 1 0 0 0,0 0 0 0 0,0 0 0 0 0,1 0 0 0 0,-1 0 0 0 0,0 0 0 0 0,1 0 0 0 0,-1-1 0 0 0,1 1 0 0 0,-1 0 0 0 0,1 0 0 0 0,0-1 0 0 0,-1 1 0 0 0,1 0 0 0 0,0-1 0 0 0,-1 1 0 0 0,1-1 0 0 0,0 1 0 0 0,0 0 0 0 0,1-1 0 0 0,0 1 0 0 0,-1 0 0 0 0,1-1 0 0 0,0 0 0 0 0,0 1 0 0 0,0-1 0 0 0,0 0 0 0 0,0 0 0 0 0,0 0 0 0 0,0 0 0 0 0,0 0 0 0 0,0-1 0 0 0,9-1 0 0 0,-1 0 0 0 0,0-1 0 0 0,0 0 0 0 0,5-3 0 0 0,-12 4 0 0 0,64-25 1062 0 0,18-12-1062 0 0,-58 24-247 0 0,0 0-1 0 0,-1-2 1 0 0,-1-1-1 0 0,8-8 248 0 0,7-4-16 0 0,-39 32 16 0 0,-3 7 0 0 0,-7 14 0 0 0,8-18 0 0 0,-10 20 0 0 0,5-11 0 0 0,1-1 0 0 0,-3 14 0 0 0,7-23 0 0 0,0-1 0 0 0,1 1 0 0 0,-1-1 0 0 0,1 1 0 0 0,0 0 0 0 0,0-1 0 0 0,0 1 0 0 0,0 0 0 0 0,1-1 0 0 0,-1 1 0 0 0,1 0 0 0 0,0-1 0 0 0,1 3 0 0 0,-1-4-43 0 0,0 0 0 0 0,0 0 0 0 0,0 0 0 0 0,1 0 0 0 0,-1 0-1 0 0,1-1 1 0 0,-1 1 0 0 0,1-1 0 0 0,0 1 0 0 0,-1-1 0 0 0,1 1 0 0 0,0-1 0 0 0,0 0-1 0 0,0 0 1 0 0,0 0 0 0 0,0 0 0 0 0,0 0 0 0 0,0 0 0 0 0,1-1 0 0 0,-1 1-1 0 0,0-1 1 0 0,0 1 0 0 0,3-1 43 0 0,3 1-290 0 0,0-1-1 0 0,1 0 0 0 0,-1-1 1 0 0,0 0-1 0 0,1 0 0 0 0,5-2 291 0 0,41-12-1521 0 0,2-9-14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15663 0 0,'0'0'356'0'0,"0"0"50"0"0,0 0 20 0 0,0 0-42 0 0,-1 2-250 0 0,-14 23-116 0 0,-1-1 1 0 0,0-1-1 0 0,-2 0 0 0 0,-19 18-18 0 0,6-7 864 0 0,-10 18-864 0 0,-10 19 793 0 0,-45 62-469 0 0,-37 75-324 0 0,-51 116 0 0 0,157-278-71 0 0,-12 24-922 0 0,18-22-5428 0 0,17-38 1258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 11975 0 0,'0'0'547'0'0,"0"0"-11"0"0,5-4 1717 0 0,-74 43-205 0 0,1 2 0 0 0,-4 8-2048 0 0,53-34 6 0 0,-1 2-1 0 0,2 0 1 0 0,-2 2-6 0 0,-30 28-1 0 0,43-41 158 0 0,-1 0 0 0 0,2 1 0 0 0,-1-1 0 0 0,1 1 0 0 0,0 0 0 0 0,0 1-1 0 0,1-1 1 0 0,0 1 0 0 0,1 0 0 0 0,-1 1 0 0 0,1-1 0 0 0,1 2-157 0 0,3-10 7 0 0,0 1 0 0 0,0 0 0 0 0,0-1 0 0 0,1 1 0 0 0,-1 0-1 0 0,0-1 1 0 0,1 1 0 0 0,-1-1 0 0 0,0 1 0 0 0,1-1 0 0 0,-1 1 0 0 0,1-1 0 0 0,-1 1 0 0 0,1-1 0 0 0,-1 1 0 0 0,1-1 0 0 0,-1 1 0 0 0,1-1 0 0 0,-1 0 0 0 0,1 1 0 0 0,0-1-1 0 0,-1 0-6 0 0,1 1 13 0 0,3 1-13 0 0,-1-1 0 0 0,0 1 0 0 0,1 0 0 0 0,-1-1 0 0 0,1 0 0 0 0,0 0 0 0 0,-1 0 0 0 0,1-1 0 0 0,0 1 0 0 0,0-1 0 0 0,0 0 0 0 0,-1 0 0 0 0,2 0 0 0 0,11-1 0 0 0,-1 0 0 0 0,9-3 0 0 0,-20 3 0 0 0,27-6 0 0 0,-1-2 0 0 0,-1-1 0 0 0,0-1 0 0 0,24-13 0 0 0,-43 20 0 0 0,6-5-282 0 0,0 0-1 0 0,-1-1 0 0 0,0-1 1 0 0,5-5 282 0 0,3-1-696 0 0,-18 12 592 0 0,-1 3 94 0 0,0-1 0 0 0,-1 0-1 0 0,0 0 1 0 0,0-1 0 0 0,0 1-1 0 0,0-1 11 0 0,-18 21 0 0 0,1 1 0 0 0,0 0 0 0 0,1 1 0 0 0,-8 17 0 0 0,16-21 0 0 0,6-11 0 0 0,0-2 0 0 0,2 9 0 0 0,-2-10-107 0 0,0 1 0 0 0,0 0 1 0 0,1-1-1 0 0,-1 1 0 0 0,0-1 0 0 0,1 1 0 0 0,-1-1 0 0 0,1 1 0 0 0,-1-1 0 0 0,1 0 0 0 0,0 0 1 0 0,0 0-1 0 0,-1 0 0 0 0,1 0 0 0 0,0 0 0 0 0,0 0 0 0 0,0-1 0 0 0,0 1 0 0 0,0-1 0 0 0,0 1 1 0 0,0-1-1 0 0,0 0 0 0 0,0 0 0 0 0,0 0 107 0 0,14-1-6139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1 15663 0 0,'0'0'356'0'0,"0"0"50"0"0,0 0 20 0 0,0 0-42 0 0,0 2-250 0 0,-2 6-98 0 0,0 1 1 0 0,0-1 0 0 0,-1 0 0 0 0,0 0 0 0 0,-1 0 0 0 0,1 0 0 0 0,-5 5-37 0 0,-9 15 1069 0 0,-11 10-1069 0 0,-1 3 631 0 0,-150 248 1513 0 0,109-172-2144 0 0,-74 95 0 0 0,136-202-15 0 0,-99 130-846 0 0,-11 0 861 0 0,52-72-3964 0 0,-14 7 3964 0 0,62-60-1024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17503 0 0,'0'0'399'0'0,"0"0"60"0"0,0 0 21 0 0,0 0-59 0 0,0 3-276 0 0,1 6-129 0 0,0-8 20 0 0,1 0 0 0 0,0 1 0 0 0,0-1 1 0 0,-1 0-1 0 0,1 0 0 0 0,0 0 0 0 0,0-1 0 0 0,0 1 0 0 0,0 0 0 0 0,0-1 0 0 0,1 1 0 0 0,-1-1 0 0 0,0 0 0 0 0,0 1-36 0 0,34 2 935 0 0,-15-3-286 0 0,0-2 0 0 0,0 0 0 0 0,9-2-649 0 0,-4 0 693 0 0,23 0-693 0 0,13-1 23 0 0,0-2 0 0 0,42-11-23 0 0,-5 0-1282 0 0,-23 2-1668 0 0,-40 7 1416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169 483 13823 0 0,'0'0'630'0'0,"0"0"-13"0"0,-1 2-393 0 0,-7 10 150 0 0,1 0 0 0 0,0 0 0 0 0,1 1-1 0 0,0 0 1 0 0,0 2-374 0 0,-5 13 1112 0 0,-2-2 0 0 0,-2 1 0 0 0,0-2 0 0 0,-4 4-1112 0 0,-3 5-1813 0 0,-9 21 1813 0 0,30-54-1915 0 0,1-1-107 0 0,0 0-24 0 0</inkml:trace>
  <inkml:trace contextRef="#ctx0" brushRef="#br0" timeOffset="1">550 1 17503 0 0,'0'0'384'0'0,"0"0"88"0"0,0 0 8 0 0,0 0 8 0 0,0 0-392 0 0,5 10-96 0 0,1-1 0 0 0,1 2 0 0 0,0 1-1208 0 0,0 1-264 0 0,2-3-48 0 0,0 3-16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195 108 11975 0 0,'0'0'267'0'0,"0"0"42"0"0,0 0 17 0 0,0 9 74 0 0,0-7-309 0 0,0 0 1 0 0,0-1 0 0 0,0 1 0 0 0,1 0 0 0 0,-1 0-1 0 0,0-1 1 0 0,1 1 0 0 0,-1 0 0 0 0,1-1 0 0 0,0 1-1 0 0,-1 0 1 0 0,1-1 0 0 0,0 1 0 0 0,0-1 0 0 0,0 1-1 0 0,0-1 1 0 0,0 0 0 0 0,0 1 0 0 0,1-1 0 0 0,-1 0-1 0 0,0 0 1 0 0,1 0 0 0 0,-1 0-92 0 0,3 1 172 0 0,0 0-1 0 0,0 0 0 0 0,0 0 1 0 0,0-1-1 0 0,0 0 1 0 0,0 0-1 0 0,2 0-171 0 0,-3 0 179 0 0,8 0 166 0 0,0 0 0 0 0,0-1 0 0 0,0 0 0 0 0,-1 0-1 0 0,1-2 1 0 0,0 1 0 0 0,0-1-345 0 0,10-2 226 0 0,-13 3-224 0 0,-1 0-1 0 0,0 0 1 0 0,0-1-1 0 0,0 0 0 0 0,0-1 1 0 0,-1 0-1 0 0,1 0 1 0 0,0 0-1 0 0,-1-1 1 0 0,0 0-1 0 0,2-1-1 0 0,16-11 0 0 0,-19 13 0 0 0,1 0 0 0 0,-1-1 0 0 0,0 0 0 0 0,0 0 0 0 0,0 0 0 0 0,1-1 0 0 0,9-11 0 0 0,-13 14 0 0 0,1 0 0 0 0,-1 0 0 0 0,0 0 0 0 0,0 0 0 0 0,0-1 0 0 0,0 1 0 0 0,0-1 0 0 0,0 1 0 0 0,-1-1 0 0 0,1 0 0 0 0,-1 0 0 0 0,0 0 0 0 0,1 0 0 0 0,-1 0 0 0 0,-1 0 0 0 0,1 0 0 0 0,0 0 0 0 0,-1 2 0 0 0,0 0 0 0 0,0 1 0 0 0,0-1 0 0 0,0 0 0 0 0,0 1 0 0 0,0-1 0 0 0,0 0 0 0 0,0 1 0 0 0,0-1 0 0 0,-1 0 0 0 0,1 1 0 0 0,0-1 0 0 0,0 0 0 0 0,0 1 0 0 0,-1-1 0 0 0,1 0 0 0 0,0 1 0 0 0,-1-1 0 0 0,-5-1 0 0 0,6 2 0 0 0,-4-1-104 0 0,0-1 0 0 0,0 2 0 0 0,1-1-1 0 0,-1 0 1 0 0,0 1 0 0 0,0 0 0 0 0,0-1 0 0 0,0 2 0 0 0,0-1-1 0 0,0 0 1 0 0,-1 1 104 0 0,-5 1-207 0 0,1 0-1 0 0,0 0 1 0 0,0 1-1 0 0,-2 1 208 0 0,-13 5 8 0 0,0 2 0 0 0,1 1 0 0 0,0 1 0 0 0,1 1 0 0 0,1 0 0 0 0,-19 18-8 0 0,-12 16 643 0 0,2 3 0 0 0,2 2-1 0 0,-34 50-642 0 0,77-97 0 0 0,0 0 0 0 0,1 0 0 0 0,0 1 0 0 0,0 0 0 0 0,1-1 0 0 0,-1 4 0 0 0,3-9 0 0 0,1 0 0 0 0,0 0 0 0 0,-1 1 0 0 0,1-1 0 0 0,0 0 0 0 0,0 1 0 0 0,-1-1 0 0 0,1 0 0 0 0,0 1 0 0 0,1-1 0 0 0,-1 0 0 0 0,0 1 0 0 0,0-1 0 0 0,0 0 0 0 0,1 0 0 0 0,-1 1 0 0 0,1-1 0 0 0,-1 0 0 0 0,1 0 0 0 0,-1 0 0 0 0,1 1 0 0 0,0-1 0 0 0,-1 0 0 0 0,1 0 0 0 0,0 0 0 0 0,0 0 0 0 0,0 0 0 0 0,0 0 0 0 0,0-1 0 0 0,0 1 0 0 0,0 0 0 0 0,0 0 0 0 0,0-1 0 0 0,1 1 0 0 0,-1-1 0 0 0,0 1 0 0 0,0-1 0 0 0,1 1 0 0 0,-1-1 0 0 0,8 3 0 0 0,-1 0 0 0 0,1-1 0 0 0,0-1 0 0 0,0 1 0 0 0,0-1 0 0 0,0-1 0 0 0,6 0 0 0 0,15-1 0 0 0,20-4 0 0 0,-6 0 0 0 0,5 1-200 0 0,0-2-1 0 0,44-11 201 0 0,-66 11-404 0 0,2-1-1262 0 0,-11 2-2273 0 0,1-4-1675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11975 0 0,'0'0'547'0'0,"0"0"-11"0"0,-1 1-344 0 0,-27 23 397 0 0,2 1 1 0 0,1 1-1 0 0,1 1 0 0 0,1 1 1 0 0,1 1-1 0 0,2 1 0 0 0,-14 29-589 0 0,24-41 12 0 0,1 0 0 0 0,1 1 0 0 0,0 0 0 0 0,2 0 0 0 0,0 1 0 0 0,-2 15-12 0 0,8-33 54 0 0,-1-1 0 0 0,1 0 0 0 0,0 1-1 0 0,0-1 1 0 0,0 0 0 0 0,0 1 0 0 0,0-1-1 0 0,0 0 1 0 0,1 1 0 0 0,-1-1 0 0 0,0 0-1 0 0,1 1 1 0 0,-1-1 0 0 0,1 0 0 0 0,-1 0 0 0 0,1 1-1 0 0,-1-1 1 0 0,1 0 0 0 0,0 0 0 0 0,0 0-1 0 0,0 0 1 0 0,0 1-54 0 0,0-1 40 0 0,1-1 0 0 0,-1 1 0 0 0,0 0 1 0 0,1-1-1 0 0,-1 1 0 0 0,1-1 0 0 0,-1 1 0 0 0,1-1 0 0 0,-1 0 0 0 0,1 0 0 0 0,-1 0 0 0 0,1 1 0 0 0,-1-1 1 0 0,1-1-1 0 0,-1 1 0 0 0,2 0-40 0 0,5-2 25 0 0,1 0 0 0 0,-1 0 0 0 0,0-1 1 0 0,0 0-1 0 0,0 0 0 0 0,1-1-25 0 0,46-24 1595 0 0,37-24-1595 0 0,-73 40 76 0 0,-1-1-1 0 0,0-1 1 0 0,-1 0-1 0 0,0-2 1 0 0,-2 0-1 0 0,7-9-75 0 0,-17 20 0 0 0,-2 0 0 0 0,1-1 0 0 0,-1 0 0 0 0,0 0 0 0 0,0 0 0 0 0,0 0 0 0 0,1-5 0 0 0,-3 8 0 0 0,0 0 0 0 0,-1 0 0 0 0,1 0 0 0 0,-1-1 0 0 0,1 1 0 0 0,-1 0 0 0 0,0 0 0 0 0,0 0 0 0 0,-1 0 0 0 0,1-1 0 0 0,-1 1 0 0 0,1 0 0 0 0,-1 0 0 0 0,0 0 0 0 0,0 0 0 0 0,0 0 0 0 0,-1-1 0 0 0,1 3-18 0 0,-1-1 0 0 0,1 0 0 0 0,0 0-1 0 0,-1 1 1 0 0,1-1 0 0 0,-1 1 0 0 0,0-1 0 0 0,1 1-1 0 0,-1 0 1 0 0,0 0 0 0 0,0 0 0 0 0,0 0 0 0 0,0 0 0 0 0,0 0-1 0 0,0 0 1 0 0,0 0 0 0 0,0 1 0 0 0,0-1 18 0 0,-6 0-720 0 0,0-1-1 0 0,-1 2 1 0 0,1-1 0 0 0,-1 1 720 0 0,-9-1-4449 0 0,15 1 2402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15 296 15663 0 0,'0'0'719'0'0,"-7"5"230"0"0,0-1 685 0 0,6-5-596 0 0,9-8-211 0 0,17-14-351 0 0,-20 18-513 0 0,149-115 1177 0 0,-114 92-770 0 0,0 2 0 0 0,2 1 0 0 0,2 2-370 0 0,-23 13 0 0 0,1 1 0 0 0,17-5 0 0 0,-28 11 0 0 0,0 1 0 0 0,0-1 0 0 0,0 2 0 0 0,0 0 0 0 0,0 0 0 0 0,10 1 0 0 0,-6 2 0 0 0,-2 3 0 0 0,-12-4 0 0 0,1 0 0 0 0,-1 0 0 0 0,1 0 0 0 0,-1 0 0 0 0,1 1 0 0 0,-1-1 0 0 0,0 0 0 0 0,0 1 0 0 0,1-1 0 0 0,-1 1 0 0 0,0-1 0 0 0,0 1 0 0 0,-1-1 0 0 0,1 1 0 0 0,0 0 0 0 0,0-1 0 0 0,-1 1 0 0 0,1 0 0 0 0,-1 0 0 0 0,1-1 0 0 0,-1 1 0 0 0,0 0 0 0 0,0 3 0 0 0,-1 0 0 0 0,0 0 0 0 0,0 0 0 0 0,0 0 0 0 0,0 0 0 0 0,-1 0 0 0 0,0 1 0 0 0,0-1 0 0 0,-28 83 0 0 0,23-67 0 0 0,0-1 0 0 0,1 2 0 0 0,1-1 0 0 0,2 0 0 0 0,0 1 0 0 0,0 5 0 0 0,3-17-40 0 0,0 0 0 0 0,0 0 0 0 0,1 0 0 0 0,0 0-1 0 0,1 0 1 0 0,0-1 0 0 0,0 1 0 0 0,1-1 0 0 0,1 1 0 0 0,3 7 40 0 0,-6-15-183 0 0,0-1-1 0 0,0 1 1 0 0,1-1 0 0 0,-1 1 0 0 0,0-1 0 0 0,1 0 0 0 0,-1 0-1 0 0,1 1 1 0 0,0-1 0 0 0,-1 0 0 0 0,1 0 0 0 0,0 0 0 0 0,0-1 183 0 0,10 5-7506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197 357 11975 0 0,'0'0'267'0'0,"0"0"42"0"0,0 0 17 0 0,0 0-28 0 0,0 0-126 0 0,0 0 204 0 0,0 0 111 0 0,-1 1 22 0 0,-10 14 426 0 0,-15 20 2373 0 0,-14 13-3308 0 0,30-37 77 0 0,-1-1 0 0 0,-1 0 0 0 0,1 0-1 0 0,-1-1 1 0 0,-1 0 0 0 0,-1-1-77 0 0,10-5 0 0 0,0-1 0 0 0,1 0 0 0 0,-1 0 0 0 0,0-1 0 0 0,1 1 0 0 0,-5 0 0 0 0,8-1 0 0 0,0-1 0 0 0,0 0 0 0 0,-1 0 0 0 0,1 0 0 0 0,0 0 0 0 0,0 0 0 0 0,0 0 0 0 0,0 0 0 0 0,0 0 0 0 0,-1 0 0 0 0,1 0 0 0 0,0 0 0 0 0,0 0 0 0 0,0 0 0 0 0,0 0 0 0 0,0 0 0 0 0,-1 0 0 0 0,1 0 0 0 0,0 0 0 0 0,0 0 0 0 0,0 0 0 0 0,0 0 0 0 0,0 0 0 0 0,-1 0 0 0 0,1 0 0 0 0,0 0 0 0 0,0-1 0 0 0,0 1 0 0 0,0 0 0 0 0,0 0 0 0 0,0 0 0 0 0,-1 0 0 0 0,1 0 0 0 0,0 0 0 0 0,0 0 0 0 0,0 0 0 0 0,0-1 0 0 0,0 1 0 0 0,0 0 0 0 0,0 0 0 0 0,0 0 0 0 0,0 0 0 0 0,0 0 0 0 0,0-1 0 0 0,0 1 0 0 0,0 0 0 0 0,-1 0 0 0 0,1 0 0 0 0,0 0 0 0 0,0 0 0 0 0,0-1 0 0 0,0 1 0 0 0,1 0 0 0 0,-1 0 0 0 0,2-7 0 0 0,-2 6 0 0 0,6-13 0 0 0,1 0 0 0 0,0 1 0 0 0,1 0 0 0 0,0 0 0 0 0,1 0 0 0 0,1 1 0 0 0,2-2 0 0 0,24-23 0 0 0,19-16 0 0 0,-40 40 0 0 0,2-2 0 0 0,1 1 0 0 0,1 0 0 0 0,0 2 0 0 0,10-5 0 0 0,12-4 0 0 0,30-11 0 0 0,-57 28 0 0 0,-1 0 0 0 0,1 1 0 0 0,-1 1 0 0 0,1 0 0 0 0,0 0 0 0 0,0 2 0 0 0,0 0 0 0 0,23-3 0 0 0,-26 2 188 0 0,-1 1 1 0 0,0 0-1 0 0,0 0 0 0 0,0 1 0 0 0,0 0 0 0 0,9 3-188 0 0,-17-4 26 0 0,1 1 1 0 0,-1-1-1 0 0,0 1 0 0 0,0 0 0 0 0,0 0 1 0 0,0 0-1 0 0,0 0 0 0 0,-1 0 0 0 0,1 0 1 0 0,0 0-1 0 0,0 1 0 0 0,-1-1 0 0 0,1 1 1 0 0,-1-1-1 0 0,1 1 0 0 0,-1-1 1 0 0,0 1-1 0 0,1 0 0 0 0,-1 0 0 0 0,0 0 1 0 0,0 0-1 0 0,-1 0 0 0 0,1 0 0 0 0,0 0 1 0 0,0 0-1 0 0,-1 0 0 0 0,0 0 0 0 0,1 0 1 0 0,-1 0-1 0 0,0 1 0 0 0,0-1 0 0 0,0 0 1 0 0,0 0-1 0 0,0 0 0 0 0,-1 0-26 0 0,0 5 0 0 0,0 0 0 0 0,-1 0 0 0 0,0 0 0 0 0,-1 0 0 0 0,0-1 0 0 0,0 1 0 0 0,0-1 0 0 0,0 0 0 0 0,-1 0 0 0 0,-3 3 0 0 0,-9 12 0 0 0,-1-1 0 0 0,-5 3 0 0 0,13-13 0 0 0,-1 0 0 0 0,-1 0 0 0 0,1-1 0 0 0,-1-1 0 0 0,-1 0 0 0 0,0 0 0 0 0,0-1 0 0 0,-4 2 0 0 0,13-8 0 0 0,2 0 0 0 0,0-1 0 0 0,-1 1 0 0 0,1-1 0 0 0,0 1 0 0 0,0-1 0 0 0,0 0 0 0 0,0 0 0 0 0,-1 0 0 0 0,1 0 0 0 0,0 0 0 0 0,0 0 0 0 0,0 0 0 0 0,0 0 0 0 0,-1 0 0 0 0,1 0 0 0 0,0-1 0 0 0,0 1 0 0 0,0 0 0 0 0,0-1 0 0 0,0 1 0 0 0,0-1 0 0 0,-1 0 0 0 0,1 1 0 0 0,1 0 0 0 0,-1 0 0 0 0,0-1 0 0 0,1 1 0 0 0,-1 0 0 0 0,0 0 0 0 0,1-1 0 0 0,-1 1 0 0 0,1 0 0 0 0,-1-1 0 0 0,1 1 0 0 0,-1-1 0 0 0,1 1 0 0 0,-1-1 0 0 0,1 1 0 0 0,-1-1 0 0 0,1 1 0 0 0,0-1 0 0 0,-1 1 0 0 0,1-1 0 0 0,0 1 0 0 0,-1-1 0 0 0,1 0 0 0 0,0 1 0 0 0,0-1 0 0 0,0 1 0 0 0,-1-1 0 0 0,1 0 0 0 0,0 1 0 0 0,0-1 0 0 0,0 0 0 0 0,0 1 0 0 0,0-1 0 0 0,0 0 0 0 0,0 1 0 0 0,1-1 0 0 0,-1 0 0 0 0,0-4-56 0 0,0 0 0 0 0,1 0-1 0 0,0 0 1 0 0,0 1 0 0 0,1-1 0 0 0,-1 0-1 0 0,1 1 1 0 0,0-1 0 0 0,0 1-1 0 0,0 0 1 0 0,1 0 0 0 0,-1-1 0 0 0,3 0 56 0 0,6-10-364 0 0,1 2 0 0 0,1-1 0 0 0,0 1 364 0 0,9-8-169 0 0,19-17-775 0 0,1 1 0 0 0,44-28 944 0 0,-50 38-160 0 0,-9 8 160 0 0,1 2 0 0 0,0 2 0 0 0,2 0 0 0 0,-1 2 0 0 0,2 1 0 0 0,-1 1 0 0 0,10 0 0 0 0,-31 8 124 0 0,0 0-1 0 0,0 1 1 0 0,1 1-1 0 0,-1 0 1 0 0,1 0-1 0 0,-1 1 1 0 0,0 0-1 0 0,1 0 1 0 0,-1 1-1 0 0,1 0 1 0 0,-1 1-1 0 0,0 0 1 0 0,0 1-1 0 0,0-1 1 0 0,0 2-1 0 0,2 0-123 0 0,-6-1 2 0 0,1 0 1 0 0,-1 0-1 0 0,0 0 0 0 0,-1 0 0 0 0,1 1 0 0 0,0-1 0 0 0,-1 1 1 0 0,2 3-3 0 0,-4-5 0 0 0,0 1-1 0 0,0-1 1 0 0,0 1 0 0 0,-1 0 0 0 0,1 0 0 0 0,-1-1 0 0 0,0 1 0 0 0,1 0 0 0 0,-1 0 0 0 0,-1 0 0 0 0,1 1 0 0 0,0-1-1 0 0,-1 0 1 0 0,0 0 0 0 0,0 0 0 0 0,0 3 0 0 0,-1 4 82 0 0,0-1-1 0 0,-1 0 0 0 0,0 0 0 0 0,0 0 1 0 0,-1 0-1 0 0,0-1 0 0 0,-1 1 1 0 0,0-1-1 0 0,-4 6-81 0 0,-7 11 658 0 0,-2-1 0 0 0,-8 9-658 0 0,4-1 0 0 0,16-23 0 0 0,0-1 0 0 0,0-1 0 0 0,0 1 0 0 0,-2 0 0 0 0,-31 34-876 0 0,37-41 738 0 0,0 1 0 0 0,-1-1 0 0 0,1 1-1 0 0,0-1 1 0 0,0 1 0 0 0,1 0 0 0 0,-1 0 0 0 0,0-1 0 0 0,1 1 138 0 0,-2 2-289 0 0,1-2-223 0 0,1-2 0 0 0,0 0-136 0 0,35 1-3569 0 0,-11-7 2682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73 11975 0 0,'0'0'267'0'0,"-1"1"42"0"0,-5 3 4 0 0,1 0-191 0 0,0 0 1 0 0,-1 0-1 0 0,1 0 0 0 0,1 1 1 0 0,-1 0-1 0 0,1 0 1 0 0,-1 0-1 0 0,2 1 0 0 0,-1-1 1 0 0,0 1-1 0 0,0 3-122 0 0,3-7 509 0 0,1-2 3 0 0,15 10 1024 0 0,-10-8-1357 0 0,1-1 0 0 0,0 0 1 0 0,-1 0-1 0 0,1-1 0 0 0,0 0 0 0 0,0 0 0 0 0,0 0 0 0 0,-1 0 0 0 0,1-1 0 0 0,0 0 0 0 0,0-1 0 0 0,-1 1 0 0 0,1-1 0 0 0,0 0-179 0 0,17-7 77 0 0,-1-1 1 0 0,16-9-78 0 0,-31 15-6 0 0,0 1-120 0 0,-1-1 1 0 0,1 0-1 0 0,-1 0 0 0 0,-1-1 0 0 0,1 1 0 0 0,0-1 0 0 0,-1-1 1 0 0,0 1-1 0 0,0-1 0 0 0,-1 0 0 0 0,3-4 126 0 0,-6 9-21 0 0,0 0-1 0 0,-1 0 1 0 0,1 0-1 0 0,-1 0 1 0 0,1 0 0 0 0,-1 0-1 0 0,1 0 1 0 0,-1-1-1 0 0,0 1 1 0 0,0 0-1 0 0,0 0 1 0 0,1 0-1 0 0,-1 0 1 0 0,0-1 0 0 0,0 1-1 0 0,-1 0 1 0 0,1 0-1 0 0,0 0 1 0 0,0-1-1 0 0,0 1 1 0 0,-1 0-1 0 0,1 0 1 0 0,-1 0 0 0 0,1 0-1 0 0,-1 0 1 0 0,1 0-1 0 0,-1 0 1 0 0,0 0-1 0 0,1 0 1 0 0,-1 0 0 0 0,0 0-1 0 0,0 0 1 0 0,0 0-1 0 0,1 1 1 0 0,-1-1-1 0 0,0 0 1 0 0,0 1-1 0 0,0-1 1 0 0,0 0 0 0 0,-1 1-1 0 0,1 0 1 0 0,0-1-1 0 0,0 1 1 0 0,0-1-1 0 0,0 1 1 0 0,0 0-1 0 0,-1 0 1 0 0,1 0 0 0 0,0 0 21 0 0,-9 0-135 0 0,-1 1 1 0 0,1 1 0 0 0,0-1 0 0 0,0 2-1 0 0,0-1 1 0 0,-1 2 134 0 0,-59 24-761 0 0,55-22 722 0 0,-32 17 748 0 0,2 1 1 0 0,-23 19-710 0 0,-14 7 557 0 0,49-32-537 0 0,-19 17-20 0 0,41-27 0 0 0,0 1-1 0 0,0 0 0 0 0,1 1 1 0 0,1 0-1 0 0,0 0 0 0 0,-1 3 1 0 0,9-12 5 0 0,0 0 0 0 0,0 1 0 0 0,0-1-1 0 0,0 1 1 0 0,0-1 0 0 0,0 1 0 0 0,0 0 0 0 0,1-1-1 0 0,-1 1 1 0 0,0 0 0 0 0,1 0 0 0 0,0-1-1 0 0,-1 1 1 0 0,1 0 0 0 0,0 0 0 0 0,0 0 0 0 0,0-1-1 0 0,0 1 1 0 0,0 0 0 0 0,1 0 0 0 0,-1 0 0 0 0,1 0-5 0 0,0 1 28 0 0,1 0 0 0 0,0 0 0 0 0,0 0 0 0 0,0 0 0 0 0,0-1 0 0 0,0 1 0 0 0,0-1 0 0 0,1 0 1 0 0,-1 1-1 0 0,1-1 0 0 0,0 0 0 0 0,-1 0-28 0 0,12 6-108 0 0,1 0 0 0 0,0 0 0 0 0,0-1 0 0 0,0-1 0 0 0,0 0 0 0 0,1-2 0 0 0,0 0 0 0 0,0 0 0 0 0,1-1 0 0 0,-1-1 0 0 0,6-1 108 0 0,34 1-1023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31 13823 0 0,'0'0'315'0'0,"-2"-9"870"0"0,1 8-1151 0 0,1 0-1 0 0,-1-1 0 0 0,1 1 1 0 0,-1 0-1 0 0,0 0 1 0 0,1 0-1 0 0,-1 0 0 0 0,0 0 1 0 0,0 0-1 0 0,0 0 1 0 0,0 0-1 0 0,0 0 0 0 0,0 0 1 0 0,0 0-1 0 0,0 0 0 0 0,0 1 1 0 0,0-1-1 0 0,0 1 1 0 0,0-1-1 0 0,-1 0 0 0 0,1 1 1 0 0,0 0-1 0 0,0-1 1 0 0,-1 1-1 0 0,1 0 0 0 0,0 0 1 0 0,-1-1-1 0 0,1 1 0 0 0,0 0 1 0 0,-1 1-1 0 0,0-1-33 0 0,-2 1 113 0 0,0 0 0 0 0,-1 0 0 0 0,1 0 0 0 0,0 1 0 0 0,0 0 0 0 0,0-1 0 0 0,0 2 0 0 0,0-1 0 0 0,-2 2-113 0 0,-79 58 1688 0 0,-11 14-1688 0 0,36-27 344 0 0,21-18-338 0 0,2 1-1 0 0,2 2 0 0 0,-13 17-5 0 0,41-43 4 0 0,4-5 6 0 0,1 0 0 0 0,-1 0-1 0 0,1 1 1 0 0,-1-1 0 0 0,1 1-1 0 0,0-1 1 0 0,-1 4-10 0 0,2-5 371 0 0,4-2 117 0 0,2 1-372 0 0,0 0 0 0 0,1-1-1 0 0,-1 0 1 0 0,1 0 0 0 0,-1 0 0 0 0,0-1 0 0 0,1 1-1 0 0,-1-1 1 0 0,0-1 0 0 0,1 0-116 0 0,57-20-101 0 0,-46 16 161 0 0,25-13-60 0 0,-1-1 0 0 0,2-4 0 0 0,-24 14 0 0 0,47-29-1384 0 0,-64 38 942 0 0,-2 1 220 0 0,0 0-164 0 0,-3 0-102 0 0,-3 3 347 0 0,-1 0 0 0 0,1 0 0 0 0,0 1 0 0 0,0-1 0 0 0,0 1 1 0 0,1 1-1 0 0,-1-1 0 0 0,1 1 141 0 0,-17 12-63 0 0,15-12-279 0 0,-1 1 0 0 0,2 0 0 0 0,-1 1 0 0 0,-1 1 342 0 0,-1 1-512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0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13823 0 0,'0'0'315'0'0,"0"0"45"0"0,0 0 21 0 0,0 0-49 0 0,0 0-149 0 0,0 0 194 0 0,0-1 110 0 0,20-23 772 0 0,-16 17-997 0 0,1 1 0 0 0,0 0 0 0 0,5-5-262 0 0,23-15 767 0 0,0 2-1 0 0,2 1 0 0 0,1 1 0 0 0,13-4-766 0 0,-31 16 87 0 0,28-15-69 0 0,16-4-18 0 0,-43 21-1 0 0,1 1 1 0 0,0 1 0 0 0,1 0-1 0 0,13-1 1 0 0,-8 2 0 0 0,-16 3 0 0 0,0 0 0 0 0,-1 0 0 0 0,1 1 0 0 0,0 1 0 0 0,0-1 0 0 0,0 2 0 0 0,8 0 0 0 0,-9 4 0 0 0,-8-4 0 0 0,0 0 0 0 0,0 0 0 0 0,0 0 0 0 0,-1 0 0 0 0,1 1 0 0 0,0-1 0 0 0,-1 0 0 0 0,1 0 0 0 0,-1 1 0 0 0,1-1 0 0 0,-1 1 0 0 0,0-1 0 0 0,0 0 0 0 0,0 1 0 0 0,0-1 0 0 0,0 1 0 0 0,0-1 0 0 0,0 0 0 0 0,0 1 0 0 0,0-1 0 0 0,-1 1 0 0 0,1-1 0 0 0,0 0 0 0 0,-1 1 0 0 0,0 0 0 0 0,-2 6 0 0 0,-1 0 0 0 0,0 0 0 0 0,0-1 0 0 0,-1 1 0 0 0,-6 11 0 0 0,11-18 0 0 0,-6 10 0 0 0,1 1 0 0 0,0 0 0 0 0,1 0 0 0 0,1 0 0 0 0,-2 7 0 0 0,0 7 0 0 0,-2-1 0 0 0,-3 9 0 0 0,8-28 52 0 0,1 0-1 0 0,1 0 0 0 0,-1 0 1 0 0,1 0-1 0 0,0 0 0 0 0,0 0 1 0 0,1 0-1 0 0,0 0 1 0 0,1 6-52 0 0,0-3 355 0 0,-1-1 0 0 0,0 1 0 0 0,-1-1 0 0 0,0 9-355 0 0,-2-4 12 0 0,0 0 1 0 0,2 0 0 0 0,-1 0-1 0 0,2 1 1 0 0,0-1 0 0 0,0 0-1 0 0,1 0 1 0 0,1 2-13 0 0,-2-13-119 0 0,0-1 0 0 0,0 1 0 0 0,0-1 0 0 0,0 0 0 0 0,0 0 0 0 0,0 1 0 0 0,0-1 0 0 0,0 0 0 0 0,0 0 0 0 0,1 0 0 0 0,-1 0 0 0 0,0 0 0 0 0,1 0 0 0 0,-1-1 1 0 0,2 2 118 0 0,13 4-5686 0 0,0-2-1196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533 144 13823 0 0,'0'0'315'0'0,"0"0"45"0"0,0 0 21 0 0,0 0-49 0 0,0 0-149 0 0,0 0 194 0 0,0 0 110 0 0,0 0 22 0 0,0 0-66 0 0,0 1-294 0 0,1 1-136 0 0,3 12 62 0 0,-4-12 296 0 0,0-2 117 0 0,0 0 21 0 0,0 0-66 0 0,0-2-294 0 0,2-11-119 0 0,0-1 0 0 0,-1 1-1 0 0,0-1 1 0 0,-1 0 0 0 0,-2-12-30 0 0,1 22-31 0 0,1 0 1 0 0,-1 0-1 0 0,0 0 1 0 0,-1 0-1 0 0,1 0 1 0 0,-1 0-1 0 0,0 0 1 0 0,0 1-1 0 0,0-1 1 0 0,-1-1 30 0 0,2 3-97 0 0,-1 0-1 0 0,0 1 1 0 0,0-1 0 0 0,0 0-1 0 0,0 0 1 0 0,0 1 0 0 0,0 0-1 0 0,0-1 1 0 0,-1 1 0 0 0,1 0-1 0 0,0 0 1 0 0,-1 0 0 0 0,1 0-1 0 0,-1 0 1 0 0,1 1 0 0 0,-1-1 0 0 0,0 1 97 0 0,-2-1-16 0 0,1 1 0 0 0,0 1 1 0 0,0-1-1 0 0,0 1 0 0 0,0-1 1 0 0,-1 1-1 0 0,1 0 1 0 0,0 0-1 0 0,0 1 0 0 0,0 0 16 0 0,-39 18-9 0 0,39-18 9 0 0,-40 22 0 0 0,0 2 0 0 0,2 2 0 0 0,-36 30 0 0 0,50-34 0 0 0,1 2 0 0 0,0 1 0 0 0,3 0 0 0 0,0 2 0 0 0,-12 21 0 0 0,35-49 0 0 0,-1 2 0 0 0,0-1 0 0 0,0 1 0 0 0,1-1 0 0 0,-1 1 0 0 0,1-1 0 0 0,0 1 0 0 0,-1 0 0 0 0,2 0 0 0 0,-1 0 0 0 0,0-1 0 0 0,0 1 0 0 0,1 0 0 0 0,-1 0 0 0 0,1 1 0 0 0,4 6 0 0 0,-2-8 49 0 0,0 0 0 0 0,-1-1 0 0 0,1 1-1 0 0,0-1 1 0 0,0 1 0 0 0,1-1 0 0 0,-1 0 0 0 0,0 0-1 0 0,0 0 1 0 0,0 0 0 0 0,1-1 0 0 0,-1 1 0 0 0,1 0-1 0 0,-1-1 1 0 0,0 0 0 0 0,1 0 0 0 0,-1 1 0 0 0,1-1-1 0 0,-1-1 1 0 0,2 1-49 0 0,6-1 250 0 0,0 0 0 0 0,0-1 0 0 0,0 0 0 0 0,2-1-250 0 0,19-8 8 0 0,0 0-1 0 0,7-5-7 0 0,-28 11 1 0 0,9-4-1 0 0,0-1 0 0 0,1-2 0 0 0,21-12 0 0 0,-34 20 0 0 0,0 0 0 0 0,0-1 0 0 0,-1 0 0 0 0,0-1 0 0 0,1 1 0 0 0,0-3 0 0 0,34-40 0 0 0,-37 43 0 0 0,2-5 0 0 0,-6 7 0 0 0,-5 5 0 0 0,-5 4 0 0 0,6-1 0 0 0,0 0 0 0 0,0 0 0 0 0,0 0 0 0 0,0 1 0 0 0,1-1 0 0 0,0 1 0 0 0,1 0 0 0 0,-1-1 0 0 0,1 2 0 0 0,-1 0 0 0 0,0 2 0 0 0,0-1 0 0 0,-1 0 0 0 0,0 0 0 0 0,-4 7 0 0 0,-3 1 118 0 0,1-1 0 0 0,-2 6-118 0 0,9-15-325 0 0,1-1 0 0 0,-1 0 0 0 0,1 1 1 0 0,1-1-1 0 0,-1 1 0 0 0,1 0 0 0 0,0 0 0 0 0,0-1 0 0 0,0 4 325 0 0,5-8-1514 0 0,17 0-20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18 303 15663 0 0,'0'0'356'0'0,"0"0"50"0"0,0 0 20 0 0,-1 1-42 0 0,-5 1-250 0 0,-3 0-49 0 0,8-1 280 0 0,3-3-224 0 0,0 0-1 0 0,0 1 1 0 0,0-1-1 0 0,1 0 1 0 0,-2 0 0 0 0,1 0-1 0 0,0 0 1 0 0,0 0-1 0 0,0-2-140 0 0,3-1 174 0 0,25-29-153 0 0,1 2-1 0 0,2 2 1 0 0,2 1 0 0 0,0 1-1 0 0,2 2 1 0 0,1 2 0 0 0,1 1-1 0 0,19-7-20 0 0,-54 28 0 0 0,7-3 0 0 0,1 0 0 0 0,-1 1 0 0 0,11-3 0 0 0,-20 6 0 0 0,0 1 0 0 0,0-1 0 0 0,0 1 0 0 0,1-1 0 0 0,-1 1 0 0 0,0 0 0 0 0,0 0 0 0 0,0 0 0 0 0,0 0 0 0 0,1 0 0 0 0,-1 0 0 0 0,0 1 0 0 0,0-1 0 0 0,0 1 0 0 0,0 0 0 0 0,0-1 0 0 0,0 1 0 0 0,0 0 0 0 0,0 0 0 0 0,0 0 0 0 0,0 0 0 0 0,0 1 0 0 0,-1-1 0 0 0,2 2 0 0 0,-2-2 0 0 0,0 0 0 0 0,0 1 0 0 0,0-1 0 0 0,-1 1 0 0 0,1-1 0 0 0,-1 1 0 0 0,1-1 0 0 0,-1 1 0 0 0,0-1 0 0 0,1 1 0 0 0,-1-1 0 0 0,0 1 0 0 0,0 0 0 0 0,0-1 0 0 0,0 1 0 0 0,0-1 0 0 0,-1 1 0 0 0,1-1 0 0 0,-1 2 0 0 0,-11 30 0 0 0,11-30 0 0 0,-22 43 774 0 0,-2-1 0 0 0,-10 10-774 0 0,-30 55 436 0 0,49-83-931 0 0,11-19-44 0 0,0 0 1 0 0,1 1-1 0 0,-1-1 1 0 0,2 1-1 0 0,-3 5 539 0 0,5-4-2997 0 0,1-10 1462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244 435 13823 0 0,'0'0'315'0'0,"-1"0"45"0"0,-3 0-262 0 0,0 0 0 0 0,0 1 0 0 0,0 0 0 0 0,0 0 0 0 0,-3 1-98 0 0,2 0 58 0 0,1-1 0 0 0,-1 0 0 0 0,1 0-1 0 0,-1 0 1 0 0,1 0 0 0 0,-1-1-58 0 0,-3 0 229 0 0,1 1-1 0 0,-1-2 0 0 0,1 1 0 0 0,-1-1 1 0 0,1 0-1 0 0,-1-1 0 0 0,1 0 1 0 0,0 0-1 0 0,-1 0 0 0 0,1-1 1 0 0,0 0-1 0 0,1-1 0 0 0,-3-1-228 0 0,1 0 172 0 0,0 0 0 0 0,0 0 0 0 0,1-1 0 0 0,0 0 0 0 0,0 0 0 0 0,1-1 0 0 0,-6-7-172 0 0,10 11-4 0 0,0 0 0 0 0,0-1-1 0 0,0 1 1 0 0,1-1 0 0 0,-1 1 0 0 0,1-1 0 0 0,0 1-1 0 0,0-1 1 0 0,0 0 0 0 0,0 0 0 0 0,1 1 0 0 0,-1-1-1 0 0,1 0 1 0 0,0 0 0 0 0,0 0 0 0 0,1 1 0 0 0,-1-1 0 0 0,1 0-1 0 0,0 0 1 0 0,0-2 4 0 0,3-4 0 0 0,0 0 0 0 0,0 0 0 0 0,1 0 0 0 0,0 1 0 0 0,1-1 0 0 0,0 1 0 0 0,7-7 0 0 0,10-11 0 0 0,20-17 0 0 0,-32 33 0 0 0,3-3-212 0 0,1 1 0 0 0,1 1 1 0 0,0 0-1 0 0,0 1 0 0 0,1 0 0 0 0,0 2 0 0 0,1 0 0 0 0,1 0 212 0 0,-8 5 45 0 0,1 0-1 0 0,-1 0 1 0 0,1 1-1 0 0,-1 1 1 0 0,1 0 0 0 0,0 0-1 0 0,0 1 1 0 0,0 0-1 0 0,0 1 1 0 0,-1 1-1 0 0,1 0 1 0 0,0 1-1 0 0,11 2-44 0 0,-15-1 171 0 0,0 0 1 0 0,0 0-1 0 0,-1 1 0 0 0,1-1 1 0 0,-1 2-1 0 0,0-1 0 0 0,0 1 0 0 0,-1 0 1 0 0,0 1-1 0 0,1-1 0 0 0,-2 1 0 0 0,1 0 1 0 0,-1 1-1 0 0,0-1 0 0 0,1 2-171 0 0,-2-1 35 0 0,0-1 0 0 0,-1 0 0 0 0,0 1 0 0 0,0-1 0 0 0,0 1 0 0 0,-1 0 0 0 0,0 0 0 0 0,0 0 0 0 0,0 1 0 0 0,-1-1 0 0 0,-1 0 0 0 0,1 0 0 0 0,-1 1 0 0 0,0-1 0 0 0,-1 0 0 0 0,1 1 0 0 0,-2 1-35 0 0,-1 4 0 0 0,-1 0 0 0 0,0-1 0 0 0,0 1 0 0 0,-2-1 0 0 0,1 0 0 0 0,-2-1 0 0 0,1 0 0 0 0,-2 0 0 0 0,1 0 0 0 0,-1-1 0 0 0,-1 0 0 0 0,0 0 0 0 0,-10 8 0 0 0,5-7 0 0 0,0 0 0 0 0,-1-1 0 0 0,0 0 0 0 0,-1-1 0 0 0,0-1 0 0 0,-1 0 0 0 0,-16 4 0 0 0,32-11 2 0 0,-26 8-1710 0 0,0-2-1 0 0,0 0 0 0 0,-5-1 1709 0 0,5-4-6140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15663 0 0,'0'0'719'0'0,"0"0"-20"0"0,-1 2-449 0 0,-80 145-215 0 0,23-38-42 0 0,-33 39 1463 0 0,-53 72-848 0 0,135-203-608 0 0,1 0 0 0 0,-6 15 0 0 0,-8 18 0 0 0,12-28-298 0 0,1 0-1 0 0,-5 18 299 0 0,-2 6-2655 0 0,15-43 2139 0 0,-1 1-1 0 0,0 0 0 0 0,0-1 1 0 0,0 1-1 0 0,-3 2 517 0 0,3-3-414 0 0,-1 0-1121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10135 0 0,'0'0'231'0'0,"0"0"29"0"0,0 0 19 0 0,-7 25 2511 0 0,1 30 282 0 0,5-47-3018 0 0,1 1 0 0 0,-2-1 0 0 0,1 0 0 0 0,-2 0 0 0 0,1 0 0 0 0,-1 0 0 0 0,0 0 0 0 0,-2 4-54 0 0,-2 1 44 0 0,0 0 0 0 0,-1 0 0 0 0,0 0 0 0 0,-4 3-44 0 0,-5 3-317 0 0,-12 11 317 0 0,14-15-568 0 0,1 0 1 0 0,0 1-1 0 0,1 0 568 0 0,2-2-3820 0 0,-1-2-1148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38 10135 0 0,'0'0'231'0'0,"0"0"29"0"0,0 0 19 0 0,1-1-41 0 0,7-10 13 0 0,-8 8-110 0 0,-1 2-14 0 0,2-1 372 0 0,-1 2 11 0 0,-3-9 1926 0 0,0 7-2372 0 0,1 1 0 0 0,-1 0-1 0 0,0-1 1 0 0,0 1 0 0 0,0 1 0 0 0,0-1-1 0 0,0 0 1 0 0,0 1 0 0 0,0-1 0 0 0,0 1-1 0 0,0 0 1 0 0,0 0 0 0 0,0 0-1 0 0,0 0 1 0 0,0 1 0 0 0,0-1 0 0 0,1 1-1 0 0,-1 0 1 0 0,0 0 0 0 0,0 0-64 0 0,-12 4 316 0 0,0 1-1 0 0,1 0 1 0 0,-5 4-316 0 0,11-6 22 0 0,-59 31-22 0 0,11-6 0 0 0,-17 6 0 0 0,52-27 0 0 0,-4 2 0 0 0,-1 0 0 0 0,2 2 0 0 0,0 1 0 0 0,0 1 0 0 0,-13 11 0 0 0,33-21-4 0 0,1 0-1 0 0,0 0 1 0 0,-1 0 0 0 0,1 0-1 0 0,1 0 1 0 0,-1 1 0 0 0,1-1-1 0 0,0 1 1 0 0,0 0-1 0 0,0 0 1 0 0,0 0 0 0 0,1 0-1 0 0,0 0 1 0 0,0 3 4 0 0,0-7-17 0 0,1 0 1 0 0,0 0-1 0 0,0 1 0 0 0,0-1 1 0 0,0 0-1 0 0,0 1 0 0 0,0-1 1 0 0,0 0-1 0 0,0 1 0 0 0,1-1 1 0 0,-1 0-1 0 0,0 0 0 0 0,1 1 1 0 0,-1-1-1 0 0,1 0 1 0 0,-1 0-1 0 0,1 0 0 0 0,0 1 1 0 0,0-1-1 0 0,-1 0 0 0 0,2 1 17 0 0,0-1-54 0 0,-1 0 0 0 0,1 1 0 0 0,0-1 0 0 0,0 0 0 0 0,0 0-1 0 0,0 0 1 0 0,0-1 0 0 0,0 1 0 0 0,0 0 0 0 0,0-1 0 0 0,0 1 0 0 0,1-1 54 0 0,5 1-130 0 0,-1 0 0 0 0,0-1 1 0 0,0 0-1 0 0,1-1 1 0 0,-1 1-1 0 0,0-1 0 0 0,2-1 130 0 0,-2 0 26 0 0,-1 2 0 0 0,1-1 1 0 0,0 0-1 0 0,-1 1 0 0 0,1 0 0 0 0,0 1 0 0 0,-1 0 0 0 0,1 0 0 0 0,-1 0 0 0 0,1 1 0 0 0,-1 0 0 0 0,4 1-26 0 0,-5-1 38 0 0,0 0-1 0 0,0 1 1 0 0,0-1-1 0 0,0 1 1 0 0,-1 0-1 0 0,1 1 1 0 0,-1-1 0 0 0,0 1-1 0 0,0-1 1 0 0,0 1-1 0 0,0 1 1 0 0,-1-1-1 0 0,1 0 1 0 0,-1 1-1 0 0,0 1-37 0 0,0-1 85 0 0,-1 1 0 0 0,0 0 0 0 0,0 0 1 0 0,0-1-1 0 0,-1 1 0 0 0,0 0 0 0 0,0 0 0 0 0,-1 0 0 0 0,1 1 0 0 0,-1-1 0 0 0,-1 0 0 0 0,1 0 0 0 0,-1 0 0 0 0,0 0 0 0 0,-1 0 1 0 0,1 0-1 0 0,-1-1 0 0 0,0 1 0 0 0,0 0 0 0 0,-1-1 0 0 0,0 1 0 0 0,0-1 0 0 0,0 0 0 0 0,-1 0 0 0 0,1 0 0 0 0,-1-1 0 0 0,-1 1 0 0 0,1-1 1 0 0,0 0-1 0 0,-1 0 0 0 0,0 0 0 0 0,0-1 0 0 0,0 1 0 0 0,0-1 0 0 0,-1-1 0 0 0,1 1 0 0 0,-4 1-85 0 0,-15 2-89 0 0,0-1 1 0 0,-1-1-1 0 0,1-1 0 0 0,-1-1 0 0 0,1-2 1 0 0,-1 0-1 0 0,-2-2 89 0 0,-48-5-1495 0 0,-49-13 1495 0 0,94 15-935 0 0,-45-10-2028 0 0,73 15 2902 0 0,1 0 0 0 0,0-1 0 0 0,-1 1 0 0 0,1-1 0 0 0,0 0 0 0 0,-1 1 0 0 0,1-1 1 0 0,0 0-1 0 0,-1 0 0 0 0,1 0 0 0 0,0 0 0 0 0,0 0 0 0 0,0 0 0 0 0,0 0 0 0 0,0 0 0 0 0,0 0 1 0 0,0 0-1 0 0,1-1 0 0 0,-1 1 0 0 0,0 0 0 0 0,1-1 0 0 0,-1 1 0 0 0,0-1 61 0 0,1-1-243 0 0,-1 1 1 0 0,1-1-1 0 0,0 1 0 0 0,-1-1 0 0 0,1 0 0 0 0,0 1 0 0 0,1-1 0 0 0,-1 1 1 0 0,0-1-1 0 0,1 1 0 0 0,-1-1 0 0 0,1 0 243 0 0,9-18-1535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1 13823 0 0,'0'0'315'0'0,"-2"1"45"0"0,-3 2-283 0 0,-1 0-1 0 0,1 0 1 0 0,-1 1 0 0 0,1 0-1 0 0,0 1 1 0 0,0-1 0 0 0,1 1-1 0 0,0 0 1 0 0,-1 0 0 0 0,-1 3-77 0 0,-7 7 70 0 0,-18 20 111 0 0,13-17 101 0 0,2 0 1 0 0,0 1-1 0 0,1 1 0 0 0,1 0 1 0 0,1 1-1 0 0,-3 8-282 0 0,-52 144 164 0 0,17-40-163 0 0,36-98-1 0 0,0 4 0 0 0,-2-2 0 0 0,-16 25 0 0 0,-14 14 16 0 0,-31 34-16 0 0,47-71-26 0 0,-2-1-1 0 0,-2-1 0 0 0,-17 12 27 0 0,2-4-1407 0 0,-2-3 0 0 0,-1-2 0 0 0,-42 22 1407 0 0,65-45-4779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13823 0 0,'0'0'315'0'0,"0"0"45"0"0,0 0 21 0 0,0 0-49 0 0,2 0-220 0 0,87-4 4127 0 0,83-15-4239 0 0,-99 9-88 0 0,70-13 3276 0 0,125-39-3188 0 0,45-9 793 0 0,-294 67-965 0 0,27-4-409 0 0,-43 8 466 0 0,1 0 0 0 0,0 0 1 0 0,0 0-1 0 0,-1 0 0 0 0,1 0 1 0 0,0 1-1 0 0,-1 0 0 0 0,1 0 1 0 0,0 0-1 0 0,-1 0 115 0 0,-1-1-95 0 0,-1 1 0 0 0,0-1 0 0 0,0 1-1 0 0,0 0 1 0 0,1-1 0 0 0,-1 1 0 0 0,0 0 0 0 0,0 0-1 0 0,0 0 1 0 0,0-1 0 0 0,-1 1 0 0 0,1 0-1 0 0,0 0 1 0 0,0 0 0 0 0,0 1 0 0 0,-1-1 0 0 0,1 0-1 0 0,-1 0 1 0 0,1 0 0 0 0,-1 0 0 0 0,1 1 0 0 0,-1-1-1 0 0,1 0 1 0 0,-1 0 0 0 0,0 1 0 0 0,0-1 0 0 0,0 0-1 0 0,0 1 1 0 0,0-1 0 0 0,0 0 0 0 0,0 1 0 0 0,0-1-1 0 0,-1 0 1 0 0,1 0 0 0 0,0 1 0 0 0,-1-1-1 0 0,1 0 96 0 0,-3 6-475 0 0,0-1 0 0 0,0 0 0 0 0,-1 0 0 0 0,1 0 0 0 0,-1 0 0 0 0,0 0 0 0 0,-2 0 475 0 0,-25 30-1532 0 0,0-4-4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543 196 10135 0 0,'0'0'231'0'0,"2"-9"308"0"0,-1 1-434 0 0,-1 0 0 0 0,1 0 0 0 0,-1-6-105 0 0,1-20 941 0 0,0 23-200 0 0,-1 0 1 0 0,0 0-1 0 0,-1 0 1 0 0,0 0-1 0 0,0 0 1 0 0,-2 1-1 0 0,-1-8-741 0 0,4 17 13 0 0,-1 0 0 0 0,1 0-1 0 0,0 0 1 0 0,-1 0-1 0 0,1 0 1 0 0,-1 0 0 0 0,1 0-1 0 0,-1 0 1 0 0,0 0 0 0 0,1 1-1 0 0,-1-1 1 0 0,0 0-1 0 0,0 0 1 0 0,1 0 0 0 0,-1 1-1 0 0,0-1 1 0 0,0 1 0 0 0,0-1-1 0 0,0 0 1 0 0,0 1 0 0 0,0-1-13 0 0,-1 1 60 0 0,-1-1 1 0 0,1 1 0 0 0,0-1 0 0 0,0 1 0 0 0,0 0 0 0 0,0 0 0 0 0,-1 0 0 0 0,1 0-1 0 0,0 0 1 0 0,-2 1-61 0 0,-6 1 281 0 0,0 1 0 0 0,0 0 1 0 0,0 1-1 0 0,-4 2-281 0 0,6-3 57 0 0,-32 14-51 0 0,2 3 0 0 0,0 0 0 0 0,-24 20-6 0 0,-18 17-2 0 0,-3 8 2 0 0,70-54 10 0 0,1 0 1 0 0,0 1-1 0 0,0 0 0 0 0,1 0 1 0 0,1 1-1 0 0,0 1 0 0 0,0 2-10 0 0,9-15 52 0 0,1 0 0 0 0,-1 0-1 0 0,0 0 1 0 0,1 0 0 0 0,0 0-1 0 0,-1 0 1 0 0,1 1 0 0 0,0-1-1 0 0,-1 0 1 0 0,1 0 0 0 0,0 0-1 0 0,0 0 1 0 0,0 1 0 0 0,0-1-52 0 0,0 0 42 0 0,0-1 0 0 0,0 1 1 0 0,1-1-1 0 0,-1 1 0 0 0,0-1 1 0 0,0 1-1 0 0,1 0 0 0 0,-1-1 1 0 0,0 1-1 0 0,1-1 0 0 0,-1 0 0 0 0,0 1 1 0 0,1-1-1 0 0,-1 1 0 0 0,1-1 1 0 0,-1 1-1 0 0,1-1 0 0 0,-1 0 1 0 0,1 1-1 0 0,-1-1-42 0 0,3 1 41 0 0,-1 0-1 0 0,1 0 1 0 0,-1-1-1 0 0,1 1 1 0 0,0-1 0 0 0,-1 1-1 0 0,1-1 1 0 0,0 0 0 0 0,-1 0-1 0 0,3 0-40 0 0,16-2 0 0 0,0-2 0 0 0,0 0 0 0 0,-1-1 0 0 0,0-1 0 0 0,16-7 0 0 0,20-6 0 0 0,99-34 0 0 0,-126 38 0 0 0,-29 15-8 0 0,0 0 0 0 0,0 0 0 0 0,0 1-1 0 0,0-1 1 0 0,0 0 0 0 0,0 0 0 0 0,0 0 0 0 0,0 0-1 0 0,0 1 1 0 0,0-1 0 0 0,0 0 0 0 0,0 0 0 0 0,0 0-1 0 0,0 0 1 0 0,0 1 0 0 0,0-1 0 0 0,0 0 0 0 0,0 0 0 0 0,0 0-1 0 0,0 0 1 0 0,0 0 0 0 0,1 1 0 0 0,-1-1 0 0 0,0 0-1 0 0,0 0 1 0 0,0 0 0 0 0,0 0 0 0 0,0 0 0 0 0,0 0-1 0 0,1 0 1 0 0,-1 0 0 0 0,0 0 0 0 0,0 1 0 0 0,0-1-1 0 0,0 0 1 0 0,1 0 0 0 0,-1 0 0 0 0,0 0 0 0 0,0 0 0 0 0,0 0-1 0 0,0 0 1 0 0,1 0 0 0 0,-1 0 0 0 0,0 0 0 0 0,0 0-1 0 0,0 0 1 0 0,0 0 0 0 0,0 0 0 0 0,1 0 8 0 0,-8 8-167 0 0,1 1 0 0 0,-1-1 0 0 0,-1 0 1 0 0,1-1-1 0 0,-1 0 0 0 0,0 0 0 0 0,-1-1 0 0 0,-3 2 167 0 0,-18 15-256 0 0,14-10 256 0 0,11-10 0 0 0,0 1 0 0 0,0 0 0 0 0,1 0 0 0 0,-1 0 0 0 0,1 1 0 0 0,0 0 0 0 0,0 0 0 0 0,-3 3 0 0 0,4 0-277 0 0,4-8 90 0 0,-1 0 0 0 0,1 1 0 0 0,0-1 0 0 0,-1 0 0 0 0,1 0 0 0 0,-1 1 0 0 0,1-1 0 0 0,0 0 0 0 0,-1 0 0 0 0,1 0 0 0 0,0 0 0 0 0,-1 0 0 0 0,1 0 0 0 0,0 0 0 0 0,-1 0 1 0 0,1 0-1 0 0,0 0 0 0 0,0-1 187 0 0,23-4-2024 0 0,4-2-22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2 295 13823 0 0,'0'0'315'0'0,"0"0"45"0"0,0 0 21 0 0,0 0-49 0 0,0 0-149 0 0,0 0 194 0 0,0 0 110 0 0,0 0 22 0 0,-2-8 937 0 0,2 3-1190 0 0,1 0 1 0 0,-1 1-1 0 0,1-1 1 0 0,0 0 0 0 0,0 0-1 0 0,1 1 1 0 0,-1-1-1 0 0,1 0 1 0 0,0 1 0 0 0,0-1-1 0 0,0 1 1 0 0,1 0-1 0 0,0 0 1 0 0,0 0 0 0 0,1-1-257 0 0,6-7 321 0 0,0 0 0 0 0,1 0 1 0 0,1 2-1 0 0,2-3-321 0 0,8-5-173 0 0,1 0 0 0 0,1 2 0 0 0,0 0 0 0 0,1 2-1 0 0,0 0 1 0 0,2 2 0 0 0,11-3 173 0 0,-12 5-383 0 0,-12 4 688 0 0,0 1 0 0 0,10-3-305 0 0,-21 7 82 0 0,1 1-1 0 0,-1-1 1 0 0,0 1-1 0 0,1-1 1 0 0,-1 1-1 0 0,1 0 1 0 0,-1 0-1 0 0,0 0 1 0 0,1 1-1 0 0,-1-1 1 0 0,0 1-1 0 0,1 0 1 0 0,-1 0-1 0 0,0 0-81 0 0,-1 0 1 0 0,0 0-1 0 0,-1 0 1 0 0,1 0-1 0 0,-1 0 1 0 0,1 0 0 0 0,-1 0-1 0 0,1 1 1 0 0,-1-1-1 0 0,0 1 1 0 0,0-1 0 0 0,0 0-1 0 0,0 1 1 0 0,0 0-1 0 0,0-1 1 0 0,0 1-1 0 0,0 0 1 0 0,0-1 0 0 0,-1 1-1 0 0,1 0 1 0 0,-1 0-1 0 0,1 0 1 0 0,-1-1 0 0 0,0 1-1 0 0,0 0 1 0 0,0 0-1 0 0,0 0 1 0 0,0 0-1 0 0,0 0 1 0 0,0-1 0 0 0,-1 2-1 0 0,-1 7-1 0 0,0 0 1 0 0,-1-1-1 0 0,0 0 1 0 0,-1 1-1 0 0,-1 1 1 0 0,2-4 1 0 0,-2 3-1 0 0,-1 0 0 0 0,0-1 0 0 0,-1 1 0 0 0,0-1 0 0 0,-2 2 0 0 0,-13 16 0 0 0,9-9-31 0 0,-7 10-670 0 0,10-9-2588 0 0,9-18-3874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163 395 15663 0 0,'0'0'356'0'0,"0"0"50"0"0,0 0 20 0 0,0 0-42 0 0,-1 1-250 0 0,-2 2-14 0 0,0-1 1 0 0,0 0-1 0 0,0 0 1 0 0,0-1-1 0 0,0 1 1 0 0,0-1-1 0 0,-1 1 1 0 0,1-1-1 0 0,0 0 1 0 0,-1-1-1 0 0,1 1 1 0 0,-1 0-1 0 0,1-1 1 0 0,-1 0-1 0 0,1 0 1 0 0,-1 0-1 0 0,1 0 1 0 0,-1 0-1 0 0,1-1 1 0 0,-1 0-1 0 0,1 1 1 0 0,-1-1-1 0 0,1 0 1 0 0,-1-1-121 0 0,-1 0 373 0 0,0 0 1 0 0,-1 0 0 0 0,1 0 0 0 0,0-1 0 0 0,0 0 0 0 0,1 0 0 0 0,-1 0 0 0 0,-3-3-374 0 0,6 4 16 0 0,-1 0 0 0 0,1-1 1 0 0,0 1-1 0 0,0-1 0 0 0,0 1 0 0 0,0-1 0 0 0,0 0 1 0 0,1 0-1 0 0,-1 1 0 0 0,1-1 0 0 0,0 0 1 0 0,0 0-1 0 0,0-1 0 0 0,0 1 0 0 0,0-2-16 0 0,0-1 0 0 0,0 0 0 0 0,0 0 0 0 0,1 0 0 0 0,0 0 0 0 0,0 0 0 0 0,0 0 0 0 0,1 0 0 0 0,0 0 0 0 0,0 0 0 0 0,1 0 0 0 0,0 1 0 0 0,0-1 0 0 0,0 1 0 0 0,0-1 0 0 0,1 1 0 0 0,2-3 0 0 0,9-13-219 0 0,1 1 0 0 0,1 1 0 0 0,1 0 0 0 0,1 2-1 0 0,0 0 1 0 0,1 0 0 0 0,1 2 0 0 0,1 0 0 0 0,0 2 0 0 0,1 0 0 0 0,9-3 219 0 0,-16 10-86 0 0,0 0 1 0 0,0 1-1 0 0,1 1 1 0 0,0 0-1 0 0,0 1 1 0 0,0 1-1 0 0,0 0 1 0 0,0 1-1 0 0,1 1 1 0 0,14 2 85 0 0,22 4-369 0 0,1 2 0 0 0,32 11 369 0 0,-63-14-13 0 0,-12-2 13 0 0,1 0 0 0 0,-1 1 0 0 0,0 0 0 0 0,0 0 0 0 0,0 1 0 0 0,2 2 0 0 0,-3 1 0 0 0,-9-7 3 0 0,-1 0 0 0 0,0 0-1 0 0,0 0 1 0 0,1 0 0 0 0,-1 0-1 0 0,0 0 1 0 0,0 0 0 0 0,0 1 0 0 0,0-1-1 0 0,0 0 1 0 0,0 0 0 0 0,0 0-1 0 0,-1 0 1 0 0,1 0 0 0 0,0 0-1 0 0,-1 0 1 0 0,1 0 0 0 0,0 0 0 0 0,-1 0-1 0 0,1 0 1 0 0,-1 0 0 0 0,0 0-1 0 0,1 0 1 0 0,-1 0 0 0 0,0-1-1 0 0,0 1 1 0 0,1 0 0 0 0,-1 0 0 0 0,0 0-3 0 0,-29 23 262 0 0,27-22-201 0 0,-75 50 1566 0 0,-35 16-1627 0 0,15-10-438 0 0,81-48 94 0 0,-108 64-1706 0 0,96-59-5759 0 0,-29 10 7809 0 0,38-19-4724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1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11 13823 0 0,'0'0'315'0'0,"2"0"45"0"0,2-3-182 0 0,-2 2-106 0 0,0 0 0 0 0,0 0 0 0 0,1 0 0 0 0,-1 0 0 0 0,0 1 0 0 0,1-1 0 0 0,-1 1-1 0 0,0-1 1 0 0,3 1-72 0 0,5-1 12 0 0,0 6-12 0 0,-8-4 32 0 0,-1 1 0 0 0,1-1 0 0 0,-1 1 0 0 0,0-1 0 0 0,0 1 0 0 0,0-1 0 0 0,1 1 0 0 0,-1 0 0 0 0,-1 0 0 0 0,1-1 0 0 0,0 1 0 0 0,0 0-1 0 0,-1 0 1 0 0,1 0 0 0 0,-1 0 0 0 0,0 0 0 0 0,1 0 0 0 0,-1 0 0 0 0,0 0 0 0 0,0 0 0 0 0,0 0 0 0 0,-1 0 0 0 0,1 0 0 0 0,0 0 0 0 0,-1 0 0 0 0,1 0 0 0 0,-1 0 0 0 0,0 0-1 0 0,0 0-31 0 0,-3 8 275 0 0,-1 0 0 0 0,0 0-1 0 0,0-1 1 0 0,-1 0 0 0 0,-1 0-275 0 0,0 2 156 0 0,-105 153 1460 0 0,39-60-1599 0 0,-72 77-17 0 0,55-71-1 0 0,-16 35 1 0 0,79-107-33 0 0,2-3 104 0 0,-7 16-71 0 0,26-40-73 0 0,0 1 0 0 0,1-1-1 0 0,0 1 1 0 0,1 0 0 0 0,0 0 0 0 0,-1 12 73 0 0,5-23-475 0 0,0-1-1158 0 0,0 0-4506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225 153 4607 0 0,'0'0'208'0'0,"0"0"135"0"0,0 0 440 0 0,2 2 193 0 0,3 3 0 0 0,1 0-1 0 0,0 0 1 0 0,0 0 0 0 0,0-1 0 0 0,1 0 0 0 0,-1 0 0 0 0,1-1-1 0 0,0 0 1 0 0,3 1-976 0 0,-9-3 544 0 0,-1-1-28 0 0,12 1 83 0 0,-10-1-565 0 0,0 1-1 0 0,0-1 1 0 0,-1 0 0 0 0,1 0 0 0 0,0 0 0 0 0,0 0-1 0 0,-1 0 1 0 0,1 0 0 0 0,0-1 0 0 0,0 1-1 0 0,-1 0 1 0 0,1-1 0 0 0,0 0 0 0 0,-1 1-1 0 0,1-1 1 0 0,0 0 0 0 0,-1 0 0 0 0,1 0-34 0 0,5-3 340 0 0,0 1-239 0 0,0-1 1 0 0,0 0 0 0 0,0 0-1 0 0,-1 0 1 0 0,1-1-1 0 0,-1 0 1 0 0,-1 0-1 0 0,1 0 1 0 0,-1-1 0 0 0,1 0-1 0 0,1-3-101 0 0,15-15 0 0 0,-18 21 0 0 0,0-1 0 0 0,-1 1 0 0 0,0-1 0 0 0,0 0 0 0 0,0 0 0 0 0,0 0 0 0 0,0 0 0 0 0,-1 0 0 0 0,0 0 0 0 0,0-1 0 0 0,0 1 0 0 0,0-1 0 0 0,-1 1 0 0 0,0-1 0 0 0,0 0 0 0 0,0-1 0 0 0,0 5-38 0 0,-1 0 0 0 0,0 0 0 0 0,0 0 0 0 0,1 0 0 0 0,-1 0 0 0 0,0 0 0 0 0,0 0-1 0 0,0 0 1 0 0,0 0 0 0 0,0 0 0 0 0,-1 0 0 0 0,1 0 0 0 0,0 0 0 0 0,0 0 0 0 0,-1 0 0 0 0,1 0 0 0 0,0 0 0 0 0,-1 0-1 0 0,1 0 1 0 0,-1 0 0 0 0,1 0 0 0 0,-1 1 0 0 0,0-1 0 0 0,1 0 0 0 0,-1 0 0 0 0,0 1 0 0 0,1-1 0 0 0,-1 0 0 0 0,0 1-1 0 0,0-1 1 0 0,0 1 0 0 0,0-1 38 0 0,-2 0-85 0 0,1 0-1 0 0,-1 1 1 0 0,1-1-1 0 0,0 1 1 0 0,-1 0-1 0 0,1 0 1 0 0,-1 0-1 0 0,1 0 0 0 0,-2 0 86 0 0,3 0 13 0 0,-18 2-17 0 0,-1 1 0 0 0,1 0 0 0 0,0 2 0 0 0,1 0 0 0 0,-18 7 4 0 0,-17 11 4 0 0,-16 10-4 0 0,62-29 0 0 0,-25 12 0 0 0,-30 20 0 0 0,52-29 0 0 0,0 0 0 0 0,1 0 0 0 0,0 1 0 0 0,0 1 0 0 0,1-1 0 0 0,0 1 0 0 0,-6 10 0 0 0,12-15 0 0 0,0-1 0 0 0,0 0 0 0 0,1 0 0 0 0,-1 1 0 0 0,1-1 0 0 0,0 1 0 0 0,0 0 0 0 0,0-1 0 0 0,0 1 0 0 0,1 0 0 0 0,-1-1 0 0 0,1 1 0 0 0,0 0 0 0 0,0 0 0 0 0,0-1 0 0 0,1 1 0 0 0,0 0 0 0 0,-1 0 0 0 0,1-1 0 0 0,0 1 0 0 0,1-1 0 0 0,-1 1 0 0 0,1-1 0 0 0,-1 1 0 0 0,2 0 0 0 0,0 2 0 0 0,1-1 0 0 0,0 0 0 0 0,-1-1 0 0 0,2 1 0 0 0,-1-1 0 0 0,0 1 0 0 0,1-1 0 0 0,0-1 0 0 0,0 1 0 0 0,0-1 0 0 0,0 0 0 0 0,1 0 0 0 0,-1 0 0 0 0,1-1 0 0 0,1 1 0 0 0,-1-1-102 0 0,0 0-1 0 0,1 0 1 0 0,-1-1 0 0 0,1 0-1 0 0,0 0 1 0 0,-1-1-1 0 0,1 0 1 0 0,-1 0 0 0 0,1 0-1 0 0,6-2 103 0 0,-8 1-79 0 0,0 0 1 0 0,0-1-1 0 0,0 0 0 0 0,0 0 0 0 0,0 0 1 0 0,0-1-1 0 0,0 0 0 0 0,-1 0 0 0 0,0 0 1 0 0,1 0-1 0 0,-1-1 0 0 0,0 1 0 0 0,2-4 79 0 0,13-14 402 0 0,15-23-402 0 0,-32 41 256 0 0,-1 3-205 0 0,-1-1 1 0 0,1 0-1 0 0,-1 0 0 0 0,1 0 1 0 0,-1 1-1 0 0,1-1 0 0 0,-1 0 0 0 0,1 0 1 0 0,-1 0-1 0 0,0 0 0 0 0,1 0 1 0 0,-1 0-1 0 0,0 1 0 0 0,0-1 1 0 0,0 0-1 0 0,0 0 0 0 0,0 0 1 0 0,0 0-1 0 0,0 0 0 0 0,0 0 1 0 0,0 0-1 0 0,0 0 0 0 0,0 0 1 0 0,-1 0-1 0 0,1 0 0 0 0,0 0-51 0 0,0-1 0 0 0,0 1 0 0 0,0 1 0 0 0,0-1 0 0 0,0 0 0 0 0,-1 1 0 0 0,1-1 0 0 0,0 0 0 0 0,0 1 0 0 0,0-1 0 0 0,-1 0 0 0 0,1 1 0 0 0,0-1 0 0 0,-1 0 0 0 0,1 1 0 0 0,0-1 0 0 0,-1 1 0 0 0,1-1 0 0 0,-1 1 0 0 0,1-1 0 0 0,-1 1 0 0 0,1-1 0 0 0,-1 1 0 0 0,1 0 0 0 0,0 0 0 0 0,0 0 0 0 0,0 0 0 0 0,0 0 0 0 0,0 0 0 0 0,0 0 0 0 0,0 0 0 0 0,0 0 0 0 0,0 0 0 0 0,0 1 0 0 0,0-1 0 0 0,0 0 0 0 0,0 0 0 0 0,0 0 0 0 0,0 0 0 0 0,0 0 0 0 0,0 0 0 0 0,0 0 0 0 0,0 0 0 0 0,0 0 0 0 0,0 0 0 0 0,0 1 0 0 0,-1-1 0 0 0,1 0 0 0 0,0 0 0 0 0,0 0 0 0 0,0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0,0 0 0 0 0,-1 0 0 0 0,1 0 0 0 0,0-1 0 0 0,1 8 0 0 0,1 6 0 0 0,-1-6 0 0 0,0-1 0 0 0,-1 1 0 0 0,0 0 0 0 0,0 0 0 0 0,0 0 0 0 0,-1 0 0 0 0,1 0 0 0 0,-2-1 0 0 0,0 3 0 0 0,-4 23-133 0 0,6-30-563 0 0,-1 0-257 0 0,0 5-877 0 0,1-6-3286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42 434 11975 0 0,'0'0'267'0'0,"0"0"42"0"0,0 2 17 0 0,-1 2-283 0 0,0 0 1 0 0,0-1 0 0 0,0 1 0 0 0,0 0-1 0 0,-1 0 1 0 0,0-1 0 0 0,1 1 0 0 0,-1-1-1 0 0,-1 0 1 0 0,1 1 0 0 0,-2 0-44 0 0,4-2 365 0 0,0-2 122 0 0,-1 0-337 0 0,1 0 1 0 0,-1 1-1 0 0,1-1 1 0 0,-1 0-1 0 0,1 0 1 0 0,-1 0-1 0 0,1 1 0 0 0,-1-1 1 0 0,1 0-1 0 0,-1 0 1 0 0,0 0-1 0 0,1 0 1 0 0,-1 0-1 0 0,1 0 0 0 0,-1 0 1 0 0,1 0-1 0 0,-1 0-150 0 0,-1-3 33 0 0,1 0 0 0 0,-1 0 0 0 0,1 0 0 0 0,0-1 0 0 0,0 1 0 0 0,0 0 0 0 0,1 0 0 0 0,-1-1 0 0 0,1 1 0 0 0,-1-1 0 0 0,1 1 0 0 0,0 0 1 0 0,1-1-1 0 0,-1 1 0 0 0,1 0 0 0 0,-1-1 0 0 0,1 1 0 0 0,0 0 0 0 0,1-3-33 0 0,4-11 112 0 0,0 0 0 0 0,1 1 0 0 0,3-4-112 0 0,-8 17 87 0 0,7-14 133 0 0,1-1 0 0 0,1 2 0 0 0,1-1 1 0 0,0 1-1 0 0,1 1 0 0 0,1 0 0 0 0,13-11-220 0 0,13-9-964 0 0,1 2 0 0 0,42-26 964 0 0,-61 46-288 0 0,0 0 0 0 0,1 2 0 0 0,0 0 0 0 0,1 2 0 0 0,16-4 288 0 0,-35 11-46 0 0,-1 1 1 0 0,1 0-1 0 0,-1 1 0 0 0,1-1 0 0 0,0 1 0 0 0,-1 0 0 0 0,1 0 0 0 0,0 0 0 0 0,0 0 1 0 0,-1 1-1 0 0,1 0 0 0 0,-1 0 0 0 0,1 0 0 0 0,-1 1 0 0 0,1 0 0 0 0,-1-1 1 0 0,2 3 45 0 0,-1-1-265 0 0,0 0 1 0 0,-1 1 0 0 0,1-1-1 0 0,-1 1 1 0 0,0 0 0 0 0,0 1-1 0 0,0-1 1 0 0,-1 1 0 0 0,0 0 0 0 0,0-1-1 0 0,0 1 1 0 0,0 1 0 0 0,-1-1-1 0 0,1 1 265 0 0,-2-4-140 0 0,7 19-1727 0 0,0-1 0 0 0,-1 3 1867 0 0,-5-15-522 0 0,0-1-1 0 0,-1 0 1 0 0,0 0-1 0 0,0 1 0 0 0,-1-1 1 0 0,0 0-1 0 0,0 1 1 0 0,-1 1 522 0 0,0 1 23 0 0,1 1 1 0 0,0 0 0 0 0,1 0-1 0 0,0-1-23 0 0,1 22 1440 0 0,-2-30-928 0 0,1 9 2948 0 0,5 2-1988 0 0,-4-11-1224 0 0,-1 0-1 0 0,1 1 1 0 0,-1-1 0 0 0,0 1-1 0 0,0 0 1 0 0,0-1-1 0 0,0 1 1 0 0,-1 0-1 0 0,1 1-247 0 0,-2 0 205 0 0,0-1 0 0 0,0 0 0 0 0,-1 0-1 0 0,1 0 1 0 0,-1 0 0 0 0,0 0 0 0 0,1 0 0 0 0,-2 0-1 0 0,1 0 1 0 0,-2 1-205 0 0,0 0 87 0 0,1-1-1 0 0,-1 0 1 0 0,0 0-1 0 0,-1-1 1 0 0,1 1-1 0 0,-1-1-86 0 0,-12 9 97 0 0,11-8 50 0 0,0 0-1 0 0,0 0 0 0 0,-1 0 0 0 0,1-1 1 0 0,-1 0-1 0 0,0 0 0 0 0,0-1 1 0 0,0 1-1 0 0,1-2 0 0 0,-1 1 0 0 0,0-1 1 0 0,0 0-1 0 0,0 0 0 0 0,-4-1-146 0 0,9 0 37 0 0,-1 0-1 0 0,1 0 1 0 0,0 0 0 0 0,-1 0-1 0 0,1 0 1 0 0,0 0-1 0 0,0-1 1 0 0,0 1-1 0 0,0-1 1 0 0,0 1 0 0 0,0-1-1 0 0,0 0 1 0 0,0 0-1 0 0,1 0 1 0 0,-1 0-1 0 0,1 0 1 0 0,-1 0 0 0 0,1 0-1 0 0,0-1 1 0 0,0 1-1 0 0,0 0 1 0 0,0-1-1 0 0,0 1 1 0 0,1-1 0 0 0,-1 1-1 0 0,1-1 1 0 0,-1 1-1 0 0,1-1-36 0 0,-1-5 128 0 0,1 0 0 0 0,0 0 0 0 0,0 0 0 0 0,1 0 0 0 0,0 0 0 0 0,0 0 0 0 0,1 0 0 0 0,1-4-128 0 0,1 2 0 0 0,0 0 0 0 0,1 0 0 0 0,0 0 0 0 0,0 0 0 0 0,1 1 0 0 0,1 0 0 0 0,0 0 0 0 0,0 0 0 0 0,0 1 0 0 0,1 0 0 0 0,0 1 0 0 0,2-1 0 0 0,13-10 0 0 0,1 1 0 0 0,1 1 0 0 0,0 1 0 0 0,2 1 0 0 0,-21 11 0 0 0,-1 1 0 0 0,1-1 0 0 0,-1 1 0 0 0,1 1 0 0 0,0-1 0 0 0,0 1 0 0 0,0 0 0 0 0,0 0 0 0 0,0 1 0 0 0,0-1 0 0 0,0 1 0 0 0,0 1 0 0 0,0-1 0 0 0,0 1 0 0 0,0 0 0 0 0,0 0 0 0 0,0 1 0 0 0,-1 0 0 0 0,1 0 0 0 0,-1 0 0 0 0,1 1 0 0 0,-1 0 0 0 0,0 0 0 0 0,1 0 0 0 0,-2 0 0 0 0,1 1 0 0 0,0 0 0 0 0,-1 0 0 0 0,0 0 0 0 0,1 1 0 0 0,-2 0 0 0 0,1-1 0 0 0,-1 1 0 0 0,1 0 0 0 0,-1 1 0 0 0,-1-1 0 0 0,1 1 0 0 0,2 8 0 0 0,0 0 0 0 0,-1 1 0 0 0,0-1 0 0 0,-1 1 0 0 0,-1 0 0 0 0,0 6 0 0 0,0-4 0 0 0,-2-10 0 0 0,0-1 0 0 0,0 0 0 0 0,0 0 0 0 0,-1 0 0 0 0,0 0 0 0 0,0 0 0 0 0,-2 4 0 0 0,-1 1 0 0 0,1-9 1 0 0,1 1 0 0 0,-1-1 0 0 0,0 0 0 0 0,1 1 0 0 0,-1-1-1 0 0,0-1 1 0 0,0 1 0 0 0,0 0 0 0 0,-1-1 0 0 0,1 1 0 0 0,0-1 0 0 0,-2 0-1 0 0,-9 3-39 0 0,0-1 0 0 0,-8 1 39 0 0,-4 0-334 0 0,-55 11-1257 0 0,-45 0 1591 0 0,119-14-216 0 0,-1 0 0 0 0,1-1-1 0 0,0 0 1 0 0,-5-1 216 0 0,11 1-94 0 0,1-1 0 0 0,-1 1-1 0 0,0 0 1 0 0,1 0 0 0 0,-1 0 0 0 0,1-1 0 0 0,-1 1 0 0 0,0 0 0 0 0,1-1-1 0 0,-1 1 1 0 0,1 0 0 0 0,-1-1 0 0 0,1 1 0 0 0,-1-1 0 0 0,1 1 0 0 0,0 0-1 0 0,-1-1 1 0 0,1 1 0 0 0,-1-1 0 0 0,1 0 0 0 0,0 1 0 0 0,-1-1-1 0 0,1 1 1 0 0,0-1 0 0 0,0 1 0 0 0,0-1 0 0 0,-1 0 0 0 0,1 1 0 0 0,0-1-1 0 0,0 0 1 0 0,0 1 0 0 0,0-1 0 0 0,0 0 0 0 0,0 1 0 0 0,0-1 0 0 0,0 1-1 0 0,1-2 95 0 0,-1 0-196 0 0,1-1 0 0 0,-1 0-1 0 0,1 0 1 0 0,0 1-1 0 0,0-1 1 0 0,0 0 0 0 0,1 1-1 0 0,0-3 197 0 0,20-25-1024 0 0,5-2 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13823 0 0,'0'0'315'0'0,"0"0"45"0"0,-7 5 353 0 0,-2 3-695 0 0,1 1 0 0 0,-1 0 0 0 0,2 1 0 0 0,-1 0 0 0 0,1 0 0 0 0,1 0 0 0 0,-4 8-18 0 0,-2 3-2 0 0,-71 119 1434 0 0,-23 39-824 0 0,-9 12-608 0 0,86-142 0 0 0,2 2 0 0 0,-7 21 0 0 0,16-35 249 0 0,-7 9-249 0 0,-5 8-1406 0 0,15-25-4381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64 10135 0 0,'-2'0'464'0'0,"-3"1"-127"0"0,3-1-315 0 0,0 0-1 0 0,0 0 1 0 0,-1 1-1 0 0,1-1 1 0 0,0 1 0 0 0,0-1-1 0 0,0 1 1 0 0,0 0-1 0 0,0 0 1 0 0,0 0 0 0 0,1 0-1 0 0,-1 0 1 0 0,0 0 0 0 0,0 0-1 0 0,1 1 1 0 0,-1-1-1 0 0,0 1-21 0 0,2-2 66 0 0,-1 1 1 0 0,1-1-1 0 0,-1 0 0 0 0,1 1 0 0 0,-1-1 0 0 0,1 1 0 0 0,-1-1 0 0 0,1 1 0 0 0,0-1 0 0 0,-1 0 0 0 0,1 1 0 0 0,0 0 1 0 0,-1-1-1 0 0,1 1 0 0 0,0-1 0 0 0,0 1 0 0 0,-1-1 0 0 0,1 1 0 0 0,0-1 0 0 0,0 1 0 0 0,0 0 0 0 0,0-1 0 0 0,0 1 1 0 0,0 0-1 0 0,0-1 0 0 0,0 1 0 0 0,0-1 0 0 0,0 1-66 0 0,0 0 17 0 0,1 0 0 0 0,0-1 0 0 0,-1 1-1 0 0,1 0 1 0 0,-1-1 0 0 0,1 1 0 0 0,0-1 0 0 0,-1 1 0 0 0,1-1 0 0 0,0 1 0 0 0,0-1-1 0 0,0 0 1 0 0,-1 1 0 0 0,1-1 0 0 0,0 0 0 0 0,0 0 0 0 0,0 1-17 0 0,5 0-18 0 0,-1 0 0 0 0,1 0 0 0 0,-1-1 0 0 0,1 1 0 0 0,5-1 18 0 0,71-10 2015 0 0,71-19-2015 0 0,-54 10 101 0 0,-82 16 43 0 0,248-40 3611 0 0,-235 41-3698 0 0,18 1-57 0 0,0 0-410 0 0,-26 4 303 0 0,-13-1-1448 0 0,0-2-4261 0 0,-9 0 848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242 373 10135 0 0,'0'0'464'0'0,"0"0"-9"0"0,0 1-295 0 0,0 16-3 0 0,0-16 569 0 0,0-1 244 0 0,0 2 44 0 0,0-1-885 0 0,0 1 0 0 0,1-1 0 0 0,-1 1 1 0 0,0-1-1 0 0,-1 0 0 0 0,1 1 0 0 0,0-1 1 0 0,0 1-1 0 0,-1-1 0 0 0,1 0 1 0 0,0 1-1 0 0,-1-1 0 0 0,1 0 0 0 0,-1 1 1 0 0,0-1-1 0 0,0 0 0 0 0,1 0 0 0 0,-1 1 1 0 0,0-1-1 0 0,0 0 0 0 0,0 0 0 0 0,0 0 1 0 0,0 0-1 0 0,0 0 0 0 0,0 0 1 0 0,-1-1-1 0 0,1 1 0 0 0,0 0 0 0 0,0-1 1 0 0,-1 1-1 0 0,1 0 0 0 0,0-1 0 0 0,-1 0 1 0 0,1 1-1 0 0,-1-1 0 0 0,1 0 0 0 0,0 0 1 0 0,-1 1-1 0 0,1-1 0 0 0,-1 0-129 0 0,-3 0 11 0 0,0-1 0 0 0,1 1 1 0 0,-1-1-1 0 0,0 1 0 0 0,0-1 0 0 0,1-1 0 0 0,-1 1 0 0 0,1-1 0 0 0,-1 0 0 0 0,1 0 0 0 0,-1 0 1 0 0,1 0-1 0 0,0-1 0 0 0,0 0 0 0 0,0 0 0 0 0,1 0 0 0 0,-1 0-11 0 0,-11-11-10 0 0,1 0-1 0 0,0-2 1 0 0,-5-7 10 0 0,6 7 14 0 0,7 9-14 0 0,-1-1 0 0 0,2-1 0 0 0,-1 1 0 0 0,1-1 0 0 0,0 0 0 0 0,1 0 0 0 0,0 0 0 0 0,-2-6 0 0 0,5 8 0 0 0,-1 0 0 0 0,1 1 0 0 0,0-1 0 0 0,1 0 0 0 0,0 0 0 0 0,0 0 0 0 0,0 0 0 0 0,1 1 0 0 0,0-1 0 0 0,0 0 0 0 0,1 0 0 0 0,0 1 0 0 0,0-2 0 0 0,1 0-71 0 0,1 0 0 0 0,0 0 0 0 0,1 0 0 0 0,-1 1-1 0 0,1-1 1 0 0,1 1 0 0 0,-1 1 0 0 0,1-1 0 0 0,1 1 0 0 0,-1 0 0 0 0,1 0-1 0 0,0 0 1 0 0,0 1 0 0 0,1 0 71 0 0,0 0-83 0 0,0 0 0 0 0,1 1 0 0 0,0-1 0 0 0,0 2 0 0 0,0-1 0 0 0,0 1 0 0 0,0 1 0 0 0,1-1 0 0 0,-1 2 0 0 0,1-1 0 0 0,0 1 0 0 0,7 1 83 0 0,-4 1 94 0 0,-1 1 0 0 0,1 0 0 0 0,-1 1 0 0 0,0 0 0 0 0,0 1 0 0 0,11 5-94 0 0,3 3 410 0 0,0 1 0 0 0,12 9-410 0 0,-29-16 82 0 0,0 0 0 0 0,0 1 0 0 0,0 0-1 0 0,-1 0 1 0 0,0 1 0 0 0,-1 0 0 0 0,1 0-1 0 0,3 7-81 0 0,-9-12-2 0 0,0 0 1 0 0,0 1-1 0 0,0-1 0 0 0,0 1 0 0 0,0 0 0 0 0,-1-1 0 0 0,0 1 1 0 0,0 0-1 0 0,0 0 0 0 0,0 0 0 0 0,0 0 0 0 0,-1 0 0 0 0,0 0 1 0 0,0 0-1 0 0,0 0 0 0 0,0 0 0 0 0,-1 0 0 0 0,1 0 0 0 0,-1 0 0 0 0,0 0 1 0 0,0 0-1 0 0,-1-1 0 0 0,1 1 0 0 0,-1 0 0 0 0,-1 2 2 0 0,-1-1 0 0 0,1 0 0 0 0,-1 0 0 0 0,0-1 0 0 0,-1 1 0 0 0,-3 2 0 0 0,-8 8 0 0 0,4-4 0 0 0,0-1 0 0 0,-1 0 0 0 0,0-1 0 0 0,-1-1 0 0 0,-9 5 0 0 0,0 0 0 0 0,11-6-15 0 0,-105 59-1042 0 0,97-57 873 0 0,0 0 0 0 0,-1-1 0 0 0,1-1 0 0 0,-2-1 0 0 0,0-1 184 0 0,19-4-80 0 0,0-1 0 0 0,0 1 0 0 0,0-1 0 0 0,0 0-1 0 0,0 0 1 0 0,0 0 0 0 0,0 0 0 0 0,0-1 0 0 0,0 1-1 0 0,0-1 1 0 0,0 0 0 0 0,0 1 0 0 0,0-1 0 0 0,0-1 0 0 0,0 1 80 0 0,1 0-68 0 0,1 0 1 0 0,-1-1 0 0 0,1 1-1 0 0,-1 0 1 0 0,1-1 0 0 0,0 1-1 0 0,0-1 1 0 0,0 1 0 0 0,0-1 0 0 0,0 1-1 0 0,0-1 1 0 0,0 0 0 0 0,0 1-1 0 0,1-1 1 0 0,-1 0 0 0 0,1 0-1 0 0,-1 0 1 0 0,1 0 0 0 0,0 1-1 0 0,-1-1 1 0 0,1 0 0 0 0,0 0 0 0 0,0 0-1 0 0,1 0 1 0 0,-1 0 67 0 0,1-4-335 0 0,0-1 0 0 0,0 1 0 0 0,1 0 0 0 0,0 0-1 0 0,0 0 1 0 0,1-2 335 0 0,9-21-1024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11975 0 0,'0'0'267'0'0,"0"0"42"0"0,0 0 17 0 0,-1 1-28 0 0,-6 2-280 0 0,0 0 0 0 0,0 1-1 0 0,1 0 1 0 0,0 1 0 0 0,0-1 0 0 0,0 1-18 0 0,-10 7 5 0 0,7-4-5 0 0,1 0 0 0 0,0 0 0 0 0,0 1 0 0 0,0 0 0 0 0,1 0 0 0 0,-4 9 0 0 0,-16 18 0 0 0,-132 166 1399 0 0,38-46 1274 0 0,-88 84-2673 0 0,34-56 16 0 0,139-145-5856 0 0,36-39 872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90 13823 0 0,'0'0'630'0'0,"0"0"-13"0"0,1 2-393 0 0,6 3 54 0 0,0 1 1 0 0,0-1 0 0 0,0-1-1 0 0,1 1 1 0 0,0-1-1 0 0,0 0 1 0 0,0-1-1 0 0,7 2-278 0 0,-8-3 193 0 0,0-1 0 0 0,1 0 0 0 0,-1-1 0 0 0,0 0-1 0 0,1 0 1 0 0,-1 0 0 0 0,0-1 0 0 0,1 0 0 0 0,0-1-193 0 0,7 0-24 0 0,0-1 1 0 0,-1-1-1 0 0,1 0 0 0 0,-1 0 1 0 0,0-2-1 0 0,0 0 1 0 0,0 0-1 0 0,-1-2 0 0 0,0 1 1 0 0,0-2 23 0 0,-11 7-128 0 0,0 0 1 0 0,0 0 0 0 0,0 0-1 0 0,0 0 1 0 0,-1 0-1 0 0,1 0 1 0 0,0-1 0 0 0,-1 1-1 0 0,0-1 1 0 0,1 1-1 0 0,-1-1 1 0 0,0 1 0 0 0,0-1-1 0 0,-1 0 1 0 0,1-2 127 0 0,0 4-58 0 0,-1 0 0 0 0,0-1 0 0 0,0 1 0 0 0,0 0 0 0 0,0 0 0 0 0,-1 0 0 0 0,1-1 0 0 0,0 1 0 0 0,0 0 0 0 0,-1 0 1 0 0,1 0-1 0 0,0 0 0 0 0,-1 0 0 0 0,1 0 0 0 0,-1 0 0 0 0,0 0 0 0 0,1 0 0 0 0,-1 0 0 0 0,0 0 0 0 0,0 0 0 0 0,1 0 0 0 0,-1 0 0 0 0,0 0 0 0 0,0 1 0 0 0,0-1 1 0 0,0 0-1 0 0,0 1 0 0 0,0-1 0 0 0,0 1 0 0 0,0-1 0 0 0,0 1 0 0 0,0-1 0 0 0,-1 1 0 0 0,1 0 0 0 0,0-1 0 0 0,0 1 0 0 0,-1 0 58 0 0,-7-1-102 0 0,0 0-1 0 0,1 1 0 0 0,-1 0 1 0 0,0 1-1 0 0,1-1 0 0 0,-1 2 1 0 0,0-1-1 0 0,-6 3 103 0 0,-17 6-766 0 0,-21 9 766 0 0,33-11-45 0 0,-30 11 533 0 0,2 3 0 0 0,-9 7-488 0 0,29-13 250 0 0,0 1 0 0 0,1 2 0 0 0,2 0 0 0 0,-8 8-250 0 0,29-23 33 0 0,0 0 1 0 0,1 0-1 0 0,-1 0 0 0 0,1 1 0 0 0,0-1 0 0 0,0 1 0 0 0,1 0 0 0 0,-1 0 0 0 0,1 0 1 0 0,0 0-1 0 0,-1 4-33 0 0,2-7 60 0 0,1 1 0 0 0,-1-1 0 0 0,1 0 0 0 0,0 1 0 0 0,-1-1 0 0 0,1 0 1 0 0,0 0-1 0 0,0 1 0 0 0,1-1 0 0 0,-1 0 0 0 0,0 1 0 0 0,1-1 0 0 0,-1 0 0 0 0,1 0 1 0 0,0 1-1 0 0,0-1 0 0 0,0 0 0 0 0,0 0 0 0 0,0 0 0 0 0,0 0 0 0 0,1 0 0 0 0,-1 0 1 0 0,0-1-1 0 0,1 1 0 0 0,0 0 0 0 0,-1-1 0 0 0,1 1 0 0 0,1 0-60 0 0,2 1 2 0 0,1 0 0 0 0,-1-1 0 0 0,1 1 0 0 0,-1-1 0 0 0,1 0 0 0 0,0 0 0 0 0,0-1 0 0 0,0 0 0 0 0,0 0 0 0 0,5 0-2 0 0,13 0-2 0 0,-1-1 1 0 0,5-2 1 0 0,-11 1-1 0 0,12-2-1049 0 0,-1-1-1 0 0,0-2 0 0 0,0-1 1 0 0,25-9 1050 0 0,-2-2-1534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13823 0 0,'0'0'315'0'0,"0"0"45"0"0,0 0 21 0 0,0 0-49 0 0,0 2-220 0 0,2 14 223 0 0,-1 1-1 0 0,-1 0 1 0 0,0-1-1 0 0,-2 1 0 0 0,0-1 1 0 0,-2 12-335 0 0,-8 23 918 0 0,-10 23-918 0 0,-8 34 1175 0 0,27-94-1175 0 0,-1-2 0 0 0,0 1 0 0 0,-3 5 0 0 0,7-12 237 0 0,4-8-9 0 0,6-7 238 0 0,15-18 28 0 0,108-111 207 0 0,-109 116-720 0 0,1 1-1 0 0,0 2 1 0 0,2 1-1 0 0,27-15 20 0 0,14-8-48 0 0,-34 20 62 0 0,13-5-14 0 0,-36 20-606 0 0,1 1-1 0 0,0 1 1 0 0,-1 0-1 0 0,1 0 0 0 0,1 1 1 0 0,3 0 606 0 0,13-2-3984 0 0,-26 5 1937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15663 0 0,'0'0'356'0'0,"0"0"50"0"0,0 0 20 0 0,-1 2-42 0 0,-9 16-236 0 0,6-12-91 0 0,-6 10 947 0 0,1 1-1 0 0,0 0 1 0 0,2 0 0 0 0,-4 9-1004 0 0,5-11 3 0 0,-1-1 0 0 0,0 0 0 0 0,-1-1 0 0 0,0 1 0 0 0,-9 9-3 0 0,5-6 1 0 0,-8 8-600 0 0,0-1 0 0 0,-1-1 0 0 0,-3 0 599 0 0,-31 35-5860 0 0,43-47 3813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13823 0 0,'4'-20'608'0'0,"-4"20"128"0"0,0 0-584 0 0,0 0-152 0 0,0 0 0 0 0,0 0 0 0 0,0 0 0 0 0,11 7 0 0 0,-3-1 0 0 0,1 1 0 0 0,-2 0-384 0 0,2 0-96 0 0,2 0-32 0 0,1-2 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94 6447 0 0,'0'0'298'0'0,"7"-6"90"0"0,-1 2-77 0 0,0 0-1 0 0,0-1 1 0 0,-1 0 0 0 0,0 0 0 0 0,0-1 0 0 0,0 1 0 0 0,2-5-311 0 0,-4 6 290 0 0,-2 2-200 0 0,-1 1 0 0 0,0-1 0 0 0,0 1-1 0 0,0-1 1 0 0,-1 1 0 0 0,1-1 0 0 0,0 1 0 0 0,-1 0-1 0 0,1-1 1 0 0,0 1 0 0 0,-1-1 0 0 0,0 1-1 0 0,1 0 1 0 0,-1-1 0 0 0,0 1 0 0 0,0 0 0 0 0,0 0-1 0 0,0-2-89 0 0,-1 2 11 0 0,0 0 0 0 0,0-1-1 0 0,0 1 1 0 0,0 0 0 0 0,0 0-1 0 0,0 0 1 0 0,-1 1 0 0 0,1-1-1 0 0,0 0 1 0 0,0 1 0 0 0,-1-1-1 0 0,1 1 1 0 0,0 0 0 0 0,-1 0-1 0 0,1 0 1 0 0,-2 0-11 0 0,-5 0 194 0 0,1 1 0 0 0,0 1 0 0 0,0-1 0 0 0,-2 1-194 0 0,-37 14 407 0 0,0 1-1 0 0,1 3 1 0 0,-37 21-407 0 0,49-23 340 0 0,-3 2 675 0 0,1 3 0 0 0,1 0 0 0 0,-29 27-1015 0 0,61-47 85 0 0,0-1-1 0 0,0 1 1 0 0,0 0 0 0 0,0 0-1 0 0,0 1 1 0 0,0-1-1 0 0,-1 3-84 0 0,0 6 16 0 0,4-11-12 0 0,0 0 0 0 0,0-1 1 0 0,0 1-1 0 0,0 0 0 0 0,0 0 0 0 0,0-1 0 0 0,0 1 0 0 0,0 0 0 0 0,0-1 0 0 0,1 1 0 0 0,-1 0 0 0 0,0 0 0 0 0,1-1 0 0 0,-1 1 1 0 0,0-1-1 0 0,1 1 0 0 0,-1 0 0 0 0,1-1 0 0 0,-1 1 0 0 0,1-1 0 0 0,-1 1 0 0 0,1-1 0 0 0,-1 1 0 0 0,1-1-4 0 0,0 1 22 0 0,1 0 0 0 0,-1 0 0 0 0,1-1 0 0 0,-1 1 0 0 0,1-1 0 0 0,-1 1 0 0 0,1-1 0 0 0,0 0 0 0 0,-1 1 0 0 0,1-1 0 0 0,0 0-22 0 0,4 0 118 0 0,1 0 0 0 0,0-1 0 0 0,-1 1 1 0 0,1-2-1 0 0,0 1-118 0 0,17-6 564 0 0,0 0-1 0 0,6-5-563 0 0,31-10-10 0 0,-27 11 10 0 0,-18 5 0 0 0,-1 1 0 0 0,1 1 0 0 0,14-2 0 0 0,-30 6 0 0 0,0 0 0 0 0,0 0 0 0 0,1 0 0 0 0,-1 0 0 0 0,0 0 0 0 0,1 0 0 0 0,-1 0 0 0 0,0-1 0 0 0,0 1 0 0 0,1 0 0 0 0,-1 0 0 0 0,0 0 0 0 0,1 0 0 0 0,-1 0 0 0 0,0 1 0 0 0,1-1 0 0 0,-1 0 0 0 0,0 0 0 0 0,1 0 0 0 0,-1 0 0 0 0,0 0 0 0 0,0 0 0 0 0,1 0 0 0 0,-1 0 0 0 0,0 1 0 0 0,0-1 0 0 0,1 0 0 0 0,-1 0 0 0 0,0 0 0 0 0,0 1 0 0 0,1-1 0 0 0,-1 0 0 0 0,0 0 0 0 0,0 1 0 0 0,0-1 0 0 0,0 0 0 0 0,1 0 0 0 0,-1 1 0 0 0,0-1 0 0 0,0 0 0 0 0,0 1 0 0 0,0-1 0 0 0,0 0 0 0 0,0 1 0 0 0,0-1 0 0 0,0 0 0 0 0,0 0 0 0 0,0 1 0 0 0,0-1 0 0 0,0 0 0 0 0,0 1 0 0 0,0-1 0 0 0,0 0 0 0 0,0 1 0 0 0,0-1 0 0 0,0 0 0 0 0,0 0 0 0 0,-1 1 0 0 0,1-1 0 0 0,0 0 0 0 0,0 1 0 0 0,0-1 0 0 0,0 0 0 0 0,0 2 1 0 0,-1 1-1 0 0,1-1 0 0 0,0 1 1 0 0,-1-1-1 0 0,0 0 0 0 0,1 1 1 0 0,-1-1-1 0 0,0 0 0 0 0,0 1 1 0 0,0-1-1 0 0,-1 0 0 0 0,1 0 1 0 0,0 0-1 0 0,-1 0 0 0 0,0 0 1 0 0,1-1-1 0 0,-2 2 0 0 0,-2 3-23 0 0,-1 1-1 0 0,1-1 1 0 0,-2 6 23 0 0,6-10-199 0 0,-1 0 0 0 0,1 0 0 0 0,0 0 0 0 0,1 0 0 0 0,-1 0 0 0 0,0 1 0 0 0,1-1 0 0 0,-1 0 0 0 0,1 0 0 0 0,0 1 0 0 0,-1-1 0 0 0,1 0 0 0 0,0 0 0 0 0,0 1 0 0 0,1-1 0 0 0,-1 0 0 0 0,0 0 0 0 0,1 1 0 0 0,0-1 0 0 0,-1 0 0 0 0,1 0 0 0 0,0 0 0 0 0,0 0 0 0 0,0 1 199 0 0,5 6-1024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0 15663 0 0,'-1'2'356'0'0,"-26"26"-161"0"0,2 1 0 0 0,2 1 0 0 0,0 1 0 0 0,2 1 0 0 0,2 1-1 0 0,1 1 1 0 0,-11 29-195 0 0,-15 35 0 0 0,-4-1 0 0 0,-10 7 0 0 0,23-47 0 0 0,-3-1 0 0 0,-2-2 0 0 0,-46 47 0 0 0,73-87 0 0 0,-5 5 0 0 0,0 0 0 0 0,-1-2 0 0 0,-17 13 0 0 0,-26 18-4781 0 0,43-32-630 0 0</inkml:trace>
  <inkml:trace contextRef="#ctx0" brushRef="#br0" timeOffset="1">1 628 19351 0 0,'0'0'439'0'0,"0"0"62"0"0,0 0 33 0 0,0 0-65 0 0,1 7-292 0 0,1-6-161 0 0,0 0 0 0 0,0-1 0 0 0,0 1 0 0 0,0-1 0 0 0,0 0-1 0 0,0 0 1 0 0,0 0 0 0 0,-1 0 0 0 0,1 0 0 0 0,0 0 0 0 0,0 0 0 0 0,0 0 0 0 0,2-1-16 0 0,3 0 236 0 0,34-3 2036 0 0,20-5-2272 0 0,4-1 773 0 0,-1 3-863 0 0,195-19 1131 0 0,-87 19-6781 0 0,-147 7-1767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13823 0 0,'0'0'630'0'0,"0"0"-13"0"0,15 4-368 0 0,-9-3-28 0 0,-2 0-17 0 0,-1 0 0 0 0,1 1 0 0 0,-1-1 0 0 0,0 1 0 0 0,0-1 0 0 0,0 1 0 0 0,0 0-1 0 0,0 0 1 0 0,2 2-204 0 0,-4-3 15 0 0,1 0 1 0 0,-1 0-1 0 0,1 0 0 0 0,-1 1 0 0 0,0-1 1 0 0,0 0-1 0 0,0 1 0 0 0,1-1 0 0 0,-1 1 1 0 0,0-1-1 0 0,-1 1 0 0 0,1-1 0 0 0,0 1 1 0 0,0 0-1 0 0,-1-1 0 0 0,1 1 0 0 0,-1 0 1 0 0,1 0-1 0 0,-1-1 0 0 0,0 1 0 0 0,0 1-15 0 0,0 1 64 0 0,0-1 0 0 0,-1 0 0 0 0,1 1 0 0 0,-1-1 0 0 0,0 0 0 0 0,0 0 0 0 0,0 1 0 0 0,-1-1 0 0 0,1 0 0 0 0,-1 0 0 0 0,0 1-64 0 0,-6 8 205 0 0,-1-1 0 0 0,0 1 0 0 0,-1-2-1 0 0,0 1 1 0 0,-1-1-205 0 0,-17 18 0 0 0,-39 34 0 0 0,36-33-401 0 0,30-28-74 0 0,1-1-1158 0 0,0 0-4506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11975 0 0,'0'0'267'0'0,"0"0"42"0"0,0 0 17 0 0,0 0-28 0 0,-10 11-186 0 0,-53 44 1791 0 0,35-32-835 0 0,-14 17-1068 0 0,18-15 301 0 0,-51 56 515 0 0,69-73-645 0 0,1-1 0 0 0,0 1-1 0 0,0 0 1 0 0,0 0 0 0 0,1 1-1 0 0,0 2-170 0 0,2-9 43 0 0,1 1 0 0 0,0-1-1 0 0,1 1 1 0 0,-1-1 0 0 0,0 1-1 0 0,1-1 1 0 0,-1 1 0 0 0,1 0-1 0 0,0-1 1 0 0,0 1 0 0 0,0 0-1 0 0,0-1 1 0 0,0 1 0 0 0,1 0-1 0 0,-1-1 1 0 0,1 1 0 0 0,0-1-1 0 0,0 1 1 0 0,-1-1 0 0 0,2 1-1 0 0,-1-1 1 0 0,0 1 0 0 0,0-1-1 0 0,1 0-42 0 0,0 0 65 0 0,0-1 0 0 0,0 0 1 0 0,0 1-1 0 0,0-1 0 0 0,0 0 0 0 0,0-1 0 0 0,0 1 0 0 0,1 0 0 0 0,-1 0 1 0 0,0-1-1 0 0,0 0 0 0 0,1 1 0 0 0,-1-1 0 0 0,0 0 0 0 0,1 0 0 0 0,-1 0 1 0 0,0 0-1 0 0,2-1-65 0 0,9 0 636 0 0,0-1 0 0 0,9-3-636 0 0,-21 4 19 0 0,17-3 214 0 0,0-2 0 0 0,-1 0 1 0 0,0-1-1 0 0,0-1 0 0 0,0-1 0 0 0,-1 0 0 0 0,1-2-233 0 0,-12 7 4 0 0,-1 0 1 0 0,1 0-1 0 0,-1 0 0 0 0,0 0 0 0 0,0-1 1 0 0,-1 1-1 0 0,1-1 0 0 0,-1 0 1 0 0,0 0-1 0 0,-1 0 0 0 0,1 0 0 0 0,-1-1 1 0 0,0 1-1 0 0,0-1 0 0 0,0 0 0 0 0,-1 1 1 0 0,0-1-1 0 0,0-3-4 0 0,0 3-48 0 0,-1 1 1 0 0,0-1-1 0 0,0 1 0 0 0,0 0 1 0 0,-1-1-1 0 0,1 1 0 0 0,-1 0 1 0 0,0-1-1 0 0,-1 1 1 0 0,0 0-1 0 0,1 0 0 0 0,-1 0 1 0 0,-1 0-1 0 0,1 0 0 0 0,-1 1 1 0 0,0-1-1 0 0,0 1 0 0 0,0 0 1 0 0,-1-1-1 0 0,-1 0 48 0 0,2 3-129 0 0,0-1 0 0 0,0 1 0 0 0,-1 0-1 0 0,1 0 1 0 0,0 0 0 0 0,-1 1 0 0 0,0-1 0 0 0,1 1 0 0 0,-1 0-1 0 0,0 0 1 0 0,1 0 0 0 0,-1 0 0 0 0,0 1 0 0 0,0-1 0 0 0,0 1-1 0 0,0 0 1 0 0,0 1 0 0 0,-2-1 129 0 0,-9 2-619 0 0,0 1 1 0 0,0 1-1 0 0,0 0 0 0 0,-1 1 619 0 0,-8 3-1212 0 0,6-3-1092 0 0,0 2-1 0 0,0 1 1 0 0,-6 3 2304 0 0,20-9-2047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8287 0 0,'0'0'382'0'0,"0"0"-8"0"0,0 0-170 0 0,0 0 176 0 0,0 0 107 0 0,6 7 534 0 0,-1-3-672 0 0,0-1 0 0 0,0 0 0 0 0,1 0 0 0 0,-1 0 0 0 0,1-1 0 0 0,-1 0 0 0 0,7 2-349 0 0,-4-2 539 0 0,3 2 183 0 0,0-2 0 0 0,0 0 0 0 0,0 0 0 0 0,6-1-722 0 0,16 3 742 0 0,17 2-31 0 0,0-2-1 0 0,0-3 0 0 0,1-2 1 0 0,-1-2-1 0 0,19-4-710 0 0,360-57-593 0 0,-336 49-26 0 0,-58 9 451 0 0,49-8-4810 0 0,21-8 4978 0 0,-2-6-2536 0 0,-15 4-22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2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22 288 11975 0 0,'0'0'267'0'0,"-2"8"368"0"0,1-5-621 0 0,0-1 0 0 0,0 0 0 0 0,0 0 0 0 0,0 1 0 0 0,0-1 0 0 0,0 0 0 0 0,-2 2-14 0 0,-5 8 4778 0 0,6-9-3332 0 0,7-10-959 0 0,1 1-1 0 0,0 0 1 0 0,0 0 0 0 0,0 1-1 0 0,1-1 1 0 0,5-3-487 0 0,49-27 815 0 0,-35 21-402 0 0,115-59-251 0 0,139-51-162 0 0,-255 114 10 0 0,-13 6-10 0 0,2 0 0 0 0,-1 0 0 0 0,0 1 0 0 0,1 1 0 0 0,2 0 0 0 0,-5 4 0 0 0,-5 9 0 0 0,-5-8 0 0 0,-1 1 0 0 0,1 0 0 0 0,-1 0 0 0 0,0-1 0 0 0,0 1 0 0 0,0 0 0 0 0,-1 0 0 0 0,1 0 0 0 0,0-1 0 0 0,-1 1 0 0 0,0 0 0 0 0,0 0 0 0 0,0-1 0 0 0,0 2 0 0 0,-5 8 0 0 0,1-1 0 0 0,-7 9 0 0 0,-3 6 0 0 0,9-12 0 0 0,-1-3 0 0 0,2 1 0 0 0,0 0 0 0 0,0 0 0 0 0,1 1 0 0 0,0-1 0 0 0,1 1 0 0 0,0 8 0 0 0,1-4 18 0 0,1 1 1 0 0,1-1-1 0 0,1 1 0 0 0,1 9-18 0 0,-1-21-60 0 0,0 0 0 0 0,1 0-1 0 0,0-1 1 0 0,0 1 0 0 0,0 0 0 0 0,0-1 0 0 0,1 0 0 0 0,0 1 0 0 0,0-1 0 0 0,0 0-1 0 0,1 0 1 0 0,0-1 0 0 0,0 1 0 0 0,0-1 0 0 0,1 1 60 0 0,-2-3-151 0 0,1 1 0 0 0,-1-1 0 0 0,1 0 0 0 0,-1 0-1 0 0,1 0 1 0 0,0-1 0 0 0,0 1 0 0 0,0-1 0 0 0,0 0 0 0 0,0 0 0 0 0,0 0 0 0 0,1-1 0 0 0,2 1 151 0 0,32-2-1023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3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13823 0 0,'0'0'315'0'0,"2"0"45"0"0,24-5 465 0 0,-15 1-742 0 0,-9 3 282 0 0,0 0 122 0 0,2-1-285 0 0,-4 2-173 0 0,0 0 0 0 0,0 0 0 0 0,1 0 0 0 0,-1 0 0 0 0,0 0 0 0 0,0 0 0 0 0,0 0 0 0 0,0 0 0 0 0,1-1 0 0 0,-1 1 0 0 0,0 0 0 0 0,0 0 0 0 0,0 0 0 0 0,0 0 0 0 0,0 0 0 0 0,1-1 0 0 0,-1 1 0 0 0,0 0 0 0 0,0 0 0 0 0,0 0 0 0 0,0 0 0 0 0,0-1 0 0 0,0 1 0 0 0,0 0 0 0 0,0 0 0 0 0,0 0 0 0 0,0-1 0 0 0,0 1 0 0 0,0 0 0 0 0,0 0 0 0 0,0-1-29 0 0,-4-7-48 0 0,3 6-289 0 0,1 2-138 0 0,0 0-1022 0 0,0 0-3962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81 10135 0 0,'23'-10'264'0'0,"0"0"0"0"0,0-1 0 0 0,-1-1 0 0 0,12-11-264 0 0,-10 10 892 0 0,-22 12 86 0 0,-2 1 40 0 0,-6 11 105 0 0,4-7-1055 0 0,-18 30 218 0 0,-1-1 0 0 0,-1-1 0 0 0,-2 0-1 0 0,-2-2-285 0 0,-31 43 797 0 0,-289 385-632 0 0,322-424-165 0 0,1 1 0 0 0,2 1 0 0 0,-6 14 0 0 0,23-42-64 0 0,14-9-748 0 0,3-6-685 0 0,2-3-3962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17 13823 0 0,'0'0'315'0'0,"2"-1"45"0"0,1-2-187 0 0,-2 2-135 0 0,0 0 1 0 0,1 0-1 0 0,-1 0 0 0 0,0 0 1 0 0,1 0-1 0 0,-1 0 1 0 0,1 1-1 0 0,-1-1 0 0 0,1 0 1 0 0,-1 1-1 0 0,1-1 0 0 0,-1 1 1 0 0,1 0-1 0 0,0-1 1 0 0,-1 1-1 0 0,1 0 0 0 0,0 0-38 0 0,-1 0 22 0 0,0-1 1 0 0,-1 1-1 0 0,1 0 0 0 0,0 0 0 0 0,0 0 0 0 0,-1 0 0 0 0,1 0 0 0 0,0 0 0 0 0,0 0 1 0 0,-1 0-1 0 0,1 0 0 0 0,0 0 0 0 0,0 1 0 0 0,-1-1 0 0 0,1 0 0 0 0,0 0 1 0 0,-1 1-1 0 0,1-1 0 0 0,0 0 0 0 0,-1 1 0 0 0,1-1 0 0 0,0 1 0 0 0,-1-1 0 0 0,1 1 1 0 0,-1-1-1 0 0,1 1-22 0 0,0 0 52 0 0,-1 0 0 0 0,1 0 0 0 0,-1 1 0 0 0,0-1 0 0 0,1 0 0 0 0,-1 0 0 0 0,0 0 0 0 0,0 1 0 0 0,0-1 0 0 0,0 0 0 0 0,0 0 0 0 0,0 0 0 0 0,0 1 0 0 0,0-1 0 0 0,-1 0-52 0 0,0 7 170 0 0,-1-1 0 0 0,-1 0 0 0 0,1 0 0 0 0,-5 7-170 0 0,-1 1 5 0 0,-1-1 0 0 0,-1 0 0 0 0,0-1-1 0 0,-8 8-4 0 0,-13 18-3 0 0,-158 216 3 0 0,140-187 0 0 0,3 3 0 0 0,3 1 0 0 0,3 2 0 0 0,2 5 0 0 0,9-24 0 0 0,-2-1 0 0 0,-7 7 0 0 0,31-50-594 0 0,-1 0 0 0 0,0-1 0 0 0,-1 0-1 0 0,-5 4 595 0 0,10-10-378 0 0,1 0 0 0 0,-2-1 0 0 0,1 0-1 0 0,0 1 1 0 0,-1-2 0 0 0,1 1 0 0 0,-1 0-1 0 0,0-1 1 0 0,0 0 0 0 0,0 0 0 0 0,0 0-1 0 0,-3-1 379 0 0,-2 0-4524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13823 0 0,'0'0'630'0'0,"-2"0"-13"0"0,-5 1-393 0 0,0 4-125 0 0,5-4 277 0 0,3 1-273 0 0,0-1-1 0 0,1 1 1 0 0,-1-1 0 0 0,0 1 0 0 0,1-1 0 0 0,-1 1 0 0 0,1-1 0 0 0,-1 0 0 0 0,1 0 0 0 0,0 0 0 0 0,-1 0 0 0 0,1 0 0 0 0,0 0 0 0 0,1 0-103 0 0,7 2 27 0 0,1 0 0 0 0,-1-1 0 0 0,1 0-1 0 0,0-1 1 0 0,0 0 0 0 0,0 0 0 0 0,3-1-27 0 0,-4 0 49 0 0,41 0 816 0 0,-1-3 0 0 0,17-3-865 0 0,100-20 291 0 0,-90 14-336 0 0,-46 6-620 0 0,0-2 0 0 0,9-4 665 0 0,-2 1-4014 0 0,5-1-2034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371 124 15663 0 0,'0'0'356'0'0,"0"0"50"0"0,0 0 20 0 0,0 0-42 0 0,-1 1-250 0 0,-2 5-120 0 0,4 1 57 0 0,0-5 294 0 0,6-3 23 0 0,1 1 1 0 0,-1-1-1 0 0,0-1 0 0 0,0 1 0 0 0,0-1 0 0 0,7-3-388 0 0,42-20 1146 0 0,-17 7-969 0 0,-34 16-181 0 0,1 0 0 0 0,-1-1 0 0 0,1 1 0 0 0,-1-1 0 0 0,0 0 0 0 0,0-1 0 0 0,0 1 0 0 0,-1-1 0 0 0,1 0 0 0 0,-1 0 0 0 0,0-1 0 0 0,0 1 0 0 0,0-1 0 0 0,-1 0 0 0 0,0 0 0 0 0,1-2 4 0 0,-3 5-337 0 0,-2 0-138 0 0,0 0 398 0 0,-1 1-1 0 0,1 0 1 0 0,-1-1-1 0 0,1 1 1 0 0,-1 0-1 0 0,0 0 1 0 0,1 0 0 0 0,-1 0-1 0 0,0 0 1 0 0,0 0-1 0 0,0 0 1 0 0,0 1-1 0 0,0-1 1 0 0,0 1-1 0 0,0 0 1 0 0,0-1-1 0 0,0 1 1 0 0,0 0 0 0 0,0 0-1 0 0,0 0 1 0 0,0 0-1 0 0,0 1 1 0 0,0-1-1 0 0,-2 1 78 0 0,-9 1-347 0 0,1 2 1 0 0,-1-1-1 0 0,-6 4 347 0 0,13-5-99 0 0,-30 12 45 0 0,1 1 0 0 0,1 2 0 0 0,1 1 1 0 0,-9 8 53 0 0,-7 7 225 0 0,2 2 1 0 0,-17 19-226 0 0,37-29 530 0 0,1 1 0 0 0,1 1 0 0 0,-20 30-530 0 0,42-54 62 0 0,1 1 0 0 0,-1-1 0 0 0,1 1 0 0 0,0 0 0 0 0,0 0 0 0 0,0 0 1 0 0,1 0-1 0 0,-1 0 0 0 0,1 0 0 0 0,0 0 0 0 0,0 1 0 0 0,0-1 0 0 0,1 0 0 0 0,-1 1 0 0 0,1 3-62 0 0,1-6 58 0 0,0-1 0 0 0,-1 1 0 0 0,1-1 0 0 0,0 0 0 0 0,0 1 0 0 0,0-1 0 0 0,0 0 0 0 0,0 0 0 0 0,0 0-1 0 0,0 0 1 0 0,1 0 0 0 0,-1 0 0 0 0,0 0 0 0 0,1 0 0 0 0,-1 0 0 0 0,0-1 0 0 0,1 1 0 0 0,-1 0 0 0 0,1-1-58 0 0,6 3-19 0 0,-1-1 0 0 0,0-1 1 0 0,1 1-1 0 0,-1-1 0 0 0,1 0 0 0 0,-1-1 0 0 0,1 0 0 0 0,0 0 1 0 0,3-1 18 0 0,20-3-1498 0 0,20-5 1498 0 0,-48 8-99 0 0,43-10-912 0 0,3-2-12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176 408 15663 0 0,'0'0'356'0'0,"-5"6"476"0"0,-1-3-751 0 0,-1 0-1 0 0,0-1 0 0 0,0 0 1 0 0,0 0-1 0 0,0 0 0 0 0,0-1 1 0 0,-1 0-1 0 0,1-1 0 0 0,-2 0-80 0 0,-13 2 732 0 0,19-1-666 0 0,0 0-1 0 0,-1-1 1 0 0,1 0 0 0 0,-1 0 0 0 0,1 0-1 0 0,0 0 1 0 0,-1 0 0 0 0,1-1-1 0 0,0 1 1 0 0,-1-1 0 0 0,1 0 0 0 0,0 0-1 0 0,0 0 1 0 0,0-1 0 0 0,-1 1-1 0 0,2-1 1 0 0,-2 0-66 0 0,-7-9 0 0 0,9 6 0 0 0,2 2 0 0 0,-1 0 56 0 0,0-1 0 0 0,0 1 0 0 0,0-1 0 0 0,1 1 0 0 0,0-1 1 0 0,0 1-1 0 0,0-1 0 0 0,0 1 0 0 0,0-1 0 0 0,1 1 0 0 0,0-1 0 0 0,-1 1 0 0 0,1-1 0 0 0,1 1 0 0 0,-1 0 0 0 0,0-1 0 0 0,1 1 0 0 0,0 0 0 0 0,-1 0 0 0 0,1 0 0 0 0,0 0 0 0 0,1 1 0 0 0,0-2-56 0 0,8-9 190 0 0,1 1 0 0 0,0 0 0 0 0,0 1-1 0 0,6-4-189 0 0,18-10 0 0 0,1 1 0 0 0,1 2 0 0 0,1 1 0 0 0,33-12 0 0 0,2 3-973 0 0,3 4 0 0 0,0 3-1 0 0,38-4 974 0 0,-76 20-3002 0 0,28 0 3002 0 0,8-2-3783 0 0,-42 3 1736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226 126 11975 0 0,'0'0'267'0'0,"0"0"42"0"0,0 0 17 0 0,0 0-28 0 0,0 2-196 0 0,-3 4 47 0 0,3-5 571 0 0,0-1 249 0 0,0 0 45 0 0,20 1 1048 0 0,-15 0-1888 0 0,0-1-1 0 0,0 0 1 0 0,1 0-1 0 0,-1 0 1 0 0,0-1-1 0 0,0 0 1 0 0,4-1-174 0 0,-1 0-83 0 0,12-3 438 0 0,-1-1 1 0 0,1-1-1 0 0,-1-1 0 0 0,-1 0 1 0 0,0-1-1 0 0,7-6-355 0 0,1 0 34 0 0,-21 12-209 0 0,0 0 0 0 0,-1 0 0 0 0,1 0-1 0 0,-1 0 1 0 0,1 0 0 0 0,-1-1-1 0 0,0 0 1 0 0,2-3 175 0 0,-4 4-442 0 0,-2 2 437 0 0,0 1 1 0 0,0-1-1 0 0,-1 0 1 0 0,1 1 0 0 0,0-1-1 0 0,0 0 1 0 0,0 1 0 0 0,0-1-1 0 0,-1 1 1 0 0,1-1-1 0 0,0 0 1 0 0,0 1 0 0 0,-1-1-1 0 0,1 1 1 0 0,-1-1 0 0 0,1 1-1 0 0,0-1 1 0 0,-1 1-1 0 0,1-1 1 0 0,-1 1 0 0 0,1-1-1 0 0,-1 1 1 0 0,0-1 0 0 0,1 1-1 0 0,-1 0 1 0 0,1 0-1 0 0,-1-1 1 0 0,0 1 0 0 0,1 0-1 0 0,-1 0 1 0 0,1-1 0 0 0,-1 1-1 0 0,0 0 1 0 0,1 0-1 0 0,-1 0 1 0 0,0 0 0 0 0,1 0-1 0 0,-2 0 5 0 0,1 0 1 0 0,-11-2-81 0 0,-1 0-1 0 0,0 1 0 0 0,1 0 0 0 0,-1 1 1 0 0,0 1-1 0 0,0 0 0 0 0,1 1 1 0 0,-1 0-1 0 0,0 1 0 0 0,1 0 1 0 0,-6 3 80 0 0,-23 9-391 0 0,1 3 1 0 0,-27 15 390 0 0,58-28 22 0 0,-6 3 176 0 0,1 0 1 0 0,1 1-1 0 0,-1 1 1 0 0,2 0-1 0 0,-1 1 1 0 0,2 0-1 0 0,-1 0 1 0 0,1 2-1 0 0,1-1 1 0 0,-2 5-199 0 0,7-9 86 0 0,0-1 1 0 0,1 1-1 0 0,0 0 0 0 0,1 1 1 0 0,0-1-1 0 0,0 1 1 0 0,0 0-1 0 0,0 7-86 0 0,2-9 80 0 0,0 0 0 0 0,1 0 1 0 0,0 0-1 0 0,0 0 0 0 0,1-1 0 0 0,0 1 0 0 0,0 0 0 0 0,1 0 1 0 0,-1-1-1 0 0,2 1 0 0 0,-1-1 0 0 0,1 3-80 0 0,0-5 0 0 0,-1-1 0 0 0,1 1 0 0 0,-1-1 0 0 0,1 0 0 0 0,0 1 0 0 0,0-1 0 0 0,1 0 0 0 0,-1-1 0 0 0,1 1 0 0 0,-1-1 0 0 0,1 1 0 0 0,0-1 0 0 0,0 0 0 0 0,0 0 0 0 0,0-1 0 0 0,0 1 0 0 0,0-1 0 0 0,0 0 0 0 0,5 1 0 0 0,8 1 0 0 0,1-1 0 0 0,-1 0 0 0 0,1-1 0 0 0,4-1 0 0 0,136-7-1819 0 0,-115 4-3334 0 0,-15 1-1091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1204 66 11975 0 0,'3'-2'93'0'0,"13"-3"1745"0"0,-16 4-1822 0 0,0 1 0 0 0,0 0 0 0 0,0 0 0 0 0,1 0 0 0 0,-1 0 0 0 0,0 0 0 0 0,0 0 0 0 0,0 0 0 0 0,0 0 0 0 0,0 0 0 0 0,0 0 0 0 0,0 0 0 0 0,0 0 0 0 0,0 0 0 0 0,0 0 0 0 0,0 0 0 0 0,0 0 0 0 0,0 0 0 0 0,0 0 0 0 0,0 0-1 0 0,1 1 1 0 0,-1-1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0-1 0 0,0 0 1 0 0,0 0 0 0 0,0 0 0 0 0,0 0 0 0 0,0 0 0 0 0,0 0 0 0 0,0 0 0 0 0,0 0 0 0 0,0 1-16 0 0,-7 7 431 0 0,0-2-359 0 0,0-1 0 0 0,0 1-1 0 0,0-1 1 0 0,0 0 0 0 0,-1-1 0 0 0,0 0-1 0 0,0 0 1 0 0,0-1 0 0 0,-1 0 0 0 0,0 0-72 0 0,-21 5 457 0 0,-1-2 1 0 0,-7 1-458 0 0,2-1 14 0 0,-5 1-502 0 0,-91 16-599 0 0,49-10 1068 0 0,22-3 22 0 0,-20-2-3 0 0,-79 7 0 0 0,137-14 0 0 0,-1-2 0 0 0,0-1 0 0 0,0 0 0 0 0,1-2 0 0 0,-1-1 0 0 0,1-1 0 0 0,0 0 0 0 0,1-2 0 0 0,0-1 0 0 0,0-1 0 0 0,1 0 0 0 0,0-2 0 0 0,0 0 0 0 0,2-2 0 0 0,-1 0 0 0 0,2-1 0 0 0,0-1 0 0 0,-7-9 0 0 0,23 23 3 0 0,0 1 1 0 0,0-1-1 0 0,0 0 0 0 0,1 0 0 0 0,-1 0 0 0 0,1 0 1 0 0,-1-1-1 0 0,1 1 0 0 0,0 0 0 0 0,0-1 0 0 0,0 1 1 0 0,0-1-1 0 0,0 1 0 0 0,0-1 0 0 0,1 1 0 0 0,-1-1 1 0 0,1 1-1 0 0,0-1 0 0 0,0 0 0 0 0,0 1-3 0 0,0 0 338 0 0,4 2-269 0 0,1 1 1 0 0,-1 0-1 0 0,0-1 1 0 0,0 1-1 0 0,0 1 1 0 0,0-1 0 0 0,0 1-1 0 0,0-1 1 0 0,0 1-1 0 0,0 0 1 0 0,0 0-1 0 0,-1 1 1 0 0,2 0-70 0 0,0 2 86 0 0,0 0-1 0 0,0 0 1 0 0,-1 0 0 0 0,1 0 0 0 0,-1 1 0 0 0,0 0-1 0 0,-1 0 1 0 0,1 0-86 0 0,15 35 0 0 0,-1 0 0 0 0,-2 2 0 0 0,-2-1 0 0 0,2 15 0 0 0,-6-20 0 0 0,2 17 0 0 0,-11-42 0 0 0,1 0 0 0 0,1 0 0 0 0,0-1 0 0 0,1 0 0 0 0,0 1 0 0 0,5 8 0 0 0,-1-2 0 0 0,0 0 0 0 0,-1 1 0 0 0,-1 0 0 0 0,1 8 0 0 0,5 14 0 0 0,-1 0 36 0 0,-2 0 0 0 0,-1 4-36 0 0,-8-43 371 0 0,0-2 117 0 0,0 0 21 0 0,0 0-66 0 0,1 1-294 0 0,-1 0-147 0 0,1 0 0 0 0,-1-1-1 0 0,0 1 1 0 0,1-1 0 0 0,-1 1-1 0 0,0-1 1 0 0,1 1 0 0 0,-1-1-1 0 0,1 1 1 0 0,-1-1 0 0 0,0 1-1 0 0,1-1 1 0 0,-1 0 0 0 0,1 1 0 0 0,0-1-1 0 0,-1 0 1 0 0,1 1 0 0 0,-1-1-1 0 0,1 0 1 0 0,-1 0 0 0 0,1 0-1 0 0,0 1 1 0 0,-1-1 0 0 0,1 0-1 0 0,-1 0 1 0 0,1 0 0 0 0,0 0 0 0 0,-1 0-1 0 0,1 0 1 0 0,0 0 0 0 0,-1 0-2 0 0,2-1 35 0 0,1 2 51 0 0,0-1 0 0 0,-1 0 0 0 0,1-1 0 0 0,0 1 0 0 0,-1 0 0 0 0,1-1 0 0 0,0 1-1 0 0,-1-1 1 0 0,1 0 0 0 0,0 0 0 0 0,-1 0 0 0 0,0 0 0 0 0,1 0 0 0 0,-1-1 0 0 0,0 1 0 0 0,1-1 0 0 0,-1 1 0 0 0,0-1 0 0 0,0 0-1 0 0,0 0 1 0 0,0 0 0 0 0,-1 0 0 0 0,1-1-86 0 0,-1 2 0 0 0,0-1 0 0 0,0 1 0 0 0,0-1 0 0 0,0 1 0 0 0,0-1 0 0 0,-1 0 0 0 0,1 1 0 0 0,-1-1 0 0 0,1 0 0 0 0,-1 0 0 0 0,1 1 0 0 0,-1-1 0 0 0,0 0 0 0 0,0 0 0 0 0,0 0 0 0 0,0 0 0 0 0,0 1 0 0 0,-1-1 0 0 0,1 0 0 0 0,0 0 0 0 0,-1 0 0 0 0,0-4 0 0 0,-3-10 0 0 0,0 0 0 0 0,-1 0 0 0 0,-1 0 0 0 0,-4-8 0 0 0,4 9 0 0 0,0 0 0 0 0,1 0 0 0 0,0-1 0 0 0,-1-11 0 0 0,5 19-142 0 0,0-1 0 0 0,0 0-1 0 0,1 0 1 0 0,1 0 0 0 0,-1 0-1 0 0,1 1 1 0 0,2-10 142 0 0,-1 13-71 0 0,-1 1 0 0 0,1-1 0 0 0,0 0 0 0 0,0 0-1 0 0,0 1 1 0 0,1-1 0 0 0,-1 1 0 0 0,1 0 0 0 0,0 0 0 0 0,0 0 0 0 0,1 0-1 0 0,-1 1 1 0 0,1-1 0 0 0,2-1 71 0 0,-2 3 0 0 0,-1 0 0 0 0,1 0 0 0 0,-1 0 0 0 0,1 1 0 0 0,-1-1 0 0 0,1 1 0 0 0,1 0 0 0 0,22-10 0 0 0,-22 8-588 0 0,0 1 0 0 0,0-1 1 0 0,0 1-1 0 0,1 1 0 0 0,-1-1 0 0 0,1 1 0 0 0,-1-1 0 0 0,1 2 0 0 0,0-1 1 0 0,-1 0-1 0 0,1 1 588 0 0,-6 0-5614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15663 0 0,'0'0'356'0'0,"0"0"50"0"0,0 0 20 0 0,0 3-42 0 0,-1 16-259 0 0,-2-15-100 0 0,0-1-27 0 0,-25 45 576 0 0,12-21 727 0 0,-16 21-1301 0 0,-30 44 165 0 0,62-91-236 0 0,0-1-1 0 0,-1 0 0 0 0,1 1 0 0 0,0-1 1 0 0,0 0-1 0 0,-1 1 0 0 0,1-1 1 0 0,0 0-1 0 0,0 1 0 0 0,-1-1 1 0 0,1 1-1 0 0,0-1 0 0 0,0 1 0 0 0,0-1 1 0 0,0 0-1 0 0,0 1 0 0 0,0-1 1 0 0,0 1-1 0 0,0-1 0 0 0,0 1 1 0 0,0-1-1 0 0,0 1 0 0 0,0-1 1 0 0,0 0-1 0 0,0 1 0 0 0,0-1 0 0 0,0 1 1 0 0,0-1-1 0 0,1 1 0 0 0,-1-1 1 0 0,0 0-1 0 0,0 1 0 0 0,1-1 1 0 0,-1 1-1 0 0,0-1 72 0 0,1 1-6139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54 186 6447 0 0,'0'0'142'0'0,"0"0"22"0"0,-1 2 13 0 0,-1 7-28 0 0,2-7-139 0 0,0 0 0 0 0,-1 0 1 0 0,1 0-1 0 0,-1 0 0 0 0,0 0 0 0 0,1 0 0 0 0,-1 0 0 0 0,0 0 1 0 0,0 0-1 0 0,0 0 0 0 0,0 0 0 0 0,0-1 0 0 0,-1 1 0 0 0,1 0 1 0 0,0-1-1 0 0,-1 1 0 0 0,1-1 0 0 0,-2 1-10 0 0,-7 6 834 0 0,8-7-333 0 0,0 1 0 0 0,0-1 0 0 0,-1 1 0 0 0,1-1 0 0 0,0 1 0 0 0,-1-1 0 0 0,-1 1-501 0 0,2-2 544 0 0,2 0-28 0 0,0 0-4 0 0,20-16 1024 0 0,26-20-471 0 0,1 3 1 0 0,14-5-1066 0 0,9-7 533 0 0,-55 36-533 0 0,0 1 0 0 0,0 1 0 0 0,4-1 0 0 0,13-6 0 0 0,-17 7 0 0 0,1 1 0 0 0,-1 1 0 0 0,1 0 0 0 0,0 1 0 0 0,0 0 0 0 0,0 2 0 0 0,7-1 0 0 0,-19 2 0 0 0,-3 1 0 0 0,0 0 0 0 0,0 0 0 0 0,0-1 0 0 0,0 1 0 0 0,0 0 0 0 0,0 0 0 0 0,0 0 0 0 0,0 0 0 0 0,0 1 0 0 0,0-1 0 0 0,0 0 0 0 0,0 0 0 0 0,0 1 0 0 0,0-1 0 0 0,0 0 0 0 0,0 1 0 0 0,0-1 0 0 0,0 1 0 0 0,0-1 0 0 0,4 3 0 0 0,0-1 0 0 0,0 1 0 0 0,0 0 0 0 0,0 0 0 0 0,0 0 0 0 0,-1 0 0 0 0,1 1 0 0 0,-1 0 0 0 0,1 2 0 0 0,26 21 0 0 0,-15-10 0 0 0,-12-7 0 0 0,-4-8 0 0 0,0 0 0 0 0,0-1 0 0 0,0 1 0 0 0,0 0 0 0 0,0-1 0 0 0,0 1 0 0 0,-1 0 0 0 0,1-1 0 0 0,-1 1 0 0 0,1-1 0 0 0,-1 1 0 0 0,0-1 0 0 0,0 1 0 0 0,1-1 0 0 0,-1 1 0 0 0,0-1 0 0 0,0 0 0 0 0,-1 1 0 0 0,-23 22 0 0 0,14-13 0 0 0,-54 58 0 0 0,54-60 0 0 0,2 1 0 0 0,-1 0 0 0 0,1 1 0 0 0,1 0 0 0 0,-6 10 0 0 0,7-6-161 0 0,8-11-361 0 0,0-2-47 0 0,-1-2 537 0 0,0 0 0 0 0,0 0 1 0 0,0 0-1 0 0,0 0 0 0 0,0 1 0 0 0,0-1 0 0 0,0 0 0 0 0,0 0 0 0 0,0 0 0 0 0,0 0 0 0 0,0 0 0 0 0,0 0 0 0 0,0 0 1 0 0,0 0-1 0 0,0 1 0 0 0,0-1 0 0 0,0 0 0 0 0,0 0 0 0 0,0 0 0 0 0,0 0 0 0 0,0 0 0 0 0,0 0 0 0 0,0 0 0 0 0,1 0 0 0 0,-1 0 1 0 0,0 0-1 0 0,0 1 0 0 0,0-1 0 0 0,0 0 0 0 0,0 0 0 0 0,0 0 0 0 0,0 0 0 0 0,0 0 0 0 0,1 0 0 0 0,-1 0 0 0 0,0 0 1 0 0,0 0-1 0 0,0 0 0 0 0,0 0 0 0 0,0 0 0 0 0,0 0 0 0 0,0 0 0 0 0,1 0 0 0 0,-1 0 0 0 0,0 0 32 0 0,16 3-1514 0 0,4-5-20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0,'0'0'448'0'0,"0"0"96"0"0,2 11-440 0 0,-1-3-104 0 0,-1-8 0 0 0,4 11 0 0 0,3 2 0 0 0,4-3 0 0 0,3-1 0 0 0,3-2 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8 13823 0 0,'0'0'630'0'0,"0"0"-13"0"0,-3-6-108 0 0,1 4 2218 0 0,0 2-2672 0 0,1 0 0 0 0,0 0 0 0 0,-1 0 0 0 0,1 0 0 0 0,-1 0-1 0 0,1 1 1 0 0,-1-1 0 0 0,1 0 0 0 0,0 1 0 0 0,-1-1 0 0 0,1 1 0 0 0,0-1 0 0 0,-1 1 0 0 0,1 0 0 0 0,-1 0-55 0 0,-20 15-867 0 0,3-2 269 0 0,2-3 816 0 0,0 1 0 0 0,1 0 1 0 0,1 1-1 0 0,-7 7-218 0 0,-29 34-1107 0 0,49-50 1190 0 0,-1-1 0 0 0,1 1 0 0 0,0-1 0 0 0,0 1 0 0 0,0 0 0 0 0,1 0 0 0 0,-1-1 0 0 0,1 1 0 0 0,0 0 0 0 0,0 0 0 0 0,0 1 0 0 0,1 1-83 0 0,-1-4 50 0 0,1 1 0 0 0,0-1 0 0 0,0 1-1 0 0,0-1 1 0 0,1 1 0 0 0,-1-1 0 0 0,0 1 0 0 0,1-1-1 0 0,0 1 1 0 0,-1-1 0 0 0,1 1 0 0 0,0-1 0 0 0,1 0-1 0 0,-1 1 1 0 0,0-1 0 0 0,0 0 0 0 0,1 0 0 0 0,0 0-1 0 0,-1 0 1 0 0,1 0-50 0 0,14 12-494 0 0,0-2 0 0 0,0 0 0 0 0,2-1 0 0 0,17 9 494 0 0,-32-18-1 0 0,0 0-1 0 0,1 0 1 0 0,-1 0-1 0 0,0 1 1 0 0,0-1 0 0 0,0 1-1 0 0,-1-1 1 0 0,1 1-1 0 0,-1 0 1 0 0,1 0-1 0 0,1 3 2 0 0,-4-5 12 0 0,1 0-1 0 0,0 0 1 0 0,0 0-1 0 0,0 0 0 0 0,-1 0 1 0 0,1 1-1 0 0,-1-1 1 0 0,1 0-1 0 0,-1 0 1 0 0,1 1-1 0 0,-1-1 1 0 0,0 0-1 0 0,1 1 0 0 0,-1-1 1 0 0,0 0-1 0 0,0 1 1 0 0,0-1-1 0 0,0 1 1 0 0,0-1-1 0 0,0 0 1 0 0,-1 1-12 0 0,0 3 161 0 0,1 1-54 0 0,-1 0 0 0 0,0 0 0 0 0,0 0 0 0 0,0 0 0 0 0,-1 0 0 0 0,0-1 0 0 0,0 1 0 0 0,-1 0 0 0 0,1-1 0 0 0,-1 0 0 0 0,0 0 0 0 0,-1 0 0 0 0,1 0 0 0 0,-1 0 0 0 0,0-1 0 0 0,-2 2-107 0 0,0 0-11 0 0,0-1-1 0 0,-1 0 1 0 0,0-1 0 0 0,0 1 0 0 0,-1-1 0 0 0,1-1 0 0 0,-1 1 0 0 0,0-1 0 0 0,1-1 0 0 0,-1 1 0 0 0,-6 0 11 0 0,-26 4 0 0 0,0-2 0 0 0,-2-2 0 0 0,5 0 0 0 0,1 1 0 0 0,-26 7 0 0 0,60-10-173 0 0,0-1 0 0 0,0 1 0 0 0,0-1 0 0 0,0 0 0 0 0,0 1 0 0 0,0-1 0 0 0,1 0 0 0 0,-2-1 173 0 0,3 1-512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333 119 6447 0 0,'43'-37'525'0'0,"8"-6"657"0"0,-45 39-607 0 0,1-1 0 0 0,0 1 0 0 0,0 0 0 0 0,0 0-1 0 0,1 1 1 0 0,7-2-575 0 0,8-4 1060 0 0,-21 8-548 0 0,-2 2-409 0 0,1-1-1 0 0,0 0 0 0 0,-1 0 1 0 0,1 0-1 0 0,0 1 1 0 0,-1-1-1 0 0,1 0 0 0 0,0 1 1 0 0,-1-1-1 0 0,1 0 1 0 0,-1 1-1 0 0,1-1 0 0 0,-1 1 1 0 0,1-1-1 0 0,-1 1-102 0 0,1 3 129 0 0,0-1 0 0 0,-1 1-1 0 0,1 0 1 0 0,-1 0 0 0 0,0 0-1 0 0,0 0 1 0 0,0-1-1 0 0,-1 1 1 0 0,1 0 0 0 0,-1 0-1 0 0,0 0 1 0 0,0-1 0 0 0,-1 1-1 0 0,1 0 1 0 0,-1 0-129 0 0,-5 11 493 0 0,-1 0 1 0 0,-9 13-494 0 0,12-21 155 0 0,-110 182 1485 0 0,46-81-1640 0 0,-37 39 0 0 0,32-58-228 0 0,58-71-669 0 0,-1-1 0 0 0,-1-1-1 0 0,-15 10 898 0 0,8-10-1536 0 0,23-15 1024 0 0,2-1-853 0 0,0 0-3414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1 353 11975 0 0,'0'0'267'0'0,"1"-1"42"0"0,8-7-60 0 0,-1 1 0 0 0,1 0-1 0 0,1 1 1 0 0,-1 0 0 0 0,1 1-1 0 0,5-3-248 0 0,25-9 2049 0 0,2 1-2049 0 0,-36 13 163 0 0,69-28 1220 0 0,-35 13-573 0 0,0 2 0 0 0,8 1-810 0 0,107-36 176 0 0,-27 9-187 0 0,-116 38 11 0 0,1 2 0 0 0,10-1 0 0 0,-11 1 0 0 0,0 0 0 0 0,0-1 0 0 0,1 0 0 0 0,2-2 0 0 0,-5 3 0 0 0,-1-1 0 0 0,0-1 0 0 0,0 0 0 0 0,0 0 0 0 0,3-2 0 0 0,0-1-147 0 0,-7 4-360 0 0,-1 1 0 0 0,0 0 0 0 0,0-1 0 0 0,-1 0 0 0 0,1 0 0 0 0,-1 0 1 0 0,1 0-1 0 0,2-4 507 0 0,2-6-1534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13823 0 0,'0'0'315'0'0,"0"0"45"0"0,0 0 21 0 0,2 0-49 0 0,2 0-305 0 0,0 0-1 0 0,0 0 1 0 0,0 0 0 0 0,0-1-1 0 0,0 0 1 0 0,0 0-1 0 0,3-1-26 0 0,20-2 1766 0 0,-26 4-752 0 0,2 0-129 0 0,0 1-848 0 0,-1 1 0 0 0,1-1 0 0 0,0 0 0 0 0,0 1 0 0 0,0 0 0 0 0,-1-1 0 0 0,1 1 0 0 0,-1 0 0 0 0,1 1 0 0 0,-1-1 0 0 0,0 0 0 0 0,0 1 1 0 0,0-1-1 0 0,0 1-37 0 0,6 8 664 0 0,-1 1-1 0 0,5 10-663 0 0,-7-10 188 0 0,1-1 0 0 0,1-1-1 0 0,1 2-187 0 0,-2-4-105 0 0,8 10 714 0 0,0-1 0 0 0,6 5-609 0 0,-14-17 117 0 0,0 1 0 0 0,1-1 0 0 0,-1-1 0 0 0,1 1 0 0 0,0-1-1 0 0,0 0 1 0 0,0-1 0 0 0,3 2-117 0 0,6 1-118 0 0,0-1-1 0 0,0-1 1 0 0,1 0-1 0 0,0-1 1 0 0,0 0-1 0 0,0-1 1 0 0,4-1 118 0 0,-18-2-500 0 0,0 1 1 0 0,0 0-1 0 0,0-1 1 0 0,0 0-1 0 0,0 0 1 0 0,0 0-1 0 0,-1 0 1 0 0,3-1 499 0 0,0 0-3785 0 0,-4 2-2653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64 184 13823 0 0,'0'0'630'0'0,"0"0"-13"0"0,-1 2-393 0 0,-8 19 29 0 0,0 2 356 0 0,-2-1 1 0 0,0 0-1 0 0,-7 7-609 0 0,14-22 72 0 0,53-69 1470 0 0,-19 24-1600 0 0,1 2 1 0 0,1 1 0 0 0,28-21 57 0 0,-48 45 67 0 0,1 0 1 0 0,0 1 0 0 0,0 1 0 0 0,1 1 0 0 0,0 0 0 0 0,0 0-1 0 0,1 1 1 0 0,13-3-68 0 0,-27 9-337 0 0,-1 1-138 0 0,0 0-33 0 0,0 3 525 0 0,1-1 0 0 0,0 1 0 0 0,-1 0 0 0 0,1-1 0 0 0,0 1 0 0 0,0-1 0 0 0,1 2-17 0 0,3 10 659 0 0,-2 0-850 0 0,-1 1 1 0 0,0 0 0 0 0,-1 0 0 0 0,-1 0 0 0 0,-1 3 190 0 0,-1 11 783 0 0,-3 0 0 0 0,0 2-783 0 0,-1 3-9 0 0,0 9 9 0 0,5-22 0 0 0,1-20-132 0 0,-1 12 157 0 0,-3-7-5528 0 0,4-6 3457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13823 0 0,'-1'1'315'0'0,"-67"48"105"0"0,42-31-226 0 0,0 2 1 0 0,1 0-1 0 0,1 1 0 0 0,-3 6-194 0 0,11-10 162 0 0,8-9 52 0 0,1 0 0 0 0,-1 0 0 0 0,2 0 0 0 0,-1 1 1 0 0,1 0-1 0 0,1 1 0 0 0,-1-1 0 0 0,0 5-214 0 0,2-1 149 0 0,5-3-133 0 0,0-10 17 0 0,-1 1-1 0 0,1 0 1 0 0,0-1 0 0 0,0 1-1 0 0,-1-1 1 0 0,1 1-1 0 0,0-1 1 0 0,0 1 0 0 0,0-1-1 0 0,-1 1 1 0 0,1-1-1 0 0,0 0 1 0 0,0 0 0 0 0,0 1-1 0 0,0-1 1 0 0,0 0 0 0 0,0 0-1 0 0,0 0 1 0 0,-1 0-1 0 0,1 0 1 0 0,0 0 0 0 0,0 0-1 0 0,0 0 1 0 0,1-1-33 0 0,24-4 1046 0 0,-24 4-992 0 0,3 0-14 0 0,0 0 1 0 0,0-1-1 0 0,0 1 1 0 0,-1-1 0 0 0,1 0-1 0 0,-1-1 1 0 0,1 1-1 0 0,-1-1 1 0 0,0 0-1 0 0,0 0 1 0 0,0 0-1 0 0,0-1 1 0 0,0 1-1 0 0,-1-1 1 0 0,1-1-41 0 0,2-3 178 0 0,0 1 1 0 0,0-1-1 0 0,-1-1 0 0 0,0 1 1 0 0,-1-1-1 0 0,0 0 0 0 0,0 0 1 0 0,-1 0-1 0 0,0-3-178 0 0,-1 7-4 0 0,0-4-520 0 0,0 0 0 0 0,-1 1 0 0 0,0-1 0 0 0,0-3 524 0 0,-1 10-1573 0 0,1-1-379 0 0,3-8-80 0 0,-4 8-15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39 223 11975 0 0,'0'0'547'0'0,"0"0"-11"0"0,0 0-271 0 0,0 0 133 0 0,0 0 91 0 0,-7 6 463 0 0,4-4-870 0 0,0 1 0 0 0,0-1 0 0 0,1 1 0 0 0,-1 0 0 0 0,1 0 0 0 0,0 0 0 0 0,0 0 0 0 0,0 0 0 0 0,1 1 0 0 0,-1-1 0 0 0,1 1 0 0 0,-1-1 0 0 0,1 1 0 0 0,0-1 0 0 0,1 1 0 0 0,-1-1-1 0 0,0 1 1 0 0,1 0 0 0 0,0 0 0 0 0,0-1 0 0 0,0 1 0 0 0,1 0 0 0 0,-1-1 0 0 0,1 1 0 0 0,0 0 0 0 0,0-1 0 0 0,0 1-82 0 0,1 6 217 0 0,-1-7-34 0 0,0 1 0 0 0,-1-1 0 0 0,2 0 0 0 0,-1 1 0 0 0,0-1 1 0 0,1 0-1 0 0,-1 0 0 0 0,1 0 0 0 0,0 0 0 0 0,1 2-183 0 0,-3-5 12 0 0,0 1-1 0 0,1-1 0 0 0,-1 1 1 0 0,0-1-1 0 0,1 1 0 0 0,-1-1 1 0 0,0 1-1 0 0,1-1 0 0 0,-1 0 1 0 0,1 1-1 0 0,-1-1 0 0 0,0 0 1 0 0,1 1-1 0 0,-1-1 1 0 0,1 0-1 0 0,-1 1 0 0 0,1-1 1 0 0,-1 0-1 0 0,1 0 0 0 0,-1 0 1 0 0,1 0-1 0 0,0 1 0 0 0,-1-1 1 0 0,1 0-1 0 0,-1 0 0 0 0,1 0 1 0 0,-1 0-1 0 0,1 0 1 0 0,-1 0-1 0 0,1 0-11 0 0,1-1 102 0 0,4 2 116 0 0,0 0 0 0 0,0-1-1 0 0,0 0 1 0 0,0 0 0 0 0,0 0 0 0 0,0-1 0 0 0,0 0 0 0 0,2-1-218 0 0,9-2-126 0 0,-1-1 0 0 0,4-3 126 0 0,10-3 114 0 0,-21 7-114 0 0,-1 0 0 0 0,0 0 0 0 0,0-1 0 0 0,0 0 0 0 0,5-4 0 0 0,24-15 0 0 0,-32 22-145 0 0,-3 0-42 0 0,0 1 0 0 0,1 0 0 0 0,-1 0 1 0 0,0 0-1 0 0,1 0 0 0 0,-1 0 0 0 0,1 0 0 0 0,0 1 1 0 0,0-1 186 0 0,-2 1-11 0 0,0 1 1 0 0,0-1 0 0 0,0 1 0 0 0,0-1 0 0 0,0 1 0 0 0,0 0 0 0 0,0-1 0 0 0,0 1-1 0 0,0 0 1 0 0,0 0 0 0 0,0-1 0 0 0,-1 1 0 0 0,1 0 0 0 0,0 0 0 0 0,-1 0 0 0 0,1 0 0 0 0,-1 0-1 0 0,1 1 11 0 0,8 18 419 0 0,-8-9 88 0 0,0-1 1 0 0,0 1-1 0 0,-1 9-507 0 0,0-9 17 0 0,0-1 0 0 0,1 0 0 0 0,0 0 0 0 0,1 3-17 0 0,-2-11 0 0 0,0-1 0 0 0,0 0 0 0 0,1 1 0 0 0,-1-1 0 0 0,0 0 0 0 0,0 0 0 0 0,1 1 0 0 0,-1-1 0 0 0,1 0 0 0 0,-1 0 0 0 0,1 0 0 0 0,0 0 0 0 0,-1 0 0 0 0,1 1 0 0 0,2 1 0 0 0,6 9 0 0 0,-4-10 0 0 0,-3-2 0 0 0,1 2 0 0 0,17 3 0 0 0,-17-5 110 0 0,1 0 0 0 0,-1 0 0 0 0,1 0 0 0 0,-1 0 0 0 0,1-1 0 0 0,-1 1-1 0 0,1-1 1 0 0,-1 0 0 0 0,0 0 0 0 0,1 0 0 0 0,-1 0 0 0 0,1-1-110 0 0,4-2 182 0 0,-1 0 1 0 0,0-1-1 0 0,0 1 0 0 0,4-4-182 0 0,28-26 0 0 0,-2-2 0 0 0,-1-2 0 0 0,9-7 0 0 0,2 1 0 0 0,4-5-401 0 0,16-21 401 0 0,-57 60-911 0 0,-1-1 0 0 0,0 0 0 0 0,0-1-1 0 0,-1 0 1 0 0,-1-1 0 0 0,5-11 911 0 0,-6 11-5713 0 0,-5 4 550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373 108 10135 0 0,'0'0'231'0'0,"0"0"29"0"0,0 0 19 0 0,11-12 7 0 0,-10 10-257 0 0,0 1-1 0 0,0 0 0 0 0,0-1 0 0 0,0 1 0 0 0,0-1 1 0 0,0 0-1 0 0,0 1 0 0 0,0-1 0 0 0,-1 0 0 0 0,1 1 1 0 0,-1-1-1 0 0,1 0 0 0 0,-1 0 0 0 0,0 0 1 0 0,1 1-1 0 0,-1-1 0 0 0,0 0 0 0 0,0 0 0 0 0,0 0 1 0 0,-1 1-1 0 0,1-1 0 0 0,0 0 0 0 0,-1 0 1 0 0,1 0-1 0 0,-1 1 0 0 0,1-1 0 0 0,-1 0 0 0 0,0 1 1 0 0,0-1-1 0 0,0 0 0 0 0,0 1 0 0 0,0-1 0 0 0,0 1 1 0 0,0 0-1 0 0,-1-1 0 0 0,1 1 0 0 0,-2-1-28 0 0,-1-2 105 0 0,-1 0-1 0 0,1 1 1 0 0,-1-1-1 0 0,0 1 0 0 0,0 0 1 0 0,-1 1-1 0 0,1-1 0 0 0,0 1 1 0 0,-1 0-1 0 0,-2 0-104 0 0,6 1 0 0 0,0 1 0 0 0,0 0 0 0 0,0 0 0 0 0,0 0 0 0 0,0 0 0 0 0,0 1 0 0 0,0-1 0 0 0,-1 0 0 0 0,1 1 0 0 0,-16 1 0 0 0,8-1 168 0 0,0 0 0 0 0,0 0-1 0 0,0 1 1 0 0,0 0-1 0 0,0 1 1 0 0,0 0 0 0 0,1 1-1 0 0,-9 4-167 0 0,13-6 99 0 0,-6 4 211 0 0,-1 0-1 0 0,1 1 1 0 0,1 0 0 0 0,0 1-1 0 0,0 0 1 0 0,-6 7-310 0 0,-13 10 633 0 0,21-19-614 0 0,1 0 0 0 0,0 1 1 0 0,1-1-1 0 0,-1 1 0 0 0,1 1 1 0 0,1-1-1 0 0,0 1 0 0 0,0 0 0 0 0,-2 4-19 0 0,6-9 2 0 0,0-1 0 0 0,0 1 0 0 0,0-1 0 0 0,0 1 0 0 0,0 0 0 0 0,1-1 0 0 0,-1 1 0 0 0,1 0 0 0 0,-1 0 0 0 0,1-1 0 0 0,0 1 0 0 0,0 0 0 0 0,1 0-1 0 0,-1-1 1 0 0,0 1 0 0 0,1 0 0 0 0,0-1 0 0 0,-1 1 0 0 0,1 0 0 0 0,0-1 0 0 0,1 1 0 0 0,-1-1 0 0 0,0 0 0 0 0,1 1 0 0 0,-1-1 0 0 0,1 0 0 0 0,0 0 0 0 0,0 0-1 0 0,-1 0 1 0 0,1 0 0 0 0,1 0 0 0 0,-1 0 0 0 0,2 1-2 0 0,4 1 121 0 0,1 1 1 0 0,-1-1-1 0 0,1 0 0 0 0,0-1 0 0 0,1 0 0 0 0,-1-1 1 0 0,0 0-1 0 0,1 0 0 0 0,5 0-121 0 0,-5-2-425 0 0,1 1 1 0 0,-1-2 0 0 0,1 0-1 0 0,-1 0 1 0 0,1-1-1 0 0,5-1 425 0 0,-11 1-145 0 0,1 0-1 0 0,-1 0 1 0 0,0 0-1 0 0,0-1 1 0 0,0 0-1 0 0,0 0 1 0 0,0 0 0 0 0,-1-1-1 0 0,1 1 1 0 0,-1-1-1 0 0,0 0 1 0 0,0 0-1 0 0,0-1 1 0 0,-1 1-1 0 0,1-1 1 0 0,-1 0-1 0 0,0 0 1 0 0,1-4 145 0 0,1 1 33 0 0,-2-1 0 0 0,1 1 0 0 0,-1-1 0 0 0,-1 0 0 0 0,1 1 0 0 0,-2-1 0 0 0,1 0 0 0 0,-1 0 1 0 0,0-1-1 0 0,-1 1 0 0 0,-1-6-33 0 0,1 15 50 0 0,0 0 0 0 0,0 0 0 0 0,0-1 0 0 0,0 1 0 0 0,0 0 0 0 0,0 0 0 0 0,0-1 0 0 0,0 1 0 0 0,0 0 0 0 0,0 0 0 0 0,0-1 0 0 0,0 1 0 0 0,0 0 0 0 0,0 0 0 0 0,-1 0 0 0 0,1-1 0 0 0,0 1 0 0 0,0 0 0 0 0,0 0 0 0 0,0 0 0 0 0,-1-1 0 0 0,1 1 0 0 0,0 0 0 0 0,0 0 0 0 0,0 0 0 0 0,-1 0 0 0 0,1 0 0 0 0,0-1-1 0 0,0 1 1 0 0,-1 0 0 0 0,1 0 0 0 0,0 0 0 0 0,0 0 0 0 0,-1 0 0 0 0,1 0 0 0 0,0 0 0 0 0,0 0 0 0 0,-1 0 0 0 0,1 0 0 0 0,0 0 0 0 0,0 0 0 0 0,-1 0 0 0 0,1 0 0 0 0,0 0 0 0 0,-1 0-50 0 0,-15 9 893 0 0,-12 16-413 0 0,19-15-477 0 0,1-1-1 0 0,0 1 0 0 0,1 0 0 0 0,0 0 1 0 0,1 1-1 0 0,0 0 0 0 0,0 4-2 0 0,3-9 4 0 0,0 1 1 0 0,1 0-1 0 0,0 0 0 0 0,0 0 0 0 0,0 0 0 0 0,1 0 0 0 0,1 0 1 0 0,-1 2-5 0 0,1-6-6 0 0,0-1 0 0 0,0 0 0 0 0,1 1 0 0 0,-1-1 0 0 0,1 0 0 0 0,-1 0 0 0 0,1 0 0 0 0,0 0 0 0 0,0 1 0 0 0,0-1 0 0 0,0 0 0 0 0,0 0 0 0 0,1-1 0 0 0,-1 1 0 0 0,0 0 0 0 0,1 0 0 0 0,-1-1 0 0 0,1 1 0 0 0,0-1 1 0 0,0 1-1 0 0,-1-1 0 0 0,1 0 0 0 0,0 1 0 0 0,0-1 0 0 0,0 0 0 0 0,0 0 0 0 0,1-1 0 0 0,-1 1 6 0 0,3 1-296 0 0,-1-1 1 0 0,0 0-1 0 0,0 0 1 0 0,0-1-1 0 0,0 1 1 0 0,1-1-1 0 0,-1 0 0 0 0,0 0 1 0 0,2-1 295 0 0,12-2-1023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8 196 10135 0 0,'0'0'231'0'0,"0"0"29"0"0,0 0 19 0 0,-1 2-41 0 0,-2 3-112 0 0,2-3 267 0 0,-1 7 2152 0 0,5-10-2331 0 0,1 0-1 0 0,-1 1 0 0 0,1-1 1 0 0,-1 0-1 0 0,1-1 0 0 0,-1 1 1 0 0,0 0-1 0 0,0-1 0 0 0,1 0 1 0 0,-1 0-1 0 0,0 0 0 0 0,1-2-213 0 0,21-16 297 0 0,-16 12-219 0 0,0 1 0 0 0,0-1-1 0 0,-1-1 1 0 0,5-6-78 0 0,0-1 0 0 0,0 1 0 0 0,1 1 0 0 0,0 0 0 0 0,1 0 0 0 0,1 2 0 0 0,0 0 0 0 0,1 1 0 0 0,2-1 0 0 0,-5 6 0 0 0,-13 6 10 0 0,-1 0 0 0 0,1 0-1 0 0,0 0 1 0 0,-1 1 0 0 0,1-1-1 0 0,-1 0 1 0 0,1 1 0 0 0,0-1-1 0 0,-1 1 1 0 0,1-1 0 0 0,-1 1-1 0 0,1-1 1 0 0,-1 1 0 0 0,1-1-1 0 0,-1 1 1 0 0,1-1 0 0 0,-1 1-1 0 0,0-1 1 0 0,1 1 0 0 0,-1 0-1 0 0,0-1 1 0 0,0 1 0 0 0,1 0-1 0 0,-1-1-9 0 0,7 22 476 0 0,-5-14-253 0 0,1 4 58 0 0,0 0 1 0 0,-1 0-1 0 0,-1 0 1 0 0,1 11-282 0 0,-1-8-9 0 0,-1-4 9 0 0,-2 5 471 0 0,3-6 935 0 0,3 3-1251 0 0,-1-4-874 0 0,-3-8 624 0 0,0 0 0 0 0,0 1 0 0 0,1-1 0 0 0,-1 1 0 0 0,1-1 0 0 0,-1 0 0 0 0,1 1 1 0 0,0-1-1 0 0,0 0 0 0 0,0 1 95 0 0,10 4-5973 0 0,0-4 3926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29 15663 0 0,'7'-5'244'0'0,"0"1"-1"0"0,0 1 1 0 0,0-1 0 0 0,1 1-1 0 0,-1 0 1 0 0,1 1 0 0 0,6-2-244 0 0,-1 3 14 0 0,-13 2-14 0 0,1-1 0 0 0,-1 0 0 0 0,1 1 0 0 0,-1-1 0 0 0,1 1 0 0 0,-1-1 0 0 0,1 1 0 0 0,-1-1 0 0 0,0 1 0 0 0,1-1 0 0 0,-1 1 0 0 0,0-1 0 0 0,1 1 0 0 0,-1 0 0 0 0,0-1 0 0 0,0 1 0 0 0,1-1 0 0 0,-1 1 0 0 0,0 0 0 0 0,0-1 0 0 0,0 1 0 0 0,0 0 0 0 0,1 16 0 0 0,-3-8 0 0 0,0-1 0 0 0,0 1 0 0 0,-1 0 0 0 0,0-1 0 0 0,-1 0 0 0 0,1 0 0 0 0,-2 0 0 0 0,-2 4 0 0 0,-2 6 0 0 0,-54 92 0 0 0,-73 97 0 0 0,92-144 0 0 0,-41 71 0 0 0,43-65 0 0 0,-3-2 0 0 0,-38 42 0 0 0,62-85 0 0 0,-3 5 0 0 0,-1-2 0 0 0,-14 12 0 0 0,24-27-31 0 0,-6 8-309 0 0,-2-1 0 0 0,0-1-1 0 0,-1-2 1 0 0,-13 7 340 0 0,29-17-250 0 0,-1 0-614 0 0,3-4-2887 0 0,6-2 2216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20 363 11975 0 0,'0'0'267'0'0,"0"0"42"0"0,0 0 17 0 0,0 0-28 0 0,3-12 1246 0 0,-23-28 1112 0 0,19 38-2656 0 0,1 0 0 0 0,-1 0 0 0 0,1 0 0 0 0,-1-1 0 0 0,1 1 0 0 0,0 0 0 0 0,0 0 0 0 0,0-1 0 0 0,0 1 0 0 0,1 0 0 0 0,-1 0 0 0 0,0 0 0 0 0,1 0 0 0 0,-1-1 0 0 0,1 1 0 0 0,0 0 0 0 0,0 0 0 0 0,0 0 0 0 0,0 0 0 0 0,0 0 0 0 0,0 0 0 0 0,1 1 0 0 0,-1-1 0 0 0,1 0 0 0 0,-1 1 0 0 0,8-9 0 0 0,-1 1 0 0 0,2 0 0 0 0,8-7 0 0 0,-15 13 0 0 0,62-50 0 0 0,2 3 0 0 0,-38 30 0 0 0,1 1 0 0 0,1 2 0 0 0,24-10 0 0 0,-41 22 0 0 0,-1 0 0 0 0,1 1 0 0 0,0 1 0 0 0,0 0 0 0 0,0 1 0 0 0,0 1 0 0 0,1 0 0 0 0,-1 1 0 0 0,11 1 0 0 0,-18 0 0 0 0,0 0 0 0 0,0 1 0 0 0,0 1 0 0 0,0-1 0 0 0,0 1 0 0 0,0 0 0 0 0,3 2 0 0 0,2 1 0 0 0,-10-6 0 0 0,0 1 0 0 0,-1 0 0 0 0,1 0 0 0 0,0 0 0 0 0,-1 0 0 0 0,1 0 0 0 0,-1 1 0 0 0,1-1 0 0 0,-1 0 0 0 0,1 1 0 0 0,1 8 0 0 0,-2-6 0 0 0,0 0 0 0 0,1 1 0 0 0,-1 0 0 0 0,0-1 0 0 0,0 1 0 0 0,0 0 0 0 0,-1-1 0 0 0,0 1 0 0 0,1 0 0 0 0,-2-1 0 0 0,1 1 0 0 0,-1 0 0 0 0,1 0 0 0 0,-2-1 0 0 0,1-1 0 0 0,-1 1 0 0 0,0-1 0 0 0,0 1 0 0 0,0-1 0 0 0,0 0 0 0 0,-1 0 0 0 0,1 0 0 0 0,-1-1 0 0 0,0 1 0 0 0,0 0 0 0 0,0 0 0 0 0,-26 20 0 0 0,0 0 0 0 0,-2-2 0 0 0,-6 3 0 0 0,-100 51 0 0 0,118-67-445 0 0,1 1-1 0 0,-1-2 0 0 0,0-1 1 0 0,-18 4 445 0 0,35-11-1011 0 0,0-6-12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4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13823 0 0,'0'0'630'0'0,"0"0"-13"0"0,-1 3-393 0 0,-18 43-133 0 0,-1 0 0 0 0,-3-2 0 0 0,-3 3-91 0 0,-2 5 691 0 0,-19 38 412 0 0,3-5-72 0 0,-3-2 0 0 0,-17 17-1031 0 0,50-81 0 0 0,-1-1 0 0 0,-1-1 0 0 0,0-1 0 0 0,-2 0 0 0 0,1-1 0 0 0,-2-1 0 0 0,-12 7 0 0 0,-27 15 0 0 0,-57 23 0 0 0,72-38 0 0 0,29-13 87 0 0,0 0-4376 0 0,30-11 2755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10135 0 0,'0'0'464'0'0,"0"0"-9"0"0,0 2-223 0 0,0-1-150 0 0,0 0 0 0 0,0 0 0 0 0,1 0 0 0 0,-1 0 0 0 0,0 0 0 0 0,0 0 0 0 0,1 0 0 0 0,-1 0-1 0 0,1 0 1 0 0,-1 0 0 0 0,1-1 0 0 0,-1 1 0 0 0,1 0 0 0 0,0 0 0 0 0,-1 0 0 0 0,1-1 0 0 0,0 1 0 0 0,-1 0 0 0 0,1-1 0 0 0,0 1 0 0 0,0 0 0 0 0,0-1 0 0 0,0 1-82 0 0,1 0 197 0 0,0-1 0 0 0,0 0 0 0 0,0 1 0 0 0,-1-1 0 0 0,1 0 0 0 0,0 0 0 0 0,0 0 1 0 0,0 0-1 0 0,-1 0 0 0 0,1-1 0 0 0,0 1 0 0 0,0 0 0 0 0,0-1 0 0 0,-1 0 0 0 0,2 1-197 0 0,5-4 436 0 0,0 1 0 0 0,1-2-1 0 0,-1 1 1 0 0,0-1 0 0 0,-1 0-1 0 0,5-4-435 0 0,44-40 664 0 0,-34 28-646 0 0,204-187 2014 0 0,-51 55-2417 0 0,-158 141-598 0 0,-16 12 541 0 0,-2 0 220 0 0,-11 11 10 0 0,-1 0-1 0 0,2 0 1 0 0,0 1 0 0 0,0 1-1 0 0,-2 4 213 0 0,-13 20-930 0 0,-6 14 930 0 0,24-37 0 0 0,1 1 0 0 0,-2 6 0 0 0,-7 15 0 0 0,12-26 261 0 0,0 0 0 0 0,1 1 0 0 0,0-1 0 0 0,0 1 0 0 0,1-1 0 0 0,0 1 0 0 0,0 6-261 0 0,2-15 32 0 0,0 0 0 0 0,0 0 0 0 0,0 0-1 0 0,0 0 1 0 0,1 0 0 0 0,-1 0 0 0 0,0 0 0 0 0,1 0 0 0 0,-1 0 0 0 0,1 0 0 0 0,0 0-1 0 0,0 0 1 0 0,-1 0 0 0 0,1-1 0 0 0,1 1 0 0 0,-1 0 0 0 0,0 0 0 0 0,0-1 0 0 0,0 1-1 0 0,1-1 1 0 0,-1 1 0 0 0,1-1 0 0 0,0 0 0 0 0,-1 0 0 0 0,1 0 0 0 0,0 0 0 0 0,-1 0-1 0 0,1 0 1 0 0,0 0 0 0 0,0 0 0 0 0,0 0 0 0 0,0-1 0 0 0,0 1 0 0 0,0-1 0 0 0,0 0-1 0 0,0 0 1 0 0,0 1-32 0 0,8 0 148 0 0,-1-1 0 0 0,1 0-1 0 0,0 0 1 0 0,-1-1 0 0 0,1 0-1 0 0,-1 0 1 0 0,3-2-148 0 0,16-4 0 0 0,-1-2 0 0 0,-1 0 0 0 0,0-2 0 0 0,0 0 0 0 0,-1-2 0 0 0,18-13 0 0 0,-4 0 0 0 0,-1-2 0 0 0,-2-1 0 0 0,23-25 0 0 0,-45 40-249 0 0,0 0 0 0 0,-2-1 0 0 0,0 0 0 0 0,5-9 249 0 0,-12 17-90 0 0,-1 0-1 0 0,0 0 1 0 0,-1-1-1 0 0,0 0 0 0 0,0 1 1 0 0,0-1-1 0 0,-1 0 1 0 0,0 0-1 0 0,-1-1 1 0 0,0 1-1 0 0,0-7 91 0 0,0 14-10 0 0,-1 0-1 0 0,0 0 0 0 0,0 0 1 0 0,0-1-1 0 0,0 1 1 0 0,-1 0-1 0 0,1 0 0 0 0,0 0 1 0 0,0 0-1 0 0,-1 0 1 0 0,1 0-1 0 0,-1-1 0 0 0,1 1 1 0 0,-1 0-1 0 0,1 0 1 0 0,-1 0-1 0 0,1 1 0 0 0,-1-1 1 0 0,0 0-1 0 0,0 0 1 0 0,1 0-1 0 0,-1 0 0 0 0,0 1 1 0 0,0-1-1 0 0,0 0 1 0 0,0 1-1 0 0,0-1 0 0 0,0 0 1 0 0,0 1-1 0 0,0-1 1 0 0,0 1-1 0 0,-1 0 11 0 0,0-1-33 0 0,0 1 0 0 0,0 0 0 0 0,1 0 0 0 0,-1 0 1 0 0,0 0-1 0 0,0 1 0 0 0,0-1 0 0 0,0 0 0 0 0,0 1 0 0 0,0 0 1 0 0,0-1-1 0 0,1 1 0 0 0,-1 0 0 0 0,0 0 0 0 0,1 0 0 0 0,-1 0 0 0 0,0 0 1 0 0,0 1 32 0 0,-10 8 47 0 0,0 2 0 0 0,1 0 0 0 0,1 0 1 0 0,-1 1-1 0 0,2 0 0 0 0,0 1 1 0 0,1 0-1 0 0,0 0 0 0 0,1 1 0 0 0,1-1 1 0 0,0 2-1 0 0,1-1 0 0 0,0 1 1 0 0,2 0-1 0 0,0 0-47 0 0,1-9 11 0 0,1-1 0 0 0,1 1-1 0 0,-1-1 1 0 0,1 1 0 0 0,0 0 0 0 0,1-1 0 0 0,-1 1 0 0 0,1-1 0 0 0,1 1-1 0 0,-1-1 1 0 0,1 1 0 0 0,0-1 0 0 0,3 6-11 0 0,-1-5 47 0 0,0 0-1 0 0,1 0 1 0 0,0 0 0 0 0,0-1-1 0 0,1 1 1 0 0,0-1 0 0 0,0-1-1 0 0,0 1 1 0 0,1-1 0 0 0,5 4-47 0 0,3 0 280 0 0,0 0-1 0 0,1-2 1 0 0,-1 1 0 0 0,1-2-1 0 0,1 0 1 0 0,14 3-280 0 0,10 0-474 0 0,1-1-1 0 0,10-1 475 0 0,-23-4-1770 0 0,-1-1-5056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43 13823 0 0,'0'0'315'0'0,"1"-1"45"0"0,22-35 616 0 0,-19 30 737 0 0,-3 8-76 0 0,-5 8-1062 0 0,-152 269 1433 0 0,127-219-3209 0 0,18-33-4506 0 0,7-15-537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0,'25'3'120'0'0,"-13"-1"32"0"0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56 13823 0 0,'0'0'315'0'0,"1"-11"870"0"0,-6-13-1102 0 0,5 23 282 0 0,-14-11 1074 0 0,10 11-1428 0 0,1-1 1 0 0,0 1-1 0 0,-1 0 0 0 0,1 0 1 0 0,0 1-1 0 0,-1-1 0 0 0,1 1 1 0 0,-1 0-1 0 0,1 0 0 0 0,-1 0 1 0 0,1 0-1 0 0,-1 0 0 0 0,1 1 1 0 0,-2 0-12 0 0,0 0 0 0 0,-1 0 1 0 0,1 1 0 0 0,0 0 0 0 0,0 0 0 0 0,0 0 0 0 0,0 0-1 0 0,0 1 1 0 0,-4 3-1 0 0,-91 65-1976 0 0,89-61 1957 0 0,11-5 21 0 0,0-3-1 0 0,0 1-1 0 0,0 0-1 0 0,0-1 0 0 0,0 1 1 0 0,0 0-1 0 0,0 0 1 0 0,0-1-1 0 0,1 1 0 0 0,-1 0 1 0 0,1-1-1 0 0,0 1 1 0 0,0 0-1 0 0,0-1 0 0 0,0 1 1 0 0,1-1-1 0 0,-1 0 1 0 0,0 1-1 0 0,1-1 1 0 0,0 0-1 0 0,0 0 0 0 0,-1 0 1 0 0,1 0-1 0 0,0 0 1 0 0,1 0-1 0 0,-1-1 0 0 0,0 1 1 0 0,2 0 0 0 0,7 5 11 0 0,1 0 1 0 0,1-1-1 0 0,-1-1 1 0 0,13 4-12 0 0,-10-4 33 0 0,2 2 444 0 0,0 0-1 0 0,-1 1 1 0 0,4 3-477 0 0,-16-9 38 0 0,0 0 0 0 0,0 1 0 0 0,0-1 0 0 0,-1 1 0 0 0,1 0 0 0 0,-1 1 0 0 0,0-1 0 0 0,1 0 0 0 0,-1 1 0 0 0,-1 0 0 0 0,1 0 0 0 0,-1 0 0 0 0,1 0 0 0 0,-1 0 0 0 0,0 1-38 0 0,-1-3 67 0 0,-1 0-1 0 0,0 0 0 0 0,1 1 1 0 0,-1-1-1 0 0,0 1 0 0 0,0-1 1 0 0,0 0-1 0 0,0 1 0 0 0,-1-1 1 0 0,1 0-1 0 0,0 1 0 0 0,-1-1 1 0 0,0 0-1 0 0,0 0 0 0 0,1 1 1 0 0,-1-1-1 0 0,-1 0 0 0 0,1 0 1 0 0,0 0-1 0 0,0 0 0 0 0,-1 0 1 0 0,1-1-1 0 0,-1 1 1 0 0,0 0-1 0 0,1 0 0 0 0,-1-1 1 0 0,0 0-1 0 0,0 1 0 0 0,0-1 1 0 0,0 1-67 0 0,-9 4-10 0 0,0 0 1 0 0,-1 0-1 0 0,1-1 1 0 0,-1-1 0 0 0,-2 1 9 0 0,8-3 32 0 0,-20 6-32 0 0,-2-2 0 0 0,1 0 0 0 0,-17 0 0 0 0,-9 2 0 0 0,6-2-32 0 0,0-2 0 0 0,-4-2 32 0 0,44-2-281 0 0,0 0 0 0 0,-1 0-1 0 0,1-1 1 0 0,-7-1 281 0 0,-3-4-5221 0 0,7 3-393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10135 0 0,'0'0'231'0'0,"0"0"29"0"0,0 0 19 0 0,0 0 37 0 0,0 0 125 0 0,0 0 58 0 0,0 0 11 0 0,-7 6 514 0 0,3-2-870 0 0,-1 0 648 0 0,0 0 0 0 0,0-1-1 0 0,0 1 1 0 0,-3 1-802 0 0,-12 7 319 0 0,19-12-319 0 0,0 1 0 0 0,0 0 0 0 0,-1 1 0 0 0,1-1 0 0 0,0 0 0 0 0,0 0 0 0 0,0 0 0 0 0,0 1 0 0 0,0-1 0 0 0,1 1 0 0 0,-1-1 0 0 0,0 0 0 0 0,0 1 0 0 0,1-1 0 0 0,-1 1 0 0 0,1 0 0 0 0,0-1 0 0 0,-1 1 0 0 0,1-1 0 0 0,0 1 0 0 0,0 0 0 0 0,0-1 0 0 0,-27 69 1816 0 0,-35 65-1816 0 0,37-82 232 0 0,20-43-231 0 0,-8 18 70 0 0,13-27-21 0 0,0-1-1 0 0,0 0 1 0 0,0 1-1 0 0,-1-1 1 0 0,1 0-1 0 0,0 1 1 0 0,0-1-1 0 0,0 1 1 0 0,0-1-1 0 0,0 0 1 0 0,0 1-1 0 0,0-1 1 0 0,0 1-1 0 0,0-1 1 0 0,0 0-1 0 0,0 1 1 0 0,0-1-1 0 0,0 1 1 0 0,0-1-1 0 0,0 0 1 0 0,1 1-1 0 0,-1-1 1 0 0,0 0-1 0 0,0 1 1 0 0,0-1-1 0 0,1 0 1 0 0,-1 1-1 0 0,0-1 1 0 0,0 0-1 0 0,1 1 1 0 0,-1-1-1 0 0,0 0 1 0 0,1 0-1 0 0,-1 1 1 0 0,0-1-1 0 0,1 0 1 0 0,-1 0-50 0 0,1 1 30 0 0,1-1 1 0 0,0 1-1 0 0,-1-1 1 0 0,1 0-1 0 0,-1 0 1 0 0,1 0-1 0 0,0 1 1 0 0,-1-2-1 0 0,1 1 1 0 0,1 0-31 0 0,36-9-161 0 0,-2-5 161 0 0,0-2 0 0 0,-2-1 0 0 0,0-2 0 0 0,18-14 0 0 0,-43 27 0 0 0,14-9 0 0 0,107-68 0 0 0,-105 63 0 0 0,0 0 0 0 0,-1-1 0 0 0,15-18 0 0 0,-31 31 0 0 0,12-13 0 0 0,-47 56 0 0 0,-20 38 0 0 0,36-57 0 0 0,5-8 15 0 0,0 1 0 0 0,0 1 1 0 0,1-1-1 0 0,0 0 0 0 0,0 1 0 0 0,2 0 0 0 0,-1 0 0 0 0,0 5-15 0 0,2-12-50 0 0,1 0 0 0 0,0 0 0 0 0,0 0 0 0 0,0 0 0 0 0,0 0-1 0 0,0 1 1 0 0,0-1 0 0 0,1 0 0 0 0,-1-1 0 0 0,1 1 0 0 0,0 0-1 0 0,0 0 1 0 0,0 0 0 0 0,0 0 0 0 0,1-1 0 0 0,-1 1-1 0 0,1 0 1 0 0,0-1 0 0 0,-1 1 0 0 0,1-1 0 0 0,0 0 0 0 0,1 0-1 0 0,-1 0 1 0 0,0 0 0 0 0,0 0 0 0 0,1 0 0 0 0,-1 0 0 0 0,1-1-1 0 0,0 1 1 0 0,0-1 50 0 0,2 1-442 0 0,0 0 0 0 0,1 0-1 0 0,-1 0 1 0 0,0-1 0 0 0,0 0-1 0 0,1 0 1 0 0,-1-1 0 0 0,1 1 0 0 0,-1-1-1 0 0,1-1 1 0 0,3 1 442 0 0,17-4-1535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6 314 15663 0 0,'0'0'356'0'0,"0"0"50"0"0,0 0 20 0 0,0 0-42 0 0,-6 6 2247 0 0,22-24-2380 0 0,1 1 1 0 0,0 1 0 0 0,1 0-1 0 0,1 1 1 0 0,0 1-1 0 0,7-2-251 0 0,17-14 96 0 0,47-30-96 0 0,-5 5 0 0 0,-68 43-365 0 0,0 1 0 0 0,1 1-1 0 0,1 1 1 0 0,-1 0 0 0 0,6 0 365 0 0,-23 8-5 0 0,0 1 0 0 0,1 0 0 0 0,-1-1 0 0 0,0 1 0 0 0,1 0 0 0 0,-1 0 0 0 0,0 0 0 0 0,1 0 1 0 0,-1 0-1 0 0,1 0 0 0 0,-1 0 0 0 0,0 0 0 0 0,1 0 0 0 0,-1 1 0 0 0,0-1 0 0 0,0 0 1 0 0,1 1-1 0 0,-1-1 0 0 0,0 1 0 0 0,0 0 0 0 0,1-1 0 0 0,-1 1 0 0 0,0 0 0 0 0,0 0 1 0 0,0 0-1 0 0,0 0 0 0 0,0 0 0 0 0,0 0 0 0 0,0 0 0 0 0,-1 0 0 0 0,1 0 0 0 0,0 0 0 0 0,-1 0 1 0 0,1 1-1 0 0,0-1 0 0 0,-1 0 0 0 0,1 0 0 0 0,-1 1 5 0 0,2 3 8 0 0,-1-1-1 0 0,0 0 1 0 0,0 1 0 0 0,0-1-1 0 0,-1 1 1 0 0,1-1 0 0 0,-1 1-1 0 0,0 0 1 0 0,0-1 0 0 0,-1 1-1 0 0,0 0-7 0 0,-6 22 495 0 0,-1-1 0 0 0,-1 0 0 0 0,-2 0 0 0 0,-5 8-495 0 0,-11 29-52 0 0,8-22 56 0 0,-4 12-72 0 0,22-38-804 0 0,1-9-5164 0 0,0-6-208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23 13823 0 0,'27'-22'1056'0'0,"-25"21"-724"0"0,-2 4-220 0 0,1 3-86 0 0,0 0 0 0 0,0 0 0 0 0,-1 1 0 0 0,0-1-1 0 0,0 0 1 0 0,-1 1 0 0 0,1-1 0 0 0,-1 0 0 0 0,-1 0-1 0 0,0 4-25 0 0,-6 14 586 0 0,-1 0-1 0 0,-2 2-585 0 0,-1 3 458 0 0,-21 45 68 0 0,-4-1 0 0 0,-14 17-526 0 0,-30 57 1145 0 0,46-72-1095 0 0,12-26-759 0 0,-1-1 0 0 0,-21 28 709 0 0,42-71-5 0 0,-27 39-3129 0 0,-1-2 0 0 0,-6 4 3134 0 0,7-15-2047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3 397 15663 0 0,'0'0'356'0'0,"-1"0"-334"0"0,1 0 0 0 0,0 0 0 0 0,0-1 0 0 0,0 1 0 0 0,0 0 0 0 0,-1 0 0 0 0,1 0-1 0 0,0-1 1 0 0,0 1 0 0 0,0 0 0 0 0,0 0 0 0 0,0-1 0 0 0,0 1 0 0 0,0 0 0 0 0,0 0 0 0 0,0-1-1 0 0,-1 1 1 0 0,1 0 0 0 0,0 0 0 0 0,0-1 0 0 0,0 1 0 0 0,0 0 0 0 0,1 0 0 0 0,-1 0 0 0 0,0-1 0 0 0,0 1-1 0 0,0 0 1 0 0,0 0 0 0 0,0-1 0 0 0,0 1 0 0 0,0 0 0 0 0,0 0 0 0 0,0-1 0 0 0,1 1 0 0 0,-1 0-1 0 0,0 0 1 0 0,0 0 0 0 0,0-1-22 0 0,3-1 57 0 0,1 0-1 0 0,-1 0 1 0 0,1 0 0 0 0,-1 0-1 0 0,1 0 1 0 0,0 0-1 0 0,-1 1 1 0 0,4-1-57 0 0,13-6 79 0 0,40-18 723 0 0,1 2 1 0 0,1 3-1 0 0,2 3-802 0 0,17-7 1665 0 0,31-15-1665 0 0,-7-2-12 0 0,9-4-789 0 0,22-16 801 0 0,-124 55-655 0 0,1 0 1 0 0,-2 0-1 0 0,12-10 655 0 0,0-4-1023 0 0</inkml:trace>
  <inkml:trace contextRef="#ctx0" brushRef="#br0" timeOffset="1">212 432 11975 0 0,'0'0'547'0'0,"0"0"-11"0"0,1 2-344 0 0,15 6 272 0 0,-1 0-1 0 0,1-1 1 0 0,1 0 0 0 0,-1-1 0 0 0,12 2-464 0 0,-6-2 2113 0 0,1 2 0 0 0,17 9-2113 0 0,-36-15 158 0 0,1 1-1 0 0,-1 0 0 0 0,0 0 0 0 0,0 1 1 0 0,0-1-1 0 0,0 1 0 0 0,-1 0 1 0 0,0 0-1 0 0,0 0 0 0 0,0 0 1 0 0,2 3-158 0 0,13 18-456 0 0,-9-16-1789 0 0,-2-3-4581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3 103 13823 0 0,'0'0'315'0'0,"0"0"45"0"0,0 0 21 0 0,-2-1-49 0 0,61-2 1736 0 0,110-29-5 0 0,12-1-1982 0 0,62 2-81 0 0,-225 29-576 0 0,-1 1 0 0 0,1 1 0 0 0,7 1 576 0 0,26 5-3956 0 0,-48-5 3337 0 0,0 0-1 0 0,0-1 1 0 0,0 1-1 0 0,0 1 1 0 0,0-1-1 0 0,3 2 620 0 0,-4-3-304 0 0,1 2-1743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57 249 15663 0 0,'1'3'356'0'0,"-1"-2"-301"0"0,0 1 0 0 0,0 0-1 0 0,0-1 1 0 0,0 1 0 0 0,0 0-1 0 0,0-1 1 0 0,0 1 0 0 0,-1 0-1 0 0,1-1 1 0 0,-1 1 0 0 0,1-1 0 0 0,-1 1-1 0 0,0-1 1 0 0,1 1 0 0 0,-1-1-1 0 0,0 1 1 0 0,0-1 0 0 0,0 0-1 0 0,0 0 1 0 0,0 1 0 0 0,-1-1-1 0 0,1 0 1 0 0,0 0-55 0 0,-7 9 92 0 0,-26 31 358 0 0,32-40 37 0 0,2-1 22 0 0,0 0-66 0 0,3 0-423 0 0,0-1 0 0 0,0 0 1 0 0,0 1-1 0 0,0-1 0 0 0,0 0 1 0 0,-1 0-1 0 0,1-1 0 0 0,1 0-20 0 0,8-3 3 0 0,31-13-245 0 0,0-2-1 0 0,27-18 243 0 0,78-55-925 0 0,17-9 343 0 0,-76 50 1966 0 0,-87 51-941 0 0,-2 7-330 0 0,-1 0 0 0 0,0 0 0 0 0,0 0 0 0 0,-1 0 0 0 0,1 0 0 0 0,-1 0 0 0 0,-1 0 0 0 0,1 0 0 0 0,-2 1-113 0 0,-8 15 1118 0 0,-12 15-1118 0 0,13-21 62 0 0,-20 32-46 0 0,-21 23-16 0 0,48-65-336 0 0,-1 0 0 0 0,1 0 0 0 0,-1 0 0 0 0,2 1 0 0 0,-1 0 0 0 0,1 0 0 0 0,0 0 0 0 0,-1 4 336 0 0,4-9-1514 0 0,0-2-20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33 15663 0 0,'3'-2'227'0'0,"-2"1"-165"0"0,-1 1-1 0 0,1-1 1 0 0,-1 0-1 0 0,1 1 1 0 0,0-1 0 0 0,-1 0-1 0 0,1 1 1 0 0,-1-1-1 0 0,0 0 1 0 0,1 0 0 0 0,-1 1-1 0 0,0-1 1 0 0,1 0-1 0 0,-1 0 1 0 0,0 0 0 0 0,0 1-1 0 0,1-1 1 0 0,-1 0 0 0 0,0 0-1 0 0,0 0 1 0 0,0 0-1 0 0,0 0 1 0 0,0 1 0 0 0,0-1-62 0 0,-2-9 389 0 0,-3 8 381 0 0,-3 7-4 0 0,8-5-802 0 0,-6 6 127 0 0,-1 0 1 0 0,1 0-1 0 0,1 1 0 0 0,-1 0 0 0 0,1 0 1 0 0,0 0-1 0 0,1 1 0 0 0,-4 7-91 0 0,-5 15 1445 0 0,-7 24-1445 0 0,12-31 38 0 0,4-13-38 0 0,2 0 0 0 0,-1 1 0 0 0,1-1 0 0 0,0 9 0 0 0,1-13 0 0 0,1 0 0 0 0,0 0 0 0 0,0 0 0 0 0,1 0 0 0 0,-1 0 0 0 0,1 0 0 0 0,0 0 0 0 0,1-1 0 0 0,0 3 0 0 0,0-3 0 0 0,-1-3 0 0 0,0 1 0 0 0,0-1 0 0 0,1 0 0 0 0,-1 1 0 0 0,0-1 0 0 0,1 0 0 0 0,0 0 0 0 0,-1 0 0 0 0,1 0 0 0 0,0 0 0 0 0,0-1 0 0 0,1 2 0 0 0,-1-2-3 0 0,0 1 1 0 0,0-1-1 0 0,0 0 0 0 0,0 0 0 0 0,0 1 0 0 0,0-2 0 0 0,1 1 1 0 0,-1 0-1 0 0,0 0 0 0 0,1-1 0 0 0,-1 1 0 0 0,1-1 1 0 0,-1 1-1 0 0,0-1 0 0 0,1 0 0 0 0,-1 0 0 0 0,1 0 1 0 0,-1-1-1 0 0,1 1 0 0 0,-1 0 0 0 0,0-1 0 0 0,2 0 3 0 0,4-2 166 0 0,0 1-1 0 0,-1-1 1 0 0,0 0-1 0 0,1-1 0 0 0,-1 1 1 0 0,2-3-166 0 0,-3 1 124 0 0,0 0 0 0 0,0 0 0 0 0,0 0 0 0 0,0-1 0 0 0,-1 0 0 0 0,0 0 0 0 0,0 0 0 0 0,-1-1 1 0 0,1 0-1 0 0,-1-1-124 0 0,2-3-88 0 0,-1 0 1 0 0,0 0-1 0 0,-1 0 1 0 0,-1-1-1 0 0,0 0 1 0 0,1-5 87 0 0,-3 9-394 0 0,0 0 1 0 0,0-1-1 0 0,-1 1 0 0 0,0-7 394 0 0,-1 12-178 0 0,1-1-1 0 0,0 0 0 0 0,-1 0 0 0 0,0 1 0 0 0,0-1 0 0 0,0 0 0 0 0,-1 1 0 0 0,1-1 0 0 0,-1 1 0 0 0,0 0 0 0 0,-2-3 179 0 0,-10-13-3825 0 0,-17-14 3825 0 0,30 32-398 0 0,0 0-1 0 0,0 0 1 0 0,0-1-1 0 0,1 1 1 0 0,-1-1 0 0 0,0 1-1 0 0,0-1 1 0 0,1 1-1 0 0,-1-1 1 0 0,0-1 398 0 0,-1-4-2047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11975 0 0,'0'0'267'0'0,"1"-2"42"0"0,0-2-240 0 0,0 1 0 0 0,1-1 0 0 0,0 1 0 0 0,-1-1 0 0 0,1 1 0 0 0,1 0 0 0 0,-1 0 0 0 0,0 0 0 0 0,1 0 0 0 0,-1 0 0 0 0,1 1 0 0 0,0-1 0 0 0,0 1-1 0 0,0 0 1 0 0,0 0 0 0 0,0 0 0 0 0,3-1-69 0 0,-4 2 487 0 0,-2 1 22 0 0,0 0 3 0 0,0 0 0 0 0,0 0 0 0 0,7 9 512 0 0,-5-4-843 0 0,0 1-1 0 0,0-1 1 0 0,-1 0 0 0 0,0 1-1 0 0,0-1 1 0 0,-1 1-1 0 0,1 0 1 0 0,-1-1 0 0 0,0 1-1 0 0,0-1 1 0 0,-2 6-181 0 0,1 12 573 0 0,1 1 69 0 0,0 10 329 0 0,2 14-971 0 0,-1-37 3 0 0,1-1 0 0 0,0 0 0 0 0,0 1 1 0 0,1-1-1 0 0,0 0 0 0 0,4 7-3 0 0,-6-15 57 0 0,0 0-1 0 0,0 0 1 0 0,0 0-1 0 0,0 0 1 0 0,1 0-1 0 0,-1 0 1 0 0,1-1-1 0 0,0 1 1 0 0,-1 0-1 0 0,1-1 1 0 0,0 1-1 0 0,0-1 1 0 0,0 1-1 0 0,0-1 1 0 0,0 0-1 0 0,0 0 1 0 0,0 0-1 0 0,1 0-56 0 0,1 0 72 0 0,0 0-1 0 0,-1 0 1 0 0,1-1-1 0 0,0 0 1 0 0,0 1 0 0 0,-1-1-1 0 0,1-1 1 0 0,0 1-1 0 0,0 0 1 0 0,-1-1-1 0 0,1 0-71 0 0,8-2 41 0 0,-1-1 0 0 0,0 0-1 0 0,0 0 1 0 0,0-1 0 0 0,-1-1-1 0 0,10-6-40 0 0,20-16 0 0 0,-22 14 0 0 0,1 2 0 0 0,17-10 0 0 0,-36 22 0 0 0,1 0 0 0 0,-1 0 0 0 0,1-1 0 0 0,-1 1 0 0 0,0 0 0 0 0,1 0 0 0 0,-1 0 0 0 0,1-1 0 0 0,-1 1 0 0 0,0 0 0 0 0,1 0 0 0 0,-1 0 0 0 0,1 0 0 0 0,-1 0 0 0 0,1 0 0 0 0,-1 0 0 0 0,1 0 0 0 0,-1 0 0 0 0,0 0 0 0 0,1 0 0 0 0,-1 0 0 0 0,1 0 0 0 0,-1 1 0 0 0,1-1 0 0 0,-1 0 0 0 0,0 0 0 0 0,1 0 0 0 0,1 5 0 0 0,-2-5 0 0 0,4 9 0 0 0,-1 1 0 0 0,0-1 0 0 0,2 8 0 0 0,6 21 0 0 0,-9-33 0 0 0,0 0 0 0 0,-1 0 0 0 0,1 0 0 0 0,0 0 0 0 0,0 0 0 0 0,2 2 0 0 0,-2-5 0 0 0,1 0 0 0 0,-1 0 0 0 0,0 0 0 0 0,1-1 0 0 0,-1 1 0 0 0,1-1 0 0 0,-1 1 0 0 0,1-1 0 0 0,0 0 0 0 0,0 0 0 0 0,0 0 0 0 0,-1-1 0 0 0,1 1 0 0 0,0 0 0 0 0,0-1 0 0 0,0 0 0 0 0,0 0 0 0 0,0 0 0 0 0,0 0 0 0 0,0 0 0 0 0,0-1 0 0 0,0 1 0 0 0,0-1 0 0 0,-1 0 0 0 0,1 0 0 0 0,1-1 0 0 0,1 1 0 0 0,0-1 0 0 0,0-1 0 0 0,0 1 0 0 0,0-1 0 0 0,-1 0 0 0 0,1 0 0 0 0,-1 0 0 0 0,0 0 0 0 0,0-1 0 0 0,0 0 0 0 0,-1 1 0 0 0,1-2 0 0 0,-1 1 0 0 0,2-2 0 0 0,4-12 345 0 0,-1 0 0 0 0,-1-1 0 0 0,0 0 0 0 0,2-14-345 0 0,13-34 668 0 0,10-5-3058 0 0,-25 56 818 0 0,2 1 0 0 0,0 0 0 0 0,1 0 0 0 0,1 1 0 0 0,8-8 1572 0 0,-4 7-6638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71 380 13823 0 0,'0'0'315'0'0,"0"4"45"0"0,-1 2-218 0 0,-1 0 0 0 0,0-1-1 0 0,0 1 1 0 0,0 0 0 0 0,0-1 0 0 0,-1 1 0 0 0,0-1 0 0 0,0 0-1 0 0,0 1 1 0 0,-1-2 0 0 0,0 1 0 0 0,0 0 0 0 0,0-1 0 0 0,-1 0-1 0 0,1 0 1 0 0,-5 3-142 0 0,8-6 580 0 0,1-1 286 0 0,-1 1-718 0 0,1 0 1 0 0,0-1 0 0 0,0 1 0 0 0,-1 0 0 0 0,1 0 0 0 0,0-1 0 0 0,-1 1 0 0 0,1 0 0 0 0,-1-1 0 0 0,1 1 0 0 0,-1-1-1 0 0,1 1 1 0 0,-1 0 0 0 0,1-1 0 0 0,-1 1 0 0 0,0-1 0 0 0,1 1 0 0 0,-1-1 0 0 0,0 0 0 0 0,1 1 0 0 0,-1-1 0 0 0,0 0-149 0 0,0 1 416 0 0,4-8 590 0 0,1 0-924 0 0,0 0 0 0 0,1 0 0 0 0,0 1 1 0 0,1-1-1 0 0,-1 1 0 0 0,1 0 0 0 0,6-3-82 0 0,4-7 33 0 0,89-83-33 0 0,11-10 0 0 0,-70 62 221 0 0,1 2 1 0 0,51-36-222 0 0,-94 77 159 0 0,1 1 0 0 0,1-1 0 0 0,-1 1 0 0 0,0 0-1 0 0,1 1 1 0 0,-1-1 0 0 0,1 1 0 0 0,0 0 0 0 0,0 1 0 0 0,0-1-159 0 0,-5 2 1 0 0,0 0 0 0 0,0 0 0 0 0,0 0-1 0 0,0 1 1 0 0,0-1 0 0 0,0 0 0 0 0,0 0 0 0 0,0 1-1 0 0,-1-1 1 0 0,1 0 0 0 0,0 1 0 0 0,0-1 0 0 0,0 1-1 0 0,-1-1 1 0 0,1 1 0 0 0,0-1 0 0 0,0 1 0 0 0,-1 0-1 0 0,1-1 1 0 0,0 1-1 0 0,4 9 0 0 0,-2-2 0 0 0,-1 0 0 0 0,0 1 0 0 0,0-1 0 0 0,-1 1 0 0 0,0 0 0 0 0,0-1 0 0 0,-1 6 0 0 0,-2 17 0 0 0,-3 15 0 0 0,1-2 0 0 0,1 13 0 0 0,3 0 0 0 0,3 1 0 0 0,2 0 0 0 0,-4-39 0 0 0,-1-1 0 0 0,-1 0 0 0 0,-3 17 0 0 0,-1 31 0 0 0,6-52 0 0 0,3-4 0 0 0,-3-9-66 0 0,0 0 0 0 0,0-1 0 0 0,0 1 0 0 0,1 0 0 0 0,-1-1 0 0 0,0 1-1 0 0,0-1 1 0 0,1 1 0 0 0,-1-1 0 0 0,0 0 0 0 0,1 1 0 0 0,-1-1 0 0 0,0 0 0 0 0,1 0 0 0 0,-1 0 0 0 0,0 0 0 0 0,1 0 0 0 0,-1 0-1 0 0,0 0 1 0 0,1-1 0 0 0,-1 1 0 0 0,0 0 0 0 0,1-1 66 0 0,33-13-2428 0 0,-30 12 2174 0 0,26-13-1280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4:5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2 20 0 0,3 24 2611 0 0,-2 24-3037 0 0,-1-48 337 0 0,0 0 616 0 0,0-2-288 0 0,0 0-121 0 0,0 0-28 0 0,2 12 1976 0 0,-1-5-2401 0 0,-1-5-411 0 0,0-2-155 0 0,1 0-33 0 0,5-2-4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555 165 10135 0 0,'41'-36'339'0'0,"-13"11"378"0"0,23-25-717 0 0,-36 32 289 0 0,-12 13-64 0 0,0 1 1 0 0,1-1 0 0 0,0 1 0 0 0,0 0 0 0 0,0 0 0 0 0,1 1 0 0 0,2-3-226 0 0,-6 5 1018 0 0,-1 1-63 0 0,0 0-290 0 0,0 0-121 0 0,0 0-28 0 0,0 2-72 0 0,-35 75-272 0 0,21-49-172 0 0,-4 12 0 0 0,-9 19 0 0 0,-70 126 0 0 0,-72 95 0 0 0,-40 18 0 0 0,180-253-105 0 0,20-29-124 0 0,0 0-1 0 0,-2-1 1 0 0,0 0 0 0 0,0-1-1 0 0,-10 8 230 0 0,20-20-223 0 0,-1-1 0 0 0,0 0 0 0 0,-1 1 0 0 0,1-1 0 0 0,0 0 0 0 0,0 0 0 0 0,0 0 0 0 0,-1-1 0 0 0,1 1 0 0 0,0-1 0 0 0,-1 1-1 0 0,0-1 224 0 0,-1 1-273 0 0,-17 3-1261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81 10135 0 0,'0'0'464'0'0,"0"0"-9"0"0,-2 1-295 0 0,1-1-102 0 0,1 1-1 0 0,-1 0 1 0 0,0-1 0 0 0,0 1 0 0 0,1 0-1 0 0,-1 0 1 0 0,0-1 0 0 0,1 1-1 0 0,-1 0 1 0 0,1 0 0 0 0,-1 0 0 0 0,1 0-1 0 0,0 0 1 0 0,-1 0 0 0 0,1 0-1 0 0,0 0 1 0 0,-1 0 0 0 0,1 0 0 0 0,0 0-1 0 0,0 0 1 0 0,0 0 0 0 0,0 0 0 0 0,0 0-1 0 0,0 0 1 0 0,0 0 0 0 0,1 0-1 0 0,-1 0 1 0 0,0 0 0 0 0,0 0 0 0 0,1 0-1 0 0,-1 0 1 0 0,1 0 0 0 0,-1 0-1 0 0,1 0 1 0 0,-1 0 0 0 0,1 0 0 0 0,-1-1-1 0 0,1 1 1 0 0,0 0 0 0 0,0 0-1 0 0,-1-1 1 0 0,1 1 0 0 0,0 0 0 0 0,0-1-1 0 0,0 1 1 0 0,0-1 0 0 0,0 1-58 0 0,5 2 331 0 0,-1 0 0 0 0,1 0 0 0 0,0-1-1 0 0,-1 0 1 0 0,1 0 0 0 0,0 0 0 0 0,6 1-331 0 0,16 0 582 0 0,0 0 0 0 0,1-2 0 0 0,-1-1 0 0 0,21-2-582 0 0,115-20 2322 0 0,-139 18-2037 0 0,230-42 1520 0 0,-40 6-1269 0 0,-175 33-609 0 0,60-9-422 0 0,-34 7-2958 0 0,-46 6-3710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13823 0 0,'0'0'630'0'0,"0"0"-13"0"0,0 2-393 0 0,-2 6-170 0 0,1-1-1 0 0,-2 0 1 0 0,1 0 0 0 0,0 0-1 0 0,-1 0 1 0 0,-1 0 0 0 0,-2 3-54 0 0,-31 46 1084 0 0,12-21-628 0 0,-22 33-322 0 0,16-24-103 0 0,-26 48-31 0 0,-19 48 0 0 0,-33 39 0 0 0,69-120 0 0 0,-3-2 0 0 0,-2-2 0 0 0,-3-2 0 0 0,-10 7 0 0 0,4-18 0 0 0,48-38 0 0 0,4-6 0 0 0,2-3 0 0 0,0 1 0 0 0,1 0 0 0 0,-1 1 0 0 0,1-1 0 0 0,0 0 0 0 0,0 1 0 0 0,0-1 0 0 0,1 1 0 0 0,-1-1 0 0 0,1 1 0 0 0,0 0 0 0 0,0 0 0 0 0,0 0 0 0 0,0 0 0 0 0,1-1 0 0 0,8-8 0 0 0,1 0 0 0 0,9-8 0 0 0,-1 2 0 0 0,2-3-219 0 0,2 1 0 0 0,0 1 0 0 0,1 1 0 0 0,1 2 219 0 0,-19 12 32 0 0,-1 0-1 0 0,1 1 0 0 0,0 0 0 0 0,0 0 1 0 0,0 1-1 0 0,0-1 0 0 0,0 2 1 0 0,0-1-1 0 0,1 1 0 0 0,4 0-31 0 0,-9 0 20 0 0,0 1-1 0 0,0 0 0 0 0,0 1 1 0 0,0-1-1 0 0,0 0 1 0 0,0 1-1 0 0,-1 0 1 0 0,1-1-1 0 0,0 1 0 0 0,0 0 1 0 0,-1 0-1 0 0,1 1 1 0 0,-1-1-1 0 0,1 1 0 0 0,-1-1 1 0 0,1 1-1 0 0,-1 0 1 0 0,0 0-1 0 0,0 0 1 0 0,0 0-1 0 0,0 0 0 0 0,0 0 1 0 0,0 0-1 0 0,-1 1 1 0 0,1-1-1 0 0,-1 1 0 0 0,0-1 1 0 0,1 1-1 0 0,-1 0-19 0 0,0 1 69 0 0,0 1 0 0 0,0-1-1 0 0,0 1 1 0 0,0-1 0 0 0,-1 1 0 0 0,0 0-1 0 0,0-1 1 0 0,0 1 0 0 0,0-1 0 0 0,-2 5-69 0 0,-11 48 1094 0 0,5-29-844 0 0,1 0-327 0 0,-2 0 0 0 0,0-1 0 0 0,-2 0 0 0 0,-2 0 0 0 0,-11 19 77 0 0,13-27-1949 0 0,2 1-1 0 0,0 0 1 0 0,-3 13 1949 0 0,11-30-1535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72 11975 0 0,'1'2'267'0'0,"1"12"193"0"0,-2-12-412 0 0,0 0 0 0 0,0 0 0 0 0,0 0 0 0 0,1 0 0 0 0,-1 0-1 0 0,0 0 1 0 0,1 0 0 0 0,0 0 0 0 0,0-1 0 0 0,-1 1 0 0 0,1 0 0 0 0,0 0-48 0 0,1 1 9 0 0,9 11 131 0 0,-8-12 92 0 0,-1 0 1 0 0,1 0-1 0 0,0-1 1 0 0,0 1 0 0 0,0-1-1 0 0,0 1 1 0 0,0-1-1 0 0,0 0 1 0 0,1-1-1 0 0,-1 1 1 0 0,0 0-1 0 0,0-1 1 0 0,1 0-1 0 0,-1 1 1 0 0,0-2-1 0 0,1 1 1 0 0,-1 0-1 0 0,0 0 1 0 0,1-1-1 0 0,2-1-232 0 0,3 0 378 0 0,1 0 0 0 0,0-1 0 0 0,-1-1 0 0 0,0 1-1 0 0,1-2 1 0 0,1-1-378 0 0,-1 1-70 0 0,-1-1 1 0 0,0 0-1 0 0,0-1 0 0 0,0 0 0 0 0,-1-1 0 0 0,0 1 0 0 0,0-1 1 0 0,-1-1-1 0 0,0 0 0 0 0,-1 0 0 0 0,5-7 70 0 0,-11 15-35 0 0,0 1-1 0 0,0 0 0 0 0,0-1 1 0 0,0 1-1 0 0,0 0 0 0 0,0-1 1 0 0,0 1-1 0 0,0-1 1 0 0,0 1-1 0 0,0 0 0 0 0,0-1 1 0 0,0 1-1 0 0,0-1 0 0 0,0 1 1 0 0,0 0-1 0 0,-1-1 1 0 0,1 1-1 0 0,0 0 0 0 0,0-1 1 0 0,0 1-1 0 0,-1 0 0 0 0,1-1 1 0 0,0 1-1 0 0,0 0 1 0 0,-1-1-1 0 0,1 1 0 0 0,0 0 1 0 0,0 0-1 0 0,-1-1 0 0 0,1 1 1 0 0,0 0-1 0 0,-1 0 36 0 0,-10-6-316 0 0,11 6 236 0 0,-3-1-60 0 0,1 0 0 0 0,0 1-1 0 0,0 0 1 0 0,0-1 0 0 0,0 1 0 0 0,-1 0-1 0 0,1 0 1 0 0,0 0 0 0 0,0 0 0 0 0,0 0-1 0 0,-1 1 1 0 0,0-1 140 0 0,-29 10-526 0 0,18-5 245 0 0,-9 4 411 0 0,0 0 1 0 0,1 1-1 0 0,0 1 0 0 0,1 2 1 0 0,0 0-1 0 0,1 1 1 0 0,1 0-1 0 0,0 2 1 0 0,1 1-1 0 0,1 0 1 0 0,0 1-1 0 0,1 0 1 0 0,1 2-1 0 0,-3 6-130 0 0,13-19 93 0 0,1 0 0 0 0,0 0 1 0 0,0 0-1 0 0,1 1 0 0 0,0-1 0 0 0,0 1 0 0 0,1 0 0 0 0,0 0 0 0 0,0 0 0 0 0,1 0 0 0 0,0 0-93 0 0,0-4 43 0 0,1-1 0 0 0,1 1-1 0 0,-1 0 1 0 0,0 0 0 0 0,1 0-1 0 0,0-1 1 0 0,0 1 0 0 0,0 0-1 0 0,0-1 1 0 0,1 1 0 0 0,-1-1-1 0 0,1 0 1 0 0,0 1 0 0 0,0-1-1 0 0,0 0 1 0 0,1 0 0 0 0,-1 0-1 0 0,1 0 1 0 0,-1 0 0 0 0,1-1-1 0 0,0 1 1 0 0,0-1 0 0 0,0 0-1 0 0,2 1-42 0 0,2 1 15 0 0,1 0 0 0 0,-1-1 1 0 0,1 1-1 0 0,0-2 0 0 0,0 1 0 0 0,0-1 0 0 0,7 1-15 0 0,16 2-2663 0 0,-17-3-124 0 0,13 3-3261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493 179 10135 0 0,'0'0'231'0'0,"0"0"29"0"0,0 0 19 0 0,0 0 37 0 0,0 0 125 0 0,0 0 58 0 0,0 0 11 0 0,0 0 2 0 0,0 0 0 0 0,0 0 0 0 0,0 0 0 0 0,0 0-69 0 0,2-1-294 0 0,5-3-128 0 0,9-5 255 0 0,-1-1 0 0 0,-1 0 0 0 0,0-1 0 0 0,6-5-276 0 0,-17 13 41 0 0,-1 1 0 0 0,1-1 0 0 0,0 0 0 0 0,-1 0-1 0 0,0 0 1 0 0,1 0 0 0 0,-1 0 0 0 0,0 0 0 0 0,-1-1 0 0 0,1 1-1 0 0,-1-1 1 0 0,1 1 0 0 0,-1-1 0 0 0,0 0 0 0 0,0 1-1 0 0,-1-1 1 0 0,1 0 0 0 0,-1 0 0 0 0,0 1 0 0 0,0-1 0 0 0,0 0-1 0 0,0 0 1 0 0,-1-2-41 0 0,0 4-2 0 0,1 0-1 0 0,-1 1 1 0 0,1-1-1 0 0,-1 0 0 0 0,0 0 1 0 0,0 1-1 0 0,0-1 1 0 0,0 1-1 0 0,0-1 1 0 0,0 1-1 0 0,0-1 0 0 0,0 1 1 0 0,-1 0-1 0 0,1 0 1 0 0,-1-1-1 0 0,1 1 1 0 0,-1 0-1 0 0,1 0 0 0 0,-1 1 1 0 0,1-1-1 0 0,-1 0 1 0 0,0 0-1 0 0,0 1 1 0 0,1-1-1 0 0,-1 1 0 0 0,0-1 1 0 0,0 1-1 0 0,0 0 1 0 0,1 0-1 0 0,-1 0 3 0 0,-8 0-52 0 0,1 0 1 0 0,0 1-1 0 0,0 0 0 0 0,0 0 1 0 0,-6 2 51 0 0,6-1-66 0 0,-23 6-85 0 0,-1 1 0 0 0,1 1 1 0 0,1 2-1 0 0,0 1 0 0 0,1 1 1 0 0,-2 3 150 0 0,-14 10-229 0 0,1 3 0 0 0,1 1 0 0 0,-16 18 229 0 0,46-37 282 0 0,0 0 0 0 0,-9 13-282 0 0,19-21 75 0 0,0 1-1 0 0,1-1 1 0 0,0 1-1 0 0,0-1 1 0 0,0 1 0 0 0,1 0-1 0 0,-1 0 1 0 0,1 0-1 0 0,0 1 1 0 0,1-1-1 0 0,-1 4-74 0 0,1-8 12 0 0,1 1 0 0 0,0-1 0 0 0,0 0 0 0 0,0 1 0 0 0,0-1 0 0 0,0 1 0 0 0,0-1 0 0 0,0 1 0 0 0,1-1 0 0 0,-1 1-1 0 0,0-1 1 0 0,1 0 0 0 0,-1 1 0 0 0,1-1 0 0 0,0 0 0 0 0,-1 1 0 0 0,1-1 0 0 0,0 0 0 0 0,0 0 0 0 0,0 0 0 0 0,0 0 0 0 0,0 0 0 0 0,0 0 0 0 0,0 0-1 0 0,0 0 1 0 0,0 0 0 0 0,0 0 0 0 0,1 0 0 0 0,-1-1 0 0 0,0 1 0 0 0,0 0 0 0 0,1-1 0 0 0,-1 1 0 0 0,1-1 0 0 0,0 1-12 0 0,5 0 31 0 0,1 0 1 0 0,-1 0-1 0 0,1 0 1 0 0,0-1-1 0 0,-1 0 1 0 0,2-1-32 0 0,-4 1 1 0 0,21-2-1 0 0,0-2 0 0 0,0 0 0 0 0,7-4 0 0 0,1 1 0 0 0,16-2 0 0 0,-23 5 0 0 0,25-3 0 0 0,-44 6-64 0 0,-6 1-273 0 0,-2 0-138 0 0,0 0-33 0 0,0 0 134 0 0,0 0 575 0 0,0 0 250 0 0,0 0 49 0 0,0 0-59 0 0,0 1-292 0 0,-3 5-266 0 0,3-4-579 0 0,0-2-257 0 0,0 0-58 0 0,0 0-12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532 127 9991 0 0,'0'0'3054'0'0,"-2"-1"-2978"0"0,-2-1-7 0 0,4-18 60 0 0,1-7 1 0 0,0 14 58 0 0,-1 0 1 0 0,-3-26-1 0 0,2 38-175 0 0,0 0 0 0 0,1 0 0 0 0,-1 1 0 0 0,0-1 0 0 0,1 0 0 0 0,-1 1 0 0 0,0-1 0 0 0,0 1 0 0 0,1-1 0 0 0,-1 1 0 0 0,0-1 0 0 0,0 1 0 0 0,0-1 0 0 0,0 1 0 0 0,0 0 0 0 0,0-1 0 0 0,0 1 1 0 0,0 0-1 0 0,-1 0 0 0 0,1 0-1 0 0,-2-1-10 0 0,-1 1 0 0 0,1 0 0 0 0,0 0-1 0 0,0 0 1 0 0,0 0 0 0 0,-1 0 0 0 0,1 1 0 0 0,0 0-1 0 0,-4 1 1 0 0,-30 12-27 0 0,20-6-5 0 0,-45 17-22 0 0,-87 50 0 0 0,129-64 128 0 0,1 2 0 0 0,0 0 0 0 0,1 1 0 0 0,1 1 1 0 0,0 1-1 0 0,1 0 0 0 0,1 1 0 0 0,-16 22 0 0 0,30-37-57 0 0,-4 4 27 0 0,1 0 0 0 0,0 1-1 0 0,0-1 1 0 0,1 1-1 0 0,0 0 1 0 0,0 0 0 0 0,-2 10-1 0 0,4-8-33 0 0,2-8-6 0 0,-1-1 0 0 0,0 1 0 0 0,1-1 0 0 0,-1 0-1 0 0,1 1 1 0 0,-1-1 0 0 0,1 1 0 0 0,-1-1 0 0 0,1 0-1 0 0,-1 1 1 0 0,1-1 0 0 0,0 0 0 0 0,-1 0 0 0 0,1 1-1 0 0,-1-1 1 0 0,1 0 0 0 0,0 0 0 0 0,-1 0 0 0 0,1 0-1 0 0,0 0 1 0 0,0 0 0 0 0,0 0 6 0 0,5 1 28 0 0,0 0 1 0 0,0-1-1 0 0,1 0 0 0 0,-1-1 0 0 0,0 1 1 0 0,1-1-1 0 0,-1 0 0 0 0,10-4 0 0 0,7-3 178 0 0,21-11 0 0 0,3-1 72 0 0,-19 10-115 0 0,46-15 106 0 0,-63 24-154 0 0,-10 2-83 0 0,0 0 1 0 0,0-1-1 0 0,-1 1 0 0 0,1 0 1 0 0,-1 0-1 0 0,1 0 1 0 0,-1-1-1 0 0,1 1 0 0 0,-1 0 1 0 0,1 0-1 0 0,-1 0 0 0 0,0 0 1 0 0,0 0-1 0 0,1 0 1 0 0,-1 0-1 0 0,0 0 0 0 0,0 0 1 0 0,0 0-1 0 0,0 0 0 0 0,0 0 1 0 0,0 0-1 0 0,0 0 1 0 0,0 0-1 0 0,0 0 0 0 0,-1 0 1 0 0,1-1-1 0 0,-1 3 0 0 0,-9 26 175 0 0,-30 52-1852 0 0,39-79 1477 0 0,12-8-8115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68 11975 0 0,'0'0'267'0'0,"0"0"42"0"0,0 0 17 0 0,2 9 74 0 0,-1 39 2452 0 0,0-46-1899 0 0,-1-2-288 0 0,7 8 395 0 0,-3-6-882 0 0,0 0-1 0 0,1-1 1 0 0,-1 1 0 0 0,0-1-1 0 0,1 0 1 0 0,-1 0-1 0 0,0 0 1 0 0,1-1 0 0 0,-1 1-1 0 0,5-1-177 0 0,1 0 272 0 0,11 0-177 0 0,-1-1 0 0 0,0-1 0 0 0,0 0 0 0 0,0-2 0 0 0,0 0 0 0 0,7-4-95 0 0,0 2 46 0 0,-14 2-46 0 0,-1-1 0 0 0,1 0 0 0 0,-1-1 0 0 0,0 0 0 0 0,3-2 0 0 0,-5 3 0 0 0,5-8-401 0 0,-14 11-74 0 0,0-11-545 0 0,-4-13 232 0 0,3 24 732 0 0,0 1-1 0 0,-1 0 0 0 0,1 0 1 0 0,-1 0-1 0 0,1 0 0 0 0,-1-1 0 0 0,1 1 1 0 0,-1 0-1 0 0,0 0 0 0 0,0 0 1 0 0,1 0-1 0 0,-1 1 0 0 0,0-1 1 0 0,0 0-1 0 0,0 0 0 0 0,0 0 0 0 0,0 1 1 0 0,0-1-1 0 0,0 0 0 0 0,0 1 1 0 0,-1-1 56 0 0,-3 0-15 0 0,1 0 1 0 0,-1 0-1 0 0,1 0 1 0 0,-1 0-1 0 0,1 1 1 0 0,-1 0-1 0 0,0 0 0 0 0,1 0 1 0 0,-1 0-1 0 0,0 1 15 0 0,-48 11-22 0 0,26-6 24 0 0,-3 2-2 0 0,-1 0 0 0 0,1 2 0 0 0,1 1 0 0 0,0 2 0 0 0,-2 2 0 0 0,13-5 0 0 0,0 0 0 0 0,1 2 0 0 0,0 0 0 0 0,1 0 0 0 0,0 2 0 0 0,1 0 0 0 0,1 1 0 0 0,-4 6 0 0 0,11-13 45 0 0,1 1 0 0 0,0 0-1 0 0,1 0 1 0 0,0 1 0 0 0,1 0 0 0 0,0 0-1 0 0,-2 6-44 0 0,5-11 33 0 0,-1-1 0 0 0,1 1 1 0 0,0 0-1 0 0,0-1 0 0 0,1 1 0 0 0,-1 0 0 0 0,1 0 0 0 0,0 0 0 0 0,1-1 0 0 0,-1 1 1 0 0,1 0-1 0 0,0 0 0 0 0,0-1 0 0 0,0 1 0 0 0,1 0 0 0 0,-1-1 0 0 0,3 4-33 0 0,-1-3 49 0 0,1-1 1 0 0,-1 0-1 0 0,1 0 0 0 0,0 0 0 0 0,0-1 0 0 0,0 1 0 0 0,0-1 1 0 0,0 0-1 0 0,1 0 0 0 0,1 0-49 0 0,-2-1-827 0 0,0 0 1 0 0,0 0-1 0 0,1 0 0 0 0,-1-1 1 0 0,1 1-1 0 0,0-1 1 0 0,0 0 826 0 0,14 0-5614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10135 0 0,'0'0'231'0'0,"0"0"29"0"0,0 0 19 0 0,-1 2-41 0 0,-10 16-219 0 0,0 0 0 0 0,-2 0 0 0 0,0-1-19 0 0,-11 15-9 0 0,13-17 22 0 0,-175 240 1966 0 0,65-88-264 0 0,-55 109-1715 0 0,47-70 429 0 0,97-153-418 0 0,17-27-36 0 0,-1-1 0 0 0,-1-1 0 0 0,-15 16 25 0 0,7-18-1320 0 0,23-20 878 0 0,1-4 423 0 0,0 0 1 0 0,-1 0 0 0 0,1 0-1 0 0,0-1 1 0 0,0 1-1 0 0,0 0 1 0 0,1 0 0 0 0,-1-1-1 0 0,0 1 19 0 0,0-7 0 0 0,0 1 0 0 0,1-1 0 0 0,0 0 0 0 0,1 1 0 0 0,-1-1 0 0 0,2 0 0 0 0,-1 1 0 0 0,2-3 0 0 0,1-12 0 0 0,-1 2-84 0 0,2 1-1 0 0,0 0 1 0 0,1 0-1 0 0,1 0 0 0 0,0 1 1 0 0,2 0-1 0 0,3-5 85 0 0,-4 10-94 0 0,1 0 0 0 0,1 1 0 0 0,-1 0-1 0 0,2 1 1 0 0,0 0 0 0 0,1 1 0 0 0,0 0 0 0 0,0 0-1 0 0,10-5 95 0 0,-10 8-110 0 0,1 0 0 0 0,0 0 0 0 0,0 2-1 0 0,1-1 1 0 0,0 2 0 0 0,8-3 110 0 0,-14 6 8 0 0,-1 1 1 0 0,0-1-1 0 0,1 1 0 0 0,-1 1 1 0 0,0-1-1 0 0,1 1 1 0 0,-1 1-1 0 0,1-1 0 0 0,-1 1 1 0 0,0 1-1 0 0,1-1 1 0 0,-1 1-1 0 0,0 1 0 0 0,2 0-8 0 0,2 1 198 0 0,-1 0 1 0 0,0 1-1 0 0,0 1 0 0 0,0-1 0 0 0,-1 1 0 0 0,1 1 0 0 0,-2 0 0 0 0,1 0 0 0 0,-1 1 0 0 0,0 0 1 0 0,0 1-1 0 0,-1-1 0 0 0,0 1 0 0 0,-1 1 0 0 0,0-1 0 0 0,0 1 0 0 0,-1 0-198 0 0,0 2 243 0 0,0 1 0 0 0,-1-1-1 0 0,-1 1 1 0 0,0 0 0 0 0,0 0-1 0 0,0 11-242 0 0,-3-17 86 0 0,0-1 0 0 0,0 1-1 0 0,0 0 1 0 0,-1 0 0 0 0,0-1 0 0 0,0 1-1 0 0,-1-1 1 0 0,0 1 0 0 0,0-1-1 0 0,0 1 1 0 0,-1-1 0 0 0,0 0 0 0 0,0 0-1 0 0,-2 2-85 0 0,0-3 0 0 0,0 0 0 0 0,0 0 0 0 0,-1-1 0 0 0,1 1 0 0 0,-1-1 0 0 0,0-1 0 0 0,0 1 0 0 0,-1-1 0 0 0,1 0 0 0 0,-1 0 0 0 0,-1 0 0 0 0,-23 11 0 0 0,7-3 0 0 0,-1-1 0 0 0,0-1 0 0 0,-23 5 0 0 0,-15 5 0 0 0,22-4-189 0 0,17-6-209 0 0,0 0 0 0 0,-1-2-1 0 0,-16 2 399 0 0,33-8-648 0 0,6-1-572 0 0,2 0-253 0 0,3-5-51 0 0,10-17-11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11975 0 0,'0'0'267'0'0,"0"0"42"0"0,0 0 17 0 0,0 0-28 0 0,-2 1-196 0 0,-12 11-99 0 0,-1-1 1 0 0,-1-1-1 0 0,-2 1-3 0 0,0 1 73 0 0,0 1 0 0 0,1 0-1 0 0,1 1 1 0 0,0 1 0 0 0,1 1-1 0 0,-2 3-72 0 0,-5 5 522 0 0,2 1 0 0 0,1 0-1 0 0,0 2 1 0 0,2 0 0 0 0,2 1 0 0 0,0 0-1 0 0,-3 12-521 0 0,16-34 66 0 0,0-1 0 0 0,1 1 0 0 0,-1-1-1 0 0,1 1 1 0 0,0 0 0 0 0,1-1 0 0 0,-1 1-1 0 0,1 0 1 0 0,0 2-66 0 0,1-6 28 0 0,-1 0 1 0 0,0 0-1 0 0,1-1 0 0 0,-1 1 1 0 0,1 0-1 0 0,-1 0 0 0 0,1-1 0 0 0,0 1 1 0 0,0 0-1 0 0,0-1 0 0 0,0 1 0 0 0,0-1 1 0 0,0 1-1 0 0,0-1 0 0 0,1 0 0 0 0,-1 1 1 0 0,0-1-1 0 0,1 0 0 0 0,-1 0 1 0 0,1 0-1 0 0,-1 0 0 0 0,1 0 0 0 0,0 0 1 0 0,-1-1-1 0 0,1 1 0 0 0,0 0 0 0 0,0-1 1 0 0,-1 1-1 0 0,1-1 0 0 0,1 0-28 0 0,2 1 79 0 0,-1-1 0 0 0,0 0 0 0 0,1 0 0 0 0,-1 0 0 0 0,1-1 0 0 0,-1 1 0 0 0,0-1 0 0 0,2-1-79 0 0,38-12-56 0 0,-25 7 88 0 0,-8 4-32 0 0,-1-1 0 0 0,0-1 0 0 0,-1 0 0 0 0,1 0 0 0 0,-1 0 0 0 0,0-2 0 0 0,0 1 0 0 0,-1-1 0 0 0,0 0 0 0 0,0-1 0 0 0,0 1 0 0 0,-1-2 0 0 0,0 1 0 0 0,-1-1 0 0 0,0 0 0 0 0,0 0 0 0 0,-1-1 0 0 0,0 0 0 0 0,2-8 0 0 0,4-16-988 0 0,-1-1 0 0 0,1-19 988 0 0,-8 42 157 0 0,-2 10-457 0 0,0 1 1 0 0,-1-1-1 0 0,1 0 1 0 0,-1 0-1 0 0,0 0 1 0 0,1 0-1 0 0,-1 0 0 0 0,0 0 1 0 0,0 0-1 0 0,0 1 1 0 0,0-1-1 0 0,-1 0 1 0 0,1 0-1 0 0,0 0 1 0 0,-1 0-1 0 0,0-1 300 0 0,0 0-3422 0 0,1-4-664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82 11975 0 0,'0'0'547'0'0,"0"0"-11"0"0,-1 2-344 0 0,-14 26 2285 0 0,-9 10-2477 0 0,10-17 1175 0 0,2 0 0 0 0,0 0-1 0 0,-2 10-1174 0 0,2-4 150 0 0,6-13-145 0 0,0 0-1 0 0,1 1 0 0 0,0-1 1 0 0,2 1-1 0 0,-3 13-4 0 0,3-15 0 0 0,2-9 9 0 0,0 1 0 0 0,0 0 0 0 0,0-1 0 0 0,1 1 0 0 0,0 0 0 0 0,0-1 0 0 0,0 1 0 0 0,0 0-9 0 0,0-3 371 0 0,2-2-251 0 0,-1 1 0 0 0,0-1 0 0 0,1 0 0 0 0,-1 1 0 0 0,1-1 0 0 0,-1 0 0 0 0,1 0 0 0 0,-1 0 0 0 0,1 0 0 0 0,-1-1 0 0 0,1 1 0 0 0,0 0-120 0 0,4-3 15 0 0,1 0 1 0 0,-1 0-1 0 0,0 0 0 0 0,0-1 1 0 0,0 0-1 0 0,-1 0 0 0 0,1 0 0 0 0,-1-1 1 0 0,0 0-1 0 0,2-2-15 0 0,9-8 12 0 0,28-27-58 0 0,33-42 46 0 0,-33 34 1486 0 0,22-16-1486 0 0,-38 41-771 0 0,2 2 1 0 0,1 0-1 0 0,19-9 771 0 0,-7 11-3853 0 0,-31 20-2026 0 0,-1 0 1155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26 10135 0 0,'0'0'464'0'0,"2"0"-9"0"0,7 4-223 0 0,-1 0 0 0 0,1 0 0 0 0,-1 1 0 0 0,0 0 0 0 0,0 0 1 0 0,1 2-233 0 0,29 18 3796 0 0,-33-23-3497 0 0,0 1 0 0 0,0-1 0 0 0,0 0 0 0 0,1-1 0 0 0,-1 1 0 0 0,0-1 0 0 0,1 0 0 0 0,-1 0 0 0 0,1-1 0 0 0,-1 1 0 0 0,1-1 0 0 0,1-1-299 0 0,18 2 1033 0 0,-20 0-957 0 0,0-1 0 0 0,-1 0 0 0 0,1 0 0 0 0,-1-1-1 0 0,1 1 1 0 0,0-1 0 0 0,-1 0 0 0 0,1 0-76 0 0,5-2-5 0 0,-1-1 0 0 0,0 0-1 0 0,0 0 1 0 0,0-1 0 0 0,0 0-1 0 0,-1-1 1 0 0,0 1 0 0 0,0-2-1 0 0,-1 1 1 0 0,1-1 0 0 0,-1 0-1 0 0,-1-1 6 0 0,-5 7-111 0 0,-1 0-1 0 0,0 0 0 0 0,1 0 1 0 0,-1 0-1 0 0,0-1 0 0 0,0 1 1 0 0,0 0-1 0 0,1 0 1 0 0,-1 0-1 0 0,-1 0 0 0 0,1 0 1 0 0,0-1-1 0 0,0 1 1 0 0,0 0-1 0 0,-1 0 0 0 0,1 0 1 0 0,0 0-1 0 0,-1 0 0 0 0,1 0 1 0 0,-1 0-1 0 0,0-1 112 0 0,1 2-51 0 0,-1 0 1 0 0,1-1-1 0 0,-1 1 0 0 0,0 0 0 0 0,1 0 0 0 0,-1 0 1 0 0,0 0-1 0 0,1-1 0 0 0,-1 1 0 0 0,0 0 0 0 0,1 0 1 0 0,-1 0-1 0 0,0 0 0 0 0,1 1 0 0 0,-1-1 0 0 0,1 0 0 0 0,-1 0 1 0 0,0 0 50 0 0,0 1-110 0 0,-15 1 49 0 0,0 2-1 0 0,0 0 0 0 0,1 1 0 0 0,-1 1 1 0 0,1 0-1 0 0,-7 5 62 0 0,-25 14-214 0 0,-15 13 214 0 0,18-10-24 0 0,21-15 197 0 0,2 1 0 0 0,0 2 0 0 0,1 0 0 0 0,0 1 0 0 0,1 0 0 0 0,1 2 0 0 0,1 0 0 0 0,-4 7-173 0 0,19-23 34 0 0,0 0 0 0 0,0 0-1 0 0,0 1 1 0 0,0-1 0 0 0,1 0 0 0 0,-1 1-1 0 0,1-1 1 0 0,0 1 0 0 0,0 0 0 0 0,0-1-1 0 0,0 1 1 0 0,1 0 0 0 0,0 0 0 0 0,0-1 0 0 0,0 1-1 0 0,0 0 1 0 0,0 0 0 0 0,1 0 0 0 0,0 1-34 0 0,0 0-3 0 0,1-1 1 0 0,0 1-1 0 0,0 0 1 0 0,0-1 0 0 0,1 1-1 0 0,-1-1 1 0 0,1 0-1 0 0,0 0 1 0 0,0 0 0 0 0,1 0-1 0 0,-1-1 1 0 0,1 1 0 0 0,0-1-1 0 0,3 2 3 0 0,3 3-2 0 0,1-1-1 0 0,0-1 0 0 0,1 0 1 0 0,0 0-1 0 0,3 0 3 0 0,65 21 116 0 0,-22-9 712 0 0,-34-10-560 0 0,0-1 0 0 0,0-1 1 0 0,8 0-269 0 0,-7-3-6660 0 0,22 0 6660 0 0,-13-3-6244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13 10135 0 0,'0'0'231'0'0,"2"-1"29"0"0,8-10 335 0 0,-38 57 1413 0 0,-1 6-2008 0 0,-22 39 978 0 0,-195 272 2025 0 0,-59 38-2838 0 0,257-333-255 0 0,3 2 0 0 0,3 1 0 0 0,-7 23 90 0 0,42-81-403 0 0,-19 38 416 0 0,8-20-4851 0 0,16-29-272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13823 0 0,'0'0'630'0'0,"0"0"-13"0"0,1 2-393 0 0,1 1-86 0 0,1 1 0 0 0,-1-1-1 0 0,1 1 1 0 0,0-1 0 0 0,0 0 0 0 0,1 0 0 0 0,-1 0 0 0 0,0 0-1 0 0,1-1 1 0 0,0 1 0 0 0,-1-1 0 0 0,1 0 0 0 0,0 0 0 0 0,0-1-1 0 0,1 1 1 0 0,-1-1 0 0 0,4 1-138 0 0,5 1 338 0 0,-1 0 0 0 0,1-1 0 0 0,0-1 0 0 0,0 0 0 0 0,9-1-338 0 0,180-13 4195 0 0,78-20-4195 0 0,-67 7-282 0 0,-1 8-3460 0 0,-177 16-3421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13823 0 0,'0'0'315'0'0,"-2"1"45"0"0,-6 3-250 0 0,-1 1-1 0 0,1 0 1 0 0,0 1 0 0 0,0 0-1 0 0,0 0 1 0 0,-2 4-110 0 0,-22 16 179 0 0,-49 36 942 0 0,3 3 0 0 0,-31 36-1121 0 0,87-77 580 0 0,1 1 1 0 0,-9 14-581 0 0,22-27 109 0 0,5-8-77 0 0,0-1-1 0 0,0 1 0 0 0,1 1 0 0 0,-1-1 1 0 0,1 0-1 0 0,0 1 0 0 0,0-1 1 0 0,1 1-1 0 0,0-1 0 0 0,-1 1 0 0 0,1 0 1 0 0,1 0-1 0 0,-1-1 0 0 0,1 1 1 0 0,0 1-32 0 0,0-5 12 0 0,0-1 0 0 0,1 1 0 0 0,-1 0-1 0 0,0-1 1 0 0,1 1 0 0 0,-1-1 0 0 0,1 1 0 0 0,-1-1 0 0 0,1 1 0 0 0,-1-1 0 0 0,1 1 0 0 0,-1-1 0 0 0,1 0 0 0 0,-1 1 0 0 0,1-1 0 0 0,0 0 0 0 0,-1 1 0 0 0,1-1 0 0 0,0 0 0 0 0,-1 0 0 0 0,1 0 0 0 0,0 1-12 0 0,0-1 37 0 0,10 3 53 0 0,0 0 1 0 0,-1-1 0 0 0,1 0 0 0 0,0-1-1 0 0,0 0 1 0 0,0-1 0 0 0,0 0 0 0 0,0-1 0 0 0,0 0-1 0 0,0-1 1 0 0,5-1-91 0 0,17-3 159 0 0,-1-2 1 0 0,1-1-1 0 0,-2-1 0 0 0,0-1 1 0 0,6-5-160 0 0,-28 11 25 0 0,0 0-1 0 0,0 0 1 0 0,-1-1 0 0 0,0-1 0 0 0,0 1 0 0 0,-1-1 0 0 0,0 0 0 0 0,5-7-25 0 0,-7 8-5 0 0,-1 0 0 0 0,0-1 0 0 0,0 0 1 0 0,0 0-1 0 0,-1 0 0 0 0,0 0 0 0 0,-1 0 1 0 0,0-1-1 0 0,0 1 0 0 0,0-1 1 0 0,-1 1-1 0 0,0-5 5 0 0,0 4-40 0 0,-1 1 0 0 0,0-1 0 0 0,0 1 0 0 0,-1-1 0 0 0,0-1 40 0 0,-5-13-6851 0 0,5 18 603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10135 0 0,'0'0'464'0'0,"0"0"-9"0"0,0 0-223 0 0,-3 1 156 0 0,0 0-306 0 0,-1-1 0 0 0,1 1 0 0 0,-1 1 0 0 0,1-1-1 0 0,-1 0 1 0 0,1 1 0 0 0,0 0 0 0 0,0 0 0 0 0,0 0 0 0 0,0 0 0 0 0,0 0 0 0 0,0 1 0 0 0,1-1 0 0 0,-1 1-1 0 0,1 0 1 0 0,-1 0 0 0 0,1 0 0 0 0,0 0 0 0 0,0 0 0 0 0,0 0 0 0 0,0 2-82 0 0,-5 11-55 0 0,0 1 1 0 0,1-1 0 0 0,1 1-1 0 0,0 2 55 0 0,1-3 103 0 0,-5 23 328 0 0,2 0 0 0 0,2 0 0 0 0,2 1 0 0 0,1 26-431 0 0,-1 9 324 0 0,-18 157-324 0 0,11-163 0 0 0,-4-1 0 0 0,-8 22 0 0 0,19-79-10 0 0,2-6 24 0 0,0-1-1 0 0,-1 1 1 0 0,0 0 0 0 0,0 0 0 0 0,0-1-1 0 0,-2 2-13 0 0,3-4 371 0 0,1-2 117 0 0,0 0 21 0 0,0 0-66 0 0,8-9-275 0 0,-5 5-171 0 0,22-32 3 0 0,6-14 0 0 0,9-14 0 0 0,11-9 1883 0 0,37-37-1883 0 0,7-5 165 0 0,-94 114-165 0 0,0 0 0 0 0,0 0 0 0 0,0 0 0 0 0,0 0 0 0 0,0 0 0 0 0,0 0 0 0 0,0 0 0 0 0,0 1 0 0 0,0-1 0 0 0,1 0 0 0 0,-1 0 0 0 0,-1 1 0 0 0,1 0 0 0 0,0 0 0 0 0,-1 0 0 0 0,1 0 0 0 0,0 0 0 0 0,-1 1 0 0 0,1-1 0 0 0,0 0 0 0 0,-1 0 0 0 0,1 0 0 0 0,-1 0 0 0 0,1 1 0 0 0,0-1 0 0 0,-1 0 0 0 0,1 1 0 0 0,-1-1 0 0 0,1 1 0 0 0,3 0 0 0 0,1 2 0 0 0,7 14 0 0 0,-6-10 0 0 0,-4-4 0 0 0,1 1 0 0 0,-1 0 0 0 0,0 0 0 0 0,0 0 0 0 0,0 0 0 0 0,0 0 0 0 0,0 3 0 0 0,4 7 0 0 0,-1-1 0 0 0,-1 2 0 0 0,0-1 0 0 0,0 1 0 0 0,-2-1 0 0 0,0 1 0 0 0,0 0 0 0 0,-2 0 0 0 0,0 14 0 0 0,-4 11 0 0 0,1-19 0 0 0,1 1 0 0 0,2 11 0 0 0,-3-9 0 0 0,2-19 0 0 0,0 0 0 0 0,1 0 0 0 0,0 0 0 0 0,0 0 0 0 0,0 1 0 0 0,0-1 0 0 0,1 0 0 0 0,-1 0 0 0 0,2 0 0 0 0,0 4 0 0 0,3 4 0 0 0,-2-10 0 0 0,0 0 0 0 0,0 0 0 0 0,0-1 0 0 0,0 1 0 0 0,1-1 0 0 0,1 2 0 0 0,-4-4 0 0 0,12 5 0 0 0,-9-4 0 0 0,-1-2 0 0 0,0 1 0 0 0,1 0 0 0 0,-1-1 0 0 0,1 0 0 0 0,-1 0 0 0 0,1 0 0 0 0,-1 0 0 0 0,0 0 0 0 0,0-1 0 0 0,0 1 0 0 0,3-3 0 0 0,2 0 0 0 0,-1-1 0 0 0,0 0 0 0 0,0-1 0 0 0,4-4 0 0 0,11-14 259 0 0,-1 0 0 0 0,-1-1-1 0 0,3-7-258 0 0,50-85 1293 0 0,-40 62-1314 0 0,20-29 21 0 0,4 2 0 0 0,13-10 0 0 0,-7 18 0 0 0,51-46 0 0 0,-86 94 0 0 0,1 1 0 0 0,2 2 0 0 0,0 1 0 0 0,1 1 0 0 0,25-12 0 0 0,-55 32 0 0 0,0 0 0 0 0,0 0 0 0 0,0 0 0 0 0,0 0 0 0 0,1 1 0 0 0,-1-1 0 0 0,0 1 0 0 0,0-1 0 0 0,0 1 0 0 0,0 0 0 0 0,1 0 0 0 0,-1 0 0 0 0,0 0 0 0 0,0 0 0 0 0,1 0 0 0 0,-1 1 0 0 0,-1-1 0 0 0,0 1 0 0 0,0 0 0 0 0,0-1 0 0 0,1 1 0 0 0,-1 0 0 0 0,0 0 0 0 0,0-1 0 0 0,0 1 0 0 0,0 0 0 0 0,-1 0 0 0 0,1 0 0 0 0,0 0 0 0 0,0 0 0 0 0,0 0 0 0 0,-1 1 0 0 0,1-1 0 0 0,-1 0 0 0 0,1 0 0 0 0,-1 0 0 0 0,1 1 0 0 0,-1-1 0 0 0,0 0 0 0 0,1 1 0 0 0,-1-1 0 0 0,0 0 0 0 0,0 0 0 0 0,0 1 0 0 0,0 9-467 0 0,-1 0 0 0 0,0 0 0 0 0,0 0 0 0 0,-1-1 0 0 0,-1 1 0 0 0,1-1 0 0 0,-2 1 1 0 0,1-1-1 0 0,-5 7 467 0 0,-7 18-1534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93 191 10135 0 0,'0'0'231'0'0,"0"0"29"0"0,0 0 19 0 0,1 2-41 0 0,1-1-189 0 0,-1 0-1 0 0,0 1 1 0 0,1-1-1 0 0,-1 0 0 0 0,1 0 1 0 0,0 0-1 0 0,-1 0 0 0 0,1 0 1 0 0,0 0-1 0 0,0 0 1 0 0,-1-1-1 0 0,1 1 0 0 0,0-1 1 0 0,0 1-1 0 0,0-1 1 0 0,1 0-49 0 0,2 1 200 0 0,0-1 0 0 0,-1 0 0 0 0,1 0 0 0 0,0-1 1 0 0,0 1-1 0 0,4-2-200 0 0,8-3 704 0 0,-1 0 0 0 0,0-1 0 0 0,9-5-704 0 0,0 1 1760 0 0,16-4-1760 0 0,-28 10 304 0 0,1 0 0 0 0,-1-1 0 0 0,0 0 0 0 0,0-1 0 0 0,-1-1 0 0 0,0 0 0 0 0,0 0 0 0 0,4-5-304 0 0,-14 11-6 0 0,-1 0 1 0 0,0 0-1 0 0,1 0 0 0 0,-1-1 0 0 0,0 1 0 0 0,0 0 0 0 0,0-1 1 0 0,0 1-1 0 0,0-1 0 0 0,0 1 0 0 0,-1-1 0 0 0,1 0 1 0 0,0 1-1 0 0,-1-1 0 0 0,1 0 0 0 0,-1 0 0 0 0,0 1 0 0 0,0-1 1 0 0,1 0-1 0 0,-1 0 0 0 0,0 1 0 0 0,0-1 0 0 0,-1 0 0 0 0,1 0 1 0 0,0 1-1 0 0,-1-1 0 0 0,1 0 0 0 0,-1 0 6 0 0,0-1-151 0 0,-1 0 0 0 0,1 0-1 0 0,-1 0 1 0 0,0 0 0 0 0,0 0 0 0 0,0 1 0 0 0,0-1-1 0 0,0 1 1 0 0,0-1 0 0 0,-1 1 0 0 0,-2-2 151 0 0,2 2-8 0 0,0 0 1 0 0,0 0-1 0 0,-1 0 1 0 0,1 1-1 0 0,0-1 1 0 0,-1 1 0 0 0,1 0-1 0 0,-1 0 1 0 0,0 0-1 0 0,1 0 1 0 0,-1 1 0 0 0,0-1-1 0 0,1 1 1 0 0,-1 0-1 0 0,-3 0 8 0 0,1 1-5 0 0,-1 0 0 0 0,1 1-1 0 0,0 0 1 0 0,1-1 0 0 0,-1 2 0 0 0,0-1-1 0 0,1 1 1 0 0,-1 0 0 0 0,-1 1 5 0 0,-9 7-1 0 0,0 1-1 0 0,1 1 1 0 0,1 0 0 0 0,0 1-1 0 0,-8 11 2 0 0,-7 7 0 0 0,8-10 0 0 0,0 2 0 0 0,2 1 0 0 0,1 0 0 0 0,-1 4 0 0 0,12-18 0 0 0,-5 11 0 0 0,0 1 0 0 0,1 0 0 0 0,0 4 0 0 0,9-21 0 0 0,0 1 0 0 0,0-1 0 0 0,0 1 0 0 0,1 0 0 0 0,0 0 0 0 0,0 0 0 0 0,1-1 0 0 0,0 1 0 0 0,0 0 0 0 0,1 0 0 0 0,0 0 0 0 0,0 0 0 0 0,2 5 0 0 0,-2-9 34 0 0,0-1-1 0 0,0 1 1 0 0,0-1-1 0 0,1 0 1 0 0,-1 0-1 0 0,1 1 1 0 0,0-1-1 0 0,0 0 1 0 0,-1 0-1 0 0,1-1 1 0 0,0 1-1 0 0,1 0 1 0 0,-1-1-1 0 0,0 1 1 0 0,0-1-1 0 0,1 0 1 0 0,-1 0-1 0 0,1 1 1 0 0,-1-2-1 0 0,1 1 1 0 0,-1 0-1 0 0,1 0 1 0 0,0-1-1 0 0,-1 0 1 0 0,3 1-34 0 0,6 0 197 0 0,1-1 1 0 0,-1 0 0 0 0,0 0 0 0 0,1-1 0 0 0,4-1-198 0 0,125-26 230 0 0,-62 12-1156 0 0,-53 11-3557 0 0,-2-1-1565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11975 0 0,'0'0'267'0'0,"0"0"42"0"0,0 0 17 0 0,0 0-28 0 0,-8 4-186 0 0,0 2-111 0 0,1-1 0 0 0,0 1-1 0 0,0 1 1 0 0,0-1 0 0 0,1 1 0 0 0,0 1-1 0 0,0-1 1 0 0,0 1 0 0 0,-2 5-1 0 0,-9 17 916 0 0,-12 30-916 0 0,5-5 342 0 0,2 2 1 0 0,-4 22-343 0 0,15-41 108 0 0,3 0 0 0 0,1 1 0 0 0,1 0 0 0 0,2 8-108 0 0,4-33 0 0 0,3-3 0 0 0,-3-11 29 0 0,1 1 0 0 0,-1 0 0 0 0,1-1 0 0 0,0 1-1 0 0,-1-1 1 0 0,1 1 0 0 0,0-1 0 0 0,0 1 0 0 0,-1-1 0 0 0,1 0 0 0 0,0 1-1 0 0,0-1 1 0 0,0 0 0 0 0,0 0 0 0 0,-1 1 0 0 0,1-1 0 0 0,0 0-1 0 0,0 0 1 0 0,0 0 0 0 0,0 0 0 0 0,0 0 0 0 0,-1 0 0 0 0,1 0 0 0 0,0-1-1 0 0,0 1 1 0 0,0 0 0 0 0,0 0 0 0 0,0-1 0 0 0,-1 1 0 0 0,1-1-29 0 0,25-12 1017 0 0,-12 2-980 0 0,0 0 0 0 0,-1-1 0 0 0,0 0 0 0 0,10-13-37 0 0,42-60 19 0 0,-39 51-21 0 0,30-46 2 0 0,-27 35 0 0 0,17-14 0 0 0,-40 54 0 0 0,-2 8 0 0 0,-2 5 0 0 0,-2-7 0 0 0,1 10-2 0 0,1 0 0 0 0,-2 1-1 0 0,0 0 1 0 0,0-1-1 0 0,-2 7 3 0 0,0 21 84 0 0,2-7 728 0 0,1 0 0 0 0,3 6-812 0 0,-3-27 44 0 0,1-1 0 0 0,0 0 0 0 0,1 0 0 0 0,0 0 0 0 0,1 0 0 0 0,0-1 0 0 0,0 1 0 0 0,5 6-44 0 0,-7-14 0 0 0,-1 1 0 0 0,1-1 0 0 0,0 0 0 0 0,-1 0 0 0 0,1-1 0 0 0,0 1 0 0 0,0 0 0 0 0,1-1 0 0 0,-1 1 0 0 0,0-1 0 0 0,0 1 0 0 0,1-1 0 0 0,-1 0 0 0 0,1 0 0 0 0,-1 0 0 0 0,1 0 0 0 0,-1-1 0 0 0,1 1 0 0 0,-1-1 0 0 0,1 0 0 0 0,0 1 0 0 0,-1-1 0 0 0,1 0 0 0 0,0 0 0 0 0,-1-1 0 0 0,1 1 0 0 0,2-1 0 0 0,5-2 0 0 0,0 1 0 0 0,0-2 0 0 0,0 0 0 0 0,-1 0 0 0 0,0 0 0 0 0,2-2 0 0 0,4-4 0 0 0,0 0 0 0 0,-1-1 0 0 0,0 0 0 0 0,-1-1 0 0 0,-1 0 0 0 0,0-2 0 0 0,5-6 0 0 0,-1 2 0 0 0,12-17 0 0 0,-1-2 0 0 0,12-23 0 0 0,-12 18 0 0 0,1 1 0 0 0,4 0 0 0 0,-22 29 0 0 0,1 0 0 0 0,0 1 0 0 0,1 1 0 0 0,0-1 0 0 0,1 2 0 0 0,0 0 0 0 0,0 0 0 0 0,7-2 0 0 0,-18 10-56 0 0,0 0 0 0 0,0 1 0 0 0,0-1-1 0 0,0 0 1 0 0,0 1 0 0 0,0-1 0 0 0,0 1-1 0 0,0 0 1 0 0,0 0 0 0 0,0 0 0 0 0,0 0-1 0 0,0 0 1 0 0,0 0 0 0 0,0 0 0 0 0,1 1 0 0 0,-1-1-1 0 0,0 1 1 0 0,0 0 0 0 0,0-1 0 0 0,-1 1-1 0 0,1 0 1 0 0,0 0 0 0 0,0 0 0 0 0,0 0 0 0 0,1 2 56 0 0,0 0-344 0 0,1 0 1 0 0,-1 0-1 0 0,1 1 1 0 0,-1-1-1 0 0,0 1 1 0 0,-1 0 0 0 0,1 0-1 0 0,-1 0 1 0 0,0 0-1 0 0,2 5 344 0 0,2 7-1024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8 379 8287 0 0,'0'0'191'0'0,"0"0"26"0"0,0 0 9 0 0,-2 9 4 0 0,1-3-86 0 0,0-5 598 0 0,1-1 234 0 0,0 0 42 0 0,0 0 6 0 0,0 0 0 0 0,0 0 0 0 0,0 0 0 0 0,0 0-69 0 0,0 0-290 0 0,0 0-121 0 0,0-1-442 0 0,-1-1-1 0 0,1 1 0 0 0,-1-1 1 0 0,1 0-1 0 0,-1 1 0 0 0,1-1 1 0 0,0 0-1 0 0,0 1 0 0 0,0-1 1 0 0,0 0-1 0 0,0-1-101 0 0,1-6 126 0 0,1 0 0 0 0,0-1 0 0 0,0 1 0 0 0,1 0 0 0 0,0 0 0 0 0,1 1 0 0 0,0-1 0 0 0,0 1 0 0 0,2-2-126 0 0,11-17 538 0 0,1 1 0 0 0,2-1-538 0 0,-14 19-145 0 0,7-9 145 0 0,1 2 0 0 0,0 0 0 0 0,1 1 0 0 0,0 0 0 0 0,1 1 0 0 0,1 1 0 0 0,0 0 0 0 0,5-1 0 0 0,2 0 0 0 0,1 1 0 0 0,1 2 0 0 0,-1 0 0 0 0,1 2 0 0 0,25-6 0 0 0,-44 13-388 0 0,-1 0-1 0 0,1 0 1 0 0,-1 0-1 0 0,1 1 1 0 0,-1 0-1 0 0,1 0 0 0 0,0 1 1 0 0,-1 0-1 0 0,1 0 1 0 0,4 1 388 0 0,5 2-6483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583 111 11975 0 0,'9'-14'287'0'0,"14"-25"532"0"0,-21 36-796 0 0,-1-1 0 0 0,1 0 0 0 0,-1 0 0 0 0,1 1 0 0 0,-1-1 0 0 0,0 0 0 0 0,-1 0-1 0 0,1 0 1 0 0,-1-2-23 0 0,-2-3 0 0 0,1 8 0 0 0,0 0 0 0 0,0 1 0 0 0,-1-1 0 0 0,1 0 0 0 0,0 0 0 0 0,0 1 0 0 0,-1-1 0 0 0,1 1 0 0 0,0-1 0 0 0,-1 1 0 0 0,1-1 0 0 0,0 1 0 0 0,-1 0 0 0 0,1 0 0 0 0,-1 0 0 0 0,1-1 0 0 0,0 1 0 0 0,-1 1 0 0 0,1-1 0 0 0,-1 0 0 0 0,1 0 0 0 0,0 0 0 0 0,-1 1 0 0 0,0 0 0 0 0,-6 1 0 0 0,0 1 0 0 0,0 0 0 0 0,-6 3 0 0 0,6-2 0 0 0,-32 16 436 0 0,1 1 1 0 0,1 2-1 0 0,-10 10-436 0 0,-108 85 2022 0 0,65-47-1281 0 0,66-53-737 0 0,2 1 0 0 0,0 2 0 0 0,1 0 0 0 0,-4 6-4 0 0,17-14 0 0 0,6-4 26 0 0,6-6 54 0 0,4-3 257 0 0,-1 0-165 0 0,0-1 0 0 0,0 0-1 0 0,0 0 1 0 0,0-1 0 0 0,0 0 0 0 0,0 0 0 0 0,0 0 0 0 0,2-2-172 0 0,45-25 232 0 0,-53 29-234 0 0,199-126-62 0 0,-198 125-273 0 0,-1 1-138 0 0,19 8-4898 0 0,-13-2 3838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14 217 13823 0 0,'0'0'315'0'0,"0"0"45"0"0,0 0 21 0 0,0 2-49 0 0,1 6-255 0 0,-3-1-28 0 0,-4 1-51 0 0,0-1 73 0 0,5-6 294 0 0,1-1 122 0 0,0 0 22 0 0,0 0-66 0 0,1-3-294 0 0,4-8 32 0 0,1 0 0 0 0,0 0 0 0 0,1 0 0 0 0,0 1 0 0 0,0 0 0 0 0,1 0 0 0 0,0 0 1 0 0,1 2-1 0 0,2-2-181 0 0,20-18-520 0 0,2 1 1 0 0,1 2 0 0 0,30-17 519 0 0,-58 39 0 0 0,-1 0 0 0 0,1 0 0 0 0,0 1 0 0 0,0 0 0 0 0,1 0 0 0 0,-1 0 0 0 0,3 0 0 0 0,-2 0 0 0 0,-6 2 0 0 0,0-1 0 0 0,0 1 0 0 0,0 0 0 0 0,0 0 0 0 0,0-1 0 0 0,0 1 0 0 0,0 0 0 0 0,0 0 0 0 0,-1 0 0 0 0,1 0 0 0 0,0 0 0 0 0,0 0 0 0 0,0 1 0 0 0,0-1 0 0 0,0 0 0 0 0,0 0 0 0 0,0 1 0 0 0,0-1 0 0 0,-1 0 0 0 0,1 1 0 0 0,0-1 0 0 0,0 1 0 0 0,0-1 0 0 0,-1 1 0 0 0,1-1 0 0 0,0 1 0 0 0,-1 0 0 0 0,2 0 0 0 0,-1 1 0 0 0,-1-1 0 0 0,1 1 0 0 0,0-1 0 0 0,-1 1 0 0 0,1 0 0 0 0,-1 0 0 0 0,0-1 0 0 0,1 1 0 0 0,-1 0 0 0 0,0 0 0 0 0,0 1 0 0 0,1 11 127 0 0,-1-1 0 0 0,0 1 0 0 0,-1 0-1 0 0,-1-1 1 0 0,0 1 0 0 0,-1-1 0 0 0,-2 8-127 0 0,-10 24 1074 0 0,-11 24-1074 0 0,19-52 30 0 0,2-7-94 0 0,5-8-273 0 0,0-2-138 0 0,2 0-1158 0 0,8-1-4506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0 15663 0 0,'0'0'356'0'0,"0"0"50"0"0,0 0 20 0 0,0 0-42 0 0,-1 2-250 0 0,-5 12 67 0 0,0 0 1 0 0,-1-1-1 0 0,0 0 1 0 0,-1-1-1 0 0,-1 1 1 0 0,-5 5-202 0 0,-14 20 749 0 0,-40 71 748 0 0,-20 30-850 0 0,37-56-647 0 0,3 2 0 0 0,-8 28 0 0 0,10-20 0 0 0,32-68 0 0 0,-12 15 0 0 0,15-24 0 0 0,1 0 0 0 0,1 0 0 0 0,0 0 0 0 0,1 1 0 0 0,0 3 0 0 0,-4 31 0 0 0,-2 2 0 0 0,2-19 0 0 0,1-4 0 0 0,1 1 0 0 0,-2 12 0 0 0,2-4-698 0 0,-3-1 0 0 0,-1-1-1 0 0,-1 0 1 0 0,-19 31 698 0 0,29-59-691 0 0,0 1 0 0 0,0-1-1 0 0,-1 0 1 0 0,-1 0 0 0 0,1 0 0 0 0,-1-1 0 0 0,-1 0-1 0 0,0-1 1 0 0,0 0 0 0 0,-6 5 691 0 0,-8 2-2047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53 121 15663 0 0,'-5'2'189'0'0,"-1"0"1"0"0,1 0-1 0 0,0 1 0 0 0,1-1 0 0 0,-5 4-189 0 0,8-5 43 0 0,-1 0 0 0 0,1 1 0 0 0,-1-1 0 0 0,1 1 0 0 0,0-1 0 0 0,0 1 0 0 0,0-1 0 0 0,0 1 0 0 0,0 0 0 0 0,0 0 0 0 0,0-1 0 0 0,0 1 0 0 0,1 0 0 0 0,-1 0 0 0 0,1 0 0 0 0,-1 0 0 0 0,1 0 0 0 0,0 1-43 0 0,-1-3 0 0 0,1 0 0 0 0,0 1 0 0 0,0-1 0 0 0,0 1 0 0 0,0-1 0 0 0,0 1 0 0 0,0-1 0 0 0,0 1 0 0 0,0-1 0 0 0,0 1 0 0 0,0-1 0 0 0,0 1 0 0 0,0-1 0 0 0,0 0 0 0 0,0 1 0 0 0,0-1 0 0 0,0 1 0 0 0,0-1 0 0 0,0 1 0 0 0,1-1 0 0 0,-1 1 0 0 0,0-1 0 0 0,0 0 0 0 0,1 1 0 0 0,-1-1 0 0 0,0 1 0 0 0,1-1 0 0 0,-1 0 0 0 0,0 1 0 0 0,1-1 0 0 0,-1 0 0 0 0,0 0 0 0 0,1 1 0 0 0,-1-1 0 0 0,1 0 0 0 0,-1 0 0 0 0,0 1 0 0 0,1-1 0 0 0,0 0 0 0 0,2 2 55 0 0,0 0 0 0 0,1-1 0 0 0,-1 1 0 0 0,1-1 0 0 0,-1 0-1 0 0,1 0 1 0 0,-1 0 0 0 0,1 0 0 0 0,0-1 0 0 0,-1 1 0 0 0,1-1 0 0 0,0 0 0 0 0,-1 0-1 0 0,1 0 1 0 0,0-1-55 0 0,12-1 500 0 0,0-1-1 0 0,0-1 0 0 0,0-1-499 0 0,11-2 521 0 0,347-70 2698 0 0,-91 20-3144 0 0,-121 26-278 0 0,-92 22-2282 0 0,-47 7 971 0 0,-6 1-20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10135 0 0,'2'0'464'0'0,"18"2"71"0"0,-13-2-498 0 0,-1 0 0 0 0,0 1 0 0 0,1 0 1 0 0,-1 0-1 0 0,2 1-37 0 0,-6-1 75 0 0,0 0 0 0 0,0 0 0 0 0,0 0 0 0 0,0 0 0 0 0,-1 0 0 0 0,1 0 0 0 0,0 0 0 0 0,0 1 0 0 0,-1-1 1 0 0,1 1-1 0 0,-1-1 0 0 0,1 1 0 0 0,-1-1 0 0 0,0 1 0 0 0,1 0 0 0 0,-1 0 0 0 0,0 0 0 0 0,0 0-75 0 0,1 4 243 0 0,1 1-1 0 0,-1-1 1 0 0,-1 0-1 0 0,1 1 1 0 0,-1-1-1 0 0,-1 1 1 0 0,1 0-1 0 0,-1-1 1 0 0,0 1-1 0 0,-1 3-242 0 0,-1 13 855 0 0,-2 0-1 0 0,-2 8-854 0 0,3-19 209 0 0,-8 33-102 0 0,-2 0 0 0 0,-3 0 1 0 0,-19 39-108 0 0,5-22 7 0 0,-3-2 1 0 0,-16 20-8 0 0,-60 71 934 0 0,53-78-404 0 0,-92 119-2122 0 0,-94 88 1592 0 0,201-236-4049 0 0,-23 16 4049 0 0,38-39-1535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6 159 13823 0 0,'0'0'315'0'0,"0"0"45"0"0,0 0 21 0 0,0 0-49 0 0,-1 1-220 0 0,-4 5-29 0 0,6-5-42 0 0,-1 0-1 0 0,0-1 1 0 0,0 1 0 0 0,0-1 0 0 0,1 1 0 0 0,-1 0-1 0 0,0-1 1 0 0,1 1 0 0 0,-1-1 0 0 0,0 1-1 0 0,1-1 1 0 0,-1 1 0 0 0,1-1 0 0 0,-1 1 0 0 0,1-1-1 0 0,-1 0 1 0 0,1 1 0 0 0,-1-1 0 0 0,1 0-41 0 0,-1 1 77 0 0,4 1 2 0 0,0 1 0 0 0,-1-1 0 0 0,1 1 0 0 0,0-1 0 0 0,0 0 1 0 0,1-1-1 0 0,-1 1 0 0 0,0-1 0 0 0,1 0 0 0 0,-1 0 0 0 0,0 0 0 0 0,1 0 0 0 0,-1-1 0 0 0,1 0 0 0 0,1 0-79 0 0,13 0-26 0 0,0-2-1 0 0,0 0 0 0 0,1-1 27 0 0,-11 1 83 0 0,176-33 2908 0 0,43-21-2991 0 0,-14 3 1449 0 0,-45 22-249 0 0,-56 18-3458 0 0,-74 11-312 0 0,-6 3-4250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11975 0 0,'0'0'267'0'0,"0"0"42"0"0,-2 0 17 0 0,-10 0-44 0 0,9 0-273 0 0,0 0-1 0 0,0-1 1 0 0,0 2 0 0 0,0-1-1 0 0,0 0 1 0 0,0 0-1 0 0,0 1 1 0 0,0 0-1 0 0,1 0 1 0 0,-1 0-1 0 0,0 0 1 0 0,0 0-1 0 0,1 0 1 0 0,-1 1-1 0 0,-1 0-8 0 0,-26 20 0 0 0,0 1 0 0 0,2 2 0 0 0,0 1 0 0 0,1 2 0 0 0,15-16 0 0 0,-92 100 436 0 0,97-104-209 0 0,1 0 0 0 0,0 1 0 0 0,1 0 0 0 0,-1 0 0 0 0,2 0-1 0 0,-1 1 1 0 0,-1 6-227 0 0,4-2 16 0 0,2-11 41 0 0,0-1 0 0 0,1 0-1 0 0,0 0 1 0 0,0 1 0 0 0,-1-1-1 0 0,1 0 1 0 0,0 0 0 0 0,1 0-1 0 0,-1 0 1 0 0,0 0 0 0 0,1 0-1 0 0,-1 0 1 0 0,1-1 0 0 0,-1 1-1 0 0,1 0 1 0 0,0-1 0 0 0,0 1-1 0 0,0-1 1 0 0,0 0 0 0 0,0 1-1 0 0,0-1 1 0 0,0 0 0 0 0,0 0-1 0 0,2 0-56 0 0,7 3 404 0 0,0 0 0 0 0,0-1 0 0 0,0-1 0 0 0,6 1-404 0 0,-7-2 178 0 0,1 0 0 0 0,-1 0 0 0 0,1-1 0 0 0,-1-1 0 0 0,1 0 0 0 0,8-2-178 0 0,15-4 45 0 0,13-6-45 0 0,-37 10 7 0 0,6-1-7 0 0,0-1 0 0 0,-1 0 0 0 0,0-2 0 0 0,0 0 0 0 0,0 0 0 0 0,-1-1 0 0 0,0-1 0 0 0,0-1 0 0 0,-1 0 0 0 0,-1 0 0 0 0,1-1 0 0 0,-2-1 0 0 0,0 0 0 0 0,3-5 0 0 0,-12 16 0 0 0,-1-1 0 0 0,1 0 0 0 0,-1 1 0 0 0,0-1 0 0 0,0 0 0 0 0,0 0 0 0 0,0 0 0 0 0,0 0 0 0 0,-1 0 0 0 0,1 0 0 0 0,0 0 0 0 0,-1 0 0 0 0,0 0 0 0 0,1 0 0 0 0,-1 0 0 0 0,0 0 0 0 0,0 0 0 0 0,0 0 0 0 0,0-1 0 0 0,-1 1 0 0 0,1 0 0 0 0,0 0 0 0 0,-1 0 0 0 0,0 0 0 0 0,1 0 0 0 0,-1 0 0 0 0,0 0 0 0 0,0 0 0 0 0,0 0 0 0 0,0 1 0 0 0,0-1 0 0 0,-1 0 0 0 0,-4-13 0 0 0,5 14 0 0 0,1-1 0 0 0,-1 0 0 0 0,1 0 0 0 0,-1 0 0 0 0,0 1 0 0 0,0-1 0 0 0,0 0 0 0 0,0 1 0 0 0,0-1 0 0 0,-1 1 0 0 0,1 0 0 0 0,-1-2 0 0 0,-5-2 7 0 0,0 1-1 0 0,0 0 0 0 0,0 0 1 0 0,0 1-1 0 0,0-1 1 0 0,-8-1-7 0 0,-16-4-1393 0 0,0 2-3663 0 0,9 2-558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123 362 11975 0 0,'0'0'267'0'0,"0"0"42"0"0,-1 2 17 0 0,-12 19 99 0 0,-9 17 483 0 0,21-36-399 0 0,0 4-66 0 0,-1-1 0 0 0,0 0-1 0 0,0 0 1 0 0,-1 0 0 0 0,1 0-1 0 0,-2 2-442 0 0,3-6 0 0 0,1 1 0 0 0,-1-1 0 0 0,0 1 0 0 0,0-1 0 0 0,0 0 0 0 0,0 1 0 0 0,0-1 0 0 0,0 0 0 0 0,0 1 0 0 0,0-1 0 0 0,0 0 0 0 0,-1 0 0 0 0,1 0 0 0 0,0 0 0 0 0,-1 0 0 0 0,0 0 0 0 0,-4 2 0 0 0,3 0 0 0 0,1-2 0 0 0,0 1 0 0 0,0-1 0 0 0,0 0 0 0 0,0 0 0 0 0,0 0 0 0 0,0 0 0 0 0,0 0 0 0 0,0-1 0 0 0,0 1 0 0 0,-1 0 0 0 0,1-1 0 0 0,0 0 0 0 0,-1 0 0 0 0,1 1 0 0 0,2-1 1 0 0,-1 0 0 0 0,1 0 0 0 0,0 0 0 0 0,-1 0 0 0 0,1 0-1 0 0,0 0 1 0 0,-1 0 0 0 0,1 0 0 0 0,0 0 0 0 0,0 0 0 0 0,-1 0 0 0 0,1 0-1 0 0,0 0 1 0 0,-1 0 0 0 0,1 0 0 0 0,0 0 0 0 0,-1 0 0 0 0,1-1 0 0 0,0 1-1 0 0,0 0 1 0 0,-1 0 0 0 0,1 0 0 0 0,0 0 0 0 0,0-1 0 0 0,-1 1 0 0 0,1 0-1 0 0,0 0 1 0 0,0 0 0 0 0,0-1 0 0 0,-1 1 0 0 0,1 0 0 0 0,0 0 0 0 0,0-1-1 0 0,0 1 1 0 0,0 0 0 0 0,0-1 0 0 0,-1 1 0 0 0,1 0 0 0 0,0 0 0 0 0,0-1-1 0 0,0 1 1 0 0,0 0 0 0 0,0-1 0 0 0,0 1 0 0 0,0 0 0 0 0,0-1 0 0 0,0 1-1 0 0,0 0 1 0 0,0 0 0 0 0,0-1 0 0 0,0 1 0 0 0,1 0 0 0 0,-1-1 0 0 0,0 1-1 0 0,0 0 1 0 0,0 0 0 0 0,0-1 0 0 0,1 1-1 0 0,-1 0 22 0 0,1-7 139 0 0,0 1 1 0 0,1 0-1 0 0,0 1 0 0 0,1-1 1 0 0,-1 0-1 0 0,1 0 0 0 0,0 1 0 0 0,3-5-161 0 0,33-39 252 0 0,-6 14-564 0 0,1 1 1 0 0,2 3-1 0 0,2 0 1 0 0,0 3-1 0 0,10-4 312 0 0,-27 18 0 0 0,0 1 0 0 0,20-9 0 0 0,-35 19 0 0 0,1 1 0 0 0,-1-1 0 0 0,1 1 0 0 0,0 0 0 0 0,0 1 0 0 0,0 0 0 0 0,-1 0 0 0 0,1 0 0 0 0,0 1 0 0 0,0 0 0 0 0,0 0 0 0 0,5 1 0 0 0,-10 0 0 0 0,1 0 0 0 0,-1 0 0 0 0,0 0 0 0 0,1 0 0 0 0,-1 0 0 0 0,0 0 0 0 0,0 1 0 0 0,0-1 0 0 0,1 1 0 0 0,-2 0 0 0 0,1-1 0 0 0,0 1 0 0 0,0 0 0 0 0,0 0 0 0 0,-1 0 0 0 0,1 0 0 0 0,-1 1 0 0 0,0-1 0 0 0,0 0 0 0 0,0 0 0 0 0,1 1 0 0 0,0 3 0 0 0,0 0 0 0 0,0 0 0 0 0,0 0 0 0 0,-1 0 0 0 0,0 0 0 0 0,0 0 0 0 0,0 0 0 0 0,-1 3 0 0 0,-1 1 0 0 0,0 0 0 0 0,-1 0 0 0 0,0 0 0 0 0,-1-1 0 0 0,0 1 0 0 0,0-1 0 0 0,-1 1 0 0 0,0-1 0 0 0,-1 0 0 0 0,-2 2 0 0 0,-15 35 0 0 0,32-65 0 0 0,0 0 0 0 0,1 1 0 0 0,1 0 0 0 0,1 1 0 0 0,0 0 0 0 0,1 1 0 0 0,7-5 0 0 0,18-16 0 0 0,1 1 0 0 0,27-18 0 0 0,-44 37 0 0 0,1 1 0 0 0,1 2 0 0 0,5-3 0 0 0,-15 10 0 0 0,0 1 0 0 0,1 0 0 0 0,0 1 0 0 0,0 0 0 0 0,0 2 0 0 0,4-1 0 0 0,-14 3 0 0 0,34-2 0 0 0,-37 3 0 0 0,0 0 0 0 0,0 1 0 0 0,0-1 0 0 0,0 1 0 0 0,0 0 0 0 0,0 0 0 0 0,0 0 0 0 0,-1 0 0 0 0,1 0 0 0 0,0 1 0 0 0,2 1 0 0 0,4 5 0 0 0,-7-4 0 0 0,1 1 0 0 0,-1-1 0 0 0,0 1 0 0 0,0 0 0 0 0,-1 0 0 0 0,0 0 0 0 0,1 0 0 0 0,-2 1 0 0 0,1-1 0 0 0,-1 0 0 0 0,1 0 0 0 0,-1 0 0 0 0,-1 6 0 0 0,-1 9 0 0 0,-1 0 0 0 0,-4 17 0 0 0,-36 119 0 0 0,29-110 0 0 0,13-41 2 0 0,-18 47-56 0 0,12-34-34 0 0,6-5-2621 0 0,1-13 1686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17 10135 0 0,'0'0'231'0'0,"-7"-4"308"0"0,3 2-523 0 0,0 0 0 0 0,0 1 0 0 0,0-1 0 0 0,-1 1 0 0 0,1-1 0 0 0,0 1 0 0 0,-1 1 0 0 0,1-1 0 0 0,-1 1 0 0 0,1-1 0 0 0,-1 1 0 0 0,0 1-16 0 0,-3 0 17 0 0,1 0 1 0 0,0 1 0 0 0,0 0-1 0 0,0 1 1 0 0,-5 2-18 0 0,-5 1 6 0 0,5-1 46 0 0,0 1-1 0 0,0 1 0 0 0,1-1 0 0 0,-2 3-51 0 0,-16 9 266 0 0,-17 11 1351 0 0,-42 34-1617 0 0,79-56 244 0 0,1 0-1 0 0,-1 0 1 0 0,1 1-1 0 0,1 1 1 0 0,0-1-1 0 0,-4 6-243 0 0,9-11 114 0 0,0-1 0 0 0,1 1 0 0 0,-1 0 0 0 0,0 0 0 0 0,1 1-1 0 0,0-1 1 0 0,0 0 0 0 0,0 0 0 0 0,0 1 0 0 0,0-1 0 0 0,1 0 0 0 0,-1 1-1 0 0,1-1 1 0 0,0 1 0 0 0,0-1 0 0 0,0 0 0 0 0,0 1 0 0 0,1-1 0 0 0,0 1 0 0 0,-1-1-1 0 0,1 0 1 0 0,0 0 0 0 0,1 1-114 0 0,-1-2 3 0 0,0 1 0 0 0,0-1 0 0 0,0 0-1 0 0,1 0 1 0 0,-1 0 0 0 0,1 1 0 0 0,1 0-3 0 0,6 1-2 0 0,-4-2 0 0 0,-2-1 2 0 0,0 0 0 0 0,0 0 0 0 0,0 0 0 0 0,0-1 0 0 0,0 1 0 0 0,0-1 0 0 0,0 0 0 0 0,0 0 0 0 0,1 0 0 0 0,-1 0 0 0 0,0 0 0 0 0,1-1 0 0 0,6-1 0 0 0,0-1 0 0 0,-1 0 0 0 0,3-1 0 0 0,6-3 0 0 0,-1 0 0 0 0,-1-1 0 0 0,1 0 0 0 0,-1-1 0 0 0,-1-1 0 0 0,0-1 0 0 0,5-5 0 0 0,8-10 0 0 0,-21 19 0 0 0,-1 1 0 0 0,1-1 0 0 0,1 1 0 0 0,4-3 0 0 0,-5 7 0 0 0,-6 6 0 0 0,-7 9 0 0 0,6-12 0 0 0,-5 10 0 0 0,1 1 0 0 0,1-1 0 0 0,0 1 0 0 0,0-1 0 0 0,1 1 0 0 0,1 5 0 0 0,0-14-150 0 0,1-1 0 0 0,0 0 1 0 0,0 1-1 0 0,1-1 0 0 0,-1 1 0 0 0,0-1 0 0 0,1 0 0 0 0,-1 1 0 0 0,1-1 0 0 0,0 0 0 0 0,0 1 0 0 0,0-1 0 0 0,0 0 1 0 0,0 0-1 0 0,0 0 0 0 0,1 0 0 0 0,-1 0 0 0 0,1 0 0 0 0,1 1 150 0 0,1 1-721 0 0,0-1 0 0 0,0 0 1 0 0,0 0-1 0 0,1-1 0 0 0,-1 1 0 0 0,5 1 721 0 0,-4-2-484 0 0,14 6-1563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27 352 8287 0 0,'0'0'382'0'0,"0"0"-8"0"0,0 0-170 0 0,0 0 176 0 0,0 0 107 0 0,0 0 22 0 0,0 0 71 0 0,0 0 286 0 0,-10-4 2099 0 0,9 3-2854 0 0,-1 1 0 0 0,1-1 0 0 0,0 0 1 0 0,0 0-1 0 0,0 0 0 0 0,0 0 0 0 0,0 0 0 0 0,0 0 0 0 0,0-1 0 0 0,1 1 0 0 0,-1 0 1 0 0,0 0-1 0 0,1-1 0 0 0,-1 1 0 0 0,1 0 0 0 0,-1-1 0 0 0,1 1 0 0 0,-1 0 1 0 0,1-1-1 0 0,0 1 0 0 0,0-1 0 0 0,0 1 0 0 0,0 0 0 0 0,0-1 0 0 0,0 1 1 0 0,0-1-1 0 0,0 1 0 0 0,0 0 0 0 0,1-1 0 0 0,-1 1 0 0 0,1 0 0 0 0,-1-1 1 0 0,1 1-1 0 0,0-2-111 0 0,4-6 147 0 0,0 0 0 0 0,0 0 0 0 0,1 0 0 0 0,5-6-147 0 0,0 0 22 0 0,1-3-22 0 0,-7 10 0 0 0,0 0 0 0 0,0 1 0 0 0,1-1 0 0 0,0 1 0 0 0,0 1 0 0 0,1-1 0 0 0,0 1 0 0 0,0 0 0 0 0,2-1 0 0 0,13-6 0 0 0,1 2 0 0 0,0 0 0 0 0,14-3 0 0 0,19-10 0 0 0,-12 6 0 0 0,-16 6 0 0 0,15-8 0 0 0,-33 15 0 0 0,0 1 0 0 0,1 1 0 0 0,-1 0 0 0 0,1 0 0 0 0,-1 1 0 0 0,1 1 0 0 0,3-1 0 0 0,7 0 0 0 0,-10 2 0 0 0,-9 1 0 0 0,-1 0 0 0 0,1 0 0 0 0,0 0 0 0 0,0 0 0 0 0,-1 0 0 0 0,1 0 0 0 0,-1 1 0 0 0,1-1 0 0 0,-1 1 0 0 0,1-1 0 0 0,-1 1 0 0 0,0-1 0 0 0,0 1 0 0 0,0 0 0 0 0,0-1 0 0 0,0 1 0 0 0,0 0 0 0 0,1 2 0 0 0,-1-1 0 0 0,0 0 0 0 0,-1 1 0 0 0,1-1 0 0 0,-1 1 0 0 0,1-1 0 0 0,-1 1 0 0 0,0-1 0 0 0,0 3 0 0 0,-2 6 0 0 0,0 1 0 0 0,-1-1 0 0 0,0 1 0 0 0,-4 10 0 0 0,-31 73 0 0 0,23-52 5 0 0,8-26-140 0 0,1 0-1 0 0,1 0 1 0 0,0 4 135 0 0,5-20-475 0 0,-1 3 19 0 0,1-2-744 0 0,-1-2-2517 0 0,1-1 2182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80 117 8287 0 0,'0'2'382'0'0,"-2"7"-258"0"0,-1-1 1 0 0,1 1-1 0 0,-2-1 1 0 0,1 0 0 0 0,-3 4-125 0 0,1-1 576 0 0,0 0-1 0 0,0 1 1 0 0,1 1-576 0 0,-4 22 1585 0 0,1 0 0 0 0,2 1-1 0 0,1 0 1 0 0,2 32-1585 0 0,2-63 20 0 0,-2 15-23 0 0,1-12 219 0 0,1-6-66 0 0,0 0 0 0 0,-1 0 0 0 0,1 0 0 0 0,0 0 0 0 0,-1 0 0 0 0,1-1-1 0 0,-1 1 1 0 0,1 0 0 0 0,-1 0 0 0 0,0-1 0 0 0,0 1 0 0 0,0 0 0 0 0,0-1-1 0 0,0 1 1 0 0,0-1-150 0 0,-1 1 512 0 0,2-2 0 0 0,0 0-69 0 0,1-4-432 0 0,-1 1 0 0 0,0 0 1 0 0,1-1-1 0 0,0 1 0 0 0,0 0 0 0 0,0 0 1 0 0,0 0-1 0 0,1-1 0 0 0,-1 1 0 0 0,1 1 1 0 0,-1-1-1 0 0,1 0 0 0 0,0 0 0 0 0,0 1 1 0 0,1-1-1 0 0,1-1-11 0 0,7-6-9 0 0,0 0 0 0 0,0 1 0 0 0,7-3 9 0 0,9-8 12 0 0,30-22-12 0 0,18-8 0 0 0,22-17 0 0 0,98-68 0 0 0,-154 107 0 0 0,-9 8-414 0 0,1 1-1 0 0,1 2 415 0 0,-33 16-953 0 0,-1 1-741 0 0,0 0-2878 0 0,0 0-1228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13823 0 0,'0'0'315'0'0,"-2"1"45"0"0,-6 3-262 0 0,1 1 0 0 0,-1 0 0 0 0,1 0 0 0 0,0 1 0 0 0,0 0 0 0 0,1 0 0 0 0,-1 1 0 0 0,1 0-1 0 0,1 0 1 0 0,-1 0 0 0 0,1 1 0 0 0,1 0 0 0 0,-4 6-98 0 0,-21 37 672 0 0,21-38-486 0 0,0-1 1 0 0,1 1-1 0 0,1 1 1 0 0,0-1-1 0 0,-1 5-186 0 0,-2 4 0 0 0,7-18 0 0 0,0 0 0 0 0,1 0 0 0 0,-1 0 0 0 0,1 0 0 0 0,0 0 0 0 0,0 2 0 0 0,0-4-367 0 0,0 0 0 0 0,1 0-1 0 0,-1 0 1 0 0,0 0 0 0 0,0 0 0 0 0,0-1-1 0 0,-1 1 1 0 0,1 0 0 0 0,0 0-1 0 0,-1-1 1 0 0,1 1 0 0 0,-1 0 0 0 0,1-1 367 0 0,-1 0-5410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 10135 0 0,'-1'2'231'0'0,"-30"88"100"0"0,8-23 163 0 0,-11 18-494 0 0,6-23 494 0 0,-3-2-1 0 0,-3-1 0 0 0,-27 35-493 0 0,40-64 319 0 0,-15 21 546 0 0,-3-1-1 0 0,-8 5-864 0 0,-53 63 594 0 0,9-10-137 0 0,51-63 342 0 0,8-8-1378 0 0,-17 13 579 0 0,36-40-511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11975 0 0,'20'-38'1135'0'0,"-12"23"-860"0"0,0 0 0 0 0,1 1 0 0 0,0 0 0 0 0,3-2-275 0 0,-3 5 279 0 0,5-7 200 0 0,1 0-1 0 0,0 1 0 0 0,2 1 1 0 0,0 1-1 0 0,1 0 0 0 0,4-2-478 0 0,-7 8 3 0 0,0 0 0 0 0,1 1 0 0 0,0 1 0 0 0,0 0 0 0 0,1 1-1 0 0,0 1 1 0 0,5-1-3 0 0,-15 5 0 0 0,0 0 0 0 0,0 0 0 0 0,0 0-1 0 0,0 1 1 0 0,0 0 0 0 0,0 0 0 0 0,0 1 0 0 0,0 0-1 0 0,0 0 1 0 0,0 1 0 0 0,0 0 0 0 0,0 0-1 0 0,-1 0 1 0 0,1 1 0 0 0,-1 0 0 0 0,1 0 0 0 0,-1 1-1 0 0,0 0 1 0 0,2 2 0 0 0,-4-3 4 0 0,0 1-1 0 0,0 0 1 0 0,-1 0-1 0 0,1 0 0 0 0,-1 0 1 0 0,0 1-1 0 0,0-1 1 0 0,-1 1-1 0 0,1 0 1 0 0,-1 0-1 0 0,0 0 0 0 0,0 0 1 0 0,-1 0-1 0 0,1 0 1 0 0,-1 0-1 0 0,0 1 1 0 0,-1-1-1 0 0,1 0 0 0 0,-1 1 1 0 0,0-1-1 0 0,-1 4-3 0 0,1 1 224 0 0,-1 0-1 0 0,0 0 0 0 0,-1-1 1 0 0,0 1-1 0 0,0 0 0 0 0,-1-1 1 0 0,0 0-1 0 0,-2 3-223 0 0,1-6 16 0 0,1 0 0 0 0,-1 0-1 0 0,1 0 1 0 0,-2-1 0 0 0,1 0 0 0 0,-1 0-1 0 0,1 0 1 0 0,-1 0 0 0 0,-1-1 0 0 0,1 0-1 0 0,0 0 1 0 0,-4 2-16 0 0,-13 7-183 0 0,-30 19 582 0 0,-26 10-399 0 0,60-34-578 0 0,-1 0 0 0 0,0-1 0 0 0,0-1 0 0 0,0 0 0 0 0,-1-2 0 0 0,-8 1 578 0 0,22-5-599 0 0,0 1-1 0 0,0-1 1 0 0,0 0-1 0 0,0 0 1 0 0,-3-1 599 0 0,-7-2-1535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 11975 0 0,'0'0'547'0'0,"0"0"-11"0"0,1-1-344 0 0,1-2-97 0 0,-1 2 281 0 0,-1 1 113 0 0,0 1-402 0 0,0 0 0 0 0,-1 1 0 0 0,1-1-1 0 0,0 1 1 0 0,0-1 0 0 0,-1 0 0 0 0,1 1 0 0 0,-1-1 0 0 0,1 0 0 0 0,-1 0 0 0 0,1 1-1 0 0,-1-1-86 0 0,-1 4 59 0 0,-57 178 1632 0 0,38-114-1318 0 0,20-68-373 0 0,-2 9 0 0 0,1-1 0 0 0,-1 1 0 0 0,2-1 0 0 0,-1 5 0 0 0,2-13 0 0 0,-1-1 0 0 0,1 1 0 0 0,0 0 0 0 0,0 0 0 0 0,0-1 0 0 0,0 1 0 0 0,0 0 0 0 0,1 0 0 0 0,-1 0 0 0 0,0-1 0 0 0,0 1 0 0 0,0 0 0 0 0,1 0 0 0 0,-1-1 0 0 0,0 1 0 0 0,1 0 0 0 0,-1-1 0 0 0,1 1 0 0 0,4 1 0 0 0,-4-2 0 0 0,1 0 34 0 0,1 1-1 0 0,-1-1 1 0 0,1 0 0 0 0,-1 1-1 0 0,1-1 1 0 0,-1 0-1 0 0,1-1 1 0 0,-1 1-1 0 0,0 0 1 0 0,1-1 0 0 0,-1 1-1 0 0,1-1 1 0 0,-1 0-1 0 0,2 0-33 0 0,33-19 801 0 0,-27 15-632 0 0,135-87 491 0 0,-6 4-712 0 0,-135 86 52 0 0,-1 0 0 0 0,1 0 0 0 0,0 0 0 0 0,0 0 0 0 0,0 1 0 0 0,0 0 0 0 0,0-1 0 0 0,0 2 0 0 0,0-1 0 0 0,0 0 0 0 0,0 1 0 0 0,4 0 0 0 0,1 2 0 0 0,-2 3 0 0 0,-5-1 0 0 0,0 0 0 0 0,0 0 0 0 0,0 1 0 0 0,-1-1 0 0 0,1 0 0 0 0,-1 1 0 0 0,0-1 0 0 0,0 1 0 0 0,-1-1 0 0 0,1 1 0 0 0,-1 0 0 0 0,0-1 0 0 0,0 1 0 0 0,-1-1 0 0 0,0 2 0 0 0,1 3 0 0 0,0-1 0 0 0,0 1 0 0 0,1 7 0 0 0,0-14 0 0 0,-1 1 0 0 0,1 0 0 0 0,0 0 0 0 0,0-1 0 0 0,0 1 0 0 0,0-1 0 0 0,0 1 0 0 0,1-1 0 0 0,-1 1 0 0 0,1-1 0 0 0,-1 0 0 0 0,1 1 0 0 0,1 0 0 0 0,-1-1-26 0 0,1 0 0 0 0,-1 0 1 0 0,1 0-1 0 0,-1-1 0 0 0,1 1 0 0 0,-1-1 0 0 0,1 1 0 0 0,0-1 0 0 0,-1 0 0 0 0,1 0 0 0 0,0-1 0 0 0,0 1 1 0 0,1 0 25 0 0,15 1-5008 0 0,-3-2-1040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1011 1 13823 0 0,'-1'2'315'0'0,"-5"6"-210"0"0,0 1-1 0 0,0-2 1 0 0,-1 1 0 0 0,0-1 0 0 0,0 0-1 0 0,-1 0 1 0 0,1-1 0 0 0,-1 0 0 0 0,-2 0-105 0 0,-29 26 254 0 0,-2 9-54 0 0,2 2 0 0 0,1 1 0 0 0,3 2 0 0 0,0 4-200 0 0,-120 200 1124 0 0,105-165-1008 0 0,-39 69-116 0 0,13-20 0 0 0,-76 97 0 0 0,94-154 0 0 0,-42 40 0 0 0,71-89-64 0 0,28-27-273 0 0,3-2-138 0 0,10-6-33 0 0,8-4-4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 11975 0 0,'2'-1'267'0'0,"28"-2"849"0"0,-28 3-751 0 0,-2 0 122 0 0,0 0 22 0 0,6-1 940 0 0,-5 2-522 0 0,-6 4-575 0 0,-9 5 101 0 0,-1-1 0 0 0,0-1-1 0 0,0 0 1 0 0,-7 2-453 0 0,-15 6 55 0 0,1 2 0 0 0,1 1 0 0 0,-8 8-55 0 0,10-4 0 0 0,1 2 0 0 0,1 1 0 0 0,2 2 0 0 0,0 1 0 0 0,2 1 0 0 0,1 1 0 0 0,-2 7 0 0 0,26-36 0 0 0,1 0 0 0 0,0 0 0 0 0,-1 1 0 0 0,1-1 0 0 0,0 0 0 0 0,0 0 0 0 0,0 1 0 0 0,0-1 0 0 0,0 1 0 0 0,1-1 0 0 0,-1 3 0 0 0,1-4 0 0 0,0-1 0 0 0,0 1 0 0 0,0 0 0 0 0,0-1 0 0 0,0 1 0 0 0,0 0 0 0 0,0-1 0 0 0,0 1 0 0 0,0-1 0 0 0,0 1 0 0 0,0 0 0 0 0,0-1 0 0 0,0 1 0 0 0,1 0 0 0 0,-1-1 0 0 0,0 1 0 0 0,0-1 0 0 0,1 1 0 0 0,-1 0 0 0 0,5 0 0 0 0,-5-1 0 0 0,3 1 0 0 0,0-1 0 0 0,1 1 0 0 0,-1 0 0 0 0,0-1 0 0 0,0 0 0 0 0,0 0 0 0 0,1 0 0 0 0,-1 0 0 0 0,0 0 0 0 0,0-1 0 0 0,1 1 0 0 0,2-2 0 0 0,3-1 0 0 0,0 0 0 0 0,0-1 0 0 0,5-4 0 0 0,10-3 0 0 0,-6 2 0 0 0,0-1 0 0 0,15-11 0 0 0,20-11 0 0 0,-29 19 0 0 0,-16 7 0 0 0,1 2 0 0 0,-1-1 0 0 0,1 1 0 0 0,1 1 0 0 0,-1-1 0 0 0,0 1 0 0 0,3 1 0 0 0,-3 2 0 0 0,-7 1 0 0 0,0 2 0 0 0,6 12 0 0 0,2 7 237 0 0,-5-11-1495 0 0,0-1 0 0 0,0 0 1 0 0,1 0-1 0 0,0 0 1 0 0,1-1-1 0 0,4 5 1258 0 0,-10-12-1503 0 0,-1-2-29 0 0,0 0-4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989 1 13823 0 0,'0'0'315'0'0,"0"0"45"0"0,0 0 21 0 0,0 2-49 0 0,1-1-324 0 0,-1 1 0 0 0,0 0 0 0 0,0 0-1 0 0,0 0 1 0 0,-1-1 0 0 0,1 1 0 0 0,0 0-1 0 0,-1-1 1 0 0,1 1 0 0 0,-1 0 0 0 0,1-1 0 0 0,-1 1-1 0 0,0 0 1 0 0,0-1 0 0 0,1 1 0 0 0,-1-1-1 0 0,-1 1-7 0 0,-22 31 185 0 0,15-22 58 0 0,-33 40 716 0 0,-7 3-959 0 0,-37 44 645 0 0,-28 56 165 0 0,-12 15 263 0 0,4-24-892 0 0,-33 42-197 0 0,113-134-191 0 0,-3-1 0 0 0,-2-2-1 0 0,-3-3 1 0 0,-18 13 207 0 0,66-58-953 0 0,2-2-58 0 0,0 0-12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51 13823 0 0,'0'0'315'0'0,"-3"1"45"0"0,-4 2-252 0 0,1 0 1 0 0,-1 0-1 0 0,1 1 1 0 0,-1 0-1 0 0,1 0 1 0 0,1 0-1 0 0,-1 1 0 0 0,1 0 1 0 0,-3 3-109 0 0,7-6 720 0 0,1-2 249 0 0,0 0-866 0 0,0 0-1 0 0,1 1 0 0 0,-1-1 1 0 0,0 1-1 0 0,1-1 0 0 0,-1 0 1 0 0,1 1-1 0 0,-1-1 0 0 0,1 0 1 0 0,-1 0-1 0 0,1 1 0 0 0,-1-1 1 0 0,1 0-1 0 0,-1 0 0 0 0,1 0 1 0 0,-1 0-1 0 0,1 1 0 0 0,-1-1 1 0 0,1 0-1 0 0,-1 0 0 0 0,1 0-102 0 0,13 1 483 0 0,13-1 208 0 0,0-2 0 0 0,0-1-1 0 0,18-5-690 0 0,-5 2 524 0 0,-22 3-600 0 0,321-44 2051 0 0,-169 28-3926 0 0,-1 7-6549 0 0,-134 10 2508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11975 0 0,'0'0'547'0'0,"0"0"-11"0"0,0 2-344 0 0,-1 5 39 0 0,1-5 853 0 0,0-2 366 0 0,0 0 72 0 0,0 0-125 0 0,0 0-574 0 0,1 1-689 0 0,0 0 0 0 0,0 1 0 0 0,0-1 0 0 0,0 0 1 0 0,1 0-1 0 0,-1 0 0 0 0,0-1 0 0 0,1 1 1 0 0,-1 0-1 0 0,1 0 0 0 0,-1-1 0 0 0,2 1-134 0 0,4 2 256 0 0,1 0 1 0 0,0-1-1 0 0,0 0 0 0 0,0 0 1 0 0,0-1-1 0 0,0 0 0 0 0,1 0 0 0 0,2-1-256 0 0,13-1 77 0 0,-1-2 0 0 0,6-1-77 0 0,-6 1-464 0 0,0 1 0 0 0,6 0 464 0 0,-24 3-662 0 0,0-3 438 0 0,2-1-78 0 0,-6 2-68 0 0,-1 1-118 0 0,0 0-22 0 0,-2-1 68 0 0,-1 0 431 0 0,0 0 0 0 0,0-1 0 0 0,0 2-1 0 0,0-1 1 0 0,0 0 0 0 0,0 0 0 0 0,0 1 0 0 0,0 0 0 0 0,-1 0 0 0 0,1 0 0 0 0,0 0 0 0 0,0 0 0 0 0,0 1 0 0 0,-1-1 11 0 0,-11 3-6 0 0,0 0 1 0 0,-6 3 5 0 0,13-3 0 0 0,-29 8 210 0 0,0 2-1 0 0,1 2 0 0 0,1 1 1 0 0,-29 18-210 0 0,38-18 164 0 0,1 1 1 0 0,1 1 0 0 0,0 2 0 0 0,1 0 0 0 0,1 1 0 0 0,-8 12-165 0 0,25-28 17 0 0,0 1 0 0 0,1 0 0 0 0,0 0 1 0 0,0 0-1 0 0,0 1 0 0 0,1-1 0 0 0,0 1 1 0 0,-1 4-18 0 0,3-9 32 0 0,0 0-1 0 0,1 0 1 0 0,0 0 0 0 0,-1 0 0 0 0,1 0 0 0 0,0 0 0 0 0,0 0 0 0 0,0 0 0 0 0,0 0 0 0 0,1 0 0 0 0,-1 1 0 0 0,1-1 0 0 0,-1 0 0 0 0,1 0 0 0 0,0 0 0 0 0,-1 0 0 0 0,1-1 0 0 0,0 1-1 0 0,0 0 1 0 0,0 0 0 0 0,1 0 0 0 0,-1-1 0 0 0,0 1 0 0 0,1-1 0 0 0,-1 1 0 0 0,1-1 0 0 0,-1 1 0 0 0,1-1 0 0 0,0 0 0 0 0,1 1-32 0 0,5 2 153 0 0,-1 0 0 0 0,0-1 0 0 0,1 0 0 0 0,-1 0 0 0 0,1 0 0 0 0,0-1 0 0 0,4 0-153 0 0,57 7 41 0 0,-63-8-36 0 0,35 1 78 0 0,35-3-83 0 0,-22 0-6551 0 0,-29 1-765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795 282 3223 0 0,'0'0'143'0'0,"0"0"261"0"0,0 0 992 0 0,0 0 431 0 0,0 0 86 0 0,0 0-168 0 0,0 0-786 0 0,0 0-344 0 0,0 0-67 0 0,0 0-31 0 0,0 0-57 0 0,0 0-20 0 0,0 0-7 0 0,0 0-19 0 0,1-2-78 0 0,4-2-276 0 0,0-1 1 0 0,-1 0 0 0 0,0 0 0 0 0,0 0 0 0 0,-1-1 0 0 0,1 1-1 0 0,-1-1 1 0 0,0 0 0 0 0,-1 0 0 0 0,1 0 0 0 0,-1 0 0 0 0,0 0-1 0 0,-1-1 1 0 0,0 1 0 0 0,0 0 0 0 0,0-1 0 0 0,-1 1 0 0 0,1-1-1 0 0,-2 1 1 0 0,1-1 0 0 0,-1-1-61 0 0,0-1-12 0 0,0 1 0 0 0,-1 0 0 0 0,0-1 0 0 0,0 1 0 0 0,-1 0 0 0 0,0 0-1 0 0,0 0 1 0 0,-1 1 0 0 0,0-1 0 0 0,0 1 0 0 0,-1 0 0 0 0,0 0 0 0 0,0 0 0 0 0,-1 1 0 0 0,1 0 0 0 0,-5-3 12 0 0,8 7-12 0 0,-1 0 0 0 0,0 0 0 0 0,0 0 0 0 0,0 1 1 0 0,0-1-1 0 0,0 1 0 0 0,0-1 0 0 0,0 1 0 0 0,-1 0 0 0 0,1 0 1 0 0,0 1-1 0 0,-1-1 0 0 0,1 1 0 0 0,-4 0 12 0 0,1 0-24 0 0,1 0 0 0 0,-1 1 0 0 0,1 0 0 0 0,0 0 0 0 0,-1 0 0 0 0,1 1 0 0 0,0 0 0 0 0,-5 2 24 0 0,-4 4-57 0 0,0 0 1 0 0,1 1-1 0 0,0 0 0 0 0,0 1 1 0 0,1 0-1 0 0,-1 2 57 0 0,-14 13-53 0 0,1 0 1 0 0,0 3-1 0 0,3 0 0 0 0,0 1 0 0 0,-2 7 53 0 0,15-17 0 0 0,6-1 12 0 0,4-17-6 0 0,0 1 1 0 0,0-1-1 0 0,0 1 0 0 0,0-1 0 0 0,1 1 0 0 0,-1-1 0 0 0,0 0 0 0 0,1 1 0 0 0,-1-1 1 0 0,1 1-7 0 0,0 1 14 0 0,1-1-1 0 0,-1 1 1 0 0,0-1 0 0 0,1 0 0 0 0,-1 0 0 0 0,1 0 0 0 0,0 0 0 0 0,0 0 0 0 0,0 0 0 0 0,0 0 0 0 0,0-1 0 0 0,0 1 0 0 0,0-1 0 0 0,0 1 0 0 0,1-1 0 0 0,1 1-14 0 0,0-1 46 0 0,-1 0 1 0 0,1 0 0 0 0,0 0 0 0 0,-1-1 0 0 0,1 0-1 0 0,0 1 1 0 0,0-1 0 0 0,-1 0 0 0 0,1-1 0 0 0,0 1-1 0 0,0-1-46 0 0,11-3 230 0 0,0 0-1 0 0,0-1 1 0 0,0-1-1 0 0,-1 0 1 0 0,5-3-230 0 0,-4 2 144 0 0,-2 0-317 0 0,1 0 0 0 0,-2-1 1 0 0,1-1-1 0 0,-1 0 0 0 0,-1 0 0 0 0,0-1 1 0 0,5-6 172 0 0,-15 15-351 0 0,-1 1-8 0 0,0 0 27 0 0,0 0 118 0 0,1 15-110 0 0,-2-8 302 0 0,0-1 1 0 0,0 1-1 0 0,-1 0 1 0 0,0-1-1 0 0,-1 1 1 0 0,1-1-1 0 0,-3 3 22 0 0,-4 12 8 0 0,-30 71 518 0 0,-22 31-526 0 0,11-22 293 0 0,-9 19-54 0 0,-53 118 180 0 0,76-154-267 0 0,-37 84 6 0 0,52-126-78 0 0,-2-2 0 0 0,-1 0 0 0 0,-9 7-80 0 0,29-41 16 0 0,-1-1 0 0 0,1 0 1 0 0,-1 0-1 0 0,0-1 0 0 0,0 1 1 0 0,0-1-1 0 0,-1 0 1 0 0,0-1-1 0 0,1 1 0 0 0,-1-1 1 0 0,-1 0-1 0 0,1 0-16 0 0,4-2 3 0 0,-1 0 1 0 0,1-1-1 0 0,-1 1 0 0 0,1 0 1 0 0,-1-1-1 0 0,1 0 1 0 0,-1 1-1 0 0,1-1 0 0 0,-1 0 1 0 0,1 0-1 0 0,-1 0 0 0 0,1-1 1 0 0,-1 1-1 0 0,1-1 0 0 0,-1 1 1 0 0,1-1-1 0 0,-1 0 0 0 0,1 0 1 0 0,0 0-1 0 0,0 0 0 0 0,-1 0 1 0 0,1-1-1 0 0,0 1 0 0 0,0-1 1 0 0,0 1-1 0 0,0-1 0 0 0,0 0 1 0 0,1 0-1 0 0,-1 1 0 0 0,0-1 1 0 0,1-1-1 0 0,0 1 0 0 0,-1-1-3 0 0,0 0-71 0 0,1 1 0 0 0,-1-1-1 0 0,1 0 1 0 0,0-1 0 0 0,0 1 0 0 0,0 0-1 0 0,1 0 1 0 0,-1 0 0 0 0,1 0 0 0 0,0-1-1 0 0,-1-1 72 0 0,4-22-912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71 13823 0 0,'0'0'315'0'0,"2"1"45"0"0,0 0-339 0 0,-1-1 0 0 0,1 0-1 0 0,-1 0 1 0 0,1 1 0 0 0,-1-1 0 0 0,1 0 0 0 0,-1 0 0 0 0,0-1-1 0 0,1 1 1 0 0,-1 0 0 0 0,1 0 0 0 0,-1-1 0 0 0,1 1 0 0 0,-1-1-1 0 0,0 1 1 0 0,2-1-21 0 0,26-15 350 0 0,-3 2-196 0 0,-20 12-154 0 0,-4 2 0 0 0,0-1 0 0 0,-1 1 0 0 0,1-1 0 0 0,-1 0 0 0 0,1 0 0 0 0,-1 0 0 0 0,1 1 0 0 0,-1-1 0 0 0,1-1 0 0 0,-1 1 0 0 0,0 0 0 0 0,1 0 0 0 0,-1-1 0 0 0,0 2 7 0 0,-1 0-1 0 0,0-1 1 0 0,1 1-1 0 0,-1 0 1 0 0,1 0-1 0 0,-1-1 0 0 0,0 1 1 0 0,1 0-1 0 0,-1-1 1 0 0,0 1-1 0 0,0-1 1 0 0,1 1-1 0 0,-1 0 1 0 0,0-1-1 0 0,0 1 0 0 0,1-1 1 0 0,-1 1-1 0 0,0-1 1 0 0,0 1-1 0 0,0-1 1 0 0,0 1-1 0 0,0 0 1 0 0,0-1-1 0 0,0 1 0 0 0,0-1 1 0 0,0 1-1 0 0,0-1 1 0 0,0 1-1 0 0,0-1 1 0 0,0 1-1 0 0,0-1 1 0 0,0 1-1 0 0,0-1 1 0 0,0 1-1 0 0,-1-1 0 0 0,1 1 1 0 0,0 0-1 0 0,0-1 1 0 0,-1 1-1 0 0,1-1 1 0 0,0 1-1 0 0,0 0 1 0 0,-1-1-1 0 0,1 1 0 0 0,-1 0 1 0 0,1-1-1 0 0,0 1 1 0 0,-1 0-1 0 0,1-1 1 0 0,-1 1-1 0 0,1 0 1 0 0,-1 0-7 0 0,0-1 39 0 0,-1 0 0 0 0,1 1 0 0 0,-1-1 0 0 0,0 1 0 0 0,1-1 1 0 0,-1 1-1 0 0,0 0 0 0 0,1-1 0 0 0,-1 1 0 0 0,0 0 0 0 0,1 0 0 0 0,-1 0 1 0 0,0 0-1 0 0,1 1 0 0 0,-3-1-39 0 0,-10 6 110 0 0,-1 0 1 0 0,1 0-1 0 0,0 1 1 0 0,1 1-1 0 0,0 1 1 0 0,-10 7-111 0 0,-19 18 452 0 0,-9 12-452 0 0,45-41 2 0 0,-4 4 33 0 0,-34 34 625 0 0,40-38-567 0 0,0 0 0 0 0,0 0 0 0 0,1 0 0 0 0,-1 0 1 0 0,1 1-1 0 0,0 0 0 0 0,0 0 0 0 0,1 0-93 0 0,2-5 27 0 0,0 0 1 0 0,-1 0-1 0 0,1 0 0 0 0,0 0 0 0 0,0 0 0 0 0,0 0 1 0 0,1 0-1 0 0,-1 0 0 0 0,0 0 0 0 0,0 0 1 0 0,0 0-1 0 0,1-1 0 0 0,-1 1 0 0 0,1 0 0 0 0,-1 0 1 0 0,0 0-1 0 0,1 0 0 0 0,0 0 0 0 0,-1-1 0 0 0,1 1 1 0 0,-1 0-1 0 0,1-1 0 0 0,0 1 0 0 0,0 0-27 0 0,17 12-45 0 0,-10-11 45 0 0,-1-1 0 0 0,0 0 0 0 0,1 0 0 0 0,-1 0 0 0 0,1-1 0 0 0,-1 0 0 0 0,1-1 0 0 0,-1 0 0 0 0,7-1 0 0 0,-3 0 0 0 0,8-1 0 0 0,-1-1 0 0 0,4-2 0 0 0,18-3 0 0 0,-32 7 0 0 0,0-1 0 0 0,0 1 0 0 0,-1-1 0 0 0,1-1 0 0 0,0 0 0 0 0,0 3 0 0 0,-9 6 0 0 0,-5 6 0 0 0,-18 13-133 0 0,23-22-563 0 0,1-2-257 0 0,0 0-58 0 0,0 0-12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93 13447 0 0,'0'0'614'0'0,"0"0"-12"0"0,3 2-386 0 0,5 5-8 0 0,0 0 0 0 0,1-1-1 0 0,0 0 1 0 0,0-1 0 0 0,1 0-1 0 0,-1-1 1 0 0,1 1 0 0 0,0-2-1 0 0,0 1 1 0 0,1-2 0 0 0,-1 1-1 0 0,1-1 1 0 0,-1-1 0 0 0,1 0-1 0 0,0 0 1 0 0,-1-1 0 0 0,1-1-1 0 0,0 0 1 0 0,-1 0 0 0 0,1-1-1 0 0,-1 0 1 0 0,1-1 0 0 0,-1 0 0 0 0,0-1-1 0 0,1 0-207 0 0,-5 1-15 0 0,0 1-1 0 0,-1-1 1 0 0,0 0-1 0 0,0-1 1 0 0,0 1 0 0 0,0-1-1 0 0,0 0 1 0 0,2-2 15 0 0,-6 4-62 0 0,0 1 1 0 0,0-1 0 0 0,1 1 0 0 0,-1-1-1 0 0,0 0 1 0 0,0 0 0 0 0,0 0-1 0 0,-1 1 1 0 0,1-1 0 0 0,0 0-1 0 0,-1 0 1 0 0,1 0 0 0 0,-1 0 0 0 0,0 0-1 0 0,1 0 1 0 0,-1 0 0 0 0,0 0-1 0 0,0 0 1 0 0,-1 0 0 0 0,1 0-1 0 0,0 0 1 0 0,-1 0 0 0 0,1 0 0 0 0,-1 0-1 0 0,1 0 1 0 0,-2-2 61 0 0,1 1-225 0 0,-1 0 0 0 0,1 0 1 0 0,-1 0-1 0 0,0 0 0 0 0,0 1 0 0 0,0-1 1 0 0,0 0-1 0 0,0 1 0 0 0,-1-1 0 0 0,1 1 0 0 0,-1 0 1 0 0,1 0-1 0 0,-1 0 0 0 0,0 0 0 0 0,0 1 1 0 0,-1-1 224 0 0,0 0-204 0 0,-1 0 1 0 0,1 1 0 0 0,-1 0-1 0 0,1 0 1 0 0,-1 0 0 0 0,0 0 0 0 0,0 1-1 0 0,1 0 1 0 0,-1 0 0 0 0,-3 1 203 0 0,-8 1-333 0 0,2 1 0 0 0,-1 0 0 0 0,0 1 0 0 0,1 1 0 0 0,-1 1 0 0 0,-8 4 333 0 0,0 2 128 0 0,1 0 0 0 0,0 1 0 0 0,1 2 1 0 0,0 0-1 0 0,-13 14-128 0 0,19-16 477 0 0,0 2 0 0 0,1 0 0 0 0,1 0 1 0 0,1 1-1 0 0,0 1 0 0 0,1 0 1 0 0,-4 9-478 0 0,12-18 167 0 0,-1 0 0 0 0,1 0 1 0 0,0 0-1 0 0,1 1 1 0 0,0-1-1 0 0,0 1 1 0 0,1-1-1 0 0,0 1 0 0 0,0-1 1 0 0,1 1-1 0 0,1 8-167 0 0,0-12 34 0 0,-1-1-1 0 0,1 1 1 0 0,0 0-1 0 0,1-1 1 0 0,-1 1-1 0 0,1-1 1 0 0,0 1-1 0 0,0-1 1 0 0,0 0-1 0 0,1 0 1 0 0,-1 0-1 0 0,1 0 1 0 0,0 0-1 0 0,0-1 1 0 0,0 1-1 0 0,1-1 1 0 0,-1 0-1 0 0,1 0 1 0 0,0 0-1 0 0,0-1 1 0 0,0 1-1 0 0,3 1-33 0 0,1-1 37 0 0,0 0-1 0 0,0 0 1 0 0,0-1 0 0 0,0 0-1 0 0,0 0 1 0 0,4-1-37 0 0,52 4 104 0 0,-58-5-105 0 0,25 0-222 0 0,-1-2 1 0 0,0 0-1 0 0,0-3 0 0 0,0 0 1 0 0,2-3 222 0 0,20-6-1354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10 11519 0 0,'0'0'528'0'0,"2"-2"-16"0"0,5-5-126 0 0,-7 7-368 0 0,0 0 1 0 0,0 0 0 0 0,0 0 0 0 0,0 0-1 0 0,0 0 1 0 0,0 0 0 0 0,0 0 0 0 0,0 0-1 0 0,0 0 1 0 0,0 0 0 0 0,0 0 0 0 0,0 1 0 0 0,0-1-1 0 0,0 0 1 0 0,0 0 0 0 0,1 0 0 0 0,-1 0-1 0 0,0 0 1 0 0,0 0 0 0 0,0 0 0 0 0,0 0-1 0 0,0 0 1 0 0,0 0 0 0 0,0 0 0 0 0,0 0-1 0 0,0 0 1 0 0,0 0 0 0 0,0 0 0 0 0,0 0-1 0 0,0 0 1 0 0,0 0 0 0 0,0 0 0 0 0,0 0 0 0 0,0 0-1 0 0,0 0 1 0 0,1 0 0 0 0,-1 0 0 0 0,0 0-1 0 0,0 0 1 0 0,0 0 0 0 0,0 0 0 0 0,0 0-1 0 0,0 0 1 0 0,0 0 0 0 0,0 0 0 0 0,0 0-1 0 0,0 0 1 0 0,0 0 0 0 0,0 0 0 0 0,0 0-1 0 0,0 0 1 0 0,0 0 0 0 0,0 0 0 0 0,1 0-1 0 0,-1 0 1 0 0,0 0-19 0 0,0 5 413 0 0,1 1-1 0 0,-1-1 1 0 0,0 1 0 0 0,0-1-1 0 0,-1 1 1 0 0,1-1-1 0 0,-1 1 1 0 0,-1-1-1 0 0,1 1 1 0 0,-1 1-413 0 0,-6 14 895 0 0,-10 21-895 0 0,8-20 70 0 0,-17 33 202 0 0,-3-2 0 0 0,-7 8-272 0 0,-28 50 231 0 0,14-16-112 0 0,-68 122 49 0 0,73-140-219 0 0,-43 53 51 0 0,12-30-1226 0 0,-35 30 1226 0 0,71-81-3929 0 0,-20 30 3929 0 0,58-75-176 0 0,-16 23-1143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64 129 15087 0 0,'-3'0'694'0'0,"-24"8"218"0"0,15-1-886 0 0,6-1 570 0 0,5-5-368 0 0,0 0 1 0 0,0 1-1 0 0,-1-1 1 0 0,1 0 0 0 0,0 0-1 0 0,-1 1 1 0 0,1-1-1 0 0,-1 0 1 0 0,1 0 0 0 0,-2 0-229 0 0,13 5 926 0 0,-5-2-731 0 0,-3-3-103 0 0,1 0-1 0 0,-1 0 1 0 0,1 0 0 0 0,0 0 0 0 0,-1 0-1 0 0,1-1 1 0 0,0 1 0 0 0,0-1 0 0 0,-1 0-1 0 0,1 1 1 0 0,0-1 0 0 0,1-1-92 0 0,34-6 877 0 0,-17 2-558 0 0,254-65 1312 0 0,-73 16-1457 0 0,-53 16-248 0 0,-137 36-709 0 0,1 1 0 0 0,0-1 1 0 0,0 2-1 0 0,0 0 1 0 0,0 1-1 0 0,9 1 783 0 0,-3 1-1663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48 546 10535 0 0,'0'0'482'0'0,"0"0"-8"0"0,-2 0-304 0 0,-8 0-152 0 0,-8 2 237 0 0,15 1-62 0 0,2-2-49 0 0,-1 1 516 0 0,2-2-517 0 0,0 1 0 0 0,0 0 0 0 0,0 0 0 0 0,-1-1 0 0 0,1 1-1 0 0,0 0 1 0 0,-1-1 0 0 0,1 1 0 0 0,-1 0 0 0 0,1-1 0 0 0,-1 1 0 0 0,1-1-1 0 0,-1 1 1 0 0,0 0-143 0 0,-5 8 3750 0 0,9-8-3296 0 0,0-1-358 0 0,1 0 0 0 0,0 1 0 0 0,-1-1 0 0 0,1 0 0 0 0,0-1 0 0 0,-1 1 0 0 0,1-1 0 0 0,-1 0 0 0 0,1 1 0 0 0,-1-2 0 0 0,1 1 0 0 0,-1 0 0 0 0,1-1 0 0 0,-1 1 0 0 0,0-1 0 0 0,0 0 0 0 0,1 0-96 0 0,9-8 192 0 0,1-1-1 0 0,-1 0 1 0 0,3-4-192 0 0,6-5 81 0 0,135-104 239 0 0,-61 41-584 0 0,49-29 264 0 0,47-23-1121 0 0,-146 99 410 0 0,-45 35 511 0 0,-1 1 10 0 0,0 0 4 0 0,0 0 1 0 0,0 0-6 0 0,-1 3-1 0 0,-16 23 46 0 0,-1-1-1 0 0,-1-1 0 0 0,-2 0 1 0 0,0-2-1 0 0,-3 2 147 0 0,-39 42-27 0 0,27-24 49 0 0,1 0-1 0 0,2 3 0 0 0,-25 45-21 0 0,49-71 11 0 0,7-3 42 0 0,6 11 22 0 0,-4-27-73 0 0,0 1 0 0 0,0-1-1 0 0,0 0 1 0 0,0 0 0 0 0,0 0 0 0 0,0 0 0 0 0,0 0-1 0 0,0 0 1 0 0,0 0 0 0 0,1 1 0 0 0,-1-1 0 0 0,0 0 0 0 0,0 0-1 0 0,0 0 1 0 0,0 0 0 0 0,0 0 0 0 0,0 0 0 0 0,0 0 0 0 0,0 1-1 0 0,0-1 1 0 0,0 0 0 0 0,0 0 0 0 0,1 0 0 0 0,-1 0-1 0 0,0 0 1 0 0,0 0 0 0 0,0 0 0 0 0,0 0 0 0 0,0 0 0 0 0,0 0-1 0 0,1 0 1 0 0,-1 0 0 0 0,0 0 0 0 0,0 0 0 0 0,0 0 0 0 0,0 0-1 0 0,0 0 1 0 0,0 0-2 0 0,9 2 70 0 0,-1-1 0 0 0,1 0-1 0 0,-1-1 1 0 0,1 0 0 0 0,-1 0-1 0 0,1-1 1 0 0,-1 0 0 0 0,1-1 0 0 0,-1 1-1 0 0,0-2 1 0 0,0 1 0 0 0,4-3-70 0 0,15-6 95 0 0,-1-2 0 0 0,0-1 0 0 0,0-2-95 0 0,21-11 73 0 0,230-142 34 0 0,-211 126-25 0 0,58-50-82 0 0,-115 85 11 0 0,0-1-1 0 0,-1 0 1 0 0,2-4-11 0 0,19-19 104 0 0,-23 24-28 0 0,-2-1 14 0 0,-4 6-10 0 0,0 3-11 0 0,-6 1-57 0 0,-1 0 0 0 0,1 0 0 0 0,-1 0 0 0 0,1 1 0 0 0,-1-1 1 0 0,1 2-1 0 0,0-1 0 0 0,0 1 0 0 0,0 0 0 0 0,0 0 0 0 0,1 0 0 0 0,-1 1 0 0 0,1 0 0 0 0,0 0 1 0 0,0 0-1 0 0,-3 4-12 0 0,-1 2-12 0 0,0 0 1 0 0,0 0-1 0 0,1 1 1 0 0,0 1-1 0 0,1-1 1 0 0,1 1-1 0 0,-4 9 12 0 0,5-11-1 0 0,1 1 0 0 0,1-1 0 0 0,0 1 1 0 0,1 0-1 0 0,0 0 0 0 0,0 0 0 0 0,1 0 0 0 0,0 0 0 0 0,1 0 0 0 0,1 1 0 0 0,0-1 0 0 0,0 0 0 0 0,2 7 1 0 0,-2-15 0 0 0,2 13 44 0 0,0 0-1 0 0,2-1 0 0 0,0 1 0 0 0,0-1 0 0 0,4 7-43 0 0,-6-18 16 0 0,-1 1 0 0 0,1-1 1 0 0,0 0-1 0 0,0 0 0 0 0,1 0 0 0 0,-1 0 0 0 0,1 0 0 0 0,0-1 0 0 0,0 0 0 0 0,0 0 0 0 0,0 0 0 0 0,1 0 0 0 0,-1 0 0 0 0,1-1 0 0 0,0 0 0 0 0,0 0 0 0 0,0 0 1 0 0,5 1-17 0 0,-1-1 95 0 0,1-1 1 0 0,0 0-1 0 0,0 0 1 0 0,0 0-1 0 0,0-2 1 0 0,0 1-1 0 0,0-1 1 0 0,4-1-96 0 0,20-5 446 0 0,25-9-446 0 0,-37 10 44 0 0,-17 5-26 0 0,17-8 32 0 0,-13 4-214 0 0,-7 4-442 0 0,-2 1-166 0 0,0 0-27 0 0,0 0-8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2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13 8319 0 0,'0'0'382'0'0,"0"0"-8"0"0,0-2-240 0 0,-1-6 84 0 0,0 6 841 0 0,1 2 366 0 0,0 0 71 0 0,0 0-77 0 0,0 0-360 0 0,-12 8 702 0 0,-3 8-1502 0 0,0 0 1 0 0,1 1 0 0 0,0 0-1 0 0,2 1 1 0 0,0 1-1 0 0,-1 3-259 0 0,-5 8 100 0 0,-29 44-1918 0 0,46-72-4468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19 310 11055 0 0,'0'0'852'0'0,"-2"-2"-560"0"0,-11-14-50 0 0,12 15 840 0 0,1 1 360 0 0,0 0 59 0 0,-1-2-165 0 0,0 0-1271 0 0,1 1 0 0 0,0-1 0 0 0,0 0-1 0 0,0 1 1 0 0,0-1 0 0 0,0 0 0 0 0,0 1 0 0 0,0-1 0 0 0,0 1 0 0 0,0-1 0 0 0,1 0-1 0 0,-1 1 1 0 0,1-1 0 0 0,-1 1 0 0 0,1-1 0 0 0,0 1 0 0 0,0-1 0 0 0,-1 1 0 0 0,1-1 0 0 0,0 1-1 0 0,0 0 1 0 0,0 0 0 0 0,1-1 0 0 0,-1 1 0 0 0,0 0 0 0 0,1 0-65 0 0,5-7 130 0 0,2 1 0 0 0,-1 0 0 0 0,7-4-130 0 0,211-132 222 0 0,-210 134-245 0 0,14-10 7 0 0,1 2 1 0 0,18-6 15 0 0,-48 22 0 0 0,1 1 0 0 0,-1-1 0 0 0,1 1 0 0 0,-1-1 0 0 0,1 1 0 0 0,-1-1 0 0 0,1 1 0 0 0,-1 0 0 0 0,1 0 0 0 0,-1 0 0 0 0,1 0 0 0 0,-1 0 1 0 0,0 1 0 0 0,0-1 0 0 0,0 1 0 0 0,0-1 1 0 0,0 1-1 0 0,0-1 0 0 0,-1 1 0 0 0,1 0 0 0 0,0-1 0 0 0,0 1 0 0 0,0 0 0 0 0,-1 0 0 0 0,1 0 0 0 0,0 0 0 0 0,-1-1 0 0 0,1 1 0 0 0,-1 0 0 0 0,1 0 0 0 0,-1 0 0 0 0,0 0 1 0 0,1 0-1 0 0,-1 0 0 0 0,0 0 0 0 0,1 0 0 0 0,-1 1 0 0 0,0-1 0 0 0,0 0 0 0 0,0 0 0 0 0,0 0 0 0 0,0 0 0 0 0,0 0 0 0 0,-1 1-1 0 0,1 6 24 0 0,-1-1 1 0 0,0 1-1 0 0,-1-1 0 0 0,0 1-24 0 0,2-7 3 0 0,-9 26 25 0 0,-1 0 1 0 0,-1 0 0 0 0,-1-1-1 0 0,-14 21-28 0 0,-3 8 56 0 0,25-46-56 0 0,0 0 0 0 0,1 0 0 0 0,-1 0 0 0 0,2 1 0 0 0,0-1 0 0 0,0 1 0 0 0,0-1 0 0 0,1 1 0 0 0,1 0 0 0 0,0 2 0 0 0,0-10-5 0 0,0 0-1 0 0,0 0 0 0 0,1 0 0 0 0,-1-1 1 0 0,1 1-1 0 0,-1 0 0 0 0,1 0 1 0 0,0-1-1 0 0,-1 1 0 0 0,1 0 1 0 0,0-1-1 0 0,0 1 0 0 0,0-1 1 0 0,0 1-1 0 0,1-1 0 0 0,-1 1 1 0 0,0-1-1 0 0,1 0 0 0 0,-1 0 1 0 0,1 0-1 0 0,1 1 6 0 0,-1 0-448 0 0,1-1 1 0 0,-1 0-1 0 0,1 0 0 0 0,0 0 1 0 0,0 0-1 0 0,-1 0 0 0 0,1-1 1 0 0,0 1-1 0 0,0-1 1 0 0,0 0-1 0 0,0 0 0 0 0,0 0 1 0 0,2 0 447 0 0,24-4-6198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57 11167 0 0,'23'-43'1196'0'0,"-19"32"-1122"0"0,-3 8 198 0 0,-1 3 77 0 0,0 0 16 0 0,0 0-19 0 0,0 0-96 0 0,-2 3-39 0 0,-154 238 1797 0 0,-6 34-2008 0 0,106-182 108 0 0,-4-3 0 0 0,-7 2-108 0 0,-143 163 153 0 0,202-246-168 0 0,-13 14-440 0 0,1 0 0 0 0,2 2 0 0 0,0 1 1 0 0,-6 13 454 0 0,22-37-846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12263 0 0,'0'0'563'0'0,"0"0"-14"0"0,0 3-354 0 0,0-2-102 0 0,0 1-1 0 0,0-1 1 0 0,0 0 0 0 0,1 0-1 0 0,-1 1 1 0 0,0-1 0 0 0,1 0-1 0 0,-1 0 1 0 0,1 1 0 0 0,-1-1-1 0 0,1 0 1 0 0,0 0 0 0 0,-1 0-1 0 0,1 0 1 0 0,0 0 0 0 0,0 0-1 0 0,0 0 1 0 0,0 0 0 0 0,0 0-1 0 0,0 0 1 0 0,0-1 0 0 0,0 1-93 0 0,6 4 312 0 0,0-1 1 0 0,-1 0 0 0 0,1-1 0 0 0,1 1 0 0 0,-1-2 0 0 0,0 1 0 0 0,1-1 0 0 0,0 0-1 0 0,-1 0 1 0 0,8 0-313 0 0,12 0 798 0 0,1 0 0 0 0,12-3-798 0 0,-29 1 96 0 0,117-5 117 0 0,0-6 1 0 0,-1-5 0 0 0,-1-6-1 0 0,23-11-213 0 0,-103 21-5166 0 0,-8 0-1760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9671 0 0,'-2'3'440'0'0,"-69"79"2128"0"0,4 3 0 0 0,4 3 0 0 0,-15 34-2568 0 0,55-79 450 0 0,2 1 0 0 0,-8 25-450 0 0,-10 24 275 0 0,14-41-208 0 0,-3-1 1 0 0,-1-1-1 0 0,-3-2 1 0 0,-2-1-1 0 0,-13 12-67 0 0,34-46-2 0 0,0 0 1 0 0,-1-2-1 0 0,-1 1 0 0 0,0-2 0 0 0,0 1 1 0 0,-4-1 1 0 0,6-4-43 0 0,-2-10 32 0 0,3-4 23 0 0,9 6-5 0 0,1 0-1 0 0,0-1 0 0 0,1 0 1 0 0,-1 1-1 0 0,0-1 0 0 0,1 0 1 0 0,0 0-1 0 0,-1 0 0 0 0,1 0 1 0 0,0 0-1 0 0,1 0 0 0 0,-1 0 0 0 0,0 0 1 0 0,1 0-1 0 0,0 0 0 0 0,-1-1 1 0 0,1 1-1 0 0,1 0 0 0 0,-1 0 1 0 0,0 0-1 0 0,1-2-6 0 0,1-4 17 0 0,1 0-1 0 0,-1 1 1 0 0,1 0 0 0 0,1 0-1 0 0,0 0 1 0 0,0 0 0 0 0,2-3-17 0 0,0 4 12 0 0,0 0 0 0 0,0 1 0 0 0,0-1 1 0 0,1 1-1 0 0,0 1 0 0 0,0-1 0 0 0,1 1 0 0 0,7-4-12 0 0,5-4-7 0 0,-4 2-6 0 0,0 0 0 0 0,1 2-1 0 0,1 0 1 0 0,0 0 0 0 0,0 2-1 0 0,9-3 14 0 0,-16 7-7 0 0,1 0-1 0 0,-1 1 1 0 0,0 0-1 0 0,0 1 1 0 0,1 0-1 0 0,-1 0 1 0 0,2 1 7 0 0,-10 0 7 0 0,0 1-1 0 0,0-1 1 0 0,0 0 0 0 0,1 1-1 0 0,-1 0 1 0 0,0-1-1 0 0,0 1 1 0 0,0 1 0 0 0,0-1-1 0 0,-1 0 1 0 0,1 1 0 0 0,0-1-1 0 0,0 1 1 0 0,-1 0-1 0 0,1 0 1 0 0,-1 0 0 0 0,0 0-1 0 0,1 0 1 0 0,-1 0 0 0 0,0 1-1 0 0,0-1 1 0 0,-1 1-1 0 0,1 0 1 0 0,0-1 0 0 0,-1 1-1 0 0,0 0 1 0 0,1 2-7 0 0,1 4 91 0 0,-1 0 0 0 0,0 1 0 0 0,-1-1 0 0 0,0 0 1 0 0,0 1-1 0 0,-1-1 0 0 0,0 0 0 0 0,-1 1 0 0 0,0-1 0 0 0,0 0 0 0 0,-1 0 1 0 0,0 0-1 0 0,-2 2-91 0 0,-6 18 231 0 0,-2 0 0 0 0,0 0 1 0 0,-7 7-232 0 0,-17 40-383 0 0,35-73 15 0 0,1-3-15 0 0,0 0-223 0 0,0 0-936 0 0,0 0-408 0 0,0 0-88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36 10103 0 0,'0'0'464'0'0,"0"0"-9"0"0,2 1-295 0 0,1 0 35 0 0,1 1 0 0 0,-1 0 1 0 0,0-1-1 0 0,0 1 0 0 0,0 0 0 0 0,-1 1 1 0 0,1-1-1 0 0,0 0 0 0 0,-1 1 0 0 0,0 0 1 0 0,1 0-1 0 0,-1-1 0 0 0,0 1 0 0 0,0 0 1 0 0,1 3-196 0 0,5 8 1394 0 0,-6-13-610 0 0,9 10 486 0 0,-7-8-1074 0 0,0 1 0 0 0,0-1 0 0 0,1 0-1 0 0,-1-1 1 0 0,1 1 0 0 0,0-1 0 0 0,0 0-1 0 0,0 0 1 0 0,0 0 0 0 0,0-1 0 0 0,0 0-1 0 0,0 0 1 0 0,1 0 0 0 0,-1-1 0 0 0,0 1-1 0 0,0-1 1 0 0,4-1-196 0 0,0 1 121 0 0,0-1 1 0 0,0 0-1 0 0,0-1 0 0 0,-1 0 0 0 0,1 0 1 0 0,-1-1-1 0 0,1 0 0 0 0,-1-1 0 0 0,0 1 1 0 0,0-2-1 0 0,0 1 0 0 0,0-2-121 0 0,17-11-68 0 0,-2-1-1 0 0,21-21 69 0 0,-42 37-19 0 0,0 1-37 0 0,-1-1 1 0 0,1 0 0 0 0,0 0-1 0 0,-1 0 1 0 0,1 0 0 0 0,-1-1-1 0 0,0 1 1 0 0,0-1 55 0 0,0 1-236 0 0,-1 2-52 0 0,0 0-28 0 0,0 0-4 0 0,-12 1 59 0 0,0 0-1 0 0,1 1 0 0 0,-1 0 0 0 0,0 0 1 0 0,1 2-1 0 0,-1-1 0 0 0,1 1 1 0 0,0 1 261 0 0,-26 12-377 0 0,-23 16 377 0 0,42-23-66 0 0,-48 29-104 0 0,-14 14 170 0 0,65-43-6 0 0,1 1 0 0 0,1 1 1 0 0,-1 0 5 0 0,10-8 0 0 0,1 0 0 0 0,-1 0 1 0 0,0 0-1 0 0,1 1 0 0 0,0-1 1 0 0,0 1-1 0 0,0 0 0 0 0,1 0 1 0 0,0 0-1 0 0,0 0 0 0 0,-1 4 0 0 0,2-7 4 0 0,1 1 0 0 0,0 0-1 0 0,0-1 1 0 0,0 1 0 0 0,1 0 0 0 0,-1 0-1 0 0,1-1 1 0 0,-1 1 0 0 0,1-1 0 0 0,0 1-1 0 0,0 0 1 0 0,0-1 0 0 0,0 1 0 0 0,0-1-1 0 0,1 0 1 0 0,-1 1 0 0 0,1-1 0 0 0,0 0-1 0 0,-1 0 1 0 0,1 0 0 0 0,0 0 0 0 0,0 0-1 0 0,0-1 1 0 0,2 2-4 0 0,3 2 18 0 0,0 0 0 0 0,0-1 0 0 0,0 0 0 0 0,1 0 0 0 0,-1-1 0 0 0,1 0 0 0 0,4 1-18 0 0,18 5-23 0 0,1-2 0 0 0,27 3 23 0 0,-7-7-4802 0 0,-18-3-870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84 15663 0 0,'13'-19'574'0'0,"1"1"-1"0"0,1 1 0 0 0,8-8-573 0 0,-23 24 0 0 0,1 1 0 0 0,-1 0 0 0 0,0-1 0 0 0,0 1 0 0 0,0 0 0 0 0,1 0 0 0 0,-1-1 0 0 0,0 1 0 0 0,0 0 0 0 0,1 0 0 0 0,-1 0 0 0 0,0-1 0 0 0,1 1 0 0 0,-1 0 0 0 0,0 0 0 0 0,1 0 0 0 0,-1 0 0 0 0,0 0 0 0 0,1-1 0 0 0,-1 1 0 0 0,0 0 0 0 0,1 0 0 0 0,-1 0 0 0 0,0 0 0 0 0,1 0 0 0 0,-1 0 0 0 0,0 0 0 0 0,1 0 0 0 0,-1 0 0 0 0,0 0 0 0 0,1 1 0 0 0,-1-1 0 0 0,0 0 0 0 0,1 0 0 0 0,-1 0 0 0 0,0 0 0 0 0,0 0 0 0 0,1 1 0 0 0,-1-1 0 0 0,0 0 0 0 0,1 0 0 0 0,-1 0 0 0 0,0 1 0 0 0,0-1 0 0 0,1 0 0 0 0,-1 0 0 0 0,0 1 0 0 0,0-1 0 0 0,0 0 0 0 0,1 1 0 0 0,5 6 0 0 0,-5-5-1 0 0,0 0 1 0 0,-1 0-1 0 0,1 0 0 0 0,-1 0 0 0 0,1 0 1 0 0,-1 0-1 0 0,0 0 0 0 0,0 0 0 0 0,1 0 1 0 0,-2 0-1 0 0,1 0 0 0 0,0 0 0 0 0,0 0 1 0 0,-1 0-1 0 0,1 0 0 0 0,-1 0 0 0 0,1 0 1 0 0,-1-1-1 0 0,0 1 0 0 0,0 0 0 0 0,0 0 1 0 0,-1 1 0 0 0,-3 6 9 0 0,-1-1 1 0 0,-1 1 0 0 0,0-1-1 0 0,0 0-9 0 0,-3 3 49 0 0,-70 85 1454 0 0,-285 363-594 0 0,258-317 348 0 0,51-70-2294 0 0,33-44-709 0 0,0-1 0 0 0,-3 0 1746 0 0,25-26-991 0 0,1-1-29 0 0,0 0-4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6447 0 0,'0'0'499'0'0,"0"0"-88"0"0,0 0 850 0 0,0 0 403 0 0,0 0 85 0 0,0 0-165 0 0,0 0-741 0 0,-3 1-331 0 0,-44 1 487 0 0,24-1-816 0 0,0 1 1 0 0,0 1-1 0 0,-14 3-183 0 0,17-1 227 0 0,0 1 0 0 0,1 1 1 0 0,0 1-1 0 0,1 1 0 0 0,0 0 0 0 0,0 1 0 0 0,1 1 0 0 0,0 1 0 0 0,1 0 0 0 0,0 1 0 0 0,1 1 1 0 0,-3 3-228 0 0,-66 65-578 0 0,36-36 395 0 0,2 1 0 0 0,-37 50 183 0 0,81-95 15 0 0,0 1 1 0 0,1 0 0 0 0,-1-1-1 0 0,0 1 1 0 0,1 0 0 0 0,0 0-1 0 0,-1 0 1 0 0,1 0 0 0 0,1 0-1 0 0,-1 0 1 0 0,0 0 0 0 0,1 0-1 0 0,-1 1 1 0 0,1-1 0 0 0,0 0 0 0 0,0 0-1 0 0,0 2-15 0 0,1-3 15 0 0,0 0-1 0 0,-1 0 1 0 0,1 0-1 0 0,0 0 1 0 0,0-1-1 0 0,0 1 1 0 0,0 0-1 0 0,1 0 1 0 0,-1-1-1 0 0,0 1 1 0 0,1-1-1 0 0,-1 1 1 0 0,1 0-15 0 0,2 2 35 0 0,0-1-17 0 0,0 0-1 0 0,0 1 0 0 0,0-1 1 0 0,1-1-1 0 0,-1 1 0 0 0,1 0 1 0 0,-1-1-1 0 0,1 0 0 0 0,0 0 1 0 0,0-1-1 0 0,0 1 0 0 0,4 0-17 0 0,10 1-8 0 0,0-1 0 0 0,15 0 8 0 0,-27-1-12 0 0,6-1-581 0 0,0 0 1 0 0,1-1-1 0 0,-1 0 0 0 0,0-1 0 0 0,8-3 593 0 0,7-2-5864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50 5983 0 0,'0'0'464'0'0,"0"3"-305"0"0,-3 12-373 0 0,0-7 1232 0 0,1 0 0 0 0,1 1 0 0 0,0 0 0 0 0,0-1 0 0 0,1 1 0 0 0,0-1 0 0 0,0 1-1018 0 0,1-7 1225 0 0,8 9 734 0 0,-6-8-1724 0 0,0 1-1 0 0,0-1 1 0 0,0-1 0 0 0,0 1-1 0 0,1 0 1 0 0,-1-1 0 0 0,1 0-1 0 0,0 0 1 0 0,-1 0 0 0 0,1 0-1 0 0,0 0 1 0 0,0-1-1 0 0,1 0 1 0 0,0 1-235 0 0,3-1 193 0 0,-1 0 1 0 0,0-1-1 0 0,1 1 0 0 0,-1-1 1 0 0,1-1-1 0 0,-1 0 1 0 0,0 0-1 0 0,1 0-193 0 0,26-6 342 0 0,-1 0 1 0 0,1-3-1 0 0,-2-1 0 0 0,31-14-342 0 0,-53 19-111 0 0,-1 0 0 0 0,0 0 0 0 0,0-1 0 0 0,0 0 0 0 0,-1-1-1 0 0,0 1 1 0 0,-1-2 0 0 0,0 1 0 0 0,5-7 111 0 0,-12 14-28 0 0,0 1 0 0 0,1-1 0 0 0,-1 1 0 0 0,0-1 0 0 0,0 0 0 0 0,1 1 0 0 0,-1-1-1 0 0,0 1 1 0 0,0-1 0 0 0,0 1 0 0 0,0-1 0 0 0,0 0 0 0 0,0 1 0 0 0,0-1 0 0 0,0 1 0 0 0,0-1 0 0 0,0 0 0 0 0,0 1-1 0 0,0-1 1 0 0,-1 0 28 0 0,1 0-96 0 0,0 0 63 0 0,0 1 1 0 0,-1-1 0 0 0,1 1 0 0 0,0-1 0 0 0,-1 0 0 0 0,1 1 0 0 0,-1-1 0 0 0,1 1 0 0 0,-1-1 0 0 0,1 1 0 0 0,-1-1 0 0 0,1 1 0 0 0,-1-1 0 0 0,1 1 0 0 0,-1 0 0 0 0,1-1 0 0 0,-1 1 0 0 0,0 0 0 0 0,1-1 0 0 0,-1 1 0 0 0,0 0 0 0 0,0 0 32 0 0,0-1-101 0 0,-6-2-79 0 0,-1 0 0 0 0,1 0 1 0 0,-1 1-1 0 0,1 0 0 0 0,-1 1 0 0 0,0 0 0 0 0,0 0 0 0 0,1 0 0 0 0,-1 1 1 0 0,0 0-1 0 0,0 0 0 0 0,0 1 0 0 0,1 0 0 0 0,-1 1 0 0 0,0 0 0 0 0,1 0 1 0 0,-7 3 179 0 0,-12 5-158 0 0,1 1 0 0 0,1 1 1 0 0,0 1-1 0 0,-11 9 158 0 0,-5 4 403 0 0,1 2 0 0 0,1 2 1 0 0,2 1-1 0 0,1 2 0 0 0,1 1 0 0 0,0 4-403 0 0,30-33 98 0 0,0 0 1 0 0,0 0 0 0 0,1 0-1 0 0,0 0 1 0 0,0 1-1 0 0,0-1 1 0 0,0 1-1 0 0,1 0 1 0 0,0 0-1 0 0,0 0 1 0 0,-1 5-99 0 0,3-10 10 0 0,0 0 0 0 0,1 0 0 0 0,-1-1 0 0 0,0 1 0 0 0,0 0 0 0 0,0 0 0 0 0,0 0 0 0 0,1 0 0 0 0,-1-1-1 0 0,0 1 1 0 0,1 0 0 0 0,-1 0 0 0 0,0-1 0 0 0,1 1 0 0 0,-1 0 0 0 0,1-1 0 0 0,-1 1 0 0 0,1 0 0 0 0,0 0-10 0 0,1 1 27 0 0,1 1-19 0 0,-1 0 0 0 0,1 0 0 0 0,-1-1 0 0 0,1 1 0 0 0,0-1 0 0 0,0 0-1 0 0,0 0 1 0 0,0 0 0 0 0,0 0 0 0 0,0-1 0 0 0,1 1 0 0 0,-1-1 0 0 0,1 0 0 0 0,-1 0 0 0 0,4 1-8 0 0,9 1-58 0 0,-1 0-1 0 0,1-2 1 0 0,1 1 58 0 0,-10-2-21 0 0,26 2-1396 0 0,1-3 0 0 0,17-1 1417 0 0,-7-2-1528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39 249 7831 0 0,'0'0'603'0'0,"0"0"-88"0"0,-1 2 1103 0 0,-18 27 5899 0 0,2-12-5504 0 0,15-16-1495 0 0,2-1 2 0 0,0 0-22 0 0,0 0-96 0 0,0 0-39 0 0,0 0-10 0 0,4-1-1 0 0,19-6 20 0 0,0-2 0 0 0,0 0 0 0 0,0-2 0 0 0,16-11-372 0 0,19-14 136 0 0,8-9-136 0 0,-26 15 0 0 0,-21 15-6 0 0,1 0 0 0 0,1 2-1 0 0,3-2 7 0 0,8-2-100 0 0,-12 5-52 0 0,0 2 0 0 0,1 0-1 0 0,1 1 1 0 0,2 0 152 0 0,-20 8-50 0 0,-1 1 1 0 0,1-1-1 0 0,-1 1 0 0 0,1 0 0 0 0,-1 0 0 0 0,1 0 0 0 0,-1 0 1 0 0,1 0-1 0 0,-1 1 0 0 0,1 0 0 0 0,0 0 50 0 0,-3 0-17 0 0,1-1 0 0 0,0 1-1 0 0,-1 1 1 0 0,0-1 0 0 0,1 0 0 0 0,-1 0 0 0 0,0 0-1 0 0,1 1 1 0 0,-1-1 0 0 0,0 1 0 0 0,0-1-1 0 0,0 1 1 0 0,0-1 0 0 0,-1 1 0 0 0,1-1-1 0 0,0 1 1 0 0,0 1 17 0 0,-1-2-19 0 0,2 4-21 0 0,0 1 0 0 0,-1 0 0 0 0,1-1 0 0 0,-1 1 0 0 0,-1 0 0 0 0,1 0 0 0 0,-1 0 0 0 0,0 0 0 0 0,0 0 0 0 0,-1-1 0 0 0,0 1 0 0 0,0 0 0 0 0,-1 5 40 0 0,-5 13-330 0 0,-1-1 0 0 0,-9 19 330 0 0,4-11-88 0 0,-4 14 88 0 0,7-16-13 0 0,7-17-274 0 0,3 0-1756 0 0,1-5-384 0 0,-1-7 749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14 10591 0 0,'-11'-14'964'0'0,"10"15"-947"0"0,0 0 0 0 0,-1-1 0 0 0,1 1 0 0 0,0-1 0 0 0,-1 1 0 0 0,1-1 0 0 0,0 1 0 0 0,-1-1 0 0 0,1 0 0 0 0,-1 1 0 0 0,1-1-17 0 0,-11 3 1 0 0,7-1 122 0 0,0 1-1 0 0,1 0 0 0 0,0 0 0 0 0,-1 1 0 0 0,1-1 0 0 0,1 1 1 0 0,-1 0-1 0 0,-2 3-122 0 0,-26 38 1807 0 0,16-23-1104 0 0,-106 165 2488 0 0,-72 124-679 0 0,143-232-2290 0 0,22-34 43 0 0,-13 28-265 0 0,26-42 51 0 0,-49 91 95 0 0,49-95-136 0 0,-2 0 1 0 0,0-1 0 0 0,-9 7-11 0 0,-6 4-103 0 0,-2-1 1 0 0,-1-2-1 0 0,-24 17 103 0 0,28-25-411 0 0,15-12-751 0 0,-1 0 0 0 0,-16 9 1162 0 0,32-22-700 0 0,2-1-184 0 0,-8-6-1918 0 0,7 5-2476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79 12439 0 0,'0'0'958'0'0,"-1"3"-457"0"0,1-2-321 0 0,0 0 1 0 0,-1-1-1 0 0,1 1 0 0 0,0 0 1 0 0,0 0-1 0 0,0 0 0 0 0,1 0 1 0 0,-1 0-1 0 0,0 0 0 0 0,0-1 1 0 0,0 1-1 0 0,0 0 0 0 0,1 0 1 0 0,-1 0-1 0 0,0-1 0 0 0,1 1 1 0 0,-1 0-1 0 0,1 0 0 0 0,-1-1 1 0 0,1 1-1 0 0,-1 0 0 0 0,1 0-180 0 0,1 1 218 0 0,0-1-1 0 0,0 1 0 0 0,0-1 0 0 0,0 1 1 0 0,0-1-1 0 0,1 0 0 0 0,-1 1 0 0 0,2-1-217 0 0,1 1 210 0 0,1 0-1 0 0,0 0 0 0 0,-1-1 0 0 0,1 1 0 0 0,0-2 0 0 0,0 1 0 0 0,0 0 1 0 0,0-1-210 0 0,46-5 2594 0 0,52-10-2594 0 0,-65 8 271 0 0,132-24 461 0 0,63-9-490 0 0,-28 15-231 0 0,-159 23-2071 0 0,-20 3-5265 0 0,16 3 7325 0 0,-41-4-6799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91 245 1375 0 0,'0'0'66'0'0,"0"0"584"0"0,2-1 2437 0 0,12-8 3765 0 0,-10 6-5382 0 0,0 1 0 0 0,0-1 0 0 0,-1 1-1 0 0,1 0 1 0 0,4-1-1470 0 0,20-8 1382 0 0,-1-1 0 0 0,1-1-1382 0 0,-1 0 371 0 0,0 1-1 0 0,2 0-370 0 0,76-25-50 0 0,43-14-1545 0 0,-146 50 1528 0 0,0 1 0 0 0,1-1 1 0 0,-1 0-1 0 0,0 0 0 0 0,0 1 0 0 0,-1-1 0 0 0,1 0 0 0 0,0-1 1 0 0,0 1-1 0 0,0 0 0 0 0,-1 0 0 0 0,1-1 0 0 0,0 1 0 0 0,-1-1 0 0 0,0 0 1 0 0,1 1-1 0 0,-1-1 0 0 0,0 0 0 0 0,0 0 0 0 0,0 1 0 0 0,0-1 1 0 0,0-1 66 0 0,0 2-152 0 0,-3 0 117 0 0,1 1 0 0 0,0-1 1 0 0,0 0-1 0 0,-1 1 1 0 0,1-1-1 0 0,0 0 1 0 0,0 0-1 0 0,0 0 1 0 0,0 0-1 0 0,0-1 35 0 0,-6-3-105 0 0,2 3 62 0 0,1 0 0 0 0,0 0 1 0 0,-1 1-1 0 0,1 0 0 0 0,-1 0 0 0 0,1 0 0 0 0,-1 0 1 0 0,0 1-1 0 0,1 0 0 0 0,-1 0 0 0 0,0 0 43 0 0,-12 1-60 0 0,1 1 0 0 0,-8 1 60 0 0,-18 7-26 0 0,0 2 0 0 0,0 2 0 0 0,-11 7 26 0 0,50-20-2 0 0,-20 9 79 0 0,1 0 0 0 0,1 2 0 0 0,0 1 0 0 0,0 0 0 0 0,2 2 0 0 0,-1 0 0 0 0,2 1 0 0 0,0 1 0 0 0,1 1 0 0 0,1 0 0 0 0,-6 10-77 0 0,17-22 35 0 0,1 1-1 0 0,0-1 1 0 0,0 1 0 0 0,0 0-1 0 0,1 0 1 0 0,0 0-1 0 0,1 0 1 0 0,-1 1 0 0 0,2-1-1 0 0,-1 1 1 0 0,1 0 0 0 0,0-1-1 0 0,0 1 1 0 0,1 0 0 0 0,0 1-35 0 0,0-4-66 0 0,1 0-1 0 0,-1 0 1 0 0,1 0 0 0 0,0 0 0 0 0,1 0 0 0 0,-1 0-1 0 0,1 0 1 0 0,0-1 0 0 0,0 1 0 0 0,0-1 0 0 0,1 1-1 0 0,-1-1 1 0 0,1 0 0 0 0,0 0 0 0 0,1 0 0 0 0,-1-1-1 0 0,1 1 1 0 0,-1-1 0 0 0,1 1 0 0 0,0-1 0 0 0,0 0-1 0 0,0-1 1 0 0,5 3 66 0 0,-1-1-691 0 0,0-1 0 0 0,-1 0-1 0 0,1 0 1 0 0,2-1 691 0 0,12 3-1431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1 687 12263 0 0,'0'0'563'0'0,"0"0"-14"0"0,0 0-179 0 0,0 0 554 0 0,0 0 277 0 0,0 0 58 0 0,0 0-17 0 0,0 0-115 0 0,0 0-51 0 0,0 0-11 0 0,0-2-56 0 0,0-4-725 0 0,1 1-1 0 0,0-1 0 0 0,0 0 0 0 0,0 1 0 0 0,1-1 0 0 0,0 1 0 0 0,0 0 0 0 0,0-1 0 0 0,2-2-283 0 0,8-13 1173 0 0,11-15-1173 0 0,-7 13 303 0 0,6-9-231 0 0,1 0-1 0 0,1 1 0 0 0,1 2 1 0 0,2 1-1 0 0,1 0 0 0 0,14-8-71 0 0,-1 6-85 0 0,2 2-1 0 0,0 2 0 0 0,2 2 0 0 0,7-1 86 0 0,14-8-86 0 0,-18 10-66 0 0,2 3 0 0 0,40-12 152 0 0,-21 6-212 0 0,-38 13-296 0 0,24-6 508 0 0,-23 9-377 0 0,29-7-1129 0 0,-54 16 1028 0 0,0-1 0 0 0,1 1 0 0 0,-1 1 1 0 0,1 0-1 0 0,-1 0 0 0 0,1 0 0 0 0,1 1 478 0 0,7 2-1612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3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10591 0 0,'0'0'819'0'0,"0"0"-142"0"0,0 0 1387 0 0,2-1 664 0 0,23-1 4378 0 0,2-1-4950 0 0,10 0-3657 0 0,-34 3-969 0 0,-3 0-5661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0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189 118 8287 0 0,'2'0'191'0'0,"9"-4"121"0"0,-8 2-252 0 0,1 0 0 0 0,0 0 1 0 0,-1 1-1 0 0,1-1 0 0 0,0 1 0 0 0,3 0-60 0 0,2-1 76 0 0,-7 2 312 0 0,0 1 110 0 0,-1 0-457 0 0,0 0 1 0 0,0 0-1 0 0,-1-1 0 0 0,1 1 1 0 0,0 0-1 0 0,0 0 1 0 0,-1 0-1 0 0,1 0 1 0 0,0 0-1 0 0,-1 0 0 0 0,1 0 1 0 0,-1 0-1 0 0,1 0 1 0 0,-1 0-1 0 0,0 0 1 0 0,1 1-1 0 0,-1-1 0 0 0,0 0 1 0 0,0 0-1 0 0,0 0 1 0 0,0 0-1 0 0,0 1 1 0 0,0-1-1 0 0,0 0 0 0 0,0 0 1 0 0,0 0-1 0 0,-1 1-41 0 0,-3 9 604 0 0,-1-1 0 0 0,-1 0 0 0 0,0 1-604 0 0,-11 22 1676 0 0,16-31-1233 0 0,1-1-294 0 0,-3 5-61 0 0,3-5 283 0 0,0-1 117 0 0,0 0 21 0 0,0 0-66 0 0,11-7-278 0 0,6-4-165 0 0,-10 7 0 0 0,-1 0 0 0 0,0 0 0 0 0,0 0 0 0 0,0-1 0 0 0,0 0 0 0 0,-1 0 0 0 0,1-1 0 0 0,-2 0 0 0 0,3-2 0 0 0,0-2 0 0 0,-5 7 0 0 0,1 0 0 0 0,-1-1 0 0 0,0 1 0 0 0,0-1 0 0 0,0 1 0 0 0,0-1 0 0 0,-1 0 0 0 0,0 0 0 0 0,1 0 0 0 0,-1 0 0 0 0,-1 0 0 0 0,1-2 0 0 0,1-8 0 0 0,-2 0 0 0 0,0 0 0 0 0,-1 0 0 0 0,0-4 0 0 0,-1 9 0 0 0,-4 5-64 0 0,5 4 28 0 0,-1-1-1 0 0,1 1 1 0 0,-1 0-1 0 0,1 0 1 0 0,-1 0-1 0 0,1 0 1 0 0,-1 1-1 0 0,1-1 1 0 0,-1 0-1 0 0,1 1 1 0 0,0-1-1 0 0,-1 1 1 0 0,1-1-1 0 0,-1 1 1 0 0,1 0-1 0 0,0 0 1 0 0,0-1-1 0 0,-2 2 37 0 0,-20 21-973 0 0,9-9 675 0 0,-4 2 298 0 0,-11 9 0 0 0,0 1 0 0 0,2 1 0 0 0,-13 18 0 0 0,23-24 67 0 0,2 1 0 0 0,0 0 0 0 0,2 1 0 0 0,0 1 0 0 0,1 0 0 0 0,-7 24-67 0 0,17-42 176 0 0,1 0 1 0 0,-1 1 0 0 0,1-1 0 0 0,1 1-1 0 0,-1-1 1 0 0,1 1 0 0 0,0-1-1 0 0,1 1 1 0 0,0 0-177 0 0,-1-7 0 0 0,0 1 0 0 0,0-1 0 0 0,0 0 0 0 0,0 1 0 0 0,0-1 0 0 0,0 0 0 0 0,0 0 0 0 0,0 1 0 0 0,1-1 0 0 0,-1 0 0 0 0,0 1 0 0 0,0-1 0 0 0,0 0 0 0 0,0 0 0 0 0,1 1 0 0 0,-1-1 0 0 0,0 0 0 0 0,0 0 0 0 0,1 0 0 0 0,-1 1 0 0 0,0-1 0 0 0,0 0 0 0 0,1 0 0 0 0,-1 0 0 0 0,3 1 50 0 0,0-1-1 0 0,0 0 0 0 0,-1 0 1 0 0,1 0-1 0 0,0 0 0 0 0,0 0 1 0 0,0-1-1 0 0,-1 1 0 0 0,1-1 1 0 0,0 1-1 0 0,0-1 0 0 0,2-1-49 0 0,33-16 848 0 0,-16 7-1021 0 0,0-2 0 0 0,-1 0 0 0 0,-1-1 0 0 0,0-1 0 0 0,-1-1 0 0 0,0-1 0 0 0,-2-1 0 0 0,1-1 173 0 0,-12 11 0 0 0,-5 7-133 0 0,-1 3-256 0 0,-1 9-1103 0 0,1-6-162 0 0,0-3-3462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0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62 172 10135 0 0,'0'0'464'0'0,"0"0"-9"0"0,-1 2-295 0 0,-1-1 34 0 0,0 1 0 0 0,0 0 0 0 0,0 0 0 0 0,0-1 0 0 0,-1 1 0 0 0,1-1 0 0 0,-2 1-194 0 0,-8 5 1509 0 0,11-6-1450 0 0,0 0 0 0 0,0-1 0 0 0,-1 1-1 0 0,1-1 1 0 0,0 1 0 0 0,0-1 0 0 0,0 0 0 0 0,0 1 0 0 0,0-1 0 0 0,0 0 0 0 0,-1 0 0 0 0,1 1 0 0 0,0-1 0 0 0,0 0 0 0 0,0 0 0 0 0,-1-1 0 0 0,1 1 0 0 0,0 0 0 0 0,0 0 0 0 0,0-1 0 0 0,0 1 0 0 0,-1 0-59 0 0,0-1 383 0 0,2 1 113 0 0,0-16 606 0 0,3 8-1100 0 0,1 1-1 0 0,1-1 1 0 0,0 1 0 0 0,0 0-1 0 0,0 0 1 0 0,1 1-1 0 0,0 0 1 0 0,0 0 0 0 0,0 0-1 0 0,6-3-1 0 0,7-6 0 0 0,1 1 0 0 0,1 1 0 0 0,0 1 0 0 0,1 1 0 0 0,0 1 0 0 0,1 1 0 0 0,-1 1 0 0 0,11-1 0 0 0,-30 8 0 0 0,-1 0 0 0 0,1 1 0 0 0,0 0 0 0 0,0-1 0 0 0,-1 1 0 0 0,1 0 0 0 0,0 0 0 0 0,0 1 0 0 0,0-1 0 0 0,-1 1 0 0 0,1-1 0 0 0,0 1 0 0 0,-1 0 0 0 0,1 0 0 0 0,0 0 0 0 0,-1 0 0 0 0,1 1 0 0 0,1 0 0 0 0,-2-1 0 0 0,0 0 0 0 0,-1 0 0 0 0,1 1 0 0 0,-1-1 0 0 0,1 0 0 0 0,-1 0 0 0 0,1 1 0 0 0,-1-1 0 0 0,0 1 0 0 0,0-1 0 0 0,0 1 0 0 0,0-1 0 0 0,0 1 0 0 0,0 0 0 0 0,0-1 0 0 0,0 1 0 0 0,0 1 0 0 0,1 4 0 0 0,-1-5 0 0 0,3 6 0 0 0,0-1 0 0 0,-1 1 0 0 0,0 0 0 0 0,-1-1 0 0 0,0 1 0 0 0,0 0 0 0 0,0 7 0 0 0,2 0 14 0 0,-5-10-35 0 0,-1 5-36 0 0,1-5-154 0 0,0-1-1 0 0,-1 1 0 0 0,0 0 0 0 0,0-1 1 0 0,-1 4 211 0 0,-7 12-5127 0 0,7-13 3592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0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 15663 0 0,'0'0'356'0'0,"0"0"50"0"0,0 0 20 0 0,8-5 92 0 0,2 3-504 0 0,12 4-14 0 0,-11 0 0 0 0,-5 5 0 0 0,-6 2 0 0 0,-1-6 0 0 0,0 0 0 0 0,0 0 0 0 0,-1 0 0 0 0,0-1 0 0 0,1 1 0 0 0,-1 0 0 0 0,0-1 0 0 0,0 1 0 0 0,-1-1 0 0 0,1 0 0 0 0,0 0 0 0 0,-3 2 0 0 0,-4 2 0 0 0,0 0 0 0 0,0-1 0 0 0,-3 1 0 0 0,-25 16 0 0 0,-187 129 0 0 0,215-145 0 0 0,-4 1 0 0 0,1 1 0 0 0,0 1 0 0 0,-1 1 0 0 0,10-8 0 0 0,1 1 0 0 0,-1-1 0 0 0,1 0 0 0 0,0 1 0 0 0,-1 0 0 0 0,1-1 0 0 0,1 1 0 0 0,-1 0 0 0 0,0 0 0 0 0,1 0 0 0 0,-1 0 0 0 0,1 0 0 0 0,0 1 0 0 0,0-1 0 0 0,0 0 0 0 0,0 1 0 0 0,1-3 0 0 0,0 0 0 0 0,0 0 0 0 0,0 0 0 0 0,0 1 0 0 0,0-1 0 0 0,0 0 0 0 0,0 0 0 0 0,0 0 0 0 0,0 0 0 0 0,0 0 0 0 0,1 1 0 0 0,-1-1 0 0 0,0 0 0 0 0,1 0 0 0 0,-1 0 0 0 0,1 0 0 0 0,-1 0 0 0 0,1 0 0 0 0,0 0 0 0 0,-1 0 0 0 0,1 0 0 0 0,0 0 0 0 0,0 0 0 0 0,0 0 0 0 0,1 1 0 0 0,0-1 0 0 0,1 0 0 0 0,-1 1 0 0 0,0-1 0 0 0,0 0 0 0 0,1 0 0 0 0,-1-1 0 0 0,0 1 0 0 0,1 0 0 0 0,-1-1 0 0 0,1 1 0 0 0,-1-1 0 0 0,1 0 0 0 0,1 0 0 0 0,9 2 0 0 0,0 0 0 0 0,2 1 0 0 0,-1 0 0 0 0,9-1 0 0 0,-17-2 0 0 0,0 1 0 0 0,-1-1 0 0 0,1 1 0 0 0,0 0 0 0 0,-1 0 0 0 0,1 1 0 0 0,-1-1 0 0 0,0 1 0 0 0,1 0 0 0 0,-1 1 0 0 0,-3-2 0 0 0,0 0 0 0 0,-1 1 0 0 0,1-1 0 0 0,0 1 0 0 0,-1-1 0 0 0,1 1 0 0 0,-1-1 0 0 0,0 1 0 0 0,1 0 0 0 0,-1 0 0 0 0,0 0 0 0 0,0 0 0 0 0,0 0 0 0 0,0 2 0 0 0,1 0 0 0 0,-1 0 0 0 0,-1 0 0 0 0,1 0 0 0 0,0 0 0 0 0,-1 0 0 0 0,0 0 0 0 0,0 0 0 0 0,0 3 0 0 0,-1 0 66 0 0,0 1 0 0 0,0-1 0 0 0,-1 0 0 0 0,0 0 0 0 0,0 0 0 0 0,-1 0 0 0 0,0 0-1 0 0,0 0 1 0 0,0-1 0 0 0,-1 1 0 0 0,0-1 0 0 0,0 0 0 0 0,-1 0 0 0 0,-3 3-66 0 0,2-2 120 0 0,-1-1 0 0 0,1 0 0 0 0,-1-1 0 0 0,0 1 0 0 0,-1-1 0 0 0,1-1 0 0 0,-1 0 0 0 0,0 0 0 0 0,0 0 0 0 0,0-1 0 0 0,-1 0 0 0 0,1-1 0 0 0,-5 1-120 0 0,-29 7 1186 0 0,18-4-976 0 0,0-1-1 0 0,-1-1-209 0 0,-33 0 0 0 0,42-7-1917 0 0,16 3 1863 0 0,0 0 0 0 0,0 0 0 0 0,0 0 0 0 0,-1 0 0 0 0,1 0 0 0 0,0 0 0 0 0,0 0 0 0 0,0-1 0 0 0,0 1-1 0 0,0 0 1 0 0,0 0 0 0 0,0 0 0 0 0,0 0 0 0 0,0 0 0 0 0,0-1 0 0 0,-1 1 0 0 0,1 0 0 0 0,0 0 0 0 0,0 0 0 0 0,0 0-1 0 0,0 0 1 0 0,0-1 0 0 0,0 1 0 0 0,0 0 0 0 0,0 0 0 0 0,0 0 0 0 0,0 0 0 0 0,0 0 0 0 0,0-1 0 0 0,1 1-1 0 0,-1 0 1 0 0,0 0 0 0 0,0 0 0 0 0,0 0 0 0 0,0 0 0 0 0,0-1 0 0 0,0 1 0 0 0,0 0 0 0 0,0 0 0 0 0,0 0 0 0 0,0 0-1 0 0,1 0 1 0 0,-1 0 54 0 0,14-11-2836 0 0,-13 11 2895 0 0,21-11-2615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238 280 10135 0 0,'0'2'231'0'0,"-2"2"-205"0"0,1-1 1 0 0,0 1-1 0 0,-1 0 0 0 0,0-1 1 0 0,0 1-1 0 0,0-1 0 0 0,0 0 1 0 0,-1 1-1 0 0,1-1 0 0 0,-1-1 0 0 0,0 1 1 0 0,0 0-1 0 0,0 0 0 0 0,0-1 1 0 0,0 0-1 0 0,0 0 0 0 0,-1 0 1 0 0,-2 2-27 0 0,-12 5 117 0 0,0 0 0 0 0,0-2 0 0 0,-4 1-117 0 0,14-6 97 0 0,-1 0 0 0 0,0 0 0 0 0,1-1 0 0 0,-1 0 0 0 0,0-1 0 0 0,0 0 0 0 0,1-1 0 0 0,-1 1 0 0 0,0-2 0 0 0,-3 0-97 0 0,10 2 510 0 0,-8-22 98 0 0,9 19-552 0 0,1-1 0 0 0,0 1 0 0 0,0 0-1 0 0,0-1 1 0 0,1 1 0 0 0,-1 0-1 0 0,1 0 1 0 0,-1-1 0 0 0,1 1 0 0 0,0 0-1 0 0,1 0 1 0 0,-1 0 0 0 0,0 0 0 0 0,1 0-1 0 0,0 0 1 0 0,-1 0 0 0 0,3-1-56 0 0,5-9 369 0 0,1 1 1 0 0,1 0-1 0 0,2-2-369 0 0,-5 6-24 0 0,112-114 40 0 0,-105 107 103 0 0,0 0-1 0 0,1 1 0 0 0,0 1 1 0 0,1 0-1 0 0,14-7-118 0 0,-25 16 45 0 0,0 1 0 0 0,0 0-1 0 0,1 0 1 0 0,-1 1-1 0 0,1 0 1 0 0,-1 0 0 0 0,1 0-1 0 0,0 1 1 0 0,0 0 0 0 0,0 0-1 0 0,0 1 1 0 0,0 0-1 0 0,0 0 1 0 0,0 1 0 0 0,0 0-1 0 0,0 0 1 0 0,0 0 0 0 0,-1 1-1 0 0,2 0-44 0 0,29 15-294 0 0,-26-11 516 0 0,1 0-1 0 0,0-1 1 0 0,0-1-1 0 0,8 2-221 0 0,-7 0 20 0 0,-11-1-22 0 0,-1-3 0 0 0,0-1 2 0 0,-1 1 0 0 0,1 0 0 0 0,0 0 0 0 0,0 0 0 0 0,-1 0 0 0 0,0 1 0 0 0,1-1 0 0 0,-1 0 0 0 0,0 0 0 0 0,0 0 0 0 0,0 0 0 0 0,0 0 0 0 0,0 0 0 0 0,0 1 0 0 0,-1-1 0 0 0,1 0 0 0 0,-1 0 0 0 0,0 0 0 0 0,1 0 0 0 0,-1 0 0 0 0,0 0 0 0 0,0 0 0 0 0,0-1 0 0 0,0 1 0 0 0,-1 0 0 0 0,0 0 0 0 0,-5 7 0 0 0,0 0 0 0 0,-1 0 0 0 0,0-1 0 0 0,-6 3 0 0 0,6-3 0 0 0,-13 9 0 0 0,0-1 0 0 0,-15 7 0 0 0,16-9 0 0 0,-10 4 0 0 0,-15 6 0 0 0,-20 12 0 0 0,55-29-92 0 0,3-2-125 0 0,0-1-1 0 0,0 0 1 0 0,0 0 0 0 0,0-1-1 0 0,-1 0 1 0 0,1 0 0 0 0,-1-1 0 0 0,0 0-1 0 0,-2 0 218 0 0,9-2-386 0 0,1-1-102 0 0,1-8-875 0 0,3-2-3416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0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11975 0 0,'0'0'267'0'0,"0"0"42"0"0,0 0 17 0 0,0 0-28 0 0,0 2-196 0 0,0 3-101 0 0,0 0 0 0 0,0 0 0 0 0,-1 0 0 0 0,1 0 0 0 0,-1 0 0 0 0,0 0 0 0 0,-1 0 0 0 0,1 0 0 0 0,-1-1 0 0 0,0 1 0 0 0,-1 0-1 0 0,-7 15-1 0 0,-1-1 0 0 0,-1 0 1 0 0,3-4 1 0 0,-55 80-7 0 0,38-59 154 0 0,1 2-1 0 0,2 0 0 0 0,-6 18-147 0 0,-17 44 1826 0 0,-5-1 0 0 0,-29 38-1826 0 0,64-112-297 0 0,-2 0 0 0 0,-1 0 0 0 0,-1-2 0 0 0,-1 0 0 0 0,-1-2 0 0 0,-20 15 297 0 0,1-4-1011 0 0,5-8-12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4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6 6447 0 0,'0'0'298'0'0,"0"0"-10"0"0,1-1-188 0 0,4 0-19 0 0,-4 1 284 0 0,-1 0 122 0 0,0 0 22 0 0,0 0 3 0 0,0 0 0 0 0,0 0 0 0 0,0 0 0 0 0,0 0-69 0 0,0 0-222 0 0,0 0 166 0 0,0 0 101 0 0,0 0 21 0 0,0 0-66 0 0,-1-1-294 0 0,0 1-148 0 0,0-1 0 0 0,0 1 0 0 0,0 0-1 0 0,0 0 1 0 0,0-1 0 0 0,0 1 0 0 0,0 0-1 0 0,0 0 1 0 0,0 0 0 0 0,0 0 0 0 0,0 0-1 0 0,0 0 1 0 0,0 0 0 0 0,0 0 0 0 0,0 0-1 0 0,0 0 1 0 0,1 1 0 0 0,-1-1 0 0 0,0 0-1 0 0,0 1 1 0 0,0-1-1 0 0,-6 2 0 0 0,-3-2 0 0 0,-1 1 0 0 0,0 0 0 0 0,1 1 0 0 0,-1 0 0 0 0,1 1 0 0 0,0 0 0 0 0,-1 1 0 0 0,1 0 0 0 0,-2 1 0 0 0,-53 25 1883 0 0,36-18-1737 0 0,23-9-142 0 0,0-1 0 0 0,0 1 0 0 0,0 0-1 0 0,0 0 1 0 0,-5 4-4 0 0,-41 30 0 0 0,33-24 0 0 0,0 0 0 0 0,1 1 0 0 0,0 1 0 0 0,1 1 0 0 0,1 0 0 0 0,-8 12 0 0 0,17-14 0 0 0,8-9 0 0 0,0-4 0 0 0,3 7 0 0 0,-2-7 0 0 0,0 0 0 0 0,0 0 0 0 0,0-1 0 0 0,0 1 0 0 0,0 0 0 0 0,0-1 0 0 0,0 1 0 0 0,0-1 0 0 0,0 0 0 0 0,0 0 0 0 0,0 1 0 0 0,0-1 0 0 0,1-1 0 0 0,31-2 0 0 0,-27 2 0 0 0,40-8 0 0 0,-34 5 0 0 0,0 1 0 0 0,1 1 0 0 0,-1 1 0 0 0,0-1 0 0 0,1 2 0 0 0,-1 0 0 0 0,0 1 0 0 0,2 0 0 0 0,-11 0 15 0 0,0 0 0 0 0,0 0 0 0 0,0 0-1 0 0,0 0 1 0 0,0 1 0 0 0,-1 0 0 0 0,1 0-1 0 0,0 0 1 0 0,-1 0 0 0 0,0 0 0 0 0,1 1-1 0 0,-1 0 1 0 0,0-1 0 0 0,0 1 0 0 0,-1 0-1 0 0,1 1 1 0 0,0-1 0 0 0,-1 0 0 0 0,0 1-1 0 0,0-1 1 0 0,0 1 0 0 0,0 0 0 0 0,-1 0-1 0 0,1-1 1 0 0,-1 1 0 0 0,0 0 0 0 0,0 0-1 0 0,0 0 1 0 0,-1 0 0 0 0,1 3-15 0 0,0 7 329 0 0,0 0 1 0 0,-1 0-1 0 0,0 0 1 0 0,-1 0-1 0 0,-2 8-329 0 0,2-15-155 0 0,0-1 0 0 0,-1 0-1 0 0,0 0 1 0 0,-1 1 0 0 0,1-1 0 0 0,-1 0 0 0 0,0-1-1 0 0,0 1 1 0 0,-1-1 0 0 0,0 1 0 0 0,0-1-1 0 0,0 0 1 0 0,-1 0 155 0 0,1-2-2 0 0,-1 0 1 0 0,1-1-1 0 0,-1 0 0 0 0,0 1 0 0 0,0-1 0 0 0,1-1 0 0 0,-2 1 1 0 0,1-1-1 0 0,-3 1 2 0 0,2-1 0 0 0,-10 3 498 0 0,0 0 0 0 0,-1-2 0 0 0,0 0 0 0 0,-14 0-498 0 0,-2-2 0 0 0,0 2 0 0 0,0 1 0 0 0,0 2 0 0 0,0 1 0 0 0,1 2 0 0 0,-19 7 0 0 0,46-13 0 0 0,1-1 0 0 0,1 0 0 0 0,-1 1 0 0 0,1 0 0 0 0,-1 0 0 0 0,1 0 0 0 0,0 0 0 0 0,-1 0 0 0 0,1 1 0 0 0,1-1 0 0 0,-4 4 0 0 0,1-1-64 0 0,4-3-273 0 0,1-2-138 0 0,0 0-33 0 0,-6-13-4996 0 0,5 11 4480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4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403 334 8287 0 0,'0'0'191'0'0,"2"0"26"0"0,1 1-209 0 0,-2-1 16 0 0,0 0 0 0 0,-1 0 0 0 0,1 0 1 0 0,0 1-1 0 0,0-1 0 0 0,0-1 0 0 0,0 1 0 0 0,0 0 1 0 0,0 0-1 0 0,0 0 0 0 0,-1 0 0 0 0,1-1 0 0 0,0 1 0 0 0,0 0 1 0 0,0-1-1 0 0,0 1 0 0 0,-1-1 0 0 0,1 1 0 0 0,0-1-24 0 0,9-3 65 0 0,-9 4 323 0 0,-1 0 110 0 0,0 0 12 0 0,2-1-67 0 0,2-3-222 0 0,-2 3 166 0 0,2-9 1202 0 0,3-17-1571 0 0,10-29-20 0 0,2-17 2 0 0,-17 62-153 0 0,-2-1-1 0 0,1 1 0 0 0,-1-1 0 0 0,-1 1 0 0 0,0 0 1 0 0,0 0-1 0 0,-1-1 0 0 0,-1 1 0 0 0,-3-9 154 0 0,6 18-59 0 0,-1 0 0 0 0,0 1 0 0 0,0-1 0 0 0,0 0-1 0 0,0 0 1 0 0,0 1 0 0 0,0-1 0 0 0,0 0 0 0 0,-1 1-1 0 0,0-1 60 0 0,2 1 0 0 0,0 1-1 0 0,-1-1 0 0 0,1 1 1 0 0,0-1-1 0 0,-1 1 1 0 0,1-1-1 0 0,0 1 0 0 0,-1-1 1 0 0,1 1-1 0 0,-1-1 1 0 0,1 1-1 0 0,-1 0 0 0 0,1-1 1 0 0,-1 1-1 0 0,0 0 0 0 0,1 0 1 0 0,-1-1-1 0 0,1 1 1 0 0,-1 0-1 0 0,1 0 0 0 0,-1 0 1 0 0,0 0-1 0 0,1 0 1 0 0,-1 0-1 0 0,0 0 1 0 0,-2-1-1 0 0,0 0 1 0 0,0 0 0 0 0,0 1 0 0 0,0-1 0 0 0,-1 1 0 0 0,1-1 0 0 0,0 1 0 0 0,0 0 0 0 0,-1 0 0 0 0,1 0 0 0 0,0 0 0 0 0,-1 1 0 0 0,1 0 0 0 0,0-1 0 0 0,0 1 0 0 0,0 0 0 0 0,0 1 0 0 0,0-1 0 0 0,0 0 0 0 0,0 1 0 0 0,0 0 0 0 0,-1 0 0 0 0,-8 7 0 0 0,0 0 0 0 0,1 1 0 0 0,0 0 0 0 0,-3 5 0 0 0,-10 8 0 0 0,-158 145 1992 0 0,160-149-1992 0 0,7-6 0 0 0,0 0 0 0 0,1 0 0 0 0,0 1 0 0 0,2 1 0 0 0,-8 10 0 0 0,16-16 0 0 0,4 0 72 0 0,1-7 299 0 0,14 0 253 0 0,-13-2-554 0 0,0 1 0 0 0,-1-1 0 0 0,1 0 0 0 0,0 1 0 0 0,-1-1 0 0 0,1 0 0 0 0,0 0 1 0 0,0 0-1 0 0,-1-1 0 0 0,1 1 0 0 0,0 0 0 0 0,-1-1 0 0 0,1 1 0 0 0,1-1-70 0 0,29-12 0 0 0,-21 11 0 0 0,3 4 0 0 0,-10 1 0 0 0,-3-1 0 0 0,1-1 0 0 0,0 0 0 0 0,0 1 0 0 0,0-1 0 0 0,-1 1 0 0 0,1-1 0 0 0,-1 1 0 0 0,1 0 0 0 0,-1 0 0 0 0,2 1 0 0 0,13 34 0 0 0,-16-37 0 0 0,-1 0 0 0 0,1 1 0 0 0,0-1 0 0 0,0 0 0 0 0,0 0 0 0 0,0 0 0 0 0,0 0 0 0 0,0 1 0 0 0,0-1 0 0 0,0 0 0 0 0,1 0 0 0 0,-1 0 0 0 0,0 0 0 0 0,0 1 0 0 0,0-1 0 0 0,0 0 0 0 0,0 0 0 0 0,0 0 0 0 0,0 0 0 0 0,0 1 0 0 0,0-1 0 0 0,0 0 0 0 0,1 0 0 0 0,-1 0 0 0 0,0 0 0 0 0,0 0 0 0 0,0 0 0 0 0,0 1 0 0 0,0-1 0 0 0,1 0 0 0 0,-1 0 0 0 0,0 0 0 0 0,0 0 0 0 0,0 0 0 0 0,0 0 0 0 0,1 0 0 0 0,-1 0 0 0 0,0 0 0 0 0,0 0 0 0 0,0 0 0 0 0,0 0 0 0 0,1 0 0 0 0,-1 0 0 0 0,0 0 0 0 0,0 0 0 0 0,0 0 0 0 0,0 0 0 0 0,1 0 0 0 0,-1 0 0 0 0,0 0 0 0 0,0 0 0 0 0,0 0 0 0 0,0 0 0 0 0,1 0 0 0 0,-1-1 0 0 0,0 1 0 0 0,0 0 0 0 0,0 0 0 0 0,0 0 0 0 0,0 0 0 0 0,1 0 0 0 0,-1 0 0 0 0,5-11 0 0 0,-4 9 0 0 0,13-28 432 0 0,-1-1 1 0 0,2-7-433 0 0,-6 12 394 0 0,1 1 1 0 0,1 0-1 0 0,13-21-394 0 0,-13 27 0 0 0,-11 19 0 0 0,0-1 0 0 0,0 1 0 0 0,0 0 0 0 0,0 0 0 0 0,0 0 0 0 0,0 0 0 0 0,0-1 0 0 0,0 1 0 0 0,1 0 0 0 0,-1 0 0 0 0,0 0 0 0 0,0 0 0 0 0,0 0 0 0 0,0-1 0 0 0,0 1 0 0 0,0 0 0 0 0,0 0 0 0 0,1 0 0 0 0,-1 0 0 0 0,0 0 0 0 0,0 0 0 0 0,0 0 0 0 0,0-1 0 0 0,0 1 0 0 0,1 0 0 0 0,-1 0 0 0 0,0 0 0 0 0,0 0 0 0 0,0 0 0 0 0,1 0 0 0 0,-1 0 0 0 0,0 0 0 0 0,0 0 0 0 0,0 0 0 0 0,0 0 0 0 0,1 0 0 0 0,-1 0 0 0 0,0 0 0 0 0,0 0 0 0 0,0 0 0 0 0,0 0 0 0 0,1 0 0 0 0,-1 0 0 0 0,0 0 0 0 0,0 1 0 0 0,0-1 0 0 0,0 0 0 0 0,1 0 0 0 0,-1 0 0 0 0,0 0 0 0 0,0 0 0 0 0,0 0 0 0 0,0 0 0 0 0,0 1 0 0 0,0-1 0 0 0,1 0 0 0 0,-1 0 0 0 0,0 0 0 0 0,0 0 0 0 0,0 1 0 0 0,0-1 0 0 0,0 0 0 0 0,6 12 0 0 0,-6-11 0 0 0,2 2 0 0 0,0 0 0 0 0,0 0 0 0 0,-1 0 0 0 0,0 0 0 0 0,1 0 0 0 0,-1 0 0 0 0,0 0 0 0 0,-1 0 0 0 0,1 1 0 0 0,0 2 0 0 0,-1 0 0 0 0,1-4 0 0 0,-1 0 0 0 0,0 0 0 0 0,0 0 0 0 0,0 0 0 0 0,0 0 0 0 0,0 0 0 0 0,0 0 0 0 0,-1 0 0 0 0,1-1 0 0 0,-1 1 0 0 0,1 0 0 0 0,-1 0 0 0 0,0 0 0 0 0,0 0 0 0 0,0 0 0 0 0,0-1 0 0 0,0 1 0 0 0,0 0 0 0 0,0-1 0 0 0,0 1 0 0 0,-1-1 0 0 0,1 0 0 0 0,-1 1 0 0 0,1-1 0 0 0,-1 1 0 0 0,-4 3 0 0 0,-31 23 0 0 0,30-21 0 0 0,4-5 0 0 0,1 1 0 0 0,0-1 0 0 0,1 0 0 0 0,-1 1 0 0 0,0-1 0 0 0,1 1 0 0 0,-1-1 0 0 0,1 1 0 0 0,0 0 0 0 0,0-1 0 0 0,0 1 0 0 0,0 0 0 0 0,0 0 0 0 0,0 0 0 0 0,1 0 0 0 0,0 0 0 0 0,0 0 0 0 0,0 2 0 0 0,-1 8 0 0 0,-1 0 0 0 0,2 0 0 0 0,0 9 0 0 0,0-7 0 0 0,0-14-62 0 0,0 0 0 0 0,-1 0 0 0 0,1 0 0 0 0,0 1 0 0 0,1-1 0 0 0,-1 0 0 0 0,0 0 0 0 0,0 0 0 0 0,0 0 0 0 0,1 0-1 0 0,-1 0 1 0 0,1 0 0 0 0,-1 0 0 0 0,0 0 0 0 0,1 0 0 0 0,0 0 0 0 0,-1 0 0 0 0,1 0 0 0 0,0 0 0 0 0,-1 0 0 0 0,1-1 0 0 0,0 1 0 0 0,0 0 0 0 0,0-1 0 0 0,0 1-1 0 0,0 0 1 0 0,-1-1 0 0 0,1 1 0 0 0,0-1 0 0 0,1 1 0 0 0,-1-1 0 0 0,0 0 0 0 0,0 1 0 0 0,0-1 0 0 0,0 0 0 0 0,0 0 0 0 0,0 0 0 0 0,0 0 0 0 0,0 1-1 0 0,0-2 1 0 0,0 1 0 0 0,1 0 62 0 0,0 0-186 0 0,16-2-837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4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115 180 8287 0 0,'-4'3'66'0'0,"1"0"0"0"0,-1 0-1 0 0,1 0 1 0 0,-1 0 0 0 0,1 1-1 0 0,0-1 1 0 0,0 1 0 0 0,0 0 0 0 0,1 0-1 0 0,-2 4-65 0 0,-13 16 207 0 0,7-13-211 0 0,-1 3 24 0 0,0 0 0 0 0,1 0 0 0 0,1 1 0 0 0,-1 2-20 0 0,9-15 388 0 0,1-2 110 0 0,0 0 12 0 0,0 0 2 0 0,0 0 0 0 0,0 0 0 0 0,11 3 592 0 0,-8-3-1101 0 0,-1 0-1 0 0,1-1 1 0 0,0 1-1 0 0,-1-1 1 0 0,1 1-1 0 0,0-1 1 0 0,-1 0-1 0 0,1 0 1 0 0,-1 0-1 0 0,1-1 1 0 0,-1 1-1 0 0,0-1 1 0 0,1 1-1 0 0,-1-1 1 0 0,0 0-3 0 0,6-5-167 0 0,-1 0 0 0 0,0-1 0 0 0,3-4 167 0 0,6-7-905 0 0,-6 7 757 0 0,0-2 1 0 0,-1 1-1 0 0,-1-1 0 0 0,3-5 148 0 0,7-13-17 0 0,-12 24 81 0 0,-5 7 274 0 0,-1 1 136 0 0,1 2 34 0 0,6 18-305 0 0,0 0 0 0 0,-2 0-1 0 0,2 13-202 0 0,-6-25 2 0 0,-1-4 8 0 0,1 0 0 0 0,0 0 0 0 0,0 0 0 0 0,1-1 0 0 0,-1 1 0 0 0,1 0 0 0 0,0 1-10 0 0,-1-4 371 0 0,-1 0-300 0 0,0-1-1 0 0,0 1 1 0 0,0-1 0 0 0,0 1-1 0 0,0 0 1 0 0,0-1 0 0 0,1 1-1 0 0,-1-1 1 0 0,0 1-1 0 0,0-1 1 0 0,0 1 0 0 0,1-1-1 0 0,-1 1 1 0 0,0-1 0 0 0,1 1-1 0 0,-1-1 1 0 0,0 1-71 0 0,1 0 2436 0 0,1-8-2432 0 0,-1 0 0 0 0,0 0 0 0 0,0 0 0 0 0,-1 0 0 0 0,1-3-4 0 0,-1 2-1 0 0,0 0 1 0 0,1 1-1 0 0,0-1 0 0 0,0 0 0 0 0,2-4 1 0 0,3-3-166 0 0,0 0 0 0 0,1 1 0 0 0,0 0 0 0 0,1 0 0 0 0,1 1 0 0 0,0 0 0 0 0,0 1 0 0 0,2-1 0 0 0,-1 2 0 0 0,2 0 0 0 0,-1 0 0 0 0,13-8 166 0 0,-18 15 67 0 0,0 1-1 0 0,0-1 0 0 0,1 1 1 0 0,-1 0-1 0 0,1 0 1 0 0,0 1-1 0 0,-1 0 0 0 0,1 0 1 0 0,0 1-1 0 0,0 0 1 0 0,0 0-1 0 0,1 1 0 0 0,-1-1 1 0 0,0 2-1 0 0,2-1-66 0 0,-5 1 35 0 0,0-1-1 0 0,-1 1 0 0 0,1 0 1 0 0,-1 0-1 0 0,1 0 0 0 0,-1 0 1 0 0,1 1-1 0 0,-1 0 0 0 0,1-1 1 0 0,-1 1-1 0 0,0 0 0 0 0,0 1 1 0 0,0-1-1 0 0,0 0 0 0 0,-1 1 1 0 0,1 0-1 0 0,-1-1 0 0 0,1 1 1 0 0,-1 0-1 0 0,0 0 0 0 0,0 0 1 0 0,0 1-1 0 0,-1-1 1 0 0,1 0-1 0 0,-1 1 0 0 0,0-1 1 0 0,0 1-1 0 0,0 0 0 0 0,0 2-34 0 0,1 2 0 0 0,-1 0 0 0 0,-1-1 0 0 0,1 1 0 0 0,-1 0 0 0 0,-1-1 0 0 0,0 1 0 0 0,0 0 0 0 0,0-1 0 0 0,-1 1 0 0 0,0-1 0 0 0,0 0 0 0 0,-1 1 0 0 0,0-1 0 0 0,-2 3 0 0 0,0-1 0 0 0,0 0 0 0 0,-1 0 0 0 0,0-1 0 0 0,-1 1 0 0 0,0-1 0 0 0,0-1 0 0 0,-1 0 0 0 0,-1 2 0 0 0,-9 11 0 0 0,14-16 0 0 0,1 0 0 0 0,-1 0 0 0 0,1 0 0 0 0,-1 0 0 0 0,0-1 0 0 0,-1 1 0 0 0,1-1 0 0 0,-1 0 0 0 0,-1 1 0 0 0,-2-1-64 0 0,7-2-273 0 0,1-1-138 0 0,0 0-669 0 0,0 0-2676 0 0,0 0-1148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4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13823 0 0,'0'0'315'0'0,"0"0"45"0"0,0 0 21 0 0,0 0-49 0 0,0 1-220 0 0,-5 16-109 0 0,0-1-1 0 0,-1 0 0 0 0,-1-1 0 0 0,-1 1 1 0 0,0-1-1 0 0,-3 4-2 0 0,-14 24-2 0 0,-5 11 2 0 0,-25 31 0 0 0,29-47 0 0 0,-64 91 0 0 0,-35 56 0 0 0,95-131 0 0 0,-4 13 0 0 0,26-54-113 0 0,0 0 0 0 0,-1-1-1 0 0,0 0 1 0 0,0 0 0 0 0,-1-1-1 0 0,-8 6 114 0 0,5-6-3538 0 0,-3-4-1236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4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11975 0 0,'0'0'547'0'0,"2"-1"-11"0"0,16-14-323 0 0,2-6-213 0 0,-14 15 0 0 0,0-1 0 0 0,1 1 0 0 0,0 0 0 0 0,0 0 0 0 0,27-28 0 0 0,-28 28 212 0 0,0 0-1 0 0,0 0 0 0 0,-1-1 1 0 0,2-2-212 0 0,20-23 1045 0 0,-18 24-697 0 0,0 1 1 0 0,1 0-1 0 0,0 0 0 0 0,0 1 1 0 0,0 0-1 0 0,1 1 0 0 0,0 0 1 0 0,0 1-1 0 0,1 0 1 0 0,-1 1-1 0 0,5-1-348 0 0,-12 4-38 0 0,0 0 0 0 0,0 0 1 0 0,1 0-1 0 0,-1 0 0 0 0,0 1 0 0 0,0-1 1 0 0,0 1-1 0 0,0 0 0 0 0,0 0 0 0 0,0 1 1 0 0,0-1-1 0 0,0 1 0 0 0,0 0 1 0 0,-1 0-1 0 0,1 0 0 0 0,-1 0 0 0 0,0 1 1 0 0,3 1 37 0 0,5 6-221 0 0,-1 0 0 0 0,1 1 0 0 0,-1 0 0 0 0,3 6 221 0 0,-4-6 0 0 0,0 0 0 0 0,0 1 0 0 0,-1 0 0 0 0,-1 0 0 0 0,0 1 0 0 0,-1 0 0 0 0,3 9 0 0 0,-7-12 0 0 0,-2-9 0 0 0,0 0 0 0 0,0 0 0 0 0,0 1 0 0 0,1-1 0 0 0,-1 0 0 0 0,-1 1 0 0 0,1-1 0 0 0,0 0 0 0 0,0 0 0 0 0,0 1 0 0 0,-1-1 0 0 0,1 0 0 0 0,0 0 0 0 0,-1 1 0 0 0,0-1 0 0 0,1 0 0 0 0,-1 0 0 0 0,1 0 0 0 0,-1 0 0 0 0,-1 3 0 0 0,-2 1 193 0 0,0 1-1 0 0,-1 0 0 0 0,1-1 1 0 0,-1 0-1 0 0,0 0 0 0 0,0-1 1 0 0,0 1-1 0 0,-1-1 0 0 0,-1 1-192 0 0,-9 7 261 0 0,-150 117-261 0 0,147-114-92 0 0,-1-2-1 0 0,-14 8 93 0 0,25-16-216 0 0,8-4-259 0 0,1-1-33 0 0,0 0 66 0 0,0-2 194 0 0,1-1 0 0 0,0 0 0 0 0,0 1 0 0 0,0-1 0 0 0,0 1 0 0 0,0-1 0 0 0,1 1 0 0 0,-1 0 0 0 0,1-1 0 0 0,0 1 0 0 0,0-1 248 0 0,3-3-1106 0 0,6-9-4010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4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486 151 10135 0 0,'2'-9'167'0'0,"-1"-1"-1"0"0,1 0 1 0 0,1 1-1 0 0,0-1 1 0 0,0 1-1 0 0,0 0 1 0 0,2 0-1 0 0,-1 0-166 0 0,0 3 271 0 0,-1 0 0 0 0,1 1 0 0 0,0 0 0 0 0,1 0 0 0 0,-1 1 0 0 0,1-1 0 0 0,0 1 0 0 0,0 0 0 0 0,0 0 0 0 0,0 0 0 0 0,1 1 0 0 0,4-3-271 0 0,-2 2 443 0 0,-7 4-440 0 0,-1 0 0 0 0,0 0-1 0 0,0 0 1 0 0,0-1 0 0 0,1 1 0 0 0,-1 0 0 0 0,0 0 0 0 0,0 0-1 0 0,1 0 1 0 0,-1 0 0 0 0,0 0 0 0 0,0 0 0 0 0,1 0 0 0 0,-1 0-1 0 0,0-1 1 0 0,1 1 0 0 0,-1 0 0 0 0,0 0 0 0 0,0 0 0 0 0,1 1-1 0 0,-1-1 1 0 0,0 0 0 0 0,0 0 0 0 0,1 0 0 0 0,-1 0 0 0 0,0 0-1 0 0,0 0 1 0 0,1 0 0 0 0,-1 0 0 0 0,0 1 0 0 0,0-1 0 0 0,1 0-1 0 0,-1 0 1 0 0,0 0 0 0 0,0 0 0 0 0,0 1 0 0 0,1-1 0 0 0,-1 0-1 0 0,0 0 1 0 0,0 0 0 0 0,0 1 0 0 0,0-1 0 0 0,0 0 0 0 0,1 0-1 0 0,-1 1 1 0 0,0-1 0 0 0,0 0 0 0 0,0 0 0 0 0,0 1 0 0 0,0-1-1 0 0,0 0 1 0 0,0 1 0 0 0,0-1 0 0 0,0 0 0 0 0,0 0 0 0 0,0 1-3 0 0,-1 12 6 0 0,-3 2 109 0 0,-1-1 1 0 0,-1 1-1 0 0,-1-1 0 0 0,0-1 0 0 0,0 1 0 0 0,-2-1 1 0 0,0 0-116 0 0,1 0 124 0 0,-182 282 785 0 0,98-152-701 0 0,-2-7-179 0 0,39-58-191 0 0,-36 68 162 0 0,89-144-205 0 0,1 0 1 0 0,0 1-1 0 0,0-1 0 0 0,0 0 1 0 0,0 1-1 0 0,0 0 1 0 0,0-1-1 0 0,1 1 0 0 0,-1-1 1 0 0,1 1-1 0 0,0 0 0 0 0,0-1 1 0 0,0 1-1 0 0,0 0 1 0 0,0-1-1 0 0,1 1 0 0 0,-1 0 205 0 0,1-1-5116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4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54 10135 0 0,'-9'6'171'0'0,"1"0"-1"0"0,-1 1 1 0 0,1 1-1 0 0,1-1 1 0 0,-1 1-1 0 0,1 1 1 0 0,-1 1-171 0 0,-12 19-169 0 0,-9 18 169 0 0,13-20 143 0 0,10-16 461 0 0,1-1-1 0 0,0 1 1 0 0,-2 5-604 0 0,7-14 221 0 0,0-2 166 0 0,2-2 101 0 0,46-30 1095 0 0,2 2-1 0 0,50-21-1582 0 0,-36 18 688 0 0,-33 16-16 0 0,0 1 0 0 0,6 0-672 0 0,18-10-48 0 0,-53 26-289 0 0,-2 0-138 0 0,0 0-33 0 0,0 0 66 0 0,-1-1 292 0 0,-4-4 134 0 0,3 2 16 0 0,-1 0 0 0 0,0-1 0 0 0,0 1 0 0 0,-1 1 0 0 0,1-1 0 0 0,0 0 0 0 0,-1 1 0 0 0,0 0 0 0 0,0 0 0 0 0,1 0 0 0 0,-1 0 0 0 0,0 0 0 0 0,-1 1 0 0 0,1 0 0 0 0,0 0 0 0 0,0 0 0 0 0,0 0 0 0 0,-1 1 0 0 0,1-1 0 0 0,0 1 0 0 0,-1 0 0 0 0,-2 1 0 0 0,-5 1 0 0 0,-1 1 0 0 0,1 1 0 0 0,0 0 0 0 0,0 0 0 0 0,1 1 0 0 0,-7 4 0 0 0,0-1 0 0 0,3 0 0 0 0,0 1 0 0 0,1 0 0 0 0,1 1 0 0 0,-1 1 0 0 0,-1 2 0 0 0,-11 8 0 0 0,-40 37 0 0 0,2 2 0 0 0,1 6 0 0 0,36-38 0 0 0,7-7 0 0 0,2 0 0 0 0,0 2 0 0 0,2 0 0 0 0,-6 11 0 0 0,20-31 0 0 0,1-1 0 0 0,0 1 0 0 0,-1-1 0 0 0,1 1 0 0 0,0-1 0 0 0,0 1 0 0 0,1-1 0 0 0,-1 1 0 0 0,1 0 0 0 0,-1 0 0 0 0,1-1 0 0 0,0 1 0 0 0,0 0 0 0 0,0 0 0 0 0,0-1 0 0 0,1 1 0 0 0,-1 0 0 0 0,1-1 0 0 0,-1 1 0 0 0,1 0 0 0 0,1 1 0 0 0,0-1 0 0 0,0 1 0 0 0,0 0 0 0 0,0-1 0 0 0,1 0 0 0 0,-1 0 0 0 0,1 1 0 0 0,0-1 0 0 0,0-1 0 0 0,0 1 0 0 0,1 0 0 0 0,1 0 0 0 0,5 4 0 0 0,2-1 0 0 0,-1 0 0 0 0,0-1 0 0 0,1 0 0 0 0,0 0 0 0 0,0-2 0 0 0,1 1 0 0 0,4-1 0 0 0,120 20-1604 0 0,-135-22-412 0 0,-2-1-28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2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7 158 11975 0 0,'0'0'267'0'0,"-5"0"189"0"0,5 0-444 0 0,0 0 1 0 0,0 0-1 0 0,0 0 1 0 0,0 0-1 0 0,0 0 1 0 0,0 0-1 0 0,0 0 1 0 0,0 0-1 0 0,0 0 1 0 0,0 0-1 0 0,0 0 1 0 0,0 0-1 0 0,0 1 1 0 0,0-1-1 0 0,0 0 1 0 0,0 0-1 0 0,0 0 1 0 0,0 0-1 0 0,0 0 1 0 0,0 0-1 0 0,0 0 1 0 0,0 0-1 0 0,0 0 1 0 0,0 0-1 0 0,0 0 1 0 0,0 0-1 0 0,0 0 1 0 0,0 0-1 0 0,0 0 1 0 0,-1 0-1 0 0,1 0 1 0 0,0 0-1 0 0,0 0 0 0 0,0 0 1 0 0,0 0-1 0 0,0 0 1 0 0,0 0-1 0 0,0 0 1 0 0,0 0-1 0 0,0 0 1 0 0,0 0-1 0 0,0 0 1 0 0,0 0-1 0 0,0 0 1 0 0,0 0-1 0 0,0 0 1 0 0,0 0-1 0 0,-1 0 1 0 0,1 0-1 0 0,0 0 1 0 0,0 0-1 0 0,0 0-12 0 0,5 3 166 0 0,0-1 0 0 0,0-1 0 0 0,1 1-1 0 0,-1 0 1 0 0,0-1 0 0 0,1 0 0 0 0,-1-1 0 0 0,3 1-166 0 0,48 0 879 0 0,-42-1-689 0 0,34-2 574 0 0,0-3-1 0 0,25-6-763 0 0,-17 3 89 0 0,281-47 380 0 0,52-8 946 0 0,-260 48-792 0 0,130 2-623 0 0,-258 13 4 0 0,56 0 1141 0 0,28 5-1145 0 0,-69-3 65 0 0,-1 0 0 0 0,1 1 0 0 0,0 1 0 0 0,-1 0 1 0 0,1 2-1 0 0,-1-1 0 0 0,9 6-65 0 0,-18-7-78 0 0,0-1 0 0 0,-1 1-1 0 0,1 0 1 0 0,-1 0 0 0 0,0 1-1 0 0,0 0 1 0 0,3 4 78 0 0,-5-6-223 0 0,-1 0 0 0 0,0 0-1 0 0,0 0 1 0 0,0 1 0 0 0,0-1 0 0 0,-1 0 0 0 0,1 1-1 0 0,-1 0 1 0 0,0-1 0 0 0,0 1 0 0 0,0 0-1 0 0,0-1 1 0 0,-1 1 0 0 0,1 2 223 0 0,-1-4-285 0 0,0 0 1 0 0,-1-1-1 0 0,1 1 1 0 0,0 0-1 0 0,-1 0 0 0 0,1-1 1 0 0,-1 1-1 0 0,0 0 1 0 0,1-1-1 0 0,-1 1 1 0 0,0-1-1 0 0,0 1 1 0 0,0-1-1 0 0,-1 2 285 0 0,-7 8-2047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628 766 8287 0 0,'0'0'191'0'0,"0"0"26"0"0,0 0 9 0 0,0 0 42 0 0,0 0 158 0 0,0 0 72 0 0,0 0 12 0 0,0 0 2 0 0,0 0 0 0 0,2 0 0 0 0,3-1-266 0 0,-1 0-1 0 0,1 0 0 0 0,-1-1 0 0 0,1 0 0 0 0,-1 0 1 0 0,0 0-1 0 0,0 0 0 0 0,0-1 0 0 0,0 1 0 0 0,2-3-245 0 0,14-8 620 0 0,97-55 580 0 0,-91 50-885 0 0,1-1 0 0 0,-2-1-1 0 0,4-7-314 0 0,-2 1 0 0 0,-1-2 0 0 0,-2 0 0 0 0,-1-2 0 0 0,-1-1 0 0 0,-2 0 0 0 0,-1-1 0 0 0,-1-2 0 0 0,6-18 0 0 0,-19 41 0 0 0,42-110 0 0 0,-38 97 0 0 0,-2-2 0 0 0,-1 1 0 0 0,3-24 0 0 0,-9 48 0 0 0,0 0 0 0 0,0 0 0 0 0,0 0 0 0 0,0 0 0 0 0,0 0 0 0 0,0 0 0 0 0,0 0 0 0 0,0 0 0 0 0,0 0 0 0 0,0 0 0 0 0,0 0 0 0 0,-1 0 0 0 0,1 0 0 0 0,0 0 0 0 0,-1 0 0 0 0,1 0 0 0 0,-1 0 0 0 0,1 0 0 0 0,-1 0 0 0 0,1 0 0 0 0,-1 0 0 0 0,0 1 0 0 0,1-1 0 0 0,-1 0 0 0 0,0 0 0 0 0,0 1 0 0 0,-1-1 0 0 0,1 0 0 0 0,-1 1 0 0 0,0-1 0 0 0,1 1 0 0 0,-1-1 0 0 0,0 1 0 0 0,0 0 0 0 0,1 0 0 0 0,-1 0 0 0 0,0 0 0 0 0,0 0 0 0 0,1 0 0 0 0,-1 0 0 0 0,-1 1 0 0 0,-7 1 0 0 0,0 1 0 0 0,-1 0 0 0 0,1 0 0 0 0,-7 5 0 0 0,3-1 0 0 0,-1 1 0 0 0,1 0 0 0 0,1 1 0 0 0,-1 1 0 0 0,2 0 0 0 0,-12 12 0 0 0,-11 14 0 0 0,-17 25 0 0 0,1-2 0 0 0,25-29 0 0 0,1 2 0 0 0,-17 29 0 0 0,-36 73 0 0 0,47-82 0 0 0,13-15 0 0 0,1 1 0 0 0,1 1 0 0 0,3 0 0 0 0,-3 14 0 0 0,-18 51 0 0 0,24-78 0 0 0,-2 0 0 0 0,0-1 0 0 0,-2-1 0 0 0,-1 0 0 0 0,-17 21 0 0 0,2-8 0 0 0,-1-2 0 0 0,-2-1 0 0 0,-6 2 0 0 0,8-10-230 0 0,0-2-1 0 0,-1-1 0 0 0,-2-1 1 0 0,0-2-1 0 0,-1-1 0 0 0,-10 2 231 0 0,30-14-170 0 0,1 0 0 0 0,-1 2 0 0 0,1 0 0 0 0,-5 5 170 0 0,17-13-370 0 0,-2 5-589 0 0,3-5-2974 0 0,1-1-405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3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1203 56 10135 0 0,'12'0'130'0'0,"1"0"-1"0"0,0-1 0 0 0,-1 0 1 0 0,1-1-1 0 0,-1-1 1 0 0,1 0-1 0 0,-1 0 0 0 0,0-1-129 0 0,9-2 246 0 0,0 1 0 0 0,2 0-246 0 0,-12 3 444 0 0,0 0 0 0 0,0-2 0 0 0,1 1-444 0 0,28-9 2749 0 0,-27 13-1805 0 0,-13 0-463 0 0,-8-1-274 0 0,-5 1-19 0 0,0 1 0 0 0,1 0 0 0 0,-1 1 0 0 0,1 0 0 0 0,-9 4-188 0 0,-18 4 500 0 0,-91 25-1795 0 0,-48 24 1295 0 0,129-43-89 0 0,-44 15 89 0 0,-1-5 0 0 0,-25 1 0 0 0,32-11-682 0 0,-1-3-1 0 0,0-5 0 0 0,-35-2 683 0 0,97-7 105 0 0,0-2-1 0 0,0-1 0 0 0,-24-5-104 0 0,36 5 81 0 0,0-1-1 0 0,1 0 1 0 0,-1-1-1 0 0,1-1 0 0 0,0 0 1 0 0,0-1-1 0 0,-10-6-80 0 0,17 8 137 0 0,0 1-1 0 0,0-1 1 0 0,1 0 0 0 0,-1-1-1 0 0,1 0-136 0 0,2 3 36 0 0,1 0 0 0 0,0 1 1 0 0,1-1-1 0 0,-1 0 0 0 0,0 0 0 0 0,1 0 0 0 0,0 0 0 0 0,-1 0 0 0 0,1-1 0 0 0,1 1 0 0 0,-1 0 0 0 0,0-2-36 0 0,1 5 0 0 0,0 0 0 0 0,0 0 0 0 0,0 0 0 0 0,0 1 0 0 0,1-1 0 0 0,-1 0 0 0 0,0 0 0 0 0,0 0 0 0 0,0 0 0 0 0,0 0 0 0 0,0 1 0 0 0,1-1 0 0 0,-1 0 0 0 0,0 0 0 0 0,0 0 0 0 0,0 0 0 0 0,0 0 0 0 0,1 0 0 0 0,-1 0 0 0 0,0 0 0 0 0,0 0 0 0 0,0 0 0 0 0,0 1 0 0 0,1-1 0 0 0,-1 0 0 0 0,0 0 0 0 0,0 0 0 0 0,0 0 0 0 0,1 0 0 0 0,-1 0 0 0 0,0-1 0 0 0,0 1 0 0 0,0 0 0 0 0,1 0 0 0 0,-1 0 0 0 0,0 0 0 0 0,0 0 0 0 0,0 0 0 0 0,0 0 0 0 0,1 0 0 0 0,-1 0 0 0 0,0 0 0 0 0,0-1 0 0 0,0 1 0 0 0,0 0 0 0 0,0 0 0 0 0,1 0 0 0 0,-1 0 0 0 0,0 0 0 0 0,0-1 0 0 0,0 1 0 0 0,0 0 0 0 0,0 0 0 0 0,0 0 0 0 0,0 0 0 0 0,0-1 0 0 0,0 1 0 0 0,0 0 0 0 0,0 0 0 0 0,0 0 0 0 0,1-1 0 0 0,-1 1 0 0 0,0 0 0 0 0,0 0 0 0 0,-1 0 0 0 0,1 0 0 0 0,0-1 0 0 0,0 1 0 0 0,0 0 0 0 0,2 2 0 0 0,0 0 0 0 0,0 1 0 0 0,0-1 0 0 0,-1 1 0 0 0,1-1 0 0 0,-1 1 0 0 0,1 0 0 0 0,-1 0 0 0 0,0 0 0 0 0,0-1 0 0 0,-1 1 0 0 0,1 0 0 0 0,-1 0 0 0 0,1 0 0 0 0,-1 0 0 0 0,1 12 0 0 0,0 0 0 0 0,-2 9 0 0 0,1-8 0 0 0,0-11 0 0 0,0 2 0 0 0,0 0 0 0 0,-1-1 0 0 0,0 1 0 0 0,0 0 0 0 0,-1 1 0 0 0,2-8 0 0 0,-1 1 0 0 0,1-1 0 0 0,0 1 0 0 0,0-1 0 0 0,0 1 0 0 0,-1 0 0 0 0,1-1 0 0 0,0 1 0 0 0,0-1 0 0 0,0 1 0 0 0,0-1 0 0 0,0 1 0 0 0,0 0 0 0 0,0-1 0 0 0,0 1 0 0 0,1-1 0 0 0,-1 1 0 0 0,0-1 0 0 0,0 1 0 0 0,0-1 0 0 0,1 1 0 0 0,-1-1 0 0 0,0 1 0 0 0,0-1 0 0 0,1 1 0 0 0,-1-1 0 0 0,1 1 0 0 0,-1-1 0 0 0,0 1 0 0 0,1-1 0 0 0,-1 0 0 0 0,1 1 0 0 0,-1-1 0 0 0,1 0 0 0 0,-1 1 0 0 0,1-1 0 0 0,0 0 0 0 0,5 5 0 0 0,0-1 0 0 0,0 0 0 0 0,0 0 0 0 0,0-1 0 0 0,1 0 0 0 0,2 1 0 0 0,-2-1 0 0 0,1 0 0 0 0,-1 1 0 0 0,0 0 0 0 0,3 3 0 0 0,1 3 260 0 0,0 1 0 0 0,0 0-1 0 0,-1 1 1 0 0,0 1 0 0 0,-1-1-1 0 0,2 5-259 0 0,18 24 474 0 0,-15-22-470 0 0,-2 2 0 0 0,0 0-1 0 0,-1 0 1 0 0,3 11-4 0 0,0-1 1 0 0,-10-23-1 0 0,-3-5 0 0 0,1 0 0 0 0,-1 1 0 0 0,0 0 0 0 0,0-1 0 0 0,0 1 0 0 0,0-1 0 0 0,-1 1 0 0 0,0 0 0 0 0,1 0 0 0 0,-1 3 0 0 0,4 24 72 0 0,-3-30 299 0 0,-1-1 117 0 0,0 0 21 0 0,0 0-66 0 0,6-9 165 0 0,11-19 563 0 0,9-15-737 0 0,-18 32-439 0 0,11-15-15 0 0,1 1 1 0 0,1 1-1 0 0,3-1 20 0 0,0-1-804 0 0,-1 0 0 0 0,2-5 804 0 0,31-35-361 0 0,-46 55 281 0 0,0 2-1 0 0,1 0 1 0 0,0 0 0 0 0,1 1 0 0 0,1-1 80 0 0,-11 8-488 0 0,-2 1-22 0 0,0 0-70 0 0,0 0-285 0 0,0 0-126 0 0,0 0-29 0 0,0 0-4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5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6447 0 0,'0'0'142'0'0,"0"0"22"0"0,-1 1 13 0 0,-4 3-47 0 0,4-3-125 0 0,-1 0-1 0 0,1 0 0 0 0,-1 0 0 0 0,1 1 0 0 0,-1-1 1 0 0,1 1-1 0 0,0-1 0 0 0,0 1 0 0 0,0 0 1 0 0,-1-1-1 0 0,2 1 0 0 0,-1 0 0 0 0,0 0 0 0 0,0 0-4 0 0,-3 7 0 0 0,0-2 75 0 0,3-5 306 0 0,1-2 110 0 0,0 0 18 0 0,0 0 3 0 0,0 0 0 0 0,0 0 0 0 0,0 0 0 0 0,0 0-69 0 0,0 0-222 0 0,0 0 166 0 0,0 0 101 0 0,-1 1-401 0 0,0 0-1 0 0,1 1 1 0 0,-1-1 0 0 0,0 0-1 0 0,0 0 1 0 0,0 0 0 0 0,0 0 0 0 0,0 0-1 0 0,0 0 1 0 0,0 0 0 0 0,0 0-1 0 0,-1 0-86 0 0,-3 3 61 0 0,-3 6-52 0 0,1 0-1 0 0,-6 9-8 0 0,-5 8-1 0 0,12-17 1 0 0,-1 0 0 0 0,2 1 0 0 0,0-1 0 0 0,-2 6 0 0 0,-9 19 0 0 0,1-3 0 0 0,-3 10 0 0 0,3-5 0 0 0,-119 239 2048 0 0,103-213-2048 0 0,22-42 0 0 0,-2 0 0 0 0,0-1 0 0 0,0 0 0 0 0,-2-1 0 0 0,-1 0 0 0 0,-9 9 0 0 0,5-7 0 0 0,12-14 0 0 0,-1 1 0 0 0,1-2 0 0 0,-1 1 0 0 0,-1-1 0 0 0,1 0 0 0 0,-1 0 0 0 0,-1-1 0 0 0,0 2-283 0 0,-1-1 0 0 0,1 1 0 0 0,-4 4 283 0 0,6-4-226 0 0,0-2 1 0 0,0 1 0 0 0,-1-1 0 0 0,0 0-1 0 0,-4 2 226 0 0,4-4-88 0 0,7-2-282 0 0,1-1-118 0 0,0 0-476 0 0,1-2-1914 0 0,5-5-822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5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23 573 8287 0 0,'-14'-2'826'0'0,"8"4"-788"0"0,6-2-34 0 0,-1 0-1 0 0,1 0 0 0 0,0 1 0 0 0,0-1 0 0 0,0 0 0 0 0,-1 0 1 0 0,1 1-1 0 0,0-1 0 0 0,0 0 0 0 0,0 1 0 0 0,0-1 0 0 0,-1 0 1 0 0,1 0-1 0 0,0 1 0 0 0,0-1 0 0 0,0 0 0 0 0,0 1 0 0 0,0-1 1 0 0,0 0-1 0 0,0 1 0 0 0,0-1 0 0 0,0 0 0 0 0,0 1 0 0 0,0-1-3 0 0,4 9 388 0 0,-2-7 110 0 0,-2-2 12 0 0,0 0 2 0 0,1 1 0 0 0,2 3-349 0 0,0 1 0 0 0,-1-1 0 0 0,1 1-1 0 0,-1 0 1 0 0,0 0 0 0 0,0 0 0 0 0,0 0-1 0 0,-1 0 1 0 0,0 0 0 0 0,0 0 0 0 0,0 0-1 0 0,0 4-162 0 0,-1 11 1457 0 0,0-1 0 0 0,-3 18-1457 0 0,1 12 861 0 0,2-41-861 0 0,1 1 0 0 0,0-1 0 0 0,2 7 0 0 0,-1-8 0 0 0,-1 0 0 0 0,0 0 0 0 0,0 0 0 0 0,-1 1 0 0 0,0 4 0 0 0,-1-8 0 0 0,1-2 0 0 0,0-1 0 0 0,0 0 0 0 0,0 1 0 0 0,0-1 0 0 0,0 0 0 0 0,0 1 0 0 0,0-1 0 0 0,0 0 0 0 0,1 0 0 0 0,-1 1 0 0 0,0-1 0 0 0,1 0 0 0 0,-1 0 0 0 0,1 1 0 0 0,0-1 0 0 0,-1 0 0 0 0,1 0 0 0 0,0 1 0 0 0,1 0 189 0 0,-1 0-1 0 0,0 1 0 0 0,1-1 0 0 0,-1 0 1 0 0,1 0-1 0 0,0 0 0 0 0,0 0 0 0 0,0 0 1 0 0,0 0-1 0 0,0 0-188 0 0,1-2 133 0 0,10-6-111 0 0,-9 4-12 0 0,-1 0-10 0 0,0 1 0 0 0,0-1 0 0 0,0 0 0 0 0,0 0 0 0 0,-1 0 0 0 0,1-1 0 0 0,-1 1 0 0 0,1-1 0 0 0,-1 1 0 0 0,0-1 0 0 0,2-3 0 0 0,-2 1 0 0 0,1 0 0 0 0,-1 0 0 0 0,0-1 0 0 0,-1 1 0 0 0,1-1 0 0 0,-1-4 0 0 0,1 1 0 0 0,2-14 0 0 0,0-1 0 0 0,-1-5 0 0 0,-1 2 0 0 0,-1 16 0 0 0,0 1 0 0 0,-1-1 0 0 0,0 1 0 0 0,-1-3 0 0 0,-1-10 0 0 0,1 0 0 0 0,0 0 0 0 0,2 0 0 0 0,1 1 0 0 0,0-1 0 0 0,2 0 0 0 0,0 1 0 0 0,6-16 0 0 0,-4 22 0 0 0,12-41 0 0 0,2 0 0 0 0,3 2 0 0 0,9-14 0 0 0,37-64-64 0 0,-68 131-273 0 0,-1 2-138 0 0,0 0-33 0 0,0 0 66 0 0,-11 25 276 0 0,-2-8 166 0 0,9-11 0 0 0,-1-1 0 0 0,1 1 0 0 0,1 0 0 0 0,-1 0 0 0 0,1 0 0 0 0,0 1 0 0 0,0-1 0 0 0,1 1 0 0 0,-1-1 0 0 0,1 4 0 0 0,3 1 0 0 0,0-10 0 0 0,0 0 0 0 0,0 0 0 0 0,0 1 0 0 0,0-1 0 0 0,0 0 0 0 0,0 0 0 0 0,0 0 0 0 0,1 0 0 0 0,-1-1 0 0 0,0 1 0 0 0,1 0 0 0 0,-1 0 0 0 0,0-1 0 0 0,1 1 0 0 0,-1-1 0 0 0,1 1 0 0 0,-1-1 0 0 0,1 0 0 0 0,-1 1 0 0 0,1-1 0 0 0,0 0 0 0 0,-1 0 0 0 0,1 0 0 0 0,-1 0 0 0 0,1-1 0 0 0,-1 1 0 0 0,1 0 0 0 0,7-1 0 0 0,0-1 0 0 0,-1 0 0 0 0,1 0 0 0 0,0-1 0 0 0,56-13 0 0 0,-41 11 0 0 0,-1-1 0 0 0,1-1 0 0 0,5-4 0 0 0,-1-2 0 0 0,1 1 0 0 0,1 2 0 0 0,0 1 0 0 0,24-4 0 0 0,256-29 1319 0 0,-158 24-1047 0 0,-131 16-735 0 0,-12 1-50 0 0,0 0 0 0 0,0 0 0 0 0,0-1 0 0 0,0 0 0 0 0,-1-1-1 0 0,1 0 1 0 0,4-2 513 0 0,-12 4-328 0 0,-1 0 0 0 0,0 0 1 0 0,0 0-1 0 0,0 1 0 0 0,-1-1 0 0 0,1 0 0 0 0,0 0 0 0 0,0 0 0 0 0,0 0 0 0 0,-1 1 0 0 0,1-1 0 0 0,0 0 0 0 0,-1 0 1 0 0,1 0-1 0 0,0 1 328 0 0,-1-1-4338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5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93 150 10135 0 0,'-1'1'464'0'0,"-10"21"181"0"0,8-18-584 0 0,1 1 1 0 0,-1 0-1 0 0,1 0 1 0 0,0 0-1 0 0,0 0 1 0 0,1 0-1 0 0,-1 1-61 0 0,1 1 390 0 0,-1-1 0 0 0,0 0 0 0 0,0 0 0 0 0,-1-1 1 0 0,1 1-1 0 0,-4 4-390 0 0,-9 22 1312 0 0,15-31-1305 0 0,-1 0 0 0 0,1 0-1 0 0,0 0 1 0 0,-1 0-1 0 0,1 0 1 0 0,0 0 0 0 0,-1-1-1 0 0,1 1 1 0 0,-1 0 0 0 0,1 0-1 0 0,-1-1 1 0 0,0 1-1 0 0,1 0 1 0 0,-2 0-7 0 0,-1-1 296 0 0,3-1-242 0 0,-2 2 434 0 0,-10-9 613 0 0,11 7-1100 0 0,1-1 0 0 0,-1 1 0 0 0,0-1 0 0 0,1 0 0 0 0,-1 1-1 0 0,1-1 1 0 0,-1 0 0 0 0,1 1 0 0 0,0-1 0 0 0,0 0 0 0 0,0 0 0 0 0,0 0 0 0 0,0 1-1 0 0,0-1 1 0 0,0 0 0 0 0,1 0 0 0 0,-1 1 0 0 0,1-1 0 0 0,-1 0 0 0 0,1 1-1 0 0,-1-1 1 0 0,1 1 0 0 0,1-2-1 0 0,2-6-1 0 0,1 1 0 0 0,0 1 0 0 0,1-1 0 0 0,0 1 1 0 0,-3 3 0 0 0,8-11 0 0 0,0 1 0 0 0,1-1 0 0 0,0 1 0 0 0,1 1 0 0 0,1 0 0 0 0,-7 6 0 0 0,30-23 0 0 0,28-19 0 0 0,-57 43 0 0 0,-2 2 0 0 0,-1 0 0 0 0,1 0 0 0 0,-1 1 0 0 0,1 0 0 0 0,0 0 0 0 0,0 0 0 0 0,0 0 0 0 0,1 1 0 0 0,-1 0 0 0 0,1 1 0 0 0,-1 0 0 0 0,6-1 0 0 0,-2 2 0 0 0,-5 0 0 0 0,1 0 0 0 0,-1 0 0 0 0,1 0 0 0 0,5 2 0 0 0,-3 3 0 0 0,-7-3 0 0 0,0 0 0 0 0,0 1 0 0 0,-1-1 0 0 0,1 1 0 0 0,-1-1 0 0 0,1 1 0 0 0,-1-1 0 0 0,0 1 0 0 0,0 0 0 0 0,0-1 0 0 0,0 1 0 0 0,0-1 0 0 0,-1 1 0 0 0,1-1 0 0 0,-1 1 0 0 0,0-1 0 0 0,1 1 0 0 0,-1-1 0 0 0,0 1 0 0 0,-1 0 0 0 0,-3 7 0 0 0,0 1 0 0 0,-1-1 0 0 0,-5 8 0 0 0,-53 66 0 0 0,10-14 0 0 0,51-65 0 0 0,-1 1 0 0 0,2-1 0 0 0,-1 1 0 0 0,1 0 0 0 0,0-1 0 0 0,0 1 0 0 0,0 0 0 0 0,1 0 0 0 0,0 0 0 0 0,0 0 0 0 0,1 0 0 0 0,-1 1 0 0 0,1 3 0 0 0,3 4 0 0 0,1-10 0 0 0,-2-3 0 0 0,1 2 47 0 0,0 0 0 0 0,0 0 0 0 0,0-1 0 0 0,0 0 0 0 0,0 1 0 0 0,1-1 0 0 0,-1 0 0 0 0,1-1 0 0 0,0 1 0 0 0,-1-1 0 0 0,1 1-1 0 0,0-1 1 0 0,0 0 0 0 0,0 0 0 0 0,0-1 0 0 0,0 1 0 0 0,0-1-47 0 0,15 1 376 0 0,0-1 0 0 0,0-1 0 0 0,3 0-376 0 0,3-1 122 0 0,297-19-2234 0 0,-292 19-2186 0 0,-4 0-1316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6:4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41 400 4607 0 0,'0'0'354'0'0,"0"0"-112"0"0,0 0 400 0 0,0 0 196 0 0,0 0 40 0 0,0 0-108 0 0,0 0-483 0 0,0 0-194 0 0,0 0 11 0 0,0 0 8 0 0,0 0 0 0 0,0 0 11 0 0,0 0 45 0 0,-1-1 21 0 0,-2-2-37 0 0,0 0 0 0 0,0 0 0 0 0,0 1 0 0 0,0-1 0 0 0,-4 0-152 0 0,6 2 111 0 0,1 1-34 0 0,0 0 11 0 0,0 0 15 0 0,-1-1-39 0 0,1 1 0 0 0,-1 0 0 0 0,1 0 0 0 0,-1 0 0 0 0,1 0 0 0 0,-1 0 0 0 0,1 0 0 0 0,0 0 0 0 0,-1 0-1 0 0,1 0 1 0 0,-1 0 0 0 0,1 0 0 0 0,-1 0 0 0 0,1 0 0 0 0,-1 0 0 0 0,1 0 0 0 0,-1 0 0 0 0,1 1 0 0 0,0-1 0 0 0,-1 0 0 0 0,1 0 0 0 0,-1 0 0 0 0,1 1 0 0 0,0-1 0 0 0,-1 0 0 0 0,1 1 0 0 0,0-1 0 0 0,-1 0 0 0 0,1 1-1 0 0,0-1 1 0 0,0 0 0 0 0,-1 1 0 0 0,1-1 0 0 0,0 1-64 0 0,-2 0 2346 0 0,5-10-1589 0 0,-1 4-532 0 0,0 2-103 0 0,-1 0 0 0 0,1 0 0 0 0,0 0 0 0 0,-1 0 0 0 0,2 0 0 0 0,-1 0 0 0 0,0 0 0 0 0,0 1 0 0 0,1-1 0 0 0,0 1 0 0 0,-1 0 0 0 0,1 0 0 0 0,1-1-122 0 0,6-4 75 0 0,-8 6-84 0 0,-1 0 0 0 0,1 0 1 0 0,-1 0-1 0 0,1 0 1 0 0,0 0-1 0 0,-1 1 0 0 0,1-1 1 0 0,-1 0-1 0 0,1 1 1 0 0,0-1-1 0 0,0 1 0 0 0,-1 0 1 0 0,1 0-1 0 0,0 0 1 0 0,0 0-1 0 0,0 0 1 0 0,-1 0-1 0 0,1 0 0 0 0,0 0 1 0 0,0 1 8 0 0,1-1-18 0 0,4 1-131 0 0,1-1 0 0 0,-1 1 0 0 0,1 1 0 0 0,0 0 149 0 0,-3-1-70 0 0,0 0 0 0 0,0 0 0 0 0,0-1 0 0 0,0 1 0 0 0,0-1 0 0 0,3 0 70 0 0,4-2-71 0 0,-6 2 67 0 0,-1-1-1 0 0,1 1 0 0 0,-1-2 1 0 0,0 1-1 0 0,1 0 1 0 0,2-2 4 0 0,7-1-43 0 0,-7 3 80 0 0,0 1-1 0 0,-1 0 1 0 0,1 0-1 0 0,-1 1 1 0 0,1 0-37 0 0,6 1 94 0 0,-7-1 18 0 0,0 0 0 0 0,0 1 1 0 0,0 0-1 0 0,0 0 0 0 0,0 1 0 0 0,1 1-112 0 0,0-1 23 0 0,-3 0 57 0 0,19 13 61 0 0,6 2-55 0 0,-25-16-77 0 0,18 8-19 0 0,-18-8-47 0 0,0-1 0 0 0,0 1 0 0 0,0-1 0 0 0,1 0 0 0 0,-1-1 0 0 0,0 1 0 0 0,0-1 0 0 0,0 0 0 0 0,1 0 1 0 0,-1-1-1 0 0,0 1 0 0 0,2-2 57 0 0,7-1-216 0 0,-1-2-1 0 0,1 0 1 0 0,10-5 216 0 0,-18 7-16 0 0,38-15-406 0 0,-40 15 369 0 0,10-2-20 0 0,18 6 2 0 0,-24 1 53 0 0,-1-1 0 0 0,0 1 1 0 0,0 0-1 0 0,0 0 0 0 0,0 1 0 0 0,0-1 0 0 0,-1 2 1 0 0,1-1-1 0 0,-1 1 0 0 0,0 0 0 0 0,0 0 1 0 0,0 1-1 0 0,-1 0 0 0 0,1 0 0 0 0,-1 0 0 0 0,0 0 1 0 0,-1 1-1 0 0,1 1 18 0 0,61 87-864 0 0,-49-70 839 0 0,-8-18 0 0 0,-2-1-4 0 0,6 2 17 0 0,-9-6 36 0 0,0-1-1 0 0,0 1 1 0 0,0-1 0 0 0,0 0-1 0 0,0 0 1 0 0,0 0-1 0 0,-1-1 1 0 0,1 1-1 0 0,0-1 1 0 0,0 0 0 0 0,0 0-1 0 0,-1-1 1 0 0,4-1-24 0 0,7-3 174 0 0,-1-2 1 0 0,0 1 0 0 0,1-2-175 0 0,15-9 152 0 0,-16 10-65 0 0,0-1 0 0 0,5-4-87 0 0,-8 5 123 0 0,1 0 1 0 0,0 1 0 0 0,11-6-124 0 0,-2 3 145 0 0,-10 5-21 0 0,0 0 0 0 0,0 1 0 0 0,0 0 0 0 0,0 1 1 0 0,3-1-125 0 0,12 0 215 0 0,0 1 0 0 0,23 0-215 0 0,-35 3 23 0 0,-13 0-22 0 0,28-2 62 0 0,1 2 0 0 0,-1 0 0 0 0,0 2 0 0 0,10 3-63 0 0,-27-4 52 0 0,1 0 0 0 0,10 0-52 0 0,4-1 63 0 0,-18 0-31 0 0,0 0 1 0 0,0-1 0 0 0,1 0-1 0 0,-1-1 1 0 0,5-1-33 0 0,12-2 60 0 0,1-1-55 0 0,0-1 1 0 0,9-4-6 0 0,-15 5-1 0 0,2-3 10 0 0,0-1 1 0 0,0 0-1 0 0,-1-2 0 0 0,0 0 0 0 0,-1-1 0 0 0,-1-1 0 0 0,2-3-9 0 0,-11 10 15 0 0,2-1 0 0 0,-1 2 0 0 0,1-1 1 0 0,0 2-1 0 0,11-5-15 0 0,14-2 80 0 0,12-2-80 0 0,-31 9 9 0 0,1 2-1 0 0,-1 0 1 0 0,0 0 0 0 0,1 2-1 0 0,0 1 1 0 0,-1 0-1 0 0,8 2-8 0 0,7 1 0 0 0,-13-2 0 0 0,0 2 0 0 0,11 2 0 0 0,-20-3 0 0 0,-1-1 0 0 0,1 0 0 0 0,0-1 0 0 0,0 0 0 0 0,0 0 0 0 0,7-3 0 0 0,0 2 0 0 0,-4-1 0 0 0,-1-1 0 0 0,0 0 0 0 0,-1-1 0 0 0,1 0 0 0 0,-1-1 0 0 0,8-4 0 0 0,-1 1 0 0 0,1 0 0 0 0,2 1 0 0 0,-9 2 0 0 0,1 0 0 0 0,-1-1 0 0 0,0 0 0 0 0,8-6 0 0 0,8-4 0 0 0,-20 12 5 0 0,0 1 0 0 0,1 0 0 0 0,-1 0-1 0 0,0 1 1 0 0,1 0 0 0 0,5 0-5 0 0,32-7 35 0 0,-7-4-35 0 0,-22 7 0 0 0,0 0 0 0 0,9-1 0 0 0,-16 5 0 0 0,16-3 0 0 0,0 1 0 0 0,-1 1 0 0 0,11 0 0 0 0,-33 4 1 0 0,0-1-1 0 0,0 1 0 0 0,0 0 1 0 0,0 0-1 0 0,0 0 1 0 0,0 0-1 0 0,0 1 0 0 0,24 6-156 0 0,-10-6-319 0 0,-1 1 0 0 0,0 1 0 0 0,1 1 0 0 0,-2 0 0 0 0,1 1 1 0 0,2 2 474 0 0,4 1-3824 0 0,2-3-1110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0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234 247 6535 0 0,'0'0'299'0'0,"0"0"-6"0"0,0 0-101 0 0,-12 0 2475 0 0,4 0-2938 0 0,-2 2 2499 0 0,-12 13-964 0 0,14-9-1248 0 0,-15 12 238 0 0,21-17 39 0 0,2-1 56 0 0,0 0 3 0 0,-2 1-16 0 0,-4 1-223 0 0,0 0 1 0 0,-1 1-1 0 0,1 0 0 0 0,1 0 0 0 0,-1 0 1 0 0,0 1-1 0 0,1 0 0 0 0,-1 0 0 0 0,1 0 0 0 0,0 1 1 0 0,1 0-114 0 0,3-4-6 0 0,0 1 1 0 0,0-1-1 0 0,0 1 1 0 0,0-1-1 0 0,1 1 1 0 0,-1-1-1 0 0,1 1 1 0 0,-1 0-1 0 0,1-1 1 0 0,-1 2 5 0 0,-2 9-12 0 0,-35 57-119 0 0,33-56 121 0 0,-6 28-29 0 0,10-38 108 0 0,1-3-1 0 0,0 0 22 0 0,0 0 104 0 0,0 0 44 0 0,0 0 8 0 0,0 0-4 0 0,0 0-29 0 0,0 0-12 0 0,0 0-1 0 0,0 0-22 0 0,0 0-141 0 0,0 0-230 0 0,0 0-95 0 0,0 0-22 0 0,0 0-20 0 0,0 0-80 0 0,0 0-35 0 0,0 0-10 0 0,0 0 11 0 0,0 0 52 0 0,0 0 28 0 0,0 0 4 0 0,0 0 30 0 0,0 0 123 0 0,0 0 58 0 0,0 0 11 0 0,0 4 179 0 0,-1-1-1 0 0,0 1 1 0 0,0 0-1 0 0,0-1 1 0 0,-1 1-1 0 0,1 0 1 0 0,-1-1-1 0 0,-2 3-40 0 0,3-4 180 0 0,1-2 4 0 0,0 0-14 0 0,0 0-64 0 0,0 0-30 0 0,0 0-4 0 0,2-1-26 0 0,8-5-104 0 0,6-6-10 0 0,-14 9 74 0 0,-1 0-1 0 0,0 1 48 0 0,0 0 11 0 0,12-31 344 0 0,-13 31-282 0 0,3-5 161 0 0,-2 6-247 0 0,-1 0 0 0 0,1-1 1 0 0,-1 1-1 0 0,1 0 0 0 0,-1 0 0 0 0,0-1 0 0 0,1 1 0 0 0,-1 0 1 0 0,0 0-1 0 0,0-1 0 0 0,0 0-40 0 0,1-5-1 0 0,-1 4 115 0 0,0-1 0 0 0,0 1 0 0 0,0 0 0 0 0,0-1 0 0 0,-1 1 0 0 0,1-1 0 0 0,-1 1 0 0 0,0-1-114 0 0,0 1 24 0 0,0 0 0 0 0,1 1 0 0 0,-1-1 0 0 0,1 0 1 0 0,0 0-1 0 0,0 0 0 0 0,0 0 0 0 0,0 0 1 0 0,0 0-1 0 0,1 0 0 0 0,-1 1 0 0 0,2-3-24 0 0,-2 1 74 0 0,0 3-74 0 0,0-1 1 0 0,0 1 0 0 0,0-1 0 0 0,-1 1-1 0 0,1 0 1 0 0,1-1 0 0 0,-1 1 0 0 0,0-1 0 0 0,0 1-1 0 0,0 0 1 0 0,1-1 0 0 0,-1 1 0 0 0,1 0-1 0 0,-1-1 1 0 0,1 1 0 0 0,0 0 0 0 0,-1 0-1 0 0,1-1 1 0 0,0 1 0 0 0,0 0 0 0 0,0 0-1 0 0,2-4-2 0 0,-1 3 10 0 0,-1 0 1 0 0,0-1-1 0 0,1 1 0 0 0,-1-1 0 0 0,0 0 0 0 0,-1 1 1 0 0,1-1-1 0 0,0 0 0 0 0,-1 1 0 0 0,1-1 0 0 0,-1 0 1 0 0,0 0-1 0 0,0 1 0 0 0,0-3-8 0 0,0 0-1 0 0,0 3-45 0 0,0 0 85 0 0,-1-8-26 0 0,4-3-13 0 0,-2 0 0 0 0,2 0 0 0 0,-6-1 0 0 0,-1-2 7 0 0,3 11 21 0 0,4-10 17 0 0,-2 13 37 0 0,0 0-10 0 0,9-25 22 0 0,-3 16-78 0 0,-7 11-16 0 0,13-11 0 0 0,8-4 0 0 0,-17 11 0 0 0,17-12 0 0 0,31-14 0 0 0,-39 23 0 0 0,0 2 0 0 0,0-2 0 0 0,1-1 0 0 0,0-1 4 0 0,-12 6-13 0 0,-2 2 15 0 0,1-1 0 0 0,-1 1 0 0 0,1 0-1 0 0,-1 0 1 0 0,1 0 0 0 0,0 0 0 0 0,-1 0 0 0 0,1 1 0 0 0,0-1 0 0 0,-1 0-1 0 0,1 0 1 0 0,0 0 0 0 0,0 0 0 0 0,0 1 0 0 0,0-1-6 0 0,0 0 88 0 0,-1 1-4 0 0,0 0-11 0 0,0 0-2 0 0,0 0 0 0 0,0 0 14 0 0,0 0-14 0 0,2 2-13 0 0,4 8-46 0 0,-1 2-1 0 0,-3-10 44 0 0,-2-2 17 0 0,0 0 8 0 0,0 0 6 0 0,0 0 2 0 0,0 0 0 0 0,0 0-4 0 0,0 0-16 0 0,0 0-1 0 0,0 0 10 0 0,0 3-10 0 0,6 22 10 0 0,-6-25-76 0 0,2 12 64 0 0,-3 10-56 0 0,1-17 34 0 0,6 17-29 0 0,-4-20-7 0 0,-1-1 46 0 0,0 1 1 0 0,4 7-33 0 0,-5-9-18 0 0,0 1 0 0 0,1 0 0 0 0,-1 0 0 0 0,0 0 0 0 0,0-1 0 0 0,1 1 0 0 0,-1 0 0 0 0,0 0 0 0 0,0 0 0 0 0,0 0 0 0 0,0-1 0 0 0,0 1 0 0 0,0 0 0 0 0,0 0 0 0 0,0 0 0 0 0,0 0 0 0 0,-1 0-3 0 0,1 3 2 0 0,-1 12-2 0 0,-3 6 0 0 0,-3-3 0 0 0,6-15 0 0 0,0-1 0 0 0,0 0 0 0 0,0 0 0 0 0,0 1 0 0 0,1-1 0 0 0,-1 1 0 0 0,1-1 0 0 0,0 0 0 0 0,0 1 0 0 0,1 3 0 0 0,0 1 0 0 0,-1-4 0 0 0,3 17 0 0 0,-2-19 0 0 0,0 0 0 0 0,0-1 0 0 0,0 1 0 0 0,0 0 0 0 0,0 0 0 0 0,0 0 0 0 0,-1 0 0 0 0,1 0 0 0 0,-1 0 0 0 0,1 1 0 0 0,15 43-60 0 0,-9-13 48 0 0,0-13 12 0 0,-3-16 0 0 0,-2 0 0 0 0,1 15 0 0 0,-3 12 11 0 0,0-16 32 0 0,-3-1-33 0 0,1 1-10 0 0,-2 0 0 0 0,0-2 15 0 0,3-10 56 0 0,1-3 3 0 0,2 2 9 0 0,0 0-4 0 0,1 0 0 0 0,-1 0 0 0 0,1 0-1 0 0,0 0 1 0 0,0-1 0 0 0,0 1 0 0 0,0-1 0 0 0,0 1 0 0 0,0-1 0 0 0,1 0-79 0 0,10 5 54 0 0,-4 0-54 0 0,-8-5-55 0 0,-1 1 1 0 0,0-1 0 0 0,1 1 0 0 0,-1-1 0 0 0,0 1 0 0 0,0 0 0 0 0,0 0 0 0 0,0-1-1 0 0,0 1 1 0 0,0 0 0 0 0,-1 0 0 0 0,1 0 0 0 0,0 0 0 0 0,-1 0 0 0 0,0 0 0 0 0,1 0 0 0 0,-1 0-1 0 0,0 1 55 0 0,0 0 17 0 0,0-1-217 0 0,0-2 35 0 0,1 2 5 0 0,-1-2 147 0 0,-1 1 0 0 0,1-1 0 0 0,0 1 0 0 0,1-1-1 0 0,-1 1 1 0 0,0-1 0 0 0,0 1 0 0 0,0 0-1 0 0,0-1 1 0 0,0 1 0 0 0,0-1 0 0 0,1 1 0 0 0,-1-1-1 0 0,0 0 1 0 0,0 1 0 0 0,1-1 0 0 0,-1 1-1 0 0,0-1 1 0 0,1 1 13 0 0,5-6 4 0 0,0-1 0 0 0,0 1 0 0 0,0-1-1 0 0,-1 0 1 0 0,0 0 0 0 0,0-1 0 0 0,2-3-4 0 0,-1 1-2 0 0,1-1 1 0 0,1 1 0 0 0,5-5 1 0 0,-9 10 40 0 0,19-20-5239 0 0,-13 9-513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0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433 167 1375 0 0,'-1'2'107'0'0,"-5"19"441"0"0,0 1 0 0 0,2-1 0 0 0,0 1 0 0 0,1 3-548 0 0,1-8 269 0 0,0 1 0 0 0,-1-1 0 0 0,-1 0-1 0 0,-1 1 1 0 0,0-2 0 0 0,-1 1-1 0 0,-5 8-268 0 0,3-13 325 0 0,0-1-1 0 0,-1 0 0 0 0,0-1 0 0 0,-1 1 0 0 0,0-2 1 0 0,0 1-1 0 0,-1-2 0 0 0,-12 8-324 0 0,-21 19 2976 0 0,25-20-1948 0 0,15-12-756 0 0,-1 0 0 0 0,1 1 0 0 0,-1 0 0 0 0,1 0 0 0 0,0 0 0 0 0,0 0 0 0 0,-2 4-272 0 0,-2 7 278 0 0,0 0 1 0 0,1 0-1 0 0,0 1 0 0 0,1 0 1 0 0,1 0-1 0 0,0 1 1 0 0,2-1-1 0 0,-2 15-278 0 0,-1 18 35 0 0,3 0 0 0 0,2 19-35 0 0,3-18 29 0 0,2 0 0 0 0,7 32-29 0 0,24 98-9 0 0,-23-125 13 0 0,-3-11-4 0 0,38 164-95 0 0,-29-142-134 0 0,3-1 0 0 0,5 5 229 0 0,-19-51-114 0 0,1 0 0 0 0,1-1 0 0 0,1 0 0 0 0,0-1 0 0 0,11 13 114 0 0,-18-26-20 0 0,1 1-1 0 0,0-1 0 0 0,0 0 1 0 0,0 0-1 0 0,0 0 1 0 0,1-1-1 0 0,0 1 1 0 0,0-1-1 0 0,0 0 1 0 0,0-1-1 0 0,0 1 1 0 0,0-1-1 0 0,1 0 1 0 0,-1 0-1 0 0,1-1 1 0 0,-1 1-1 0 0,1-1 1 0 0,0-1-1 0 0,0 1 1 0 0,-1-1-1 0 0,1 0 1 0 0,1 0 20 0 0,9-2 70 0 0,-1-1-1 0 0,1 0 1 0 0,-1-1 0 0 0,0-1 0 0 0,0 0 0 0 0,6-4-70 0 0,27-14 623 0 0,12-9-623 0 0,-33 17 188 0 0,38-22 554 0 0,28-22-742 0 0,-61 36 118 0 0,-1-1 0 0 0,-1-2 0 0 0,18-20-118 0 0,-36 32 37 0 0,0 0 0 0 0,-2 0 0 0 0,0-1 0 0 0,0 0 0 0 0,-2 0-1 0 0,1-1 1 0 0,-2-1 0 0 0,0 0-37 0 0,1-8 212 0 0,0 0 0 0 0,-2-1 0 0 0,0 1 0 0 0,-2-2 1 0 0,-1-2-213 0 0,0-33 710 0 0,-3 0 1 0 0,-2 1-1 0 0,-3-1 1 0 0,-5-13-711 0 0,-9-43 953 0 0,-5 0 1 0 0,-4 2 0 0 0,-29-68-954 0 0,26 101 7 0 0,-2 2 0 0 0,-22-32-7 0 0,43 90-75 0 0,-1 1-1 0 0,-1 0 0 0 0,-1 1 1 0 0,-1 1-1 0 0,-1 0 0 0 0,-1 2 1 0 0,-1-1 75 0 0,10 11-78 0 0,0 1 1 0 0,-1 0-1 0 0,0 0 1 0 0,0 1 0 0 0,0 0-1 0 0,-1 1 1 0 0,-7-2 77 0 0,10 4-72 0 0,1 1 0 0 0,-1 0 0 0 0,0 0 0 0 0,0 1 0 0 0,0 0 0 0 0,0 1 0 0 0,-1-1 1 0 0,1 2-1 0 0,0-1 0 0 0,0 1 0 0 0,-5 1 72 0 0,1 1-89 0 0,0 1 1 0 0,1 0-1 0 0,-1 0 0 0 0,1 1 1 0 0,0 1-1 0 0,1 0 1 0 0,-1 0-1 0 0,1 1 0 0 0,-8 8 89 0 0,-12 11-308 0 0,1 1 1 0 0,-10 16 307 0 0,-24 29-1143 0 0,-45 70 1143 0 0,4 11-5373 0 0,26-29-837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8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29 186 7919 0 0,'0'0'363'0'0,"0"0"-12"0"0,-1-1-223 0 0,-4-4-30 0 0,-10-9 2916 0 0,9 25-3088 0 0,5-9-2 0 0,1-2-16 0 0,0 0-4 0 0,0 0 0 0 0,2 1 28 0 0,0 0 162 0 0,0-1-1 0 0,0 1 0 0 0,0-1 0 0 0,-1 0 1 0 0,1 0-1 0 0,0 0 0 0 0,0 0 0 0 0,0 0 1 0 0,0 0-1 0 0,0 0 0 0 0,0-1 1 0 0,0 1-1 0 0,0-1 0 0 0,0 1 0 0 0,-1-1 1 0 0,1 0-1 0 0,0 1 0 0 0,0-1 0 0 0,-1 0 1 0 0,1-1-94 0 0,7-2 312 0 0,-6 3-22 0 0,-3 1-2 0 0,0 0-10 0 0,0 0-45 0 0,0 0-17 0 0,0 0-7 0 0,0 0-3 0 0,2-2-13 0 0,5-2-8 0 0,-6 2-1 0 0,-1 2-20 0 0,0 0-80 0 0,0 0-17 0 0,3 2 13 0 0,7 1 64 0 0,0 1 0 0 0,1-1 0 0 0,1-1-144 0 0,-10-1 128 0 0,1-1 5 0 0,1 1-62 0 0,1-1-1 0 0,-1 0 1 0 0,1 0-1 0 0,-1 0 1 0 0,1 0 0 0 0,-1-1-1 0 0,0 0 1 0 0,1 1-1 0 0,-1-2 1 0 0,0 1-1 0 0,3-2-70 0 0,-4 3 167 0 0,28-2 268 0 0,17 1-301 0 0,-18 2 11 0 0,14-1 401 0 0,-42 0-397 0 0,1 0 3 0 0,3-1-50 0 0,28-4 492 0 0,-33 4-569 0 0,1 1-1 0 0,0-1 1 0 0,-1 1-1 0 0,1 0 1 0 0,0 0-1 0 0,0 0 1 0 0,-1 0 0 0 0,1 0-1 0 0,0 0 1 0 0,0 0-1 0 0,-1 1 1 0 0,1-1-25 0 0,8 1 129 0 0,-7 0-69 0 0,10 1-48 0 0,4-3-12 0 0,-2 0 0 0 0,-9 1 8 0 0,1-1 0 0 0,-1 1-1 0 0,0-1 1 0 0,1 0 0 0 0,-1-1-1 0 0,0 1-7 0 0,26-8 18 0 0,-27 9-18 0 0,-3 0 1 0 0,0-1 0 0 0,0 1 0 0 0,0-1 0 0 0,0 1 0 0 0,0-1 0 0 0,0 0 0 0 0,0 0 0 0 0,-1 0 0 0 0,1 0 0 0 0,0 0 0 0 0,0 0-1 0 0,2-1 43 0 0,12-9-33 0 0,-6 7-4 0 0,-1 1 4 0 0,2-1 70 0 0,-7 3 0 0 0,6-2-53 0 0,3 2 16 0 0,0 2-33 0 0,0 4-10 0 0,1-1 0 0 0,13 4 54 0 0,-14-8-44 0 0,-6-2-4 0 0,0-1 0 0 0,0 0 0 0 0,-1 0-1 0 0,1-1 1 0 0,-1 0 0 0 0,1 0 0 0 0,-1 0 0 0 0,0-1 0 0 0,-1 0-1 0 0,1 0 1 0 0,0-1-6 0 0,5-3 0 0 0,16-6 0 0 0,-12 2-3 0 0,-10 9 17 0 0,0-1 0 0 0,0 1 0 0 0,1 0 1 0 0,4-4-15 0 0,1 0 10 0 0,2 1-10 0 0,1 6 0 0 0,0 4 0 0 0,3 4 0 0 0,-3 0-12 0 0,-1 2-49 0 0,0 3-20 0 0,-2-3-13 0 0,-6-6 14 0 0,7 4 64 0 0,3-2 16 0 0,7 0 0 0 0,-18-5 0 0 0,17 1 0 0 0,3 0 0 0 0,-9 2 0 0 0,6 4 0 0 0,6 3 0 0 0,-1-2 0 0 0,-12-4 0 0 0,0 3 0 0 0,-9-4 0 0 0,0 1 0 0 0,0 0 0 0 0,0 0 0 0 0,0 1 0 0 0,-1-1 0 0 0,1 2 0 0 0,6 4 0 0 0,4 2 0 0 0,-10-10 0 0 0,0-1 0 0 0,9 4 0 0 0,1-7 11 0 0,-9 2 8 0 0,-3 0-9 0 0,0-1 1 0 0,1 1 0 0 0,-1 0 0 0 0,0-1 0 0 0,0 0-1 0 0,0 0 1 0 0,0 0 0 0 0,0 0 0 0 0,0 0-1 0 0,0-1 1 0 0,2-1-11 0 0,-2 1 49 0 0,0 1 1 0 0,1-1-1 0 0,-1 0 0 0 0,1 1 0 0 0,-1 0 1 0 0,1 0-1 0 0,0 0 0 0 0,-1 0 1 0 0,1 0-1 0 0,0 1 0 0 0,2 0-49 0 0,2 0 100 0 0,0 0-1 0 0,1 0 1 0 0,-1 1-1 0 0,4 1-99 0 0,10 1 90 0 0,-15 0-91 0 0,28 15 0 0 0,-19-12 1 0 0,27 12-12 0 0,-29-15-36 0 0,-10-2 35 0 0,1-1 12 0 0,16-6 3 0 0,-16 5-2 0 0,0 0 0 0 0,-1-1 0 0 0,1 0 0 0 0,-1 0 0 0 0,0 0 0 0 0,1 0 0 0 0,-1-1 0 0 0,0 0 0 0 0,0 0 0 0 0,0 0 0 0 0,2-3 0 0 0,5-2 0 0 0,2 4 0 0 0,-12 4 3 0 0,1-1-1 0 0,0 1 0 0 0,-1-1 1 0 0,1 1-1 0 0,-1-1 0 0 0,1 1 1 0 0,-1-1-1 0 0,1 0 0 0 0,-1 0 1 0 0,1 0-1 0 0,-1 0 0 0 0,1-1-2 0 0,9 1 33 0 0,0 1-30 0 0,3 1-3 0 0,7 4 0 0 0,-17-2 0 0 0,0-1 0 0 0,6 4-10 0 0,-5-3-11 0 0,-1 0 0 0 0,1 0 1 0 0,-1 0-1 0 0,0 1 1 0 0,0 0-1 0 0,-1-1 1 0 0,2 3 20 0 0,-4-6-3 0 0,-1 1 1 0 0,1-1-1 0 0,-1 1 1 0 0,1-1 0 0 0,-1 1-1 0 0,1-1 1 0 0,0 0-1 0 0,-1 0 1 0 0,1 1 0 0 0,0-1-1 0 0,-1 0 1 0 0,1 0-1 0 0,0 0 1 0 0,-1 1 0 0 0,1-1-1 0 0,0 0 1 0 0,0 0 0 0 0,-1 0-1 0 0,1 0 1 0 0,0 0-1 0 0,0-1 3 0 0,2 1-3 0 0,11 4 3 0 0,7 2 0 0 0,-16-6 0 0 0,0-1 0 0 0,10 1 0 0 0,-1-2 0 0 0,0 1 0 0 0,-1-3 11 0 0,-3-2 42 0 0,-5 4 0 0 0,15 1-40 0 0,-15 3-13 0 0,-1 0-2 0 0,11 6 2 0 0,-9-6 2 0 0,19 19-15 0 0,-16-12-42 0 0,-4-3-24 0 0,-4-5 81 0 0,15 10-83 0 0,-3-2 81 0 0,-1-4 0 0 0,-6-6 0 0 0,-1 0 0 0 0,15 2 0 0 0,-10 2 0 0 0,-7-2 0 0 0,0 0 0 0 0,-1 0 0 0 0,1 0 0 0 0,0-1 0 0 0,0 1 0 0 0,0-1 0 0 0,0 0 0 0 0,0 0 0 0 0,0 0 0 0 0,0 0 0 0 0,0 0 0 0 0,62-5 0 0 0,-38-1 54 0 0,-11 6-30 0 0,16 3 45 0 0,-1 2-16 0 0,-7-2-53 0 0,-15-5 0 0 0,1 1 0 0 0,18 8 0 0 0,1-3 0 0 0,-11 2 0 0 0,-11-3 0 0 0,1 0 0 0 0,0-1 0 0 0,-1 0 0 0 0,7 1 0 0 0,3 2 0 0 0,-10-3 0 0 0,1-1 0 0 0,-1 1 0 0 0,0-1 0 0 0,1 0 0 0 0,-1-1 0 0 0,0 0 0 0 0,2 0 0 0 0,10-1 46 0 0,-1-2 0 0 0,0 0 0 0 0,0-1 0 0 0,-1-1 0 0 0,1 0 0 0 0,10-6-46 0 0,-19 7 12 0 0,21-10 132 0 0,-24 11-78 0 0,2-1 0 0 0,-1 1 0 0 0,0 0 0 0 0,1 0-66 0 0,17-4 60 0 0,-19 4-49 0 0,0 1 1 0 0,1 0 0 0 0,-1 1-1 0 0,0-1 1 0 0,1 1 0 0 0,-1 0-1 0 0,1 1 1 0 0,-1 0 0 0 0,1 0-1 0 0,1 0-11 0 0,129 12-199 0 0,-41-5-162 0 0,-89-5 361 0 0,-2-1-12 0 0,0-1 0 0 0,0 1 0 0 0,1-1 0 0 0,-1-1 0 0 0,0 1 0 0 0,2-1 12 0 0,18 0 0 0 0,-14 2 0 0 0,-1-2 0 0 0,0 1 0 0 0,0-1 0 0 0,0-1 0 0 0,0 0 0 0 0,4-2 0 0 0,-1 1 0 0 0,1 0 0 0 0,-1 0 0 0 0,1 1 0 0 0,0 1 0 0 0,0 1 0 0 0,7 0 0 0 0,32-2 0 0 0,-44 1 0 0 0,0 0 0 0 0,0 1 0 0 0,0 0 0 0 0,7 2 0 0 0,54 14 0 0 0,-55-12 0 0 0,1 2 0 0 0,4 2 0 0 0,-7-2 0 0 0,0-1 0 0 0,0-1 0 0 0,7 2 0 0 0,7 1 0 0 0,-22-5 0 0 0,0 0 0 0 0,0-1 0 0 0,1 0 0 0 0,-1 0 0 0 0,0 0 0 0 0,1 0 0 0 0,-1-1 0 0 0,0 0 0 0 0,2 0 0 0 0,0-2 3 0 0,0 1-1 0 0,0 0 1 0 0,-1-1 0 0 0,1-1-1 0 0,-1 1 1 0 0,0-1-1 0 0,1 0 1 0 0,-1 0 0 0 0,0-1-3 0 0,6-3 47 0 0,76-40 450 0 0,13-13-337 0 0,-96 58-160 0 0,1-1 0 0 0,-1 1 0 0 0,1 0 0 0 0,0 1 0 0 0,0-1 0 0 0,-1 1 0 0 0,7-1 0 0 0,-1 1 0 0 0,-7 0 0 0 0,0 0 0 0 0,1 0 0 0 0,-1 0 0 0 0,1 1 0 0 0,-1 0 0 0 0,1 0 0 0 0,3 1 0 0 0,2 0 0 0 0,35 1-169 0 0,-33-1 67 0 0,-10-1 37 0 0,1 1 1 0 0,10 3-5 0 0,0 0-22 0 0,-2-2 15 0 0,-10-1 74 0 0,-1-1 1 0 0,1 0-1 0 0,-1 0 0 0 0,1 1 1 0 0,0-1-1 0 0,-1 0 1 0 0,1 0-1 0 0,-1 0 1 0 0,1 0-1 0 0,0 0 0 0 0,-1 0 1 0 0,1 0-1 0 0,0 0 1 0 0,-1 0-1 0 0,1 0 1 0 0,-1 0-1 0 0,1 0 0 0 0,0-1 1 0 0,-1 1-1 0 0,1 0 1 0 0,-1 0 1 0 0,4-2-47 0 0,15-5 39 0 0,-16 7 15 0 0,0-1 46 0 0,-3 1 11 0 0,0 0 3 0 0,0 0 10 0 0,0 0-25 0 0,0 0-108 0 0,0 0-12 0 0,0 0 4 0 0,0 0 0 0 0,0 0 0 0 0,1-2 11 0 0,7-3 31 0 0,-8 4 21 0 0,0 1-1 0 0,0 0 0 0 0,0 0 1 0 0,1-1-1 0 0,-1 1 0 0 0,0 0 1 0 0,0 0-1 0 0,0-1 0 0 0,0 1 1 0 0,1 0-1 0 0,-1-1 0 0 0,0 1 0 0 0,0 0 1 0 0,0-1-1 0 0,0 1 0 0 0,0 0 1 0 0,0-1-1 0 0,0 1 0 0 0,0 0 1 0 0,0-1-1 0 0,0 1 0 0 0,0 0 1 0 0,0 0-1 0 0,0-1 0 0 0,0 1 0 0 0,0 0 1 0 0,0-1-1 0 0,-1 1 0 0 0,1 0 1 0 0,0-1-1 0 0,0 1 2 0 0,-1-8-54 0 0,3-1 43 0 0,2-1 26 0 0,-3 8 54 0 0,-1 2-1 0 0,0-2-15 0 0,4-16-42 0 0,-5 14-18 0 0,0 2-2 0 0,0 0-66 0 0,1 2-34 0 0,0 0-155 0 0,2-3-40 0 0,4-6 0 0 0,-5 6-152 0 0,1 3-640 0 0,0 0 629 0 0,-2 0 286 0 0,1 0 1 0 0,-1 0-1 0 0,1 0 1 0 0,0-1-1 0 0,-1 1 1 0 0,1 0-1 0 0,-1 0 0 0 0,1 0 1 0 0,-1 0-1 0 0,1 1 1 0 0,-1-1-1 0 0,1 0 1 0 0,-1 0-1 0 0,1 0 1 0 0,-1 0-1 0 0,1 0 0 0 0,-1 1 1 0 0,1-1 180 0 0,8 5-5947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9:3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3679 0 0,'0'0'167'0'0,"0"0"212"0"0,0 0 783 0 0,0 0 337 0 0,0 0 65 0 0,0 0-173 0 0,0 0-799 0 0,0 0-354 0 0,0 0-70 0 0,0 0-20 0 0,0 0-50 0 0,0 0-24 0 0,0 0-2 0 0,3 0-1 0 0,-2 1-63 0 0,1-1 0 0 0,0 1 0 0 0,-1-1 0 0 0,1 1 0 0 0,0-1 0 0 0,0 0 0 0 0,-1 1 0 0 0,1-1 0 0 0,0 0 0 0 0,0 0 0 0 0,-1-1 0 0 0,1 1 0 0 0,0 0-8 0 0,4-1 15 0 0,11 0 56 0 0,0-1 0 0 0,0-1 0 0 0,-1 0 0 0 0,1-1 0 0 0,-1 0 0 0 0,1-2 0 0 0,0-1-71 0 0,11-2 41 0 0,29-9 130 0 0,39-14 98 0 0,10-3 120 0 0,-55 19-34 0 0,-29 10-78 0 0,0 1 0 0 0,16-1-277 0 0,3 0 270 0 0,-5 0 142 0 0,31 1-412 0 0,4-1 143 0 0,10-3-68 0 0,107-15-8 0 0,-144 16-67 0 0,0-2 0 0 0,0-2-1 0 0,7-5 1 0 0,42-15 0 0 0,44-17 0 0 0,-93 35 55 0 0,1 1-1 0 0,1 2 1 0 0,0 3-1 0 0,8 0-54 0 0,-53 8 1 0 0,130-16 284 0 0,-114 15-187 0 0,0 0 0 0 0,14 1-98 0 0,18 0 84 0 0,-37 0-50 0 0,1 0-1 0 0,-1 1 0 0 0,1 0 1 0 0,-1 1-1 0 0,8 3-33 0 0,59 18 164 0 0,-79-23-164 0 0,25 8 65 0 0,58 17 107 0 0,-69-22-146 0 0,-1-1 0 0 0,1 0 1 0 0,0-1-1 0 0,-1 0 0 0 0,5-1-26 0 0,-9 0 21 0 0,6 0 75 0 0,1-1 0 0 0,-1-1 0 0 0,0 0 0 0 0,9-3-96 0 0,20-6 220 0 0,-14 4 214 0 0,17-7-434 0 0,-43 12 9 0 0,1-1-9 0 0,15 3 87 0 0,1-1-11 0 0,-17-1-76 0 0,-2 0 10 0 0,3 1 38 0 0,10 4-33 0 0,-11-4-21 0 0,-4 0 9 0 0,1 1-1 0 0,-1 0 1 0 0,0 0 0 0 0,1 0-1 0 0,-1 0 1 0 0,0 0-1 0 0,1 0 1 0 0,-1 0 0 0 0,0 0-1 0 0,1 0 1 0 0,-1-1-1 0 0,0 1 1 0 0,1 1-1 0 0,-1-1 1 0 0,1 0 0 0 0,-1 0-1 0 0,0 0 1 0 0,1 0-1 0 0,-1 0 1 0 0,0 0-1 0 0,1 0 1 0 0,-1 0 0 0 0,0 0-1 0 0,0 1 1 0 0,1-1-1 0 0,-1 0 1 0 0,1 0-3 0 0,4 2 20 0 0,0 0-1 0 0,1 0 1 0 0,-1-1 0 0 0,1 0-1 0 0,-1 0 1 0 0,1-1 0 0 0,-1 1-1 0 0,6-1-19 0 0,10-2 0 0 0,-15 5 0 0 0,-1 0 0 0 0,11 4 48 0 0,1 0 0 0 0,0-2 0 0 0,1 1 0 0 0,-1-2 0 0 0,1-1 0 0 0,0 0 0 0 0,0-1 0 0 0,0-1 0 0 0,0 0 0 0 0,0-2 0 0 0,3 0-48 0 0,-8 5 121 0 0,-11-4-112 0 0,-1 1-1 0 0,1-1 0 0 0,-1 1 0 0 0,1-1 0 0 0,0 1 0 0 0,-1-1 0 0 0,1 0 1 0 0,0 0-1 0 0,-1 0 0 0 0,2 0-8 0 0,-2 0 21 0 0,-1 1 1 0 0,1-1-1 0 0,-1 1 0 0 0,1-1 1 0 0,-1 1-1 0 0,1 0 1 0 0,-1-1-1 0 0,1 1 0 0 0,-1-1 1 0 0,0 1-1 0 0,1 0 1 0 0,-1-1-1 0 0,0 1 0 0 0,1 0 1 0 0,-1-1-1 0 0,0 1 1 0 0,0 0-1 0 0,0 0-21 0 0,3 9 340 0 0,-3-8-647 0 0,1 0 0 0 0,-1-1-1 0 0,0 1 1 0 0,0-1 0 0 0,0 1-1 0 0,0 0 1 0 0,0-1 0 0 0,-1 1 0 0 0,1 0-1 0 0,0-1 1 0 0,-1 1 0 0 0,1-1-1 0 0,-1 1 1 0 0,0 0 307 0 0,0 0-471 0 0,0 0-4964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9:3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0 513 5815 0 0,'14'-14'256'0'0,"-5"-1"56"0"0,2-2-248 0 0,1-5-64 0 0,2-2 0 0 0,0 2 0 0 0,2 3 96 0 0,2-6 0 0 0,0-3 8 0 0,0-1 0 0 0,-2-4-104 0 0,1-1-120 0 0,3-1 24 0 0,-1-6 8 0 0,1-7-368 0 0,1-3-80 0 0,2-4-8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32 10135 0 0,'0'0'231'0'0,"-1"1"29"0"0,-4 3-180 0 0,0-1 1 0 0,0 1-1 0 0,1 0 0 0 0,-1 0 1 0 0,1 0-1 0 0,0 0 0 0 0,0 1 1 0 0,0 2-81 0 0,3-6 70 0 0,1 0 0 0 0,0 0 0 0 0,0 0 0 0 0,0 0 0 0 0,0 0 0 0 0,1 0 1 0 0,-1 0-1 0 0,0 0 0 0 0,0 0 0 0 0,1 0 0 0 0,-1 0 0 0 0,0 0 0 0 0,1 0 1 0 0,-1 0-1 0 0,1 0 0 0 0,-1 0 0 0 0,1-1 0 0 0,0 1 0 0 0,-1 0 0 0 0,2 0-70 0 0,1 3 162 0 0,0-1-1 0 0,1 0 1 0 0,-1 0-1 0 0,1 0 1 0 0,0 0-1 0 0,0-1 1 0 0,0 0-1 0 0,1 0 1 0 0,-1 0-1 0 0,0 0 1 0 0,1 0-1 0 0,-1-1 1 0 0,1 0-1 0 0,-1 0 1 0 0,5 0-162 0 0,9 1 494 0 0,1-1 1 0 0,0 0 0 0 0,6-2-495 0 0,-13 1 189 0 0,38-3 628 0 0,0-2-1 0 0,0-2 0 0 0,21-8-816 0 0,21-8 207 0 0,29-14-207 0 0,-81 25 16 0 0,7-3-530 0 0,-20 4-2576 0 0,-24 10 1068 0 0,-3 1-24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9:3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1147 100 919 0 0,'13'-15'234'0'0,"0"1"-1"0"0,2 0 0 0 0,0 1 0 0 0,0 0 0 0 0,1 2 0 0 0,3-2-233 0 0,-17 12 467 0 0,-1 0-1 0 0,1 1 1 0 0,0-1 0 0 0,0 0-1 0 0,0 1 1 0 0,0-1-1 0 0,0 1 1 0 0,0 0 0 0 0,0-1-1 0 0,0 1 1 0 0,1 0-467 0 0,-1 0-89 0 0,0 0 366 0 0,-2 0-70 0 0,2 2-11 0 0,-1-1-170 0 0,1 1 0 0 0,-1-1 0 0 0,0 1 0 0 0,1 0 0 0 0,-1 0 0 0 0,0-1 0 0 0,0 1 0 0 0,0 0 0 0 0,-1 0 1 0 0,1 0-1 0 0,0 0 0 0 0,-1 0 0 0 0,1 0 0 0 0,-1 1 0 0 0,0-1 0 0 0,0 0 0 0 0,0 0 0 0 0,0 0 0 0 0,0 0 0 0 0,0 0 0 0 0,0 0 0 0 0,-1 0 0 0 0,1 0 0 0 0,-1 0 0 0 0,1 1 0 0 0,-1-2 0 0 0,0 1 0 0 0,0 0 0 0 0,0 0 1 0 0,0 0-1 0 0,0 0-26 0 0,-6 9 18 0 0,0-1 1 0 0,-1 0 0 0 0,0-1 0 0 0,-1 0 0 0 0,-1 1-19 0 0,-2 4 2 0 0,-60 62 51 0 0,-30 22-53 0 0,-52 46 0 0 0,90-89 22 0 0,-3-3-1 0 0,-3-4 0 0 0,-32 17-21 0 0,-3-6-132 0 0,-3-4 0 0 0,-93 32 132 0 0,193-84 75 0 0,0 0 0 0 0,-1-1-1 0 0,0 0 1 0 0,0 0 0 0 0,1 0-1 0 0,-1-1 1 0 0,0-1 0 0 0,0 0-1 0 0,0 0 1 0 0,0 0 0 0 0,0-1-1 0 0,0-1 1 0 0,0 0 0 0 0,1 0-1 0 0,-1 0 1 0 0,0-1 0 0 0,1 0-1 0 0,-4-2-74 0 0,11 4 256 0 0,1 1 0 0 0,0-1-220 0 0,-1 0-1 0 0,1 0 1 0 0,0 0-1 0 0,0 0 0 0 0,-1 0 1 0 0,1 0-1 0 0,-1 0 1 0 0,1 0-1 0 0,-1 0 0 0 0,1 0 1 0 0,-1 0-1 0 0,1 1 1 0 0,-1-1-36 0 0,0 0 39 0 0,0 0 1 0 0,1 0 0 0 0,-1 0-1 0 0,1 0 1 0 0,-1 0 0 0 0,0 0-1 0 0,1 0 1 0 0,0 0 0 0 0,-1 0-1 0 0,1-1 1 0 0,0 1 0 0 0,0 0-1 0 0,-1-1-39 0 0,9-8 387 0 0,-5 8-319 0 0,-1-1-34 0 0,1 0 0 0 0,-1 0 0 0 0,1 0-1 0 0,0 0 1 0 0,0 1 0 0 0,0 0 0 0 0,0-1 0 0 0,1 1 0 0 0,-1 0-1 0 0,0 0 1 0 0,1 1 0 0 0,0-1 0 0 0,-1 1 0 0 0,1 0 0 0 0,0 0-1 0 0,0 0 1 0 0,-1 0 0 0 0,1 1 0 0 0,0-1 0 0 0,0 1 0 0 0,0 0-34 0 0,39-2 370 0 0,18 3-370 0 0,-44 0 166 0 0,-1 1 1 0 0,0 0-1 0 0,0 1 1 0 0,0 1-1 0 0,5 3-166 0 0,18 8 296 0 0,-1 2 1 0 0,-1 1-1 0 0,0 2 0 0 0,-2 2 0 0 0,0 1 0 0 0,-2 1 1 0 0,9 10-297 0 0,-22-17 135 0 0,1-2 1 0 0,0 0-1 0 0,20 10-135 0 0,-33-20 40 0 0,1-1-1 0 0,0-1 0 0 0,-1 0 1 0 0,1 0-1 0 0,0-1 0 0 0,0 0 1 0 0,0 0-1 0 0,1-1 0 0 0,-1-1 1 0 0,0 1-1 0 0,0-1 0 0 0,6-1-39 0 0,112-15 515 0 0,-110 13-389 0 0,0-1 1 0 0,0-1-1 0 0,6-2-126 0 0,24-7 224 0 0,-25 9-232 0 0,12-4 188 0 0,2 2 0 0 0,4 1-180 0 0,-28 5-169 0 0,0 0 0 0 0,0 1 0 0 0,1 0 0 0 0,-1 1 1 0 0,0 1-1 0 0,-1 0 0 0 0,1 0 0 0 0,5 2 169 0 0,9 5-4175 0 0,0 2-1369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1469 5063 0 0,'0'0'390'0'0,"0"0"-101"0"0,0 0 508 0 0,0 0 253 0 0,0 0 50 0 0,0 0-111 0 0,0 0-506 0 0,0 0-218 0 0,0 0-45 0 0,0 0-4 0 0,0 0 27 0 0,0 0 11 0 0,0 0 2 0 0,0 0 22 0 0,0 0 90 0 0,0 0 44 0 0,0 0 10 0 0,0 0 21 0 0,0 0 77 0 0,0 0 31 0 0,0 0 7 0 0,0 0-11 0 0,0 0-58 0 0,0 0-29 0 0,0 0-4 0 0,0 0-34 0 0,0 0-148 0 0,-1-2-67 0 0,-4-13-51 0 0,1 0 1 0 0,0-1-1 0 0,1 0 1 0 0,0 1-1 0 0,2-1 1 0 0,0-10-157 0 0,-7-45 430 0 0,6 51-313 0 0,0 0 1 0 0,2 0-1 0 0,0-3-117 0 0,-2-42 216 0 0,-36-337 688 0 0,36 368-904 0 0,2-12 0 0 0,-2-31 0 0 0,0 55-35 0 0,0-1-1 0 0,2 0 1 0 0,1 1-1 0 0,0-1 1 0 0,2-4 35 0 0,3-24-159 0 0,-4 32 6 0 0,1 0 1 0 0,3-13 152 0 0,7-31-410 0 0,3-12-379 0 0,-12 61 651 0 0,-1 0 0 0 0,-1 0-1 0 0,-1 0 1 0 0,0 0 0 0 0,-1 0 0 0 0,0 0-1 0 0,-2-12 139 0 0,2 24 0 0 0,0 1 0 0 0,-1-1-1 0 0,1 0 1 0 0,-1 0 0 0 0,1 0-1 0 0,-1 0 1 0 0,0 1 0 0 0,1-1 0 0 0,-2-1 0 0 0,-9-23 13 0 0,11 25 42 0 0,5 14 15 0 0,-2-7-70 0 0,0 3-7 0 0,1 0 0 0 0,0 0 0 0 0,0 0 0 0 0,1-1 0 0 0,0 1 0 0 0,0-1 0 0 0,1 0 0 0 0,0-1 0 0 0,0 0 0 0 0,1 0 1 0 0,0 0-1 0 0,1 0 0 0 0,2 1 7 0 0,26 21-107 0 0,-2 1 1 0 0,-1 2-1 0 0,-2 1 1 0 0,-1 1-1 0 0,-2 2 1 0 0,-1 0-1 0 0,11 24 107 0 0,35 62-12 0 0,-51-84-9 0 0,-13-23-9 0 0,0-1 1 0 0,-1 1 0 0 0,-1 1-1 0 0,-1 0 1 0 0,0 0 0 0 0,0 1 29 0 0,-2 3-101 0 0,0 0-1 0 0,-1 0 1 0 0,-1 0 0 0 0,-1 6 101 0 0,-1-21-43 0 0,3 3 11 0 0,-3-6-69 0 0,0-2-1 0 0,0 0-178 0 0,0 0-773 0 0,0 0-334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62 470 12463 0 0,'-26'2'1411'0'0,"25"-2"-1345"0"0,0-1 1 0 0,0 1 0 0 0,0 0-1 0 0,0-1 1 0 0,0 1-1 0 0,0 0 1 0 0,0-1-1 0 0,0 1 1 0 0,0-1-1 0 0,0 1 1 0 0,1-1-1 0 0,-1 0 1 0 0,0 1-1 0 0,0-1 1 0 0,1 0-1 0 0,-1 0 1 0 0,0 1-1 0 0,1-1 1 0 0,-1-1-67 0 0,-9-15 759 0 0,9 14-714 0 0,-1 0 0 0 0,1-1 0 0 0,0 1 0 0 0,0 0 0 0 0,0-1 0 0 0,1 1 0 0 0,-1 0 0 0 0,1-1 0 0 0,0 1 1 0 0,0-1-1 0 0,0 1 0 0 0,0-1 0 0 0,1 1 0 0 0,-1 0 0 0 0,1-1 0 0 0,0 1 0 0 0,0-1-45 0 0,1-19-57 0 0,-2 20 44 0 0,0 1-1 0 0,0-1 0 0 0,1 1 0 0 0,-1-1 0 0 0,0 1 1 0 0,1-1-1 0 0,-1 1 0 0 0,1 0 0 0 0,0-1 1 0 0,1-1 13 0 0,5-9-83 0 0,-4 8 58 0 0,0 0 1 0 0,-1 1-1 0 0,1-1 1 0 0,-1-1 0 0 0,0 1-1 0 0,1-5 25 0 0,-3 9 0 0 0,0 0 0 0 0,0 0 0 0 0,0 0 0 0 0,1-1 0 0 0,-1 1 0 0 0,0 0 0 0 0,1 0 0 0 0,-1 0 0 0 0,1 0 0 0 0,0 0 0 0 0,-1 0 0 0 0,1 0 0 0 0,-1 0 0 0 0,1 1 0 0 0,0-1 0 0 0,0 0 0 0 0,1 0 0 0 0,1-2 0 0 0,0-1 0 0 0,0 1 0 0 0,-1 0 0 0 0,1-1 0 0 0,-1 1 0 0 0,0-1 0 0 0,1-1 0 0 0,10-14 231 0 0,0 1 0 0 0,2 0 0 0 0,0 1 0 0 0,16-14-231 0 0,6-7 740 0 0,-34 34-686 0 0,14-12 198 0 0,-14 13-243 0 0,1 1 1 0 0,0-1 0 0 0,0 1-1 0 0,0 0 1 0 0,1 0 0 0 0,-1 0-1 0 0,1 1-9 0 0,-3 0-2 0 0,0 0-102 0 0,-2 1-11 0 0,0 0-42 0 0,0 0-192 0 0,0 0-89 0 0,0 0-11 0 0,0 0-22 0 0,0 0-69 0 0,12-7-1934 0 0,-8 2 2176 0 0,-1-1 1 0 0,0 1-1 0 0,0-1 0 0 0,0 0 1 0 0,0 0-1 0 0,-1 0 298 0 0,-1 3-360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89 1375 0 0,'1'-2'107'0'0,"3"-47"1530"0"0,-2 26 2085 0 0,-2 21-2065 0 0,1 0-1102 0 0,1-6-537 0 0,-1 6-218 0 0,-1 2-40 0 0,0 0 0 0 0,0 0 28 0 0,0 1 207 0 0,0 0-1 0 0,0 0 0 0 0,-1-1 1 0 0,1 1-1 0 0,0 0 0 0 0,0 0 1 0 0,-1 0-1 0 0,1 0 0 0 0,-1 0 0 0 0,1-1 1 0 0,-1 1-1 0 0,1 0 0 0 0,-1 0 6 0 0,-1 3 38 0 0,-2 5 287 0 0,0-1 0 0 0,1 2 0 0 0,0-1 0 0 0,1 0 0 0 0,0 1 0 0 0,0-1 0 0 0,0 6-325 0 0,1 1 290 0 0,0-12-203 0 0,1 0 0 0 0,0 0-1 0 0,0 0 1 0 0,0 0 0 0 0,0 1 0 0 0,0-1-1 0 0,1 0 1 0 0,0 0 0 0 0,0 0-1 0 0,0 0-86 0 0,6 23-72 0 0,7 14-2536 0 0,-9-19 466 0 0,-4-20 2037 0 0,0 1 0 0 0,0 0 0 0 0,-1 0 0 0 0,1-1 0 0 0,-1 1 0 0 0,0 0 0 0 0,0 0 0 0 0,0 1 105 0 0,-1 38 2681 0 0,1-39-1705 0 0,0-3 31 0 0,0 0 7 0 0,4 5 243 0 0,-4-5-1215 0 0,0 0 0 0 0,0 0-1 0 0,0 1 1 0 0,0-1 0 0 0,0 0 0 0 0,0 0 0 0 0,0 1 0 0 0,0-1 0 0 0,0 0-1 0 0,1 0 1 0 0,-1 0 0 0 0,0 1 0 0 0,0-1 0 0 0,0 0 0 0 0,0 0 0 0 0,0 0-1 0 0,1 1 1 0 0,-1-1 0 0 0,0 0 0 0 0,0 0 0 0 0,1 0 0 0 0,-1 0 0 0 0,0 0-1 0 0,0 1 1 0 0,0-1 0 0 0,1 0 0 0 0,-1 0 0 0 0,0 0 0 0 0,0 0 0 0 0,1 0-1 0 0,-1 0 1 0 0,0 0 0 0 0,1 0 0 0 0,-1 0 0 0 0,0 0 0 0 0,0 0 0 0 0,1 0-42 0 0,3-2 29 0 0,1 0 0 0 0,0-1 0 0 0,-1 0 1 0 0,0 0-1 0 0,0 0 0 0 0,0 0 0 0 0,0 0 1 0 0,0-1-1 0 0,3-3-29 0 0,13-13-229 0 0,-9 10 90 0 0,-6 5-46 0 0,0 1 0 0 0,0-1 0 0 0,1 1-1 0 0,2-2 186 0 0,-7 6-20 0 0,0-1 1 0 0,-1 1-1 0 0,1 0 0 0 0,0-1 0 0 0,-1 1 0 0 0,1 0 0 0 0,0 0 0 0 0,0-1 0 0 0,-1 1 0 0 0,1 0 0 0 0,0 0 1 0 0,-1 0-1 0 0,1 0 0 0 0,0 0 0 0 0,0 0 0 0 0,-1 0 0 0 0,1 0 20 0 0,2 0-62 0 0,-1 0-138 0 0,-2 0 2 0 0,0 0 4 0 0,0 0 2 0 0,6 4 36 0 0,0 0 0 0 0,-1 0 0 0 0,1-1 0 0 0,1 0 156 0 0,6 4-248 0 0,-11-3 115 0 0,-1 16 131 0 0,-3-15 25 0 0,-1-1-4 0 0,-5 38 194 0 0,7-33-140 0 0,-1 0 0 0 0,0 0 0 0 0,0-1 0 0 0,-1 1 0 0 0,0-1 0 0 0,0 1 0 0 0,-1-1 0 0 0,0 0 0 0 0,0-1 0 0 0,-6 8-73 0 0,-1 0 109 0 0,8-13-87 0 0,-4 4 116 0 0,-10 15 141 0 0,10-12-269 0 0,-5-2-22 0 0,-12 6-82 0 0,22-12-77 0 0,2-1-24 0 0,0 0 3 0 0,0 0-49 0 0,0 0-207 0 0,0 0-89 0 0,0 0-21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7367 0 0,'0'0'568'0'0,"-2"1"-373"0"0,-30 4 1226 0 0,31-5 149 0 0,-10 6 1547 0 0,8-4-2998 0 0,0 0 0 0 0,1 0-1 0 0,-1 0 1 0 0,0 0 0 0 0,1 1 0 0 0,-1 0 0 0 0,1-1-1 0 0,0 1 1 0 0,0 0 0 0 0,0 0 0 0 0,-1 2-119 0 0,-2 6-47 0 0,0-1 1 0 0,-2 11 46 0 0,-3 5-230 0 0,-102 232-2985 0 0,109-249 3197 0 0,0 1-1 0 0,0 0 1 0 0,0 3 18 0 0,-5 18 313 0 0,8-29-147 0 0,0-2 2 0 0,0 0 0 0 0,0 0 0 0 0,0 0 6 0 0,0 0 22 0 0,0-2-139 0 0,1 0 0 0 0,0 1 1 0 0,1-1-1 0 0,-1 0 0 0 0,0 1 1 0 0,0-1-1 0 0,1 1 0 0 0,-1-1 0 0 0,2 0-57 0 0,2-3 73 0 0,13-16-45 0 0,-9 10-125 0 0,0 0-1 0 0,0 1 1 0 0,1 0-1 0 0,6-4 98 0 0,-8 8-156 0 0,0 1-1 0 0,0 0 0 0 0,0 0 1 0 0,1 1-1 0 0,0 0 0 0 0,0 0 1 0 0,0 1-1 0 0,0 0 1 0 0,3 0 156 0 0,-6 2-17 0 0,1 0 0 0 0,-1 1 0 0 0,1-1 0 0 0,-1 1 0 0 0,1 0 0 0 0,-1 1 0 0 0,1 0 0 0 0,-1 0 1 0 0,1 0-1 0 0,-1 1 0 0 0,0 0 0 0 0,1 0 0 0 0,3 3 17 0 0,-6-3 170 0 0,-1 0 1 0 0,1 0-1 0 0,-1 1 0 0 0,1-1 0 0 0,-1 1 1 0 0,0 0-1 0 0,0 0 0 0 0,0 0 1 0 0,-1 1-1 0 0,1-1 0 0 0,0 2-170 0 0,-2-3 347 0 0,1 0-90 0 0,-1 2-160 0 0,9 21 418 0 0,-9-24-509 0 0,0 1 0 0 0,-1 0 0 0 0,1 0 0 0 0,-1 0 0 0 0,0 0 0 0 0,1 0 0 0 0,-1 0 0 0 0,0 0 0 0 0,0-1 0 0 0,0 1 0 0 0,0 0 0 0 0,-1 0-1 0 0,1 0 1 0 0,0 0 0 0 0,-1 0 0 0 0,0 0 0 0 0,0 1-6 0 0,0 1-34 0 0,-1 0-9 0 0,1-1 0 0 0,-1 0-1 0 0,1 0 1 0 0,-1 0 0 0 0,0 0 0 0 0,0 0 0 0 0,0 0-1 0 0,-1-1 1 0 0,1 1 0 0 0,0-1 0 0 0,-2 1 43 0 0,-2 4-24 0 0,6-7 24 0 0,-7 7-24 0 0,1 1 0 0 0,-2-1 0 0 0,1-1 0 0 0,-1 0 0 0 0,0 0 0 0 0,-3 2 24 0 0,-30 22-1432 0 0,39-29 243 0 0,2-1-54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17 345 4607 0 0,'0'0'354'0'0,"-7"5"-247"0"0,3-3 5790 0 0,4-2-5898 0 0,0 0 1 0 0,-1 0-1 0 0,1 0 0 0 0,0 0 1 0 0,0 0-1 0 0,-1 0 1 0 0,1 0-1 0 0,0 0 1 0 0,0 0-1 0 0,-1 1 1 0 0,1-1-1 0 0,0 0 0 0 0,0 0 1 0 0,0 0-1 0 0,-1 0 1 0 0,1 1-1 0 0,0-1 1 0 0,0 0-1 0 0,0 0 0 0 0,0 0 1 0 0,0 1-1 0 0,-1-1 1 0 0,1 0-1 0 0,0 0 1 0 0,0 1-1 0 0,0-1 1 0 0,0 0-1 0 0,0 0 0 0 0,0 0 1 0 0,0 1-1 0 0,0-1 1 0 0,0 0-1 0 0,0 0 1 0 0,0 1-1 0 0,0-1 0 0 0,0 0 1 0 0,0 0-1 0 0,0 1 1 0 0,0-1-1 0 0,0 0 1 0 0,0 0-1 0 0,0 1 1 0 0,0-1-1 0 0,0 0 0 0 0,1 0 1 0 0,-1 1-1 0 0,0-1 1 0 0,0 0-1 0 0,0 0 1 0 0,0 0-1 0 0,1 1 1 0 0,-1-1-1 0 0,0 0 0 0 0,0 0 1 0 0,1 0 0 0 0,13 8 1211 0 0,-12-8-514 0 0,1 1 20 0 0,22 8 309 0 0,-24-9-1005 0 0,-1 1 0 0 0,1-1 0 0 0,0 1-1 0 0,-1-1 1 0 0,1 0 0 0 0,-1 1 0 0 0,1-1 0 0 0,0 1 0 0 0,-1 0 0 0 0,1-1 0 0 0,-1 1 0 0 0,0-1 0 0 0,1 1 0 0 0,-1 0 0 0 0,1-1 0 0 0,-1 1 0 0 0,0 0 0 0 0,0 0 0 0 0,1 0-21 0 0,0 2 71 0 0,28 32 153 0 0,-20-24-335 0 0,0 0 0 0 0,-1 0 0 0 0,0 1 111 0 0,-1 0-262 0 0,-1 0 1 0 0,0 1-1 0 0,2 8 262 0 0,11 27-653 0 0,-17-44 567 0 0,3 3 88 0 0,-4-6 89 0 0,-1-1 62 0 0,0 0 27 0 0,3-1 36 0 0,0 0-141 0 0,0-1 0 0 0,-1 1 0 0 0,1-1 0 0 0,0 0 0 0 0,-1 0 0 0 0,0 0 0 0 0,1 0 0 0 0,-1-1 0 0 0,0 1 0 0 0,0 0 0 0 0,0-1 0 0 0,0-1-75 0 0,21-37 758 0 0,-13 21-533 0 0,-5 10-74 0 0,-1 0 0 0 0,0 0 0 0 0,2-10-151 0 0,8-20 276 0 0,-5 20-203 0 0,-1 3-39 0 0,-1-1 0 0 0,0 1 0 0 0,-2-1-34 0 0,10-24 18 0 0,-11 33-76 0 0,-1 0 1 0 0,0-1-1 0 0,0 1 1 0 0,-1-1 0 0 0,0 0-1 0 0,0-6 58 0 0,-2 14-180 0 0,0 0-4 0 0,-1 1 182 0 0,1-1-1 0 0,0 1 0 0 0,-1 0 1 0 0,1 0-1 0 0,-1 0 1 0 0,1-1-1 0 0,-1 1 0 0 0,0 0 1 0 0,1 0-1 0 0,-1 0 1 0 0,0 0-1 0 0,0 0 0 0 0,1 0 1 0 0,-1 0-1 0 0,0 1 1 0 0,0-1-1 0 0,0 0 0 0 0,0 0 1 0 0,0 1-1 0 0,-1-1 1 0 0,1 0-1 0 0,0 1 1 0 0,0 0-1 0 0,0-1 0 0 0,-1 1 3 0 0,-2-2 9 0 0,-25-11 643 0 0,1 2-1 0 0,-11-3-651 0 0,33 12 48 0 0,0-1 0 0 0,0-1 0 0 0,1 1 0 0 0,-1-1 0 0 0,1 0 0 0 0,-1-1 1 0 0,2 1-1 0 0,-1-1 0 0 0,0 0 0 0 0,1 0 0 0 0,0 0 0 0 0,0-1 0 0 0,0 0 0 0 0,-1-3-48 0 0,3 6-137 0 0,1 0 0 0 0,0-1-1 0 0,0 1 1 0 0,0 0 0 0 0,0 0-1 0 0,1 0 1 0 0,-1-1 0 0 0,1 1-1 0 0,0 0 1 0 0,0-1 0 0 0,0 1-1 0 0,1 0 1 0 0,-1 0 0 0 0,1-1-1 0 0,-1 1 1 0 0,2-2 137 0 0,3-9-5755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226 813 6911 0 0,'0'0'528'0'0,"-2"0"-341"0"0,-2 1 231 0 0,1-1 0 0 0,0 0 0 0 0,0 0 0 0 0,-1 0 0 0 0,1 0 0 0 0,0-1 0 0 0,0 1 0 0 0,-1-1 0 0 0,1 0-1 0 0,0 0 1 0 0,0 0 0 0 0,0 0 0 0 0,0-1 0 0 0,0 1 0 0 0,-1-2-418 0 0,-1-1 439 0 0,0 0 0 0 0,0 0-1 0 0,0 0 1 0 0,1 0 0 0 0,-1-1 0 0 0,1 0-1 0 0,1 0 1 0 0,-1-1-439 0 0,-8-13 458 0 0,2 0 0 0 0,0-1 0 0 0,1 0 0 0 0,-2-8-458 0 0,-10-34-1390 0 0,-7-40 1390 0 0,-1 18-3288 0 0,28 81 2439 0 0,1 3 430 0 0,0 0 187 0 0,0 0 38 0 0,0 0 95 0 0,0 0 366 0 0,0 0 158 0 0,0 0 30 0 0,16 0 387 0 0,24 5-56 0 0,-32-3-687 0 0,0-1 1 0 0,1 0 0 0 0,-1-1 0 0 0,1 1 0 0 0,0-2-1 0 0,-1 1 1 0 0,6-2-100 0 0,-3 0 60 0 0,0 0-13 0 0,0 0-1 0 0,0-1 1 0 0,-1-1 0 0 0,1 1 0 0 0,-1-2 0 0 0,0 1 0 0 0,0-1 0 0 0,8-6-47 0 0,-14 9 59 0 0,5 5-49 0 0,-8-2-11 0 0,0 1-1 0 0,0-1 0 0 0,0 1 0 0 0,-1-1 1 0 0,1 1-1 0 0,0-1 0 0 0,-1 1 0 0 0,1 0 1 0 0,-1-1-1 0 0,0 1 0 0 0,1 0 0 0 0,-1 0 1 0 0,0-1-1 0 0,0 1 0 0 0,0 0 0 0 0,0-1 1 0 0,-1 1-1 0 0,1 0 0 0 0,0 0 1 0 0,-1-1 1 0 0,0 7-23 0 0,-1 0 1 0 0,0 0 0 0 0,-3 6 22 0 0,2-6-49 0 0,1-3 11 0 0,0 1 0 0 0,-1-1-1 0 0,0 1 1 0 0,0-1-1 0 0,0 0 1 0 0,0 0-1 0 0,-1-1 1 0 0,0 1-1 0 0,-3 3 39 0 0,0-1 14 0 0,5-5 50 0 0,2-2 2 0 0,0 0-2 0 0,0 0 0 0 0,1-15 64 0 0,4-16-65 0 0,1 0 0 0 0,7-17-63 0 0,3-13 82 0 0,8-72 1116 0 0,-3-24-1198 0 0,-17 123 356 0 0,-4 32-134 0 0,0 2 2 0 0,0 0-16 0 0,0 0-65 0 0,0 0-23 0 0,3-1-7 0 0,0 1-101 0 0,1 0 1 0 0,-1 0-1 0 0,0 0 0 0 0,1 0 0 0 0,-1 0 1 0 0,0 1-1 0 0,1-1 0 0 0,-1 1 0 0 0,0 0 1 0 0,0 0-1 0 0,1 0 0 0 0,-1 0 0 0 0,0 1 0 0 0,0 0-12 0 0,36 13 5 0 0,-9-4-5 0 0,-27-10-3 0 0,30 12-115 0 0,-29-10 87 0 0,-2-2-41 0 0,-2-1 0 0 0,3 1 12 0 0,6 2 36 0 0,-4-1-24 0 0,13 4 35 0 0,-16-6 13 0 0,-1 0 0 0 0,1 0 0 0 0,0 0 0 0 0,0 1 1 0 0,-1-1-1 0 0,1 1 0 0 0,0-1 0 0 0,0 1 0 0 0,-1-1 0 0 0,1 1 0 0 0,-1 0 0 0 0,2 0 0 0 0,0 1 1 0 0,4 0 14 0 0,-1 1 0 0 0,1 0 1 0 0,-1 0-1 0 0,4 3-15 0 0,0 1-6 0 0,-1 1 0 0 0,-1 0 0 0 0,1 1 0 0 0,0 0 6 0 0,0 3-178 0 0,-7-10-51 0 0,8 3-193 0 0,-8-4 333 0 0,0 0-317 0 0,-2-1-61 0 0,3 1-12 0 0,2 1 73 0 0,10 2-50 0 0,-4-2-3395 0 0,-11-2 2356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9671 0 0,'-10'26'406'0'0,"-1"-1"-1"0"0,-12 20-405 0 0,-9 21 1174 0 0,15-19 3240 0 0,13-31-1641 0 0,0 0 0 0 0,1 11-2773 0 0,1-15 383 0 0,2-1 0 0 0,0 1 0 0 0,0 0-1 0 0,2 2-382 0 0,-2-7-250 0 0,1-1 0 0 0,0 1 0 0 0,1-1 0 0 0,0 0 0 0 0,0 0 0 0 0,0 0 0 0 0,1 0-1 0 0,0 0 1 0 0,0 0 0 0 0,0 0 0 0 0,1-1 0 0 0,0 0 0 0 0,0 1 0 0 0,0-2-1 0 0,0 1 1 0 0,1 0 0 0 0,3 2 250 0 0,-5-6-348 0 0,-1 1 0 0 0,1-1 0 0 0,0 1-1 0 0,-1-1 1 0 0,1 0 0 0 0,0 0 0 0 0,2 0 348 0 0,-3 0-1639 0 0,1-1-38 0 0,22 0-863 0 0,-23 0 1799 0 0,1-1-462 0 0,10-5-2032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12895 0 0,'0'0'1152'0'0,"0"0"-928"0"0,0 0-224 0 0,0 0 0 0 0,0 0 1152 0 0,0 0 192 0 0,0 0 32 0 0,0 0 0 0 0,0 0-1088 0 0,0 0-216 0 0,18 1-72 0 0,0-6 0 0 0,-1-4-1056 0 0,1-7-248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1112 12463 0 0,'-1'2'114'0'0,"0"0"-1"0"0,0 0 0 0 0,-1 0 1 0 0,1-1-1 0 0,0 1 0 0 0,-1 0 1 0 0,0 0-1 0 0,1-1 0 0 0,-1 1 1 0 0,-1 0-114 0 0,-3 3 60 0 0,0 0 0 0 0,1 1 0 0 0,0-1 0 0 0,-1 1-60 0 0,5-4 105 0 0,-2-2 16 0 0,-1 0-149 0 0,-1-1 0 0 0,1 0 0 0 0,-1 0 0 0 0,1 0 0 0 0,-1 0 0 0 0,1-1 0 0 0,-1 0 0 0 0,1 0 0 0 0,0 0 0 0 0,0 0 0 0 0,0-1 0 0 0,0 0 0 0 0,1 0 0 0 0,-1 0 0 0 0,1 0 0 0 0,0 0 0 0 0,-1-1 0 0 0,1 1 0 0 0,1-1 0 0 0,-2-2 28 0 0,-9-12-589 0 0,2-1 0 0 0,0 0 0 0 0,-6-18 589 0 0,16 35-31 0 0,-6-15-9 0 0,0 1 0 0 0,1-2 1 0 0,1 1-1 0 0,1-1 0 0 0,0-1 40 0 0,2 9 64 0 0,1 1 0 0 0,0-1-1 0 0,1 0 1 0 0,0 1 0 0 0,1-1-1 0 0,-1 0 1 0 0,2 1 0 0 0,0-1 0 0 0,0 1-1 0 0,1-4-63 0 0,4-1 213 0 0,0-1-1 0 0,1 1 1 0 0,0 0-1 0 0,1 1 1 0 0,1 0-1 0 0,0 1 1 0 0,7-7-213 0 0,22-29 608 0 0,-28 35-424 0 0,0 1 0 0 0,0-1 0 0 0,2 2 0 0 0,-1 0 0 0 0,2 0 0 0 0,1 0-184 0 0,-13 9 19 0 0,1 0 0 0 0,-1 1 0 0 0,1-1-1 0 0,0 1 1 0 0,-1 0 0 0 0,1 0 0 0 0,0 0 0 0 0,0 0-1 0 0,0 0 1 0 0,-1 0 0 0 0,1 1 0 0 0,0-1 0 0 0,0 1-1 0 0,0 0 1 0 0,0 0 0 0 0,0 0 0 0 0,0 0-1 0 0,0 1 1 0 0,0-1 0 0 0,0 1 0 0 0,0-1 0 0 0,0 1-1 0 0,0 0 1 0 0,-1 1 0 0 0,1-1 0 0 0,0 0 0 0 0,-1 1-1 0 0,1-1 1 0 0,-1 1 0 0 0,1 0 0 0 0,-1 0-1 0 0,1 1-17 0 0,4 3-6 0 0,-1 1 1 0 0,1 0 0 0 0,-2 1 0 0 0,1-1 0 0 0,-1 1 0 0 0,0 0 0 0 0,-1 0 0 0 0,0 0-1 0 0,0 1 1 0 0,-1 0 4 0 0,9 26-1901 0 0,4 26 1901 0 0,-10-41-5067 0 0</inkml:trace>
  <inkml:trace contextRef="#ctx0" brushRef="#br0" timeOffset="1">948 6 13359 0 0,'0'0'592'0'0,"-10"-3"120"0"0,10 3-568 0 0,0 0-144 0 0,-16-2 0 0 0,16 2 0 0 0,0 0 992 0 0,0 0 176 0 0,0 0 32 0 0,-15 2 8 0 0,0 1-1096 0 0,-1 1-216 0 0,1-3-48 0 0,-2 5-8 0 0,-3 1-1688 0 0,1 4-336 0 0,3 1-72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16 8287 0 0,'0'0'382'0'0,"0"0"-8"0"0,0 0-170 0 0,0 0 176 0 0,0 0 107 0 0,0 0 22 0 0,0 0-66 0 0,-2 1-222 0 0,-11 3 40 0 0,1 1-1 0 0,0 1 1 0 0,0 0-1 0 0,0 1 0 0 0,1 0 1 0 0,0 0-1 0 0,0 2 0 0 0,1-1 1 0 0,-7 7-261 0 0,-5 8 560 0 0,0 0 0 0 0,2 2 0 0 0,-10 15-560 0 0,23-30-13 0 0,0 0 1 0 0,1 0-1 0 0,1 0 0 0 0,0 1 0 0 0,-1 4 13 0 0,4-10 78 0 0,0 0 0 0 0,1 0-1 0 0,0 0 1 0 0,0 0 0 0 0,0 0 0 0 0,1 0-1 0 0,0 0 1 0 0,0 0 0 0 0,0 1 0 0 0,1-1-1 0 0,-1 0 1 0 0,1 0 0 0 0,1 1-78 0 0,-2-5 28 0 0,1 0 1 0 0,-1 0-1 0 0,1 0 1 0 0,-1 0 0 0 0,1 0-1 0 0,0 0 1 0 0,0 0-1 0 0,-1 0 1 0 0,1 0-1 0 0,0 0 1 0 0,0 0-1 0 0,0-1 1 0 0,0 1-1 0 0,0 0 1 0 0,0-1-1 0 0,0 1 1 0 0,0-1-1 0 0,0 1 1 0 0,0-1-1 0 0,0 1 1 0 0,0-1 0 0 0,1 0-1 0 0,-1 0 1 0 0,0 1-29 0 0,27 0 432 0 0,-13-2-31 0 0,0-2-1 0 0,0 0 0 0 0,11-3-400 0 0,-12 2 239 0 0,-4 1-157 0 0,-1-1 0 0 0,1 0 0 0 0,-1-1 0 0 0,0 1 0 0 0,0-2 0 0 0,0 1 0 0 0,-1-1 0 0 0,1-1-82 0 0,11-10-24 0 0,-1 0 0 0 0,11-13 24 0 0,-21 20-89 0 0,-1 0 1 0 0,1-1-1 0 0,-2 0 0 0 0,1-1 0 0 0,-2 0 0 0 0,2-2 89 0 0,-5 6-539 0 0,0 1 1 0 0,0-1-1 0 0,0 1 0 0 0,-1-1 0 0 0,-1 0 0 0 0,1 0 1 0 0,-1 0-1 0 0,0 0 0 0 0,-1 0 0 0 0,0 0 0 0 0,0-1 539 0 0,-4-9-1025 0 0,3 13 905 0 0,0 0-1 0 0,0 0 1 0 0,0 1-1 0 0,0-1 1 0 0,1 0-1 0 0,0 0 121 0 0,0 3-370 0 0,-3-2-628 0 0,3 3 486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3223 0 0,'-20'66'380'0'0,"15"-46"1338"0"0,2 0 0 0 0,0 0 0 0 0,1 0 0 0 0,1 1 0 0 0,1-1 0 0 0,2 20-1718 0 0,0-16 1155 0 0,-2-21-858 0 0,0-3-29 0 0,0 0-30 0 0,0 0-113 0 0,0 0-49 0 0,0 0-11 0 0,1-1-75 0 0,1 1-1 0 0,0-1 1 0 0,-1 1-1 0 0,1-1 1 0 0,-1 1-1 0 0,1-1 0 0 0,-1 0 1 0 0,1 0-1 0 0,-1 0 1 0 0,1 0-1 0 0,-1 0 1 0 0,0 0-1 0 0,0 0 1 0 0,1 0-1 0 0,-1-1 1 0 0,0 1 10 0 0,1-2-47 0 0,1 1 1 0 0,-1-1-1 0 0,0 0 1 0 0,-1 0 0 0 0,1 0-1 0 0,0 0 1 0 0,0-2 46 0 0,-1 0-70 0 0,1-1 1 0 0,-1 0-1 0 0,-1 1 0 0 0,1-1 0 0 0,-1 0 1 0 0,0 0-1 0 0,-1 1 0 0 0,1-1 1 0 0,-1 0-1 0 0,0 1 0 0 0,-1-5 70 0 0,-2-13-65 0 0,3 11 12 0 0,2 1 39 0 0,0-1 14 0 0,-1 12 0 0 0,1-1-1 0 0,-1 1 0 0 0,1-1 0 0 0,-1 1 1 0 0,0-1-1 0 0,1 1 0 0 0,-1-1 1 0 0,1 1-1 0 0,-1 0 0 0 0,1-1 1 0 0,0 1-1 0 0,-1 0 0 0 0,1-1 0 0 0,-1 1 1 0 0,1 0-1 0 0,0 0 0 0 0,0-1 1 0 0,9-1-16 0 0,1 1 0 0 0,0 0-1 0 0,-1 1 1 0 0,1 0 0 0 0,0 0-1 0 0,-1 1 1 0 0,1 1 0 0 0,0 0 16 0 0,4 0 6 0 0,18 3 39 0 0,0 2-1 0 0,0 1 1 0 0,0 2 0 0 0,-1 1-1 0 0,-1 2 1 0 0,0 1-1 0 0,6 4-44 0 0,-13-4 1 0 0,0 1-1 0 0,-1 1 1 0 0,9 8-1 0 0,62 57-18 0 0,25 35-121 0 0,-40-38-12 0 0,-28-28 7 0 0,-2 2 0 0 0,-2 2 0 0 0,35 54 144 0 0,-77-100-10 0 0,15 20 13 0 0,-1 2-1 0 0,-1 0 0 0 0,-2 2 1 0 0,5 13-3 0 0,5 33 301 0 0,5 28-301 0 0,-12-39 555 0 0,-19-65-383 0 0,0-2 10 0 0,0 0 2 0 0,-2 1-30 0 0,-1 0-197 0 0,0 1 0 0 0,0-1 1 0 0,0 0-1 0 0,0 0 1 0 0,0 0-1 0 0,0 0 1 0 0,0-1-1 0 0,-1 1 0 0 0,1-1 1 0 0,-2 0 42 0 0,1 0-647 0 0,0 0 1 0 0,1-1-1 0 0,-1 1 1 0 0,0-1-1 0 0,1 0 0 0 0,-3 0 647 0 0,-18-9-4912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0,'0'0'499'0'0,"2"2"-328"0"0,4 2 285 0 0,0 0 0 0 0,1 0 0 0 0,-1-1 0 0 0,1 1 0 0 0,0-1 0 0 0,0-1 0 0 0,0 1 0 0 0,0-1-1 0 0,6 0-455 0 0,0 0 420 0 0,0-1-1 0 0,0-1 1 0 0,0 0-1 0 0,2-1-419 0 0,8 0 220 0 0,69 0 1181 0 0,1 5 0 0 0,46 9-1401 0 0,180 40 866 0 0,-274-44-822 0 0,11 2-57 0 0,6-2 13 0 0,-53-8-97 0 0,0-1 0 0 0,0 0 1 0 0,0-1-1 0 0,0 0 0 0 0,0 0 1 0 0,0-1-1 0 0,-1 0 0 0 0,4-1 97 0 0,-12 3-43 0 0,1-1 1 0 0,0 1-1 0 0,-1-1 0 0 0,1 1 0 0 0,-1-1 1 0 0,1 1-1 0 0,-1-1 0 0 0,1 0 0 0 0,-1 1 1 0 0,1-1-1 0 0,-1 1 0 0 0,0-1 0 0 0,1 0 1 0 0,-1 0-1 0 0,0 1 0 0 0,0-1 0 0 0,0 0 1 0 0,1 1-1 0 0,-1-1 43 0 0,1-2-426 0 0,5-11-3221 0 0,-2 0-1160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4143 0 0,'0'0'319'0'0,"-2"1"-210"0"0,-5 3 346 0 0,5-2 1845 0 0,2-2 807 0 0,0 0 158 0 0,0 0-348 0 0,0 0-1577 0 0,0 0-694 0 0,0 0-138 0 0,0 0-74 0 0,0 0-204 0 0,0 0-92 0 0,7 10 63 0 0,-3-5-174 0 0,5 13-98 0 0,0 1-1 0 0,-1 0 1 0 0,0 0-1 0 0,-2 0 1 0 0,0 1-1 0 0,-1 0 1 0 0,-1 0 0 0 0,-1 1-1 0 0,-1-1 1 0 0,-1 2 71 0 0,0 47-613 0 0,-3 0 1 0 0,-5 25 612 0 0,-2 28-170 0 0,9-60 448 0 0,1 1 1 0 0,4-1-1 0 0,2 0 0 0 0,7 19-278 0 0,-12-70-30 0 0,1 0-1 0 0,1 0 0 0 0,-1-1 1 0 0,2 1-1 0 0,-1-1 0 0 0,7 8 31 0 0,-11-17-58 0 0,1 0 0 0 0,-1-1 0 0 0,1 1 0 0 0,0-1-1 0 0,-1 1 1 0 0,1-1 0 0 0,0 1 0 0 0,0-1 0 0 0,0 1 0 0 0,-1-1-1 0 0,1 1 1 0 0,0-1 0 0 0,0 0 0 0 0,0 0 0 0 0,0 1 0 0 0,0-1 0 0 0,-1 0-1 0 0,1 0 1 0 0,0 0 0 0 0,0 0 0 0 0,0 0 0 0 0,0 0 0 0 0,0 0-1 0 0,0-1 59 0 0,21-4-1010 0 0,-17 2 597 0 0,0 0 0 0 0,0 0 0 0 0,-1 0 0 0 0,5-4 413 0 0,5-5-878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1072 2303 0 0,'0'0'102'0'0,"-1"3"-1"0"0,-3 6 252 0 0,4-7 1370 0 0,0-2 596 0 0,0 0 118 0 0,0 0-252 0 0,0 0-1155 0 0,0 0-506 0 0,10-13 280 0 0,17-33 37 0 0,5-15-841 0 0,-22 41 108 0 0,34-78 245 0 0,-8 16 43 0 0,7-6 56 0 0,4 2 0 0 0,4 3 0 0 0,24-28-452 0 0,-47 76 25 0 0,6-3-25 0 0,-6 7 39 0 0,9-16-39 0 0,-20 26-24 0 0,16-16 24 0 0,-17 20 97 0 0,-1 0-1 0 0,7-12-96 0 0,-17 22 52 0 0,-1 0 1 0 0,0 0-1 0 0,0-1 0 0 0,-1 1 1 0 0,0-1-1 0 0,0 0 0 0 0,-1 0 1 0 0,0 0-1 0 0,0-2-52 0 0,8-35 110 0 0,-9 42-200 0 0,-1 3 0 0 0,0 0-184 0 0,0 0-804 0 0,0 0-348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131 824 2759 0 0,'-1'2'207'0'0,"-19"27"120"0"0,7-9 5702 0 0,8-10-3011 0 0,-3 5-5179 0 0,2-3-803 0 0,4-10 2306 0 0,2-2 626 0 0,0 0 273 0 0,0 0 58 0 0,0 0 93 0 0,0 0 344 0 0,0 0 154 0 0,0 0 34 0 0,-12 3 2590 0 0,11-4-3429 0 0,-1 0 1 0 0,1 0-1 0 0,-1-1 0 0 0,1 1 1 0 0,0 0-1 0 0,-1-1 1 0 0,1 1-1 0 0,0-1 1 0 0,0 0-1 0 0,0 1 1 0 0,0-1-1 0 0,0 0 1 0 0,0 1-1 0 0,1-1 1 0 0,-1 0-1 0 0,1 0 1 0 0,-1 0-1 0 0,1 0 0 0 0,-1 0 1 0 0,1 0-86 0 0,-4-42-55 0 0,2-54 55 0 0,0 17-14 0 0,-4-15 14 0 0,-21-206-1762 0 0,25 296 1702 0 0,2 4 40 0 0,0 0 1 0 0,0 0 0 0 0,0 0 0 0 0,0 0 0 0 0,0 1 0 0 0,0-1-1 0 0,1 0 1 0 0,-1 0 0 0 0,1 0 0 0 0,-1 0 0 0 0,1 1 0 0 0,0-2 19 0 0,0 1-95 0 0,2 2 124 0 0,1 0 1 0 0,-1 1-1 0 0,0-1 0 0 0,1 1 1 0 0,-1 0-1 0 0,0 0 0 0 0,1 1 1 0 0,-1-1-1 0 0,0 1 0 0 0,0-1 1 0 0,0 1-1 0 0,0 0 0 0 0,0 0 1 0 0,0 0-1 0 0,-1 1 0 0 0,1-1 1 0 0,-1 1-1 0 0,2 1-29 0 0,5 7 206 0 0,0 1-1 0 0,-1 1 1 0 0,6 11-206 0 0,-7-13 71 0 0,71 126 498 0 0,-32-74-122 0 0,-43-59-349 0 0,0 0-1 0 0,0 0 1 0 0,1 0-1 0 0,0 0 1 0 0,0-1 0 0 0,0 0-1 0 0,0 0 1 0 0,0 0 0 0 0,1 0-98 0 0,26 18 245 0 0,-29-17-235 0 0,20 8 57 0 0,-17-9-48 0 0,0-1 1 0 0,0 0-1 0 0,1 0 0 0 0,-1-1 0 0 0,1 1 0 0 0,-1-1 1 0 0,1 0-1 0 0,0-1 0 0 0,-1 1 0 0 0,4-1-19 0 0,-6 0 128 0 0,1-2 0 0 0,-4 2-126 0 0,8-2 210 0 0,-1-1 0 0 0,1 0 0 0 0,-1-1 0 0 0,0 1 0 0 0,0-1 0 0 0,0-1 0 0 0,-1 1 0 0 0,3-3-212 0 0,7-8 530 0 0,-10 11-387 0 0,0-1-1 0 0,-1-1 1 0 0,0 1-1 0 0,1-1 1 0 0,-2 0-1 0 0,1 0 1 0 0,-1 0-1 0 0,0-1 1 0 0,3-6-143 0 0,6-17 251 0 0,-2-1 1 0 0,7-30-252 0 0,-15 47 3 0 0,0 0-1 0 0,-1 0 1 0 0,-1 0-1 0 0,0 0 1 0 0,-1-1 0 0 0,-1 1-1 0 0,-2-14-2 0 0,0 9-12 0 0,-1 1-1 0 0,0-1 0 0 0,-2 0 13 0 0,3 12-28 0 0,1 0 1 0 0,-1 0-1 0 0,-1 1 0 0 0,1 0 0 0 0,-1-1 1 0 0,0 1-1 0 0,-1 0 0 0 0,1 1 0 0 0,-3-3 28 0 0,-6-5-61 0 0,2 2-95 0 0,-1-1-1 0 0,0 2 1 0 0,-11-8 156 0 0,-4-4-842 0 0,25 21 130 0 0,1-1-184 0 0,1 2 426 0 0,-4-5 441 0 0,3-1-5109 0 0,2-6-53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7:5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1375 919 0 0,'3'-1'179'0'0,"-2"1"-140"0"0,0-1 38 0 0,0 1 0 0 0,1 0-1 0 0,-1-1 1 0 0,0 1 0 0 0,0-1 0 0 0,0 1 0 0 0,0-1 0 0 0,0 1 0 0 0,0-1-1 0 0,0 0 1 0 0,0 0 0 0 0,0 1 0 0 0,0-1 0 0 0,0 0 0 0 0,-1 0 0 0 0,1 0-1 0 0,0 0 1 0 0,-1 0 0 0 0,1 0 0 0 0,0 0 0 0 0,-1 0 0 0 0,1 0 0 0 0,-1 0-1 0 0,0-1 1 0 0,1 1 0 0 0,-1 0 0 0 0,0 0 0 0 0,0-1-77 0 0,8-54 4338 0 0,-8 36-2436 0 0,0 18-936 0 0,-2 0-67 0 0,-1-1-742 0 0,-5-6 1786 0 0,4 9-358 0 0,3 6 263 0 0,1-11-1763 0 0,-1-1-1 0 0,0 0 0 0 0,0 1 0 0 0,0-1 1 0 0,-1 0-1 0 0,0 1 0 0 0,0 0 0 0 0,-2-5-84 0 0,-25-43 827 0 0,1 3-320 0 0,21 38-442 0 0,0 0 0 0 0,-1 0 0 0 0,0 1 0 0 0,-8-9-65 0 0,-14-19-4 0 0,-123-193-405 0 0,127 187 303 0 0,-4-26-83 0 0,30 70 109 0 0,0 1-21 0 0,0 0-16 0 0,0 0 15 0 0,0 0 8 0 0,2 1 8 0 0,14 7-89 0 0,0 1 0 0 0,7 6 175 0 0,-3-2-102 0 0,25 17 17 0 0,-40-26 68 0 0,1 1 0 0 0,0-2-1 0 0,0 1 1 0 0,0-1-1 0 0,0 0 1 0 0,1 0 0 0 0,0 0-1 0 0,1-1 18 0 0,41 11 96 0 0,47 5-96 0 0,15 3 123 0 0,-89-15-108 0 0,-1 0 0 0 0,1 1 1 0 0,-2 2-1 0 0,4 1-15 0 0,-8-1 2 0 0,-10-5 18 0 0,0-1-1 0 0,1 0 0 0 0,-1 0 1 0 0,1-1-1 0 0,1 0-19 0 0,-6-1 63 0 0,0-1 0 0 0,0 1 0 0 0,0-1-1 0 0,0 0 1 0 0,0 0 0 0 0,1 0 0 0 0,-1 0 0 0 0,0 0 0 0 0,0 0 0 0 0,0-1 0 0 0,0 1-1 0 0,0-1 1 0 0,0 0 0 0 0,0 1 0 0 0,0-1 0 0 0,0 0 0 0 0,0 0 0 0 0,0 0 0 0 0,0 0 0 0 0,-1-1-1 0 0,1 1 1 0 0,0 0 0 0 0,-1-1 0 0 0,1 1 0 0 0,-1-1 0 0 0,1 0 0 0 0,-1 1 0 0 0,0-1-1 0 0,0 0 1 0 0,0 0 0 0 0,1-1-63 0 0,-1 1 176 0 0,4-13 88 0 0,-5 14-255 0 0,0-1-1 0 0,0 1 0 0 0,0-1 1 0 0,0 1-1 0 0,0-1 0 0 0,0 1 1 0 0,0-1-1 0 0,-1 1 1 0 0,1-1-1 0 0,-1 1 0 0 0,1 0 1 0 0,-1-1-1 0 0,0 1 1 0 0,1 0-1 0 0,-1-1 0 0 0,0 1 1 0 0,0 0-1 0 0,0 0 0 0 0,0-1 1 0 0,0 1-1 0 0,0 0 1 0 0,0 0-1 0 0,0 0 0 0 0,-2 0-8 0 0,-1-2 47 0 0,-6-6 0 0 0,-1 2-1 0 0,0-1 0 0 0,-1 1 1 0 0,-1 0-47 0 0,-2-1 195 0 0,0-1 0 0 0,-5-4-195 0 0,3-1 261 0 0,1-1 0 0 0,0 0 0 0 0,1-1 0 0 0,1-1 0 0 0,1 0 0 0 0,0-1 0 0 0,-5-11-261 0 0,-15-30 698 0 0,-20-50-698 0 0,29 55-71 0 0,-3 1 1 0 0,-21-30 70 0 0,23 48-231 0 0,-20-19 231 0 0,11 12-145 0 0,25 31 27 0 0,-1 0 0 0 0,0 0 0 0 0,0 1 0 0 0,-1 1 0 0 0,0 0 0 0 0,-7-4 118 0 0,17 12-245 0 0,1 1-10 0 0,0 0-161 0 0,3-1-672 0 0,12-7-293 0 0,6-2-54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1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46 408 919 0 0,'0'0'218'0'0,"0"0"576"0"0,0 0 256 0 0,0 0 50 0 0,0 0-84 0 0,2-2-398 0 0,5-2-176 0 0,-5 3-33 0 0,-2 1 6 0 0,0 0 53 0 0,0-2 20 0 0,0 1-394 0 0,1 1 0 0 0,-1 0 0 0 0,0-1 1 0 0,0 1-1 0 0,0 0 0 0 0,0 0 0 0 0,0-1 1 0 0,0 1-1 0 0,0 0 0 0 0,0 0 0 0 0,0 0 1 0 0,0-1-1 0 0,1 1 0 0 0,-1 0 0 0 0,0 0 1 0 0,0-1-1 0 0,0 1 0 0 0,0 0 0 0 0,1 0 1 0 0,-1 0-1 0 0,0 0 0 0 0,0-1 0 0 0,0 1 1 0 0,1 0-1 0 0,-1 0 0 0 0,0 0 0 0 0,0 0 1 0 0,1 0-1 0 0,-1 0 0 0 0,0 0 0 0 0,0 0 1 0 0,1 0-1 0 0,-1 0 0 0 0,0 0 0 0 0,0-1 1 0 0,1 2-95 0 0,7 9 1141 0 0,-1 4-1011 0 0,-1 0 0 0 0,-1 0-1 0 0,0 1 1 0 0,-1 0-1 0 0,1 8-129 0 0,-2-13 142 0 0,-1 0 0 0 0,-1 1-1 0 0,0-1 1 0 0,0 1 0 0 0,-1-1 0 0 0,-1 1-1 0 0,0 2-141 0 0,1-10 256 0 0,-2 8 339 0 0,2-10-351 0 0,0 0 0 0 0,0 0-1 0 0,0 0 1 0 0,0 0 0 0 0,-1 0 0 0 0,1 0-1 0 0,0 0 1 0 0,-1 0 0 0 0,1 0 0 0 0,-1 0 0 0 0,1 0-1 0 0,-1 0 1 0 0,1 0 0 0 0,-1 0 0 0 0,1-1 0 0 0,-1 1-1 0 0,0 0 1 0 0,0-1 0 0 0,0 2-244 0 0,-6-1-1967 0 0,0-11 2371 0 0,-5-8-278 0 0,2 1 0 0 0,-1-2 0 0 0,2 1-1 0 0,1-2 1 0 0,0 1 0 0 0,2-1 0 0 0,0 0 0 0 0,1 0 0 0 0,1-1-1 0 0,1 1 1 0 0,0-2-126 0 0,4 8-253 0 0,0-1-1 0 0,1 1 1 0 0,0-1 0 0 0,1 1-1 0 0,1 0 1 0 0,0 0-1 0 0,1 0 1 0 0,1-2 253 0 0,14-43-453 0 0,-17 50 389 0 0,0 0-1 0 0,0 1 1 0 0,4-6 64 0 0,9-24-112 0 0,2-13 43 0 0,-13 40 67 0 0,0-2 2 0 0,2 1 0 0 0,0 1 0 0 0,1 3 0 0 0,-7 8 0 0 0,0 0 0 0 0,0 0 0 0 0,-1 0 0 0 0,1 0 0 0 0,0 0 0 0 0,0 0 0 0 0,-1 0 0 0 0,1 0 0 0 0,0 0 0 0 0,0 0 0 0 0,-1 0 0 0 0,1 1 0 0 0,0-1 0 0 0,-1 0 0 0 0,1 1 0 0 0,0-1 0 0 0,0 1 0 0 0,3 2 0 0 0,1 1 0 0 0,-1 0 0 0 0,1 0 0 0 0,-1 0 0 0 0,0 1-1 0 0,-1-1 1 0 0,1 1 0 0 0,0 1 0 0 0,4 7 7 0 0,-1-1-1 0 0,5 13-6 0 0,7 24 113 0 0,-2 2-1 0 0,-2 0 1 0 0,2 22-113 0 0,-13-48 16 0 0,-1 1 0 0 0,0 24-16 0 0,1 6 130 0 0,-4-53-23 0 0,0-3 126 0 0,0 0 45 0 0,0 0 8 0 0,0 0-19 0 0,0 0-91 0 0,0 0-43 0 0,0 0-5 0 0,0 0-57 0 0,0 0-228 0 0,0 0-53 0 0,0 0 2 0 0,0 0-29 0 0,3-1-124 0 0,7 0-1539 0 0,-10 1-3786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1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0,'0'0'160'0'0,"0"0"40"0"0,0 0-200 0 0,0 0 0 0 0,0 0 0 0 0,0 0-1600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1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1839 0 0,'0'0'83'0'0,"1"-2"-6"0"0,8-28 3264 0 0,-8 25-2314 0 0,0 0 0 0 0,0 0 1 0 0,0 1-1 0 0,1-1 1 0 0,0 0-1 0 0,0 1 0 0 0,2-3-1027 0 0,0 0 487 0 0,1 1 0 0 0,-1-1-1 0 0,-1 0 1 0 0,1 0 0 0 0,0-3-487 0 0,-3 8 69 0 0,0 0 1 0 0,0 0-1 0 0,0 0 0 0 0,1 0 1 0 0,-1 0-1 0 0,0 0 1 0 0,1 1-1 0 0,-1-1 1 0 0,1 1-1 0 0,1-2-69 0 0,-1 1 130 0 0,-2 2-24 0 0,0 0-8 0 0,0 1-98 0 0,0 0 1 0 0,0-1 0 0 0,0 1 0 0 0,-1 0 0 0 0,1-1 0 0 0,0 1 0 0 0,0-1 0 0 0,0 1 0 0 0,0 0-1 0 0,-1-1 1 0 0,1 1 0 0 0,0-1 0 0 0,0 1 0 0 0,-1-1 0 0 0,1 1 0 0 0,0-1 0 0 0,-1 1-1 0 0,-12 22-25 0 0,-2 2 15 0 0,13-21-33 0 0,0 7 10 0 0,2-8-79 0 0,0-3-16 0 0,0 0 6 0 0,0 0 12 0 0,-1 2 207 0 0,-1 0-1 0 0,1 1 1 0 0,-1-1 0 0 0,0 0 0 0 0,0 0 0 0 0,0 0 0 0 0,0 0 0 0 0,0-1 0 0 0,0 1 0 0 0,-1-1 0 0 0,1 1 0 0 0,0-1 0 0 0,-2 1-97 0 0,31 0 74 0 0,7 6-74 0 0,-32-8 0 0 0,-1 1 0 0 0,0-1 0 0 0,1 0 0 0 0,-1 1 0 0 0,1-1 0 0 0,-1 0 0 0 0,0 0 0 0 0,1 0 0 0 0,-1 0 0 0 0,1 0 0 0 0,-1 0 0 0 0,1-1 0 0 0,-1 1 0 0 0,0 0 0 0 0,1-1 0 0 0,-1 1 0 0 0,0-1 0 0 0,1 1 0 0 0,-1-1 0 0 0,1 0 0 0 0,14-5 23 0 0,-5 1 46 0 0,1 0 0 0 0,-1 0 0 0 0,0-1 0 0 0,0 0 0 0 0,0-1-69 0 0,97-70 520 0 0,-51 42-570 0 0,-45 28 36 0 0,3 4 14 0 0,12-1-86 0 0,-24 4 16 0 0,-3 0 2 0 0,0 0 4 0 0,4 1-31 0 0,-4-1 82 0 0,1 0 0 0 0,-1 0 0 0 0,1 0 0 0 0,-1 0 0 0 0,0 0 0 0 0,1 0 0 0 0,-1 0 1 0 0,0 0-1 0 0,1 0 0 0 0,-1 1 0 0 0,1-1 0 0 0,-1 0 0 0 0,0 0 0 0 0,1 0 1 0 0,-1 0-1 0 0,0 1 0 0 0,1-1 0 0 0,-1 0 0 0 0,0 0 0 0 0,1 1 0 0 0,-1-1 0 0 0,0 0 1 0 0,0 0-1 0 0,1 1 0 0 0,-1-1 13 0 0,5 17-137 0 0,-6-11 120 0 0,0-3-4 0 0,1 0 22 0 0,0-1 0 0 0,0 1 0 0 0,-1-1-1 0 0,1 0 1 0 0,-1 1 0 0 0,1-1 0 0 0,-1 0 0 0 0,0 1-1 0 0,1-1 1 0 0,-1 0 0 0 0,0 0 0 0 0,-1 0-1 0 0,1 0 1 0 0,-1 1-1 0 0,-3 5 27 0 0,-2 10 22 0 0,1-1 0 0 0,1 1 0 0 0,0 0 1 0 0,1 0-1 0 0,-1 19-49 0 0,1 18 20 0 0,3 19-20 0 0,-1-1 0 0 0,5 15-13 0 0,-3-86-51 0 0,0-2 20 0 0,0 0 95 0 0,0 0 27 0 0,-2-1-11 0 0,1 0-76 0 0,0 0 1 0 0,-1 0-1 0 0,1 1 1 0 0,0-2-1 0 0,0 1 1 0 0,0 0-1 0 0,0 0 1 0 0,0 0-1 0 0,0 0 1 0 0,0-1-1 0 0,0 1 1 0 0,0 0-1 0 0,0-1 1 0 0,1 1-1 0 0,-1-1 1 0 0,1 1-1 0 0,-1-1 1 0 0,1 0 8 0 0,-1-1-203 0 0,1 0 0 0 0,-1-1 0 0 0,1 1 0 0 0,0 0-1 0 0,1 0 1 0 0,-1 0 0 0 0,0 0 0 0 0,1 0 0 0 0,0 0 0 0 0,0-1 203 0 0,4-12-1155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1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0,'0'0'328'0'0,"0"0"-264"0"0,0 0-64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1 531 11975 0 0,'0'0'267'0'0,"0"0"42"0"0,0 0 17 0 0,0 0-28 0 0,0 0-126 0 0,0 0 204 0 0,0 0 111 0 0,0 0 22 0 0,0 0 3 0 0,0 0 0 0 0,0 0 0 0 0,0 0 0 0 0,0 0-69 0 0,0 0-222 0 0,0 0 166 0 0,0-8 610 0 0,3 1-874 0 0,0 0-1 0 0,1 0 0 0 0,0 0 1 0 0,0 0-1 0 0,4-3-122 0 0,9-16 68 0 0,15-24 426 0 0,2 2 0 0 0,2 0 0 0 0,2 3 0 0 0,17-14-494 0 0,-31 34 0 0 0,2 2 0 0 0,1 0 0 0 0,0 2 0 0 0,2 1 0 0 0,1 1 0 0 0,0 2 0 0 0,10-4 0 0 0,-26 15-40 0 0,0 1 0 0 0,1 0 0 0 0,0 0 0 0 0,0 2 0 0 0,0 0-1 0 0,0 1 1 0 0,0 0 0 0 0,1 1 0 0 0,-1 1 0 0 0,10 0 40 0 0,7 8-1075 0 0,-11-1-3189 0 0,-18-6 3032 0 0,14 6-5012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1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3679 0 0,'0'0'167'0'0,"0"0"302"0"0,0 0 1165 0 0,0 0 500 0 0,0 0 105 0 0,0 0-255 0 0,0 0-1163 0 0,0 0-511 0 0,0 0-101 0 0,1-1-17 0 0,8-5-73 0 0,-1 0 0 0 0,-1 0 0 0 0,1-1 0 0 0,-1 0 0 0 0,-1-1 0 0 0,1 1 0 0 0,-1-1 0 0 0,0 0 0 0 0,3-8-119 0 0,14-21 1036 0 0,7-8-1036 0 0,-9 14 258 0 0,-1 0 1 0 0,1-7-259 0 0,15-22 377 0 0,-34 61-297 0 0,0 2-64 0 0,0 0-1 0 0,0-1 1 0 0,0 1-1 0 0,0 0 1 0 0,-1 0 0 0 0,1 0-1 0 0,-1 0 1 0 0,0 0-1 0 0,0 0 1 0 0,0 1-1 0 0,0-1 1 0 0,0 0 0 0 0,-1 1-1 0 0,1-1 1 0 0,-1 0-1 0 0,0 3-15 0 0,0 7-2 0 0,0 0 0 0 0,-1 0-1 0 0,0-1 1 0 0,-2 2 2 0 0,-1 15 12 0 0,0-2-95 0 0,-2 0-1 0 0,0 0 1 0 0,-5 11 83 0 0,5-24-15 0 0,-11 36-77 0 0,-3-1 1 0 0,-2 0-1 0 0,-7 7 92 0 0,24-47 0 0 0,0 1 0 0 0,1 0 0 0 0,-2 5 0 0 0,0 1 0 0 0,-1 1 0 0 0,-1-1 0 0 0,-3 4 0 0 0,5-11-25 0 0,5-7-96 0 0,1-2-3 0 0,0 0-30 0 0,0 0-167 0 0,0 0-79 0 0,0 0-15 0 0,3-1-1 0 0,25-12-1233 0 0,17-10 1649 0 0,-37 18 2 0 0,1-1 0 0 0,0 0 1 0 0,-1 0-1 0 0,0-1 0 0 0,-1 0 1 0 0,1-1-1 0 0,-1-1-2 0 0,10-11 685 0 0,0 1-1 0 0,13-11-684 0 0,-25 27 119 0 0,0-1-1 0 0,1 1 0 0 0,-1 0 0 0 0,1 0 0 0 0,0 0 1 0 0,0 1-1 0 0,0 0 0 0 0,0 0 0 0 0,0 0 0 0 0,1 1 1 0 0,-1 0-1 0 0,0 1 0 0 0,1-1 0 0 0,-1 1 1 0 0,0 0-1 0 0,1 1 0 0 0,-1-1 0 0 0,3 2-118 0 0,-3-2 65 0 0,5 3-17 0 0,12 13 235 0 0,-21-15-273 0 0,-1 1 1 0 0,1-1-1 0 0,-1 1 0 0 0,0 0 0 0 0,0 0 1 0 0,1-1-1 0 0,-1 1 0 0 0,0 0 0 0 0,-1 0 1 0 0,1 0-1 0 0,0 0 0 0 0,0 1 0 0 0,-1-1 0 0 0,1 0 1 0 0,-1 1-11 0 0,2 31 146 0 0,-2-34-146 0 0,-1 16 155 0 0,-1-1 1 0 0,0 1-1 0 0,-1-1 0 0 0,-1 1 0 0 0,-3 7-155 0 0,-6 23 184 0 0,2-9-109 0 0,7-25-76 0 0,0-1 0 0 0,1 0 0 0 0,1 1 1 0 0,-9 41-1553 0 0,-8 23 1553 0 0,18-74-295 0 0,1-2-46 0 0,0 0-190 0 0,0 0-79 0 0,0 0-20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1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82 9671 0 0,'-2'3'748'0'0,"-3"5"-358"0"0,-10 16-535 0 0,8-3 2784 0 0,1 13-1948 0 0,6-27-782 0 0,-1-4-165 0 0,1-3-269 0 0,0 0-120 0 0,0 0-25 0 0,1 2 86 0 0,2 20 1033 0 0,0 0 1 0 0,2-1-1 0 0,0 0 0 0 0,2 0 0 0 0,0 0 0 0 0,2-1 0 0 0,3 7-449 0 0,-5-11-136 0 0,-4-8 261 0 0,1 0 0 0 0,0 0 0 0 0,1-1 0 0 0,0 1 0 0 0,0-1 0 0 0,0 0 0 0 0,1-1 0 0 0,0 1 0 0 0,0-1-1 0 0,1 0 1 0 0,-1 0 0 0 0,1-1 0 0 0,7 4-125 0 0,-12-8 472 0 0,1-2 0 0 0,0 1-377 0 0,0-1 0 0 0,0 1 0 0 0,0-1 0 0 0,0 0 0 0 0,0 0 0 0 0,0 0 0 0 0,0-1 0 0 0,0 1 0 0 0,-1-1 0 0 0,1 1 0 0 0,0-1 0 0 0,-1 0 0 0 0,1 0 0 0 0,-1 0 0 0 0,0 0 0 0 0,1-1 0 0 0,-1 1 0 0 0,0-1 0 0 0,-1 1 0 0 0,1-1 0 0 0,0 0 0 0 0,-1 0 0 0 0,0 1 0 0 0,1-3-95 0 0,3-8 122 0 0,-1 0-1 0 0,-1 0 0 0 0,0 0 0 0 0,-1 0 1 0 0,0-1-1 0 0,-1 1 0 0 0,-1-7-121 0 0,0-26-45 0 0,-6-24 45 0 0,3 35-122 0 0,-16-125-3210 0 0,19 158 2910 0 0,0 2 81 0 0,0 0 18 0 0,-12-1 3 0 0,9 2 339 0 0,0 0 0 0 0,0 0 0 0 0,1 0-1 0 0,-1 1 1 0 0,0-1 0 0 0,1 1 0 0 0,-1-1-1 0 0,1 1 1 0 0,0 0 0 0 0,0 0 0 0 0,-1 0-1 0 0,1 0 1 0 0,0 1-19 0 0,-25 32 356 0 0,-27 53 620 0 0,48-78-930 0 0,5-7-137 0 0,1-3-6 0 0,0 0-133 0 0,-1 0 80 0 0,0 0 0 0 0,0 0-1 0 0,-1 0 1 0 0,1 0 0 0 0,0 0 0 0 0,0-1-1 0 0,-1 1 1 0 0,1 0 0 0 0,0 0 0 0 0,0-1-1 0 0,0 1 1 0 0,0-1 0 0 0,0 1 0 0 0,-1-1-1 0 0,1 1 1 0 0,0-1 0 0 0,0 0 0 0 0,0 1-1 0 0,0-1 1 0 0,0-1 150 0 0,-8-11-1135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1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75 6911 0 0,'-19'25'715'0'0,"18"-23"-1090"0"0,-8 13 3334 0 0,9-12-592 0 0,6-6-1663 0 0,-3 2-290 0 0,1-1 1 0 0,-1 1 0 0 0,0 0-1 0 0,1 0 1 0 0,-1 0 0 0 0,1 0-1 0 0,-1 1 1 0 0,5-1-415 0 0,9-2 205 0 0,119-42 806 0 0,-79 25-724 0 0,1 2 1 0 0,17-1-288 0 0,-70 18 3 0 0,0 0 0 0 0,-1 1 0 0 0,1 0 0 0 0,0-1 0 0 0,-1 1 0 0 0,1 1 0 0 0,1-1-3 0 0,13 5 55 0 0,-17-2-54 0 0,0-1 8 0 0,0 2 79 0 0,-1 3 19 0 0,0 0 0 0 0,-1 1 0 0 0,0-1-1 0 0,0 1 1 0 0,-1-1 0 0 0,0 0 0 0 0,0 1 0 0 0,-1-1 0 0 0,-1 5-107 0 0,-6 16 426 0 0,-12 24-426 0 0,8-21 96 0 0,-19 55 42 0 0,-27 64-1494 0 0,48-127 94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0:1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315 258 1375 0 0,'0'0'66'0'0,"-1"-3"-8"0"0,-7-15 691 0 0,2 0-1 0 0,0-1 0 0 0,2 0 0 0 0,0 0 1 0 0,1 0-1 0 0,-1-17-748 0 0,-3-31-2478 0 0,7 66 2442 0 0,0 0-1 0 0,0 1 1 0 0,0-1-1 0 0,0 0 1 0 0,0 0 0 0 0,-1 1-1 0 0,1-1 1 0 0,0 0-1 0 0,0 1 1 0 0,-1-1-1 0 0,1 0 1 0 0,0 0-1 0 0,-1 1 1 0 0,1-1-1 0 0,-1 1 1 0 0,1-1-1 0 0,-1 0 37 0 0,-1-1-44 0 0,2 0 56 0 0,-1 1 0 0 0,1-1 0 0 0,-1 1 0 0 0,0 0 0 0 0,0-1 0 0 0,1 1 0 0 0,-1 0 0 0 0,0-1 0 0 0,0 1 0 0 0,0 0 0 0 0,0 0 0 0 0,-1 0 0 0 0,1 0 0 0 0,0 0 0 0 0,0 0 0 0 0,-2 0-12 0 0,0-1 120 0 0,2 1 178 0 0,1 1 12 0 0,-13 0 594 0 0,12 0-843 0 0,-1 0 0 0 0,1 1-1 0 0,-1-1 1 0 0,1 1 0 0 0,0-1-1 0 0,-1 1 1 0 0,1 0 0 0 0,0 0-1 0 0,-1 0 1 0 0,1-1 0 0 0,0 1-1 0 0,0 0 1 0 0,0 0 0 0 0,0 0-1 0 0,0 1 1 0 0,0-1 0 0 0,0 0-1 0 0,0 1-60 0 0,-17 27 729 0 0,14-23-422 0 0,0 3-25 0 0,0 1 0 0 0,1 0-1 0 0,-2 5-281 0 0,2-3 167 0 0,2-9-146 0 0,0 0 1 0 0,1 0-1 0 0,-1-1 0 0 0,1 1 0 0 0,0 0 0 0 0,0 0 0 0 0,0 0 0 0 0,0 0 0 0 0,1 1-21 0 0,-1 17 232 0 0,0-19-207 0 0,-2 12 66 0 0,0 0-1 0 0,-1-1 1 0 0,-1 1 0 0 0,0-1-1 0 0,-2 1-90 0 0,-68 208 1318 0 0,50-125-940 0 0,9-33-303 0 0,6-25 87 0 0,1 0 0 0 0,2 1 0 0 0,2-1 0 0 0,2 1 0 0 0,1 0-1 0 0,2 0 1 0 0,5 31-162 0 0,-3-47 5 0 0,-1-7 11 0 0,0 1 0 0 0,1-1 1 0 0,5 13-17 0 0,-2-12 3 0 0,2 10 2 0 0,2-1 0 0 0,9 18-5 0 0,-15-37-2 0 0,1 0-1 0 0,0 0 1 0 0,0 0-1 0 0,0-1 1 0 0,1 0 0 0 0,0 0-1 0 0,1 0 1 0 0,-1-1-1 0 0,1 0 1 0 0,5 4 2 0 0,30 15-289 0 0,-29-18 256 0 0,0 1 0 0 0,0 0 0 0 0,-1 1 0 0 0,6 5 33 0 0,3 9-35 0 0,-1 1 1 0 0,-1 0-1 0 0,0 2 1 0 0,0 3 34 0 0,7 9 24 0 0,13 15-24 0 0,-29-42 32 0 0,0 0-1 0 0,0-1 0 0 0,1 0 1 0 0,0-1-1 0 0,1 0 0 0 0,6 4-31 0 0,-1-4 109 0 0,-12-6-23 0 0,1 0 0 0 0,0 1 0 0 0,-1-1 0 0 0,0 1-1 0 0,1 1 1 0 0,1 1-86 0 0,-2 0 47 0 0,2 2 48 0 0,0-1-1 0 0,0 1 0 0 0,-1 0 0 0 0,-1 0 0 0 0,1 0 0 0 0,-1 1 1 0 0,-1 0-1 0 0,0 0 0 0 0,2 7-94 0 0,0 4 121 0 0,-3-14-91 0 0,-1 1 0 0 0,-1 0 0 0 0,1-1 0 0 0,-1 1 0 0 0,0 0 0 0 0,-1 2-30 0 0,-1 22 145 0 0,-2 1 0 0 0,-1-1 0 0 0,-1 1 0 0 0,-7 20-145 0 0,-17 25 1144 0 0,29-74-1094 0 0,0-1-1 0 0,1 1 1 0 0,-1 0 0 0 0,1 0-1 0 0,-1-1 1 0 0,1 1-1 0 0,0-1 1 0 0,0 1 0 0 0,1-1-1 0 0,-1 1 1 0 0,0-1-1 0 0,1 0 1 0 0,-1 1 0 0 0,1-1-1 0 0,1 1-49 0 0,2 2 88 0 0,0-1 0 0 0,0 0 0 0 0,1 0 0 0 0,-1-1 0 0 0,1 1 0 0 0,0-1 0 0 0,4 2-88 0 0,46 14 359 0 0,-54-19-350 0 0,28 8 156 0 0,17 1-165 0 0,6 1 67 0 0,-34-6-64 0 0,-4-1 6 0 0,0 0 0 0 0,0 1 0 0 0,-1 1-1 0 0,1 0 1 0 0,-1 1 0 0 0,0 1-1 0 0,4 2-8 0 0,-13-5 0 0 0,18 11 0 0 0,12 13 0 0 0,-28-22 0 0 0,0 0 0 0 0,0 1 0 0 0,-1 0 0 0 0,0 1 0 0 0,-1-1 0 0 0,4 7 0 0 0,-5-4-3 0 0,3 17 60 0 0,0-10-41 0 0,-4-11 2 0 0,0 0 1 0 0,-1 0 0 0 0,0 0 0 0 0,0 0 0 0 0,-1 0 0 0 0,0 1 0 0 0,1 3-19 0 0,0 11 167 0 0,1 0 1 0 0,1 0 0 0 0,1 0-1 0 0,0-1 1 0 0,8 16-168 0 0,-12-31 12 0 0,1 0 0 0 0,-1 0 0 0 0,1-1-1 0 0,1 1 1 0 0,-1-1 0 0 0,0 1 0 0 0,1-1-1 0 0,0 0 1 0 0,0 0 0 0 0,0 0 0 0 0,1 0-12 0 0,3 3 6 0 0,-5-5-6 0 0,-2-1 0 0 0,1-1 0 0 0,-1 1 0 0 0,1 0 0 0 0,0-1 0 0 0,-1 1 0 0 0,1 0 0 0 0,0-1 0 0 0,0 1 0 0 0,-1-1 0 0 0,1 0 0 0 0,0 1 0 0 0,0-1 0 0 0,0 1 0 0 0,0-1 0 0 0,0 0 0 0 0,23 10 0 0 0,-9-3 0 0 0,-13-5 0 0 0,0-1 0 0 0,1 0 0 0 0,-1 1 0 0 0,1-1 0 0 0,-1 0 0 0 0,1-1 0 0 0,-1 1 0 0 0,1 0 0 0 0,0-1 0 0 0,-1 0 0 0 0,1 1 0 0 0,0-1 0 0 0,1 0 0 0 0,0-1 0 0 0,1 1 0 0 0,-1 0 0 0 0,1 0 0 0 0,0 0 0 0 0,-1 0 0 0 0,1 1 0 0 0,1 0 0 0 0,5 1 0 0 0,5 0 0 0 0,-10-1 0 0 0,1 0 0 0 0,-1 0 0 0 0,0 1 0 0 0,0 0 0 0 0,5 2 0 0 0,-2-1 0 0 0,5 5 0 0 0,0 5 0 0 0,-5-5 0 0 0,1 0 0 0 0,0-1 0 0 0,3 3 0 0 0,-5-4-7 0 0,-1 0 0 0 0,0 1 0 0 0,-1 0 0 0 0,1 0 0 0 0,2 5 7 0 0,-3-4-7 0 0,0 0-1 0 0,1 0 1 0 0,0-1 0 0 0,1 0-1 0 0,4 3 8 0 0,-4-4-4 0 0,4 2-13 0 0,-2 1 1 0 0,1 0 0 0 0,2 4 16 0 0,102 85-229 0 0,-110-94 216 0 0,0 0 1 0 0,1 0-1 0 0,0-1 1 0 0,-1 1-1 0 0,1-1 1 0 0,0-1-1 0 0,0 1 1 0 0,1-1-1 0 0,4 1 13 0 0,1 0-6 0 0,-1-1-1 0 0,1 0 1 0 0,0-1-1 0 0,10 0 7 0 0,27-4 108 0 0,-33 1-58 0 0,0 1 1 0 0,0 1-1 0 0,0 0 0 0 0,12 3-50 0 0,7-1 0 0 0,-20-2 0 0 0,0 2 0 0 0,-1-1 0 0 0,5 3 0 0 0,-5 0 0 0 0,6 6-20 0 0,-6 1-25 0 0,-5-6-28 0 0,11 9 75 0 0,-10-3-2 0 0,-7-7 10 0 0,0-1-1 0 0,0 1 0 0 0,0-1 1 0 0,1 1-1 0 0,-1-1 0 0 0,1 0 1 0 0,1 1-10 0 0,1 0 12 0 0,-6-4-5 0 0,1 1 1 0 0,0-1 0 0 0,0 1-1 0 0,-1 0 1 0 0,1-1 0 0 0,-1 1-1 0 0,1 0 1 0 0,0-1 0 0 0,-1 1 0 0 0,1 0-1 0 0,-1 0 1 0 0,0 0 0 0 0,1 0-1 0 0,-1-1 1 0 0,1 2-8 0 0,1 3 18 0 0,5 3-6 0 0,-5-6-10 0 0,0 0-1 0 0,0 1 1 0 0,0-1-1 0 0,0 1 0 0 0,-1 0 1 0 0,1-1-1 0 0,-1 1 1 0 0,0 0-1 0 0,0 0 0 0 0,0 0 1 0 0,0 0-2 0 0,2 1 69 0 0,1 2 24 0 0,1 0 0 0 0,-1 0 1 0 0,0 0-1 0 0,0 0 0 0 0,1 4-93 0 0,-3-5 36 0 0,1 1 0 0 0,1-1 1 0 0,-1 0-1 0 0,1 0 0 0 0,0 0 1 0 0,0 0-1 0 0,0-1 0 0 0,2 1-36 0 0,-3-2 3 0 0,0 0 0 0 0,0 0 0 0 0,0 0-1 0 0,0 0 1 0 0,-1 0 0 0 0,0 0 0 0 0,1 1-3 0 0,13 20-4 0 0,25 30-1112 0 0,2-1 0 0 0,25 20 1116 0 0,-68-72-40 0 0,1-1 0 0 0,0 1 0 0 0,-1-1 0 0 0,1 1 0 0 0,0-1 0 0 0,0 1 0 0 0,-1-1 0 0 0,1 1 0 0 0,0-1 0 0 0,0 0 0 0 0,0 0 0 0 0,0 1 0 0 0,0-1 0 0 0,-1 0 0 0 0,1 0 0 0 0,0 0 0 0 0,1 0 40 0 0,2 1-164 0 0,-2 0 18 0 0,1-1 0 0 0,-1 1 0 0 0,1-1 0 0 0,0 0-1 0 0,-1 1 1 0 0,1-1 0 0 0,-1 0 0 0 0,1-1 0 0 0,0 1-1 0 0,-1 0 1 0 0,2-1 146 0 0,14-5-892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2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 11375 0 0,'0'0'522'0'0,"-1"-2"-13"0"0,-1-8-328 0 0,-1-11 333 0 0,4 19-285 0 0,-1 0 572 0 0,0 2 37 0 0,0-2-58 0 0,3-14 1362 0 0,-2 13-637 0 0,-4 14-1414 0 0,0 9-18 0 0,0 0 0 0 0,0 0 1 0 0,2 0-1 0 0,1 1 0 0 0,0-1 0 0 0,2 0 0 0 0,1 7-73 0 0,6 42-29 0 0,25 166-215 0 0,-26-182 185 0 0,11 51-15 0 0,-14-86 72 0 0,0-1-1 0 0,0 1 1 0 0,2-1-1 0 0,6 11 3 0 0,-11-24 4 0 0,0-1 0 0 0,0 0 0 0 0,0 1 0 0 0,0-1-1 0 0,1 0 1 0 0,-1 0 0 0 0,1 0 0 0 0,0 0 0 0 0,0-1 0 0 0,0 1 0 0 0,0-1-1 0 0,1 0 1 0 0,-1 0 0 0 0,1 0 0 0 0,-1 0 0 0 0,1 0 0 0 0,-1-1 0 0 0,1 0-1 0 0,1 1-3 0 0,0-1 14 0 0,1-1 0 0 0,-1 1-1 0 0,0-1 1 0 0,0 0 0 0 0,1 0-1 0 0,-1-1 1 0 0,0 0-1 0 0,1 0 1 0 0,-1 0 0 0 0,0 0-1 0 0,0-1 1 0 0,0 0 0 0 0,0 0-1 0 0,1-1-13 0 0,6-3 26 0 0,1-1 0 0 0,-1 0 1 0 0,-1-1-1 0 0,0-1 0 0 0,10-9-26 0 0,1-4 33 0 0,-1 0 1 0 0,3-6-34 0 0,-20 23 15 0 0,0-1 1 0 0,0 0-1 0 0,0 0 0 0 0,-1-1 1 0 0,2-4-16 0 0,23-41 113 0 0,-24 45 656 0 0,4-4-3170 0 0,-10 22 21 0 0,1-5 2197 0 0,-4 10-2334 0 0,0 0 0 0 0,-3 7 2517 0 0,6-21-1615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0,'0'0'658'0'0,"0"0"1719"0"0,0 0 756 0 0,0 0 150 0 0,0 0-351 0 0,0 0-1583 0 0,0 0-695 0 0,0 0-140 0 0,0 0-82 0 0,0 0-222 0 0,0 0-97 0 0,0 0-17 0 0,2 2-21 0 0,6 11-72 0 0,-1-3-24 0 0,0 0 1 0 0,-1 0 0 0 0,2 3 20 0 0,21 55 0 0 0,-3 2 0 0 0,4 19 0 0 0,-28-80 0 0 0,8 25 0 0 0,7 15 0 0 0,-13-40 0 0 0,0-1 0 0 0,0 1 0 0 0,1-1 0 0 0,0 0 0 0 0,0 0 0 0 0,1 0 0 0 0,5 6 0 0 0,1-5 0 0 0,0-2 0 0 0,2-7 12 0 0,-4-4 52 0 0,-8 3 23 0 0,18-14 190 0 0,-16 10-237 0 0,0 1 0 0 0,0 0 0 0 0,0-1 0 0 0,-1 1 1 0 0,0-1-1 0 0,0 0-40 0 0,13-18 59 0 0,-9 12-47 0 0,-5 8-23 0 0,0 0 1 0 0,0-1-1 0 0,1 1 0 0 0,0 1 0 0 0,-1-1 1 0 0,1 0-1 0 0,0 1 0 0 0,0-1 0 0 0,0 1 0 0 0,3-2 11 0 0,4-2-36 0 0,2-3 185 0 0,0 0-1 0 0,0-1 1 0 0,-1-1 0 0 0,0 0-1 0 0,-1 0 1 0 0,0-1-1 0 0,-1-1 1 0 0,0 1 0 0 0,4-10-149 0 0,0-4 656 0 0,-13 24-472 0 0,0 2-59 0 0,0 0-12 0 0,0-3-31 0 0,0-7-130 0 0,0 7-59 0 0,0 3-12 0 0,0 0-57 0 0,0 0-236 0 0,0 0-106 0 0,0 0-24 0 0,0 0-163 0 0,0 0-679 0 0,0 0-301 0 0,0 0-62 0 0,0 0-6 0 0,0 0 21 0 0,2 2 10 0 0,5 10 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2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31 102 5983 0 0,'0'0'464'0'0,"-2"-1"-305"0"0,1 1-39 0 0,0 0-1 0 0,0-1 1 0 0,0 1-1 0 0,0-1 1 0 0,0 0 0 0 0,0 1-1 0 0,0-1 1 0 0,0 0-1 0 0,0 1 1 0 0,1-1 0 0 0,-1 0-1 0 0,0 0 1 0 0,0 0-1 0 0,1 0 1 0 0,-1 0 0 0 0,0 0-120 0 0,0-1 762 0 0,-1 0 2243 0 0,1-1 1128 0 0,-3-8-2320 0 0,4 11-1751 0 0,-1-3 199 0 0,0 0-1 0 0,0-1 1 0 0,0 1 0 0 0,0 0-1 0 0,1-1 1 0 0,0 1 0 0 0,-1 0-1 0 0,1-1 1 0 0,0 1-1 0 0,0-1 1 0 0,1 1 0 0 0,-1 0-1 0 0,1-1 1 0 0,0 1 0 0 0,0 0-1 0 0,0-1 1 0 0,0 1-261 0 0,6-6 97 0 0,-7 9-110 0 0,1 0-1 0 0,0-1 1 0 0,0 1-1 0 0,0 0 1 0 0,-1 0-1 0 0,1-1 1 0 0,0 1-1 0 0,0 0 1 0 0,0 0-1 0 0,-1 0 1 0 0,1 0-1 0 0,0 0 1 0 0,0 0-1 0 0,0 0 1 0 0,0 0-1 0 0,-1 1 1 0 0,1-1 0 0 0,0 0-1 0 0,0 0 1 0 0,0 1-1 0 0,-1-1 1 0 0,1 0-1 0 0,0 1 14 0 0,2 1-28 0 0,-1-1 1 0 0,0 1-1 0 0,0 0 0 0 0,0 0 0 0 0,0 0 0 0 0,-1 0 0 0 0,1 0 1 0 0,0 1 27 0 0,3 5-101 0 0,0 0 0 0 0,-1 0 0 0 0,0 0 0 0 0,1 4 101 0 0,24 56-256 0 0,3-2 0 0 0,2-1 0 0 0,11 10 256 0 0,-33-59-59 0 0,15 22-108 0 0,-24-34 156 0 0,8 19-64 0 0,-8-12 61 0 0,-2-8-56 0 0,-2-1 2 0 0,-3 7 205 0 0,0-1-1335 0 0,0-5-3667 0 0,-8-6 3015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18:2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1085 14191 0 0,'0'0'654'0'0,"0"0"-17"0"0,1-2-409 0 0,4-11 146 0 0,1 1 0 0 0,0-1 0 0 0,0 2 0 0 0,2-1-1 0 0,-1 1 1 0 0,1 0 0 0 0,6-6-374 0 0,25-22 1142 0 0,-8 8-718 0 0,-1-1 1 0 0,-1-2 0 0 0,-2 0-1 0 0,9-17-424 0 0,-1-6 170 0 0,22-26-170 0 0,6-6-119 0 0,-32 42-102 0 0,19-20 221 0 0,256-307-3475 0 0,-268 330 1752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0:2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89 713 2303 0 0,'0'0'324'0'0,"0"0"520"0"0,0 0 226 0 0,0 0 46 0 0,0 0-84 0 0,0 0-396 0 0,0 0-175 0 0,-2-2-40 0 0,-1-2-378 0 0,-8-5 1206 0 0,8 8-1115 0 0,1 0 0 0 0,-1 0 0 0 0,0 0 0 0 0,0 1 0 0 0,0-1 1 0 0,0 1-1 0 0,0 0 0 0 0,1 0 0 0 0,-2 0-134 0 0,-16 0 103 0 0,18 0-7 0 0,2 0 1 0 0,-3 0-21 0 0,-5 0-11 0 0,6 0-1 0 0,2 0 0 0 0,0 0 0 0 0,0 0 0 0 0,0 0 7 0 0,0 0 26 0 0,0 0 7 0 0,0 0-1 0 0,0 0-7 0 0,0 0-7 0 0,0 0-1 0 0,-2 0-14 0 0,-5 2-49 0 0,9-15 28 0 0,3 2-24 0 0,0-1 0 0 0,1 1 0 0 0,2-3-29 0 0,8-16 41 0 0,-2 3-41 0 0,1 1 0 0 0,2 1 0 0 0,1 0 0 0 0,1 1 0 0 0,20-20 0 0 0,-20 25 0 0 0,-10 10 0 0 0,0 0 0 0 0,-1 0 0 0 0,4-5 0 0 0,-8 8-6 0 0,1 1-1 0 0,0 0 0 0 0,0 1 1 0 0,1-1-1 0 0,-1 1 0 0 0,1 0 1 0 0,0 0-1 0 0,0 1 0 0 0,1 0 1 0 0,-1 0-1 0 0,1 0 7 0 0,2-1-55 0 0,0-1 1 0 0,0 0-1 0 0,-1 0 0 0 0,7-5 55 0 0,-8 5-129 0 0,0 0 0 0 0,0 1 0 0 0,1 0-1 0 0,-1 0 1 0 0,6-1 129 0 0,10-6-230 0 0,-21 9 134 0 0,9-8-80 0 0,-7 6 175 0 0,0 0 0 0 0,0 0 0 0 0,0-1 0 0 0,3-3 1 0 0,-6 6 30 0 0,0 1 0 0 0,0 0-1 0 0,0-1 1 0 0,0 1 0 0 0,1 0 0 0 0,-1-1 0 0 0,1 1 0 0 0,-1 0-1 0 0,2-1-29 0 0,15-9 578 0 0,-17 9-332 0 0,9-2 1472 0 0,-17 18-1705 0 0,0 1 0 0 0,-1-2-1 0 0,-1 1 1 0 0,-1-1 0 0 0,1 0 0 0 0,-2-1 0 0 0,-8 8-13 0 0,-11 13-66 0 0,-15 16-30 0 0,34-39 54 0 0,0 0 1 0 0,0 1-1 0 0,1 1 0 0 0,0 0 1 0 0,1 0-1 0 0,-5 11 42 0 0,2-5-138 0 0,0 0 0 0 0,-1-1 0 0 0,-15 15 138 0 0,-14 18 18 0 0,39-45 3 0 0,-17 21 229 0 0,0-1-1 0 0,-4 1-249 0 0,-4 0 192 0 0,26-24-114 0 0,2-2 3 0 0,0 0-8 0 0,0 0-2 0 0,0 0 0 0 0,0 0 14 0 0,0-9-47 0 0,-1 8-37 0 0,1 0 1 0 0,0 0 0 0 0,0 0 0 0 0,0 0 0 0 0,0 0 0 0 0,0 0 0 0 0,0 0-1 0 0,0 0 1 0 0,1 0 0 0 0,-1 0 0 0 0,0 0 0 0 0,1 0 0 0 0,-1 0 0 0 0,0 0 0 0 0,1 0-1 0 0,-1 0 1 0 0,1 0-2 0 0,11-17 8 0 0,0 2-1 0 0,2 0 1 0 0,0 0 0 0 0,0 1-1 0 0,1 1 1 0 0,3-2-8 0 0,42-42 18 0 0,-31 30-97 0 0,1 1-1 0 0,11-6 80 0 0,16-15-130 0 0,-22 18 97 0 0,82-74-1109 0 0,9-20 1142 0 0,-90 88-80 0 0,0 1 0 0 0,12-6 80 0 0,-37 32 0 0 0,-5 2 12 0 0,-5 5 47 0 0,-1 2 12 0 0,0 0 14 0 0,0 0-16 0 0,-19 29-5 0 0,-29 21-64 0 0,-54 44 0 0 0,32-31 0 0 0,-8 4-14 0 0,-37 22 14 0 0,79-63-93 0 0,15-11 33 0 0,0 0 1 0 0,1 2 0 0 0,-9 11 59 0 0,-71 78-75 0 0,77-84 97 0 0,15-14-8 0 0,-1 0 0 0 0,1 1 0 0 0,0 1-14 0 0,-5 4 2 0 0,9-12-3 0 0,1-2-10 0 0,1 2-43 0 0,4-5 1 0 0,11-16 50 0 0,1-1 1 0 0,1 2-1 0 0,0 0 0 0 0,7-5 3 0 0,28-33 0 0 0,62-71 0 0 0,62-52 0 0 0,-143 148 0 0 0,10-12 0 0 0,-24 24 0 0 0,1 0 0 0 0,1 1 0 0 0,1 1 0 0 0,21-14 0 0 0,-31 24 1 0 0,0 2-3 0 0,9-4 14 0 0,-17 8 41 0 0,-2 1 19 0 0,0 0 30 0 0,0 0-4 0 0,0 0-2 0 0,0 0 10 0 0,-6 0-46 0 0,-1 1 1 0 0,0 0-1 0 0,1 1 0 0 0,-1-1 1 0 0,1 1-1 0 0,0 0 1 0 0,-1 1-1 0 0,1-1 1 0 0,0 1-1 0 0,0 0 1 0 0,-4 4-61 0 0,-9 6-131 0 0,1 1 1 0 0,-12 12 130 0 0,1 0-306 0 0,1 2 0 0 0,2 1 0 0 0,-3 6 306 0 0,24-27-42 0 0,0 0 1 0 0,0 0-1 0 0,1 0 0 0 0,0 1 42 0 0,-16 27-49 0 0,13-26 51 0 0,2-5 8 0 0,1 1 0 0 0,0 0 0 0 0,1 0 0 0 0,-1 0 0 0 0,1 0 0 0 0,0 0 0 0 0,1 1 0 0 0,-1 1-10 0 0,-7 32 102 0 0,2 0 1 0 0,-2 39-103 0 0,10-76-300 0 0,0-3-115 0 0,0 0-29 0 0,0 0-4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7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 9671 0 0,'0'0'748'0'0,"0"0"-361"0"0,0 0 314 0 0,0 0 187 0 0,0 0 38 0 0,0 0-97 0 0,0 0-441 0 0,-12 0 820 0 0,-7-8 208 0 0,17 7-1251 0 0,2 1-5 0 0,-2-1-26 0 0,-2-5-124 0 0,2 4-856 0 0,2 2-3236 0 0,0 0-1374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10 13359 0 0,'0'0'1027'0'0,"1"-2"-670"0"0,2-5 1478 0 0,-3 9-1712 0 0,1 7-126 0 0,-1 0 0 0 0,0 0 0 0 0,0 1 1 0 0,-1-1-1 0 0,0 0 0 0 0,0 0 0 0 0,-1 0 1 0 0,-6 17-1 0 0,-33 71-48 0 0,32-79 49 0 0,-159 307 225 0 0,163-316-213 0 0,-221 354 985 0 0,-5-16-548 0 0,132-201-337 0 0,-18 32-841 0 0,112-170-1251 0 0,11-17 542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446 183 6447 0 0,'5'0'59'0'0,"0"-1"-1"0"0,1-1 1 0 0,-1 1-1 0 0,0-1 1 0 0,1 0-1 0 0,-1 0 0 0 0,0 0 1 0 0,0-1-1 0 0,-1 0 1 0 0,1 0-1 0 0,-1 0 0 0 0,3-2-58 0 0,7-5-29 0 0,-6 5 380 0 0,-1-1-1 0 0,0 0 1 0 0,-1-1-1 0 0,1 0 0 0 0,-1 0 1 0 0,0 0-1 0 0,-1 0 1 0 0,0-1-1 0 0,0 0 0 0 0,2-4-350 0 0,-7 11 79 0 0,1-1 0 0 0,-1 1 0 0 0,0-1 1 0 0,1 1-1 0 0,-1-1 0 0 0,0 1 0 0 0,0-1 0 0 0,0 0 0 0 0,0 1 0 0 0,0-1 0 0 0,0 1 0 0 0,-1-1 0 0 0,1 0 0 0 0,0 1 0 0 0,-1-1 0 0 0,1 1 0 0 0,-1-1 0 0 0,0 1 0 0 0,1-1 0 0 0,-1 1 0 0 0,0 0 0 0 0,0-1 1 0 0,0 1-1 0 0,0 0 0 0 0,0 0 0 0 0,0 0 0 0 0,-1-1-79 0 0,-1-1 43 0 0,1 1 1 0 0,-1 0-1 0 0,0 0 1 0 0,1 0-1 0 0,-1 0 1 0 0,0 1-1 0 0,0-1 0 0 0,-1 1 1 0 0,1 0-1 0 0,0-1 1 0 0,0 2-1 0 0,-3-2-43 0 0,-11 1 0 0 0,0 1 0 0 0,-1 1 0 0 0,1 0 0 0 0,0 1 0 0 0,0 1 0 0 0,-8 2 0 0 0,4-1 0 0 0,-8 3 186 0 0,0 1 1 0 0,0 2-1 0 0,1 1 0 0 0,1 1 0 0 0,-24 14-186 0 0,34-17 264 0 0,0 0-1 0 0,1 2 1 0 0,1 0 0 0 0,0 1 0 0 0,0 0 0 0 0,2 1-1 0 0,-1 1 1 0 0,2 0 0 0 0,-1 0 0 0 0,2 2-1 0 0,0-1 1 0 0,-1 6-264 0 0,9-17 5 0 0,0 1 1 0 0,1 0-1 0 0,-1 0 0 0 0,1 0 0 0 0,0 0 0 0 0,1 0 0 0 0,-1 0 0 0 0,1 1 1 0 0,0-1-1 0 0,1 0 0 0 0,-1 1 0 0 0,1-1 0 0 0,0 1 0 0 0,1 2-5 0 0,-1-6 89 0 0,1 0 0 0 0,0 0 1 0 0,0 1-1 0 0,0-1 0 0 0,1 0 0 0 0,-1-1 0 0 0,0 1 0 0 0,1 0 0 0 0,0 0 0 0 0,-1-1 0 0 0,1 1 0 0 0,0-1 0 0 0,-1 1 0 0 0,1-1 1 0 0,0 0-1 0 0,0 1 0 0 0,0-1 0 0 0,1 0 0 0 0,-1-1 0 0 0,0 1 0 0 0,0 0 0 0 0,2 0-89 0 0,1-1 2 0 0,0 0 0 0 0,1 0 0 0 0,-1-1 0 0 0,0 0 0 0 0,1 0 0 0 0,-1 0 0 0 0,0 0-1 0 0,4-3-1 0 0,10-1 1 0 0,-5 1-1 0 0,1-1 0 0 0,-1 0 0 0 0,0-1 0 0 0,0 0 0 0 0,-1-1 0 0 0,1-1 0 0 0,-2 0 0 0 0,1-1 0 0 0,-1 0 0 0 0,0-1 0 0 0,3-4 0 0 0,-6 4 0 0 0,1 1 0 0 0,0 0 0 0 0,0 0 0 0 0,1 2 0 0 0,0-1 0 0 0,11-4 0 0 0,-13 9 0 0 0,-1 8 0 0 0,-6-3-13 0 0,0 0 0 0 0,0 0 0 0 0,-1 1-1 0 0,1-1 1 0 0,-1 1 0 0 0,0-1 0 0 0,0 1-1 0 0,0-1 1 0 0,0 1 0 0 0,0-1 0 0 0,0 3 13 0 0,4 34-1375 0 0,-5-31 1239 0 0,1-1 0 0 0,0 1 0 0 0,1 0 0 0 0,0 0 136 0 0,-2-6-370 0 0,0-2-118 0 0,6 12-4478 0 0,3-1-2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30:5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75 9071 0 0,'0'0'414'0'0,"0"0"-12"0"0,0 0-247 0 0,0 0-86 0 0,-1-3-15 0 0,-8-24 198 0 0,8 25-102 0 0,1 2 2 0 0,-1-3 26 0 0,-2-5 406 0 0,-1 0 1 0 0,0 1-1 0 0,-5-8-584 0 0,7 13 463 0 0,2 2 7 0 0,0 0-28 0 0,0 0-129 0 0,0 0-52 0 0,0 0-703 0 0,0 0-2934 0 0,0 0-1254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19:4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2510 1839 0 0,'0'0'11539'0'0,"1"-2"-11480"0"0,33-64-49 0 0,9-29-172 0 0,-41 90 152 0 0,1 0 1 0 0,0 1 0 0 0,0-1-1 0 0,1 1 1 0 0,-1 0 0 0 0,1 0-1 0 0,0 0 1 0 0,8-6-1 0 0,1 1 200 0 0,24-11 0 0 0,8-6 320 0 0,7-8 146 0 0,-32 22-380 0 0,0-2 1 0 0,29-23-1 0 0,163-190 718 0 0,-19-19-715 0 0,-172 218-240 0 0,367-540 528 0 0,-120 184-544 0 0,-229 335-268 0 0,2 1 1 0 0,2 2-1 0 0,2 2 0 0 0,86-64 1 0 0,296-180-2581 0 0,-416 281 2842 0 0,1-1-1 0 0,-1 0 1 0 0,0-1 0 0 0,-1 0 0 0 0,14-17 0 0 0,-23 25 124 0 0,0-2 26 0 0,-1 1-59 0 0,0 0 0 0 0,0-1 0 0 0,-1 1 0 0 0,1-1 0 0 0,-1 1 0 0 0,1 0 0 0 0,-1 0 1 0 0,0-1-1 0 0,1 1 0 0 0,-1 0 0 0 0,0 0 0 0 0,-1 0 0 0 0,1 0 0 0 0,0 0 0 0 0,-1 0 0 0 0,1 0 0 0 0,-3-2 0 0 0,3 2 86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19:4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1616 7367 0 0,'2'-2'568'0'0,"17"-20"600"0"0,-2 0-1 0 0,0-1 0 0 0,-1-1 0 0 0,15-32 0 0 0,33-49-297 0 0,-36 67-998 0 0,18-25-228 0 0,57-100 0 0 0,18-85-36 0 0,-16 32 351 0 0,14 8 311 0 0,-84 154-158 0 0,3 3-1 0 0,64-69 1 0 0,-84 100-228 0 0,2 2 0 0 0,0 1 0 0 0,1 0 0 0 0,1 2 1 0 0,0 0-1 0 0,1 1 0 0 0,1 2 0 0 0,41-17 0 0 0,51-13-2733 0 0,-104 40 2239 0 0,-2 15-5662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19:4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1839 0 0,'0'0'160'0'0,"-1"14"-160"0"0,-3 1 912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19:4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1278 1375 0 0,'0'0'10898'0'0,"2"-3"-10198"0"0,14-13 161 0 0,16-13 1 0 0,23-23 157 0 0,156-204 1172 0 0,96-104-1762 0 0,-22 63-709 0 0,-166 176-66 0 0,-94 97 250 0 0,1 2 0 0 0,56-35 0 0 0,-71 51-5 0 0,0 0 0 0 0,1 1 0 0 0,-1 0 0 0 0,1 1 0 0 0,0 1 0 0 0,0 0 1 0 0,0 0-1 0 0,1 1 0 0 0,-1 0 0 0 0,23 1 0 0 0,-34 1 28 0 0,0 0-1 0 0,0 0 1 0 0,0 0-1 0 0,0 0 0 0 0,0 0 1 0 0,0 0-1 0 0,0 1 1 0 0,0-1-1 0 0,0 0 1 0 0,0 1-1 0 0,0-1 0 0 0,0 1 1 0 0,0-1-1 0 0,0 1 1 0 0,1 0-1 0 0,0 1-638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19:4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36 847 7367 0 0,'-36'63'8496'0'0,"39"-64"-8377"0"0,4-2-80 0 0,-1 0 0 0 0,0 0 0 0 0,0 0 0 0 0,0 0 0 0 0,0-1 0 0 0,7-6 0 0 0,33-33 122 0 0,-38 36-138 0 0,154-164 389 0 0,38-84 534 0 0,-81 96-372 0 0,44-57-2392 0 0,-143 188-4152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19:5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1 579 12815 0 0,'0'0'1158'0'0,"0"-3"-954"0"0,-1-8-133 0 0,1 0 1 0 0,1 0-1 0 0,0 1 1 0 0,0-1-1 0 0,1 0 1 0 0,0 1-1 0 0,1-1 1 0 0,0 1 0 0 0,1 0-1 0 0,0 0 1 0 0,1 0-1 0 0,11-17 1 0 0,7-8 383 0 0,1 2 1 0 0,30-32 0 0 0,-50 60-399 0 0,47-51 999 0 0,75-65 0 0 0,-52 51-2292 0 0,-38 32-5004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4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14 4607 0 0,'0'0'208'0'0,"1"-1"-9"0"0,1-1-147 0 0,0-1 142 0 0,5-5 5484 0 0,-4 20-4469 0 0,-2-6-1002 0 0,-1 0 0 0 0,0 0 0 0 0,-1 0 0 0 0,1 0-1 0 0,-1 0 1 0 0,0 0 0 0 0,-1 0 0 0 0,1 0 0 0 0,-1-1-1 0 0,-1 1-206 0 0,-3 11 548 0 0,-2-1-1 0 0,-6 11-547 0 0,-32 49 372 0 0,-11 18 1305 0 0,-32 92-1659 0 0,67-137-20 0 0,15-35 18 0 0,2-4-53 0 0,1 0-1 0 0,0 0 1 0 0,1 0 0 0 0,-2 10 37 0 0,3-11-696 0 0,1-7-257 0 0,1-2-877 0 0,0 0-3286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4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124 507 8287 0 0,'0'0'191'0'0,"0"0"26"0"0,-8 5 201 0 0,-1 0-335 0 0,-1-1 1 0 0,0 0 0 0 0,0-1 0 0 0,0 0 0 0 0,-1-1-1 0 0,-3 1-83 0 0,7-1 436 0 0,6-2-358 0 0,0 1 0 0 0,-1-1-1 0 0,1 0 1 0 0,0 0-1 0 0,0 1 1 0 0,0-1 0 0 0,0 0-1 0 0,0 0 1 0 0,-1 0-1 0 0,1 0 1 0 0,0 0 0 0 0,0 0-1 0 0,0-1 1 0 0,0 1-1 0 0,-1 0-77 0 0,1-1 25 0 0,0 1 0 0 0,0-1 0 0 0,0 1 0 0 0,0-1 0 0 0,0 0 0 0 0,1 1 0 0 0,-1-1 0 0 0,0 0 0 0 0,0 1 0 0 0,1-1 0 0 0,-1 0 0 0 0,0 0 0 0 0,1 0 0 0 0,-1 0 0 0 0,0 0 0 0 0,1 0 0 0 0,0 0 0 0 0,-1 0 0 0 0,1 0 0 0 0,-1 0 0 0 0,1 0 0 0 0,0 0 0 0 0,0 0 0 0 0,0 0 0 0 0,0 0 0 0 0,0 0 0 0 0,0 0 0 0 0,0 0 0 0 0,0 0-25 0 0,0-3 153 0 0,1 1 1 0 0,0-1 0 0 0,0 1 0 0 0,0 0-1 0 0,1 0 1 0 0,-1 0 0 0 0,1-1-154 0 0,0 0 98 0 0,12-22-58 0 0,2 1 0 0 0,0 1-1 0 0,1 0 1 0 0,4-1-40 0 0,16-24 6 0 0,-5 8 180 0 0,2 2 1 0 0,1 1-1 0 0,2 2 0 0 0,1 1 0 0 0,8-3-186 0 0,-33 29 186 0 0,0-1 0 0 0,0 2 1 0 0,1 0-1 0 0,0 0 0 0 0,0 1 0 0 0,1 1 0 0 0,0 1 0 0 0,0 0 1 0 0,0 1-1 0 0,1 0 0 0 0,0 1 0 0 0,-1 1 0 0 0,1 1 1 0 0,0 0-1 0 0,0 1 0 0 0,0 0 0 0 0,14 3-186 0 0,-16-1 0 0 0,20 3 0 0 0,0 0 0 0 0,33 12 0 0 0,-18-3 0 0 0,-49-14 0 0 0,0 0 0 0 0,0 0 0 0 0,0 0 0 0 0,-1 0 0 0 0,1 0 0 0 0,0 1 0 0 0,0-1 0 0 0,0 0 0 0 0,0 0 0 0 0,-1 0 0 0 0,1 0 0 0 0,0 0 0 0 0,0 0 0 0 0,0 1 0 0 0,0-1 0 0 0,0 0 0 0 0,-1 0 0 0 0,1 0 0 0 0,0 0 0 0 0,0 1 0 0 0,0-1 0 0 0,0 0 0 0 0,0 0 0 0 0,0 0 0 0 0,0 1 0 0 0,0-1 0 0 0,0 0 0 0 0,0 0 0 0 0,0 0 0 0 0,0 1 0 0 0,0-1 0 0 0,0 0 0 0 0,0 0 0 0 0,0 0 0 0 0,0 1 0 0 0,0-1 0 0 0,0 0 0 0 0,0 0 0 0 0,0 0 0 0 0,0 1 0 0 0,0-1 0 0 0,0 0 0 0 0,0 0 0 0 0,0 0 0 0 0,1 0 0 0 0,-1 1 0 0 0,0-1 0 0 0,0 0 0 0 0,0 0 0 0 0,0 0 0 0 0,0 0 0 0 0,1 0 0 0 0,-1 1 0 0 0,0-1 0 0 0,0 0 0 0 0,0 0 0 0 0,1 0 0 0 0,-1 0 0 0 0,0 0 0 0 0,0 0 0 0 0,-20 11 0 0 0,0 1 0 0 0,0 1 0 0 0,2 1 0 0 0,-1 0 0 0 0,2 2 0 0 0,-84 83 0 0 0,49-44 0 0 0,-15 13 5 0 0,4-3 25 0 0,-41 31-30 0 0,81-77 4 0 0,-1-1-1 0 0,-1-1 1 0 0,0-1-1 0 0,-1-1 1 0 0,-1-2-1 0 0,-20 8-3 0 0,39-18 0 0 0,2 0 0 0 0,0-1 0 0 0,0 0 0 0 0,0-1 0 0 0,0 1 0 0 0,-4-1 0 0 0,10-1 3 0 0,0 0 0 0 0,0 0 0 0 0,0 0 1 0 0,0 0-1 0 0,0 0 0 0 0,0 0 0 0 0,0 0 0 0 0,1 0 0 0 0,-1-1 0 0 0,0 1 0 0 0,0 0 0 0 0,0 0 0 0 0,0 0 0 0 0,0 0 0 0 0,0 0 1 0 0,0 0-1 0 0,0 0 0 0 0,0-1 0 0 0,0 1 0 0 0,0 0 0 0 0,0 0 0 0 0,0 0 0 0 0,0 0 0 0 0,0 0 0 0 0,0 0 0 0 0,0-1 0 0 0,0 1 1 0 0,0 0-1 0 0,0 0 0 0 0,0 0 0 0 0,0 0 0 0 0,0 0 0 0 0,0 0 0 0 0,0-1 0 0 0,0 1 0 0 0,0 0 0 0 0,0 0 0 0 0,0 0 1 0 0,0 0-1 0 0,-1 0 0 0 0,1 0 0 0 0,0 0 0 0 0,0 0 0 0 0,0-1 0 0 0,0 1 0 0 0,0 0 0 0 0,0 0 0 0 0,0 0 0 0 0,0 0 0 0 0,-1 0 1 0 0,1 0-1 0 0,0 0 0 0 0,0 0 0 0 0,0 0 0 0 0,0 0 0 0 0,0 0 0 0 0,0 0 0 0 0,-1 0 0 0 0,1 0 0 0 0,0 0 0 0 0,0 0 0 0 0,0 0 1 0 0,0 0-4 0 0,8-7-972 0 0,15-10-3065 0 0,7-3-1381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10135 0 0,'0'0'231'0'0,"0"0"29"0"0,1 0 19 0 0,15 0 85 0 0,-14 0 29 0 0,-2 0 106 0 0,0 0 11 0 0,0 0-67 0 0,-1 0-294 0 0,-4 0-27 0 0,0 0-1 0 0,1 0 0 0 0,-1 1 1 0 0,1-1-1 0 0,-1 1 0 0 0,1 0 1 0 0,-1 1-1 0 0,1-1 0 0 0,0 1 1 0 0,-1-1-1 0 0,1 1 0 0 0,-4 3-121 0 0,-17 11 122 0 0,0 1-1 0 0,0 2 1 0 0,2 0 0 0 0,1 1-1 0 0,-13 15-121 0 0,30-29 0 0 0,-299 333 0 0 0,259-284 0 0 0,-7 16 0 0 0,33-41 0 0 0,0 1 0 0 0,2 1 0 0 0,-5 13 0 0 0,17-33 99 0 0,1 0 0 0 0,0 1-1 0 0,0-1 1 0 0,1 1 0 0 0,1 0-1 0 0,-1 11-98 0 0,3-17 61 0 0,0-1-1 0 0,0 1 1 0 0,0-1 0 0 0,1 1-1 0 0,0-1 1 0 0,0 1-1 0 0,1-1 1 0 0,0 0-1 0 0,0 0 1 0 0,0 0 0 0 0,1 0-1 0 0,0 0 1 0 0,0 0-1 0 0,1 2-60 0 0,3 0 40 0 0,0 0-1 0 0,0 0 0 0 0,0 0 0 0 0,1-1 1 0 0,0 0-1 0 0,1-1 0 0 0,-1 0 0 0 0,1 0 1 0 0,0-1-1 0 0,1 0 0 0 0,3 1-39 0 0,16 6 59 0 0,0-2 0 0 0,1-1-1 0 0,7 0-58 0 0,-14-1-1092 0 0,-23-8-4744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38 2759 0 0,'0'0'107'0'0,"0"0"-19"0"0,0 0 60 0 0,0 0 233 0 0,0 0 106 0 0,0 0 22 0 0,0 0 3 0 0,0 0 0 0 0,2-13 592 0 0,-3 10 2912 0 0,-36-9-3336 0 0,36 12-309 0 0,1 0 117 0 0,0 0 21 0 0,-1-1-66 0 0,-4-1-222 0 0,4 1 166 0 0,1 1 101 0 0,0 0 21 0 0,2-1-66 0 0,5-1-294 0 0,0 0-61 0 0,-5 2 6 0 0,-1 0 0 0 0,1 0 1 0 0,0 0-1 0 0,-1 0 0 0 0,1 0 0 0 0,-1 0 0 0 0,1 1 0 0 0,-1-1 0 0 0,1 1 0 0 0,-1-1 0 0 0,1 1 0 0 0,-1-1 0 0 0,1 1 1 0 0,-1 0-1 0 0,0 0 0 0 0,0 0 0 0 0,1 0 0 0 0,-1 0 0 0 0,0 0 0 0 0,0 0 0 0 0,1 0-94 0 0,9 13 0 0 0,-10-9 0 0 0,-1-1 0 0 0,3 5 0 0 0,-1-2 0 0 0,0 1 0 0 0,-1-1 0 0 0,1 1 0 0 0,-1 5 0 0 0,10 59 0 0 0,-11-31 0 0 0,0-35 0 0 0,-1-1 0 0 0,1 1 0 0 0,-1 0 0 0 0,1-1 0 0 0,-2 1 0 0 0,1-1 0 0 0,-1 1 0 0 0,-1 2 0 0 0,2-5 0 0 0,-1 0 0 0 0,0 0 0 0 0,1 0 0 0 0,-1 0 0 0 0,-1 0 0 0 0,1-1 0 0 0,0 1 0 0 0,-1-1 0 0 0,1 1 0 0 0,-1-1 0 0 0,0 0 0 0 0,0 0 0 0 0,0 0 0 0 0,-2 1 0 0 0,-6 3 547 0 0,0 1 1 0 0,1 1-1 0 0,-1 1-547 0 0,-7 4 390 0 0,12-9-374 0 0,-1-2-80 0 0,5-1-273 0 0,4 0-138 0 0,0 0 475 0 0,-1 0-1 0 0,1 1 1 0 0,0-1 0 0 0,0 0-1 0 0,0 0 1 0 0,0 0-1 0 0,0 0 1 0 0,0-1 0 0 0,0 1-1 0 0,0 0 1 0 0,1-1-1 0 0,-1 0 1 0 0,0 1 0 0 0,0-1-1 0 0,0 0 1 0 0,1 0-1 0 0,-1 0 1 0 0,2-1 0 0 0,1 0-271 0 0,1 0 0 0 0,0-1-1 0 0,-1 0 1 0 0,0 0 0 0 0,1-1 0 0 0,4-2 271 0 0,2-2-6138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4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 10135 0 0,'0'0'231'0'0,"0"0"29"0"0,0 0 19 0 0,0 0 37 0 0,0 0 125 0 0,-5 5 283 0 0,6-2 6297 0 0,6-2-7018 0 0,-1 1 0 0 0,1 0-1 0 0,0-1 1 0 0,0-1 0 0 0,0 1 0 0 0,5-1-3 0 0,24 3-1 0 0,-16-1 258 0 0,-1-1 0 0 0,0 0-1 0 0,0-1 1 0 0,16-2-257 0 0,77-14 1115 0 0,-98 13-1209 0 0,257-35-1290 0 0,-254 37 807 0 0,-14 3-4235 0 0,-13 8 3288 0 0,8-7-11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92 10135 0 0,'0'0'231'0'0,"-4"-6"546"0"0,-2 6-576 0 0,1-1 0 0 0,0 1 0 0 0,-1 0-1 0 0,1 1 1 0 0,0-1 0 0 0,-1 1-1 0 0,1 0 1 0 0,0 1 0 0 0,0-1 0 0 0,0 1-1 0 0,-4 1-200 0 0,9-2 66 0 0,-1-1 0 0 0,1 0 0 0 0,-1 0 0 0 0,1 0 0 0 0,-1 0 0 0 0,1 0 0 0 0,-1 1 0 0 0,1-1 0 0 0,-1 0 0 0 0,1 0 0 0 0,-1 1 0 0 0,1-1 0 0 0,-1 0 0 0 0,1 1 0 0 0,0-1 0 0 0,-1 0 0 0 0,1 1 0 0 0,-1-1 0 0 0,1 1 0 0 0,0-1 0 0 0,0 1 0 0 0,-1-1 0 0 0,1 0 0 0 0,0 1 0 0 0,0-1 0 0 0,-1 1 0 0 0,1 0 0 0 0,0-1 0 0 0,0 1-66 0 0,0-1 91 0 0,1 1 0 0 0,-1-1 0 0 0,0 1-1 0 0,1-1 1 0 0,-1 0 0 0 0,0 1 0 0 0,1-1 0 0 0,-1 0 0 0 0,1 1 0 0 0,-1-1 0 0 0,1 0 0 0 0,-1 1 0 0 0,1-1 0 0 0,-1 0 0 0 0,1 0 0 0 0,-1 0 0 0 0,1 0 0 0 0,-1 1 0 0 0,1-1-1 0 0,-1 0 1 0 0,1 0 0 0 0,-1 0 0 0 0,1 0 0 0 0,0 0-91 0 0,19-1 496 0 0,1 0 0 0 0,-1-1 0 0 0,1-1 0 0 0,4-1-496 0 0,12-3-8 0 0,173-30 8 0 0,-161 28 0 0 0,5-4 0 0 0,-13 3 0 0 0,38-4 0 0 0,-69 13 0 0 0,37-4 0 0 0,0 1 0 0 0,1 3 0 0 0,0 1 0 0 0,-41 2 0 0 0,-9 2 0 0 0,-10 3 0 0 0,12-7 0 0 0,-6 2 0 0 0,-21 11 0 0 0,-1 0 0 0 0,1 2 0 0 0,1 1 0 0 0,-5 5 0 0 0,-94 83 0 0 0,15-12 0 0 0,-248 170-1934 0 0,317-233 1876 0 0,-66 54 58 0 0,72-55 0 0 0,25-21 0 0 0,-1-1 0 0 0,1 1 0 0 0,-1-2 0 0 0,0 0 0 0 0,-1 0 0 0 0,-1 0 0 0 0,-31 13 0 0 0,40-15-7 0 0,2-2 11 0 0,1 0 0 0 0,0-1-1 0 0,0 1 1 0 0,0 0 0 0 0,-1-1 0 0 0,1 0-1 0 0,0 1 1 0 0,-1-1 0 0 0,1 0 0 0 0,0 1-1 0 0,-1-1 1 0 0,1 0 0 0 0,0 0 0 0 0,-1 0-1 0 0,1 0 1 0 0,0-1 0 0 0,-1 1 0 0 0,1 0-1 0 0,0 0-3 0 0,0 0 68 0 0,0 0-1 0 0,0 0 1 0 0,1 0-1 0 0,-1-1 1 0 0,0 1-1 0 0,1 0 1 0 0,-1 0-1 0 0,0 0 1 0 0,0 0-1 0 0,1-1 1 0 0,-1 1-1 0 0,0 0 1 0 0,1-1 0 0 0,-1 1-1 0 0,1-1 1 0 0,-1 1-1 0 0,0-1-67 0 0,1 1 21 0 0,0 0 0 0 0,0 0-1 0 0,0 0 1 0 0,0-1 0 0 0,0 1-1 0 0,0 0 1 0 0,0 0 0 0 0,0-1-1 0 0,0 1 1 0 0,0 0 0 0 0,0 0 0 0 0,0-1-1 0 0,1 1 1 0 0,-1 0 0 0 0,0 0-1 0 0,0 0 1 0 0,0-1 0 0 0,0 1 0 0 0,0 0-1 0 0,0 0 1 0 0,1 0 0 0 0,-1-1-1 0 0,0 1 1 0 0,0 0 0 0 0,0 0 0 0 0,0 0-1 0 0,1 0 1 0 0,-1-1 0 0 0,0 1-1 0 0,0 0 1 0 0,1 0-21 0 0,1-1 20 0 0,1-1 0 0 0,-1 1-1 0 0,1-1 1 0 0,0 1 0 0 0,-1 0-1 0 0,1 0 1 0 0,2 0-20 0 0,25-6 0 0 0,32-4 0 0 0,-21 5 0 0 0,-17 3 0 0 0,0 0 0 0 0,23 1 0 0 0,100-1 0 0 0,-36 0 0 0 0,-101 4 389 0 0,-1 0-1547 0 0,5-1-6581 0 0,-3 5 6679 0 0,1-3 548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 11975 0 0,'0'0'547'0'0,"0"0"-11"0"0,-2 0-344 0 0,-6 5-171 0 0,8-5-21 0 0,-1 1 0 0 0,1-1 0 0 0,0 0 0 0 0,-1 0 0 0 0,1 0 0 0 0,0 1 0 0 0,0-1 0 0 0,-1 0 0 0 0,1 1 0 0 0,0-1 0 0 0,0 0 0 0 0,-1 0 0 0 0,1 1 0 0 0,0-1 0 0 0,0 0 0 0 0,0 1 0 0 0,0-1 0 0 0,-1 1 0 0 0,1-1 0 0 0,0 0 0 0 0,0 1 0 0 0,0-1 0 0 0,1 1 30 0 0,-1 1-1 0 0,1-1 1 0 0,0 0-1 0 0,-1 0 1 0 0,1 0 0 0 0,0 0-1 0 0,0 0 1 0 0,0 0-1 0 0,0 0 1 0 0,0 0-1 0 0,0 0 1 0 0,0 0-1 0 0,0-1 1 0 0,1 1-1 0 0,-1 0 1 0 0,0-1-1 0 0,0 1 1 0 0,1-1-1 0 0,-1 1 1 0 0,0-1 0 0 0,0 0-1 0 0,2 1-29 0 0,32 6 798 0 0,-5-5-240 0 0,0-2-1 0 0,0-1 1 0 0,0-2-1 0 0,21-3-557 0 0,-22 2 261 0 0,324-51 1344 0 0,-345 54-1536 0 0,73-14-206 0 0,-30 3-2860 0 0,-48 12 1045 0 0,-3 0-80 0 0,0 0-15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11975 0 0,'0'0'547'0'0,"0"0"-11"0"0,0 0-271 0 0,0 0 133 0 0,0 0 91 0 0,0 0 20 0 0,0 0 3 0 0,0 0 0 0 0,-4 5 512 0 0,-7 5-706 0 0,8-8-270 0 0,0 1 1 0 0,1-1-1 0 0,-1 1 0 0 0,1-1 1 0 0,-1 1-1 0 0,0 2-48 0 0,0-2 0 0 0,1 0 0 0 0,-1 0 0 0 0,0 0 0 0 0,0 0 0 0 0,-4 2 0 0 0,-7 8 0 0 0,2-1 0 0 0,0-1 0 0 0,-12 8 0 0 0,-8 7 0 0 0,-4 4 0 0 0,0-2 0 0 0,-2-1 0 0 0,-29 14 0 0 0,-126 60 0 0 0,157-83 0 0 0,-17 9 0 0 0,-2-2 0 0 0,0-3 0 0 0,-27 6 0 0 0,74-26 0 0 0,0 0 0 0 0,0-1 0 0 0,0 0 0 0 0,-8 0 0 0 0,6-3-64 0 0,9 1 47 0 0,0 1 0 0 0,0-1 0 0 0,0 0 1 0 0,0 1-1 0 0,0-1 0 0 0,0 0 0 0 0,0 0 0 0 0,0 1 0 0 0,1-1 0 0 0,-1 0 0 0 0,0 0 0 0 0,0 0 0 0 0,1 0 0 0 0,-1 0 1 0 0,1 0-1 0 0,-1 0 0 0 0,1 0 0 0 0,0 0 0 0 0,-1-1 0 0 0,1 1 0 0 0,0-1 17 0 0,0 0-55 0 0,0 0 1 0 0,0 0-1 0 0,0 0 0 0 0,0 0 0 0 0,0 0 1 0 0,1 0-1 0 0,-1 0 0 0 0,1 0 0 0 0,0 1 1 0 0,0-1-1 0 0,-1 0 0 0 0,2 0 55 0 0,0-3-114 0 0,2-1-1 0 0,-1 2 1 0 0,1-1-1 0 0,-1 0 1 0 0,1 1-1 0 0,1 0 1 0 0,-1-1-1 0 0,2 1 115 0 0,4-4 0 0 0,3-3 0 0 0,1 1 0 0 0,0 0 0 0 0,0 2 0 0 0,1-1 0 0 0,12-4 0 0 0,-15 8 36 0 0,-3 1 147 0 0,1 1 0 0 0,-1 0 0 0 0,1 0 0 0 0,-1 0 0 0 0,9 0-183 0 0,-15 3 44 0 0,0 0 0 0 0,1 0-1 0 0,-1 0 1 0 0,0 0 0 0 0,0 1 0 0 0,0-1 0 0 0,0 1-1 0 0,0 0 1 0 0,0 0 0 0 0,0 0 0 0 0,0 0 0 0 0,-1 1-1 0 0,1-1 1 0 0,0 1 0 0 0,-1-1 0 0 0,1 1 0 0 0,-1 0-1 0 0,1 0 1 0 0,-1 0 0 0 0,2 3-44 0 0,12 13 307 0 0,-1 2 0 0 0,6 11-307 0 0,-11-16 143 0 0,0-1 0 0 0,1 1-1 0 0,0-2 1 0 0,1 1 0 0 0,9 6-143 0 0,-15-16 3 0 0,0 0 0 0 0,0-1 0 0 0,0 1 0 0 0,1-1 0 0 0,0 0 1 0 0,0-1-1 0 0,-1 0 0 0 0,1 0 0 0 0,1 0 0 0 0,-1-1 0 0 0,0 0 0 0 0,6 0-3 0 0,-7 0-175 0 0,-1-1 1 0 0,0 0-1 0 0,1 0 0 0 0,-1-1 0 0 0,0 1 0 0 0,0-1 1 0 0,1 0-1 0 0,-1-1 0 0 0,0 1 0 0 0,0-1 0 0 0,0 0 0 0 0,0-1 1 0 0,-1 1-1 0 0,1-1 0 0 0,-1 0 0 0 0,1 0 0 0 0,2-3 175 0 0,-1-2-1838 0 0,-6 1-3280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15663 0 0,'0'0'356'0'0,"0"0"50"0"0,0 2 20 0 0,1 0-397 0 0,0 0 0 0 0,-1 0 0 0 0,1 0 0 0 0,-1 0-1 0 0,0 0 1 0 0,1 0 0 0 0,-1 0 0 0 0,0 0 0 0 0,0 0 0 0 0,-1 0 0 0 0,1 0-1 0 0,0 0 1 0 0,-1 1-29 0 0,0 0 20 0 0,-1 1-1 0 0,1-1 1 0 0,-1 0 0 0 0,0 0-1 0 0,0 0 1 0 0,0 0 0 0 0,0 0-1 0 0,-1 0-19 0 0,-124 164 0 0 0,121-159 0 0 0,-31 51 0 0 0,5-7 0 0 0,-37 52 0 0 0,-22 32 0 0 0,63-99 0 0 0,0-2 0 0 0,-23 20 0 0 0,44-47-18 0 0,-17 16-669 0 0,-1-1 0 0 0,-23 16 687 0 0,16-13-678 0 0,22-18 221 0 0,0 0 1 0 0,-1 0-1 0 0,-9 5 457 0 0,7-7-512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21 11975 0 0,'0'0'547'0'0,"0"0"-11"0"0,-1 2-344 0 0,-14 14 286 0 0,8-9 2561 0 0,28-8-548 0 0,19-8-2363 0 0,-11 2 611 0 0,-1 2-1 0 0,6 1-738 0 0,-26 2 206 0 0,1 1 1 0 0,-1-1-1 0 0,8-3-206 0 0,-10 3-2 0 0,0 0 1 0 0,0 0-1 0 0,0 1 1 0 0,1 0-1 0 0,-1 0 1 0 0,0 1-1 0 0,5-1 2 0 0,-1 4 0 0 0,-9-2 0 0 0,0 1 0 0 0,0-1 0 0 0,0 0 0 0 0,-1 0 0 0 0,1 0 0 0 0,0 1 0 0 0,-1-1 0 0 0,1 0 0 0 0,-1 1 0 0 0,0-1 0 0 0,1 0 0 0 0,-1 1 0 0 0,0-1 0 0 0,0 1 0 0 0,0-1 0 0 0,0 0 0 0 0,0 1 0 0 0,0-1 0 0 0,0 1 0 0 0,0-1 0 0 0,-1 1 0 0 0,1-1 0 0 0,0 0 0 0 0,-1 1 0 0 0,-13 36 0 0 0,12-35 0 0 0,-4 9-98 0 0,-1-1 0 0 0,0 1 0 0 0,-1-1 0 0 0,0-1 0 0 0,0 1 0 0 0,-1-2 0 0 0,-1 1 0 0 0,0-1 0 0 0,0 0 0 0 0,-2 0 98 0 0,-26 18-506 0 0,-1-2 1 0 0,-11 3 505 0 0,48-26-1 0 0,-89 45 1 0 0,78-39 0 0 0,5-1 0 0 0,-1 0 0 0 0,4 0 0 0 0,6-6 0 0 0,-1-1 0 0 0,0 1 0 0 0,0-1 0 0 0,0 1 0 0 0,0-1 0 0 0,1 1 0 0 0,-1-1 0 0 0,0 1 0 0 0,0-1 0 0 0,1 0 0 0 0,-1 1 0 0 0,0-1 0 0 0,1 1 0 0 0,-1-1 0 0 0,0 0 0 0 0,1 1 0 0 0,-1-1 0 0 0,1 0 0 0 0,2 2-1 0 0,1 0-1 0 0,-1 0 1 0 0,1-1-1 0 0,-1 0 1 0 0,1 0-1 0 0,0 0 1 0 0,-1 0 0 0 0,1 0-1 0 0,0-1 1 0 0,0 0-1 0 0,3 1 2 0 0,5-1 27 0 0,0-1 0 0 0,0 0-1 0 0,2-1-26 0 0,2 0 383 0 0,1 0-1 0 0,0 1 0 0 0,0 0 1 0 0,0 2-1 0 0,10 1-382 0 0,13 1 18 0 0,12 1-20 0 0,-47-3 0 0 0,1-1-1 0 0,0 0 0 0 0,0 0 1 0 0,-1 0-1 0 0,6-1 3 0 0,9 0-6959 0 0,-18 1 715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15 10135 0 0,'15'-5'231'0'0,"-12"4"29"0"0,-3 1 19 0 0,10-6 1877 0 0,-10 6-2032 0 0,0 0 1 0 0,0-1 0 0 0,0 1 0 0 0,0 0-1 0 0,0 0 1 0 0,0 0 0 0 0,0 0-1 0 0,0 0 1 0 0,1 0 0 0 0,-1-1 0 0 0,0 1-1 0 0,0 0 1 0 0,0 0 0 0 0,0 0 0 0 0,0 0-1 0 0,1 0 1 0 0,-1 0 0 0 0,0 0-1 0 0,0 0 1 0 0,0 0 0 0 0,0 0 0 0 0,1 0-1 0 0,-1 0 1 0 0,0 0 0 0 0,0 0 0 0 0,0 0-1 0 0,0 0 1 0 0,1 0 0 0 0,-1 0-1 0 0,0 0 1 0 0,0 0 0 0 0,0 0 0 0 0,0 0-1 0 0,1 0 1 0 0,-1 0 0 0 0,0 0 0 0 0,0 0-1 0 0,0 0 1 0 0,0 0 0 0 0,1 0-1 0 0,-1 1 1 0 0,0-1 0 0 0,0 0 0 0 0,0 0-1 0 0,0 0-124 0 0,3 10 1120 0 0,-3-7-1167 0 0,0 0 1 0 0,0 0 0 0 0,-1 0 0 0 0,1 0 0 0 0,0 0 0 0 0,-1 0-1 0 0,0 0 1 0 0,0 1 46 0 0,-4 5 0 0 0,0 0 0 0 0,-1 0 0 0 0,0-1 0 0 0,0 0 0 0 0,-1 0 0 0 0,0 0 0 0 0,-2 0 0 0 0,-11 11 0 0 0,-1-2 0 0 0,-4 2 0 0 0,-209 138-105 0 0,112-79-396 0 0,-51 46 501 0 0,170-121-102 0 0,0-1 0 0 0,0 1 1 0 0,0-1-1 0 0,-1 0 0 0 0,1 1 1 0 0,-1-2-1 0 0,0 1 0 0 0,0 0 1 0 0,0-1-1 0 0,1 1 0 0 0,-1-1 1 0 0,-4 0 101 0 0,13-14-166 0 0,-2 8 166 0 0,1 1 0 0 0,-1 1 0 0 0,1-1 0 0 0,0 0 0 0 0,0 1 0 0 0,1 0 0 0 0,-1 0 0 0 0,1 0 0 0 0,0 1 0 0 0,-1-1 0 0 0,1 1 0 0 0,3-2 0 0 0,0 0 91 0 0,0 1-1 0 0,0-1 1 0 0,1 2-1 0 0,0-1 1 0 0,-1 1-1 0 0,1 0 1 0 0,0 1 0 0 0,0 0-1 0 0,0 0 1 0 0,0 1-1 0 0,8 1-90 0 0,4 1 249 0 0,1 1 0 0 0,-1 1 0 0 0,0 1 0 0 0,9 4-249 0 0,120 34 1885 0 0,-112-34-2218 0 0,1-1 0 0 0,37 1 333 0 0,-45-10-3583 0 0,-29 1 3039 0 0,-2 0 28 0 0,0 0 4 0 0,0 0 0 0 0,-2 1 0 0 0,-3 5 0 0 0,-3 1 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1419 0 11975 0 0,'0'0'267'0'0,"0"0"42"0"0,0 0 17 0 0,-1 1-28 0 0,-4 0-274 0 0,-1 1-1 0 0,1-1 1 0 0,-1-1-1 0 0,1 1 0 0 0,-4-1-23 0 0,-18 3-5 0 0,-30 6 20 0 0,-1-3-1 0 0,-5-1-14 0 0,-44 3-437 0 0,33-1-289 0 0,-55 8-124 0 0,65-7 805 0 0,-1-3 0 0 0,-46-2 45 0 0,-130-17 1901 0 0,170 10-1728 0 0,46 4-175 0 0,0-1 0 0 0,0-2 0 0 0,0 0 0 0 0,-10-4 2 0 0,-49-8 0 0 0,30 5 201 0 0,18 8 3529 0 0,35 4-3712 0 0,0 0 1 0 0,0 0-1 0 0,1 0 0 0 0,-1 0 1 0 0,1 0-1 0 0,-1 0 0 0 0,1 0 1 0 0,0 0-1 0 0,0 2-18 0 0,0 0 0 0 0,1 1 0 0 0,-1 0 0 0 0,1-1 0 0 0,0 1 0 0 0,1-1 0 0 0,-1 1 0 0 0,1-1 0 0 0,0 0 0 0 0,0 0 0 0 0,1 2 0 0 0,29 41 0 0 0,-18-27 0 0 0,4 5 59 0 0,24 37 1322 0 0,18 34-1381 0 0,-49-76 164 0 0,1-2 0 0 0,1 1 0 0 0,1-2 0 0 0,14 14-164 0 0,5 1-48 0 0,30 24 48 0 0,-55-49 10 0 0,0-1 1 0 0,0 0-1 0 0,1 0 0 0 0,0-1 1 0 0,0 0-1 0 0,0-1 0 0 0,4 2-10 0 0,-11-6 371 0 0,-2 0 117 0 0,0 0 21 0 0,-3-13 83 0 0,1 3-585 0 0,0 1 0 0 0,1 0 0 0 0,0 0 0 0 0,1-1 0 0 0,0 1 0 0 0,0-1 0 0 0,1 1 0 0 0,1 0 0 0 0,-1 0 0 0 0,1-1 0 0 0,1 1 0 0 0,2-6-7 0 0,2 0 363 0 0,1-1 0 0 0,0 1 0 0 0,2 0 0 0 0,-1 1 0 0 0,10-10-363 0 0,18-21 172 0 0,-20 25-174 0 0,0-1-1 0 0,-2-1 1 0 0,9-15 2 0 0,-23 36-19 0 0,-1 0 0 0 0,1 0 0 0 0,-1 0 0 0 0,0 0 0 0 0,1 0-1 0 0,-1 0 1 0 0,0 0 0 0 0,0 0 0 0 0,0 0 0 0 0,0 0 0 0 0,0 0 0 0 0,0 0 0 0 0,0 0 0 0 0,0 0-1 0 0,0 0 1 0 0,-1-1 0 0 0,1 1 0 0 0,0 0 0 0 0,-1 0 0 0 0,1 0 0 0 0,-1 0 19 0 0,0 0-46 0 0,1 1 0 0 0,-1-1 0 0 0,0 0 0 0 0,0 1 0 0 0,0-1 1 0 0,1 1-1 0 0,-1-1 0 0 0,0 1 0 0 0,0 0 0 0 0,0-1 0 0 0,0 1 0 0 0,0 0 0 0 0,0 0 1 0 0,0-1-1 0 0,0 1 0 0 0,0 0 0 0 0,0 0 0 0 0,0 0 0 0 0,0 0 46 0 0,-21 5-1737 0 0,0 0-878 0 0,-10-1 583 0 0,3 3-15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6447 0 0,'0'0'298'0'0,"2"0"-10"0"0,9-1-188 0 0,-2 1-90 0 0,-12 1 61 0 0,2-1 294 0 0,1 0 122 0 0,0 0 22 0 0,-1 0-445 0 0,1 0 0 0 0,-1 0 0 0 0,1 0 0 0 0,-1 0 0 0 0,1 0 0 0 0,0 1 0 0 0,-1-1 0 0 0,1 0 0 0 0,-1 0 0 0 0,1 0 0 0 0,0 1 0 0 0,-1-1 0 0 0,1 0 0 0 0,-1 0 0 0 0,1 1 0 0 0,0-1 0 0 0,-1 0 0 0 0,1 1 0 0 0,0-1 0 0 0,0 0 0 0 0,-1 1 0 0 0,1-1 0 0 0,0 0 0 0 0,-1 1-64 0 0,1 9 800 0 0,0 0 1 0 0,0 0-1 0 0,1 0 0 0 0,0 0 0 0 0,1 0 0 0 0,0 0 0 0 0,2 4-800 0 0,7 23 1332 0 0,7 12-1332 0 0,-3-10 314 0 0,35 89-297 0 0,51 93-17 0 0,-14-30 0 0 0,-74-160 0 0 0,-9-22 0 0 0,1 0 0 0 0,0 1 0 0 0,0-2 0 0 0,1 1 0 0 0,0-1 0 0 0,0 1 0 0 0,1-2 0 0 0,0 1 0 0 0,1-1 0 0 0,4 3 0 0 0,-8-7 0 0 0,0 0 0 0 0,0 0 0 0 0,0 0 0 0 0,1-1 0 0 0,-1 0 0 0 0,1 0 0 0 0,0 0 0 0 0,0-1 0 0 0,0 0 0 0 0,0 1 0 0 0,0-2 0 0 0,0 1 0 0 0,0 0 0 0 0,0-1 0 0 0,0 0 0 0 0,0 0 0 0 0,0-1 0 0 0,0 0 0 0 0,0 1 0 0 0,0-2 0 0 0,0 1 0 0 0,0-1 0 0 0,16-6 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13823 0 0,'0'0'630'0'0,"0"0"-13"0"0,-1 8-294 0 0,-4 9-125 0 0,0-1 0 0 0,-1 0 0 0 0,-1 0 1 0 0,-1-1-1 0 0,0 0 0 0 0,0 0 0 0 0,-2-1 1 0 0,0 0-1 0 0,0 0 0 0 0,-5 2-198 0 0,-20 20 0 0 0,-2-3 0 0 0,-32 22 0 0 0,-54 25 0 0 0,2 0 0 0 0,96-60 0 0 0,1 1 0 0 0,-17 19 0 0 0,28-27 0 0 0,10-10-362 0 0,1 0 0 0 0,0 0-1 0 0,0 0 1 0 0,1 0-1 0 0,-1 1 1 0 0,0-1 0 0 0,1 0 362 0 0,-5 10-2029 0 0,3-12-1392 0 0,-5 1-665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10135 0 0,'0'0'231'0'0,"0"0"29"0"0,0 3 19 0 0,-3 12-167 0 0,0 1 1 0 0,-1-1 0 0 0,0 0 0 0 0,-1 0-1 0 0,-1 0 1 0 0,-1-1 0 0 0,-7 14-113 0 0,-14 18 1538 0 0,-24 31-1538 0 0,-8 11 47 0 0,-36 52-47 0 0,59-87 0 0 0,-16 16 3 0 0,28-38-36 0 0,1 1-1 0 0,1 3 34 0 0,22-33-337 0 0,1-2-138 0 0,0 0-749 0 0,0 0-2868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8 130 10135 0 0,'0'0'464'0'0,"-1"0"-9"0"0,-4 0-223 0 0,4 0 156 0 0,1 0 100 0 0,0 0 21 0 0,0 0 3 0 0,0 0 0 0 0,63-1 3003 0 0,48-7-3515 0 0,156-15 608 0 0,-126 8 421 0 0,88-11-443 0 0,-79-1-3284 0 0,-99 14 1184 0 0,-2-4-20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11975 0 0,'0'0'267'0'0,"0"0"42"0"0,0 0 17 0 0,0 0-28 0 0,0 0-58 0 0,0 0 491 0 0,0 2 238 0 0,1 0-802 0 0,0 0 0 0 0,0 1 0 0 0,0-1-1 0 0,0 0 1 0 0,0 0 0 0 0,0 0 0 0 0,0 0-1 0 0,1-1 1 0 0,-1 1 0 0 0,1 0 0 0 0,-1 0-1 0 0,1-1 1 0 0,0 1 0 0 0,0-1 0 0 0,-1 1-1 0 0,1-1 1 0 0,0 0 0 0 0,0 0 0 0 0,1 0-1 0 0,-1 0 1 0 0,0 0 0 0 0,0 0 0 0 0,0-1-1 0 0,1 1 1 0 0,0-1-167 0 0,8 2 13 0 0,0-1 0 0 0,0-1 0 0 0,0 0 0 0 0,0 0 0 0 0,1-1-13 0 0,7-1 74 0 0,0 0-434 0 0,1-1 0 0 0,-1-1 1 0 0,0 0-1 0 0,16-7 360 0 0,1 0-1946 0 0,-8 2-2154 0 0,-3-3-1063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39 451 8287 0 0,'-7'3'408'0'0,"-24"17"192"0"0,30-20 142 0 0,1 0 234 0 0,0 0 42 0 0,1-2-63 0 0,-1-1-788 0 0,1 0 0 0 0,0-1 0 0 0,1 1 0 0 0,-1 0 0 0 0,1 0 0 0 0,-1-1 0 0 0,1 1 0 0 0,0 1 0 0 0,0-1 0 0 0,0 0 0 0 0,0 0 0 0 0,1 1 0 0 0,1-2-167 0 0,7-6 698 0 0,1 1 0 0 0,9-7-698 0 0,-10 8 403 0 0,0 0-1 0 0,7-7-402 0 0,-7 3 2 0 0,0 2 1 0 0,0 0-1 0 0,1 0 1 0 0,1 1-1 0 0,0 0 1 0 0,0 2-1 0 0,11-6-2 0 0,-11 6 0 0 0,-1 0 0 0 0,0-1 0 0 0,0 0 0 0 0,4-4 0 0 0,-5 3 0 0 0,0 1 0 0 0,1 0 0 0 0,0 0 0 0 0,12-4 0 0 0,23-3 0 0 0,-35 12 0 0 0,3-2 0 0 0,-9-2 0 0 0,-18 19 0 0 0,0 0 0 0 0,-1-1 0 0 0,0 0 0 0 0,-13 8 0 0 0,0-1 0 0 0,-12 14 0 0 0,3 3 0 0 0,-27 35 0 0 0,56-64 0 0 0,4-4 0 0 0,0 1 0 0 0,0-1 0 0 0,0 1 0 0 0,1-1 0 0 0,-1 1 0 0 0,1 0 0 0 0,-1 0 0 0 0,1-1 0 0 0,0 1 0 0 0,0 0 0 0 0,0 0 0 0 0,1 0 0 0 0,-1 3 0 0 0,0 6 0 0 0,2-11-1 0 0,-1 1 1 0 0,1-1-1 0 0,-1 0 0 0 0,1 0 0 0 0,0 0 0 0 0,0 0 1 0 0,0 0-1 0 0,0 0 0 0 0,0 0 0 0 0,0 0 0 0 0,0 0 0 0 0,0 0 1 0 0,0-1-1 0 0,0 1 0 0 0,0 0 0 0 0,0-1 0 0 0,0 1 1 0 0,1-1-1 0 0,-1 1 0 0 0,0-1 0 0 0,1 1 0 0 0,0-1 1 0 0,3 1 18 0 0,0 0 0 0 0,0 0 0 0 0,0 0 0 0 0,0-1 0 0 0,2 0-18 0 0,15-2 383 0 0,0 0 0 0 0,0-2 1 0 0,0-1-1 0 0,0-1 0 0 0,19-8-383 0 0,-12 5 44 0 0,39-13-532 0 0,0-4 0 0 0,8-6 488 0 0,-34 11-333 0 0,0-2 0 0 0,-2-1-1 0 0,31-25 334 0 0,-46 28 16 0 0,-1-2 0 0 0,-1 0 0 0 0,-1-2 0 0 0,-1-1-16 0 0,-5 8 348 0 0,-2-1-1 0 0,0-1 1 0 0,11-20-348 0 0,-24 39-19 0 0,-1 1-1 0 0,1-1 1 0 0,-1 0-1 0 0,0 1 1 0 0,1-1 0 0 0,-1 0-1 0 0,1 0 1 0 0,-1 0-1 0 0,0 1 1 0 0,0-1 0 0 0,0 0-1 0 0,1 0 1 0 0,-1 0 0 0 0,0 0-1 0 0,0 0 1 0 0,0 0 19 0 0,-9 8-365 0 0,-13 19-67 0 0,12-10 432 0 0,0 0 0 0 0,1 1 0 0 0,1 0 0 0 0,0 0 0 0 0,1 0 0 0 0,1 1 0 0 0,1 1 0 0 0,0-1 0 0 0,2 1 0 0 0,0 0 0 0 0,-1 3 0 0 0,-1 13 0 0 0,1 48 0 0 0,6-65 59 0 0,-1-16-895 0 0,0-1-3201 0 0,-1-1-1381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28 128 15663 0 0,'0'0'356'0'0,"0"0"50"0"0,-1 1 20 0 0,-24 12 106 0 0,25-13-532 0 0,0 0 0 0 0,0 0 0 0 0,0 0 0 0 0,0 0 0 0 0,0 0 0 0 0,0 0 0 0 0,-1 0 0 0 0,1 0 0 0 0,0 0 0 0 0,0 1 0 0 0,0-1 0 0 0,0 0 0 0 0,0 0 0 0 0,0 0 0 0 0,0 0 0 0 0,0 0 0 0 0,0 0 0 0 0,0 0 0 0 0,0 1 0 0 0,-1-1 0 0 0,1 0 0 0 0,0 0 0 0 0,0 0 0 0 0,0 0 0 0 0,0 0 0 0 0,0 0 0 0 0,0 1 0 0 0,0-1 0 0 0,0 0 0 0 0,0 0 0 0 0,0 0 0 0 0,0 0 0 0 0,0 0 0 0 0,0 0 0 0 0,0 1 0 0 0,0-1 0 0 0,0 0 0 0 0,1 0 0 0 0,-1 0 0 0 0,0 0 0 0 0,0 0 0 0 0,0 0 0 0 0,0 0 0 0 0,0 1 0 0 0,0-1 0 0 0,0 0 0 0 0,0 0 0 0 0,0 0 0 0 0,0 0 0 0 0,0 0 0 0 0,1 0 0 0 0,-1 0 0 0 0,0 0 0 0 0,0 0 0 0 0,0 0 0 0 0,0 0 0 0 0,0 0 0 0 0,0 0 0 0 0,1 1 0 0 0,-1-1 0 0 0,0 0 0 0 0,0 0 0 0 0,0 0 0 0 0,0 0 0 0 0,0 0 0 0 0,0 0 0 0 0,1 0 0 0 0,7 2 0 0 0,7 1 37 0 0,1-1 0 0 0,1-1 1 0 0,-1 0-1 0 0,0-2 0 0 0,0 0 0 0 0,0 0 0 0 0,4-2-37 0 0,16-1 176 0 0,214-23 1844 0 0,88-19 92 0 0,-70 8-709 0 0,-60 17-1321 0 0,1 8 1 0 0,76 11-83 0 0,-222 4 93 0 0,154 7-909 0 0,-154-4-282 0 0,-1 4-1 0 0,27 7 1099 0 0,-72-12-174 0 0,-1 1-1 0 0,1 0 0 0 0,12 7 175 0 0,-20-8-388 0 0,0 1 0 0 0,-1 0 0 0 0,0 0 0 0 0,1 2 388 0 0,15 16-4429 0 0,-14-10-1634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5:5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11975 0 0,'-6'12'191'0'0,"6"-12"-176"0"0,0 0 1 0 0,0 1 0 0 0,0-1 0 0 0,0 0 0 0 0,-1 0-1 0 0,1 1 1 0 0,0-1 0 0 0,0 0 0 0 0,0 0 0 0 0,0 1-1 0 0,-1-1 1 0 0,1 0 0 0 0,0 0 0 0 0,0 0 0 0 0,0 1-1 0 0,-1-1 1 0 0,1 0 0 0 0,0 0 0 0 0,0 0 0 0 0,-1 0-1 0 0,1 0 1 0 0,0 1 0 0 0,0-1 0 0 0,-1 0 0 0 0,1 0-1 0 0,0 0 1 0 0,0 0 0 0 0,-1 0 0 0 0,1 0 0 0 0,0 0-1 0 0,-1 0 1 0 0,1 0 0 0 0,0 0 0 0 0,0 0 0 0 0,-1 0-1 0 0,1 0 1 0 0,0 0 0 0 0,-1 0 0 0 0,1-1 0 0 0,0 1-1 0 0,0 0 1 0 0,-1 0 0 0 0,1 0 0 0 0,0 0 0 0 0,0 0-16 0 0,0 0 298 0 0,0 0-126 0 0,0 0 204 0 0,0 0 111 0 0,0 0 22 0 0,0 0-66 0 0,-23 25-110 0 0,17-18-78 0 0,0-1-1 0 0,0 1 1 0 0,0-1-1 0 0,-1 0 0 0 0,-7 5-254 0 0,-165 116 608 0 0,118-83-608 0 0,-18 19 0 0 0,23-18 0 0 0,5-3 0 0 0,24-18 0 0 0,-2-2 0 0 0,0-1 0 0 0,-9 4 0 0 0,33-23 0 0 0,0 1 0 0 0,0-1 0 0 0,0 0 0 0 0,-1 0 0 0 0,1 0 0 0 0,-1-1 0 0 0,1 0 0 0 0,-7 0 0 0 0,-1 2 0 0 0,13-3 0 0 0,0 0 0 0 0,0 0 0 0 0,0 0 0 0 0,-1 0 0 0 0,1 0 0 0 0,0 0 0 0 0,0 0 0 0 0,0 0 0 0 0,0 0 0 0 0,0 0 0 0 0,-1 0 0 0 0,1 0 0 0 0,0 0 0 0 0,0 0 0 0 0,0 0 0 0 0,0 0 0 0 0,0 0 0 0 0,-1 0 0 0 0,1 0 0 0 0,0 1 0 0 0,0-1 0 0 0,0 0 0 0 0,0 0 0 0 0,0 0 0 0 0,0 0 0 0 0,0 0 0 0 0,0 0 0 0 0,-1 0 0 0 0,1 1 0 0 0,0-1 0 0 0,0 0 0 0 0,0 0 0 0 0,0 0 0 0 0,0 0 0 0 0,0 0 0 0 0,0 0 0 0 0,0 1 0 0 0,0-1 0 0 0,0 0 0 0 0,0 0 0 0 0,0 0 0 0 0,0 0 0 0 0,0 0 0 0 0,0 1 0 0 0,0-1 0 0 0,6 6 0 0 0,10 4 0 0 0,-10-7 6 0 0,0-1-1 0 0,1 0 1 0 0,-1-1-1 0 0,0 1 1 0 0,1-1-1 0 0,-1-1 1 0 0,1 1-1 0 0,0-1 1 0 0,-1 0-1 0 0,1-1 1 0 0,0 0-6 0 0,19-2 95 0 0,-1-2 1 0 0,8-3-96 0 0,14-3 191 0 0,13 3 117 0 0,0 2 0 0 0,0 3 1 0 0,1 2-1 0 0,-1 4 0 0 0,41 6-308 0 0,-86-8-269 0 0,-10-1 34 0 0,-1 1-1 0 0,0-1 1 0 0,1 0 0 0 0,-1 1 0 0 0,0 0 0 0 0,0 0 0 0 0,0 0 0 0 0,0 1 0 0 0,0 0-1 0 0,0-1 1 0 0,1 2 235 0 0,-4-2-1501 0 0,-1-1-3958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0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192 194 8287 0 0,'-1'0'102'0'0,"0"0"0"0"0,0-1-1 0 0,1 1 1 0 0,-1 0-1 0 0,0 0 1 0 0,1 0-1 0 0,-1 0 1 0 0,0 0-1 0 0,1-1 1 0 0,-1 1 0 0 0,0 0-1 0 0,1-1 1 0 0,-1 1-1 0 0,0 0 1 0 0,1-1-1 0 0,-1 1 1 0 0,1-1 0 0 0,-1 1-1 0 0,1-1 1 0 0,-1 1-1 0 0,1-1 1 0 0,-1 1-1 0 0,1-1-101 0 0,-1 0 512 0 0,1 1 0 0 0,-1 0-453 0 0,1 0 0 0 0,0 0-1 0 0,0 0 1 0 0,-1-1 0 0 0,1 1-1 0 0,0 0 1 0 0,0 0 0 0 0,0 0-1 0 0,-1 0 1 0 0,1 0 0 0 0,0 0-1 0 0,0 0 1 0 0,-1-1 0 0 0,1 1-1 0 0,0 0 1 0 0,0 0 0 0 0,0 0-1 0 0,0 0 1 0 0,-1-1 0 0 0,1 1-1 0 0,0 0 1 0 0,0 0 0 0 0,0 0-1 0 0,0-1 1 0 0,0 1 0 0 0,0 0-1 0 0,0 0 1 0 0,-1-1 0 0 0,1 1-1 0 0,0 0 1 0 0,0 0 0 0 0,0-1-1 0 0,0 1 1 0 0,0 0 0 0 0,0 0-1 0 0,0-1 1 0 0,0 1 0 0 0,0 0-1 0 0,0 0 1 0 0,0-1 0 0 0,1 1-1 0 0,-1 0 1 0 0,0 0 0 0 0,0 0-1 0 0,0-1 1 0 0,0 1 0 0 0,0 0-1 0 0,0 0 1 0 0,0-1 0 0 0,1 1-1 0 0,-1 0-58 0 0,8-11 2736 0 0,-4 9-2685 0 0,0 1 1 0 0,1 0-1 0 0,-1 0 0 0 0,1 1 1 0 0,-1-1-1 0 0,1 1 0 0 0,-1 0 0 0 0,1 0 1 0 0,-1 1-1 0 0,1-1 0 0 0,-1 1 0 0 0,1 0 1 0 0,0 1-52 0 0,13 0 264 0 0,10 1 37 0 0,0-2 1 0 0,0-1-1 0 0,0-2 1 0 0,8-1-302 0 0,111-22-169 0 0,-70 10 249 0 0,109-21-80 0 0,61-24 0 0 0,-199 47 0 0 0,22-1 0 0 0,-59 14 0 0 0,-9 3 0 0 0,-6 2 0 0 0,1-1 0 0 0,-1 0 0 0 0,0 0 0 0 0,0 0 0 0 0,0-1 0 0 0,0 1 0 0 0,-1-1 0 0 0,0 0 0 0 0,1-1 0 0 0,-3 2 0 0 0,-16 10 0 0 0,-111 75 0 0 0,-6 3 0 0 0,78-53 17 0 0,15-10-435 0 0,30-19 100 0 0,-1-1 0 0 0,1 0-1 0 0,-1-2 1 0 0,-1 0 0 0 0,-9 3 318 0 0,18-6 281 0 0,0 0 0 0 0,0 1 0 0 0,0 0 0 0 0,1 1 1 0 0,-8 6-282 0 0,-17 10 570 0 0,11-10-535 0 0,-4 3-334 0 0,0 1 1 0 0,1 1 0 0 0,-3 5 298 0 0,4-3-340 0 0,-1-1-1 0 0,-15 8 341 0 0,2-1-37 0 0,-13 12 37 0 0,28-18-100 0 0,-1-2 1 0 0,-1-1 0 0 0,-1 0-1 0 0,-14 4 100 0 0,22-11 0 0 0,13-6 0 0 0,1 0 0 0 0,0-1 0 0 0,0 0 0 0 0,-1 0 0 0 0,1 0 0 0 0,-5 0 0 0 0,10-2 4 0 0,0 0 0 0 0,0 0 0 0 0,0 1 1 0 0,0-1-1 0 0,-1 0 0 0 0,1 0 0 0 0,0 0 0 0 0,0 0 0 0 0,0 0 0 0 0,0 0 0 0 0,-1 0 0 0 0,1 0 0 0 0,0 0 0 0 0,0 0 0 0 0,0 0 0 0 0,-1 0 0 0 0,1 0 0 0 0,0 0 1 0 0,0 0-1 0 0,0 0 0 0 0,-1 0 0 0 0,1 0 0 0 0,0 0 0 0 0,0 0 0 0 0,0 0 0 0 0,0 0 0 0 0,-1 0 0 0 0,1-1 0 0 0,0 1 0 0 0,0 0 0 0 0,0 0 0 0 0,0 0 0 0 0,0 0 1 0 0,-1 0-1 0 0,1 0 0 0 0,0-1 0 0 0,0 1 0 0 0,0 0 0 0 0,0 0 0 0 0,0 0 0 0 0,0 0 0 0 0,0-1 0 0 0,0 1 0 0 0,-1 0 0 0 0,1 0 0 0 0,0 0 0 0 0,0 0 1 0 0,0-1-1 0 0,0 1 0 0 0,0 0 0 0 0,0 0 0 0 0,0 0 0 0 0,0-1 0 0 0,0 1 0 0 0,0 0 0 0 0,0 0 0 0 0,0 0 0 0 0,0 0 0 0 0,1-1-4 0 0,4-7 483 0 0,-5 8-330 0 0,4-3-30 0 0,-1 1 0 0 0,1 0 0 0 0,0 0 0 0 0,0 0-1 0 0,0 1 1 0 0,0-1 0 0 0,0 1 0 0 0,0 0 0 0 0,4 0-123 0 0,12-5 10 0 0,7-1-10 0 0,1 0 0 0 0,0 2 0 0 0,0 1 0 0 0,9 0 0 0 0,27-3 0 0 0,17-4 0 0 0,60 2 0 0 0,-102 7 0 0 0,32 0 0 0 0,-54 2 0 0 0,17 3 0 0 0,-23 0 0 0 0,-2 3 0 0 0,-3 0-64 0 0,-5-4-273 0 0,-1-2-138 0 0,0 0-33 0 0,0 0 66 0 0,0 0 15 0 0,0 0-1026 0 0,4-2-475 0 0,13-6-96 0 0,-1-5-22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11975 0 0,'0'0'267'0'0,"2"0"42"0"0,21-1 438 0 0,18-4-747 0 0,-2 1-11 0 0,26 1 1410 0 0,24 4-1399 0 0,5-1 1057 0 0,86 2 359 0 0,-118 0-1200 0 0,38 3-1376 0 0,-50-1-361 0 0,1-2 0 0 0,-1-3 1521 0 0,-35 1-1534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0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0 10135 0 0,'0'0'231'0'0,"0"0"29"0"0,0 0 19 0 0,-2 1-41 0 0,-81 44-178 0 0,-75 27-60 0 0,-93 22-12 0 0,122-42 12 0 0,6-2 0 0 0,95-41 0 0 0,0 0 0 0 0,0-2 0 0 0,-15 1 0 0 0,19-4 0 0 0,6-1 0 0 0,0-1 0 0 0,-1 0 0 0 0,1-1 0 0 0,-11-1 0 0 0,23-1 0 0 0,0 1 0 0 0,0-1 0 0 0,1-1 0 0 0,-1 1 0 0 0,1-1 0 0 0,-1 0 0 0 0,1 0 0 0 0,-1 0 0 0 0,1-1 0 0 0,0 0 0 0 0,0 0 0 0 0,1 0 0 0 0,-1-1 0 0 0,1 0 0 0 0,-1 1 0 0 0,-2-5 0 0 0,5 6-55 0 0,0-1 0 0 0,0 0 0 0 0,0 0 0 0 0,0 0 0 0 0,0 0 0 0 0,1 0 0 0 0,0 0-1 0 0,-1 0 1 0 0,1 0 0 0 0,0-1 0 0 0,0 1 0 0 0,1-1 0 0 0,-1 1 0 0 0,1 0 0 0 0,0-1 0 0 0,0 1-1 0 0,0-1 1 0 0,0-2 55 0 0,1 1-69 0 0,0 1 1 0 0,0-1-1 0 0,0 0 0 0 0,1 1 0 0 0,-1-1 0 0 0,1 1 0 0 0,0-1 0 0 0,1 1 0 0 0,-1 0 0 0 0,1 0 0 0 0,0 0 0 0 0,0 0 0 0 0,1-1 69 0 0,-2 2 115 0 0,1 1-1 0 0,-1-1 0 0 0,1 1 1 0 0,-1 0-1 0 0,1 0 1 0 0,0 0-1 0 0,0 0 0 0 0,0 1 1 0 0,0-1-1 0 0,0 1 0 0 0,0-1 1 0 0,1 1-1 0 0,-1 0 0 0 0,0 1 1 0 0,0-1-1 0 0,1 0 1 0 0,-1 1-1 0 0,1 0 0 0 0,-1 0 1 0 0,0 0-1 0 0,1 0 0 0 0,-1 0-114 0 0,4 2 145 0 0,-1-1-1 0 0,1 1 1 0 0,-1 0-1 0 0,1 1 0 0 0,-1 0 1 0 0,0 0-1 0 0,0 0 1 0 0,0 0-1 0 0,0 1 0 0 0,3 3-144 0 0,36 25 17 0 0,-21-16-17 0 0,-1 2-1 0 0,16 15 1 0 0,-23-19 363 0 0,0-1 0 0 0,1 0 0 0 0,0-1 0 0 0,1-1 0 0 0,9 3-363 0 0,-20-10-126 0 0,1-1 1 0 0,-1 0-1 0 0,1-1 0 0 0,-1 0 1 0 0,1 0-1 0 0,0-1 1 0 0,-1 0-1 0 0,1 0 0 0 0,0 0 1 0 0,0-1-1 0 0,0-1 1 0 0,0 1-1 0 0,-1-1 0 0 0,7-2 126 0 0,-13 3-77 0 0,1-1-1 0 0,0 1 0 0 0,0-1 1 0 0,0 0-1 0 0,0 0 0 0 0,-1 0 1 0 0,1 0-1 0 0,0 0 0 0 0,-1 0 78 0 0,4-8-1426 0 0,-4 4 815 0 0,6-16-910 0 0,-2 0-14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0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11975 0 0,'0'0'267'0'0,"0"0"42"0"0,0 0 17 0 0,0 0-28 0 0,-1 1-196 0 0,-40 26-100 0 0,3 2 1 0 0,0 2 0 0 0,2 1-1 0 0,-14 18-2 0 0,-8 10 1012 0 0,-3-2 0 0 0,-4-1-1012 0 0,18-21 19 0 0,25-19-20 0 0,0 0-1 0 0,-12 15 2 0 0,-96 91-447 0 0,121-115 216 0 0,-10 8-3303 0 0,-1-3-1238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0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90 13823 0 0,'0'0'315'0'0,"0"0"45"0"0,0 0 21 0 0,0 0-49 0 0,0 0-149 0 0,0 0 194 0 0,0 0 110 0 0,0 0 22 0 0,0 0-66 0 0,1-1-294 0 0,19-13 670 0 0,1 1 1 0 0,0 0-1 0 0,0 2 0 0 0,1 0 0 0 0,7-1-819 0 0,-6 1 16 0 0,-13 7-16 0 0,-6 7 0 0 0,-5 3 0 0 0,1-4-73 0 0,-1 1 0 0 0,1 0-1 0 0,-1 0 1 0 0,0-1 0 0 0,1 1-1 0 0,-1 0 1 0 0,-1-1 0 0 0,1 1-1 0 0,0-1 1 0 0,-1 1 0 0 0,1-1 0 0 0,-1 0-1 0 0,0 1 74 0 0,-26 29-1010 0 0,20-24 997 0 0,-23 24-7 0 0,-25 19 20 0 0,40-38 1 0 0,-1 0 0 0 0,0-1 0 0 0,-1-1 0 0 0,-14 6-1 0 0,19-10 0 0 0,0 1 0 0 0,1 0 0 0 0,0 1 0 0 0,1 0 0 0 0,-3 3 0 0 0,12-11 0 0 0,1 0 0 0 0,0-1 0 0 0,0 1 0 0 0,1-1 0 0 0,-1 1 0 0 0,0-1 0 0 0,1 1 0 0 0,-1 0 0 0 0,0-1 0 0 0,1 1 0 0 0,-1 0 0 0 0,1-1 0 0 0,-1 1 0 0 0,1 0 0 0 0,-1 0 0 0 0,1 0 0 0 0,0-1 0 0 0,-1 1 0 0 0,1 0 0 0 0,0 0 0 0 0,0 0 0 0 0,0 0 0 0 0,-3 9 0 0 0,3 0 0 0 0,4-2 0 0 0,-1-6 0 0 0,-1 0 0 0 0,0-1 0 0 0,1 1 0 0 0,-1-1 0 0 0,1 0 0 0 0,-1 0 0 0 0,1 0 0 0 0,-1 0 0 0 0,1 0 0 0 0,0 0 0 0 0,0-1 0 0 0,-1 1 0 0 0,1-1 0 0 0,0 0 0 0 0,0 0 0 0 0,2 0 0 0 0,5-1 0 0 0,0 0 0 0 0,0 0 0 0 0,1-1 0 0 0,-1 0 0 0 0,10-3 0 0 0,-5 2 0 0 0,1-1 0 0 0,7-3 0 0 0,-3 1 485 0 0,-1 0 0 0 0,1 2 0 0 0,12-1-485 0 0,13-3 521 0 0,-35 6-519 0 0,0 1 1 0 0,0-1-1 0 0,0 2 0 0 0,0-1 1 0 0,0 2-1 0 0,0-1 0 0 0,5 2-2 0 0,-3-1-632 0 0,14 1-5500 0 0,-25-2 4600 0 0,-1 0-4 0 0,13-11-1536 0 0,6-5 1536 0 0,-3 1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91 595 4607 0 0,'-12'7'229'0'0,"1"1"0"0"0,-8 6-229 0 0,2-1-10 0 0,15-12 235 0 0,0 0-1 0 0,0 0 1 0 0,0 0-1 0 0,0 0 0 0 0,0 0 1 0 0,0 0-1 0 0,0 0 1 0 0,0-1-1 0 0,0 1 0 0 0,-1-1 1 0 0,1 0-1 0 0,0 0 1 0 0,-1 0-225 0 0,3-1 189 0 0,-1 0 1 0 0,1-1 0 0 0,0 1-1 0 0,0 0 1 0 0,0-1 0 0 0,0 1-1 0 0,0-1 1 0 0,0 1 0 0 0,0 0-1 0 0,0-1 1 0 0,1 1 0 0 0,-1 0-1 0 0,1-1 1 0 0,-1 1 0 0 0,1 0-1 0 0,-1-1-189 0 0,7-10 1168 0 0,-1 0-1 0 0,2 0 1 0 0,3-5-1168 0 0,10-15 760 0 0,73-120-727 0 0,-68 112 260 0 0,1 1 0 0 0,2 1 0 0 0,2 1-1 0 0,1 1 1 0 0,34-27-293 0 0,-48 48 46 0 0,1 1 0 0 0,1 0 0 0 0,0 2 1 0 0,1 0-1 0 0,0 1 0 0 0,0 1 0 0 0,1 1 0 0 0,1 1 0 0 0,0 1 0 0 0,0 1 0 0 0,0 1 0 0 0,1 1 0 0 0,-1 1 0 0 0,1 2 0 0 0,0 0 0 0 0,-1 1 0 0 0,1 1 1 0 0,6 2-47 0 0,-25-2-14 0 0,0 0 1 0 0,0 0 0 0 0,-1 0 0 0 0,1 1-1 0 0,0-1 1 0 0,0 1 0 0 0,-1 0 0 0 0,1 1 0 0 0,-1-1-1 0 0,0 1 1 0 0,0 0 0 0 0,0 0 13 0 0,-1-1 0 0 0,0 1-1 0 0,-1 0 1 0 0,0-1-1 0 0,0 1 1 0 0,0 0 0 0 0,0 0-1 0 0,0 0 1 0 0,0 0-1 0 0,-1 1 1 0 0,1-1 0 0 0,-1 0-1 0 0,0 1 1 0 0,0-1-1 0 0,-1 1 1 0 0,1-1 0 0 0,-1 1-1 0 0,1 0 1 0 0,-1 9 0 0 0,0 0 0 0 0,-1 0 0 0 0,0 0 0 0 0,-1-1 0 0 0,-1 1 0 0 0,0-1 0 0 0,0 1 0 0 0,-2-1 0 0 0,1 0 0 0 0,-1 0 0 0 0,-1-1 0 0 0,0 0 0 0 0,-4 5 0 0 0,-4 6 0 0 0,-2-1 0 0 0,0 0 0 0 0,-1-2 0 0 0,-1 0 0 0 0,-1-1 0 0 0,-4 3 0 0 0,2-5 0 0 0,0-1 0 0 0,0-1 0 0 0,-14 6 0 0 0,-71 33 0 0 0,77-39 0 0 0,-62 26 0 0 0,-1-4 0 0 0,-10-2 0 0 0,81-29-167 0 0,-11 6-952 0 0,31-11-331 0 0,1 0-71 0 0,0 0-14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0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11975 0 0,'-19'0'1083'0'0,"17"1"-891"0"0,-18 15-170 0 0,11-10-22 0 0,1 1 0 0 0,-1 0-1 0 0,1 0 1 0 0,-5 7 0 0 0,-1-1 0 0 0,11-8 74 0 0,2-3 302 0 0,9 8 622 0 0,-4-5-805 0 0,0-1 0 0 0,1 1 0 0 0,0-1 0 0 0,0 0 0 0 0,0-1 0 0 0,1 1 0 0 0,-1-1 0 0 0,1 0 0 0 0,5 2-193 0 0,-3-1 230 0 0,0 0 0 0 0,0 0-1 0 0,0 1 1 0 0,4 4-230 0 0,1 3 224 0 0,-1 0 0 0 0,0 0 0 0 0,-1 2 0 0 0,0-1 0 0 0,-1 1 0 0 0,-1 1 0 0 0,0 0 0 0 0,-1 0 0 0 0,-1 0 0 0 0,0 1 0 0 0,3 14-224 0 0,59 205 1632 0 0,-45-153-1632 0 0,4-1 0 0 0,22 43 0 0 0,-47-117-19 0 0,0-1-1 0 0,-1 1 0 0 0,0 0 1 0 0,0 0-1 0 0,-1 1 0 0 0,0-1 1 0 0,0 0-1 0 0,0 0 1 0 0,-1 1-1 0 0,0-1 0 0 0,-1 0 1 0 0,0 0-1 0 0,0 1 1 0 0,-2 5 19 0 0,1-5-125 0 0,-1 0 0 0 0,0-1 0 0 0,-1 1 1 0 0,1-1-1 0 0,-2 0 0 0 0,1 0 1 0 0,-1 0-1 0 0,0 0 0 0 0,0-1 0 0 0,-1 0 1 0 0,0 0-1 0 0,0 0 0 0 0,0-1 125 0 0,-15 10-354 0 0,0-1-1 0 0,-1-1 0 0 0,-1-1 1 0 0,1-1-1 0 0,-2-2 0 0 0,-11 4 355 0 0,1-2-5 0 0,-1-2-1 0 0,1-1 1 0 0,-8-1 5 0 0,27-4 0 0 0,4-1 11 0 0,7-1-21 0 0,1 0-1 0 0,-1-1 0 0 0,0 1 0 0 0,1-1 0 0 0,-1 0 1 0 0,0 0-1 0 0,1 0 0 0 0,-1 0 0 0 0,0-1 0 0 0,1 0 1 0 0,-1 1-1 0 0,1-1 0 0 0,-1-1 0 0 0,0 1 11 0 0,2 0-725 0 0,11-8-1259 0 0,1 0 961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0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15663 0 0,'0'0'356'0'0,"0"0"50"0"0,0 0 20 0 0,0 0-42 0 0,3 0-250 0 0,3-1 71 0 0,0 0 0 0 0,0 0 1 0 0,0-1-1 0 0,0 0 1 0 0,-1 0-1 0 0,1-1 1 0 0,4-2-206 0 0,25-9 600 0 0,4 4-592 0 0,1 1 1 0 0,9 1-9 0 0,27-5-1 0 0,-37 6 76 0 0,43-11-4352 0 0,-71 17 2743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0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65 15663 0 0,'-13'-1'847'0'0,"12"0"2050"0"0,12 0-2732 0 0,0 0-1 0 0,0-1 1 0 0,0 0 0 0 0,1-1-165 0 0,31-5 797 0 0,57-9-144 0 0,-54 9-698 0 0,44-3 45 0 0,-37 7-283 0 0,34-1 391 0 0,-71 5-3506 0 0,-1 1-1 0 0,12 2 3399 0 0,-11 0-6244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0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32 10135 0 0,'0'0'26'0'0,"-1"0"0"0"0,1 0 0 0 0,-1-1 0 0 0,1 1 0 0 0,-1 0 1 0 0,1 0-1 0 0,-1-1 0 0 0,1 1 0 0 0,-1 0 0 0 0,1 0 0 0 0,0-1 0 0 0,-1 1 0 0 0,1-1 0 0 0,0 1 0 0 0,-1 0 0 0 0,1-1 0 0 0,0 1 0 0 0,0-1 0 0 0,-1 1 0 0 0,1-1 0 0 0,0 1 0 0 0,0-1 0 0 0,-1 1-26 0 0,2-1 30 0 0,-1 0-1 0 0,0 1 1 0 0,1-1 0 0 0,-1 0-1 0 0,0 1 1 0 0,1-1 0 0 0,-1 1 0 0 0,0-1-1 0 0,1 1 1 0 0,-1-1 0 0 0,1 1-1 0 0,-1-1 1 0 0,1 1 0 0 0,0 0 0 0 0,-1-1-1 0 0,1 1 1 0 0,-1-1 0 0 0,1 1-30 0 0,3-2 490 0 0,0 0 0 0 0,-1 0 0 0 0,1 0 1 0 0,0 0-1 0 0,0 1 0 0 0,3-2-490 0 0,-5 3 509 0 0,-2 0-66 0 0,16 5-206 0 0,-15-4-169 0 0,0 0 0 0 0,0 0-1 0 0,0 0 1 0 0,0 0 0 0 0,0 0 0 0 0,0 0-1 0 0,0 0 1 0 0,0 0 0 0 0,-1 1 0 0 0,1-1-1 0 0,0 0 1 0 0,-1 0 0 0 0,1 1 0 0 0,-1-1-1 0 0,0 0 1 0 0,1 1 0 0 0,-1-1 0 0 0,0 1-1 0 0,0-1-67 0 0,0 1 81 0 0,2 5-28 0 0,-2 1 0 0 0,1 0-1 0 0,-1-1 1 0 0,0 1 0 0 0,-1-1-1 0 0,0 1 1 0 0,-1 3-53 0 0,-14 53 214 0 0,9-38-189 0 0,-6 20-25 0 0,-2 0 0 0 0,-2-1 0 0 0,-2-1 0 0 0,-18 30 0 0 0,27-55 0 0 0,-137 234 0 0 0,133-231 0 0 0,0 1 0 0 0,-1 0 0 0 0,-16 17 0 0 0,6-6-876 0 0,24-32 368 0 0,15-9-937 0 0,-5 2 1070 0 0,0 0 0 0 0,-1-1 1 0 0,0-1-1 0 0,2-1 375 0 0,15-12-512 0 0,31-16-512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1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23 153 8287 0 0,'0'0'191'0'0,"0"0"26"0"0,0 0 9 0 0,0 2-34 0 0,-1 1-159 0 0,1-2-28 0 0,0 0-1 0 0,-1 0 0 0 0,1 0 0 0 0,0 0 0 0 0,-1 0 0 0 0,1 0 0 0 0,-1 0 0 0 0,1 0 0 0 0,-1 0 0 0 0,0 0 0 0 0,1 0 0 0 0,-1 0 0 0 0,0 0 0 0 0,0 0 0 0 0,0 0 0 0 0,1-1 0 0 0,-1 1 0 0 0,0 0 0 0 0,0-1 0 0 0,-1 1-4 0 0,1 0 388 0 0,-5 3 318 0 0,5-4 6291 0 0,37-12-6985 0 0,0 1 0 0 0,0 2 0 0 0,38-4-12 0 0,-29 4-3 0 0,45-10-126 0 0,85-32 129 0 0,-136 36-2129 0 0,0-1-1 0 0,7-6 2130 0 0,-35 18-1060 0 0,-11 4 548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1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25 10135 0 0,'5'0'151'0'0,"0"0"0"0"0,0 0-1 0 0,0-1 1 0 0,0 1-1 0 0,-1-1 1 0 0,1 0 0 0 0,0-1-1 0 0,0 1 1 0 0,-1-1-1 0 0,1 0 1 0 0,-1 0 0 0 0,3-2-151 0 0,11-4 3023 0 0,-15 8-2719 0 0,3 4-196 0 0,-6-4-64 0 0,0 1 0 0 0,0 0 0 0 0,0-1 0 0 0,0 1 0 0 0,0 0 0 0 0,-1-1 0 0 0,1 1 0 0 0,0-1 0 0 0,0 1 0 0 0,0 0-1 0 0,-1-1 1 0 0,1 1 0 0 0,0-1 0 0 0,-1 1 0 0 0,1-1 0 0 0,0 1 0 0 0,-1-1 0 0 0,1 1-44 0 0,0 0 88 0 0,-4 5-28 0 0,0 0-1 0 0,0-1 1 0 0,-1 1 0 0 0,0 0 0 0 0,0-1 0 0 0,0 0 0 0 0,0-1 0 0 0,-2 2-60 0 0,-14 9 482 0 0,-15 9-482 0 0,-7 4 157 0 0,10-5-157 0 0,-1-1 0 0 0,-2-2 0 0 0,0-1 0 0 0,-112 47 0 0 0,-58 7 0 0 0,103-39 0 0 0,31-10 0 0 0,-69 12 0 0 0,96-26 0 0 0,14-3 0 0 0,0-1 0 0 0,-2-1 0 0 0,30-4 0 0 0,3-1 0 0 0,-21-7 0 0 0,13 4 0 0 0,8 4 0 0 0,-1-1 0 0 0,1 0 0 0 0,-1-1 0 0 0,1 1 0 0 0,0 0 0 0 0,-1 0 0 0 0,1 0 0 0 0,-1 0 0 0 0,1 0 0 0 0,0 0 0 0 0,-1 0 0 0 0,1-1 0 0 0,-1 1 0 0 0,1 0 0 0 0,0 0 0 0 0,-1-1 0 0 0,1 1 0 0 0,0 0 0 0 0,-1 0 0 0 0,1-1 0 0 0,0 1 0 0 0,0 0 0 0 0,-1-1 0 0 0,1 1 0 0 0,0 0 0 0 0,0-1 0 0 0,-1 1 0 0 0,1-1 0 0 0,0 1 0 0 0,0 0 0 0 0,0-1 0 0 0,0 1 0 0 0,0-1 0 0 0,0 1 0 0 0,0 0 0 0 0,0-1 0 0 0,0 0 0 0 0,-1 0 0 0 0,1 0 0 0 0,-1-1 0 0 0,1 1 0 0 0,0 0 0 0 0,-1-1 0 0 0,1 1 0 0 0,0 0 0 0 0,0-1 0 0 0,0 1 0 0 0,0 0 0 0 0,0-1 0 0 0,0 1 0 0 0,1 0 0 0 0,-1-1 0 0 0,0 1 0 0 0,1 0 0 0 0,-1 0 0 0 0,1-1 0 0 0,-1 1 0 0 0,1-1 0 0 0,1-2 0 0 0,3-7-224 0 0,-1 0-1 0 0,2 1 0 0 0,0-1 1 0 0,0 1-1 0 0,1 0 0 0 0,0 0 1 0 0,1 1 224 0 0,15-24-420 0 0,-15 23 420 0 0,2 0 0 0 0,-6 11 0 0 0,-3-1 0 0 0,2 0 47 0 0,0 0 0 0 0,0 0 0 0 0,0 0 0 0 0,-1 0 0 0 0,1 1 0 0 0,0-1 0 0 0,0 1 0 0 0,-1 0 0 0 0,1 0 1 0 0,-1 0-1 0 0,1 0 0 0 0,0 0 0 0 0,-1 1-47 0 0,32 23 1038 0 0,-11-8-696 0 0,-13-11-342 0 0,0 1 0 0 0,1-2 0 0 0,0 0 0 0 0,0 0 0 0 0,0-1 0 0 0,1 0 0 0 0,-1-1 0 0 0,8 1 0 0 0,5 3 314 0 0,0 1 0 0 0,0 2 0 0 0,-1 0-1 0 0,0 1 1 0 0,-1 2 0 0 0,5 4-314 0 0,-14-9 82 0 0,-1 1 1 0 0,-1 0 0 0 0,7 7-83 0 0,-10-8 271 0 0,1 0 1 0 0,0-1-1 0 0,1 0 1 0 0,0 0-1 0 0,8 3-271 0 0,-8-5 217 0 0,12 6 207 0 0,18 5-424 0 0,-32-13-5 0 0,-1-1 1 0 0,1 0-1 0 0,0 0 0 0 0,0-1 1 0 0,0 0-1 0 0,0-1 0 0 0,3 0 5 0 0,66-5 0 0 0,13-6 0 0 0,-4 1 0 0 0,-57 5 0 0 0,-21 3 0 0 0,0 1 0 0 0,0 0 0 0 0,-1 0 0 0 0,1 1 0 0 0,0 0 0 0 0,1 0 0 0 0,6 3 0 0 0,-12-1 0 0 0,-1 0 0 0 0,3 5-64 0 0,-6-5-57 0 0,1 1 0 0 0,-1-1 0 0 0,0 0 0 0 0,0 1 0 0 0,0-1 0 0 0,-1 0 0 0 0,1 0 0 0 0,0 0 0 0 0,-1 0 0 0 0,1 0 121 0 0,-3 3-1372 0 0,-3 4-5454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4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10135 0 0,'0'0'231'0'0,"0"0"29"0"0,0 0 19 0 0,1 4-41 0 0,-1-2-227 0 0,1 0-1 0 0,-1-1 0 0 0,0 1 1 0 0,1 0-1 0 0,-1 0 1 0 0,0 0-1 0 0,0 0 0 0 0,0 0 1 0 0,-1 0-1 0 0,1 0 0 0 0,0-1 1 0 0,-1 1-1 0 0,1 0-10 0 0,-14 28 849 0 0,14-29-815 0 0,-64 121 1039 0 0,17-35 1020 0 0,-17 48-2093 0 0,11-13 0 0 0,-11 28 0 0 0,54-126-48 0 0,0 0 0 0 0,-2 0 0 0 0,-1-1 0 0 0,-11 16 48 0 0,17-30-53 0 0,1-1-1 0 0,-1 1 1 0 0,-1-1 0 0 0,1-1 0 0 0,-1 1 0 0 0,-1-1 0 0 0,1-1 0 0 0,-1 1 0 0 0,0-2 0 0 0,-1 1 0 0 0,1-1 0 0 0,-7 2 53 0 0,16-7-74 0 0,-1 0-1 0 0,1 0 1 0 0,-1 0 0 0 0,1 0-1 0 0,-1 1 1 0 0,1-1 0 0 0,-1 0 0 0 0,1 0-1 0 0,-1 0 1 0 0,0 0 0 0 0,1 0-1 0 0,-1-1 1 0 0,1 1 0 0 0,-1 0 0 0 0,1 0-1 0 0,-1 0 1 0 0,1 0 0 0 0,-1-1-1 0 0,1 1 1 0 0,0 0 0 0 0,-1 0-1 0 0,1-1 1 0 0,-1 1 74 0 0,0 0-255 0 0,-1-1-768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4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12 513 10135 0 0,'0'0'231'0'0,"0"0"29"0"0,-5-7 257 0 0,4 6-505 0 0,1 1 0 0 0,-1 0 0 0 0,1-1 0 0 0,-1 1 0 0 0,1-1 0 0 0,0 1 0 0 0,-1 0 0 0 0,1-1 0 0 0,0 1 1 0 0,-1-1-1 0 0,1 1 0 0 0,0-1 0 0 0,-1 1 0 0 0,1-1 0 0 0,0 1 0 0 0,0-1 0 0 0,0 1 0 0 0,-1-1 0 0 0,1 0 0 0 0,0 1 0 0 0,0-1 0 0 0,0 1 0 0 0,0-1 0 0 0,0 1 0 0 0,0-1 0 0 0,0 0 0 0 0,0 1 0 0 0,0-1 0 0 0,1 1 0 0 0,-1-1 0 0 0,0 1 0 0 0,0-1 0 0 0,0 1 0 0 0,1-1-12 0 0,0-1 110 0 0,-2-13 405 0 0,1 13-413 0 0,0 1-1 0 0,-1-1 0 0 0,1 0 0 0 0,0 0 0 0 0,0 0 1 0 0,0 0-1 0 0,1 1 0 0 0,-1-1 0 0 0,0 0 0 0 0,1 0 1 0 0,-1 0-1 0 0,1 1 0 0 0,-1-1 0 0 0,1 0 0 0 0,1-1-101 0 0,6-13 281 0 0,0 0 0 0 0,0-1-1 0 0,2-12-280 0 0,-4 13 158 0 0,0 0 0 0 0,1 0 0 0 0,0 1 0 0 0,1 0 0 0 0,4-4-158 0 0,-3 6 288 0 0,1 0 0 0 0,1 1 0 0 0,-1 0 0 0 0,2 1 0 0 0,5-4-288 0 0,28-21-717 0 0,31-19 717 0 0,-58 44 120 0 0,1 0 0 0 0,-1 2-1 0 0,1 0 1 0 0,1 1 0 0 0,0 0 0 0 0,4 1-120 0 0,23-4 151 0 0,1 2 1 0 0,0 2 0 0 0,0 2-1 0 0,45 2-151 0 0,-3 3 0 0 0,84 12 0 0 0,-170-11 0 0 0,1-1 0 0 0,0 1 0 0 0,-1 0 0 0 0,0 1 0 0 0,1-1 0 0 0,-1 1 0 0 0,0 0 0 0 0,1 0 0 0 0,-1 0 0 0 0,0 1 0 0 0,0-1 0 0 0,0 1 0 0 0,-3-1 0 0 0,1-1 0 0 0,-1 1 0 0 0,0-1 0 0 0,1 1 0 0 0,-1-1 0 0 0,0 1 0 0 0,0 0 0 0 0,0 0 0 0 0,0 0 0 0 0,0 0 0 0 0,0 0 0 0 0,-1 0 0 0 0,1 0 0 0 0,-1 0 0 0 0,1 0 0 0 0,-1 0 0 0 0,0 0 0 0 0,0 0 0 0 0,0 0 0 0 0,0 0 0 0 0,0 0 0 0 0,0 0 0 0 0,0 1 0 0 0,-1-1 0 0 0,1 0 0 0 0,-1 0 0 0 0,0 1 0 0 0,-3 6 0 0 0,0 1 0 0 0,0-1 0 0 0,-1 0 0 0 0,-1 0 0 0 0,1-1 0 0 0,-1 0 0 0 0,-1 0 0 0 0,1 0 0 0 0,-4 2 0 0 0,-17 16 0 0 0,-28 20 0 0 0,31-26 0 0 0,-35 26 0 0 0,-3-2 0 0 0,-6 0 0 0 0,-134 71 0 0 0,140-84 0 0 0,-2-4 0 0 0,0-2 0 0 0,-40 8 0 0 0,-30 7-4774 0 0,132-39-636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561 101 10135 0 0,'23'-16'264'0'0,"1"0"0"0"0,1 2 0 0 0,0 0 0 0 0,2 2-264 0 0,48-16 970 0 0,-74 27-460 0 0,-1 1 2 0 0,0 0 0 0 0,0 0 0 0 0,-7 9 333 0 0,4-3-666 0 0,-34 36 480 0 0,-2-2 0 0 0,-1-1 1 0 0,-18 11-660 0 0,17-14 166 0 0,-339 328 56 0 0,363-347-223 0 0,1 1 1 0 0,1 1 0 0 0,1 1-1 0 0,1 0 1 0 0,0 0 0 0 0,1 1 0 0 0,2 1-1 0 0,0 0 1 0 0,1 0 0 0 0,2 1-1 0 0,0 0 1 0 0,3-7 171 0 0,1 0 0 0 0,1 0 0 0 0,0 0 0 0 0,1 0 1 0 0,1 1-1 0 0,0-1 0 0 0,3 12-171 0 0,-1-15 251 0 0,0-1 1 0 0,1 1-1 0 0,1-1 1 0 0,0 0-1 0 0,1 0 1 0 0,0 0-1 0 0,0-1 1 0 0,2 1-1 0 0,-1-2 1 0 0,3 4-252 0 0,-1-4 20 0 0,0-1 0 0 0,0 0 0 0 0,1-1 0 0 0,0 0 0 0 0,0 0 0 0 0,1 0 0 0 0,0-2 0 0 0,0 1 0 0 0,10 4-20 0 0,-4-4-3 0 0,1 0 1 0 0,0 0-1 0 0,0-2 1 0 0,0 0 0 0 0,0-1-1 0 0,7 0 3 0 0,-18-2 13 0 0,1 0-308 0 0,7-1-6395 0 0,-14-1 446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4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 11975 0 0,'1'0'59'0'0,"-1"0"1"0"0,0-1-1 0 0,0 1 0 0 0,0 0 0 0 0,0-1 0 0 0,0 1 0 0 0,-1 0 1 0 0,1-1-1 0 0,0 1 0 0 0,0 0 0 0 0,0-1 0 0 0,0 1 0 0 0,0 0 0 0 0,0-1 1 0 0,0 1-1 0 0,-1 0 0 0 0,1-1 0 0 0,0 1 0 0 0,0 0 0 0 0,0 0 0 0 0,-1-1 1 0 0,1 1-60 0 0,-2 3-1 0 0,1 1 1 0 0,-1-1 0 0 0,1 1 0 0 0,0-1 0 0 0,0 1 0 0 0,0 0-1 0 0,0-1 1 0 0,1 1 0 0 0,0 0 0 0 0,0 3 0 0 0,3 41 103 0 0,-1-25 242 0 0,0-9-123 0 0,1 0-1 0 0,0 0 0 0 0,0 0 0 0 0,1 0 1 0 0,1 0-1 0 0,1-1 0 0 0,0 0 0 0 0,6 11-221 0 0,13 17 549 0 0,2-1 0 0 0,2-1-549 0 0,-10-13 619 0 0,-7-10-585 0 0,169 245 97 0 0,-115-165-131 0 0,-26-41 0 0 0,-32-47 0 0 0,-6-7-50 0 0,-1-1-1 0 0,0 0 0 0 0,1 0 1 0 0,-1 0-1 0 0,1-1 0 0 0,-1 1 1 0 0,0 0-1 0 0,1 0 0 0 0,-1-1 1 0 0,0 1-1 0 0,1-1 0 0 0,-1 1 1 0 0,0-1-1 0 0,0 1 0 0 0,1-1 1 0 0,-1 0-1 0 0,0 0 1 0 0,0 0-1 0 0,0 0 0 0 0,0 1 1 0 0,0-1-1 0 0,1-2 51 0 0,1 1-458 0 0,-1-1 1 0 0,1 0-1 0 0,-1 0 1 0 0,0 0-1 0 0,0 0 1 0 0,0-1-1 0 0,0 1 1 0 0,0-2 457 0 0,4-13-5410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61 6447 0 0,'11'-16'240'0'0,"-7"10"-139"0"0,0 0 1 0 0,0 0-1 0 0,0 0 1 0 0,-1 0-1 0 0,2-4-101 0 0,-5 9 381 0 0,0 1 110 0 0,0 0 18 0 0,-10-3 515 0 0,7 3-968 0 0,0 0-1 0 0,0 0 0 0 0,0 0 0 0 0,1 0 1 0 0,-1 0-1 0 0,0 1 0 0 0,1 0 0 0 0,-1-1 1 0 0,0 1-1 0 0,1 0 0 0 0,-3 1-55 0 0,-29 17 731 0 0,7-4-438 0 0,17-9-122 0 0,-1 0 0 0 0,1 0-1 0 0,1 1 1 0 0,-1 0 0 0 0,1 0-1 0 0,-2 3-170 0 0,-14 15 1024 0 0,-9 13-1024 0 0,24-27 159 0 0,2 1 0 0 0,-1 0-1 0 0,1 0 1 0 0,1 0-1 0 0,-2 6-158 0 0,5-10 300 0 0,1 1-1 0 0,0 0 1 0 0,0-1-1 0 0,1 1 0 0 0,0 1 1 0 0,0-1-1 0 0,1 0 1 0 0,0 0-1 0 0,1 0-299 0 0,0-7 33 0 0,0 1-1 0 0,0-1 1 0 0,0 0-1 0 0,1 0 1 0 0,-1 0-1 0 0,0 0 1 0 0,1 0-1 0 0,0-1 1 0 0,0 1-1 0 0,-1 0 0 0 0,1 0 1 0 0,0 0-1 0 0,0 0 1 0 0,1-1-1 0 0,-1 1 1 0 0,0-1-1 0 0,0 1 1 0 0,1-1-1 0 0,-1 1 1 0 0,1-1-1 0 0,-1 0 1 0 0,3 2-33 0 0,-2-2 89 0 0,1 0-1 0 0,-1 1 1 0 0,1-1 0 0 0,0 0 0 0 0,0-1 0 0 0,0 1 0 0 0,-1 0 0 0 0,1-1 0 0 0,0 1 0 0 0,0-1 0 0 0,0 0 0 0 0,0 0-1 0 0,0 0 1 0 0,0 0 0 0 0,2-1-89 0 0,2 0 31 0 0,0-1-1 0 0,0 1 0 0 0,-1-1 1 0 0,1-1-1 0 0,0 1 1 0 0,-1-1-1 0 0,1 0 0 0 0,-1-1 1 0 0,0 0-1 0 0,0 0 1 0 0,0 0-1 0 0,0 0 0 0 0,-1-1 1 0 0,0 0-1 0 0,0 0 1 0 0,0-1-1 0 0,-1 1 0 0 0,1-1 1 0 0,-2 0-1 0 0,4-6-30 0 0,2-6-105 0 0,-1-1-1 0 0,-1 0 1 0 0,0-1-1 0 0,-2 1 1 0 0,1-6 105 0 0,-3 6-2454 0 0,-1 0 1 0 0,0-1-1 0 0,-1-7 2454 0 0,-1 16-4968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4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98 13823 0 0,'6'-21'377'0'0,"-3"10"-63"0"0,0 0 0 0 0,-1 0 1 0 0,0 0-1 0 0,-1-1 0 0 0,0-8-314 0 0,-12 26 996 0 0,0 3-913 0 0,0 1 0 0 0,0 1 0 0 0,1-1 0 0 0,1 2-1 0 0,0 0 1 0 0,0 0 0 0 0,-4 8-83 0 0,-3 5 28 0 0,-189 272-28 0 0,167-243 0 0 0,-124 170 0 0 0,154-215 0 0 0,1 0 0 0 0,-2 0 0 0 0,1-1 0 0 0,-1 0 0 0 0,0 0 0 0 0,-1-1 0 0 0,1-1 0 0 0,-1 1 0 0 0,-1-1 0 0 0,10-6-69 0 0,0 1-1 0 0,0-1 0 0 0,1 1 1 0 0,-1-1-1 0 0,0 0 0 0 0,0 0 1 0 0,0 1-1 0 0,0-1 0 0 0,1 0 1 0 0,-1 0-1 0 0,0 0 1 0 0,0 0-1 0 0,0 0 0 0 0,0 0 1 0 0,0 0-1 0 0,0 0 70 0 0,-2-3-3660 0 0,8-7-1750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4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84 13823 0 0,'0'0'315'0'0,"0"0"45"0"0,0 0 21 0 0,-1 2-49 0 0,-1 2-312 0 0,1 0 0 0 0,0 0-1 0 0,0 0 1 0 0,1 1 0 0 0,-1-1-1 0 0,1 0 1 0 0,0 0 0 0 0,0 1-1 0 0,0-1 1 0 0,0 0 0 0 0,1 1-1 0 0,0-1 1 0 0,0 0 0 0 0,1 3-20 0 0,0 0 160 0 0,0 0 0 0 0,1 0 0 0 0,0 0 0 0 0,0 0 0 0 0,1-1 0 0 0,-1 1 0 0 0,1-1 0 0 0,3 2-160 0 0,-3-3 116 0 0,1-1-1 0 0,0 1 1 0 0,0-2-1 0 0,0 1 0 0 0,1 0 1 0 0,-1-1-1 0 0,1 0 1 0 0,0 0-1 0 0,0-1 1 0 0,0 0-1 0 0,0 0 0 0 0,0 0 1 0 0,0-1-1 0 0,0 0 1 0 0,1 0-1 0 0,-1 0 1 0 0,1-1-1 0 0,-1 0 0 0 0,1 0-115 0 0,15-1 93 0 0,-1-1 0 0 0,0-1-1 0 0,0-1 1 0 0,0-1-1 0 0,3-1-92 0 0,267-91 0 0 0,-143 45 0 0 0,68-12 0 0 0,-173 55-181 0 0,15-1 181 0 0,-15 5-5163 0 0,-17 4-885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11975 0 0,'0'0'267'0'0,"0"0"42"0"0,0 0 17 0 0,0 0-28 0 0,0 0-126 0 0,0 0 204 0 0,0 0 111 0 0,0 0 22 0 0,0 0 3 0 0,0 0 0 0 0,2 1 0 0 0,0 1-421 0 0,-1-1 0 0 0,1 0 0 0 0,0 0 0 0 0,0 0-1 0 0,0 0 1 0 0,0 0 0 0 0,0 0 0 0 0,0 0 0 0 0,0-1-1 0 0,0 1 1 0 0,0-1 0 0 0,1 0 0 0 0,-1 1 0 0 0,0-1 0 0 0,0 0-1 0 0,0 0 1 0 0,0 0 0 0 0,1-1 0 0 0,0 1-91 0 0,9-2 328 0 0,1-1 1 0 0,-1 0-1 0 0,1-1-328 0 0,9-2 361 0 0,282-72 1582 0 0,-214 52-5944 0 0,-63 17 2467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0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4607 0 0,'0'0'96'0'0,"0"0"32"0"0,0 0 0 0 0,0 0 0 0 0,0 0-128 0 0,0 0 0 0 0,0 0 0 0 0,0 0 0 0 0,0 0 0 0 0,0 0 0 0 0,0 0 0 0 0,7-5-2024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0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0,'0'0'231'0'0,"0"0"29"0"0,0 0 19 0 0,0 0 37 0 0,0 2 125 0 0,4 15 69 0 0,1-1 0 0 0,0 0 0 0 0,1 0 0 0 0,1-1-1 0 0,0 0 1 0 0,1 0 0 0 0,7 9-510 0 0,15 19 536 0 0,1-1 0 0 0,3-1 0 0 0,1-2 0 0 0,17 14-536 0 0,-11-17 310 0 0,1-1 1 0 0,1-2-1 0 0,25 13-310 0 0,-12-13 557 0 0,1-3 0 0 0,19 4-557 0 0,-36-15 3 0 0,-39-19-13 0 0,1 1-1 0 0,-1-1 1 0 0,0 0 0 0 0,0 1-1 0 0,0-1 1 0 0,0 1-1 0 0,0 0 1 0 0,0-1-1 0 0,0 1 1 0 0,0 0 0 0 0,0 0-1 0 0,0-1 1 0 0,-1 1-1 0 0,1 0 1 0 0,0 1 10 0 0,3-1-1228 0 0,-4 2 297 0 0,0 4 468 0 0,-4-4-7103 0 0,-13 0 6030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0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11975 0 0,'0'0'267'0'0,"0"0"42"0"0,0 0 17 0 0,0 0-28 0 0,0 2-196 0 0,6 26-11 0 0,-3-18 326 0 0,-1-1 0 0 0,-1 1 0 0 0,0 0 0 0 0,0 4-417 0 0,-1-10 26 0 0,0 0 0 0 0,0-1 0 0 0,-1 1 0 0 0,0-1 0 0 0,1 1 0 0 0,-1-1 0 0 0,-1 1 0 0 0,1-1 0 0 0,0 0 0 0 0,-1 1-1 0 0,0-1 1 0 0,0 0 0 0 0,0 0 0 0 0,-1 2-26 0 0,-10 10 392 0 0,0 1 0 0 0,-1-2 0 0 0,0 1 0 0 0,-2-2 0 0 0,-10 8-392 0 0,-113 83 16 0 0,7-8-16 0 0,-32 36 0 0 0,149-119 0 0 0,4-4 0 0 0,0 0 0 0 0,0 1 0 0 0,1 0 0 0 0,1 0 0 0 0,-2 3 0 0 0,6-4-769 0 0,5-7-3236 0 0,0-2-1405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0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13823 0 0,'0'0'315'0'0,"0"0"45"0"0,0 0 21 0 0,0 0-49 0 0,2 2-220 0 0,5 5-100 0 0,1 1 0 0 0,0-1-1 0 0,0-1 1 0 0,1 1 0 0 0,0-1 0 0 0,0-1-1 0 0,1 0 1 0 0,-1 0 0 0 0,1-1-1 0 0,0 0 1 0 0,0-1 0 0 0,4 1-12 0 0,10 2 326 0 0,0-1 0 0 0,1-1-1 0 0,-1-1 1 0 0,25 0-326 0 0,48-5 1024 0 0,-1-3 0 0 0,0-5 0 0 0,44-12-1024 0 0,-51 6 538 0 0,153-30 540 0 0,-50 9-1188 0 0,-134 29-3240 0 0,12 2 3350 0 0,-41 6-4572 0 0,-5 3-1228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50 6447 0 0,'0'0'142'0'0,"0"0"22"0"0,0 0 13 0 0,-2 1-20 0 0,-14 6-26 0 0,7-4 3786 0 0,9-3-3825 0 0,0 0 0 0 0,1 1-1 0 0,-1-1 1 0 0,0 0-1 0 0,0 0 1 0 0,0 0 0 0 0,0 0-1 0 0,0 0 1 0 0,0 0 0 0 0,0 0-1 0 0,0 0 1 0 0,0 0-1 0 0,0 0 1 0 0,0 0 0 0 0,0 1-1 0 0,0-1 1 0 0,0 0 0 0 0,0 0-1 0 0,0 0 1 0 0,0 0-1 0 0,0 0 1 0 0,0 0 0 0 0,0 0-1 0 0,0 0 1 0 0,0 0 0 0 0,0 0-1 0 0,0 1 1 0 0,0-1-1 0 0,0 0 1 0 0,0 0 0 0 0,0 0-1 0 0,0 0 1 0 0,0 0 0 0 0,0 0-1 0 0,-1 0 1 0 0,1 0-1 0 0,0 0 1 0 0,0 0 0 0 0,0 0-1 0 0,0 0 1 0 0,0 0 0 0 0,0 1-1 0 0,0-1 1 0 0,0 0 0 0 0,0 0-1 0 0,0 0 1 0 0,0 0-1 0 0,0 0 1 0 0,-1 0 0 0 0,1 0-1 0 0,0 0 1 0 0,0 0 0 0 0,0 0-1 0 0,0 0 1 0 0,0 0-1 0 0,0 0 1 0 0,0 0 0 0 0,0 0-1 0 0,0 0 1 0 0,-1 0 0 0 0,1 0-92 0 0,13 4 1060 0 0,17 2-1398 0 0,-9-5 930 0 0,-1 0-1 0 0,1-2 0 0 0,0 0-591 0 0,15-1 186 0 0,36-3-171 0 0,34-7-15 0 0,-40 3 1 0 0,51-6-1 0 0,80-9 0 0 0,-143 19-438 0 0,0 2 0 0 0,37 4 438 0 0,-69 2-1020 0 0,-20-3 508 0 0,-2 0 0 0 0,0 0 0 0 0,0 0-204 0 0,0 0-857 0 0,0 0-379 0 0,0 0-80 0 0,0 0-15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0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8287 0 0,'0'0'382'0'0,"0"0"-8"0"0,0 0-170 0 0,0 0 176 0 0,0 0 107 0 0,0 0 22 0 0,0 0 3 0 0,0 1 0 0 0,-1 4-331 0 0,1 0 0 0 0,-1 0 1 0 0,0 0-1 0 0,0-1 0 0 0,-1 1 0 0 0,0 0 0 0 0,1-1 0 0 0,-1 0 0 0 0,-2 4-181 0 0,-26 39-18 0 0,28-44 38 0 0,-43 57 21 0 0,24-32 914 0 0,0 1 1 0 0,-5 13-956 0 0,-30 71 1667 0 0,28-54-1190 0 0,-24 66-477 0 0,46-113 0 0 0,3-6 0 0 0,0 0 0 0 0,1 1 0 0 0,0 0 0 0 0,0 0 0 0 0,-1 6 0 0 0,1-8-11 0 0,1-3 19 0 0,0 0 1 0 0,1 0-1 0 0,0 1 0 0 0,-1-1 1 0 0,1 0-1 0 0,0 1 0 0 0,0-1 1 0 0,0 1-1 0 0,1-1 0 0 0,-1 0-8 0 0,0-2 9 0 0,0 0-1 0 0,0 1 1 0 0,0-1-1 0 0,0 0 0 0 0,0 0 1 0 0,0 0-1 0 0,0 0 1 0 0,0 0-1 0 0,0 0 0 0 0,0 0 1 0 0,0 1-1 0 0,0-1 1 0 0,0 0-1 0 0,0 0 1 0 0,0 0-1 0 0,0 0 0 0 0,0 0 1 0 0,0 0-1 0 0,0 0 1 0 0,0 1-1 0 0,0-1 1 0 0,0 0-1 0 0,0 0 0 0 0,0 0 1 0 0,0 0-1 0 0,1 0 1 0 0,-1 0-1 0 0,0 0 1 0 0,0 0-1 0 0,0 0 0 0 0,0 0 1 0 0,0 0-1 0 0,0 1 1 0 0,0-1-1 0 0,0 0 0 0 0,1 0 1 0 0,-1 0-1 0 0,0 0 1 0 0,0 0-1 0 0,0 0 1 0 0,0 0-1 0 0,0 0 0 0 0,0 0 1 0 0,1 0-9 0 0,26 4 139 0 0,-5-5-4414 0 0,-2-3-1584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1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358 143 10135 0 0,'0'0'231'0'0,"0"0"29"0"0,0 0 19 0 0,0 0 37 0 0,0 0 125 0 0,3 1 58 0 0,0 0-333 0 0,1 0 1 0 0,0 0 0 0 0,0 0 0 0 0,0-1 0 0 0,-1 0-1 0 0,1 1 1 0 0,0-1 0 0 0,0 0 0 0 0,0-1 0 0 0,2 0-167 0 0,44-8 1457 0 0,-31 5-1000 0 0,14-2-119 0 0,4-1 309 0 0,-1-2 0 0 0,7-3-647 0 0,-16 4 0 0 0,2 1 0 0 0,-1 1 0 0 0,9 0 0 0 0,-2 0 0 0 0,10-5 0 0 0,23-3 0 0 0,7-2 0 0 0,-46 9 0 0 0,0 1 0 0 0,1 1 0 0 0,-1 2 0 0 0,6 1 0 0 0,-3 0 0 0 0,-25 3 0 0 0,-9 4 0 0 0,-6 3 0 0 0,-4 0 0 0 0,1 0 0 0 0,-1-1 0 0 0,-1 0 0 0 0,0-1 0 0 0,-2 0 0 0 0,-8 2 0 0 0,14-6 0 0 0,1 1 0 0 0,-1 1 0 0 0,1-1 0 0 0,0 1 0 0 0,0 0 0 0 0,0 1 0 0 0,0 0 0 0 0,1 0 0 0 0,-2 3 0 0 0,-22 17 0 0 0,-25 17 0 0 0,-18 13 0 0 0,52-37-18 0 0,-140 115-882 0 0,98-85-8 0 0,-46 26 908 0 0,59-42-127 0 0,22-13 108 0 0,0-1-1 0 0,-31 13 20 0 0,-75 35 0 0 0,18-10 0 0 0,108-50 0 0 0,2 1 0 0 0,6-5 52 0 0,-1 0 0 0 0,1 0 0 0 0,0 0 0 0 0,0 0 0 0 0,0 0 0 0 0,0 0 0 0 0,0 0-1 0 0,-1 2-51 0 0,3 5 745 0 0,0-7-521 0 0,-1 1 219 0 0,2-3-294 0 0,9 2-147 0 0,-1-1 0 0 0,1 0 0 0 0,-1-1-1 0 0,1 0 1 0 0,-1-1 0 0 0,1 0 0 0 0,-1 0-1 0 0,1-1 1 0 0,3-2-2 0 0,-11 4 0 0 0,56-7 680 0 0,-8 3 80 0 0,61-17-109 0 0,35-4-694 0 0,-133 23 43 0 0,12-1 0 0 0,1 1 0 0 0,20 1 0 0 0,-43 1 0 0 0,-1 0 0 0 0,1 0 0 0 0,0 0 0 0 0,0-1 0 0 0,0 1 0 0 0,-1-1 0 0 0,1 0 0 0 0,0 0 0 0 0,-1-1 0 0 0,20-4 0 0 0,-15 3-64 0 0,-7 3-273 0 0,-1 0-138 0 0,11-9-681 0 0,-8 6 750 0 0,2 0-87 0 0,-2-2-3473 0 0,2-2-809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11975 0 0,'0'0'267'0'0,"0"0"42"0"0,0 0 17 0 0,0 0-28 0 0,-1 2-196 0 0,-41 120-92 0 0,21-54 395 0 0,-3-1 0 0 0,-3-2 0 0 0,-3-1-1 0 0,-2-1 1 0 0,-6 3-405 0 0,22-43 6 0 0,-1-1-1 0 0,-2-1 0 0 0,-17 17-5 0 0,34-35-526 0 0,-1-1-1 0 0,0 1 1 0 0,0-1-1 0 0,0 0 1 0 0,0 0-1 0 0,0 0 1 0 0,0 0-1 0 0,-2 0 527 0 0,-8 2-4772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1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64 8287 0 0,'0'0'382'0'0,"-1"0"-8"0"0,-16 9-226 0 0,16-8-118 0 0,-1 0 290 0 0,0 0-1 0 0,0 0 1 0 0,0 0 0 0 0,0 0-1 0 0,0-1 1 0 0,0 1-1 0 0,0-1 1 0 0,-1 1-1 0 0,1-1 1 0 0,0 1 0 0 0,0-1-1 0 0,-1 0 1 0 0,1 0-1 0 0,-1 0-319 0 0,2-1 512 0 0,1 1 0 0 0,0 0 0 0 0,0 0 0 0 0,0 0 0 0 0,2-1 0 0 0,14-6-398 0 0,1 1 0 0 0,0 0-1 0 0,0 1 1 0 0,0 0 0 0 0,1 2 0 0 0,0 0-114 0 0,44-5 894 0 0,5 4-894 0 0,-6-1 914 0 0,331-20-760 0 0,-363 24-143 0 0,4-1-942 0 0,1 2 0 0 0,-1 2 0 0 0,5 1 931 0 0,-20 1-1023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0 10135 0 0,'2'0'464'0'0,"8"0"-9"0"0,-9 0-447 0 0,-1 0 0 0 0,1 0 0 0 0,-1 0 0 0 0,1 0 0 0 0,-1 1 0 0 0,0-1 0 0 0,1 0 0 0 0,-1 0 0 0 0,1 0 0 0 0,-1 0 0 0 0,0 0 0 0 0,1 0 0 0 0,-1 1 0 0 0,1-1 0 0 0,-1 0 0 0 0,0 0 0 0 0,1 1 0 0 0,-1-1 0 0 0,0 0 0 0 0,1 1-8 0 0,-1 0 7 0 0,0 0 0 0 0,0 0 0 0 0,0 0 0 0 0,0 0 0 0 0,0 0 0 0 0,0 0 0 0 0,0 0 0 0 0,0 0 0 0 0,0 0 0 0 0,-1 0 0 0 0,1 0 0 0 0,0 0-1 0 0,-1 0 1 0 0,1-1 0 0 0,-1 1 0 0 0,1 0 0 0 0,-1 0 0 0 0,1 0 0 0 0,-1 0 0 0 0,0-1 0 0 0,1 1 0 0 0,-1 0 0 0 0,0 0 0 0 0,1-1 0 0 0,-2 1-7 0 0,-22 18 774 0 0,2-6-407 0 0,-1-1 0 0 0,0-2 0 0 0,-24 8-367 0 0,39-14 16 0 0,-28 8-16 0 0,17-6 0 0 0,0 2 0 0 0,0 0 0 0 0,0 1 0 0 0,-24 14-346 0 0,-1-2 0 0 0,-1-2 0 0 0,0-2 0 0 0,-21 4 346 0 0,25-8-606 0 0,-10 6 606 0 0,13-5-2 0 0,-35 9 2 0 0,16-5 0 0 0,39-12 0 0 0,-1 0 0 0 0,-18 3 0 0 0,23-5 0 0 0,10-3 0 0 0,1 0 0 0 0,-1 0 0 0 0,0-1 0 0 0,1 1 0 0 0,-1-1 0 0 0,0 0 0 0 0,1 0 0 0 0,-1 0 0 0 0,0 0 0 0 0,-2-1 0 0 0,-5-2 0 0 0,11 2 0 0 0,-1 0 0 0 0,1 0 0 0 0,-1-1 0 0 0,1 1 0 0 0,-1 0 0 0 0,1 0 0 0 0,0-1 0 0 0,-1 1 0 0 0,1 0 0 0 0,0-1 0 0 0,0 1 0 0 0,0 0 0 0 0,0-1 0 0 0,0 1 0 0 0,0 0 0 0 0,1-1 0 0 0,-1 1 0 0 0,0 0 0 0 0,1-1 0 0 0,9-26 0 0 0,-7 22 0 0 0,0 1 0 0 0,1 0 0 0 0,-1 0 0 0 0,1 0 0 0 0,0 1 0 0 0,1-1 0 0 0,-1 1 0 0 0,1 0 0 0 0,-1 0 0 0 0,1 1 0 0 0,0-1 0 0 0,1 1 0 0 0,-1 0 0 0 0,1 1 0 0 0,-1-1 0 0 0,1 1 0 0 0,0 0 0 0 0,20-8 38 0 0,-16 6 67 0 0,0 0 0 0 0,0 0-1 0 0,0 1 1 0 0,0 0 0 0 0,1 1 0 0 0,0 0 0 0 0,-1 1-1 0 0,4 0-104 0 0,7 2 281 0 0,-1 1 0 0 0,1 1-1 0 0,-1 1 1 0 0,2 1-281 0 0,47 8 924 0 0,-57-12-792 0 0,-1 1 0 0 0,1 0 0 0 0,-1 1-1 0 0,0 0 1 0 0,0 1 0 0 0,0 0 0 0 0,0 1 0 0 0,-1 0 0 0 0,0 1 0 0 0,0 0 0 0 0,0 0 0 0 0,-1 1-1 0 0,1 0 1 0 0,-2 1 0 0 0,1 0 0 0 0,-1 0 0 0 0,0 1 0 0 0,-1 0 0 0 0,0 0 0 0 0,-1 1 0 0 0,0 0-1 0 0,0 0 1 0 0,-1 0 0 0 0,2 6-132 0 0,-3-8-201 0 0,-3-7-34 0 0,0 0 0 0 0,0-1 0 0 0,0 1 0 0 0,1 0 0 0 0,-1-1 0 0 0,0 1 0 0 0,0-1 0 0 0,1 1 0 0 0,-1-1 1 0 0,0 0-1 0 0,1 0 0 0 0,-1 0 0 0 0,0 1 0 0 0,1-1 0 0 0,-1 0 0 0 0,0-1 0 0 0,1 1 235 0 0,-2 0-7 0 0,13-1-1527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1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 11975 0 0,'0'0'267'0'0,"-6"5"368"0"0,-2 2-524 0 0,-1 0 1 0 0,2 1 0 0 0,-1 0 0 0 0,1 0 0 0 0,0 0-1 0 0,-2 5-111 0 0,-10 17 1118 0 0,-4 12-1118 0 0,-7 10 646 0 0,17-30-642 0 0,-1-1 0 0 0,-1-1 0 0 0,-1 0 0 0 0,-8 7-4 0 0,-158 140 0 0 0,18-18 0 0 0,112-99-347 0 0,-102 97-2122 0 0,147-140 1445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1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121 119 11975 0 0,'0'0'267'0'0,"0"0"42"0"0,0 0 17 0 0,0 0-28 0 0,2-1-196 0 0,12-2 292 0 0,-1-1 1 0 0,1 0 0 0 0,-1-1 0 0 0,0-1-1 0 0,1 0-394 0 0,22-10 1005 0 0,11-3-213 0 0,1 3 0 0 0,1 1 0 0 0,1 3 0 0 0,1 2-792 0 0,-35 8 0 0 0,-15 2 0 0 0,-1 0 0 0 0,1 0 0 0 0,-1 0 0 0 0,1 0 0 0 0,0 0 0 0 0,-1 0 0 0 0,1 0 0 0 0,-1 1 0 0 0,1-1 0 0 0,-1 0 0 0 0,1 0 0 0 0,-1 0 0 0 0,1 0 0 0 0,-1 1 0 0 0,1-1 0 0 0,-1 0 0 0 0,1 1 0 0 0,-1-1 0 0 0,0 0 0 0 0,1 1 0 0 0,-1 0 0 0 0,0 0 0 0 0,1 0 0 0 0,-1 0 0 0 0,0 0 0 0 0,0 0 0 0 0,0 0 0 0 0,0 0 0 0 0,0 0 0 0 0,0 0 0 0 0,0 1 0 0 0,0-1 0 0 0,-1 0 0 0 0,1 0 0 0 0,0 0 0 0 0,-1 0 0 0 0,1 0 0 0 0,0 0 0 0 0,-1 0 0 0 0,0 0 0 0 0,1 0 0 0 0,-1-1 0 0 0,1 1 0 0 0,-17 23 0 0 0,16-23 0 0 0,-23 28 0 0 0,-2-1 0 0 0,-1-1 0 0 0,-22 15 0 0 0,-13 7 0 0 0,-20 9 0 0 0,12-16 3 0 0,44-28-233 0 0,2 1 0 0 0,-22 17 230 0 0,39-27-12 0 0,1 1 0 0 0,-1 0-1 0 0,1 0 1 0 0,0 1 0 0 0,1 0 0 0 0,0 0 0 0 0,0 0 0 0 0,0 2 12 0 0,5-9-1 0 0,0 0 0 0 0,-1 0 0 0 0,1 0 0 0 0,0 0 0 0 0,0 0 1 0 0,0 0-1 0 0,0 1 0 0 0,0-1 0 0 0,0 0 0 0 0,0 0 1 0 0,0 0-1 0 0,0 0 0 0 0,0 0 0 0 0,0 0 0 0 0,0 0 0 0 0,0 0 1 0 0,0 0-1 0 0,0 0 0 0 0,0 1 0 0 0,0-1 0 0 0,0 0 0 0 0,0 0 1 0 0,0 0-1 0 0,0 0 0 0 0,0 0 0 0 0,0 0 0 0 0,0 0 1 0 0,0 0-1 0 0,0 0 0 0 0,0 0 0 0 0,0 1 0 0 0,0-1 0 0 0,0 0 1 0 0,0 0-1 0 0,0 0 0 0 0,0 0 0 0 0,0 0 0 0 0,0 0 1 0 0,1 0-1 0 0,-1 0 0 0 0,0 0 0 0 0,0 0 0 0 0,0 0 0 0 0,0 0 1 0 0,0 0-1 0 0,0 0 0 0 0,0 0 0 0 0,0 0 0 0 0,0 1 1 0 0,0-1-1 0 0,0 0 0 0 0,1 0 1 0 0,1 1-11 0 0,1 1-1 0 0,-1-1 1 0 0,1 1 0 0 0,0-1-1 0 0,0 0 1 0 0,0 0 0 0 0,0 0-1 0 0,0 0 1 0 0,0 0 0 0 0,0-1 0 0 0,3 1 11 0 0,15 3 63 0 0,83 21 867 0 0,-92-23-799 0 0,-1 0 0 0 0,1 0 0 0 0,0-1-1 0 0,0-1 1 0 0,-1 0 0 0 0,10-1-131 0 0,9 0 189 0 0,-16 1-196 0 0,-1-2 0 0 0,1 0 0 0 0,0-1 0 0 0,-1 0 0 0 0,1-1 0 0 0,9-4 7 0 0,-11 4-221 0 0,-1 0-1297 0 0,-4 3-2784 0 0,-6 1-1973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1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13823 0 0,'0'0'315'0'0,"0"0"45"0"0,0 0 21 0 0,0 0-49 0 0,0 0-149 0 0,0 0 194 0 0,0 0 110 0 0,0 0 22 0 0,0 0 3 0 0,0 0 0 0 0,0 0 0 0 0,0 0 0 0 0,6-6 1024 0 0,-1 2-1048 0 0,-2 4-7904 0 0,6 4 1616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1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1210 32 13823 0 0,'1'-3'93'0'0,"0"1"-1"0"0,-1 0 1 0 0,1 0-1 0 0,0 0 1 0 0,0 0-1 0 0,1-1 1 0 0,-1 1 0 0 0,0 1-1 0 0,1-1 1 0 0,-1 0-1 0 0,1 0 1 0 0,0 0-1 0 0,0 1 1 0 0,-1-1-1 0 0,2 1-92 0 0,-3 1 7 0 0,1 0 0 0 0,0 0 0 0 0,0 0 0 0 0,-1 0 0 0 0,1 0 0 0 0,0 0 0 0 0,-1 1 0 0 0,1-1 0 0 0,0 0 0 0 0,0 0 0 0 0,-1 1 0 0 0,1-1 0 0 0,-1 0 0 0 0,1 1 0 0 0,0-1 0 0 0,-1 1 0 0 0,1-1 0 0 0,0 1-7 0 0,0 0-2 0 0,17 8 2 0 0,-13-7 0 0 0,-1 0 0 0 0,1 0 0 0 0,0 1 0 0 0,-1 0 0 0 0,2 1 0 0 0,14 10 56 0 0,-11-13 123 0 0,-4-1 22 0 0,-3 1 286 0 0,-2-1 22 0 0,0 0 3 0 0,0 0 0 0 0,0 0 0 0 0,0 0 0 0 0,0 0-69 0 0,-16 5-270 0 0,4 0-181 0 0,-31 7 8 0 0,-36 9 0 0 0,-13 9 0 0 0,-80 29-876 0 0,-5-7 876 0 0,123-37-487 0 0,-47 13 137 0 0,-1-5-1 0 0,-3-4 351 0 0,97-18-14 0 0,-54 7-1050 0 0,-22-1 1064 0 0,63-6-180 0 0,0-2 1 0 0,0 0-1 0 0,0-1 1 0 0,0-1-1 0 0,-19-6 180 0 0,35 8 104 0 0,1 0 0 0 0,-1 0 0 0 0,1-1 0 0 0,0 0 0 0 0,-1 0 0 0 0,1 0 0 0 0,0-1 0 0 0,0 1 0 0 0,0-1 0 0 0,1 0 0 0 0,-1 0 0 0 0,1 0 0 0 0,0-1 0 0 0,-1 1 0 0 0,1-1 0 0 0,1 0 0 0 0,-1 1 0 0 0,1-1 0 0 0,-3-4-104 0 0,5 6 1 0 0,-1 1 0 0 0,1-1 0 0 0,0 1 0 0 0,-1-1 0 0 0,1 0 0 0 0,0 1 0 0 0,0-1 0 0 0,0 0 0 0 0,0 1 0 0 0,0-1 0 0 0,1 0 0 0 0,-1 1 0 0 0,0-1 0 0 0,1 0 0 0 0,-1 1-1 0 0,1-1 1 0 0,0 1 0 0 0,-1-1 0 0 0,1 1 0 0 0,0-1 0 0 0,0 1-1 0 0,2-3 0 0 0,-1 0-1 0 0,1 0 1 0 0,0 1-1 0 0,0-1 0 0 0,1 1 1 0 0,-1 0-1 0 0,1 0 1 0 0,5-2 0 0 0,-8 5 0 0 0,1 0 0 0 0,-1 0 0 0 0,0 1 0 0 0,0-1 0 0 0,1 0 0 0 0,-1 0 0 0 0,0 1 0 0 0,0-1 0 0 0,0 1 0 0 0,1-1 0 0 0,-1 1 0 0 0,0-1 0 0 0,0 1 0 0 0,0 0 0 0 0,0-1 0 0 0,0 1 0 0 0,0 0 0 0 0,0 0 0 0 0,-1 0 0 0 0,1 0 0 0 0,0 0 0 0 0,0 0 0 0 0,-1 0 0 0 0,1 0 0 0 0,7 12 0 0 0,-8-8 0 0 0,-1-2 0 0 0,1 9 0 0 0,0-1 0 0 0,-1 0 0 0 0,-1 0 0 0 0,0 0 0 0 0,0 0 0 0 0,-2 0 0 0 0,-6 41 0 0 0,9-43 0 0 0,0 1 0 0 0,1-1 0 0 0,0 1 0 0 0,0-1 0 0 0,1 0 0 0 0,0 1 0 0 0,1-1 0 0 0,0 0 0 0 0,1 0 0 0 0,-1 0 0 0 0,2 0 0 0 0,-1 0 0 0 0,1-1 0 0 0,1 1 0 0 0,-1-1 0 0 0,2 0 0 0 0,-1 0 0 0 0,1-1 0 0 0,0 0 0 0 0,0 0 0 0 0,1 0 0 0 0,0-1 0 0 0,0 0 0 0 0,1 0 0 0 0,1 1 0 0 0,4 1 0 0 0,0-1 0 0 0,9 4 0 0 0,-9-5 0 0 0,0 0 0 0 0,0 2 0 0 0,2 1 0 0 0,-11-6 0 0 0,8 6 0 0 0,-1 0 0 0 0,0 0 0 0 0,6 7 0 0 0,-6-5 0 0 0,-7-5 0 0 0,-1 9 0 0 0,-1-9 15 0 0,0 0-1 0 0,-1 0 0 0 0,0 1 1 0 0,0-1-1 0 0,-1 5-14 0 0,0-9 371 0 0,-1 5 715 0 0,0-7-655 0 0,0-7 100 0 0,2-15-240 0 0,0 1 0 0 0,2-1 0 0 0,0 1 0 0 0,1-1 0 0 0,2 1 0 0 0,3-10-291 0 0,2 2-35 0 0,1 1 0 0 0,2-1-1 0 0,0 2 1 0 0,7-8 35 0 0,-11 17-4 0 0,-7 12-15 0 0,0 0 1 0 0,1 0 0 0 0,0 0-1 0 0,0 0 1 0 0,1 1-1 0 0,-1 0 1 0 0,2-1 18 0 0,-5 4-696 0 0,2 3-257 0 0,24 0-5313 0 0,-16 1 466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1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11975 0 0,'-4'1'78'0'0,"1"1"1"0"0,-1 0-1 0 0,1 1 0 0 0,0-1 0 0 0,-1 1 0 0 0,1-1 0 0 0,0 1 0 0 0,1 0 1 0 0,-1 0-1 0 0,0 0 0 0 0,1 0 0 0 0,0 1 0 0 0,0-1 0 0 0,0 1 1 0 0,0-1-1 0 0,0 1 0 0 0,1 0 0 0 0,-1 3-78 0 0,-2 4-19 0 0,1 1 0 0 0,1 0 0 0 0,0 0 0 0 0,1 0 0 0 0,-1 10 19 0 0,3-6-5 0 0,0 1 1 0 0,0-1-1 0 0,2 0 0 0 0,0 0 0 0 0,0-1 0 0 0,2 1 1 0 0,5 13 4 0 0,11 20 384 0 0,20 34-384 0 0,-36-74 85 0 0,20 34 609 0 0,2-1 0 0 0,9 9-694 0 0,-11-17 383 0 0,-2 0-1 0 0,-1 2 0 0 0,9 23-382 0 0,-27-50 30 0 0,-1-1 1 0 0,0 1-1 0 0,-1 0 1 0 0,0 0-1 0 0,0 1 0 0 0,-1-1 1 0 0,0 0-1 0 0,0 0 1 0 0,-1 1-1 0 0,-1 7-30 0 0,-1-2 59 0 0,-1 0 1 0 0,0-1-1 0 0,-1 1 0 0 0,0-1 1 0 0,-1 0-1 0 0,-4 7-59 0 0,-12 19 152 0 0,-2 0-1 0 0,-2-1 1 0 0,-28 34-152 0 0,44-62 2 0 0,-38 47-2 0 0,-2-3 0 0 0,-22 16 0 0 0,56-56 0 0 0,-82 75 0 0 0,92-85 117 0 0,-1-1-1 0 0,1 1 0 0 0,0 1 1 0 0,1-1-1 0 0,-1 1 0 0 0,1 0 1 0 0,0 0-1 0 0,-1 3-116 0 0,5-8 509 0 0,0-1-134 0 0,4 11-1527 0 0,2-4 641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2 119 11975 0 0,'0'0'267'0'0,"0"0"42"0"0,0 0 17 0 0,-1-1-28 0 0,0-4-126 0 0,1 5-127 0 0,1-1 0 0 0,-1 0-1 0 0,0 1 1 0 0,1-1-1 0 0,-1 1 1 0 0,0-1 0 0 0,1 0-1 0 0,-1 1 1 0 0,0-1-1 0 0,1 1 1 0 0,-1-1 0 0 0,1 1-1 0 0,-1 0 1 0 0,1-1 0 0 0,0 1-1 0 0,-1-1 1 0 0,1 1-45 0 0,0-1 104 0 0,4-2 177 0 0,-1-1 0 0 0,2 0 1 0 0,-1 1-1 0 0,0 0 0 0 0,1 1 0 0 0,-1-1 0 0 0,6-1-281 0 0,43-11 1046 0 0,-33 10-911 0 0,134-31-140 0 0,-111 28 923 0 0,-1 1 0 0 0,27 2-918 0 0,-66 4-57 0 0,23 2-322 0 0,-26-1 268 0 0,0 0-1 0 0,0 0 1 0 0,-1 0 0 0 0,1 0 0 0 0,0 1-1 0 0,0-1 1 0 0,0 0 0 0 0,0 0 0 0 0,-1 1-1 0 0,1-1 1 0 0,0 0 0 0 0,0 1 0 0 0,-1-1-1 0 0,1 1 1 0 0,0-1 0 0 0,-1 1-1 0 0,1 0 1 0 0,0-1 0 0 0,-1 1 0 0 0,1-1-1 0 0,-1 1 1 0 0,1 0 0 0 0,-1 0 0 0 0,1-1-1 0 0,-1 1 1 0 0,0 0 0 0 0,1 0 111 0 0,-1 3-498 0 0,1 0 0 0 0,-1 0 0 0 0,0 0 0 0 0,0 0 0 0 0,-1 0 0 0 0,1 0 0 0 0,-1 0 0 0 0,-1 4 498 0 0,-6 16-2047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2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71 13823 0 0,'0'0'315'0'0,"0"-2"45"0"0,0-9 21 0 0,0 8-49 0 0,-2-6-208 0 0,1 2-53 0 0,0 6 294 0 0,1 1 122 0 0,0 0 22 0 0,0 0-66 0 0,67-3 1671 0 0,58-11-2114 0 0,-55 5 99 0 0,-30 4-90 0 0,-27 2-230 0 0,1 1 0 0 0,0 1-1 0 0,0 0 1 0 0,14 1 221 0 0,-23 1-157 0 0,22 0-5220 0 0,-13-3-237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2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15663 0 0,'0'0'356'0'0,"0"0"50"0"0,0 0 20 0 0,0 0-42 0 0,0 0-180 0 0,0 1 176 0 0,-1 1-293 0 0,0-1 0 0 0,0 0 0 0 0,0 1-1 0 0,0-1 1 0 0,0 0 0 0 0,0 1 0 0 0,0-1 0 0 0,-1 0 0 0 0,1 0-1 0 0,0 0 1 0 0,-1 0-87 0 0,-12 12 484 0 0,0 6-360 0 0,-4 4-110 0 0,2 1-1 0 0,1 0 1 0 0,0 2-14 0 0,-67 126 0 0 0,49-98 0 0 0,-2-1 0 0 0,-14 13 0 0 0,-2 3 0 0 0,35-47 0 0 0,9-12 0 0 0,0-1 0 0 0,0 1 0 0 0,1 0 0 0 0,1 0 0 0 0,-1 2 0 0 0,-6 19-1673 0 0,11-24-242 0 0,5 13-107 0 0,4-1-24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53 323 10135 0 0,'0'0'231'0'0,"-1"1"29"0"0,-44 38 305 0 0,39-32-487 0 0,7-32 1324 0 0,0 14-1240 0 0,2 0 0 0 0,-1 1 0 0 0,2 0-1 0 0,-1-1 1 0 0,1 1 0 0 0,1 0 0 0 0,0 1 0 0 0,0-1-1 0 0,2-2-161 0 0,11-13 600 0 0,1 0 0 0 0,14-13-600 0 0,-18 23 0 0 0,0 0 0 0 0,2 0 0 0 0,0 2 0 0 0,0 0 0 0 0,1 1 0 0 0,1 0 0 0 0,0 2 0 0 0,0 0 0 0 0,1 2 0 0 0,0 0 0 0 0,1 1 0 0 0,15-3 0 0 0,-28 8 144 0 0,-1 1-1 0 0,1 0 1 0 0,-1 1-1 0 0,0 0 0 0 0,1 0 1 0 0,-1 0-1 0 0,5 1-143 0 0,-8 0 69 0 0,0 0-1 0 0,0 0 1 0 0,-1 0-1 0 0,1 0 1 0 0,0 0-1 0 0,-1 1 1 0 0,1 0 0 0 0,-1-1-1 0 0,1 1 1 0 0,-1 1-1 0 0,0-1 1 0 0,0 0-1 0 0,0 1 1 0 0,0 0-1 0 0,0 0-68 0 0,3 4 12 0 0,-2-2-11 0 0,1 0-1 0 0,-1 0 1 0 0,0 1 0 0 0,-1-1-1 0 0,1 1 1 0 0,0 3-1 0 0,-3-8 0 0 0,-1 0 0 0 0,1 1 0 0 0,0-1 0 0 0,-1 1 0 0 0,1-1 0 0 0,-1 1 0 0 0,0-1 0 0 0,0 0 0 0 0,1 1 0 0 0,-1-1 0 0 0,0 1 0 0 0,0-1 0 0 0,0 1 0 0 0,0-1 0 0 0,-1 1 0 0 0,1-1 0 0 0,0 1 0 0 0,-1-1 0 0 0,1 1 0 0 0,-1-1 0 0 0,1 0 0 0 0,-1 1 0 0 0,0-1 0 0 0,0 1 0 0 0,-1 3 0 0 0,-6 9 0 0 0,0 0 0 0 0,-1 0 0 0 0,-4 5 0 0 0,-4 6 0 0 0,0 0-333 0 0,-1 0 0 0 0,0-1 0 0 0,-2-1 0 0 0,-8 6 333 0 0,14-15-227 0 0,-1-1 1 0 0,-1-1-1 0 0,0 0 0 0 0,0-1 0 0 0,-1-1 0 0 0,-1 0 0 0 0,-1 0 227 0 0,6-6-275 0 0,0 0 1 0 0,1 0-1 0 0,-1-1 0 0 0,0 0 0 0 0,-8-1 275 0 0,14-1-188 0 0,5 0-300 0 0,2-1-22 0 0,0 0-2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2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17503 0 0,'0'0'399'0'0,"2"0"60"0"0,2-1-340 0 0,0 1-1 0 0,0-1 1 0 0,0-1 0 0 0,0 1 0 0 0,0-1 0 0 0,-1 1 0 0 0,1-1 0 0 0,0 0 0 0 0,-1-1-119 0 0,21-8-8 0 0,129-41 2472 0 0,-114 38-1657 0 0,-24 8-537 0 0,1 1 0 0 0,-1 0-1 0 0,6 0-269 0 0,4 1-273 0 0,1 2-1 0 0,0 0 0 0 0,-1 2 1 0 0,1 0-1 0 0,10 3 274 0 0,-33-3-264 0 0,1 1 0 0 0,-1 0 1 0 0,0-1-1 0 0,0 1 0 0 0,1 0 0 0 0,-1 1 0 0 0,1 0 264 0 0,16 9-5835 0 0,-5-2 3277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2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1233 14 11975 0 0,'12'-8'355'0'0,"-4"3"435"0"0,-16 9-623 0 0,-84 46 1708 0 0,38-21-1143 0 0,-1-1 1 0 0,-2-3-1 0 0,-53 15-732 0 0,-76 26 19 0 0,110-38-22 0 0,-198 65 3 0 0,150-52 0 0 0,105-35 0 0 0,0 0 0 0 0,0 0 0 0 0,0-2 0 0 0,-1-1 0 0 0,1 0 0 0 0,-1-1 0 0 0,0-1 0 0 0,0-1 0 0 0,18-1 0 0 0,0 1 0 0 0,1 0 0 0 0,-1 0 0 0 0,0-1 0 0 0,1 1 0 0 0,-1-1 0 0 0,0 1 0 0 0,1-1 0 0 0,-1 0 0 0 0,1 1 0 0 0,-1-1 0 0 0,1 0 0 0 0,-1 0 0 0 0,1 0 0 0 0,0 0 0 0 0,-1 0 0 0 0,1-1 0 0 0,0 1 0 0 0,0 0 0 0 0,-1-2 0 0 0,1 1 0 0 0,-1 0 0 0 0,1-1 0 0 0,0 1 0 0 0,0-1 0 0 0,0 1 0 0 0,1-1 0 0 0,-1 1 0 0 0,0-1 0 0 0,1 0 0 0 0,-1-1 0 0 0,1-3 0 0 0,0 0 0 0 0,0 0 0 0 0,1 0 0 0 0,0 0 0 0 0,0 1 0 0 0,0-1 0 0 0,1 0 0 0 0,0 1 0 0 0,1-3 0 0 0,5-8 0 0 0,0 0 0 0 0,2 0 0 0 0,7-9 0 0 0,-14 21 0 0 0,1 1 0 0 0,0 0 0 0 0,0 0 0 0 0,1 0 0 0 0,2-2 0 0 0,6-5 0 0 0,-4 6 0 0 0,-7 4-15 0 0,-1 1-1 0 0,1-1 1 0 0,-1 0 0 0 0,1 1-1 0 0,-1-1 1 0 0,1 1-1 0 0,0 0 1 0 0,-1-1-1 0 0,1 1 1 0 0,-1 0 0 0 0,1 0-1 0 0,0 0 1 0 0,-1 0-1 0 0,2 0 16 0 0,0 1-185 0 0,-1-1 96 0 0,-1 1 1 0 0,0-1-1 0 0,1 0 0 0 0,-1 1 0 0 0,0 0 1 0 0,1-1-1 0 0,-1 1 0 0 0,0 0 1 0 0,0-1-1 0 0,0 1 0 0 0,0 0 1 0 0,0 0-1 0 0,0 0 89 0 0,6 4-272 0 0,45 29 177 0 0,-35-22 752 0 0,1 0-1 0 0,3-1-656 0 0,8 6 331 0 0,25 11-54 0 0,-29-16-187 0 0,14 9-90 0 0,-18-9 176 0 0,1-1 1 0 0,11 4-177 0 0,25 7 1074 0 0,-18-5-214 0 0,0-2-1 0 0,2-2 1 0 0,41 8-860 0 0,-40-16 0 0 0,9-1 0 0 0,32 5 0 0 0,-57-6 0 0 0,18-1 0 0 0,-26-2 0 0 0,0 1 0 0 0,0 1 0 0 0,0 1 0 0 0,7 2 0 0 0,-17-1 0 0 0,-3 3 0 0 0,-5-6-145 0 0,-1 1 1 0 0,1 0-1 0 0,-1-1 0 0 0,0 1 1 0 0,0 0-1 0 0,1-1 0 0 0,-1 1 0 0 0,0 0 1 0 0,0-1-1 0 0,-1 1 0 0 0,1 0 1 0 0,0-1-1 0 0,-1 1 0 0 0,1 0 0 0 0,-1-1 1 0 0,1 1-1 0 0,-1-1 0 0 0,1 1 1 0 0,-2 1 144 0 0,-16 24-2861 0 0,3-11 815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3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3223 0 0,'0'0'518'0'0,"0"0"964"0"0,0 0 430 0 0,0 0 83 0 0,0 0-162 0 0,0 0-751 0 0,0 0-328 0 0,0 0-67 0 0,0 0-40 0 0,0 0-115 0 0,0 0-55 0 0,0 2-12 0 0,0 6-316 0 0,-1-1 0 0 0,-1 0 0 0 0,1 0 0 0 0,-1 0 0 0 0,0 0 1 0 0,-1 0-1 0 0,0 0 0 0 0,0 0 0 0 0,-1 1-149 0 0,-3 5 102 0 0,0-1 1 0 0,-1-1 0 0 0,0 1-1 0 0,-7 6-102 0 0,-14 11 97 0 0,16-16-55 0 0,1 0 1 0 0,-8 10-43 0 0,10-9-26 0 0,-33 46-498 0 0,-4-2-1 0 0,-1-2 1 0 0,-20 14 524 0 0,45-48-1351 0 0,2-1-65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3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9215 0 0,'0'0'707'0'0,"0"0"-335"0"0,0 0 321 0 0,0 0 189 0 0,0 0 40 0 0,0 0-70 0 0,3 1-318 0 0,25 10 159 0 0,2 2 143 0 0,0-2-1 0 0,1-1 1 0 0,11 2-836 0 0,-14-8 131 0 0,-1-1 1 0 0,1-2 0 0 0,0 0 0 0 0,0-2 0 0 0,0-1 0 0 0,0-1-1 0 0,0-2 1 0 0,1-1-132 0 0,77-20 277 0 0,-2-5 0 0 0,0-4 0 0 0,5-8-277 0 0,-62 23 55 0 0,259-100 126 0 0,-274 111-976 0 0,0 0 1 0 0,0 2-1 0 0,0 2 0 0 0,1 1 1 0 0,0 1 794 0 0,-9 2-1390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0 12263 0 0,'-22'42'875'0'0,"-2"-1"0"0"0,-2-1-1 0 0,-1-1 1 0 0,-18 17-875 0 0,-17 22 639 0 0,-32 35-325 0 0,-11-1-1046 0 0,-91 72 732 0 0,149-138-408 0 0,39-36 330 0 0,-2 0 1 0 0,1 0-1 0 0,-1-1 1 0 0,-1-1-1 0 0,0 0 1 0 0,0 0 0 0 0,-2 0 77 0 0,-1 0-46 0 0,0 0 0 0 0,0 1 0 0 0,1 1 46 0 0,12-8-4 0 0,-1-1 0 0 0,1 0-1 0 0,-1 0 1 0 0,1 0 0 0 0,-1 0-1 0 0,1 0 1 0 0,-1 0 0 0 0,0 0 0 0 0,1 0-1 0 0,-1-1 1 0 0,0 1 0 0 0,0 0-1 0 0,1-1 1 0 0,-1 0 0 0 0,-1 1 4 0 0,-2-1-10 0 0,4 0 15 0 0,1 1 0 0 0,0-1 0 0 0,0 0 0 0 0,-1 0 1 0 0,1 0-1 0 0,0 0 0 0 0,-1 0 0 0 0,1 1 1 0 0,0-1-1 0 0,-1 0 0 0 0,1 0 0 0 0,0 0 0 0 0,-1 0 1 0 0,1 0-1 0 0,0 0 0 0 0,-1 0 0 0 0,1 0 1 0 0,0 0-1 0 0,-1-1 0 0 0,1 1 0 0 0,0 0 0 0 0,-1 0 1 0 0,1 0-1 0 0,0 0 0 0 0,-1 0 0 0 0,1 0 1 0 0,0-1-1 0 0,0 1 0 0 0,-1 0 0 0 0,1 0 0 0 0,0-1 1 0 0,0 1-1 0 0,-1 0 0 0 0,1 0 0 0 0,0-1 1 0 0,0 1-1 0 0,0 0 0 0 0,-1-1-5 0 0,1 0 14 0 0,0 0-1 0 0,0 0 1 0 0,0 0-1 0 0,0-1 1 0 0,0 1-1 0 0,1 0 1 0 0,-1 0-1 0 0,0 0 1 0 0,1 0 0 0 0,-1 0-1 0 0,0-1 1 0 0,1 1-14 0 0,17-31 282 0 0,-18 31-273 0 0,10-13 111 0 0,0 0 1 0 0,2 1-1 0 0,-1 0 1 0 0,2 1 0 0 0,0 0-1 0 0,0 1 1 0 0,13-9-121 0 0,-4 6 66 0 0,0 1 0 0 0,1 0 0 0 0,0 2 0 0 0,24-9-66 0 0,-37 17 103 0 0,0-1 0 0 0,0 1 0 0 0,1 1 1 0 0,-1 0-1 0 0,0 0 0 0 0,1 1 1 0 0,2 0-104 0 0,-11 1 48 0 0,1 0 1 0 0,0 0 0 0 0,0 1 0 0 0,-1-1 0 0 0,1 0-1 0 0,0 1 1 0 0,-1 0 0 0 0,1 0 0 0 0,-1 0-1 0 0,1 0 1 0 0,-1 0 0 0 0,0 0 0 0 0,1 1 0 0 0,-1-1-1 0 0,0 1 1 0 0,0 0 0 0 0,0-1 0 0 0,0 1 0 0 0,0 0-1 0 0,0 0 1 0 0,0 0 0 0 0,-1 1 0 0 0,1-1-1 0 0,-1 0 1 0 0,0 1 0 0 0,1-1 0 0 0,-1 1 0 0 0,0-1-1 0 0,-1 1 1 0 0,1 0-49 0 0,2 7 64 0 0,-1 1 0 0 0,0-1 0 0 0,-1 1 0 0 0,0-1 0 0 0,0 1 0 0 0,-1 0 0 0 0,-1 0 0 0 0,0-1 0 0 0,0 1 0 0 0,-1-1 0 0 0,-1 1 0 0 0,1-1 0 0 0,-2 0 0 0 0,1 0 0 0 0,-2 0 0 0 0,-3 8-64 0 0,-2 2 26 0 0,2-3 14 0 0,-1 0-1 0 0,-1 0 0 0 0,-7 8-39 0 0,6-7-105 0 0,10-17-450 0 0,1-1-223 0 0,0 0-1108 0 0,0 0-4214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241 159 12815 0 0,'0'0'587'0'0,"0"0"-16"0"0,0 0-255 0 0,0 0 282 0 0,0 0 160 0 0,0 0 36 0 0,0 0-26 0 0,0 0-133 0 0,1 3-54 0 0,-1-2-498 0 0,0 0-1 0 0,1 0 0 0 0,-1 0 1 0 0,1 0-1 0 0,-1 0 0 0 0,1 0 1 0 0,-1 0-1 0 0,1 0 1 0 0,0 0-1 0 0,-1-1 0 0 0,1 1 1 0 0,0 0-1 0 0,0 0 0 0 0,0-1 1 0 0,0 1-1 0 0,-1 0 1 0 0,1-1-1 0 0,0 1 0 0 0,1 0-82 0 0,0 0 74 0 0,1 0 0 0 0,-1-1-1 0 0,1 1 1 0 0,0 0 0 0 0,-1-1-1 0 0,1 1 1 0 0,0-1-1 0 0,1 0-73 0 0,8 0 50 0 0,0-1-1 0 0,-1 0 0 0 0,11-3-49 0 0,-16 3 81 0 0,16-3-70 0 0,0-1 1 0 0,-1 0-1 0 0,0-2 0 0 0,0 0 1 0 0,0-2-1 0 0,-1 0 0 0 0,0-1 1 0 0,-1-1-1 0 0,0-1 0 0 0,10-8-11 0 0,-24 15-57 0 0,0 0 0 0 0,1-1-1 0 0,-2 0 1 0 0,1 1 0 0 0,-1-1-1 0 0,0-1 1 0 0,0 1 0 0 0,1-5 57 0 0,-4 11-13 0 0,-1-1 1 0 0,0 0-1 0 0,0 1 1 0 0,0-1 0 0 0,0 1-1 0 0,1-1 1 0 0,-1 0 0 0 0,0 1-1 0 0,0-1 1 0 0,0 1 0 0 0,0-1-1 0 0,0 0 1 0 0,0 1 0 0 0,-1-1-1 0 0,1 1 1 0 0,0-1 0 0 0,0 0-1 0 0,0 1 1 0 0,-1-1 0 0 0,1 1 12 0 0,0-1-39 0 0,-1 0 24 0 0,1 1 1 0 0,0-1-1 0 0,-1 1 0 0 0,1-1 1 0 0,-1 1-1 0 0,1 0 0 0 0,0-1 0 0 0,-1 1 1 0 0,1 0-1 0 0,-1-1 0 0 0,1 1 0 0 0,-1 0 1 0 0,1 0-1 0 0,-1 0 0 0 0,1-1 0 0 0,-1 1 1 0 0,0 0-1 0 0,1 0 0 0 0,-1 0 1 0 0,1 0-1 0 0,-1 0 0 0 0,1 0 0 0 0,-1 0 1 0 0,0 0 14 0 0,0 0-52 0 0,-5-1-50 0 0,-1 1 1 0 0,0-1-1 0 0,0 1 0 0 0,0 1 1 0 0,0-1-1 0 0,0 1 0 0 0,1 1 1 0 0,-1-1-1 0 0,-5 3 102 0 0,-13 4-390 0 0,-22 12 390 0 0,24-10-106 0 0,-16 9-12 0 0,0 2 1 0 0,1 2-1 0 0,-15 13 118 0 0,19-10-22 0 0,0 3 0 0 0,2 0 0 0 0,-20 25 22 0 0,31-32-5 0 0,9-10 5 0 0,0 1 0 0 0,1 0 0 0 0,0 1 0 0 0,1 0 0 0 0,1 1 0 0 0,0 0 0 0 0,1 0 0 0 0,-1 5 0 0 0,5-4 0 0 0,3-14 0 0 0,1-1 0 0 0,0 0 0 0 0,0 1 0 0 0,0-1 0 0 0,0 1 0 0 0,0-1 0 0 0,0 0 0 0 0,1 1 0 0 0,-1-1 0 0 0,0 0 0 0 0,1 1 0 0 0,-1-1 0 0 0,1 0 0 0 0,-1 0 0 0 0,1 1 0 0 0,0-1 0 0 0,-1 0 0 0 0,1 0 0 0 0,0 0 0 0 0,0 0 0 0 0,0 0 0 0 0,0 0 0 0 0,1 1 0 0 0,1-1 0 0 0,-1 1 0 0 0,0-1 0 0 0,0 0 0 0 0,0 0 0 0 0,1 0 0 0 0,-1 0 0 0 0,1-1 0 0 0,-1 1 0 0 0,1-1 0 0 0,1 1 0 0 0,9 0 0 0 0,-1-1 0 0 0,0 0 0 0 0,0-1 0 0 0,10-2 0 0 0,-18 2 0 0 0,32-5-35 0 0,-1-2 0 0 0,9-4 35 0 0,19-5-1531 0 0,-29 9-4340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485 317 6447 0 0,'0'0'499'0'0,"2"-1"-328"0"0,14-15 96 0 0,-12 11 834 0 0,0 1 0 0 0,0-1 0 0 0,1 1 0 0 0,0 0 0 0 0,0 1 0 0 0,0-1 0 0 0,2-1-1101 0 0,0 2 250 0 0,0-1-1 0 0,-1-1 1 0 0,0 1-1 0 0,0-1 0 0 0,0-1 1 0 0,0 1-1 0 0,-1-1 1 0 0,0 0-1 0 0,0 0 1 0 0,0 0-1 0 0,-1-1 0 0 0,0 1 1 0 0,0-1-1 0 0,1-4-249 0 0,2-7 65 0 0,-5 13-46 0 0,0 1-1 0 0,-1-1 1 0 0,1 0-1 0 0,-1 0 1 0 0,0 0-1 0 0,0 0 1 0 0,-1 0 0 0 0,1 0-1 0 0,-1-2-18 0 0,-1-5 6 0 0,2 8 0 0 0,-1 0-1 0 0,-1 0 1 0 0,1 0 0 0 0,-1 0 0 0 0,0 0 0 0 0,1 0 0 0 0,-2 0 0 0 0,1 0-1 0 0,0 1 1 0 0,-3-4-6 0 0,2 1-24 0 0,-1 1 0 0 0,0 0-1 0 0,0 1 1 0 0,-1-1 0 0 0,0 0 0 0 0,0 1-1 0 0,-2-2 25 0 0,4 4-37 0 0,0 1 1 0 0,0 0-1 0 0,0 0 0 0 0,0 0 0 0 0,0 0 0 0 0,-1 0 0 0 0,1 0 0 0 0,0 0 0 0 0,0 1 0 0 0,-1-1 0 0 0,1 1 1 0 0,0 0-1 0 0,-1 0 0 0 0,1 0 0 0 0,-1 0 0 0 0,1 0 0 0 0,0 0 0 0 0,-1 0 0 0 0,1 1 0 0 0,0 0 37 0 0,-19 3-197 0 0,0 2 0 0 0,0 1 1 0 0,1 0-1 0 0,0 1 0 0 0,1 2 0 0 0,0 0 0 0 0,1 1 0 0 0,-1 0 0 0 0,-4 6 197 0 0,-28 18-243 0 0,24-17 164 0 0,0 2 0 0 0,-21 20 79 0 0,-3 5-48 0 0,22-20 17 0 0,1 1 1 0 0,-2 6 30 0 0,22-24 0 0 0,1 1 0 0 0,0 0 0 0 0,1 0 0 0 0,0 1 0 0 0,0 0 0 0 0,1 0 0 0 0,1 0 0 0 0,-1 1 0 0 0,0 4 0 0 0,5-14 15 0 0,-1 1 0 0 0,1-1 0 0 0,-1 1 0 0 0,1-1 0 0 0,0 1 0 0 0,0-1 0 0 0,0 1 0 0 0,0-1 0 0 0,0 1 0 0 0,0-1 0 0 0,0 1 0 0 0,0-1 0 0 0,0 1 0 0 0,1-1 0 0 0,-1 1 0 0 0,1-1 0 0 0,-1 1 0 0 0,1-1 0 0 0,0 0 0 0 0,0 1-15 0 0,0-1 17 0 0,0 0-1 0 0,0 0 0 0 0,0 0 1 0 0,0 0-1 0 0,0 0 0 0 0,1 0 0 0 0,-1 0 1 0 0,0-1-1 0 0,0 1 0 0 0,1-1 1 0 0,-1 1-1 0 0,1-1 0 0 0,-1 1 1 0 0,1-1-1 0 0,-1 0 0 0 0,0 0 1 0 0,1 1-18 0 0,7-1 62 0 0,0 0 0 0 0,-1-1 0 0 0,1 0 0 0 0,0 0-1 0 0,-1-1 1 0 0,4-1-61 0 0,15-3 128 0 0,0-1 0 0 0,-1-2 0 0 0,1-1 0 0 0,12-7-128 0 0,32-17 119 0 0,47-25-726 0 0,-116 58 445 0 0,-2 1-81 0 0,0 0-40 0 0,0 0-5 0 0,0 0 22 0 0,0 0 90 0 0,-3 2 42 0 0,-12 10-20 0 0,4-3 115 0 0,0 0 1 0 0,0-1-1 0 0,-1 0 0 0 0,-1-1 39 0 0,6-4 8 0 0,1 0 13 0 0,1 1 0 0 0,-1-1 0 0 0,1 1 0 0 0,-1 0 0 0 0,1 1 0 0 0,1-1 0 0 0,-5 5-21 0 0,3-2-115 0 0,4-5-760 0 0,2-2-314 0 0,4-2-56 0 0,14-5-17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1 9215 0 0,'0'0'707'0'0,"-3"2"-464"0"0,-19 15 1112 0 0,1 1 0 0 0,1 2 0 0 0,0 0 0 0 0,-10 15-1355 0 0,10-12 204 0 0,-23 28 129 0 0,2 2 0 0 0,-10 21-333 0 0,-67 118 651 0 0,30-48-566 0 0,8-17-120 0 0,-105 165-1543 0 0,147-238-816 0 0,-25 28 2394 0 0,39-54-984 0 0,-1-2 1 0 0,-1 0 0 0 0,-19 12 983 0 0,38-33-153 0 0,1 0 0 0 0,-1-1 0 0 0,0 0 0 0 0,0 0 0 0 0,0-1 0 0 0,-1 0 0 0 0,-5 2 153 0 0,10-5-138 0 0,-5-9-98 0 0,7 7 246 0 0,0 0-1 0 0,0 0 1 0 0,0-1 0 0 0,0 1 0 0 0,0 0 0 0 0,0 0 0 0 0,1 0-1 0 0,-1-1 1 0 0,1 1 0 0 0,0 0 0 0 0,0-1 0 0 0,0 1 0 0 0,0 0-1 0 0,0 0 1 0 0,0-1 0 0 0,0 1 0 0 0,1 0 0 0 0,-1-1 0 0 0,1 1-1 0 0,0-1-9 0 0,3-7 125 0 0,0-1-1 0 0,1 0 0 0 0,3-6-124 0 0,-3 7 89 0 0,9-14-31 0 0,0 0-1 0 0,2 0 0 0 0,0 1 1 0 0,1 1-1 0 0,2 1 0 0 0,12-11-57 0 0,-3 6 58 0 0,0 2 0 0 0,2 1 0 0 0,1 1 0 0 0,22-11-58 0 0,-27 16 156 0 0,-16 11 65 0 0,-1 0-1 0 0,0 1 1 0 0,1 0-1 0 0,0 0 1 0 0,6-1-221 0 0,-13 5 50 0 0,1 0 0 0 0,0 0 0 0 0,-1 1 0 0 0,1-1 0 0 0,-1 1 0 0 0,1 0 0 0 0,0 0 1 0 0,-1 0-1 0 0,1 1 0 0 0,0-1 0 0 0,-1 1 0 0 0,1 0 0 0 0,-1 0 0 0 0,1 0 0 0 0,-1 0 1 0 0,1 1-1 0 0,-1-1 0 0 0,0 1 0 0 0,0 0-50 0 0,1 1 145 0 0,0 0 0 0 0,0 0 0 0 0,0 1 1 0 0,0-1-1 0 0,-1 1 0 0 0,0 0 0 0 0,0 0 0 0 0,0 0 0 0 0,0 0 0 0 0,-1 0 1 0 0,1 1-1 0 0,-1 0 0 0 0,0-1 0 0 0,0 1 0 0 0,-1 0 0 0 0,1 0 1 0 0,-1-1-1 0 0,0 1 0 0 0,-1 2-145 0 0,3 14 273 0 0,-2 0 1 0 0,0 1-1 0 0,-2-1 1 0 0,0 1-274 0 0,0-3 0 0 0,0-11 60 0 0,0 0 0 0 0,-1 0 0 0 0,1 0 0 0 0,-2 0 0 0 0,1 0 0 0 0,-1-1 0 0 0,0 1 0 0 0,-1-1 0 0 0,0 1 1 0 0,0-1-1 0 0,0 0 0 0 0,-1-1 0 0 0,0 1 0 0 0,-1-1 0 0 0,1 0 0 0 0,-1 0 0 0 0,0-1 0 0 0,0 0 0 0 0,-1 0 0 0 0,0 0 0 0 0,0-1 0 0 0,-2 2-60 0 0,-19 10 478 0 0,-16 13-478 0 0,19-12 8 0 0,0-1 1 0 0,-5 1-9 0 0,16-10-621 0 0,-1 0 1 0 0,0-1 0 0 0,-1 0 620 0 0,14-6-1250 0 0,2 0-286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12895 0 0,'0'0'595'0'0,"0"0"-18"0"0,0 0-291 0 0,0 0 148 0 0,0 0 109 0 0,-2 2 22 0 0,-4 1-322 0 0,0 0-1 0 0,0 0 0 0 0,0 0 1 0 0,-1-1-1 0 0,-1 1-242 0 0,-1 0 211 0 0,0 0 0 0 0,0 1 1 0 0,-3 2-212 0 0,-3 2 41 0 0,0 2 0 0 0,0 0 1 0 0,1 1-1 0 0,1 1 0 0 0,-1 0 1 0 0,2 0-1 0 0,0 1 0 0 0,-2 4-41 0 0,2-2 30 0 0,1 1 1 0 0,0 0-1 0 0,1 1 0 0 0,0 0 0 0 0,2 0 1 0 0,0 1-1 0 0,1 0 0 0 0,1 0 0 0 0,-1 5-30 0 0,6-16 11 0 0,-1-3 0 0 0,1 0 1 0 0,0 0-1 0 0,1 0 0 0 0,-1 0 0 0 0,1 0 0 0 0,-1 0 0 0 0,1 0 1 0 0,0 0-1 0 0,1 0 0 0 0,-1 0 0 0 0,1 0 0 0 0,0-1 1 0 0,0 1-1 0 0,0 0 0 0 0,1 1-11 0 0,-1-2 11 0 0,-1-1 0 0 0,1 0 1 0 0,0-1-1 0 0,0 1 0 0 0,1 0 1 0 0,-1 0-1 0 0,0 0 0 0 0,1-1 0 0 0,-1 1 1 0 0,1 0-1 0 0,-1-1 0 0 0,1 0 0 0 0,0 1 1 0 0,-1-1-1 0 0,1 0 0 0 0,0 0 1 0 0,0 0-1 0 0,0 0 0 0 0,1 0-11 0 0,1 0 29 0 0,0 0 0 0 0,0-1-1 0 0,0 1 1 0 0,0-1 0 0 0,0 0-1 0 0,0-1 1 0 0,0 1 0 0 0,0-1 0 0 0,0 1-1 0 0,1-2-28 0 0,14-2 118 0 0,-1-2-1 0 0,0 0 0 0 0,0-1 1 0 0,0 0-1 0 0,-1-2 0 0 0,0 0 1 0 0,0-1-1 0 0,-1-1 0 0 0,-1 0 1 0 0,0-1-1 0 0,0-1 0 0 0,-1 0 1 0 0,-1-1-1 0 0,0 0 0 0 0,5-9-117 0 0,-15 18 14 0 0,0-1 0 0 0,0 1 0 0 0,-1 0 0 0 0,1-1 0 0 0,-1 1 0 0 0,0-1 0 0 0,-1 0 0 0 0,0 0 0 0 0,1-4-14 0 0,-1 6-86 0 0,-1 0 1 0 0,0 0-1 0 0,0 0 1 0 0,0 0-1 0 0,0 0 1 0 0,0 0-1 0 0,-1 0 0 0 0,0 0 1 0 0,0 0-1 0 0,0 1 1 0 0,0-1-1 0 0,-1 0 1 0 0,0 0-1 0 0,-1-2 86 0 0,-3-15-3078 0 0,1 10 1636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15 215 5527 0 0,'-3'-11'439'0'0,"0"0"0"0"0,0 0 0 0 0,1 0 0 0 0,-1-8-439 0 0,3 10 2974 0 0,0-1 1 0 0,0 1-1 0 0,2-7-2974 0 0,-2 17 6 0 0,0-1 0 0 0,0 0 1 0 0,0 0-1 0 0,0 0 0 0 0,0 1 0 0 0,0-1 1 0 0,0 0-1 0 0,0 0 0 0 0,0 0 0 0 0,0 0 0 0 0,0 1 1 0 0,0-1-1 0 0,1 0 0 0 0,-1 0 0 0 0,0 0 1 0 0,0 0-1 0 0,0 0 0 0 0,0 1 0 0 0,0-1 1 0 0,1 0-1 0 0,-1 0 0 0 0,0 0 0 0 0,0 0 0 0 0,0 0 1 0 0,0 0-1 0 0,1 0 0 0 0,-1 0 0 0 0,0 0 1 0 0,0 0-1 0 0,0 1 0 0 0,1-1 0 0 0,-1 0 1 0 0,0 0-7 0 0,0 0 15 0 0,1 0 1 0 0,-1 0-1 0 0,0 0 1 0 0,1 0 0 0 0,-1 0-1 0 0,0 0 1 0 0,1 0 0 0 0,-1 1-1 0 0,0-1 1 0 0,0 0-1 0 0,1 0 1 0 0,-1 0 0 0 0,0 1-1 0 0,1-1 1 0 0,-1 0-1 0 0,0 0 1 0 0,0 1 0 0 0,0-1-1 0 0,1 0 1 0 0,-1 1 0 0 0,0-1-1 0 0,0 0 1 0 0,0 1-1 0 0,0-1 1 0 0,1 0 0 0 0,-1 1-1 0 0,0-1 1 0 0,0 0 0 0 0,0 1-16 0 0,3 13 466 0 0,0 0 1 0 0,-1 0 0 0 0,-1 0-1 0 0,0 0 1 0 0,-1 9-467 0 0,0 11 1077 0 0,2 16-1077 0 0,1 13 483 0 0,-6-33-279 0 0,1-19 15 0 0,1 0 0 0 0,0 0 1 0 0,1 0-1 0 0,0 2-219 0 0,6-32 164 0 0,-1 8-147 0 0,-2 1 0 0 0,1 0-1 0 0,0 0 1 0 0,1 0-1 0 0,0 1 1 0 0,1 0-1 0 0,-1 0 1 0 0,8-8-17 0 0,9-9 15 0 0,21-18-15 0 0,-23 25 0 0 0,2 1 0 0 0,0 2 0 0 0,16-10 0 0 0,23-15 0 0 0,-32 22 31 0 0,0 1 1 0 0,2 1-1 0 0,0 2 0 0 0,0 2 1 0 0,1 0-1 0 0,10 0-31 0 0,-17 5-864 0 0,26-4 864 0 0,0 3-5992 0 0,-48 8 5227 0 0,22-4-5578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10135 0 0,'0'0'464'0'0,"0"0"-9"0"0,0 0-223 0 0,0 0 156 0 0,0 0 100 0 0,1 8 533 0 0,-2-3-918 0 0,-1 0-1 0 0,1 0 0 0 0,-1-1 0 0 0,0 1 1 0 0,0-1-1 0 0,-1 0 0 0 0,1 0 1 0 0,-1 0-1 0 0,-1 1-102 0 0,-30 34 1055 0 0,18-22-887 0 0,-8 8-168 0 0,10-11 0 0 0,1-1 0 0 0,1 2 0 0 0,1-1 0 0 0,-8 14 0 0 0,17-23 112 0 0,-1 0-1 0 0,1 0 1 0 0,0 0-1 0 0,1 1 1 0 0,-1-1 0 0 0,1 1-1 0 0,0-1 1 0 0,0 1-1 0 0,1 1-111 0 0,0-5 47 0 0,-1 0 0 0 0,1 1-1 0 0,1-1 1 0 0,-1 0 0 0 0,0 1 0 0 0,0-1-1 0 0,1 0 1 0 0,-1 1 0 0 0,1-1 0 0 0,0 0-1 0 0,0 0 1 0 0,0 0 0 0 0,0 0-1 0 0,0 0 1 0 0,0 0 0 0 0,0 0 0 0 0,1 0-1 0 0,-1 0 1 0 0,1 0 0 0 0,-1-1 0 0 0,1 1-1 0 0,1 0-46 0 0,8 4 16 0 0,-6-5-8 0 0,0 0 0 0 0,0 0 0 0 0,0 0 0 0 0,0-1 0 0 0,0 1 0 0 0,0-1 0 0 0,0-1 0 0 0,0 1 0 0 0,2-1-8 0 0,46-11 229 0 0,-32 7-87 0 0,-8 1-120 0 0,1 0 0 0 0,0-1 0 0 0,-1-1 0 0 0,0 0 0 0 0,0-1 0 0 0,-1 0 0 0 0,0-1 0 0 0,0 0 0 0 0,0-1 0 0 0,5-6-22 0 0,16-12-293 0 0,-25 22 253 0 0,0-1 1 0 0,-1 0 0 0 0,0-1 0 0 0,0 1 0 0 0,0-1 0 0 0,-1-1-1 0 0,0 1 1 0 0,3-6 39 0 0,-5 4 0 0 0,-29 46 0 0 0,23-30 0 0 0,-1 0 0 0 0,1 1 0 0 0,0-1 0 0 0,1 0 0 0 0,0 1 0 0 0,0 0 0 0 0,0-1 0 0 0,1 1 0 0 0,0-1 0 0 0,1 1 0 0 0,0 2 0 0 0,-1-8 0 0 0,0-1 0 0 0,0 0 0 0 0,0-1 0 0 0,0 1 0 0 0,0 0 0 0 0,0-1 0 0 0,0 1 0 0 0,1 0 0 0 0,-1-1 0 0 0,0 1 0 0 0,0 0 0 0 0,1-1 0 0 0,-1 1 0 0 0,0-1 0 0 0,1 1 0 0 0,-1 0 0 0 0,2 1 0 0 0,0 0 0 0 0,0-1 0 0 0,0 1 0 0 0,0-1 0 0 0,1 0 0 0 0,-1 1 0 0 0,0-1 0 0 0,2 0 0 0 0,7 3-131 0 0,0 0 0 0 0,0-1 1 0 0,0 0-1 0 0,0-1 0 0 0,1 0 0 0 0,-1-1 0 0 0,1 0 0 0 0,-1-1 0 0 0,1 0 0 0 0,-1-1 0 0 0,2-1 131 0 0,13-2-512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100 101 2759 0 0,'0'0'126'0'0,"-1"2"418"0"0,-2 5 1700 0 0,-4 9 6718 0 0,5-8-6312 0 0,0-4-3734 0 0,1-2 1478 0 0,1-2-8 0 0,1 2 84 0 0,5 8 40 0 0,-4-8 8 0 0,-2-2-26 0 0,10 6 94 0 0,-6-3-481 0 0,0 0-37 0 0,1-1 0 0 0,0 1-1 0 0,-1-1 1 0 0,1 0 0 0 0,0 0 0 0 0,0 0 0 0 0,0-1-1 0 0,0 0 1 0 0,0 0 0 0 0,1 0 0 0 0,-1-1 0 0 0,0 1 0 0 0,0-1-1 0 0,0 0 1 0 0,3-1-68 0 0,47-2 272 0 0,-44 4-242 0 0,0-2-1 0 0,1 1 0 0 0,-1-1 1 0 0,0-1-1 0 0,0 0 0 0 0,10-3-29 0 0,10-4 0 0 0,-22 6 0 0 0,1 1 0 0 0,0-2 0 0 0,-1 1 0 0 0,0-1 0 0 0,0-1 0 0 0,0 0 0 0 0,4-3 0 0 0,-9 6-35 0 0,0-1-1 0 0,0 0 1 0 0,0 0-1 0 0,0-1 1 0 0,-1 1-1 0 0,1-1 1 0 0,-1 1-1 0 0,0-1 1 0 0,0 0-1 0 0,-1 0 1 0 0,1-1-1 0 0,-1 1 1 0 0,0-1-1 0 0,0 1 1 0 0,0-1-1 0 0,-1 1 1 0 0,0-1-1 0 0,0 0 1 0 0,1-4 35 0 0,-2 8-39 0 0,0-1 1 0 0,0 0-1 0 0,-1 0 1 0 0,1 0-1 0 0,0 1 1 0 0,-1-1 0 0 0,1 0-1 0 0,-1 1 1 0 0,1-1-1 0 0,-1 0 1 0 0,0 0 38 0 0,0-1-95 0 0,0 1-94 0 0,-10-6-470 0 0,3 6 597 0 0,0 0-1 0 0,1 0 1 0 0,-1 1 0 0 0,0 0-1 0 0,0 0 1 0 0,0 1-1 0 0,0 0 1 0 0,0 0 0 0 0,0 1-1 0 0,0 0 1 0 0,1 1-1 0 0,-1-1 1 0 0,0 1 0 0 0,1 1-1 0 0,-4 1 63 0 0,-13 4-92 0 0,0 2-1 0 0,1 0 1 0 0,0 2-1 0 0,1 0 1 0 0,0 2 0 0 0,-10 8 92 0 0,14-6 59 0 0,1 1 0 0 0,0 1 0 0 0,2 0 0 0 0,0 1 0 0 0,1 1 0 0 0,1 0 1 0 0,0 0-1 0 0,2 2 0 0 0,1-1 0 0 0,0 1 0 0 0,1 3-59 0 0,5-14 61 0 0,1 1 0 0 0,0 0 0 0 0,1 0 0 0 0,0 0 1 0 0,1 0-1 0 0,0 0 0 0 0,1 1 0 0 0,0-1 0 0 0,1 0 0 0 0,0 0 0 0 0,1 0 0 0 0,1 0 0 0 0,0 0 0 0 0,0 0 0 0 0,5 10-61 0 0,-5-17 26 0 0,0 0 0 0 0,0 0 0 0 0,0-1 0 0 0,1 1 0 0 0,0-1 0 0 0,0 1 0 0 0,0-1 0 0 0,0-1 0 0 0,0 1 0 0 0,1 0 0 0 0,0-1 0 0 0,0 0 0 0 0,0 0 0 0 0,0-1 0 0 0,0 1 0 0 0,4 0-26 0 0,7 3 102 0 0,0-2-1 0 0,0 0 1 0 0,0 0 0 0 0,0-2-1 0 0,4 0-101 0 0,48 2 838 0 0,1-3 1 0 0,0-3-1 0 0,8-4-838 0 0,-63 5 77 0 0,-2 0 4 0 0,0 1 0 0 0,0 0 0 0 0,3 2-81 0 0,5 1-6537 0 0,-17-2-505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87 2303 0 0,'37'-13'81'0'0,"-4"1"62"0"0,17-10-143 0 0,-26 12 7504 0 0,17-5-7504 0 0,-19 7 2303 0 0,-20 7-1044 0 0,5-3-421 0 0,-4 3 3730 0 0,-12 1-4513 0 0,0 1 0 0 0,-1 0 0 0 0,1 1 0 0 0,0 0 0 0 0,1 1 0 0 0,-1 0 1 0 0,-5 2-56 0 0,-18 9 405 0 0,-11 9-405 0 0,13-8 57 0 0,-221 124-573 0 0,44-23 72 0 0,85-53 266 0 0,73-37 164 0 0,39-23 2 0 0,8-3-52 0 0,4-1-28 0 0,18-7-15 0 0,11-4 22 0 0,1 2 0 0 0,10-2 85 0 0,-26 9-43 0 0,-1 0 0 0 0,1 1 1 0 0,0 1-1 0 0,0 1 0 0 0,-1 0 0 0 0,8 1 43 0 0,-14 0-12 0 0,0 0-1 0 0,-1 1 0 0 0,1 0 0 0 0,-1 0 0 0 0,1 1 0 0 0,-1 0 1 0 0,0 1-1 0 0,0-1 0 0 0,-1 2 0 0 0,1-1 0 0 0,-1 1 0 0 0,3 2 13 0 0,4 5-10 0 0,-2 1-33 0 0,-3 0 32 0 0,-9-10 16 0 0,1 0 0 0 0,0 1 0 0 0,-1-1 0 0 0,0 0 0 0 0,0 0 1 0 0,0 1-1 0 0,0-1 0 0 0,0 0 0 0 0,-1 0 0 0 0,1 0 0 0 0,-1 1 0 0 0,0-1 0 0 0,0 0 0 0 0,0 0 0 0 0,-1 0 0 0 0,1 0 0 0 0,-1 0 0 0 0,1-1 0 0 0,-1 1 0 0 0,0 0 0 0 0,0-1 0 0 0,0 1 0 0 0,0-1 0 0 0,-3 2-5 0 0,-4 5 37 0 0,0-1 1 0 0,0-1-1 0 0,-1 0 0 0 0,0 0 0 0 0,0-1 0 0 0,-2 1-37 0 0,-28 13-8 0 0,0-1 0 0 0,-2-2 0 0 0,-24 6 8 0 0,35-14-11 0 0,-2-2 0 0 0,1-1 0 0 0,-1-1-1 0 0,0-2 1 0 0,-5-1 11 0 0,-6-2-11 0 0,19 0-9 0 0,1 0 0 0 0,-1 2 0 0 0,1 1-1 0 0,-11 2 21 0 0,33-4-101 0 0,2-1-178 0 0,0 0-42 0 0,0 0-6 0 0,0 0-130 0 0,1 0 276 0 0,1 0 0 0 0,-1 0 0 0 0,0-1 1 0 0,1 1-1 0 0,-1 0 0 0 0,0-1 0 0 0,1 1 0 0 0,-1-1 0 0 0,0 1 0 0 0,1-1 181 0 0,5-2-427 0 0,17-6-856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26 7831 0 0,'0'0'603'0'0,"0"0"-166"0"0,0 0 781 0 0,0 0 382 0 0,0 2 80 0 0,0 2-1517 0 0,0-1 0 0 0,0 1 1 0 0,0-1-1 0 0,-1 1 1 0 0,0-1-1 0 0,0 0 1 0 0,0 1-1 0 0,0-1 0 0 0,0 0 1 0 0,-1 1-1 0 0,1-1 1 0 0,-1 0-1 0 0,0 0 0 0 0,0 0 1 0 0,0-1-1 0 0,0 1-163 0 0,-23 36 716 0 0,4-6 40 0 0,-10 19 271 0 0,18-28-622 0 0,8-15-331 0 0,1 1-1 0 0,0-1 1 0 0,1 1 0 0 0,0-1-1 0 0,0 1 1 0 0,1 0 0 0 0,0 0-1 0 0,1 1 1 0 0,0-1 0 0 0,0 0-1 0 0,1 0 1 0 0,1 0 0 0 0,0 5-74 0 0,4-1 53 0 0,-3-11-31 0 0,0 0 0 0 0,0 0 0 0 0,0-1 0 0 0,0 1 1 0 0,1 0-1 0 0,0-1 0 0 0,-1 0 0 0 0,1 0 0 0 0,0 0 0 0 0,0 0 0 0 0,0 0 1 0 0,0 0-1 0 0,0-1 0 0 0,1 0 0 0 0,-1 1 0 0 0,0-1 0 0 0,1 0 0 0 0,-1-1 1 0 0,1 1-1 0 0,-1-1 0 0 0,3 1-22 0 0,8-1 129 0 0,1 0 0 0 0,-1 0 0 0 0,0-2 0 0 0,11-1-129 0 0,-18 1 33 0 0,1 0 0 0 0,-1 0 0 0 0,0 0-1 0 0,0-1 1 0 0,0 0 0 0 0,0-1 0 0 0,0 1-1 0 0,-1-1 1 0 0,4-3-33 0 0,8-7 105 0 0,0-1-1 0 0,8-9-104 0 0,-11 8 54 0 0,-1-1-1 0 0,-1-1 1 0 0,-1 0 0 0 0,8-15-54 0 0,-3 6 57 0 0,34-61 161 0 0,-26 42-3957 0 0,20-25 3739 0 0,-44 69-1309 0 0,-1 2-133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1 9671 0 0,'2'0'748'0'0,"6"0"-421"0"0,-5 0 64 0 0,-3 0 79 0 0,0 0 12 0 0,-4 0-406 0 0,1 1 1 0 0,0-1-1 0 0,0 1 1 0 0,-1 0-1 0 0,1 0 1 0 0,-2 1-77 0 0,-8 2-2 0 0,-58 13 727 0 0,31-8 15 0 0,0 1-1 0 0,-29 13-739 0 0,-2 6 848 0 0,-13 10-848 0 0,51-23 195 0 0,-22 13 253 0 0,48-24-332 0 0,-12 4 806 0 0,26 3-651 0 0,-6-10-252 0 0,1-1 0 0 0,0 1 0 0 0,0-1 0 0 0,-1 0 0 0 0,1 1 0 0 0,0-1 0 0 0,0 0 0 0 0,0 0 0 0 0,1-1 0 0 0,-1 1 0 0 0,0 0 0 0 0,0-1 0 0 0,0 1 0 0 0,1-1 0 0 0,-1 0 0 0 0,0 1 1 0 0,0-1-1 0 0,1 0 0 0 0,-1 0 0 0 0,0-1 0 0 0,1 1-19 0 0,9-1 37 0 0,1-1-1 0 0,-1-1 1 0 0,4-1-37 0 0,-10 3 27 0 0,15-6-37 0 0,1 0-1 0 0,-1-2 0 0 0,-1-1 1 0 0,9-5 10 0 0,-7-1-430 0 0,-21 15 292 0 0,-1 1 22 0 0,0 0 10 0 0,0 0 2 0 0,0 0 6 0 0,0 0 22 0 0,0 0 10 0 0,-2 1 2 0 0,-6 4 63 0 0,1 0 1 0 0,1 1-1 0 0,-1-1 0 0 0,1 1 0 0 0,-1 1 0 0 0,2-1 0 0 0,-5 7 1 0 0,-3 5 113 0 0,0 1-1 0 0,-5 13-112 0 0,-125 222 625 0 0,-22 13-625 0 0,119-191 40 0 0,4 3 0 0 0,-22 60-40 0 0,52-114-4 0 0,9-18 5 0 0,-8 19 4 0 0,-2-1 0 0 0,-6 10-5 0 0,19-35-7 0 0,0 0 0 0 0,0 1 0 0 0,-1-1 1 0 0,1 0-1 0 0,0 1 0 0 0,0-1 0 0 0,0 0 0 0 0,0 0 1 0 0,0 1-1 0 0,-1-1 0 0 0,1 0 0 0 0,0 0 0 0 0,0 1 0 0 0,-1-1 1 0 0,1 0-1 0 0,0 0 0 0 0,0 1 0 0 0,-1-1 0 0 0,1 0 1 0 0,0 0-1 0 0,0 0 0 0 0,-1 0 0 0 0,1 1 0 0 0,0-1 0 0 0,-1 0 1 0 0,1 0-1 0 0,0 0 0 0 0,-1 0 0 0 0,1 0 0 0 0,0 0 1 0 0,-1 0-1 0 0,1 0 0 0 0,0 0 0 0 0,-1 0 0 0 0,1 0 0 0 0,0 0 1 0 0,-1 0-1 0 0,1 0 0 0 0,0 0 0 0 0,-1 0 0 0 0,1-1 1 0 0,0 1-1 0 0,0 0 0 0 0,-1 0 0 0 0,1 0 0 0 0,0 0 0 0 0,-1-1 1 0 0,1 1-1 0 0,0 0 0 0 0,0 0 0 0 0,-1-1 0 0 0,1 1 1 0 0,0 0-1 0 0,0 0 0 0 0,0-1 0 0 0,0 1 0 0 0,-1 0 0 0 0,1-1 1 0 0,0 1 6 0 0,-1-2-521 0 0,0 0 0 0 0,1 0 0 0 0,-1 0 1 0 0,0 0-1 0 0,1 0 0 0 0,-1 0 0 0 0,1 0 0 0 0,0 0 1 0 0,0 0 520 0 0,1-17-5450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988 139 6911 0 0,'0'0'315'0'0,"0"0"-7"0"0,0 0 108 0 0,0 0 1188 0 0,0 0 541 0 0,0 0 109 0 0,0 0-209 0 0,0 0-946 0 0,0-2-421 0 0,26-70 2218 0 0,-26 70-2794 0 0,1 0-20 0 0,1-1-61 0 0,0-1 6 0 0,-1-12-11 0 0,-1 15-46 0 0,0-1-1 0 0,0 1 0 0 0,-1-1 1 0 0,1 1-1 0 0,0 0 0 0 0,0-1 1 0 0,-1 1-1 0 0,1-1 0 0 0,-1 1 1 0 0,1 0-1 0 0,-1-1 0 0 0,0 1 1 0 0,1 0-1 0 0,-1-1 0 0 0,0 1 1 0 0,0 0-1 0 0,0 0 0 0 0,0 0 1 0 0,0 0-1 0 0,-1-1 31 0 0,0 0-77 0 0,0 1 1 0 0,0 0 0 0 0,0 0-1 0 0,0 0 1 0 0,0 1-1 0 0,-1-1 1 0 0,1 0-1 0 0,0 1 1 0 0,0-1-1 0 0,-1 1 1 0 0,1 0-1 0 0,-1 0 77 0 0,-6 0-323 0 0,0 0-1 0 0,0 1 1 0 0,1 0-1 0 0,-1 1 1 0 0,1 0-1 0 0,-4 1 324 0 0,-95 36-2180 0 0,61-21 1762 0 0,23-9 507 0 0,0 1 1 0 0,1 1 0 0 0,0 1-1 0 0,1 1 1 0 0,0 1 0 0 0,1 1 0 0 0,-1 3-90 0 0,-42 32 1174 0 0,61-48-970 0 0,2-2-4 0 0,0 0 2 0 0,0 0 4 0 0,15 8 210 0 0,-10-7-379 0 0,1-1-1 0 0,-1 1 1 0 0,0-1-1 0 0,1 0 1 0 0,-1 0-1 0 0,0 0 1 0 0,1-1-1 0 0,-1 0 1 0 0,0 0 0 0 0,0 0-1 0 0,2-1-36 0 0,14-2 54 0 0,6-1-265 0 0,1-2 0 0 0,-1 0 0 0 0,22-10 211 0 0,-47 17-10 0 0,19-8-555 0 0,1-1 1 0 0,-2-1-1 0 0,1-1 0 0 0,6-6 565 0 0,-10 2-620 0 0,-17 15 617 0 0,0 0 1 0 0,0 0-1 0 0,0 0 1 0 0,0 0-1 0 0,0 0 1 0 0,0 0 0 0 0,0 0-1 0 0,0 0 1 0 0,0 0-1 0 0,0 0 1 0 0,0 0-1 0 0,0 0 1 0 0,0 0-1 0 0,0 0 1 0 0,0-1-1 0 0,-1 1 1 0 0,1 0-1 0 0,0 0 1 0 0,0 0-1 0 0,0 0 1 0 0,0 0 0 0 0,0 0-1 0 0,0 0 1 0 0,0 0-1 0 0,0 0 1 0 0,0 0-1 0 0,0 0 1 0 0,0 0-1 0 0,0 0 1 0 0,0 0-1 0 0,0 0 1 0 0,0 0-1 0 0,0 0 1 0 0,0 0-1 0 0,0 0 1 0 0,0-1 0 0 0,0 1-1 0 0,0 0 1 0 0,0 0-1 0 0,0 0 1 0 0,0 0-1 0 0,1 0 1 0 0,-1 0-1 0 0,0 0 1 0 0,0 0-1 0 0,0 0 1 0 0,0 0-1 0 0,0 0 1 0 0,0 0 0 0 0,0 0-1 0 0,0 0 1 0 0,0 0-1 0 0,0 0 3 0 0,-11 7 237 0 0,-15 17 262 0 0,1 0 1 0 0,1 2-1 0 0,1 0 0 0 0,2 1 0 0 0,-17 29-499 0 0,-60 105 1299 0 0,-40 97-1299 0 0,117-218 21 0 0,-22 53-18 0 0,5 3 0 0 0,-16 60-3 0 0,43-124 5 0 0,4-8-14 0 0,-2-1 0 0 0,-1-1 0 0 0,-1 0 0 0 0,-1 0 0 0 0,-1 0 9 0 0,7-13-6 0 0,-1 0 1 0 0,0-1 0 0 0,0 1 0 0 0,0-1 0 0 0,-1 0 0 0 0,-1-1 0 0 0,1 0 0 0 0,-1 0 0 0 0,0-1-1 0 0,0 0 1 0 0,-1-1 0 0 0,-3 1 5 0 0,6-3 8 0 0,0-2 0 0 0,0 1 0 0 0,0-1 0 0 0,0 0 0 0 0,-1 0 0 0 0,1-1 0 0 0,0 0 0 0 0,0-1 0 0 0,-1 1 0 0 0,1-1 0 0 0,0-1 0 0 0,0 1 0 0 0,-4-3-8 0 0,8 4-4 0 0,1-1 0 0 0,0 0 0 0 0,0-1 0 0 0,0 1 0 0 0,0 0 0 0 0,0-1 0 0 0,0 1 0 0 0,0-1 0 0 0,0 1 0 0 0,0-1 0 0 0,1 0 0 0 0,-1 0 0 0 0,1 0 1 0 0,-1 0-1 0 0,1 0 0 0 0,0 0 0 0 0,0 0 0 0 0,0 0 0 0 0,0 0 0 0 0,0-1 0 0 0,0 1 0 0 0,0 0 0 0 0,1-1 0 0 0,0 1 0 0 0,-1-1 0 0 0,1 1 0 0 0,0-1 0 0 0,0 1 0 0 0,0-1 4 0 0,1-8-402 0 0,0 1-1 0 0,1-1 1 0 0,1 0-1 0 0,-1 1 1 0 0,5-10 402 0 0,-7 19-62 0 0,14-40-1117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30 5527 0 0,'0'0'423'0'0,"0"0"-131"0"0,0 0 483 0 0,-1 3 237 0 0,-5 14 5741 0 0,6-16-6549 0 0,0 0-1 0 0,0 0 1 0 0,0 0-1 0 0,0 0 0 0 0,0 0 1 0 0,0 0-1 0 0,0 0 0 0 0,1 0 1 0 0,-1-1-1 0 0,0 1 0 0 0,1 0 1 0 0,-1 0-1 0 0,1 1-203 0 0,0-1 65 0 0,0 1 0 0 0,1-1-1 0 0,-1 0 1 0 0,1 1 0 0 0,-1-1 0 0 0,1 0-1 0 0,-1 0 1 0 0,1 0 0 0 0,0 0-1 0 0,-1 0 1 0 0,1-1 0 0 0,0 1 0 0 0,0 0-1 0 0,-1-1 1 0 0,1 1 0 0 0,0-1 0 0 0,0 0-1 0 0,0 0-64 0 0,13 4 311 0 0,-12-3-248 0 0,0 0 1 0 0,0 0-1 0 0,0 0 0 0 0,1-1 0 0 0,-1 1 0 0 0,0-1 1 0 0,1 0-1 0 0,-1 0 0 0 0,1 0-63 0 0,53-1 215 0 0,-54 0-327 0 0,11-4-436 0 0,-13 3 233 0 0,0 0 204 0 0,-1 1 0 0 0,1-1 0 0 0,-1 0 0 0 0,1 1-1 0 0,-1-1 1 0 0,0 0 0 0 0,0 1 0 0 0,1-1 0 0 0,-1 0 0 0 0,0 1-1 0 0,-1-1 1 0 0,1 0 0 0 0,0 1 0 0 0,0-1 0 0 0,-1 0 0 0 0,1 1-1 0 0,-1-1 1 0 0,1 0 0 0 0,-1 1 0 0 0,0-1 0 0 0,0 1 111 0 0,0-2-64 0 0,-1 0 1 0 0,-1 1 0 0 0,1-1 0 0 0,0 1-1 0 0,-1-1 1 0 0,1 1 0 0 0,-1 0-1 0 0,1 0 1 0 0,-1 0 0 0 0,0 0 0 0 0,-1 0 63 0 0,0 0-37 0 0,0 0 0 0 0,-1 0 0 0 0,1 0 0 0 0,-1 0 1 0 0,1 1-1 0 0,-1 0 0 0 0,0 0 0 0 0,0 0 1 0 0,0 0-1 0 0,1 1 0 0 0,-1 0 0 0 0,0 0 1 0 0,0 0-1 0 0,0 1 0 0 0,0-1 0 0 0,1 1 0 0 0,-5 1 37 0 0,2 1 67 0 0,1-1 0 0 0,-1 1 0 0 0,1 0 0 0 0,0 1 1 0 0,-1 0-1 0 0,2 0 0 0 0,-1 0 0 0 0,0 0 0 0 0,1 1 0 0 0,0 0 0 0 0,-5 5-67 0 0,-8 12 333 0 0,0 0 0 0 0,1 2 0 0 0,2 0 1 0 0,-5 10-334 0 0,12-19 78 0 0,1 0 1 0 0,0 1-1 0 0,1 0 1 0 0,1 0-1 0 0,1 1 1 0 0,0-1-1 0 0,1 1 1 0 0,0 0-79 0 0,3-14 4 0 0,0 0 1 0 0,0-1-1 0 0,0 1 0 0 0,0 0 1 0 0,0-1-1 0 0,0 1 1 0 0,0 0-1 0 0,1-1 0 0 0,0 1 1 0 0,-1-1-1 0 0,1 1 1 0 0,0-1-1 0 0,0 1 0 0 0,0-1 1 0 0,1 0-1 0 0,-1 1 1 0 0,1 0-5 0 0,0-2 8 0 0,0 1 0 0 0,-1-1 0 0 0,1 1 0 0 0,0-1 0 0 0,0 0 0 0 0,0 0 1 0 0,0 0-1 0 0,0 0 0 0 0,0 0 0 0 0,0-1 0 0 0,0 1 0 0 0,0-1 0 0 0,1 1 0 0 0,-1-1 1 0 0,0 0-1 0 0,0 0 0 0 0,1 1 0 0 0,-1-2 0 0 0,0 1 0 0 0,2 0-8 0 0,14-3-311 0 0,0-1 0 0 0,0 0 0 0 0,-1-2 0 0 0,1 0 0 0 0,12-6 311 0 0,-20 8-315 0 0,30-13-815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20 5983 0 0,'-1'-2'464'0'0,"-7"-14"123"0"0,8 15 1544 0 0,-3 1 735 0 0,-2 1-1671 0 0,-1 0-1 0 0,1 0 1 0 0,0 1-1 0 0,0-1 1 0 0,-1 2-1195 0 0,-42 21 1372 0 0,9-4-871 0 0,20-10-198 0 0,0 1 1 0 0,1 1 0 0 0,1 0 0 0 0,0 2-1 0 0,-2 1-303 0 0,4-2 107 0 0,-19 15-31 0 0,1 2 1 0 0,-8 13-77 0 0,32-33 0 0 0,4 1-28 0 0,5-9-6 0 0,0-1-1 0 0,0 0 1 0 0,0 1 0 0 0,0-1-1 0 0,0 0 1 0 0,0 1-1 0 0,0-1 1 0 0,0 0 0 0 0,1 1-1 0 0,-1-1 1 0 0,0 0-1 0 0,1 0 1 0 0,-1 1 0 0 0,1-1-1 0 0,0 0 1 0 0,-1 0-1 0 0,1 0 1 0 0,0 0 0 0 0,0 1 34 0 0,20 18-246 0 0,-10-10 133 0 0,19 25-77 0 0,-24-27 180 0 0,3 5 0 0 0,-4 5-33 0 0,-4-12 44 0 0,0 1-1 0 0,-1 0 1 0 0,0-1 0 0 0,0 1-1 0 0,-1-1 1 0 0,1 1 0 0 0,-1 0-1 0 0,-1-1 1 0 0,1 0 0 0 0,-1 1 0 0 0,-1-1-1 0 0,-2 6 0 0 0,0 0 52 0 0,-1 0 1 0 0,-1 0-1 0 0,0-1 0 0 0,-1 0 0 0 0,-8 10-52 0 0,11-16 25 0 0,0 0-1 0 0,0 0 1 0 0,0-1-1 0 0,-1 0 1 0 0,0 1-1 0 0,0-2 1 0 0,-5 3-25 0 0,-45 18 163 0 0,31-14-74 0 0,18-8-47 0 0,0 0 0 0 0,0 0-1 0 0,0 0 1 0 0,-1-1 0 0 0,1 0-1 0 0,0-1 1 0 0,-1 1 0 0 0,1-1-1 0 0,0-1 1 0 0,-1 1 0 0 0,0-1-42 0 0,5 0-51 0 0,0 1 0 0 0,0-1 0 0 0,0 0 0 0 0,1 1 0 0 0,-1-1 0 0 0,0 0 0 0 0,0-1 0 0 0,1 1 0 0 0,-1 0 0 0 0,0-1 0 0 0,1 0 0 0 0,0 1 0 0 0,-1-1 0 0 0,1 0 0 0 0,0 0 1 0 0,0 0-1 0 0,0-1 0 0 0,0 1 0 0 0,0 0 0 0 0,1-1 0 0 0,-1 1 0 0 0,1-1 0 0 0,-1 0 0 0 0,1 1 0 0 0,0-1 0 0 0,0 0 0 0 0,0 0 0 0 0,0-1 51 0 0,1-12-4908 0 0,5-2-1624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21 13359 0 0,'3'-5'206'0'0,"1"0"-77"0"0,12-5 1075 0 0,-16 10-1191 0 0,0 0 1 0 0,0 0-1 0 0,0 0 1 0 0,1 0-1 0 0,-1 0 0 0 0,0-1 1 0 0,0 1-1 0 0,0 0 0 0 0,0 0 1 0 0,0 0-1 0 0,0 0 1 0 0,0 0-1 0 0,0 0 0 0 0,0 0 1 0 0,0 0-1 0 0,1 0 1 0 0,-1 0-1 0 0,0 0 0 0 0,0 0 1 0 0,0 0-1 0 0,0 0 1 0 0,0 0-1 0 0,0 0 0 0 0,0 0 1 0 0,0 0-1 0 0,1 0 1 0 0,-1 0-1 0 0,0 0 0 0 0,0 0 1 0 0,0 0-1 0 0,0 0 0 0 0,0 0 1 0 0,0 0-1 0 0,0 1 1 0 0,0-1-1 0 0,0 0 0 0 0,0 0 1 0 0,1 0-1 0 0,-1 0 1 0 0,0 0-1 0 0,0 0 0 0 0,0 0 1 0 0,0 0-1 0 0,0 0 1 0 0,0 0-1 0 0,0 1-13 0 0,2 0 156 0 0,-1 1 0 0 0,0 0 0 0 0,1-1 1 0 0,-1 1-1 0 0,0 0 0 0 0,0 0 0 0 0,0 0 0 0 0,0 0 1 0 0,0 1-1 0 0,-1-1 0 0 0,1 0 0 0 0,0 0 0 0 0,-1 0 1 0 0,0 0-1 0 0,1 1 0 0 0,-1-1-156 0 0,0 4 77 0 0,-1-1 1 0 0,1 0 0 0 0,-1 0-1 0 0,0 0 1 0 0,0 0-1 0 0,0 0 1 0 0,-1 2-78 0 0,-5 9 59 0 0,1-1-1 0 0,-2 0 1 0 0,0 0 0 0 0,-3 3-59 0 0,-91 138 1040 0 0,-46 76 96 0 0,-13 19-453 0 0,109-181-540 0 0,-3-1-1 0 0,-27 22-142 0 0,25-30 163 0 0,-44 62-163 0 0,-25 40 53 0 0,62-79-759 0 0,63-82 235 0 0,1-2-17 0 0,0 0-155 0 0,0 0-623 0 0,0 0-272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27 159 11055 0 0,'-4'-4'318'0'0,"3"3"-237"0"0,-1 0 1 0 0,1 0-1 0 0,0 1 0 0 0,0-1 0 0 0,-1 0 0 0 0,1 1 1 0 0,-1-1-1 0 0,1 0 0 0 0,0 1 0 0 0,-1 0 0 0 0,1-1 0 0 0,-1 1 1 0 0,-1 0-82 0 0,1-1 1018 0 0,2 1 332 0 0,0 0 55 0 0,0 0-152 0 0,0 0-701 0 0,0 0-304 0 0,4 1-65 0 0,4 2-35 0 0,1-2 0 0 0,-1 1 0 0 0,1-1-1 0 0,-1 0 1 0 0,1-1 0 0 0,0 0 0 0 0,8-1-148 0 0,19-3 983 0 0,12-5-983 0 0,-3 1 399 0 0,376-69 1793 0 0,-157 29-3788 0 0,-218 41-336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4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17391 0 0,'0'0'795'0'0,"0"0"-16"0"0,0 0-429 0 0,0 0 29 0 0,-1 2 65 0 0,-4 1-186 0 0,1 0 0 0 0,0 0 0 0 0,-1 0 0 0 0,0 0 0 0 0,1-1 0 0 0,-1 0 0 0 0,0 0 0 0 0,-3 0-258 0 0,-22 11 720 0 0,-23 18-338 0 0,2 3 1 0 0,-45 38-383 0 0,55-44-15 0 0,39-27-66 0 0,2-1-50 0 0,0 0-18 0 0,0 0-3 0 0,0 0-19 0 0,1 0 135 0 0,1 1-1 0 0,-1-1 0 0 0,0 1 0 0 0,0-1 0 0 0,0 1 1 0 0,-1 0-1 0 0,1-1 0 0 0,0 1 0 0 0,0 0 0 0 0,0 0 1 0 0,0-1-1 0 0,0 2 37 0 0,3 1-93 0 0,0 0 8 0 0,1 0 0 0 0,0-1 1 0 0,0 1-1 0 0,0-1 0 0 0,0-1 0 0 0,0 1 0 0 0,0-1 1 0 0,1 0-1 0 0,2 1 85 0 0,27 7-300 0 0,-28-7 247 0 0,1 1 27 0 0,0 0-1 0 0,-1 0 0 0 0,0 0 1 0 0,0 1-1 0 0,0 0 1 0 0,0 0-1 0 0,0 1 1 0 0,-1-1-1 0 0,0 2 1 0 0,0-1 26 0 0,8 9-48 0 0,-1 1 1 0 0,-1 0 0 0 0,0 0 0 0 0,0 4 47 0 0,-9-14 31 0 0,0 0 0 0 0,0 1 1 0 0,-1 0-1 0 0,0-1 0 0 0,0 1 0 0 0,0 0 0 0 0,-1 0 0 0 0,1 0 0 0 0,-2 1 0 0 0,1-1 1 0 0,-1 0-1 0 0,1 0 0 0 0,-2 0 0 0 0,1 0 0 0 0,-1 1-31 0 0,0-2 91 0 0,0 1 0 0 0,0-1 0 0 0,-1 0 0 0 0,0 0 0 0 0,0 1 0 0 0,0-1 0 0 0,-1-1 0 0 0,0 1 0 0 0,0 0 0 0 0,0-1 0 0 0,0 1 0 0 0,-1-1 0 0 0,-3 3-91 0 0,1-1 91 0 0,0-1 0 0 0,0 0 0 0 0,-1 0 0 0 0,0-1 0 0 0,0 0 0 0 0,0 0 0 0 0,-1 0 0 0 0,1-1-1 0 0,-1 0-90 0 0,-14 5 81 0 0,0 0-1 0 0,-1-2 0 0 0,0-1 1 0 0,0 0-1 0 0,-16 0-80 0 0,37-5-5 0 0,-26 2-233 0 0,0-1 0 0 0,0-1-1 0 0,0-2 1 0 0,0-1 0 0 0,-9-2 238 0 0,10-1-361 0 0,11 3-357 0 0,-1-1 1 0 0,0-1 0 0 0,-3-1 717 0 0,-5-7-1686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13823 0 0,'0'0'315'0'0,"0"0"45"0"0,0 3 21 0 0,0 0-361 0 0,0 0 1 0 0,-1 0-1 0 0,1-1 0 0 0,-1 1 0 0 0,0 0 0 0 0,0-1 0 0 0,0 1 0 0 0,0-1 1 0 0,0 1-1 0 0,-1-1 0 0 0,1 1 0 0 0,-2 0-20 0 0,-26 31 164 0 0,6-6-114 0 0,1 4 278 0 0,2 1 0 0 0,-13 28-328 0 0,-28 74 1076 0 0,25-53-784 0 0,-2-2-284 0 0,-3-1 0 0 0,-27 36-8 0 0,-61 70 0 0 0,112-160-134 0 0,0 2 1 0 0,2 0-1 0 0,-4 11 134 0 0,18-35-270 0 0,-1 0 0 0 0,0 0 1 0 0,0 1-1 0 0,0-1 0 0 0,-1-1 0 0 0,1 1 270 0 0,0-1-3820 0 0,2-2-1148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31 3223 0 0,'46'-30'530'0'0,"-45"29"716"0"0,-1 1 409 0 0,0 0 69 0 0,0 0-204 0 0,0 0-925 0 0,0 0-403 0 0,0 0-86 0 0,0 0-3 0 0,0 0 29 0 0,0 0 17 0 0,-2 3 3 0 0,-16 23 385 0 0,1 0 0 0 0,1 1 0 0 0,-12 28-537 0 0,-34 94 562 0 0,56-136-536 0 0,-39 108 246 0 0,-35 81 55 0 0,31-98-157 0 0,-40 63-170 0 0,51-100 12 0 0,22-37 4 0 0,-1-1 0 0 0,-1-1-1 0 0,-2 0 1 0 0,-7 8-16 0 0,8-14 37 0 0,10-11-6 0 0,-1-1 0 0 0,1 1 0 0 0,-2-1 0 0 0,1-1 0 0 0,-6 3-31 0 0,-5 4-31 0 0,19-14-538 0 0,2-2-242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12895 0 0,'0'0'595'0'0,"0"0"-18"0"0,3 0-371 0 0,39-6 742 0 0,14-6-948 0 0,-20 5 610 0 0,27-9 959 0 0,-1-3 1 0 0,39-18-1570 0 0,-81 30 208 0 0,77-32 705 0 0,-8 4-141 0 0,84-20-772 0 0,-104 35-15 0 0,-26 8-356 0 0,0 1 0 0 0,23-2 371 0 0,-18 3-2817 0 0,-26 4-3537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4607 0 0,'-38'32'1470'0'0,"3"1"-1"0"0,0 2 0 0 0,3 2 1 0 0,0 1-1 0 0,3 1 0 0 0,-9 17-1469 0 0,13-13 375 0 0,1 1 0 0 0,0 7-375 0 0,-43 109 534 0 0,25-55-151 0 0,-28 44-383 0 0,-50 88 203 0 0,115-225-192 0 0,2-7-1 0 0,1 0 1 0 0,-1-1 0 0 0,1 1 0 0 0,-1-1 0 0 0,-1 1-1 0 0,1-1 1 0 0,-1 1-11 0 0,-7 7 48 0 0,-1-6-36 0 0,0-4-12 0 0,10-3-3 0 0,1 1 0 0 0,-1-1 0 0 0,1 1-1 0 0,0-1 1 0 0,-1 1 0 0 0,1-1 0 0 0,-1 0 0 0 0,1 0-1 0 0,0 0 1 0 0,0 0 0 0 0,-1 0 0 0 0,1 0 0 0 0,0 0-1 0 0,0 0 1 0 0,0 0 0 0 0,0 0 0 0 0,0-1 0 0 0,0 1-1 0 0,1 0 1 0 0,-1-1 0 0 0,0 1 0 0 0,1-1 0 0 0,-1 1-1 0 0,1-1 1 0 0,-1 0 3 0 0,0-2-8 0 0,0 1 0 0 0,0-1 0 0 0,0 1 0 0 0,1-1 0 0 0,0 1 0 0 0,-1-1 0 0 0,1 1 0 0 0,0-1 0 0 0,1 1 0 0 0,0-4 8 0 0,1-1-13 0 0,1 0-1 0 0,0 0 0 0 0,1 0 1 0 0,0 1-1 0 0,0-1 0 0 0,0 1 1 0 0,1 0-1 0 0,0 1 0 0 0,1-1 1 0 0,-1 1-1 0 0,1 0 0 0 0,5-4 14 0 0,1 0-27 0 0,0 1 0 0 0,0 1-1 0 0,1 0 1 0 0,0 1 0 0 0,0 0-1 0 0,12-4 28 0 0,-18 8 10 0 0,0 1 0 0 0,1 0 0 0 0,-1 1-1 0 0,0-1 1 0 0,1 1 0 0 0,0 1 0 0 0,-1-1-1 0 0,1 1 1 0 0,-1 1 0 0 0,1-1 0 0 0,0 1-1 0 0,0 1-9 0 0,-3-1 12 0 0,0 0 1 0 0,0 0-1 0 0,-1 1 0 0 0,1 0 0 0 0,-1 0 0 0 0,1 0 0 0 0,-1 0 1 0 0,0 1-1 0 0,0 0 0 0 0,0 0 0 0 0,0 0 0 0 0,0 0 0 0 0,-1 0 0 0 0,1 1 1 0 0,-1 0-1 0 0,0 0 0 0 0,0 0 0 0 0,-1 0 0 0 0,2 1-12 0 0,0 4 124 0 0,0-1 0 0 0,-1 1 0 0 0,0 0 0 0 0,-1-1 0 0 0,0 1 0 0 0,0 0 0 0 0,0 4-124 0 0,0 13 999 0 0,-1 23-999 0 0,-1-49 7 0 0,-1 5 95 0 0,0 0 0 0 0,0 0 1 0 0,0 0-1 0 0,-1 0 0 0 0,0 0 1 0 0,0 0-1 0 0,0-1 1 0 0,0 1-1 0 0,-1 0-102 0 0,-1 3 98 0 0,2-5-5367 0 0,2-3-287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276 200 2759 0 0,'2'1'207'0'0,"8"4"317"0"0,22 7 7683 0 0,-26-11-7724 0 0,-1-1 0 0 0,1 0 0 0 0,-1 0 0 0 0,0 0 0 0 0,1-1 1 0 0,-1 0-1 0 0,1 0 0 0 0,-1 0 0 0 0,4-2-483 0 0,11-4 1274 0 0,-1-1-1 0 0,-1-1-1273 0 0,4-1 411 0 0,-8 2-256 0 0,1 0 0 0 0,-2-1 0 0 0,1 0 0 0 0,-1-1 0 0 0,0-1 0 0 0,5-6-155 0 0,-15 14 0 0 0,-1 1 1 0 0,1-1-1 0 0,-1 0 1 0 0,0 1-1 0 0,0-1 1 0 0,0 0-1 0 0,0 0 1 0 0,0-1-1 0 0,0 1 1 0 0,-1 0-1 0 0,0 0 1 0 0,0-1-1 0 0,0 1 1 0 0,0-1-1 0 0,0 1 1 0 0,-1-1-1 0 0,1 1 1 0 0,-1-1-1 0 0,0 0 1 0 0,0 1-1 0 0,-1-3 0 0 0,1 5-4 0 0,1 0 1 0 0,-2-1-1 0 0,1 1 0 0 0,0 0 0 0 0,0-1 0 0 0,0 1 0 0 0,0 0 0 0 0,-1 0 1 0 0,1-1-1 0 0,-1 1 0 0 0,1 0 0 0 0,-1 0 0 0 0,1 0 0 0 0,-1 0 1 0 0,0 0-1 0 0,0 0 0 0 0,1 0 0 0 0,-1 0 0 0 0,0 0 0 0 0,0 0 1 0 0,0 0-1 0 0,0 0 4 0 0,-1 0-15 0 0,0 0 0 0 0,0 0-1 0 0,0 0 1 0 0,0 1 0 0 0,0-1 0 0 0,0 1 0 0 0,0-1 0 0 0,0 1 0 0 0,0 0 0 0 0,0-1 0 0 0,0 1 0 0 0,0 0-1 0 0,0 0 16 0 0,-8 1-77 0 0,-1 1 1 0 0,1 0-1 0 0,0 0 0 0 0,0 1 0 0 0,-1 1 77 0 0,9-4-9 0 0,-34 13-124 0 0,1 1 0 0 0,1 2 0 0 0,0 1 0 0 0,2 1 0 0 0,0 2 1 0 0,0 2 132 0 0,-13 11-14 0 0,2 3 1 0 0,1 1-1 0 0,-27 32 14 0 0,64-63 16 0 0,0 0 0 0 0,0 0 0 0 0,0 1 0 0 0,0 0 0 0 0,1-1 0 0 0,0 1 0 0 0,1 1 0 0 0,0-1 0 0 0,-2 7-16 0 0,4-11 21 0 0,0 1-1 0 0,0-1 0 0 0,1 0 0 0 0,0 1 1 0 0,-1-1-1 0 0,1 1 0 0 0,0-1 0 0 0,1 1 0 0 0,-1-1 1 0 0,1 0-1 0 0,-1 1 0 0 0,1-1 0 0 0,0 0 1 0 0,0 1-1 0 0,1-1 0 0 0,-1 0 0 0 0,1 0 0 0 0,-1 0 1 0 0,1 0-1 0 0,0 0 0 0 0,0-1 0 0 0,0 1 1 0 0,2 2-21 0 0,3 2 60 0 0,1-1 1 0 0,0 1 0 0 0,0-1 0 0 0,0-1 0 0 0,1 1-1 0 0,0-1 1 0 0,0-1 0 0 0,0 0 0 0 0,1 0 0 0 0,-1-1 0 0 0,10 2-61 0 0,-1-1-404 0 0,1 0 1 0 0,-1-2 0 0 0,1 0 0 0 0,0-2 0 0 0,17 0 403 0 0,-2-3-6375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31 9071 0 0,'0'0'414'0'0,"0"0"-12"0"0,1-1-258 0 0,1-1 54 0 0,0 1 0 0 0,0-1 0 0 0,0 0 0 0 0,0 1 0 0 0,-1-1 0 0 0,1 0 0 0 0,-1 0 0 0 0,1 0 0 0 0,-1 0 0 0 0,1-2-198 0 0,2-2 1078 0 0,-3 5-9 0 0,-1 1-105 0 0,0 0-48 0 0,0 0-11 0 0,0 0-61 0 0,0 0-253 0 0,0 0-116 0 0,-2 16 390 0 0,-1-6-736 0 0,1 1 1 0 0,-2 0-1 0 0,0 0 1 0 0,0-1-1 0 0,0 0 1 0 0,-2 0-1 0 0,1 0 1 0 0,-1-1-1 0 0,-2 3-129 0 0,-14 17 248 0 0,-2-1-1 0 0,-5 3-247 0 0,19-20 9 0 0,-14 14-97 0 0,-1-2-1 0 0,-1-1 0 0 0,-1-1 1 0 0,-14 8 88 0 0,28-21-656 0 0,0-1 0 0 0,0 0 0 0 0,0-1 1 0 0,-1 0-1 0 0,-2-1 656 0 0,14-4-1331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0,'0'0'184'0'0,"0"0"40"0"0,0 0-224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104 363 2303 0 0,'-41'20'2610'0'0,"-11"2"-2610"0"0,42-18 6193 0 0,10-4-2179 0 0,8-7-3781 0 0,45-39 929 0 0,33-19-1162 0 0,-26 20 52 0 0,14-17-52 0 0,-30 25-26 0 0,2 2-1 0 0,1 2 0 0 0,45-24 27 0 0,-87 54-13 0 0,1 0-16 0 0,0 0 0 0 0,0 0-1 0 0,0 1 1 0 0,0-1-1 0 0,0 1 1 0 0,6 0 29 0 0,-11 2-4 0 0,-1 0 0 0 0,1 0 0 0 0,-1 0 0 0 0,1 1 1 0 0,-1-1-1 0 0,1 0 0 0 0,-1 1 0 0 0,0-1 0 0 0,1 0 0 0 0,-1 1 0 0 0,1-1 0 0 0,-1 0 0 0 0,0 1 1 0 0,0-1-1 0 0,1 1 0 0 0,-1-1 0 0 0,0 1 0 0 0,0-1 0 0 0,1 1 0 0 0,-1-1 0 0 0,0 1 1 0 0,0-1-1 0 0,0 1 0 0 0,0-1 0 0 0,0 1 0 0 0,0 0 4 0 0,0-1-6 0 0,1 3-6 0 0,-1 1 0 0 0,1-1-1 0 0,-1 1 1 0 0,0-1 0 0 0,0 1-1 0 0,-1-1 1 0 0,1 1 0 0 0,-1-1 0 0 0,0 3 12 0 0,-12 34-67 0 0,6-19 18 0 0,-18 53 207 0 0,-12 48 142 0 0,31-104-294 0 0,3-4-21 0 0,-1 0-1 0 0,2 0 1 0 0,-1 7 15 0 0,3-18-239 0 0,-1 0-1 0 0,0 0 1 0 0,0 0-1 0 0,0 0 1 0 0,0-1-1 0 0,-1 1 1 0 0,1 0-1 0 0,-1 0 240 0 0,-1 3-1180 0 0,2-3-3740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10367 0 0,'0'0'472'0'0,"0"0"-9"0"0,-1 3-296 0 0,-2 13 122 0 0,-1 0 1 0 0,-1-1-1 0 0,0 0 1 0 0,-1 0 0 0 0,-1 0-1 0 0,-1 1-289 0 0,-20 34 2235 0 0,-6 4-2235 0 0,-12 20 702 0 0,-85 190 156 0 0,38-72-468 0 0,74-158-122 0 0,-1-1-1 0 0,-24 30-267 0 0,-54 55 880 0 0,73-89-735 0 0,6-4 201 0 0,-9 14-346 0 0,6-7-1491 0 0,-2-1-3449 0 0,10-15-607 0 0</inkml:trace>
  <inkml:trace contextRef="#ctx0" brushRef="#br0" timeOffset="1">0 493 3223 0 0,'2'-2'240'0'0,"0"1"-26"0"0,-1-1-1 0 0,1 0 0 0 0,0 1 1 0 0,0-1-1 0 0,0 1 0 0 0,1-1 0 0 0,-1 1 1 0 0,0 0-1 0 0,0 0 0 0 0,1 0 0 0 0,-1 0 1 0 0,1 1-1 0 0,1-2-213 0 0,38-2 7438 0 0,-7 0-4915 0 0,34-9-898 0 0,267-52 2870 0 0,-285 54-4005 0 0,1 3 1 0 0,48-2-491 0 0,-67 9-614 0 0,0 2 1 0 0,1 1-1 0 0,-1 1 0 0 0,0 2 1 0 0,5 2 613 0 0,-20-2-5060 0 0,-4 2-1487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148 152 6911 0 0,'-2'2'315'0'0,"-19"18"102"0"0,9-8-393 0 0,11-8 52 0 0,1-1 54 0 0,-1-1 996 0 0,1-2 388 0 0,0 0 76 0 0,0 0-75 0 0,0 0-360 0 0,3 0-163 0 0,18 2-498 0 0,1-2 1 0 0,0 0 0 0 0,-1-2-1 0 0,1 0 1 0 0,-1-1 0 0 0,0-2-1 0 0,0 0 1 0 0,2-1-495 0 0,8-5-12 0 0,0 0 0 0 0,-1-2 1 0 0,-1-1-1 0 0,0-2 0 0 0,3-3 12 0 0,-31 18-3 0 0,3 0-5 0 0,0-2 0 0 0,-1 1 0 0 0,1 0 0 0 0,-1-1-1 0 0,0 1 1 0 0,0-1 0 0 0,0 0 0 0 0,0 0 0 0 0,0 0-1 0 0,0-1 1 0 0,-1 1 0 0 0,1-1 0 0 0,-1 1 8 0 0,-2 1-132 0 0,1 0-11 0 0,-1 0 111 0 0,0 1 0 0 0,0-1 0 0 0,0 1 0 0 0,0 0 1 0 0,0-1-1 0 0,0 1 0 0 0,0-1 0 0 0,0 1 0 0 0,0-1 0 0 0,-1 1 0 0 0,1 0 0 0 0,-1-1 0 0 0,1 1 0 0 0,-1 0 0 0 0,1-1 0 0 0,-1 1 0 0 0,0 0 0 0 0,0 0 0 0 0,0-1 0 0 0,0 1 1 0 0,0 0 31 0 0,-1-1-46 0 0,0 1 0 0 0,0-1 0 0 0,0 1 0 0 0,0 0 0 0 0,0 0 0 0 0,0 0 0 0 0,0 0 0 0 0,0 0 0 0 0,-1 0 0 0 0,1 1 0 0 0,0-1 0 0 0,-2 1 46 0 0,-5-2-89 0 0,0 2-1 0 0,0-1 0 0 0,0 1 1 0 0,-1 1-1 0 0,1 0 0 0 0,-5 1 90 0 0,-10 4-71 0 0,0 1 0 0 0,1 1 0 0 0,0 1 0 0 0,0 1-1 0 0,-9 6 72 0 0,-3 0-28 0 0,10-4 36 0 0,1 1-1 0 0,0 1 1 0 0,1 1-1 0 0,0 1 0 0 0,-6 6-7 0 0,20-14 45 0 0,0 0-1 0 0,1 1 1 0 0,0-1-1 0 0,0 2 1 0 0,1-1-1 0 0,0 1 0 0 0,1 0 1 0 0,0 0-1 0 0,0 1 1 0 0,1 0-1 0 0,1 0 0 0 0,0 0 1 0 0,-2 7-45 0 0,5-14 32 0 0,0 1 0 0 0,1 0 0 0 0,-1 0 0 0 0,1 0 0 0 0,0-1 0 0 0,0 1 0 0 0,1 0 0 0 0,0 0 0 0 0,-1 0 0 0 0,1-1 0 0 0,1 1 0 0 0,-1 0 0 0 0,1-1 0 0 0,0 1 0 0 0,1 0-32 0 0,1 3-206 0 0,1 0-1 0 0,1 0 1 0 0,0 0 0 0 0,0-1-1 0 0,0 0 1 0 0,1 0 0 0 0,5 4 206 0 0,0-1-6035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0 514 6447 0 0,'2'-1'298'0'0,"6"-3"2237"0"0,-5 3-2152 0 0,-1 0-1 0 0,1 0 0 0 0,-1 0 0 0 0,0 0 0 0 0,0-1 0 0 0,0 1 0 0 0,0-1 0 0 0,0 0 0 0 0,0 1 0 0 0,0-1 0 0 0,0 0 0 0 0,0 0 0 0 0,-1 0 0 0 0,1 0 0 0 0,-1 0 0 0 0,1-1-382 0 0,7-13 1649 0 0,-6 11-1311 0 0,0 0 0 0 0,0 0 0 0 0,-1 0 1 0 0,1 0-1 0 0,-1-1 0 0 0,0 0-338 0 0,-1 0 191 0 0,1 1 1 0 0,1 0-1 0 0,-1 0 0 0 0,1 0 0 0 0,-1 0 0 0 0,1 0 0 0 0,1 1 1 0 0,-1-1-192 0 0,9-13 350 0 0,-6 8-139 0 0,0 0 0 0 0,1 0-1 0 0,0 1 1 0 0,0 0-1 0 0,9-7-210 0 0,14-14 234 0 0,0 1 335 0 0,21-16-569 0 0,-6 11-318 0 0,1 2 0 0 0,1 2 0 0 0,2 2 0 0 0,26-10 318 0 0,-58 30-415 0 0,1 1 0 0 0,0 1-1 0 0,0 1 1 0 0,17-3 415 0 0,-33 7-1080 0 0,1 3-264 0 0,7 5-51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1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289 161 11975 0 0,'0'0'267'0'0,"0"0"42"0"0,0 0 17 0 0,0 0-28 0 0,0 0-126 0 0,0 0 204 0 0,0 0 111 0 0,0 0 22 0 0,1-2-66 0 0,2-2-389 0 0,0 1 0 0 0,0-1 0 0 0,0 0 0 0 0,1 1 0 0 0,-1 0 0 0 0,1 0 0 0 0,3-3-54 0 0,-4 4 140 0 0,1 0 0 0 0,-1 0 0 0 0,0-1 0 0 0,0 0 0 0 0,0 0 0 0 0,-1 1 0 0 0,1-2 0 0 0,-1 1-1 0 0,0 0 1 0 0,1 0 0 0 0,-1-1 0 0 0,-1 1 0 0 0,2-3-140 0 0,-2 4 2 0 0,-1 0 1 0 0,2 0-1 0 0,-1 0 0 0 0,0 0 0 0 0,0 0 0 0 0,1 0 1 0 0,-1 0-1 0 0,1 0 0 0 0,0-1-2 0 0,0 1 0 0 0,1-1-1 0 0,-1 0 1 0 0,0 0 0 0 0,0-1-1 0 0,0 1 1 0 0,0 0 0 0 0,-1-1-1 0 0,1 1 1 0 0,-1-1 0 0 0,0 0-1 0 0,0 0 1 0 0,0 3 0 0 0,-1 0 0 0 0,0 0 0 0 0,0 1 0 0 0,0-1 0 0 0,0 0 0 0 0,1 0 0 0 0,-1 0 0 0 0,0 1 0 0 0,0-1 0 0 0,-1 0 0 0 0,1 0 0 0 0,0 0 0 0 0,0 1 0 0 0,0-1 0 0 0,0 0 0 0 0,-1 0 0 0 0,-3-2 0 0 0,3 2 0 0 0,-8-6 0 0 0,5 8 0 0 0,2 0 0 0 0,-5 0 0 0 0,-1 0 0 0 0,1 1 0 0 0,0 0 0 0 0,-1 1 0 0 0,1 0 0 0 0,0 0 0 0 0,0 0 0 0 0,-3 3 0 0 0,-13 9 0 0 0,-17 13 0 0 0,18-12 0 0 0,-14 12 0 0 0,1 1 0 0 0,2 2 0 0 0,-20 24 0 0 0,42-43 453 0 0,1 1-1 0 0,-7 10-452 0 0,14-18 101 0 0,0 1 0 0 0,-1 0 1 0 0,2 0-1 0 0,-1-1 0 0 0,1 2 0 0 0,0-1 1 0 0,-2 6-102 0 0,4-11-39 0 0,0 0 1 0 0,0-1 0 0 0,0 1 0 0 0,1 0-1 0 0,-1 0 1 0 0,0 0 0 0 0,0-1 0 0 0,0 1 0 0 0,1 0-1 0 0,-1 0 1 0 0,0-1 0 0 0,1 1 0 0 0,-1 0 0 0 0,0-1-1 0 0,1 1 1 0 0,-1-1 0 0 0,1 1 0 0 0,-1 0 0 0 0,1-1-1 0 0,0 1 1 0 0,-1-1 0 0 0,1 1 0 0 0,-1-1 0 0 0,1 1-1 0 0,0-1 1 0 0,-1 0 0 0 0,1 1 0 0 0,0-1-1 0 0,0 0 1 0 0,-1 0 0 0 0,1 1 0 0 0,0-1 0 0 0,0 0-1 0 0,0 0 39 0 0,2 1 90 0 0,0 0 0 0 0,0-1-1 0 0,0 1 1 0 0,0-1-1 0 0,0 0 1 0 0,0 0 0 0 0,2 0-90 0 0,5-2 317 0 0,1-1 0 0 0,-1 0 0 0 0,9-4-317 0 0,11-3 139 0 0,40-12-123 0 0,28-15-16 0 0,5-4 0 0 0,-95 36 0 0 0,-6 1-64 0 0,-2 3-273 0 0,0 1-138 0 0,-21 12-625 0 0,-19 17 1486 0 0,21-14 1008 0 0,12-9-1632 0 0,5-4-213 0 0,2-2-49 0 0,0 0-11 0 0,10 5-513 0 0,-5-2 719 0 0,0 0 0 0 0,0-1 0 0 0,0 0-1 0 0,0 0 1 0 0,1 0 0 0 0,-1-1 0 0 0,1 0-1 0 0,-1 0 1 0 0,1 0 0 0 0,-1-1 0 0 0,1 1 0 0 0,0-1-1 0 0,4-1 306 0 0,17 1-1024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10 162 10591 0 0,'0'0'819'0'0,"0"0"-418"0"0,0 3 229 0 0,-2 75 2384 0 0,3-52-1812 0 0,-1 0 0 0 0,-4 25-1202 0 0,1-21 1623 0 0,2 23-1623 0 0,1-41 231 0 0,1 0 1 0 0,0 0-1 0 0,1-1 1 0 0,1 1 0 0 0,0 0-1 0 0,2 4-231 0 0,-2-11 96 0 0,-2-2-23 0 0,1 1 0 0 0,-1-1 1 0 0,0 1-1 0 0,0-1 0 0 0,0 1 0 0 0,0-1 0 0 0,-1 2-73 0 0,3-3 208 0 0,3 4-108 0 0,-5-4-25 0 0,1-1-1 0 0,-1 1 1 0 0,1-1-1 0 0,-1 1 1 0 0,1-1-1 0 0,-1 0 1 0 0,1 1-1 0 0,0-1 1 0 0,0 0-1 0 0,-1 0 1 0 0,1 0-1 0 0,0 0 1 0 0,0-1-1 0 0,0 1 1 0 0,0 0-1 0 0,0-1 1 0 0,0 0-1 0 0,0 1 1 0 0,0-1-1 0 0,1 0 1 0 0,-1 0-1 0 0,0 0 1 0 0,0 0-1 0 0,0 0-74 0 0,2-1 59 0 0,0 0 0 0 0,0 0 0 0 0,0-1-1 0 0,0 1 1 0 0,-1-1 0 0 0,1 0 0 0 0,-1 0 0 0 0,1 0 0 0 0,-1 0-1 0 0,1-1 1 0 0,-1 1 0 0 0,0-1 0 0 0,0 0 0 0 0,-1 0-1 0 0,1 0 1 0 0,0 0 0 0 0,0-2-59 0 0,20-26 250 0 0,-3 4-7 0 0,-1 0 0 0 0,4-10-243 0 0,6-16 496 0 0,8-6-496 0 0,-25 41 60 0 0,1 1 1 0 0,1 1 0 0 0,0 0 0 0 0,1 1 0 0 0,3-2-61 0 0,30-23-207 0 0,44-26 207 0 0,-62 46-459 0 0,1 2 0 0 0,1 1 0 0 0,29-10 459 0 0,-52 23-1002 0 0,1 1 0 0 0,0 0 0 0 0,1 1 0 0 0,6-1 1002 0 0,-14 3-1984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62 2303 0 0,'0'0'102'0'0,"1"-2"-1"0"0,29-26 1767 0 0,-6 4 5300 0 0,-23 23-6421 0 0,-1 1-71 0 0,0 0-90 0 0,0 0-306 0 0,0 0-137 0 0,0 0-23 0 0,0 0 7 0 0,0 0 53 0 0,-12-5 226 0 0,8 4-337 0 0,1 1-1 0 0,-1-1 1 0 0,1 1 0 0 0,-1 0-1 0 0,1 0 1 0 0,-1 1-1 0 0,1-1 1 0 0,0 0-1 0 0,-1 1 1 0 0,1 0 0 0 0,-1 0-1 0 0,1 0 1 0 0,0 0-1 0 0,0 1 1 0 0,-1-1-1 0 0,1 1 1 0 0,0 0 0 0 0,0 0-1 0 0,0 0-68 0 0,-9 8 326 0 0,0 0-1 0 0,0 0 1 0 0,-7 10-326 0 0,8-10 208 0 0,-18 22 496 0 0,1 1 0 0 0,2 1 0 0 0,-14 24-704 0 0,36-52 119 0 0,1 0 0 0 0,-1 0-1 0 0,2 1 1 0 0,-1 0 0 0 0,1-1-1 0 0,-2 8-118 0 0,4-12 198 0 0,0-2-20 0 0,-1 3-105 0 0,0-1 0 0 0,1 0 0 0 0,-1 1 0 0 0,1-1-1 0 0,0 1 1 0 0,0-1 0 0 0,0 0 0 0 0,0 1 0 0 0,0-1 0 0 0,0 1 0 0 0,1 0-73 0 0,-1-2 24 0 0,0 0 1 0 0,0-1-1 0 0,0 1 1 0 0,1 0-1 0 0,-1-1 1 0 0,0 1-1 0 0,1 0 1 0 0,-1-1 0 0 0,0 1-1 0 0,1 0 1 0 0,-1-1-1 0 0,1 1 1 0 0,-1-1-1 0 0,1 1 1 0 0,0-1-1 0 0,-1 1 1 0 0,1-1 0 0 0,-1 1-1 0 0,1-1 1 0 0,0 1-1 0 0,-1-1 1 0 0,1 0-1 0 0,0 1 1 0 0,-1-1-1 0 0,1 0 1 0 0,0 0 0 0 0,0 0-1 0 0,-1 1 1 0 0,1-1-1 0 0,0 0 1 0 0,0 0-25 0 0,2 0 59 0 0,0 0 1 0 0,0 0-1 0 0,0 0 1 0 0,0 0 0 0 0,0-1-1 0 0,3 0-59 0 0,7-2 70 0 0,-5 1-18 0 0,0 1 0 0 0,-1-2 0 0 0,0 1-1 0 0,1-1 1 0 0,-1 0 0 0 0,0 0 0 0 0,0-1-1 0 0,0 1 1 0 0,4-5-52 0 0,12-9-19 0 0,-7 1-210 0 0,-14 15 162 0 0,-2 1-10 0 0,0 0-10 0 0,0 0-27 0 0,-6 27-566 0 0,0 21 680 0 0,5-32-159 0 0,1-13 79 0 0,1-1-152 0 0,4 12-1797 0 0,-5-14 818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14335 0 0,'0'0'662'0'0,"0"0"-18"0"0,-2 1-415 0 0,-3 0-155 0 0,1 0 0 0 0,-1 0 0 0 0,1 1 0 0 0,-1 0 0 0 0,1 0 0 0 0,0 0 0 0 0,0 1 0 0 0,0-1 0 0 0,0 1 0 0 0,1 0 0 0 0,-1 0-1 0 0,0 0-73 0 0,-3 5 343 0 0,1 0-1 0 0,-1 0 0 0 0,1 1 0 0 0,1 0 1 0 0,-2 2-343 0 0,-153 282 4171 0 0,146-268-3995 0 0,-65 110 372 0 0,5-9-308 0 0,16-25-167 0 0,-18 34 46 0 0,59-100-237 0 0,1 0 1 0 0,2 1-1 0 0,2 0 118 0 0,5-15-480 0 0,1-4-36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5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0,'0'0'390'0'0,"0"0"-130"0"0,0 0 384 0 0,0 2 194 0 0,7 12-62 0 0,1 0 0 0 0,0 0 0 0 0,1-1 0 0 0,0 0 0 0 0,1-1 0 0 0,2 2-776 0 0,21 27 1326 0 0,127 175 2592 0 0,-34-27-2475 0 0,-68-98-1034 0 0,31 36-409 0 0,-69-101 8 0 0,-8-9 17 0 0,2-1 1 0 0,0 0-1 0 0,1-1-25 0 0,10 11 33 0 0,0 1 0 0 0,1 5-33 0 0,-8-11-18 0 0,-17-19-60 0 0,-1-2-10 0 0,0 0-39 0 0,0 0-190 0 0,0 0-89 0 0,0 0-11 0 0,0 0-140 0 0,0 0-567 0 0,-1-2-247 0 0,-8-8-713 0 0,0-3-2667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1008 0 6911 0 0,'0'0'528'0'0,"0"0"-144"0"0,0 0 662 0 0,0 0 330 0 0,2 2 61 0 0,3 3-790 0 0,-1 1 0 0 0,1-1 1 0 0,-1 1-1 0 0,-1 0 0 0 0,2 1-647 0 0,-4-5 420 0 0,-2 1 17 0 0,-1 5-256 0 0,0 0-1 0 0,-1-1 1 0 0,0 1-1 0 0,0-1 1 0 0,-1 0-1 0 0,0 0 1 0 0,0 0-1 0 0,0 0 1 0 0,-1-1-1 0 0,-1 2-180 0 0,-14 14 304 0 0,-1-1 0 0 0,-5 3-304 0 0,9-8 91 0 0,-172 159 491 0 0,-8 0-485 0 0,139-126-58 0 0,22-18-22 0 0,-1-2 1 0 0,-2-2 0 0 0,-1-1 0 0 0,-1-2 0 0 0,0-2 0 0 0,-2-2-1 0 0,-1-2 1 0 0,-19 5-18 0 0,56-21 2 0 0,0 0 1 0 0,0 0-1 0 0,0-1 0 0 0,-1 0 1 0 0,1-1-1 0 0,-1 1 0 0 0,1-2 0 0 0,0 1 1 0 0,-1-1-1 0 0,0 0-2 0 0,5 1 32 0 0,4-3-60 0 0,-1 0 0 0 0,1 1 0 0 0,-1-1 0 0 0,1 0 0 0 0,0 1 0 0 0,0-1 1 0 0,0 1-1 0 0,0 0 0 0 0,0-1 0 0 0,1 1 0 0 0,-1 0 0 0 0,1-1 0 0 0,-1 1 0 0 0,1 0 0 0 0,0 0 0 0 0,0 1 1 0 0,0-1-1 0 0,0 0 28 0 0,8-7-467 0 0,1 2 0 0 0,0-1 1 0 0,3-1 466 0 0,4-2-805 0 0,15-11-515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5527 0 0,'0'0'250'0'0,"0"0"-2"0"0,0 0 76 0 0,0 0 892 0 0,0 0 410 0 0,0 0 81 0 0,0 0-96 0 0,0 0-479 0 0,2-1-210 0 0,1-1-689 0 0,1 0-1 0 0,-1 0 0 0 0,1 0 0 0 0,0 1 1 0 0,-1 0-1 0 0,1 0 0 0 0,0 0 0 0 0,0 0 1 0 0,2 0-233 0 0,41-2 976 0 0,-18 2-504 0 0,178-9 1320 0 0,-86 5-488 0 0,17-6-1304 0 0,126-27 994 0 0,100-10-86 0 0,-299 41-806 0 0,-6 1-80 0 0,0 1 0 0 0,0 4 0 0 0,14 2-22 0 0,-68 0-464 0 0,0-1-1 0 0,0 1 1 0 0,1 0-1 0 0,4 2 465 0 0,-8-2-2293 0 0,-2-1-4753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9007 0 0,'0'0'414'0'0,"0"0"-12"0"0,0 0-142 0 0,0 0 355 0 0,0 0 178 0 0,0 0 37 0 0,0 0-2 0 0,0 0-43 0 0,0 0-17 0 0,0 0-7 0 0,3-1-31 0 0,28-4 1479 0 0,26 0-2209 0 0,12-1 892 0 0,90-9 443 0 0,-2 0-499 0 0,413-57 315 0 0,-559 71-1474 0 0,44-5 395 0 0,-19 6-4972 0 0,-36 0 3050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33 6911 0 0,'4'-4'262'0'0,"1"1"-1"0"0,0-1 0 0 0,-1 1 0 0 0,1 1 1 0 0,1-1-1 0 0,-1 1 0 0 0,0-1 0 0 0,0 1 1 0 0,1 1-1 0 0,0-1 0 0 0,-1 1 0 0 0,1 0 0 0 0,-1 0 1 0 0,2 1-262 0 0,-6 0 201 0 0,1 0 0 0 0,-1 1 0 0 0,1-1 0 0 0,-1 0 0 0 0,1 1 0 0 0,-1-1 0 0 0,0 1 0 0 0,1 0 0 0 0,-1-1 0 0 0,0 1 0 0 0,1 0 0 0 0,-1 0 0 0 0,0 0 0 0 0,0 0 0 0 0,0 0 0 0 0,0 0 0 0 0,0 0-1 0 0,0 0 1 0 0,0 0 0 0 0,0 1-201 0 0,1 1 141 0 0,0 0 0 0 0,0 1 0 0 0,0-1 0 0 0,-1 0-1 0 0,1 1 1 0 0,-1-1 0 0 0,0 1-141 0 0,0 0 117 0 0,0 1 0 0 0,-1 0 0 0 0,0-1 0 0 0,0 1 0 0 0,0 0 0 0 0,0-1 0 0 0,-1 1 0 0 0,1 0 0 0 0,-1-1 0 0 0,-1 1 0 0 0,1-1 0 0 0,0 1 0 0 0,-3 2-117 0 0,-4 10 533 0 0,0 0 0 0 0,-10 14-533 0 0,2-6 346 0 0,-88 148 491 0 0,77-135-776 0 0,-1-1 0 0 0,-1-2 0 0 0,-14 12-61 0 0,-35 38-200 0 0,55-55-651 0 0,11-10-4003 0 0,4-5-1009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6911 0 0,'0'0'528'0'0,"3"-1"-180"0"0,34 0 2117 0 0,-23 1-1105 0 0,0-1 1 0 0,13-1-1361 0 0,209-34 4666 0 0,69-17-2036 0 0,-207 41-2269 0 0,1 4 0 0 0,14 5-361 0 0,-72 1-1500 0 0,-25 2-96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635 233 5527 0 0,'0'0'423'0'0,"0"0"-142"0"0,0 0 439 0 0,0 0 220 0 0,2-1 42 0 0,30-9 1272 0 0,0 1 0 0 0,2 1-2254 0 0,49-12 1473 0 0,114-33-548 0 0,-111 32-857 0 0,3-1-54 0 0,17-4 44 0 0,19-11-58 0 0,-49 12-232 0 0,-74 25 128 0 0,-2 0-20 0 0,0 0-82 0 0,0 0-33 0 0,-9 9-241 0 0,-8 4-47 0 0,-18 10 527 0 0,-2 1 82 0 0,-198 140 924 0 0,90-66-903 0 0,-96 70 26 0 0,236-164-129 0 0,-51 39 0 0 0,-1-3 0 0 0,-3-2 0 0 0,-28 13 0 0 0,55-35-15 0 0,-14 8-113 0 0,-1-3 1 0 0,-19 5 127 0 0,-95 18-538 0 0,149-40 494 0 0,-5 0 33 0 0,6-1 7 0 0,1 0 1 0 0,0 0-1 0 0,-6 4 4 0 0,-3 2 7 0 0,2 2-1 0 0,-17 11-6 0 0,33-21 88 0 0,2-1 153 0 0,3 3-134 0 0,0-1-1 0 0,0 0 0 0 0,0 0 1 0 0,0-1-1 0 0,0 1 0 0 0,0 0 1 0 0,0-1-1 0 0,0 0 0 0 0,1 0 1 0 0,-1 0-1 0 0,0 0 0 0 0,1 0 1 0 0,-1-1-1 0 0,1 0 0 0 0,2 1-106 0 0,9-1 309 0 0,0-1 0 0 0,0 0 0 0 0,3-2-309 0 0,-3 1 186 0 0,57-6 437 0 0,49-6 968 0 0,46 3-1591 0 0,-42 14 749 0 0,22 7-749 0 0,-109-7 5 0 0,-4-1-33 0 0,-32-2-122 0 0,-2 0-74 0 0,0 0-867 0 0,0 0-3553 0 0,0 0-1523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43 183 10135 0 0,'-43'-7'6828'0'0,"53"1"-5888"0"0,22-9-692 0 0,1 1-1 0 0,0 1 1 0 0,66-14-1 0 0,-50 14-77 0 0,287-62 918 0 0,-309 70-917 0 0,48-2 0 0 0,-63 7-255 0 0,0 0 1 0 0,0 1-1 0 0,0 0 1 0 0,0 1-1 0 0,0 0 1 0 0,17 6 0 0 0,-11 1-632 0 0,-3 3-48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88 13823 0 0,'69'-85'1500'0'0,"-65"83"-1469"0"0,-5 9 63 0 0,-6 9 229 0 0,-33 55 1300 0 0,-5 0-1623 0 0,-10 16 53 0 0,-172 312 1923 0 0,161-274-1976 0 0,36-64 0 0 0,-21 28 0 0 0,-19 35-401 0 0,41-76-563 0 0,8-15-3329 0 0,-15 19 4293 0 0,25-36-5118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7367 0 0,'0'0'568'0'0,"0"0"-214"0"0,0 0 487 0 0,0 0 250 0 0,0 0 49 0 0,0 0-67 0 0,3 0-322 0 0,14 0-135 0 0,0 0 0 0 0,0-2 1 0 0,0 0-1 0 0,7-2-616 0 0,139-32 2531 0 0,-54 12-1788 0 0,0 5 0 0 0,6 4-743 0 0,223-10 135 0 0,-300 25-1078 0 0,24 4 943 0 0,-16-1-3068 0 0,-28-3 1180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1229 16 7831 0 0,'28'-4'543'0'0,"13"-2"-264"0"0,0 0 6595 0 0,-53 15-6330 0 0,-2-1-70 0 0,0-1 0 0 0,-12 4-474 0 0,-13 6 490 0 0,-76 36 553 0 0,-65 19-1043 0 0,-125 32 30 0 0,292-100-21 0 0,-41 13-233 0 0,-1-3 0 0 0,-44 5 224 0 0,35-7-270 0 0,39-6 14 0 0,-1-2-1 0 0,0 0 1 0 0,1-2-1 0 0,-23 0 257 0 0,30-4-122 0 0,0 1 0 0 0,1-2 0 0 0,-1-1 0 0 0,1 0-1 0 0,-3-1 123 0 0,14 3-24 0 0,0 0-1 0 0,-1-1 1 0 0,2 0-1 0 0,-1 0 1 0 0,0 0-1 0 0,0 0 1 0 0,1-1-1 0 0,0 0 1 0 0,0 0-1 0 0,0 0 1 0 0,0-1-1 0 0,1 0 1 0 0,-1 1-1 0 0,1-2 1 0 0,-1-1 24 0 0,4 5-14 0 0,0 1 1 0 0,0-1 0 0 0,1 1 0 0 0,-1-1 0 0 0,1 0 0 0 0,-1 1 0 0 0,1-1 0 0 0,0 1 0 0 0,-1-1 0 0 0,1 0-1 0 0,0 1 1 0 0,0-1 0 0 0,0 0 0 0 0,0 1 0 0 0,1-1 0 0 0,-1 0 0 0 0,0 1 0 0 0,1-1 0 0 0,-1 0-1 0 0,1 1 1 0 0,-1-1 0 0 0,1 1 0 0 0,0-1 0 0 0,0 1 0 0 0,0-1 0 0 0,0 1 0 0 0,0 0 0 0 0,0-1 0 0 0,0 1-1 0 0,0 0 1 0 0,0 0 0 0 0,1 0 0 0 0,-1 0 0 0 0,0 0 0 0 0,1 0 13 0 0,5-4-56 0 0,0 0 0 0 0,1 1 0 0 0,-1 0 0 0 0,1 1 0 0 0,-1 0 0 0 0,6-2 56 0 0,2 1-32 0 0,-1 0 1 0 0,1 0-1 0 0,0 2 0 0 0,0-1 0 0 0,0 2 1 0 0,0 0-1 0 0,1 1 32 0 0,-8 0 42 0 0,0 1 0 0 0,0 0 0 0 0,0 0 0 0 0,-1 1 0 0 0,1 0 0 0 0,0 0 0 0 0,0 1 0 0 0,-1 0 0 0 0,0 0-1 0 0,1 0 1 0 0,-1 1 0 0 0,0 1 0 0 0,-1-1 0 0 0,1 1-42 0 0,21 17 491 0 0,1-1-1 0 0,29 16-490 0 0,-42-28 142 0 0,0-1 0 0 0,1-1 0 0 0,0 0 0 0 0,0-1-1 0 0,1-1 1 0 0,13 2-142 0 0,-14-5 313 0 0,1 0-1 0 0,0-1 0 0 0,0-1 0 0 0,0-1 1 0 0,11-1-313 0 0,-23 0 34 0 0,22 2-38 0 0,-1 3-6 0 0,-24-3-44 0 0,-3 0-10 0 0,0 0-48 0 0,0 0-202 0 0,2 1-92 0 0,10 4-1858 0 0,-12-5 712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1184 26 3679 0 0,'-4'-18'167'0'0,"4"18"-161"0"0,0 0 0 0 0,0-1-1 0 0,0 1 1 0 0,0 0 0 0 0,0-1-1 0 0,0 1 1 0 0,0-1 0 0 0,0 1 0 0 0,0 0-1 0 0,0 0 1 0 0,-1-1 0 0 0,1 1-1 0 0,0 0 1 0 0,0-1 0 0 0,0 1 0 0 0,-1 0-1 0 0,1-1 1 0 0,0 1 0 0 0,0 0-1 0 0,-1 0 1 0 0,1 0 0 0 0,0-1 0 0 0,0 1-1 0 0,-1 0 1 0 0,1 0 0 0 0,0 0-1 0 0,-1 0 1 0 0,1-1-6 0 0,-2 1 126 0 0,-1 1 0 0 0,1-1 0 0 0,0 1 0 0 0,0-1 0 0 0,-1 1 0 0 0,1-1 0 0 0,0 1 0 0 0,0 0 0 0 0,0 0 0 0 0,0 0 0 0 0,-1 1-126 0 0,-27 18 2924 0 0,16-10-1665 0 0,-221 151 3526 0 0,169-109-4342 0 0,2 3 0 0 0,-20 25-443 0 0,-51 52 259 0 0,90-92-208 0 0,-1-3 0 0 0,-8 4-51 0 0,-31 15-88 0 0,-2-2-1 0 0,-3-5 89 0 0,-9 4-408 0 0,86-47 273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258 101 10567 0 0,'0'0'482'0'0,"0"0"-8"0"0,0 0-227 0 0,0 0 170 0 0,0 0 109 0 0,0 0 18 0 0,0 0-8 0 0,2 0-60 0 0,19-4-47 0 0,-1 0 0 0 0,0-2 0 0 0,0 0 0 0 0,9-5-429 0 0,-4 1 147 0 0,0 2 0 0 0,18-3-147 0 0,18-4 195 0 0,-35 7 265 0 0,26-3-460 0 0,-37 9 165 0 0,34-3 659 0 0,-46 5-509 0 0,-3 0-10 0 0,0 0-1 0 0,-3 2-30 0 0,-47 36-29 0 0,-2-3 0 0 0,-29 14-245 0 0,-117 56 7 0 0,155-83-58 0 0,-12 4-164 0 0,-35 20 0 0 0,77-39 213 0 0,1 1 0 0 0,0 1 0 0 0,1-1 0 0 0,0 2 0 0 0,-8 7 2 0 0,2 5-16 0 0,16-20-64 0 0,1-2-14 0 0,2 2 6 0 0,0 1 68 0 0,0 0 0 0 0,1 0 1 0 0,0-1-1 0 0,0 1 0 0 0,-1-1 0 0 0,1 1 1 0 0,1-1-1 0 0,-1 0 0 0 0,0-1 1 0 0,1 1-1 0 0,-1 0 0 0 0,4 0 20 0 0,-1 0 2 0 0,1 0-1 0 0,-1-1 0 0 0,1 0 1 0 0,-1 0-1 0 0,1-1 0 0 0,0 0 0 0 0,1 0-1 0 0,15-2 103 0 0,-1-1 0 0 0,0-1 0 0 0,1-1 0 0 0,-1-1-103 0 0,-16 4 33 0 0,16-3 114 0 0,32-9 418 0 0,1 2 0 0 0,9 1-565 0 0,82 0 25 0 0,-121 10-672 0 0,-10 1-499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 2759 0 0,'0'0'126'0'0,"0"0"358"0"0,0 0 1421 0 0,0 0 618 0 0,0 0 123 0 0,0 0-224 0 0,0 0-1068 0 0,0 0-471 0 0,0 0-92 0 0,3 1-75 0 0,20 11 1554 0 0,-23-12-2067 0 0,0 0-91 0 0,0 0-37 0 0,-23 13 167 0 0,22-12-170 0 0,-1-1-12 0 0,-9 3-36 0 0,1-3 36 0 0,8 0 14 0 0,3-1 2 0 0,10-10-51 0 0,-10 9-22 0 0,0 1 0 0 0,0 0 0 0 0,0 0-1 0 0,0 0 1 0 0,1 0 0 0 0,-1 1-1 0 0,0-1 1 0 0,0 0 0 0 0,0 0 0 0 0,1 1-1 0 0,-1-1 1 0 0,0 1 0 0 0,1-1-1 0 0,-1 1-2 0 0,17-8 3 0 0,-12 7-3 0 0,-7 5 0 0 0,-1-1 0 0 0,-1 0 0 0 0,1-1 0 0 0,-1 1 0 0 0,1-1 0 0 0,-1 0 0 0 0,-2 2 0 0 0,-5 3 0 0 0,-1 0 0 0 0,1-1 0 0 0,1 1 11 0 0,7-6 42 0 0,2-1 11 0 0,2 1 0 0 0,11 1 3 0 0,2-2 10 0 0,-13 1-71 0 0,0-1 0 0 0,1 0 0 0 0,-1 0 0 0 0,0-1 0 0 0,0 1 0 0 0,0 0 0 0 0,1-1 0 0 0,-1 1-1 0 0,0-1 1 0 0,0 1 0 0 0,0-1 0 0 0,0 0 0 0 0,1 0-6 0 0,19-9 78 0 0,-17 10-35 0 0,3 2-33 0 0,-15 2-10 0 0,-1 4-98 0 0,7-6-405 0 0,1-2-138 0 0,0 0-21 0 0,0 0-2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0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1163 0 4143 0 0,'0'0'191'0'0,"0"0"238"0"0,0 0 898 0 0,0 0 390 0 0,3 1 78 0 0,5 4-662 0 0,-4-4 4283 0 0,-21 18-3976 0 0,10-15-1225 0 0,1-1-1 0 0,-1 1 0 0 0,0-2 0 0 0,0 1 1 0 0,0-1-1 0 0,0 0 0 0 0,0 0 1 0 0,-5 0-215 0 0,-13 1 844 0 0,-23 0-844 0 0,40-2 69 0 0,-201 0 855 0 0,98-7-1007 0 0,14-1-296 0 0,-81 7 379 0 0,88 8-1283 0 0,-67 17 1283 0 0,29-4-1335 0 0,90-19 503 0 0,37-2 831 0 0,1 0-1 0 0,0 0 0 0 0,0 0 0 0 0,0 0 1 0 0,-1 0-1 0 0,1 0 0 0 0,0 0 1 0 0,0 0-1 0 0,0-1 0 0 0,0 1 1 0 0,-1 0-1 0 0,1 0 0 0 0,0 0 1 0 0,0 0-1 0 0,0 0 0 0 0,0 0 0 0 0,-1-1 1 0 0,1 1-1 0 0,0 0 0 0 0,0 0 1 0 0,0 0-1 0 0,0 0 0 0 0,0-1 1 0 0,0 1-1 0 0,-1 0 0 0 0,1 0 1 0 0,0 0-1 0 0,0-1 0 0 0,0 1 0 0 0,0 0 1 0 0,0 0-1 0 0,0 0 0 0 0,0-1 1 0 0,0 1-1 0 0,0 0 0 0 0,0 0 1 0 0,0 0-1 0 0,0-1 0 0 0,0 1 1 0 0,0 0-1 0 0,0 0 0 0 0,0 0 0 0 0,0-1 1 0 0,1 1-1 0 0,-1 0 0 0 0,0 0 1 0 0,0 0-1 0 0,0-1 0 0 0,0 1 1 0 0,0 0-1 0 0,0 0 0 0 0,1 0 0 0 0,-1 0 1 0 0,0 0-1 0 0,0-1 2 0 0,6-8 75 0 0,-4 7-69 0 0,0 0 1 0 0,-1 0 0 0 0,1 0 0 0 0,0 1 0 0 0,0-1 0 0 0,0 1-1 0 0,1-1 1 0 0,-1 1 0 0 0,0 0 0 0 0,1-1-7 0 0,19-10 17 0 0,-19 10 31 0 0,0 1 1 0 0,0-1-1 0 0,0 1 0 0 0,0 0 1 0 0,0 0-1 0 0,0 0 1 0 0,0 0-1 0 0,0 0 0 0 0,0 1 1 0 0,1-1-1 0 0,-1 1 1 0 0,0 0-1 0 0,0 0 0 0 0,1 0 1 0 0,-1 0-1 0 0,0 1 1 0 0,3 0-49 0 0,-3 0 31 0 0,0 0 1 0 0,-1 1 0 0 0,1-1 0 0 0,-1 0 0 0 0,1 1 0 0 0,-1 0 0 0 0,0 0 0 0 0,1 0 0 0 0,-1 0 0 0 0,0 0 0 0 0,-1 0 0 0 0,1 0 0 0 0,0 1 0 0 0,0-1 0 0 0,-1 0-1 0 0,0 1 1 0 0,1 0 0 0 0,-1-1 0 0 0,0 1 0 0 0,0 1-32 0 0,4 13 64 0 0,-1 1 0 0 0,-1-1 1 0 0,-1 1-1 0 0,-1 0 0 0 0,0 0 0 0 0,-1 8-64 0 0,0 0 67 0 0,2 26 138 0 0,2-1 0 0 0,7 33-205 0 0,-6-59 108 0 0,1 0 1 0 0,1-1-1 0 0,1 1 0 0 0,1-2 1 0 0,2 1-1 0 0,6 10-108 0 0,-10-19 169 0 0,-3-7 60 0 0,1 1 0 0 0,-1-1 0 0 0,5 4-229 0 0,-8-10 242 0 0,5 12 172 0 0,-2-2-214 0 0,-3-10 8 0 0,-1-2 33 0 0,0 0 14 0 0,0 0 1 0 0,0 0-19 0 0,0 0-77 0 0,0 0-30 0 0,0 0-9 0 0,0 0-5 0 0,2 2-17 0 0,5 4-10 0 0,-5-5-1 0 0,0 0-15 0 0,10 1-58 0 0,2-5-15 0 0,6-3 0 0 0,-16 2 0 0 0,-2 0 0 0 0,16-14 0 0 0,-14 8 0 0 0,-2 3 0 0 0,1-3-3 0 0,2-2-14 0 0,0-1 0 0 0,-2 1-1 0 0,1-1 1 0 0,0-9 17 0 0,1-5 0 0 0,0 1 0 0 0,2 0 0 0 0,9-20 0 0 0,-3 5 0 0 0,0 6-16 0 0,2 2 0 0 0,1 0 0 0 0,16-26 16 0 0,9-17-16 0 0,-10 23 0 0 0,-30 51-64 0 0,2 3-68 0 0,1 1-184 0 0,0 0-1 0 0,0 0 1 0 0,0 0-1 0 0,0 1 1 0 0,0 0-1 0 0,-1 0 1 0 0,1 0-1 0 0,1 2 333 0 0,6 8-7600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1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11 8287 0 0,'0'0'191'0'0,"0"0"26"0"0,0 0 9 0 0,0 1-216 0 0,0-1 1 0 0,0 0-1 0 0,0 0 1 0 0,1 1-1 0 0,-1-1 1 0 0,0 0-1 0 0,0 0 1 0 0,0 1-1 0 0,1-1 1 0 0,-1 0-1 0 0,0 0 1 0 0,0 1-1 0 0,0-1 0 0 0,1 0 1 0 0,-1 0-1 0 0,0 0 1 0 0,0 0-1 0 0,1 0 1 0 0,-1 1-1 0 0,0-1 1 0 0,1 0-1 0 0,-1 0-10 0 0,1 0 61 0 0,-1-1 0 0 0,1 1 0 0 0,-1 0 0 0 0,1-1 0 0 0,0 1 0 0 0,-1 0-1 0 0,1-1 1 0 0,-1 1 0 0 0,0-1 0 0 0,1 1 0 0 0,-1-1 0 0 0,1 1 0 0 0,-1-1 0 0 0,0 1-1 0 0,1-1 1 0 0,-1 1 0 0 0,0-1 0 0 0,0 1 0 0 0,1-1-61 0 0,3-5 1460 0 0,-3 6-1422 0 0,-1 0-1 0 0,0 1 1 0 0,1-1 0 0 0,-1 0-1 0 0,0 1 1 0 0,1-1-1 0 0,-1 0 1 0 0,0 1 0 0 0,0-1-1 0 0,1 0 1 0 0,-1 1 0 0 0,0-1-1 0 0,0 1 1 0 0,0-1 0 0 0,0 0-1 0 0,0 1 1 0 0,1-1-1 0 0,-1 1 1 0 0,0-1 0 0 0,0 0-1 0 0,0 1 1 0 0,0-1 0 0 0,0 1-1 0 0,0-1-37 0 0,0 7 198 0 0,1-1 0 0 0,-1 1 0 0 0,0 0 0 0 0,0-1 0 0 0,-1 1 0 0 0,0-1 0 0 0,0 1 0 0 0,-1 3-198 0 0,-4 12 976 0 0,-8 17-976 0 0,0-6 298 0 0,-1-1 0 0 0,-2 0 0 0 0,-16 23-298 0 0,-67 88 1050 0 0,49-73-850 0 0,-95 119-200 0 0,113-145 0 0 0,-23 44 0 0 0,37-58 0 0 0,12-16 0 0 0,2-3-201 0 0,18-19-2286 0 0,6-9 973 0 0,3-5-20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1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127 445 6447 0 0,'0'0'142'0'0,"0"0"22"0"0,0 0 13 0 0,-1 0-20 0 0,-5 3-50 0 0,5-3-33 0 0,0 0 1 0 0,0 0-1 0 0,0 0 0 0 0,0 0 1 0 0,0 0-1 0 0,1 0 0 0 0,-1 0 0 0 0,0 0 1 0 0,0 0-1 0 0,0 0 0 0 0,0 0 1 0 0,0 0-1 0 0,0-1 0 0 0,1 1 0 0 0,-1 0 1 0 0,0-1-1 0 0,0 1 0 0 0,0-1 1 0 0,1 1-1 0 0,-1-1 0 0 0,0 1 0 0 0,0-1 1 0 0,1 1-1 0 0,-1-1 0 0 0,0 0 1 0 0,1 1-1 0 0,-1-1 0 0 0,1 0 1 0 0,-1 0-1 0 0,1 1 0 0 0,0-1 0 0 0,-1 0 1 0 0,1 0-1 0 0,-1 0 0 0 0,1 0 1 0 0,0 1-1 0 0,0-1-74 0 0,-2-3 159 0 0,1 1 0 0 0,0-1 0 0 0,0 1 0 0 0,0-1 0 0 0,1 0 0 0 0,-1 1 0 0 0,1-1 0 0 0,0-1-159 0 0,1-6 163 0 0,1-1-1 0 0,0 0 1 0 0,1 1-1 0 0,1 0 1 0 0,-1 0-1 0 0,2 0 1 0 0,3-7-163 0 0,5-7 927 0 0,1 1 0 0 0,12-15-927 0 0,-12 19 115 0 0,1 2 0 0 0,0 0-1 0 0,2 0 1 0 0,0 2 0 0 0,1 0-1 0 0,12-8-114 0 0,-16 14 48 0 0,1 0 0 0 0,1 2 0 0 0,-1-1 0 0 0,1 2 0 0 0,1 0 0 0 0,-1 1 0 0 0,1 1 0 0 0,0 0 0 0 0,5 0-48 0 0,0 1 0 0 0,0 1 0 0 0,1 1 0 0 0,-1 1 0 0 0,1 1 0 0 0,-1 0 0 0 0,1 2 0 0 0,5 2 0 0 0,-19-3 0 0 0,23 5 0 0 0,-1 0 0 0 0,7 4 0 0 0,-30-7 0 0 0,1 0 0 0 0,-1 0 0 0 0,0 1 0 0 0,-1-1 0 0 0,1 2 0 0 0,0-1 0 0 0,-1 1 0 0 0,0 0 0 0 0,0 1 0 0 0,3 3 0 0 0,-8-6 23 0 0,1 0 0 0 0,0 0 0 0 0,-1 1 0 0 0,0-1 0 0 0,0 0-1 0 0,0 1 1 0 0,0 0 0 0 0,0-1 0 0 0,-1 1 0 0 0,0 0 0 0 0,1 0 0 0 0,-2 0-1 0 0,1 0 1 0 0,0 4-23 0 0,-1-3 71 0 0,0 0-1 0 0,0 1 0 0 0,-1-1 1 0 0,1 1-1 0 0,-1-1 1 0 0,-1 1-1 0 0,1-1 0 0 0,-1 0 1 0 0,0 0-1 0 0,-1 2-70 0 0,-4 7 147 0 0,-1 0-1 0 0,-1-1 0 0 0,0 0 0 0 0,-1 0 1 0 0,0-1-1 0 0,-1 0 0 0 0,-2 0-146 0 0,-27 26 0 0 0,-1-2 0 0 0,-2-2 0 0 0,-2-2 0 0 0,-15 7 0 0 0,1-4 0 0 0,-1-4 0 0 0,-2-2 0 0 0,-19 5 0 0 0,-41 9 0 0 0,100-37 0 0 0,-1-1 0 0 0,0 0 0 0 0,0-2 0 0 0,-11 1 0 0 0,29-4-103 0 0,1 0-1 0 0,0 0 0 0 0,0 0 1 0 0,0-1-1 0 0,0 1 0 0 0,0-1 1 0 0,0 0-1 0 0,-2-1 104 0 0,6 2-108 0 0,0-1 1 0 0,0 0-1 0 0,0 0 0 0 0,0 1 0 0 0,0-1 1 0 0,0 0-1 0 0,0 0 0 0 0,0 1 1 0 0,0-1-1 0 0,1 0 0 0 0,-1 0 0 0 0,0 1 1 0 0,1-1-1 0 0,-1 0 0 0 0,0 1 1 0 0,1-1-1 0 0,-1 1 0 0 0,1-1 108 0 0,-1 1-25 0 0,11-16-998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1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89 10135 0 0,'13'-7'181'0'0,"26"-15"268"0"0,0 2-1 0 0,2 1 1 0 0,8-1-449 0 0,-48 20 499 0 0,-1 0 11 0 0,0 0 2 0 0,0 0 0 0 0,0 0 0 0 0,0 0 0 0 0,0 0-69 0 0,-1 1-424 0 0,-1 0-1 0 0,0 0 1 0 0,1 0 0 0 0,-1 0 0 0 0,1 0 0 0 0,-1 0-1 0 0,1 0 1 0 0,0 1 0 0 0,-1 0-19 0 0,-2 2 68 0 0,-50 36 1658 0 0,33-26-881 0 0,1 1 0 0 0,-11 12-845 0 0,-49 43 656 0 0,37-34-704 0 0,-13 17 48 0 0,7-1 0 0 0,3 1 0 0 0,-8 17 0 0 0,32-40 0 0 0,2 1 0 0 0,2 0 0 0 0,1 2 0 0 0,1 0 0 0 0,-2 9 0 0 0,4-2 0 0 0,1 0 0 0 0,3 1 0 0 0,0 0 0 0 0,-1 35 0 0 0,9-54 0 0 0,0-1 0 0 0,2 1 0 0 0,1 0 0 0 0,0 0 0 0 0,2-1 0 0 0,1 1 0 0 0,0-1 0 0 0,1 0 0 0 0,2 0 0 0 0,2 4 0 0 0,-5-15 0 0 0,0-1 0 0 0,1 1 0 0 0,2 3 0 0 0,-5-11 0 0 0,-1 1 0 0 0,1-1 0 0 0,-1 0 0 0 0,1 0 0 0 0,0 0 0 0 0,0 0 0 0 0,0 0 0 0 0,0-1 0 0 0,1 1 0 0 0,-1-1 0 0 0,0 1 0 0 0,1-1 0 0 0,-1 0 0 0 0,1 0 0 0 0,0 1 0 0 0,17 4 290 0 0,-9-2 296 0 0,-1-1 0 0 0,0-1 0 0 0,3 1-586 0 0,-1-2 13 0 0,8 3 1005 0 0,0 0-1 0 0,6 3-1017 0 0,-16-3 0 0 0,-3 1-64 0 0,-8-4-8 0 0,1 0 1 0 0,0 0-1 0 0,-1 0 0 0 0,1 0 0 0 0,0 0 1 0 0,-1 0-1 0 0,0 0 0 0 0,1 0 0 0 0,-1 0 1 0 0,1 0-1 0 0,-1 0 0 0 0,0 0 0 0 0,0 0 1 0 0,1-1-1 0 0,-1 1 0 0 0,0 0 0 0 0,0 0 72 0 0,0-1-100 0 0,0 2-247 0 0,-1 0-1 0 0,0-1 1 0 0,1 1-1 0 0,-1-1 1 0 0,0 1-1 0 0,0-1 1 0 0,0 1-1 0 0,0-1 1 0 0,-1 0-1 0 0,1 0 0 0 0,0 0 1 0 0,0 0-1 0 0,-1-1 1 0 0,-1 1 347 0 0,-4 0-1535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1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0,'0'0'298'0'0,"0"0"-10"0"0,0 0-50 0 0,0 0 493 0 0,0 0 238 0 0,0 0 45 0 0,0 0-129 0 0,1 2-506 0 0,39 72 1802 0 0,-4 1-1 0 0,-2 1 1 0 0,14 57-2181 0 0,-44-121 148 0 0,92 260 1336 0 0,-69-213-1484 0 0,4-1 0 0 0,2-2 0 0 0,9 8 0 0 0,-31-46 0 0 0,10 8-133 0 0,-22-43-3482 0 0,-3 5-2181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59 13823 0 0,'-1'1'630'0'0,"-20"16"270"0"0,16-14-841 0 0,1 0 0 0 0,0 1 1 0 0,-1 0-1 0 0,1-1 1 0 0,1 1-1 0 0,-1 1 1 0 0,-1 0-60 0 0,5-3 110 0 0,-1-1 1 0 0,0 0 0 0 0,0 1 0 0 0,1-1 0 0 0,-1 1 0 0 0,1-1 0 0 0,-1 1 0 0 0,1-1-1 0 0,0 1 1 0 0,0-1 0 0 0,0 1 0 0 0,-1-1 0 0 0,1 2-111 0 0,0-3 9 0 0,0 1 1 0 0,0 0-1 0 0,0 0 0 0 0,0 0 1 0 0,1 0-1 0 0,-1 0 0 0 0,0 0 1 0 0,0 0-1 0 0,0-1 0 0 0,1 1 1 0 0,-1 0-1 0 0,0 0 0 0 0,1 0 1 0 0,-1-1-1 0 0,1 1 0 0 0,-1 0-9 0 0,6 2 18 0 0,-4-3-20 0 0,1 1 8 0 0,1 0 0 0 0,0 0 0 0 0,0 0 0 0 0,0-1 0 0 0,0 1 0 0 0,0-1 0 0 0,0 0 0 0 0,0 0 0 0 0,0 0 0 0 0,0 0 0 0 0,0-1-6 0 0,48-11 209 0 0,-29 6-41 0 0,109-27 1612 0 0,68-15 77 0 0,-59 26-1459 0 0,-34 6-1673 0 0,-40 3-4852 0 0,-61 12 3571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46 11975 0 0,'5'-5'576'0'0,"-2"4"-471"0"0,0-1-39 0 0,0-11 489 0 0,0-5-474 0 0,-2 17 284 0 0,-9-3 631 0 0,5 4-954 0 0,1-1-1 0 0,-1 1 1 0 0,0 0-1 0 0,0 0 1 0 0,0 0-1 0 0,0 0 1 0 0,0 0-1 0 0,1 1 1 0 0,-1-1-1 0 0,0 1 1 0 0,0 0-1 0 0,1 0 1 0 0,-1 0 0 0 0,0 0-1 0 0,1 0 1 0 0,-1 1-1 0 0,1-1 1 0 0,-1 1-1 0 0,1 0 1 0 0,0-1-1 0 0,-1 2-41 0 0,-8 6 392 0 0,1 1 0 0 0,1-1 0 0 0,-8 11-392 0 0,-53 70 280 0 0,5 4 1 0 0,-4 16-281 0 0,4-9 47 0 0,43-68-47 0 0,-2-1 0 0 0,-1-2 0 0 0,-18 18 0 0 0,23-29 0 0 0,0 0 0 0 0,-1-2 0 0 0,-1 0 0 0 0,-1-2 0 0 0,-16 9 0 0 0,22-14-16 0 0,-1-2 0 0 0,-1 0 0 0 0,1 0 0 0 0,-2-2 16 0 0,41-19-2050 0 0,-8 3-1676 0 0,5 0-1242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74 10135 0 0,'-7'1'124'0'0,"1"-1"0"0"0,0 1 0 0 0,-1 0 0 0 0,1 1 0 0 0,0-1 0 0 0,0 1 0 0 0,0 1 0 0 0,-4 1-124 0 0,-44 26 770 0 0,42-23 4 0 0,10-6-262 0 0,2-1 0 0 0,0 0 0 0 0,0 0 0 0 0,2 1 0 0 0,5 2-348 0 0,-1-1 0 0 0,1-1-1 0 0,-1 1 1 0 0,1-1 0 0 0,-1 0-1 0 0,1 0 1 0 0,0-1 0 0 0,0 0-1 0 0,-1 0 1 0 0,1-1 0 0 0,0 0 0 0 0,0 0-1 0 0,3-1-163 0 0,150-32 405 0 0,250-46 3137 0 0,-355 71-3392 0 0,1 3 1 0 0,38 1-151 0 0,-69 5-217 0 0,0 2 0 0 0,-1 0 0 0 0,1 1 0 0 0,0 2-1 0 0,-1 0 1 0 0,0 2 0 0 0,5 2 217 0 0,-26-8-153 0 0,0 1-1 0 0,-1-1 0 0 0,1 0 1 0 0,0 1-1 0 0,-1-1 1 0 0,1 1-1 0 0,-1 0 0 0 0,0 0 1 0 0,1 0-1 0 0,1 2 154 0 0,-3-2-1637 0 0,-1-2-4502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28 165 8287 0 0,'0'0'191'0'0,"0"0"26"0"0,-2 0 9 0 0,2-1-181 0 0,-4-1 24 0 0,-6 8 123 0 0,2-1 109 0 0,4-2 3930 0 0,13 0-2247 0 0,2 0-1857 0 0,1-1 0 0 0,-1-1 0 0 0,1 0 0 0 0,-1 0 1 0 0,1-1-1 0 0,7-1-127 0 0,20-4 775 0 0,13-3-775 0 0,-18 2 94 0 0,247-55-94 0 0,-180 36 0 0 0,21-7-109 0 0,-54 13-611 0 0,65-10 720 0 0,-109 28-2464 0 0,-24 1 2397 0 0,0 0 0 0 0,0 0 0 0 0,0 0 0 0 0,0 0 0 0 0,0 0-1 0 0,0 0 1 0 0,0 0 0 0 0,0 0 0 0 0,0 0 0 0 0,0 1 0 0 0,0-1 0 0 0,0 0 0 0 0,0 0 0 0 0,0 0 0 0 0,0 0 0 0 0,0 0-1 0 0,0 0 1 0 0,0 0 0 0 0,0 0 0 0 0,0 0 0 0 0,0 0 0 0 0,0 0 0 0 0,0 0 0 0 0,0 0 0 0 0,0 0 0 0 0,0 0 0 0 0,0 0 0 0 0,0 0-1 0 0,0 0 1 0 0,0 0 0 0 0,0 0 0 0 0,0 0 0 0 0,0 0 0 0 0,0 0 0 0 0,0 1 0 0 0,0-1 0 0 0,0 0 0 0 0,0 0 0 0 0,0 0 0 0 0,0 0-1 0 0,0 0 1 0 0,0 0 0 0 0,0 0 0 0 0,0 0 0 0 0,0 0 0 0 0,0 0 0 0 0,0 0 0 0 0,0 0 0 0 0,0 0 0 0 0,0 0 0 0 0,0 0-1 0 0,0 0 1 0 0,0 0 0 0 0,0 0 67 0 0,-7 7-4524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10135 0 0,'0'0'231'0'0,"0"0"29"0"0,1 0 19 0 0,4 0-165 0 0,0-1 1 0 0,0 1 0 0 0,0 1-1 0 0,0-1 1 0 0,0 1 0 0 0,-1 0 0 0 0,1 0-1 0 0,0 0 1 0 0,-1 1 0 0 0,1-1-1 0 0,-1 1 1 0 0,1 0 0 0 0,-1 1-1 0 0,0-1 1 0 0,0 1 0 0 0,0 0 0 0 0,0 0-1 0 0,0 0 1 0 0,-1 0 0 0 0,1 1-1 0 0,-1-1 1 0 0,0 1 0 0 0,0 0-1 0 0,0 0 1 0 0,-1 0 0 0 0,1 0 0 0 0,-1 1-1 0 0,0-1 1 0 0,0 1 0 0 0,-1-1-1 0 0,1 1 1 0 0,-1 0 0 0 0,0-1-1 0 0,0 1 1 0 0,-1 0 0 0 0,1 0 0 0 0,-1 0-1 0 0,0 0 1 0 0,-1 0-115 0 0,-1 10 89 0 0,-1 1 0 0 0,-1-1 0 0 0,0 0 0 0 0,-1 0 1 0 0,-1 0-1 0 0,-2 3-89 0 0,-15 27 881 0 0,-10 12-881 0 0,12-21 290 0 0,1 1 1 0 0,-2 11-291 0 0,7-16 107 0 0,10-24-217 0 0,1 1 1 0 0,0 1-1 0 0,0-1 1 0 0,1 1-1 0 0,0-1 1 0 0,1 1-1 0 0,0 0 1 0 0,0 7 109 0 0,3-6-4005 0 0,2-1-1405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385 177 10135 0 0,'-21'6'919'0'0,"-3"-14"189"0"0,24 7-1028 0 0,0 1 1 0 0,0-1-1 0 0,-1 1 1 0 0,1 0-1 0 0,0-1 1 0 0,0 1-1 0 0,0 0 1 0 0,0-1-1 0 0,0 1 0 0 0,0-1 1 0 0,0 1-1 0 0,0 0 1 0 0,0-1-1 0 0,0 1 1 0 0,0-1-1 0 0,0 1 1 0 0,0 0-1 0 0,0-1 1 0 0,0 1-1 0 0,1-1 0 0 0,-1 1 1 0 0,0 0-1 0 0,0-1 1 0 0,0 1-1 0 0,0 0 1 0 0,1-1-1 0 0,-1 1 1 0 0,0 0-1 0 0,0-1 0 0 0,1 1 1 0 0,-1 0-1 0 0,0 0 1 0 0,1-1-1 0 0,-1 1 1 0 0,0 0-1 0 0,1 0 1 0 0,-1-1-1 0 0,0 1 1 0 0,1 0-1 0 0,-1 0 0 0 0,1 0 1 0 0,-1 0-1 0 0,1 0-80 0 0,21-11 389 0 0,-20 10-144 0 0,60-22 491 0 0,1 3 0 0 0,17-1-736 0 0,11-4 1088 0 0,15-4-480 0 0,10 2-608 0 0,-107 26 0 0 0,-1 0 0 0 0,0 0 0 0 0,1 0 0 0 0,3 1 0 0 0,2 3 0 0 0,-13-2 0 0 0,-1-1 0 0 0,1 0 0 0 0,-1 1 0 0 0,1-1 0 0 0,-1 1 0 0 0,1-1 0 0 0,-1 1 0 0 0,1 0 0 0 0,-1-1 0 0 0,0 1 0 0 0,1-1 0 0 0,-1 1 0 0 0,0 0 0 0 0,1-1 0 0 0,-1 1 0 0 0,0 0 0 0 0,0-1 0 0 0,0 1 0 0 0,1 0 0 0 0,-1-1 0 0 0,0 1 0 0 0,0 0 0 0 0,0 0 0 0 0,0 1 0 0 0,-1 0 0 0 0,1 0 0 0 0,-1 0 0 0 0,1 0 0 0 0,-1 0 0 0 0,1-1 0 0 0,-1 1 0 0 0,0 0 0 0 0,0 0 0 0 0,-3 5 0 0 0,0-1 0 0 0,0 1 0 0 0,-1-1 0 0 0,0 0 0 0 0,-24 25 0 0 0,-1-2 0 0 0,-1-1 0 0 0,-14 8 0 0 0,-11 10 0 0 0,-102 77 0 0 0,-13 11 0 0 0,-12 43 0 0 0,152-144 0 0 0,-8 7 0 0 0,0 0 0 0 0,-38 26 0 0 0,39-42-876 0 0,37-23 368 0 0,1-1 134 0 0,0 0 575 0 0,0 0 250 0 0,0 0 49 0 0,0 0-59 0 0,11-7-276 0 0,1 1-165 0 0,1 1 0 0 0,0 0 0 0 0,0 1 0 0 0,0 0 0 0 0,0 1 0 0 0,4 0 0 0 0,30-3 0 0 0,6 1 0 0 0,-37 4 0 0 0,118-12 0 0 0,34-2 0 0 0,33 7 0 0 0,-174 8-64 0 0,-26 0-486 0 0,6-1 1191 0 0,-4 0-7078 0 0,-3 1 823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13823 0 0,'1'0'315'0'0,"9"-4"-102"0"0,0 2-1 0 0,-1-1 1 0 0,1 1-1 0 0,0 0 1 0 0,0 1 0 0 0,6 0-213 0 0,15 0 423 0 0,14 3-423 0 0,11 0 930 0 0,40 0 246 0 0,66-2 288 0 0,-10-9-1448 0 0,-110 6-16 0 0,0 2 0 0 0,9 2 0 0 0,-46-1-801 0 0,-1 1-1 0 0,1-1 1 0 0,0-1-1 0 0,0 1 1 0 0,0-1-1 0 0,0 1 1 0 0,2-2 801 0 0,-4 1-2046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11975 0 0,'0'0'267'0'0,"0"0"42"0"0,0 0 17 0 0,0 0-28 0 0,0 0-126 0 0,0 2 204 0 0,0 4-122 0 0,-1-1 0 0 0,0 1 0 0 0,-1-1 0 0 0,0 0 0 0 0,0 0 0 0 0,0 0 0 0 0,0 0 0 0 0,-2 3-254 0 0,0 0 485 0 0,0 0 0 0 0,1 1 0 0 0,-1 4-485 0 0,-22 76 165 0 0,25-85-165 0 0,-1 0 0 0 0,0 1 0 0 0,0-1 0 0 0,-1 0 0 0 0,0 0 0 0 0,1 0 0 0 0,-1-1 0 0 0,0 1 0 0 0,-1-1 0 0 0,1 1 0 0 0,-1-1 0 0 0,1 0 0 0 0,-1 0 0 0 0,0-1 0 0 0,0 1 0 0 0,-4 1 0 0 0,-9 4 0 0 0,-1 0 0 0 0,0-1 0 0 0,-12 2 0 0 0,0 1 0 0 0,-29 11 0 0 0,-73 25 0 0 0,98-36 0 0 0,-41 13 0 0 0,-10-2 0 0 0,61-16 0 0 0,0-1 0 0 0,1-1 0 0 0,-1-1 0 0 0,-1-2 0 0 0,-18-1 0 0 0,26 0 0 0 0,13 1 0 0 0,1 1 0 0 0,-1-1 0 0 0,1-1 0 0 0,-1 1 0 0 0,1 0 0 0 0,0-1 0 0 0,-1 0 0 0 0,1 0 0 0 0,0 0 0 0 0,0 0 0 0 0,-1 0 0 0 0,1-1 0 0 0,0 1 0 0 0,0-1 0 0 0,0 0 0 0 0,0 0 0 0 0,3 2 0 0 0,-1-1 0 0 0,1 1 0 0 0,0 0 0 0 0,-1-1 0 0 0,1 1 0 0 0,0 0 0 0 0,-1-1 0 0 0,1 1 0 0 0,0-1 0 0 0,0 1 0 0 0,0-1 0 0 0,-1 1 0 0 0,1-1 0 0 0,0 1 0 0 0,0-1 0 0 0,0 1 0 0 0,0-1 0 0 0,0 1 0 0 0,0-1 0 0 0,0 1 0 0 0,0-1 0 0 0,0 1 0 0 0,0-1 0 0 0,0 1 0 0 0,0-1 0 0 0,0 1 0 0 0,0-1 0 0 0,0 1 0 0 0,1-1 0 0 0,-1 1 0 0 0,0 0 0 0 0,0-1 0 0 0,1 0 0 0 0,0-5 0 0 0,0 1 0 0 0,1 0 0 0 0,0 0 0 0 0,0 0 0 0 0,0 0 0 0 0,1 0 0 0 0,0 0 0 0 0,0 0 0 0 0,0 1 0 0 0,0-1 0 0 0,1 1 0 0 0,-1 0 0 0 0,1 0 0 0 0,0 0 0 0 0,2 0 0 0 0,5-2 0 0 0,-7 6 0 0 0,1 0 0 0 0,-1 0 0 0 0,0 1 0 0 0,1-1 0 0 0,-1 1 0 0 0,0 0 0 0 0,0 0 0 0 0,0 0 0 0 0,1 0 0 0 0,-1 1 0 0 0,0 0 0 0 0,-1 0 0 0 0,1 0 0 0 0,3 2 0 0 0,17 8 0 0 0,15 3 236 0 0,0-2-1 0 0,1-1 1 0 0,0-2-1 0 0,1-2 1 0 0,0-2 0 0 0,1-2-1 0 0,-1-1 1 0 0,1-2-1 0 0,5-2-235 0 0,142-15 1976 0 0,-189 16-2045 0 0,0 0-1 0 0,0 0 1 0 0,1 0-1 0 0,-1-1 1 0 0,0 1-1 0 0,1 0 1 0 0,-1 0-1 0 0,0 0 1 0 0,0 0-1 0 0,1 0 1 0 0,-1 0-1 0 0,0 0 1 0 0,0 0-1 0 0,1 1 1 0 0,-1-1 0 0 0,0 0-1 0 0,1 0 1 0 0,-1 0-1 0 0,0 0 1 0 0,0 0-1 0 0,1 0 1 0 0,-1 0-1 0 0,0 1 1 0 0,0-1-1 0 0,1 0 1 0 0,-1 0-1 0 0,0 0 1 0 0,0 1-1 0 0,1-1 70 0 0,-6 6-883 0 0,-17 9-1373 0 0,20-14 1616 0 0,-10 7-5158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24 13823 0 0,'3'-2'150'0'0,"-1"-1"0"0"0,0 1 0 0 0,0 0 0 0 0,1 1 0 0 0,-1-1 0 0 0,1 0 0 0 0,0 1 0 0 0,-1-1 0 0 0,1 1 0 0 0,3-1-150 0 0,7-2 197 0 0,-9 5-61 0 0,-2 0-21 0 0,0 0 372 0 0,5 12 531 0 0,-1-5-935 0 0,-5-5-73 0 0,-1 0-1 0 0,0 0 0 0 0,0-1 1 0 0,0 1-1 0 0,0 0 1 0 0,0 0-1 0 0,0 0 0 0 0,-1 0 1 0 0,0-1-1 0 0,1 1 1 0 0,-1 0-1 0 0,0-1 0 0 0,-1 3-9 0 0,-1 3 207 0 0,-1-1-1 0 0,1 1 0 0 0,-2-1 0 0 0,0 2-206 0 0,-41 48 1034 0 0,10-13-951 0 0,-12 14-83 0 0,-1-2 0 0 0,-4-3 0 0 0,-25 19 0 0 0,-178 137 0 0 0,193-160 0 0 0,37-29-207 0 0,2 0 0 0 0,0 2-1 0 0,1 1 1 0 0,-9 12 207 0 0,31-34-123 0 0,0 1 0 0 0,0-1 1 0 0,0 1-1 0 0,0-1 0 0 0,0 1 0 0 0,1-1 1 0 0,-1 1-1 0 0,0-1 0 0 0,1 1 0 0 0,-1-1 1 0 0,1 1-1 0 0,-1 0 0 0 0,1-1 0 0 0,0 1 1 0 0,0 0-1 0 0,-1 0 123 0 0,4 7-1023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171 163 11975 0 0,'-11'2'902'0'0,"9"-3"-829"0"0,0 1 1 0 0,0 0 0 0 0,0-1-1 0 0,0 0 1 0 0,0 1 0 0 0,0-1 0 0 0,0 0-1 0 0,0 0 1 0 0,0 0 0 0 0,0 0-1 0 0,1-1 1 0 0,-1 1 0 0 0,0 0 0 0 0,1-1-1 0 0,-1 1 1 0 0,1-1 0 0 0,0 1-1 0 0,-1-1 1 0 0,1 0 0 0 0,0 0-1 0 0,0 1 1 0 0,0-1 0 0 0,0 0 0 0 0,0 0-1 0 0,0-1-73 0 0,2 1 62 0 0,-1 0-1 0 0,0 0 0 0 0,0 0 1 0 0,1 0-1 0 0,-1 0 0 0 0,1 0 1 0 0,-1 0-1 0 0,1 0 1 0 0,0 0-1 0 0,0 0 0 0 0,0 1 1 0 0,0-1-1 0 0,0 0 0 0 0,0 0 1 0 0,1 1-1 0 0,-1-1 1 0 0,1 1-1 0 0,-1-1 0 0 0,1 1 1 0 0,-1 0-1 0 0,1-1-61 0 0,8-5 438 0 0,-1 0 1 0 0,1 1-1 0 0,4-2-438 0 0,-7 4 52 0 0,13-6 204 0 0,0 0 0 0 0,0 1 0 0 0,1 1 0 0 0,9-2-256 0 0,-18 7 128 0 0,0 0 0 0 0,0 0 0 0 0,1 1 0 0 0,-1 1 0 0 0,0 0 0 0 0,1 1 0 0 0,-1 0 0 0 0,9 2-128 0 0,-17-1 38 0 0,0 0 1 0 0,0 0-1 0 0,0 0 0 0 0,-1 0 0 0 0,1 0 1 0 0,0 1-1 0 0,-1 0 0 0 0,0 0 0 0 0,1 0 0 0 0,-1 0 1 0 0,0 0-1 0 0,0 1 0 0 0,0-1 0 0 0,0 1 1 0 0,0 0-1 0 0,-1 0 0 0 0,1 0 0 0 0,-1 0-38 0 0,-1-1 46 0 0,1 0-1 0 0,-1 1 0 0 0,0-1 1 0 0,-1 0-1 0 0,1 0 0 0 0,0 0 1 0 0,0 1-1 0 0,-1-1 0 0 0,0 0 1 0 0,1 1-1 0 0,-1-1 0 0 0,0 1 1 0 0,0-1-1 0 0,0 0 0 0 0,-1 1 1 0 0,1-1-1 0 0,0 0 0 0 0,-1 1 1 0 0,0-1-1 0 0,1 0 0 0 0,-1 1 1 0 0,0-1-1 0 0,0 0 0 0 0,0 0 1 0 0,-1 0-1 0 0,1 0 0 0 0,0 0 0 0 0,-1 0 1 0 0,1 0-1 0 0,-1 0-45 0 0,-15 17 0 0 0,-1 1 0 0 0,0-2 0 0 0,-2-1 0 0 0,0 0 0 0 0,-1-1 0 0 0,0-2 0 0 0,-1 0 0 0 0,-1-1 0 0 0,-9 3 0 0 0,-5 0 0 0 0,-21 9 0 0 0,-20 14 0 0 0,68-33 0 0 0,-1 1 0 0 0,2 1 0 0 0,-1 0 0 0 0,1 0 0 0 0,0 1 0 0 0,-2 4 0 0 0,9-12 0 0 0,1 1 0 0 0,-1 0 0 0 0,1 0 0 0 0,0 0 0 0 0,0 0 0 0 0,0 0 0 0 0,0 1 0 0 0,0 0 0 0 0,-5 11 0 0 0,5-14 0 0 0,1 1 0 0 0,0-1 0 0 0,-1 1 0 0 0,1-1 0 0 0,0 1 0 0 0,0-1 0 0 0,-1 1 0 0 0,1 0 0 0 0,0-1 0 0 0,0 1 0 0 0,0 0 0 0 0,0-1 0 0 0,0 1 0 0 0,0-1 0 0 0,0 1 0 0 0,0 0 0 0 0,0-1 0 0 0,0 1 0 0 0,0 0 0 0 0,0-1 0 0 0,0 1 0 0 0,0-1 0 0 0,1 1 0 0 0,-1 0 0 0 0,0-1 0 0 0,0 1 0 0 0,1-1 0 0 0,-1 1 0 0 0,0-1 0 0 0,1 1 0 0 0,-1-1 0 0 0,1 1 0 0 0,-1-1 0 0 0,1 1 0 0 0,15 6 0 0 0,-14-6 0 0 0,18 4 239 0 0,0-1 0 0 0,0-1 0 0 0,1-1 0 0 0,13-1-239 0 0,24 4 927 0 0,52 5-751 0 0,-37-5-187 0 0,54 13 11 0 0,-72-9-133 0 0,-53-9-563 0 0,-2 0-257 0 0,0 0-1286 0 0,0 0-4924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11975 0 0,'0'0'267'0'0,"0"0"42"0"0,3 0 17 0 0,6-1-258 0 0,0 0 1 0 0,0-1-1 0 0,-1 0 0 0 0,1 0 1 0 0,-1-1-1 0 0,6-2-68 0 0,-3-2 71 0 0,-11 5 26 0 0,0 1 0 0 0,0-1 1 0 0,0 1-1 0 0,0 0 0 0 0,-1-1 0 0 0,1 1 1 0 0,0 0-1 0 0,0-1 0 0 0,-1 1 0 0 0,1 0 1 0 0,-1-1-1 0 0,0 0-97 0 0,0 0 194 0 0,1 2-122 0 0,0-1-54 0 0,0 1 0 0 0,0 0 0 0 0,0 0 0 0 0,0-1 0 0 0,0 1 0 0 0,0 0 0 0 0,0-1 0 0 0,0 1-1 0 0,0 0 1 0 0,0 0 0 0 0,0-1 0 0 0,0 1 0 0 0,0 0 0 0 0,0-1 0 0 0,0 1 0 0 0,0 0 0 0 0,0 0 0 0 0,0-1 0 0 0,1 1 0 0 0,-1 0 0 0 0,0 0 0 0 0,0-1 0 0 0,0 1 0 0 0,0 0 0 0 0,1 0-1 0 0,-1 0 1 0 0,0-1 0 0 0,0 1 0 0 0,1 0-18 0 0,-1 0 1 0 0,-1 0-1 0 0,1 0 0 0 0,0 0 0 0 0,0 1 1 0 0,0-1-1 0 0,0 0 0 0 0,0 0 1 0 0,0 0-1 0 0,0 0 0 0 0,0 0 0 0 0,0 1 1 0 0,-1-1-1 0 0,1 0 0 0 0,0 0 1 0 0,0 0-1 0 0,0 0 0 0 0,0 1 0 0 0,0-1 1 0 0,0 0-1 0 0,0 0 0 0 0,0 0 1 0 0,0 0-1 0 0,0 1 0 0 0,0-1 1 0 0,1 0-1 0 0,-1 0 0 0 0,0 0 0 0 0,0 0 1 0 0,0 1-1 0 0,0-1 0 0 0,0 0 1 0 0,0 0-1 0 0,0 0 0 0 0,0 0 0 0 0,0 0 1 0 0,0 1-1 0 0,1-1 0 0 0,-1 0 1 0 0,0 0-1 0 0,0 0 0 0 0,0 0 0 0 0,0 0 1 0 0,0 0-1 0 0,1 0 0 0 0,-1 0 1 0 0,0 0-1 0 0,0 1 0 0 0,0-1 0 0 0,0 0 1 0 0,0 0-1 0 0,1 0 0 0 0,-1 0 1 0 0,0 0-1 0 0,0 0 0 0 0,0 0 1 0 0,0 0-1 0 0,1 0 0 0 0,-1 0 0 0 0,0 0 1 0 0,0 0-1 0 0,0 0 0 0 0,0 0 1 0 0,1-1-1 0 0,-1 1 0 0 0,0 0 0 0 0,0 0 1 0 0,0 0-1 0 0,0 0 0 0 0,1 0 0 0 0,-7 11-4 0 0,3-9 4 0 0,0 0 0 0 0,-4 13 0 0 0,5-11-254 0 0,1 0 0 0 0,-1-1 0 0 0,0 1 1 0 0,-1 0-1 0 0,1-1 0 0 0,-1 1 0 0 0,0-1 0 0 0,1 0 0 0 0,-1 0 0 0 0,-1 0 0 0 0,-1 1 254 0 0,-6 4-1023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15663 0 0,'0'0'356'0'0,"0"0"50"0"0,0 0 20 0 0,0 0-42 0 0,0 0-180 0 0,0 0 176 0 0,0 0 107 0 0,-1 2 22 0 0,0 6-433 0 0,0 0 0 0 0,0 0 0 0 0,-1 0 0 0 0,0-1 0 0 0,-1 1 0 0 0,0 0 0 0 0,0-1 0 0 0,-4 7-76 0 0,-18 32 0 0 0,-8 21 0 0 0,26-53 0 0 0,5-8-701 0 0,-1 0 0 0 0,0-1-1 0 0,0 1 1 0 0,0-1 0 0 0,-1 1-1 0 0,0-1 1 0 0,0 0 0 0 0,-1 0 701 0 0,2-2-2046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1281 48 13823 0 0,'15'-10'759'0'0,"0"0"0"0"0,9-3-759 0 0,1-1 428 0 0,-24 13 61 0 0,-1 1 20 0 0,0 0-66 0 0,0 0-222 0 0,-4 1-35 0 0,0 0-1 0 0,0-1 0 0 0,0 1 0 0 0,1 0 1 0 0,-1 1-1 0 0,0-1 0 0 0,0 1 1 0 0,-1 0-186 0 0,-11 5 344 0 0,-348 100-181 0 0,360-106-161 0 0,-348 73-1386 0 0,267-60 1080 0 0,1-4 0 0 0,-43-2 304 0 0,81-9 0 0 0,-1-2 0 0 0,-3-3 0 0 0,28 4 0 0 0,0-1 0 0 0,-1-1 0 0 0,1-1 0 0 0,-15-6 0 0 0,34 11 0 0 0,-11-9 0 0 0,10 5 0 0 0,4 4 0 0 0,-1 0 0 0 0,1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0,-1 0 0 0 0,1 1 0 0 0,0-1 0 0 0,0 0 0 0 0,0 0 0 0 0,0 0 0 0 0,0 0 0 0 0,0 0 0 0 0,0 0 0 0 0,0 0 0 0 0,0 0 0 0 0,0 0 0 0 0,0 0 0 0 0,0 0 0 0 0,0 0 0 0 0,0 0 0 0 0,0 0 0 0 0,0 0 0 0 0,0 1 0 0 0,0-1 0 0 0,0 0 0 0 0,0 0 0 0 0,0 0 0 0 0,0 0 0 0 0,0 0 0 0 0,0 0 0 0 0,0 0 0 0 0,0 0 0 0 0,0 0 0 0 0,2 9 0 0 0,2 8 0 0 0,2-2 0 0 0,0 1 0 0 0,1 0 0 0 0,1-1 0 0 0,0-1 0 0 0,1 1 0 0 0,0-1 0 0 0,8 8 0 0 0,4 5 0 0 0,-13-16 0 0 0,1 1 0 0 0,0-1 0 0 0,3 1 0 0 0,22 20 0 0 0,42 42 0 0 0,-2 5 0 0 0,-48-51 643 0 0,10 6-643 0 0,15 16 741 0 0,-47-47-590 0 0,7 15 290 0 0,-11-17-440 0 0,0-1-1 0 0,0 0 1 0 0,1 1 0 0 0,-1-1-1 0 0,0 1 1 0 0,0-1 0 0 0,0 0-1 0 0,1 1 1 0 0,-1-1-1 0 0,0 1 1 0 0,0-1 0 0 0,0 0-1 0 0,0 1 1 0 0,0-1 0 0 0,0 1-1 0 0,0-1 1 0 0,0 1-1 0 0,0-1 1 0 0,0 1 0 0 0,0-1-1 0 0,0 0 1 0 0,0 1-1 0 0,0-1 1 0 0,-1 1 0 0 0,1-1-1 0 0,0 0 1 0 0,0 1 0 0 0,-1 0-1 0 0,-3 0-2 0 0,3 0 2 0 0,1 0 0 0 0,-1-1 0 0 0,1 0 0 0 0,0 1 0 0 0,-1-1 0 0 0,1 1 0 0 0,-1-1 0 0 0,1 0 0 0 0,-1 0 0 0 0,1 1 0 0 0,-1-1 0 0 0,0 0 0 0 0,1 0 0 0 0,-1 0 0 0 0,1 1 0 0 0,-1-1 0 0 0,1 0 0 0 0,-1 0 0 0 0,0 0 0 0 0,1 0 0 0 0,-1 0 0 0 0,1 0 0 0 0,-1 0 0 0 0,1 0 0 0 0,-1-1 0 0 0,0 1 0 0 0,1 0 0 0 0,-1 0 0 0 0,-7-3 0 0 0,6 1 51 0 0,-1 0 0 0 0,1 1 0 0 0,0-1 1 0 0,0 0-1 0 0,0 0 0 0 0,0 0 0 0 0,0-1 0 0 0,0 1 0 0 0,1 0 0 0 0,-1-1 0 0 0,1 1 0 0 0,0-1 0 0 0,0 1 0 0 0,0-1 0 0 0,0 0 1 0 0,0 0-52 0 0,0-1 99 0 0,0-1 0 0 0,1 1 1 0 0,-1-1-1 0 0,1 1 1 0 0,0-1-1 0 0,0 0 1 0 0,1 1-1 0 0,0-1 1 0 0,0-2-100 0 0,3-8 67 0 0,1-1 0 0 0,1 1 0 0 0,0 0 0 0 0,1 0 0 0 0,2-1-67 0 0,22-44-5 0 0,-2 2-15 0 0,2 1 1 0 0,3 2-1 0 0,10-9 20 0 0,-43 62-337 0 0,-1 2-138 0 0,0 0-33 0 0,0 0-140 0 0,-3 13-2045 0 0,-4 1 1169 0 0,6-10-11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2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22 8287 0 0,'-115'-21'2732'0'0,"113"20"-1718"0"0,1 1-129 0 0,-5 0-506 0 0,10 11 533 0 0,-3-8-824 0 0,0-1 0 0 0,1 0 0 0 0,-1 0 1 0 0,1 0-1 0 0,0 1 0 0 0,0-2 0 0 0,-1 1 1 0 0,1 0-1 0 0,0 0 0 0 0,1 0 0 0 0,-1-1 1 0 0,1 1-89 0 0,31 14 48 0 0,-10-5 35 0 0,-3-2 247 0 0,0-1-1 0 0,0-1 1 0 0,1-1-1 0 0,0 0 1 0 0,1-2-1 0 0,11 0-329 0 0,1 2 720 0 0,1 1-1 0 0,-1 2-719 0 0,-17-4 331 0 0,-8-3-255 0 0,0 1-1 0 0,0 1 1 0 0,0 0 0 0 0,8 4-76 0 0,-12-4-3 0 0,-1 0 0 0 0,1 0 1 0 0,-1 1-1 0 0,1-1 0 0 0,-1 1 0 0 0,-1 0 0 0 0,1 1 0 0 0,-1-1 0 0 0,4 6 3 0 0,-1 0 0 0 0,0-4 72 0 0,-5-5 299 0 0,-2-2 117 0 0,2 0 21 0 0,8 3-66 0 0,-10-3-440 0 0,1 0 0 0 0,-1 0-1 0 0,1 0 1 0 0,-1 0 0 0 0,1 1 0 0 0,-1-1 0 0 0,1 0 0 0 0,-1 0 0 0 0,1 0-1 0 0,-1 1 1 0 0,0-1 0 0 0,1 0 0 0 0,-1 1 0 0 0,1-1 0 0 0,-1 0 0 0 0,0 1 0 0 0,1-1-1 0 0,-1 0 1 0 0,0 1 0 0 0,0-1 0 0 0,1 1 0 0 0,-1-1 0 0 0,0 1 0 0 0,0-1-1 0 0,1 1 1 0 0,-1-1 0 0 0,0 0 0 0 0,0 1 0 0 0,0-1 0 0 0,0 1 0 0 0,0-1 0 0 0,0 1-1 0 0,0-1 1 0 0,0 1 0 0 0,0-1 0 0 0,0 1 0 0 0,0-1 0 0 0,0 1 0 0 0,0-1-1 0 0,0 1 1 0 0,-1-1 0 0 0,1 1 0 0 0,0-1 0 0 0,0 1 0 0 0,0-1 0 0 0,-1 1 0 0 0,1-1-1 0 0,0 0 1 0 0,-1 1 0 0 0,1-1 0 0 0,0 1 0 0 0,-1-1 0 0 0,1 1-3 0 0,-1 0 13 0 0,-4 6-13 0 0,1 0 0 0 0,-1 0 0 0 0,-1-1 0 0 0,1 1 0 0 0,-1-1 0 0 0,0 0 0 0 0,-1-1 0 0 0,1 0 0 0 0,-1 0 0 0 0,-6 3 0 0 0,-11 10 0 0 0,-33 22 0 0 0,-2-3 0 0 0,-19 8 0 0 0,58-34 0 0 0,-21 11 0 0 0,-43 14 0 0 0,-12 6 0 0 0,73-29 0 0 0,18-9-1 0 0,7-1-6 0 0,4-2-49 0 0,33 3-1193 0 0,-14-6-4410 0 0,-7 1-585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29 499 8287 0 0,'0'0'191'0'0,"-1"1"26"0"0,-1 3-97 0 0,-16 11 223 0 0,11-10-274 0 0,6-4 319 0 0,1-1 110 0 0,0 0 12 0 0,0 0 2 0 0,0 0 0 0 0,0 0 0 0 0,0 0 0 0 0,0 0 0 0 0,0 0 0 0 0,0 0 0 0 0,0 0 0 0 0,0 0 0 0 0,0 0 0 0 0,0 0 0 0 0,3 1-284 0 0,-1-1 0 0 0,1 0 1 0 0,-1 1-1 0 0,1-1 0 0 0,-1 0 0 0 0,1-1 0 0 0,2 1-228 0 0,1-1 451 0 0,0 1-371 0 0,1 0 0 0 0,-1-1 0 0 0,0 0 0 0 0,1-1 0 0 0,-1 1 0 0 0,0-1 0 0 0,0 0 0 0 0,0-1 0 0 0,0 1 0 0 0,0-1 0 0 0,-1 0 0 0 0,1-1 0 0 0,-1 1 0 0 0,5-5-80 0 0,47-38 0 0 0,47-47 0 0 0,18-16 0 0 0,47-29 0 0 0,-217 199 0 0 0,-23 28 0 0 0,69-87 0 0 0,0 0 0 0 0,1 0 0 0 0,-1 0 0 0 0,1 0 0 0 0,0 0 0 0 0,-1 1 0 0 0,1-1 0 0 0,0 0 0 0 0,0 1 0 0 0,0-1 0 0 0,1 0 0 0 0,-1 1 0 0 0,-1 3 0 0 0,1 5 0 0 0,2-8 0 0 0,-1-1 0 0 0,1 1 0 0 0,0-1 0 0 0,0 0 0 0 0,0 1 0 0 0,0-1 0 0 0,1 0 0 0 0,-1 0 0 0 0,1 0 0 0 0,-1 0 0 0 0,1 0 0 0 0,0 0 0 0 0,0-1 0 0 0,-1 1 0 0 0,1 0 0 0 0,0-1 0 0 0,1 1 0 0 0,8 5 0 0 0,0 0 0 0 0,9 4 0 0 0,-20-11 0 0 0,17 9 0 0 0,-1-2 0 0 0,1 0 0 0 0,0-1 0 0 0,1-1 0 0 0,-1-1 0 0 0,7 1 0 0 0,-10-2 0 0 0,-11-2 0 0 0,1 0 0 0 0,0 0 0 0 0,0-1 0 0 0,0 1 0 0 0,0-1 0 0 0,0 0 0 0 0,0 0 0 0 0,0-1 0 0 0,2 0 0 0 0,-2 1 0 0 0,0-1 0 0 0,0 0 0 0 0,0 0 0 0 0,-1 0 0 0 0,1-1 0 0 0,0 0 0 0 0,0 1 0 0 0,-1-1 0 0 0,0-1 0 0 0,1 1 0 0 0,-1 0 0 0 0,0-1 0 0 0,0 0 0 0 0,2-1 0 0 0,52-52 0 0 0,-5 7 0 0 0,17-26 0 0 0,45-69 0 0 0,-106 136 0 0 0,0 0 0 0 0,1 0 0 0 0,-1 1 0 0 0,3-2 0 0 0,2 0 0 0 0,-4 3 0 0 0,-9 6 0 0 0,0 0 0 0 0,0-1 0 0 0,1 1 0 0 0,-1 0 0 0 0,0 0 0 0 0,0 0 0 0 0,1-1 0 0 0,-1 1 0 0 0,0 0 0 0 0,1 0 0 0 0,-1 0 0 0 0,0 0 0 0 0,1 0 0 0 0,-1 0 0 0 0,0 0 0 0 0,1 0 0 0 0,-1 0 0 0 0,0 0 0 0 0,0 0 0 0 0,1 0 0 0 0,-1 0 0 0 0,0 0 0 0 0,1 0 0 0 0,-1 0 0 0 0,0 0 0 0 0,1 0 0 0 0,-1 0 0 0 0,0 0 0 0 0,1 1 0 0 0,-1-1 0 0 0,0 0 0 0 0,0 0 0 0 0,1 0 0 0 0,-1 0 0 0 0,0 1 0 0 0,0-1 0 0 0,1 0 0 0 0,-1 0 0 0 0,1 6 0 0 0,-1-1 0 0 0,-1 1 0 0 0,1 0 0 0 0,-1 0 0 0 0,0-1 0 0 0,0 1 0 0 0,0 0 0 0 0,-1-1 0 0 0,0 1 0 0 0,0-1 0 0 0,-1 0 0 0 0,-2 5 0 0 0,-9 28 0 0 0,10-25 0 0 0,-5 31 0 0 0,9-33 0 0 0,1-10 0 0 0,-1 1 0 0 0,1-1 0 0 0,-1 1 0 0 0,1-1 0 0 0,0 1 0 0 0,0-1 0 0 0,0 0 0 0 0,0 1 0 0 0,0-1 0 0 0,0 0 0 0 0,1 1 0 0 0,17 22 0 0 0,3-1 0 0 0,-13-14 0 0 0,-1 0 0 0 0,0 0 0 0 0,-1 1 0 0 0,3 4 0 0 0,2 6 0 0 0,-8-13 0 0 0,0 0 0 0 0,1 0 0 0 0,0 0 0 0 0,0-1 0 0 0,0 0 0 0 0,5 4 0 0 0,-2-5 0 0 0,3-2 0 0 0,0-1 0 0 0,1 0 0 0 0,0-1 0 0 0,-1 0 0 0 0,1-1 0 0 0,0-1 0 0 0,6 0 0 0 0,16 0 0 0 0,-12 1 0 0 0,18 5-4202 0 0,-38-5 2668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55 10135 0 0,'-6'-1'118'0'0,"0"0"-1"0"0,0-1 0 0 0,0 0 1 0 0,0 0-1 0 0,0 0 0 0 0,0-1 1 0 0,1 0-1 0 0,-1 0 0 0 0,-3-3-117 0 0,4 4 336 0 0,-1-1 1 0 0,1 1-1 0 0,-1 0 0 0 0,1 0 0 0 0,-1 0 0 0 0,0 1 0 0 0,0 0 1 0 0,0 0-1 0 0,-4 0-336 0 0,-18-3 945 0 0,-7-5-708 0 0,33 9 134 0 0,2 0 117 0 0,0 0 21 0 0,0 0-66 0 0,5 1-423 0 0,-1-1 0 0 0,0 1 0 0 0,0 0 0 0 0,1 1 0 0 0,-1-1 0 0 0,0 1 0 0 0,0 0 0 0 0,2 1-20 0 0,11 5 77 0 0,84 32 1601 0 0,95 34-1380 0 0,-163-63-298 0 0,32 11 0 0 0,0 2 0 0 0,42 25 0 0 0,-96-43 0 0 0,-7-3 0 0 0,1 0 0 0 0,0-1 0 0 0,-1 0 0 0 0,1 0 0 0 0,0 0 0 0 0,4 1 0 0 0,-6-2 0 0 0,13 1 0 0 0,-5-1 0 0 0,-18-1 68 0 0,1 1-1 0 0,-1 1 1 0 0,1-1-1 0 0,-1 1 1 0 0,1 0-1 0 0,0 1 1 0 0,0-1 0 0 0,-4 3-68 0 0,-59 34 1177 0 0,27-15-2232 0 0,-13 11 533 0 0,27-17 437 0 0,-3 6 85 0 0,-3 1 0 0 0,27-21 0 0 0,2-1 0 0 0,-1 1 0 0 0,0 0 0 0 0,1 0 0 0 0,-1 0 0 0 0,1 1 0 0 0,-4 4 0 0 0,8-6-8 0 0,1-3 12 0 0,-1 1 0 0 0,1 0-1 0 0,-1-1 1 0 0,1 1 0 0 0,-1-1 0 0 0,1 1 0 0 0,-1-1-1 0 0,0 1 1 0 0,1-1 0 0 0,-1 1 0 0 0,0-1 0 0 0,1 0-1 0 0,-1 1 1 0 0,0-1 0 0 0,1 0 0 0 0,-1 0 0 0 0,0 1-1 0 0,0-1 1 0 0,0 0-4 0 0,-1 1 338 0 0,2-1 136 0 0,0 0 34 0 0,0 0-133 0 0,0 0-576 0 0,0 0-250 0 0,0 35-4913 0 0,0-35 3829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89 6447 0 0,'0'0'142'0'0,"-1"-2"22"0"0,-2-2-111 0 0,1-1 0 0 0,-1 0 1 0 0,2 0-1 0 0,-1-1 1 0 0,0 1-1 0 0,1-1-53 0 0,-10-25 502 0 0,11 30-11 0 0,-1 1-457 0 0,1 0-1 0 0,0-1 1 0 0,0 1-1 0 0,-1 0 1 0 0,1 0-1 0 0,0 0 1 0 0,0 0-1 0 0,-1 0 1 0 0,1 0 0 0 0,0 0-1 0 0,0 0 1 0 0,-1 0-1 0 0,1-1 1 0 0,0 1-1 0 0,0 0 1 0 0,0 0-1 0 0,-1 0 1 0 0,1-1 0 0 0,0 1-1 0 0,0 0 1 0 0,0 0-1 0 0,0 0 1 0 0,-1-1-1 0 0,1 1 1 0 0,0 0-1 0 0,0 0 1 0 0,0-1-34 0 0,-1 0 145 0 0,1 0-1 0 0,-1 0 1 0 0,0 0 0 0 0,0 0 0 0 0,1 1-1 0 0,-1-1 1 0 0,0 0 0 0 0,0 0-1 0 0,0 0 1 0 0,0 1 0 0 0,0-1 0 0 0,0 0-1 0 0,0 1 1 0 0,0-1 0 0 0,0 1-1 0 0,-1-1-144 0 0,1 1 387 0 0,1 11 610 0 0,1-3-732 0 0,0 0 0 0 0,1-1 0 0 0,0 1 0 0 0,1 0 0 0 0,0-1 0 0 0,0 1 0 0 0,0-1 0 0 0,1 0 0 0 0,2 4-265 0 0,11 14 338 0 0,18 21-338 0 0,-21-29 5 0 0,48 57 3456 0 0,47 40-3461 0 0,33 39 563 0 0,-112-120-563 0 0,-20-24 0 0 0,-1 1 0 0 0,0 0 0 0 0,-1 1 0 0 0,0-1 0 0 0,-1 2 0 0 0,4 6 0 0 0,-9-7 0 0 0,-3-10-4 0 0,1 0 0 0 0,-1-1-1 0 0,0 1 1 0 0,1 0 0 0 0,-1 0 0 0 0,0 0-1 0 0,0 0 1 0 0,1-1 0 0 0,-1 1 0 0 0,0 0-1 0 0,0 0 1 0 0,0-1 0 0 0,0 1-1 0 0,0-1 1 0 0,0 1 4 0 0,0-1-337 0 0,1 0-138 0 0,0 0-33 0 0,-16-7-4357 0 0,10 0 3330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27 10135 0 0,'0'0'231'0'0,"0"-2"29"0"0,12-18 383 0 0,-12 20-613 0 0,0 0 0 0 0,0-1 1 0 0,0 1-1 0 0,0 0 0 0 0,0 0 0 0 0,0 0 1 0 0,0 0-1 0 0,0-1 0 0 0,0 1 1 0 0,0 0-1 0 0,0 0 0 0 0,0 0 0 0 0,0 0 1 0 0,0-1-1 0 0,0 1 0 0 0,0 0 1 0 0,0 0-1 0 0,1 0 0 0 0,-1 0 1 0 0,0 0-1 0 0,0-1 0 0 0,0 1 0 0 0,0 0 1 0 0,0 0-1 0 0,1 0 0 0 0,-1 0 1 0 0,0 0-1 0 0,0 0 0 0 0,0 0 0 0 0,0 0 1 0 0,1 0-1 0 0,-1-1 0 0 0,0 1 1 0 0,0 0-1 0 0,0 0 0 0 0,0 0 1 0 0,1 0-1 0 0,-1 0 0 0 0,0 0 0 0 0,0 0 1 0 0,0 0-1 0 0,0 0 0 0 0,1 0 1 0 0,-1 1-1 0 0,0-1 0 0 0,0 0 0 0 0,0 0 1 0 0,1 0-1 0 0,-1 0 0 0 0,0 0 1 0 0,0 0-1 0 0,0 0 0 0 0,0 0 0 0 0,0 0 1 0 0,1 0-1 0 0,-1 1 0 0 0,0-1 1 0 0,0 0-1 0 0,0 0-30 0 0,3 10 666 0 0,-3-4-461 0 0,-1 1 1 0 0,0-1-1 0 0,-1 1 1 0 0,1-1-1 0 0,-1 1 0 0 0,0-1 1 0 0,-1 0-1 0 0,0 0 1 0 0,-2 4-206 0 0,-9 14 1006 0 0,-12 15-1006 0 0,19-28 190 0 0,-28 35 13 0 0,-2-1 0 0 0,-2-2-1 0 0,-43 37-202 0 0,-9-2 0 0 0,-16 6 0 0 0,-36 17 0 0 0,134-96 0 0 0,0 0 0 0 0,0 0 0 0 0,0-1 0 0 0,-1 0 0 0 0,1-1 0 0 0,-1 0 0 0 0,0 0 0 0 0,-4-1 0 0 0,6-1-22 0 0,8-4-47 0 0,4-1-241 0 0,0 0-29 0 0,0 0-1 0 0,1 1 1 0 0,0 0 0 0 0,-1 0-1 0 0,1 0 1 0 0,1 0 339 0 0,13-7-3403 0 0,5-5-1565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8287 0 0,'0'0'191'0'0,"2"-1"26"0"0,79-10 3303 0 0,-1 3 0 0 0,61 3-3520 0 0,-39 5 1366 0 0,259-5 2388 0 0,-321 3-3510 0 0,104-9-3757 0 0,-104 6-2970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10135 0 0,'0'0'231'0'0,"0"0"29"0"0,0 0 19 0 0,0 7 553 0 0,1-4 3130 0 0,2 0-3803 0 0,-1-1-1 0 0,1 0 1 0 0,-1-1-1 0 0,1 1 1 0 0,0 0-1 0 0,0-1 1 0 0,0 0-1 0 0,0 1 1 0 0,0-1-1 0 0,0 0 1 0 0,0-1-1 0 0,0 1 1 0 0,1 0-1 0 0,-1-1 1 0 0,0 0-1 0 0,2 0-158 0 0,9 0 481 0 0,-1-1-1 0 0,1 0 1 0 0,7-3-481 0 0,11 0 666 0 0,72-4 510 0 0,-22 2-6064 0 0,1-4 4888 0 0,-60 5-1024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206 112 6447 0 0,'0'0'298'0'0,"2"1"-10"0"0,5 1-118 0 0,-5-1 206 0 0,-2-1 111 0 0,0 0 22 0 0,0 0 3 0 0,0 0 0 0 0,0 0 0 0 0,0 0 0 0 0,0 0 0 0 0,0 0 0 0 0,0 0 0 0 0,0 0 0 0 0,0 0-69 0 0,0 0-222 0 0,0 0 166 0 0,0 0 101 0 0,0 0 21 0 0,0 0 3 0 0,0 0 0 0 0,0 0 0 0 0,0 0 0 0 0,0 0-69 0 0,0 0-222 0 0,152-40 1771 0 0,-120 33-1992 0 0,4-2 0 0 0,12 1 0 0 0,20-3 0 0 0,-9 2 0 0 0,38-1 0 0 0,-33 4 0 0 0,-35 2 0 0 0,23 1 0 0 0,39-1 0 0 0,-54 1 0 0 0,1 2 0 0 0,16 2 0 0 0,-43-1 0 0 0,-11 0 0 0 0,0 0 0 0 0,1 0 0 0 0,-1 0 0 0 0,0 0 0 0 0,1 0 0 0 0,-1 0 0 0 0,1 0 0 0 0,-1 0 0 0 0,0 0 0 0 0,1 0 0 0 0,-1 0 0 0 0,0 0 0 0 0,1 0 0 0 0,-1 0 0 0 0,0 1 0 0 0,1-1 0 0 0,-1 0 0 0 0,0 0 0 0 0,1 0 0 0 0,-1 0 0 0 0,0 1 0 0 0,1-1 0 0 0,-1 0 0 0 0,0 0 0 0 0,0 1 0 0 0,1-1 0 0 0,-1 0 0 0 0,0 1 0 0 0,0-1 0 0 0,0 0 0 0 0,1 0 0 0 0,-1 1 0 0 0,0-1 0 0 0,0 0 0 0 0,0 1 0 0 0,0-1 0 0 0,0 1 0 0 0,0-1 0 0 0,1 0 0 0 0,-1 1 0 0 0,0-1 0 0 0,0 0 0 0 0,0 1 0 0 0,0-1 0 0 0,0 0 0 0 0,-1 1 0 0 0,1-1 0 0 0,0 1 0 0 0,0-1 0 0 0,0 0 0 0 0,0 1 0 0 0,0-1 0 0 0,0 0 0 0 0,-1 1 0 0 0,1-1 0 0 0,0 0 0 0 0,0 0 0 0 0,0 1 0 0 0,-1-1 0 0 0,1 0 0 0 0,0 1 0 0 0,0-1 0 0 0,-1 0 0 0 0,1 0 0 0 0,0 0 0 0 0,-1 1 0 0 0,1-1 0 0 0,-16 11 0 0 0,0 1 0 0 0,-1-1 0 0 0,-1-1 0 0 0,-13 6 0 0 0,11-6 0 0 0,1 1 0 0 0,0 0 0 0 0,0 2 0 0 0,-256 187 0 0 0,-66 25 0 0 0,141-101 0 0 0,141-82 0 0 0,21-13 0 0 0,38-30 0 0 0,0 1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0,4-6 0 0 0,7-8 0 0 0,-2 7 0 0 0,-1 1 0 0 0,1 0 0 0 0,0 0 0 0 0,0 1 0 0 0,1 1 0 0 0,-1-1 0 0 0,1 2 0 0 0,8-3 0 0 0,-6 2 0 0 0,1 1 0 0 0,0 0 0 0 0,0 1 0 0 0,0 0 0 0 0,1 1 0 0 0,10 1 0 0 0,18 2 0 0 0,20 4 0 0 0,-27-3 0 0 0,98 10 0 0 0,-100-9 0 0 0,-24-2 0 0 0,0-1 0 0 0,-1 0 0 0 0,1 0 0 0 0,0-1 0 0 0,0 0 0 0 0,0-1 0 0 0,0 0 0 0 0,-1 0 0 0 0,7-2 0 0 0,-14 3-29 0 0,1 0-1 0 0,-1-1 1 0 0,0 1-1 0 0,0 0 1 0 0,0 0-1 0 0,0-1 1 0 0,1 1-1 0 0,-1-1 1 0 0,0 1-1 0 0,0-1 1 0 0,0 1-1 0 0,0-1 1 0 0,0 0-1 0 0,0 1 1 0 0,0-1-1 0 0,0 0 1 0 0,0 0-1 0 0,0 0 1 0 0,-1 0-1 0 0,1 0 1 0 0,0 0-1 0 0,-1 0 1 0 0,1 0 29 0 0,2-3-574 0 0,4-5-1699 0 0,0-1 0 0 0,-1 0 0 0 0,0 0 0 0 0,4-8 2273 0 0,-9 14-1536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11975 0 0,'0'0'267'0'0,"0"0"42"0"0,0 0 17 0 0,0 0-28 0 0,2 1-196 0 0,7 5 301 0 0,1-1 0 0 0,-1-1 0 0 0,1 0 1 0 0,0 0-1 0 0,0-1 0 0 0,0 0 0 0 0,1-1 0 0 0,-1 0 1 0 0,3 0-404 0 0,26 2 3631 0 0,36-2-3631 0 0,-40-1 318 0 0,63-3-31 0 0,-1-4 0 0 0,12-6-287 0 0,-81 8 42 0 0,107-15-589 0 0,-58 7-3631 0 0,-75 12 1870 0 0,-2 0-3147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11975 0 0,'0'0'267'0'0,"0"0"42"0"0,0 0 17 0 0,0 0-28 0 0,-1 0-196 0 0,-5 1-92 0 0,4 0-10 0 0,1-1 0 0 0,-1 0 0 0 0,1 1 0 0 0,-1-1 0 0 0,0 1 0 0 0,1-1 0 0 0,-1 1 0 0 0,1 0 0 0 0,-1 0 0 0 0,1 0 0 0 0,0 0 0 0 0,-1 0 0 0 0,1 0 0 0 0,0 0 0 0 0,0 0 0 0 0,-1 0 0 0 0,1 1 0 0 0,-2 2 0 0 0,-36 39 923 0 0,3-14-400 0 0,-8 3-523 0 0,19-15 149 0 0,1 0-1 0 0,1 2 1 0 0,1 1-1 0 0,-6 7-148 0 0,1-2 90 0 0,21-21-2 0 0,0 1 0 0 0,1 0 1 0 0,-1 1-1 0 0,0 2-88 0 0,5-7 488 0 0,1-1 21 0 0,7 10 83 0 0,-5-7-535 0 0,1-1 1 0 0,-1 1-1 0 0,1-1 0 0 0,0 0 1 0 0,-1 0-1 0 0,1 0 0 0 0,0 0 0 0 0,0 0 1 0 0,1-1-1 0 0,-1 1 0 0 0,0-1 0 0 0,0 0 1 0 0,1 0-1 0 0,-1 0 0 0 0,1-1 0 0 0,-1 1 1 0 0,1-1-1 0 0,-1 1 0 0 0,2-1-57 0 0,10 0 325 0 0,1-1 1 0 0,-1 0-1 0 0,12-3-325 0 0,-7 0 0 0 0,0-2 0 0 0,-1 0 0 0 0,0 0 0 0 0,0-2 0 0 0,0-1 0 0 0,13-8 0 0 0,-26 14 0 0 0,-1 0 0 0 0,0 0 0 0 0,-1-1 0 0 0,1 1 0 0 0,0-1 0 0 0,-1 0 0 0 0,0-1 0 0 0,0 1 0 0 0,0-1 0 0 0,-1 1 0 0 0,1-1 0 0 0,-1 0 0 0 0,0 0 0 0 0,-1-1 0 0 0,1 1 0 0 0,-1-1 0 0 0,0 1 0 0 0,0-1 0 0 0,-1 0 0 0 0,0 1 0 0 0,1-4 0 0 0,-1 4-540 0 0,-1 0 0 0 0,1-1 0 0 0,-1 1 0 0 0,0 0 0 0 0,0-1 0 0 0,0 1 0 0 0,-1 0 0 0 0,0-1-1 0 0,0 1 1 0 0,0 0 0 0 0,-1 0 0 0 0,0 0 0 0 0,0 0 0 0 0,0 0 0 0 0,-1 0 540 0 0,-9-23-2883 0 0,8 19 1859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1 10135 0 0,'0'0'464'0'0,"0"0"-9"0"0,-1 1-223 0 0,-69 54 1761 0 0,53-42-1961 0 0,0-1 0 0 0,-13 7-32 0 0,9-7 1376 0 0,-17 14-1376 0 0,16-11 174 0 0,0-1 0 0 0,-1 0 0 0 0,-4-1-174 0 0,-23 15 86 0 0,3-2-86 0 0,-1-2 0 0 0,0-2 0 0 0,-2-1 0 0 0,-7-1 0 0 0,-43 7 0 0 0,-82 11 0 0 0,155-32 0 0 0,-1-2 0 0 0,0 0 0 0 0,0-2 0 0 0,0-1 0 0 0,0-1 0 0 0,-14-3 0 0 0,30 2 0 0 0,12 1 0 0 0,0 0 0 0 0,0 0 0 0 0,-1 0 0 0 0,1 0 0 0 0,0 0 0 0 0,0 0 0 0 0,-1 0 0 0 0,1 0 0 0 0,0 0 0 0 0,0 0 0 0 0,0 0 0 0 0,-1 0 0 0 0,1-1 0 0 0,0 1 0 0 0,0 0 0 0 0,0 0 0 0 0,-1 0 0 0 0,1 0 0 0 0,0 0 0 0 0,0 0 0 0 0,0-1 0 0 0,0 1 0 0 0,-1 0 0 0 0,1 0 0 0 0,0 0 0 0 0,0-1 0 0 0,0 1 0 0 0,0 0 0 0 0,0 0 0 0 0,0 0 0 0 0,-1-1 0 0 0,1 1 0 0 0,0 0 0 0 0,0 0 0 0 0,0 0 0 0 0,0-1 0 0 0,0 1 0 0 0,0 0 0 0 0,0 0 0 0 0,0-1 0 0 0,0 1 0 0 0,0 0 0 0 0,0 0 0 0 0,0-1 0 0 0,0 1 0 0 0,0 0 0 0 0,0 0 0 0 0,1 0 0 0 0,-1-1 0 0 0,0 1 0 0 0,0 0 0 0 0,0 0 0 0 0,0 0 0 0 0,0-1 0 0 0,0 1 0 0 0,1 0 0 0 0,-1 0 0 0 0,8-11 0 0 0,-8 11 0 0 0,12-11 0 0 0,1 1 0 0 0,0 1 0 0 0,0 0 0 0 0,1 0 0 0 0,0 1 0 0 0,0 1 0 0 0,1 1 0 0 0,12-8 0 0 0,-16 8 68 0 0,-1 1 0 0 0,1 1 0 0 0,-1 0 0 0 0,1 0 0 0 0,3 1-68 0 0,-10 2 42 0 0,1 0 0 0 0,-1 0 0 0 0,1 1 1 0 0,-1 0-1 0 0,1 0 0 0 0,0 0 0 0 0,-1 0 0 0 0,1 1 1 0 0,-1 0-1 0 0,1 0 0 0 0,-1 0 0 0 0,1 1 1 0 0,-1-1-1 0 0,2 2-42 0 0,15 9 408 0 0,1 1 1 0 0,-2 1-1 0 0,0 1 1 0 0,0 1-1 0 0,-1 0 1 0 0,5 9-409 0 0,-22-23 106 0 0,5 4-75 0 0,0-1-1 0 0,0 1 0 0 0,0-1 1 0 0,1 0-1 0 0,-1-1 1 0 0,1 0-1 0 0,0 0 0 0 0,0-1 1 0 0,1 0-1 0 0,-1 0 1 0 0,1-1-1 0 0,-1 0 0 0 0,1 0 1 0 0,0-1-1 0 0,0 0 1 0 0,-1-1-1 0 0,1 0 0 0 0,0 0 1 0 0,0-1-1 0 0,6-1-30 0 0,-11 1-175 0 0,-1 0 0 0 0,0 1 0 0 0,0-1 1 0 0,0 0-1 0 0,-1 0 0 0 0,1-1 0 0 0,0 1 0 0 0,0-1 0 0 0,0 1 0 0 0,-1-1 0 0 0,1 0 0 0 0,-1 0 0 0 0,0 0 0 0 0,1 0 0 0 0,-1 0 1 0 0,0-1-1 0 0,0 1 0 0 0,0-1 0 0 0,-1 1 0 0 0,1-1 0 0 0,0 0 175 0 0,7-21-3984 0 0,-8 21 1937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1 13823 0 0,'0'0'315'0'0,"0"0"45"0"0,0 0 21 0 0,0 0-49 0 0,0 0-149 0 0,-1 1 194 0 0,0 5-269 0 0,-1 0 0 0 0,0-1 0 0 0,0 1 0 0 0,0-1 0 0 0,-1 0 0 0 0,0 0 0 0 0,-1 2-108 0 0,-26 37 771 0 0,20-31-694 0 0,-11 14 11 0 0,-1 0-1 0 0,-1-2 0 0 0,-14 11-87 0 0,-81 66 515 0 0,80-69-361 0 0,-164 133 963 0 0,-64 33-1117 0 0,222-170-1 0 0,20-14-199 0 0,1 0 0 0 0,-13 13 200 0 0,5-9-1495 0 0,29-18 983 0 0,2-1 0 0 0,0 0-989 0 0,0 0-3958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56 10135 0 0,'0'0'231'0'0,"0"0"29"0"0,0 0 19 0 0,1 2-41 0 0,4 7-112 0 0,-4-7 267 0 0,-1-2 106 0 0,19 5 1035 0 0,-10-5-854 0 0,0-1-1 0 0,0 0 1 0 0,0 0-1 0 0,0-1 1 0 0,0 0 0 0 0,0 0-1 0 0,-1-1 1 0 0,4-2-680 0 0,25-6 267 0 0,24-6 104 0 0,-36 9 196 0 0,1 1 0 0 0,-1 1 0 0 0,16 0-567 0 0,-32 5 0 0 0,-9 1 0 0 0,1 0 0 0 0,-1 0 0 0 0,1 0 0 0 0,-1 0 0 0 0,0 0 0 0 0,1 0 0 0 0,-1 0 0 0 0,1 0 0 0 0,-1 0 0 0 0,0 0 0 0 0,1 0 0 0 0,-1 0 0 0 0,0 0 0 0 0,1 0 0 0 0,-1 0 0 0 0,1 1 0 0 0,-1-1 0 0 0,0 0 0 0 0,1 0 0 0 0,-1 0 0 0 0,0 1 0 0 0,1-1 0 0 0,-1 0 0 0 0,0 0 0 0 0,0 1 0 0 0,1-1 0 0 0,-1 0 0 0 0,0 0 0 0 0,0 1 0 0 0,1-1 0 0 0,-1 0 0 0 0,0 1 0 0 0,0-1 0 0 0,0 0 0 0 0,1 1 0 0 0,-1-1 0 0 0,0 1 0 0 0,0-1 0 0 0,0 0 0 0 0,0 1 0 0 0,0-1 0 0 0,0 0 0 0 0,0 1 0 0 0,0-1 0 0 0,0 1 0 0 0,0-1 0 0 0,0 1 0 0 0,0-1 0 0 0,0 4 0 0 0,0-1 0 0 0,0 0 0 0 0,-1 0 0 0 0,1 0 0 0 0,-1 1 0 0 0,0-1 0 0 0,0 0 0 0 0,0 0 0 0 0,0 0 0 0 0,0 0 0 0 0,-1 0 0 0 0,1 0 0 0 0,-1-1 0 0 0,0 2 0 0 0,-5 7 0 0 0,-1 0 0 0 0,-8 7 0 0 0,-3 2 0 0 0,-2 0 0 0 0,0-2 0 0 0,-1 0 0 0 0,-1-1 0 0 0,-1-2 0 0 0,0 0 0 0 0,-1-2 0 0 0,-5 2 0 0 0,-19 11 0 0 0,-21 16 0 0 0,-26 14 0 0 0,92-53 0 0 0,-1 0 0 0 0,1 0 0 0 0,0 0 0 0 0,0 1 0 0 0,0 0 0 0 0,-1 1 0 0 0,1-1 0 0 0,0 0 0 0 0,0 0 0 0 0,-1 0 0 0 0,-3 2 0 0 0,8-6 0 0 0,0 0 0 0 0,0 0 0 0 0,0 0 0 0 0,0 0 0 0 0,0 0 0 0 0,0 0 0 0 0,-1 0 0 0 0,1 0 0 0 0,0 0 0 0 0,0 0 0 0 0,0 0 0 0 0,0 0 0 0 0,0 0 0 0 0,0 0 0 0 0,0 0 0 0 0,0 0 0 0 0,0 1 0 0 0,0-1 0 0 0,0 0 0 0 0,0 0 0 0 0,0 0 0 0 0,0 0 0 0 0,0 0 0 0 0,0 0 0 0 0,0 0 0 0 0,-1 0 0 0 0,1 0 0 0 0,0 0 0 0 0,0 0 0 0 0,0 0 0 0 0,0 0 0 0 0,0 1 0 0 0,0-1 0 0 0,0 0 0 0 0,0 0 0 0 0,0 0 0 0 0,0 0 0 0 0,0 0 0 0 0,0 0 0 0 0,0 0 0 0 0,0 0 0 0 0,0 0 0 0 0,0 0 0 0 0,0 0 0 0 0,0 0 0 0 0,1 1 0 0 0,-1-1 0 0 0,0 0 0 0 0,0 0 0 0 0,0 0 0 0 0,0 0 0 0 0,0 0 0 0 0,0 0 0 0 0,0 0 0 0 0,0 0 0 0 0,0 0 0 0 0,0 0 0 0 0,0 0 0 0 0,6 2 0 0 0,9-1 0 0 0,33-4-28 0 0,1-1 0 0 0,1-3 28 0 0,55-4 987 0 0,-47 10 21 0 0,-39 1-986 0 0,0 0 0 0 0,0-1 0 0 0,0-1-1 0 0,0-1 1 0 0,10-3-22 0 0,-21 3-195 0 0,0 0-1 0 0,0 0 1 0 0,0-1-1 0 0,-1 0 0 0 0,1-1 1 0 0,3-3 195 0 0,23-21-4087 0 0,-18 12-2733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3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11975 0 0,'0'0'267'0'0,"0"0"42"0"0,0 0 17 0 0,0 0-28 0 0,0 0-126 0 0,0 2 204 0 0,0 2 271 0 0,0-3-623 0 0,0-1 1 0 0,1 1 0 0 0,-1 0 0 0 0,0 0-1 0 0,0-1 1 0 0,-1 1 0 0 0,1 0-1 0 0,0-1 1 0 0,0 1 0 0 0,0 0 0 0 0,0-1-1 0 0,0 1 1 0 0,-1 0 0 0 0,1-1 0 0 0,-1 2-25 0 0,1-2 320 0 0,0 0 1 0 0,-1 0-1 0 0,1 1 1 0 0,0-1-1 0 0,-1 0 1 0 0,1 0-1 0 0,-1 0 1 0 0,1 1-1 0 0,-1-1 1 0 0,1 0-1 0 0,0 0 1 0 0,-1 0-1 0 0,1 0 1 0 0,-1 0-1 0 0,1 0 1 0 0,-1 0-1 0 0,1 0 1 0 0,0 0-1 0 0,-1 0 1 0 0,1 0-1 0 0,-1 0-320 0 0,-7 0 0 0 0,2 2 72 0 0,5-1 299 0 0,1-1 117 0 0,0 0 21 0 0,0 0-66 0 0,-1 1-294 0 0,-4 9-132 0 0,4-8-18 0 0,-7 8 1 0 0,8-10 0 0 0,0 0 0 0 0,0 0 0 0 0,1 0 0 0 0,-1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0,10-3 0 0 0,8-5 0 0 0,-6 2-198 0 0,-2 1-612 0 0,-1 0-1 0 0,1 1 1 0 0,-1 0-1 0 0,1 0 1 0 0,7 0 810 0 0,-16 3-4770 0 0,-1 1-1474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4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1055 43 8287 0 0,'42'-14'504'0'0,"0"1"0"0"0,5 2-504 0 0,-13 7 3691 0 0,-33 4-3026 0 0,-1 0-121 0 0,0 0-28 0 0,0 0-4 0 0,0 0 0 0 0,0 0 0 0 0,0 0 0 0 0,0 0-68 0 0,0 2-438 0 0,0 0 1 0 0,0 0-1 0 0,-1 1 0 0 0,0-1 0 0 0,1 0 0 0 0,-1 0 0 0 0,0 0 1 0 0,0 0-1 0 0,0 0 0 0 0,0 0 0 0 0,0 0 0 0 0,0-1 0 0 0,-1 1 1 0 0,1 0-1 0 0,-1 0 0 0 0,1-1 0 0 0,-1 1 0 0 0,0-1 1 0 0,1 0-1 0 0,-1 1 0 0 0,0-1 0 0 0,0 0 0 0 0,0 0 0 0 0,0 0 1 0 0,0 0-1 0 0,-1-1-6 0 0,-8 5 78 0 0,-1-1 0 0 0,0-1 0 0 0,0 0-1 0 0,-3 1-77 0 0,8-3 143 0 0,-101 20 1204 0 0,-137 32-1089 0 0,149-32-258 0 0,-2-3 0 0 0,-26-2 0 0 0,54-10-996 0 0,-42-1 996 0 0,80-5-249 0 0,1-2 0 0 0,-1-1 0 0 0,0-1 0 0 0,-20-7 249 0 0,46 9-85 0 0,1 0 0 0 0,-1 0-1 0 0,1 0 1 0 0,0-1 0 0 0,-1 0-1 0 0,1 0 1 0 0,1 0 0 0 0,-1-1-1 0 0,0 1 1 0 0,1-1 0 0 0,0 0-1 0 0,-2-3 86 0 0,4 5-39 0 0,0 0-1 0 0,0 0 1 0 0,0-1 0 0 0,1 1-1 0 0,-1-1 1 0 0,1 1 0 0 0,0-1-1 0 0,0 1 1 0 0,0-1-1 0 0,0 1 1 0 0,0-1 0 0 0,1 0-1 0 0,-1 0 1 0 0,1 1-1 0 0,-1-1 1 0 0,1 0 0 0 0,0 0-1 0 0,0 0 1 0 0,1 1 0 0 0,-1-1-1 0 0,0 0 1 0 0,1 0-1 0 0,0 1 1 0 0,-1-1 0 0 0,1 0-1 0 0,1-2 40 0 0,-1 4 11 0 0,-1 0 0 0 0,1 0-1 0 0,-1 0 1 0 0,1 1 0 0 0,-1-1 0 0 0,1 0-1 0 0,-1 0 1 0 0,1 0 0 0 0,0 0 0 0 0,-1 0-1 0 0,1 1 1 0 0,0-1 0 0 0,0 0 0 0 0,0 1-1 0 0,-1-1 1 0 0,1 0 0 0 0,0 1 0 0 0,0-1-1 0 0,0 1 1 0 0,0 0 0 0 0,0-1 0 0 0,0 1-1 0 0,0 0 1 0 0,0-1 0 0 0,0 1 0 0 0,0 0-1 0 0,0 0-10 0 0,2 0 112 0 0,0-1-75 0 0,-1 1 1 0 0,1 0 0 0 0,0 0-1 0 0,0 1 1 0 0,0-1 0 0 0,0 1-1 0 0,0-1 1 0 0,-1 1 0 0 0,1 0-1 0 0,0 0 1 0 0,-1 0 0 0 0,1 0-1 0 0,0 0 1 0 0,-1 1 0 0 0,1-1-1 0 0,-1 1 1 0 0,0 0 0 0 0,0 0 0 0 0,0 0-1 0 0,1 0 1 0 0,-2 0 0 0 0,1 0-1 0 0,0 0 1 0 0,0 2-38 0 0,4 3 98 0 0,-2 0 0 0 0,1 0 0 0 0,-1 1 0 0 0,0 0 0 0 0,-1 0 0 0 0,1 0 0 0 0,-1 4-98 0 0,2 8 0 0 0,-1 0 0 0 0,-1 0 0 0 0,-1 1 0 0 0,-1-1 0 0 0,-1 17 0 0 0,1 19 0 0 0,7 37 0 0 0,-7-83 157 0 0,2 0 0 0 0,-1 0 0 0 0,1 0 0 0 0,1 0 0 0 0,0-1 0 0 0,0 1-1 0 0,1-1 1 0 0,0 0 0 0 0,1 0 0 0 0,0-1 0 0 0,0 1 0 0 0,6 5-157 0 0,11 22 165 0 0,-9-19-165 0 0,-7-12 0 0 0,-4-4 0 0 0,-1 0 0 0 0,1 0 0 0 0,-1 1 0 0 0,1-1 0 0 0,-1 1 0 0 0,0 0 0 0 0,0-1 0 0 0,0 1 0 0 0,2 2 0 0 0,-4-4 0 0 0,0 0 1 0 0,0 0-1 0 0,0 0 0 0 0,1 0 0 0 0,-1 1 0 0 0,0-1 1 0 0,0 0-1 0 0,0 0 0 0 0,0 0 0 0 0,1 0 0 0 0,-1 0 0 0 0,0 0 1 0 0,0 0-1 0 0,0 0 0 0 0,1 0 0 0 0,-1 0 0 0 0,0 0 1 0 0,0 0-1 0 0,0 0 0 0 0,1 0 0 0 0,-1 0 0 0 0,0 0 1 0 0,0 0-1 0 0,0 0 0 0 0,1 0 0 0 0,-1 0 0 0 0,0 0 1 0 0,0 0-1 0 0,0 0 0 0 0,1 0 0 0 0,-1 0 0 0 0,0 0 1 0 0,0 0-1 0 0,0-1 0 0 0,0 1 0 0 0,1 0 0 0 0,-1 0 0 0 0,0 0 1 0 0,0 0-1 0 0,0 0 0 0 0,0-1 0 0 0,0 1 0 0 0,0 0 1 0 0,1 0-1 0 0,-1 0 0 0 0,0-1 0 0 0,0 1 0 0 0,0 0 1 0 0,0 0-1 0 0,0 0 0 0 0,0 0 0 0 0,0-1 0 0 0,0 1 1 0 0,0 0-1 0 0,0 0 0 0 0,0-1 0 0 0,0 1 0 0 0,0 0 0 0 0,0 0 1 0 0,0 0-1 0 0,0-1 0 0 0,1-16 229 0 0,0 12-27 0 0,17-102 1358 0 0,25-83-1560 0 0,-41 182 45 0 0,14-61-109 0 0,-16 69-8 0 0,0-1-1 0 0,0 1 1 0 0,0-1-1 0 0,0 1 1 0 0,1-1-1 0 0,-1 1 1 0 0,0-1-1 0 0,0 1 1 0 0,1-1-1 0 0,-1 1 0 0 0,0-1 1 0 0,1 1-1 0 0,-1 0 1 0 0,0-1-1 0 0,1 1 1 0 0,-1 0-1 0 0,1-1 1 0 0,-1 1-1 0 0,1 0 1 0 0,-1-1-1 0 0,1 1 1 0 0,-1 0-1 0 0,1 0 1 0 0,-1-1-1 0 0,1 1 1 0 0,-1 0-1 0 0,1 0 1 0 0,-1 0-1 0 0,1 0 1 0 0,-1 0-1 0 0,1 0 1 0 0,-1 0-1 0 0,1 0 1 0 0,0 0-1 0 0,-1 0 1 0 0,1 0-1 0 0,-1 0 1 0 0,1 0 71 0 0,25 9-2531 0 0,-13-4 1635 0 0,9 0-638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4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 13823 0 0,'0'0'315'0'0,"-7"-9"758"0"0,6 9-1069 0 0,1 0-1 0 0,0 0 1 0 0,-1 0-1 0 0,1 0 0 0 0,-1 0 1 0 0,1 0-1 0 0,0 0 1 0 0,-1 0-1 0 0,1 0 1 0 0,0 0-1 0 0,-1 0 1 0 0,1 0-1 0 0,0 1 0 0 0,-1-1 1 0 0,1 0-1 0 0,-1 0 1 0 0,1 0-1 0 0,0 0 1 0 0,0 1-1 0 0,-1-1 1 0 0,1 0-1 0 0,0 0 0 0 0,-1 1 1 0 0,1-1-1 0 0,0 0 1 0 0,0 0-1 0 0,-1 1 1 0 0,1-1-1 0 0,0 0 1 0 0,0 1-1 0 0,0-1 0 0 0,0 0 1 0 0,-1 1-1 0 0,1-1 1 0 0,0 0-1 0 0,0 1-3 0 0,-2 2 0 0 0,1 0 0 0 0,0 0 0 0 0,-1 0 0 0 0,1 0 0 0 0,1 1 0 0 0,-1-1 0 0 0,0 0 0 0 0,1 0 0 0 0,-1 1 0 0 0,1-1 0 0 0,0 0 0 0 0,0 1 0 0 0,0-1 0 0 0,1 0 0 0 0,-1 0 0 0 0,1 1 0 0 0,0-1 0 0 0,0 0 0 0 0,0 0 0 0 0,0 0 0 0 0,0 0 0 0 0,1 0 0 0 0,1 2 0 0 0,1 4 0 0 0,2 0 0 0 0,-1-1 0 0 0,2 0 0 0 0,-1 0 0 0 0,1 0 0 0 0,0-1 0 0 0,2 2 0 0 0,94 78 538 0 0,-58-51-43 0 0,-1 1 1 0 0,-2 3-1 0 0,21 27-495 0 0,-20-13 413 0 0,-2 3 0 0 0,-2 1 0 0 0,-3 2-1 0 0,-3 1 1 0 0,19 51-413 0 0,-45-95 0 0 0,-1 1 0 0 0,-1 0 0 0 0,0 1 0 0 0,-2-1 0 0 0,0 1 0 0 0,-1-1 0 0 0,-1 1 0 0 0,0 0 0 0 0,-3 19 0 0 0,0-23 0 0 0,0 0 0 0 0,-1 1 0 0 0,-1-1 0 0 0,0 0 0 0 0,-1-1 0 0 0,-1 1 0 0 0,0-1 0 0 0,-1 0 0 0 0,0-1 0 0 0,-1 1 0 0 0,-1-1 0 0 0,-2 2 0 0 0,-4 2-3 0 0,0 0 0 0 0,0-2 0 0 0,-2 0 0 0 0,0 0 0 0 0,0-2-1 0 0,-2 0 4 0 0,-13 7 317 0 0,-2-1-1 0 0,0-1 1 0 0,-4-1-317 0 0,20-8 215 0 0,-97 45 671 0 0,94-43-982 0 0,1 1 0 0 0,0 1-1 0 0,1 1 1 0 0,-6 6 96 0 0,9-1-973 0 0,10-6-4625 0 0,5-11-646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0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10135 0 0,'0'0'231'0'0,"0"0"29"0"0,0 0 19 0 0,0 0 105 0 0,0 0 410 0 0,0 0 184 0 0,0 0 40 0 0,0 0-63 0 0,-2 9 254 0 0,0-4-1066 0 0,-1 0 0 0 0,1 0 0 0 0,-1 0 1 0 0,0-1-1 0 0,0 1 0 0 0,-1 0-143 0 0,-10 16 273 0 0,-68 133-273 0 0,-78 136 0 0 0,135-255-461 0 0,0 0 0 0 0,-2-2-1 0 0,-11 9 462 0 0,-7 0-1294 0 0,43-41-2273 0 0,2-1-1220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1 615 6447 0 0,'0'0'142'0'0,"0"0"22"0"0,0 0 13 0 0,0 0 123 0 0,0 0 468 0 0,0 0 205 0 0,0 0 41 0 0,0 0-61 0 0,0 0-288 0 0,0 0-121 0 0,0 0-28 0 0,0 0-4 0 0,0 0 0 0 0,0 0 0 0 0,0 0 0 0 0,0 0 0 0 0,0 0 0 0 0,0-8 512 0 0,0 1-969 0 0,1-1 0 0 0,0 0-1 0 0,0 0 1 0 0,1 0 0 0 0,0 1-1 0 0,0-1 1 0 0,3-4-55 0 0,6-13 215 0 0,9-14-215 0 0,-9 17 18 0 0,22-37-18 0 0,2 1 0 0 0,3 1 0 0 0,42-48 0 0 0,-65 89 101 0 0,0-1-1 0 0,2 2 1 0 0,0 0-1 0 0,0 1 1 0 0,1 1-1 0 0,1 1 1 0 0,0 0-1 0 0,0 1 1 0 0,5 0-101 0 0,-8 4 64 0 0,2 0 1 0 0,-1 1-1 0 0,1 1 1 0 0,0 1-1 0 0,0 0 0 0 0,0 1 1 0 0,0 1-1 0 0,1 1 1 0 0,-1 1-1 0 0,1 0 1 0 0,4 2-65 0 0,-13-1-126 0 0,1 1 1 0 0,-1 0 0 0 0,0 0 0 0 0,0 1-1 0 0,-1 0 1 0 0,1 1 0 0 0,1 1 125 0 0,-7-3-33 0 0,-1-1 1 0 0,0 1 0 0 0,0 0-1 0 0,1 1 1 0 0,-1-1-1 0 0,-1 0 1 0 0,1 1 0 0 0,0 0-1 0 0,-1-1 1 0 0,1 1-1 0 0,-1 0 1 0 0,0 0 0 0 0,0 1-1 0 0,0-1 1 0 0,0 0-1 0 0,-1 1 1 0 0,1-1-1 0 0,-1 1 1 0 0,0-1 0 0 0,0 1-1 0 0,0 0 33 0 0,0 2 0 0 0,0 0 0 0 0,-1 1 0 0 0,0-1 0 0 0,0 1 0 0 0,0-1 0 0 0,-1 0 0 0 0,0 1 0 0 0,0-1 0 0 0,-1 0 0 0 0,0 0 0 0 0,0 0 0 0 0,0 0 0 0 0,-2 3 0 0 0,-1 0 0 0 0,0-1 0 0 0,0 0 0 0 0,-1 1 0 0 0,0-2 0 0 0,0 1 0 0 0,-4 3 0 0 0,-13 10 0 0 0,-2-1 0 0 0,0 0 0 0 0,-1-2 0 0 0,-12 6 0 0 0,24-16 0 0 0,-134 79 0 0 0,-40 11 0 0 0,91-49 0 0 0,81-41-950 0 0,0 0 1 0 0,0-1-1 0 0,-11 2 950 0 0,15-5-1023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0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46 13823 0 0,'1'-2'77'0'0,"-1"0"0"0"0,1 1-1 0 0,0-1 1 0 0,-1 0 0 0 0,1 1-1 0 0,0-1 1 0 0,0 1-1 0 0,0-1 1 0 0,0 1 0 0 0,0 0-1 0 0,0-1 1 0 0,1 1 0 0 0,-1 0-1 0 0,0 0 1 0 0,1 0 0 0 0,-1 0-1 0 0,1 0 1 0 0,-1 0 0 0 0,1 0-77 0 0,21-16 113 0 0,-22 16 263 0 0,-1 1 113 0 0,0 0 20 0 0,0 0-66 0 0,0 0-437 0 0,0 0 1 0 0,-1 0-1 0 0,1 0 1 0 0,-1 0 0 0 0,1 0-1 0 0,-1 0 1 0 0,1-1-1 0 0,-1 1 1 0 0,1 0-1 0 0,-1 1 1 0 0,1-1-1 0 0,-1 0 1 0 0,1 0-1 0 0,-1 0 1 0 0,1 0-1 0 0,-1 0 1 0 0,1 0-1 0 0,-1 1 1 0 0,1-1-1 0 0,0 0 1 0 0,-1 0-1 0 0,1 1 1 0 0,-1-1-1 0 0,1 0-6 0 0,-11 7 9 0 0,11-7-9 0 0,-60 50 0 0 0,-17 11 0 0 0,-33 34 0 0 0,105-90 0 0 0,-29 27 0 0 0,2 2 0 0 0,1 1 0 0 0,2 2 0 0 0,1 0 0 0 0,-18 35 0 0 0,32-47 0 0 0,1 1 0 0 0,2 0 0 0 0,0 1 0 0 0,-1 7 0 0 0,-3 21 0 0 0,-6 39 0 0 0,17-75 0 0 0,1 1 0 0 0,1 0 0 0 0,1 0 0 0 0,1 0 0 0 0,1 0 0 0 0,0 0 0 0 0,2 0 0 0 0,2 6 0 0 0,-2-16 128 0 0,0 0 0 0 0,1 0 0 0 0,0 0 0 0 0,1 0 0 0 0,0-1 0 0 0,1 1 0 0 0,0-1 0 0 0,0-1 0 0 0,1 1 0 0 0,0-1 0 0 0,1 0 0 0 0,-1-1 0 0 0,2 0 0 0 0,-1 0 0 0 0,1-1 0 0 0,5 3-128 0 0,33 25 0 0 0,-40-27 0 0 0,-3 0-64 0 0,-4-5-15 0 0,0-1-1 0 0,-1 0 0 0 0,1 0 1 0 0,0 0-1 0 0,0 0 1 0 0,-1 0-1 0 0,1 0 1 0 0,0 0-1 0 0,-1 0 0 0 0,1 0 1 0 0,-1 0-1 0 0,0 0 1 0 0,1 0-1 0 0,-1 0 1 0 0,0 1 79 0 0,0-2-127 0 0,0 2-385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0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11975 0 0,'0'0'267'0'0,"0"0"42"0"0,0 0 17 0 0,0 0-28 0 0,2-1-196 0 0,6-1 146 0 0,0-1 1 0 0,0 0 0 0 0,-1-1 0 0 0,1 1 0 0 0,-1-2 0 0 0,1 1-1 0 0,-1-1 1 0 0,4-3-249 0 0,-1 0 500 0 0,2 0 0 0 0,-1 2 0 0 0,6-3-500 0 0,-1 1 177 0 0,0 2 0 0 0,0 0 0 0 0,1 1 0 0 0,-1 1 1 0 0,1 1-1 0 0,0 0 0 0 0,0 1 0 0 0,0 1 0 0 0,1 0 0 0 0,-1 1 0 0 0,0 1 0 0 0,0 1 0 0 0,0 0 0 0 0,0 2 0 0 0,4 1-177 0 0,-17-4-312 0 0,0 0 0 0 0,0 1-1 0 0,0-1 1 0 0,0-1 0 0 0,0 1-1 0 0,0-1 1 0 0,0 1 0 0 0,0-1-1 0 0,1 0 1 0 0,-1-1 0 0 0,0 1-1 0 0,2-1 313 0 0,11-4-5796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4 342 13823 0 0,'0'0'315'0'0,"0"0"45"0"0,0 0 21 0 0,0 0-49 0 0,-1 0-220 0 0,1 0-111 0 0,0 0-1 0 0,0 0 0 0 0,0 0 0 0 0,0 0 1 0 0,-1 0-1 0 0,1 0 0 0 0,0 0 1 0 0,0 0-1 0 0,0 0 0 0 0,0 0 0 0 0,0 0 1 0 0,0 0-1 0 0,0-1 0 0 0,0 1 1 0 0,0 0-1 0 0,-1 0 0 0 0,1 0 0 0 0,0 0 1 0 0,0 0-1 0 0,0 0 0 0 0,0 0 1 0 0,0 0-1 0 0,0 0 0 0 0,0-1 0 0 0,0 1 1 0 0,0 0-1 0 0,0 0 0 0 0,0 0 1 0 0,0 0-1 0 0,0 0 0 0 0,0 0 0 0 0,0 0 1 0 0,0-1-1 0 0,0 1 0 0 0,0 0 1 0 0,0 0-1 0 0,0 0 0 0 0,0 0 1 0 0,0 0-1 0 0,0 0 0 0 0,0 0 0 0 0,0-1 1 0 0,0 1-1 0 0,0 0 0 0 0,0 0 1 0 0,1 0-1 0 0,-1 0 0 0 0,0 0 0 0 0,0 0 1 0 0,0 0-1 0 0,0 0 0 0 0,0 0 0 0 0,4-6-3 0 0,-4 5 3 0 0,20-25 648 0 0,1 1 0 0 0,0 1 0 0 0,26-21-648 0 0,80-64 2128 0 0,-108 94-2125 0 0,2 1 0 0 0,-1 1-1 0 0,2 1 1 0 0,-1 1 0 0 0,2 1-1 0 0,18-5-2 0 0,-31 12 0 0 0,-1 0 0 0 0,1 1 0 0 0,-1 0 0 0 0,1 1 0 0 0,0 0 0 0 0,8 1 0 0 0,-14 0 0 0 0,1 0 0 0 0,-1 0 0 0 0,0 1 0 0 0,0 0 0 0 0,0-1 0 0 0,0 1 0 0 0,0 1 0 0 0,0-1 0 0 0,0 0 0 0 0,0 1 0 0 0,0 0 0 0 0,-1 0 0 0 0,1 0 0 0 0,0 1 0 0 0,-1-1 0 0 0,0 1 0 0 0,0-1 0 0 0,-1 1 0 0 0,0-1 0 0 0,-1 1 0 0 0,0-1 0 0 0,1 1 0 0 0,-1 0 0 0 0,0 0 0 0 0,0-1 0 0 0,-1 1 0 0 0,1 0 0 0 0,-1 0 0 0 0,1 0 0 0 0,-1 0 0 0 0,0 0 0 0 0,0 0 0 0 0,0 0 0 0 0,0 0 0 0 0,-1 6 0 0 0,0 0 0 0 0,-1 0 0 0 0,1 1 0 0 0,-3 3 0 0 0,-5 15 0 0 0,4-14 0 0 0,1 0 0 0 0,0 0 0 0 0,1 0 0 0 0,0 0 0 0 0,2 0 0 0 0,-1 1 0 0 0,2-1 0 0 0,0 4 0 0 0,0-12 0 0 0,1 7 0 0 0,1 0 0 0 0,0 0 0 0 0,3 8 0 0 0,-4-17 0 0 0,1 1 0 0 0,0-1 0 0 0,0 1 0 0 0,0-1 0 0 0,1 0 0 0 0,-1 0 0 0 0,1 0 0 0 0,0 0 0 0 0,0 0 0 0 0,1-1 0 0 0,1 3 0 0 0,85 79 0 0 0,-79-76-1293 0 0,0-2-5174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1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10135 0 0,'0'0'464'0'0,"0"-1"-9"0"0,1-7-295 0 0,3-4-42 0 0,-6 11 427 0 0,1 1 2889 0 0,11 23-3173 0 0,0-1 0 0 0,2-1 0 0 0,0 1 0 0 0,5 3-261 0 0,10 13 1020 0 0,26 28-1020 0 0,12 2 927 0 0,3-4-1 0 0,34 24-926 0 0,-45-39 195 0 0,-34-30-195 0 0,-9-8 0 0 0,0 1 0 0 0,7 9 0 0 0,-18-17 0 0 0,1 0 0 0 0,0 1 0 0 0,-1 0 0 0 0,0-1 0 0 0,0 1 0 0 0,-1 0 0 0 0,1 1 0 0 0,-1-1 0 0 0,0 0 0 0 0,0 3 0 0 0,0 1 0 0 0,-2-8-35 0 0,0 0-1 0 0,0 0 1 0 0,0 0-1 0 0,0 0 0 0 0,0 0 1 0 0,0 0-1 0 0,0 0 1 0 0,0 0-1 0 0,0 0 1 0 0,0 0-1 0 0,-1 0 1 0 0,1 0-1 0 0,0-1 1 0 0,0 1-1 0 0,-1 0 0 0 0,1 0 1 0 0,-1 0-1 0 0,1 0 1 0 0,-1-1-1 0 0,1 1 1 0 0,-1 0-1 0 0,0 0 36 0 0,0-1-75 0 0,1 1 0 0 0,-1-1 0 0 0,0 1 0 0 0,0-1 0 0 0,0 0 0 0 0,0 1 0 0 0,0-1 0 0 0,0 0 0 0 0,0 0 0 0 0,0 0 0 0 0,0 0 0 0 0,0 0 0 0 0,0 0 75 0 0,-3 1-275 0 0,2-1 12 0 0,1 0-1 0 0,-1 0 0 0 0,0 1 1 0 0,1-1-1 0 0,-1-1 1 0 0,0 1-1 0 0,0 0 1 0 0,1 0-1 0 0,-1-1 0 0 0,1 1 1 0 0,-1-1-1 0 0,0 1 1 0 0,1-1-1 0 0,-1 0 1 0 0,1 1-1 0 0,-2-2 264 0 0,-9-5-1535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1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8 13823 0 0,'0'0'315'0'0,"7"-8"870"0"0,-9 16-1118 0 0,-1 0 1 0 0,1 0-1 0 0,-1-1 0 0 0,0 0 0 0 0,-1 1 0 0 0,0-1 1 0 0,0 0-1 0 0,0-1 0 0 0,-1 1 0 0 0,0-1 0 0 0,0 0 1 0 0,-4 3-68 0 0,-11 10 373 0 0,-1-2 1 0 0,-1 0 0 0 0,-3 0-374 0 0,-7 6 124 0 0,-54 41-124 0 0,-195 139 0 0 0,175-123 0 0 0,31-21 0 0 0,58-48 290 0 0,10-8-580 0 0,13-6-867 0 0,8-5-4630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1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20 152 10135 0 0,'-13'2'770'0'0,"7"-2"-454"0"0,5 0 125 0 0,1 0 58 0 0,0 0 11 0 0,20-3 940 0 0,1 0 1 0 0,-1-1-1 0 0,11-5-1450 0 0,5 0 725 0 0,168-29 943 0 0,-47 10-1588 0 0,-79 11 450 0 0,88-16 806 0 0,-134 29-1516 0 0,0 0 0 0 0,0 3 1 0 0,0 1-1 0 0,7 1 180 0 0,-31 0-622 0 0,1 1-1 0 0,0 0 1 0 0,-1 1 0 0 0,1 0 0 0 0,-1 0 0 0 0,0 0-1 0 0,0 1 1 0 0,0 1 0 0 0,0-1 0 0 0,-1 1 0 0 0,0 0-1 0 0,1 2 623 0 0,6 9-1536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1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7 135 8287 0 0,'0'0'382'0'0,"0"0"-8"0"0,0 0-170 0 0,0 0 176 0 0,-7 1 368 0 0,7-1 4108 0 0,31-8-3523 0 0,-20 6-719 0 0,0-1-1 0 0,11-5-613 0 0,37-13 821 0 0,0 3-1 0 0,27-4-820 0 0,18-6-142 0 0,-72 20-3473 0 0,25-5 3615 0 0,-25 8-5796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4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0,'0'0'547'0'0,"0"0"-11"0"0,0 0-203 0 0,0 0 419 0 0,0 0 220 0 0,0 0 42 0 0,0 0-129 0 0,0 0-506 0 0,7 9 1043 0 0,-6-7-1396 0 0,-1-2 0 0 0,0 1 0 0 0,1-1 1 0 0,-1 1-1 0 0,0 0 0 0 0,0-1 0 0 0,0 1 1 0 0,0-1-1 0 0,1 1 0 0 0,-1 0 1 0 0,0-1-1 0 0,0 1 0 0 0,0 0 0 0 0,0-1 1 0 0,0 1-1 0 0,0 0 0 0 0,-1-1 1 0 0,1 1-27 0 0,0 9-726 0 0,-1-7-3757 0 0,-7 0-1565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4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8 10135 0 0,'2'-1'231'0'0,"1"0"-168"0"0,-1 0 1 0 0,1 0-1 0 0,0 0 1 0 0,0 0-1 0 0,-1 1 1 0 0,1-1-1 0 0,0 1 1 0 0,0 0-1 0 0,0 0 1 0 0,-1 0-1 0 0,1 0 1 0 0,0 0-1 0 0,0 1-63 0 0,6-1 78 0 0,-9 0-26 0 0,1 0 1 0 0,-1 0 0 0 0,0 0 0 0 0,0 0 0 0 0,1 0-1 0 0,-1 0 1 0 0,0 0 0 0 0,0 0 0 0 0,1 0 0 0 0,-1 0-1 0 0,0 0 1 0 0,0 0 0 0 0,1 0 0 0 0,-1 0 0 0 0,0 0-1 0 0,1 0 1 0 0,-1 0 0 0 0,0 0 0 0 0,0 1 0 0 0,1-1 0 0 0,-1 0-1 0 0,0 0 1 0 0,0 0 0 0 0,0 0 0 0 0,1 1 0 0 0,-1-1-1 0 0,0 0 1 0 0,0 0 0 0 0,0 0 0 0 0,0 1 0 0 0,1-1-1 0 0,-1 0 1 0 0,0 0 0 0 0,0 0 0 0 0,0 1 0 0 0,0-1-1 0 0,0 0 1 0 0,0 0 0 0 0,0 1 0 0 0,0-1 0 0 0,0 0-1 0 0,1 1 1 0 0,-1-1 0 0 0,0 0 0 0 0,0 0 0 0 0,0 1-1 0 0,-1-1 1 0 0,1 0 0 0 0,0 0 0 0 0,0 1 0 0 0,0-1-1 0 0,0 0 1 0 0,0 0 0 0 0,0 1 0 0 0,0-1 0 0 0,0 0-1 0 0,0 0 1 0 0,-1 1-53 0 0,-9 12 1412 0 0,7-10-1317 0 0,0-1 0 0 0,-1 1 0 0 0,1-1 0 0 0,-1 0 0 0 0,0 0 0 0 0,1-1 0 0 0,-1 1 0 0 0,0-1 0 0 0,-1 0-95 0 0,-39 11 753 0 0,37-11-729 0 0,-17 3 591 0 0,0-1 1 0 0,-21-1-616 0 0,-8 2 652 0 0,17-1-541 0 0,-169 22-57 0 0,130-16-54 0 0,-1-4 0 0 0,1-3 0 0 0,-37-4 0 0 0,57-2 0 0 0,0-1 0 0 0,0-4 0 0 0,-31-9 0 0 0,66 13 0 0 0,1-2 0 0 0,0 0 0 0 0,0-2 0 0 0,0 0 0 0 0,1-1 0 0 0,1 0 0 0 0,-4-4 0 0 0,21 14-7 0 0,0 0 0 0 0,0 0 0 0 0,0-1 0 0 0,0 1-1 0 0,0 0 1 0 0,0 0 0 0 0,0 0 0 0 0,0 0 0 0 0,0 0 0 0 0,0 0 0 0 0,0 0-1 0 0,0 0 1 0 0,0 0 0 0 0,0 0 0 0 0,0 0 0 0 0,0 0 0 0 0,0 0 0 0 0,0 0-1 0 0,-1 0 1 0 0,1 0 0 0 0,0 0 0 0 0,0 0 0 0 0,0 0 0 0 0,0 0-1 0 0,0 0 1 0 0,0 0 0 0 0,0 0 0 0 0,0 0 0 0 0,0 0 0 0 0,0 0 0 0 0,0 0-1 0 0,0 0 1 0 0,0 0 0 0 0,-1 0 0 0 0,1 0 0 0 0,0 0 0 0 0,0 0 0 0 0,0 0-1 0 0,0 0 1 0 0,0 0 0 0 0,0 0 0 0 0,0 0 0 0 0,0 0 0 0 0,0 0 0 0 0,0 0-1 0 0,0 0 1 0 0,0 0 0 0 0,0 1 0 0 0,0-1 0 0 0,0 0 0 0 0,0 0-1 0 0,0 0 1 0 0,0 0 0 0 0,0 0 0 0 0,0 0 0 0 0,0 0 0 0 0,-1 0 0 0 0,1 0-1 0 0,0 0 1 0 0,0 0 0 0 0,0 0 0 0 0,0 0 0 0 0,0 0 0 0 0,0 1 0 0 0,0-1-1 0 0,1 0 1 0 0,-1 0 0 0 0,0 0 7 0 0,2 9 90 0 0,9 19 492 0 0,-6-17-768 0 0,15 40 186 0 0,-2 0 0 0 0,-3 1 0 0 0,-2 1 0 0 0,1 15 0 0 0,-8-27 0 0 0,12 37 0 0 0,-13-63 0 0 0,0 0 0 0 0,0 0 0 0 0,2-1 0 0 0,0 0 0 0 0,0 0 0 0 0,7 8 0 0 0,5 3 0 0 0,-9-12 0 0 0,0 0 0 0 0,3 8 0 0 0,-8-12 191 0 0,1-1 0 0 0,0 0 1 0 0,3 2-192 0 0,-5-5 184 0 0,1 0 0 0 0,-1 0 1 0 0,0 1-1 0 0,-1 0 0 0 0,1 0 1 0 0,-1 0-1 0 0,0 0 0 0 0,1 3-184 0 0,-3 0 0 0 0,-2-23 0 0 0,0 5 0 0 0,0-1 0 0 0,1 1 0 0 0,0-4 0 0 0,0-21 645 0 0,-1 30-491 0 0,1-1 0 0 0,0 0 0 0 0,0 1 0 0 0,0-1 1 0 0,0 0-1 0 0,1 1 0 0 0,0-1 0 0 0,0 1 0 0 0,1-4-154 0 0,46-111 16 0 0,-26 73-16 0 0,2 2 0 0 0,2 0 0 0 0,13-14 0 0 0,23-36 0 0 0,-56 83 0 0 0,-1 1 0 0 0,0-1 0 0 0,0 0 0 0 0,-4 2-198 0 0,-6 8-3 0 0,-4 6-240 0 0,8-5 405 0 0,-20 19-2340 0 0,19-18 903 0 0,2-1-972 0 0,0 0-3697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 11975 0 0,'-49'-3'1302'0'0,"36"4"-1291"0"0,10 2-13 0 0,3-2 3 0 0,-1-1-1 0 0,1 1 0 0 0,-1-1 0 0 0,1 0 0 0 0,0 1 0 0 0,-1-1 0 0 0,1 0 0 0 0,-1 1 0 0 0,1-1 0 0 0,0 1 0 0 0,-1-1 0 0 0,1 1 0 0 0,0-1 0 0 0,-1 1 0 0 0,1-1 0 0 0,0 1 0 0 0,0-1 0 0 0,0 1 0 0 0,-1-1 0 0 0,1 1 0 0 0,0-1 0 0 0,0 1 0 0 0,0-1 0 0 0,0 1 0 0 0,0-1 0 0 0,0 1 0 0 0,0 0 0 0 0,0-1 0 0 0,0 1 0 0 0,0-1 0 0 0,0 1 0 0 0,1-1 0 0 0,-1 1 0 0 0,0-1 0 0 0,0 1 0 0 0,1 0 0 0 0,1 9 0 0 0,0-1 0 0 0,1 1 0 0 0,0-1 0 0 0,1 0 0 0 0,0 0 0 0 0,0 0 0 0 0,1 0 0 0 0,0-1 0 0 0,1 0 0 0 0,2 4 0 0 0,11 11 0 0 0,1-1 0 0 0,19 17 0 0 0,-1-7 428 0 0,1-2 0 0 0,1-2 0 0 0,2-2 0 0 0,15 7-428 0 0,27 17 312 0 0,-31-18-332 0 0,64 43 242 0 0,-95-59 92 0 0,-2 0-1 0 0,0 1 1 0 0,0 1-1 0 0,2 5-313 0 0,-17-17 36 0 0,0 0 0 0 0,-1 1 0 0 0,1-1 0 0 0,-1 1 0 0 0,-1-1 0 0 0,1 1 0 0 0,-1 1 0 0 0,0-1 0 0 0,-1 0 0 0 0,1 1 0 0 0,-2-1 0 0 0,1 3-36 0 0,0 1 22 0 0,-2-1 0 0 0,1 1 0 0 0,-2 0 0 0 0,1 0 0 0 0,-1-1 0 0 0,-1 1 0 0 0,0 0 0 0 0,-2 5-22 0 0,-5 11 0 0 0,0-2 0 0 0,-1 1 0 0 0,-2-2 0 0 0,-1 1 0 0 0,0-2 0 0 0,-2 0 0 0 0,-1 0 0 0 0,-13 13 0 0 0,-14 14 0 0 0,-2-3 0 0 0,-3-2 0 0 0,-4 1 0 0 0,-16 12-336 0 0,-59 51-1791 0 0,91-75 439 0 0,2 2-1 0 0,-10 15 1689 0 0,27-30-4968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4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54 4607 0 0,'0'0'102'0'0,"0"0"20"0"0,0 0 6 0 0,0-2-21 0 0,-3-4-86 0 0,2 5 33 0 0,1 0 0 0 0,-1 0 0 0 0,1 0 0 0 0,-1 0 0 0 0,1 0 0 0 0,0-1 0 0 0,0 1 0 0 0,0 0 0 0 0,-1 0-1 0 0,1 0 1 0 0,0-1 0 0 0,1 1 0 0 0,-1 0 0 0 0,0-1-54 0 0,0 1-21 0 0,0 0 0 0 0,0 1 0 0 0,1-1-1 0 0,-1 0 1 0 0,0 1 0 0 0,0-1 0 0 0,0 0 0 0 0,-1 1 0 0 0,1-1-1 0 0,0 1 1 0 0,0-1 0 0 0,0 0 0 0 0,0 1 0 0 0,-1-1-1 0 0,1 0 1 0 0,0 1 0 0 0,0-1 0 0 0,-1 1 0 0 0,1-1 0 0 0,0 1-1 0 0,-1-1 1 0 0,1 1 0 0 0,-1-1 0 0 0,1 1 0 0 0,-1-1 0 0 0,1 1-1 0 0,-1 0 1 0 0,1-1 0 0 0,-1 1 0 0 0,1 0 0 0 0,-1-1 0 0 0,0 1-1 0 0,0 0 22 0 0,-6-4 0 0 0,-2 2 0 0 0,4 1 255 0 0,0 0 0 0 0,0 0-1 0 0,0 1 1 0 0,0 0 0 0 0,0 0-1 0 0,0 0 1 0 0,-4 1-255 0 0,-34 9 2996 0 0,30-7-2283 0 0,0 0 0 0 0,0 0 0 0 0,0 1 0 0 0,1 1-1 0 0,-1 0 1 0 0,-5 4-713 0 0,3-3 1911 0 0,14-6-516 0 0,4 0-352 0 0,3 0-776 0 0,6-2-109 0 0,1 0-1 0 0,-1-1 1 0 0,0 0 0 0 0,0 0-158 0 0,0-1 105 0 0,0 1 0 0 0,0 0 0 0 0,0 1 0 0 0,1 0-105 0 0,10 1 503 0 0,29-3 48 0 0,1 3 0 0 0,10 2-551 0 0,-38 1-79 0 0,113 5-576 0 0,-109-8-1444 0 0,0 0-1 0 0,0-2 0 0 0,21-4 2100 0 0,-24 1-5455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4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13823 0 0,'0'0'315'0'0,"0"0"45"0"0,0 0 21 0 0,0 0-49 0 0,-2 0-220 0 0,2 0-111 0 0,-1 0-1 0 0,1 1 1 0 0,-1-1-1 0 0,1 0 0 0 0,-1 0 1 0 0,0 0-1 0 0,1 1 1 0 0,-1-1-1 0 0,1 0 1 0 0,-1 0-1 0 0,1 1 0 0 0,-1-1 1 0 0,1 1-1 0 0,0-1 1 0 0,-1 0-1 0 0,1 1 1 0 0,-1-1-1 0 0,1 1 1 0 0,0-1-1 0 0,-1 1 0 0 0,1-1 1 0 0,0 1-1 0 0,-1-1 1 0 0,1 1-1 0 0,0-1 1 0 0,0 1-1 0 0,0-1 0 0 0,0 1 1 0 0,-1 0-1 0 0,1-1 0 0 0,0 2-1 0 0,-1 3 52 0 0,0-1 0 0 0,0 1 0 0 0,1-1 0 0 0,-1 0 0 0 0,1 1 0 0 0,0-1 0 0 0,0 1 0 0 0,1-1 0 0 0,-1 1 0 0 0,1-1 0 0 0,0 0 0 0 0,0 1 0 0 0,1-1 0 0 0,-1 0 0 0 0,1 0 0 0 0,0 0 0 0 0,0 0 0 0 0,0 0 0 0 0,0 0 0 0 0,3 3-51 0 0,6 7 255 0 0,0-1 0 0 0,1 0 0 0 0,0-1 0 0 0,11 9-255 0 0,83 66 1440 0 0,48 55 1200 0 0,-44-44-2624 0 0,-83-74-16 0 0,-7-5 0 0 0,2 0 0 0 0,14 8 0 0 0,-31-24-129 0 0,-1 0 1 0 0,1-1-1 0 0,-1 0 0 0 0,1 1 1 0 0,0-1-1 0 0,0-1 0 0 0,0 1 0 0 0,0-1 1 0 0,0 0-1 0 0,0 0 0 0 0,0 0 1 0 0,0-1-1 0 0,4 0 129 0 0,-7 0-1915 0 0,-2 0-107 0 0,0 0-24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4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54 15663 0 0,'-1'-7'404'0'0,"0"0"-1"0"0,0-1 1 0 0,0 1 0 0 0,-3-4-404 0 0,3 4 105 0 0,1 6-105 0 0,0 1 0 0 0,-1 0 0 0 0,1 0 0 0 0,0-1 0 0 0,0 1 0 0 0,0 0 0 0 0,0-1 0 0 0,0 1 0 0 0,0 0 0 0 0,-1 0 0 0 0,1-1 0 0 0,0 1 0 0 0,0 0 0 0 0,0 0 0 0 0,-1 0 0 0 0,1-1 0 0 0,0 1 0 0 0,0 0 0 0 0,0 0 0 0 0,-1 0 0 0 0,1 0 0 0 0,0 0 0 0 0,-1-1 0 0 0,1 1 0 0 0,0 0 0 0 0,0 0 0 0 0,-1 0 0 0 0,1 0 0 0 0,0 0 0 0 0,-1 0 0 0 0,1 0 0 0 0,0 0 0 0 0,0 0 0 0 0,-1 0 0 0 0,1 0 0 0 0,0 0 0 0 0,-1 0 0 0 0,1 0 0 0 0,0 0 0 0 0,0 0 0 0 0,-1 1 0 0 0,1-1 0 0 0,0 0 0 0 0,0 0 0 0 0,-1 0 0 0 0,1 0 0 0 0,-1 1 0 0 0,-7 1 84 0 0,-1 0 1 0 0,0 1-1 0 0,0 0 0 0 0,1 1 0 0 0,0 0 0 0 0,0 0 1 0 0,0 1-1 0 0,0 0 0 0 0,1 0 0 0 0,-1 1 0 0 0,-3 4-84 0 0,-14 14 546 0 0,1 2 0 0 0,-9 12-546 0 0,24-27 22 0 0,-35 41 0 0 0,-84 102 399 0 0,1 2 1184 0 0,126-155-1599 0 0,-12 17-434 0 0,-1-1 1 0 0,-1-1-1 0 0,-1 0 1 0 0,0-1-1 0 0,-11 7 428 0 0,26-23-305 0 0,0 0 0 0 0,-1-1-1 0 0,1 1 1 0 0,0 0 0 0 0,0 0-1 0 0,1 0 1 0 0,-1-1 0 0 0,0 1-1 0 0,0-1 1 0 0,1 1 0 0 0,-1-1-1 0 0,0 1 306 0 0,-2-10-5796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16 858 10135 0 0,'0'0'231'0'0,"0"0"29"0"0,0 0 19 0 0,-3 2 37 0 0,-7 2 125 0 0,7-2 58 0 0,3-2 11 0 0,0 0 2 0 0,0 0 0 0 0,0 0 0 0 0,0 0 0 0 0,0 0 0 0 0,0 0 0 0 0,0 0 0 0 0,0 0 0 0 0,0 0-69 0 0,13-15-278 0 0,10-9 513 0 0,1 1-1 0 0,1 1 0 0 0,22-16-677 0 0,361-273-1368 0 0,-332 251 760 0 0,26-30 608 0 0,-50 35 0 0 0,-47 49 0 0 0,-9 10 0 0 0,-33 49 0 0 0,2 2 0 0 0,3 1 0 0 0,-12 29 0 0 0,-11 20 0 0 0,-6 13 0 0 0,53-100 0 0 0,4-11 64 0 0,3-6 274 0 0,1-1 136 0 0,0 0 34 0 0,0 0-65 0 0,1-1-294 0 0,4-4-146 0 0,0 1-1 0 0,1 0 0 0 0,-1 0 1 0 0,1 0-1 0 0,0 0 1 0 0,0 1-1 0 0,5-2-2 0 0,-4 2 0 0 0,-1 0 0 0 0,0 0-1 0 0,0-1 1 0 0,4-3 0 0 0,247-217 0 0 0,-81 68 0 0 0,-55 58 0 0 0,-72 60 0 0 0,71-58 0 0 0,-89 78 0 0 0,-26 12 0 0 0,-4 5 0 0 0,0-1 0 0 0,0 1 0 0 0,0-1 0 0 0,0 1 0 0 0,0 0 0 0 0,0 0 0 0 0,1 0 0 0 0,-1-1 0 0 0,0 1 0 0 0,1 0 0 0 0,-1 0 0 0 0,12-10 0 0 0,-8 4 0 0 0,-39 66 0 0 0,-92 104 0 0 0,125-162 0 0 0,-31 43 0 0 0,-25 47 0 0 0,-10 13 0 0 0,27-52 0 0 0,-27 24 0 0 0,-10 14 0 0 0,73-86-12 0 0,3-3 0 0 0,0 0 0 0 0,0 0 1 0 0,1 0-1 0 0,-1 0 0 0 0,0 0 0 0 0,0 0 0 0 0,1 1 0 0 0,-1-1 1 0 0,0 0-1 0 0,1 0 0 0 0,0 1 0 0 0,-1-1 0 0 0,1 0 1 0 0,0 0-1 0 0,-1 1 0 0 0,1 0 12 0 0,0 0-1051 0 0,1-5-385 0 0,8-12-78 0 0,6 3-20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4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61 11975 0 0,'-18'5'576'0'0,"17"-4"-250"0"0,-1-1-28 0 0,-4 4-126 0 0,5-3 204 0 0,5 9 620 0 0,-2-8-913 0 0,-1 0 1 0 0,1 0-1 0 0,0-1 0 0 0,0 1 0 0 0,0 0 0 0 0,0-1 0 0 0,0 0 0 0 0,0 1 0 0 0,0-1 1 0 0,0 0-1 0 0,1 0 0 0 0,-1 0 0 0 0,0-1 0 0 0,1 1 0 0 0,-1 0 0 0 0,1-1 0 0 0,-1 1 1 0 0,0-1-1 0 0,1 0-83 0 0,8 1 327 0 0,0-1-1 0 0,-1 0 1 0 0,9-2-327 0 0,314-43 2144 0 0,-73 6-1908 0 0,-166 29-3160 0 0,73 2 2924 0 0,-147 8-1514 0 0,-5 2-20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11975 0 0,'0'0'547'0'0,"0"0"-11"0"0,0 0-271 0 0,0 0 133 0 0,0 0 91 0 0,0 0 20 0 0,0 0 3 0 0,1 0 0 0 0,85 5 2444 0 0,-47-2-2232 0 0,23-1-724 0 0,59-6 1024 0 0,-1-5 0 0 0,20-8-1024 0 0,-115 14 0 0 0,22-6-64 0 0,-45 9-273 0 0,-2 0-138 0 0,0 0-33 0 0,0 0-72 0 0,62 0-7800 0 0,-59 0 6844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4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11975 0 0,'0'0'267'0'0,"0"0"42"0"0,0 0 17 0 0,0 0-28 0 0,1 2-196 0 0,0 0-70 0 0,-1 0-1 0 0,0 1 1 0 0,0-1 0 0 0,0 1 0 0 0,0-1 0 0 0,-1 0 0 0 0,1 1 0 0 0,-1-1 0 0 0,1 0 0 0 0,-1 0-1 0 0,0 1 1 0 0,0-1 0 0 0,0 0 0 0 0,0 0 0 0 0,-1 2-32 0 0,-8 23 964 0 0,9-18-689 0 0,0-1 0 0 0,0 0 0 0 0,1 0 0 0 0,0 1 0 0 0,1-1 1 0 0,0 0-1 0 0,0 1 0 0 0,2 4-275 0 0,3 5 462 0 0,0 0 0 0 0,0 0 0 0 0,4 4-462 0 0,-9-20 58 0 0,0 1 0 0 0,0 0 0 0 0,0 0 1 0 0,0 0-1 0 0,-1-1 0 0 0,0 1 0 0 0,1 0 0 0 0,-1 0 1 0 0,0 0-1 0 0,0 0 0 0 0,-1 0 0 0 0,1 0 0 0 0,-1 0 0 0 0,1-1 1 0 0,-1 1-1 0 0,0 0 0 0 0,0 0 0 0 0,0-1 0 0 0,0 1 1 0 0,-1 0-1 0 0,0 1-58 0 0,-5 6-45 0 0,0 0 1 0 0,0-1 0 0 0,-1 0 0 0 0,-7 6 44 0 0,9-8 72 0 0,-5 3-72 0 0,0-1 0 0 0,-1 0 0 0 0,1-1 0 0 0,-5 3 0 0 0,4-5 0 0 0,1 2 0 0 0,1 0 0 0 0,0 0 0 0 0,0 0 0 0 0,-8 10 0 0 0,-5 10 0 0 0,14-12 0 0 0,9-11 0 0 0,0-2 0 0 0,0-2 2 0 0,0 0 0 0 0,0 1 0 0 0,0-1-1 0 0,0 0 1 0 0,1 1 0 0 0,-1-1 0 0 0,0 0 0 0 0,1 0-1 0 0,-1 1 1 0 0,1-1 0 0 0,-1 0 0 0 0,1 0-1 0 0,-1 0 1 0 0,1 1 0 0 0,0-1 0 0 0,0 0 0 0 0,-1 0-1 0 0,1 0 1 0 0,0 0 0 0 0,0-1 0 0 0,0 1 0 0 0,0 0-1 0 0,0 0 1 0 0,0 0 0 0 0,0-1 0 0 0,1 1-1 0 0,-1-1 1 0 0,0 1 0 0 0,0-1 0 0 0,1 1 0 0 0,-1-1-1 0 0,0 1 1 0 0,0-1 0 0 0,1 0-2 0 0,7 2-144 0 0,-1-1 0 0 0,1 0 0 0 0,0-1 0 0 0,-1 0-1 0 0,1 0 145 0 0,0 0-592 0 0,8-1-3060 0 0,0 0 0 0 0,17-3 3652 0 0,-15 1-4724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5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556 119 10135 0 0,'-7'-1'138'0'0,"-1"1"-1"0"0,1 0 0 0 0,-1 0 0 0 0,1 1 0 0 0,-1 0 1 0 0,1 1-1 0 0,-1 0 0 0 0,-4 1-137 0 0,-14 6-81 0 0,-19 11 81 0 0,-10 2 1009 0 0,53-21-499 0 0,2-1 2 0 0,0 0 0 0 0,0 0 0 0 0,0 0 0 0 0,0 0 0 0 0,2 0-384 0 0,1 0 0 0 0,-1 0 0 0 0,0 0 1 0 0,1-1-1 0 0,-1 1 0 0 0,0 0 0 0 0,1-1 0 0 0,-1 0 0 0 0,0 1 0 0 0,1-2-128 0 0,5 0 255 0 0,30-8-115 0 0,186-50 328 0 0,-124 33 556 0 0,0 3 0 0 0,91-8-1024 0 0,-143 24 0 0 0,-31 4-16 0 0,0 1 0 0 0,1 1 0 0 0,-1 1 0 0 0,9 0 16 0 0,-23 1-142 0 0,-2 0 52 0 0,0 0 0 0 0,0 0 0 0 0,1 0 0 0 0,-1 0 0 0 0,0 0 0 0 0,0 1 0 0 0,0-1 0 0 0,0 0 0 0 0,0 0 0 0 0,0 1 0 0 0,0-1 0 0 0,1 1 0 0 0,-1-1 0 0 0,0 1 0 0 0,0-1 0 0 0,-1 1 0 0 0,1 0 0 0 0,1 0 90 0 0,-2-1-6 0 0,1 1 0 0 0,0 0 1 0 0,-1 0-1 0 0,1 0 1 0 0,-1-1-1 0 0,1 1 1 0 0,-1 0-1 0 0,1 0 0 0 0,-1 0 1 0 0,0 0-1 0 0,1 0 1 0 0,-1 0-1 0 0,0 0 1 0 0,0 0-1 0 0,0 0 0 0 0,1 0 1 0 0,-1 0-1 0 0,0 0 1 0 0,0 0-1 0 0,-1 0 1 0 0,1 0-1 0 0,0 0 0 0 0,0 0 1 0 0,0 0-1 0 0,-1 0 1 0 0,1 0-1 0 0,0 0 1 0 0,-1 0-1 0 0,1 0 0 0 0,-1 0 6 0 0,0 2 2 0 0,-2 2-2 0 0,1-1 0 0 0,-1 1 0 0 0,1-1 0 0 0,-1 1 0 0 0,0-1 0 0 0,-1 0 0 0 0,1 0 0 0 0,-1-1 0 0 0,0 1 0 0 0,0-1 0 0 0,0 1 0 0 0,0-1 0 0 0,-5 2 0 0 0,-10 6 0 0 0,-1 0 0 0 0,-15 4 0 0 0,9-3 0 0 0,-40 17 0 0 0,16-7 0 0 0,-35 22 0 0 0,49-23 0 0 0,-197 120 0 0 0,161-93 0 0 0,-139 83 0 0 0,113-72 0 0 0,-20 11 0 0 0,95-57 5 0 0,1 0 1 0 0,0 2-6 0 0,0 0 53 0 0,20-14 285 0 0,4-1 136 0 0,35-7 64 0 0,-2-1 0 0 0,10-5-538 0 0,-2 2 40 0 0,62-16 1843 0 0,56-4-1883 0 0,-150 30 34 0 0,0 0 1 0 0,0 1 0 0 0,0 1-1 0 0,0 0 1 0 0,3 1-35 0 0,-1-1-4 0 0,0 1 0 0 0,13-2 4 0 0,-18 0-23 0 0,0 1-1 0 0,0 0 1 0 0,0 0-1 0 0,0 0 1 0 0,1 1 23 0 0,10 2-759 0 0,-18-4 613 0 0,0 1-1 0 0,1-1 1 0 0,-1 0-1 0 0,0 0 1 0 0,1 0-1 0 0,-1-1 1 0 0,0 1-1 0 0,0 0 1 0 0,1 0-1 0 0,-1-1 1 0 0,0 1-1 0 0,1-1 1 0 0,-1 1-1 0 0,0-1 1 0 0,0 1-1 0 0,0-1 1 0 0,0 0-1 0 0,0 1 1 0 0,0-1-1 0 0,0 0 1 0 0,0 0 0 0 0,0 0-1 0 0,0 0 1 0 0,0 0-1 0 0,0 0 1 0 0,0 0-1 0 0,-1 0 1 0 0,1-1 146 0 0,-1 2 9 0 0,1-1-521 0 0,1-10-1777 0 0,-2 5 1293 0 0,0 0 0 0 0,0 0 0 0 0,-1 0 0 0 0,0-6 996 0 0,-4-5-2047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5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11975 0 0,'0'0'267'0'0,"0"0"42"0"0,0 0 17 0 0,0 0-28 0 0,0 0-126 0 0,0 0 204 0 0,8-2 620 0 0,29-6 372 0 0,1 1 1 0 0,-1 2-1 0 0,1 1 0 0 0,27 2-1368 0 0,16-2 1114 0 0,285-24-1350 0 0,-287 18-839 0 0,1 1-5106 0 0,-69 8 4134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5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2 10135 0 0,'0'0'231'0'0,"5"-1"169"0"0,-5 1-395 0 0,0 0 1 0 0,0 0 0 0 0,0 0-1 0 0,0 0 1 0 0,0 0 0 0 0,0 0-1 0 0,0 0 1 0 0,0-1-1 0 0,0 1 1 0 0,0 0 0 0 0,0 0-1 0 0,0 0 1 0 0,0 0 0 0 0,0 0-1 0 0,1 0 1 0 0,-1 0 0 0 0,0 0-1 0 0,0 0 1 0 0,0 0-1 0 0,0 0 1 0 0,0 0 0 0 0,0 0-1 0 0,0 0 1 0 0,0 0 0 0 0,0 0-1 0 0,0 0 1 0 0,0 0 0 0 0,0 0-1 0 0,0 0 1 0 0,1 0-1 0 0,-1 0 1 0 0,0 0 0 0 0,0 0-1 0 0,0 0 1 0 0,0 0 0 0 0,0 0-1 0 0,0 0 1 0 0,0 0 0 0 0,0 0-1 0 0,0 1 1 0 0,0-1-1 0 0,0 0 1 0 0,0 0 0 0 0,0 0-1 0 0,0 0 1 0 0,0 0 0 0 0,0 0-1 0 0,1 0 1 0 0,-1 0 0 0 0,0 0-1 0 0,0 0 1 0 0,0 0-1 0 0,0 0 1 0 0,0 0 0 0 0,0 0-1 0 0,0 0 1 0 0,0 1 0 0 0,0-1-1 0 0,0 0 1 0 0,0 0 0 0 0,0 0-1 0 0,0 0 1 0 0,0 0-1 0 0,0 0 1 0 0,0 0 0 0 0,0 0-1 0 0,0 0-5 0 0,-2 4 142 0 0,0-1 0 0 0,-1 0 0 0 0,1 0-1 0 0,-1 0 1 0 0,1 0 0 0 0,-1 0 0 0 0,0 0 0 0 0,0-1-1 0 0,0 1 1 0 0,0-1 0 0 0,-1 0 0 0 0,1 0-1 0 0,-1 0 1 0 0,1-1 0 0 0,-1 1 0 0 0,1-1 0 0 0,-1 0-1 0 0,-2 1-141 0 0,-10 3 372 0 0,-1 1 0 0 0,1 1 0 0 0,0 1 0 0 0,0 0 0 0 0,1 1 0 0 0,0 1 0 0 0,-5 5-372 0 0,-5 1 538 0 0,0 0 0 0 0,-1-1-538 0 0,-60 27 0 0 0,-86 29 0 0 0,9-7 0 0 0,47-16 0 0 0,101-42 0 0 0,10-4 0 0 0,1 0 0 0 0,0 0 0 0 0,-1-1 0 0 0,0 1 0 0 0,1-1 0 0 0,-3 0 0 0 0,7-1 0 0 0,-1 0 0 0 0,1 0 0 0 0,0 1 0 0 0,-1-1 0 0 0,1 0 0 0 0,0 0 0 0 0,0 0 0 0 0,-1 0 0 0 0,1 0 0 0 0,0 0 0 0 0,-1 0 0 0 0,1 0 0 0 0,0 0 0 0 0,0 0 0 0 0,-1-1 0 0 0,1 1 0 0 0,0 0 0 0 0,-1 0 0 0 0,1 0 0 0 0,0 0 0 0 0,0 0 0 0 0,-1 0 0 0 0,1-1 0 0 0,0 1 0 0 0,0 0 0 0 0,0 0 0 0 0,-1 0 0 0 0,1-1 0 0 0,0 1 0 0 0,0 0 0 0 0,0 0 0 0 0,-1 0 0 0 0,1-1 0 0 0,0 1 0 0 0,0 0 0 0 0,0-1 0 0 0,0 1 0 0 0,0 0 0 0 0,0 0 0 0 0,0-1 0 0 0,-1 1 0 0 0,1 0 0 0 0,0-1 0 0 0,0 1 0 0 0,0 0 0 0 0,0 0 0 0 0,0-1 0 0 0,0 1 0 0 0,1 0 0 0 0,-1-1 0 0 0,0 1 0 0 0,0 0 0 0 0,0 0 0 0 0,0-1 0 0 0,0 1 0 0 0,0 0 0 0 0,0 0 0 0 0,1-1 0 0 0,0-5-120 0 0,1 0 0 0 0,0 1 1 0 0,0-1-1 0 0,0 0 0 0 0,1 1 0 0 0,0-1 0 0 0,0 1 0 0 0,1-1 120 0 0,32-39-1029 0 0,-34 43 1025 0 0,5-8 4 0 0,2 1 0 0 0,-1 1 0 0 0,1-1 0 0 0,0 1 0 0 0,1 1 0 0 0,0 0 0 0 0,0 0 0 0 0,1 1 0 0 0,0 0 0 0 0,1 0 0 0 0,-10 6 32 0 0,0-1 1 0 0,0 1-1 0 0,1 0 0 0 0,-1-1 0 0 0,1 1 0 0 0,-1 0 0 0 0,0 0 0 0 0,1 1 1 0 0,-1-1-1 0 0,0 0 0 0 0,1 1 0 0 0,-1-1 0 0 0,0 1 0 0 0,0 0 1 0 0,0 0-1 0 0,1 0 0 0 0,-1 0 0 0 0,0 0 0 0 0,0 0 0 0 0,0 1 0 0 0,0-1 1 0 0,-1 1-1 0 0,1-1 0 0 0,0 1 0 0 0,1 1-32 0 0,5 7 274 0 0,1 0 1 0 0,-2 0-1 0 0,1 1 0 0 0,1 4-274 0 0,1 0 91 0 0,-5-8-27 0 0,0 0 0 0 0,1-1 0 0 0,0 1 0 0 0,1-1 0 0 0,-1 0 0 0 0,1-1 0 0 0,0 1 0 0 0,1-1 0 0 0,-1-1 0 0 0,1 0 0 0 0,0 0 0 0 0,0 0 0 0 0,0-1 0 0 0,1 0 0 0 0,-1-1 0 0 0,2 1-64 0 0,7 0 128 0 0,0 0 0 0 0,0-1 0 0 0,0-1 0 0 0,-1 0 0 0 0,1-2 0 0 0,0 1 0 0 0,0-2 0 0 0,1-1-128 0 0,-11 2 0 0 0,-4 1 0 0 0,-1 0 0 0 0,1-1 0 0 0,0 1 0 0 0,-1-1 0 0 0,1 0 0 0 0,-1 0 0 0 0,1 0 0 0 0,-1 0 0 0 0,0 0 0 0 0,1-1 0 0 0,-1 1 0 0 0,1-2 0 0 0,10-6-75 0 0,-11 6-6260 0 0,-2 3 721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34 11975 0 0,'0'0'267'0'0,"1"-1"42"0"0,3-2-235 0 0,0 0-1 0 0,0 0 0 0 0,0 0 1 0 0,1 0-1 0 0,-1 0 0 0 0,1 1 1 0 0,-1 0-1 0 0,1 0 0 0 0,0 0 1 0 0,0 1-1 0 0,3-1-73 0 0,0-1 365 0 0,-7 3 122 0 0,-1 0 22 0 0,0 0 3 0 0,1 9 512 0 0,-2-3-973 0 0,0 0-1 0 0,-1 1 1 0 0,1-1-1 0 0,-1 0 0 0 0,-1 0 1 0 0,1 0-1 0 0,-1-1 1 0 0,0 1-1 0 0,-1 0 1 0 0,1-1-51 0 0,-11 14 244 0 0,-1 0 0 0 0,-3 1-244 0 0,-13 17 127 0 0,-7 10 385 0 0,-2-2 0 0 0,-30 25-512 0 0,-96 77 1024 0 0,-84 44-3325 0 0,184-143 534 0 0,50-36-2053 0 0,4-2-1148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5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286 133 11975 0 0,'0'0'547'0'0,"-2"0"-11"0"0,-4 0-271 0 0,24-16 1131 0 0,0 6-929 0 0,1 0-1 0 0,-1 1 1 0 0,1 2-1 0 0,14-5-466 0 0,36-14 790 0 0,-51 17-379 0 0,1 2 0 0 0,1 0-1 0 0,-1 1 1 0 0,1 1 0 0 0,0 0-1 0 0,3 1-410 0 0,-19 4 184 0 0,1 0-1 0 0,-1 0 0 0 0,0 0 1 0 0,0 1-1 0 0,0-1 0 0 0,0 1 1 0 0,0 0-1 0 0,1 1-183 0 0,-5-2 7 0 0,1 0 1 0 0,-1 1-1 0 0,1-1 1 0 0,-1 1-1 0 0,0-1 1 0 0,1 0-1 0 0,-1 1 1 0 0,0-1-1 0 0,1 1 1 0 0,-1 0-1 0 0,0-1 1 0 0,0 1-1 0 0,1-1 1 0 0,-1 1-1 0 0,0-1 0 0 0,0 1 1 0 0,0-1-1 0 0,0 1 1 0 0,0 0-1 0 0,0-1 1 0 0,0 1-1 0 0,0-1 1 0 0,0 1-1 0 0,0 0-7 0 0,-1 13-14 0 0,-1-7 14 0 0,0 0 0 0 0,0 0 0 0 0,0 0 0 0 0,-1-1 0 0 0,0 1 0 0 0,-1-1 0 0 0,0 0 0 0 0,0 0 0 0 0,0 0 0 0 0,0 0 0 0 0,-1-1 0 0 0,-4 4 0 0 0,-9 8 0 0 0,0-1 0 0 0,-1 0 0 0 0,-3 0 0 0 0,-12 8-395 0 0,-1-2 0 0 0,-1-2 0 0 0,-1-1-1 0 0,-1-2 1 0 0,-14 4 395 0 0,-163 69-17 0 0,176-72 18 0 0,10-1-1 0 0,22-12 0 0 0,6-5 0 0 0,1 0 0 0 0,0 1 0 0 0,0-1 0 0 0,-1 0 0 0 0,1 0 0 0 0,0 0 0 0 0,0 0 0 0 0,-1 0 0 0 0,1 0 0 0 0,0 1 0 0 0,0-1 0 0 0,0 0 0 0 0,-1 0 0 0 0,1 0 0 0 0,0 0 0 0 0,0 1 0 0 0,0-1 0 0 0,0 0 0 0 0,-1 0 0 0 0,1 1 0 0 0,0-1 0 0 0,0 0 0 0 0,0 0 0 0 0,0 1 0 0 0,0-1 0 0 0,0 0 0 0 0,0 0 0 0 0,0 1 0 0 0,0-1 0 0 0,0 0 0 0 0,0 0 0 0 0,0 1 0 0 0,0-1 0 0 0,0 0 0 0 0,0 0 0 0 0,0 1 0 0 0,0-1 0 0 0,0 0 0 0 0,0 0 0 0 0,0 1 0 0 0,0-1 0 0 0,0 0 0 0 0,0 0 0 0 0,1 1 0 0 0,-1-1 0 0 0,0 0 0 0 0,0 0 0 0 0,0 1 0 0 0,0-1 0 0 0,1 0 0 0 0,-1 0 0 0 0,0 0 0 0 0,0 0 0 0 0,0 1 0 0 0,1-1 0 0 0,-1 0 0 0 0,0 0 0 0 0,0 0 0 0 0,1 0 0 0 0,-1 0 0 0 0,0 0 0 0 0,0 0 0 0 0,1 0 0 0 0,-1 0 0 0 0,0 0 0 0 0,0 0 0 0 0,1 0 0 0 0,-1 0 0 0 0,0 0 0 0 0,1 0 0 0 0,-1 0 0 0 0,8 4 69 0 0,1-1 0 0 0,-1 0 1 0 0,1-1-1 0 0,0 0 0 0 0,0-1 0 0 0,0 0 0 0 0,0 0 0 0 0,3-1-69 0 0,19 0 953 0 0,25-5-953 0 0,-7 1 321 0 0,196-3-156 0 0,-199 2-171 0 0,-33 3-52 0 0,-11 2-279 0 0,7-3-1908 0 0,-8 2-4581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5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15663 0 0,'0'0'344'0'0,"0"0"72"0"0,0 0 8 0 0,0 0 24 0 0,0 0-360 0 0,0 0-88 0 0,0 0 0 0 0,0 0 0 0 0,0 0 0 0 0,0 0 0 0 0,0 0 0 0 0,0 0 0 0 0,0 0 0 0 0,0 0 0 0 0,0 0 0 0 0,11 0-4624 0 0,1-3-944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5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1320 10 11975 0 0,'2'-1'267'0'0,"9"-2"185"0"0,-6 2-353 0 0,-1 0 0 0 0,0 0 0 0 0,1 0-1 0 0,-1 1 1 0 0,1-1 0 0 0,1 1-99 0 0,2 1 71 0 0,-7-1 294 0 0,2 10 618 0 0,0 2-458 0 0,-3-7-450 0 0,-2 0 0 0 0,1 0 0 0 0,-1 0 0 0 0,1 0 0 0 0,-1 0 0 0 0,-1 0 0 0 0,1-1 0 0 0,-1 1 0 0 0,0-1 0 0 0,0 1 0 0 0,0-1 0 0 0,0 0 0 0 0,-1 0 0 0 0,1-1 0 0 0,-1 1 0 0 0,-1 0-75 0 0,-4 3 158 0 0,0 0-1 0 0,0 0 0 0 0,-1-1 1 0 0,0 0-1 0 0,0-1 0 0 0,-10 4-157 0 0,-3-1 3 0 0,1-1 1 0 0,-1-2-1 0 0,0 0 0 0 0,0-1 0 0 0,-19 0-3 0 0,-31-2-58 0 0,-13-2 58 0 0,65-1-22 0 0,-35-1-460 0 0,0-3 0 0 0,0-2 0 0 0,1-2 0 0 0,-52-17 482 0 0,60 13 0 0 0,0 1 0 0 0,-1 3 0 0 0,0 2 0 0 0,-35-1 0 0 0,28 9 0 0 0,0 3 0 0 0,1 2 0 0 0,-23 7 0 0 0,71-12 37 0 0,0 0-1 0 0,0 1 1 0 0,0 0-1 0 0,-1 0 1 0 0,1 0-1 0 0,1 1 1 0 0,-1 0-1 0 0,0 0 1 0 0,1 0-1 0 0,0 1 1 0 0,-4 3-37 0 0,8-6 474 0 0,1-1 34 0 0,0 0-65 0 0,-1 0-433 0 0,1 1-1 0 0,-1 0 1 0 0,0 0 0 0 0,1 0 0 0 0,0 0-1 0 0,-1 0 1 0 0,1 0 0 0 0,0 0-1 0 0,-1 0 1 0 0,1 0 0 0 0,0 0 0 0 0,0 0-1 0 0,0 0 1 0 0,0 0 0 0 0,0 0 0 0 0,0 0-1 0 0,0 1-9 0 0,0 6 230 0 0,1-1 0 0 0,0 1 1 0 0,0 0-1 0 0,1 0 0 0 0,0-1 0 0 0,0 1 0 0 0,1-1 0 0 0,2 5-230 0 0,1 3 191 0 0,42 107-175 0 0,-26-60-16 0 0,26 68 0 0 0,-37-104 0 0 0,-6-13 0 0 0,0 0 0 0 0,1-1 0 0 0,0 1 0 0 0,1-2 0 0 0,1 1 0 0 0,1 1 0 0 0,1 0 0 0 0,0 0 0 0 0,0 1 0 0 0,-1 1 0 0 0,-1 0 0 0 0,3 8 0 0 0,-10-19 0 0 0,-1-3 0 0 0,1 0 0 0 0,-1 0 0 0 0,0 0 0 0 0,1 0 0 0 0,-1 0 0 0 0,1 0 0 0 0,-1 0 0 0 0,1 0 0 0 0,-1 0 0 0 0,1 0 0 0 0,0 0 0 0 0,-1-1 0 0 0,1 1 0 0 0,0 0 0 0 0,0 0 0 0 0,0-1 0 0 0,0 1 0 0 0,5 5 72 0 0,-4-5 299 0 0,-2-1 117 0 0,0 0 21 0 0,0 0-66 0 0,-1-1-428 0 0,1 0 1 0 0,0-1-1 0 0,-1 1 1 0 0,1 0-1 0 0,0-1 0 0 0,0 1 1 0 0,0-1-1 0 0,0 1 1 0 0,0-1-1 0 0,0 0-15 0 0,0-1 11 0 0,-2-7-11 0 0,1 1 0 0 0,-2-1 0 0 0,1 1 0 0 0,-3-7 0 0 0,2 10 0 0 0,0-1 0 0 0,1 0 0 0 0,1 0 0 0 0,-1 0 0 0 0,1 0 0 0 0,0 0 0 0 0,1 0 0 0 0,-1-1 0 0 0,1-1 0 0 0,2-2 63 0 0,1 0 0 0 0,-1 0-1 0 0,2 0 1 0 0,-1 1 0 0 0,1-1-1 0 0,1 1 1 0 0,0-1 0 0 0,1 2-1 0 0,0-1 1 0 0,1 0-63 0 0,15-20 783 0 0,1 2 0 0 0,13-12-783 0 0,8-9-209 0 0,-33 36 68 0 0,6-6 166 0 0,0-2 0 0 0,-2 0 0 0 0,-1 0 0 0 0,0-2 0 0 0,4-10-25 0 0,-17 32-321 0 0,-10 16-868 0 0,7-9 815 0 0,-23 35-2502 0 0,18-27 1852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43 142 13823 0 0,'0'0'315'0'0,"0"0"45"0"0,8-6 465 0 0,-6 4-811 0 0,13-2-16 0 0,-12 3 2 0 0,0 0 0 0 0,1 1 0 0 0,-1-1 0 0 0,0 1 0 0 0,1 0 0 0 0,-1 0 0 0 0,0 0 0 0 0,0 1 0 0 0,1-1 0 0 0,-1 1 0 0 0,1 0 0 0 0,14 2 0 0 0,-5-2 0 0 0,1-1 0 0 0,-1 0 0 0 0,0 0 0 0 0,8-3 0 0 0,7 1 0 0 0,-19 1 0 0 0,9 1 0 0 0,1-2 0 0 0,-1-1 0 0 0,15-3 0 0 0,-20 2-34 0 0,4 0-283 0 0,1-1 0 0 0,6-4 317 0 0,-20 7-66 0 0,1 0 0 0 0,-1 0 1 0 0,0 0-1 0 0,0 0 0 0 0,0-1 0 0 0,0 0 0 0 0,-1 0 1 0 0,1 0-1 0 0,-1 0 0 0 0,0-1 0 0 0,2-2 66 0 0,7-20-608 0 0,-12 25 584 0 0,1 1 0 0 0,-1-1 0 0 0,0 0 0 0 0,1 1 0 0 0,-1-1 0 0 0,0 0 0 0 0,0 0 0 0 0,1 1 0 0 0,-1-1 0 0 0,0 0 0 0 0,0 0 0 0 0,0 1 0 0 0,0-1 0 0 0,0 0 0 0 0,0 0 0 0 0,0 1 0 0 0,0-1 0 0 0,0 0 0 0 0,-1 0 0 0 0,1 1 0 0 0,0-1-1 0 0,0 0 1 0 0,0 0 0 0 0,-1 1 0 0 0,1-1 0 0 0,-1 0 0 0 0,1 1 0 0 0,0-1 0 0 0,-1 1 0 0 0,1-1 0 0 0,-1 0 0 0 0,1 1 0 0 0,-1-1 0 0 0,0 1 0 0 0,1-1 0 0 0,-1 1 24 0 0,-1-1-127 0 0,0 0 0 0 0,0 0-1 0 0,0 0 1 0 0,0 0 0 0 0,0 0 0 0 0,0 0 0 0 0,0 1 0 0 0,-1-1 127 0 0,-6 0-17 0 0,0 1 1 0 0,0 0-1 0 0,-1 1 1 0 0,1 0-1 0 0,0 0 0 0 0,0 1 1 0 0,0 1-1 0 0,0-1 1 0 0,1 1-1 0 0,-4 2 17 0 0,-25 11 0 0 0,0 2 0 0 0,1 2 0 0 0,-28 20 0 0 0,48-30 200 0 0,1 1-1 0 0,0 1 0 0 0,1 0 0 0 0,0 1 0 0 0,1 0 1 0 0,1 1-1 0 0,0 1 0 0 0,0 0 0 0 0,2 1 0 0 0,-7 12-199 0 0,16-26 32 0 0,0-1 0 0 0,1 1 0 0 0,-1-1 0 0 0,0 1 0 0 0,1 0 0 0 0,-1-1 0 0 0,1 1 0 0 0,0 0 0 0 0,0 0 0 0 0,-1-1 0 0 0,1 1 0 0 0,0 0 0 0 0,1 0 0 0 0,-1-1 0 0 0,0 1 0 0 0,0 0 0 0 0,1 0 0 0 0,-1-1 0 0 0,1 1 0 0 0,0 1-32 0 0,0-1 118 0 0,1 1-1 0 0,-1-1 0 0 0,1 0 1 0 0,0 0-1 0 0,-1 0 0 0 0,1 0 1 0 0,0-1-1 0 0,0 1 0 0 0,0 0 1 0 0,0-1-1 0 0,1 1 0 0 0,1 0-117 0 0,3 1 228 0 0,0 0-1 0 0,0 0 1 0 0,0-1-1 0 0,0 0 1 0 0,0 0 0 0 0,1 0-1 0 0,-1-1 1 0 0,1-1-1 0 0,1 1-227 0 0,-1-2-410 0 0,1 0 0 0 0,-1 0 0 0 0,0-1 0 0 0,0 0 0 0 0,-1-1 0 0 0,1 1-1 0 0,1-2 411 0 0,14-4-1331 0 0,12 1-203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5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 10135 0 0,'0'0'464'0'0,"-3"-1"-9"0"0,1 1-382 0 0,-23 0 31 0 0,18 3-32 0 0,7-2-19 0 0,0 0-1 0 0,0 0 1 0 0,0 0-1 0 0,0 0 1 0 0,1 0-1 0 0,-1-1 1 0 0,1 1 0 0 0,-1 0-1 0 0,0 0 1 0 0,1 0-1 0 0,-1-1 1 0 0,1 1-1 0 0,0 0 1 0 0,-1 0-1 0 0,1-1-52 0 0,-1 1 71 0 0,12 12 339 0 0,0 0-1 0 0,1-1 1 0 0,0 0 0 0 0,1-1 0 0 0,13 8-410 0 0,8 7 508 0 0,9 8-92 0 0,21 18-201 0 0,1 5-215 0 0,-45-38 227 0 0,-1 2 0 0 0,-1 0 0 0 0,-1 2 0 0 0,15 23-227 0 0,-13-13 228 0 0,0 2 1 0 0,-2 0 0 0 0,-2 0-1 0 0,-1 2 1 0 0,6 28-229 0 0,-16-47 35 0 0,0 0-1 0 0,-2 1 1 0 0,0 0 0 0 0,-1-1 0 0 0,-1 1-1 0 0,-1 0 1 0 0,-1 0 0 0 0,0 0 0 0 0,-1 0-1 0 0,-1 0 1 0 0,-1-1 0 0 0,-6 17-35 0 0,0-9 213 0 0,-1-1 1 0 0,-1 0-1 0 0,-1-1 1 0 0,-1 0-1 0 0,-1-1 1 0 0,-1-1-1 0 0,-1 0 1 0 0,-9 7-214 0 0,2-4-17 0 0,-2-1-1 0 0,-1-1 1 0 0,-1-1 0 0 0,0-1 0 0 0,-2-2 0 0 0,-10 5 17 0 0,-27 12 0 0 0,-15 9 0 0 0,-39 29 0 0 0,110-65 0 0 0,0-1 0 0 0,-10 11 0 0 0,17-15 0 0 0,0-1 0 0 0,1 1 0 0 0,0 0 0 0 0,0 0 0 0 0,0 1 0 0 0,0-1 0 0 0,1 1 0 0 0,-1-1 0 0 0,0 5 0 0 0,2-7 2 0 0,1 0 0 0 0,0-1 0 0 0,-1 1-1 0 0,1 0 1 0 0,0 0 0 0 0,0 0 0 0 0,0 0 0 0 0,0 0-1 0 0,1 0 1 0 0,-1 0 0 0 0,0 0 0 0 0,1 0 0 0 0,0 0-1 0 0,-1 0 1 0 0,1-1 0 0 0,0 1 0 0 0,0 0 0 0 0,0 0-1 0 0,0-1 1 0 0,0 1 0 0 0,0-1 0 0 0,0 1 0 0 0,1-1-1 0 0,-1 1 1 0 0,1-1 0 0 0,-1 0 0 0 0,1 1 0 0 0,-1-1-1 0 0,2 0-1 0 0,6 5-292 0 0,0-1 0 0 0,1 0 0 0 0,-1 0 0 0 0,11 3 292 0 0,-6-3-996 0 0,3 2-3302 0 0,3 0-1316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2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10135 0 0,'0'0'231'0'0,"0"0"29"0"0,0 0 19 0 0,1 2-41 0 0,-1 1-206 0 0,1-1 0 0 0,-1 1 0 0 0,0-1 0 0 0,0 0 0 0 0,0 1-1 0 0,0-1 1 0 0,-1 1 0 0 0,1-1 0 0 0,-1 0 0 0 0,1 1 0 0 0,-2 1-32 0 0,-11 29 894 0 0,6-19-611 0 0,-49 114 1765 0 0,-107 282-1440 0 0,144-371-608 0 0,-2 0 0 0 0,-1-1 0 0 0,-9 9 0 0 0,20-30 0 0 0,-14 21 0 0 0,3-2 0 0 0,-18 20 0 0 0,38-53 10 0 0,-10 6-84 0 0,10-8-263 0 0,11-11-1499 0 0,0-3-2943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15 610 10135 0 0,'0'0'231'0'0,"0"0"29"0"0,0 0 19 0 0,-2-1-41 0 0,-7-3-112 0 0,6 2 267 0 0,3 2 106 0 0,0 0 11 0 0,0 0 2 0 0,0 0 0 0 0,0 0 0 0 0,0 0 0 0 0,0-1-449 0 0,0-5 27 0 0,0 0 0 0 0,0 0 0 0 0,0-1-1 0 0,1 1 1 0 0,-1 0 0 0 0,2 0 0 0 0,-1 0 0 0 0,1 1-1 0 0,0-1 1 0 0,0 0 0 0 0,3-5-90 0 0,18-26 402 0 0,2 0-1 0 0,1 2 1 0 0,9-7-402 0 0,31-41 400 0 0,-20 25-400 0 0,2 1 0 0 0,17-11 0 0 0,-52 56 0 0 0,0 0 0 0 0,1 0 0 0 0,0 2 0 0 0,1 0 0 0 0,0 0 0 0 0,13-5 0 0 0,-19 11 0 0 0,0 0 0 0 0,0 0 0 0 0,1 1 0 0 0,-1 0 0 0 0,1 0 0 0 0,0 1 0 0 0,0 1 0 0 0,-1 0 0 0 0,1 0 0 0 0,0 0 0 0 0,0 2 0 0 0,8 0 0 0 0,-14 0 0 0 0,1-1 0 0 0,0 2 0 0 0,0-1 0 0 0,-1 0 0 0 0,1 1 0 0 0,-1 0 0 0 0,1 0 0 0 0,-1 1 0 0 0,0-1 0 0 0,0 1 0 0 0,0 0 0 0 0,0 0 0 0 0,-1 0 0 0 0,1 0 0 0 0,2 3 0 0 0,-2-1 0 0 0,-1 1 0 0 0,1-1 0 0 0,-1 1 0 0 0,0 0 0 0 0,0 0 0 0 0,0 0 0 0 0,-1 1 0 0 0,0-1 0 0 0,0 1 0 0 0,-1-1 0 0 0,1 2 0 0 0,0 8 0 0 0,-1 0 0 0 0,0 1 0 0 0,-1-1 0 0 0,-1 1 0 0 0,0-1 0 0 0,-2 7 0 0 0,-2 2 0 0 0,0-1 0 0 0,-2 1 0 0 0,-7 18 0 0 0,0-13 0 0 0,-2 0 0 0 0,0-1 0 0 0,-2-1 0 0 0,-17 21 0 0 0,27-38-44 0 0,-2 0-1 0 0,1-1 1 0 0,-1 0-1 0 0,-1 0 1 0 0,0-1-1 0 0,0 0 1 0 0,-8 3 44 0 0,1-1-171 0 0,-1-1 0 0 0,0 0-1 0 0,0-2 1 0 0,-17 5 171 0 0,-16 1-332 0 0,-1-2 0 0 0,0-2 0 0 0,-31 0 332 0 0,74-9-709 0 0,0 1 1 0 0,0-1-1 0 0,1 2 0 0 0,-1 0 0 0 0,1 0 0 0 0,-7 3 709 0 0,15-5-4787 0 0</inkml:trace>
  <inkml:trace contextRef="#ctx0" brushRef="#br0" timeOffset="1">1457 361 13823 0 0,'0'0'630'0'0,"0"0"-13"0"0,0 0-320 0 0,0 0 105 0 0,0 0 87 0 0,0 0 20 0 0,0 1-66 0 0,-6 7-213 0 0,-1 0 0 0 0,1 0 0 0 0,-1-1 0 0 0,0 0 0 0 0,-1 0 0 0 0,-7 5-230 0 0,-20 18 817 0 0,21-16-803 0 0,5-5-14 0 0,0 0 1 0 0,0 0-1 0 0,1 1 1 0 0,1 0-1 0 0,-2 2 0 0 0,-21 34 29 0 0,-20 21-29 0 0,28-40-283 0 0,2 0 1 0 0,0 2-1 0 0,2 1 1 0 0,1 0-1 0 0,-2 9 283 0 0,7-11-351 0 0,1-1 893 0 0,1 0-1 0 0,-1 7-541 0 0,9-25 82 0 0,0 0-1 0 0,0 1 1 0 0,1-1-1 0 0,0 0 1 0 0,1 1-1 0 0,0-1 1 0 0,0 1-1 0 0,2 7-81 0 0,0-9 0 0 0,-1 0 0 0 0,1-1 0 0 0,1 1 0 0 0,0-1 0 0 0,0 1 0 0 0,0-1 0 0 0,1 0 0 0 0,0 0 0 0 0,0 0 0 0 0,0-1 0 0 0,6 6 0 0 0,-3-5 0 0 0,0 0 0 0 0,1 0 0 0 0,-1-1 0 0 0,1 0 0 0 0,0-1 0 0 0,1 1 0 0 0,0-2 0 0 0,-1 1 0 0 0,6 1 0 0 0,4 2 0 0 0,-8-4 0 0 0,1 0 0 0 0,-1 0 0 0 0,1 0 0 0 0,5 0 0 0 0,94 15 1883 0 0,-108-19-1798 0 0,-2 0-406 0 0,0 0-154 0 0,0 0-33 0 0,0 0-140 0 0,0 0-572 0 0,0 0-253 0 0,0 0-51 0 0,0 0-11 0 0</inkml:trace>
  <inkml:trace contextRef="#ctx0" brushRef="#br0" timeOffset="2">1854 892 10135 0 0,'0'0'231'0'0,"0"0"29"0"0,0 0 19 0 0,-1 0-41 0 0,-4 2-44 0 0,4-2 552 0 0,1 0 232 0 0,0 0 40 0 0,0 0-63 0 0,0 0-290 0 0,0 0-121 0 0,122-33 1031 0 0,-64 22-598 0 0,-40 8-671 0 0,0 0 0 0 0,14-5-306 0 0,-23 5 2 0 0,8-3-14 0 0,1 1-1 0 0,0 1 1 0 0,0 1-1 0 0,10-1 13 0 0,-26 4-337 0 0,5 5-418 0 0,-5-2-2929 0 0,0 5 2660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474 194 10135 0 0,'-7'3'919'0'0,"-39"4"-299"0"0,44-6-132 0 0,2-1 21 0 0,0 0 3 0 0,0 0 0 0 0,0 0 0 0 0,0 0 0 0 0,13-8 512 0 0,3 2-325 0 0,1 0 0 0 0,13-3-699 0 0,8-2 218 0 0,303-94 1681 0 0,-195 66-1722 0 0,-111 32-181 0 0,-1 1 0 0 0,1 2 0 0 0,10 1 4 0 0,-38 3 0 0 0,1 0 0 0 0,-1 0 0 0 0,1 0 0 0 0,-1 1 0 0 0,1 0 0 0 0,-1 1 0 0 0,5 1 0 0 0,-12-3 0 0 0,1 0 0 0 0,-1 1 0 0 0,1-1 0 0 0,0 0 0 0 0,-1 0 0 0 0,1 1 0 0 0,-1-1 0 0 0,0 0 0 0 0,1 1 0 0 0,-1-1 0 0 0,1 0 0 0 0,-1 1 0 0 0,1-1 0 0 0,-1 1 0 0 0,0-1 0 0 0,1 1 0 0 0,-1-1 0 0 0,0 1 0 0 0,0 0 0 0 0,1 0 0 0 0,-1 0 0 0 0,0 0 0 0 0,0 0 0 0 0,0 0 0 0 0,0 0 0 0 0,-1 0 0 0 0,1 0 0 0 0,0 0 0 0 0,0 0 0 0 0,-1 0 0 0 0,1 0 0 0 0,0 0 0 0 0,-1 0 0 0 0,1 0 0 0 0,-1 0 0 0 0,1 0 0 0 0,-1 0 0 0 0,0-1 0 0 0,1 1 0 0 0,-1 0 0 0 0,0 0 0 0 0,1-1 0 0 0,-1 1 0 0 0,0 0 0 0 0,-25 19 0 0 0,22-17 0 0 0,-63 39 3 0 0,-2-4 0 0 0,-48 20-3 0 0,33-17-70 0 0,-48 33 70 0 0,75-39-257 0 0,-159 107-1414 0 0,160-104 1671 0 0,-11 10 0 0 0,-5 7 0 0 0,63-47 0 0 0,-55 46 0 0 0,-3-2 0 0 0,-30 15 0 0 0,71-50 64 0 0,25-16 274 0 0,1-1 136 0 0,14-1 477 0 0,10-1-865 0 0,-1-2 0 0 0,2 0-86 0 0,24-5-7 0 0,58-3 1890 0 0,38 3-1883 0 0,57-1 165 0 0,-192 9-165 0 0,-1 1-64 0 0,-8 0-273 0 0,6-8-2091 0 0,4-8 124 0 0,-4 3-2096 0 0,2 1-763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11975 0 0,'0'0'267'0'0,"0"0"42"0"0,0 0 17 0 0,0 0-28 0 0,1-2-196 0 0,4-8-21 0 0,-4 8 284 0 0,-1 2 122 0 0,0 0 22 0 0,0 0 3 0 0,0 0 0 0 0,0 0 0 0 0,0 0 0 0 0,0 0 0 0 0,0 0 0 0 0,0 0 0 0 0,0 0 0 0 0,0 0-69 0 0,-1 1-294 0 0,1-1-148 0 0,0 0-1 0 0,0 0 0 0 0,0 0 0 0 0,0 0 1 0 0,0 0-1 0 0,-1 0 0 0 0,1 0 1 0 0,0 0-1 0 0,0 0 0 0 0,0 0 0 0 0,0 0 1 0 0,0 1-1 0 0,0-1 0 0 0,0 0 1 0 0,0 0-1 0 0,0 0 0 0 0,0 0 1 0 0,-1 0-1 0 0,1 0 0 0 0,0 1 0 0 0,0-1 1 0 0,0 0-1 0 0,0 0 0 0 0,0 0 1 0 0,0 0-1 0 0,0 0 0 0 0,0 0 1 0 0,0 1-1 0 0,0-1 0 0 0,0 0 0 0 0,0 0 1 0 0,0 0-1 0 0,0 0 0 0 0,0 0 1 0 0,1 1-1 0 0,-1-1 0 0 0,0 0 0 0 0,0 0 1 0 0,0 0-1 0 0,0 0 0 0 0,0 0 1 0 0,0 0-1 0 0,0 0 0 0 0,0 1 1 0 0,0-1-1 0 0,0 0 0 0 0,0 0 0 0 0,1 0 1 0 0,-1 0-1 0 0,0 0 0 0 0,0 0 1 0 0,0 0-1 0 0,0 0 0 0 0,0 0 1 0 0,0 0-1 0 0,1 0 0 0 0,-1 0 0 0 0,0 0 1 0 0,0 0-1 0 0,7 4-3 0 0,-7-4 4 0 0,8 3 199 0 0,0 0-1 0 0,0-1 1 0 0,0 0-1 0 0,0 0 0 0 0,0-1 1 0 0,1 0-1 0 0,-1-1 1 0 0,7 0-200 0 0,12-1 558 0 0,27-6-558 0 0,-39 5-106 0 0,61-12 1183 0 0,-1-4 0 0 0,4-4-1077 0 0,-10 3-106 0 0,-32 10-28 0 0,0 1 1 0 0,0 2-1 0 0,13 1 134 0 0,-48 4-279 0 0,-1 1 1 0 0,1 0-1 0 0,-1-1 1 0 0,0 0-1 0 0,1 1 1 0 0,-1-1 0 0 0,0 0-1 0 0,1 0 1 0 0,-1 1-1 0 0,0-1 1 0 0,0 0-1 0 0,0 0 1 0 0,1-1-1 0 0,-1 1 1 0 0,-1 0-1 0 0,1 0 1 0 0,0 0-1 0 0,0-1 1 0 0,0 1-1 0 0,-1 0 1 0 0,2-2 278 0 0,-1 0-1535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15 11975 0 0,'2'-1'267'0'0,"68"-11"778"0"0,-62 11-974 0 0,-6 0 294 0 0,-2 1 122 0 0,0 0 22 0 0,0 0 3 0 0,0 0 0 0 0,0 0 0 0 0,0 0 0 0 0,-1 2-69 0 0,0 2-422 0 0,0-1-1 0 0,0 1 1 0 0,-1-1-1 0 0,0 1 1 0 0,0-1 0 0 0,0 0-1 0 0,0 0 1 0 0,0 0-1 0 0,-1 0 1 0 0,1 0 0 0 0,-3 1-21 0 0,-34 31 869 0 0,-4-2-646 0 0,-1-2 1 0 0,-2-1-1 0 0,-1-3 1 0 0,-1-2-1 0 0,-14 4-223 0 0,-65 19-1976 0 0,-132 31 1976 0 0,230-71-10 0 0,0-2 0 0 0,-20 2 10 0 0,34-6 1 0 0,-1-1 0 0 0,1-1-1 0 0,-1 0 1 0 0,0-1 0 0 0,1-1-1 0 0,-1 0 0 0 0,-5-5 0 0 0,17 1 0 0 0,4 4 0 0 0,0 0 0 0 0,1 0 0 0 0,-1 0 0 0 0,0 0 0 0 0,1 0 0 0 0,0 1 0 0 0,-1-1 0 0 0,1 0 0 0 0,0 0 0 0 0,0 1 0 0 0,0-1 0 0 0,0 0 0 0 0,0 1 0 0 0,0-1 0 0 0,1 1 0 0 0,-1-1 0 0 0,0 1 0 0 0,1 0 0 0 0,3-4 0 0 0,0 1 0 0 0,0-1 0 0 0,1 1 0 0 0,4-2 0 0 0,2 0 62 0 0,1 0 1 0 0,0 0-1 0 0,0 1 0 0 0,1 1 0 0 0,-1 0 1 0 0,1 1-1 0 0,0 0 0 0 0,0 1 0 0 0,0 1 1 0 0,0 0-1 0 0,0 1 0 0 0,0 1 0 0 0,0 0 1 0 0,0 1-1 0 0,0 0 0 0 0,14 4-62 0 0,-8 0 91 0 0,0 1-1 0 0,-1 1 1 0 0,1 0-1 0 0,-1 1 1 0 0,-1 1-1 0 0,0 1 1 0 0,0 1 0 0 0,-1 1-1 0 0,-1 0 1 0 0,0 1-1 0 0,0 1-90 0 0,7 9 0 0 0,-15-14 0 0 0,1-1 0 0 0,1 1 0 0 0,-1-2 0 0 0,1 0 0 0 0,1 0 0 0 0,0 0 0 0 0,-7-6 70 0 0,0-1 1 0 0,0 1-1 0 0,0-1 0 0 0,0 0 0 0 0,0 0 0 0 0,0 0 1 0 0,0-1-1 0 0,0 1 0 0 0,0-1 0 0 0,1 0 0 0 0,-1 0 0 0 0,0-1 1 0 0,0 1-1 0 0,0-1 0 0 0,3-1-70 0 0,9-2 101 0 0,0-1 1 0 0,0-1-1 0 0,4-3-101 0 0,-16 8-194 0 0,3-3-175 0 0,1 0 0 0 0,-1 0 0 0 0,0-1 1 0 0,0 1-1 0 0,0-2 0 0 0,-1 1 0 0 0,1-1 369 0 0,12-15-6066 0 0,-18 20 903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0 13823 0 0,'0'0'315'0'0,"0"2"45"0"0,-10 31 260 0 0,-1 0 0 0 0,-1 0 0 0 0,-2-1 0 0 0,-8 13-620 0 0,7-14 381 0 0,0-1-376 0 0,-1-2 0 0 0,-2 0 0 0 0,0 0 0 0 0,-4 0-5 0 0,-87 99-2 0 0,51-61 0 0 0,-11 15 388 0 0,-112 125 1276 0 0,146-165-1830 0 0,20-22-440 0 0,-1-1 0 0 0,-12 9 608 0 0,-37 40-4865 0 0,54-58 3330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111 193 11975 0 0,'0'0'267'0'0,"-2"0"42"0"0,-17-5 315 0 0,18 5-606 0 0,1 0 0 0 0,-1 0-1 0 0,1 0 1 0 0,-1-1 0 0 0,1 1-1 0 0,-1 0 1 0 0,1 0-1 0 0,0 0 1 0 0,-1 0 0 0 0,1-1-1 0 0,-1 1 1 0 0,1 0 0 0 0,-1-1-1 0 0,1 1 1 0 0,0 0 0 0 0,-1-1-1 0 0,1 1 1 0 0,-1 0 0 0 0,1-1-1 0 0,0 1 1 0 0,0-1-1 0 0,-1 1 1 0 0,1 0 0 0 0,0-1-1 0 0,0 1 1 0 0,-1-1 0 0 0,1 1-1 0 0,0-1 1 0 0,0 1 0 0 0,0-1-1 0 0,0 1 1 0 0,0-1 0 0 0,0 1-1 0 0,0-1 1 0 0,0 1-1 0 0,0-1 1 0 0,0 1 0 0 0,0-1-1 0 0,0 1 1 0 0,0-1 0 0 0,0 1-1 0 0,0-1 1 0 0,1 1 0 0 0,-1-1-1 0 0,0 1 1 0 0,0-1 0 0 0,1 1-1 0 0,-1-1 1 0 0,0 1 0 0 0,1 0-1 0 0,-1-1 1 0 0,0 1-1 0 0,1-1-17 0 0,-1 0 100 0 0,6-5 136 0 0,-1 1 0 0 0,1-1 0 0 0,0 1 0 0 0,0 0 1 0 0,0 0-1 0 0,0 1 0 0 0,1 0 0 0 0,0 0 0 0 0,2 0-236 0 0,8-6 432 0 0,21-12-280 0 0,1 2 0 0 0,0 1 0 0 0,1 2 0 0 0,18-3-152 0 0,-52 17 180 0 0,1 2 0 0 0,0-1 0 0 0,0 1 0 0 0,-1 0 0 0 0,1 0 0 0 0,0 1 0 0 0,0 0 0 0 0,5 1-180 0 0,-12-1 10 0 0,0 0-1 0 0,0 0 1 0 0,0 0 0 0 0,0 0-1 0 0,0 0 1 0 0,0 0 0 0 0,0 0-1 0 0,1 0 1 0 0,-1 0-1 0 0,0 0 1 0 0,0 0 0 0 0,0 0-1 0 0,0 0 1 0 0,0 0 0 0 0,0 0-1 0 0,0 0 1 0 0,0 0-1 0 0,0 0 1 0 0,0 0 0 0 0,1 0-1 0 0,-1 0 1 0 0,0 0 0 0 0,0 0-1 0 0,0 0 1 0 0,0 0-1 0 0,0 1 1 0 0,0-1 0 0 0,0 0-1 0 0,0 0 1 0 0,0 0 0 0 0,0 0-1 0 0,0 0 1 0 0,0 0-1 0 0,0 0 1 0 0,0 0 0 0 0,0 0-1 0 0,0 1 1 0 0,0-1-1 0 0,0 0 1 0 0,0 0 0 0 0,0 0-1 0 0,0 0 1 0 0,0 0 0 0 0,0 0-1 0 0,0 0 1 0 0,0 0-10 0 0,0 8 14 0 0,0-1 0 0 0,0 1-1 0 0,-1-1 1 0 0,0 0 0 0 0,0 1 0 0 0,-1-1 0 0 0,0 0 0 0 0,0 0-1 0 0,-1 0 1 0 0,0 0 0 0 0,0 0 0 0 0,0-1 0 0 0,-2 2-14 0 0,-8 13-5 0 0,-2 0 0 0 0,0-1 0 0 0,-7 6 5 0 0,-6 3 0 0 0,-2-1 0 0 0,0-1 0 0 0,-27 17 0 0 0,10-7 0 0 0,22-19 0 0 0,0-2 0 0 0,-1 0 0 0 0,-3-1 0 0 0,23-11 0 0 0,0 0 0 0 0,0 1 0 0 0,1-1 0 0 0,-5 6 0 0 0,-10 7 0 0 0,15-13 0 0 0,12 0 0 0 0,12 0 0 0 0,0-1 0 0 0,0-1 0 0 0,0 0 0 0 0,0-1 0 0 0,0-2 0 0 0,8 0 0 0 0,37 0 0 0 0,-12 1 1223 0 0,12-3-1223 0 0,30-1 825 0 0,-59 1-817 0 0,-24 2-176 0 0,0 0 1 0 0,0 1 0 0 0,0 0-1 0 0,0 1 1 0 0,4 1 167 0 0,-13-2-953 0 0,-2 0-58 0 0,2 1 225 0 0,0 0 0 0 0,0 0 0 0 0,0 0 0 0 0,0 0-1 0 0,0 0 1 0 0,0 0 0 0 0,0 2 786 0 0,0-3-1536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8287 0 0,'8'3'191'0'0,"-7"-3"26"0"0,-1 0 9 0 0,0 0 42 0 0,0 0 158 0 0,0 0 72 0 0,0 0 12 0 0,0 0-67 0 0,0 0-222 0 0,0 0 166 0 0,0 0 101 0 0,0 0 21 0 0,0 0-66 0 0,0 0-222 0 0,0 0 166 0 0,0 0 101 0 0,-1 2 21 0 0,-9 14-9 0 0,-5 3-392 0 0,9-12-108 0 0,0-1 0 0 0,2 0-678 0 0,4-5-2856 0 0,0-1-1238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1146 20 8287 0 0,'18'-8'382'0'0,"-14"7"-8"0"0,-2 0-240 0 0,7-1 523 0 0,0 1 1 0 0,0 0 0 0 0,6 0-658 0 0,21-3 3561 0 0,-35 3-3049 0 0,-1 1 0 0 0,0 0 0 0 0,0 0 0 0 0,0 0 0 0 0,0 0 0 0 0,0 0 0 0 0,0 0 0 0 0,0 0-68 0 0,-3 1-414 0 0,0-1-1 0 0,0 1 0 0 0,0-1 1 0 0,0 1-1 0 0,0 0 1 0 0,-2 1-30 0 0,-10 3-5 0 0,-167 41 5 0 0,-83 19 0 0 0,129-34 0 0 0,-4 0 0 0 0,-108 10 0 0 0,236-39 0 0 0,0-1 0 0 0,-1-1 0 0 0,1 0 0 0 0,0-1 0 0 0,0 0 0 0 0,-8-2 0 0 0,15 2 0 0 0,-1-1 0 0 0,1 0 0 0 0,0 0 0 0 0,-1 0 0 0 0,1-1 0 0 0,0 0 0 0 0,1 1 0 0 0,-1-2 0 0 0,0 1 0 0 0,1-1 0 0 0,0 1 0 0 0,0-1 0 0 0,0 0 0 0 0,0-1 0 0 0,-1 0 0 0 0,-6-11 0 0 0,0 0 0 0 0,1 0 0 0 0,0-1 0 0 0,-4-13 0 0 0,9 24-227 0 0,1 10 12 0 0,0 6-215 0 0,4-10 426 0 0,-1 11-155 0 0,0 1-1 0 0,1-1 1 0 0,1 0 0 0 0,-1 0-1 0 0,2 0 1 0 0,0 0-1 0 0,2 10 160 0 0,-4-20 0 0 0,5 15 0 0 0,0 1 0 0 0,2-1 0 0 0,-1 0 0 0 0,8 12 0 0 0,6 9 412 0 0,-12-23-96 0 0,0 0 0 0 0,-2 0 0 0 0,1 1 0 0 0,-2 0 0 0 0,1 4-316 0 0,13 75 0 0 0,-6-20 0 0 0,12 57 72 0 0,-25-129 299 0 0,0-2 117 0 0,0 0 21 0 0,0 0-66 0 0,2 1-294 0 0,5 2-133 0 0,2-3-16 0 0,-7 0 0 0 0,2-2 0 0 0,7-10 0 0 0,2-7 0 0 0,34-59 0 0 0,-2-9 0 0 0,-25 56 0 0 0,0-1 0 0 0,2 2 0 0 0,1 1 0 0 0,8-7 0 0 0,-14 17 0 0 0,-3 4 0 0 0,0 1 0 0 0,6-4 0 0 0,-4 4 0 0 0,-1 0 0 0 0,0-2 0 0 0,-8 10 0 0 0,-30 27-1 0 0,-20 18-874 0 0,42-38 810 0 0,-10 7-933 0 0,0 0 0 0 0,1 0-1 0 0,0 1 1 0 0,0 0 0 0 0,-3 6 998 0 0,12-14-1377 0 0,1-1-126 0 0,5 0-29 0 0,17 0-4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6447 0 0,'0'0'142'0'0,"0"0"22"0"0,0 0 13 0 0,-2 1-20 0 0,-5 3-104 0 0,1-1 20 0 0,0 0-1 0 0,-1 0 1 0 0,1-1-1 0 0,0 1 1 0 0,-1-1-1 0 0,-5 0-72 0 0,-42 8 3560 0 0,-18 7-3560 0 0,33-7 599 0 0,0 2 0 0 0,1 1 0 0 0,1 2 0 0 0,1 2 0 0 0,0 1-1 0 0,1 2 1 0 0,-2 3-599 0 0,15-6 0 0 0,1 1 0 0 0,-6 7 0 0 0,-9 8 0 0 0,30-28 217 0 0,0 1-1 0 0,0-1 0 0 0,1 1 1 0 0,-4 6-217 0 0,7-10 78 0 0,1 1 0 0 0,-1-1 0 0 0,1 1 1 0 0,0 0-1 0 0,-1 0 0 0 0,1 0 0 0 0,1 0 1 0 0,-1 0-1 0 0,0 0 0 0 0,1 0 0 0 0,-1 0 1 0 0,1 0-1 0 0,0 1-78 0 0,0-3 6 0 0,1 0 1 0 0,-1 0-1 0 0,0-1 0 0 0,0 1 1 0 0,1 0-1 0 0,-1 0 0 0 0,1 0 1 0 0,-1 0-1 0 0,1-1 0 0 0,-1 1 1 0 0,1 0-1 0 0,-1 0 0 0 0,1-1 1 0 0,0 1-1 0 0,-1 0 0 0 0,1-1 1 0 0,0 1-1 0 0,0-1 1 0 0,-1 1-1 0 0,1-1 0 0 0,0 1 1 0 0,0-1-1 0 0,0 1 0 0 0,0-1 1 0 0,0 0-7 0 0,21 7 6 0 0,-13-6 102 0 0,1 0 1 0 0,-1-1-1 0 0,1 0 0 0 0,-1 0 0 0 0,0-1 0 0 0,1-1 0 0 0,-1 1 1 0 0,5-3-109 0 0,7-2 339 0 0,-1 0 0 0 0,0-2 0 0 0,5-3-339 0 0,-11 5 68 0 0,0-2 0 0 0,0 1 0 0 0,-1-2 0 0 0,0 1 0 0 0,0-2-68 0 0,-10 7-105 0 0,0 0-1 0 0,1 0 1 0 0,-1 0 0 0 0,0 0-1 0 0,0-1 1 0 0,0 1 0 0 0,-1-1-1 0 0,0 0 1 0 0,1 0 0 0 0,-1 1-1 0 0,0-2 1 0 0,-1 1 0 0 0,1 0-1 0 0,-1 0 1 0 0,0-1 0 0 0,0 1-1 0 0,0 0 1 0 0,0-1 0 0 0,-1-1 105 0 0,-1 4-150 0 0,1 1 150 0 0,0 1-1 0 0,0-1 1 0 0,-1 1-1 0 0,1-1 0 0 0,0 1 1 0 0,0 0-1 0 0,0-1 1 0 0,-1 1-1 0 0,1 0 1 0 0,0-1-1 0 0,-1 1 1 0 0,1 0-1 0 0,0-1 0 0 0,-1 1 1 0 0,1 0-1 0 0,-1-1 1 0 0,1 1-1 0 0,0 0 1 0 0,-1 0-1 0 0,1 0 0 0 0,-1-1 1 0 0,1 1-1 0 0,-1 0 1 0 0,1 0-1 0 0,-1 0 1 0 0,1 0-1 0 0,-1 0 1 0 0,1 0-1 0 0,0 0 0 0 0,-1 0 1 0 0,0 0 0 0 0,0 0 1 0 0,0 0-1 0 0,0 0 0 0 0,0 0 0 0 0,0-1 0 0 0,1 1 0 0 0,-1 0 0 0 0,0 0 0 0 0,0 0 0 0 0,0 0 0 0 0,0 0 0 0 0,0 1 0 0 0,0-1 0 0 0,0 0 0 0 0,1 0 0 0 0,-1 1 0 0 0,0-1 0 0 0,0 0 0 0 0,0 1 0 0 0,0-1 0 0 0,1 1 0 0 0,-1-1 0 0 0,0 1 0 0 0,0-1 0 0 0,0 1 0 0 0,-1 1 0 0 0,-5 4 0 0 0,7-6 0 0 0,-1 1 0 0 0,1-1 0 0 0,-1 1 0 0 0,1-1 0 0 0,0 0 0 0 0,-1 1 0 0 0,1-1 0 0 0,-1 1 0 0 0,1-1 0 0 0,0 1 0 0 0,-1 0 0 0 0,1-1 0 0 0,0 1 0 0 0,0-1 0 0 0,0 1 0 0 0,-1 0 0 0 0,1-1 0 0 0,0 1 0 0 0,0-1 0 0 0,0 1 0 0 0,0 0 0 0 0,0-1 0 0 0,0 1 0 0 0,0 0 0 0 0,0-1 0 0 0,0 1 0 0 0,1 1 0 0 0,-2 1 0 0 0,1-1 0 0 0,0-1 0 0 0,-1 0 0 0 0,1 0 0 0 0,0 0 0 0 0,0 1 0 0 0,0-1 0 0 0,0 0 0 0 0,1 0 0 0 0,-1 0 0 0 0,0 1 0 0 0,0-1 0 0 0,1 0 0 0 0,-1 0 0 0 0,1 0 0 0 0,-1 0 0 0 0,1 0 0 0 0,-1 0 0 0 0,1 0 0 0 0,0 1 0 0 0,1 0-237 0 0,-1 1-1 0 0,1 0 1 0 0,0-1-1 0 0,1 1 1 0 0,-1-1 0 0 0,0 0-1 0 0,1 0 1 0 0,-1 0-1 0 0,1 0 1 0 0,0 0-1 0 0,-1 0 1 0 0,4 0 237 0 0,4 2-1023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86 8287 0 0,'14'-8'302'0'0,"-1"-1"-1"0"0,0-1 0 0 0,4-3-301 0 0,-10 6 806 0 0,1 2 1 0 0,0-1-1 0 0,0 1 0 0 0,1 0 0 0 0,5-2-806 0 0,-11 5 167 0 0,1 1 1 0 0,-1-1-1 0 0,0 1 1 0 0,1 0-1 0 0,-1 0 1 0 0,0 0-1 0 0,1 1 1 0 0,-1-1-1 0 0,1 1 0 0 0,-1 0 1 0 0,1 0-1 0 0,0 0-167 0 0,-2 0 512 0 0,-2 0 0 0 0,0 0 0 0 0,0 0-69 0 0,-1 2-294 0 0,0 1-147 0 0,0 1 0 0 0,0-1 0 0 0,0 0 0 0 0,-1 0 0 0 0,1 0 0 0 0,-1 0 0 0 0,0 0 0 0 0,0 0 0 0 0,0 0 0 0 0,-1 0-2 0 0,-28 30-3 0 0,19-20 2 0 0,-38 36 1 0 0,-1-2 0 0 0,-2-3 0 0 0,-35 21 0 0 0,-15 4 0 0 0,-64 28 0 0 0,151-88 0 0 0,0 1 0 0 0,1 0 0 0 0,0 1 0 0 0,1 1 0 0 0,-11 11 0 0 0,-6 6-1384 0 0,30-28 942 0 0,1-1 356 0 0,1 1 408 0 0,5 2-260 0 0,0 0 1 0 0,0-1-1 0 0,0 0 1 0 0,0 0-1 0 0,0 0 1 0 0,1-1 0 0 0,-1 0-1 0 0,1 0 1 0 0,-1 0-1 0 0,3-1-62 0 0,16 0-177 0 0,0-1-1 0 0,4-2 178 0 0,1 0 1155 0 0,53-3-1039 0 0,147-9-67 0 0,-200 14 240 0 0,0 2-1 0 0,0 0 1 0 0,16 4-289 0 0,-31-2 145 0 0,0 0 0 0 0,-1 0 1 0 0,1 1-1 0 0,-1 1 0 0 0,0 1 1 0 0,0 0-1 0 0,13 8-145 0 0,-23-12 72 0 0,9 9-43 0 0,-13-10-127 0 0,1 0 0 0 0,-1 0 0 0 0,0 0 0 0 0,1 0 0 0 0,-1 0 0 0 0,0 0 0 0 0,0 0 0 0 0,1 0-1 0 0,-1 0 1 0 0,0 0 0 0 0,0 0 0 0 0,0 0 0 0 0,0 0 0 0 0,-1 0 0 0 0,1 0 0 0 0,0 1 0 0 0,0-1 0 0 0,-1 0 98 0 0,1-1 3 0 0,0 2-930 0 0,-1 0-3126 0 0,-4 5-1365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8287 0 0,'0'0'191'0'0,"0"0"26"0"0,0 0 9 0 0,-18 6 966 0 0,18-6-1132 0 0,0 0 1 0 0,0 0 0 0 0,-1 0-1 0 0,1 0 1 0 0,0 0 0 0 0,0 0 0 0 0,0 0-1 0 0,0 0 1 0 0,-1 0 0 0 0,1 0-1 0 0,0 1 1 0 0,0-1 0 0 0,0 0-1 0 0,-1 0 1 0 0,1 0 0 0 0,0 0-1 0 0,0 0 1 0 0,0 0 0 0 0,0 0 0 0 0,0 0-1 0 0,-1 1 1 0 0,1-1 0 0 0,0 0-1 0 0,0 0 1 0 0,0 0 0 0 0,0 0-1 0 0,0 0 1 0 0,0 1 0 0 0,0-1 0 0 0,-1 0-1 0 0,1 0 1 0 0,0 0 0 0 0,0 0-1 0 0,0 1 1 0 0,0-1 0 0 0,0 0-1 0 0,0 0 1 0 0,0 0 0 0 0,0 1-1 0 0,0-1 1 0 0,0 0 0 0 0,0 0-61 0 0,8 6 4746 0 0,2 1-4944 0 0,-4 0 213 0 0,1-1 0 0 0,-1 2 0 0 0,0-1 1 0 0,-1 1-1 0 0,1-1 0 0 0,-1 2 0 0 0,-1-1 0 0 0,0 0 0 0 0,0 1 1 0 0,1 3-16 0 0,5 21 118 0 0,-1-1 1 0 0,1 10-119 0 0,-6-22 219 0 0,10 43 722 0 0,9 39-272 0 0,-18-84-670 0 0,1 0 0 0 0,0-1-1 0 0,2 0 1 0 0,5 9 1 0 0,-10-21 0 0 0,0-1 0 0 0,1 1 0 0 0,-1-1 0 0 0,1 0 0 0 0,0-1 0 0 0,0 1 0 0 0,0-1 0 0 0,0 1 0 0 0,1-1 0 0 0,0 0 0 0 0,-1-1 0 0 0,1 1 0 0 0,0-1 0 0 0,0 0 0 0 0,0 0 0 0 0,0-1 0 0 0,1 0 0 0 0,-1 1 0 0 0,0-2 0 0 0,1 1 0 0 0,2 0 0 0 0,13-1 0 0 0,0 0 0 0 0,-1-1 0 0 0,1-1 0 0 0,0 0 0 0 0,0-2 0 0 0,15-4-198 0 0,-1-1-1 0 0,25-12 199 0 0,-27 10-987 0 0,-29 10 700 0 0,1-1 27 0 0,-1 1-5466 0 0,-4 1 3679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15 10135 0 0,'0'0'231'0'0,"3"-7"546"0"0,2 3-651 0 0,-4 3 267 0 0,-1 1 106 0 0,0 0 11 0 0,-2-1 216 0 0,2 1-693 0 0,0 0 0 0 0,0 0 0 0 0,0 0 0 0 0,0-1 0 0 0,0 1 0 0 0,0 0 0 0 0,0 0 0 0 0,0 0 0 0 0,-1 0 0 0 0,1 0 0 0 0,0 0 1 0 0,0 0-1 0 0,0 0 0 0 0,0 0 0 0 0,0-1 0 0 0,0 1 0 0 0,0 0 0 0 0,-1 0 0 0 0,1 0 0 0 0,0 0 0 0 0,0 0 0 0 0,0 0 0 0 0,0 0 0 0 0,0 0 0 0 0,-1 0 0 0 0,1 0 0 0 0,0 0 1 0 0,0 0-1 0 0,0 0 0 0 0,0 0 0 0 0,0 0 0 0 0,-1 0 0 0 0,1 0 0 0 0,0 0 0 0 0,0 0 0 0 0,0 0 0 0 0,0 0 0 0 0,0 1 0 0 0,0-1 0 0 0,-1 0-33 0 0,-12 12 303 0 0,-15 18 2 0 0,-73 85 350 0 0,12-13 130 0 0,61-69-709 0 0,-2-2 0 0 0,-1-1 0 0 0,-2-1 0 0 0,0-2 0 0 0,-2-1 0 0 0,-1-2 0 0 0,-1-1 0 0 0,-32 14-76 0 0,48-27 0 0 0,-1-1 0 0 0,-5 1 0 0 0,20-7-133 0 0,6-3-563 0 0,1 0-257 0 0,2 0-58 0 0,8-3-12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6 180 10135 0 0,'0'0'231'0'0,"-4"-3"-190"0"0,2 1 1107 0 0,4 2 2528 0 0,81-5-1588 0 0,1-3 0 0 0,68-16-2088 0 0,-40 1 277 0 0,8-9-277 0 0,57-12 1179 0 0,-97 27-1956 0 0,58-4 777 0 0,-132 21-230 0 0,1-1-1 0 0,0 1 1 0 0,-1 0 0 0 0,1 1-1 0 0,-1-1 1 0 0,1 1 0 0 0,-1 1-1 0 0,1-1 1 0 0,-1 1 0 0 0,1 0-1 0 0,-1 1 1 0 0,0-1 0 0 0,0 1 0 0 0,0 0-1 0 0,0 1 231 0 0,10 7-1024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11975 0 0,'1'-1'122'0'0,"-1"1"-1"0"0,0 0 0 0 0,0-1 1 0 0,1 1-1 0 0,-1-1 0 0 0,0 1 1 0 0,1 0-1 0 0,-1-1 1 0 0,0 1-1 0 0,1 0 0 0 0,-1 0 1 0 0,0-1-1 0 0,1 1 0 0 0,-1 0 1 0 0,1 0-1 0 0,-1 0 0 0 0,0-1 1 0 0,1 1-1 0 0,-1 0 1 0 0,1 0-1 0 0,-1 0 0 0 0,1 0 1 0 0,-1 0-1 0 0,1 0 0 0 0,-1 0-121 0 0,23-7 614 0 0,-6 2 18 0 0,48-14 876 0 0,-10 4-456 0 0,-17 5-422 0 0,10-1-630 0 0,30-8-22 0 0,-32 6 31 0 0,-24 8-908 0 0,-1-1 0 0 0,0-1 0 0 0,2-2 899 0 0,-2-1-2298 0 0,-16 8-3156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3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11975 0 0,'0'0'547'0'0,"0"0"-11"0"0,0 0-203 0 0,0 0 419 0 0,0 0 220 0 0,0 0 42 0 0,0 0-129 0 0,2 0-581 0 0,-1 1-301 0 0,0-1-1 0 0,-1 1 1 0 0,1-1 0 0 0,0 0 0 0 0,0 1-1 0 0,0-1 1 0 0,-1 0 0 0 0,1 0 0 0 0,0 0-1 0 0,0 0 1 0 0,0 0 0 0 0,0 0 0 0 0,-1 0-1 0 0,1 0 1 0 0,0 0 0 0 0,0 0 0 0 0,0 0-1 0 0,0 0 1 0 0,0 0 0 0 0,-1-1 0 0 0,1 1-1 0 0,0 0 1 0 0,0-1-3 0 0,3-1 45 0 0,10-3 303 0 0,0-1 0 0 0,0 0 1 0 0,-1-2-1 0 0,0 1 0 0 0,0-2 0 0 0,-1 0 0 0 0,0 0 1 0 0,4-4-349 0 0,18-14 651 0 0,44-37-19 0 0,-13 10-656 0 0,-5 7 24 0 0,103-74 0 0 0,-148 109-64 0 0,-13 11-273 0 0,-2 1-138 0 0,0 0-33 0 0,-15 11-100 0 0,-17 22 608 0 0,1 0 0 0 0,2 2 0 0 0,-19 29 0 0 0,44-58 0 0 0,-30 49 0 0 0,29-46 0 0 0,5 0 0 0 0,1-7 0 0 0,0-1 0 0 0,0 0 0 0 0,0 1 0 0 0,0-1 0 0 0,0 0 0 0 0,0 0 0 0 0,1 0 0 0 0,-1 0 0 0 0,0 0 0 0 0,0 0 0 0 0,1 0 0 0 0,-1 0 0 0 0,1 0 0 0 0,-1-1 0 0 0,1 1 0 0 0,-1-1 0 0 0,1 1 0 0 0,-1-1 0 0 0,1 1 0 0 0,0-1 0 0 0,-1 0 0 0 0,1 0 0 0 0,0 0 0 0 0,7 1 0 0 0,0-1 0 0 0,0 0 0 0 0,5-1 0 0 0,-12 1 0 0 0,14-2 0 0 0,1 0 0 0 0,-1-2 0 0 0,0 0 0 0 0,0 0 0 0 0,11-6 0 0 0,22-11 0 0 0,5-5 0 0 0,11-5 0 0 0,-42 21 0 0 0,0 1 0 0 0,-1-2 0 0 0,0 0 0 0 0,-1-1 0 0 0,0-1 0 0 0,1-2 0 0 0,-2 1 0 0 0,-16 12 0 0 0,0-1 0 0 0,0 1 0 0 0,0-1 0 0 0,-1 0 0 0 0,1 0 0 0 0,-1-1 0 0 0,0 1 0 0 0,0 0 0 0 0,2-3 0 0 0,7-9 0 0 0,-9 13 0 0 0,-1-1 0 0 0,0 1 0 0 0,0 0 0 0 0,-1 0 0 0 0,1-1 0 0 0,0 1 0 0 0,0-3 0 0 0,28-62 0 0 0,-40 74 0 0 0,-7 9 0 0 0,2 0 0 0 0,8-10 0 0 0,1 1 0 0 0,0-1 0 0 0,1 1 0 0 0,-2 3 0 0 0,-25 32 0 0 0,20-28 0 0 0,1 1 0 0 0,1 1 0 0 0,-2 2 0 0 0,10-13 0 0 0,-1 0 0 0 0,1 0 0 0 0,0 0 0 0 0,0 0 0 0 0,1 0 0 0 0,0 0 0 0 0,0 0 0 0 0,0 0 0 0 0,0 0 0 0 0,1 1 0 0 0,0-1 0 0 0,0 0 0 0 0,0 2 0 0 0,1-3 0 0 0,0-1 0 0 0,0 1 0 0 0,0 0 0 0 0,0-1 0 0 0,1 1 0 0 0,-1-1 0 0 0,1 1 0 0 0,0-1 0 0 0,0 0 0 0 0,0 0 0 0 0,1 0 0 0 0,-1 0 0 0 0,1 0 0 0 0,-1 0 0 0 0,1-1 0 0 0,0 1 0 0 0,0-1 0 0 0,0 0 0 0 0,0 0 0 0 0,1 0 0 0 0,2 2 0 0 0,9 2 0 0 0,0 0 0 0 0,0 0 0 0 0,0-2 0 0 0,10 2 0 0 0,-23-5 0 0 0,4 0 0 0 0,0 1 0 0 0,0-2 0 0 0,0 1 0 0 0,1 0 0 0 0,-1-1 0 0 0,0 0 0 0 0,0-1 0 0 0,1 0 0 0 0,-1 0 0 0 0,1 0 0 0 0,2-3-140 0 0,1 0-3524 0 0,-10 4-2132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4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7 13823 0 0,'0'0'315'0'0,"5"-6"257"0"0,-3 6 2077 0 0,-1 3-2612 0 0,-1 0-1 0 0,0-1 1 0 0,0 1-1 0 0,0-1 0 0 0,0 1 1 0 0,0 0-1 0 0,0-1 1 0 0,-1 1-1 0 0,1-1 1 0 0,-1 1-1 0 0,0-1 0 0 0,0 1 1 0 0,0-1-1 0 0,0 1 1 0 0,0-1-1 0 0,0 0 1 0 0,-1 0-1 0 0,1 0 0 0 0,-2 2-35 0 0,-6 8 670 0 0,-1 0 0 0 0,-11 10-671 0 0,13-14 13 0 0,-41 44 3 0 0,-21 13-16 0 0,35-32 0 0 0,-24 29 0 0 0,-16 16 0 0 0,-11-1 0 0 0,68-63 0 0 0,0 0 0 0 0,-2-2 0 0 0,-19 11 0 0 0,-14 0 0 0 0,46-19 0 0 0,59-24-632 0 0,-24 10-120 0 0,-1 2 882 0 0,-1 1-1 0 0,2 1 0 0 0,-1 2 1 0 0,0 0-1 0 0,1 2 0 0 0,2 1-129 0 0,-18 1 156 0 0,1 0 1 0 0,-1 1-1 0 0,0 1 0 0 0,0 0 0 0 0,0 0 1 0 0,0 1-1 0 0,0 1 0 0 0,0 0 0 0 0,-1 0 1 0 0,1 1-1 0 0,-1 1 0 0 0,0 0 0 0 0,-1 0 0 0 0,0 1 1 0 0,0 1-1 0 0,0 0 0 0 0,7 7-156 0 0,-16-13-138 0 0,1 0 0 0 0,0-1 0 0 0,0 1 0 0 0,0-1 0 0 0,0 1 0 0 0,0-1-1 0 0,0 0 1 0 0,1 0 0 0 0,-1 0 0 0 0,0 0 0 0 0,1 0 0 0 0,-1 0 0 0 0,0 0 0 0 0,1-1 0 0 0,-1 0 0 0 0,1 1-1 0 0,-1-1 1 0 0,1 0 0 0 0,-1 0 0 0 0,1 0 0 0 0,-1 0 0 0 0,1-1 0 0 0,-1 1 0 0 0,1-1 0 0 0,-1 0 0 0 0,1 1-1 0 0,-1-1 1 0 0,0 0 0 0 0,1 0 0 0 0,-1 0 0 0 0,0-1 0 0 0,0 1 0 0 0,0-1 138 0 0,7-5-6139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4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181 185 8287 0 0,'-2'0'382'0'0,"-15"-1"71"0"0,8 1-418 0 0,0 0 0 0 0,0 0 0 0 0,0 1 0 0 0,-2 0-35 0 0,10 0 365 0 0,1-1 122 0 0,0 0 22 0 0,0 0 3 0 0,0 0 0 0 0,0 0 0 0 0,0 0 0 0 0,0 0 0 0 0,0 0 0 0 0,20-8 1024 0 0,30-3-486 0 0,13-4 44 0 0,111-38 346 0 0,-100 32-861 0 0,53-7-579 0 0,-83 19 29 0 0,161-32-29 0 0,-197 41 0 0 0,-9 5 0 0 0,-7 6 0 0 0,8-11 0 0 0,-24 24 0 0 0,0-1 0 0 0,-1-2 0 0 0,-5 3 0 0 0,-85 57 0 0 0,31-23 0 0 0,-48 34-507 0 0,20-15-978 0 0,-39 40 1485 0 0,121-89 0 0 0,1 1 0 0 0,1 3 0 0 0,-1 0 0 0 0,-20 16 0 0 0,43-43 64 0 0,4-4 274 0 0,2-1 136 0 0,0 0 34 0 0,15 3 84 0 0,-6-1-590 0 0,1-1 0 0 0,0-1 0 0 0,0 0 0 0 0,-1 0 0 0 0,1-1 0 0 0,0 0 0 0 0,0-1 0 0 0,5-1-2 0 0,87-10 0 0 0,27-8 0 0 0,-93 15 0 0 0,-1 2 0 0 0,8 2 0 0 0,39-5 0 0 0,-62 4 0 0 0,-1 2 0 0 0,0 1 0 0 0,1 0 0 0 0,-1 2 0 0 0,1 0 0 0 0,1 1 0 0 0,-5 1-11 0 0,-13-2 53 0 0,0 1-949 0 0,-11 6-4627 0 0,-2 1-80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4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11975 0 0,'0'0'267'0'0,"0"0"42"0"0,0 0 17 0 0,0 0-28 0 0,1 2-196 0 0,1 2-107 0 0,1 1 0 0 0,-1-1 0 0 0,1 0 1 0 0,0-1-1 0 0,0 1 0 0 0,0 0 0 0 0,1-1 1 0 0,-1 1-1 0 0,1-1 0 0 0,0 0 0 0 0,0-1 1 0 0,2 2 4 0 0,1 0 101 0 0,0-1 0 0 0,0 0 1 0 0,1 0-1 0 0,-1-1 0 0 0,1 1 1 0 0,0-2-1 0 0,3 1-101 0 0,15 1 516 0 0,1-2 0 0 0,0-1 0 0 0,-1-1 0 0 0,7-1-516 0 0,-11 0 262 0 0,48-5 298 0 0,1-3 0 0 0,62-18-560 0 0,-75 13-4774 0 0,19-10 4774 0 0,-54 16-5410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4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8 11975 0 0,'10'-6'902'0'0,"-6"4"-68"0"0,-4 3-240 0 0,-8 7 50 0 0,-16 11-282 0 0,-86 53-346 0 0,34-28-16 0 0,-3-3 0 0 0,-36 12 0 0 0,58-31 0 0 0,0-3 0 0 0,-20 2 0 0 0,32-9 0 0 0,6-2 0 0 0,-28 3 0 0 0,54-11 0 0 0,0-1 0 0 0,0-1 0 0 0,0 0 0 0 0,0 0 0 0 0,0-1 0 0 0,0-1 0 0 0,-4-1 0 0 0,7-1 0 0 0,9 3 0 0 0,0-1 0 0 0,0 1 0 0 0,0 0 0 0 0,0 0 0 0 0,0-1 0 0 0,0 1 0 0 0,0 0 0 0 0,0-1 0 0 0,0 1 0 0 0,1-1 0 0 0,-1 1 0 0 0,1-1 0 0 0,-1 0 0 0 0,1 1 0 0 0,0-1 0 0 0,-1 1 0 0 0,1-1 0 0 0,0 0 0 0 0,0 1 0 0 0,0-1 0 0 0,0 0 0 0 0,1 1 0 0 0,-1-1 0 0 0,0 1 0 0 0,1-1 0 0 0,-1 0 0 0 0,1 1 0 0 0,-1-1 0 0 0,1 1 0 0 0,0-1 0 0 0,0 1 0 0 0,-1 0 0 0 0,1-1 0 0 0,0 1 0 0 0,1-1 0 0 0,3-4 0 0 0,0 0 0 0 0,0 1 0 0 0,0-1 0 0 0,0 1 0 0 0,1 0 0 0 0,0 1 0 0 0,2-2 0 0 0,3-1 49 0 0,1 0-1 0 0,0 0 1 0 0,0 1-1 0 0,1 0 1 0 0,-1 2-1 0 0,1-1 1 0 0,6 0-49 0 0,-12 3 39 0 0,0 1 0 0 0,0 0 1 0 0,0 1-1 0 0,0-1 1 0 0,-1 1-1 0 0,1 1 1 0 0,0-1-1 0 0,0 1 0 0 0,0 0 1 0 0,0 1-1 0 0,0 0 1 0 0,-1 0-1 0 0,1 0 0 0 0,-1 1 1 0 0,4 1-40 0 0,40 29 616 0 0,-34-22-365 0 0,-1-1-1 0 0,17 7-250 0 0,0-1 0 0 0,9-2 1440 0 0,-40-14-997 0 0,1 2-426 0 0,-1-1 0 0 0,1 0-1 0 0,-1-1 1 0 0,1 1 0 0 0,-1 0 0 0 0,1 0 0 0 0,0-1 0 0 0,-1 1 0 0 0,3 0-17 0 0,-2 0 13 0 0,25 9-995 0 0,-1 1 0 0 0,17 11 982 0 0,-41-22-297 0 0,-1 1 0 0 0,1 0-1 0 0,0-1 1 0 0,0 1 0 0 0,0-1 0 0 0,0 1 0 0 0,-1-1-1 0 0,1 0 1 0 0,0 0 0 0 0,0 0 0 0 0,2 0 297 0 0,7 0-3731 0 0,0 2-793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25 439 15663 0 0,'0'0'356'0'0,"-6"-5"860"0"0,-4-6-1066 0 0,9 7-152 0 0,-6-13 2 0 0,8 9 0 0 0,1 3 0 0 0,-1 0 0 0 0,1 0 0 0 0,-1 1 0 0 0,1-1 0 0 0,0 0 0 0 0,0 1 0 0 0,0 0 0 0 0,1-1 0 0 0,0 1 0 0 0,0 0 0 0 0,0 0 0 0 0,0 0 0 0 0,0 1 0 0 0,1-1 0 0 0,11-9 0 0 0,0 0 0 0 0,13-8 0 0 0,-8 6 0 0 0,131-95 0 0 0,-108 83 0 0 0,1 1 0 0 0,31-12 0 0 0,-49 25-3 0 0,8-2-10 0 0,22-7 13 0 0,-46 18 12 0 0,1 1 1 0 0,-1 0-1 0 0,1 1 0 0 0,0 0 1 0 0,0 1-1 0 0,0 0 1 0 0,7 1-13 0 0,-15 0 113 0 0,0 1 1 0 0,1 0-1 0 0,-1 0 1 0 0,0-1-1 0 0,0 2 1 0 0,0-1-1 0 0,1 0 1 0 0,-1 1-1 0 0,0-1 1 0 0,-1 1-1 0 0,1 0 1 0 0,0 0-1 0 0,0 0 1 0 0,-1 0-1 0 0,1 1-113 0 0,-1-1 102 0 0,0-1-118 0 0,-1 0 1 0 0,1 0-1 0 0,-1 1 0 0 0,1-1 1 0 0,-1 1-1 0 0,1-1 1 0 0,-1 1-1 0 0,0 0 0 0 0,0-1 1 0 0,1 1-1 0 0,-1 0 0 0 0,-1 0 1 0 0,1 0-1 0 0,0 0 1 0 0,0 0-1 0 0,-1 0 0 0 0,1 0 1 0 0,-1 0-1 0 0,1 0 1 0 0,-1 0-1 0 0,0 0 0 0 0,0 0 1 0 0,0 0-1 0 0,0 0 1 0 0,-1 1 14 0 0,1 5-319 0 0,0 2 165 0 0,-1 0 1 0 0,-1 0-1 0 0,1 1 0 0 0,-2-1 0 0 0,1 0 0 0 0,-2-1 0 0 0,1 1 0 0 0,-2 1 155 0 0,-9 20 308 0 0,-16 24-308 0 0,10-20 217 0 0,10-19 423 0 0,0-1 0 0 0,-10 10-640 0 0,13-16 35 0 0,0-1-1 0 0,1 1 1 0 0,0 0-1 0 0,0 1 0 0 0,1-1 1 0 0,0 1-1 0 0,0 0 1 0 0,1 1-1 0 0,0 2-34 0 0,3-12 0 0 0,1 3 0 0 0,-1 0 0 0 0,0-1 0 0 0,1 1 0 0 0,-1 0 0 0 0,1 0 0 0 0,0-1 0 0 0,0 3 0 0 0,1-1 0 0 0,1-1 0 0 0,-1 1 0 0 0,1 0 0 0 0,0-1 0 0 0,0 0 0 0 0,0 1 0 0 0,4 3 0 0 0,-5-5-29 0 0,1-1 1 0 0,0 1-1 0 0,0-1 0 0 0,1 0 0 0 0,-1 0 0 0 0,0 0 0 0 0,1 0 1 0 0,-1 0-1 0 0,1 0 0 0 0,0 0 0 0 0,-1-1 0 0 0,1 1 0 0 0,0-1 1 0 0,0 0-1 0 0,0 0 0 0 0,0 0 0 0 0,0 0 0 0 0,0-1 1 0 0,2 1 28 0 0,7 0-1243 0 0,-1 0 1 0 0,1-1 0 0 0,0 0 0 0 0,5-1 1242 0 0,-17 1-94 0 0,24-2-1952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4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0 11975 0 0,'0'0'267'0'0,"0"0"42"0"0,0 0 17 0 0,0 0-28 0 0,-1 2-196 0 0,-48 80 1340 0 0,36-58-914 0 0,-2 0 0 0 0,0 0 0 0 0,-2-1 0 0 0,-1-1 0 0 0,-13 13-528 0 0,-104 101 20 0 0,-79 73-24 0 0,76-96 4 0 0,135-110-13 0 0,-7 4-429 0 0,1 0-1 0 0,1 0 1 0 0,-1 1 0 0 0,-5 7 442 0 0,13-14-1011 0 0,1-1-12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6:4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116 124 13823 0 0,'0'0'315'0'0,"0"0"45"0"0,0 0 21 0 0,0 0-49 0 0,0 0-149 0 0,0 0 194 0 0,0 0 110 0 0,0 0 22 0 0,6-5 515 0 0,5-3-624 0 0,0 2-1 0 0,0-1 0 0 0,1 2 1 0 0,9-4-400 0 0,11-6 34 0 0,-1 1 376 0 0,0 2-1 0 0,1 1 1 0 0,1 1 0 0 0,-1 2-1 0 0,30-4-409 0 0,-34 11 0 0 0,-19 3 0 0 0,-9 0 0 0 0,1-1 0 0 0,-1 0 0 0 0,1 0 0 0 0,-1 0 0 0 0,0 0 0 0 0,1 0 0 0 0,-1 1 0 0 0,0-1 0 0 0,0 0 0 0 0,0 0 0 0 0,0 1 0 0 0,0-1 0 0 0,0 0 0 0 0,0 0 0 0 0,0 0 0 0 0,-1 1 0 0 0,1-1 0 0 0,0 0 0 0 0,-1 0 0 0 0,1 0 0 0 0,-1 0 0 0 0,1 0 0 0 0,-1 1 0 0 0,0-1 0 0 0,-1 4 0 0 0,-1 0 0 0 0,0 0 0 0 0,0-1 0 0 0,-4 5 0 0 0,-5 4 0 0 0,0-1 0 0 0,-1 0 0 0 0,-1-1 0 0 0,-9 7 0 0 0,-63 36 0 0 0,9-6 0 0 0,46-27 0 0 0,8-4 0 0 0,-1-2 0 0 0,0 0 0 0 0,-7 2 0 0 0,6-5 0 0 0,0 1 0 0 0,-3 4 0 0 0,27-17 0 0 0,1 1 0 0 0,-1-1 0 0 0,1 0 0 0 0,-1 0 0 0 0,1 0 0 0 0,0 1 0 0 0,-1-1 0 0 0,1 0 0 0 0,-1 0 0 0 0,1 1 0 0 0,-1-1 0 0 0,1 0 0 0 0,0 1 0 0 0,-1-1 0 0 0,1 0 0 0 0,0 1 0 0 0,-1-1 0 0 0,1 1 0 0 0,0-1 0 0 0,-1 1 0 0 0,1-1 0 0 0,0 1 0 0 0,0-1 0 0 0,0 1 0 0 0,0-1 0 0 0,-1 1 0 0 0,1-1 0 0 0,0 1 0 0 0,0-1 0 0 0,0 1 0 0 0,0-1 0 0 0,0 1 0 0 0,0-1 0 0 0,0 1 0 0 0,0-1 0 0 0,1 1 0 0 0,-1 0 0 0 0,0 1 0 0 0,0 1 0 0 0,0-1 0 0 0,0 0 0 0 0,0 0 0 0 0,1 1 0 0 0,-1-1 0 0 0,1 0 0 0 0,-1 0 0 0 0,1 1 0 0 0,5 7 0 0 0,-3-7 0 0 0,0-1 0 0 0,-1 0 0 0 0,1 0 0 0 0,0 0 0 0 0,1 0 0 0 0,-1 0 0 0 0,0-1 0 0 0,0 1 0 0 0,1-1 0 0 0,-1 0 0 0 0,0 0 0 0 0,1 0 0 0 0,0-1 0 0 0,-1 1 0 0 0,1-1 0 0 0,12 2 0 0 0,1-2 0 0 0,13 0 0 0 0,-7-1 0 0 0,30-1 0 0 0,0-3 0 0 0,14-5 0 0 0,-40 5 0 0 0,-1-1 0 0 0,1-2 0 0 0,19-4 0 0 0,39-5-3816 0 0,-83 16 2792 0 0,7-7-1024 0 0,-8 6 1024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0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8287 0 0,'0'0'191'0'0,"0"0"26"0"0,0 0 9 0 0,0 0 42 0 0,0 0 158 0 0,0 0 72 0 0,0 0 12 0 0,0 0-67 0 0,1 1-222 0 0,11 2 536 0 0,-1 0-1 0 0,1-1 0 0 0,0 0 0 0 0,-1-1 1 0 0,1 0-1 0 0,0-1 0 0 0,0-1 0 0 0,0 1 1 0 0,7-3-757 0 0,20-4 663 0 0,0-2 0 0 0,9-5-663 0 0,39-9 3 0 0,82-10-3 0 0,132-31 0 0 0,-95 18-1293 0 0,-190 44-5174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0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14 337 10135 0 0,'0'0'231'0'0,"0"0"29"0"0,0 0 19 0 0,0 0 37 0 0,0 0 125 0 0,0 0 58 0 0,0 0 11 0 0,0 0-67 0 0,0 2-294 0 0,1 0-137 0 0,-3 28-8 0 0,-4 31 1795 0 0,3 19-1799 0 0,1-41 249 0 0,1-15 93 0 0,0 0-1 0 0,2 0 0 0 0,1 0 1 0 0,1 0-1 0 0,1-1 0 0 0,2 9-341 0 0,-5-27 0 0 0,9 15 0 0 0,-8-14 0 0 0,-1-4 0 0 0,0 0 0 0 0,0 0 0 0 0,0 0 0 0 0,0 0 0 0 0,0 0 0 0 0,0-1 0 0 0,1 1 0 0 0,-1 0 0 0 0,1-1 0 0 0,0 2 0 0 0,4 1 0 0 0,-5-2 0 0 0,1-1 0 0 0,-1 1 0 0 0,1 0 0 0 0,-1-1 0 0 0,1 1 0 0 0,-1 0 0 0 0,0 0 0 0 0,0 0 0 0 0,0 0 0 0 0,0 0 0 0 0,0 0 0 0 0,-2-6 0 0 0,1 0 0 0 0,-1 0 0 0 0,1 0 0 0 0,0-1 0 0 0,0 1 0 0 0,1 0 0 0 0,-1 0 0 0 0,2-3 0 0 0,8-43 0 0 0,8-9 0 0 0,2 0 0 0 0,14-22 0 0 0,57-109 0 0 0,-78 166 0 0 0,-9 17 0 0 0,0 0 0 0 0,0 0 0 0 0,-1 0 0 0 0,0-1 0 0 0,0 1 0 0 0,0-1 0 0 0,0-4 0 0 0,-4 2 0 0 0,1 8 0 0 0,-14-7 0 0 0,6 5 0 0 0,1 2-64 0 0,5 2-273 0 0,2 0-138 0 0,0 0-33 0 0,0 0 66 0 0,2-1 292 0 0,2-4 198 0 0,-2 4 40 0 0,-1 0-1 0 0,1 0 1 0 0,-1 1 0 0 0,1-1-1 0 0,-1 0 1 0 0,1 1-1 0 0,-1-1 1 0 0,1 1 0 0 0,0 0-1 0 0,-1-1 1 0 0,1 1-1 0 0,1 0-87 0 0,3-1 269 0 0,13-3-147 0 0,1 1-1 0 0,-1 1 1 0 0,1 1 0 0 0,0 1-1 0 0,17 1-121 0 0,51 7 543 0 0,-60-4-242 0 0,0-1 0 0 0,0-2 0 0 0,0-1 0 0 0,0-1 0 0 0,5-2-301 0 0,21-7-251 0 0,1-3 0 0 0,-2-1 0 0 0,16-9 251 0 0,154-66-1095 0 0,-137 53 951 0 0,-53 22-298 0 0,-31 13-46 0 0,-2 1-658 0 0,2 1-2674 0 0,7 2-1148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0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189 137 10135 0 0,'-8'0'491'0'0,"4"1"-466"0"0,1 1 0 0 0,-1-1 0 0 0,0 1 0 0 0,1 0 0 0 0,-1 0 1 0 0,1 0-1 0 0,0 0 0 0 0,0 0 0 0 0,0 1 0 0 0,0 0 0 0 0,0-1-25 0 0,-32 37 247 0 0,20-21-205 0 0,1 0-42 0 0,1 0 0 0 0,0 1 0 0 0,-5 12 0 0 0,-5 7 0 0 0,21-35-13 0 0,-5 12 104 0 0,7-13 302 0 0,0-2 106 0 0,0 0 11 0 0,0 0 2 0 0,0 0 0 0 0,9-18 1024 0 0,8-4-1033 0 0,-8 9-93 0 0,1 2 1 0 0,0-1-1 0 0,1 1 0 0 0,2-1-410 0 0,6-5 0 0 0,16-19 0 0 0,-20 21 0 0 0,0 0 0 0 0,1 0 0 0 0,4-1 0 0 0,-2 2 0 0 0,76-52 0 0 0,-75 54 0 0 0,0 2 0 0 0,0 0 0 0 0,2 1 0 0 0,4-1 0 0 0,-15 6 58 0 0,-2 1 162 0 0,-1 1 0 0 0,1-1 0 0 0,-1 2 0 0 0,1-1 0 0 0,6 0-220 0 0,-12 2 36 0 0,0 0 1 0 0,0 0-1 0 0,0 0 0 0 0,0 0 1 0 0,0 0-1 0 0,1 1 1 0 0,-1-1-1 0 0,0 1 1 0 0,0-1-1 0 0,0 1 0 0 0,0 0 1 0 0,0 0-1 0 0,-1 0 1 0 0,1 0-1 0 0,0 0 1 0 0,0 0-1 0 0,-1 1 1 0 0,1-1-1 0 0,0 0 0 0 0,-1 1 1 0 0,1-1-1 0 0,-1 1 1 0 0,0 0-1 0 0,1 0-36 0 0,6 13 18 0 0,-8-8-21 0 0,-1-4 4 0 0,1 10-1 0 0,-1 0 0 0 0,-1 0 0 0 0,0-1 0 0 0,0 1 0 0 0,-2-1 0 0 0,1 0 0 0 0,-3 3 0 0 0,-6 14 0 0 0,-1 0 0 0 0,-7 8 0 0 0,18-35 0 0 0,1-1 0 0 0,1 0 0 0 0,-1-1 0 0 0,0 1 0 0 0,1 0 0 0 0,0-1 0 0 0,-1 1 0 0 0,1 0 0 0 0,-1-1 0 0 0,1 1 0 0 0,0 0 0 0 0,-1 0 0 0 0,1 0 0 0 0,0-1 0 0 0,0 1 0 0 0,0 0 0 0 0,0 0 0 0 0,0 0 0 0 0,0 0 0 0 0,0-1 0 0 0,0 1 0 0 0,-1 3 0 0 0,0-2 0 0 0,1 0 0 0 0,0-1 0 0 0,-1 1 0 0 0,1-1 0 0 0,0 1 0 0 0,0 0 0 0 0,0-1 0 0 0,0 1 0 0 0,1 0 0 0 0,-1-1 0 0 0,0 1 0 0 0,1-1 0 0 0,-1 1 0 0 0,1-1 0 0 0,-1 1 0 0 0,2 0 0 0 0,0 3 0 0 0,0 0 0 0 0,0-1 0 0 0,1 1 0 0 0,-1-1 0 0 0,1 0 0 0 0,1 0 0 0 0,-1 0 0 0 0,0 0 0 0 0,1-1 0 0 0,0 1 0 0 0,0-1 0 0 0,0 0 0 0 0,0 0 0 0 0,0 0 0 0 0,1-1 0 0 0,0 1 0 0 0,-1-1 0 0 0,1 0 0 0 0,0-1 0 0 0,3 2 0 0 0,5 0 0 0 0,0 0 0 0 0,0-1 0 0 0,0 0 0 0 0,0-1 0 0 0,1-1 0 0 0,-1 0 0 0 0,7-1 0 0 0,-8-1 20 0 0,1 0 1 0 0,-1-1-1 0 0,0 0 0 0 0,6-3-20 0 0,-6 2-372 0 0,-1 0-1 0 0,1 1 0 0 0,-1 1 0 0 0,1 0 1 0 0,3 0 372 0 0,4 2-1966 0 0,-3 0-3830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1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8287 0 0,'0'0'191'0'0,"0"0"26"0"0,0 0 9 0 0,0 0 42 0 0,0 0 158 0 0,0 0 72 0 0,0 0 12 0 0,0 0 2 0 0,0 0 0 0 0,0 0 0 0 0,0 0 0 0 0,0 0 0 0 0,0 0 0 0 0,0 0 0 0 0,0 0 0 0 0,2 1 0 0 0,5-1-272 0 0,1 0 0 0 0,0-1 0 0 0,-1 1 0 0 0,1-2 0 0 0,-1 1 0 0 0,1-1 0 0 0,-1 0 0 0 0,0 0 0 0 0,2-2-240 0 0,4 0 305 0 0,-1 1 0 0 0,0 0 0 0 0,4 0-305 0 0,98-16 1121 0 0,-72 11-1125 0 0,263-27 4 0 0,-207 26 0 0 0,18 2 114 0 0,-12 1-1145 0 0,-37-2-2777 0 0,-65 8 2284 0 0,-2 0-11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1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40 242 10135 0 0,'0'0'231'0'0,"0"0"29"0"0,0 0 19 0 0,0 0 37 0 0,0 0 125 0 0,0 0 58 0 0,0 0 11 0 0,0 0-67 0 0,0 0-222 0 0,0 0 166 0 0,0 0 101 0 0,0 0 21 0 0,0 0-66 0 0,0 2-294 0 0,-5 16-129 0 0,-2-1-24 0 0,-2 5 4 0 0,6-15 0 0 0,0 0 0 0 0,0 0 0 0 0,1 1 0 0 0,0-1 0 0 0,0 0 0 0 0,1 1 0 0 0,0 0 0 0 0,0 2 0 0 0,0 32 512 0 0,3 0 0 0 0,1 0 0 0 0,1-1 0 0 0,9 32-512 0 0,-10-63 0 0 0,-1-1 0 0 0,0 0 0 0 0,1 1 0 0 0,2 2 0 0 0,-5-11 32 0 0,1 0 0 0 0,-1 1 0 0 0,1-1 0 0 0,0 0 0 0 0,-1 1 0 0 0,1-1 0 0 0,0 0 0 0 0,0 0 0 0 0,0 0 0 0 0,0 0 0 0 0,0 0 0 0 0,0 0 0 0 0,0 0 0 0 0,0 0 0 0 0,0 0 0 0 0,0 0 0 0 0,0 0 0 0 0,1-1 0 0 0,-1 1 0 0 0,0-1 0 0 0,1 1 0 0 0,-1-1 0 0 0,2 1-32 0 0,0 0 195 0 0,-1-1-149 0 0,-1 1 1 0 0,1-1 0 0 0,-1 0-1 0 0,1 0 1 0 0,0 0-1 0 0,-1 0 1 0 0,1 0-1 0 0,-1 0 1 0 0,1 0 0 0 0,-1-1-1 0 0,1 1 1 0 0,-1 0-1 0 0,1-1 1 0 0,-1 1 0 0 0,1-1-1 0 0,-1 0 1 0 0,1 0-1 0 0,-1 1 1 0 0,0-1-1 0 0,0 0 1 0 0,1 0 0 0 0,-1 0-1 0 0,0 0 1 0 0,0 0-1 0 0,0-1 1 0 0,1 1-47 0 0,1-3-13 0 0,0 0-1 0 0,0 0 1 0 0,0 0-1 0 0,0 0 1 0 0,-1-1 0 0 0,1 1-1 0 0,0-3 14 0 0,-1-1 0 0 0,1 0 0 0 0,-1 0 0 0 0,-1 0 0 0 0,1 0 0 0 0,-2-1 0 0 0,1 1 0 0 0,-1-5 0 0 0,-1-14 0 0 0,-4-18 0 0 0,2 19 0 0 0,1-16 0 0 0,2 21 0 0 0,1 1 0 0 0,1 0 0 0 0,0 0 0 0 0,2 0 0 0 0,0 0 0 0 0,2 0 0 0 0,0 1 0 0 0,1 0 0 0 0,0 0 0 0 0,2 1 0 0 0,2-2 0 0 0,18-28-1 0 0,-18 31-12 0 0,0-1 1 0 0,-1 0-1 0 0,-1-1 1 0 0,-1 0-1 0 0,5-16 13 0 0,-13 33-337 0 0,0 2-138 0 0,0 0-33 0 0,0 0 134 0 0,0 0 575 0 0,0 0 250 0 0,0 0 49 0 0,2 1-439 0 0,-1-1 0 0 0,0 1 0 0 0,1-1 0 0 0,-1 1 0 0 0,0 0 0 0 0,0-1 1 0 0,0 1-1 0 0,1 0 0 0 0,-1 0 0 0 0,0 0-61 0 0,7 5-5 0 0,-2-4 5 0 0,-1-1 0 0 0,1 1 0 0 0,0-1 0 0 0,-1 0 0 0 0,1-1 0 0 0,0 0 0 0 0,0 1 0 0 0,0-2 0 0 0,4 1 0 0 0,15-1 0 0 0,327 19 0 0 0,-313-17 0 0 0,-17 1 0 0 0,1-2 0 0 0,-1 0 0 0 0,0-1 0 0 0,0-2 0 0 0,9-2 0 0 0,-14 2-316 0 0,1-2 0 0 0,-1 0 0 0 0,-1 0 0 0 0,1-2 0 0 0,-1 0 0 0 0,5-4 316 0 0,-19 10-512 0 0,-2 1 0 0 0,0 0 0 0 0,0 0 0 0 0,0 0 0 0 0,0 0 0 0 0,-1 2 0 0 0,-3 8-461 0 0,0-1 0 0 0,-1 1 0 0 0,0-1 0 0 0,0 0 0 0 0,-6 6 973 0 0,-6 6-1535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1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63 6447 0 0,'0'0'298'0'0,"0"0"-10"0"0,0 0-50 0 0,0 2 493 0 0,1 16 1227 0 0,-1-14-1709 0 0,1 0-1 0 0,-1 0 1 0 0,0 0-1 0 0,0 0 1 0 0,0 1-1 0 0,0-1 1 0 0,-1 0-1 0 0,1 0 1 0 0,-1 0-1 0 0,0 0 0 0 0,-1-1 1 0 0,1 1-1 0 0,0 0 1 0 0,-1 0-1 0 0,-2 3-248 0 0,-2 0 376 0 0,2-2-64 0 0,0 1 0 0 0,-1-1-1 0 0,1-1 1 0 0,-5 4-312 0 0,6-6 2 0 0,1 1 1 0 0,-1 0-1 0 0,1-1 0 0 0,0 1 1 0 0,-1 0-1 0 0,1 0 0 0 0,-1 3-2 0 0,0-1 339 0 0,-1 0 0 0 0,1 0 0 0 0,-1 0 0 0 0,0-1-1 0 0,-1 1 1 0 0,-3 3-339 0 0,1-5 16 0 0,7-3-16 0 0,-1 0 0 0 0,1 0 0 0 0,0 0 0 0 0,0 0 0 0 0,0 0 0 0 0,-1 0 0 0 0,1-1 0 0 0,0 1 0 0 0,0 0 0 0 0,0 0 0 0 0,0 0 0 0 0,-1 0 0 0 0,1-1 0 0 0,0 1 0 0 0,0 0 0 0 0,0 0 0 0 0,0 0 0 0 0,0-1 0 0 0,-1 1 0 0 0,1 0 0 0 0,0 0 0 0 0,0-1 0 0 0,0 1 0 0 0,0 0 0 0 0,0 0 0 0 0,0-1 0 0 0,0 1 0 0 0,0 0 0 0 0,0 0 0 0 0,0 0 0 0 0,0-1 0 0 0,0-2 0 0 0,1 0 0 0 0,0 1 0 0 0,-1-1 0 0 0,1 0 0 0 0,0 0 0 0 0,0 0 0 0 0,1 1 0 0 0,-1-1 0 0 0,1 1 0 0 0,-1-1 0 0 0,1 1 0 0 0,0-1 0 0 0,26-31 0 0 0,-21 26 0 0 0,5-5 0 0 0,1 1 0 0 0,1 0 0 0 0,0 1 0 0 0,0 0 0 0 0,1 1 0 0 0,7-3 0 0 0,17-7 0 0 0,0 1 0 0 0,4 1 0 0 0,-25 11 18 0 0,-1 2 0 0 0,1 0 0 0 0,0 0 0 0 0,15 0-18 0 0,-30 5 141 0 0,0 0-1 0 0,0 0 0 0 0,-1 0 1 0 0,1 0-1 0 0,0 0 0 0 0,3 2-140 0 0,5-1 969 0 0,-12 10-804 0 0,0-5-165 0 0,0 0 0 0 0,-1 0 0 0 0,0-1 0 0 0,-1 1 0 0 0,1-1 0 0 0,-1 1 0 0 0,0-1 0 0 0,-1 1 0 0 0,-31 41 0 0 0,26-35 0 0 0,-9 6 0 0 0,15-15 0 0 0,0 1 0 0 0,-1-1 0 0 0,1 1 0 0 0,0-1 0 0 0,0 1 0 0 0,1 0 0 0 0,-1 0 0 0 0,3-3 0 0 0,-1 0 0 0 0,0 0 0 0 0,1 0 0 0 0,-1 0 0 0 0,1-1 0 0 0,-1 1 0 0 0,1 0 0 0 0,0 0 0 0 0,-1 0 0 0 0,1 0 0 0 0,0 1 0 0 0,0-1 0 0 0,-1 0 0 0 0,1 0 0 0 0,0 0 0 0 0,0 0 0 0 0,1 2 0 0 0,-1 8 0 0 0,3-8 0 0 0,0 0 0 0 0,0 0 0 0 0,0 0 0 0 0,0-1 0 0 0,0 1 0 0 0,1-1 0 0 0,0 1 0 0 0,-1-1 0 0 0,1-1 0 0 0,0 1 0 0 0,0 0 0 0 0,12 6 0 0 0,40 20 0 0 0,-6-5 0 0 0,-31-13-23 0 0,1-1-1 0 0,1 0 0 0 0,-1-2 1 0 0,2 0-1 0 0,10 1 24 0 0,29 1-2391 0 0,-39-7-3748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1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200 201 6447 0 0,'0'0'142'0'0,"0"0"22"0"0,0 0 13 0 0,-1 4-20 0 0,0 14 18 0 0,1-14 561 0 0,0-4 237 0 0,0 0 41 0 0,0 0-61 0 0,0 0-288 0 0,0 0-121 0 0,0 0-28 0 0,0 0-4 0 0,-9-4 752 0 0,8 4-1158 0 0,0-1 0 0 0,1 1 1 0 0,-1-1-1 0 0,0 1 1 0 0,0 0-1 0 0,0-1 0 0 0,1 1 1 0 0,-1 0-1 0 0,0-1 1 0 0,0 1-1 0 0,0 0 0 0 0,0 0 1 0 0,1 0-1 0 0,-1 0 0 0 0,0 0 1 0 0,0 0-1 0 0,-1 0-106 0 0,1 0 303 0 0,0 0-453 0 0,-11-1 3008 0 0,16-7-2693 0 0,0 4-165 0 0,1 1 0 0 0,-1-1 0 0 0,0 1 0 0 0,1 0 0 0 0,0 1 0 0 0,-1-1 0 0 0,1 1 0 0 0,0 0 0 0 0,2-1 0 0 0,5-2 0 0 0,39-17 0 0 0,1 3 0 0 0,8 0 0 0 0,109-27 0 0 0,-129 35 0 0 0,60-14 0 0 0,60-6 0 0 0,-153 30 0 0 0,0 0 0 0 0,0 1 0 0 0,0 0 0 0 0,5 0 0 0 0,1 4 0 0 0,-12-3 0 0 0,-1-1 0 0 0,0 1 0 0 0,1-1 0 0 0,-1 1 0 0 0,1 0 0 0 0,-1-1 0 0 0,0 1 0 0 0,1 0 0 0 0,-1-1 0 0 0,0 1 0 0 0,0 0 0 0 0,0 0 0 0 0,1-1 0 0 0,-1 1 0 0 0,0 0 0 0 0,0 0 0 0 0,0-1 0 0 0,0 1 0 0 0,0 0 0 0 0,0 0 0 0 0,0-1 0 0 0,-1 1 0 0 0,1 0 0 0 0,0-1 0 0 0,0 1 0 0 0,-1 0 0 0 0,1 0 0 0 0,0-1 0 0 0,-1 1 0 0 0,1 0 0 0 0,0-1 0 0 0,-1 1 0 0 0,-1 2 0 0 0,0 0 0 0 0,-1 0 0 0 0,1 0 0 0 0,0 0 0 0 0,-1 0 0 0 0,0 0 0 0 0,-14 11 0 0 0,-1-1 0 0 0,0-1 0 0 0,0-1 0 0 0,-2 0 0 0 0,1-1 0 0 0,-9 2 0 0 0,-4 2 0 0 0,0 2 0 0 0,0 1 0 0 0,-9 8 0 0 0,-117 82-1384 0 0,125-84 1184 0 0,2 1 1 0 0,0 2-1 0 0,-5 8 200 0 0,10-10-81 0 0,-79 81-797 0 0,49-47-220 0 0,-23 16 1098 0 0,65-61-10 0 0,10-8 20 0 0,0-1 1 0 0,-1-1 0 0 0,1 1-1 0 0,-1 0 1 0 0,1-1 0 0 0,-1 0-1 0 0,-4 2-10 0 0,8-5 338 0 0,-2-1 191 0 0,-1 0 179 0 0,6-9-355 0 0,-2 8-353 0 0,0 1 0 0 0,0 1 0 0 0,0-1 0 0 0,0 0 0 0 0,1 1 0 0 0,-1-1 0 0 0,0 0 0 0 0,0 1 0 0 0,1-1 0 0 0,-1 1 0 0 0,0-1 0 0 0,1 0 0 0 0,-1 1 0 0 0,1-1 0 0 0,-1 1 0 0 0,1-1 0 0 0,-1 1 0 0 0,1-1 0 0 0,-1 1 0 0 0,1-1 0 0 0,-1 1 0 0 0,1 0 0 0 0,0-1 0 0 0,-1 1 0 0 0,1 0 0 0 0,-1 0 0 0 0,3-2 41 0 0,-1 1 1 0 0,1-1-1 0 0,-1 1 0 0 0,1 0 0 0 0,-1 0 0 0 0,1 0 0 0 0,0 0 0 0 0,-1 1 0 0 0,1-1 1 0 0,0 1-1 0 0,0-1 0 0 0,-1 1 0 0 0,1 0 0 0 0,1 0-41 0 0,8 1 343 0 0,-1 0-1 0 0,0 1 1 0 0,1 1-343 0 0,25 2 444 0 0,0-4 81 0 0,-1-2 1 0 0,0-2-1 0 0,8-3-525 0 0,106-21 637 0 0,-121 21-802 0 0,-2 0 101 0 0,-25 5-273 0 0,-2 1-138 0 0,0 0-33 0 0,0 0-4 0 0,1 4 82 0 0,0 0 0 0 0,0 0 0 0 0,0 0 0 0 0,1 0 0 0 0,-1 0 0 0 0,1 0 0 0 0,0-1 0 0 0,0 1 0 0 0,1-1 0 0 0,-1 1 0 0 0,0-1 0 0 0,1 0 0 0 0,0 0 0 0 0,2 2 430 0 0,-2-3-1702 0 0,8 2-2736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1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15663 0 0,'0'0'356'0'0,"0"0"50"0"0,0 0 20 0 0,0 0-42 0 0,6-1-165 0 0,4 0 116 0 0,0-1-1 0 0,1 1 1 0 0,-1-2 0 0 0,0 1-1 0 0,-1-2 1 0 0,5-1-335 0 0,16-5-39 0 0,18-7 574 0 0,-29 10 139 0 0,0 1 0 0 0,10-3-674 0 0,-9 5 109 0 0,-8 1-101 0 0,1 0 0 0 0,-1 1 0 0 0,1 0 0 0 0,0 1 0 0 0,-1 0 0 0 0,1 1 0 0 0,4 1-8 0 0,49 6 0 0 0,-58-6-170 0 0,-1 0 0 0 0,1 1 1 0 0,0 0-1 0 0,-1 0 0 0 0,1 0 170 0 0,-2 1-540 0 0,-1-2 0 0 0,0 1 0 0 0,1-1 0 0 0,-1 0 0 0 0,1 0 0 0 0,-1 0 0 0 0,1-1 0 0 0,0 0 0 0 0,-1 0 0 0 0,6-1 540 0 0,3-2-1535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2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17503 0 0,'0'0'399'0'0,"0"0"60"0"0,0 0 21 0 0,0 0-59 0 0,-1 1-276 0 0,0 1-135 0 0,-1 1-5 0 0,1 12-4 0 0,1-13-1 0 0,0 0 0 0 0,0 0 0 0 0,0 1 0 0 0,0-1 0 0 0,0 0 0 0 0,-1 0 0 0 0,1 0 0 0 0,-1 0 0 0 0,1 1 0 0 0,-1-1 0 0 0,0 0 0 0 0,0 0 0 0 0,0 0 0 0 0,0-1 0 0 0,0 1 0 0 0,0 0 0 0 0,-1 0 0 0 0,1 0 0 0 0,-1-1 0 0 0,1 1 0 0 0,-1-1 0 0 0,0 1 0 0 0,1-1 0 0 0,-1 0 0 0 0,0 0 0 0 0,0 0 0 0 0,-2 1 0 0 0,-10 7-1093 0 0,11-7-4620 0 0,3-2 295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8 10135 0 0,'3'-1'83'0'0,"0"-1"0"0"0,0 1 0 0 0,0 0 0 0 0,0 0 0 0 0,0 1 0 0 0,0-1 0 0 0,0 1 0 0 0,0-1 0 0 0,0 1 0 0 0,0 0 0 0 0,0 0 0 0 0,0 0 0 0 0,1 1-83 0 0,-1 0 70 0 0,13-2 1760 0 0,-18 10-1593 0 0,0-7-177 0 0,1 0 0 0 0,-1 1-1 0 0,0-1 1 0 0,0 0 0 0 0,1 0-1 0 0,-1 0 1 0 0,-1 0 0 0 0,1 0 0 0 0,0-1-1 0 0,0 1 1 0 0,-1-1 0 0 0,1 1-1 0 0,-1-1 1 0 0,0 0-60 0 0,-39 14 1036 0 0,29-11-932 0 0,-70 25-104 0 0,-51 28 0 0 0,79-33 0 0 0,-33 14-230 0 0,-119 51-924 0 0,194-84 1087 0 0,0 0-1 0 0,0 0 1 0 0,-1-2-1 0 0,1 1 1 0 0,-1-2-1 0 0,0 0 0 0 0,1 0 1 0 0,-1-1-1 0 0,-9-1 68 0 0,22 0 0 0 0,0 0 0 0 0,-1-1 0 0 0,1 1 0 0 0,0 0 0 0 0,0 0 0 0 0,0-1 0 0 0,0 1 0 0 0,-1-1 0 0 0,1 1 0 0 0,0-1 0 0 0,0 0 0 0 0,0 1 0 0 0,0-1 0 0 0,0 0 0 0 0,0 0 0 0 0,0 1 0 0 0,1-1 0 0 0,-1 0 0 0 0,0 0 0 0 0,0-1 0 0 0,0 0 0 0 0,0 0 0 0 0,0 0 0 0 0,0 0 0 0 0,0 0 0 0 0,0-1 0 0 0,1 1 0 0 0,-1 0 0 0 0,1-1 0 0 0,-1 1 0 0 0,1-1 0 0 0,0-7 0 0 0,0 1 0 0 0,1-1 0 0 0,0 1 0 0 0,2-9 0 0 0,0 6 0 0 0,0 0 0 0 0,0 0 0 0 0,3-5 0 0 0,-4 13 0 0 0,0 0 0 0 0,0-1 0 0 0,0 1 0 0 0,0 0 0 0 0,1 0 0 0 0,0 0 0 0 0,0 0 0 0 0,0 1 0 0 0,0-1 0 0 0,1 0 0 0 0,-2 3 54 0 0,0 0 0 0 0,0 0 0 0 0,1 0-1 0 0,-1 0 1 0 0,0 1 0 0 0,0-1 0 0 0,1 1 0 0 0,-1-1-1 0 0,0 1 1 0 0,0 0 0 0 0,1 0 0 0 0,-1 0 0 0 0,0 0-1 0 0,1 0 1 0 0,-1 1 0 0 0,0-1 0 0 0,0 1 0 0 0,1-1-1 0 0,-1 1 1 0 0,2 1-54 0 0,6 1 333 0 0,-1 2 0 0 0,0-1 0 0 0,0 1 0 0 0,1 1-333 0 0,30 15 844 0 0,1-1-1 0 0,35 12-843 0 0,-69-29 17 0 0,8 2 287 0 0,-1-1 1 0 0,1 0-1 0 0,-1-1 0 0 0,1 0 0 0 0,11 0-304 0 0,20-1 530 0 0,10-2-530 0 0,22 1-75 0 0,-60 0 75 0 0,-7 2 0 0 0,-10 1 0 0 0,-5 1 0 0 0,0-1-197 0 0,0 0-1 0 0,0 0 0 0 0,-1 0 1 0 0,1-1-1 0 0,-1 0 0 0 0,-4 2 198 0 0,-8 7-2634 0 0,16-11 1614 0 0,1-1-4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2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13823 0 0,'0'0'315'0'0,"0"0"45"0"0,0 0 21 0 0,-1 1-49 0 0,-2 0-322 0 0,0 0-1 0 0,1 1 1 0 0,-1-1-1 0 0,0 1 0 0 0,1-1 1 0 0,0 1-1 0 0,-1 0 1 0 0,1 0-1 0 0,0 0 0 0 0,0 1 1 0 0,0-1-1 0 0,0 0 1 0 0,0 1-10 0 0,-9 10 72 0 0,-38 41 1200 0 0,-36 50-1272 0 0,-9 12 697 0 0,58-75-697 0 0,-62 70 0 0 0,-55 43 0 0 0,126-128-200 0 0,1 1-1 0 0,-5 10 201 0 0,2-7-515 0 0,-2 3-4409 0 0,18-14-44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2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97 131 11975 0 0,'-8'1'148'0'0,"7"-1"-54"0"0,-1 0 0 0 0,1 0 0 0 0,-1 0 0 0 0,1 0 0 0 0,0 0 1 0 0,-1 0-1 0 0,1 0 0 0 0,-1 0 0 0 0,1 0 0 0 0,-1-1 0 0 0,1 1 1 0 0,0-1-1 0 0,-1 1 0 0 0,1-1 0 0 0,0 1 0 0 0,-1-1 0 0 0,1 0-94 0 0,0 0 487 0 0,1 1 22 0 0,2-2 3 0 0,7-8-69 0 0,2 0 0 0 0,-1 0 0 0 0,1 1 0 0 0,1 0 0 0 0,0 1 0 0 0,0 1 0 0 0,0 0-1 0 0,13-5-442 0 0,-4 3 130 0 0,0 1 0 0 0,1 2 0 0 0,-1 0-1 0 0,1 1 1 0 0,10-1-130 0 0,-29 6 16 0 0,0-1-1 0 0,0 1 1 0 0,0 0 0 0 0,0 0-1 0 0,1 0 1 0 0,-1 0 0 0 0,0 1-1 0 0,0-1 1 0 0,0 1 0 0 0,0 0-1 0 0,0 0 1 0 0,0 0-1 0 0,1 0-15 0 0,-2 0 84 0 0,0 1 0 0 0,-1-1 0 0 0,1 0 0 0 0,-1 0 0 0 0,1 1 0 0 0,-1-1 0 0 0,1 1 0 0 0,-1-1 0 0 0,0 1 0 0 0,0-1 0 0 0,0 1 0 0 0,0 0 0 0 0,0 0 0 0 0,0 0 0 0 0,0-1 0 0 0,-1 1 0 0 0,1 0 0 0 0,-1 0 0 0 0,1 0 0 0 0,-1 2-84 0 0,0-2 13 0 0,0 0 0 0 0,-1-1 0 0 0,1 1 0 0 0,0 0 0 0 0,-1 0 0 0 0,0 0 0 0 0,1-1 0 0 0,-1 1 0 0 0,0 0 0 0 0,0 0 0 0 0,0-1 0 0 0,-1 2-13 0 0,-1 3 9 0 0,-1 2-9 0 0,0-1 0 0 0,-1 1 0 0 0,0-1 0 0 0,0 0 0 0 0,0 0 0 0 0,-1 0 0 0 0,0-1 0 0 0,-1 0 0 0 0,-4 4 0 0 0,-12 7 0 0 0,-1-1 0 0 0,-8 4 0 0 0,-15 9 0 0 0,8-3 0 0 0,21-15 0 0 0,0 0 0 0 0,1 2 0 0 0,1 0 0 0 0,0 1 0 0 0,1 0 0 0 0,-2 3 0 0 0,-8 12 0 0 0,18-17 0 0 0,7-8 0 0 0,1-2 0 0 0,1 6 0 0 0,-1-7 71 0 0,0 0 1 0 0,0 0-1 0 0,0-1 0 0 0,0 1 0 0 0,1 0 0 0 0,-1 0 0 0 0,0-1 1 0 0,1 1-1 0 0,-1-1 0 0 0,0 1 0 0 0,1-1 0 0 0,-1 0 0 0 0,1 1 1 0 0,-1-1-1 0 0,1 0 0 0 0,-1 0 0 0 0,0 0 0 0 0,1 0 0 0 0,0 0-71 0 0,33-3 690 0 0,-30 2-700 0 0,155-23 26 0 0,-132 20-16 0 0,-10 0 0 0 0,1 2 0 0 0,-1 0 0 0 0,1 1 0 0 0,-1 1 0 0 0,9 1 0 0 0,-13 2 0 0 0,1 4-3 0 0,-13-4-18 0 0,-1-1-19 0 0,2 2-308 0 0,-1-1 0 0 0,1 0 0 0 0,-1 1 0 0 0,0-1 1 0 0,0 1-1 0 0,0 0 0 0 0,-1-1 0 0 0,1 1 0 0 0,0 2 348 0 0,7 16-3975 0 0,-3-12-2167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2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10135 0 0,'0'0'464'0'0,"0"0"-9"0"0,0 0-155 0 0,0 0 443 0 0,-5-7 1742 0 0,5 7-3508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2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1195 20 8287 0 0,'1'0'382'0'0,"32"-8"257"0"0,-22 5-514 0 0,1 0 0 0 0,0 1 0 0 0,6-1-125 0 0,-11 3 1132 0 0,0 0 1 0 0,-1 0-1 0 0,1 1 0 0 0,0-1 1 0 0,1 2-1133 0 0,-6-2 416 0 0,-2 0 80 0 0,0 0 14 0 0,0 0-67 0 0,-2 1-294 0 0,-11 6-146 0 0,-2-1 0 0 0,1-1 0 0 0,0 0-1 0 0,-1-1 1 0 0,0 0 0 0 0,0-1 0 0 0,-10 0-3 0 0,1 1-2 0 0,1 0 0 0 0,-19 7 2 0 0,-22 11 0 0 0,-1-3 0 0 0,-1-3 0 0 0,-1-2 0 0 0,-16-2 0 0 0,7-4 0 0 0,-67 7 0 0 0,-119-5 0 0 0,132-16 0 0 0,40 0 0 0 0,44-1 0 0 0,37 5 0 0 0,3-3 0 0 0,5 4 0 0 0,1 0 0 0 0,0 0 0 0 0,0 0 0 0 0,0 1 0 0 0,-1-1 0 0 0,1 0 0 0 0,0 0 0 0 0,0 0 0 0 0,0 0 0 0 0,0 1 0 0 0,0-1 0 0 0,0 0 0 0 0,1 0 0 0 0,-1 0 0 0 0,0 1 0 0 0,0-1 0 0 0,0 0 0 0 0,1 0 0 0 0,-1 0 0 0 0,1 1 0 0 0,-1-1 0 0 0,0 0 0 0 0,1 1 0 0 0,-1-1 0 0 0,1 0 0 0 0,-1 1 0 0 0,1-1 0 0 0,0 1 0 0 0,-1-1 0 0 0,1 0 0 0 0,1 0 0 0 0,0 0 0 0 0,0-1 0 0 0,0 1 0 0 0,0 0 0 0 0,1 0 0 0 0,-1 0 0 0 0,0 0 0 0 0,0 1 0 0 0,1-1 0 0 0,-1 1 0 0 0,1-1 0 0 0,-1 1 0 0 0,0 0 0 0 0,1 0 0 0 0,0 0 0 0 0,-2 0-23 0 0,0-1-1 0 0,0 1 0 0 0,0 0 1 0 0,0 0-1 0 0,0 0 1 0 0,0 0-1 0 0,0 0 0 0 0,0 1 1 0 0,0-1-1 0 0,0 0 0 0 0,0 0 1 0 0,0 1-1 0 0,0-1 1 0 0,0 0-1 0 0,0 1 0 0 0,0-1 1 0 0,0 1-1 0 0,-1-1 0 0 0,1 1 1 0 0,0 0-1 0 0,0-1 1 0 0,0 1-1 0 0,-1 0 0 0 0,1 0 1 0 0,0-1-1 0 0,-1 1 1 0 0,1 0-1 0 0,-1 0 0 0 0,1 0 1 0 0,-1 0 23 0 0,2 2-168 0 0,2 6 272 0 0,0 0 0 0 0,-1 1 0 0 0,0 0 0 0 0,0-1 0 0 0,-1 1 1 0 0,-1 0-1 0 0,0 0 0 0 0,0 8-104 0 0,0-10 27 0 0,2 16-23 0 0,1 1-1 0 0,1-1 0 0 0,1 0 1 0 0,2-1-1 0 0,0 0 0 0 0,10 20-3 0 0,-10-26 0 0 0,2 0-1 0 0,0 0 1 0 0,1-1-1 0 0,0 0 1 0 0,1-1-1 0 0,1 0 1 0 0,1-1-1 0 0,14 12 1 0 0,39 20 0 0 0,-44-30-17 0 0,4 5 106 0 0,-26-20 282 0 0,-1 1-217 0 0,0-1-1 0 0,0 1 1 0 0,0 0 0 0 0,0-1-1 0 0,-1 1 1 0 0,1-1 0 0 0,-1 1-1 0 0,1 0 1 0 0,-1-1-1 0 0,0 1 1 0 0,0 1-154 0 0,1-3-85 0 0,-4 7 124 0 0,2-3-12 0 0,0-1 0 0 0,1 0 0 0 0,-1 0 0 0 0,0 0 0 0 0,0-1 0 0 0,-1 1 0 0 0,1 0-1 0 0,-1-1 1 0 0,1 1 0 0 0,-1-1 0 0 0,0 0 0 0 0,0 0 0 0 0,0 0 0 0 0,0 0 0 0 0,0-1-27 0 0,2 0 43 0 0,0-1 0 0 0,1 1 0 0 0,-1-1 0 0 0,0 1 0 0 0,0-1 0 0 0,1 0 0 0 0,-1 1 0 0 0,0-1 0 0 0,0 0 0 0 0,0 0 0 0 0,0 0 0 0 0,1 0 0 0 0,-1 1 0 0 0,0-1 0 0 0,0 0 0 0 0,0 0 0 0 0,0-1 0 0 0,0 1 0 0 0,1 0 0 0 0,-1 0 0 0 0,0 0 0 0 0,0-1 0 0 0,0 1 0 0 0,0 0 0 0 0,0-1-43 0 0,1 0 26 0 0,-1 1 0 0 0,0-1 0 0 0,1 0 0 0 0,-1 0 0 0 0,1 0 0 0 0,-1 0 0 0 0,1 0 0 0 0,0 0 0 0 0,-1 0-1 0 0,1 1 1 0 0,0-1 0 0 0,0 0 0 0 0,0 0 0 0 0,0 0 0 0 0,0 0 0 0 0,0 0 0 0 0,0 0 0 0 0,0-1-26 0 0,1-5 12 0 0,0 0 1 0 0,0 0 0 0 0,1 0-1 0 0,-1 0 1 0 0,3-4-13 0 0,12-24-5 0 0,2 1-1 0 0,1 0 1 0 0,22-29 5 0 0,-4 7-385 0 0,-28 41 248 0 0,6-8-347 0 0,-1-1-1 0 0,-1 0 0 0 0,6-19 485 0 0,1-5 0 0 0,-20 48-4 0 0,0 0 0 0 0,0 0 0 0 0,0 0-1 0 0,0 0 1 0 0,0 0 0 0 0,0 0 0 0 0,0 0 0 0 0,0 0-1 0 0,-1 0 1 0 0,1 0 0 0 0,0 0 0 0 0,0 0-1 0 0,0 0 1 0 0,0 1 0 0 0,0-1 0 0 0,0 0 0 0 0,0 0-1 0 0,0 0 1 0 0,0 0 0 0 0,0 0 0 0 0,0 0 0 0 0,0 0-1 0 0,0-1 1 0 0,0 1 0 0 0,0 0 0 0 0,0 0 0 0 0,0 0-1 0 0,0 0 1 0 0,-1 0 0 0 0,1 0 0 0 0,0 0 0 0 0,0 0-1 0 0,0 0 1 0 0,0 0 0 0 0,0 0 0 0 0,0 0-1 0 0,0 0 1 0 0,0 0 0 0 0,0 0 0 0 0,0 0 0 0 0,0 0-1 0 0,0 0 1 0 0,0 0 0 0 0,0 0 0 0 0,0 0 0 0 0,0 0-1 0 0,0 0 1 0 0,0 0 0 0 0,0 0 0 0 0,0 0 0 0 0,0 0-1 0 0,0-1 1 0 0,0 1 0 0 0,0 0 0 0 0,0 0 4 0 0,-8 6-566 0 0,-9 10-793 0 0,-7 15-4198 0 0,22-29 3510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2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18 11975 0 0,'3'-2'65'0'0,"-1"0"0"0"0,1 1 1 0 0,0-1-1 0 0,0 0 0 0 0,0 1 0 0 0,0-1 0 0 0,0 1 0 0 0,0 0 0 0 0,0 0 0 0 0,1 0 0 0 0,-1 1 0 0 0,0-1 0 0 0,1 1 0 0 0,-1 0 0 0 0,0-1 0 0 0,1 2 0 0 0,-1-1 0 0 0,0 0 1 0 0,1 1-1 0 0,0 0-65 0 0,9 4 10 0 0,-12-5-3 0 0,-1 1 0 0 0,1 0 0 0 0,0 0 1 0 0,-1 0-1 0 0,1 0 0 0 0,-1 0 0 0 0,1 0 0 0 0,-1 0 0 0 0,1 0 0 0 0,-1 0 0 0 0,0 0 0 0 0,0 1 0 0 0,1-1 0 0 0,-1 0 0 0 0,0 0 0 0 0,0 0 0 0 0,0 0 0 0 0,0 0 0 0 0,0 1 0 0 0,-1-1 0 0 0,1 0 1 0 0,0 0-1 0 0,0 0 0 0 0,-1 0 0 0 0,1 0 0 0 0,-1 0 0 0 0,1 0 0 0 0,-1 0 0 0 0,1 0 0 0 0,-1 0 0 0 0,0 1-7 0 0,-2 2 243 0 0,0 1-1 0 0,0-1 1 0 0,-1 1 0 0 0,0-1-1 0 0,-3 3-242 0 0,-3 1 211 0 0,0 0-1 0 0,0-1 1 0 0,-9 4-211 0 0,6-3 453 0 0,1 0 1 0 0,-7 5-454 0 0,-112 102 1080 0 0,112-97-1043 0 0,-71 56-950 0 0,-2-4 0 0 0,-29 12 913 0 0,95-65-102 0 0,8-6 86 0 0,0 1 0 0 0,1 1 0 0 0,0 1 0 0 0,-4 5 16 0 0,26-23 83 0 0,2-1-1 0 0,-1 1 1 0 0,0 0-1 0 0,1 0 1 0 0,0 0-1 0 0,-1 1 0 0 0,1 0 1 0 0,1 1-1 0 0,-1-1 1 0 0,0 1-1 0 0,2 1-82 0 0,23-6 1065 0 0,33-2-1065 0 0,-54 8 20 0 0,180-11 1403 0 0,-85 7-814 0 0,-22 1-593 0 0,34 4-16 0 0,-83 5 0 0 0,-23 0 0 0 0,-12-5-3 0 0,1 1-1 0 0,-1-1 1 0 0,1 1 0 0 0,-1-1-1 0 0,0 1 1 0 0,1-1 0 0 0,-1 0-1 0 0,0 1 1 0 0,0-1 0 0 0,1 1-1 0 0,-1-1 1 0 0,0 1-1 0 0,0-1 1 0 0,0 1 0 0 0,1 0-1 0 0,-1-1 1 0 0,0 1 0 0 0,0-1-1 0 0,0 1 4 0 0,-1 4-192 0 0,-1-1-1 0 0,1 1 1 0 0,-1-1-1 0 0,1 0 1 0 0,-1 1-1 0 0,-1-1 1 0 0,1 0-1 0 0,-1 0 1 0 0,-2 3 192 0 0,-4 6-1033 0 0,-3 1-1796 0 0,10-13-2289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2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51 8287 0 0,'-17'1'295'0'0,"0"0"-1"0"0,-9 3-294 0 0,10-1 1578 0 0,-1-1-1 0 0,-7-1-1577 0 0,22-1 955 0 0,2 0-290 0 0,0 0-121 0 0,0 0-28 0 0,0 0-4 0 0,0 0 0 0 0,0 0 0 0 0,21-16 599 0 0,-10 11-1039 0 0,0 0 1 0 0,0 1 0 0 0,1 0-1 0 0,8-1-72 0 0,10-3 658 0 0,-18 4-403 0 0,1 1 0 0 0,0 0 0 0 0,0 1 0 0 0,0 0 0 0 0,12 1-255 0 0,-7 1-1027 0 0,0 1 0 0 0,7 2 1027 0 0,18-1-2525 0 0,-29-2-2934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5 278 10135 0 0,'0'0'231'0'0,"0"0"29"0"0,0 0 19 0 0,-1 2-41 0 0,0-1-43 0 0,1 1 0 0 0,-1 0 0 0 0,1 0 0 0 0,-1-1 0 0 0,1 1-1 0 0,-1 0 1 0 0,1 0 0 0 0,0 0 0 0 0,0 0 0 0 0,0 0 0 0 0,0 0 0 0 0,1-1-1 0 0,-1 1 1 0 0,0 0 0 0 0,1 0 0 0 0,0 1-195 0 0,1 3 705 0 0,-2-5-681 0 0,0 0 0 0 0,0 0 1 0 0,0 0-1 0 0,0 0 0 0 0,0 1 0 0 0,1-1 1 0 0,-1 0-1 0 0,0-1 0 0 0,1 1 0 0 0,-1 0 1 0 0,1 0-1 0 0,-1 0 0 0 0,1 0 0 0 0,0 0 1 0 0,-1 0-1 0 0,1-1 0 0 0,0 1 0 0 0,0 0 1 0 0,-1 0-1 0 0,1-1 0 0 0,0 1 0 0 0,0-1 1 0 0,0 1-1 0 0,0 0-24 0 0,2 0 213 0 0,-2 0-124 0 0,0 0 0 0 0,1 0 1 0 0,-1-1-1 0 0,0 1 0 0 0,1-1 1 0 0,-1 1-1 0 0,0-1 0 0 0,1 0 1 0 0,-1 1-1 0 0,1-1 0 0 0,-1 0 1 0 0,0 0-1 0 0,1 0 0 0 0,-1 0 1 0 0,1 0-1 0 0,-1 0 0 0 0,1 0 1 0 0,-1-1-1 0 0,0 1 0 0 0,1 0 1 0 0,-1-1-1 0 0,1 1 0 0 0,-1-1 1 0 0,1 0-90 0 0,6-3 238 0 0,-1 0 0 0 0,-1-1 0 0 0,1 1 0 0 0,1-2-238 0 0,6-5 401 0 0,182-123-236 0 0,-143 98-165 0 0,-26 16 0 0 0,1 2 0 0 0,18-9 0 0 0,-15 10 50 0 0,15-12-50 0 0,-5 3-926 0 0,-40 25 418 0 0,0 0 66 0 0,-34 22 276 0 0,14-6 166 0 0,1 1 0 0 0,1 1 0 0 0,-7 9 0 0 0,10-11 0 0 0,11-12 0 0 0,0 0 0 0 0,0 0 0 0 0,0 1 0 0 0,0-1 0 0 0,1 1 0 0 0,-1 0 0 0 0,1-1 0 0 0,0 1 0 0 0,-1 2 0 0 0,-10 20 0 0 0,12-25 10 0 0,0 0 0 0 0,0 0 0 0 0,0 0 1 0 0,1 0-1 0 0,-1 0 0 0 0,0 0 0 0 0,1 0 0 0 0,-1 0 0 0 0,1 1 0 0 0,-1-1 0 0 0,1 0 0 0 0,0 0 0 0 0,0 1 0 0 0,-1-1 0 0 0,1 0 1 0 0,0 1-1 0 0,0-1 0 0 0,0 0 0 0 0,0 1 0 0 0,0-1 0 0 0,1 0 0 0 0,-1 0 0 0 0,0 1 0 0 0,0-1 0 0 0,1 0-10 0 0,0 4 150 0 0,0-3-61 0 0,-1 1 0 0 0,1 0 1 0 0,0-1-1 0 0,0 1 1 0 0,0-1-1 0 0,0 1 0 0 0,0-1 1 0 0,1 1-1 0 0,-1-1 1 0 0,1 0-1 0 0,0 0 0 0 0,-1 0 1 0 0,1 0-1 0 0,0 0 1 0 0,0 0-1 0 0,0 0 0 0 0,2 1-89 0 0,4 1 15 0 0,-1 0-1 0 0,1 0 0 0 0,0-1 0 0 0,0 0 0 0 0,1 0-14 0 0,1-1 0 0 0,-1 0 0 0 0,1-1 0 0 0,1 0 0 0 0,-1-1 0 0 0,0 0 0 0 0,0 0 0 0 0,0-1 0 0 0,0-1 0 0 0,1 0 0 0 0,11-3 0 0 0,-1-1 0 0 0,0-2 0 0 0,0 0 0 0 0,6-3 0 0 0,-4 0 0 0 0,84-40 0 0 0,-81 38 0 0 0,17-12 0 0 0,-24 13 0 0 0,-10 6-181 0 0,-1 0 0 0 0,0-1 0 0 0,-1-1 0 0 0,1 1 0 0 0,-1-1 0 0 0,-1 0 0 0 0,1-1-1 0 0,-2 0 1 0 0,1 0 0 0 0,-1 0 0 0 0,3-7 181 0 0,-5 7 0 0 0,0 2-72 0 0,-3 7 34 0 0,0-1 1 0 0,0 1-1 0 0,0 0 0 0 0,-1 0 0 0 0,1 0 0 0 0,0 0 0 0 0,0 0 1 0 0,0 0-1 0 0,-1 0 0 0 0,1 0 0 0 0,0-1 0 0 0,0 1 1 0 0,-1 0-1 0 0,1 0 0 0 0,0 0 0 0 0,0 0 0 0 0,-1 0 0 0 0,1 0 1 0 0,0 0-1 0 0,0 0 0 0 0,-1 0 0 0 0,1 1 0 0 0,0-1 1 0 0,0 0-1 0 0,-1 0 0 0 0,1 0 0 0 0,0 0 0 0 0,0 0 0 0 0,0 0 1 0 0,-1 0-1 0 0,1 1 0 0 0,0-1 0 0 0,0 0 0 0 0,0 0 38 0 0,-11 4-674 0 0,2 1 660 0 0,6-3 14 0 0,-1 0 0 0 0,1 0 0 0 0,0 0 0 0 0,1 0 0 0 0,-1 1-1 0 0,0-1 1 0 0,1 1 0 0 0,-1-1 0 0 0,1 1 0 0 0,0 0 0 0 0,0 0 0 0 0,0 0-1 0 0,0 0 1 0 0,0 1 0 0 0,-11 18 7 0 0,2 0 0 0 0,0 0-1 0 0,1 1 1 0 0,1 2-7 0 0,0-2 37 0 0,6-16 124 0 0,0 1 0 0 0,1 1-1 0 0,1-1 1 0 0,-1 0 0 0 0,1 0-1 0 0,0 1 1 0 0,1-1 0 0 0,0 1-1 0 0,1-1 1 0 0,-1 0 0 0 0,2 1-1 0 0,-1-1-160 0 0,3 4 0 0 0,-2-9-109 0 0,-1-1 0 0 0,1 1 1 0 0,-1-1-1 0 0,1 0 0 0 0,0 0 0 0 0,0 0 0 0 0,0 0 0 0 0,0 0 0 0 0,0 0 0 0 0,0-1 1 0 0,0 1-1 0 0,1-1 0 0 0,-1 1 0 0 0,1-1 0 0 0,-1 0 0 0 0,3 1 109 0 0,0-1-410 0 0,-1 0 1 0 0,1 0-1 0 0,-1 0 0 0 0,1-1 0 0 0,0 0 1 0 0,-1 0-1 0 0,1 0 0 0 0,-1 0 0 0 0,1-1 0 0 0,0 0 410 0 0,11-2-4968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7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4 8287 0 0,'0'0'191'0'0,"0"0"26"0"0,1-1 9 0 0,1 0-88 0 0,16-1 1869 0 0,-27 11-1770 0 0,-30 27 1693 0 0,-2-2-1 0 0,-13 8-1929 0 0,5-5 86 0 0,-14 11-47 0 0,-1-3 1 0 0,-49 25-40 0 0,-9 5 0 0 0,79-48 0 0 0,39-22 0 0 0,6-2 0 0 0,6-1 0 0 0,-8-2 0 0 0,104 12 0 0 0,8 2 0 0 0,-69-7 292 0 0,-10-2 856 0 0,21 6-1148 0 0,-12-1 474 0 0,15 0-474 0 0,18 3 134 0 0,-55-9-268 0 0,0-1-1 0 0,8-1 135 0 0,-15-2-350 0 0,1 1 0 0 0,-1 1 0 0 0,1 1-1 0 0,-1 0 1 0 0,12 4 350 0 0,-24-7-3820 0 0,-1 0-1148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1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87 4607 0 0,'0'0'208'0'0,"-8"1"32"0"0,-26 5 784 0 0,30-6-693 0 0,-1 0-1 0 0,1 1 1 0 0,0 0 0 0 0,-1 0 0 0 0,1 1-1 0 0,-2 0-330 0 0,4-1 4073 0 0,2-1-1463 0 0,10-2-573 0 0,27-6-1541 0 0,-4 5 215 0 0,0-2-1 0 0,0-1 0 0 0,12-6-710 0 0,39-6 13 0 0,49-3-13 0 0,89-1 0 0 0,-201 21-29 0 0,-1-1-524 0 0,-1 1 1 0 0,1 1-1 0 0,-1 1 0 0 0,1 0 0 0 0,14 4 553 0 0,-32-4-1023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13359 0 0,'-17'15'6132'0'0,"-60"36"-6496"0"0,64-43 434 0 0,0 0-1 0 0,1 1 1 0 0,0 0-1 0 0,1 1 1 0 0,0 0-1 0 0,1 1 1 0 0,0 0-1 0 0,0 1 1 0 0,1 0 0 0 0,1 1-1 0 0,0-1 1 0 0,-8 20-1 0 0,0-7 62 0 0,12-18-109 0 0,0 0 0 0 0,0 0 0 0 0,0 0 0 0 0,1 0 0 0 0,0 1 0 0 0,1-1 0 0 0,-3 11 0 0 0,5-16 95 0 0,2 0-78 0 0,-1-1-10 0 0,0 1-1 0 0,1-1 0 0 0,-1 1 1 0 0,1-1-1 0 0,-1 0 0 0 0,1 0 1 0 0,-1 0-1 0 0,1 0 1 0 0,0 0-1 0 0,-1 0 0 0 0,1 0 1 0 0,0 0-1 0 0,0-1 0 0 0,0 1 1 0 0,0-1-1 0 0,2 1 1 0 0,12 0 121 0 0,0 0 1 0 0,1-1 0 0 0,15-3 0 0 0,27 1 36 0 0,-49 2-161 0 0,1 1 0 0 0,-1 0 0 0 0,0 0-1 0 0,1 1 1 0 0,-1 1 0 0 0,0 0 0 0 0,-1 0-1 0 0,1 1 1 0 0,0 0 0 0 0,-1 0 0 0 0,10 7-1 0 0,19 11-219 0 0,-35-20-4 0 0,0-1-1 0 0,1 0 1 0 0,-1 0-1 0 0,1 0 0 0 0,-1 0 1 0 0,1 0-1 0 0,-1-1 1 0 0,1 1-1 0 0,-1-1 0 0 0,5-1 1 0 0,11-1-973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89 280 6447 0 0,'5'-7'306'0'0,"7"-15"1007"0"0,15-18-1313 0 0,-26 38 509 0 0,2-8 2131 0 0,-1 6-2552 0 0,-2 2 283 0 0,0 2 117 0 0,0 0 21 0 0,0 0-66 0 0,-11 19-278 0 0,6-8-165 0 0,0 1 0 0 0,1 0 0 0 0,1 0 0 0 0,0 0 0 0 0,-1 9 0 0 0,-6 64 0 0 0,5-32 0 0 0,-18 200 0 0 0,17-213 0 0 0,-5 18 0 0 0,8-46 0 0 0,-3 16 0 0 0,-2-1 0 0 0,-10 23 0 0 0,12-32 0 0 0,-1-3 72 0 0,7-14 299 0 0,0-1 117 0 0,0 0 21 0 0,0 0-66 0 0,2-11 165 0 0,2-1-495 0 0,1 0 1 0 0,0 0-1 0 0,1 0 1 0 0,0 1-1 0 0,1-1 1 0 0,1 0-114 0 0,18-24 765 0 0,6-3-765 0 0,-1-1 159 0 0,104-118-159 0 0,-107 127 0 0 0,-14 16 11 0 0,19-24-86 0 0,-32 38-262 0 0,-1 1-138 0 0,0 0-33 0 0,0 0 66 0 0,-3 13 275 0 0,2-5 168 0 0,-6 21-1 0 0,-2 14 0 0 0,-3 9 0 0 0,-4 25 0 0 0,3 0 0 0 0,1 1 0 0 0,-5 0 0 0 0,14-67-5 0 0,1-3 17 0 0,0-1-1 0 0,1 1 1 0 0,0 0-1 0 0,0-1 1 0 0,0 1-1 0 0,1 3-11 0 0,0-10 338 0 0,0-1 136 0 0,0 0 34 0 0,0 0-65 0 0,2-1-425 0 0,-1-1-1 0 0,1 1 1 0 0,-1-1 0 0 0,0 0-1 0 0,0 1 1 0 0,1-1 0 0 0,-1 0 0 0 0,0 0-1 0 0,-1 0 1 0 0,1 0-18 0 0,1-1 60 0 0,43-87 1696 0 0,-7 12-1536 0 0,-13 25-220 0 0,-11 25 0 0 0,9-17 0 0 0,14-14 0 0 0,3 2 0 0 0,35-41 0 0 0,14-4 0 0 0,4 4 0 0 0,4 4 0 0 0,49-35 0 0 0,-132 118-46 0 0,-7 4-120 0 0,1 1 0 0 0,0 0 0 0 0,0 1 0 0 0,1 0 0 0 0,7-4 166 0 0,-15 8-508 0 0,0 2 299 0 0,0 0 1 0 0,0 0-1 0 0,0 0 0 0 0,0 0 0 0 0,-1 1 0 0 0,1-1 0 0 0,0 0 1 0 0,-1 0-1 0 0,1 0 0 0 0,-1 1 0 0 0,1-1 0 0 0,-1 0 0 0 0,1 1 1 0 0,-1-1-1 0 0,0 0 0 0 0,0 2 209 0 0,0 17-1524 0 0,-6 4-11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0 482 4607 0 0,'0'0'208'0'0,"1"-1"-9"0"0,9-14-158 0 0,-6 8 292 0 0,-3-1 4963 0 0,-2 8-491 0 0,4 8-3527 0 0,3 15-1160 0 0,-1 0 0 0 0,-1 0 0 0 0,-1 1-1 0 0,-1-1-117 0 0,1 8 69 0 0,2-1-1 0 0,1 0-68 0 0,2 8-7 0 0,-7-27 14 0 0,1 0 0 0 0,0-1 0 0 0,1 1 1 0 0,1-1-1 0 0,-1 0 0 0 0,1 0 0 0 0,1 0 1 0 0,0-1-1 0 0,1 1 0 0 0,-1-1 0 0 0,8 7-7 0 0,-12-14 371 0 0,0-1 117 0 0,14 12 464 0 0,-15-13-948 0 0,0 1-1 0 0,0-1 1 0 0,0 0 0 0 0,0 0-1 0 0,1 0 1 0 0,-1 1 0 0 0,0-1-1 0 0,0 0 1 0 0,1 0 0 0 0,-1 0-1 0 0,0 0 1 0 0,0 0 0 0 0,0 0-1 0 0,1 1 1 0 0,-1-1 0 0 0,0 0-1 0 0,1 0 1 0 0,-1 0 0 0 0,0 0 0 0 0,0 0-1 0 0,1 0 1 0 0,-1 0 0 0 0,0 0-1 0 0,0 0 1 0 0,1 0 0 0 0,-1 0-1 0 0,0 0 1 0 0,0 0 0 0 0,1 0-1 0 0,-1-1 1 0 0,0 1 0 0 0,0 0-1 0 0,1 0 1 0 0,-1 0 0 0 0,0 0-1 0 0,0 0 1 0 0,0 0 0 0 0,1-1 0 0 0,-1 1-1 0 0,0 0 1 0 0,0 0 0 0 0,0 0-1 0 0,1-1 1 0 0,-1 1 0 0 0,0 0-1 0 0,0 0 1 0 0,0-1 0 0 0,0 1-1 0 0,0 0-3 0 0,2-12-28 0 0,-2 11 41 0 0,2-35-13 0 0,-3 28 0 0 0,1 0 0 0 0,1 0 0 0 0,1-7 0 0 0,4-26 424 0 0,-3 20 112 0 0,2-1 0 0 0,0 1 0 0 0,2-5-536 0 0,4-17 18 0 0,-9 30-19 0 0,1 1 1 0 0,1 0-1 0 0,1-4 1 0 0,56-114-866 0 0,-28 62-260 0 0,4-20 1126 0 0,-27 63 0 0 0,-2 1 0 0 0,-1-2 0 0 0,0-3 0 0 0,-6 21 0 0 0,-1 8 0 0 0,0 0 0 0 0,0-1 0 0 0,0 1 0 0 0,0 0 0 0 0,0 0 0 0 0,0 0 0 0 0,0 0 0 0 0,0-1 0 0 0,0 1 0 0 0,0 0 0 0 0,-1 0 0 0 0,1 0 0 0 0,0 0 0 0 0,0-1 0 0 0,0 1 0 0 0,0 0 0 0 0,0 0 0 0 0,0 0 0 0 0,0 0 0 0 0,0 0 0 0 0,-1-1 0 0 0,1 1 0 0 0,0 0 0 0 0,0 0 0 0 0,0 0 0 0 0,0 0 0 0 0,0 0 0 0 0,-1 0 0 0 0,1 0 0 0 0,0 0 0 0 0,0 0 0 0 0,0 0 0 0 0,-2 0 0 0 0,1 1 0 0 0,0 0 0 0 0,0 0 0 0 0,0-1 0 0 0,0 1 0 0 0,1 0 0 0 0,-1 0 0 0 0,0 0 0 0 0,0 0 0 0 0,0 1 0 0 0,1-1 0 0 0,-1 0 0 0 0,1 0 0 0 0,-1 0 0 0 0,1 0 0 0 0,-1 1 0 0 0,1 0 0 0 0,-9 24 0 0 0,9-22 0 0 0,-1-1 0 0 0,0 1 0 0 0,1 0 0 0 0,-1-1 0 0 0,1 1 0 0 0,0 0 0 0 0,1-1 0 0 0,-1 1 0 0 0,1 1 0 0 0,3 4 0 0 0,-1-7 0 0 0,0 1 0 0 0,0-1 0 0 0,0 0 0 0 0,0-1 0 0 0,0 1 0 0 0,1-1 0 0 0,-1 1 0 0 0,0-1 0 0 0,1 0 0 0 0,-1 0 0 0 0,1 0 0 0 0,0-1 0 0 0,-1 1 0 0 0,1-1 0 0 0,0 0 0 0 0,-1 0 0 0 0,4 0 0 0 0,8-2 0 0 0,0 0 0 0 0,0 0 0 0 0,10-5 0 0 0,120-29 0 0 0,158-43 0 0 0,-214 49 0 0 0,21-7 0 0 0,-56 21-117 0 0,-35 9-18 0 0,1 1-1 0 0,1 1 0 0 0,-1 1 1 0 0,1 0-1 0 0,0 2 1 0 0,1 0 135 0 0,-29 12-1022 0 0,-10 8-1043 0 0,-2 1 0 0 0,0-2 2065 0 0,11-10-1862 0 0,-13 12-3106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131 132 8287 0 0,'0'0'382'0'0,"0"0"-8"0"0,0 0-170 0 0,0 0 176 0 0,0 0 107 0 0,0 0 22 0 0,0 0 3 0 0,0 0 0 0 0,0 2 0 0 0,-1 12 272 0 0,-1-1-1 0 0,-1 1 1 0 0,0 0-1 0 0,-1-1 0 0 0,-2 5-783 0 0,-1 4 691 0 0,3-12-604 0 0,0 0 0 0 0,0 0 0 0 0,-1-1 0 0 0,0 0 0 0 0,0 0-1 0 0,-1 0 1 0 0,-3 3-87 0 0,5-6 0 0 0,1-1 0 0 0,0 0 0 0 0,0 1 0 0 0,0 0 0 0 0,-1 5 0 0 0,3-10 0 0 0,1 0 0 0 0,0 1 0 0 0,-1-1 0 0 0,1 0 0 0 0,-1 0 0 0 0,1 1 0 0 0,-1-1 0 0 0,0 0 0 0 0,1 0 0 0 0,-1 0 0 0 0,0 0 0 0 0,0 0 0 0 0,0 0 0 0 0,0 0 0 0 0,0 0 0 0 0,0 0 0 0 0,0-1 0 0 0,0 1 0 0 0,0 0 0 0 0,0-1 0 0 0,-2 2 0 0 0,-1 0 0 0 0,3-2 6 0 0,1 1 0 0 0,-1-1 0 0 0,0 0 0 0 0,1 1 0 0 0,-1-1 0 0 0,0 0 0 0 0,0 1 0 0 0,1-1 0 0 0,-1 0 0 0 0,0 0 0 0 0,0 0 0 0 0,0 1 0 0 0,1-1 0 0 0,-1 0 0 0 0,0 0 0 0 0,0 0-6 0 0,1 0 11 0 0,-1-1-1 0 0,1 1 0 0 0,0 0 1 0 0,-1 0-1 0 0,1 0 0 0 0,0 0 0 0 0,0 0 1 0 0,-1-1-1 0 0,1 1 0 0 0,0 0 1 0 0,0 0-1 0 0,-1-1 0 0 0,1 1 0 0 0,0 0 1 0 0,0 0-1 0 0,-1-1 0 0 0,1 1 1 0 0,0 0-1 0 0,0-1 0 0 0,0 1 1 0 0,0 0-1 0 0,0-1 0 0 0,-1 1-10 0 0,1-14 586 0 0,0 14-574 0 0,0-4 89 0 0,1 1 1 0 0,0-1-1 0 0,1 0 1 0 0,-1 1-1 0 0,1 0 1 0 0,0-1 0 0 0,-1 1-1 0 0,1 0 1 0 0,1 0-1 0 0,-1 0 1 0 0,0 0-1 0 0,3-2-101 0 0,6-6-84 0 0,1 0 1 0 0,5-3 83 0 0,-12 10 66 0 0,95-71-8 0 0,14-11-992 0 0,-86 63 874 0 0,1 2 0 0 0,1 1 0 0 0,1 1 0 0 0,28-11 60 0 0,-57 28 73 0 0,1 1 0 0 0,0 0 1 0 0,0 0-1 0 0,0 0 0 0 0,0 0 0 0 0,0 1 0 0 0,0-1 0 0 0,0 1 0 0 0,0 0 0 0 0,0 0 1 0 0,0 0-1 0 0,0 0 0 0 0,0 1 0 0 0,0-1 0 0 0,0 1-73 0 0,-1-1 1 0 0,-1 1-1 0 0,1-1 1 0 0,-1 1 0 0 0,1 0 0 0 0,-1 0-1 0 0,1 0 1 0 0,-1 0 0 0 0,1 0-1 0 0,-1 0 1 0 0,0 0 0 0 0,1 0 0 0 0,-1 1-1 0 0,0-1 1 0 0,0 0 0 0 0,0 1-1 0 0,0-1 1 0 0,0 1 0 0 0,-1-1 0 0 0,1 1-1 0 0,0-1 1 0 0,-1 1 0 0 0,1 0-1 0 0,-1-1 1 0 0,1 1 0 0 0,-1 0 0 0 0,0-1-1 0 0,0 2 0 0 0,1 2 0 0 0,-1 0 0 0 0,0 0 0 0 0,0 0 0 0 0,-1 0 0 0 0,0-1 0 0 0,0 1 0 0 0,0 0 0 0 0,0 0 0 0 0,-1-1 0 0 0,-1 4 0 0 0,-4 8 0 0 0,-1-1 0 0 0,-4 7 0 0 0,-4 6 0 0 0,-3 4 0 0 0,13-24 0 0 0,1 1 0 0 0,0 0 0 0 0,1 0 0 0 0,0 0 0 0 0,-2 7 0 0 0,0-2 0 0 0,4-11 0 0 0,1 0 0 0 0,0 0 0 0 0,-1 0 0 0 0,1 0 0 0 0,1 0 0 0 0,-1 0 0 0 0,0 0 0 0 0,1 0 0 0 0,0 0 0 0 0,0 1 0 0 0,0-1 0 0 0,0 0 0 0 0,0 0 0 0 0,0 1 0 0 0,0-2 0 0 0,0 1 0 0 0,1 0 0 0 0,-1 0 0 0 0,0-1 0 0 0,1 1 0 0 0,-1 0 0 0 0,1 0 0 0 0,0-1 0 0 0,0 1 0 0 0,0-1 0 0 0,0 1 0 0 0,1-1 0 0 0,-1 1 0 0 0,1-1 0 0 0,0 2 0 0 0,0-2 0 0 0,6 7 0 0 0,0 0 0 0 0,1-1 0 0 0,-1-1 0 0 0,2 0 0 0 0,-1 0 0 0 0,1 0 0 0 0,6 2 0 0 0,-9-6 17 0 0,0 1 0 0 0,0-1 0 0 0,0-1-1 0 0,0 0 1 0 0,1 0 0 0 0,-1 0 0 0 0,1-1 0 0 0,-1 0-1 0 0,1 0 1 0 0,4-1-17 0 0,-5 0-647 0 0,-1 0-1 0 0,1 1 1 0 0,-1 0 0 0 0,0 0-1 0 0,1 0 1 0 0,-1 1-1 0 0,0 0 1 0 0,0 0 0 0 0,2 1 647 0 0,-2 0-5118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2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85 8287 0 0,'0'0'191'0'0,"-4"2"26"0"0,-3 0-151 0 0,1 0-1 0 0,-1 0 0 0 0,0-1 0 0 0,1 1 0 0 0,-1-1 0 0 0,0-1 0 0 0,-2 0-65 0 0,2 1 250 0 0,0 0-1 0 0,0 0 0 0 0,0 0 0 0 0,1 0 0 0 0,-4 2-249 0 0,-14 3 738 0 0,-1-7 798 0 0,24 1-1024 0 0,1 0 0 0 0,0 0 0 0 0,0 0 0 0 0,0 0 0 0 0,0 0 0 0 0,0 0 0 0 0,0 0 0 0 0,0 0 0 0 0,11 0 512 0 0,1 0-579 0 0,14 0-108 0 0,-1-1 1 0 0,23-3-338 0 0,117-16 0 0 0,-89 13 0 0 0,63-4-72 0 0,32-3 121 0 0,-136 9-1442 0 0,-1-1 0 0 0,0-2 0 0 0,29-10 1393 0 0,-22 2-1534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2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24 319 10135 0 0,'0'0'231'0'0,"0"0"29"0"0,0 0 19 0 0,-1 2-41 0 0,0 0-145 0 0,-1 1 0 0 0,1 0 0 0 0,0-1-1 0 0,0 1 1 0 0,0 0 0 0 0,0 0 0 0 0,0 0-1 0 0,1-1 1 0 0,-1 1 0 0 0,1 0 0 0 0,0 0 0 0 0,0 0-1 0 0,0 0 1 0 0,0 2-93 0 0,1 2 229 0 0,-1 0 64 0 0,-1-1-1 0 0,1 0 1 0 0,-1 1 0 0 0,0-1-1 0 0,0 1 1 0 0,-1-1-1 0 0,-1 3-292 0 0,2-4 69 0 0,0 1-1 0 0,0-1 0 0 0,0 0 0 0 0,1 1 1 0 0,0-1-1 0 0,0 1 0 0 0,0-1 1 0 0,0 0-1 0 0,1 2-68 0 0,1 5 145 0 0,1 0 1 0 0,0 0-1 0 0,2 7-145 0 0,1-4 131 0 0,17 46 772 0 0,-19-53-808 0 0,-1-1 0 0 0,2 0 1 0 0,-1 0-1 0 0,1 0 0 0 0,0-1 0 0 0,6 6-95 0 0,-5-6-8 0 0,-3-3 19 0 0,0 1 1 0 0,0 0-1 0 0,0 0 1 0 0,-1 0-1 0 0,1 0 1 0 0,-1 0-1 0 0,0 1-11 0 0,-1-3 371 0 0,-1-2 117 0 0,2-2 21 0 0,1 0-442 0 0,0-1 0 0 0,1-1-1 0 0,-1 1 1 0 0,-1 0 0 0 0,1-1-1 0 0,0 1 1 0 0,-1-1 0 0 0,0 0-1 0 0,0 0 1 0 0,1-2-67 0 0,2-6-37 0 0,-2 0 0 0 0,1 0 1 0 0,-1-2 36 0 0,0-1 51 0 0,9-25-51 0 0,1 0 0 0 0,16-29 0 0 0,-17 41 0 0 0,18-41 3 0 0,12-28-70 0 0,-21 42-897 0 0,3 0 0 0 0,3-2 964 0 0,-25 54 0 0 0,0 0 0 0 0,-1 0 0 0 0,0 0 0 0 0,1 0 0 0 0,-1-1 0 0 0,0 1 0 0 0,-1 0 0 0 0,1-2 0 0 0,1-1 0 0 0,4 12 0 0 0,-1-2 61 0 0,0-1 0 0 0,1 1 0 0 0,-1-1 0 0 0,1 0 0 0 0,0 0 1 0 0,0 0-1 0 0,0-1 0 0 0,0 0 0 0 0,0 0 0 0 0,1-1 0 0 0,-1 0 0 0 0,1 0 0 0 0,2 0-61 0 0,16 1 504 0 0,0-2 0 0 0,22-2-504 0 0,-41 1 25 0 0,191-18 140 0 0,114-29-165 0 0,-190 28-1826 0 0,-95 17 1383 0 0,-24 2-994 0 0,-2 1-491 0 0,-4 2-96 0 0,-20 7-22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2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236 104 11975 0 0,'0'0'267'0'0,"-1"3"42"0"0,-15 19 286 0 0,7-9-489 0 0,-1 1 0 0 0,-7 7-106 0 0,-23 18 929 0 0,-2-2 0 0 0,-15 8-929 0 0,32-24 111 0 0,22-19-122 0 0,-11 6 94 0 0,13-8 288 0 0,1 0 117 0 0,0 0 21 0 0,0 0-66 0 0,61-65-289 0 0,11-12-143 0 0,-49 54-11 0 0,2 2 0 0 0,0 0 0 0 0,1 1 0 0 0,1 2 0 0 0,1 1 0 0 0,17-8 0 0 0,-17 9 0 0 0,-24 13 0 0 0,0 0 0 0 0,0 1 0 0 0,0-1 0 0 0,1 1 0 0 0,0 0 0 0 0,-1 0 0 0 0,1 0 0 0 0,0 1 0 0 0,3-1 0 0 0,5 0 0 0 0,0 1 0 0 0,1 1 0 0 0,-1 0 0 0 0,0 1 0 0 0,1 0 0 0 0,-1 1 0 0 0,0 0 0 0 0,0 1 0 0 0,0 0 0 0 0,3 3 0 0 0,3 3 0 0 0,-14-4 0 0 0,-3-1 0 0 0,2 5 0 0 0,-4-2 72 0 0,1-1 0 0 0,-1 1 1 0 0,0-1-1 0 0,0 1 0 0 0,-1-1 0 0 0,0 1 0 0 0,0-1 0 0 0,-2 4-72 0 0,-3 11 1028 0 0,-9 19-1028 0 0,-3 11 443 0 0,8-25-443 0 0,7-20 0 0 0,1 0 0 0 0,0 0 0 0 0,0 0 0 0 0,0 0 0 0 0,0 4 0 0 0,-2 14 0 0 0,3-19 0 0 0,-1 0 0 0 0,2 0 0 0 0,-1 1 0 0 0,1-1 0 0 0,-1 1 0 0 0,2-1 0 0 0,-1 2 0 0 0,0-5 0 0 0,1 0 0 0 0,-1 0 0 0 0,1-1 0 0 0,0 1 0 0 0,0 0 0 0 0,0 0 0 0 0,-1-1 0 0 0,1 1 0 0 0,1-1 0 0 0,-1 1 0 0 0,0-1 0 0 0,0 1 0 0 0,1-1 0 0 0,-1 0 0 0 0,0 1 0 0 0,1-1 0 0 0,-1 0 0 0 0,1 0 0 0 0,0 0 0 0 0,-1 0 0 0 0,1 0 0 0 0,0-1 0 0 0,1 1 0 0 0,7 2 0 0 0,-1 0 0 0 0,1-1 0 0 0,0 0 0 0 0,0-1 0 0 0,0 0 0 0 0,1-1 0 0 0,2 0 0 0 0,31 3 0 0 0,-15 0 113 0 0,28 5-6475 0 0,48-1 6362 0 0,-78-7-1535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68 6447 0 0,'0'0'142'0'0,"0"0"22"0"0,0 0 13 0 0,0 0 55 0 0,0 0 181 0 0,-4 10 1099 0 0,3-9-1413 0 0,1 0-1 0 0,-1 0 1 0 0,1-1-1 0 0,0 1 1 0 0,-1 0-1 0 0,1 0 1 0 0,0 0-1 0 0,0-1 1 0 0,-1 1-1 0 0,1 0 0 0 0,0 0 1 0 0,0 0-1 0 0,0 0 1 0 0,0-1-1 0 0,0 1 1 0 0,0 0-1 0 0,0 0 1 0 0,1 0-1 0 0,-1 0 1 0 0,0 0-1 0 0,0-1 0 0 0,1 1 1 0 0,-1 0-1 0 0,0 0 1 0 0,1-1-1 0 0,-1 1 1 0 0,1 0-1 0 0,-1 0 1 0 0,1-1-1 0 0,-1 1 1 0 0,1-1-1 0 0,0 1 1 0 0,-1 0-1 0 0,1-1 0 0 0,0 1 1 0 0,-1-1-1 0 0,1 1 1 0 0,0-1-1 0 0,-1 0 1 0 0,1 1-1 0 0,0-1 1 0 0,0 0-1 0 0,0 1 1 0 0,0-1-1 0 0,-1 0 1 0 0,1 0-1 0 0,0 0 0 0 0,0 0 1 0 0,0 0-1 0 0,0 0 1 0 0,0 0-1 0 0,0 0-98 0 0,12 0 498 0 0,1-1-1 0 0,0 0 0 0 0,10-3-497 0 0,10-1 556 0 0,-21 4-525 0 0,171-19 1058 0 0,72-22-1089 0 0,-187 29 0 0 0,1 3 0 0 0,0 3 0 0 0,51 3 0 0 0,-95 4-26 0 0,-1 2-1 0 0,1 2 0 0 0,-1 0 1 0 0,0 1-1 0 0,1 1 27 0 0,48 20-3751 0 0,-10-8-661 0 0,-44-14 2876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2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6447 0 0,'0'0'298'0'0,"0"0"-10"0"0,0 0-50 0 0,0 0 493 0 0,7-8 3414 0 0,-5 8-3887 0 0,1-2-45 0 0,5-6 4616 0 0,-7 7-4458 0 0,-1 1 117 0 0,0 0 21 0 0,0 0-66 0 0,2-1-294 0 0,-2 1-148 0 0,1 0-1 0 0,0 0 1 0 0,0 0-1 0 0,0 0 1 0 0,0 0-1 0 0,0 0 0 0 0,-1 0 1 0 0,1 0-1 0 0,0 1 1 0 0,0-1-1 0 0,0 0 1 0 0,-1 0-1 0 0,1 1 1 0 0,0-1-1 0 0,0 0 1 0 0,-1 1-1 0 0,1-1 0 0 0,0 1 1 0 0,-1-1-1 0 0,1 1 1 0 0,0-1-1 0 0,-1 1 1 0 0,1 0-1 0 0,-1-1 1 0 0,1 1-1 0 0,-1 0 1 0 0,1-1-1 0 0,-1 1 1 0 0,1 0-1 0 0,-1 0 0 0 0,0-1 1 0 0,1 2-1 0 0,-1-1 1 0 0,3 5-1 0 0,-2 0 0 0 0,1 0 0 0 0,-1 0 0 0 0,1 0 0 0 0,-2 1 0 0 0,1-1 0 0 0,-1 0 0 0 0,0 1 0 0 0,0-1 0 0 0,-1 0 0 0 0,0 4 0 0 0,0 27 0 0 0,1-19 0 0 0,2-1 0 0 0,0 1 0 0 0,1-1 0 0 0,1 0 0 0 0,1 0 0 0 0,0-1 0 0 0,1 1 0 0 0,1-1 0 0 0,0 0 0 0 0,1-1 0 0 0,2 3 0 0 0,1-1 0 0 0,-5-9 0 0 0,-6-8 0 0 0,0 0 0 0 0,0 1 0 0 0,1-1 0 0 0,-1 1 0 0 0,0-1 0 0 0,1 0 0 0 0,-1 1 0 0 0,0-1 0 0 0,1 0 0 0 0,-1 0 0 0 0,0 1 0 0 0,1-1 0 0 0,-1 0 0 0 0,0 0 0 0 0,1 0 0 0 0,-1 1 0 0 0,1-1 0 0 0,-1 0 0 0 0,0 0 0 0 0,1 0 0 0 0,-1 0 0 0 0,1 0 0 0 0,-1 0 0 0 0,1 0 0 0 0,-1 0 0 0 0,1 0 0 0 0,-1 0 0 0 0,0 0 0 0 0,1 0 0 0 0,-1 0 0 0 0,4-4 0 0 0,1 0 0 0 0,-1-1 0 0 0,0 0 0 0 0,0-1 0 0 0,0 1 0 0 0,0-1 0 0 0,-1 1 0 0 0,0-1 0 0 0,0 0 0 0 0,0 0 0 0 0,-1-1 0 0 0,5-15 0 0 0,-1 0 0 0 0,1-6 0 0 0,-1-11 0 0 0,-2-1 0 0 0,-1 0 0 0 0,-3 0 0 0 0,-2-14 0 0 0,1-11 0 0 0,2 23-388 0 0,-1-6-1216 0 0,-2-12 1604 0 0,2 39 0 0 0,0 20 0 0 0,0 0 0 0 0,0 1 0 0 0,0-1 0 0 0,0 0 0 0 0,0 0 0 0 0,0 1 0 0 0,0-1 0 0 0,0 0 0 0 0,1 1 0 0 0,-1-1 0 0 0,0 0 0 0 0,0 0 0 0 0,1 1 0 0 0,-1-1 0 0 0,0 0 0 0 0,1 1 0 0 0,-1-1 0 0 0,1 1 0 0 0,-1-1 0 0 0,1 1 0 0 0,-1-1 0 0 0,1 1 0 0 0,0-1 0 0 0,-1 1 0 0 0,1-1 0 0 0,0 1 0 0 0,-1 0 0 0 0,1-1 0 0 0,0 1 0 0 0,-1 0 0 0 0,1-1 0 0 0,0 1 0 0 0,-1 0 0 0 0,1 0 0 0 0,0 0 0 0 0,0 0 0 0 0,0 0 0 0 0,1-1 0 0 0,17-3 146 0 0,0 0 0 0 0,0 1 0 0 0,0 1 0 0 0,0 1 0 0 0,0 1 0 0 0,8 1-146 0 0,6 3 584 0 0,1 2 0 0 0,1 2-584 0 0,4 0-52 0 0,11 0 52 0 0,2-4 0 0 0,1-2 0 0 0,-1-2 0 0 0,1-3 0 0 0,-1-2 0 0 0,26-7 0 0 0,207-34 0 0 0,-265 44-100 0 0,0 0 0 0 0,-1 0-1 0 0,1 2 1 0 0,0 1 100 0 0,3-3-983 0 0,-21 2 541 0 0,5 1 84 0 0,-5 0-4264 0 0,-2-1-796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2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54 10135 0 0,'0'0'231'0'0,"0"0"29"0"0,0 0 19 0 0,1 3 37 0 0,1 3-133 0 0,-1 1 1 0 0,0-1 0 0 0,0 1 0 0 0,0 0 0 0 0,-1 0-1 0 0,0-1 1 0 0,0 1 0 0 0,0 0 0 0 0,-1-1 0 0 0,-1 6-184 0 0,-4 17 2152 0 0,-10 25-2152 0 0,11-37 116 0 0,-5 20-116 0 0,0 8 0 0 0,10-44 51 0 0,0-1 0 0 0,0 1-1 0 0,0 0 1 0 0,0 0-1 0 0,0 0 1 0 0,-1 0 0 0 0,1 0-1 0 0,0 0 1 0 0,-1-1 0 0 0,1 1-1 0 0,-1 0 1 0 0,1 0 0 0 0,-1 0-1 0 0,1-1 1 0 0,-1 1-1 0 0,1 0 1 0 0,-1-1 0 0 0,0 1-1 0 0,1 0 1 0 0,-1-1 0 0 0,0 1-1 0 0,0-1 1 0 0,1 1-51 0 0,-1-1 25 0 0,1 0-1 0 0,0 0 1 0 0,0 0 0 0 0,0 0 0 0 0,0 0-1 0 0,-1 0 1 0 0,1 0 0 0 0,0 1 0 0 0,0-1 0 0 0,0 0-1 0 0,0 0 1 0 0,-1 0 0 0 0,1 0 0 0 0,0 1-1 0 0,0-1 1 0 0,0 0 0 0 0,0 0 0 0 0,0 0-1 0 0,0 0 1 0 0,0 1 0 0 0,-1-1 0 0 0,1 0-1 0 0,0 0 1 0 0,0 0 0 0 0,0 1 0 0 0,0-1-1 0 0,0 0 1 0 0,0 0 0 0 0,0 1-25 0 0,-18-7 165 0 0,16 5-165 0 0,0-1 0 0 0,0 1 0 0 0,0-1 0 0 0,0 1 0 0 0,0-1 0 0 0,0 1 0 0 0,1-1 0 0 0,-1 0 0 0 0,1 0 0 0 0,-1 0 0 0 0,1 0 0 0 0,0 0 0 0 0,-1 0 0 0 0,1-1 0 0 0,0 1 0 0 0,0 0 0 0 0,1 0 0 0 0,-1-1 0 0 0,0 1 0 0 0,1-1 0 0 0,0 1 0 0 0,-1-1 0 0 0,1 1 0 0 0,0-1 0 0 0,0-5 0 0 0,1 1 0 0 0,0-1 0 0 0,0 0 0 0 0,1 1 0 0 0,0-1 0 0 0,0 1 0 0 0,1-1 0 0 0,-1 3 0 0 0,0 0 0 0 0,0 1 0 0 0,1-1 0 0 0,-1 1 0 0 0,1 0 0 0 0,1 0 0 0 0,-1 0 0 0 0,0 0 0 0 0,1 0 0 0 0,3-2 0 0 0,8-6 0 0 0,0 1 0 0 0,4-2 0 0 0,-12 8 0 0 0,27-18 111 0 0,2 1 0 0 0,0 2-1 0 0,2 1 1 0 0,25-8-111 0 0,-45 20 346 0 0,-14 5-249 0 0,0 0 0 0 0,1 0-1 0 0,-1 0 1 0 0,1 1 0 0 0,-1-1 0 0 0,1 1 0 0 0,0 1 0 0 0,0-1 0 0 0,-1 1 0 0 0,1-1-1 0 0,0 1 1 0 0,0 1 0 0 0,4 0-97 0 0,-8-1 0 0 0,0 0 0 0 0,0 0 0 0 0,0 0 0 0 0,0 1 0 0 0,0-1 0 0 0,1 0 0 0 0,-1 1 0 0 0,0-1 0 0 0,0 1 0 0 0,0-1 0 0 0,0 1 0 0 0,0 0 0 0 0,0-1 0 0 0,0 1 0 0 0,-1 0 0 0 0,1 0 0 0 0,0 0 0 0 0,0-1 0 0 0,0 1 0 0 0,-1 0 0 0 0,1 0 0 0 0,-1 0 0 0 0,1 0 0 0 0,-1 0 0 0 0,1 2 0 0 0,1 0 0 0 0,0 1 0 0 0,-1 1 0 0 0,1-1 0 0 0,-1 1 0 0 0,0 0 0 0 0,0-1 0 0 0,0 1 0 0 0,0 0 0 0 0,-1 0 0 0 0,0 0 0 0 0,0-1 0 0 0,-1 5 0 0 0,0-1 0 0 0,0-1 0 0 0,0 1 0 0 0,-1-1 0 0 0,0 0 0 0 0,-1 0 0 0 0,1 0 0 0 0,-2 2 0 0 0,1-4 0 0 0,1 0 0 0 0,0 1 0 0 0,0-1 0 0 0,0 1 0 0 0,0-1 0 0 0,1 1 0 0 0,0-1 0 0 0,0 1 0 0 0,1 0 0 0 0,0-1 0 0 0,0 1 0 0 0,0 3 0 0 0,-1-6 0 0 0,1-2 0 0 0,0 0 0 0 0,-1 0 0 0 0,1 0 0 0 0,0 0 0 0 0,0 0 0 0 0,0 0 0 0 0,0-1 0 0 0,0 1 0 0 0,0 0 0 0 0,0 0 0 0 0,1 0 0 0 0,-1 0 0 0 0,0 0 0 0 0,0 0 0 0 0,1 0 0 0 0,-1 0 0 0 0,1 0 0 0 0,-1-1 0 0 0,1 1 0 0 0,-1 0 0 0 0,1 2 0 0 0,1-1 0 0 0,-1 0 0 0 0,1 0 0 0 0,-1 0 0 0 0,1 1 0 0 0,0-1 0 0 0,-1-1 0 0 0,1 1 0 0 0,0 0 0 0 0,0 0 0 0 0,0-1 0 0 0,1 1 0 0 0,-1-1 0 0 0,0 0 0 0 0,1 0 0 0 0,-1 1 0 0 0,0-1 0 0 0,1-1 0 0 0,-1 1 0 0 0,2 0 0 0 0,9 2 0 0 0,0 0 0 0 0,0-1 0 0 0,8 0 0 0 0,-11-1 0 0 0,6 1 0 0 0,0 0 0 0 0,-1 1 0 0 0,0 1 0 0 0,15 6 0 0 0,-24-8 0 0 0,0 0 0 0 0,0 1 0 0 0,0 0 0 0 0,0 0 0 0 0,-1 1 0 0 0,1 0 0 0 0,-1 0 0 0 0,0 0 0 0 0,0 0 0 0 0,-1 1 0 0 0,1 0 0 0 0,-1 0 0 0 0,1 2 0 0 0,1 3 0 0 0,-1 0 0 0 0,0 0 0 0 0,-1 2 0 0 0,5 8 0 0 0,-8-18-228 0 0,0 1 0 0 0,0 0 0 0 0,0 0 0 0 0,1-1 0 0 0,0 1-1 0 0,-1-1 1 0 0,1 0 0 0 0,0 1 0 0 0,0-1 0 0 0,0 0 0 0 0,2 2 228 0 0,-2-3-6139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2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98 10135 0 0,'-2'2'231'0'0,"-6"2"-93"0"0,1 0-1 0 0,0 0 1 0 0,-1 0-1 0 0,0-1 1 0 0,0-1-1 0 0,-8 3-137 0 0,8-2 480 0 0,4-2 44 0 0,-1 0 1 0 0,1 0 0 0 0,-1 0 0 0 0,1 0 0 0 0,-1-1 0 0 0,1 1 0 0 0,-5-1-525 0 0,8 0 416 0 0,1 0 80 0 0,0 0 14 0 0,0-1-431 0 0,0 0-1 0 0,1 0 0 0 0,-1 1 1 0 0,1-1-1 0 0,-1 0 1 0 0,0 0-1 0 0,1 1 1 0 0,-1-1-1 0 0,1 0 0 0 0,0 1 1 0 0,-1-1-1 0 0,1 1 1 0 0,-1-1-1 0 0,1 1 0 0 0,0-1 1 0 0,-1 1-1 0 0,1-1 1 0 0,0 1-79 0 0,15-9 535 0 0,-15 8-434 0 0,44-18 430 0 0,1 1 1 0 0,1 3-1 0 0,0 1 0 0 0,1 3 0 0 0,18-2-531 0 0,1 3 0 0 0,1 3 0 0 0,0 3 0 0 0,26 3 0 0 0,10 5 0 0 0,88 16 0 0 0,-142-15-1204 0 0,1-2 0 0 0,6-2 1204 0 0,-32-2-683 0 0,-1 0-4684 0 0,-13 1-247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6447 0 0,'0'0'298'0'0,"0"0"-10"0"0,0 0-118 0 0,0 0 206 0 0,7-3 408 0 0,-3 2 1988 0 0,-4 1-2660 0 0,1 0-1 0 0,-1 0 0 0 0,1-1 0 0 0,0 1 0 0 0,-1 0 1 0 0,1 1-1 0 0,-1-1 0 0 0,1 0 0 0 0,-1 0 0 0 0,1 0 1 0 0,0 0-1 0 0,-1 0 0 0 0,1 1 0 0 0,-1-1 0 0 0,1 0 1 0 0,-1 0-1 0 0,1 1 0 0 0,-1-1 0 0 0,1 0 0 0 0,-1 1-111 0 0,2 1 141 0 0,-1-1-1 0 0,0 1 1 0 0,0-1 0 0 0,0 1-1 0 0,0 0 1 0 0,0 0-1 0 0,-1 0 1 0 0,1-1-1 0 0,0 1 1 0 0,-1 0 0 0 0,0 0-1 0 0,1 0 1 0 0,-1 0-1 0 0,0 1-140 0 0,1 63 1440 0 0,2-37-1296 0 0,1-1 0 0 0,1-1 0 0 0,7 20-144 0 0,-7-33 22 0 0,0 0 0 0 0,1 0 0 0 0,0-1 0 0 0,1 0 0 0 0,1 0 0 0 0,0-1 0 0 0,0 0 0 0 0,2 0-22 0 0,-3-3 0 0 0,15 16 0 0 0,-22-24 2 0 0,1-1 0 0 0,-1 0 0 0 0,0 0 0 0 0,0 0 0 0 0,0 0 1 0 0,0 0-1 0 0,0 0 0 0 0,0 1 0 0 0,0-1 0 0 0,0 0 0 0 0,0 0 0 0 0,1 0 0 0 0,-1 0 0 0 0,0 0 0 0 0,0 0 0 0 0,0 0 0 0 0,0 0 0 0 0,0 0 0 0 0,0 0 0 0 0,1 0 0 0 0,-1 0 0 0 0,0 0 0 0 0,0 0 0 0 0,0 0 0 0 0,0 1 0 0 0,0-1 0 0 0,1 0 0 0 0,-1 0 1 0 0,0-1-1 0 0,0 1 0 0 0,0 0 0 0 0,0 0 0 0 0,0 0 0 0 0,1 0 0 0 0,-1 0 0 0 0,0 0 0 0 0,0 0 0 0 0,0 0 0 0 0,0 0-2 0 0,2-7 201 0 0,-4-11 336 0 0,1 16-424 0 0,-2-17 110 0 0,1-1 1 0 0,1 1-1 0 0,0-1 1 0 0,2 1-1 0 0,0-3-223 0 0,0 17-12 0 0,2-28-66 0 0,2 0 0 0 0,1 1 0 0 0,1-1 1 0 0,2 2-1 0 0,5-11 78 0 0,-1 10-189 0 0,10-20-512 0 0,-3-1 0 0 0,7-33 701 0 0,-18 56 0 0 0,-6 20 0 0 0,0 0 0 0 0,0-1 0 0 0,-1 1 0 0 0,0 0 0 0 0,0-11 0 0 0,-2 20 0 0 0,0-1 0 0 0,-1 1 0 0 0,1 0 0 0 0,0-1 0 0 0,0 1 0 0 0,-1 0 0 0 0,1-1 0 0 0,0 1 0 0 0,-1 0 0 0 0,0 0 0 0 0,1-1 0 0 0,-1 1 0 0 0,0 0 0 0 0,1 0 0 0 0,-1 0 0 0 0,0 0 0 0 0,0 0 0 0 0,0 0 0 0 0,0 0 0 0 0,1 1 0 0 0,0 0 0 0 0,0 0 0 0 0,0 0 0 0 0,-1-1 0 0 0,1 1 0 0 0,0 0 0 0 0,0 0 0 0 0,-1 0 0 0 0,1 0 0 0 0,0 0 0 0 0,0-1 0 0 0,-1 1 0 0 0,1 0 0 0 0,0 0 0 0 0,0 0 0 0 0,-1 0 0 0 0,1 0 0 0 0,0 0 0 0 0,-1 0 0 0 0,1 0 0 0 0,0 0 0 0 0,0 0 0 0 0,-1 0 0 0 0,1 0 0 0 0,0 0 0 0 0,-1 0 0 0 0,1 1 0 0 0,0-1 0 0 0,0 0 0 0 0,-1 0 0 0 0,1 0 0 0 0,0 0 0 0 0,0 0 0 0 0,-1 0 0 0 0,1 1 0 0 0,0-1 0 0 0,0 0 0 0 0,0 0 0 0 0,-1 0 0 0 0,1 1 0 0 0,0-1 0 0 0,0 0 0 0 0,0 0 0 0 0,0 1 0 0 0,-1-1 0 0 0,1 0 0 0 0,0 0 0 0 0,0 1 0 0 0,0-1 0 0 0,0 0 0 0 0,0 1 0 0 0,0-1 0 0 0,-4 10 0 0 0,4-9 0 0 0,0 0 0 0 0,0 1 0 0 0,-1-1 0 0 0,1 1 0 0 0,0-1 0 0 0,0 1 0 0 0,0-1 0 0 0,0 1 0 0 0,1-1 0 0 0,-1 1 0 0 0,0 0 0 0 0,1 1 0 0 0,1 0 0 0 0,-1 0 0 0 0,1 0 0 0 0,0 0 0 0 0,0 0 0 0 0,0 0 0 0 0,0 0 0 0 0,1 0 0 0 0,0-1 0 0 0,0 1 0 0 0,0-1 0 0 0,1 0 0 0 0,-1 0 0 0 0,1 0 0 0 0,0-1 0 0 0,-1 1 0 0 0,1-1 0 0 0,0 0 0 0 0,0 0 0 0 0,0 0 0 0 0,4 0 0 0 0,6 2 0 0 0,-3 0 74 0 0,0-1 1 0 0,0-1-1 0 0,0 0 0 0 0,1-1 0 0 0,5 0-74 0 0,60-7 702 0 0,-36 2-391 0 0,121-19 332 0 0,-2 1-678 0 0,-130 20 31 0 0,77-7 14 0 0,5 6-10 0 0,-78 3-14 0 0,-1 3 0 0 0,0 1 0 0 0,0 1 0 0 0,0 2 0 0 0,16 5 14 0 0,-47-10-337 0 0,-2-1-138 0 0,0 0-761 0 0,0 0-3062 0 0,0 0-1316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174 123 8287 0 0,'0'0'191'0'0,"0"0"26"0"0,0 0 9 0 0,-1 2-34 0 0,-4 14-152 0 0,3-12-34 0 0,1 0 0 0 0,-1 1 1 0 0,1 0-1 0 0,0-1 0 0 0,0 1 0 0 0,1 0 0 0 0,-1 0 1 0 0,1-1-1 0 0,0 1 0 0 0,0 0 0 0 0,1 0 0 0 0,0 4-6 0 0,0-8 75 0 0,-1 0 0 0 0,1 0 0 0 0,0 1 0 0 0,0-1 0 0 0,-1 0 0 0 0,1 0 0 0 0,0 0 0 0 0,0 0 0 0 0,0 0 0 0 0,0 0 0 0 0,0-1 0 0 0,0 1 0 0 0,0 0 0 0 0,0 0 0 0 0,1-1 0 0 0,-1 1-75 0 0,2 1 196 0 0,2 0-1 0 0,0 1 0 0 0,0-1-1 0 0,0 0 1 0 0,0 0 0 0 0,1 0-1 0 0,-1-1 1 0 0,1 0 0 0 0,-1 0-1 0 0,1-1 1 0 0,-1 1 0 0 0,1-1-1 0 0,-1 0 1 0 0,1-1 0 0 0,0 1-1 0 0,-1-1 1 0 0,1 0 0 0 0,-1 0-1 0 0,5-2-194 0 0,7-3 650 0 0,-1 0-1 0 0,1-1 1 0 0,-1-1 0 0 0,0-1-1 0 0,3-2-649 0 0,-2 1 0 0 0,-9 6 0 0 0,0-1 0 0 0,-1 1 0 0 0,1-2 0 0 0,-1 1 0 0 0,0-1 0 0 0,0 0 0 0 0,-1 0 0 0 0,1-1 0 0 0,-1 0 0 0 0,2-4 0 0 0,-6 9 5 0 0,-2 1-10 0 0,1 0 1 0 0,-1-1 0 0 0,1 1 0 0 0,-1 0-1 0 0,1 0 1 0 0,-1 0 0 0 0,0 0-1 0 0,0 0 1 0 0,1-1 0 0 0,-1 1 0 0 0,0 0-1 0 0,0 0 1 0 0,0 0 0 0 0,0-1 0 0 0,0 1-1 0 0,-1-1 5 0 0,0-3-128 0 0,0-1-1 0 0,0 1 1 0 0,-1 0-1 0 0,0 0 1 0 0,0 0-1 0 0,0 0 1 0 0,-1 0-1 0 0,1 1 0 0 0,-1-1 1 0 0,0 1-1 0 0,-1-1 1 0 0,1 1-1 0 0,-1 0 1 0 0,0 0-1 0 0,-3-2 129 0 0,5 5 0 0 0,0 0 0 0 0,0-1 0 0 0,0 1 0 0 0,0 1 0 0 0,0-1 0 0 0,0 0 0 0 0,-1 0 0 0 0,1 1 0 0 0,0 0 0 0 0,0-1 0 0 0,-1 1 0 0 0,1 0 0 0 0,0 0 0 0 0,-1 0 0 0 0,1 0 0 0 0,0 0 0 0 0,-1 1 0 0 0,1-1 0 0 0,-1 1 0 0 0,-6 2 0 0 0,-1 0 0 0 0,1 1 0 0 0,0 0 0 0 0,1 0 0 0 0,-3 1 0 0 0,-8 5 0 0 0,1 2 0 0 0,0 0 0 0 0,0 1 0 0 0,-10 11 0 0 0,12-12 0 0 0,-18 19 0 0 0,2 1 0 0 0,-25 33 0 0 0,55-64 0 0 0,-14 20 0 0 0,1 1 0 0 0,2 0 0 0 0,0 1 0 0 0,1 1 0 0 0,1-1 0 0 0,-3 15 0 0 0,12-34-1 0 0,1-2 3 0 0,0-1 1 0 0,1 1-1 0 0,-1 0 1 0 0,0 0-1 0 0,1 0 1 0 0,-1-1-1 0 0,1 1 1 0 0,-1 0-1 0 0,1 0 1 0 0,0 0 0 0 0,0 0-1 0 0,0 0 1 0 0,0 0-1 0 0,0 0 1 0 0,1 0-1 0 0,-1 0 1 0 0,0-1-1 0 0,1 1 1 0 0,0 0-1 0 0,-1 0 1 0 0,1 0-1 0 0,0-1 1 0 0,0 1-1 0 0,0 0 1 0 0,0-1-1 0 0,1 2-2 0 0,-1-2 41 0 0,0-1-1 0 0,-1 0 0 0 0,1 1 1 0 0,0-1-1 0 0,0 0 0 0 0,0 0 0 0 0,-1 0 1 0 0,1 0-1 0 0,0 0 0 0 0,0 1 1 0 0,0-2-1 0 0,0 1 0 0 0,-1 0 1 0 0,1 0-1 0 0,0 0 0 0 0,0 0 1 0 0,0-1-41 0 0,2 1 126 0 0,38-3 422 0 0,16-5-548 0 0,-29 3 142 0 0,0 1 0 0 0,1 2 0 0 0,0 1 0 0 0,0 1-142 0 0,-21 1-32 0 0,3-1-684 0 0,0 1 0 0 0,0 1 0 0 0,0-1 0 0 0,0 2 0 0 0,8 2 716 0 0,-6 0-5116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50 174 11975 0 0,'0'0'267'0'0,"0"0"42"0"0,0 0 17 0 0,0 0-28 0 0,0 0-126 0 0,0 0 204 0 0,0 3 111 0 0,1 1-436 0 0,0 0-1 0 0,-1 1 1 0 0,1-1 0 0 0,-1 1 0 0 0,0-1-1 0 0,-1 1 1 0 0,1-1 0 0 0,-1 0 0 0 0,1 1-1 0 0,-1-1 1 0 0,-1 0-51 0 0,-2 10 248 0 0,-2 0-1 0 0,-4 9-247 0 0,0-1 64 0 0,8-16 211 0 0,1 0 1 0 0,-1 0-1 0 0,1 0 0 0 0,-1 5-275 0 0,1-2 339 0 0,1-7 104 0 0,-1-1-294 0 0,1-1-148 0 0,0 0-1 0 0,0 0 0 0 0,0 0 1 0 0,0 0-1 0 0,0 0 0 0 0,0 0 1 0 0,0-1-1 0 0,0 1 0 0 0,0 0 1 0 0,0 0-1 0 0,0 0 0 0 0,0 0 1 0 0,0 0-1 0 0,-1 0 0 0 0,1 0 1 0 0,0 0-1 0 0,0 0 0 0 0,0-1 1 0 0,0 1-1 0 0,0 0 0 0 0,0 0 1 0 0,0 0-1 0 0,0 0 0 0 0,-1 0 1 0 0,1 0-1 0 0,0 0 0 0 0,0 0 1 0 0,0 0-1 0 0,0 0 0 0 0,0 0 1 0 0,0 0-1 0 0,-1 0 0 0 0,1 0 1 0 0,0 0-1 0 0,0 0 0 0 0,0 0 1 0 0,0 0-1 0 0,0 0 0 0 0,0 0 1 0 0,-1 0-1 0 0,1 0 0 0 0,0 0 1 0 0,0 0-1 0 0,0 0 0 0 0,0 0 1 0 0,0 0-1 0 0,0 1 0 0 0,0-1 1 0 0,0 0-1 0 0,-1 0 0 0 0,1 0 1 0 0,0 0-1 0 0,0 0 0 0 0,0 0 1 0 0,0 0-1 0 0,0 0 0 0 0,0 0 1 0 0,0 1-1 0 0,0-1 0 0 0,0 0 0 0 0,-2-10-4 0 0,2 3 141 0 0,1 1 0 0 0,1-1 0 0 0,-1 1 1 0 0,1 0-1 0 0,1 0 0 0 0,-1 0 0 0 0,1 0 0 0 0,0 0 0 0 0,0 0 0 0 0,0 1 0 0 0,5-6-137 0 0,5-10 106 0 0,-3 7-300 0 0,0 0 0 0 0,1 0 0 0 0,1 1 0 0 0,0 0 0 0 0,7-4 194 0 0,11-13 798 0 0,-10 9-1080 0 0,20-15 282 0 0,-31 29-112 0 0,0 0 1 0 0,0 1-1 0 0,0 1 1 0 0,1-1-1 0 0,-1 1 1 0 0,7-1 111 0 0,-13 5 82 0 0,10-5 193 0 0,2 2 1 0 0,-1-1-1 0 0,0 2 0 0 0,1 0 0 0 0,10-1-275 0 0,-22 4 14 0 0,1 0 0 0 0,-1 0 1 0 0,1 0-1 0 0,-1 1 0 0 0,0-1 1 0 0,1 1-1 0 0,-1 0 0 0 0,1 0 0 0 0,-1 0 1 0 0,0 0-1 0 0,0 0 0 0 0,2 2-14 0 0,-3-2-4 0 0,0 1 0 0 0,0-1 0 0 0,0 1 0 0 0,0 0 0 0 0,-1 0 0 0 0,1 0 0 0 0,0 0 0 0 0,-1 0 0 0 0,0 0 0 0 0,1 0 0 0 0,-1 0 0 0 0,0 0 0 0 0,0 1 0 0 0,0-1 0 0 0,0 1 0 0 0,-1-1 0 0 0,1 1 0 0 0,0 1 4 0 0,0 5 0 0 0,-1 1 0 0 0,1 0 0 0 0,-2-1 0 0 0,1 1 0 0 0,-1 0 0 0 0,-1-1 0 0 0,0 1 0 0 0,-3 8 0 0 0,3-8 0 0 0,1-7 0 0 0,0 0 0 0 0,0 0 0 0 0,0-1 0 0 0,0 1 0 0 0,-1-1 0 0 0,1 1 0 0 0,-1 0 0 0 0,1-3 0 0 0,0 1 0 0 0,1 0 0 0 0,-1 1 0 0 0,0-1 0 0 0,1 0 0 0 0,-1 0 0 0 0,1 0 0 0 0,-1 0 0 0 0,1 0 0 0 0,-1 1 0 0 0,1-1 0 0 0,0 0 0 0 0,0 0 0 0 0,0 0 0 0 0,-1 1 0 0 0,1-1 0 0 0,0 0 0 0 0,1 0 0 0 0,-1 1 0 0 0,0-1 0 0 0,0 0 0 0 0,1 1 0 0 0,0 3 0 0 0,-1 2 0 0 0,1-1 0 0 0,0 1 0 0 0,0 0 0 0 0,1 0 0 0 0,0-1 0 0 0,0 1 0 0 0,1-1 0 0 0,2 5 0 0 0,-3-7 0 0 0,0 0 0 0 0,1 0 0 0 0,0-1 0 0 0,-1 1 0 0 0,2-1 0 0 0,-1 0 0 0 0,0 1 0 0 0,0-1 0 0 0,1-1 0 0 0,0 1 0 0 0,0-1 0 0 0,-1 1 0 0 0,5 1 0 0 0,9 2 0 0 0,-1 0 0 0 0,1-1 0 0 0,0-1 0 0 0,1-1 0 0 0,5 1 0 0 0,-2-1 0 0 0,0 1 0 0 0,0 1 0 0 0,2 2 0 0 0,-6 0-895 0 0,-1 0 0 0 0,0 2-1 0 0,9 6 896 0 0,11 6-3563 0 0,-21-14 2028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5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338 120 8287 0 0,'0'0'191'0'0,"-15"4"444"0"0,-2 2 76 0 0,1 1 1 0 0,0 0 0 0 0,0 2 0 0 0,0 0-1 0 0,-13 10-711 0 0,28-18 512 0 0,1-1 0 0 0,0 0 0 0 0,0 0 0 0 0,0 0 0 0 0,0 0 0 0 0,0 0 0 0 0,0 0 0 0 0,15-2 512 0 0,0-1-620 0 0,1 0 0 0 0,-1 0 0 0 0,0-2 0 0 0,14-6-404 0 0,64-27 6 0 0,1 3-1 0 0,2 4 0 0 0,77-13-5 0 0,-155 42 0 0 0,-1-1 0 0 0,1 2 0 0 0,0 1 0 0 0,14 1 0 0 0,-23 2 0 0 0,-6 6 0 0 0,-4 1 0 0 0,-2-5 0 0 0,0-1 0 0 0,-1 0 0 0 0,1 0 0 0 0,-1 0 0 0 0,0 0 0 0 0,0-1 0 0 0,0 1 0 0 0,-1-1 0 0 0,1 0 0 0 0,-2 0 0 0 0,-16 13 0 0 0,-94 73 0 0 0,45-29 0 0 0,-47 41 0 0 0,67-51-172 0 0,-188 171-1648 0 0,223-209 1820 0 0,0 0 0 0 0,-1-1 0 0 0,-13 6 0 0 0,-21 15 0 0 0,44-28 0 0 0,0 0 0 0 0,0 0 0 0 0,0 0 0 0 0,-1-1 0 0 0,-4 3 0 0 0,0 0 0 0 0,0 1 0 0 0,-4 3 0 0 0,9-3 0 0 0,7-7 0 0 0,0 1 0 0 0,0-1 0 0 0,0 1 0 0 0,0-1 0 0 0,1 1 0 0 0,-1-1 0 0 0,0 1 0 0 0,0-1 0 0 0,0 1 0 0 0,1-1 0 0 0,-1 0 0 0 0,0 1 0 0 0,1-1 0 0 0,-1 0 0 0 0,0 1 0 0 0,1-1 0 0 0,-1 0 0 0 0,1 1 0 0 0,-1-1 0 0 0,1 0 0 0 0,-1 0 0 0 0,5 2 0 0 0,-1 0 0 0 0,1-1 0 0 0,-1 0 0 0 0,1 0 0 0 0,0-1 0 0 0,-1 1 0 0 0,1-1 0 0 0,0 0 0 0 0,1 0 0 0 0,9 0 0 0 0,11 0 265 0 0,0-1 0 0 0,-1-1 1 0 0,1-2-1 0 0,-1-1 0 0 0,23-7-265 0 0,-11 4 666 0 0,33-5-666 0 0,-45 12 166 0 0,0 1 0 0 0,0 0 0 0 0,0 2 1 0 0,-1 1-1 0 0,1 1 0 0 0,-1 2 0 0 0,8 2-166 0 0,-29-7-500 0 0,-3-1 59 0 0,0 0 83 0 0,0 0-736 0 0,-13 5-1877 0 0,1-1 1436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5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13823 0 0,'0'0'315'0'0,"0"0"45"0"0,0 0 21 0 0,3 0-49 0 0,11-1-175 0 0,1-1-1 0 0,0-1 1 0 0,-1 0-1 0 0,10-4-156 0 0,21-4 930 0 0,-18 7-732 0 0,0 1 0 0 0,0 1 0 0 0,0 1 0 0 0,7 1-198 0 0,107 12 1472 0 0,-92-7-664 0 0,-6-3-264 0 0,0-2 0 0 0,0-1 0 0 0,10-4-544 0 0,-18 2-650 0 0,-1-2-1 0 0,0-1 1 0 0,0-2 0 0 0,0-2-1 0 0,16-7 651 0 0,9-8-2997 0 0,-35 15 1462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5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15 10135 0 0,'7'-2'117'0'0,"0"-1"0"0"0,0 1 0 0 0,0 0 0 0 0,0 0-1 0 0,0 1 1 0 0,1 0 0 0 0,-1 0 0 0 0,0 1 0 0 0,1 0 0 0 0,3 0-117 0 0,-11 0-1 0 0,2 0 372 0 0,-2 0 117 0 0,0 0 21 0 0,0 1-439 0 0,0-1 1 0 0,0 1-1 0 0,1 0 0 0 0,-1-1 0 0 0,0 1 0 0 0,0 0 0 0 0,0-1 0 0 0,1 1 0 0 0,-1-1 0 0 0,0 1 0 0 0,1-1 0 0 0,-1 1 1 0 0,0-1-1 0 0,1 1 0 0 0,-1-1 0 0 0,1 1-70 0 0,-1 0 26 0 0,1-1-1 0 0,-1 0 1 0 0,0 1 0 0 0,1-1 0 0 0,-1 0-1 0 0,0 1 1 0 0,1-1 0 0 0,-1 1-1 0 0,0-1 1 0 0,0 1 0 0 0,1-1 0 0 0,-1 0-1 0 0,0 1 1 0 0,0-1 0 0 0,0 1 0 0 0,0-1-1 0 0,0 1 1 0 0,0-1 0 0 0,0 1 0 0 0,0-1-1 0 0,0 1 1 0 0,0-1 0 0 0,0 1-1 0 0,0-1 1 0 0,0 1 0 0 0,0-1 0 0 0,0 1-1 0 0,0-1 1 0 0,-1 1 0 0 0,1-1 0 0 0,0 1-1 0 0,0-1 1 0 0,-1 1 0 0 0,1-1 0 0 0,0 0-1 0 0,-1 1-25 0 0,-6 8 87 0 0,-1-1 0 0 0,0 0 0 0 0,-1 0 0 0 0,0-1 0 0 0,0 0-1 0 0,0 0 1 0 0,-7 3-87 0 0,-49 32 0 0 0,-1 1 0 0 0,-56 27 0 0 0,-76 21 16 0 0,139-69-56 0 0,0-1 0 0 0,-29 3 40 0 0,75-21-239 0 0,-1 0 0 0 0,1-1 0 0 0,-1 0 0 0 0,0-1 0 0 0,0 0 0 0 0,0-2 0 0 0,0 1 0 0 0,-6-3 239 0 0,18 3-1 0 0,-1-1 0 0 0,1 1-1 0 0,0-1 1 0 0,1 0 0 0 0,-1 0-1 0 0,0 0 1 0 0,0 0 0 0 0,0 0-1 0 0,0 0 1 0 0,1 0 0 0 0,-1-1-1 0 0,-1 0 2 0 0,-4-8 0 0 0,2-3 0 0 0,3-2 0 0 0,2 12 0 0 0,1-1 0 0 0,0 0 0 0 0,0 1 0 0 0,1-1 0 0 0,-1 1 0 0 0,1 0 0 0 0,-1-1 0 0 0,1 1 0 0 0,0 0 0 0 0,0 0 0 0 0,1 0 0 0 0,-1 0 0 0 0,1 0 0 0 0,-1 1 0 0 0,1-1 0 0 0,1 0 0 0 0,6-5 0 0 0,0 1 0 0 0,1 1 0 0 0,-1 0 0 0 0,5-2 0 0 0,-9 6 114 0 0,0 0-1 0 0,0 0 1 0 0,0 1-1 0 0,0-1 0 0 0,0 1 1 0 0,1 1-1 0 0,-1-1 1 0 0,0 1-1 0 0,0 0 1 0 0,1 1-1 0 0,-1 0 0 0 0,0-1 1 0 0,0 2-1 0 0,2 0-113 0 0,12 3 615 0 0,-1 1 0 0 0,0 1-1 0 0,13 6-614 0 0,15 8 554 0 0,25 11-428 0 0,2 5-126 0 0,-64-32 453 0 0,0-1 0 0 0,0 0-1 0 0,0 0 1 0 0,10 2-453 0 0,-15-5 149 0 0,18 8-132 0 0,-13-4-18 0 0,4 15 1 0 0,2 5-64 0 0,-14-23-273 0 0,-2-2-138 0 0,3 2-33 0 0,-1-1 431 0 0,1 1 0 0 0,0 0 0 0 0,0-1 0 0 0,-1 0 0 0 0,1 1 0 0 0,0-1 0 0 0,0-1 1 0 0,1 1-1 0 0,-1 0 0 0 0,0-1 0 0 0,0 1 0 0 0,0-1 0 0 0,0 0 0 0 0,0 0 0 0 0,1 0 0 0 0,-1-1 0 0 0,0 1 0 0 0,2-1 77 0 0,5-2-4037 0 0,-8 2-1381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5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12 13823 0 0,'2'-1'45'0'0,"-1"0"0"0"0,1 0 0 0 0,-1 0-1 0 0,1 0 1 0 0,-1 0 0 0 0,1 0 0 0 0,0 0-1 0 0,0 0 1 0 0,-1 1 0 0 0,1-1 0 0 0,0 1 0 0 0,0-1-1 0 0,0 1 1 0 0,0 0 0 0 0,0-1 0 0 0,-1 1-1 0 0,1 0 1 0 0,0 1 0 0 0,0-1 0 0 0,0 0 0 0 0,0 0-1 0 0,0 1 1 0 0,0-1 0 0 0,-1 1 0 0 0,1-1-1 0 0,0 1 1 0 0,0 0 0 0 0,-1 0 0 0 0,1 0-1 0 0,0 0 1 0 0,-1 0-45 0 0,-1-1 3 0 0,1 0 0 0 0,-1 0 0 0 0,0 0-1 0 0,0 0 1 0 0,0 1 0 0 0,0-1 0 0 0,0 0 0 0 0,1 0-1 0 0,-1 0 1 0 0,0 0 0 0 0,0 0 0 0 0,0 0 0 0 0,0 0-1 0 0,0 1 1 0 0,0-1 0 0 0,0 0 0 0 0,0 0 0 0 0,0 0-1 0 0,0 0 1 0 0,1 0 0 0 0,-1 1 0 0 0,0-1 0 0 0,0 0-1 0 0,0 0 1 0 0,0 0 0 0 0,0 0 0 0 0,0 0 0 0 0,0 1-1 0 0,0-1 1 0 0,0 0 0 0 0,0 0 0 0 0,0 0 0 0 0,0 0-1 0 0,0 0 1 0 0,0 1 0 0 0,-1-1 0 0 0,1 0 0 0 0,0 0-1 0 0,0 0 1 0 0,0 0-3 0 0,-4 18 2 0 0,0-1 1 0 0,-1 0-1 0 0,-1 0 0 0 0,-1-1 0 0 0,0 1 0 0 0,-1-2 0 0 0,-6 9-2 0 0,-16 24-3 0 0,-29 32 3 0 0,-130 142 0 0 0,68-84 0 0 0,37-44 0 0 0,32-37 0 0 0,-39 55 0 0 0,76-91-322 0 0,7-11-387 0 0,1-1-1 0 0,1 1 1 0 0,-1 0 0 0 0,1 1 0 0 0,1 0 0 0 0,0 0 0 0 0,0 1 709 0 0,3-1-4338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5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93 11975 0 0,'0'0'267'0'0,"0"0"42"0"0,-1 2 17 0 0,-9 17-86 0 0,-1-1 1 0 0,-8 8-241 0 0,18-24 365 0 0,-12 13 1655 0 0,12-14-1508 0 0,1-1 0 0 0,0 0 68 0 0,0 0 286 0 0,1-3 124 0 0,5-6-716 0 0,1-1-1 0 0,0 1 1 0 0,0 1-1 0 0,1-1 0 0 0,0 1 1 0 0,0 1-1 0 0,1-1 1 0 0,0 2-1 0 0,4-3-273 0 0,24-15-392 0 0,34-14 392 0 0,-49 26 175 0 0,-21 12-175 0 0,3-3 0 0 0,0 1 0 0 0,0 0 0 0 0,0 0 0 0 0,0 1 0 0 0,1-1 0 0 0,-1 1 0 0 0,0 0 0 0 0,3 0 0 0 0,-6 1 0 0 0,-1 0 0 0 0,1 0 0 0 0,-1-1 0 0 0,1 1 0 0 0,-1 0 0 0 0,0 0 0 0 0,1 0 0 0 0,-1 0 0 0 0,1 0 0 0 0,-1 0 0 0 0,0 0 0 0 0,1 0 0 0 0,-1 0 0 0 0,1 1 0 0 0,-1-1 0 0 0,1 0 0 0 0,-1 0 0 0 0,0 0 0 0 0,1 0 0 0 0,-1 0 0 0 0,0 1 0 0 0,1-1 0 0 0,-1 0 0 0 0,0 0 0 0 0,1 1 0 0 0,-1-1 0 0 0,0 0 0 0 0,1 1 0 0 0,-1-1 0 0 0,0 0 0 0 0,0 1 0 0 0,1-1 0 0 0,-1 0 0 0 0,0 1 0 0 0,-1 5 0 0 0,-2 7 0 0 0,-1 0 0 0 0,0 0 0 0 0,-1 0 0 0 0,-3 7 0 0 0,-8 9 0 0 0,-1 0 0 0 0,-1-2 0 0 0,-6 7 0 0 0,4-5 0 0 0,4-7 0 0 0,-13 13 0 0 0,2-4 0 0 0,-2 7 0 0 0,21-29 0 0 0,-19 26 0 0 0,24-31 0 0 0,1-1 0 0 0,-1 0 0 0 0,0 1 0 0 0,0-1 0 0 0,0 0 0 0 0,0 0 0 0 0,-2 1 0 0 0,-35 30 0 0 0,36-32 0 0 0,-11 13 0 0 0,15-15 0 0 0,0 0 0 0 0,-1 0 0 0 0,1 1 0 0 0,0-1 0 0 0,-1 0 0 0 0,1 1 0 0 0,0-1 0 0 0,0 1 0 0 0,0-1 0 0 0,-1 0 0 0 0,1 1 0 0 0,0-1 0 0 0,0 1 0 0 0,0-1 0 0 0,0 0 0 0 0,0 1 0 0 0,0-1 0 0 0,-1 1 0 0 0,1-1 0 0 0,0 1 0 0 0,0-1 0 0 0,1 1 0 0 0,-1 0 0 0 0,1-1 0 0 0,0 1 0 0 0,0 0 0 0 0,0 0 0 0 0,0-1 0 0 0,0 1 0 0 0,0 0 0 0 0,0-1 0 0 0,0 1 0 0 0,0-1 0 0 0,0 1 0 0 0,0-1 0 0 0,1 0 0 0 0,-1 1 0 0 0,0-1 0 0 0,0 0 0 0 0,1 0 0 0 0,23 2 0 0 0,-3-6 0 0 0,1 0 0 0 0,12-5 0 0 0,9-2 0 0 0,87-21 0 0 0,-85 23 1839 0 0,-44 9-2041 0 0,-2 0-248 0 0,9-1-6199 0 0,-8 0-233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5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17503 0 0,'0'0'399'0'0,"0"0"60"0"0,0 0 21 0 0,0 0-59 0 0,1 2-276 0 0,-1 7-129 0 0,-1 1-16 0 0,-2-1-1293 0 0,3-7-5174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5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1195 1 15663 0 0,'0'0'356'0'0,"1"1"50"0"0,4 7-215 0 0,0-1 1 0 0,0 1 0 0 0,-1-1 0 0 0,0 1-1 0 0,2 6-191 0 0,-4-5 0 0 0,-5-1 71 0 0,0-5 90 0 0,1-1 0 0 0,-1 0 0 0 0,0 0 0 0 0,0 0 0 0 0,0 0 0 0 0,0 0 0 0 0,0-1 0 0 0,-1 1 0 0 0,-2 0-161 0 0,-32 9 936 0 0,-1-4 427 0 0,-19 0-1363 0 0,2 0 253 0 0,-161 22-2063 0 0,-147-1 1810 0 0,107-16-166 0 0,257-12 166 0 0,-23 2 0 0 0,1 0 0 0 0,-16 4 0 0 0,33-5 0 0 0,-1 0 0 0 0,1 1 0 0 0,-1 0 0 0 0,1 0 0 0 0,0 0 0 0 0,-1 0 0 0 0,1 1 0 0 0,0 0 0 0 0,1 0 0 0 0,-1 1 0 0 0,0-1 0 0 0,1 1 0 0 0,-1 1 0 0 0,0 3 0 0 0,4-5 0 0 0,1-1 0 0 0,-1 0 0 0 0,1 0 0 0 0,0 0 0 0 0,0 1 0 0 0,0-1 0 0 0,0 0 0 0 0,0 1 0 0 0,3 13 0 0 0,0-12 0 0 0,0-2 0 0 0,4 8 0 0 0,1-1 0 0 0,0 1 0 0 0,8 5 0 0 0,-8-8 0 0 0,-1 1 0 0 0,1 0 0 0 0,-1 1 0 0 0,-1 0 0 0 0,1 2 0 0 0,3 4 0 0 0,-6-9 0 0 0,-1 0 0 0 0,1 0 0 0 0,-1 0 0 0 0,0 0 0 0 0,0 1 0 0 0,-1-1 0 0 0,0 1 0 0 0,0 0 0 0 0,0 0 0 0 0,-1 0 0 0 0,0 1 0 0 0,1 7 0 0 0,0 1 0 0 0,1 0 0 0 0,2 8 0 0 0,4 16 0 0 0,-3-13 0 0 0,1 0 0 0 0,10 25 0 0 0,-12-28 0 0 0,-5-21 0 0 0,1 0 0 0 0,-1 0 0 0 0,1 0 0 0 0,0 1 0 0 0,0-1 0 0 0,0 0 0 0 0,0-1 0 0 0,0 1 0 0 0,0 0 0 0 0,1 0 0 0 0,1 1 0 0 0,7 7 24 0 0,-9-10-9 0 0,0-1 0 0 0,0 1 0 0 0,0 0 0 0 0,0 0 0 0 0,0 0 0 0 0,0 0 1 0 0,0 1-1 0 0,0-1 0 0 0,0 0 0 0 0,0 0 0 0 0,-1 0 0 0 0,1 1 0 0 0,-1-1 0 0 0,1 0 0 0 0,-1 1 1 0 0,1-1-1 0 0,-1 0 0 0 0,0 1 0 0 0,0-1 0 0 0,0 0 0 0 0,1 1 0 0 0,-1-1 0 0 0,0 1 0 0 0,-1-1 1 0 0,1 1-16 0 0,0-1 36 0 0,0 0 1 0 0,0 0-1 0 0,0 0 1 0 0,0 0-1 0 0,0 0 1 0 0,1 0 0 0 0,-1-1-1 0 0,0 1 1 0 0,0 0-1 0 0,1 0 1 0 0,-1 0 0 0 0,1 0-1 0 0,-1-1 1 0 0,0 1-1 0 0,1 0 1 0 0,-1-1 0 0 0,1 1-1 0 0,0 0 1 0 0,-1-1-1 0 0,1 1 1 0 0,0 0-1 0 0,-1-1-36 0 0,4 4 178 0 0,-4-4-161 0 0,0 0 0 0 0,0 0 1 0 0,1 0-1 0 0,-1 1 0 0 0,0-1 0 0 0,0 0 0 0 0,0 0 0 0 0,1 1 0 0 0,-1-1 0 0 0,0 0 0 0 0,0 1 1 0 0,0-1-1 0 0,0 0 0 0 0,1 0 0 0 0,-1 1 0 0 0,0-1 0 0 0,0 0 0 0 0,0 1 0 0 0,0-1 1 0 0,0 0-1 0 0,0 1 0 0 0,0-1 0 0 0,0 0 0 0 0,0 1 0 0 0,0-1-17 0 0,-10 6 157 0 0,-1 0-62 0 0,9-6 276 0 0,2 0 117 0 0,0 0 21 0 0,0 0-66 0 0,0 0-433 0 0,1-1 0 0 0,0 0 0 0 0,-1 0 1 0 0,1 0-1 0 0,-1 0 0 0 0,1 0 0 0 0,-1 0 0 0 0,0 0 1 0 0,1 0-1 0 0,-1 0 0 0 0,0 0 0 0 0,0 0 0 0 0,0 0 0 0 0,0 0 1 0 0,1-1-11 0 0,-1-1 12 0 0,1 1-12 0 0,0-1 0 0 0,1 1 0 0 0,-1 0 0 0 0,1-1 0 0 0,-1 1 0 0 0,1 0 0 0 0,0 0 0 0 0,0 0 0 0 0,0 0 0 0 0,0 0 0 0 0,1 0 0 0 0,12-13 0 0 0,-8 4 0 0 0,0 0 0 0 0,-1-1 0 0 0,0 1 0 0 0,-1-1 0 0 0,-1-1 0 0 0,0 1 0 0 0,0-1 0 0 0,15-40 0 0 0,-7 21 0 0 0,-1-1 0 0 0,3-19 0 0 0,-3-9 0 0 0,-9 46 0 0 0,1 0 0 0 0,0 0 0 0 0,1 0 0 0 0,0 0 0 0 0,1 0 0 0 0,-4 13 0 0 0,0 0 0 0 0,0 0 0 0 0,1-1 0 0 0,-1 1 0 0 0,0 0 0 0 0,1 0 0 0 0,-1 0 0 0 0,1 0 0 0 0,0 0 0 0 0,11-4 0 0 0,-8 5 0 0 0,8-2-542 0 0,-1 0 0 0 0,1 1 0 0 0,0 0 0 0 0,-1 1 0 0 0,1 1 0 0 0,5 0 542 0 0,19 0-3918 0 0,-19-2-2224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8:5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6 11975 0 0,'0'0'267'0'0,"2"0"42"0"0,2-2-170 0 0,5-2 294 0 0,-6 5-260 0 0,-6 5-111 0 0,-8 8 337 0 0,-1 0 1 0 0,0-1-1 0 0,-1 0 1 0 0,-8 5-400 0 0,-5 7-514 0 0,18-18 486 0 0,-46 47 332 0 0,-3-4 1 0 0,-1-1-1 0 0,-6-2-304 0 0,58-42 0 0 0,-95 66 0 0 0,80-54 0 0 0,1 0 0 0 0,1 1 0 0 0,-12 15 0 0 0,23-19 14 0 0,7-12-21 0 0,0 1 1 0 0,-1-1-1 0 0,1 1 1 0 0,-1-1-1 0 0,1 0 1 0 0,-1 0-1 0 0,0 0 1 0 0,0 0 0 0 0,0 0-1 0 0,0 0 1 0 0,0 0-1 0 0,-1 0 7 0 0,2-1-337 0 0,1-1-138 0 0,0 0-33 0 0,0 0 66 0 0,0 0 356 0 0,0 0 408 0 0,5-21 1268 0 0,-2 13-1518 0 0,-2 7 299 0 0,-1 1 117 0 0,10-13 613 0 0,-8 12-1099 0 0,0-1 0 0 0,0 0 0 0 0,0 1-1 0 0,0-1 1 0 0,0 1 0 0 0,0 0 0 0 0,1 0-1 0 0,-1 0 1 0 0,2 0-2 0 0,13-5 0 0 0,-13 7 0 0 0,-1 0 0 0 0,9 0 238 0 0,0 0 0 0 0,0 1 0 0 0,0 1 0 0 0,0 0-1 0 0,0 0 1 0 0,3 3-238 0 0,32 8 605 0 0,12 3-588 0 0,-40-11-17 0 0,-1-1 0 0 0,1 0-1 0 0,0-2 1 0 0,15 2 0 0 0,42-2 0 0 0,-73-2-12 0 0,-1-1 1 0 0,0 0 0 0 0,0 0 0 0 0,1 1 0 0 0,-1-2-1 0 0,0 1 1 0 0,0 0 0 0 0,0 0 0 0 0,0-1 0 0 0,0 1 0 0 0,1-1 0 0 0,-1 0 0 0 0,0 1-1 0 0,0-1 1 0 0,0 0 0 0 0,-1 0 0 0 0,1 0 0 0 0,0-1 11 0 0,-1 2-1051 0 0,2-2-385 0 0,6-5-78 0 0,-6 5-20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0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1 649 10135 0 0,'0'0'231'0'0,"0"0"29"0"0,0 0 19 0 0,0 0 37 0 0,0 0 125 0 0,0 0 58 0 0,0 0 11 0 0,0 0-67 0 0,1-1-294 0 0,37-34 811 0 0,0 0 144 0 0,4-11 336 0 0,39-33-1440 0 0,-44 45 399 0 0,14-18-399 0 0,-22 21 105 0 0,1 1-1 0 0,20-13-104 0 0,-32 28 0 0 0,29-21 0 0 0,12-5 0 0 0,-48 33 0 0 0,-51 44 0 0 0,16-17 0 0 0,0 1 0 0 0,2 2 0 0 0,0 0 0 0 0,1 1 0 0 0,2 1 0 0 0,0 1 0 0 0,-10 19 0 0 0,17-25 0 0 0,8-12 0 0 0,-1 0 0 0 0,1 0 0 0 0,1 0 0 0 0,-1 0 0 0 0,1 1 0 0 0,0-1 0 0 0,1 1 0 0 0,0 0 0 0 0,-2 7 0 0 0,4-13 15 0 0,0-1-1 0 0,0 0 1 0 0,0 1-1 0 0,0-1 1 0 0,0 1 0 0 0,0-1-1 0 0,1 1 1 0 0,-1-1-1 0 0,0 0 1 0 0,1 1-1 0 0,-1-1 1 0 0,1 1-1 0 0,0-1 1 0 0,-1 0-1 0 0,1 0 1 0 0,0 1-1 0 0,0-1 1 0 0,-1 0 0 0 0,1 0-1 0 0,0 0 1 0 0,0 0-1 0 0,1 1-14 0 0,1-1 59 0 0,-1 1 0 0 0,0-1-1 0 0,0 0 1 0 0,1 0 0 0 0,-1 0-1 0 0,1 0 1 0 0,-1-1 0 0 0,1 1-1 0 0,-1-1 1 0 0,1 1 0 0 0,-1-1-1 0 0,2 0-58 0 0,8 0 205 0 0,-1-1 0 0 0,1 0 0 0 0,-1-1-1 0 0,1 0 1 0 0,2-1-205 0 0,25-7 0 0 0,36-14 0 0 0,-57 17 0 0 0,0-1 0 0 0,0-1 0 0 0,-1-1 0 0 0,0 0 0 0 0,2-4 0 0 0,255-203 0 0 0,-270 214 0 0 0,122-105 0 0 0,3-2 0 0 0,-152 162 0 0 0,5-28 0 0 0,15-20 0 0 0,-1 0 0 0 0,1 0 0 0 0,0 0 0 0 0,1 0 0 0 0,-1 0 0 0 0,1 1 0 0 0,-28 74 0 0 0,17-43 0 0 0,-1-1 0 0 0,-4 4 0 0 0,-1-2 0 0 0,1 1 0 0 0,2 1 0 0 0,-6 24 0 0 0,17-47 0 0 0,4-11 0 0 0,-1 0 0 0 0,0 0 0 0 0,1 0 0 0 0,0 1 0 0 0,0-1 0 0 0,1 0 0 0 0,-1 1 0 0 0,1-1 0 0 0,0 3 0 0 0,0-7 0 0 0,0 0 0 0 0,0 1 0 0 0,0-1 0 0 0,1 0 0 0 0,-1 1 0 0 0,0-1 0 0 0,0 0 0 0 0,1 0 0 0 0,-1 1 0 0 0,1-1 0 0 0,-1 0 0 0 0,1 0 0 0 0,0 0 0 0 0,-1 0 0 0 0,1 0 0 0 0,0 0 0 0 0,0 0 0 0 0,0 0 0 0 0,-1 0 0 0 0,1 0 0 0 0,0 0 0 0 0,0 0 0 0 0,1-1 0 0 0,-1 1 0 0 0,0 0 0 0 0,0-1 0 0 0,0 1 0 0 0,0-1 0 0 0,2 1 0 0 0,2 1 0 0 0,1 1 1 0 0,-1-1-1 0 0,1-1 1 0 0,0 1-1 0 0,0-1 1 0 0,1 0 0 0 0,-1 0-1 0 0,0 0 1 0 0,0-1-1 0 0,0 0 1 0 0,1-1-1 0 0,6 0-18 0 0,0 0 1 0 0,0-1 0 0 0,0-1-1 0 0,4-1 18 0 0,10-4-992 0 0,-11 3-4362 0 0,-14 4-260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55 10135 0 0,'0'0'231'0'0,"0"0"29"0"0,0 0 19 0 0,-1 3-41 0 0,-4 9-232 0 0,0 0 0 0 0,-7 11-6 0 0,-10 26 507 0 0,9-11-6 0 0,2-12 290 0 0,2 0 0 0 0,2 1 0 0 0,0-1 0 0 0,-2 24-791 0 0,7-30 0 0 0,1 0 0 0 0,0 1 0 0 0,3 6 0 0 0,-2-26 0 0 0,0-1 0 0 0,0 0 0 0 0,0 0 0 0 0,0 0 0 0 0,0 1 0 0 0,0-1 0 0 0,0 0 0 0 0,0 0 0 0 0,0 1 0 0 0,0-1 0 0 0,0 0 0 0 0,0 0 0 0 0,0 1 0 0 0,0-1 0 0 0,0 0 0 0 0,1 0 0 0 0,-1 0 0 0 0,0 1 0 0 0,0-1 0 0 0,0 0 0 0 0,0 0 0 0 0,1 0 0 0 0,-1 0 0 0 0,0 1 0 0 0,0-1 0 0 0,0 0 0 0 0,1 0 0 0 0,-1 0 0 0 0,0 0 0 0 0,0 0 0 0 0,1 0 0 0 0,-1 0 0 0 0,0 0 0 0 0,0 0 0 0 0,1 0 0 0 0,-1 0 0 0 0,0 0 0 0 0,0 0 0 0 0,0 0 0 0 0,1 0 0 0 0,-1 0 0 0 0,0 0 0 0 0,0 0 0 0 0,1 0 0 0 0,-1 0 0 0 0,0 0 0 0 0,0 0 0 0 0,1 0 0 0 0,-1 0 0 0 0,0 0 0 0 0,0-1 0 0 0,0 1 0 0 0,1 0 0 0 0,-1 0 0 0 0,0 0 0 0 0,0 0 0 0 0,0-1 0 0 0,12-8 0 0 0,-12 9 0 0 0,15-16 0 0 0,-1 1 0 0 0,-1-2 0 0 0,6-8 0 0 0,11-15 0 0 0,18-19 0 0 0,10-5 0 0 0,-39 45 0 0 0,1 0 0 0 0,1 1 0 0 0,1 1 0 0 0,21-12 0 0 0,-31 22 0 0 0,-2 5 0 0 0,-10 3 0 0 0,1-1 0 0 0,0 1 0 0 0,0-1 0 0 0,-1 1 0 0 0,1-1 0 0 0,0 1 0 0 0,-1 0 0 0 0,1-1 0 0 0,-1 1 0 0 0,1 0 0 0 0,0-1 0 0 0,-1 1 0 0 0,0 0 0 0 0,1 0 0 0 0,-1 0 0 0 0,1-1 0 0 0,-1 1 0 0 0,0 0 0 0 0,0 0 0 0 0,1 0 0 0 0,-1 0 0 0 0,0 0 0 0 0,0 0 0 0 0,0 0 0 0 0,0-1 0 0 0,0 1 0 0 0,0 0 0 0 0,0 0 0 0 0,-1 0 0 0 0,-4 32 0 0 0,3-26 0 0 0,-6 27 0 0 0,3-19 0 0 0,2 1 0 0 0,0-1 0 0 0,1 1 0 0 0,0 0 0 0 0,-5 78 0 0 0,3-59-10 0 0,3-30 15 0 0,0 0 0 0 0,0 0 0 0 0,0 0-1 0 0,1 1 1 0 0,0-1 0 0 0,0 0 0 0 0,0 0 0 0 0,1 1 0 0 0,-1-1-1 0 0,2 0 1 0 0,-1 0 0 0 0,0 0 0 0 0,1 0 0 0 0,0 0 0 0 0,0 0-1 0 0,0 0 1 0 0,3 3-5 0 0,-3-7 143 0 0,0 0 0 0 0,0-1 0 0 0,0 1 0 0 0,0-1 0 0 0,0 1 0 0 0,0-1 0 0 0,0 0 0 0 0,0 0 0 0 0,0 0 0 0 0,0 0 0 0 0,0 0 0 0 0,0 0 0 0 0,0 0 0 0 0,1-1-143 0 0,-1 1-42 0 0,1-1 43 0 0,0 0 0 0 0,1 0 1 0 0,-1 0-1 0 0,0 0 0 0 0,0 0 0 0 0,1-1 0 0 0,-1 0 0 0 0,-1 0 0 0 0,1 1 0 0 0,0-2 0 0 0,0 1 1 0 0,-1 0-1 0 0,1 0 0 0 0,-1-1 0 0 0,1 0 0 0 0,-1 1 0 0 0,0-1 0 0 0,1-2-1 0 0,6-9-1 0 0,-1 0 0 0 0,-1 0-1 0 0,2-6 2 0 0,-7 17 0 0 0,16-32 864 0 0,2 0-1 0 0,16-19-863 0 0,-10 14 321 0 0,-5 8-598 0 0,1 2 1 0 0,1 0-1 0 0,2 2 0 0 0,0 1 0 0 0,8-5 277 0 0,-27 27-257 0 0,0 0-1 0 0,1 0 1 0 0,-1 1-1 0 0,1 0 1 0 0,0 0-1 0 0,3-1 258 0 0,-8 4-244 0 0,0 0 0 0 0,0 0 0 0 0,1 1 0 0 0,-1-1 0 0 0,0 0 0 0 0,1 1 0 0 0,-1-1 0 0 0,0 1 0 0 0,1 0 0 0 0,-1 0 0 0 0,1 0 0 0 0,-1 0 0 0 0,0 0 0 0 0,1 1 0 0 0,-1-1 0 0 0,0 1 0 0 0,1-1 0 0 0,-1 1 0 0 0,0 0 0 0 0,0 0 0 0 0,1 0 0 0 0,0 1 244 0 0,6 5-1535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9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10135 0 0,'0'0'231'0'0,"0"0"29"0"0,0 0 19 0 0,0 0 37 0 0,0 0 125 0 0,0 0 58 0 0,0 0 11 0 0,0 0 2 0 0,0 0 0 0 0,0 2 0 0 0,-1 4-372 0 0,-1-1 0 0 0,0 1 0 0 0,0-1 0 0 0,0 0-1 0 0,-1 0 1 0 0,1 0 0 0 0,-1 0 0 0 0,0 0 0 0 0,-1 0 0 0 0,-2 2-140 0 0,-9 10 468 0 0,-1 0 1 0 0,-2 1-469 0 0,-4 2 667 0 0,-7 6-612 0 0,0-1 1 0 0,-2-2 0 0 0,-12 6-56 0 0,-36 27-2 0 0,32-21 2 0 0,-2-2 0 0 0,-12 5 0 0 0,51-32 0 0 0,-1-1 0 0 0,-1 0 0 0 0,1-1 0 0 0,-8 2 0 0 0,1 0 0 0 0,32-10 0 0 0,0 0 0 0 0,0 1 0 0 0,0 1 0 0 0,1 0 0 0 0,-1 0 0 0 0,0 2 0 0 0,7 0 0 0 0,9 2 0 0 0,7 9 0 0 0,3-1 0 0 0,26 2 0 0 0,16 3 0 0 0,-36-9 0 0 0,-20-2 0 0 0,0-1 0 0 0,14 0 0 0 0,-17-3-22 0 0,0 1 0 0 0,0 1 0 0 0,0 1-1 0 0,0 1 1 0 0,-1 1 0 0 0,1 2 22 0 0,-20-6-696 0 0,-3-1-257 0 0,0 0-58 0 0,0 0-12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10135 0 0,'0'0'231'0'0,"0"0"29"0"0,0 0 19 0 0,2-1-41 0 0,57-4 33 0 0,-20 2 986 0 0,11-3-1257 0 0,9-7 865 0 0,-1-3 0 0 0,8-5-865 0 0,53-15 830 0 0,97-16 1314 0 0,195-21-2144 0 0,-408 73 0 0 0,47-7-46 0 0,0 3-1 0 0,4 2 47 0 0,-40 2-34 0 0,0 0-1 0 0,0 1 1 0 0,0 1 0 0 0,-1 0 0 0 0,1 1 0 0 0,-1 1-1 0 0,0 0 1 0 0,1 0 0 0 0,11 7 34 0 0,-12-4-302 0 0,12 7-874 0 0,-9-2-2785 0 0,-3 2-1007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8 501 919 0 0,'0'0'383'0'0,"0"0"1272"0"0,-2 2 559 0 0,-2 4 112 0 0,3-5-228 0 0,1-1-1023 0 0,0 0-451 0 0,0 0-89 0 0,1 9-153 0 0,0-1 1 0 0,1 1-1 0 0,0-1 1 0 0,0 0 0 0 0,1 0-1 0 0,0 0 1 0 0,1 0-1 0 0,-1 0 1 0 0,3 2-383 0 0,9 21 647 0 0,-3-2-238 0 0,-1 0-233 0 0,1-2 0 0 0,1 0 0 0 0,1 0 1 0 0,18 24-177 0 0,16 18 32 0 0,-46-67 49 0 0,-2-2-5 0 0,0 0-11 0 0,0 0 13 0 0,0 0 55 0 0,0 0 24 0 0,0 0 3 0 0,0 0 0 0 0,0 0 0 0 0,0 0 0 0 0,0 0 0 0 0,0 0-9 0 0,2-13 58 0 0,-2-2-83 0 0,-1 0 0 0 0,-3-15-126 0 0,2 17 11 0 0,0 0 0 0 0,1 1 0 0 0,0-1 0 0 0,1 0-1 0 0,1 0 1 0 0,0 0 0 0 0,2-10-11 0 0,2-7 9 0 0,1 0-45 0 0,0 0-1 0 0,2 0 0 0 0,1 0 37 0 0,11-37-95 0 0,-13 40 8 0 0,1 0 0 0 0,5-7 87 0 0,3-9-115 0 0,-9 22 14 0 0,2 1-1 0 0,6-12 102 0 0,-4 12-102 0 0,0 0-1 0 0,-2-1 0 0 0,0-1 1 0 0,2-10 102 0 0,-9 24-3 0 0,-1 6 59 0 0,8-5 33 0 0,18-7 65 0 0,0 0-1 0 0,26-7-153 0 0,-14 5 73 0 0,10-2 182 0 0,0 2-1 0 0,1 2 0 0 0,0 3 1 0 0,1 2-1 0 0,44-2-254 0 0,-57 9 107 0 0,1 1 1 0 0,26 4-108 0 0,-55-2 1 0 0,16 2-16 0 0,0 1 0 0 0,19 6 15 0 0,7 1-43 0 0,-31-7-110 0 0,-15-2-45 0 0,-1-1 0 0 0,0 0 1 0 0,0 0-1 0 0,0 0 0 0 0,0-1 1 0 0,1 0-1 0 0,-1 0 1 0 0,0 0-1 0 0,2-1 198 0 0,2 1-640 0 0,-7 0 321 0 0,-1 0 1 0 0,1 0-1 0 0,-1 0 1 0 0,1 0-1 0 0,0 0 1 0 0,-1 0-1 0 0,1-1 1 0 0,-1 1-1 0 0,1 0 0 0 0,-1-1 1 0 0,1 1-1 0 0,0-2 319 0 0,10-5-1644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156 187 2759 0 0,'-10'-12'126'0'0,"10"12"-124"0"0,0 0 1 0 0,0 0-1 0 0,0 0 1 0 0,0 0-1 0 0,0 0 1 0 0,0-1-1 0 0,-1 1 1 0 0,1 0-1 0 0,0 0 1 0 0,0 0-1 0 0,0 0 1 0 0,0 0-1 0 0,0 0 0 0 0,0 0 1 0 0,0 0-1 0 0,0 0 1 0 0,0 0-1 0 0,0 0 1 0 0,0-1-1 0 0,-1 1 1 0 0,1 0-1 0 0,0 0 1 0 0,0 0-1 0 0,0 0 1 0 0,0 0-1 0 0,0 0 1 0 0,0 0-1 0 0,0 0 1 0 0,0 0-1 0 0,-1 0 1 0 0,1 0-1 0 0,0 0 1 0 0,0 0-1 0 0,0 0 0 0 0,0 0 1 0 0,0 0-1 0 0,0 0 1 0 0,0 0-1 0 0,0 0 1 0 0,-1 0-1 0 0,1 0 1 0 0,0 0-1 0 0,0 1 1 0 0,0-1-1 0 0,0 0 1 0 0,0 0-1 0 0,0 0 1 0 0,0 0-1 0 0,0 0-2 0 0,-33 21 5122 0 0,21-7-2503 0 0,1 1-2041 0 0,-1 1-111 0 0,-10 9 732 0 0,18-21-907 0 0,0 0-1 0 0,1 0 0 0 0,0 1 1 0 0,0-1-1 0 0,-3 5-291 0 0,1 0 283 0 0,-2 3-109 0 0,6-10-57 0 0,1-2-12 0 0,-1 2-18 0 0,-4 8-59 0 0,-3-4 29 0 0,6-4 26 0 0,4-4 6 0 0,5-5 21 0 0,-1 0-1 0 0,1 0 1 0 0,-2-1 0 0 0,6-8-110 0 0,11-15 92 0 0,2-3-60 0 0,-18 23-25 0 0,1 1 0 0 0,1 0 0 0 0,0 0-7 0 0,34-36-42 0 0,35-40-124 0 0,-72 81 141 0 0,0 0 0 0 0,0 0-1 0 0,1 1 1 0 0,0-1 0 0 0,-1 2-1 0 0,2-1 1 0 0,-1 0 0 0 0,0 1-1 0 0,1 0 1 0 0,-1 1 0 0 0,1 0 0 0 0,0 0 25 0 0,3-2-29 0 0,-7 3 88 0 0,-3 1 12 0 0,0 0-66 0 0,0 0 0 0 0,1 0 0 0 0,-1 0 0 0 0,0 0 0 0 0,1 0 0 0 0,-1 0 0 0 0,0 0 0 0 0,1 0 0 0 0,-1 1 0 0 0,0-1 0 0 0,1 0 0 0 0,-1 0 0 0 0,0 0 0 0 0,1 0 0 0 0,-1 1 0 0 0,0-1 0 0 0,0 0 0 0 0,1 0 0 0 0,-1 0 0 0 0,0 1 0 0 0,0-1 0 0 0,1 0-5 0 0,-1 1 12 0 0,0-1 0 0 0,0 0 0 0 0,1 1 0 0 0,-1-1 0 0 0,0 0 0 0 0,0 0 0 0 0,1 0 0 0 0,-1 1 0 0 0,0-1-1 0 0,1 0 1 0 0,-1 0 0 0 0,0 0 0 0 0,1 0 0 0 0,-1 1 0 0 0,0-1 0 0 0,1 0 0 0 0,-1 0 0 0 0,0 0 0 0 0,1 0 0 0 0,-1 0 0 0 0,0 0 0 0 0,1 0-12 0 0,4 14 392 0 0,-4-11-251 0 0,3 16 64 0 0,0 1 0 0 0,-1 0 0 0 0,-1 3-205 0 0,7 42 201 0 0,-8-61-167 0 0,0 0 0 0 0,0 1-1 0 0,0-1 1 0 0,1 0 0 0 0,0 0 0 0 0,0-1-1 0 0,0 1 1 0 0,0 0 0 0 0,1-1 0 0 0,0 1-1 0 0,-1-1 1 0 0,1 0 0 0 0,0 1-1 0 0,1-1 1 0 0,-1-1 0 0 0,0 1 0 0 0,1 0-1 0 0,3 1-33 0 0,-1-1 57 0 0,1 0 0 0 0,1 0 0 0 0,-1-1 0 0 0,0 1 0 0 0,1-1 0 0 0,-1-1 0 0 0,1 0 0 0 0,-1 0 0 0 0,7 0-57 0 0,73 8 504 0 0,-1-1-400 0 0,-84-8-95 0 0,0 1-1 0 0,0-1 0 0 0,0 1 1 0 0,0 0-1 0 0,0-1 0 0 0,0 1 1 0 0,-1 0-1 0 0,3 1-8 0 0,3 2-908 0 0,1-2-3945 0 0,-8-2-909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0,'0'0'96'0'0,"0"0"32"0"0,0 0 0 0 0,0 0 0 0 0,0 0-128 0 0,0 0 0 0 0,0 0 0 0 0,0 0 0 0 0,0 0 0 0 0,0 0 0 0 0,0 0 0 0 0,0 0 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21 109 8287 0 0,'0'0'191'0'0,"0"0"26"0"0,0 0 9 0 0,0 0 110 0 0,0 0 444 0 0,0 0 196 0 0,-1 1 42 0 0,-17 13 664 0 0,16-13-1186 0 0,2-1 14 0 0,0 0 2 0 0,0 0 0 0 0,0 0 0 0 0,0 0 0 0 0,15-4 80 0 0,28-1-109 0 0,-1 2 0 0 0,23 2-483 0 0,40-3 865 0 0,205-32-1997 0 0,-112 11 505 0 0,-53 15 627 0 0,-36 4 0 0 0,-46 1-342 0 0,-12 1-1894 0 0,0-1 0 0 0,9-5 2236 0 0,-32 4-5418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4 249 5527 0 0,'0'0'423'0'0,"0"0"-80"0"0,0 0 694 0 0,1 2 328 0 0,0 6-831 0 0,1 1 0 0 0,-2-1 0 0 0,1 0 0 0 0,-1 1 0 0 0,-1-1 0 0 0,1 0 0 0 0,-2 6-534 0 0,-1 28 286 0 0,2 6 85 0 0,0-16 188 0 0,1-1-1 0 0,2 7-558 0 0,2-20 198 0 0,8 11-38 0 0,4 16 580 0 0,-15-43-490 0 0,1 1 36 0 0,0-1-40 0 0,0 1 0 0 0,1 0 1 0 0,-1 0-1 0 0,1-1 1 0 0,-1 0-1 0 0,3 2-246 0 0,-3-3 282 0 0,-2-1-62 0 0,0 0-27 0 0,0 0-8 0 0,0 0-15 0 0,0 0-64 0 0,0 0-30 0 0,0 0-4 0 0,4-1 43 0 0,-3 1-107 0 0,-1 0-1 0 0,1 0 0 0 0,-1 0 0 0 0,1 0 0 0 0,-1 0 0 0 0,0 0 0 0 0,1 0 0 0 0,-1-1 1 0 0,1 1-1 0 0,-1 0 0 0 0,1 0 0 0 0,-1 0 0 0 0,1-1 0 0 0,-1 1 0 0 0,0 0 0 0 0,1 0 1 0 0,-1-1-1 0 0,0 1 0 0 0,1 0 0 0 0,-1-1 0 0 0,0 1 0 0 0,1 0-7 0 0,2-7 47 0 0,-1 0 0 0 0,1 0 1 0 0,-1-1-1 0 0,0 1 0 0 0,-1 0 0 0 0,0-1 0 0 0,0-6-47 0 0,6-28 84 0 0,-1 12-78 0 0,-1 0 0 0 0,-1-10-6 0 0,-2 11-9 0 0,2 1 0 0 0,7-23 9 0 0,5-5-378 0 0,3 2-1 0 0,5-4 379 0 0,-17 42-274 0 0,2 0 1 0 0,0 0-1 0 0,1 1 1 0 0,1 1-1 0 0,2-3 274 0 0,7-2-213 0 0,-18 18 277 0 0,-2 1 2 0 0,0 3-59 0 0,1 1-1 0 0,0-1 1 0 0,0 0 0 0 0,1 0-1 0 0,-1 0 1 0 0,1 0 0 0 0,-1 0-1 0 0,1 0 1 0 0,0 1-7 0 0,2 2 4 0 0,-1-2 17 0 0,-1 0 0 0 0,1-1-1 0 0,0 1 1 0 0,0-1 0 0 0,1 0-1 0 0,-1 0 1 0 0,0 0 0 0 0,1-1-1 0 0,0 1 1 0 0,0-1 0 0 0,0 0-1 0 0,0 0 1 0 0,0 0 0 0 0,0 0-1 0 0,0-1 1 0 0,4 1-21 0 0,10 3 7 0 0,0-2 0 0 0,1 0 1 0 0,7 0-8 0 0,-22-3-26 0 0,11 0 181 0 0,-1 0 0 0 0,0-1 1 0 0,0-1-1 0 0,1 0 0 0 0,-1-1 0 0 0,12-4-155 0 0,33-7 225 0 0,5 2-164 0 0,5-6-61 0 0,9-1 122 0 0,-13 4 10 0 0,-28 5 31 0 0,0 2 1 0 0,1 1-1 0 0,24 0-163 0 0,-39 7 99 0 0,-19 2-89 0 0,2-1-121 0 0,-6 2-136 0 0,0-1 183 0 0,-1-1 0 0 0,1 1 1 0 0,0 0-1 0 0,-1 0 0 0 0,1 0 0 0 0,-1-1 1 0 0,1 1-1 0 0,-1 0 0 0 0,0-1 0 0 0,0 1 1 0 0,0 0-1 0 0,0-1 0 0 0,0 1 0 0 0,0-1 1 0 0,0 1-1 0 0,-1 0 64 0 0,-4 4-566 0 0,-1-1-1 0 0,0 1 1 0 0,1-1 0 0 0,-2 0 0 0 0,1-1-1 0 0,0 1 1 0 0,-2-1 566 0 0,-10 4-1471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79 6911 0 0,'0'0'528'0'0,"-2"2"-185"0"0,-7 7 507 0 0,0 1 0 0 0,0 0 0 0 0,0 0 0 0 0,2 1 0 0 0,-1 0 0 0 0,1 0 0 0 0,1 1 0 0 0,-1 1-850 0 0,-18 36 1404 0 0,3-10-504 0 0,9-18-643 0 0,11-19-122 0 0,2-2 28 0 0,0 0 11 0 0,0 0 2 0 0,0 0 18 0 0,0 0 71 0 0,9-12 332 0 0,24-28 12 0 0,-12 16-427 0 0,-1-1 1 0 0,0-4-183 0 0,-1-1 9 0 0,-8 10-13 0 0,2 0 0 0 0,1 1 0 0 0,9-10 4 0 0,-18 24-29 0 0,3-3-1 0 0,19-7-194 0 0,-24 14 211 0 0,18-9-43 0 0,-16 10 53 0 0,9-2 3 0 0,2 4 0 0 0,-10 0 8 0 0,0-1-1 0 0,0 1 1 0 0,0 1-1 0 0,0-1 1 0 0,0 1-1 0 0,0 0 0 0 0,-1 0 1 0 0,0 1-1 0 0,1 0 1 0 0,-1 0-8 0 0,-2-1 13 0 0,0-1 0 0 0,0 1 0 0 0,0 1 0 0 0,0-1 0 0 0,-1 0 0 0 0,1 1 0 0 0,-1-1-1 0 0,0 1 1 0 0,0 0 0 0 0,0 0 0 0 0,-1 0 0 0 0,1 0 0 0 0,-1 0 0 0 0,1 4-13 0 0,-1 1 62 0 0,0 0 1 0 0,0 0-1 0 0,-1 0 0 0 0,0 1 0 0 0,-1-1 1 0 0,0 3-63 0 0,-3 39 256 0 0,3-45-248 0 0,1 7 48 0 0,3 1-46 0 0,5 1-10 0 0,-6-13 0 0 0,0 1-1 0 0,1 0 1 0 0,-1-1 0 0 0,1 0-1 0 0,-1 1 1 0 0,1-1 0 0 0,0 0-1 0 0,0-1 1 0 0,0 1-1 0 0,0 0 1 0 0,1-1 0 0 0,-1 0-1 0 0,0 0 1 0 0,1 0 0 0 0,0 0 0 0 0,8 2-341 0 0,1-1 0 0 0,0-1 0 0 0,7 0 341 0 0,12 1-2706 0 0,-18 0 1016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3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91 1375 0 0,'0'0'66'0'0,"-3"1"-8"0"0,-2 1 870 0 0,-5 2-2898 0 0,-1-4 4912 0 0,-6-2 6557 0 0,19 2-9358 0 0,0 0-1 0 0,0-1 1 0 0,0 1-1 0 0,0 0 1 0 0,0-1 0 0 0,0 1-1 0 0,0-1 1 0 0,0 0-1 0 0,0 0 1 0 0,0 0 0 0 0,-1 0-1 0 0,1 0 1 0 0,0 0-1 0 0,1-1-140 0 0,-1 0 95 0 0,0 1 0 0 0,1-1-1 0 0,-1 1 1 0 0,1 0 0 0 0,-1-1-1 0 0,1 1 1 0 0,0 0-1 0 0,-1 1 1 0 0,3-1-95 0 0,99-6 1495 0 0,-67 2-1156 0 0,10-2 524 0 0,24 2-863 0 0,227-13 1353 0 0,-90 3-706 0 0,480 0 396 0 0,-518 26-3764 0 0,-146-12 1287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4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9 408 2759 0 0,'0'0'434'0'0,"0"0"778"0"0,0 0 342 0 0,0 0 70 0 0,0 0-152 0 0,0 0-673 0 0,3 0-300 0 0,33-12 1243 0 0,-34 12-1302 0 0,10-3 598 0 0,-10 2-418 0 0,-2 1 10 0 0,0 0-55 0 0,0 0-240 0 0,1 0-316 0 0,-1 1 1 0 0,1-1-1 0 0,0 0 0 0 0,-1 1 1 0 0,1-1-1 0 0,-1 0 1 0 0,1 1-1 0 0,-1-1 1 0 0,0 1-1 0 0,1-1 1 0 0,-1 1-1 0 0,1-1 1 0 0,-1 1-1 0 0,0-1 1 0 0,1 1-1 0 0,-1-1 1 0 0,0 1-1 0 0,0-1 1 0 0,1 1-1 0 0,-1 0 0 0 0,0-1 1 0 0,0 1-1 0 0,0-1 1 0 0,0 1-1 0 0,0 0 1 0 0,0-1-1 0 0,0 1 1 0 0,0 0-1 0 0,0-1 1 0 0,0 1-1 0 0,0-1 1 0 0,0 1-20 0 0,-2 21 35 0 0,-5 0 91 0 0,0-1-1 0 0,-10 18-125 0 0,8-19 187 0 0,1 1-1 0 0,-5 19-186 0 0,10-27 166 0 0,0-1 0 0 0,2 1 0 0 0,-1 0 0 0 0,2 0 0 0 0,0-1-1 0 0,0 1 1 0 0,1 0 0 0 0,1 0 0 0 0,0 0 0 0 0,3 9-166 0 0,-4-18 60 0 0,1 1 59 0 0,-1 1-1 0 0,0-1 1 0 0,0 1 0 0 0,0 0-1 0 0,-1 2-118 0 0,2-5 167 0 0,0 0 0 0 0,0 0-1 0 0,0-1 1 0 0,1 1 0 0 0,-1 0-1 0 0,1-1-166 0 0,8-18 115 0 0,0 0-1 0 0,-1-1 0 0 0,-1 0 1 0 0,6-19-115 0 0,-6 16 38 0 0,14-35 168 0 0,9-36-206 0 0,-17 41-12 0 0,4 2 1 0 0,10-20 11 0 0,-27 63-15 0 0,64-134-1571 0 0,-52 106 768 0 0,-2 0 0 0 0,-1-1 0 0 0,0-11 818 0 0,-9 34-233 0 0,-1 0 0 0 0,0 0 0 0 0,-1-9 233 0 0,0 17-29 0 0,0 1-47 0 0,0 2 119 0 0,0 0 56 0 0,0 0 11 0 0,0 0-4 0 0,0 0-29 0 0,2 2-22 0 0,4 4-40 0 0,1-1 1 0 0,-1 1-1 0 0,1-1 1 0 0,1 0 0 0 0,-1-1-1 0 0,1 0 1 0 0,-1 0-1 0 0,1 0 1 0 0,0-1-1 0 0,1 0 1 0 0,-1-1 0 0 0,0 0-1 0 0,1 0 1 0 0,-1-1-1 0 0,7 1-15 0 0,-4-1 37 0 0,3 1 60 0 0,0-1 0 0 0,9-1-97 0 0,20 1 288 0 0,115 8 1370 0 0,-108-5-1299 0 0,1-4 0 0 0,-1-1 0 0 0,9-3-359 0 0,-21 2 123 0 0,29-6 59 0 0,0-2 1 0 0,-1-4-1 0 0,9-5-182 0 0,65-13 105 0 0,-76 23-209 0 0,-62 9 4 0 0,-2 0-20 0 0,0 0-100 0 0,0 0-41 0 0,-1 3 184 0 0,0 0 1 0 0,0 0 0 0 0,0-1-1 0 0,-1 1 1 0 0,1 0 0 0 0,-1 0-1 0 0,1-1 1 0 0,-1 1 0 0 0,0-1-1 0 0,0 1 1 0 0,-2 0 76 0 0,-6 7-242 0 0,0-1 1 0 0,-1-1-1 0 0,1 1 0 0 0,-4 0 242 0 0,-5 4-828 0 0,14-9 354 0 0,0-1-1 0 0,-1-1 0 0 0,1 1 1 0 0,-1-1-1 0 0,1 1 0 0 0,-1-1 475 0 0,-14 5-5420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10135 0 0,'0'0'231'0'0,"0"0"29"0"0,0 0 19 0 0,-2 2-41 0 0,-8 11-218 0 0,-2-1 0 0 0,1 0-1 0 0,-14 10-19 0 0,-20 20-11 0 0,45-42 11 0 0,-89 102 0 0 0,74-83 0 0 0,1 1 0 0 0,1 1 0 0 0,0 0 0 0 0,-4 12 0 0 0,13-22 296 0 0,1 0 0 0 0,0 1 0 0 0,0-1 0 0 0,1 1 0 0 0,0 5-296 0 0,2-17 0 0 0,-1 3 166 0 0,1 1 0 0 0,0-1 0 0 0,1 1 0 0 0,-1-1 1 0 0,0 1-1 0 0,1-1 0 0 0,0 0 0 0 0,0 1 0 0 0,0-1 0 0 0,0 0 0 0 0,0 0 0 0 0,1 1 0 0 0,0-1 0 0 0,-1 0 0 0 0,2 1-166 0 0,-2-3 10 0 0,1-1 1 0 0,-1 1-1 0 0,0-1 0 0 0,1 1 1 0 0,-1-1-1 0 0,0 0 0 0 0,1 0 1 0 0,-1 1-1 0 0,1-1 0 0 0,-1 0 1 0 0,0 0-1 0 0,1 0 1 0 0,-1-1-1 0 0,0 1 0 0 0,1 0 1 0 0,0 0-11 0 0,-2-1-1 0 0,8-1 191 0 0,0 0 0 0 0,0-1 0 0 0,-1 0 0 0 0,1 0-1 0 0,-1-1 1 0 0,0 0 0 0 0,0-1 0 0 0,0 1 0 0 0,-1-1 0 0 0,7-6-190 0 0,0 1 133 0 0,1-2-131 0 0,-1 1 0 0 0,-1-2 0 0 0,0 1-1 0 0,-1-2 1 0 0,0 0 0 0 0,-1 0 0 0 0,0-1-1 0 0,-1 0 1 0 0,0-3-2 0 0,-3 4-115 0 0,-1 1 0 0 0,0-1-1 0 0,-2 0 1 0 0,1 1 0 0 0,-2-2-1 0 0,0 1 1 0 0,0 0 0 0 0,-2 0-1 0 0,1-1 1 0 0,-2 1 0 0 0,0 0-1 0 0,-3-13 116 0 0,4 26-87 0 0,0 0 0 0 0,-1 0 0 0 0,1 0 0 0 0,-1 0 0 0 0,0 0-1 0 0,1 0 1 0 0,-1 1 0 0 0,1-1 0 0 0,-1 0 0 0 0,0 0 0 0 0,0 1 0 0 0,1-1-1 0 0,-1 0 1 0 0,0 1 0 0 0,0-1 0 0 0,0 1 0 0 0,0-1 0 0 0,0 1 87 0 0,-18-8-844 0 0,17 8 560 0 0,1 0 70 0 0,1 0 0 0 0,-1-1 0 0 0,0 1-1 0 0,0 0 1 0 0,0 0 0 0 0,0 1 0 0 0,0-1 0 0 0,1 0-1 0 0,-1 0 1 0 0,0 0 0 0 0,0 1 0 0 0,0-1 0 0 0,1 0-1 0 0,-1 1 1 0 0,0-1 0 0 0,0 0 0 0 0,0 1 214 0 0,0 0-576 0 0,0 0-959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4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53 164 5983 0 0,'0'0'464'0'0,"0"0"-134"0"0,0 3 570 0 0,-5 23 1194 0 0,3-11-1676 0 0,-1-1 1 0 0,0 0-1 0 0,-1 0 1 0 0,-1 0-1 0 0,-2 5-418 0 0,-11 5 944 0 0,13-19-560 0 0,4-4-12 0 0,1-1-16 0 0,0 0-4 0 0,0 0 0 0 0,0 0-4 0 0,0 0-17 0 0,0 0-10 0 0,0 0-1 0 0,0 0-5 0 0,3-11-143 0 0,1 1-1 0 0,0-1 1 0 0,1 1 0 0 0,0 0-1 0 0,1 0 1 0 0,0 1 0 0 0,0-1-1 0 0,2 0-171 0 0,8-14 47 0 0,2-1-1 0 0,1 2 0 0 0,1 1 1 0 0,0 0-1 0 0,14-9-46 0 0,-23 23 0 0 0,1 0 0 0 0,0 1 0 0 0,0 0 0 0 0,1 1 0 0 0,0 0 0 0 0,6-1 0 0 0,6-1 0 0 0,1 2 0 0 0,24-4 0 0 0,-44 9 24 0 0,0 1 0 0 0,-1 0 0 0 0,1 0 1 0 0,0 0-1 0 0,0 1 0 0 0,0 0 0 0 0,0 0 0 0 0,0 1-24 0 0,47 15 272 0 0,-39-12-243 0 0,17 7 181 0 0,-30-12-202 0 0,0 0 0 0 0,0 1 0 0 0,0-1-1 0 0,0 1 1 0 0,0-1 0 0 0,0 1 0 0 0,0 0 0 0 0,0-1 0 0 0,0 1-1 0 0,0 0 1 0 0,0 0 0 0 0,0 0 0 0 0,0 0 0 0 0,-1 0-1 0 0,1 0 1 0 0,0 0 0 0 0,-1 0 0 0 0,1 0 0 0 0,-1 0 0 0 0,1 0-1 0 0,-1 0 1 0 0,1 0 0 0 0,-1 0 0 0 0,0 1-8 0 0,0 0 11 0 0,0 1 0 0 0,0-1 0 0 0,0 1 0 0 0,0-1 0 0 0,0 1 0 0 0,-1 0-1 0 0,1-1 1 0 0,-1 1 0 0 0,0-1 0 0 0,1 0 0 0 0,-2 2-11 0 0,-3 6 85 0 0,0 0 0 0 0,-1 0 0 0 0,0 0 0 0 0,-8 8-85 0 0,1 0 64 0 0,-14 17-16 0 0,24-32-37 0 0,0 1 0 0 0,0 0-1 0 0,1 0 1 0 0,0 0 0 0 0,0 1 0 0 0,0-1 0 0 0,-1 5-11 0 0,2-7 10 0 0,0 0 64 0 0,1 1 6 0 0,-3 20 160 0 0,3-20-112 0 0,6 11 408 0 0,-2-8-365 0 0,1-1 0 0 0,0 0-1 0 0,0 0 1 0 0,0 0 0 0 0,0-1 0 0 0,1 0 0 0 0,5 4-171 0 0,16 13 111 0 0,-18-13-98 0 0,6 6-13 0 0,2-3 0 0 0,-11-8-69 0 0,-1-1 0 0 0,1 0 0 0 0,0 0 0 0 0,0-1 0 0 0,0 1 0 0 0,0-1 0 0 0,0-1 0 0 0,0 1 0 0 0,0-1 0 0 0,0 0 0 0 0,2-1 69 0 0,-3 1-530 0 0,1-1-1 0 0,0 0 0 0 0,-1 0 1 0 0,1 0-1 0 0,-1-1 1 0 0,1 0-1 0 0,0 0 531 0 0,7-5-6375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0:0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2303 0 0,'0'0'200'0'0,"0"0"-200"0"0,0 0 0 0 0,0 0 0 0 0,0 0 504 0 0,0 0 56 0 0,0 0 16 0 0,0 0 0 0 0,12-7-576 0 0,-12 7-128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0:0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0 919 0 0,'0'0'388'0'0,"0"0"1295"0"0,0 0 569 0 0,0 0 109 0 0,0 0-238 0 0,0 0-1110 0 0,0 0-483 0 0,0 0-97 0 0,0 0-48 0 0,0 0-135 0 0,-1 3-61 0 0,0 1-128 0 0,-12 18 225 0 0,10-19 695 0 0,-1-1 1 0 0,1 1 0 0 0,-1 0 0 0 0,0-1 0 0 0,0 0 0 0 0,0 0-982 0 0,-1 1-1123 0 0,3-2 1028 0 0,-29 23-330 0 0,-2 2 270 0 0,-17 27-8 0 0,28-27 222 0 0,-2-2-1 0 0,-1 0 0 0 0,-9 5-58 0 0,0-2 113 0 0,-15 18-113 0 0,-19 16 68 0 0,56-50-68 0 0,0 1 0 0 0,1 0 0 0 0,0 1 0 0 0,-1 3 0 0 0,-20 23 0 0 0,-37 42 0 0 0,-13 15 0 0 0,61-73 0 0 0,2 2 0 0 0,-5 8 0 0 0,-23 31 0 0 0,-53 63 0 0 0,98-124 7 0 0,0-1 0 0 0,0 0 0 0 0,-1 1 0 0 0,0-1-1 0 0,1 0 1 0 0,-1-1 0 0 0,0 1 0 0 0,-3 1-7 0 0,1 0-129 0 0,-1 1 0 0 0,1-1 0 0 0,-1 1-1 0 0,1 0 1 0 0,0 1 0 0 0,-2 2 129 0 0,9-6-270 0 0,1 0 177 0 0,1 0 0 0 0,-1 0 0 0 0,1 0 0 0 0,-1 0 0 0 0,1-1 0 0 0,-1 1 1 0 0,1-1-1 0 0,-1 0 0 0 0,1 0 0 0 0,-1 0 0 0 0,4-1 93 0 0,43-10-760 0 0,-32 7 468 0 0,53-12-1141 0 0,-50 12 866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0:0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4 674 4143 0 0,'0'0'191'0'0,"-1"-2"-11"0"0,-2-19 495 0 0,3 19 19 0 0,0 2 30 0 0,0 0-140 0 0,0 0-581 0 0,0 0-167 0 0,0 0-32 0 0,0 0-91 0 0,0 0-38 0 0,0 0-10 0 0,0 0 1 0 0,0 0 4 0 0,0 0 2 0 0,0 0 0 0 0,0 0 22 0 0,0 0 88 0 0,0 0 40 0 0,0 0 8 0 0,0 0 42 0 0,0 0 170 0 0,0 0 76 0 0,0 0 12 0 0,0 0 75 0 0,0 0 298 0 0,0 0 127 0 0,0 0 30 0 0,0 0-10 0 0,0 0-61 0 0,0 0-21 0 0,0 0-7 0 0,0 0-19 0 0,0 0-78 0 0,0 0-31 0 0,0 0-8 0 0,0 0-29 0 0,0 0-118 0 0,0 0-57 0 0,0 0-12 0 0,0 0-19 0 0,0 0-78 0 0,0 0-31 0 0,0 0-8 0 0,0 0 3 0 0,0 0 16 0 0,0 0 4 0 0,0 0 0 0 0,0 0 6 0 0,0 0 23 0 0,0 0 16 0 0,0 0 3 0 0,0 0-13 0 0,0 0-52 0 0,0 0 9 0 0,8 11 230 0 0,16 28 882 0 0,-22-37-901 0 0,0 0-23 0 0,33 45 1157 0 0,-33-45-1383 0 0,-1 0 0 0 0,0 1 0 0 0,0-1 0 0 0,0 0 0 0 0,0 1 0 0 0,0-1 0 0 0,1 3-50 0 0,-2-3 17 0 0,1 0 1 0 0,-1 0-1 0 0,1 0 1 0 0,0 0-1 0 0,0 0 0 0 0,0 0 1 0 0,0 0-1 0 0,0 0 1 0 0,0 0-1 0 0,1 0 0 0 0,-1-1 1 0 0,2 2-18 0 0,-1 0 22 0 0,1 2 0 0 0,16 7 7 0 0,0-1-3 0 0,-13-11-11 0 0,-1 0-2 0 0,25 4 72 0 0,-15-4-42 0 0,0-2-33 0 0,-1-1-20 0 0,-2 0-44 0 0,-9 2-10 0 0,-3 1 0 0 0,2 1 11 0 0,7 8 42 0 0,-8-7 15 0 0,0 0 0 0 0,-1 1 0 0 0,1-1 0 0 0,-1 1 0 0 0,0-1 0 0 0,0 1 0 0 0,0-1 0 0 0,0 1 0 0 0,0-1 0 0 0,-1 1-1 0 0,1-1 1 0 0,-1 0 0 0 0,0 1 0 0 0,1-1 0 0 0,-1 0 0 0 0,0 1 0 0 0,0-1 0 0 0,-1 0 0 0 0,0 1-4 0 0,1-1 53 0 0,1-2 11 0 0,0 0 0 0 0,0 0 0 0 0,0 0 2 0 0,0 0 6 0 0,0 0-22 0 0,0-2-95 0 0,1-13 27 0 0,-2 12 18 0 0,-3-15 3 0 0,-13-55 115 0 0,15 64-47 0 0,1-1 1 0 0,-1 1 0 0 0,1 0-1 0 0,1 0 1 0 0,0-1 0 0 0,0-7-72 0 0,4-14 233 0 0,2-12-233 0 0,-1 16 11 0 0,10-58-178 0 0,7-53-448 0 0,-17 81-148 0 0,-1-28 763 0 0,-4 83-119 0 0,0 2-1 0 0,0 0 2 0 0,0 0 4 0 0,-1 0 40 0 0,1-1-1 0 0,-1 1 0 0 0,1-1 1 0 0,-1 1-1 0 0,1-1 0 0 0,0 0 1 0 0,-1 1-1 0 0,1-1 0 0 0,0 0 1 0 0,-1 1-1 0 0,1-1 1 0 0,0 0-1 0 0,0 1 0 0 0,0-1 1 0 0,0 0-1 0 0,0 1 0 0 0,-1-1 1 0 0,1 0 74 0 0,-1-9-337 0 0,1 7 415 0 0,0 3-12 0 0,0 0-27 0 0,0 0-99 0 0,1 3-3 0 0,13 23-90 0 0,-8-14 142 0 0,1 0 11 0 0,-6-12 8 0 0,-1 0-1 0 0,1 0 0 0 0,0 0 1 0 0,0 1-1 0 0,0-1 0 0 0,0 0 1 0 0,0 0-1 0 0,0-1 1 0 0,0 1-1 0 0,-1 0 0 0 0,1 0 1 0 0,0 0-1 0 0,0 0 0 0 0,0-1 1 0 0,0 1-1 0 0,-1 0 0 0 0,1-1 1 0 0,0 1-1 0 0,0-1 1 0 0,-1 1-1 0 0,1-1 0 0 0,0 1 1 0 0,0-1-8 0 0,0 0 208 0 0,2 0 14 0 0,5-3-64 0 0,-1 0 0 0 0,0 0 0 0 0,1-1 0 0 0,-2 0 0 0 0,1 0 0 0 0,0-1 0 0 0,2-3-158 0 0,19-14 745 0 0,-24 21-667 0 0,-1 0 1 0 0,0 0 0 0 0,1 1-1 0 0,-1 0 1 0 0,1-1-1 0 0,-1 1 1 0 0,2 0-79 0 0,13-5 58 0 0,19-14-5 0 0,13-14-28 0 0,-37 24-15 0 0,0 1-1 0 0,1 0 1 0 0,0 0 0 0 0,2 1-10 0 0,122-57-968 0 0,-135 64 869 0 0,0 0-1 0 0,0 0 1 0 0,1 1-1 0 0,-1-1 0 0 0,0 1 1 0 0,0-1-1 0 0,0 1 1 0 0,0 0-1 0 0,1 0 1 0 0,-1 0-1 0 0,0 1 1 0 0,0-1-1 0 0,0 1 0 0 0,0 0 1 0 0,1 0-1 0 0,-1 0 1 0 0,0 0-1 0 0,2 2 100 0 0,-3-2-541 0 0,-1-1 461 0 0,0 1 0 0 0,0-1 0 0 0,0 0 0 0 0,0 1 0 0 0,0 0 0 0 0,0-1 0 0 0,-1 1 0 0 0,1-1-1 0 0,0 1 1 0 0,0 0 0 0 0,-1 0 0 0 0,1-1 0 0 0,0 1 80 0 0,1 1-186 0 0,-1 0 58 0 0,1-1 0 0 0,-1 1 0 0 0,0 0 0 0 0,1-1 0 0 0,-1 1 0 0 0,0 0 0 0 0,0 0 0 0 0,0 0 0 0 0,0 0 0 0 0,-1 0 0 0 0,1 0 0 0 0,-1 0 0 0 0,1 0 0 0 0,-1 0 0 0 0,1 0 0 0 0,-1 0 0 0 0,0 0 0 0 0,0 0 0 0 0,0 1 128 0 0,0-1-322 0 0,-2 1 196 0 0,2-2 119 0 0,-1 0-1 0 0,1 1 0 0 0,-1-1 0 0 0,0 0 0 0 0,1 1 0 0 0,-1-1 1 0 0,0 0-1 0 0,0 0 0 0 0,0 0 0 0 0,0 0 0 0 0,0 0 1 0 0,0 0-1 0 0,-1 0 0 0 0,1 0 0 0 0,0 0 0 0 0,0 0 1 0 0,-1-1-1 0 0,1 1 0 0 0,0 0 0 0 0,-1-1 0 0 0,1 1 1 0 0,-1-1-1 0 0,1 0 0 0 0,0 1 0 0 0,-1-1 0 0 0,1 0 0 0 0,-1 0 1 0 0,1 0-1 0 0,-1 0 0 0 0,1 0 0 0 0,-1 0 0 0 0,1 0 1 0 0,-1-1-1 0 0,1 1 0 0 0,-1-1 0 0 0,1 1 0 0 0,-1-1 1 0 0,1 1-1 0 0,0-1 0 0 0,-1 0 0 0 0,1 1 0 0 0,-1-2 8 0 0,-11-8-80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0:0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4607 0 0,'0'0'354'0'0,"1"-2"-20"0"0,-1 2-153 0 0,0 0 0 0 0,0 0 0 0 0,1-1 0 0 0,-1 1 0 0 0,0 0 0 0 0,0-1 0 0 0,0 1 0 0 0,0 0 0 0 0,0 0 0 0 0,1-1 0 0 0,-1 1 0 0 0,0 0 0 0 0,0 0-1 0 0,1 0 1 0 0,-1-1 0 0 0,0 1 0 0 0,0 0 0 0 0,1 0 0 0 0,-1 0 0 0 0,0 0 0 0 0,0-1 0 0 0,1 1 0 0 0,-1 0 0 0 0,0 0 0 0 0,1 0 0 0 0,-1 0 0 0 0,0 0-1 0 0,1 0 1 0 0,-1 0 0 0 0,0 0 0 0 0,1 0 0 0 0,-1 0 0 0 0,0 0 0 0 0,1 0 0 0 0,-1 0 0 0 0,0 0 0 0 0,0 0 0 0 0,1 0 0 0 0,-1 1-181 0 0,5 2-822 0 0,-3-2 551 0 0,-2-1-38 0 0,11 6-318 0 0,-3-1 271 0 0,-6-2 300 0 0,16 9-548 0 0,-18-11 712 0 0,1-1-1 0 0,-1 0 0 0 0,1 1 0 0 0,-1-1 0 0 0,1 1 0 0 0,-1-1 1 0 0,1 0-1 0 0,-1 1 0 0 0,0-1 0 0 0,1 1 0 0 0,-1-1 0 0 0,0 1 1 0 0,1-1-1 0 0,-1 1 0 0 0,0 0 0 0 0,1-1 0 0 0,-1 1 0 0 0,0-1 1 0 0,0 1-1 0 0,0 0 0 0 0,0-1 0 0 0,0 1 0 0 0,0-1 0 0 0,0 1 1 0 0,0 0-1 0 0,0-1 0 0 0,0 1 0 0 0,0 0 0 0 0,0 0-107 0 0,0 1 444 0 0,-1 0-49 0 0,-10 35 880 0 0,10-36-1141 0 0,1-1-7 0 0,-1 3-26 0 0,-4 8-81 0 0,3 2-20 0 0,3-4-16 0 0,-1-7-65 0 0,0-2-16 0 0,0 0 50 0 0,0 0 124 0 0,0 0 14 0 0,0 0 13 0 0,0 0 93 0 0,0 0 41 0 0,0 0 8 0 0,-1 0 34 0 0,1 1-238 0 0,-1 0 0 0 0,1-1 0 0 0,-1 1 0 0 0,0-1-1 0 0,1 1 1 0 0,-1-1 0 0 0,0 1 0 0 0,1-1 0 0 0,-1 1 0 0 0,0-1 0 0 0,0 0-1 0 0,1 0 1 0 0,-2 1-42 0 0,-8-1 24 0 0,1 3-13 0 0,7-3 48 0 0,2 0 35 0 0,0 0 17 0 0,0 0-19 0 0,0 0-11 0 0,1-2-14 0 0,0-8-42 0 0,-3-2 23 0 0,1 0-36 0 0,2 1 3 0 0,-3-16 251 0 0,1 15-145 0 0,0-14 273 0 0,1 25-392 0 0,0 1 0 0 0,1 0 0 0 0,-1-1 0 0 0,0 1 0 0 0,0 0-1 0 0,0 0 1 0 0,0-1 0 0 0,0 1 0 0 0,0 0 0 0 0,0-1 0 0 0,0 1 0 0 0,0 0 0 0 0,0-1-1 0 0,0 1 1 0 0,0 0 0 0 0,0 0 0 0 0,0-1 0 0 0,0 1 0 0 0,-1 0 0 0 0,1 0 0 0 0,0-1-1 0 0,0 1 1 0 0,0 0 0 0 0,0-1 0 0 0,-1 1 0 0 0,1 0 0 0 0,0 0 0 0 0,0 0-1 0 0,0-1 1 0 0,-1 1 0 0 0,1 0 0 0 0,0 0-2 0 0,0-1 3 0 0,-1 1 0 0 0,1 0 0 0 0,-1-1-1 0 0,1 1 1 0 0,0 0 0 0 0,0-1 0 0 0,-1 1 0 0 0,1 0-1 0 0,0-1 1 0 0,0 1 0 0 0,-1-1 0 0 0,1 1 0 0 0,0-1-1 0 0,0 1 1 0 0,0-1 0 0 0,0 1 0 0 0,0-1 0 0 0,-1 1 0 0 0,1-1-3 0 0,-1-10 10 0 0,2-5-5 0 0,1 13-11 0 0,-1 2-14 0 0,1-1-9 0 0,0 0 0 0 0,-1-1-1 0 0,1 1 1 0 0,0 0 0 0 0,0 0 0 0 0,0 0 0 0 0,1 1 0 0 0,-1-1 0 0 0,0 1 0 0 0,2-2 29 0 0,10-7-81 0 0,-9 5 69 0 0,-1-1 0 0 0,0 1 1 0 0,0-1-1 0 0,1-1 12 0 0,-3 2-5 0 0,1 1 0 0 0,0 0 0 0 0,0 0 0 0 0,0 0 0 0 0,0 0 0 0 0,1 1 0 0 0,-1-1 0 0 0,5-2 5 0 0,3 0 0 0 0,-8 4 0 0 0,1-1 0 0 0,-1 1 0 0 0,0 0 0 0 0,1-1 0 0 0,-1 0 0 0 0,-1 0 0 0 0,1 0 0 0 0,0 0 0 0 0,-1 0 0 0 0,1 0 0 0 0,-1-1 0 0 0,2-1 2 0 0,0 0 0 0 0,1 1 0 0 0,-1-1 0 0 0,1 1 0 0 0,0 0 0 0 0,1-1-2 0 0,-2 3 37 0 0,1-2-16 0 0,9-17 57 0 0,11-13 116 0 0,-23 32-128 0 0,0 1 14 0 0,7-5-13 0 0,-5 5-56 0 0,-3 1-6 0 0,24 1-8 0 0,-10 0 3 0 0,0 4 0 0 0,-1 4 0 0 0,0 2-13 0 0,-4-1-52 0 0,-2-5-8 0 0,-4 0 71 0 0,6 8-41 0 0,-8-12 106 0 0,-2-1 12 0 0,2 2 10 0 0,6 4-14 0 0,-6-5-1 0 0,4 9 49 0 0,-2-5-94 0 0,-2-1 0 0 0,2 8 32 0 0,-1 2 16 0 0,-1 0-30 0 0,2 11-39 0 0,-4-17 19 0 0,0 29-314 0 0,1-32 248 0 0,5 6 32 0 0,7-1 11 0 0,2-3 0 0 0,0-1 0 0 0,29 12 314 0 0,-28-10-245 0 0,-13-5-68 0 0,3 3 59 0 0,14 6 678 0 0,-17-11-882 0 0,-3-1 12 0 0,0 0 10 0 0,0 1 104 0 0,0 0 0 0 0,0 0 0 0 0,1 0-1 0 0,-1 0 1 0 0,0 0 0 0 0,1 0 0 0 0,-1-1 0 0 0,1 1-1 0 0,-1 0 1 0 0,1 0 0 0 0,-1-1 0 0 0,1 1 0 0 0,0 0 18 0 0,0 1-44 0 0,1 0-117 0 0,-2-2-6 0 0,4 3-83 0 0,0-1-1 0 0,0 1 1 0 0,0 0-1 0 0,0 0 1 0 0,3 4 250 0 0,-1-2-334 0 0,-4-4-65 0 0,0 1-8 0 0,7 7-1202 0 0,-9-9 306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0:2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3 623 919 0 0,'0'-2'67'0'0,"0"-5"133"0"0,0 5 767 0 0,0 2 327 0 0,0 0 68 0 0,-1-2-120 0 0,0-2 2349 0 0,4 12-2499 0 0,8 22-1061 0 0,-9-28 20 0 0,-1 0 1 0 0,0 0-1 0 0,0 0 1 0 0,0 0 0 0 0,0 0-1 0 0,0 1 1 0 0,-1-1-1 0 0,1 0 1 0 0,-1 3-52 0 0,1-1 98 0 0,0-2 106 0 0,-1-2 18 0 0,0 0 8 0 0,0 0 2 0 0,0 0-2 0 0,0 0-13 0 0,0 0-8 0 0,3 12 207 0 0,-3-10-208 0 0,0-2 0 0 0,5 12 195 0 0,-2-1-169 0 0,19 44 96 0 0,-22-53-258 0 0,0-2 9 0 0,0 0-1 0 0,0 0 3 0 0,15-4 202 0 0,-4-1-205 0 0,0 1-78 0 0,-9 3-73 0 0,-2 3 8 0 0,-4 6 78 0 0,3-6 116 0 0,1-2 15 0 0,0 0-2 0 0,-2 2-24 0 0,-5 5-85 0 0,5-5 26 0 0,2-2 38 0 0,0 0-15 0 0,0 0-11 0 0,2-3-2 0 0,21-44 61 0 0,23-32-132 0 0,1-2 8 0 0,-18 27 10 0 0,2 1-1 0 0,3 1 1 0 0,5-1-18 0 0,44-53-794 0 0,4 4-1 0 0,5 4 795 0 0,-41 50-5331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0:3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1347 919 0 0,'0'0'115'0'0,"0"0"146"0"0,0 0 69 0 0,0 0 12 0 0,0 0-40 0 0,2 2-186 0 0,5 6-90 0 0,-5-5 38 0 0,-2-3 28 0 0,0 0 52 0 0,1 0-38 0 0,0 0 0 0 0,1 0 0 0 0,-1 0-1 0 0,1 0 1 0 0,-1 0 0 0 0,0 0 0 0 0,1-1-1 0 0,-1 1 1 0 0,0 0 0 0 0,1-1 0 0 0,-1 1-1 0 0,0-1 1 0 0,1 0-106 0 0,15-5 621 0 0,-10 2-203 0 0,-5 4-384 0 0,20-4 450 0 0,-8 3-472 0 0,0 2-12 0 0,-2 0 15 0 0,16 6 286 0 0,-25-6-169 0 0,-3-1-4 0 0,12 1 259 0 0,-10-1-116 0 0,-2 0 7 0 0,0 0 9 0 0,0 0 29 0 0,0 0 17 0 0,0 0 3 0 0,1 3-10 0 0,2 8-46 0 0,-2-9-22 0 0,0 1-2 0 0,0 10-145 0 0,0-5-57 0 0,0 0-1 0 0,-1 0 1 0 0,0 0-1 0 0,0 0 1 0 0,-1 0-1 0 0,0 0 0 0 0,0 0 1 0 0,-1 0-1 0 0,0 1-53 0 0,0-5 25 0 0,0 17 78 0 0,2-19-36 0 0,0-2 10 0 0,0 0 3 0 0,0 0 0 0 0,0 0 3 0 0,0 0 12 0 0,2 3 7 0 0,-1-2-21 0 0,-1 0-19 0 0,1 0 0 0 0,0-1 0 0 0,-1 1-1 0 0,1 0 1 0 0,-1 0 0 0 0,1 0 0 0 0,-1-1-1 0 0,0 1 1 0 0,1 0 0 0 0,-1 0 0 0 0,0 0 0 0 0,1 0-1 0 0,-1 0-61 0 0,3 0 115 0 0,7 0-19 0 0,-7-1-7 0 0,-1 1-15 0 0,-1-1-64 0 0,0 0-7 0 0,0 0 0 0 0,-1 0-1 0 0,1 0 1 0 0,0 0 0 0 0,-1 1-1 0 0,1-1 1 0 0,-1 0 0 0 0,1 0 0 0 0,0 0-1 0 0,-1 1 1 0 0,1-1 0 0 0,-1 0 0 0 0,1 1-1 0 0,-1-1 1 0 0,1 0 0 0 0,-1 1 0 0 0,1-1-1 0 0,-1 1 1 0 0,1-1 0 0 0,-1 1 0 0 0,1 0-3 0 0,6 9 10 0 0,0 3-10 0 0,-5 0 12 0 0,-2-11 47 0 0,0-2 44 0 0,0 0 154 0 0,0 0 67 0 0,0 0 17 0 0,0 0 2 0 0,0 0-6 0 0,0 0-1 0 0,0 0 0 0 0,0 0-30 0 0,0 0-130 0 0,0 0-59 0 0,0 0-12 0 0,0 0-31 0 0,0 0-121 0 0,0 0-22 0 0,0 0-11 0 0,-1 3 2 0 0,-1 6 86 0 0,1-7 114 0 0,1-2 28 0 0,0 0 2 0 0,0 0 0 0 0,-1-3-75 0 0,0 0 0 0 0,0 0 0 0 0,0 0-1 0 0,0-1 1 0 0,0 1 0 0 0,1-1 0 0 0,-1 1 0 0 0,1 0-1 0 0,0-1 1 0 0,0-2-77 0 0,6-29 144 0 0,-4 24-144 0 0,-1 6 0 0 0,0-1 0 0 0,0 1 0 0 0,1 0 0 0 0,0-1 0 0 0,0 1 0 0 0,1 0 0 0 0,-1 0 0 0 0,4-3 0 0 0,47-80 2 0 0,25-24-2 0 0,-43 62 10 0 0,130-174 218 0 0,44-32-228 0 0,-70 88-59 0 0,53-62-542 0 0,-3 22-1436 0 0,-93 110-3146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0:4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41 3311 0 0,'0'0'150'0'0,"-2"1"-9"0"0,-18 10 48 0 0,18-11-29 0 0,2 0 0 0 0,-2 0-26 0 0,0-1-155 0 0,1 0 0 0 0,-1 1 1 0 0,1-1-1 0 0,0 0 0 0 0,-1 0 0 0 0,1 1 1 0 0,0-1-1 0 0,-1 0 0 0 0,1 0 0 0 0,0-1 1 0 0,0 1-1 0 0,0 0 0 0 0,0 0 1 0 0,0 0-1 0 0,1-1 0 0 0,-1 1 0 0 0,0 0 1 0 0,0-1-1 0 0,1 1 0 0 0,-1-1 0 0 0,1 1 1 0 0,-1-1-1 0 0,1 1 0 0 0,0-1 1 0 0,0 1-1 0 0,-1-1 0 0 0,1 1 0 0 0,0-2 21 0 0,0-1 15 0 0,-1-7-47 0 0,0 9-10 0 0,1 2 127 0 0,0 0 15 0 0,0 0 76 0 0,0 0 364 0 0,0 0 164 0 0,-2 1 31 0 0,-17 4 653 0 0,17-4-755 0 0,2-1-8 0 0,0 0-53 0 0,0 0-218 0 0,0 0-98 0 0,0 0-22 0 0,-2 1-26 0 0,-6 0-94 0 0,8-1-113 0 0,0 0 0 0 0,0 0 0 0 0,0 0 1 0 0,0 0-1 0 0,-1 0 0 0 0,1 0 1 0 0,0 0-1 0 0,0 0 0 0 0,0 0 0 0 0,0 0 1 0 0,0 0-1 0 0,0 0 0 0 0,0 0 0 0 0,0 0 1 0 0,0 0-1 0 0,0 0 0 0 0,0 0 1 0 0,0 0-1 0 0,0 0 0 0 0,0 0 0 0 0,-1 0 1 0 0,1 0-1 0 0,0 0 0 0 0,0 0 0 0 0,0 0 1 0 0,0 0-1 0 0,0 0 0 0 0,0 0 0 0 0,0 0 1 0 0,0 1-1 0 0,0-1 0 0 0,0 0 1 0 0,0 0-1 0 0,0 0 0 0 0,0 0 0 0 0,0 0 1 0 0,0 0-1 0 0,0 0 0 0 0,0 0 0 0 0,0 0 1 0 0,0 0-1 0 0,0 0 0 0 0,0 0 0 0 0,0 0 1 0 0,0 0-1 0 0,0 1 0 0 0,0-1 1 0 0,0 0-1 0 0,0 0 0 0 0,0 0 0 0 0,0 0 1 0 0,0 0-1 0 0,0 0 0 0 0,0 0 0 0 0,0 0 1 0 0,0 0-1 0 0,0 0 0 0 0,0 0 1 0 0,0 0-1 0 0,0 0 0 0 0,0 0 0 0 0,0 0-1 0 0,4 13 16 0 0,2 2-16 0 0,3-2 0 0 0,-7-12 20 0 0,0 1-1 0 0,0-1 1 0 0,1 0 0 0 0,-1 0-1 0 0,0 0 1 0 0,1 0-1 0 0,-1 0 1 0 0,0-1-1 0 0,1 1 1 0 0,-1-1-1 0 0,1 1 1 0 0,-1-1 0 0 0,1 0-1 0 0,-1 0 1 0 0,1 0-1 0 0,-1 0 1 0 0,1-1-20 0 0,9-1 178 0 0,-1 0 0 0 0,0 0 1 0 0,3-2-179 0 0,4-1 123 0 0,-17 5-112 0 0,0 0-1 0 0,-1 0 1 0 0,1 0 0 0 0,0-1-1 0 0,0 1 1 0 0,-1 1 0 0 0,1-1-1 0 0,0 0 1 0 0,-1 0 0 0 0,1 0 0 0 0,0 0-1 0 0,-1 0 1 0 0,1 1 0 0 0,0-1-1 0 0,-1 0 1 0 0,1 1 0 0 0,0-1-1 0 0,-1 0 1 0 0,1 1-11 0 0,2 1 38 0 0,28 7 88 0 0,-19-6-106 0 0,-1 0-1 0 0,0 1 0 0 0,2 1-19 0 0,23 10-49 0 0,-20-8-199 0 0,1 0 0 0 0,6 5 248 0 0,36 14-1409 0 0,-45-16 867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0:4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17 147 4143 0 0,'0'0'319'0'0,"-8"-7"1246"0"0,6 6-1294 0 0,-4-14 1233 0 0,6 13-1444 0 0,0 2 36 0 0,0 0 0 0 0,0 0-7 0 0,0 0 10 0 0,26-8 648 0 0,-24 8-713 0 0,1-1 0 0 0,0 0 0 0 0,-1 1 0 0 0,1-1 1 0 0,0 1-1 0 0,-1 0 0 0 0,3 0-34 0 0,-3 0 8 0 0,1 0 0 0 0,-1 0 0 0 0,0 0 0 0 0,0-1 0 0 0,0 1 0 0 0,1-1-1 0 0,-1 1 1 0 0,2-1-8 0 0,1-2 26 0 0,0 0-1 0 0,0 0 0 0 0,0-1 0 0 0,0 1 0 0 0,-1-1 1 0 0,4-4-26 0 0,-3 3 42 0 0,0 1 1 0 0,0-1-1 0 0,1 1 1 0 0,-1 1-1 0 0,4-3-42 0 0,6-1 98 0 0,-7 4 17 0 0,0-1 1 0 0,-1-1 0 0 0,1 1-1 0 0,1-3-115 0 0,-5 4 32 0 0,-1 1 0 0 0,1-1 0 0 0,-1 1 0 0 0,1 0-1 0 0,0 0 1 0 0,0 0 0 0 0,0 1 0 0 0,0-1 0 0 0,0 1-1 0 0,0 0 1 0 0,1 0 0 0 0,3 0-32 0 0,2 1 7 0 0,0 0 0 0 0,0 1 0 0 0,-1 1 0 0 0,1-1 0 0 0,0 2 0 0 0,0-1 0 0 0,1 2-7 0 0,89 32-3223 0 0,-74-28 31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0:4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1270 10735 0 0,'-1'-1'496'0'0,"-1"-2"-433"0"0,-1 0-1 0 0,1 0 1 0 0,1-1 0 0 0,-1 1-1 0 0,0-1 1 0 0,1 1-1 0 0,0-1 1 0 0,-1 0-1 0 0,1 0 1 0 0,1 1-1 0 0,-1-1 1 0 0,0-2-63 0 0,1 3 114 0 0,-1 0 0 0 0,1 0 1 0 0,0-1-1 0 0,0 1 0 0 0,0 0 0 0 0,0 0 0 0 0,1 0 1 0 0,-1 0-1 0 0,1 0 0 0 0,0 0 0 0 0,0 0 1 0 0,0 0-1 0 0,0 0 0 0 0,0 0 0 0 0,1-1-114 0 0,-1 3 42 0 0,-1 1-1 0 0,0-1 0 0 0,0 0 1 0 0,0 0-1 0 0,0 1 0 0 0,0-1 1 0 0,0 0-1 0 0,0 1 1 0 0,0-1-1 0 0,0 0 0 0 0,0 1 1 0 0,0-1-1 0 0,0 0 0 0 0,-1 1 1 0 0,1-1-1 0 0,0 0 1 0 0,0 1-1 0 0,-1-1 0 0 0,1 0-41 0 0,-1 0 89 0 0,-1-34 390 0 0,3 31-399 0 0,12-18-10 0 0,-4 11-70 0 0,-8 10-18 0 0,1 0-1 0 0,0 0 1 0 0,0 0-1 0 0,0 0 1 0 0,0 1-1 0 0,0-1 1 0 0,0 1 0 0 0,0-1-1 0 0,0 1 1 0 0,0 0-1 0 0,1 0 1 0 0,-1 0-1 0 0,0 0 1 0 0,0 0-1 0 0,0 0 1 0 0,0 0-1 0 0,0 1 1 0 0,0-1-1 0 0,0 1 1 0 0,0-1 0 0 0,0 1-1 0 0,0 0 1 0 0,0 0-1 0 0,0 0 1 0 0,0 0-1 0 0,-1 0 1 0 0,1 1-1 0 0,0-1 1 0 0,0 1 18 0 0,5 4-194 0 0,1 0 0 0 0,-1 0 0 0 0,0 1 0 0 0,-1 1 0 0 0,5 5 194 0 0,2 6-360 0 0,0 1 0 0 0,-1 1-1 0 0,-1 0 1 0 0,-1 0 0 0 0,4 15 360 0 0,2 9-519 0 0,-2 1 0 0 0,0 13 519 0 0,-10-41 475 0 0,1 6 4267 0 0,-1-14-5336 0 0,-3-8 434 0 0,-1-2-7 0 0,0 0 17 0 0,0 0 66 0 0,1 2 20 0 0,4 6 64 0 0,-4-6 69 0 0,-1-2 24 0 0,0 0 3 0 0,0 0 6 0 0,0 0 20 0 0,0 0 8 0 0,0 0 4 0 0,0 0-4 0 0,0 0-28 0 0,0 0-7 0 0,0 0-6 0 0,0 0-2 0 0,0 0-6 0 0,0 0-1 0 0,0 0 0 0 0,0 0 8 0 0,0 0 35 0 0,3-12 162 0 0,15-34 91 0 0,-16 40-364 0 0,0 0 0 0 0,1 0 0 0 0,0 0 0 0 0,0 0 0 0 0,0 0 0 0 0,0 1-12 0 0,9-15 11 0 0,251-467 1000 0 0,-205 398-914 0 0,4 3 0 0 0,17-13-97 0 0,8-10-13 0 0,-40 47-75 0 0,55-73-2199 0 0,91-89 2287 0 0,-114 144-5844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8287 0 0,'0'0'382'0'0,"0"0"-8"0"0,-1 1-170 0 0,-38 59 1814 0 0,18-27-1315 0 0,0 0 0 0 0,-9 24-703 0 0,17-28 136 0 0,1 0 0 0 0,1 1 0 0 0,2 0 0 0 0,1 1 0 0 0,-1 9-136 0 0,9-38 371 0 0,0-1-319 0 0,0 0 0 0 0,0-1 0 0 0,0 1 0 0 0,1 0-1 0 0,-1 0 1 0 0,0-1 0 0 0,0 1 0 0 0,1 0 0 0 0,-1-1 0 0 0,0 1 0 0 0,1 0 0 0 0,-1-1 0 0 0,0 1 0 0 0,1 0-1 0 0,-1-1 1 0 0,1 1 0 0 0,-1-1 0 0 0,1 1 0 0 0,0-1 0 0 0,-1 1 0 0 0,1-1 0 0 0,0 1 0 0 0,-1-1 0 0 0,1 0 0 0 0,0 1-1 0 0,-1-1 1 0 0,1 0 0 0 0,0 0 0 0 0,-1 1 0 0 0,1-1 0 0 0,0 0 0 0 0,0 0 0 0 0,-1 0 0 0 0,1 0 0 0 0,0 0-1 0 0,0 0 1 0 0,-1 0 0 0 0,1 0 0 0 0,0 0 0 0 0,0-1-52 0 0,3 1 139 0 0,0 0-1 0 0,0-1 0 0 0,0 0 1 0 0,0 0-1 0 0,0 0 1 0 0,0-1-1 0 0,0 1-138 0 0,10-5 330 0 0,-1-1 0 0 0,1 0 0 0 0,-1 0 0 0 0,-1-2 0 0 0,1 1 0 0 0,-1-2 0 0 0,-1 1 0 0 0,3-4-330 0 0,20-21 15 0 0,30-23-15 0 0,-38 35 1 0 0,5-4-1 0 0,42-39 0 0 0,-70 63 0 0 0,7-12 0 0 0,-18 25 0 0 0,0 0 0 0 0,0 0 0 0 0,-3 9 0 0 0,5-7 0 0 0,0 0 0 0 0,1 0 0 0 0,1 1 0 0 0,0-1 0 0 0,1 1 0 0 0,-1 10 0 0 0,0 1 0 0 0,2 0 0 0 0,1 0 0 0 0,1 10 0 0 0,0-32 0 0 0,1 1 0 0 0,0-1 0 0 0,-1 0 0 0 0,1 0 0 0 0,0 0 0 0 0,0-1 0 0 0,1 1 0 0 0,-1 0 0 0 0,1 0 0 0 0,0 1 0 0 0,6 4 0 0 0,-6-7-56 0 0,0 0-1 0 0,0-1 1 0 0,1 1-1 0 0,-1 0 1 0 0,0-1-1 0 0,0 0 1 0 0,1 1-1 0 0,-1-1 1 0 0,0 0-1 0 0,1 0 1 0 0,-1-1-1 0 0,0 1 1 0 0,1 0-1 0 0,-1-1 1 0 0,0 1-1 0 0,0-1 1 0 0,1 0-1 0 0,0 0 57 0 0,8-4-562 0 0,1 0-1 0 0,-1-1 1 0 0,0 0 562 0 0,-3 2-548 0 0,-1 0 113 0 0,0-1 0 0 0,1 0 0 0 0,-2-1 0 0 0,1 1 0 0 0,-1-1 0 0 0,6-7 435 0 0,-3 4-387 0 0,24-26-1148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1:0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1580 919 0 0,'1'-1'152'0'0,"1"-3"136"0"0,0 0-1 0 0,0 1 0 0 0,-1-1 0 0 0,1 0 0 0 0,-1 0 0 0 0,0 0 0 0 0,0-1-287 0 0,9-25 588 0 0,-8-5 3877 0 0,-2 33-4193 0 0,0 2-15 0 0,0 0-33 0 0,0 0-154 0 0,0 0-136 0 0,0 0-12 0 0,0 0-8 0 0,2 7-363 0 0,-1 0 4249 0 0,0-5-3732 0 0,4 8-55 0 0,2 1-13 0 0,-1 3-13 0 0,-2 0-51 0 0,2 4 2 0 0,-5-18 57 0 0,-1 1 7 0 0,4 38-68 0 0,-3-34 66 0 0,0 19 0 0 0,-1-14 0 0 0,1 2 0 0 0,4 28 0 0 0,-4-26 0 0 0,0 0 0 0 0,0 0 0 0 0,0-2 11 0 0,0-7 42 0 0,3 20 13 0 0,-5-22-57 0 0,1 0 44 0 0,0-3 11 0 0,0 0 6 0 0,0 0 20 0 0,0 0 8 0 0,0 0 4 0 0,0 0-4 0 0,0 0-28 0 0,0 0 0 0 0,2 2 4 0 0,5 4-71 0 0,-6-5-12 0 0,1 0-1 0 0,0 0 1 0 0,-1 0 0 0 0,0 1 0 0 0,1-1 0 0 0,-1 1-1 0 0,0-1 1 0 0,0 1 0 0 0,1 0 0 0 0,-1-1-1 0 0,-1 1 1 0 0,1 0 0 0 0,0 0 0 0 0,0 0-1 0 0,-1-1 10 0 0,3 12 27 0 0,-3-10 110 0 0,0-3 43 0 0,0 0 4 0 0,0 0 6 0 0,0 0 22 0 0,-16 13 706 0 0,12-11-858 0 0,-4 0-37 0 0,6-1 30 0 0,2-1 11 0 0,0 0 0 0 0,0 0 2 0 0,0 0 4 0 0,0 0 2 0 0,0 0 0 0 0,0 0 15 0 0,0 0 62 0 0,-1-2 31 0 0,-2 0-36 0 0,1-1-1 0 0,0 0 1 0 0,0 1-1 0 0,0-1 1 0 0,1 0-1 0 0,-1 0 1 0 0,1 0-1 0 0,-1 0 1 0 0,1-1-1 0 0,0 1 1 0 0,0 0-1 0 0,0 0 1 0 0,1-1-1 0 0,-1 1 1 0 0,1-1-1 0 0,0 1-143 0 0,2-28 298 0 0,0 1 0 0 0,5-15-298 0 0,0-2 244 0 0,1-8-80 0 0,3 0 1 0 0,1 0-1 0 0,3 1 0 0 0,3 1 0 0 0,2 1 0 0 0,2 0 1 0 0,5-5-165 0 0,20-31-2 0 0,4 3 1 0 0,4 2 0 0 0,3 2-1 0 0,60-63 2 0 0,172-163-680 0 0,-243 262 263 0 0,2 2 1 0 0,32-20 416 0 0,113-67-1575 0 0,-145 100 191 0 0,1 3-1 0 0,1 2 0 0 0,2 2 1 0 0,11-2 1384 0 0,-32 14-4198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1:1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46 279 1375 0 0,'0'0'66'0'0,"0"0"307"0"0,0 0 1274 0 0,0 0 559 0 0,0 0 112 0 0,0 0-258 0 0,0 0-1154 0 0,-1-1-508 0 0,-2 1-294 0 0,0-1-32 0 0,-9-8 384 0 0,7 3-464 0 0,3 3-10 0 0,0-1 1 0 0,0 0 0 0 0,0 0 0 0 0,1 0 0 0 0,0 0-1 0 0,-1 0 1 0 0,0-4 17 0 0,-5-13 1269 0 0,6 19-853 0 0,1 2 6 0 0,1-19 1898 0 0,1 10-2085 0 0,-2 9-257 0 0,0-1 0 0 0,0 1 0 0 0,1-1 0 0 0,-1 0 1 0 0,0 1-1 0 0,0-1 0 0 0,0 1 0 0 0,1-1 0 0 0,-1 1 0 0 0,0-1 0 0 0,0 1 0 0 0,1-1 0 0 0,-1 1 1 0 0,0-1-1 0 0,1 1 0 0 0,-1-1 0 0 0,1 1 22 0 0,0-2-188 0 0,-1 2-91 0 0,3 0-38 0 0,22-2-1042 0 0,-23 3 1007 0 0,-2-1 22 0 0,3 1 90 0 0,50 20-478 0 0,-50-20 796 0 0,-3-1 4 0 0,2 0-2 0 0,1 0 56 0 0,0 1 0 0 0,0-1 0 0 0,1 0 0 0 0,-1 0 0 0 0,0 0 0 0 0,0-1 0 0 0,0 1 0 0 0,0-1-136 0 0,9-2 107 0 0,2 2-86 0 0,1 2-21 0 0,5 4 0 0 0,-16-1-6 0 0,0-1-5 0 0,46 21-732 0 0,-49-23 549 0 0,12 5-66 0 0,17 1 34 0 0,-10-6 276 0 0,-15-2-16 0 0,-3 0-2 0 0,4-1 56 0 0,-1-1 0 0 0,0 1-1 0 0,0-1 1 0 0,0 0-1 0 0,0 0 1 0 0,0 0 0 0 0,-1-1-1 0 0,1 0 1 0 0,-1 0-1 0 0,3-4-87 0 0,-5 7 128 0 0,3 0 37 0 0,13-9-8 0 0,-14 8-99 0 0,8 1-46 0 0,13-3-12 0 0,-20 4 0 0 0,9 0-5 0 0,-5 1 13 0 0,9 9-88 0 0,-4-4 13 0 0,-2-1 26 0 0,-8-3 89 0 0,-1 0 42 0 0,0-1 0 0 0,0 0 0 0 0,0 1 0 0 0,0-1 1 0 0,0 0-1 0 0,0-1 0 0 0,0 1 0 0 0,0-1 0 0 0,0 1 0 0 0,1-1 0 0 0,-1 0 1 0 0,0 0-1 0 0,0 0 0 0 0,1-1 0 0 0,-1 1 0 0 0,0-1 0 0 0,1 0-90 0 0,7-1 173 0 0,17-4-300 0 0,0 0-1 0 0,0-2 0 0 0,-1-1 1 0 0,0-1-1 0 0,-1-2 0 0 0,1-1 128 0 0,-6 4-135 0 0,8-7-34 0 0,-21 11 128 0 0,0 0 1 0 0,1 1-1 0 0,7-3 41 0 0,-13 6 0 0 0,12-4 11 0 0,0 0 0 0 0,0 2 0 0 0,9-2-11 0 0,13 2 31 0 0,33 2-31 0 0,-20 1 0 0 0,12-2 64 0 0,-59 2-61 0 0,-1 1 0 0 0,1-1-1 0 0,0 0 1 0 0,0 0 0 0 0,0 0 0 0 0,0 0-1 0 0,-1-1 1 0 0,1 1 0 0 0,0-1-1 0 0,0 0 1 0 0,-1 1 0 0 0,2-2-3 0 0,5-1 21 0 0,2 1 67 0 0,0 1 1 0 0,0 0-1 0 0,1 0-88 0 0,-4 1 62 0 0,1 0 0 0 0,-1-1 0 0 0,0-1 0 0 0,8-1-62 0 0,-2-1 59 0 0,1 2-45 0 0,-2 2-28 0 0,1 1 1 0 0,-1 0-1 0 0,0 1 0 0 0,0 1 0 0 0,0 0 1 0 0,6 2 13 0 0,-10-2-193 0 0,0 1 1 0 0,0-1-1 0 0,7 5 193 0 0,-14-6-130 0 0,2-3 11 0 0,-1 1 58 0 0,20 8-133 0 0,-15-6 321 0 0,0-1 0 0 0,-1 1 0 0 0,1-1 0 0 0,0-1 1 0 0,0 0-1 0 0,0 0 0 0 0,7-1-127 0 0,-10 1 53 0 0,20 5-37 0 0,-21-5-16 0 0,0 1-1 0 0,0-1 1 0 0,0 1-1 0 0,0-1 1 0 0,0-1 0 0 0,0 1-1 0 0,3-1 1 0 0,95-4 192 0 0,-96 4-128 0 0,0 0-1 0 0,0-1 0 0 0,0 0 1 0 0,0 0-1 0 0,0 0 1 0 0,1-1-64 0 0,16-7 227 0 0,29-9-16 0 0,-33 12-103 0 0,0 0 1 0 0,0 1-1 0 0,12-1-108 0 0,31-8 0 0 0,-57 14 0 0 0,19-4 0 0 0,-20 4 0 0 0,16 4 0 0 0,-15-2 0 0 0,-3-1 0 0 0,0 1 0 0 0,-1-1 0 0 0,1 1 0 0 0,0-1 0 0 0,0 0 0 0 0,-1 0 0 0 0,1 0 0 0 0,0 0 0 0 0,-1 0 0 0 0,1 0 0 0 0,0 0 0 0 0,0 0 0 0 0,20 6 0 0 0,-17-5 0 0 0,0 0 0 0 0,13 12 0 0 0,-7-5 0 0 0,-2-3 78 0 0,0-1 0 0 0,0 0 0 0 0,0-1-1 0 0,1 0 1 0 0,5 1-78 0 0,-6-2 45 0 0,-4-1 40 0 0,0-1 0 0 0,0 1-1 0 0,0-1 1 0 0,0-1 0 0 0,0 1 0 0 0,0-1 0 0 0,0 0 0 0 0,1 0-85 0 0,12-1 199 0 0,22-2-49 0 0,-31 2-142 0 0,0 1 0 0 0,0 0 0 0 0,0 1 0 0 0,7 0-8 0 0,3 2-44 0 0,-15-2-1 0 0,1 0 0 0 0,0 1 0 0 0,0-1 0 0 0,0 1 0 0 0,-1 0 0 0 0,1 1 0 0 0,0-1 0 0 0,-1 1 0 0 0,1 0 0 0 0,1 1 45 0 0,-3-1-30 0 0,0-1 1 0 0,1 1-1 0 0,-1-1 0 0 0,1 1 0 0 0,-1-1 0 0 0,3 0 30 0 0,3 2-91 0 0,1 0 0 0 0,0 1 0 0 0,7 4 91 0 0,-11-5-15 0 0,18 4-28 0 0,-13-5 41 0 0,16 3 75 0 0,0-1 1 0 0,0-1-1 0 0,0-2 0 0 0,0-1 0 0 0,0-1 0 0 0,0-1 0 0 0,18-4-73 0 0,-27 4-12 0 0,1 0 0 0 0,1 1 0 0 0,-1 1 0 0 0,0 1 0 0 0,0 0 0 0 0,10 3 12 0 0,-15-2 0 0 0,0-1 0 0 0,0-1 0 0 0,0 0 0 0 0,-1-1 0 0 0,1-1 0 0 0,0 0 0 0 0,0-1 0 0 0,-1 0 0 0 0,0-1 0 0 0,9-4 0 0 0,49-12 54 0 0,-43 13 21 0 0,-21 6-2 0 0,1-1 0 0 0,-1 0 0 0 0,1-1 1 0 0,-1 0-74 0 0,4-2 24 0 0,1 1 0 0 0,0 0 0 0 0,-1 0 0 0 0,1 1 0 0 0,1 1 1 0 0,-1 0-1 0 0,0 1 0 0 0,0 0 0 0 0,1 1 0 0 0,-1 0 0 0 0,1 1 1 0 0,-1 0-1 0 0,0 1 0 0 0,0 1 0 0 0,0-1 0 0 0,3 3-24 0 0,1 2-57 0 0,1 0-1 0 0,-2 1 1 0 0,5 4 57 0 0,-10-7-36 0 0,7 6-188 0 0,-12-7 187 0 0,0-1 1 0 0,0 0 0 0 0,1 0-1 0 0,0-1 1 0 0,-1 1-1 0 0,1-1 1 0 0,0-1 0 0 0,0 1-1 0 0,0-1 37 0 0,-2 0 13 0 0,0 0 0 0 0,0-1-1 0 0,0 0 1 0 0,1 0 0 0 0,-1 0-1 0 0,0 0 1 0 0,0-1 0 0 0,0 1-1 0 0,0-1 1 0 0,0 0 0 0 0,0 0-1 0 0,1-1-12 0 0,-4 2 4 0 0,-1-1 0 0 0,0 1 0 0 0,1 0 0 0 0,-1 0 0 0 0,0 0 0 0 0,1 0 0 0 0,-1-1 0 0 0,0 1 1 0 0,1 0-1 0 0,-1 0 0 0 0,1 0 0 0 0,-1 0 0 0 0,0 0 0 0 0,1 0 0 0 0,-1 0 0 0 0,0 0 0 0 0,1 0 0 0 0,-1 0 0 0 0,1 0 0 0 0,-1 0 0 0 0,0 1 0 0 0,1-1 0 0 0,-1 0 0 0 0,1 0-4 0 0,8 1 95 0 0,-6-2-74 0 0,1 0-4 0 0,17 3 63 0 0,1 2-69 0 0,-16-4-13 0 0,11-1 3 0 0,-12 0-1 0 0,22 3 0 0 0,-13 0 0 0 0,-3-1 0 0 0,0 0 0 0 0,0 1 0 0 0,0 1 0 0 0,0 0 0 0 0,-1 0 0 0 0,2 2 0 0 0,45 16 0 0 0,-4-7 0 0 0,-35-10 80 0 0,0-1 0 0 0,0 0 0 0 0,0-2 0 0 0,0 0 0 0 0,12-2-80 0 0,-22 1 31 0 0,0 1 0 0 0,-1-1 0 0 0,1 1 0 0 0,-1 1 0 0 0,1-1-31 0 0,-1 1 2 0 0,1 0 1 0 0,-1-1 0 0 0,1-1-1 0 0,-1 1 1 0 0,2-1-3 0 0,38 2 0 0 0,-30-1 3 0 0,-1 1 0 0 0,16 4-3 0 0,26 5-72 0 0,-53-9 61 0 0,20-2-45 0 0,-16 0 44 0 0,28 2 13 0 0,-15 0 18 0 0,1-2 0 0 0,2-1-19 0 0,30 2 26 0 0,-28-2-26 0 0,-19 1 0 0 0,0 0 0 0 0,-1 0 0 0 0,1 1 0 0 0,7 1 0 0 0,6 1 8 0 0,1-1-1 0 0,0-1 0 0 0,22-1-7 0 0,-13 0 41 0 0,17 2-41 0 0,-38-1 0 0 0,-1 1 0 0 0,1 0 1 0 0,0 0-1 0 0,0 1 0 0 0,-1 0 0 0 0,8 4 0 0 0,-13-5 8 0 0,43 18-155 0 0,-41-19 119 0 0,-1 0 1 0 0,0 0-1 0 0,0 0 1 0 0,1 0-1 0 0,-1-1 0 0 0,0 0 1 0 0,1 0-1 0 0,1-1 28 0 0,24-1 0 0 0,-1-2 10 0 0,-20 1 36 0 0,0 2 0 0 0,0-1 0 0 0,0 1 0 0 0,1 1 0 0 0,2 0-46 0 0,31 3 80 0 0,-25-1-80 0 0,-15-1 0 0 0,-3 0 0 0 0,0 0 0 0 0,0 0 0 0 0,1 0 0 0 0,-1-1 0 0 0,0 1 0 0 0,0 0 0 0 0,1-1 0 0 0,-1 1 0 0 0,0-1 0 0 0,1 1 0 0 0,-1-1 0 0 0,0 0 0 0 0,1 0 0 0 0,-1 1 0 0 0,1-1 0 0 0,26 6 0 0 0,-8-2 0 0 0,-16-2 0 0 0,15 8 0 0 0,23 14-72 0 0,-26-14 72 0 0,-11-10 0 0 0,-1-1 0 0 0,11 4 0 0 0,7 1 1 0 0,-16-5 2 0 0,-2-1 4 0 0,132-20 362 0 0,-118 20-365 0 0,-1 0 0 0 0,0 1-1 0 0,15 1-3 0 0,-10 0 1 0 0,63-7-1 0 0,-63 5 0 0 0,2-3 0 0 0,-14 3 0 0 0,30-7 0 0 0,-30 6 47 0 0,0-1-1 0 0,-1-1 1 0 0,1 0-1 0 0,-1 0 1 0 0,0-1-1 0 0,6-4-46 0 0,-4 2 72 0 0,1 0-1 0 0,1 1 1 0 0,4-2-72 0 0,-4 2 49 0 0,-8 4-33 0 0,0 0 0 0 0,1 1 0 0 0,-1 0 1 0 0,1 0-1 0 0,0 0 0 0 0,2 0-16 0 0,-3 0 0 0 0,20-2 0 0 0,-3 1 4 0 0,-19 3-25 0 0,4 0-42 0 0,19 3-47 0 0,-24-3 35 0 0,0 1-4 0 0,9 5 63 0 0,1 1 16 0 0,0 0 0 0 0,2 0 0 0 0,4 4 4 0 0,-16-10-6 0 0,13 3-16 0 0,-13-4-62 0 0,-2 0-21 0 0,0 0-18 0 0,0 0 13 0 0,0 0 8 0 0,0 0-12 0 0,0 0-61 0 0,9 12-220 0 0,-6-7 132 0 0,-1 0 0 0 0,1 0-1 0 0,-1 1 1 0 0,0-1 0 0 0,0 4 259 0 0,4 16-4572 0 0,-3-4-448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1:1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387 567 6911 0 0,'-2'-1'315'0'0,"-36"-22"114"0"0,33 21-52 0 0,0 0-1 0 0,0 0 0 0 0,-1 0 1 0 0,-3 0-377 0 0,-6-2 1269 0 0,13 4-1142 0 0,-1 0 0 0 0,0 0 0 0 0,0 1-1 0 0,1-1 1 0 0,-1 1 0 0 0,0 0 0 0 0,1-1 0 0 0,-1 1 0 0 0,1 0 0 0 0,-1 1-1 0 0,-1 0-126 0 0,-2 1 160 0 0,-104 34 1806 0 0,96-32-1558 0 0,-1-1 0 0 0,-13 3-408 0 0,12-4 391 0 0,1 2 1 0 0,-10 3-392 0 0,13-2 25 0 0,3 2-37 0 0,6-3-33 0 0,1-1-1 0 0,0 0 1 0 0,0 1 0 0 0,0-1-1 0 0,0 1 1 0 0,1-1-1 0 0,0 1 1 0 0,0 0-1 0 0,0 0 1 0 0,0-1 0 0 0,1 1-1 0 0,0 0 1 0 0,0 0-1 0 0,0 0 46 0 0,1 0-53 0 0,-1-4 52 0 0,1 0 0 0 0,-1 0 0 0 0,1 0 0 0 0,-1 1 0 0 0,1-1 0 0 0,-1 0 0 0 0,0 0 0 0 0,0 1 0 0 0,1-1 0 0 0,-1 0 0 0 0,0 1 0 0 0,0-1 0 0 0,-1 0 0 0 0,1 1 1 0 0,0 1-7 0 0,0-1-24 0 0,0-2 79 0 0,0 0 59 0 0,0 0 165 0 0,0 0 46 0 0,0 0 2 0 0,0 0 43 0 0,0 0 178 0 0,4-3-259 0 0,0 0 0 0 0,0 0 0 0 0,0-1 0 0 0,0 0 0 0 0,0 0 0 0 0,-1 0 0 0 0,0 0 0 0 0,3-3-282 0 0,6-9 254 0 0,26-25-110 0 0,2 3 1 0 0,2 1-1 0 0,1 2 1 0 0,2 1-1 0 0,4 1-144 0 0,-3 2 0 0 0,46-32 0 0 0,3 3 0 0 0,48-19 0 0 0,-56 41-486 0 0,77-24 486 0 0,97-18-1894 0 0,-226 70 1369 0 0,67-20-1258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2:2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0,'0'0'128'0'0,"0"0"-128"0"0,0 0 0 0 0,0 0 0 0 0,0 0 344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2:3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96 275 1375 0 0,'-1'2'66'0'0,"1"0"-61"0"0,-1 0 0 0 0,0 0 0 0 0,0 0 1 0 0,0 0-1 0 0,0 0 0 0 0,0 0 0 0 0,-1 0 0 0 0,1 0 0 0 0,0-1 1 0 0,-1 1-1 0 0,1 0 0 0 0,-1-1 0 0 0,0 1 0 0 0,0-1 0 0 0,1 0 1 0 0,-1 1-1 0 0,-2-1-5 0 0,-3 4 316 0 0,6-4 1414 0 0,-1 0 604 0 0,0-1-1607 0 0,0 1 0 0 0,0-1 1 0 0,0 0-1 0 0,0 1 1 0 0,0-1-1 0 0,0 0 0 0 0,0 0 1 0 0,0 0-1 0 0,0 0 0 0 0,-1-1-727 0 0,1 1 122 0 0,1 0-1 0 0,-1-1 0 0 0,0 1 0 0 0,1-1 1 0 0,-1 0-1 0 0,1 1 0 0 0,-1-1 0 0 0,1 0 1 0 0,-1 0-1 0 0,1 0 0 0 0,0 0 0 0 0,-1 0 1 0 0,1 0-1 0 0,0 0 0 0 0,0 0 0 0 0,0-1 0 0 0,0 1 1 0 0,0 0-1 0 0,0-1-121 0 0,0 0 176 0 0,1 2-15 0 0,-1-2-27 0 0,-5-22-262 0 0,5 22-4 0 0,1 2-2 0 0,0 0-50 0 0,0 0-28 0 0,3-5-214 0 0,-3 5 480 0 0,0-1-1 0 0,0 1 1 0 0,0 0 0 0 0,0 0-1 0 0,0-1 1 0 0,0 1 0 0 0,0 0-1 0 0,0 0 1 0 0,0-1 0 0 0,0 1-1 0 0,0 0 1 0 0,0 0 0 0 0,0-1-1 0 0,0 1 1 0 0,0 0 0 0 0,0 0 0 0 0,1-1-1 0 0,-1 1 1 0 0,0 0 0 0 0,0 0-1 0 0,0-1 1 0 0,0 1 0 0 0,1 0-1 0 0,-1 0 1 0 0,0 0 0 0 0,0 0-1 0 0,1-1 1 0 0,-1 1 0 0 0,0 0-1 0 0,0 0 1 0 0,1 0 0 0 0,-1 0 0 0 0,0 0-1 0 0,0 0 1 0 0,1 0 0 0 0,-1 0-1 0 0,0 0-53 0 0,10 0 200 0 0,-8 0-9 0 0,-2 0-40 0 0,2-1-21 0 0,1 0-86 0 0,21 3 168 0 0,7 1-212 0 0,-25-2 0 0 0,19 0 0 0 0,6 0-53 0 0,-27 0 50 0 0,0-1 1 0 0,0 0-1 0 0,-1-1 0 0 0,1 1 1 0 0,0-1-1 0 0,0 0 0 0 0,1 0 3 0 0,26-6 0 0 0,15 3 0 0 0,6-3 394 0 0,-45 5-328 0 0,10-2 178 0 0,0 2 0 0 0,0 0 0 0 0,13 0-244 0 0,-10-1 69 0 0,12 0-66 0 0,-27 3 6 0 0,1 0-1 0 0,-1 0 0 0 0,0-1 1 0 0,0 0-1 0 0,0 0 1 0 0,1 0-1 0 0,-1 0 1 0 0,0-1-1 0 0,0 0 0 0 0,-1 0 1 0 0,1-1-9 0 0,11-6 160 0 0,0 0 0 0 0,7-7-160 0 0,5-3 226 0 0,-14 11-154 0 0,0 0 0 0 0,1 1 1 0 0,0 0-1 0 0,1 1 0 0 0,6-1-72 0 0,-17 6 6 0 0,1 0-1 0 0,-1 1 0 0 0,0 0 0 0 0,1 0 1 0 0,-1 0-1 0 0,1 1 0 0 0,-1 0 1 0 0,5 1-6 0 0,-2 0 1 0 0,-1-1 1 0 0,0 0 0 0 0,1-1 0 0 0,2 0-2 0 0,0 0-51 0 0,-1 0 1 0 0,1 0 0 0 0,0 1-1 0 0,8 1 51 0 0,3 1 0 0 0,-15-4 0 0 0,-1-1 0 0 0,10-1 58 0 0,-1-1-1 0 0,1-1 1 0 0,-1 0-1 0 0,12-7-57 0 0,-9 4 152 0 0,61-24 857 0 0,-74 30-989 0 0,0 1 0 0 0,1 0 0 0 0,-1 0 0 0 0,0 0 0 0 0,1 1 0 0 0,-1-1 0 0 0,1 1-1 0 0,-1 0 1 0 0,3 1-20 0 0,19-2 46 0 0,85-5-550 0 0,-44 6 135 0 0,-48 1 335 0 0,1-1 0 0 0,0 0 1 0 0,0-2-1 0 0,16-3 34 0 0,-14 1 28 0 0,1 1-1 0 0,10 1-27 0 0,-10 0 5 0 0,1 0-1 0 0,3-3-4 0 0,5-3 0 0 0,1 2 0 0 0,-21 5 0 0 0,0 0 0 0 0,0 1 0 0 0,0 1 0 0 0,0 0 0 0 0,-1 0 0 0 0,12 3 0 0 0,-5-1 0 0 0,0 1 0 0 0,-1 0 0 0 0,0 2 0 0 0,0 0 0 0 0,8 4 0 0 0,-19-8 1 0 0,1 1 1 0 0,0-1-1 0 0,0 0 0 0 0,0 0 0 0 0,0-1 0 0 0,0 0 0 0 0,0 0 1 0 0,0-1-1 0 0,6 0-1 0 0,16 1 96 0 0,-21 0-41 0 0,0-1 0 0 0,-1 0 0 0 0,8-1-55 0 0,42-4 144 0 0,-16 1 4 0 0,6-3-148 0 0,-21 2 8 0 0,0 1-1 0 0,0 1 0 0 0,0 1 1 0 0,0 1-1 0 0,1 2 0 0 0,22 2-7 0 0,-26 0-34 0 0,0-2 0 0 0,3 0 34 0 0,-7-1 1 0 0,0 1 1 0 0,0 0-1 0 0,12 4-1 0 0,105 25 0 0 0,-101-26 17 0 0,0-1-1 0 0,0-2 0 0 0,0-1 0 0 0,5-2-16 0 0,-28 1-1 0 0,6 1 1 0 0,-1 1 0 0 0,8 1 0 0 0,-8 0 0 0 0,-1-1 0 0 0,14 0 0 0 0,-26-2-4 0 0,16 0 21 0 0,0 0 0 0 0,0 2 0 0 0,0 0 0 0 0,9 2-17 0 0,-11 1 25 0 0,-1 0 1 0 0,0 1-1 0 0,0 1 0 0 0,9 4-25 0 0,25 9 27 0 0,-17-6-27 0 0,-26-9 0 0 0,0 0 0 0 0,1-1 0 0 0,4 1 0 0 0,7 1 0 0 0,-11-3 0 0 0,-1 1 0 0 0,1-1 0 0 0,0-1 0 0 0,0 0 0 0 0,0 0 0 0 0,0-1 0 0 0,0 0 0 0 0,6-1 0 0 0,30-3 0 0 0,-30 3 0 0 0,37-4 0 0 0,35-6 0 0 0,-71 10 0 0 0,-1 0 0 0 0,1 2 0 0 0,-1 0 0 0 0,1 0 0 0 0,-1 1 0 0 0,0 1 0 0 0,3 1 0 0 0,3 1 0 0 0,-14-3-4 0 0,1 0-1 0 0,-1 1 1 0 0,1 0-1 0 0,-1 1 1 0 0,0-1-1 0 0,0 2 5 0 0,25 11-63 0 0,7 1 8 0 0,-28-11 48 0 0,0-1 0 0 0,0-1 0 0 0,1 1 0 0 0,-1-2 0 0 0,1 1 0 0 0,0-2 0 0 0,0 0 0 0 0,0 0 0 0 0,2-1 7 0 0,13-2 71 0 0,0-1-1 0 0,4-3-70 0 0,20-1 290 0 0,3-2 32 0 0,-32 5-171 0 0,-1 0 1 0 0,18 1-152 0 0,-9 0 0 0 0,-21 1 0 0 0,0 1 0 0 0,0 0 0 0 0,0 0 0 0 0,7 1 0 0 0,27 3-74 0 0,-36-4 45 0 0,1 0 0 0 0,0 1 0 0 0,-1-1 0 0 0,1 2 0 0 0,-1-1-1 0 0,1 1 1 0 0,-1 0 0 0 0,0 1 0 0 0,1 0 29 0 0,0 0-30 0 0,0 0 0 0 0,-1 0 0 0 0,9 1 30 0 0,-8-2-24 0 0,-1 0 0 0 0,0 0 0 0 0,0 1 0 0 0,1 0 0 0 0,0 1 24 0 0,-1 0-17 0 0,1 1 0 0 0,0-1 1 0 0,1-1-1 0 0,7 3 17 0 0,-1 0-11 0 0,-12-5 11 0 0,1 1 0 0 0,-1-1 0 0 0,1 1 0 0 0,0-1 0 0 0,-1 0 0 0 0,1-1 0 0 0,0 1 0 0 0,0 0 0 0 0,-1-1 0 0 0,1 0 0 0 0,2 0 0 0 0,11 1 0 0 0,-13 1 0 0 0,1-1 0 0 0,16 0 0 0 0,7-3 12 0 0,-21 1-2 0 0,-1 0 1 0 0,1 1-1 0 0,0 0 1 0 0,0 0-1 0 0,-1 1 1 0 0,2 0-11 0 0,0 0 37 0 0,1 0 0 0 0,0-1 0 0 0,-1 1 0 0 0,6-2-37 0 0,-5 1 4 0 0,0 0 0 0 0,0 0-1 0 0,-1 1 1 0 0,1 0 0 0 0,0 1-1 0 0,-1 0 1 0 0,1 0 0 0 0,-1 0-1 0 0,5 3-3 0 0,31 12 0 0 0,0 2 0 0 0,23 14 0 0 0,-53-25-3 0 0,1-1 1 0 0,8 3 2 0 0,-18-8 7 0 0,0 0 1 0 0,0-1 0 0 0,0 0 0 0 0,0 0-1 0 0,1 0 1 0 0,-1 0 0 0 0,0-1-1 0 0,1 0 1 0 0,3 0-8 0 0,-8 0 2 0 0,10-1 89 0 0,1-1 0 0 0,-1 0 0 0 0,1-1 0 0 0,-1 0 0 0 0,11-4-91 0 0,66-24 495 0 0,-69 24-426 0 0,0 2 0 0 0,1 0 0 0 0,9 0-69 0 0,-28 5 4 0 0,10-1-52 0 0,-1 1 0 0 0,1 0 0 0 0,0 0 0 0 0,-1 1 0 0 0,1 0 1 0 0,-1 1-1 0 0,6 2 48 0 0,15 2-140 0 0,4 0-244 0 0,22 9 384 0 0,-35-9 5 0 0,1 0 0 0 0,0-2 0 0 0,1 0 0 0 0,-1-1 1 0 0,2-2-6 0 0,-23-1 20 0 0,8 1 82 0 0,1-2-1 0 0,-1 1 0 0 0,3-2-101 0 0,38-14 260 0 0,1-1 21 0 0,-47 14-272 0 0,18-3-154 0 0,-12 5 121 0 0,-7 1-32 0 0,0 1-1 0 0,0 1 1 0 0,0-1 0 0 0,0 0-1 0 0,0 1 1 0 0,0 0 0 0 0,0 0 0 0 0,0 0-1 0 0,-1 1 1 0 0,1-1 56 0 0,18 15-450 0 0,-18-14 407 0 0,7 2 32 0 0,2-2-7 0 0,-2 0-138 0 0,-4-2-738 0 0,-1 0 0 0 0,1 1-1 0 0,-1 0 1 0 0,0 0 0 0 0,3 2 894 0 0,5 3-6307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2:3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81 1839 0 0,'-2'-2'134'0'0,"-1"0"519"0"0,-18-12 8155 0 0,16 9-9708 0 0,3-1 915 0 0,1 4-102 0 0,1 2-5 0 0,0 0-48 0 0,-1-7-99 0 0,-2-9 25 0 0,3 15 284 0 0,1-1 170 0 0,2-19 304 0 0,-3 19-269 0 0,0 2 10 0 0,0 0 3 0 0,0 0 0 0 0,0 0 3 0 0,0 0 12 0 0,0 0 7 0 0,0 0 2 0 0,0 0-4 0 0,0 0-17 0 0,0 0-10 0 0,0 0-1 0 0,0 0-20 0 0,0 0-85 0 0,0 0-42 0 0,0 0-5 0 0,-2 1-21 0 0,1 0-121 0 0,0 0 0 0 0,-1 0 0 0 0,1 1 0 0 0,0-1 1 0 0,0 0-1 0 0,0 1 0 0 0,0-1 0 0 0,0 0 0 0 0,0 1 0 0 0,0-1 0 0 0,0 1 0 0 0,1-1 0 0 0,-1 1 1 0 0,0 0-1 0 0,1-1 0 0 0,-1 1 0 0 0,1 0 0 0 0,0-1 0 0 0,0 1 0 0 0,-1 0 0 0 0,1 1 14 0 0,-3 27-95 0 0,2-25 29 0 0,2 24 46 0 0,1 17 106 0 0,-2-18 128 0 0,0-26-129 0 0,0-2-16 0 0,0 3-15 0 0,0 1-50 0 0,8 35 165 0 0,-8-35-180 0 0,1-1 0 0 0,0 0 0 0 0,-1 1 0 0 0,1-1 0 0 0,-1 0 0 0 0,0 1 0 0 0,0-1 0 0 0,-1 1 0 0 0,1-1 0 0 0,-1 0 0 0 0,0 3 11 0 0,-1-1-22 0 0,1 0 1 0 0,0 0 0 0 0,1 0 0 0 0,-1-1-1 0 0,1 2 22 0 0,-1 0-17 0 0,1 0 1 0 0,-1 0-1 0 0,-1 0 0 0 0,1-1 0 0 0,-1 1 0 0 0,0 0 0 0 0,0-1 0 0 0,-2 4 17 0 0,-2 5 270 0 0,0 0-1 0 0,0 0 0 0 0,0 7-269 0 0,5-19 160 0 0,1-2 0 0 0,0 0-155 0 0,0 1 0 0 0,1-1 0 0 0,-1 0-1 0 0,0 0 1 0 0,0 0 0 0 0,0 0 0 0 0,0 0-1 0 0,0 1 1 0 0,0-1 0 0 0,0 0 0 0 0,0 0-1 0 0,0 0 1 0 0,0 0 0 0 0,0 0 0 0 0,0 1-1 0 0,0-1 1 0 0,0 0 0 0 0,0 0 0 0 0,0 0-1 0 0,0 0 1 0 0,0 1 0 0 0,0-1 0 0 0,0 0-1 0 0,0 0 1 0 0,0 0 0 0 0,0 0 0 0 0,0 0-1 0 0,0 1 1 0 0,0-1 0 0 0,0 0 0 0 0,0 0-1 0 0,-1 0 1 0 0,1 0 0 0 0,0 0 0 0 0,0 0-1 0 0,0 0 1 0 0,0 1 0 0 0,0-1 0 0 0,0 0-1 0 0,0 0 1 0 0,-1 0 0 0 0,1 0-5 0 0,0 3 11 0 0,12 17 336 0 0,-5-9-341 0 0,-1-2 0 0 0,9 4-22 0 0,-15-12 10 0 0,1 0 0 0 0,-1-1 0 0 0,0 1 0 0 0,0 0 0 0 0,0-1 1 0 0,0 1-1 0 0,0-1 0 0 0,0 1 0 0 0,0 0 0 0 0,0-1 0 0 0,0 1 1 0 0,0 0-1 0 0,0-1 0 0 0,0 1 0 0 0,0 0 0 0 0,0-1 1 0 0,-1 1-1 0 0,1 0 0 0 0,0-1 0 0 0,0 1 0 0 0,-1 0 6 0 0,-6 12-27 0 0,7-13 31 0 0,-1 5-3 0 0,0-3 9 0 0,1-1 1 0 0,-1 1 0 0 0,1-1-1 0 0,-1 1 1 0 0,1-1 0 0 0,-1 1-1 0 0,0-1 1 0 0,0 1-1 0 0,0-1 1 0 0,0 0 0 0 0,0 1-1 0 0,0-1 1 0 0,0 0-11 0 0,-4 7 149 0 0,4-7 3 0 0,1-1-1 0 0,0 0-6 0 0,-1 2-1 0 0,-3 5 0 0 0,3-5-13 0 0,1-2-52 0 0,0 0 2 0 0,0 0 42 0 0,0 0-2 0 0,0 0-8 0 0,0 0-30 0 0,0 0-124 0 0,0 0-58 0 0,0 0-12 0 0,3 1-11 0 0,1 1 43 0 0,0-1 1 0 0,0 1-1 0 0,0 1 1 0 0,0-1-1 0 0,-1 0 1 0 0,1 1-1 0 0,2 3 79 0 0,-4-5-181 0 0,-2-1 42 0 0,0 8-44 0 0,-5 16 84 0 0,-4 11 493 0 0,8-33-268 0 0,1-2-13 0 0,0 0-8 0 0,0 0-1 0 0,0 0-1 0 0,0 0-7 0 0,0 0-7 0 0,0 0-1 0 0,0 0 7 0 0,0 0 29 0 0,0 0 17 0 0,0 0 3 0 0,-4 0-22 0 0,3 0-94 0 0,1 0 0 0 0,-1 0 0 0 0,0 0 0 0 0,0 0 0 0 0,0 0-1 0 0,0 0 1 0 0,0 0 0 0 0,1 0 0 0 0,-1 0 0 0 0,0-1 0 0 0,0 1 0 0 0,0 0 0 0 0,0-1 0 0 0,1 1 0 0 0,-1 0-1 0 0,0-1 1 0 0,0 1 0 0 0,1-1-28 0 0,-2 0 144 0 0,1-1-58 0 0,-5-5-1 0 0,2 5-26 0 0,-4 0-49 0 0,5 1-16 0 0,1 1 0 0 0,0-1-1 0 0,-1 1 1 0 0,1 0 0 0 0,0-1 0 0 0,-1 1-1 0 0,1 0 1 0 0,0 0 0 0 0,-1 1-1 0 0,-1-1 7 0 0,3 1-10 0 0,0-1-1 0 0,0 1 0 0 0,0-1 0 0 0,-1 1 0 0 0,1 0 0 0 0,0-1 0 0 0,0 1 0 0 0,0 0 0 0 0,0 0 0 0 0,1 0 0 0 0,-2 1 11 0 0,-3 3-17 0 0,-13 14-100 0 0,8-11 94 0 0,-1-8-25 0 0,9-1 50 0 0,1 0-1 0 0,-1 0 1 0 0,0 0-1 0 0,0 0 1 0 0,1 0-1 0 0,-1-1 1 0 0,1 1 0 0 0,-1-1-1 0 0,1 1 1 0 0,0-1-1 0 0,-1 1 1 0 0,1-1-1 0 0,0 0 1 0 0,0 0-1 0 0,0 0 1 0 0,0 0-2 0 0,-13-32 211 0 0,8 12-131 0 0,0 3 18 0 0,1-1 0 0 0,-1-9-98 0 0,0 6 71 0 0,6 22-75 0 0,0 1 1 0 0,0 0 0 0 0,0-1-1 0 0,0 1 1 0 0,0 0-1 0 0,0-1 1 0 0,0 1-1 0 0,-1 0 1 0 0,1-1 0 0 0,0 1-1 0 0,0 0 1 0 0,0 0-1 0 0,0-1 1 0 0,0 1-1 0 0,-1 0 1 0 0,1-1 0 0 0,0 1-1 0 0,0 0 1 0 0,0 0-1 0 0,-1 0 1 0 0,1-1 0 0 0,0 1-1 0 0,0 0 1 0 0,-1 0-1 0 0,1 0 1 0 0,0-1-1 0 0,-1 1 1 0 0,1 0 0 0 0,0 0-1 0 0,0 0 1 0 0,-1 0-1 0 0,1 0 1 0 0,0 0-1 0 0,-1 0 1 0 0,1 0 0 0 0,0 0-1 0 0,-1 0 1 0 0,1 0-1 0 0,0 0 1 0 0,-1 0-1 0 0,1 0 1 0 0,0 0 0 0 0,-1 0-1 0 0,1 0 1 0 0,0 0-1 0 0,0 0 1 0 0,-1 0-1 0 0,1 1 1 0 0,0-1 0 0 0,-1 0-1 0 0,1 0 1 0 0,0 0-1 0 0,0 1 1 0 0,-1-1-1 0 0,1 0 1 0 0,0 0 0 0 0,0 0-1 0 0,0 1 1 0 0,-1-1 3 0 0,-8 13-310 0 0,8-11 203 0 0,0 1 3 0 0,-2 7 0 0 0,2-7 28 0 0,1-3 112 0 0,0 0 39 0 0,0 0 38 0 0,0 0-6 0 0,0 0-10 0 0,0 0-6 0 0,0 0-18 0 0,1 2-3 0 0,5 11-103 0 0,0-1 1 0 0,1 1-1 0 0,3 2 33 0 0,-8-13-80 0 0,-1 0 0 0 0,11 16-25 0 0,-7-12 104 0 0,-1 0-1 0 0,0 1 1 0 0,0 0 0 0 0,-1 0-1 0 0,3 7 2 0 0,-5-8-1 0 0,0-3-7 0 0,0 0 0 0 0,0 0 0 0 0,0 0 0 0 0,0 0 0 0 0,1 0 0 0 0,-1-1 0 0 0,1 1 0 0 0,1 2 8 0 0,6 9-59 0 0,-3-4 58 0 0,-5-8 60 0 0,-1-2 31 0 0,14 2 213 0 0,-12-3-206 0 0,7-6-17 0 0,-2 1 1 0 0,1-1-1 0 0,-1-1 0 0 0,6-6-80 0 0,15-16 167 0 0,-24 28-131 0 0,10-14-8 0 0,-6 6-28 0 0,0-2 0 0 0,1 4-16 0 0,-6 7-14 0 0,0 0-1 0 0,0 0 1 0 0,0 0-1 0 0,0 0 1 0 0,0 0-1 0 0,0 0 1 0 0,0 1-1 0 0,0 0 1 0 0,0-1-1 0 0,3 1 31 0 0,0 0-23 0 0,-4 0-41 0 0,9-5-10 0 0,-9 5 55 0 0,1-1 1 0 0,-1 0 0 0 0,1 1 0 0 0,-1-1 0 0 0,1 1 0 0 0,-1 0 0 0 0,1 0 0 0 0,0 0 18 0 0,5 0-21 0 0,-5-1-59 0 0,-3 1-16 0 0,25-2-656 0 0,-24 2 695 0 0,-1 0 0 0 0,1 0 0 0 0,-1 0 0 0 0,1 1-1 0 0,0-1 1 0 0,-1 0 0 0 0,1 0 0 0 0,-1 0 0 0 0,1 0 0 0 0,-1 1-1 0 0,1-1 1 0 0,-1 0 0 0 0,1 1 0 0 0,-1-1 0 0 0,0 0 0 0 0,1 1-1 0 0,-1-1 1 0 0,1 0 0 0 0,-1 1 0 0 0,0-1 0 0 0,1 1 0 0 0,-1-1-1 0 0,0 1 58 0 0,1 0-222 0 0,1 0-1217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2:3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431 121 2303 0 0,'0'0'546'0'0,"0"0"1450"0"0,-1-2 637 0 0,-8-12 1704 0 0,-4-9-1453 0 0,11 17-2883 0 0,0 1 0 0 0,0 0-1 0 0,0-1 1 0 0,1 0 0 0 0,0 1 0 0 0,0-1-1 0 0,1 1 1 0 0,-1-1 0 0 0,1 0-1 0 0,1 0 1 0 0,-1 1 0 0 0,1-1 0 0 0,0 0-1 0 0,-1 4-55 0 0,0 2-16 0 0,0 0 1 0 0,0 0 4 0 0,-6 11 8 0 0,3-8 63 0 0,-7 12 58 0 0,7-12-35 0 0,1 0 0 0 0,0 0 0 0 0,0 0 1 0 0,0 0-1 0 0,1 0 0 0 0,-1 0 0 0 0,1 1 1 0 0,-1-1-1 0 0,1 1 0 0 0,0-1 0 0 0,0 4-28 0 0,-14 79 264 0 0,13-68-264 0 0,2 2 120 0 0,2 0 0 0 0,2 18-120 0 0,-1-17 38 0 0,-3-12-29 0 0,0-5 1 0 0,0-1 1 0 0,0 1-1 0 0,0-1 1 0 0,0 1-1 0 0,1-1 1 0 0,-1 0-1 0 0,2 4-10 0 0,-1-2 29 0 0,-1 0-1 0 0,1 0 0 0 0,-1 1 1 0 0,0-1-1 0 0,0 0 0 0 0,-1 0 1 0 0,0 1-1 0 0,0 2-28 0 0,-1 0 71 0 0,1 15-13 0 0,-16 77-494 0 0,16-97 340 0 0,1-1 16 0 0,-6 17 96 0 0,5-17 144 0 0,1-2 32 0 0,0 0 0 0 0,0 0 0 0 0,0 0 0 0 0,0 0 0 0 0,0 0 0 0 0,0 0-151 0 0,0 1 0 0 0,0-1 0 0 0,0 1 0 0 0,0-1 0 0 0,0 1 0 0 0,0 0 0 0 0,-1-1 0 0 0,1 1 0 0 0,0-1 0 0 0,0 1 0 0 0,-1-1 0 0 0,1 1-1 0 0,0-1 1 0 0,-1 1 0 0 0,1-1 0 0 0,0 0 0 0 0,-1 1 0 0 0,1-1 0 0 0,-1 1 0 0 0,1-1 0 0 0,-1 0 0 0 0,1 1 0 0 0,-1-1-41 0 0,-7 5 106 0 0,6-4-215 0 0,-9 5-6 0 0,10-5 155 0 0,-1 0 0 0 0,0 0 0 0 0,0 0 0 0 0,1 0 0 0 0,-1 0 0 0 0,1 0 0 0 0,-1 1 0 0 0,1-1 0 0 0,-1 1 0 0 0,1-1 0 0 0,0 1 0 0 0,0-1 0 0 0,-1 2-40 0 0,-2-8 150 0 0,0-1-1 0 0,0 1 0 0 0,0 0 1 0 0,-1 0-1 0 0,0 0-149 0 0,2 1 53 0 0,0 1 0 0 0,0-1 0 0 0,0 0-1 0 0,1 0 1 0 0,-1 0 0 0 0,1-2-53 0 0,0 4 6 0 0,1 1 0 0 0,0 0 0 0 0,0-1 0 0 0,-1 1 0 0 0,1 0 0 0 0,-1 0 0 0 0,1 0 0 0 0,-1 0 0 0 0,1 0 0 0 0,-1 0 0 0 0,0 1 0 0 0,1-1 0 0 0,-1 0 0 0 0,0 1 0 0 0,0-1 0 0 0,0 1 0 0 0,0 0-6 0 0,-4-2 32 0 0,-5-2-30 0 0,0 1 1 0 0,0 0-1 0 0,0 1 1 0 0,-4 0-3 0 0,-12-2 0 0 0,14 1 3 0 0,10 3-10 0 0,-1-1-1 0 0,1 0 1 0 0,0 1-1 0 0,-1 0 1 0 0,1-1-1 0 0,-1 1 1 0 0,1 1 0 0 0,0-1-1 0 0,-1 0 8 0 0,-1 2-3 0 0,-8-1 9 0 0,-2-4-69 0 0,6 2 41 0 0,5 1-21 0 0,-4 4 16 0 0,5-3-47 0 0,3-1-2 0 0,0 2-18 0 0,-2 3 69 0 0,1-1 0 0 0,0 1-1 0 0,0 0 1 0 0,0-1 0 0 0,0 1-1 0 0,1 0 1 0 0,0 0 0 0 0,0-1-1 0 0,1 3 26 0 0,3 16-72 0 0,-1-18 74 0 0,0-1-4 0 0,4 9-8 0 0,1 0-1 0 0,0 0 0 0 0,1 0 1 0 0,1-1-1 0 0,-1-1 0 0 0,9 8 11 0 0,-7-10 0 0 0,0 1 0 0 0,2 0 0 0 0,-2 1 0 0 0,-2-3 11 0 0,-7-7 46 0 0,-2-1 25 0 0,0 0-8 0 0,0 0-2 0 0,0 0 0 0 0,12-1 114 0 0,2-2 52 0 0,-12 2-123 0 0,0 0-23 0 0,0 0-98 0 0,0 0 0 0 0,0 0-1 0 0,1 0 1 0 0,-1 1 0 0 0,0-1 0 0 0,0 1 0 0 0,0-1 0 0 0,1 1 0 0 0,-1 0 0 0 0,0-1-1 0 0,0 1 1 0 0,1 0 0 0 0,-1 1 0 0 0,1-1 6 0 0,1 0-35 0 0,-1 0-67 0 0,-1 0 6 0 0,18 2 25 0 0,-14-5-20 0 0,-4 2 84 0 0,0 0-1 0 0,-1 0 1 0 0,1 0 0 0 0,0 1 0 0 0,0-1-1 0 0,-1 0 1 0 0,1 1 0 0 0,0 0 0 0 0,0-1-1 0 0,0 1 1 0 0,0 0 0 0 0,0 0-1 0 0,0 0 1 0 0,0 0 7 0 0,10 1 12 0 0,-10-1-5 0 0,0-1 0 0 0,0 1 0 0 0,0 0 0 0 0,-1-1 0 0 0,1 1 0 0 0,0-1 0 0 0,0 1 0 0 0,0-1 0 0 0,-1 0 0 0 0,1 0 0 0 0,-1 0 0 0 0,1 0 0 0 0,0 0 0 0 0,-1 0 0 0 0,0 0 0 0 0,1-1 0 0 0,0 0-7 0 0,1-1 21 0 0,105-94 299 0 0,-80 72-319 0 0,-19 16-77 0 0,0 1 1 0 0,0 1-1 0 0,1-1 1 0 0,6-3 75 0 0,8-3-287 0 0,-14 7-108 0 0,0 0 1 0 0,1 2-1 0 0,0-1 1 0 0,1 1 394 0 0,-9 4-132 0 0,1 0 0 0 0,-1 0 0 0 0,1 0 1 0 0,-1 0-1 0 0,1 0 0 0 0,0 1 0 0 0,-1 0 0 0 0,1 0 0 0 0,0 0 1 0 0,-1 0-1 0 0,1 1 0 0 0,0-1 0 0 0,-1 1 0 0 0,1 0 0 0 0,2 1 132 0 0,6 2-948 0 0,-1 1 0 0 0,1 0 0 0 0,9 6 948 0 0,-1 4-4468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0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34 534 7055 0 0,'0'0'323'0'0,"0"0"-8"0"0,-2 0-205 0 0,1 0 30 0 0,0 1 0 0 0,-1-1-1 0 0,1 0 1 0 0,0 0 0 0 0,0 0-1 0 0,0 1 1 0 0,-1-1 0 0 0,1 0 0 0 0,0-1-1 0 0,0 1 1 0 0,0 0 0 0 0,-1 0-1 0 0,1 0 1 0 0,0-1 0 0 0,0 1-1 0 0,0-1 1 0 0,0 1 0 0 0,0-1-1 0 0,0 1 1 0 0,-1-1-140 0 0,-5-2 909 0 0,13-23 307 0 0,-5 22-1046 0 0,0 1-1 0 0,1 0 1 0 0,-1-1-1 0 0,1 1 1 0 0,0 0 0 0 0,0 0-1 0 0,0 0 1 0 0,0 0 0 0 0,0 0-1 0 0,1 0-169 0 0,-1 1 35 0 0,0 1 0 0 0,0-1-1 0 0,0 1 1 0 0,0 0 0 0 0,0 0 0 0 0,0 0-1 0 0,0 0 1 0 0,0 0 0 0 0,0 0 0 0 0,1 0-1 0 0,-1 1 1 0 0,0-1 0 0 0,1 1 0 0 0,-1 0-1 0 0,2-1-34 0 0,31 2 10 0 0,-25 0 25 0 0,-1 0-1 0 0,1-1 1 0 0,6-1-35 0 0,13-2 579 0 0,26 1-579 0 0,-26 2 453 0 0,25-4-453 0 0,-38 2 48 0 0,0 0 19 0 0,0 0-1 0 0,-1-1 1 0 0,1-1-1 0 0,-1 0 1 0 0,14-6-67 0 0,94-37 461 0 0,-8 3-101 0 0,-91 35-303 0 0,1 2 0 0 0,0 0 0 0 0,10 0-57 0 0,22-6 51 0 0,2-1-59 0 0,0 2 1 0 0,0 3 0 0 0,41 0 7 0 0,-53 8-23 0 0,22 4 23 0 0,-45-1-37 0 0,42 6-31 0 0,-50-5 30 0 0,0-1 0 0 0,-1-1 1 0 0,1 0-1 0 0,0-1 0 0 0,0 0 1 0 0,6-2 37 0 0,-8 0-27 0 0,0 0 0 0 0,0-1 1 0 0,0-1-1 0 0,0 0 0 0 0,-1-1 1 0 0,0-1-1 0 0,0 0 0 0 0,0 0 1 0 0,5-5 26 0 0,17-10 180 0 0,10-4-180 0 0,-12 6 337 0 0,23-16-337 0 0,82-51 595 0 0,-130 80-587 0 0,-7 4-3 0 0,1 0 0 0 0,0 1 0 0 0,1 0 1 0 0,-1-1-1 0 0,0 1 0 0 0,0 0 0 0 0,0 0 1 0 0,1 0-1 0 0,-1 0 0 0 0,0 1 0 0 0,1-1 0 0 0,-1 0 1 0 0,1 1-1 0 0,-1 0 0 0 0,2 0-5 0 0,-2-1-96 0 0,-2 1-2 0 0,0 0 4 0 0,4 12-134 0 0,-3-10 108 0 0,-1-2-1 0 0,0 0-7 0 0,0 0-7 0 0,0 0-1 0 0,-4 15-1402 0 0,4-15 772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0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114 901 4487 0 0,'0'0'202'0'0,"-2"-3"-5"0"0,-1-3-36 0 0,0-1 0 0 0,0 1-1 0 0,0-1 1 0 0,1 0 0 0 0,0 0 0 0 0,1 0-1 0 0,-1 0 1 0 0,1-1 0 0 0,1 1 0 0 0,-1 0-1 0 0,2-5-160 0 0,-1-1 366 0 0,2 0 0 0 0,0 0 0 0 0,0-1 0 0 0,2 1 0 0 0,-1 1 0 0 0,2-2-366 0 0,-1 3 52 0 0,-1 1 9 0 0,0 1 1 0 0,0 0-1 0 0,1 0 0 0 0,1 0 0 0 0,0 0 0 0 0,0 1 0 0 0,0-1 0 0 0,2 0-61 0 0,7-9-11 0 0,20-23-31 0 0,-12 15 29 0 0,-1 0 1 0 0,-2-2-1 0 0,0 0 1 0 0,2-8 12 0 0,57-121-66 0 0,-17 34 43 0 0,-8 19 141 0 0,-51 101-91 0 0,0 0-1 0 0,0 0 1 0 0,1 0 0 0 0,-1 0 0 0 0,0 0 0 0 0,1 1 0 0 0,0 0-1 0 0,0-1 1 0 0,0 1 0 0 0,0 0 0 0 0,0 0 0 0 0,0 0 0 0 0,0 1 0 0 0,0-1-1 0 0,3 0-26 0 0,-4 2 123 0 0,1-1-22 0 0,22 1 83 0 0,-21 4-124 0 0,-1 2-86 0 0,-1 1 0 0 0,0-1 0 0 0,0 1 0 0 0,-1-1 0 0 0,0 1 0 0 0,0 0 0 0 0,0 0 0 0 0,-1 0 0 0 0,0 0 0 0 0,0-1 0 0 0,-1 1 0 0 0,0 0 0 0 0,-1 3 26 0 0,-3 14-47 0 0,-1 0-1 0 0,-1 0 1 0 0,-2 5 47 0 0,-5 4-17 0 0,-1-1-1 0 0,-2 0 0 0 0,-7 8 18 0 0,6-8 4 0 0,11-21-9 0 0,-66 112 357 0 0,54-95-101 0 0,-1-2 1 0 0,-1 0-1 0 0,-7 6-251 0 0,-8 4 296 0 0,-53 59 408 0 0,76-81-533 0 0,-1 0 0 0 0,-7 4-171 0 0,1 0 148 0 0,18-17-147 0 0,1 1 1 0 0,0-1-1 0 0,0 0 1 0 0,-1 1-1 0 0,1-1 1 0 0,0 0-1 0 0,-1 0 1 0 0,1 0-1 0 0,-1 0 1 0 0,0 0-1 0 0,1 0 1 0 0,-1-1-2 0 0,-3 2 7 0 0,-7 2 49 0 0,-5-1 52 0 0,14-4-92 0 0,-2 0 81 0 0,2 1-67 0 0,0 0 0 0 0,1-1-1 0 0,-1 0 1 0 0,0 1 0 0 0,0-1-1 0 0,1 0 1 0 0,-1-1-1 0 0,0 1 1 0 0,1 0 0 0 0,-1-1-1 0 0,1 1 1 0 0,0-1 0 0 0,0 0-1 0 0,-1 0 1 0 0,1 1 0 0 0,0-2-1 0 0,-1-1-29 0 0,1 3 116 0 0,3 0-100 0 0,-1 1-1 0 0,0 0 0 0 0,1-1 0 0 0,-1 1 1 0 0,1 0-1 0 0,-1 0 0 0 0,1-1 0 0 0,-1 1 1 0 0,0 0-1 0 0,1 0 0 0 0,-1 0 0 0 0,1 0 1 0 0,-1 0-1 0 0,1 0 0 0 0,-1 0 1 0 0,1 0-1 0 0,0 0 0 0 0,-1 0 0 0 0,1 0 1 0 0,-1 0-1 0 0,1 0 0 0 0,-1 0-15 0 0,13 1 202 0 0,-13-1-182 0 0,22 7 330 0 0,-11-3-306 0 0,10 4 31 0 0,1 0 0 0 0,-1 2 0 0 0,0 0 0 0 0,9 8-75 0 0,-10-8 144 0 0,-15-8-109 0 0,-1 0 0 0 0,1 0 0 0 0,-1 0 0 0 0,0 1 0 0 0,0-1 1 0 0,0 1-1 0 0,1 1-35 0 0,23 25 254 0 0,-22-21-158 0 0,1 0-1 0 0,1-1 1 0 0,-1 0 0 0 0,1 0-1 0 0,0-1 1 0 0,1 0 0 0 0,0 0 0 0 0,2 0-96 0 0,-3-1 110 0 0,0 0 0 0 0,0 0 0 0 0,0 1 0 0 0,-1 0 0 0 0,1 1 0 0 0,0 1-110 0 0,29 23 405 0 0,-31-27-361 0 0,0-1 0 0 0,0 0 0 0 0,1 0 0 0 0,-1-1-1 0 0,4 2-43 0 0,-4-3 11 0 0,0 1 0 0 0,0 0-1 0 0,-1 1 1 0 0,1 0-1 0 0,-1 0 1 0 0,0 0-1 0 0,2 1-10 0 0,-1 1-4 0 0,-5-3 2 0 0,1-1-1 0 0,-1 0 1 0 0,1 1-1 0 0,-1-1 1 0 0,1 0 0 0 0,-1 0-1 0 0,1 0 1 0 0,0 0 0 0 0,0 0-1 0 0,0 0 1 0 0,0-1 0 0 0,-1 1-1 0 0,1-1 1 0 0,0 1 0 0 0,0-1-1 0 0,0 0 1 0 0,0 0 0 0 0,2 0 2 0 0,2 1-173 0 0,1-1 1 0 0,-1 1-1 0 0,1 0 1 0 0,-1 1 0 0 0,1 0-1 0 0,-1 0 1 0 0,0 0-1 0 0,0 0 1 0 0,0 1-1 0 0,0 0 1 0 0,-1 1 0 0 0,1-1-1 0 0,2 3 173 0 0,-2-3-591 0 0,-1-1 0 0 0,1 1 0 0 0,0-1 0 0 0,0-1 0 0 0,4 2 591 0 0,11 3-1734 0 0,-3-1 319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1517 40 10103 0 0,'0'-2'464'0'0,"1"-2"-273"0"0,0-16 406 0 0,-2 7-351 0 0,-1 20 318 0 0,0 0 0 0 0,-1-1 0 0 0,0 1 0 0 0,0 0 0 0 0,-1-1 0 0 0,-3 5-564 0 0,-6 10-240 0 0,-1-1 0 0 0,-4 4 240 0 0,-75 73-78 0 0,50-52 2 0 0,-24 31 76 0 0,-65 83 164 0 0,-75 65-164 0 0,172-189 104 0 0,-1-2 0 0 0,-2-1 0 0 0,-1-2 0 0 0,-2-2 0 0 0,0-2 0 0 0,-28 12-104 0 0,39-23 122 0 0,0-2 0 0 0,-2-1-1 0 0,1-2 1 0 0,-1 0 0 0 0,-1-3 0 0 0,0 0 0 0 0,0-2 0 0 0,0-2 0 0 0,0-1 0 0 0,-7-2-122 0 0,-7-1-24 0 0,0-2 1 0 0,1-2-1 0 0,-40-9 24 0 0,73 13-92 0 0,13 1 91 0 0,-1 0 0 0 0,1 0 0 0 0,0 0 0 0 0,-1 0 0 0 0,1 0 1 0 0,0 0-1 0 0,-1 0 0 0 0,1 0 0 0 0,0 0 0 0 0,-1 0 0 0 0,1 1 0 0 0,0-1 0 0 0,-1 0 0 0 0,1 0 0 0 0,0 0 0 0 0,0 0 0 0 0,-1 1 0 0 0,1-1 0 0 0,0 0 0 0 0,0 0 0 0 0,-1 0 0 0 0,1 1 0 0 0,0-1 0 0 0,0 0 0 0 0,0 1 0 0 0,-1-1 0 0 0,1 0 1 0 0,0 0-1 0 0,0 1 0 0 0,0-1 0 0 0,0 0 0 0 0,0 1 0 0 0,0-1 0 0 0,0 0 0 0 0,-1 1 0 0 0,1-1 0 0 0,0 0 0 0 0,0 1 0 0 0,0-1 0 0 0,0 0 0 0 0,1 1 0 0 0,-1-1 0 0 0,0 0 0 0 0,0 1 0 0 0,0-1 0 0 0,0 0 0 0 0,0 1 0 0 0,0-1 1 0 0,0 0-1 0 0,1 0 0 0 0,-1 1 0 0 0,0-1 0 0 0,0 0 0 0 0,0 0 0 0 0,1 1 0 0 0,-1-1 0 0 0,0 0 0 0 0,0 0 0 0 0,1 1 0 0 0,-1-1 0 0 0,0 0 1 0 0,0 0-2 0 0,9 15-33 0 0,1 0 0 0 0,1 0 0 0 0,0-1 0 0 0,6 5 35 0 0,6 9-16 0 0,2 0-108 0 0,0-1-1 0 0,8 4 125 0 0,-5-4-444 0 0,21 25 444 0 0,60 66-479 0 0,-54-61 311 0 0,4 9 168 0 0,69 75 0 0 0,-68-77 0 0 0,22 18 0 0 0,-51-53 0 0 0,-23-21 17 0 0,1 0 0 0 0,0 0 0 0 0,1-1 0 0 0,-1 0 0 0 0,1 0 0 0 0,1-1 0 0 0,-1-1 0 0 0,1 0 0 0 0,0 0 0 0 0,0-1 0 0 0,7 1-17 0 0,-15-4 16 0 0,0-1 1 0 0,0 1 0 0 0,1-1-1 0 0,-1 0 1 0 0,0 0-1 0 0,0 0 1 0 0,0-1-1 0 0,0 1 1 0 0,0-1-1 0 0,0 1 1 0 0,1-2-17 0 0,24-3 82 0 0,-14 1-39 0 0,-3 0-17 0 0,-9 1 49 0 0,-1-7 96 0 0,-1-1 0 0 0,-1 1-1 0 0,1 0 1 0 0,-2 0 0 0 0,-1-9-171 0 0,-16-54 780 0 0,11 42-473 0 0,-44-146 1309 0 0,-47-103-1616 0 0,65 199 0 0 0,-30-49 0 0 0,33 60 0 0 0,29 66 0 0 0,0 0 0 0 0,0 0 0 0 0,1 0 0 0 0,-1 0 0 0 0,1 0 0 0 0,0 0 0 0 0,0-1 0 0 0,1 1 0 0 0,-1-3 0 0 0,2-2 0 0 0,-1 0 0 0 0,1 0 0 0 0,1-1 0 0 0,-1 1 0 0 0,3-8-118 0 0,0-1 1 0 0,1 1-1 0 0,0 1 0 0 0,1-1 0 0 0,1 1 0 0 0,1 0 0 0 0,0 1 1 0 0,1-1-1 0 0,1 2 0 0 0,0-1 0 0 0,9-8 118 0 0,-15 19-519 0 0,1 0-1 0 0,0 0 1 0 0,0 0-1 0 0,0 0 0 0 0,0 1 1 0 0,3-1 519 0 0,-6 3-1531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33 10135 0 0,'-4'-15'464'0'0,"3"12"-9"0"0,2 3-442 0 0,0-1 0 0 0,0 1 0 0 0,0 0 0 0 0,-1-1 1 0 0,1 1-1 0 0,0-1 0 0 0,0 0 0 0 0,-1 1 0 0 0,1-1 0 0 0,0 1 0 0 0,-1-1 0 0 0,1 0 1 0 0,0 0-1 0 0,-1 1 0 0 0,1-1 0 0 0,-1 0 0 0 0,0 0 0 0 0,1 0 0 0 0,-1 0-13 0 0,1 0 371 0 0,-1 1 117 0 0,0 0 21 0 0,0 0-66 0 0,0 2-294 0 0,-4 12 61 0 0,0 0 1 0 0,-1-1-1 0 0,0 1 0 0 0,-1-1 0 0 0,-5 7-210 0 0,-4 12 405 0 0,-287 609 203 0 0,275-588-608 0 0,-13 28 0 0 0,34-68 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5527 0 0,'0'0'423'0'0,"0"-3"-278"0"0,1-29-19 0 0,0 25 744 0 0,0 0-1 0 0,1 0 0 0 0,0 1 0 0 0,0-1 0 0 0,2-4-869 0 0,3-1 1145 0 0,0-1 1 0 0,0 1-1 0 0,1 0 1 0 0,7-8-1146 0 0,7-7 366 0 0,1 1 1 0 0,1 1 0 0 0,1 1-1 0 0,22-16-366 0 0,-27 25-2390 0 0,1 1-1 0 0,9-4 2391 0 0,-4 5-5091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57 344 8287 0 0,'-3'3'111'0'0,"0"0"-1"0"0,0-1 1 0 0,0 1 0 0 0,0-1-1 0 0,-1 0 1 0 0,1 0-1 0 0,-1 0 1 0 0,1 0-1 0 0,-4 0-110 0 0,5-1 17 0 0,0 0 623 0 0,2-1 210 0 0,-2-2 40 0 0,0 0-736 0 0,0-1 0 0 0,1 0-1 0 0,-1 0 1 0 0,1 0-1 0 0,-1 0 1 0 0,1-1 0 0 0,0 1-1 0 0,0 0 1 0 0,1-1 0 0 0,-1 1-1 0 0,1 0 1 0 0,0-1-1 0 0,-1 1 1 0 0,1 0 0 0 0,1-1-1 0 0,-1 1 1 0 0,0 0-1 0 0,1-1 1 0 0,0-1-154 0 0,3-11 365 0 0,1 1 1 0 0,0 0-1 0 0,6-10-365 0 0,-10 22 31 0 0,7-14 37 0 0,1-1 0 0 0,1 1 1 0 0,0 1-1 0 0,1 0 1 0 0,1 1-1 0 0,0 0 0 0 0,10-9-68 0 0,-5 8-862 0 0,0 1 0 0 0,1 0 0 0 0,17-9 862 0 0,-7 6-1298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14479 0 0,'0'0'663'0'0,"-1"3"-12"0"0,0 17-594 0 0,0 0 1 0 0,1 0 0 0 0,1 0-1 0 0,1 0 1 0 0,3 9-58 0 0,-2-4 93 0 0,25 150 297 0 0,-13-88-187 0 0,3-2 109 0 0,7 13-312 0 0,-5-21-712 0 0,4 40 712 0 0,-16-70-1836 0 0,1 0 0 0 0,6 10 1836 0 0,-10-41-4688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142 953 9671 0 0,'-2'0'81'0'0,"1"0"-1"0"0,0-1 0 0 0,-1 1 1 0 0,1 0-1 0 0,-1 0 0 0 0,1 0 0 0 0,-1 0 1 0 0,1 0-1 0 0,-1 0 0 0 0,1 0 1 0 0,-1 1-1 0 0,1-1 0 0 0,-1 0 0 0 0,1 1 1 0 0,0-1-1 0 0,-1 1-80 0 0,0 0 121 0 0,1-1-1 0 0,-1 1 1 0 0,0-1 0 0 0,0 1-1 0 0,0-1 1 0 0,1 0 0 0 0,-1 1-1 0 0,0-1 1 0 0,0 0 0 0 0,0 0-1 0 0,-1-1-120 0 0,-4 0 626 0 0,-1-1 0 0 0,1 0 0 0 0,0 0 0 0 0,0-1 0 0 0,-4-2-626 0 0,9 4-26 0 0,-1 0 0 0 0,1-1 1 0 0,0 1-1 0 0,0 0 1 0 0,0-1-1 0 0,0 0 1 0 0,1 1-1 0 0,-1-1 0 0 0,0 0 1 0 0,1 0-1 0 0,-1 0 1 0 0,1 0-1 0 0,-1 0 1 0 0,1 0-1 0 0,0 0 0 0 0,-1-2 26 0 0,0-2-36 0 0,-3-2-60 0 0,4 7 2 0 0,0-2 4 0 0,-1-7 66 0 0,0-1 0 0 0,0 1 0 0 0,1 0 0 0 0,1-1 0 0 0,-1 1 0 0 0,2-1-1 0 0,-1 1 1 0 0,3-7 24 0 0,4-23 33 0 0,8-25-33 0 0,-5 28-16 0 0,9-37 68 0 0,4 1 0 0 0,3 2 0 0 0,3 0 0 0 0,22-34-52 0 0,-27 54 34 0 0,-14 30 2 0 0,0 0-1 0 0,1 1 1 0 0,1 0-1 0 0,6-6-35 0 0,-3 5 62 0 0,-8 11 89 0 0,1 1 0 0 0,-1-1 1 0 0,1 2-1 0 0,1-1 0 0 0,7-5-151 0 0,-13 11 43 0 0,0 1 0 0 0,0 1 0 0 0,1-1 0 0 0,-1 0 0 0 0,0 1 0 0 0,1-1 0 0 0,-1 1 0 0 0,1 0 0 0 0,-1 0 0 0 0,1 1 0 0 0,0-1 0 0 0,-1 1 0 0 0,1-1 0 0 0,0 1 0 0 0,0 0 0 0 0,-1 1-1 0 0,1-1 1 0 0,0 1 0 0 0,-1-1 0 0 0,1 1 0 0 0,0 0-43 0 0,4 2 12 0 0,-1-1 0 0 0,1 1-1 0 0,-1 0 1 0 0,1 0-1 0 0,-1 1 1 0 0,0 0 0 0 0,0 1-1 0 0,-1-1 1 0 0,1 1 0 0 0,-1 0-1 0 0,0 1 1 0 0,-1 0 0 0 0,1-1-1 0 0,-1 2 1 0 0,0-1-1 0 0,0 1 1 0 0,-1 0 0 0 0,0 0-1 0 0,0 0 1 0 0,-1 0 0 0 0,0 1-1 0 0,1 2-11 0 0,2 16-5 0 0,-1-1-1 0 0,-1 1 0 0 0,1 17 6 0 0,-2 79-270 0 0,-1-17-305 0 0,0-70-380 0 0,-2 19 955 0 0,-1-40-1119 0 0,-1 0 0 0 0,0 0 0 0 0,-1 0 0 0 0,0 0 0 0 0,-2 3 1119 0 0,-4 7-4084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78 9215 0 0,'-21'-16'1361'0'0,"0"-1"0"0"0,1-1-1361 0 0,18 16 1953 0 0,2 2 95 0 0,0 0-260 0 0,-33 3-1260 0 0,32-2-541 0 0,0-1 0 0 0,0 0 0 0 0,1 1 0 0 0,-1-1 0 0 0,0 1 0 0 0,0-1 0 0 0,1 1 0 0 0,-1-1 0 0 0,0 1 0 0 0,1 0 0 0 0,-1-1 0 0 0,1 1 0 0 0,-1 0 0 0 0,1-1 0 0 0,-1 1 0 0 0,1 0 0 0 0,-1 0 0 0 0,1 0 0 0 0,-1 0 13 0 0,0 1-40 0 0,-4 6-120 0 0,0 0-1 0 0,1 1 1 0 0,0-1-1 0 0,1 1 1 0 0,0 0-1 0 0,0 0 1 0 0,0 0 0 0 0,1 1-1 0 0,1-1 1 0 0,0 0-1 0 0,0 9 161 0 0,1 15-458 0 0,1 1 0 0 0,4 23 458 0 0,-3-39-76 0 0,-1-10 40 0 0,0 1 0 0 0,1-1 0 0 0,0 0-1 0 0,1 1 1 0 0,-1-1 0 0 0,3 4 36 0 0,-3-8-1 0 0,0 0-1 0 0,1 0 1 0 0,-1 0-1 0 0,1 0 1 0 0,0 0-1 0 0,0 0 1 0 0,0 0-1 0 0,1-1 1 0 0,-1 0-1 0 0,1 0 1 0 0,3 2 1 0 0,-5-3 93 0 0,0-2 46 0 0,2-1-60 0 0,0 0 1 0 0,0 1 0 0 0,0-1-1 0 0,0-1 1 0 0,0 1 0 0 0,0 0-1 0 0,0-1 1 0 0,-1 0 0 0 0,1 0 0 0 0,0 0-1 0 0,-1-1 1 0 0,0 1 0 0 0,1-1-1 0 0,-1 1 1 0 0,0-1 0 0 0,0 0-1 0 0,-1 0 1 0 0,1-1 0 0 0,0 0-80 0 0,7-11 245 0 0,0 1 0 0 0,-1-1 0 0 0,0-1 0 0 0,-1-1-245 0 0,45-93 248 0 0,-49 102-378 0 0,-1-1 0 0 0,0-1 0 0 0,0 1-1 0 0,-1 0 1 0 0,0-1 0 0 0,0-2 130 0 0,-2 9-193 0 0,1-1 1 0 0,-1 0-1 0 0,0 0 0 0 0,0 1 1 0 0,-1-1-1 0 0,1 0 0 0 0,-1 1 1 0 0,0-1-1 0 0,0 0 0 0 0,0 1 1 0 0,0-1-1 0 0,-1 1 0 0 0,1 0 1 0 0,-1-1-1 0 0,0 1 0 0 0,-2-3 193 0 0,3 5-660 0 0,-1 2 533 0 0,1 0-1 0 0,-1 0 1 0 0,1 0 0 0 0,-1 0-1 0 0,0 0 1 0 0,1 0-1 0 0,0 1 1 0 0,-1-1 0 0 0,1 1-1 0 0,0-1 1 0 0,0 1-1 0 0,-1 0 128 0 0,-11 19-459 0 0,13-20 467 0 0,-1 1-98 0 0,1-2 14 0 0,0 0-15 0 0,-2-1 31 0 0,-4 0 60 0 0,5 1 11 0 0,1-1 0 0 0,-1 1 0 0 0,1-1 0 0 0,-1 1 0 0 0,1-1 1 0 0,-1 1-1 0 0,1-1 0 0 0,-1 1 0 0 0,1-1 0 0 0,-1 0 0 0 0,1 1 0 0 0,0-1 0 0 0,-1 0 0 0 0,1 0 0 0 0,0 1 0 0 0,-1-1 1 0 0,1 0-1 0 0,0 1 0 0 0,0-1 0 0 0,0 0 0 0 0,0 0 0 0 0,0 0 0 0 0,0 1 0 0 0,0-1 0 0 0,0 0-11 0 0,0-20 256 0 0,7-12-688 0 0,0 15-256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11255 0 0,'0'0'515'0'0,"0"0"-7"0"0,2 0-327 0 0,10 4-91 0 0,-7 0 54 0 0,-1-1 0 0 0,1 1 1 0 0,-1 0-1 0 0,-1 1 0 0 0,1-1 0 0 0,0 1 1 0 0,-1-1-1 0 0,0 1 0 0 0,0 0 1 0 0,0 1-1 0 0,1 3-144 0 0,5 15 612 0 0,0 0 0 0 0,-1 4-612 0 0,3 6 255 0 0,72 180 817 0 0,-28-75-772 0 0,140 377-805 0 0,-169-444-2646 0 0,-3 6 3151 0 0,-16-50-1548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112 920 11687 0 0,'-2'1'53'0'0,"0"-1"0"0"0,0 1 0 0 0,-1-1 0 0 0,1 0 0 0 0,0 0 0 0 0,0 0 0 0 0,0 0 0 0 0,0-1 0 0 0,-1 1 0 0 0,1 0 0 0 0,0-1 0 0 0,0 0 0 0 0,0 1 0 0 0,0-1 0 0 0,0 0 0 0 0,0 0 0 0 0,0 0 0 0 0,0 0 0 0 0,0 0 0 0 0,1-1 0 0 0,-1 1 0 0 0,0-1 0 0 0,1 1 0 0 0,-2-2-53 0 0,-1-2 196 0 0,0-1-1 0 0,1 1 1 0 0,-1 0 0 0 0,1-1-1 0 0,0 0 1 0 0,1 0-1 0 0,-1 0 1 0 0,1 0-1 0 0,0-1-195 0 0,-4-17 1794 0 0,-2-18-1794 0 0,6 28 188 0 0,-5-42 861 0 0,2 1 0 0 0,3-29-1049 0 0,2 79 23 0 0,0-31 165 0 0,2-1 0 0 0,2 1-1 0 0,1-1 1 0 0,2 1 0 0 0,6-14-188 0 0,10-27-626 0 0,30-67 626 0 0,-48 132-159 0 0,-1 1 1 0 0,2-1-1 0 0,0 1 0 0 0,0 1 0 0 0,1-1 0 0 0,1 0 159 0 0,-5 8-36 0 0,-1 0-1 0 0,1 0 0 0 0,0 0 0 0 0,0 1 0 0 0,0-1 0 0 0,0 1 0 0 0,1 0 0 0 0,-1 0 0 0 0,1 0 0 0 0,-1 1 0 0 0,1-1 0 0 0,-1 1 1 0 0,1 0-1 0 0,0-1 0 0 0,0 2 0 0 0,-1-1 0 0 0,1 0 0 0 0,0 1 0 0 0,0 0 0 0 0,0 0 0 0 0,1 0 37 0 0,19 0-74 0 0,-18 0 54 0 0,1 0 1 0 0,0 0-1 0 0,-1 1 0 0 0,1 0 1 0 0,0 0-1 0 0,4 1 20 0 0,-2 2-6 0 0,1-1 0 0 0,-1 2 0 0 0,0-1 0 0 0,0 1-1 0 0,0 0 1 0 0,0 1 0 0 0,-1 0 0 0 0,0 1 0 0 0,0-1 0 0 0,-1 2 0 0 0,0-1-1 0 0,0 1 1 0 0,3 3 6 0 0,2 5-12 0 0,0 0 0 0 0,-1 1 0 0 0,0 0 0 0 0,-1 1 0 0 0,1 3 12 0 0,-8-12-10 0 0,0-1 0 0 0,0 1 1 0 0,0-1-1 0 0,-1 1 1 0 0,0 0-1 0 0,-1 0 0 0 0,0 0 1 0 0,-1 0-1 0 0,1 0 0 0 0,-2 0 1 0 0,1 0-1 0 0,-3 7 10 0 0,-1 1-24 0 0,0 0-1 0 0,-2-1 1 0 0,0 1 0 0 0,-1-1-1 0 0,-1 0 1 0 0,0-1-1 0 0,-1 0 1 0 0,-1 0 0 0 0,0-1-1 0 0,-1 0 1 0 0,0-1-1 0 0,-1 0 1 0 0,-9 6 24 0 0,-10 4 154 0 0,25-20-142 0 0,1 1-1 0 0,-1 0 1 0 0,1 0-1 0 0,-1 1 0 0 0,2-1 1 0 0,-1 1-1 0 0,0 0 1 0 0,1 1-1 0 0,-1 1-11 0 0,3-3-1212 0 0,1 10-4412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 11519 0 0,'0'0'1024'0'0,"-18"-3"-824"0"0,-1 1-200 0 0,3 2 0 0 0,4 5 1248 0 0,12-5 216 0 0,-9 9 40 0 0,2 0 0 0 0,1 5-1728 0 0,6-14-344 0 0,2 14-72 0 0,-2-14-6240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330 279 1839 0 0,'5'-89'1800'0'0,"-1"31"8750"0"0,6-35-10550 0 0,-5 66 1222 0 0,-5 25-666 0 0,0 2-4 0 0,0 0-57 0 0,0 0-242 0 0,0-10-42 0 0,-3 42-571 0 0,-2 0 1 0 0,-2 0-1 0 0,-8 23 360 0 0,-17 52-756 0 0,9-27-361 0 0,-9 12 1117 0 0,-6 1-255 0 0,-5-2-1 0 0,-23 33 256 0 0,42-87 1180 0 0,-1-1 0 0 0,-13 11-1180 0 0,36-44 88 0 0,1-2 200 0 0,1-1-21 0 0,0 0-90 0 0,0 0-38 0 0,0 0-10 0 0,0 0-11 0 0,3 1-38 0 0,61 6 20 0 0,-38-5-126 0 0,19 4 26 0 0,-9-1-387 0 0,0-1 0 0 0,1-2 0 0 0,25-2 387 0 0,-32 0-391 0 0,-20-1 227 0 0,0 0-1 0 0,0 0 0 0 0,0-1 1 0 0,1 0-1 0 0,-2-1 0 0 0,6-2 165 0 0,33-8-97 0 0,-43 12 140 0 0,15 1-31 0 0,-15 3-9 0 0,-3-1 3 0 0,7 8 37 0 0,-3 4-33 0 0,-4-7-14 0 0,-1 1-1 0 0,0-1 0 0 0,-1 0 1 0 0,0 1-1 0 0,0-1 1 0 0,0 0-1 0 0,-1 0 0 0 0,0 1 1 0 0,-2 5 4 0 0,-3 9-107 0 0,0-1 1 0 0,-6 13 106 0 0,1-8-185 0 0,-1-1 0 0 0,-10 17 185 0 0,15-30-63 0 0,-1 0 0 0 0,-1 0-1 0 0,0-1 1 0 0,0-1 0 0 0,-1 1-1 0 0,-3 1 64 0 0,9-8-17 0 0,-12 10-24 0 0,0-1-1 0 0,-11 6 42 0 0,23-16 48 0 0,-1 0 1 0 0,0-1-1 0 0,0 1 0 0 0,0-1 0 0 0,-1 0 1 0 0,1 0-1 0 0,0-1 0 0 0,-1 1 0 0 0,1-1 1 0 0,-1-1-1 0 0,-4 1-48 0 0,8-1-68 0 0,0 0-1 0 0,0-1 1 0 0,0 1 0 0 0,0-1-1 0 0,0 1 1 0 0,0-1-1 0 0,1 0 1 0 0,-1 0 0 0 0,0 0-1 0 0,0 0 1 0 0,1 0 0 0 0,-1 0-1 0 0,1 0 1 0 0,-1-1 0 0 0,0 0 68 0 0,-6-6-4890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4143 0 0,'0'0'184'0'0,"0"0"40"0"0,0 0-224 0 0,-11 7 0 0 0,11-7 0 0 0,-10 10 0 0 0,1-1 2768 0 0,9-9 512 0 0,0 0 104 0 0,-5 13 16 0 0,5-13-2792 0 0,0 0-608 0 0,0 0 0 0 0,0 0-88 0 0,3 17-648 0 0,-3-17-128 0 0,0 0-24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22 434 11975 0 0,'4'-5'425'0'0,"-3"2"2486"0"0,-2-5-2823 0 0,0 7 283 0 0,-4-11 626 0 0,1 3-970 0 0,1-1-1 0 0,0 1 1 0 0,0-1-1 0 0,1 1 0 0 0,0-1 1 0 0,1 0-1 0 0,0 0 1 0 0,0 0-1 0 0,1 0 1 0 0,1 0-1 0 0,0 0 0 0 0,0 0 1 0 0,1 1-1 0 0,0-1 1 0 0,0 0-1 0 0,1 1 1 0 0,0-1-1 0 0,1 1 1 0 0,0 0-1 0 0,1 0 0 0 0,0 1 1 0 0,0-1-1 0 0,4-3-26 0 0,-1 1 0 0 0,-1 1 0 0 0,2 0 0 0 0,-1 1 0 0 0,1 0 0 0 0,1 1 0 0 0,0-1 0 0 0,7-3 0 0 0,14-8 0 0 0,-15 10 0 0 0,-1 0 0 0 0,2 1 0 0 0,10-4 0 0 0,-8 6 0 0 0,0 0 0 0 0,0 2 0 0 0,0 0 0 0 0,1 1 0 0 0,9 0 0 0 0,-22 3 0 0 0,1 1 0 0 0,0-1 0 0 0,-1 1 0 0 0,1 1 0 0 0,-1-1 0 0 0,1 1 0 0 0,0 1 0 0 0,-1-1 0 0 0,0 1 0 0 0,1 1 0 0 0,-1-1 0 0 0,0 1 0 0 0,0 1 0 0 0,0-1 0 0 0,4 4 0 0 0,-8-4 0 0 0,0-1 0 0 0,-1 1 0 0 0,1 0 0 0 0,-1 0 0 0 0,1 0 0 0 0,-1 0 0 0 0,0 1 0 0 0,-1-1 0 0 0,1 0 0 0 0,0 1 0 0 0,-1-1 0 0 0,0 1 0 0 0,0 0 0 0 0,0-1 0 0 0,0 1 0 0 0,-1 0 0 0 0,1 0 0 0 0,-1-1 0 0 0,0 1 0 0 0,0 0 0 0 0,0 0 0 0 0,-1 0 0 0 0,0 3 0 0 0,-2 9 0 0 0,-1 1 0 0 0,0-1 0 0 0,-1 0 0 0 0,-6 11 0 0 0,5-14 55 0 0,-1 0 0 0 0,-1-1 1 0 0,0 0-1 0 0,0 0 0 0 0,-2-1 0 0 0,-5 5-55 0 0,5-4 112 0 0,-3 1 22 0 0,0-1-1 0 0,0-1 1 0 0,-1 0 0 0 0,-1-1 0 0 0,0 0 0 0 0,0-1-1 0 0,-1-1 1 0 0,0 0 0 0 0,-11 3-134 0 0,16-7-408 0 0,1-1 0 0 0,-1 0 0 0 0,-5 0 408 0 0,-18 5-2195 0 0,30-8 1175 0 0,-5-1-4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186 787 6911 0 0,'0'0'528'0'0,"3"0"-341"0"0,13 0-337 0 0,-9 0 2357 0 0,-1 0 3913 0 0,-5 1-6120 0 0,0 0-1 0 0,0 0 1 0 0,0 0 0 0 0,-1 0-1 0 0,1 0 1 0 0,-1 0-1 0 0,1 0 1 0 0,0 0 0 0 0,-1 0-1 0 0,0 0 1 0 0,1 1 0 0 0,-1-2 0 0 0,0 2-15 0 0,1 0 0 0 0,-1 1 0 0 0,0-1-1 0 0,0 0 1 0 0,0 0 0 0 0,-1 0 0 0 0,1 1-1 0 0,0-1 1 0 0,-1 0 0 0 0,0 0 0 0 0,1 0-1 0 0,-1 0 1 0 0,0 0 0 0 0,0 0 0 0 0,0 0-1 0 0,0 0 1 0 0,-1 0 15 0 0,-1 4-67 0 0,-1 0-1 0 0,0 0 0 0 0,0 0 1 0 0,-5 3 67 0 0,6-6-62 0 0,0 0 0 0 0,0-1 0 0 0,0 1 0 0 0,0-1 0 0 0,-1 0 0 0 0,1 0 0 0 0,-1 0 0 0 0,0 0 0 0 0,1-1 0 0 0,-1 0 0 0 0,0 1 0 0 0,0-1 0 0 0,0-1-1 0 0,0 1 1 0 0,0-1 0 0 0,0 1 0 0 0,0-1 0 0 0,-1 0 62 0 0,2 0-17 0 0,0-1 1 0 0,0 1-1 0 0,0-1 0 0 0,0 0 0 0 0,0 1 0 0 0,0-1 0 0 0,0-1 0 0 0,0 1 0 0 0,1 0 0 0 0,-1-1 0 0 0,0 1 1 0 0,1-1-1 0 0,-1 0 0 0 0,1 0 0 0 0,0 0 0 0 0,-1 0 0 0 0,1 0 0 0 0,0-1 0 0 0,0 1 0 0 0,0-1 0 0 0,1 1 1 0 0,-1-1-1 0 0,0-1 17 0 0,-6-14 82 0 0,2-1 1 0 0,0 1-1 0 0,1-1 1 0 0,0-2-83 0 0,-1-2 80 0 0,-2-24 96 0 0,1 0-1 0 0,2 0 0 0 0,2-29-175 0 0,2 43 66 0 0,-2-56-28 0 0,5 1-1 0 0,4-1 0 0 0,4-7-37 0 0,1 23 0 0 0,-7 58 0 0 0,3-4 1 0 0,-4 17 2 0 0,-1 0 4 0 0,0 1-5 0 0,-1-1 0 0 0,1 1-1 0 0,0-1 1 0 0,-1 1 0 0 0,1-1 0 0 0,0 1 0 0 0,0 0 0 0 0,0 0 0 0 0,0 0-1 0 0,0 0 1 0 0,0 0 0 0 0,0 1 0 0 0,1-1 0 0 0,-1 1 0 0 0,0-1-1 0 0,0 1 1 0 0,1 0 0 0 0,-1 0 0 0 0,0 0 0 0 0,3 0-2 0 0,-2 0-16 0 0,1 1 0 0 0,-1-1 0 0 0,0 1 0 0 0,1 0-1 0 0,-1 0 1 0 0,0 0 0 0 0,1 0 0 0 0,-1 1 0 0 0,0 0 0 0 0,0-1 0 0 0,0 1 0 0 0,1 1 16 0 0,5 4-46 0 0,-1 1 1 0 0,0-1-1 0 0,-1 1 1 0 0,1 0-1 0 0,-2 1 1 0 0,1 0-1 0 0,4 9 46 0 0,-2-3-4 0 0,5 12-19 0 0,0 1 0 0 0,2 8 23 0 0,-11-25 31 0 0,0 0-1 0 0,0-1 1 0 0,1 0 0 0 0,1 1-31 0 0,2 2 26 0 0,-6-9-14 0 0,7 21 17 0 0,-8-19-55 0 0,0 0-29 0 0,1 1 0 0 0,-1-1 0 0 0,-1 1 0 0 0,1-1 1 0 0,-1 1-1 0 0,-1 0 0 0 0,1 0 0 0 0,-1 6 55 0 0,-2-2-178 0 0,-1 1-1 0 0,-1-1 1 0 0,1 0 0 0 0,-2 0 0 0 0,0 0-1 0 0,0-1 1 0 0,0 1 0 0 0,-2-1-1 0 0,0 1 179 0 0,-5 9-276 0 0,-6 5-48 0 0,0 0 0 0 0,-1-1 0 0 0,-2-1 1 0 0,0-1-1 0 0,-3 0 324 0 0,-2 4-39 0 0,14-13-42 0 0,0 1 0 0 0,2 0-1 0 0,-3 5 82 0 0,12-17-2506 0 0,1-2-848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11519 0 0,'-2'-1'528'0'0,"-25"-18"318"0"0,26 18-198 0 0,-1 3-463 0 0,1 0 0 0 0,0 0 0 0 0,0 0 1 0 0,0 0-1 0 0,0 0 0 0 0,1 0 1 0 0,-1 0-1 0 0,0 0 0 0 0,1 0 0 0 0,0 0 1 0 0,-1 1-1 0 0,1 0-185 0 0,-2 6 319 0 0,-8 58-430 0 0,2 0 1 0 0,1 49 110 0 0,5-66-95 0 0,-5 42-429 0 0,-1 45-767 0 0,8-103-131 0 0,1 0 1 0 0,5 33 1421 0 0,-4-50-868 0 0,1-18 482 0 0,4 0 110 0 0,0 0 0 0 0,0-1 0 0 0,0 0 0 0 0,0 0 0 0 0,3-2 276 0 0,6-5-3052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1839 0 0,'0'0'160'0'0,"0"0"-160"0"0,-15 0 0 0 0,2 0 0 0 0,13 0 3800 0 0,0 0 720 0 0,0 0 152 0 0,0 0 24 0 0,-5 16-4024 0 0,5-16-808 0 0,0 0-160 0 0,3 16-32 0 0,-3-16-896 0 0,11 16-184 0 0,0-2-32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19 2303 0 0,'-47'-10'278'0'0,"26"4"2383"0"0,17 5-1756 0 0,0 0 0 0 0,0 1 0 0 0,0-1-1 0 0,0 1 1 0 0,0 0 0 0 0,0 0 0 0 0,0 1 0 0 0,0-1-1 0 0,0 1 1 0 0,0-1 0 0 0,0 2-905 0 0,-2-1 360 0 0,0 2-1 0 0,0-1 1 0 0,0 1 0 0 0,0 0 0 0 0,0 0-1 0 0,-3 3-359 0 0,-4 4-45 0 0,0 1 0 0 0,0 1 0 0 0,1 0-1 0 0,1 0 1 0 0,0 1 45 0 0,-21 27-187 0 0,1 2 0 0 0,-7 16 187 0 0,-22 41 213 0 0,4 3 0 0 0,5 2 1 0 0,-2 17-214 0 0,51-116 64 0 0,0 0 1 0 0,0 0 0 0 0,1 0 0 0 0,0 1-1 0 0,0-1 1 0 0,0 0 0 0 0,1 1 0 0 0,-1-1 0 0 0,1 0-1 0 0,1 1 1 0 0,-1-1 0 0 0,1 3-65 0 0,0-6 8 0 0,0-1 1 0 0,0 1-1 0 0,0-1 0 0 0,0 1 1 0 0,0-1-1 0 0,0 0 1 0 0,1 1-1 0 0,-1-1 0 0 0,0 0 1 0 0,1 0-1 0 0,-1 0 1 0 0,1 0-1 0 0,-1 0 0 0 0,1 0 1 0 0,0 0-1 0 0,0-1-8 0 0,-1 1 15 0 0,7 3-32 0 0,0-1-1 0 0,0 0 0 0 0,0 0 1 0 0,0-1-1 0 0,0 0 0 0 0,1 0 1 0 0,-1-1-1 0 0,3 0 18 0 0,17 0-471 0 0,25-1 471 0 0,17-1-356 0 0,-50 2 267 0 0,0-1 0 0 0,1-2 89 0 0,24 0-67 0 0,1 0 125 0 0,0-3 1 0 0,-1-2-1 0 0,0-2 1 0 0,19-7-59 0 0,-49 13 78 0 0,0-1 4 0 0,1 0 0 0 0,-1 2 0 0 0,1 0 0 0 0,0 0-1 0 0,0 2 1 0 0,0 0 0 0 0,4 1-82 0 0,-16 0-15 0 0,0 0 0 0 0,1 0-1 0 0,-1 1 1 0 0,0-1-1 0 0,0 1 1 0 0,-1 0 0 0 0,1 1-1 0 0,0-1 1 0 0,-1 1 0 0 0,1-1-1 0 0,-1 1 1 0 0,0 0 0 0 0,0 0-1 0 0,0 0 1 0 0,0 1 0 0 0,0-1-1 0 0,-1 1 1 0 0,0 0 0 0 0,1-1-1 0 0,-2 1 1 0 0,3 4 15 0 0,-1 0-90 0 0,1 1 1 0 0,-1-1-1 0 0,-1 1 0 0 0,0 0 1 0 0,0 0-1 0 0,-1 0 0 0 0,0 0 1 0 0,0 0-1 0 0,-1 0 1 0 0,0 1 89 0 0,-1-3-49 0 0,0 1 0 0 0,-1-1 1 0 0,0 1-1 0 0,0-1 0 0 0,-1 0 1 0 0,1 0-1 0 0,-2 0 1 0 0,1-1-1 0 0,-1 2 49 0 0,-6 7-37 0 0,0 1-1 0 0,-1-2 1 0 0,-3 3 37 0 0,0-3 139 0 0,0-1 0 0 0,-1-1-1 0 0,0 0 1 0 0,-1-1 0 0 0,0 0-1 0 0,-12 5-138 0 0,19-12 109 0 0,0 0 1 0 0,0-1-1 0 0,-1 1 0 0 0,1-2 0 0 0,-1 0 0 0 0,-2 1-109 0 0,-26 6 329 0 0,11-1-72 0 0,0 2-110 0 0,-1-2 0 0 0,0-1 0 0 0,-1-1 0 0 0,1-2 0 0 0,-3 0-147 0 0,-17-2 184 0 0,0-2 0 0 0,-42-5-184 0 0,30 3-254 0 0,56 14 46 0 0,3-10 194 0 0,1 0 0 0 0,0 0 0 0 0,0 0 0 0 0,0 0 0 0 0,1 1 0 0 0,-1-1 1 0 0,0 0-1 0 0,1 0 0 0 0,-1 0 0 0 0,1 0 0 0 0,0 0 0 0 0,-1 0 0 0 0,1 0 0 0 0,0 0 1 0 0,1 0-1 0 0,-1 0 0 0 0,0-1 0 0 0,0 1 0 0 0,1 0 0 0 0,1 1 14 0 0,3 4-114 0 0,1 0-1 0 0,1-1 0 0 0,7 6 115 0 0,-10-8-77 0 0,1-1 0 0 0,-1-1-1 0 0,1 1 1 0 0,0-1 0 0 0,-1 0-1 0 0,1 0 1 0 0,0 0 0 0 0,0-1-1 0 0,0 0 1 0 0,5 0 77 0 0,-1 0-336 0 0,0 0-1 0 0,-1-1 1 0 0,1-1-1 0 0,0 1 1 0 0,-1-2-1 0 0,7-1 337 0 0,17-7-1092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4 307 15175 0 0,'0'0'672'0'0,"0"0"136"0"0,0 0-648 0 0,0 0-160 0 0,0 0 0 0 0,0 0 0 0 0,-4-13 0 0 0,8-1-128 0 0,5-2 16 0 0,5-3 8 0 0,4-4-96 0 0,3-2-24 0 0,4-3 0 0 0,1-4 0 0 0,3-4-272 0 0,1 3-56 0 0,2 1-16 0 0,1-4-5088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2 530 16583 0 0,'0'0'1472'0'0,"0"0"-1176"0"0,0 0-232 0 0,-1-16-64 0 0,6-1 632 0 0,7-8 112 0 0,8-5 24 0 0,3-6 8 0 0,3-8-776 0 0,8-4-280 0 0,3-1 8 0 0,4-1 0 0 0,2 2-528 0 0,-3 2-112 0 0,-3 0-16 0 0,-1 5-3968 0 0,-2 8-784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145 154 1839 0 0,'21'-69'399'0'0,"-9"24"3157"0"0,-10 38-2310 0 0,1 0 0 0 0,-1 0 0 0 0,1 1 0 0 0,2-5-1246 0 0,-3 9 565 0 0,-2 2-79 0 0,0 0-69 0 0,0 0-209 0 0,0 0-89 0 0,0 0-21 0 0,-2 4-18 0 0,-20 33-13 0 0,2 2 0 0 0,0 4-67 0 0,-15 46 75 0 0,4 1 1 0 0,5 1-1 0 0,0 17-75 0 0,15-23 0 0 0,10-69 0 0 0,6-2 0 0 0,-4-12 1 0 0,1 0-1 0 0,0 0 0 0 0,-1-1 1 0 0,1 1-1 0 0,0 0 0 0 0,0-1 0 0 0,0 0 1 0 0,0 1-1 0 0,0-1 0 0 0,0 0 1 0 0,0 0-1 0 0,1 0 0 0 0,-1 0 1 0 0,0-1-1 0 0,0 1 0 0 0,1 0 0 0 0,-1-1 1 0 0,0 0-1 0 0,1 0 0 0 0,-1 1 1 0 0,1-1-1 0 0,9-1-6 0 0,0 1 1 0 0,0-1-1 0 0,10-3 6 0 0,-8 2-16 0 0,161-15-766 0 0,-162 17 761 0 0,-1 0-1 0 0,0 1 0 0 0,7 1 22 0 0,15 2 1 0 0,-18-2-1 0 0,-1 4 0 0 0,-1 4 22 0 0,-10-6 7 0 0,-1-1 1 0 0,1 1 0 0 0,-1 0-1 0 0,0 0 1 0 0,0 0 0 0 0,0 1-1 0 0,-1-1 1 0 0,1 1 0 0 0,-1 0-30 0 0,0-2 27 0 0,-1 0 1 0 0,0 0-1 0 0,0 0 1 0 0,-1 0-1 0 0,1 0 1 0 0,-1 0-1 0 0,1 0 1 0 0,-1 0-1 0 0,0 0 0 0 0,0 0 1 0 0,0 0-1 0 0,-1 0 1 0 0,1 0-1 0 0,-1 0 1 0 0,0 0-1 0 0,1 0-27 0 0,-4 8 98 0 0,1-3-23 0 0,1-1 0 0 0,-1 0 0 0 0,0 0 1 0 0,-1 0-1 0 0,1 0 0 0 0,-1-1 0 0 0,-3 3-75 0 0,-8 10 434 0 0,-1 0 0 0 0,-15 13-434 0 0,25-27 56 0 0,0 1 1 0 0,-1-1 0 0 0,0 0-1 0 0,0-1 1 0 0,-1 1 0 0 0,1-2-1 0 0,-1 1 1 0 0,0-1 0 0 0,-5 2-57 0 0,12-5-54 0 0,0 0 1 0 0,0 0-1 0 0,0 0 0 0 0,0 0 1 0 0,0 0-1 0 0,0 0 1 0 0,0 0-1 0 0,0 0 1 0 0,0-1-1 0 0,0 1 1 0 0,0 0-1 0 0,1-1 1 0 0,-1 1-1 0 0,0 0 0 0 0,0-1 1 0 0,0 1-1 0 0,0-1 1 0 0,0 1-1 0 0,1-1 1 0 0,-1 0-1 0 0,0 1 1 0 0,1-1-1 0 0,-1 0 1 0 0,0 1-1 0 0,1-1 1 0 0,-1 0-1 0 0,1 0 0 0 0,-1 0 54 0 0,1 0-7 0 0,-6-11-1312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7367 0 0,'-2'1'568'0'0,"-40"23"1661"0"0,30-18-1486 0 0,0 1 0 0 0,1 0 0 0 0,0 1 0 0 0,0 0 0 0 0,-3 4-743 0 0,3-2 82 0 0,1 0 0 0 0,0 1 0 0 0,1 1 0 0 0,-1 2-82 0 0,0-2 66 0 0,0-1 0 0 0,-7 8-66 0 0,-12 12 47 0 0,12-11-29 0 0,1 0 0 0 0,0 2-1 0 0,2 0 1 0 0,0 1 0 0 0,2 0 0 0 0,-1 4-18 0 0,5-7 62 0 0,1 1 1 0 0,1-1-1 0 0,0 1 1 0 0,2 0-1 0 0,1 0 1 0 0,0 1-63 0 0,2-10 128 0 0,1 0 1 0 0,0 0-1 0 0,0-1 1 0 0,1 1-1 0 0,1 0 0 0 0,0 0 1 0 0,0-1-1 0 0,1 1 1 0 0,1-1-1 0 0,0 0 1 0 0,4 8-129 0 0,-7-16 60 0 0,1 0 0 0 0,0 0 1 0 0,0 0-1 0 0,0 0 1 0 0,0-1-1 0 0,0 1 1 0 0,1 0-1 0 0,-1-1 0 0 0,1 0 1 0 0,-1 0-1 0 0,1 0 1 0 0,0 0-1 0 0,1 1-60 0 0,-2-3 24 0 0,0 1-1 0 0,-1 0 1 0 0,1-1-1 0 0,-1 1 1 0 0,1-1-1 0 0,0 0 0 0 0,-1 0 1 0 0,1 0-1 0 0,0 0 1 0 0,0 0-1 0 0,-1 0 1 0 0,1 0-1 0 0,0 0 1 0 0,-1 0-1 0 0,1-1 1 0 0,0 1-1 0 0,-1-1 1 0 0,1 0-1 0 0,-1 1 0 0 0,1-1 1 0 0,-1 0-1 0 0,1 0 1 0 0,-1 0-1 0 0,0 0 1 0 0,1 0-1 0 0,-1 0 1 0 0,0 0-1 0 0,1-1-23 0 0,4-4 49 0 0,0-1-1 0 0,-1 0 0 0 0,0 0 1 0 0,0 0-1 0 0,-1-1 1 0 0,0 0-1 0 0,0 0 0 0 0,2-6-48 0 0,4-13 297 0 0,5-28-297 0 0,-6 14 55 0 0,-1-1 0 0 0,-3 0-1 0 0,-1 1 1 0 0,-2-30-55 0 0,-4 38-23 0 0,2 30-14 0 0,0 3 82 0 0,0 0 38 0 0,0 0-2 0 0,0 0-1 0 0,2 1 0 0 0,6 5-70 0 0,-1 1 0 0 0,0 0 0 0 0,0 0 0 0 0,0 0 0 0 0,-1 1 0 0 0,0 0 0 0 0,-1 0 0 0 0,0 0-1 0 0,1 3-9 0 0,2 2-39 0 0,0-1-1 0 0,0 1 1 0 0,2-2-1 0 0,2 3 40 0 0,-7-9-190 0 0,0 0 0 0 0,0-1 0 0 0,0 0 0 0 0,3 2 190 0 0,-6-5-259 0 0,1 0 0 0 0,-1 0 0 0 0,0 0 0 0 0,0 0 0 0 0,1 0 0 0 0,-1 0 0 0 0,0-1-1 0 0,1 1 1 0 0,-1-1 0 0 0,1 1 0 0 0,-1-1 0 0 0,0 0 0 0 0,3 0 259 0 0,11-4-5491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64 848 5527 0 0,'0'0'423'0'0,"0"0"37"0"0,0 0 1188 0 0,-2 0 544 0 0,2 1-1957 0 0,-1-1-1 0 0,0 0 1 0 0,0 0-1 0 0,0 1 1 0 0,1-1 0 0 0,-1 0-1 0 0,0 0 1 0 0,0 0 0 0 0,0 0-1 0 0,0 0 1 0 0,1-1-1 0 0,-1 1 1 0 0,0 0 0 0 0,0 0-1 0 0,0 0 1 0 0,1-1-1 0 0,-1 1 1 0 0,0 0 0 0 0,0-1-1 0 0,1 1 1 0 0,-1-1 0 0 0,0 1-235 0 0,-1-2 140 0 0,1 1 1 0 0,0 0-1 0 0,0-1 1 0 0,-1 1-1 0 0,1-1 1 0 0,0 0-1 0 0,0 1 1 0 0,0-1-1 0 0,0 0 1 0 0,1 0-141 0 0,-3-5 122 0 0,0-1 0 0 0,1 1 1 0 0,1-1-1 0 0,-2-7-122 0 0,-7-67 958 0 0,2-34-958 0 0,7 71-605 0 0,2-1-1 0 0,2 1 0 0 0,5-18 606 0 0,-5 18-952 0 0,-3 43 730 0 0,4 5 40 0 0,5 5 192 0 0,0 1-1 0 0,-1 1 1 0 0,0-1-1 0 0,0 1 1 0 0,-1 0-1 0 0,0 1 1 0 0,-1 0-1 0 0,3 6-9 0 0,23 36 264 0 0,-31-51-200 0 0,-1-2 0 0 0,2 0-48 0 0,-1 0 0 0 0,1 0 0 0 0,0 0 0 0 0,-1 0 0 0 0,1 0 0 0 0,-1 0 0 0 0,1 0 0 0 0,-1-1 0 0 0,1 1 0 0 0,0 0 0 0 0,-1-1 0 0 0,0 0 0 0 0,1 1 0 0 0,-1-1 0 0 0,1 0 0 0 0,-1 0 0 0 0,0 1 0 0 0,1-1 0 0 0,-1 0-16 0 0,2-2 22 0 0,-1 0-1 0 0,1-1 0 0 0,-1 1 0 0 0,1 0 1 0 0,-1-1-1 0 0,0 1 0 0 0,0-1 0 0 0,-1 0 1 0 0,1 1-1 0 0,-1-3-21 0 0,12-42 222 0 0,-10 35-161 0 0,4-23-19 0 0,-1 0 0 0 0,-2 0 0 0 0,0-33-42 0 0,-5 1-518 0 0,-6-41 518 0 0,5 80 459 0 0,7 58-51 0 0,0-1-1 0 0,2-1 1 0 0,7 21-408 0 0,9 16 198 0 0,4 1-198 0 0,-22-56-45 0 0,-1 1-1 0 0,1-1 1 0 0,1 0-1 0 0,-1-1 1 0 0,2 1-1 0 0,-1-1 1 0 0,4 3 45 0 0,-9-11-33 0 0,0 1 1 0 0,-1-1 0 0 0,1 0-1 0 0,0 1 1 0 0,-1-1-1 0 0,1 0 1 0 0,0 0 0 0 0,-1 0-1 0 0,1 0 1 0 0,0 0 0 0 0,0 0-1 0 0,-1 0 1 0 0,1 0 0 0 0,0 0-1 0 0,-1 0 1 0 0,1 0 0 0 0,0 0-1 0 0,-1-1 1 0 0,1 1 0 0 0,0 0-1 0 0,-1 0 1 0 0,1-1-1 0 0,0 1 33 0 0,0-1-107 0 0,2 0-279 0 0,-1 1 0 0 0,0-1 1 0 0,1-1-1 0 0,-1 1 0 0 0,0 0 1 0 0,0 0-1 0 0,0-1 0 0 0,0 1 1 0 0,0-1-1 0 0,0 0 1 0 0,0 0-1 0 0,-1 0 0 0 0,2-1 386 0 0,11-17-5024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18287 0 0,'0'0'836'0'0,"0"0"-18"0"0,1 3-528 0 0,6 17-189 0 0,0-1 0 0 0,2-1 0 0 0,3 7-101 0 0,3 4 129 0 0,11 24-52 0 0,-5-12-363 0 0,1 9 286 0 0,22 51-739 0 0,13 35-755 0 0,-50-119 1310 0 0,160 419-5931 0 0,-166-434 6122 0 0,-1-2-461 0 0,0 0-2299 0 0,0 0-986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8287 0 0,'0'0'382'0'0,"0"0"-8"0"0,0 0-170 0 0,0 0 176 0 0,0 0 107 0 0,0 0 22 0 0,0 1-66 0 0,-6 24-144 0 0,-2 0 1 0 0,0-1-1 0 0,-1 0 0 0 0,-3 4-299 0 0,1-3 408 0 0,-23 47 17 0 0,-3-2 0 0 0,-23 30-425 0 0,27-45 689 0 0,-32 50 428 0 0,-17 14-1117 0 0,61-91 24 0 0,-2-1 0 0 0,0 0 0 0 0,-5 0-24 0 0,19-18 302 0 0,1-1 0 0 0,1 1 0 0 0,0 0-1 0 0,0 1 1 0 0,0 0 0 0 0,0 2-302 0 0,5-4-1008 0 0,11-6-4763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105 493 2303 0 0,'-30'-69'-1519'0'0,"10"20"10490"0"0,1-6-8971 0 0,9 22 5231 0 0,2 0 0 0 0,-1-9-5231 0 0,5 14 1133 0 0,0-19-1133 0 0,4 44 21 0 0,0 0 1 0 0,0 0-1 0 0,1 0 1 0 0,-1 0-1 0 0,1 0 1 0 0,0 0-1 0 0,-1 0 1 0 0,1 0-1 0 0,1 1 1 0 0,-1-1-1 0 0,0 0 1 0 0,1 0-1 0 0,-1 1 1 0 0,1-1-1 0 0,0 1 1 0 0,0-1-1 0 0,0 1 1 0 0,0 0-1 0 0,0 0 1 0 0,0 0-1 0 0,1 0 1 0 0,-1 0-1 0 0,1 1 1 0 0,-1-1-1 0 0,1 1 1 0 0,0-1-1 0 0,0 1-21 0 0,11-5-43 0 0,1 1-1 0 0,-1 0 1 0 0,1 1-1 0 0,0 0 0 0 0,0 2 44 0 0,0-2-59 0 0,63-11-621 0 0,1 3 0 0 0,48 0 680 0 0,-119 11-75 0 0,0 1 1 0 0,0 0 0 0 0,1 1 0 0 0,-1 0 0 0 0,0 0 0 0 0,0 1 0 0 0,-1 0 0 0 0,1 0 0 0 0,1 1 74 0 0,-7-2-18 0 0,1 0 0 0 0,-1 0-1 0 0,1 1 1 0 0,-1-1 0 0 0,0 1 0 0 0,1-1-1 0 0,-1 1 1 0 0,0 0 0 0 0,0 0-1 0 0,0 0 1 0 0,0 0 0 0 0,-1 0 0 0 0,1 0-1 0 0,0 0 1 0 0,-1 1 0 0 0,0-1-1 0 0,1 1 1 0 0,-1-1 0 0 0,0 1 0 0 0,0-1-1 0 0,-1 1 1 0 0,1 0 0 0 0,0-1-1 0 0,-1 1 1 0 0,0 0 0 0 0,1 0 0 0 0,-1 2 18 0 0,0 10 59 0 0,0 0 0 0 0,-1 1 0 0 0,-1-1 0 0 0,0 0 0 0 0,-1 0 0 0 0,-1 0 0 0 0,-1 5-59 0 0,-20 58 411 0 0,0 2-355 0 0,14-47-459 0 0,1 0 1 0 0,2 1-1 0 0,1 0 1 0 0,2 0-1 0 0,1 1 1 0 0,1 24 402 0 0,3-52-143 0 0,0 0 1 0 0,1 0 0 0 0,-1 0-1 0 0,1 0 1 0 0,1 0-1 0 0,-1-1 1 0 0,1 1-1 0 0,0 0 1 0 0,1-1-1 0 0,-1 1 1 0 0,1-1-1 0 0,1 0 1 0 0,0 1 142 0 0,-4-6-28 0 0,0-1 0 0 0,0 0 0 0 0,0 0-1 0 0,0 0 1 0 0,0 0 0 0 0,1 0 0 0 0,-1 0 0 0 0,0 0 0 0 0,0 0 0 0 0,0 1-1 0 0,0-1 1 0 0,0 0 0 0 0,0 0 0 0 0,0 0 0 0 0,0 0 0 0 0,0 0 0 0 0,1 0 0 0 0,-1 0-1 0 0,0 0 1 0 0,0 0 0 0 0,0 0 0 0 0,0 0 0 0 0,0 0 0 0 0,0 0 0 0 0,0 0 0 0 0,1 0-1 0 0,-1 0 1 0 0,0 0 0 0 0,0 0 0 0 0,0 0 0 0 0,0 0 0 0 0,0 0 0 0 0,0 0 0 0 0,1 0-1 0 0,-1 0 1 0 0,0 0 0 0 0,0 0 0 0 0,0 0 0 0 0,0 0 0 0 0,0 0 0 0 0,0 0 28 0 0,14-3-5242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6447 0 0,'-2'1'75'0'0,"0"0"-1"0"0,0-1 1 0 0,0 1-1 0 0,-1 0 0 0 0,1-1 1 0 0,0 1-1 0 0,-1-1 0 0 0,1 1 1 0 0,-2-1-75 0 0,-11-1 1356 0 0,13 3-1719 0 0,1 0 4296 0 0,-3-1 6096 0 0,7 2-9962 0 0,9 15-210 0 0,0 0 0 0 0,0 1 0 0 0,-2 0 0 0 0,-1 0 0 0 0,0 1 0 0 0,-1 1 0 0 0,4 17 143 0 0,6 36-1387 0 0,5 47 1387 0 0,-15-76-284 0 0,56 273-3865 0 0,-51-257 2318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156 352 14943 0 0,'0'0'687'0'0,"0"0"-16"0"0,0 0-366 0 0,0 0 58 0 0,0 0 75 0 0,0 0 12 0 0,0 0-20 0 0,0 0-99 0 0,2 0-47 0 0,4-1-204 0 0,-1 0 0 0 0,0-1 0 0 0,1 0 0 0 0,-1 0 0 0 0,0 0 0 0 0,0-1 1 0 0,-1 1-1 0 0,1-1 0 0 0,-1 0 0 0 0,1-1 0 0 0,-1 1 0 0 0,0-1 0 0 0,0 0 0 0 0,1-1-80 0 0,7-8 165 0 0,-1 0-1 0 0,0-1 1 0 0,8-15-165 0 0,-10 11-39 0 0,0 0 0 0 0,-1 0 1 0 0,0-1-1 0 0,-2 0 0 0 0,0-1 1 0 0,-2 1-1 0 0,0-1 0 0 0,0-10 39 0 0,-3 27-76 0 0,-1 0-1 0 0,0 0 1 0 0,0 0-1 0 0,0 0 1 0 0,0 0-1 0 0,-1 0 1 0 0,1 0-1 0 0,-1 0 1 0 0,0 0-1 0 0,0 0 1 0 0,0 0-1 0 0,0 0 1 0 0,0 1-1 0 0,-1-1 0 0 0,1 0 77 0 0,0 2-4 0 0,0 0-1 0 0,1 0 1 0 0,-1 0-1 0 0,0 0 0 0 0,0 0 1 0 0,0 0-1 0 0,0 0 0 0 0,0 1 1 0 0,0-1-1 0 0,0 0 0 0 0,0 1 1 0 0,0-1-1 0 0,-1 1 1 0 0,1-1-1 0 0,0 1 0 0 0,0-1 1 0 0,0 1-1 0 0,-1 0 0 0 0,1 0 1 0 0,0 0-1 0 0,0-1 0 0 0,-1 1 1 0 0,1 0-1 0 0,0 1 1 0 0,0-1-1 0 0,-1 0 0 0 0,1 0 1 0 0,0 0-1 0 0,0 1 0 0 0,0-1 1 0 0,-1 1-1 0 0,1-1 0 0 0,0 1 1 0 0,0-1-1 0 0,0 1 1 0 0,-1 0 4 0 0,-4 3 78 0 0,1 0 1 0 0,-1 0-1 0 0,1 1 1 0 0,0-1 0 0 0,1 1-1 0 0,-1 0 1 0 0,1 1 0 0 0,0-1-1 0 0,-1 3-78 0 0,-10 16-93 0 0,-8 17 93 0 0,13-22-37 0 0,-26 51-416 0 0,4 2-1 0 0,3 1 1 0 0,3 1 0 0 0,-1 18 453 0 0,-8 71 246 0 0,33-154-215 0 0,0 0 1 0 0,1-1-1 0 0,0 1 0 0 0,0 0 0 0 0,1 0 0 0 0,0-1 1 0 0,0 1-1 0 0,1 0 0 0 0,0 0 0 0 0,2 5-31 0 0,-1-12 27 0 0,-1-1 0 0 0,0 1 0 0 0,1 0 0 0 0,-1-1 1 0 0,1 1-1 0 0,-1-1 0 0 0,1 0 0 0 0,0 1 0 0 0,-1-1 0 0 0,1 0 0 0 0,0 0 0 0 0,0 0 0 0 0,0-1 0 0 0,0 1 0 0 0,0 0 0 0 0,0 0-27 0 0,-1-1 7 0 0,6 2 34 0 0,1-1-1 0 0,-1 0 1 0 0,1 0-1 0 0,0 0 0 0 0,0-1 1 0 0,-1 0-1 0 0,1-1 1 0 0,1 0-41 0 0,18 0 60 0 0,-3 2-298 0 0,0 1-1 0 0,5 2 239 0 0,4 0-493 0 0,6 0-97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384 112 13303 0 0,'0'-3'606'0'0,"-2"-1"-522"0"0,1 0 1 0 0,-1 1-1 0 0,1-1 0 0 0,-1 0 1 0 0,0 1-1 0 0,0-1 1 0 0,-1 1-1 0 0,1 0 1 0 0,-1-1-1 0 0,0 1 1 0 0,0 0-85 0 0,-8-11 321 0 0,7 10 43 0 0,0-3 121 0 0,-2 1-1 0 0,1 0 0 0 0,-1 0 1 0 0,1 1-1 0 0,-6-4-484 0 0,9 8 43 0 0,1 0 0 0 0,-1 0 0 0 0,1 0-1 0 0,-1 0 1 0 0,1 0 0 0 0,-1 0 0 0 0,0 1 0 0 0,0-1-1 0 0,1 1 1 0 0,-1-1 0 0 0,0 1 0 0 0,0 0 0 0 0,1 0-1 0 0,-1 0 1 0 0,0 0 0 0 0,0 0 0 0 0,0 0-1 0 0,0 0 1 0 0,1 1 0 0 0,-1-1 0 0 0,0 0 0 0 0,0 1-1 0 0,1 0 1 0 0,-1-1 0 0 0,0 1 0 0 0,1 0-1 0 0,-1 0 1 0 0,1 0-43 0 0,-8 5 4 0 0,2 0-1 0 0,-1 0 1 0 0,1 1 0 0 0,0 0-1 0 0,0 1 1 0 0,1 0 0 0 0,0 0-1 0 0,0 0 1 0 0,1 0 0 0 0,-1 3-4 0 0,-10 21-23 0 0,2 1 1 0 0,-2 8 22 0 0,4-11-32 0 0,-12 28 32 0 0,3-8 0 0 0,2 0 0 0 0,-5 27 0 0 0,11-30 0 0 0,4-16 0 0 0,-4 30 0 0 0,12-46 0 0 0,1-14 0 0 0,0 0-1 0 0,0-1 0 0 0,0 1 0 0 0,0 0 1 0 0,1-1-1 0 0,-1 1 0 0 0,0 0 1 0 0,0-1-1 0 0,0 1 0 0 0,1-1 0 0 0,-1 1 1 0 0,1-1-1 0 0,-1 1 0 0 0,0 0 1 0 0,1-1-1 0 0,-1 1 0 0 0,1-1 1 0 0,-1 0-1 0 0,1 1 1 0 0,0-1-5 0 0,1 1 1 0 0,-1-1-1 0 0,1 0 1 0 0,-1 1-1 0 0,1-1 1 0 0,-1 0-1 0 0,1 0 1 0 0,-1 0-1 0 0,1 0 1 0 0,-1 0-1 0 0,0-1 1 0 0,1 1-1 0 0,-1 0 1 0 0,1-1-1 0 0,-1 1 1 0 0,1-1 4 0 0,25-11-61 0 0,-11 2 48 0 0,-1 0 0 0 0,-1-1 0 0 0,0-1 13 0 0,2-1-19 0 0,0 1 1 0 0,7-3 18 0 0,-17 11-3 0 0,0 1 1 0 0,0 0 0 0 0,1 0 0 0 0,-1 1 0 0 0,1 0 0 0 0,-1 0-1 0 0,1 0 1 0 0,6 0 2 0 0,-3 1-26 0 0,0 0 1 0 0,-1 0-1 0 0,1 1 0 0 0,0 0 0 0 0,0 1 1 0 0,-1 0-1 0 0,1 0 0 0 0,-1 1 0 0 0,1 1 0 0 0,-1 0 1 0 0,0 0-1 0 0,0 0 0 0 0,0 1 0 0 0,0 1 1 0 0,-1-1-1 0 0,1 2 0 0 0,-1-1 0 0 0,5 6 26 0 0,2 1-66 0 0,0 1 1 0 0,-2 0-1 0 0,1 1 0 0 0,-2 1 0 0 0,0 0 0 0 0,-1 1 66 0 0,-8-12 32 0 0,0 1 1 0 0,0 0-1 0 0,-1 0 0 0 0,0 0 0 0 0,0 0 0 0 0,0 0 0 0 0,0 0 0 0 0,-1 0 0 0 0,0 1 1 0 0,0-1-1 0 0,-1 0 0 0 0,1 1 0 0 0,-1-1 0 0 0,0 1 0 0 0,-1-1 0 0 0,1 0 0 0 0,-1 1 1 0 0,0-1-1 0 0,0 0 0 0 0,-1 0 0 0 0,0 1 0 0 0,0-1 0 0 0,-2 3-32 0 0,1-2 72 0 0,0 0-1 0 0,-1 0 1 0 0,0-1 0 0 0,0 1-1 0 0,-1-1 1 0 0,0 0 0 0 0,0 0-1 0 0,0-1 1 0 0,0 1-1 0 0,-1-1 1 0 0,1 0 0 0 0,-1-1-1 0 0,-1 1-71 0 0,-2 1 43 0 0,-1-1-1 0 0,0 0 1 0 0,0-1 0 0 0,-1 0-1 0 0,1 0 1 0 0,-1-1 0 0 0,1 0-1 0 0,-3-1-42 0 0,-17 3-143 0 0,9-2 268 0 0,1 0 0 0 0,0-1 0 0 0,-10-1-125 0 0,23-1-270 0 0,1 0-1 0 0,0 0 1 0 0,0 0-1 0 0,0 0 0 0 0,0-1 1 0 0,1 0-1 0 0,-1 0 1 0 0,0-1-1 0 0,1 0 1 0 0,-1 0-1 0 0,1 0 0 0 0,0 0 1 0 0,-2-3 270 0 0,5 5-1771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15199 0 0,'-16'18'1352'0'0,"7"-8"-1080"0"0,-1 3-272 0 0,-1-1 0 0 0,2 0 1136 0 0,4 1 176 0 0,5-13 32 0 0,-2 16 0 0 0,2-2-1688 0 0,0-14-336 0 0,0 0-72 0 0,0 0-16 0 0,0 0-1192 0 0,14 3-248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429 637 8287 0 0,'0'0'639'0'0,"-2"1"-415"0"0,-23 24 1515 0 0,7-5 1633 0 0,-28 32-4172 0 0,24-27-1075 0 0,-24 22 1875 0 0,39-40 22 0 0,0-1 1 0 0,0-1-1 0 0,-1 1 0 0 0,0-1 0 0 0,0-1 0 0 0,0 0 1 0 0,0 0-1 0 0,-1 0 0 0 0,-2 0-22 0 0,7-3 152 0 0,-1 0 0 0 0,1 0 0 0 0,-1-1 1 0 0,1 1-1 0 0,-1-1 0 0 0,0 0 0 0 0,1 0 0 0 0,-1-1 0 0 0,1 1 0 0 0,-1-1 0 0 0,1 0 1 0 0,-1 0-1 0 0,1-1 0 0 0,0 1 0 0 0,-1-1 0 0 0,1 0 0 0 0,0 0 0 0 0,0-1 1 0 0,0 1-1 0 0,1-1 0 0 0,-1 0 0 0 0,-3-2-152 0 0,1-1 168 0 0,0-1 1 0 0,0 1-1 0 0,1-1 0 0 0,0 0 1 0 0,0 0-1 0 0,1-1 0 0 0,-1 1 1 0 0,2-1-1 0 0,-1 0 0 0 0,1 0 1 0 0,-2-7-169 0 0,2 3 109 0 0,-7-25 531 0 0,-2-16-640 0 0,10 40 45 0 0,0 0 0 0 0,1 0 1 0 0,1 0-1 0 0,0 0 0 0 0,1 0 1 0 0,1-2-46 0 0,2-16 19 0 0,3 0-1 0 0,0 1 1 0 0,2-1 0 0 0,2 2 0 0 0,0-1-1 0 0,2 1 1 0 0,1 1 0 0 0,1 0 0 0 0,2 1 0 0 0,0 1-1 0 0,2 1 1 0 0,1 0 0 0 0,1 2 0 0 0,5-5-19 0 0,2 2 128 0 0,2 0 1 0 0,0 2 0 0 0,22-12-129 0 0,-50 35 14 0 0,0 0 0 0 0,-1 0 0 0 0,1 0 0 0 0,0 0 0 0 0,0 0 0 0 0,0 1 0 0 0,0-1 0 0 0,0 1 0 0 0,0-1 0 0 0,0 1 0 0 0,0 0 0 0 0,0 0 0 0 0,1 0 0 0 0,-1 0 0 0 0,0 0 0 0 0,0 0 0 0 0,0 0 0 0 0,0 1 0 0 0,0-1 0 0 0,0 1 0 0 0,0 0 0 0 0,0 0 0 0 0,0-1 0 0 0,0 1 0 0 0,-1 0 0 0 0,1 0 0 0 0,0 1 0 0 0,0-1 0 0 0,-1 0 0 0 0,1 1 0 0 0,-1-1 0 0 0,2 2-14 0 0,1 1 18 0 0,-1 1 0 0 0,1-1 0 0 0,-1 1 0 0 0,0 0 0 0 0,0 0 0 0 0,0 1 0 0 0,-1-1 0 0 0,1 0 0 0 0,-2 1 0 0 0,1-1 0 0 0,0 3-18 0 0,1 11-89 0 0,0-1 1 0 0,-1 1 0 0 0,-2 0-1 0 0,0 0 1 0 0,-1 0 0 0 0,0 0-1 0 0,-2 0 1 0 0,0 0 88 0 0,-3 10-539 0 0,-2 1 0 0 0,-1-1 0 0 0,-1-1 0 0 0,-10 18 539 0 0,7-17-692 0 0,-2 0 1 0 0,-1-2-1 0 0,-1 1 0 0 0,-12 12 692 0 0,23-33-216 0 0,-1-1-1 0 0,0 1 0 0 0,0-2 0 0 0,-1 1 1 0 0,1-1-1 0 0,-1 0 0 0 0,-2 0 217 0 0,6-4-2961 0 0,-4-2-993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 18199 0 0,'0'0'830'0'0,"-1"-1"-14"0"0,-5-2-488 0 0,4 2-110 0 0,2 1 6 0 0,0 0 0 0 0,0 3-37 0 0,-3 18-252 0 0,2-1 0 0 0,1 1 0 0 0,0 0-1 0 0,1-1 1 0 0,2 4 65 0 0,1 27-434 0 0,-1 10-84 0 0,3-1 0 0 0,3 0 0 0 0,3 0 0 0 0,2 1 518 0 0,-4-28-459 0 0,0 0 1 0 0,3-1 0 0 0,1 0 0 0 0,1 0-1 0 0,1-2 1 0 0,2 0 0 0 0,16 20 458 0 0,-13-22-1411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1:3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21191 0 0,'-39'4'936'0'0,"16"3"200"0"0,3 5-912 0 0,2-4-224 0 0,4-3 0 0 0,14-5 0 0 0,0 0-1200 0 0,16 7-288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0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1237 5063 0 0,'-2'0'232'0'0,"0"1"-153"0"0,-2 0-30 0 0,-11-8 322 0 0,-3-4 2450 0 0,17 10-1139 0 0,1 1-205 0 0,0 0-910 0 0,0 0-397 0 0,0 0-76 0 0,0 0-14 0 0,0 0 20 0 0,0 0 10 0 0,0 0 2 0 0,0 0 8 0 0,0 0 35 0 0,-6-11 670 0 0,1-5 1041 0 0,5 14-1785 0 0,0 2-8 0 0,0 0 1 0 0,0 0 4 0 0,0 0 5 0 0,0 0 12 0 0,0 0 7 0 0,0 0 2 0 0,0 0 10 0 0,0 0 36 0 0,-1-2 12 0 0,-1-9 97 0 0,0-1 0 0 0,1 1 0 0 0,0-1 1 0 0,1 0-1 0 0,1 1 0 0 0,-1-1 0 0 0,2-3-259 0 0,3-5 188 0 0,-6 20-182 0 0,1 0-1 0 0,0 0 1 0 0,0 0 0 0 0,0 0 0 0 0,0 0 0 0 0,0 0-1 0 0,1 0 1 0 0,-1-1 0 0 0,0 1 0 0 0,0 0-1 0 0,0 0 1 0 0,0 0 0 0 0,0 0 0 0 0,0 0 0 0 0,0 0-1 0 0,0 0 1 0 0,0 0 0 0 0,0 0 0 0 0,0-1-1 0 0,0 1 1 0 0,0 0 0 0 0,0 0 0 0 0,0 0-1 0 0,0 0 1 0 0,0 0 0 0 0,1 0 0 0 0,-1 0 0 0 0,0 0-1 0 0,0 0 1 0 0,0 0 0 0 0,0 0 0 0 0,0 0-1 0 0,0 0 1 0 0,0 0 0 0 0,0 0 0 0 0,1 0 0 0 0,-1 0-1 0 0,0 0 1 0 0,0 0 0 0 0,0 0 0 0 0,0 0-1 0 0,0 0 1 0 0,0 0 0 0 0,0 0 0 0 0,0 0 0 0 0,1 0-1 0 0,-1 0 1 0 0,0 0 0 0 0,0 0 0 0 0,0 0-1 0 0,0 0 1 0 0,0 0 0 0 0,0 0 0 0 0,0 0 0 0 0,0 0-1 0 0,0 0 1 0 0,1 0 0 0 0,-1 0 0 0 0,0 0-6 0 0,8 26 626 0 0,-1-3-693 0 0,5 13 141 0 0,-8-22-55 0 0,2 0 1 0 0,-1 0 0 0 0,2 0-1 0 0,5 10-19 0 0,-5-13-5 0 0,-2-2 8 0 0,0-1 0 0 0,1 0-1 0 0,0 0 1 0 0,7 7-3 0 0,-11-13-4 0 0,0 0 1 0 0,1 0-1 0 0,-1 0 0 0 0,0-1 1 0 0,1 1-1 0 0,0-1 0 0 0,-1 1 1 0 0,1-1-1 0 0,0 0 0 0 0,-1 0 1 0 0,1 0-1 0 0,0 0 0 0 0,0-1 1 0 0,0 1-1 0 0,0-1 1 0 0,0 0-1 0 0,0 0 0 0 0,2 0 4 0 0,23-4-74 0 0,-17-3 48 0 0,-6 3 16 0 0,5-2-21 0 0,-9 4 79 0 0,-1 2-47 0 0,0 0-1 0 0,1 0 1 0 0,-1 0 0 0 0,0-1 0 0 0,0 1-1 0 0,0 0 1 0 0,0 0 0 0 0,0 0-1 0 0,0 0 1 0 0,0 0 0 0 0,1-1 0 0 0,-1 1-1 0 0,0 0 1 0 0,0 0 0 0 0,0 0 0 0 0,0 0-1 0 0,1 0 1 0 0,-1 0 0 0 0,0 0-1 0 0,0-1 1 0 0,0 1 0 0 0,0 0 0 0 0,1 0-1 0 0,-1 0 1 0 0,0 0 0 0 0,0 0 0 0 0,0 0-1 0 0,1 0 1 0 0,-1 0 0 0 0,0 0 0 0 0,0 0-1 0 0,1 0 26 0 0,-1 0 1 0 0,0 0 0 0 0,1 0 0 0 0,-1 0 0 0 0,0 0 0 0 0,0 0 0 0 0,1 0-1 0 0,-1 0 1 0 0,0 0 0 0 0,0 0 0 0 0,1 0 0 0 0,-1 0 0 0 0,0-1 0 0 0,1 1-1 0 0,-1 0 1 0 0,0 0 0 0 0,0 0 0 0 0,0 0 0 0 0,1-1 0 0 0,-1 1 0 0 0,0 0-1 0 0,0 0 1 0 0,0-1 0 0 0,1 1 0 0 0,-1 0 0 0 0,0 0 0 0 0,0-1 0 0 0,0 1 0 0 0,0 0-1 0 0,0 0 1 0 0,0-1 0 0 0,1 1 0 0 0,-1 0 0 0 0,0-1-27 0 0,-7-21 2209 0 0,-8 23-1924 0 0,5 4-274 0 0,-1-1-11 0 0,2 2 11 0 0,8-5 42 0 0,-1 0 0 0 0,-8 4-42 0 0,-3-4 0 0 0,-6-1 83 0 0,16-2-69 0 0,2 0 0 0 0,-1 1 44 0 0,2 1-5 0 0,0 0 0 0 0,0 0 0 0 0,-2 0-11 0 0,2 0-52 0 0,0 0-1 0 0,0 0 0 0 0,-1 0 0 0 0,1 0 0 0 0,0-1 0 0 0,0 1 0 0 0,-1 0 0 0 0,1 0 0 0 0,0 0 0 0 0,0 0 0 0 0,0 0 1 0 0,0 0-1 0 0,-1 0 0 0 0,1-1 0 0 0,0 1 0 0 0,0 0 0 0 0,0 0 0 0 0,0 0 0 0 0,-1 0 0 0 0,1-1 0 0 0,0 1 0 0 0,0 0 0 0 0,0 0 1 0 0,0 0-1 0 0,0-1 0 0 0,0 1 0 0 0,0 0 0 0 0,0 0 0 0 0,0 0 0 0 0,0-1 0 0 0,-1 1 0 0 0,1 0 0 0 0,0 0 0 0 0,0 0 1 0 0,0-1-1 0 0,0 1 0 0 0,1 0 0 0 0,3-12-12 0 0,15-17-20 0 0,-12 20 27 0 0,53-71 69 0 0,46-45-64 0 0,-98 117 0 0 0,95-101 0 0 0,30-18 0 0 0,-9 9 0 0 0,73-73-256 0 0,42-19 256 0 0,-179 160-103 0 0,11-9-522 0 0,49-30 625 0 0,-105 81-544 0 0,0-1 1 0 0,13-4 543 0 0,11-3-5811 0 0,-12 5-1139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1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48 857 455 0 0,'-44'-5'3216'0'0,"42"5"-2973"0"0,2 0 45 0 0,0 0 21 0 0,0 0 3 0 0,0 0 24 0 0,0 0 102 0 0,0 0 46 0 0,0 0 10 0 0,0 0-19 0 0,0 0-90 0 0,0 0-38 0 0,0 0-10 0 0,-2 14 898 0 0,6 0-982 0 0,-4-11-199 0 0,2 11-33 0 0,2 1 32 0 0,0-1 1 0 0,0 2-44 0 0,5 5-10 0 0,-6-13 0 0 0,0 6 0 0 0,-3-8 0 0 0,7 21 0 0 0,3 4 320 0 0,0 0-1 0 0,3-1 1 0 0,12 23-320 0 0,-18-41 189 0 0,1 1 0 0 0,0-1-1 0 0,1-1 1 0 0,0 0 0 0 0,8 7-189 0 0,-15-17 153 0 0,-2-1-1 0 0,0 0 0 0 0,1 2 3 0 0,15 21 616 0 0,-10-16-699 0 0,-4-5 13 0 0,-1 0-26 0 0,5 10-49 0 0,1 7-10 0 0,-7-14 0 0 0,-1-1 0 0 0,2 1-20 0 0,-2 3 60 0 0,-8 15-297 0 0,7-11 265 0 0,1-10 87 0 0,1-2 23 0 0,0 0 2 0 0,0 0 7 0 0,0 0 26 0 0,0 0 9 0 0,0 0 4 0 0,0 0-12 0 0,0 0-62 0 0,0 0-20 0 0,0 0-10 0 0,0 0-114 0 0,0 0-56 0 0,0 0 10 0 0,0 0 8 0 0,0 0 5 0 0,3-1 22 0 0,8-4 60 0 0,0-1 0 0 0,-1 0-1 0 0,0 0 1 0 0,8-7 3 0 0,40-35 2 0 0,-56 46-3 0 0,102-98 1 0 0,-67 62 0 0 0,-6 3 0 0 0,-1-1 0 0 0,18-29 0 0 0,-13 17-14 0 0,20-35-90 0 0,-26 39 70 0 0,13-13 34 0 0,10-11 15 0 0,29-35 208 0 0,-64 83-97 0 0,1 1 0 0 0,1 2 0 0 0,21-16-126 0 0,-37 30 13 0 0,212-163 996 0 0,-186 139-935 0 0,-1-2 0 0 0,-1 0 0 0 0,-2-2 0 0 0,-1-1 0 0 0,12-22-74 0 0,-23 32-2 0 0,-1-1 0 0 0,-1-1 0 0 0,-2 0 0 0 0,1-3 2 0 0,-5 15-8 0 0,-4 9-77 0 0,5-4-932 0 0,-11 17 679 0 0,-21 64 154 0 0,-4-2 0 0 0,-2-2 0 0 0,-16 21 184 0 0,17-37-3961 0 0,14-30-246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571 121 8287 0 0,'34'-31'510'0'0,"-23"22"-313"0"0,0-1 0 0 0,5-7-197 0 0,-11 12 268 0 0,-1 0 0 0 0,1 0-1 0 0,-1 1 1 0 0,1-1 0 0 0,1 1-1 0 0,-1 0 1 0 0,1 0 0 0 0,-1 1 0 0 0,1 0-1 0 0,0 0 1 0 0,0 0 0 0 0,0 0-1 0 0,2 1-267 0 0,-7 2 512 0 0,-1 0 0 0 0,0 0 0 0 0,0 0 0 0 0,1 1-69 0 0,0 3-427 0 0,-1-1 0 0 0,1 0-1 0 0,-1 1 1 0 0,0-1 0 0 0,0 1 0 0 0,0-1 0 0 0,0 0 0 0 0,-1 1 0 0 0,1-1-1 0 0,-1 0 1 0 0,0 1 0 0 0,0-1 0 0 0,0 0 0 0 0,-1 0 0 0 0,0 3-16 0 0,-6 9 279 0 0,0 0 0 0 0,-9 10-279 0 0,8-11 300 0 0,-182 271 731 0 0,142-213-945 0 0,-25 38-86 0 0,-59 86 0 0 0,115-173 0 0 0,-20 28 0 0 0,2 1 0 0 0,-3 12 0 0 0,-47 83-2688 0 0,81-136 526 0 0,1-2-2612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1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115 820 1839 0 0,'0'0'260'0'0,"0"0"419"0"0,0 0 178 0 0,0 0 37 0 0,-2 0-100 0 0,0-1-754 0 0,-1 1-1 0 0,1-1 0 0 0,-1 0 0 0 0,1 0 0 0 0,0 0 1 0 0,-1 0-1 0 0,1 0 0 0 0,0-1 0 0 0,0 1 0 0 0,0 0 1 0 0,0-1-1 0 0,0 0 0 0 0,1 0 0 0 0,-1 1 0 0 0,0-1 1 0 0,1 0-1 0 0,-1 0 0 0 0,0-1-39 0 0,0 0 38 0 0,1 1 89 0 0,-12-24 588 0 0,10 19-525 0 0,0 1-1 0 0,-1-1 1 0 0,0 1 0 0 0,0 0 0 0 0,-2-2-190 0 0,-9-7 2899 0 0,13 15-2819 0 0,-7 4-70 0 0,8-3-10 0 0,0 1 0 0 0,0 0 0 0 0,0-1 0 0 0,1 1 0 0 0,-1 0 0 0 0,0 0 0 0 0,1-1 0 0 0,-1 1 0 0 0,1 0 0 0 0,0 0 0 0 0,-1 0 0 0 0,1 0 0 0 0,0 0 0 0 0,0 0 0 0 0,0-1 0 0 0,1 1 0 0 0,-1 0 0 0 0,0 0 0 0 0,1 1 0 0 0,4 15 0 0 0,-2-14 0 0 0,1 0 0 0 0,9 25 0 0 0,6 0 0 0 0,-10-16 0 0 0,8 3 0 0 0,-10-4 0 0 0,-1-2 0 0 0,7 18 0 0 0,-2-2 19 0 0,-10-24 70 0 0,0 1-43 0 0,1 1 0 0 0,0-1 0 0 0,1 1-1 0 0,-1-1 1 0 0,0 0 0 0 0,1 0 0 0 0,0 0-1 0 0,-1-1 1 0 0,3 2-46 0 0,-4-2 40 0 0,5 5 110 0 0,15 10 42 0 0,36 19 34 0 0,-42-26-226 0 0,11 11 0 0 0,-18-12 0 0 0,-3-2 0 0 0,-3-4 13 0 0,1 0 0 0 0,-1 1 0 0 0,0-1 0 0 0,0 0 0 0 0,0 1 1 0 0,0-1-1 0 0,1 5-13 0 0,0-1 52 0 0,-2-5 28 0 0,-1 0 0 0 0,4 23 139 0 0,-3-22-70 0 0,-1-3 3 0 0,-4 16 503 0 0,-1 0-152 0 0,3-15-559 0 0,2-1-22 0 0,0 0 1 0 0,1 3 21 0 0,2 9 45 0 0,-2-1 33 0 0,0-8 79 0 0,-1-3-1 0 0,0 0-15 0 0,0 0-11 0 0,0 0 11 0 0,0 0-4 0 0,0 0 46 0 0,0 0 22 0 0,0 0 3 0 0,0 0-2 0 0,-1-1-131 0 0,1 1 0 0 0,-1 0 0 0 0,1-1 0 0 0,-1 1 0 0 0,1-1 0 0 0,-1 1 0 0 0,1-1 0 0 0,0 1 0 0 0,-1-1 0 0 0,1 1 0 0 0,0-1 0 0 0,-1 1 0 0 0,1-1 0 0 0,0 1 0 0 0,0-1 0 0 0,0 0 0 0 0,-1 1 0 0 0,1-1 0 0 0,0 0 0 0 0,0 1 0 0 0,0-1 0 0 0,0 1 0 0 0,0-1 0 0 0,0 0 0 0 0,0 1 0 0 0,0-1 0 0 0,0 0 0 0 0,0 1 0 0 0,1-1-19 0 0,1-19 147 0 0,0 9-72 0 0,-1 7-16 0 0,4-6-49 0 0,4-1-10 0 0,-6 8-3 0 0,0 0 0 0 0,0 0 0 0 0,0 1 0 0 0,1-1 0 0 0,-1 1 0 0 0,1-1 0 0 0,0 1 3 0 0,6-3-32 0 0,16-13 12 0 0,-16 12 13 0 0,-1 0 0 0 0,0 0 1 0 0,0-1-1 0 0,-1-1 0 0 0,0 1 0 0 0,0-1 0 0 0,0 0 0 0 0,-1-2 7 0 0,15-23 29 0 0,-1-1 0 0 0,-2 0 0 0 0,3-11-29 0 0,67-141 178 0 0,-69 148-133 0 0,3 1 0 0 0,0 2 0 0 0,25-28-45 0 0,128-136 0 0 0,-156 177 197 0 0,0 0 0 0 0,-1-2 0 0 0,-2-1-1 0 0,0 0 1 0 0,10-23-197 0 0,-18 34 82 0 0,1 0 1 0 0,0 0-1 0 0,1 1 0 0 0,0 0 0 0 0,1 1 1 0 0,12-9-83 0 0,-5 7 11 0 0,-15 11-9 0 0,1 1 0 0 0,-1-1 0 0 0,0 0 0 0 0,-1-1 0 0 0,1 1 0 0 0,-1 0 0 0 0,1-1 0 0 0,-1 0 0 0 0,2-3-2 0 0,-2 3 35 0 0,0 0-97 0 0,-4 7-77 0 0,-1 2 62 0 0,1-3 39 0 0,0 0 0 0 0,0-1 0 0 0,-1 1-1 0 0,1-1 1 0 0,0 0 0 0 0,-1 1 0 0 0,1-1 0 0 0,-1 0-1 0 0,0 0 1 0 0,1 0 0 0 0,-1 0 0 0 0,0 0 0 0 0,0 1 38 0 0,1-2-16 0 0,0 1-5 0 0,1-1 18 0 0,0 0 0 0 0,-1 0-1 0 0,1 1 1 0 0,0-1 0 0 0,0 0 0 0 0,-1 0-1 0 0,1 0 1 0 0,0 1 0 0 0,-1-1-1 0 0,1 0 1 0 0,0 0 0 0 0,0 0-1 0 0,-1 0 1 0 0,1 0 0 0 0,0 1-1 0 0,-1-1 1 0 0,1 0 0 0 0,0 0-1 0 0,-1 0 1 0 0,1 0 0 0 0,0 0-1 0 0,-1 0 1 0 0,1 0 0 0 0,0 0-1 0 0,-1 0 1 0 0,1-1 3 0 0,-19 0 3 0 0,8 2-3 0 0,3-1-13 0 0,7 0-54 0 0,4 12-53 0 0,-3-10-80 0 0,34 29-900 0 0,-33-31 1049 0 0,-1 1-1 0 0,1-1 1 0 0,0 0 0 0 0,0 1-1 0 0,-1-1 1 0 0,1 0-1 0 0,0 1 1 0 0,0-1-1 0 0,0 0 1 0 0,-1 0 0 0 0,1 0-1 0 0,0 0 1 0 0,0 1-1 0 0,0-1 1 0 0,0 0 0 0 0,-1-1-1 0 0,2 1 52 0 0,2 0-504 0 0,13 4-2892 0 0,-1 1-1034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1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87 215 3223 0 0,'0'0'276'0'0,"0"0"-50"0"0,0 0-24 0 0,3-1-2 0 0,-1 1-230 0 0,1-1-1 0 0,-1 1 0 0 0,1-1 1 0 0,-1 0-1 0 0,0 0 0 0 0,1 0 1 0 0,-1 0-1 0 0,0-1 0 0 0,0 1 1 0 0,0-1-1 0 0,0 1 0 0 0,0-1 1 0 0,0 0-1 0 0,0 1 0 0 0,0-1 1 0 0,-1 0-1 0 0,1 0 0 0 0,-1 0 1 0 0,1-1-1 0 0,-1 1 0 0 0,0 0 1 0 0,0 0-1 0 0,1-2 31 0 0,1-5-124 0 0,0 0 1 0 0,0 0-1 0 0,-1 0 0 0 0,0 0 0 0 0,0-8 124 0 0,-2 15-212 0 0,0 2-4 0 0,0-2 36 0 0,0-6 160 0 0,0 5 95 0 0,0 3 65 0 0,0 0-94 0 0,0 0-1 0 0,0 0 1 0 0,0-1-1 0 0,1 1 0 0 0,-1 0 1 0 0,0 0-1 0 0,0-1 1 0 0,0 1-1 0 0,0 0 1 0 0,0 0-1 0 0,0-1 1 0 0,-1 1-1 0 0,1 0 1 0 0,0 0-1 0 0,0-1 0 0 0,0 1 1 0 0,0 0-1 0 0,0 0 1 0 0,0-1-1 0 0,0 1 1 0 0,0 0-1 0 0,-1 0 1 0 0,1-1-1 0 0,0 1 1 0 0,0 0-1 0 0,0 0 1 0 0,0 0-1 0 0,-1-1 0 0 0,1 1 1 0 0,0 0-1 0 0,0 0 1 0 0,0 0-1 0 0,-1 0 1 0 0,1 0-1 0 0,0 0 1 0 0,0-1-1 0 0,-1 1 1 0 0,1 0-1 0 0,0 0 0 0 0,0 0 1 0 0,-1 0-1 0 0,1 0 1 0 0,0 0-1 0 0,-1 0 1 0 0,1 0-1 0 0,0 0 1 0 0,0 0-1 0 0,-1 0 1 0 0,1 0-1 0 0,0 0 1 0 0,0 0-1 0 0,-1 0 0 0 0,1 1 1 0 0,0-1-1 0 0,0 0 1 0 0,-1 0-1 0 0,1 0 1 0 0,0 0-1 0 0,0 0 1 0 0,0 1-1 0 0,-1-1 1 0 0,1 0-1 0 0,0 0 0 0 0,0 0 1 0 0,0 0-1 0 0,-1 1-45 0 0,-1 0 209 0 0,1 1 0 0 0,-1 0 0 0 0,0-1 0 0 0,0 1 0 0 0,1 0 0 0 0,-1 0 0 0 0,1 0 0 0 0,-1 0-209 0 0,1 1 78 0 0,0-1 99 0 0,-1 1 0 0 0,1 0 1 0 0,-1-1-1 0 0,0 0 0 0 0,0 1 0 0 0,0-1 1 0 0,0 0-1 0 0,-1 1-177 0 0,2-2 55 0 0,1-1 1 0 0,-1 0-1 0 0,0 1 0 0 0,0-1 1 0 0,1 0-1 0 0,-1 0 0 0 0,0 0 1 0 0,0 0-1 0 0,1 0 1 0 0,-1 1-1 0 0,0-1 0 0 0,0 0 1 0 0,0-1-1 0 0,1 1 0 0 0,-1 0 1 0 0,0 0-1 0 0,0 0 0 0 0,1 0 1 0 0,-1-1-1 0 0,0 1 0 0 0,0 0 1 0 0,1-1-1 0 0,-1 1 0 0 0,0 0 1 0 0,1-1-1 0 0,-1 1 1 0 0,1-1-1 0 0,-1 1 0 0 0,0-1 1 0 0,1 1-1 0 0,-1-1 0 0 0,1 0 1 0 0,-1 1-1 0 0,1-1 0 0 0,-1 0-55 0 0,-2-3 137 0 0,0 0-1 0 0,1-1 0 0 0,-1 1 1 0 0,1 0-1 0 0,-1-2-136 0 0,-5-8 230 0 0,7 12-78 0 0,0 1-34 0 0,-22-22 1100 0 0,17 14-1206 0 0,4 7 47 0 0,2 2 6 0 0,-1-1-1 0 0,-6-5-10 0 0,-4-4-44 0 0,11 4-18 0 0,0 4 0 0 0,-2-12-69 0 0,-1 5-4 0 0,3 7 9 0 0,0 2 28 0 0,4 10 73 0 0,0-5-16 0 0,-2 3-4 0 0,1 0 0 0 0,1-1 0 0 0,-1 1 0 0 0,1-1 0 0 0,1 0 0 0 0,-1 0 0 0 0,1 0 1 0 0,1 0-1 0 0,-1-1 0 0 0,1 0 0 0 0,0 0 0 0 0,0 0 0 0 0,3 1-9 0 0,7 3 51 0 0,-12-9-24 0 0,0-1 0 0 0,-2 1 61 0 0,2 0-7 0 0,2 0-15 0 0,0-1 0 0 0,0 0 0 0 0,1 1 0 0 0,-1-2 0 0 0,0 1 0 0 0,0-1 0 0 0,0 0 0 0 0,1-1 0 0 0,-1 1 0 0 0,0-1 0 0 0,0 0 0 0 0,4-3-66 0 0,17-8 247 0 0,-1-2 0 0 0,15-11-247 0 0,6-4-172 0 0,-40 24-238 0 0,-12 4 331 0 0,-21 4 285 0 0,16 0-237 0 0,-33 4 179 0 0,33-3-139 0 0,0-1 1 0 0,-1-1-1 0 0,-9 0-9 0 0,-5-1 0 0 0,-10 2-48 0 0,20-1 22 0 0,1-1 1 0 0,-1 0-1 0 0,-10-2 26 0 0,23 2 35 0 0,1 0 0 0 0,-1 0 0 0 0,1 0-1 0 0,0 0 1 0 0,-1 0 0 0 0,1 0 0 0 0,-1 1 0 0 0,1-1 0 0 0,-1 0 0 0 0,1 1 0 0 0,-2 0-35 0 0,1 0 69 0 0,0 0 85 0 0,0 1-117 0 0,0-1 0 0 0,0 1 0 0 0,0 0 0 0 0,0-1 1 0 0,0 0-1 0 0,0 1 0 0 0,0-1 0 0 0,-1 0 0 0 0,-1 1-37 0 0,2-1 98 0 0,1 0-38 0 0,-4 7-66 0 0,7 3-75 0 0,-1-8-20 0 0,0-1 5 0 0,4 2 47 0 0,0 1 1 0 0,1-1 0 0 0,-1 0 0 0 0,1-1 0 0 0,0 1 0 0 0,0-1 0 0 0,0 0 0 0 0,0 0-1 0 0,0-1 1 0 0,1 0 0 0 0,-1 0 0 0 0,1-1 0 0 0,-1 1 0 0 0,1-1 0 0 0,0-1-1 0 0,0 1 1 0 0,-1-1 0 0 0,1-1 0 0 0,0 1 0 0 0,0-1 48 0 0,13-2-310 0 0,-1-1 1 0 0,-1 0-1 0 0,1-1 1 0 0,-1-1-1 0 0,0-1 1 0 0,0-1-1 0 0,14-8 310 0 0,-5 2-1114 0 0,1 1-2796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1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6647 0 0,'0'0'300'0'0,"0"0"0"0"0,-3 0-192 0 0,-23 0 26 0 0,23-1-117 0 0,1 0 0 0 0,-1 0-1 0 0,0 0 1 0 0,1 0 0 0 0,-1-1 0 0 0,1 1 0 0 0,-1-1 0 0 0,1 0 0 0 0,0 0 0 0 0,0 0 0 0 0,-1 0-17 0 0,0-1-61 0 0,-5-3-313 0 0,1 0 0 0 0,1-1 0 0 0,-1 0 0 0 0,1 0 0 0 0,1-1 0 0 0,-1 1 0 0 0,1-1 0 0 0,1 0-1 0 0,-1-1 375 0 0,-2-7-1848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1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29 2303 0 0,'-3'-1'167'0'0,"1"-2"-141"0"0,-21-10 160 0 0,-2 4 1961 0 0,23 8-873 0 0,-1 1-91 0 0,-9 0-507 0 0,6-1-329 0 0,1 1 0 0 0,-1 0 0 0 0,0 0 1 0 0,0 1-1 0 0,-2-1-347 0 0,4 2 130 0 0,1-1 1 0 0,-1 0-1 0 0,1 1 0 0 0,-1 0 0 0 0,1 0 1 0 0,-1 0-1 0 0,1 0-130 0 0,-9 7 69 0 0,10-6-11 0 0,1-1-54 0 0,1-1 0 0 0,-1 1-1 0 0,1-1 1 0 0,-1 1 0 0 0,0-1 0 0 0,0 1 0 0 0,0-1 0 0 0,1 0 0 0 0,-1 0 0 0 0,-1 1-1 0 0,1-1 1 0 0,0 0-4 0 0,-8 8 0 0 0,0-2-13 0 0,6-5-40 0 0,-1 6 29 0 0,3-8 19 0 0,1 1 1 0 0,0-1 0 0 0,0 1-1 0 0,0 0 1 0 0,0-1-1 0 0,0 1 1 0 0,0 0 0 0 0,0-1-1 0 0,0 1 1 0 0,0 0-1 0 0,0-1 1 0 0,0 1 0 0 0,0-1-1 0 0,1 1 1 0 0,-1 0-1 0 0,0-1 1 0 0,0 1 0 0 0,1-1-1 0 0,-1 1 1 0 0,0 0 0 0 0,1-1-1 0 0,-1 1 5 0 0,1 0-10 0 0,1 3 9 0 0,0-1 0 0 0,1 0 0 0 0,-1 1 0 0 0,1-1 0 0 0,0 0 0 0 0,0 0 0 0 0,0-1-1 0 0,0 1 1 0 0,0-1 0 0 0,3 2 1 0 0,0 1-6 0 0,1-1 0 0 0,-1 0-1 0 0,1 0 1 0 0,0 0 0 0 0,0-1-1 0 0,1 0 1 0 0,-1 0 0 0 0,1-1-1 0 0,2 1 7 0 0,7 1-7 0 0,-3 0 29 0 0,-1-1-1 0 0,1 0 0 0 0,12 0-21 0 0,-19-3 8 0 0,0 0 0 0 0,0 0 0 0 0,0 0 0 0 0,0-1 0 0 0,0 0 0 0 0,0-1 0 0 0,0 1 0 0 0,5-3-8 0 0,9-4-6 0 0,-15 7 16 0 0,1-2-1 0 0,-1 1 1 0 0,1-1 0 0 0,-1 0 0 0 0,0 0 0 0 0,0 0 0 0 0,0-1-1 0 0,1-1-9 0 0,47-48 418 0 0,-34 32-336 0 0,-19 20-63 0 0,0 0 0 0 0,-1 0 0 0 0,1 0 0 0 0,-1 0 0 0 0,1 0 0 0 0,-1-1 0 0 0,1 1 0 0 0,-1 0 0 0 0,0 0 0 0 0,1-1 0 0 0,-1 1 0 0 0,0 0 0 0 0,0 0 0 0 0,0-1 0 0 0,0 1 0 0 0,0 0 0 0 0,-1 0 0 0 0,1-1 0 0 0,0 1 0 0 0,0 0 0 0 0,-1 0 0 0 0,1-1 0 0 0,-1 1 0 0 0,1 0 0 0 0,-1 0-1 0 0,0 0 1 0 0,1 0 0 0 0,-1 0 0 0 0,0 0 0 0 0,0 0 0 0 0,0-1-19 0 0,-1 1 9 0 0,0-1-1 0 0,0 1 1 0 0,-1 0 0 0 0,1 0-1 0 0,0 0 1 0 0,-1 0-1 0 0,1 0 1 0 0,0 1 0 0 0,-1-1-1 0 0,1 1 1 0 0,-1-1-1 0 0,1 1 1 0 0,-1 0-1 0 0,0 0-8 0 0,-39 4-33 0 0,2 1-19 0 0,17-4 15 0 0,1 2 0 0 0,0 1 0 0 0,-1 0 0 0 0,-17 7 37 0 0,-35 7-55 0 0,-107 24 45 0 0,171-39-27 0 0,8-2 35 0 0,-1 0 0 0 0,0-1 0 0 0,0 1 1 0 0,0-1-1 0 0,0 0 0 0 0,0 0 0 0 0,0 0 0 0 0,0 0 0 0 0,-1-1 2 0 0,-5 0 16 0 0,10 1-2 0 0,0 0 0 0 0,-1 0 0 0 0,1 0-1 0 0,-1 0 1 0 0,1 0 0 0 0,0 0-1 0 0,-1 1 1 0 0,1-1 0 0 0,0 0 0 0 0,-1 0-1 0 0,1 0 1 0 0,0 0 0 0 0,-1 1 0 0 0,1-1-1 0 0,0 0 1 0 0,-1 0 0 0 0,1 1 0 0 0,0-1-1 0 0,0 0 1 0 0,-1 0 0 0 0,1 1 0 0 0,0-1-1 0 0,0 0 1 0 0,-1 1 0 0 0,1-1-1 0 0,0 0 1 0 0,0 1 0 0 0,0-1 0 0 0,0 1-1 0 0,0-1 1 0 0,0 0 0 0 0,0 1 0 0 0,0 0-14 0 0,18 15 14 0 0,-13-13-7 0 0,-2 0-3 0 0,1 0 0 0 0,0 0 1 0 0,1-1-1 0 0,-1 1 0 0 0,0-1 0 0 0,1 0 1 0 0,0 0-1 0 0,-1-1 0 0 0,1 1 0 0 0,0-1 1 0 0,0 0-1 0 0,3 0-4 0 0,5 1 13 0 0,1 1 0 0 0,0-1-1 0 0,1 0 1 0 0,-1-1-1 0 0,11-1-12 0 0,-8-1 3 0 0,10 0-3 0 0,-22-1 0 0 0,9-2 0 0 0,0-1 0 0 0,4-4-2 0 0,-16 7 23 0 0,0 1 79 0 0,-1-1 47 0 0,1-1-73 0 0,0 1 0 0 0,-1-1 1 0 0,1 0-1 0 0,-1 1 0 0 0,0-1 1 0 0,0 0-1 0 0,0 0 0 0 0,-1 0 1 0 0,1 1-1 0 0,0-1 1 0 0,-1 0-1 0 0,0 0 0 0 0,0 0 1 0 0,0 0-1 0 0,0 0 0 0 0,0 0 1 0 0,-1 0-1 0 0,1 0 0 0 0,-1 0 1 0 0,0 0-1 0 0,1 0 0 0 0,-1 1 1 0 0,-1-1-1 0 0,1 0 0 0 0,0 1 1 0 0,-1-1-1 0 0,1 0 1 0 0,-1 1-1 0 0,0 0 0 0 0,-1-2-74 0 0,1 2 246 0 0,-15-8 102 0 0,13 7-278 0 0,2 2 49 0 0,2 1-6 0 0,-3-1-1 0 0,0-1-77 0 0,1 1-20 0 0,0 0 0 0 0,0 0 0 0 0,0 1 0 0 0,0-1 0 0 0,0 1 0 0 0,0-1 0 0 0,0 1-1 0 0,0 0 1 0 0,0 0 0 0 0,-2 0-15 0 0,2-1-84 0 0,2 1-22 0 0,-14 6-457 0 0,13-5 514 0 0,1-1 1 0 0,-1 1 0 0 0,0-1-1 0 0,1 0 1 0 0,-1 1-1 0 0,0 0 1 0 0,1-1-1 0 0,-1 1 1 0 0,1-1-1 0 0,-1 1 1 0 0,1 0 0 0 0,-1-1-1 0 0,1 1 1 0 0,-1 0-1 0 0,1-1 1 0 0,0 1-1 0 0,-1 0 1 0 0,1-1 0 0 0,0 1-1 0 0,0 0 1 0 0,-1 0-1 0 0,1 0 1 0 0,0-1-1 0 0,0 1 1 0 0,0 0-1 0 0,0 0 1 0 0,0 0 0 0 0,0-1-1 0 0,0 1 1 0 0,1 0-1 0 0,-1 0 49 0 0,1 3-679 0 0,0 0 0 0 0,0-1 0 0 0,0 1 0 0 0,0-1 0 0 0,1 1 0 0 0,2 2 679 0 0,4 7-4119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2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155 393 4143 0 0,'0'0'319'0'0,"-2"0"-210"0"0,-5-3 39 0 0,5 3 556 0 0,-2-3 707 0 0,4 3-1337 0 0,0 0 0 0 0,-1 0 1 0 0,1 0-1 0 0,-1 0 0 0 0,1 0 0 0 0,-1 0 0 0 0,1-1 0 0 0,-1 1 0 0 0,1 0 0 0 0,0 0 0 0 0,-1-1 0 0 0,1 1 0 0 0,-1 0 1 0 0,1 0-1 0 0,0-1 0 0 0,-1 1 0 0 0,1 0 0 0 0,0-1 0 0 0,-1 0-74 0 0,-4-10 108 0 0,1 0-1 0 0,0-1 1 0 0,1 0-1 0 0,0 0 1 0 0,1 0 0 0 0,0 0-1 0 0,0-12-107 0 0,-1-7-1252 0 0,2 29 836 0 0,1-1 70 0 0,-8-39 836 0 0,7 41-95 0 0,1 1 18 0 0,0 0-38 0 0,0 0-172 0 0,0 0-71 0 0,0 0-18 0 0,6-2-42 0 0,-5 1-69 0 0,0 0-1 0 0,1 0 1 0 0,-1 0-1 0 0,0 0 1 0 0,0 1-1 0 0,0-1 1 0 0,1 0-1 0 0,-1 1 1 0 0,1-1-1 0 0,-1 0 1 0 0,0 1-1 0 0,1 0 1 0 0,-1-1-1 0 0,1 1 1 0 0,-1 0-1 0 0,1 0-2 0 0,11-3 10 0 0,0 1 0 0 0,1 0 0 0 0,-1 1 0 0 0,11 0-10 0 0,18-1 34 0 0,-31 2 109 0 0,0 0 1 0 0,0 1-1 0 0,0 0 1 0 0,0 1-1 0 0,10 2-143 0 0,19 4 545 0 0,-12-3-145 0 0,-17-2-309 0 0,0-1-1 0 0,1 0 1 0 0,-1-1 0 0 0,1-1-91 0 0,-1 1 53 0 0,-11-1-50 0 0,1-1 0 0 0,0 1 0 0 0,-1 0 1 0 0,1 0-1 0 0,0-1 0 0 0,-1 1 0 0 0,1 0 0 0 0,0-1 0 0 0,-1 1 0 0 0,1 0 0 0 0,-1-1 0 0 0,1 1 0 0 0,-1-1 0 0 0,1 1 0 0 0,-1-1 0 0 0,1 0 0 0 0,-1 1 0 0 0,0-1 0 0 0,1 1 0 0 0,-1-1-3 0 0,2-1 3 0 0,0-1 4 0 0,0-1-1 0 0,1 1 1 0 0,-1-1-1 0 0,0 1 0 0 0,-1-1 1 0 0,1 0-1 0 0,-1 0 1 0 0,1 1-1 0 0,-1-1 0 0 0,0 0 1 0 0,0 0-1 0 0,-1 0 1 0 0,1 0-1 0 0,-1-1 0 0 0,0-1-6 0 0,0-5 20 0 0,-1-1-1 0 0,0 1 0 0 0,-1 0 0 0 0,0-1 0 0 0,-1 1-19 0 0,2 7-14 0 0,1 1 1 0 0,-1-1-1 0 0,0 0 0 0 0,-1 1 0 0 0,1-1 0 0 0,0 1 0 0 0,-1-1 0 0 0,0 1 1 0 0,0 0-1 0 0,0 0 0 0 0,0 0 14 0 0,-3-3-46 0 0,4 5 42 0 0,0 0 0 0 0,0-1 0 0 0,0 1 0 0 0,-1 0 0 0 0,1 1 0 0 0,0-1 0 0 0,-1 0 0 0 0,1 0 0 0 0,-1 1 0 0 0,1-1 0 0 0,-1 0 0 0 0,1 1 0 0 0,-1 0 0 0 0,0-1 0 0 0,1 1 0 0 0,-1 0 0 0 0,0 0 4 0 0,-1-1 4 0 0,-2 0 39 0 0,0 1 0 0 0,1 0 0 0 0,-1 0 0 0 0,0 0 0 0 0,0 0 0 0 0,1 1 0 0 0,-1 0 0 0 0,0 0 0 0 0,1 0-1 0 0,-1 0 1 0 0,1 1 0 0 0,-1-1 0 0 0,1 1 0 0 0,0 1 0 0 0,-1-1 0 0 0,1 0 0 0 0,0 1 0 0 0,1 0 0 0 0,-1 0 0 0 0,0 0 0 0 0,-1 2-43 0 0,-3 5 0 0 0,1 2 0 0 0,3 2 0 0 0,1 1 0 0 0,6 1 0 0 0,1-1 0 0 0,1-3 11 0 0,-4-10 48 0 0,-1-2 26 0 0,0 0-14 0 0,17 2 143 0 0,85-7-14 0 0,-97 4-200 0 0,0 1 1 0 0,0-1-1 0 0,0 0 0 0 0,0-1 0 0 0,0 1 0 0 0,-1-1 0 0 0,1 0 0 0 0,1-1 0 0 0,16-5-17 0 0,-14 4-102 0 0,6-7 8 0 0,-14 10 107 0 0,0 1 1 0 0,1 0 0 0 0,-1-1 0 0 0,1 1-1 0 0,-1 0 1 0 0,1-1 0 0 0,-1 1 0 0 0,0-1-1 0 0,1 1 1 0 0,-1-1 0 0 0,0 1-1 0 0,1-1 1 0 0,-1 1 0 0 0,0-1 0 0 0,0 1-1 0 0,0-1 1 0 0,1 1 0 0 0,-1-1 0 0 0,0 1-1 0 0,0-1 1 0 0,0 0 3 0 0,1-4-50 0 0,-1-5 66 0 0,0 9 0 0 0,0 0-1 0 0,-1 0 1 0 0,0 1-1 0 0,1-1 1 0 0,-1 0 0 0 0,0 0-1 0 0,1 0 1 0 0,-1 1-1 0 0,0-1 1 0 0,0 0-1 0 0,1 1 1 0 0,-1-1 0 0 0,0 1-1 0 0,0-1 1 0 0,0 1-1 0 0,0-1 1 0 0,0 1 0 0 0,0-1-1 0 0,0 1-15 0 0,-2-1 53 0 0,-1 0-1 0 0,1 1 1 0 0,0 0 0 0 0,-1-1-1 0 0,1 1 1 0 0,-3 0-53 0 0,-7 1 144 0 0,1 1 1 0 0,0 0-1 0 0,-3 1-144 0 0,14-2 8 0 0,-9 2 75 0 0,0 0-1 0 0,1 1 1 0 0,0 0-1 0 0,-4 2-82 0 0,-20 9 198 0 0,6-5-65 0 0,-16 6 76 0 0,-4 4-209 0 0,30-13 5 0 0,0-1 1 0 0,-1-1 0 0 0,0 0-6 0 0,4-1-20 0 0,1 0 0 0 0,-1 0 1 0 0,1 1-1 0 0,0 1 0 0 0,-8 5 20 0 0,19-10-7 0 0,0 0-6 0 0,0 0 0 0 0,0 1 0 0 0,0-1 0 0 0,0 0 1 0 0,0 0-1 0 0,-1 0 0 0 0,1-1 0 0 0,0 1 0 0 0,-1 0 13 0 0,-3-1 2 0 0,0 0 0 0 0,1 0 0 0 0,-1-1 0 0 0,0 0 0 0 0,-2 0-2 0 0,-1-1 133 0 0,7 1 27 0 0,2 1 0 0 0,0 0 6 0 0,0 0 20 0 0,-2-1 6 0 0,-5-4 0 0 0,6 4-17 0 0,1 1-74 0 0,0 0-33 0 0,0 0-4 0 0,2 0-10 0 0,19 0-32 0 0,-7-1-87 0 0,-1 1 0 0 0,1 1 0 0 0,0 0 0 0 0,5 1 65 0 0,8 2-149 0 0,8 3-158 0 0,-32-7 259 0 0,0 1 0 0 0,0-1 0 0 0,0 1 0 0 0,0-1 0 0 0,0 0 0 0 0,0 0 0 0 0,0-1 0 0 0,0 1 0 0 0,0-1 0 0 0,0 1 0 0 0,3-2 48 0 0,15-1-136 0 0,-7 2 59 0 0,0-2 8 0 0,-5-3 71 0 0,-7 5 19 0 0,-1 0-1 0 0,0 0 1 0 0,1-1 0 0 0,-1 1-1 0 0,0-1 1 0 0,0 1-1 0 0,0-1 1 0 0,0 1-1 0 0,0-1 1 0 0,0 1 0 0 0,-1-1-1 0 0,1 0 1 0 0,-1 1-1 0 0,1-1 1 0 0,-1 0-1 0 0,1 0 1 0 0,-1 0-1 0 0,0 1 1 0 0,0-1 0 0 0,0 0-1 0 0,0 0 1 0 0,0 0-1 0 0,0 1 1 0 0,-1-1-1 0 0,1 0 1 0 0,-1 0 0 0 0,1 1-1 0 0,-1-1-20 0 0,-1-5 93 0 0,0 1 1 0 0,0 0-1 0 0,-1 0 1 0 0,0 0-1 0 0,0 0 0 0 0,-4-5-93 0 0,5 7 50 0 0,0 2-21 0 0,0-1-1 0 0,-1 0 1 0 0,1 1 0 0 0,-1-1-1 0 0,1 1 1 0 0,-1 0-1 0 0,0 0 1 0 0,1 0-29 0 0,1 1 1 0 0,0 1-1 0 0,0 0 1 0 0,0-1 0 0 0,0 1 0 0 0,0 0 0 0 0,0-1-1 0 0,0 1 1 0 0,0 0 0 0 0,0 0 0 0 0,0 0-1 0 0,0 0 1 0 0,0 0 0 0 0,0 0 0 0 0,0 0 0 0 0,0 0-1 0 0,0 1 1 0 0,0-1 0 0 0,0 0 0 0 0,0 0-1 0 0,0 1 0 0 0,-17 8-134 0 0,10-3 11 0 0,2 0 0 0 0,-1 1 0 0 0,1-1-1 0 0,0 1 1 0 0,0 0 0 0 0,1 1 0 0 0,0 0-1 0 0,1-1 1 0 0,-1 1 0 0 0,1 1 0 0 0,1-1 0 0 0,-2 7 123 0 0,1-5 5 0 0,4-11-94 0 0,1-1-252 0 0,0 1 0 0 0,-1-1 1 0 0,1 1-1 0 0,0-1 0 0 0,0 1 0 0 0,0-1 1 0 0,0 1-1 0 0,0 0 0 0 0,0 0 0 0 0,1 0 1 0 0,0-2 340 0 0,15-7-4482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2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1839 0 0,'3'0'83'0'0,"20"-2"-28"0"0,-17-1-23 0 0,-1 0-26 0 0,25-16 114 0 0,-28 17 500 0 0,1 0 204 0 0,2-1-670 0 0,-1-1 0 0 0,0 0 0 0 0,1 0 0 0 0,-1 0 0 0 0,0 0 0 0 0,-1-1 0 0 0,1 1 0 0 0,-1-1 0 0 0,0 0 0 0 0,0 0 0 0 0,-1 0 0 0 0,1-1 0 0 0,-1 1 0 0 0,0-1 0 0 0,-1 1 0 0 0,1-1 0 0 0,-1-2-154 0 0,1-3 53 0 0,-1 7-84 0 0,0-1-1 0 0,0 1 1 0 0,0-1-1 0 0,-1 0 1 0 0,0 1-1 0 0,0-1 1 0 0,0 1-1 0 0,-1-2 32 0 0,-2-5-511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2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1 919 0 0,'-11'1'39'0'0,"-1"1"0"0"0,0-2 0 0 0,1 0 0 0 0,-1 0 0 0 0,-9-2-39 0 0,6 1 614 0 0,1 0 1 0 0,-1 1-1 0 0,-9 1-614 0 0,-27 5 1812 0 0,-39 5 713 0 0,80-9-2281 0 0,0 0 0 0 0,0 1 0 0 0,1 1 0 0 0,0-1 0 0 0,-1 2 0 0 0,1-1 0 0 0,-5 5-244 0 0,-11 8 1139 0 0,-20 17-1139 0 0,43-33 18 0 0,-1 2 6 0 0,1 0-1 0 0,-1 0 1 0 0,0 0 0 0 0,1 0-1 0 0,-1 1 1 0 0,-1 2-24 0 0,3-3-118 0 0,1-3-11 0 0,0 0 6 0 0,-1 3 42 0 0,-1 7 49 0 0,1-7 245 0 0,1-3 129 0 0,31-2 399 0 0,-1-1 0 0 0,1-2 1 0 0,-1 0-1 0 0,-1-3 0 0 0,24-8-741 0 0,-29 9 41 0 0,-18 7-17 0 0,0 1-17 0 0,16-1-17 0 0,-12 0-6 0 0,-1 0 0 0 0,1 0 0 0 0,-1-1 1 0 0,0-1-1 0 0,4 0 16 0 0,-11 1-59 0 0,0 1-1 0 0,0 0 1 0 0,0 0 0 0 0,0 1 0 0 0,0-1-1 0 0,1 0 1 0 0,-1 1 0 0 0,0-1 0 0 0,0 1-1 0 0,0 0 1 0 0,0 0 0 0 0,-1 0 0 0 0,3 0 59 0 0,-4 0-5 0 0,3 0-237 0 0,-1 0-13 0 0,17 13-870 0 0,-17-12 971 0 0,-2-2 50 0 0,-8 11 303 0 0,4-9-54 0 0,-20-2 915 0 0,-1-1-1 0 0,-14-3-1059 0 0,6 2 515 0 0,26 2-474 0 0,0 0 1 0 0,0 0 0 0 0,0-1-1 0 0,-6-1-41 0 0,9 1-1 0 0,0 0 0 0 0,0 0 0 0 0,0 1-1 0 0,0-1 1 0 0,0 1 0 0 0,0 0 0 0 0,0 0-1 0 0,0 1 1 0 0,0-1 0 0 0,0 1 0 0 0,0 0 0 0 0,0 0-1 0 0,-2 1 2 0 0,-10 2-88 0 0,1-1 0 0 0,-1-1 0 0 0,0 0 0 0 0,-4-1 88 0 0,4 0-118 0 0,0 0 1 0 0,1 2-1 0 0,-1 0 1 0 0,-1 1 117 0 0,-31 10-183 0 0,25-4 379 0 0,37-10 227 0 0,1-1-437 0 0,17 3 62 0 0,1-1 0 0 0,-1-2 0 0 0,14-3-48 0 0,-23 3-303 0 0,1 1 0 0 0,0 1 0 0 0,5 1 303 0 0,22 1-751 0 0,-42-3 554 0 0,31 1-1858 0 0,13 4 2055 0 0,-19 0-800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4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1190 286 4143 0 0,'0'0'191'0'0,"0"0"348"0"0,-2 2 1357 0 0,-11 21 7344 0 0,8-13-9544 0 0,4-8 357 0 0,1 0 1 0 0,-1-1-1 0 0,1 1 1 0 0,0 0-1 0 0,0 0 1 0 0,-1 0 0 0 0,1-1-1 0 0,0 1 1 0 0,1 0-1 0 0,-1 0 1 0 0,0 0-1 0 0,1-1 1 0 0,-1 1 0 0 0,1 0-54 0 0,-1 1 128 0 0,0-1 136 0 0,1 1-26 0 0,8 29 20 0 0,-7-22-113 0 0,-7-23-159 0 0,1 0 55 0 0,-1 1 1 0 0,-1-1-1 0 0,0 1 1 0 0,-1 0-1 0 0,0 1 1 0 0,0 0-1 0 0,-1 0 1 0 0,-1 0-1 0 0,-3-2-41 0 0,5 6 58 0 0,0 1-1 0 0,0 0 0 0 0,-1 0 0 0 0,1 0 0 0 0,-1 1 1 0 0,-1 0-1 0 0,1 1 0 0 0,-1 0 0 0 0,0 0 1 0 0,0 1-1 0 0,0 0 0 0 0,0 0 0 0 0,-5 0-57 0 0,0 1 18 0 0,-1 1 0 0 0,-1 0 0 0 0,1 1 1 0 0,0 1-1 0 0,0 0 0 0 0,0 1 0 0 0,-9 3-18 0 0,-21 6-196 0 0,-35 14 196 0 0,32-9-363 0 0,-16 2 363 0 0,54-16-64 0 0,-1 1-1 0 0,1-1 0 0 0,0-1 1 0 0,-1 0-1 0 0,1 0 1 0 0,-1-1-1 0 0,1-1 0 0 0,0 0 1 0 0,-1 0-1 0 0,1-1 0 0 0,0 0 1 0 0,-1-1-1 0 0,-5-2 65 0 0,-21-12-135 0 0,0-1 0 0 0,0-2 135 0 0,-49-25 293 0 0,70 38-102 0 0,0 1 1 0 0,0 0-1 0 0,-1 1 0 0 0,-11-1-191 0 0,19 4 128 0 0,1 1-1 0 0,-1 0 1 0 0,1 1-1 0 0,-1 0 0 0 0,0 0 1 0 0,1 1-1 0 0,-1 0 1 0 0,1 0-1 0 0,-1 1 1 0 0,-1 1-128 0 0,4-1 38 0 0,0 1 0 0 0,-1-1 1 0 0,2 1-1 0 0,-1 1 0 0 0,0-1 0 0 0,1 1 1 0 0,-1 0-1 0 0,1 0 0 0 0,0 1 0 0 0,0-1 1 0 0,1 1-1 0 0,0 0 0 0 0,-2 3-38 0 0,0 3 0 0 0,6 17 722 0 0,15-23-637 0 0,-8-4 9 0 0,-1 1 1 0 0,1-2-1 0 0,0 1 1 0 0,7-1-95 0 0,13 2 267 0 0,-22-2-234 0 0,1 0 3 0 0,0 1-1 0 0,0 0 1 0 0,0 0 0 0 0,-1 0 0 0 0,1 1 0 0 0,0 0 0 0 0,-1 0 0 0 0,1 0 0 0 0,-1 1 0 0 0,0-1 0 0 0,5 4-36 0 0,1 2-15 0 0,1 1 1 0 0,-2 0-1 0 0,1 0 0 0 0,-1 1 0 0 0,-1 0 0 0 0,0 1 0 0 0,0 0 1 0 0,-1 0-1 0 0,3 7 15 0 0,14 30-84 0 0,-1 2 0 0 0,11 37 84 0 0,-27-64-23 0 0,1-1 0 0 0,2 0 1 0 0,0 1 22 0 0,-3-8 1 0 0,9 10 222 0 0,-16-23-138 0 0,2-3-17 0 0,1 0-52 0 0,0-1 0 0 0,-1 1 0 0 0,1-1 0 0 0,-1 0 0 0 0,1 0 0 0 0,-1 0 0 0 0,0 0 0 0 0,0-1 0 0 0,0 1 0 0 0,0-1 0 0 0,2-3-16 0 0,0 0 0 0 0,-1 0 0 0 0,1-1-1 0 0,-1 1 1 0 0,0-1 0 0 0,2-7 0 0 0,3-9-25 0 0,-1-1 1 0 0,-1 0-1 0 0,1-13 25 0 0,7-56-51 0 0,-11 59 133 0 0,-4 32 19 0 0,0 2 10 0 0,0 0 1 0 0,1-2-19 0 0,2-4-466 0 0,-1 18-548 0 0,-4-14 952 0 0,0 1 0 0 0,1-1 0 0 0,-1 1 0 0 0,0 0 0 0 0,0 0 0 0 0,0 0 0 0 0,0 0 0 0 0,-1 0-31 0 0,0-1 61 0 0,-15-9 484 0 0,0 0 0 0 0,-4-6-545 0 0,8 7 194 0 0,0-1 1 0 0,-1 2-1 0 0,-1 0-194 0 0,10 5 30 0 0,-14-1 7 0 0,17 4-35 0 0,2 0-3 0 0,0 1 0 0 0,-1 0 0 0 0,1 0 0 0 0,0 0 0 0 0,0 0 0 0 0,0 0 0 0 0,-1 0 0 0 0,1 0 0 0 0,0 0 0 0 0,0 1 0 0 0,0-1 1 0 0,-1 0-1 0 0,1 1 0 0 0,0-1 0 0 0,0 1 0 0 0,-1 0 1 0 0,0-1-67 0 0,-1 2 30 0 0,-1-1-1 0 0,0 1 0 0 0,1-1 1 0 0,0 1-1 0 0,-1 0 1 0 0,1 0-1 0 0,0 0 0 0 0,0 1 1 0 0,0-1-1 0 0,-1 2 38 0 0,0 1-44 0 0,0-1-1 0 0,0 1 0 0 0,1 0 1 0 0,0 0-1 0 0,-1 0 1 0 0,2 0-1 0 0,-2 2 45 0 0,4-5-80 0 0,0-2 0 0 0,0 0 3 0 0,0 0 10 0 0,0 0 3 0 0,0 0 0 0 0,0 0 0 0 0,0 0 22 0 0,0 0 84 0 0,0 0 22 0 0,2 1-11 0 0,3 1-54 0 0,0 0-1 0 0,1 0 0 0 0,0 0 0 0 0,-1-1 0 0 0,1 1 0 0 0,0-1 0 0 0,4 0 3 0 0,7 1-58 0 0,6 2 42 0 0,-14-3 15 0 0,0 0 0 0 0,-1 1 0 0 0,1 0-1 0 0,0 1 1 0 0,-1 0 0 0 0,0 0 0 0 0,2 1 0 0 0,28 19-12 0 0,-21-13-1 0 0,0 0 0 0 0,0-1 0 0 0,1-1 0 0 0,14 4 13 0 0,-29-11 0 0 0,-1 0 0 0 0,0 0 0 0 0,0 0 0 0 0,1-1 0 0 0,-1 1 0 0 0,1-1 0 0 0,-1 1 0 0 0,0-1 0 0 0,1 0 0 0 0,-1 0 0 0 0,1 0 0 0 0,-1 0-1 0 0,0-1 1 0 0,3 0 0 0 0,4 0 12 0 0,-6 0 9 0 0,1 1-1 0 0,0 0 1 0 0,0-1 0 0 0,0 0 0 0 0,0 0 0 0 0,-1 0 0 0 0,3-1-21 0 0,8-9 109 0 0,-7 5-39 0 0,18-16 553 0 0,14-17-623 0 0,-24 27-122 0 0,0 0 0 0 0,0 1 1 0 0,1 0-1 0 0,16-7 122 0 0,-30 17-35 0 0,0 0-154 0 0,-2 1-3 0 0,3-1 2 0 0,1 0 77 0 0,19-3-680 0 0,-14 8 329 0 0,-16-12 598 0 0,1-3 142 0 0,0 0 0 0 0,0-1 0 0 0,0-4-276 0 0,-11-21 488 0 0,-5-4-58 0 0,-3 1 1 0 0,-1 0 0 0 0,-2 2 0 0 0,-3-1-431 0 0,28 35 4 0 0,0 1 13 0 0,0 0-1 0 0,0 0 1 0 0,-1 0 0 0 0,1 0-1 0 0,-4-1-16 0 0,7 3-11 0 0,-1 1 0 0 0,1 0 0 0 0,-1 0 0 0 0,1 0 0 0 0,-1 0 0 0 0,1-1-1 0 0,-1 1 1 0 0,1 0 0 0 0,-1 0 0 0 0,1 0 0 0 0,-1 0 0 0 0,1 0 0 0 0,-1 0 0 0 0,1 0 0 0 0,-1 1 0 0 0,1-1-1 0 0,-1 0 1 0 0,1 0 0 0 0,-1 0 0 0 0,1 0 0 0 0,-1 1 0 0 0,1-1 0 0 0,-1 0 0 0 0,1 0 0 0 0,-1 1 0 0 0,1-1 0 0 0,0 0-1 0 0,-1 1 1 0 0,1-1 0 0 0,-1 0 0 0 0,1 1 0 0 0,0-1 0 0 0,0 1 0 0 0,-1-1 0 0 0,1 1 0 0 0,0-1 0 0 0,0 1-1 0 0,-1-1 12 0 0,-8 18-521 0 0,6-10 345 0 0,1-1-1 0 0,1 1 1 0 0,-1-1-1 0 0,1 1 1 0 0,0-1-1 0 0,1 1 1 0 0,0 0-1 0 0,0 0 1 0 0,1-1-1 0 0,0 1 1 0 0,0 0-1 0 0,1 0 177 0 0,5 19-1041 0 0,1 0 0 0 0,9 19 1041 0 0,-14-39-151 0 0,21 48-1143 0 0,1 1-3678 0 0,-12-18-192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2:4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584 382 3679 0 0,'0'0'167'0'0,"2"-1"-7"0"0,32-12 6708 0 0,-8 2-3376 0 0,-7 2-3897 0 0,33-1-3445 0 0,-51 9 3698 0 0,-1 1 327 0 0,0 0 109 0 0,0 0 17 0 0,0 0 17 0 0,0 0 54 0 0,0 0 20 0 0,0 0 6 0 0,-12 6 296 0 0,-11 5 76 0 0,16-7-630 0 0,-1 0 0 0 0,0 0-1 0 0,1-1 1 0 0,-1 0 0 0 0,-1-1 0 0 0,-1 1-140 0 0,6-2 71 0 0,-1-1 0 0 0,0 1 0 0 0,0-1-1 0 0,0 1 1 0 0,0-1 0 0 0,1-1 0 0 0,-1 1 0 0 0,-1-1-71 0 0,3 0 11 0 0,-1 0 0 0 0,1 0 1 0 0,0 0-1 0 0,0-1 0 0 0,1 1 0 0 0,-1-1 1 0 0,0 1-1 0 0,0-1 0 0 0,1 0 0 0 0,-1 0 1 0 0,1-1-1 0 0,0 1 0 0 0,-1-1-11 0 0,-22-26-226 0 0,1-2 0 0 0,-1-4 226 0 0,6 8-271 0 0,-1 1 1 0 0,-1 1-1 0 0,-10-8 271 0 0,21 24 104 0 0,0 1 1 0 0,-1 1-1 0 0,0 0 0 0 0,-1 0 0 0 0,0 1 0 0 0,0 0 1 0 0,-5-1-105 0 0,13 6 123 0 0,1 0 1 0 0,-1 0-1 0 0,0 0 1 0 0,0 1-1 0 0,0-1 1 0 0,0 1-1 0 0,0 0 1 0 0,-1 0-1 0 0,1 1 1 0 0,0-1-1 0 0,0 1-123 0 0,-43 11 1853 0 0,34-8-1232 0 0,6-1-620 0 0,0 0 0 0 0,0 0 0 0 0,1 1 1 0 0,-1 0-1 0 0,1 0 0 0 0,0 1 1 0 0,0 0-1 0 0,-1 1-1 0 0,2-2-25 0 0,1 0 0 0 0,-1 0 0 0 0,0 0 0 0 0,1-1 0 0 0,-2 0 1 0 0,1 0-1 0 0,0 0 0 0 0,-1 0 0 0 0,1-1 0 0 0,-1 0 0 0 0,0 0 0 0 0,0-1 0 0 0,-4 1 25 0 0,-25-3 912 0 0,33 1-770 0 0,2 0-12 0 0,0 0-2 0 0,0 0 0 0 0,1 7-100 0 0,0-1-1 0 0,1 1 0 0 0,0 0 1 0 0,0 0-1 0 0,1-1 1 0 0,-1 1-1 0 0,3 2-27 0 0,3 5-18 0 0,0-1 0 0 0,2 1 0 0 0,-1-2-1 0 0,2 1 1 0 0,-1-1 0 0 0,2-1 0 0 0,-1 0 0 0 0,2-1 0 0 0,-1 0-1 0 0,1 0 1 0 0,6 1 18 0 0,-8-4 75 0 0,0-2 1 0 0,0 1-1 0 0,1-1 0 0 0,0-1 1 0 0,-1 0-1 0 0,2-1 0 0 0,-1 0 1 0 0,0-1-1 0 0,0-1 0 0 0,1 1 0 0 0,-1-2 1 0 0,1 0-1 0 0,-1 0 0 0 0,1-1 1 0 0,-1-1-1 0 0,0 0 0 0 0,11-4-75 0 0,-5 2 12 0 0,40-9 56 0 0,-46 11-78 0 0,-4 0-35 0 0,3 2-6 0 0,16 9-169 0 0,-15-5 124 0 0,-9-3-2 0 0,-3-1 34 0 0,0 0 126 0 0,0 0 20 0 0,0 0-2 0 0,0 0 14 0 0,0 0 56 0 0,-2-1 30 0 0,-39-20 9 0 0,5 2 590 0 0,-21-8-779 0 0,46 23 69 0 0,0 0-1 0 0,0 0 1 0 0,0 1-1 0 0,-1 1 1 0 0,1 0 0 0 0,-1 1-1 0 0,-7-1-68 0 0,2 3-13 0 0,2 1 1 0 0,-1 1-1 0 0,0 0 0 0 0,-1 2 13 0 0,-1-1-16 0 0,-41 16-69 0 0,47-16 91 0 0,9-3-13 0 0,-1 0 0 0 0,1 0 0 0 0,-1-1 0 0 0,1 1 0 0 0,-1-1 0 0 0,1 0 0 0 0,-1 0 0 0 0,1 0 0 0 0,-1 0 0 0 0,-1-1 7 0 0,-2 1 3 0 0,-24-5 59 0 0,19 2 10 0 0,3 0 4 0 0,8 3-74 0 0,1 0-1 0 0,0 0 0 0 0,-1 0 0 0 0,1 0 1 0 0,0 0-1 0 0,0 0 0 0 0,-1 0 0 0 0,1 0 1 0 0,0-1-1 0 0,-1 1 0 0 0,1 0 0 0 0,0 0 1 0 0,0 0-1 0 0,-1 0 0 0 0,1 0 0 0 0,0-1 1 0 0,0 1-1 0 0,0 0 0 0 0,-1 0 0 0 0,1 0 1 0 0,0-1-1 0 0,0 1 0 0 0,0 0 0 0 0,0 0 1 0 0,-1-1-1 0 0,1 1 0 0 0,0 0 0 0 0,0 0 1 0 0,0-1-1 0 0,0 1 0 0 0,0 0-1 0 0,7-5-139 0 0,12 0-106 0 0,-9 5 128 0 0,0 1 0 0 0,-1-1 0 0 0,1 1 0 0 0,-1 1-1 0 0,1 0 1 0 0,3 2 117 0 0,57 20-476 0 0,-28-9 331 0 0,-22-8 93 0 0,-1-1 0 0 0,1-2 1 0 0,21 3 51 0 0,-29-6 1 0 0,0 0 1 0 0,0-1 0 0 0,1-1-1 0 0,-1 0 1 0 0,0-1 0 0 0,0 0-1 0 0,3-1-1 0 0,17-7 166 0 0,18-8-166 0 0,-29 10 18 0 0,0 1 1 0 0,1 0 0 0 0,0 2-1 0 0,15-2-18 0 0,-25 6-6 0 0,-4 0-17 0 0,-1 0 1 0 0,1-1 0 0 0,0 1-1 0 0,6-3 23 0 0,15 5-225 0 0,-16 0 145 0 0,-25-6 192 0 0,-19-5 89 0 0,14 4-147 0 0,0 1 0 0 0,0 0 0 0 0,-1 1 0 0 0,-15-1-54 0 0,-13 1-146 0 0,1 2 0 0 0,-1 2 0 0 0,1 2 0 0 0,-15 3 146 0 0,52-4-35 0 0,-6 2 2 0 0,0-1 1 0 0,-1-1-1 0 0,1 0 0 0 0,0-1 1 0 0,-1 0-1 0 0,1-1 0 0 0,-3-1 33 0 0,-62-7 736 0 0,34 3-138 0 0,44 6-553 0 0,1 0-173 0 0,0 0-33 0 0,2 1 7 0 0,13 2-69 0 0,1 0 0 0 0,-1-1 0 0 0,1-1 0 0 0,13 0 223 0 0,-19-1-31 0 0,0 1 0 0 0,0 0 1 0 0,0 0-1 0 0,0 1 0 0 0,3 1 31 0 0,-5-1-16 0 0,1 0-1 0 0,0-1 1 0 0,1 0 0 0 0,-1 0-1 0 0,0-1 1 0 0,2 0 16 0 0,7-1 0 0 0,1 0 0 0 0,4 2 0 0 0,-17-2 0 0 0,1 1 0 0 0,-1-1 0 0 0,0 1 0 0 0,5-3 0 0 0,22-1 0 0 0,-25 4-10 0 0,-1 0 0 0 0,0-1-1 0 0,0 0 1 0 0,0 0 0 0 0,0 0 0 0 0,0-1-1 0 0,0 0 1 0 0,5-3 10 0 0,-7 3-13 0 0,-1-1 0 0 0,1 1 0 0 0,-1-1 0 0 0,1 0-1 0 0,-1-1 1 0 0,0 1 0 0 0,0-1 0 0 0,-1 0 0 0 0,1 0 0 0 0,-1 0-1 0 0,0 0 1 0 0,1-2 13 0 0,11-20-324 0 0,-1-1-1 0 0,-2 0 1 0 0,-1-1 0 0 0,-1 0-1 0 0,-1-1 325 0 0,-5 16-154 0 0,-2 11 120 0 0,0-2-5 0 0,-3-18-16 0 0,-3 4 109 0 0,0 16-29 0 0,3-2 176 0 0,-13 1 83 0 0,7 3-228 0 0,0 0-1 0 0,0 0 1 0 0,1 0-1 0 0,-1 1 1 0 0,0 0-1 0 0,0 0 0 0 0,-1 1-55 0 0,-47 16 134 0 0,40-13-132 0 0,-20 8 14 0 0,-10 3 48 0 0,0-2 0 0 0,0-2 0 0 0,-3-1-64 0 0,-32-3-180 0 0,16-2-5101 0 0,24 1-602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20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2303 0 0,'0'0'9060'0'0,"3"1"-7961"0"0,77 7 2398 0 0,-59-6-3398 0 0,-1-2 0 0 0,1 0 0 0 0,0-1 1 0 0,23-5-1 0 0,83-22 731 0 0,-80 17-629 0 0,293-74 3067 0 0,-270 67-2843 0 0,127-15 1 0 0,-104 21-476 0 0,40-3 78 0 0,-104 13-1212 0 0,-1 1 1 0 0,47 6 0 0 0,-53-1-1243 0 0,-2 1-3462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13823 0 0,'0'0'630'0'0,"0"0"-13"0"0,0 2-393 0 0,-6 12 183 0 0,-1 0 0 0 0,0 0 1 0 0,-7 8-408 0 0,-5 11 843 0 0,2-4-827 0 0,-12 16-16 0 0,20-33 48 0 0,-7 11-72 0 0,3-7-1157 0 0,12-15-4606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21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3679 0 0,'0'0'8974'0'0,"3"0"-9676"0"0,23-7 526 0 0,-24 7 255 0 0,1-1-1 0 0,-1 1 0 0 0,0 0 1 0 0,1-1-1 0 0,-1 1 0 0 0,0 1 1 0 0,1-1-1 0 0,-1 0 0 0 0,0 0 1 0 0,0 1-1 0 0,1-1 0 0 0,-1 1 1 0 0,2 1-1 0 0,2 0 44 0 0,-1 1 0 0 0,1 0-1 0 0,6 6 1 0 0,3 2 148 0 0,-6-6-257 0 0,0 0-1 0 0,0 0 1 0 0,1-1 0 0 0,-1 0 0 0 0,1 0 0 0 0,0-1 0 0 0,0 0 0 0 0,0-1 0 0 0,0 0 0 0 0,1-1-1 0 0,12 0 1 0 0,15-3 417 0 0,1-2 0 0 0,68-16 0 0 0,19-3 467 0 0,-107 21-919 0 0,0 1 1 0 0,1 1-1 0 0,-1 1 1 0 0,1 0-1 0 0,22 5 1 0 0,-28-3-104 0 0,-1 1 1 0 0,0 0-1 0 0,1 1 0 0 0,-2 0 1 0 0,1 1-1 0 0,-1 1 1 0 0,1 0-1 0 0,12 10 0 0 0,-20-13 105 0 0,0-1 0 0 0,0 0 0 0 0,9 4 0 0 0,3-4 20 0 0,-13-3-21 0 0,1-1 0 0 0,0 1 0 0 0,0-1 1 0 0,-1-1-1 0 0,1 1 0 0 0,0-1 0 0 0,-1 0 0 0 0,1 0 0 0 0,6-4 0 0 0,39-29-395 0 0,-40 27 319 0 0,65-52-2410 0 0,-58 46 1304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21:2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15 142 1839 0 0,'0'0'7686'0'0,"-2"-1"-7486"0"0,-10-19 3794 0 0,12 20-3979 0 0,0 0 1 0 0,0 0-1 0 0,0 0 0 0 0,1-1 0 0 0,-1 1 0 0 0,0 0 0 0 0,0 0 0 0 0,0 0 1 0 0,0 0-1 0 0,0 0 0 0 0,0 0 0 0 0,1 0 0 0 0,-1 0 0 0 0,0 0 0 0 0,0-1 1 0 0,0 1-1 0 0,0 0 0 0 0,0 0 0 0 0,0 0 0 0 0,0 0 0 0 0,0 0 0 0 0,0 0 1 0 0,0-1-1 0 0,0 1 0 0 0,0 0 0 0 0,0 0 0 0 0,0 0 0 0 0,0 0 0 0 0,0 0 1 0 0,0-1-1 0 0,0 1 0 0 0,0 0 0 0 0,0 0 0 0 0,0 0 0 0 0,0-1 29 0 0,0 1 0 0 0,0 0 0 0 0,0-1-1 0 0,0 1 1 0 0,1-1 0 0 0,-1 1 0 0 0,0 0-1 0 0,0-1 1 0 0,0 1 0 0 0,0 0 0 0 0,0 0-1 0 0,0-1 1 0 0,0 1 0 0 0,1 0 0 0 0,-1-1-1 0 0,0 1 1 0 0,0 0 0 0 0,1 0 0 0 0,-1-1-1 0 0,0 1 1 0 0,0 0 0 0 0,1 0 0 0 0,-1-1-1 0 0,0 1 1 0 0,0 0 0 0 0,1 0 0 0 0,-1 0-1 0 0,0 0 1 0 0,1-1 0 0 0,1 0 15 0 0,-1 1-38 0 0,-1 0 0 0 0,1-1 0 0 0,0 1 1 0 0,-1 0-1 0 0,1 0 0 0 0,0-1 0 0 0,-1 1 0 0 0,1 0 0 0 0,0 0 0 0 0,-1 0 0 0 0,1 0 0 0 0,0 0 0 0 0,-1 0 0 0 0,1 0 0 0 0,0 0 0 0 0,0 0 0 0 0,-1 0 0 0 0,2 1 0 0 0,21 3 5 0 0,-12 0 28 0 0,51 11 124 0 0,-53-12-176 0 0,9 0-77 0 0,-12-3 74 0 0,0-1 0 0 0,0 0-1 0 0,0 0 1 0 0,6-2-1 0 0,-5 0 42 0 0,0 1 0 0 0,0 1 0 0 0,0 0 0 0 0,0 0 0 0 0,10-1 0 0 0,-7 2 24 0 0,3-2 31 0 0,-8 1-39 0 0,0 1 1 0 0,0-1-1 0 0,0 1 0 0 0,0 0 0 0 0,8 0 0 0 0,7 5-5 0 0,-4-4-17 0 0,10-1 28 0 0,-7 0-13 0 0,-13-1-47 0 0,18-6 76 0 0,6-3 47 0 0,-23 8-85 0 0,0-1 0 0 0,0 1 0 0 0,0 0 0 0 0,0 0 0 0 0,0 1 0 0 0,0 0-1 0 0,0 1 1 0 0,0-1 0 0 0,0 1 0 0 0,1 0 0 0 0,-1 1 0 0 0,0 0 0 0 0,13 3 0 0 0,-6 0-40 0 0,1 0 0 0 0,1-2 0 0 0,-2 0 0 0 0,-1-2 0 0 0,2-2 0 0 0,0 0 0 0 0,2 0 0 0 0,-1 2 14 0 0,0 2 52 0 0,14 5 5 0 0,-25-4-62 0 0,11 1-9 0 0,63 27 11 0 0,-32-11 42 0 0,-35-15-22 0 0,1-1 0 0 0,-1-1 0 0 0,0 0 0 0 0,1 0 0 0 0,0-2-1 0 0,12 2 1 0 0,17-5 237 0 0,-28 1-136 0 0,1 0 0 0 0,14 2 0 0 0,-22 0-79 0 0,-1-1 0 0 0,1 0 0 0 0,0-1-1 0 0,-1 0 1 0 0,1 0 0 0 0,9-2 0 0 0,16-4 281 0 0,-11 6-219 0 0,0 0 1 0 0,0 0-1 0 0,0 2 0 0 0,34 6 0 0 0,-50-7-115 0 0,22 6 0 0 0,6 0 0 0 0,-10 2 0 0 0,-17-6 2 0 0,1 0 0 0 0,-1 0 0 0 0,1 0 0 0 0,-1-1-1 0 0,1 0 1 0 0,0 0 0 0 0,6 0 0 0 0,12-2 184 0 0,0 0-1 0 0,43-8 1 0 0,-17 2 148 0 0,-23 2-133 0 0,0-1 1 0 0,-1-1 0 0 0,37-14 0 0 0,-38 11-163 0 0,0 1 1 0 0,1 2 0 0 0,31-5 0 0 0,-35 11-40 0 0,-17 2 0 0 0,0 1 0 0 0,26 2 0 0 0,1 0 0 0 0,3-1 0 0 0,-3-2 0 0 0,-21-1 0 0 0,-6 1 0 0 0,-1-1 0 0 0,1 0 0 0 0,0 0 0 0 0,11-2 0 0 0,73-15 58 0 0,-35 5 103 0 0,-33 7-91 0 0,-15 3-47 0 0,1 0 1 0 0,-1 1 0 0 0,1 0-1 0 0,0 0 1 0 0,0 1 0 0 0,0 0-1 0 0,-1 0 1 0 0,10 2-1 0 0,10 3-34 0 0,0 0-1 0 0,35 13 0 0 0,-35-10-5 0 0,0-1 1 0 0,33 5-1 0 0,-46-12 17 0 0,1 0 0 0 0,-1 0 0 0 0,0-1 0 0 0,0-1 0 0 0,25-7 0 0 0,-14 1 32 0 0,15-3 64 0 0,2 0 62 0 0,-28 7-104 0 0,25-5 1 0 0,55-7 145 0 0,-90 16-217 0 0,0-1 0 0 0,-1 0 0 0 0,1 1 1 0 0,0 0-1 0 0,0 0 0 0 0,5 0 0 0 0,22 2-36 0 0,-15-1 53 0 0,0 1 11 0 0,-1 3 46 0 0,-1-1 29 0 0,-2-1-29 0 0,-4-4 68 0 0,-5 1-75 0 0,24-2 732 0 0,-17-1-709 0 0,-7 2 6 0 0,11 1 624 0 0,-12 1-751 0 0,11 2 33 0 0,3-3 15 0 0,0 0 0 0 0,-3-4 0 0 0,0-2 11 0 0,-2 0 31 0 0,1-1-31 0 0,-3-2-11 0 0,-3 2-12 0 0,-5 5-28 0 0,-2 1 97 0 0,-6-6-46 0 0,-1 2-23 0 0,3 1-47 0 0,2 3 59 0 0,-15-2-65 0 0,7 1 76 0 0,9 1 87 0 0,-1 1-144 0 0,-8 1 31 0 0,-3 0 15 0 0,0 2 0 0 0,1 0 0 0 0,-1 1 0 0 0,0 0 0 0 0,0-2 0 0 0,-1-2 0 0 0,3-2-11 0 0,8 2-31 0 0,-6 2 19 0 0,8-2-38 0 0,0 1-78 0 0,-7 5 115 0 0,6-5-57 0 0,3-1-606 0 0,-1-1 594 0 0,0 1 1 0 0,0 0-1 0 0,0-1 1 0 0,1 1-1 0 0,-1-1 1 0 0,0 1-1 0 0,1-1 1 0 0,-1 1-1 0 0,0-1 1 0 0,1 0-1 0 0,-1 1 1 0 0,1-1-1 0 0,-1 0 1 0 0,1 1-1 0 0,-1-1 1 0 0,1 0-1 0 0,-1 0 1 0 0,1 1-1 0 0,0-1 1 0 0,-1-1-1 0 0,-5-17-6882 0 0,4 5 513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21:2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1375 0 0,'0'0'11522'0'0,"2"1"-11438"0"0,11 0-74 0 0,-9 0 10 0 0,0-1 0 0 0,1 0-1 0 0,-1 1 1 0 0,0-2-1 0 0,0 1 1 0 0,0 0 0 0 0,0-1-1 0 0,4-1 1 0 0,-2 1 95 0 0,10-3 369 0 0,-14 4-230 0 0,1-1 22 0 0,5 0-113 0 0,2 0 101 0 0,-1 0-1 0 0,1 1 0 0 0,16 1 1 0 0,-1 2-249 0 0,-21-4-26 0 0,4-1-40 0 0,21-6-65 0 0,-13 3 116 0 0,-3-1 0 0 0,0 0 0 0 0,1 0 11 0 0,1 3 42 0 0,4-1 7 0 0,-13 3-62 0 0,0 2 16 0 0,30-2 154 0 0,-13-1-151 0 0,-23 2-18 0 0,44 0 15 0 0,74 2 618 0 0,-99-2-630 0 0,0-1 0 0 0,0-1 0 0 0,0 0 0 0 0,27-8 0 0 0,-13 1-2 0 0,1-2 0 0 0,-1-1 0 0 0,-25 9 0 0 0,33-8 0 0 0,-7 5 11 0 0,-21 3 28 0 0,-6 2-14 0 0,-1 0-1 0 0,1 0 1 0 0,-1 1-1 0 0,0-1 1 0 0,1 1-1 0 0,9 2 1 0 0,-6-2-13 0 0,8 2 45 0 0,6 4-36 0 0,27 5-10 0 0,-41-7 11 0 0,-6-3-18 0 0,0 0 0 0 0,0 0-1 0 0,1 0 1 0 0,-1 0 0 0 0,0-1 0 0 0,0 1 0 0 0,6-1 0 0 0,-4 1-4 0 0,22-3 0 0 0,63-15 426 0 0,-67 11-232 0 0,1 2-1 0 0,-1 0 0 0 0,1 1 0 0 0,35 1 0 0 0,-27 6-177 0 0,-26-3-16 0 0,13 2 0 0 0,1 0 0 0 0,-1-2 0 0 0,0 0 0 0 0,24-3 0 0 0,-38 2 0 0 0,0 0 0 0 0,0 0 0 0 0,0-1 0 0 0,0 0 0 0 0,9-2 0 0 0,-7 0 0 0 0,48-15 2 0 0,-47 14 7 0 0,4-2 35 0 0,23-13 0 0 0,-29 14 16 0 0,1 0-1 0 0,0 0 0 0 0,0 1 1 0 0,1 1-1 0 0,-1-1 0 0 0,1 2 1 0 0,0-1-1 0 0,11-1 1 0 0,9 0 18 0 0,4 0-14 0 0,-17 4-64 0 0,32-4 0 0 0,-37 4 0 0 0,-4 0 0 0 0,0 0 0 0 0,-1-1 0 0 0,14-2 0 0 0,32-6-6 0 0,-13 1 117 0 0,66-3 0 0 0,-72 8-85 0 0,1-2 0 0 0,-1-2 0 0 0,47-15 0 0 0,-13 3 366 0 0,-31 10-82 0 0,-17 3-181 0 0,31-4 0 0 0,-25 8-129 0 0,-1 3 0 0 0,10-3 0 0 0,-12 2 0 0 0,-18 0 0 0 0,21-4 0 0 0,7 0 0 0 0,-17 1 19 0 0,-5 0 36 0 0,1 2-1 0 0,0-1 1 0 0,0 1 0 0 0,16 1-1 0 0,-10 1-6 0 0,0 2-36 0 0,33 11-12 0 0,-17-7 0 0 0,-3 4 0 0 0,-1 2 0 0 0,1-1 0 0 0,-26-9 0 0 0,22 6 0 0 0,-21-7 0 0 0,25 4 0 0 0,5 1 0 0 0,-30-6 1 0 0,-1-1-3 0 0,20 0 14 0 0,26 0 41 0 0,-17 0 1 0 0,-1-1 4 0 0,-1-4 30 0 0,-27 5-76 0 0,47-8 158 0 0,-41 7-137 0 0,-3 0-24 0 0,-1 0 0 0 0,1 1-1 0 0,-1 0 1 0 0,11 2 0 0 0,48-1 44 0 0,-13-1-53 0 0,-28 1 0 0 0,-7 0 0 0 0,0-2 0 0 0,24-2 0 0 0,-24 1 20 0 0,0 1 0 0 0,34 3 0 0 0,-32-1-16 0 0,8 0 5 0 0,4 1 19 0 0,37-3-1 0 0,-61 0-17 0 0,24 1 34 0 0,24 1-34 0 0,-4-1-10 0 0,16 0 0 0 0,29-5 606 0 0,-78 4-540 0 0,-2-1-13 0 0,1 1-42 0 0,-1 0-11 0 0,1 0 0 0 0,0 0 0 0 0,-2 1 0 0 0,1-1 0 0 0,0 0 0 0 0,-1-1 0 0 0,1 1 0 0 0,0 1 0 0 0,1 3 0 0 0,-1 2 0 0 0,-2 1 0 0 0,0 0 0 0 0,2-1 0 0 0,-1-1 0 0 0,-2-2 11 0 0,-3 0 43 0 0,-7 0-53 0 0,18 1 47 0 0,-6-3-107 0 0,-8-1 49 0 0,33-9 21 0 0,-30 5 41 0 0,23-9 105 0 0,-17 11-85 0 0,1-1-6 0 0,-1 1-53 0 0,0 1-13 0 0,-3 2-11 0 0,-8 0-31 0 0,8-1 31 0 0,3 0 11 0 0,0 1 0 0 0,-1 1 0 0 0,-1 0-12 0 0,-9-1-36 0 0,5 3 20 0 0,-7-3-52 0 0,-1 2-304 0 0,7 3 303 0 0,-6-4-6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5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12 10135 0 0,'0'0'464'0'0,"0"0"-9"0"0,1-10-331 0 0,-2 9 2908 0 0,-3 4-2909 0 0,-1 0-1 0 0,1 0 1 0 0,1 1-1 0 0,-1 0 1 0 0,0 0 0 0 0,1 0-1 0 0,0 0 1 0 0,0 0-1 0 0,0 1 1 0 0,0 0-123 0 0,-8 16 548 0 0,-6 16-548 0 0,2-4 783 0 0,-26 42-398 0 0,-2-3 0 0 0,-4-1-1 0 0,-3-2 1 0 0,-11 8-385 0 0,54-69 193 0 0,-5 7-308 0 0,0-1-1 0 0,1 1 1 0 0,1 1 0 0 0,-3 7 115 0 0,5-13-444 0 0,-2 1-480 0 0,7-4-3096 0 0,0-8 2496 0 0,-11-3-11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5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114 149 6447 0 0,'-112'23'2571'0'0,"110"-23"-2350"0"0,2 0 166 0 0,0 0 101 0 0,0 0 21 0 0,0 0 3 0 0,0 0 0 0 0,12-3 512 0 0,30-7 650 0 0,0 2 0 0 0,23 0-1674 0 0,-50 6 236 0 0,241-17 2617 0 0,-128 13-2538 0 0,138-19-315 0 0,-220 20 0 0 0,134-18-401 0 0,57-20 401 0 0,-116 26-2007 0 0,-86 15-6 0 0,-22 2-3446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5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18 11975 0 0,'-3'-15'547'0'0,"3"12"-11"0"0,-16 23-323 0 0,-96 119-213 0 0,4 9 0 0 0,-8 14 0 0 0,-90 130 0 0 0,177-249 483 0 0,-2-1 0 0 0,-1-2-1 0 0,-37 34-482 0 0,37-41 340 0 0,22-21-251 0 0,-2 0 1 0 0,1-1-1 0 0,-11 7-89 0 0,15-14 0 0 0,4-7 0 0 0,3-3 0 0 0,0 1-18 0 0,1 0 0 0 0,-1 0-1 0 0,1 0 1 0 0,1 0 0 0 0,-1 0-1 0 0,1 0 1 0 0,0 0 0 0 0,0 1-1 0 0,0-1 1 0 0,0 0 0 0 0,1 1-1 0 0,2-3 19 0 0,8-10-227 0 0,0 1-1 0 0,10-8 228 0 0,-1 0-201 0 0,8-10 15 0 0,2 1 0 0 0,2 2 0 0 0,1 1 0 0 0,1 2 0 0 0,1 2 0 0 0,9-4 186 0 0,-41 28 91 0 0,-1 0-1 0 0,1 0 1 0 0,0 0-1 0 0,0 0 1 0 0,0 1 0 0 0,0 0-1 0 0,1 0 1 0 0,-1 0-1 0 0,0 0 1 0 0,0 1-1 0 0,1 0-90 0 0,-4 0 42 0 0,1 0-1 0 0,-1 0 1 0 0,0 0-1 0 0,1 1 1 0 0,-1-1-1 0 0,1 1 1 0 0,-1-1-1 0 0,0 1 1 0 0,0 0-1 0 0,1 0 1 0 0,-1 0-1 0 0,0 0 1 0 0,0 0-1 0 0,0 0 1 0 0,0 1-1 0 0,0-1 1 0 0,0 1-1 0 0,-1 0 1 0 0,1-1-1 0 0,0 1 1 0 0,-1 0-1 0 0,1 0 1 0 0,-1 0-1 0 0,1 1-41 0 0,1 4 0 0 0,0 1 0 0 0,-1 0 0 0 0,1 1 0 0 0,-2-1 0 0 0,1 0 0 0 0,-1 1 0 0 0,-1-1 0 0 0,1 0 0 0 0,-1 1 0 0 0,-1 0 0 0 0,0 8 0 0 0,-1-1 0 0 0,0 1 0 0 0,-1-1 0 0 0,-4 11 0 0 0,-1-3 0 0 0,0 0 0 0 0,-2 0 0 0 0,0-1 0 0 0,-2-1 0 0 0,0 0 0 0 0,-14 18 0 0 0,19-31-219 0 0,-1-1 0 0 0,0 0 0 0 0,0 0 0 0 0,-5 3 219 0 0,12-10-508 0 0,1-1-4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5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322 106 11975 0 0,'0'0'267'0'0,"0"0"42"0"0,2 1 17 0 0,8 5-107 0 0,0-1 0 0 0,0 0 0 0 0,0 0 0 0 0,3 0-219 0 0,-9-4 120 0 0,0 0 0 0 0,0 0-1 0 0,0 0 1 0 0,0 0 0 0 0,0-1 0 0 0,1 0 0 0 0,-1 0 0 0 0,0 0 0 0 0,0 0 0 0 0,0 0 0 0 0,0-1-1 0 0,1 0 1 0 0,0 0-120 0 0,9-4 7 0 0,1 1-6 0 0,0-1 1 0 0,-1 0-1 0 0,1-1 0 0 0,-1-1 0 0 0,-1 0 0 0 0,1-1 0 0 0,-1-1 0 0 0,8-6-1 0 0,-16 10 0 0 0,29-22 0 0 0,-25 21 0 0 0,-9 6-3 0 0,0-1 0 0 0,0 1 0 0 0,1 0-1 0 0,-1-1 1 0 0,0 1 0 0 0,0 0 0 0 0,1-1 0 0 0,-1 1-1 0 0,0-1 1 0 0,0 1 0 0 0,0 0 0 0 0,0-1 0 0 0,0 1-1 0 0,0-1 1 0 0,0 1 0 0 0,0 0 0 0 0,0-1 0 0 0,0 1-1 0 0,0-1 1 0 0,0 1 3 0 0,0-1-45 0 0,-1 0 0 0 0,1-1 0 0 0,-1 1 0 0 0,0 0 0 0 0,1 0 0 0 0,-1 0 0 0 0,0 0 0 0 0,0 1 0 0 0,1-1 0 0 0,-1 0 0 0 0,0 0 0 0 0,0 0 0 0 0,0 1 0 0 0,0-1 0 0 0,0 0 0 0 0,0 1 0 0 0,-1-1 0 0 0,1 1 0 0 0,0 0 0 0 0,0-1 0 0 0,0 1 0 0 0,0 0 0 0 0,-1-1 0 0 0,1 1 0 0 0,0 0 0 0 0,0 0 0 0 0,0 0 0 0 0,-1 0 0 0 0,1 0 0 0 0,-1 1 45 0 0,-6-1-248 0 0,1 0-1 0 0,-1 1 1 0 0,0 0-1 0 0,-1 1 249 0 0,-22 5-408 0 0,1 1 0 0 0,-1 1 0 0 0,2 1 0 0 0,-5 3 408 0 0,-27 15-253 0 0,7-4-308 0 0,1 2 1 0 0,-28 19 560 0 0,67-35 276 0 0,0-1 0 0 0,0 2-1 0 0,0 0 1 0 0,2 1 0 0 0,-1 0 0 0 0,1 1 0 0 0,1 0 0 0 0,1 1-1 0 0,0 0 1 0 0,-8 15-276 0 0,15-24 146 0 0,1 1 0 0 0,-1 0-1 0 0,1 0 1 0 0,1 0-1 0 0,-1 0 1 0 0,1 0-1 0 0,0 0 1 0 0,0 0 0 0 0,1 1-1 0 0,0 3-145 0 0,0-6 63 0 0,0-1 1 0 0,0 1-1 0 0,1 0 0 0 0,0-1 0 0 0,0 1 0 0 0,0-1 0 0 0,0 1 1 0 0,0-1-1 0 0,1 0 0 0 0,-1 0 0 0 0,1 1 0 0 0,0-1 0 0 0,0 0 0 0 0,0 0 1 0 0,0-1-1 0 0,1 1 0 0 0,-1 0 0 0 0,1-1 0 0 0,0 1-63 0 0,3 1-140 0 0,1 1 1 0 0,-1-1-1 0 0,1-1 0 0 0,0 1 0 0 0,0-1 0 0 0,0-1 0 0 0,0 1 1 0 0,0-1-1 0 0,1 0 0 0 0,-1-1 0 0 0,1 0 0 0 0,0 0 0 0 0,-1 0 1 0 0,1-1-1 0 0,0 0 0 0 0,-1-1 140 0 0,30-2-4779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5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10 451 10135 0 0,'0'0'231'0'0,"0"0"29"0"0,0 0 19 0 0,0 0 105 0 0,-4-8 1388 0 0,3 3-1628 0 0,0 1 1 0 0,0-1-1 0 0,0 1 1 0 0,0-1-1 0 0,1 0 1 0 0,-1 0 0 0 0,1 1-1 0 0,0-1 1 0 0,1 0-1 0 0,-1 1 1 0 0,1-1-1 0 0,0 0 1 0 0,0 1 0 0 0,1-3-145 0 0,5-10 708 0 0,-1 0 0 0 0,2 0 0 0 0,2-2-708 0 0,-1 0 166 0 0,0 2-166 0 0,1 1 0 0 0,0 1 0 0 0,1-1 0 0 0,0 1 0 0 0,2 1 0 0 0,0 0 0 0 0,12-10 0 0 0,3 1 0 0 0,0 1 0 0 0,2 1 0 0 0,21-10 0 0 0,-32 20-214 0 0,0 1 0 0 0,2 1 0 0 0,-1 0 214 0 0,-12 6-127 0 0,1 1 1 0 0,-1-1-1 0 0,0 1 0 0 0,1 1 0 0 0,0-1 1 0 0,-1 1-1 0 0,1 1 0 0 0,0 0 1 0 0,1 0 126 0 0,7 4-1830 0 0,-2 6-3286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0:5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149 253 13823 0 0,'0'0'630'0'0,"16"0"236"0"0,2-1-624 0 0,-1-1 1 0 0,1-1-1 0 0,-1-1 0 0 0,0 0 0 0 0,0-1 1 0 0,7-4-243 0 0,34-9 1530 0 0,-49 15-1503 0 0,0-1 0 0 0,0 0-1 0 0,0-1 1 0 0,-1 0 0 0 0,1 0 0 0 0,-1-1 0 0 0,0 0-1 0 0,-1 0 1 0 0,2-3-27 0 0,15-11-506 0 0,-14 13 402 0 0,-1-1 0 0 0,0 0 0 0 0,0 0 0 0 0,-1-1 0 0 0,0-1 104 0 0,-6 8-80 0 0,0-1 0 0 0,0 0-1 0 0,0 0 1 0 0,0 0 0 0 0,-1 0-1 0 0,1 0 1 0 0,-1 0-1 0 0,0 0 1 0 0,0 0 0 0 0,0-1-1 0 0,0 1 1 0 0,-1 0 0 0 0,1-1-1 0 0,-1 1 1 0 0,0 0-1 0 0,0-1 1 0 0,0 1 0 0 0,0-1-1 0 0,-1-2 81 0 0,0 5-14 0 0,1 0-1 0 0,-1 0 0 0 0,1 0 0 0 0,-1 0 1 0 0,1 0-1 0 0,-1 0 0 0 0,0 0 1 0 0,1 0-1 0 0,-1 1 0 0 0,0-1 1 0 0,0 0-1 0 0,0 0 0 0 0,0 1 1 0 0,0-1-1 0 0,1 1 0 0 0,-1-1 0 0 0,0 0 1 0 0,0 1-1 0 0,-1 0 0 0 0,1-1 1 0 0,0 1-1 0 0,0 0 0 0 0,0-1 1 0 0,0 1-1 0 0,0 0 0 0 0,0 0 0 0 0,0 0 1 0 0,-1 0 14 0 0,-5 0-49 0 0,0 0 1 0 0,0 0 0 0 0,0 1-1 0 0,-1 0 49 0 0,5 0-3 0 0,-4 0 3 0 0,0 0 0 0 0,1 1 0 0 0,-1 0 0 0 0,1 0 0 0 0,0 1 0 0 0,-1 0 0 0 0,1 0 0 0 0,0 0 0 0 0,1 1 0 0 0,-6 4 0 0 0,-6 6 0 0 0,0 1 0 0 0,-9 12 0 0 0,-7 5 0 0 0,-34 36 0 0 0,3 2 0 0 0,-14 26 0 0 0,45-56 0 0 0,23-27 0 0 0,0 0 0 0 0,0 1 0 0 0,-1 5 0 0 0,9-16 0 0 0,0 1 0 0 0,0 0 0 0 0,0 1 0 0 0,0-1 0 0 0,1 0 0 0 0,0 0 0 0 0,-1 1 0 0 0,2-1 0 0 0,-1 1 0 0 0,1-1 0 0 0,-1 1 0 0 0,1-1 0 0 0,0 0 0 0 0,1 5 0 0 0,0-7 12 0 0,-1 0-1 0 0,1-1 1 0 0,0 1 0 0 0,0 0-1 0 0,0-1 1 0 0,0 1-1 0 0,0-1 1 0 0,0 0 0 0 0,0 1-1 0 0,1-1 1 0 0,-1 0-1 0 0,0 0 1 0 0,1 1 0 0 0,-1-1-1 0 0,1 0 1 0 0,-1 0-1 0 0,1-1 1 0 0,0 1 0 0 0,-1 0-1 0 0,1 0 1 0 0,0-1-1 0 0,-1 1 1 0 0,1-1-1 0 0,0 0 1 0 0,0 1 0 0 0,0-1-1 0 0,1 0-11 0 0,5 1 94 0 0,-1-1 0 0 0,1 0 0 0 0,-1 0 0 0 0,1-1-1 0 0,-1 0 1 0 0,2 0-94 0 0,59-16 6 0 0,62-25-6 0 0,-96 31-275 0 0,250-86-5997 0 0,-206 71 4225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 11975 0 0,'0'0'267'0'0,"0"0"42"0"0,3 0 17 0 0,45-2 155 0 0,-48 3-432 0 0,0-1 1 0 0,1 1-1 0 0,-1-1 0 0 0,0 1 0 0 0,1-1 1 0 0,-1 1-1 0 0,0-1 0 0 0,0 1 1 0 0,1-1-1 0 0,-1 1 0 0 0,0-1 0 0 0,0 1 1 0 0,0-1-1 0 0,0 1 0 0 0,0-1 1 0 0,0 1-1 0 0,0-1 0 0 0,0 1 0 0 0,0 0 1 0 0,0-1-1 0 0,0 1 0 0 0,0-1 1 0 0,0 1-1 0 0,0-1 0 0 0,-1 1-49 0 0,1 0 129 0 0,-2 7 13 0 0,0-1-1 0 0,-1 1 0 0 0,1-1 1 0 0,-2 1-1 0 0,1-1 0 0 0,-1 0 1 0 0,0 0-1 0 0,-1 0-141 0 0,-8 15 917 0 0,9-16-834 0 0,0 0 1 0 0,-1 0-1 0 0,0 0 0 0 0,1 0 0 0 0,-2-1 1 0 0,-2 2-84 0 0,-16 19 108 0 0,-117 142-108 0 0,62-57-2793 0 0,74-104 1770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13823 0 0,'0'0'1062'0'0,"0"1"-693"0"0,-5 21-31 0 0,-15 38 0 0 0,7-23-341 0 0,-35 84 3 0 0,15-46 0 0 0,-125 296 747 0 0,86-203 153 0 0,-71 139-65 0 0,103-240-755 0 0,33-59-46 0 0,1 1 1 0 0,-1-1-1 0 0,0 0 1 0 0,-1-1-1 0 0,-9 8 0 0 0,16-14 94 0 0,3-12 50 0 0,9-12-76 0 0,0 0 0 0 0,1 1 0 0 0,16-22 0 0 0,-13 20-88 0 0,-3 6-14 0 0,1 0 0 0 0,1 2 0 0 0,0 0 0 0 0,1 0 0 0 0,1 2 0 0 0,27-21 0 0 0,-18 18 0 0 0,0 1 0 0 0,1 1 0 0 0,0 1 0 0 0,35-12 0 0 0,-56 24 10 0 0,1 0-1 0 0,-1 1 1 0 0,1-1-1 0 0,0 1 1 0 0,-1 0-1 0 0,1 0 0 0 0,0 1 1 0 0,-1 0-1 0 0,1 0 1 0 0,9 1-1 0 0,-9 0 1 0 0,0 1 0 0 0,-1 0 0 0 0,1 0 0 0 0,0 1-1 0 0,-1-1 1 0 0,0 1 0 0 0,1 1 0 0 0,-1-1 0 0 0,0 1 0 0 0,-1-1 0 0 0,1 2-1 0 0,4 4 1 0 0,0 0-10 0 0,0 0 0 0 0,15 13 75 0 0,-23-21 2 0 0,8 25 579 0 0,-8-16-471 0 0,-1 1 0 0 0,0 0 0 0 0,0-1 0 0 0,-1 1 0 0 0,-1 0 0 0 0,0-1 0 0 0,0 0 0 0 0,-5 13 0 0 0,-4 24-10 0 0,10-44-167 0 0,0-1 0 0 0,1 1 0 0 0,0 0 0 0 0,0 0 0 0 0,0 0 0 0 0,0 0 0 0 0,0 0 0 0 0,1 0 0 0 0,-1 0 0 0 0,1 0 0 0 0,0-1 0 0 0,0 1 0 0 0,1 4 0 0 0,0-6 1 0 0,-1 1 0 0 0,0 0 0 0 0,0 0-1 0 0,1-1 1 0 0,-1 1 0 0 0,1-1 0 0 0,0 1 0 0 0,-1-1 0 0 0,1 0 0 0 0,0 1-1 0 0,0-1 1 0 0,0 0 0 0 0,0 0 0 0 0,0 0 0 0 0,0-1 0 0 0,0 1-1 0 0,0 0 1 0 0,4 0 0 0 0,15 2 50 0 0,1-2 0 0 0,0 0 0 0 0,41-4 0 0 0,-23 1-23 0 0,-14 1-245 0 0,-7-1-681 0 0,0 2 0 0 0,36 3-1 0 0,-50-3 730 0 0,0 1-1 0 0,0 0 0 0 0,-1 0 0 0 0,1 1 0 0 0,0-1 1 0 0,-1 1-1 0 0,1 0 0 0 0,-1 1 0 0 0,0-1 0 0 0,1 1 0 0 0,-1 0 1 0 0,0 0-1 0 0,-1 0 0 0 0,1 0 0 0 0,0 0 0 0 0,3 5 1 0 0,0 3-1633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11975 0 0,'0'0'547'0'0,"0"0"-11"0"0,-1 1-344 0 0,-5 4-49 0 0,0 1 1 0 0,0 1-1 0 0,0-1 1 0 0,1 1-1 0 0,0 0 1 0 0,1 0-1 0 0,-2 3-143 0 0,-8 12 465 0 0,-59 96 106 0 0,-49 113-571 0 0,70-130 37 0 0,42-83-37 0 0,-37 73 0 0 0,-7 30 0 0 0,49-108-363 0 0,1 1 0 0 0,1-1 0 0 0,-1 7 363 0 0,2-7-426 0 0,-1 0 0 0 0,-1 0 0 0 0,1-1 0 0 0,-2 1 426 0 0,0-1-1023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0,'5'11'96'0'0,"-1"1"32"0"0,-1 2 0 0 0,5 6 0 0 0,0 1-128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11975 0 0,'0'0'267'0'0,"0"0"42"0"0,0 0 17 0 0,0 0-28 0 0,-2 0-126 0 0,-7 1-76 0 0,1 0 0 0 0,-1 0 0 0 0,0 0-1 0 0,1 1 1 0 0,-1 0 0 0 0,1 1-1 0 0,-4 2-95 0 0,-16 7 980 0 0,-13 9-980 0 0,-9 3 330 0 0,-35 18-330 0 0,-53 36 0 0 0,65-36 0 0 0,52-31 0 0 0,20-11 0 0 0,1 0 0 0 0,0 0 0 0 0,0 1 0 0 0,-1-1 0 0 0,1 0 0 0 0,0 0 0 0 0,-1 0 0 0 0,1 0 0 0 0,0 0 0 0 0,0 0 0 0 0,-1 1 0 0 0,1-1 0 0 0,0 0 0 0 0,0 0 0 0 0,-1 0 0 0 0,1 1 0 0 0,0-1 0 0 0,0 0 0 0 0,0 0 0 0 0,-1 1 0 0 0,1-1 0 0 0,0 0 0 0 0,0 1 0 0 0,0-1 0 0 0,0 0 0 0 0,0 0 0 0 0,-1 1 0 0 0,1-1 0 0 0,0 0 0 0 0,0 1 0 0 0,0-1 0 0 0,0 0 0 0 0,0 1 0 0 0,0-1 0 0 0,0 0 0 0 0,0 1 0 0 0,0-1 0 0 0,0 0 0 0 0,0 0 0 0 0,1 1 0 0 0,-1-1 0 0 0,0 0 0 0 0,0 1 0 0 0,0-1 0 0 0,0 0 0 0 0,0 0 0 0 0,1 1 0 0 0,-1-1 0 0 0,0 0 0 0 0,0 0 0 0 0,0 1 0 0 0,1-1 0 0 0,-1 0 0 0 0,0 0 0 0 0,0 0 0 0 0,1 1 0 0 0,-1-1 0 0 0,0 0 0 0 0,0 0 0 0 0,1 0 0 0 0,1 2 0 0 0,0 1 0 0 0,0-1 0 0 0,1 0 0 0 0,-1-1 0 0 0,1 1 0 0 0,-1 0 0 0 0,1-1 0 0 0,0 1 0 0 0,0-1 0 0 0,0 0 0 0 0,-1 0 0 0 0,1 0 0 0 0,0 0 0 0 0,0-1 0 0 0,3 1 0 0 0,8 1 0 0 0,-1-1 0 0 0,1-1 0 0 0,1 0 0 0 0,14 0 0 0 0,-5 3 0 0 0,20 4 0 0 0,7 1 0 0 0,-25-4 0 0 0,1 1 0 0 0,0 1 0 0 0,-1 1 0 0 0,-1 2 0 0 0,2 1 0 0 0,-11-4 0 0 0,0 2 0 0 0,-1 0 0 0 0,0 0 0 0 0,0 1 0 0 0,-1 1 0 0 0,-1 1 0 0 0,1 0 0 0 0,5 7 0 0 0,-16-15 0 0 0,0 0 0 0 0,-1 0 0 0 0,1 0 0 0 0,-1 1 0 0 0,0-1 0 0 0,0 1 0 0 0,0-1 0 0 0,-1 1 0 0 0,1-1 0 0 0,-1 1 0 0 0,0 0 0 0 0,0 0 0 0 0,0 0 0 0 0,0-1 0 0 0,-1 1 0 0 0,1 4 0 0 0,-2-5 0 0 0,1 1 0 0 0,0-1 0 0 0,-1 0 0 0 0,0 1 0 0 0,0-1 0 0 0,0 0 0 0 0,0 0 0 0 0,-1 1 0 0 0,1-1 0 0 0,-1 0 0 0 0,0-1 0 0 0,1 1 0 0 0,-2 0 0 0 0,1 0 0 0 0,0-1 0 0 0,0 1 0 0 0,-1-1 0 0 0,1 0 0 0 0,-4 2 0 0 0,-5 4 99 0 0,0-1 0 0 0,-1 0 0 0 0,0-1 0 0 0,-11 5-99 0 0,-55 17 739 0 0,38-15-434 0 0,-26 11-182 0 0,-82 28 651 0 0,105-39-3838 0 0,-1-1-1 0 0,-20 0 3065 0 0,37-8-4968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866 203 10135 0 0,'0'0'231'0'0,"0"0"29"0"0,0 0 19 0 0,-2 0-41 0 0,1-1-235 0 0,0 1 0 0 0,0 0 0 0 0,0 0 0 0 0,-1-1-1 0 0,1 1 1 0 0,0-1 0 0 0,0 1 0 0 0,0-1 0 0 0,0 1 0 0 0,0-1-1 0 0,0 0 1 0 0,0 1 0 0 0,0-1 0 0 0,0 0 0 0 0,0 0 0 0 0,1 0-1 0 0,-1 0 1 0 0,0 0 0 0 0,0 0-3 0 0,-2-2-6 0 0,2 1 76 0 0,0 1 0 0 0,0-1-1 0 0,-1 0 1 0 0,1 1-1 0 0,0-1 1 0 0,1 0 0 0 0,-1 0-1 0 0,0 0 1 0 0,0 0-1 0 0,1 0 1 0 0,-1 0 0 0 0,1 0-1 0 0,0 0 1 0 0,0 0-1 0 0,-1-1-69 0 0,2-32 1044 0 0,3-12 396 0 0,-4 43-1400 0 0,1 1-1 0 0,-1-1 0 0 0,0 1 0 0 0,1 0 1 0 0,-2-1-1 0 0,1 1 0 0 0,0-1 0 0 0,-1 1 1 0 0,1 0-1 0 0,-1-1 0 0 0,-1-2-39 0 0,1 4 8 0 0,1 1 0 0 0,-1-1-1 0 0,0 1 1 0 0,0-1 0 0 0,0 1-1 0 0,0-1 1 0 0,0 1-1 0 0,0-1 1 0 0,0 1 0 0 0,0 0-1 0 0,-1-1 1 0 0,1 1 0 0 0,-1 0-1 0 0,1 0 1 0 0,-1 0 0 0 0,1 0-1 0 0,-1 1 1 0 0,1-1 0 0 0,-1 0-1 0 0,0 0 1 0 0,1 1 0 0 0,-1-1-1 0 0,0 1-7 0 0,-9-1 0 0 0,1 0 0 0 0,-1 0 0 0 0,1 1 0 0 0,0 1 0 0 0,-1-1 0 0 0,1 2 0 0 0,0 0 0 0 0,-1 0 0 0 0,-2 1 0 0 0,-21 8 0 0 0,0 2 0 0 0,-1 1 0 0 0,11-4 0 0 0,-52 25 0 0 0,1 4 0 0 0,1 3 0 0 0,-3 7 0 0 0,22-10 0 0 0,2 2 0 0 0,1 3 0 0 0,0 5 0 0 0,49-47 0 0 0,-25 26 0 0 0,25-25 0 0 0,1 0 0 0 0,0-1 0 0 0,-1 1 0 0 0,1 0 0 0 0,0 1 0 0 0,1-1 0 0 0,-1 0 0 0 0,1 1 0 0 0,-1 0 0 0 0,2-3 0 0 0,0-1 0 0 0,0 1 0 0 0,0 0 0 0 0,0-1 0 0 0,0 1 0 0 0,0 0 0 0 0,0-1 0 0 0,0 1 0 0 0,0 0 0 0 0,1-1 0 0 0,-1 1 0 0 0,0 0 0 0 0,0-1 0 0 0,1 1 0 0 0,-1 0 0 0 0,0-1 0 0 0,1 1 0 0 0,-1-1 0 0 0,0 1 0 0 0,1-1 0 0 0,-1 1 0 0 0,1-1 0 0 0,-1 1 0 0 0,1-1 0 0 0,0 1 0 0 0,-1-1 0 0 0,1 0 0 0 0,-1 1 0 0 0,1-1 0 0 0,10 3 0 0 0,3-4 190 0 0,0 0 0 0 0,0-1 0 0 0,0-1 1 0 0,-1 0-1 0 0,1-1 0 0 0,-1-1 0 0 0,3-1-190 0 0,-5 2 109 0 0,105-38 163 0 0,2-1 64 0 0,56-9-336 0 0,-173 51 13 0 0,0 1-1 0 0,0-1 0 0 0,0 1 1 0 0,1 0-1 0 0,-1 0 1 0 0,0 0-1 0 0,0 0 0 0 0,0 0 1 0 0,1 0-1 0 0,-1 0 0 0 0,0 0 1 0 0,0 0-1 0 0,1 0 1 0 0,-1 1-1 0 0,0-1 0 0 0,0 0 1 0 0,0 1-1 0 0,0-1 1 0 0,0 1-1 0 0,1 0 0 0 0,-1-1 1 0 0,0 1-1 0 0,0 0 1 0 0,-1 0-1 0 0,1-1 0 0 0,0 1 1 0 0,0 0-1 0 0,0 0 0 0 0,0 0 1 0 0,-1 0-1 0 0,1 0 1 0 0,0 0-1 0 0,-1 0 0 0 0,1 0 1 0 0,-1 0-1 0 0,1 1 1 0 0,-1 0-13 0 0,1 1 15 0 0,0 0 1 0 0,-1 1 0 0 0,1-1-1 0 0,-1 1 1 0 0,0-1 0 0 0,0 1 0 0 0,0-1-1 0 0,0 0 1 0 0,-1 1 0 0 0,1-1-1 0 0,-1 1 1 0 0,0-1 0 0 0,0 1-16 0 0,-34 76-607 0 0,34-80 607 0 0,1 0 0 0 0,0 0 0 0 0,0 1 0 0 0,0-1 0 0 0,0 0 0 0 0,0 0 0 0 0,-1 0 0 0 0,1 0 0 0 0,0 0 0 0 0,0 1 0 0 0,0-1 0 0 0,0 0 0 0 0,0 0 0 0 0,0 0 0 0 0,0 0 0 0 0,0 1 0 0 0,0-1 0 0 0,0 0 0 0 0,0 0 0 0 0,0 0 0 0 0,0 1 0 0 0,-1-1 0 0 0,1 0 0 0 0,1 0 0 0 0,-1 0 0 0 0,0 0 0 0 0,0 1 0 0 0,0-1 0 0 0,0 0 0 0 0,0 0 0 0 0,0 0 0 0 0,0 1 0 0 0,0-1 0 0 0,0 0 0 0 0,0 0 0 0 0,0 0 0 0 0,0 0 0 0 0,0 0 0 0 0,1 1 0 0 0,-1-1 0 0 0,0 0 0 0 0,0 0 0 0 0,0 0 0 0 0,0 0 0 0 0,0 0 0 0 0,1 0 0 0 0,-1 1 0 0 0,0-1 0 0 0,0 0 0 0 0,0 0 0 0 0,0 0 0 0 0,1 0 0 0 0,-1 0 0 0 0,0 0 0 0 0,0 0 0 0 0,7-2 0 0 0,-7 2 0 0 0,31-13-4814 0 0,-12 1-604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8287 0 0,'0'0'191'0'0,"0"0"26"0"0,0 0 9 0 0,0 0 42 0 0,0 0 158 0 0,0 0 72 0 0,0 0 12 0 0,-1 2-67 0 0,-7 14-206 0 0,-8 13 257 0 0,-1 0 0 0 0,-1-2 0 0 0,-2 0 0 0 0,-6 5-494 0 0,-14 18 332 0 0,-19 24 776 0 0,-21 21-644 0 0,-3 14-464 0 0,-48 60 144 0 0,120-155-306 0 0,1 1 0 0 0,-8 13 162 0 0,15-23-77 0 0,2-3-398 0 0,1-2-578 0 0,0 0-2296 0 0,0 0-989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8287 0 0,'-5'7'408'0'0,"-41"25"48"0"0,37-25 54 0 0,-1 0-1 0 0,0 0 0 0 0,0-1 1 0 0,-6 4-510 0 0,11-8 42 0 0,-8 6 173 0 0,0 0 1 0 0,0 1-1 0 0,1 0 0 0 0,1 1 0 0 0,-7 7-215 0 0,-5 8 1831 0 0,-13 19-1831 0 0,3-3 581 0 0,18-23-505 0 0,1 2 0 0 0,1 0 0 0 0,0 0 0 0 0,2 1 0 0 0,0 1 0 0 0,2 0 0 0 0,0 0 0 0 0,-4 19-76 0 0,12-38 11 0 0,1 1-1 0 0,-1-1 1 0 0,1 0-1 0 0,0 0 1 0 0,-1 0-1 0 0,2 1 1 0 0,-1-1 0 0 0,0 0-1 0 0,1 0 1 0 0,-1 2-11 0 0,1-4 9 0 0,-1 0 1 0 0,0 0 0 0 0,1 0-1 0 0,-1 0 1 0 0,0 0-1 0 0,1 0 1 0 0,-1 0 0 0 0,1-1-1 0 0,0 1 1 0 0,-1 0 0 0 0,1 0-1 0 0,-1 0 1 0 0,1-1 0 0 0,0 1-1 0 0,0 0 1 0 0,0-1-1 0 0,-1 1 1 0 0,1-1 0 0 0,0 1-1 0 0,0-1 1 0 0,0 1 0 0 0,0-1-1 0 0,0 0 1 0 0,0 1 0 0 0,0-1-1 0 0,0 0 1 0 0,0 0-1 0 0,0 0 1 0 0,0 1 0 0 0,0-1-1 0 0,0 0 1 0 0,0 0 0 0 0,0-1-1 0 0,0 1 1 0 0,0 0-10 0 0,12-3 317 0 0,-1-1 1 0 0,1 0-1 0 0,-1-1 1 0 0,0 0-1 0 0,-1-1 0 0 0,1 0 1 0 0,-1-1-1 0 0,6-4-317 0 0,11-7 506 0 0,92-52-1283 0 0,-108 63 705 0 0,1 0 0 0 0,-2-1 1 0 0,1 0-1 0 0,-1 0 0 0 0,0-2 1 0 0,7-6 71 0 0,-15 12-8 0 0,0 1 0 0 0,-1 0 1 0 0,1 0-1 0 0,0-1 0 0 0,-1 0 1 0 0,0 1-1 0 0,0-1 0 0 0,0 0 1 0 0,0 0-1 0 0,-1 0 0 0 0,0 0 1 0 0,1 0-1 0 0,-1-1 0 0 0,-1 1 1 0 0,1 0-1 0 0,-1 0 0 0 0,1-1 1 0 0,-1 1-1 0 0,-1 0 0 0 0,1-1 1 0 0,-1 1-1 0 0,1 0 0 0 0,-2-4 8 0 0,0 4-55 0 0,1 0 0 0 0,-1 0 0 0 0,0 0 0 0 0,0 0 0 0 0,-1 1 0 0 0,1-1 0 0 0,-1 1 0 0 0,0-1 0 0 0,0 1 0 0 0,0 0 0 0 0,0 0 0 0 0,0 1 0 0 0,-1-1 0 0 0,0 0 55 0 0,-9-5-372 0 0,-1 0-1 0 0,0 1 0 0 0,-3-1 373 0 0,-4-2-144 0 0,7 4 27 0 0,-1 0-1 0 0,-9-2 118 0 0,-21-8-1663 0 0,35 11 1439 0 0,9 2-100 0 0,0 2-184 0 0,0-1-3946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8287 0 0,'0'0'191'0'0,"0"0"26"0"0,0 0 9 0 0,-7 6 4 0 0,-115 111-230 0 0,91-90 39 0 0,-4 4 386 0 0,1 2-425 0 0,11-11 1140 0 0,-22 15-1140 0 0,-12 12 460 0 0,27-21-450 0 0,-5 4 713 0 0,2 1 0 0 0,-17 23-723 0 0,48-53 91 0 0,0 0 0 0 0,0 0 0 0 0,1 0 0 0 0,-1 1 0 0 0,1-1 0 0 0,0 0 0 0 0,0 0 0 0 0,0 1 0 0 0,0-1 0 0 0,1 1 0 0 0,0-1 0 0 0,-1 1 0 0 0,1-1 0 0 0,0 1 0 0 0,1-1 0 0 0,-1 2-91 0 0,0-3 42 0 0,1 0-1 0 0,-1 0 0 0 0,0 0 1 0 0,1 0-1 0 0,-1-1 1 0 0,1 1-1 0 0,0 0 0 0 0,-1 0 1 0 0,1 0-1 0 0,0-1 0 0 0,0 1 1 0 0,0 0-1 0 0,1-1 1 0 0,-1 1-1 0 0,0-1 0 0 0,0 0 1 0 0,1 1-1 0 0,-1-1 0 0 0,1 0 1 0 0,-1 0-1 0 0,1 0 1 0 0,0 0-1 0 0,-1 0 0 0 0,1 0 1 0 0,0 0-1 0 0,0 0 1 0 0,0-1-1 0 0,0 1 0 0 0,1-1-41 0 0,7 1 144 0 0,0 0-1 0 0,0 0 1 0 0,0-2-1 0 0,1 1 0 0 0,-1-1 1 0 0,0-1-1 0 0,0 0-143 0 0,22-5 1028 0 0,17-8-1028 0 0,-32 9 7 0 0,1-2-1 0 0,-1 0 1 0 0,4-4-7 0 0,31-13-4 0 0,-42 21 4 0 0,-1-1 0 0 0,0 0 0 0 0,0 0 0 0 0,0-1 0 0 0,-1 0 0 0 0,0 0 0 0 0,0-1 0 0 0,0 0 0 0 0,-1 0 0 0 0,0-1 0 0 0,-1 0 0 0 0,0 0 0 0 0,0 0 0 0 0,0-1 0 0 0,-1 0 0 0 0,0 0 0 0 0,-1-1 0 0 0,0 1 0 0 0,1-5 0 0 0,-1 3 0 0 0,-1 0 0 0 0,0 0 0 0 0,-1 0 0 0 0,0 0 0 0 0,0-1 0 0 0,-1 1 0 0 0,-1-3 0 0 0,0 8-198 0 0,0 0-1 0 0,-1 0 1 0 0,0 0-1 0 0,0 0 1 0 0,0 0-1 0 0,-1 0 1 0 0,0 0 0 0 0,0 1-1 0 0,0-1 1 0 0,-2-1 198 0 0,-1-2-549 0 0,0 1 1 0 0,-1-1 0 0 0,0 1 0 0 0,-1 1 0 0 0,-6-7 548 0 0,-1 1-1524 0 0,0-1-11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10135 0 0,'0'0'231'0'0,"0"0"29"0"0,0 0 19 0 0,-2 2-41 0 0,-34 30 791 0 0,-1-1 0 0 0,-25 15-1029 0 0,-5 3 78 0 0,-47 35 821 0 0,-20 16 250 0 0,104-75-1149 0 0,0 2 0 0 0,2 1 0 0 0,1 1 0 0 0,-11 17 0 0 0,32-37 0 0 0,0-1 0 0 0,0 1 0 0 0,1 0 0 0 0,1 1 0 0 0,0-1 0 0 0,0 1 0 0 0,1 0 0 0 0,0-1 0 0 0,0 2 0 0 0,0 6 0 0 0,2-12 0 0 0,0 0 0 0 0,1 0 0 0 0,0 0 0 0 0,0 1 0 0 0,0-1 0 0 0,1 0 0 0 0,0 0 0 0 0,0 0 0 0 0,0 0 0 0 0,0-1 0 0 0,1 1 0 0 0,0 0 0 0 0,0 0 0 0 0,0-1 0 0 0,0 1 0 0 0,1-1 0 0 0,0 0 0 0 0,0 0 0 0 0,0 0 0 0 0,0 0 0 0 0,1 0 0 0 0,2 2 0 0 0,4 3 160 0 0,1 0 0 0 0,1-1 0 0 0,0 0 0 0 0,0 0 0 0 0,0-2 0 0 0,1 1 0 0 0,0-2 0 0 0,0 0 0 0 0,4 1-160 0 0,11 4 327 0 0,9 1-2420 0 0,-22-9-3365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10135 0 0,'0'0'464'0'0,"0"0"-9"0"0,-2 1-295 0 0,-19 21 1337 0 0,0 2-1 0 0,-12 16-1496 0 0,11-12 944 0 0,12-16-136 0 0,0 0 0 0 0,-4 10-808 0 0,-12 13 503 0 0,9-13-398 0 0,3-4 8 0 0,-16 15-113 0 0,-12 15 330 0 0,41-47-287 0 0,-81 104 1519 0 0,76-98-1700 0 0,1 0 0 0 0,1 0 0 0 0,-1 0-1 0 0,1 0 1 0 0,1 1 0 0 0,-2 2 138 0 0,5-8-953 0 0,0-2-1013 0 0,0 0-3830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93 13823 0 0,'0'0'315'0'0,"-16"0"758"0"0,8 1-961 0 0,7-1-111 0 0,1 0-1 0 0,0 1 1 0 0,0-1-1 0 0,-1 0 1 0 0,1 0-1 0 0,0 1 1 0 0,0-1-1 0 0,-1 0 1 0 0,1 0-1 0 0,0 1 1 0 0,0-1 0 0 0,0 0-1 0 0,0 1 1 0 0,-1-1-1 0 0,1 0 1 0 0,0 1-1 0 0,0-1 1 0 0,0 0-1 0 0,0 1 1 0 0,0-1-1 0 0,0 0 1 0 0,0 1-1 0 0,0-1 0 0 0,0 1 0 0 0,1 0-1 0 0,-1 0 0 0 0,1 0 0 0 0,0 0 1 0 0,-1 0-1 0 0,1-1 0 0 0,0 1 0 0 0,-1 0 1 0 0,1 0-1 0 0,0 0 0 0 0,0-1 0 0 0,0 1 1 0 0,0-1-1 0 0,-1 1 0 0 0,1 0 0 0 0,0-1 1 0 0,0 0-1 0 0,0 1 0 0 0,0-1 1 0 0,0 0-1 0 0,1 1 0 0 0,-1-1 0 0 0,0 0 1 0 0,0 0 0 0 0,28 5 88 0 0,-1-4 240 0 0,0-1 0 0 0,0-1 1 0 0,0-2-1 0 0,0-1 0 0 0,0-1 0 0 0,18-6-328 0 0,47-11-315 0 0,-23 6-1152 0 0,44-17 1467 0 0,-59 14-5134 0 0,-33 11 610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31 13823 0 0,'1'-14'630'0'0,"-1"11"-13"0"0,2 1-393 0 0,-2 2-223 0 0,1-1 1 0 0,0 0 0 0 0,0 0-1 0 0,-1 1 1 0 0,1-1-1 0 0,0 0 1 0 0,0 1-1 0 0,0-1 1 0 0,0 1-1 0 0,0-1 1 0 0,-1 1-1 0 0,1 0 1 0 0,0-1-1 0 0,0 1 1 0 0,0 0-1 0 0,1-1-1 0 0,1 1 1 0 0,7-2-1 0 0,0 5 0 0 0,-8-2-1 0 0,-1 1 0 0 0,0-1-1 0 0,0 1 1 0 0,1 0-1 0 0,-1-1 1 0 0,-1 1 0 0 0,1 0-1 0 0,0 0 1 0 0,0-1 0 0 0,-1 1-1 0 0,1 0 1 0 0,-1 0 0 0 0,1 0-1 0 0,-1 0 1 0 0,0 0 0 0 0,0 0-1 0 0,0 0 1 0 0,0 0-1 0 0,0 0 1 0 0,0 1 1 0 0,-1 6 159 0 0,0 1 0 0 0,-1-1 0 0 0,-1 6-159 0 0,-1-3 68 0 0,0 0 1 0 0,0-1 0 0 0,-1 1-1 0 0,-1-1 1 0 0,0-1 0 0 0,-1 1-1 0 0,0-1 1 0 0,0 0 0 0 0,-1 0-1 0 0,0-1 1 0 0,-1 0 0 0 0,0-1-1 0 0,-5 4-68 0 0,-20 14 237 0 0,0-2 1 0 0,-2-2-1 0 0,-11 5-237 0 0,39-23 2 0 0,-45 23-2 0 0,-1-2 0 0 0,-9 0 0 0 0,18-7 0 0 0,-37 12 0 0 0,-29 4 0 0 0,56-18 0 0 0,-16 4-876 0 0,-29 3 876 0 0,92-22-166 0 0,-1 1-1 0 0,1-2 0 0 0,0 1 1 0 0,-1-1-1 0 0,1 0 1 0 0,0-1-1 0 0,-1 1 1 0 0,1-2-1 0 0,0 1 0 0 0,-1-1 1 0 0,1-1-1 0 0,0 1 1 0 0,1-1-1 0 0,-1-1 0 0 0,0 0 1 0 0,1 0-1 0 0,0 0 1 0 0,-2-2 166 0 0,7 5-6 0 0,1-1 1 0 0,0 1 0 0 0,-1 0 0 0 0,1 0 0 0 0,0-1-1 0 0,0 1 1 0 0,0-1 0 0 0,0 1 0 0 0,0-1-1 0 0,1 1 1 0 0,-1-1 0 0 0,0 0 0 0 0,1 1 0 0 0,-1-1-1 0 0,1 0 1 0 0,0 1 0 0 0,-1-1 0 0 0,1-1 5 0 0,0 0-23 0 0,0 0 0 0 0,1 0 0 0 0,-1 0 1 0 0,0 0-1 0 0,1 0 0 0 0,0 0 1 0 0,0 0-1 0 0,0 0 0 0 0,0 0 0 0 0,1 0 23 0 0,2-5-214 0 0,1-1 0 0 0,0 2 0 0 0,0-1 0 0 0,1 1 0 0 0,0-1 0 0 0,5-2 214 0 0,-2 0-131 0 0,1 1 0 0 0,0 0 0 0 0,1 1 0 0 0,0 0 0 0 0,10-5 131 0 0,-16 10 110 0 0,1 0 0 0 0,0 1 0 0 0,0 0 0 0 0,0 0 0 0 0,1 0 0 0 0,-1 1 1 0 0,0 0-1 0 0,0 0 0 0 0,1 0 0 0 0,-1 1 0 0 0,1 0 0 0 0,-1 0 0 0 0,3 1-110 0 0,-1 1 216 0 0,1 0 0 0 0,-1 0-1 0 0,0 1 1 0 0,0 0 0 0 0,0 0 0 0 0,0 1-1 0 0,0 0 1 0 0,-1 0 0 0 0,0 1-1 0 0,1 0 1 0 0,-2 0 0 0 0,2 1-216 0 0,15 15 940 0 0,-2 1 1 0 0,15 19-941 0 0,-22-25 218 0 0,-6-7-213 0 0,7 8 0 0 0,0 0 0 0 0,1-1 0 0 0,15 11-5 0 0,-25-23 0 0 0,0 0 0 0 0,0 0-1 0 0,0 0 1 0 0,0-1 0 0 0,1 0 0 0 0,-1 0-1 0 0,1-1 1 0 0,0 0 0 0 0,0 0-1 0 0,0 0 1 0 0,0-1 0 0 0,0 0 0 0 0,0-1-1 0 0,2 1 1 0 0,11-2-138 0 0,0-1 0 0 0,0-1 0 0 0,-1 0-1 0 0,1-2 1 0 0,-1 0 0 0 0,11-5 138 0 0,-26 9-218 0 0,0-1-1 0 0,-1 1 1 0 0,1-1 0 0 0,-1 0 0 0 0,1 0 0 0 0,-1-1-1 0 0,0 1 1 0 0,0-1 0 0 0,2-2 218 0 0,11-12-1023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15663 0 0,'3'1'356'0'0,"2"0"-219"0"0,0-1 0 0 0,1 1 0 0 0,-1-1 0 0 0,0 0 0 0 0,1 0 0 0 0,-1-1 0 0 0,0 1 0 0 0,1-1 0 0 0,0-1-137 0 0,53-16 147 0 0,-29 9-92 0 0,23-8 1184 0 0,-1-2 0 0 0,45-23-1239 0 0,-69 28 31 0 0,0-2 0 0 0,-2 0-1 0 0,0-2 1 0 0,-1-1 0 0 0,20-20-31 0 0,-40 33-384 0 0,0 0 0 0 0,0-1 0 0 0,0 1 0 0 0,-1-1 1 0 0,0 0-1 0 0,0 0 0 0 0,-1 0 0 0 0,0-1 0 0 0,0 0 384 0 0,4-8-1024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 10135 0 0,'-8'-1'53'0'0,"-1"0"0"0"0,1 1 0 0 0,0 0 0 0 0,-1 0-1 0 0,1 0 1 0 0,0 1 0 0 0,-1 1 0 0 0,1-1 0 0 0,0 1-1 0 0,0 1 1 0 0,0-1 0 0 0,0 2 0 0 0,1-1 0 0 0,-1 1-1 0 0,1 0 1 0 0,0 0 0 0 0,0 1 0 0 0,0 0 0 0 0,0 0-1 0 0,0 2-52 0 0,1-2 0 0 0,1 1 0 0 0,-1 0 0 0 0,1 0 0 0 0,1 1 0 0 0,0 0 0 0 0,-1-1 0 0 0,2 1 0 0 0,-1 1 0 0 0,0 2 0 0 0,3-6 0 0 0,0-1 0 0 0,0 1 0 0 0,0 0 0 0 0,0 0 0 0 0,1 0 0 0 0,0 0 0 0 0,0 0 0 0 0,0 0 0 0 0,0 0 0 0 0,1 0 0 0 0,-1 0 0 0 0,1 0 0 0 0,0 0 0 0 0,0 0 0 0 0,0-1 0 0 0,1 1 0 0 0,0 0 0 0 0,-1-1 0 0 0,3 3 0 0 0,8 14 60 0 0,-1-2 243 0 0,0 1 0 0 0,-1 1 1 0 0,4 10-304 0 0,-3-3 641 0 0,2-1 1 0 0,1 0-1 0 0,4 3-641 0 0,3 6 634 0 0,-6-11 20 0 0,1 0 0 0 0,8 6-654 0 0,-5-7 591 0 0,-2 2 1 0 0,0 1-592 0 0,-15-24 9 0 0,7 14 28 0 0,0 0 1 0 0,0 0 0 0 0,-2 1-1 0 0,1 2-37 0 0,-7-13 1 0 0,1-1-1 0 0,-1 0 0 0 0,0 1 1 0 0,0-1-1 0 0,0 0 0 0 0,-1 1 1 0 0,0-1-1 0 0,0 1 1 0 0,0-1-1 0 0,-1 1 0 0 0,0-1 1 0 0,0 1-1 0 0,0-1 0 0 0,-1 0 1 0 0,0 0-1 0 0,0 1 0 0 0,-7 13 0 0 0,-1-1 0 0 0,-1 0 0 0 0,-1 0 0 0 0,-1-1 0 0 0,0-1 0 0 0,-1 0 0 0 0,-1-1 0 0 0,0-1 0 0 0,-1 0 0 0 0,0-1 0 0 0,-3 1 0 0 0,-41 26 0 0 0,-2-3 0 0 0,-37 17 0 0 0,94-52 0 0 0,-39 20-293 0 0,23-12-536 0 0,0 0-1 0 0,1 2 0 0 0,0 0 0 0 0,-7 7 830 0 0,20-11-5116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10 11975 0 0,'0'0'547'0'0,"0"0"-11"0"0,0-1-344 0 0,0-4-97 0 0,0 4 281 0 0,0 0-308 0 0,0 1 1 0 0,-1 0 0 0 0,1 0-1 0 0,0 0 1 0 0,-1-1 0 0 0,1 1-1 0 0,0 0 1 0 0,-1 0 0 0 0,1 0-1 0 0,0 0 1 0 0,-1-1 0 0 0,1 1-1 0 0,0 0 1 0 0,-1 0 0 0 0,1 0-1 0 0,-1 0 1 0 0,1 0 0 0 0,0 0-1 0 0,-1 0 1 0 0,1 0 0 0 0,-1 0-1 0 0,1 0-68 0 0,-11 11 87 0 0,-140 148 1970 0 0,90-88-2057 0 0,3 4 0 0 0,33-43-94 0 0,-4 3 94 0 0,-24 29-307 0 0,50-61 75 0 0,-2 2 18 0 0,4-2-4779 0 0,1-3 25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0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53 11975 0 0,'0'-5'200'0'0,"-1"-1"0"0"0,1 0 0 0 0,-2 1 0 0 0,1-1 0 0 0,-1 0 0 0 0,0 0-200 0 0,1 5 7 0 0,0 0-1 0 0,0 0 1 0 0,0 0-1 0 0,0 1 0 0 0,0-1 1 0 0,0 1-1 0 0,0-1 1 0 0,0 0-1 0 0,0 1 0 0 0,0 0 1 0 0,0-1-1 0 0,0 1 1 0 0,-1 0-1 0 0,1 0 0 0 0,0-1 1 0 0,-1 1-7 0 0,0 0 9 0 0,-8-2 31 0 0,-1 1 0 0 0,0 1 0 0 0,1 0 0 0 0,-1 0 0 0 0,0 1 0 0 0,1 0 0 0 0,-1 1 0 0 0,1 0 0 0 0,-1 1 0 0 0,-6 2-40 0 0,-11 5 491 0 0,0 2 1 0 0,1 0 0 0 0,-5 5-492 0 0,27-15 12 0 0,-101 58 136 0 0,86-47-147 0 0,0 1 0 0 0,1 1 1 0 0,1 1-1 0 0,-1 1-1 0 0,10-9 0 0 0,7-6 0 0 0,0 0 0 0 0,-1 0 0 0 0,1 0 0 0 0,0 0 0 0 0,0 0 0 0 0,1 0 0 0 0,-1 1 0 0 0,0-1 0 0 0,1 0 0 0 0,-1 7 0 0 0,4-1 0 0 0,0-6 32 0 0,-1-1 0 0 0,0 0 0 0 0,0 0-1 0 0,0 0 1 0 0,1 0 0 0 0,-1 0 0 0 0,1 0-1 0 0,-1 0 1 0 0,1 0 0 0 0,-1 0 0 0 0,1-1-1 0 0,-1 1 1 0 0,1-1 0 0 0,0 1 0 0 0,-1-1-1 0 0,1 0 1 0 0,0 1 0 0 0,-1-1 0 0 0,1 0-1 0 0,0 0 1 0 0,0 0-32 0 0,6-1 259 0 0,-1 0-1 0 0,1 0 1 0 0,-1-1-1 0 0,3 0-258 0 0,2-1 182 0 0,14-2-78 0 0,-12 2-88 0 0,0 0-1 0 0,0-1 0 0 0,0 0 0 0 0,12-6-15 0 0,-18 6 0 0 0,1 0 0 0 0,-1 0 0 0 0,0-1 0 0 0,-1-1 0 0 0,1 1 0 0 0,-1-1 0 0 0,6-7 0 0 0,-7 7-70 0 0,1 0-419 0 0,-2 0 1 0 0,1 0-1 0 0,3-6 489 0 0,-7 9-115 0 0,-1 1 0 0 0,1-1-1 0 0,-1 1 1 0 0,0-1 0 0 0,0 0-1 0 0,0 0 1 0 0,0 0 0 0 0,0 0-1 0 0,0 0 1 0 0,-1 0 0 0 0,0 0-1 0 0,0-2 116 0 0,-5 1-4406 0 0,-2 1 68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10135 0 0,'0'0'231'0'0,"-2"0"29"0"0,1 1-240 0 0,-1 0 1 0 0,0-1-1 0 0,1 1 0 0 0,-1 0 0 0 0,1 0 1 0 0,-1 0-1 0 0,1 0 0 0 0,-1 0 1 0 0,1 0-1 0 0,0 0 0 0 0,0 0 0 0 0,-1 1 1 0 0,1-1-21 0 0,-17 23 245 0 0,8-10-189 0 0,2-4-48 0 0,-17 23 455 0 0,-2 5-463 0 0,12 0 2033 0 0,14-37-1521 0 0,1-1 0 0 0,2 13 512 0 0,-2-12-908 0 0,1 1-1 0 0,-1-1 1 0 0,0 0 0 0 0,1 0-1 0 0,-1 0 1 0 0,1 0-1 0 0,-1 0 1 0 0,1 0-1 0 0,-1 0 1 0 0,1 0 0 0 0,0 0-1 0 0,0 0 1 0 0,-1 0-1 0 0,1 0 1 0 0,0 0-1 0 0,0 0 1 0 0,0-1-1 0 0,0 1-115 0 0,4 2 320 0 0,0-1 0 0 0,0 0 0 0 0,0 0 0 0 0,0-1 0 0 0,3 1-320 0 0,-6-1 0 0 0,1-1 0 0 0,0 1 0 0 0,-1-1 0 0 0,1 1 0 0 0,0-1 0 0 0,0 0 0 0 0,0 0 0 0 0,-1 0 0 0 0,1 0 0 0 0,0-1 0 0 0,0 1 0 0 0,0-1 0 0 0,-1 0 0 0 0,1 0 0 0 0,-1 0 0 0 0,1 0 0 0 0,0 0 0 0 0,-1 0 0 0 0,1-1 0 0 0,-1 0 49 0 0,0 1 0 0 0,1-1 0 0 0,-1 0-1 0 0,0 1 1 0 0,0-1 0 0 0,0 0 0 0 0,-1 0 0 0 0,1-1-1 0 0,0 1 1 0 0,-1 0 0 0 0,1 0 0 0 0,-1-1-1 0 0,1-1-48 0 0,0-1 164 0 0,0 0-1 0 0,0 0 0 0 0,0 0 0 0 0,-1 0 0 0 0,0 0 1 0 0,1-4-164 0 0,-2 4-155 0 0,1 1 0 0 0,1-1 0 0 0,-1 0 0 0 0,1 0 0 0 0,-1 1 0 0 0,1-1 0 0 0,1 1 0 0 0,-1-1 0 0 0,1 1 0 0 0,-1 0 0 0 0,3-3 155 0 0,17-17-1993 0 0,2 4-4479 0 0,-15 13 1748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10135 0 0,'0'0'464'0'0,"-1"2"-9"0"0,-6 10-324 0 0,-1 0 0 0 0,0-1 0 0 0,-1 0 0 0 0,0-1 0 0 0,-8 7-131 0 0,-23 28 962 0 0,-42 73 826 0 0,9-12-936 0 0,-176 224-836 0 0,212-276-197 0 0,-10 22 181 0 0,12-18-220 0 0,31-50 207 0 0,1-2-689 0 0,0-1-3460 0 0,3-5-176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20 645 6447 0 0,'0'0'142'0'0,"0"0"22"0"0,0 0 13 0 0,1-2-20 0 0,8-5 73 0 0,0-1 0 0 0,0 0 0 0 0,-2 0 0 0 0,1-1 0 0 0,-1 0-1 0 0,5-8-229 0 0,-2 4 719 0 0,0 0 0 0 0,0 1 0 0 0,10-9-719 0 0,-6 7 457 0 0,-1-1-1 0 0,0-1 1 0 0,-1 0-1 0 0,-1-1 1 0 0,1-1-457 0 0,14-22 357 0 0,19-25-344 0 0,55-77-9 0 0,-77 114-4 0 0,0 1 0 0 0,2 1-1 0 0,22-18 1 0 0,-40 38 6 0 0,1 0-1 0 0,0 1 0 0 0,0 0 0 0 0,0 0 1 0 0,1 1-1 0 0,0 0 0 0 0,0 0 1 0 0,0 1-1 0 0,4-1-5 0 0,-10 3 73 0 0,1 0 1 0 0,-1 0-1 0 0,1 1 0 0 0,-1-1 1 0 0,1 1-1 0 0,0 0 1 0 0,-1 0-1 0 0,1 1 0 0 0,-1-1 1 0 0,1 1-1 0 0,0 0 1 0 0,-1-1-1 0 0,1 2 0 0 0,-1-1 1 0 0,0 0-1 0 0,1 1 1 0 0,-1-1-1 0 0,0 1 1 0 0,0 0-1 0 0,0 0 0 0 0,0 0 1 0 0,0 1-1 0 0,-1-1 1 0 0,1 1-1 0 0,1 1-73 0 0,22 30 164 0 0,19 33-164 0 0,8 12 1 0 0,-49-73-1 0 0,0-1 0 0 0,0 0 0 0 0,-1 1 0 0 0,0 0 0 0 0,0 0 0 0 0,0 0 0 0 0,-1 0 0 0 0,0 0 0 0 0,0 0 0 0 0,0 4 0 0 0,-2-7 0 0 0,0 0 0 0 0,0 0 0 0 0,0-1 0 0 0,0 1 0 0 0,0 0 0 0 0,-1 0 0 0 0,1 0 0 0 0,-1-1 0 0 0,0 1 0 0 0,0 0 0 0 0,0-1 0 0 0,0 1 0 0 0,0 0 0 0 0,0-1 0 0 0,-1 0 0 0 0,1 1 0 0 0,-1-1 0 0 0,0 0 0 0 0,0 0 0 0 0,0 0 0 0 0,0 0 0 0 0,0 0 0 0 0,0 0 0 0 0,0 0 0 0 0,-1 0 0 0 0,-24 17 0 0 0,-1-1 0 0 0,0-2 0 0 0,-2 0 0 0 0,-30 10 0 0 0,-20 4 12 0 0,-134 54 22 0 0,157-59-157 0 0,1 3-1 0 0,-34 25 124 0 0,65-38-2001 0 0,-1-1 1 0 0,-21 8 2000 0 0,18-11-1534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100 536 10135 0 0,'0'0'231'0'0,"0"0"29"0"0,0 0 19 0 0,-7 3 85 0 0,4-4-202 0 0,0 1 1 0 0,0-1 0 0 0,0 0-1 0 0,0 0 1 0 0,0 0 0 0 0,0 0-1 0 0,0 0 1 0 0,0 0 0 0 0,1-1-1 0 0,-1 0 1 0 0,-1 0-163 0 0,-1-2 332 0 0,0 0 1 0 0,0 0-1 0 0,0 0 0 0 0,1-1 0 0 0,-1 0-332 0 0,1 0 133 0 0,1 0-1 0 0,0 1 0 0 0,1-1 1 0 0,-1 0-1 0 0,1 0 0 0 0,0-1 1 0 0,0 1-1 0 0,1 0 1 0 0,-1-1-1 0 0,1 1 0 0 0,0-6-132 0 0,0 0 240 0 0,0-1 0 0 0,1 0 0 0 0,1 0 0 0 0,0 0 0 0 0,0-2-240 0 0,2 4 91 0 0,-1 0-1 0 0,1 0 1 0 0,1 0-1 0 0,0 1 1 0 0,0-1-1 0 0,1 1 0 0 0,0 0 1 0 0,0 0-1 0 0,1 1 1 0 0,6-7-91 0 0,8-9 236 0 0,2 1 0 0 0,0 1 1 0 0,2 2-237 0 0,-1-1-267 0 0,1 2 0 0 0,2 1 1 0 0,-1 1-1 0 0,2 1 1 0 0,0 2-1 0 0,26-10 267 0 0,-32 15-1102 0 0,2 2-1 0 0,-1 1 1 0 0,12-2 1102 0 0,-11 6-3623 0 0,-1 3-901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10 13823 0 0,'0'0'315'0'0,"0"0"45"0"0,0 0 21 0 0,0 0-49 0 0,-1-1-220 0 0,-2 0-110 0 0,0 0-1 0 0,-1 1 1 0 0,1-1-1 0 0,0 1 0 0 0,0 0 1 0 0,0-1-1 0 0,-1 1 1 0 0,1 1-1 0 0,0-1 1 0 0,-3 1-2 0 0,-36 9-1 0 0,15-3-1 0 0,9-3 227 0 0,1 1 0 0 0,0 1 0 0 0,0 1 0 0 0,0 0 0 0 0,1 1 0 0 0,0 1-1 0 0,1 1 1 0 0,0 0 0 0 0,-4 4-225 0 0,10-8 1 0 0,1 1 0 0 0,1 0 0 0 0,-1 0 0 0 0,1 1 0 0 0,0 0 0 0 0,1 0 0 0 0,0 1 0 0 0,1-1 0 0 0,-1 1 0 0 0,1 0 0 0 0,1 1 0 0 0,0-1-1 0 0,0 1 1 0 0,1 0 0 0 0,1 0 0 0 0,-1 0 0 0 0,1 3-1 0 0,2-10 44 0 0,-1 0 0 0 0,1 0-1 0 0,0 0 1 0 0,1 0-1 0 0,-1-1 1 0 0,0 1 0 0 0,1 0-1 0 0,0 0 1 0 0,0-1 0 0 0,-1 1-1 0 0,1 0 1 0 0,1-1 0 0 0,-1 1-1 0 0,0-1 1 0 0,1 0 0 0 0,-1 1-1 0 0,1-1 1 0 0,0 0 0 0 0,0 0-1 0 0,0 0 1 0 0,0 0 0 0 0,0 0-1 0 0,1 0-43 0 0,0 0 61 0 0,0 0-1 0 0,0 0 1 0 0,1 0-1 0 0,-1-1 1 0 0,0 1-1 0 0,1-1 1 0 0,0 0-1 0 0,-1 0 0 0 0,1 0 1 0 0,0-1-1 0 0,-1 1 1 0 0,1-1-1 0 0,0 0 1 0 0,0 0-1 0 0,-1 0 1 0 0,1-1-1 0 0,0 1-60 0 0,6-2 3 0 0,-1-1-1 0 0,0 0 1 0 0,1 0-1 0 0,-1-1 1 0 0,0 0-1 0 0,0 0 1 0 0,3-4-3 0 0,5-2-1 0 0,0-2 1 0 0,-1 0-1 0 0,1-3 1 0 0,-7 5 0 0 0,0 1 0 0 0,-1-2 0 0 0,0 1 0 0 0,0-1 0 0 0,-1 0 0 0 0,-1-1 0 0 0,0 0 0 0 0,-1 0 0 0 0,0-1 0 0 0,-1 0 0 0 0,0 0 0 0 0,-1 0 0 0 0,-1 0 0 0 0,1-2 0 0 0,-1-23-1315 0 0,-5 12-2356 0 0,-1 12-1783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11 15663 0 0,'1'0'90'0'0,"-1"0"0"0"0,0-1 0 0 0,1 1-1 0 0,-1-1 1 0 0,0 1 0 0 0,0-1 0 0 0,1 1-1 0 0,-1 0 1 0 0,0-1 0 0 0,0 1 0 0 0,1-1-1 0 0,-1 1 1 0 0,0-1 0 0 0,0 1 0 0 0,0-1-1 0 0,0 1 1 0 0,0-1 0 0 0,0 1 0 0 0,0-1-90 0 0,0 1 0 0 0,-1 0 1 0 0,0-1-1 0 0,1 1 1 0 0,-1 0 0 0 0,1 0-1 0 0,-1 0 1 0 0,1 0 0 0 0,-1 0-1 0 0,1 0 1 0 0,-1 0 0 0 0,0 0-1 0 0,1 0 1 0 0,-1 0-1 0 0,1 0 1 0 0,-1 0 0 0 0,1 0-1 0 0,-1 0 1 0 0,0 1 0 0 0,1-1-1 0 0,-1 0 1 0 0,1 0 0 0 0,-1 1-1 0 0,1-1 1 0 0,-1 0-1 0 0,1 1 1 0 0,-1-1-1 0 0,-1 2-2 0 0,-5 2-21 0 0,0 0 1 0 0,1 0-1 0 0,0 1 0 0 0,0 0 0 0 0,0 0 0 0 0,-5 6 23 0 0,-20 16-271 0 0,28-24 137 0 0,0-1 0 0 0,0 1 0 0 0,0 0 0 0 0,0 0 0 0 0,1 0 0 0 0,0 0 0 0 0,-1 0 0 0 0,1 0 0 0 0,0 0 0 0 0,0 1 0 0 0,0 0 134 0 0,-2 7-37 0 0,0 0-1 0 0,1 0 0 0 0,0 1 38 0 0,-7 24 59 0 0,-65 183 1853 0 0,48-146-1895 0 0,-21 37-17 0 0,31-73-1 0 0,-12 22-394 0 0,-2-1 0 0 0,-4-2 0 0 0,-1-1-1 0 0,-3-1 1 0 0,-17 15 395 0 0,37-46-10 0 0,-3 3 0 0 0,-15 15 10 0 0,27-33 1 0 0,1 1 0 0 0,-1-1-1 0 0,-1-1 1 0 0,1 0 0 0 0,-1 0-1 0 0,-2 0 0 0 0,4-2 0 0 0,5-3 0 0 0,1 0 0 0 0,0-1 0 0 0,-1 1 0 0 0,1-1 0 0 0,-1 0 0 0 0,1 1 0 0 0,-5-1 0 0 0,7-1 0 0 0,1 0 0 0 0,-1 0 0 0 0,0 0 0 0 0,0 0 0 0 0,0 0 0 0 0,0-1 0 0 0,1 1 0 0 0,-1 0 0 0 0,0-1 0 0 0,0 1 0 0 0,1 0 0 0 0,-1-1 0 0 0,0 1 0 0 0,0-1 0 0 0,1 1 0 0 0,-1-1 0 0 0,0 1 0 0 0,1-1 0 0 0,-1 0 0 0 0,1 1 0 0 0,-1-1 0 0 0,1 0 0 0 0,-1 1 0 0 0,1-1 0 0 0,-1 0 0 0 0,1 0 0 0 0,0 1 0 0 0,0-1 0 0 0,-1 0 0 0 0,1 0 0 0 0,0 0 0 0 0,0 1 0 0 0,0-1 0 0 0,0 0 0 0 0,0 0 0 0 0,0 0 0 0 0,0 0 0 0 0,-1-5 0 0 0,1 0 0 0 0,0 0 0 0 0,0 0 0 0 0,0 0 0 0 0,1 0 0 0 0,0 0 0 0 0,0 1 0 0 0,1-1 0 0 0,-1 0 0 0 0,1 1 0 0 0,1-1 0 0 0,-1 1 0 0 0,4-5 0 0 0,6-11 0 0 0,1 1 0 0 0,15-17 0 0 0,-7 9 0 0 0,22-28 0 0 0,3 3 0 0 0,18-13 0 0 0,-53 54 0 0 0,5-3 0 0 0,0 0 0 0 0,1 1 0 0 0,18-12 0 0 0,-26 20 0 0 0,0 0 0 0 0,1 1 0 0 0,0 0 0 0 0,0 0 0 0 0,1 1 0 0 0,-1 1 0 0 0,1 0 0 0 0,8-1 0 0 0,-15 3 0 0 0,0 1 0 0 0,0 0 0 0 0,1 1 0 0 0,-1-1 0 0 0,0 1 0 0 0,0 0 0 0 0,0 0 0 0 0,0 0 0 0 0,0 0 0 0 0,0 1 0 0 0,0-1 0 0 0,0 1 0 0 0,0 0 0 0 0,-1 0 0 0 0,1 1 0 0 0,-1-1 0 0 0,1 1 0 0 0,-1 0 0 0 0,0 0 0 0 0,0 0 0 0 0,0 0 0 0 0,0 2 0 0 0,5 4 0 0 0,-2 0 0 0 0,1 0 0 0 0,-1 1 0 0 0,0 0 0 0 0,-1 1 0 0 0,-1-1 0 0 0,3 9 0 0 0,-4-9 0 0 0,-1 0 0 0 0,-1-1 0 0 0,0 1 0 0 0,0 0 0 0 0,-1 0 0 0 0,0 0 0 0 0,-1 3 0 0 0,0 15 0 0 0,1-25 0 0 0,0 1 0 0 0,0-1 0 0 0,0 1 0 0 0,-1-1 0 0 0,0 0 0 0 0,0 1 0 0 0,0-1 0 0 0,0 0 0 0 0,0 1 0 0 0,-1-1 0 0 0,1 0 0 0 0,-2 1 0 0 0,-1 2 0 0 0,0 0 0 0 0,-1-1 0 0 0,0 0 0 0 0,0 0 0 0 0,-3 2 0 0 0,-6 7 0 0 0,11-11 0 0 0,0 0 0 0 0,0 0 0 0 0,0-1 0 0 0,0 1 0 0 0,-1-1 0 0 0,1 1 0 0 0,0-1 0 0 0,-1 0 0 0 0,-2 0 0 0 0,-21 11 0 0 0,1 1 0 0 0,0 0 0 0 0,-19 16 0 0 0,38-25 0 0 0,-54 37-216 0 0,-36 23-498 0 0,96-64-341 0 0,-1-1-2294 0 0,-5-3-989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419 108 10135 0 0,'0'0'231'0'0,"0"0"29"0"0,0 0 19 0 0,2 0-41 0 0,7 2-234 0 0,0-2-1 0 0,0 1 1 0 0,0-1-1 0 0,0 0 0 0 0,0-1 1 0 0,-1 0-1 0 0,1 0 1 0 0,0-1-1 0 0,0 0 1 0 0,-1-1-1 0 0,0 0 0 0 0,1 0 1 0 0,-1-1-1 0 0,3-1-3 0 0,-9 3 13 0 0,1-1 0 0 0,-1 1-1 0 0,0 0 1 0 0,0-1 0 0 0,0 1 0 0 0,0-1-1 0 0,0 0 1 0 0,0 0 0 0 0,0-1-13 0 0,12-27 356 0 0,-14 30-290 0 0,0 1-1 0 0,0-1 1 0 0,1 0 0 0 0,-1 1-1 0 0,0-1 1 0 0,0 0 0 0 0,0 1-1 0 0,0-1 1 0 0,0 0 0 0 0,0 1 0 0 0,0-1-1 0 0,0 0 1 0 0,-1 1 0 0 0,1-1-1 0 0,0 0 1 0 0,0 1 0 0 0,0-1-1 0 0,-1 1 1 0 0,1-1 0 0 0,0 0-1 0 0,-1 1 1 0 0,1-1 0 0 0,0 1-1 0 0,-1-1 1 0 0,1 1 0 0 0,-1-1-1 0 0,1 1 1 0 0,-1-1 0 0 0,1 1 0 0 0,-1 0-1 0 0,1-1 1 0 0,-1 1 0 0 0,0 0-1 0 0,1-1 1 0 0,-1 1 0 0 0,0 0-66 0 0,-22-7 657 0 0,23 6-622 0 0,-7 1 18 0 0,0 0 0 0 0,1 0 0 0 0,-1 1 0 0 0,0 0 0 0 0,0 0-1 0 0,1 0 1 0 0,-1 1 0 0 0,1 0 0 0 0,-1 0 0 0 0,1 1 0 0 0,0 0-53 0 0,-11 3 26 0 0,-12 3-26 0 0,2 2 0 0 0,-1 1 0 0 0,1 2 0 0 0,-16 10 0 0 0,-7 8 0 0 0,-48 32 0 0 0,81-51 0 0 0,1 1 0 0 0,0 0 0 0 0,1 1 0 0 0,-6 8 0 0 0,11-12 0 0 0,0 1 0 0 0,2-1 0 0 0,-1 2 0 0 0,1-1 0 0 0,1 1 0 0 0,1 0 0 0 0,-5 12 0 0 0,10-24 0 0 0,1 1 0 0 0,-1-1 0 0 0,1 0 0 0 0,0 1 0 0 0,-1-1 0 0 0,1 0 0 0 0,0 1 0 0 0,0-1 0 0 0,0 1 0 0 0,0-1 0 0 0,0 0 0 0 0,0 1 0 0 0,0-1 0 0 0,1 0 0 0 0,-1 1 0 0 0,0-1 0 0 0,1 0 0 0 0,-1 1 0 0 0,1-1 0 0 0,-1 0 0 0 0,1 0 0 0 0,0 1 0 0 0,-1-1 0 0 0,1 0 0 0 0,0 0 0 0 0,0 0 0 0 0,0-1 0 0 0,0 1 0 0 0,1 0 0 0 0,-1-1 0 0 0,0 1 0 0 0,0-1 0 0 0,0 0 0 0 0,1 1 0 0 0,-1-1 0 0 0,0 0 0 0 0,0 0 0 0 0,1 0 0 0 0,-1 0 0 0 0,0 0 0 0 0,0 0 0 0 0,1 0 0 0 0,-1 0 0 0 0,0 0 0 0 0,0-1 0 0 0,1 1 0 0 0,-1 0 0 0 0,0-1 0 0 0,0 1 0 0 0,0-1 0 0 0,1 0 0 0 0,242-124 2032 0 0,-217 113-2024 0 0,1 0 0 0 0,14-4-8 0 0,-34 14 0 0 0,-8 1 0 0 0,0 1 0 0 0,1 0 0 0 0,-1 0 0 0 0,0 0 0 0 0,0-1 0 0 0,1 1 0 0 0,-1 0 0 0 0,1 0 0 0 0,-1 0 0 0 0,0 0 0 0 0,1 0 0 0 0,-1 0 0 0 0,0-1 0 0 0,1 1 0 0 0,-1 0 0 0 0,0 0 0 0 0,1 0 0 0 0,-1 0 0 0 0,1 0 0 0 0,-1 1 0 0 0,0-1 0 0 0,1 0 0 0 0,-1 0 0 0 0,0 0 0 0 0,1 0 0 0 0,-1 0 0 0 0,0 0 0 0 0,1 1 0 0 0,-1-1 0 0 0,0 0 0 0 0,1 0 0 0 0,-1 0 0 0 0,0 1 0 0 0,1-1 0 0 0,-1 0 0 0 0,0 0 0 0 0,0 1 0 0 0,0 5 0 0 0,0-2-20 0 0,-1 0 0 0 0,0-1 0 0 0,0 1 0 0 0,0 0 0 0 0,0 0 0 0 0,-1 0 0 0 0,1-1 0 0 0,-1 1 0 0 0,0-1 0 0 0,0 0 0 0 0,0 1 0 0 0,-1-1 0 0 0,1 0 0 0 0,-2 1 20 0 0,-8 9-266 0 0,-1 0 1 0 0,-7 6 265 0 0,14-15-65 0 0,1 1-378 0 0,-37 36-470 0 0,38-36-361 0 0,0 0 1 0 0,0 1-1 0 0,0-1 1 0 0,-1 5 1273 0 0,1-1-4338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10135 0 0,'0'0'231'0'0,"0"0"29"0"0,-1 1 19 0 0,-11 19 7 0 0,10-8-286 0 0,3-9 125 0 0,0-1-1 0 0,0 0 0 0 0,0 0 0 0 0,0 1 0 0 0,0-1 0 0 0,0 0 1 0 0,0 0-1 0 0,0 0 0 0 0,1-1 0 0 0,-1 1 0 0 0,1 0 0 0 0,0 0 1 0 0,0-1-1 0 0,-1 1 0 0 0,1-1 0 0 0,0 1 0 0 0,0-1-124 0 0,3 2 343 0 0,-1-1-1 0 0,0 1 1 0 0,1-1-1 0 0,-1 0 0 0 0,1 0 1 0 0,0 0-1 0 0,3 0-342 0 0,1-1 288 0 0,1 0-1 0 0,-1-1 1 0 0,0 0 0 0 0,1-1-1 0 0,-1 0 1 0 0,0 0-1 0 0,0-1 1 0 0,0 0 0 0 0,0 0-1 0 0,1-1-287 0 0,-3 1 232 0 0,1 1-163 0 0,0 0 0 0 0,-1 0 0 0 0,1 1 0 0 0,0 0 0 0 0,-1 1 0 0 0,1 0 0 0 0,6 1-69 0 0,-12-2-696 0 0,-2 0-257 0 0,0 0-1013 0 0,0 0-3830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 15663 0 0,'0'0'356'0'0,"0"0"50"0"0,1 2 20 0 0,1 13-367 0 0,-1 0 0 0 0,0 0 1 0 0,-1 0-1 0 0,-1 0 0 0 0,0 0 0 0 0,-1 0 0 0 0,-1-1 0 0 0,0 1 0 0 0,-4 11-59 0 0,-6 8 0 0 0,-2 0 0 0 0,-1-1 0 0 0,-4 5 0 0 0,-61 93 0 0 0,39-66 0 0 0,10-18 0 0 0,-3-2 0 0 0,-2-2 0 0 0,-38 35 0 0 0,21-22 0 0 0,-3 4 0 0 0,-51 56 0 0 0,-42 70 0 0 0,119-146-408 0 0,30-39-68 0 0,2-3-32 0 0,4-11 422 0 0,2 0-1 0 0,-1 1 1 0 0,2 0 0 0 0,0 0-1 0 0,2-3 87 0 0,14-14-176 0 0,12-11 176 0 0,95-93 0 0 0,-101 105 0 0 0,4-3 0 0 0,25-22 0 0 0,-52 47 0 0 0,0 1 0 0 0,0 0 0 0 0,0 0 0 0 0,1 1 0 0 0,-1 0 0 0 0,1 0 0 0 0,0 0 0 0 0,0 1 0 0 0,1 0 0 0 0,-1 1 0 0 0,1 0 0 0 0,3 0 0 0 0,-9 1 0 0 0,0 0 0 0 0,1 1 0 0 0,-1 0 0 0 0,1 0 0 0 0,-1-1 0 0 0,0 2 0 0 0,1-1 0 0 0,-1 0 0 0 0,1 1 0 0 0,-1 0 0 0 0,0-1 0 0 0,1 1 0 0 0,-1 1 0 0 0,0-1 0 0 0,0 0 0 0 0,0 1 0 0 0,2 1 0 0 0,3 2 0 0 0,0 1 0 0 0,-1 1 0 0 0,0-1 0 0 0,0 1 0 0 0,2 4 0 0 0,0-2 0 0 0,16 15 0 0 0,-19-19 0 0 0,0 0 0 0 0,-1 1 0 0 0,0-1 0 0 0,0 1 0 0 0,0 0 0 0 0,0 0 0 0 0,-1 1 0 0 0,0-1 0 0 0,-1-1 125 0 0,-1 0-1 0 0,0 0 1 0 0,0-1-1 0 0,-1 1 1 0 0,1 0-1 0 0,-1 1 1 0 0,0-1-1 0 0,0 2-124 0 0,-1-4 59 0 0,0-1-1 0 0,0 1 1 0 0,0 0 0 0 0,-1-1-1 0 0,1 1 1 0 0,-1-1-1 0 0,0 1 1 0 0,0-1 0 0 0,0 1-1 0 0,0-1 1 0 0,0 1-1 0 0,0-1 1 0 0,-1 0-1 0 0,1 0 1 0 0,-1 0 0 0 0,0 1-1 0 0,0-1-58 0 0,-18 20 249 0 0,-1-1-1 0 0,-1-1 1 0 0,-1 0 0 0 0,-20 11-250 0 0,-103 60 1053 0 0,140-87-1050 0 0,-23 12-102 0 0,-1-1 0 0 0,0-1-1 0 0,-1-2 1 0 0,-12 3 100 0 0,38-14-165 0 0,1 0 0 0 0,-1-1 0 0 0,0 1 0 0 0,0-1 0 0 0,0 0 0 0 0,-2-1 165 0 0,-23 3-585 0 0,29-2 565 0 0,0 1 0 0 0,-1-1 0 0 0,1 0 0 0 0,-1 0 0 0 0,1 0 1 0 0,-1 0-1 0 0,1 0 0 0 0,-1 0 0 0 0,1 0 0 0 0,-1 0 0 0 0,1-1 0 0 0,-1 1 0 0 0,1 0 0 0 0,-1-1 0 0 0,1 0 0 0 0,0 1 0 0 0,-1-1 0 0 0,1 0 0 0 0,0 1 0 0 0,-1-1 0 0 0,1 0 0 0 0,0 0 0 0 0,0 0 0 0 0,0 0 1 0 0,0 0-1 0 0,0 0 0 0 0,0-1 0 0 0,0 1 0 0 0,0 0 0 0 0,0 0 0 0 0,1-1 0 0 0,-1 1 0 0 0,1 0 0 0 0,-1-1 0 0 0,1 1 0 0 0,-1-1 0 0 0,1 1 0 0 0,0-1 0 0 0,-1 0 20 0 0,0-7-354 0 0,0 0 0 0 0,0 0 1 0 0,1 0-1 0 0,0-1 0 0 0,1 1 0 0 0,0 0 354 0 0,0-1-335 0 0,0 0 0 0 0,1 0 0 0 0,1 0 0 0 0,-1 1-1 0 0,2-1 1 0 0,-1 0 335 0 0,17-32-1024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13823 0 0,'0'0'315'0'0,"0"0"45"0"0,0 0 21 0 0,0 0-49 0 0,1 2-220 0 0,2 6-100 0 0,-2-3 97 0 0,0 1-1 0 0,1-1 0 0 0,-2 0 1 0 0,1 0-1 0 0,-1 0 1 0 0,0 1-1 0 0,0-1 0 0 0,0 0 1 0 0,0 0-1 0 0,-1 0 1 0 0,0 0-1 0 0,0 1 0 0 0,-2 4-108 0 0,2-9 23 0 0,-6 21 915 0 0,-2 0-1 0 0,0 0 1 0 0,-1-1 0 0 0,-1 0-1 0 0,-14 18-937 0 0,12-19-110 0 0,4-6-99 0 0,0-1-1 0 0,-1 0 0 0 0,0 0 1 0 0,-1-1-1 0 0,-1 0 0 0 0,-8 7 210 0 0,19-19-580 0 0,1 0-285 0 0,0 0-126 0 0,3-5-29 0 0,13-20-4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25 13823 0 0,'43'-23'1388'0'0,"-41"23"-1382"0"0,-1 0 0 0 0,1-1-1 0 0,0 1 1 0 0,-1 0-1 0 0,1 0 1 0 0,0 0 0 0 0,-1 0-1 0 0,1 0 1 0 0,-1 0-1 0 0,1 1 1 0 0,0-1 0 0 0,-1 0-1 0 0,1 1 1 0 0,-1-1 0 0 0,1 1-6 0 0,13 2 962 0 0,-11 10-10 0 0,-4-10-937 0 0,1 1-1 0 0,-1 0 1 0 0,0-1 0 0 0,-1 1-1 0 0,1 0 1 0 0,-1-1 0 0 0,1 1-1 0 0,-1-1 1 0 0,0 1 0 0 0,0-1-1 0 0,-1 1 1 0 0,1 0-15 0 0,-24 41 202 0 0,18-32 28 0 0,-56 84 1026 0 0,15-24-923 0 0,-38 60 614 0 0,-28 26-947 0 0,-135 161 716 0 0,219-277-2158 0 0,-15 31 1442 0 0,-10 14-357 0 0,26-38-3692 0 0,23-39 2514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17503 0 0,'0'0'399'0'0,"0"0"60"0"0,0 0 21 0 0,0 0-59 0 0,-1 2-276 0 0,-31 84-130 0 0,0 11-15 0 0,28-86 1 0 0,-1 3-1 0 0,0-1 0 0 0,-1 0 0 0 0,-1 0 0 0 0,0-1 0 0 0,-1 0 0 0 0,0 0 0 0 0,-1-1 0 0 0,-3 3 0 0 0,-21 30-1434 0 0,23-31-1334 0 0,9-11 1234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15663 0 0,'0'0'719'0'0,"0"0"-20"0"0,0 0-374 0 0,0 0 84 0 0,-1 2 82 0 0,1-1-442 0 0,-4 17 307 0 0,-1-1 0 0 0,-1 0 0 0 0,-7 15-356 0 0,-121 234 0 0 0,91-186 0 0 0,-4-3 0 0 0,-19 22 0 0 0,24-42 0 0 0,-2-1 0 0 0,-3-2 0 0 0,-50 43 0 0 0,25-30 44 0 0,17-15-3836 0 0,-19 12 3792 0 0,52-46-5796 0 0</inkml:trace>
  <inkml:trace contextRef="#ctx0" brushRef="#br0" timeOffset="1">11 695 15663 0 0,'0'0'356'0'0,"0"0"50"0"0,-2 2 20 0 0,2-2-412 0 0,-1 1 0 0 0,0 0 0 0 0,0-1 0 0 0,1 1 0 0 0,-1 0 0 0 0,1 0-1 0 0,-1-1 1 0 0,0 1 0 0 0,1 0 0 0 0,0 0 0 0 0,-1 0 0 0 0,1 0 0 0 0,-1 0 0 0 0,1 0 0 0 0,0 0-1 0 0,0 0 1 0 0,0 0 0 0 0,-1 0 0 0 0,1 0 0 0 0,0 0 0 0 0,0 0 0 0 0,0 0 0 0 0,1 0 0 0 0,-1 0-1 0 0,0 0 1 0 0,0 0 0 0 0,1 1-14 0 0,0-1 9 0 0,0 0 0 0 0,0 1-1 0 0,0-1 1 0 0,0 0 0 0 0,0 1 0 0 0,0-1-1 0 0,0 0 1 0 0,1 0 0 0 0,-1 0-1 0 0,0 0 1 0 0,1 0 0 0 0,-1 0 0 0 0,1-1-1 0 0,-1 1 1 0 0,1 0 0 0 0,0-1 0 0 0,-1 1-1 0 0,1-1-8 0 0,22 6 459 0 0,1-2 0 0 0,0 0 0 0 0,0-2 0 0 0,0-1-1 0 0,22-2-458 0 0,-27 1 162 0 0,7 0 253 0 0,0-3-1 0 0,-1 0 0 0 0,1-1 1 0 0,5-3-415 0 0,103-31-159 0 0,-133 37 159 0 0,19-5-2660 0 0,-21 6 1637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15663 0 0,'0'0'719'0'0,"0"0"-20"0"0,-1-3-301 0 0,1 2-102 0 0,0 2 1336 0 0,23 85-1616 0 0,9 75-16 0 0,-31-152-64 0 0,-1-7-273 0 0,0-2-138 0 0,2 0-33 0 0,2 1 161 0 0,0-1-1 0 0,0-1 1 0 0,1 1-1 0 0,-1-1 1 0 0,0 1-1 0 0,0-1 1 0 0,0 0-1 0 0,0-1 1 0 0,-1 1-1 0 0,1-1 1 0 0,0 1-1 0 0,0-1 0 0 0,-1 0 1 0 0,3-2 347 0 0,16-13-1535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61 11975 0 0,'8'-18'352'0'0,"-6"14"-210"0"0,0 0-1 0 0,0 0 0 0 0,0-1 1 0 0,-1 1-1 0 0,1 0 0 0 0,-1-4-141 0 0,-1 0 240 0 0,-1 7 491 0 0,1 1 238 0 0,-9 10 697 0 0,7-7-1433 0 0,-20 25-2 0 0,4-5 34 0 0,-1 0 0 0 0,-2-1 0 0 0,0 0 0 0 0,-8 4-265 0 0,-156 127 1118 0 0,147-119-1118 0 0,-79 70 0 0 0,-103 119 0 0 0,175-170 0 0 0,-24 39 0 0 0,52-67 0 0 0,1 1 0 0 0,2 0 0 0 0,1 1 0 0 0,1 1 0 0 0,0 3 0 0 0,5-11-53 0 0,-14 40-662 0 0,8-19-3861 0 0,2-4-1472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7 10135 0 0,'0'0'231'0'0,"0"0"29"0"0,1-1 19 0 0,28-3 7 0 0,-28 4-283 0 0,-1-1 0 0 0,0 1 0 0 0,1 0 0 0 0,-1 0 0 0 0,1 0 0 0 0,-1 0-1 0 0,0 0 1 0 0,1 0 0 0 0,-1 0 0 0 0,1 0 0 0 0,-1 0 0 0 0,0 0 0 0 0,1 0-1 0 0,-1 0 1 0 0,1 0 0 0 0,-1 0 0 0 0,0 1 0 0 0,1-1 0 0 0,-1 0 0 0 0,0 0-1 0 0,1 0 1 0 0,-1 0 0 0 0,0 1 0 0 0,1-1 0 0 0,-1 0 0 0 0,0 0 0 0 0,1 1-3 0 0,-3 2 116 0 0,-1 0 0 0 0,1 0 0 0 0,-1 0 0 0 0,1 0-1 0 0,-1 0 1 0 0,0 0 0 0 0,-3 2-116 0 0,-12 12 591 0 0,-18 27 1842 0 0,-25 41-2433 0 0,31-43 207 0 0,-67 113-187 0 0,54-85-24 0 0,-31 41 4 0 0,21-44 0 0 0,-2-2 0 0 0,-2-3 0 0 0,-21 14 0 0 0,-16 16-668 0 0,43-41-2140 0 0,-36 26 2808 0 0,66-60-4436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27 259 13823 0 0,'0'0'315'0'0,"-2"1"45"0"0,0 0-279 0 0,0 0 10 0 0,1-1 1 0 0,0 1 0 0 0,-1 0 0 0 0,1-1-1 0 0,-1 1 1 0 0,1-1 0 0 0,-1 1 0 0 0,1-1-1 0 0,-1 0 1 0 0,1 0 0 0 0,-1 0 0 0 0,0 0-1 0 0,-1 0-91 0 0,5 4 843 0 0,-2-4-804 0 0,0 1 0 0 0,0 0 0 0 0,0-1 1 0 0,0 1-1 0 0,0-1 0 0 0,0 1 0 0 0,0-1 1 0 0,0 1-1 0 0,1-1 0 0 0,-1 1 0 0 0,0-1 1 0 0,0 1-1 0 0,0-1 0 0 0,1 0 0 0 0,-1 1 1 0 0,0-1-1 0 0,1 1 0 0 0,-1-1 0 0 0,0 0 1 0 0,1 1-1 0 0,-1-1 0 0 0,1 0 0 0 0,-1 1 1 0 0,0-1-1 0 0,1 0 0 0 0,-1 1 0 0 0,1-1 1 0 0,-1 0-1 0 0,1 0 0 0 0,-1 0-39 0 0,26 2 341 0 0,0-2 0 0 0,0-1 0 0 0,0-1-1 0 0,0-1 1 0 0,6-2-341 0 0,34-9 371 0 0,28-12-371 0 0,38-19 1087 0 0,-11 3-585 0 0,-78 29-479 0 0,77-24-2718 0 0,32-17 2695 0 0,-99 32-2436 0 0,-3 2-3704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1035 11 11975 0 0,'0'0'267'0'0,"0"0"42"0"0,0 0 17 0 0,-1-2-28 0 0,1 2-295 0 0,0-1 1 0 0,-1 1-1 0 0,1-1 0 0 0,0 1 0 0 0,-1-1 0 0 0,1 1 0 0 0,0-1 0 0 0,-1 1 0 0 0,1-1 1 0 0,-1 1-1 0 0,1-1 0 0 0,-1 1 0 0 0,1 0 0 0 0,-1-1 0 0 0,1 1 0 0 0,-1 0 0 0 0,1-1 1 0 0,-1 1-1 0 0,1 0 0 0 0,-1 0 0 0 0,1 0 0 0 0,-1-1 0 0 0,0 1 0 0 0,1 0 0 0 0,-1 0 1 0 0,1 0-1 0 0,-1 0 0 0 0,0 0 0 0 0,1 0 0 0 0,-1 0 0 0 0,0 0 0 0 0,1 0 1 0 0,-1 0-1 0 0,1 1 0 0 0,-1-1 0 0 0,1 0 0 0 0,-1 0 0 0 0,0 1 0 0 0,1-1 0 0 0,-1 0 1 0 0,1 0-1 0 0,-1 1 0 0 0,1-1 0 0 0,-1 1-3 0 0,-1 0 45 0 0,-14 8 125 0 0,0 0-1 0 0,0 2 1 0 0,1 0-1 0 0,-6 6-169 0 0,-55 54 993 0 0,26-22-695 0 0,5-6-298 0 0,3 2 0 0 0,1 1 0 0 0,0 7 0 0 0,-103 156 0 0 0,-98 124 1440 0 0,208-290-1090 0 0,-3-1 1 0 0,-2-2-1 0 0,-13 9-350 0 0,-29 19 720 0 0,207-183-4712 0 0,-59 57 2099 0 0,3-3-905 0 0,17-7 2798 0 0,22-16-616 0 0,-106 82 765 0 0,0 0-1 0 0,0 0 1 0 0,0 1 0 0 0,0-1-1 0 0,1 1 1 0 0,-1 0-1 0 0,0 0 1 0 0,1 0-1 0 0,-1 0 1 0 0,1 0-1 0 0,-1 1 1 0 0,1-1-149 0 0,-3 2 104 0 0,0-1 0 0 0,0 0 1 0 0,0 1-1 0 0,0-1 0 0 0,0 0 0 0 0,0 1 0 0 0,-1-1 1 0 0,1 1-1 0 0,0 0 0 0 0,0-1 0 0 0,0 1 1 0 0,-1 0-1 0 0,1-1 0 0 0,0 1 0 0 0,-1 0 0 0 0,1 0 1 0 0,-1-1-1 0 0,1 1 0 0 0,-1 0 0 0 0,1 0 0 0 0,-1 0 1 0 0,1 0-1 0 0,-1 0 0 0 0,0 1-104 0 0,1-1 128 0 0,1 4-39 0 0,0 1 1 0 0,-1 0-1 0 0,0 0 0 0 0,0 0 0 0 0,0 0 0 0 0,-1 0 1 0 0,0 0-1 0 0,0 0 0 0 0,0 0 0 0 0,-1 0 0 0 0,1 0-89 0 0,-4 15 348 0 0,0-1-1 0 0,-4 10-347 0 0,-2-4 0 0 0,0 0 0 0 0,-1-1 0 0 0,-2 0 0 0 0,0-1 0 0 0,-4 3 0 0 0,-55 76-2237 0 0,66-91-2542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243 101 10135 0 0,'0'0'231'0'0,"0"0"29"0"0,1 0 19 0 0,4 1-217 0 0,-1 0-1 0 0,1 0 1 0 0,-1 0 0 0 0,0 0 0 0 0,4 3-62 0 0,-4-3 7 0 0,-1 0 0 0 0,1 1 0 0 0,0-1-1 0 0,0-1 1 0 0,0 1 0 0 0,0 0 0 0 0,0-1 0 0 0,1 0-7 0 0,6 1 366 0 0,0-1 1 0 0,0-1-1 0 0,-1 0 1 0 0,1 0 0 0 0,0-1-1 0 0,-1-1 1 0 0,1 0-1 0 0,-1 0 1 0 0,0-1-1 0 0,0 0 1 0 0,0 0 0 0 0,-1-1-1 0 0,1-1 1 0 0,-1 0-1 0 0,0 0-366 0 0,-7 4-87 0 0,0 0-1 0 0,0 0 0 0 0,0-1 1 0 0,0 1-1 0 0,0-1 1 0 0,0 1-1 0 0,-1-1 0 0 0,1 1 1 0 0,-1-1-1 0 0,0 0 1 0 0,0 0-1 0 0,0 0 0 0 0,1-2 88 0 0,-2 4-29 0 0,0 0 0 0 0,0 0-1 0 0,0 0 1 0 0,0 0-1 0 0,0 0 1 0 0,0 0 0 0 0,0 0-1 0 0,0-1 1 0 0,0 1-1 0 0,0 0 1 0 0,-1 0 0 0 0,1 0-1 0 0,0 0 1 0 0,-1 1-1 0 0,1-1 1 0 0,-1 0 0 0 0,1 0-1 0 0,-1 0 1 0 0,1 0-1 0 0,-1 0 1 0 0,0 0 0 0 0,1 1-1 0 0,-1-1 1 0 0,0 0-1 0 0,0 1 1 0 0,0-1 0 0 0,0 0-1 0 0,1 1 1 0 0,-1-1 0 0 0,0 1-1 0 0,0 0 1 0 0,0-1-1 0 0,0 1 1 0 0,0 0 0 0 0,0-1-1 0 0,0 1 1 0 0,0 0-1 0 0,0 0 1 0 0,0 0 0 0 0,-1 0 29 0 0,-6-1-310 0 0,0 1 1 0 0,0 0 0 0 0,-1 0 0 0 0,1 0 0 0 0,0 2 0 0 0,0-1 0 0 0,0 1 0 0 0,0 0-1 0 0,0 0 310 0 0,-9 4-127 0 0,1 0-1 0 0,1 0 0 0 0,-14 9 128 0 0,2 2 494 0 0,0 1 0 0 0,1 2 0 0 0,1 1 0 0 0,-14 16-494 0 0,-17 10 13 0 0,39-34 394 0 0,0 1 0 0 0,0 1 0 0 0,2 1 0 0 0,0 0 0 0 0,-12 17-407 0 0,22-22 16 0 0,5-10-16 0 0,0 0 0 0 0,0 0 0 0 0,-1 1 0 0 0,1-1 0 0 0,0 0 0 0 0,0 0 0 0 0,1 1 0 0 0,-1-1 0 0 0,0 0 0 0 0,0 0 0 0 0,0 0 0 0 0,1 0 0 0 0,-1 1 0 0 0,1-1 0 0 0,-1 0 0 0 0,1 0 0 0 0,-1 0 0 0 0,1 0 0 0 0,0 0 0 0 0,-1 0 0 0 0,1 0 0 0 0,0 0 0 0 0,0 0 0 0 0,0 0 0 0 0,0-1 0 0 0,0 1 0 0 0,0 0 0 0 0,0-1 0 0 0,0 1 0 0 0,0 0 0 0 0,0-1 0 0 0,0 1 0 0 0,0-1 0 0 0,0 0 0 0 0,1 1 0 0 0,0-1 0 0 0,5 2 0 0 0,1-1 0 0 0,0-1 0 0 0,0 1 0 0 0,-1-1 0 0 0,7-1 0 0 0,3 1 0 0 0,9 0 0 0 0,-1-1 0 0 0,1-1 0 0 0,-1-1 0 0 0,19-5 0 0 0,20-2-1610 0 0,-26 5 427 0 0,-16 2 160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11975 0 0,'0'0'267'0'0,"0"0"42"0"0,0 0 17 0 0,0 0-28 0 0,-8 3-186 0 0,-86 29-112 0 0,46-17 0 0 0,-6 5 0 0 0,10-4 446 0 0,28-11 303 0 0,-1 1 0 0 0,-7 4-749 0 0,4-1 746 0 0,14-7-437 0 0,1 0-1 0 0,0 0 0 0 0,0 0 0 0 0,-3 3-308 0 0,-4 5 364 0 0,10-5-240 0 0,2-2-4 0 0,-1-2-67 0 0,1 0 0 0 0,0 1 0 0 0,-1-1 1 0 0,1 1-1 0 0,0-1 0 0 0,0 1 0 0 0,-1-1 1 0 0,1 1-1 0 0,1-1 0 0 0,-1 1 0 0 0,0-1 0 0 0,0 1 1 0 0,0-1-1 0 0,1 1 0 0 0,-1-1 0 0 0,1 1 0 0 0,-1-1 1 0 0,1 0-1 0 0,0 1 0 0 0,-1-1 0 0 0,1 0 0 0 0,0 1 1 0 0,0-1-1 0 0,0 0 0 0 0,0 0 0 0 0,0 0 0 0 0,0 0 1 0 0,0 0-1 0 0,1 0-53 0 0,4 5 10 0 0,1-1 1 0 0,0-1 0 0 0,1 1-1 0 0,6 2-10 0 0,-2 0 20 0 0,-1-2-20 0 0,0 0 0 0 0,0-1 0 0 0,12 4 0 0 0,8 2 0 0 0,-21-4 0 0 0,-3 1-133 0 0,-6-6-563 0 0,-1-1-257 0 0,0 0-58 0 0,0 0-12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34 15663 0 0,'8'-10'304'0'0,"-6"8"-144"0"0,1-1 0 0 0,-1 0 0 0 0,1 1-1 0 0,0 0 1 0 0,0-1 0 0 0,0 1 0 0 0,0 0 0 0 0,0 0 0 0 0,2 0-160 0 0,-4 1 409 0 0,0 3 82 0 0,-1 0-434 0 0,0 0 0 0 0,0-1-1 0 0,1 1 1 0 0,-1 0 0 0 0,0 0 0 0 0,-1 0 0 0 0,1-1 0 0 0,0 1-1 0 0,0 0 1 0 0,-1 0 0 0 0,1 0 0 0 0,-1-1 0 0 0,0 1 0 0 0,1 0-1 0 0,-1-1 1 0 0,0 1 0 0 0,0-1 0 0 0,-1 2-57 0 0,-4 5 26 0 0,1-1-1 0 0,-2 0 1 0 0,-2 2-26 0 0,-2 3 17 0 0,-59 65-17 0 0,-172 198 0 0 0,-161 199 0 0 0,193-243 0 0 0,191-211 65 0 0,-4 6-1803 0 0,22-25-177 0 0,1-1-107 0 0,0 0-24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65 210 15663 0 0,'-22'-3'840'0'0,"19"2"-745"0"0,0 0 0 0 0,-1 0 0 0 0,1 1 0 0 0,-1 0 0 0 0,1-1 0 0 0,-1 1 1 0 0,1 1-1 0 0,-1-1 0 0 0,1 0 0 0 0,-4 2-95 0 0,6-2 365 0 0,1 0 122 0 0,0 0 22 0 0,25-6 137 0 0,-3 0-684 0 0,-4 3 161 0 0,211-39 1786 0 0,-70 9-1891 0 0,78-18-20 0 0,-48 5-827 0 0,-168 43 70 0 0,-1 0-1272 0 0,-9-1-2398 0 0,-1-4-1371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1120 19 15663 0 0,'5'-10'1188'0'0,"1"4"-804"0"0,0 4-285 0 0,-6 3-57 0 0,-4 3-35 0 0,-21 13 789 0 0,-24 12-796 0 0,-1-1 636 0 0,-16 14 244 0 0,2 3 0 0 0,2 2 0 0 0,-2 7-880 0 0,31-20 5 0 0,2 1 0 0 0,1 1 0 0 0,-22 34-5 0 0,0 2 1 0 0,18-29-1 0 0,-27 37 0 0 0,-36 33 0 0 0,50-64-29 0 0,-158 161-1326 0 0,109-109-2101 0 0,81-88 2432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1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15663 0 0,'0'0'356'0'0,"0"0"50"0"0,0 0 20 0 0,0 0-42 0 0,0 3-250 0 0,0-2-135 0 0,-1-1 0 0 0,1 1 0 0 0,0 0 1 0 0,0-1-1 0 0,0 1 0 0 0,0 0 0 0 0,0 0 1 0 0,0-1-1 0 0,0 1 0 0 0,0 0 0 0 0,1-1 1 0 0,-1 1-1 0 0,0 0 0 0 0,0-1 0 0 0,0 1 1 0 0,1 0-1 0 0,-1-1 0 0 0,0 1 1 0 0,1 0-1 0 0,-1-1 0 0 0,1 1 0 0 0,-1-1 1 0 0,1 1-1 0 0,-1-1 0 0 0,1 1 0 0 0,-1-1 1 0 0,1 1 0 0 0,1 0 9 0 0,0 0 1 0 0,1 1 0 0 0,-1-1 0 0 0,0 0-1 0 0,0 0 1 0 0,1-1 0 0 0,-1 1 0 0 0,1 0 0 0 0,-1-1-10 0 0,8 2 344 0 0,0-1 1 0 0,0-1 0 0 0,0 1-1 0 0,5-2-344 0 0,-7 0 101 0 0,0-1 0 0 0,0 1 1 0 0,0-2-1 0 0,0 1 0 0 0,-1-1 0 0 0,5-2-101 0 0,18-7 73 0 0,136-35 1861 0 0,-14 4-1892 0 0,-19-1-446 0 0,90-26-1168 0 0,-179 58 1150 0 0,1-3 0 0 0,12-7 422 0 0,-28 9-2083 0 0,-1-1 1 0 0,0-1-1 0 0,18-13 2083 0 0,-11-2-2556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71 13823 0 0,'2'-3'74'0'0,"-1"0"0"0"0,1-1 0 0 0,0 1 0 0 0,0 0-1 0 0,0 1 1 0 0,1-1 0 0 0,-1 0 0 0 0,1 0 0 0 0,-1 1 0 0 0,1 0-1 0 0,0-1 1 0 0,0 1 0 0 0,0 0 0 0 0,0 0 0 0 0,1 1-74 0 0,23-20 404 0 0,-21 14-265 0 0,-4 5 581 0 0,-2 2 249 0 0,-2 2 45 0 0,-16 14-374 0 0,0 1 0 0 0,-3 5-640 0 0,-21 21-58 0 0,-94 85 58 0 0,-97 119 0 0 0,193-198-2 0 0,-54 62-1798 0 0,-64 58 1800 0 0,-100 79-166 0 0,236-226 166 0 0,15-14 0 0 0,-1 0 0 0 0,0-1 0 0 0,-1 1 0 0 0,0-2 0 0 0,0 1 0 0 0,-6 2 0 0 0,7-6 22 0 0,6-5 48 0 0,4-3 240 0 0,0 2-210 0 0,-1 1 0 0 0,1-1 0 0 0,0 1 1 0 0,0-1-1 0 0,0 1 0 0 0,1 0 0 0 0,-1-1 1 0 0,0 1-1 0 0,1 0 0 0 0,0 0-100 0 0,31-19 351 0 0,-18 12-548 0 0,144-87-2219 0 0,-129 81 1759 0 0,0 0-1 0 0,1 2 1 0 0,1 2-1 0 0,13-3 658 0 0,-36 12 314 0 0,0 1-1 0 0,1 0 1 0 0,-1 0-1 0 0,8 1-313 0 0,-9 1 932 0 0,-9-1-882 0 0,1 0-1 0 0,-1 1 1 0 0,1-1 0 0 0,-1 0 0 0 0,0 1 0 0 0,1-1 0 0 0,-1 0 0 0 0,0 1 0 0 0,0-1 0 0 0,1 1 0 0 0,-1-1 0 0 0,0 1 0 0 0,0-1 0 0 0,1 1 0 0 0,-1-1 0 0 0,0 1 0 0 0,0-1 0 0 0,0 1 0 0 0,0-1 0 0 0,0 1 0 0 0,0-1 0 0 0,0 1-50 0 0,0 0 90 0 0,1 3-74 0 0,-1 0-1 0 0,0 0 1 0 0,0 0 0 0 0,0 0-1 0 0,0 0 1 0 0,-1 1 0 0 0,1-1-1 0 0,-1 0 1 0 0,0 0 0 0 0,-1 0-16 0 0,-15 42 787 0 0,6-19-234 0 0,3-9-451 0 0,-1 1 0 0 0,-1-1 1 0 0,-1-1-1 0 0,0 0 0 0 0,-1 0 0 0 0,-3 1-102 0 0,-28 41-138 0 0,41-55-80 0 0,-1 2-87 0 0,2-4-2787 0 0,1-2-2704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66 15663 0 0,'0'0'356'0'0,"0"0"50"0"0,0 0 20 0 0,0 0-42 0 0,-2 0-250 0 0,-12 5-49 0 0,12-5 280 0 0,2 0 122 0 0,0 0 22 0 0,0 0 3 0 0,0 0 0 0 0,1-1 0 0 0,4-1-388 0 0,0 0-1 0 0,0-1 0 0 0,0 2 1 0 0,0-1-1 0 0,1 1 1 0 0,-1 0-1 0 0,0 0 0 0 0,1 0 1 0 0,0 1-124 0 0,17-4 9 0 0,27-4-9 0 0,-37 7 0 0 0,0-1 0 0 0,0-1 0 0 0,0 0 0 0 0,-1 0 0 0 0,1-1 0 0 0,8-4 0 0 0,-21 7 0 0 0,1 1 0 0 0,0-1 0 0 0,0 1 0 0 0,0-1 0 0 0,0 1 0 0 0,-1-1 0 0 0,1 1 0 0 0,0-1 0 0 0,-1 0 0 0 0,1 1 0 0 0,0-1 0 0 0,-1 0 0 0 0,1 0 0 0 0,-1 1 0 0 0,1-1 0 0 0,-1 0 0 0 0,0 0 0 0 0,1 0 0 0 0,-1 0 0 0 0,0 1 0 0 0,0 0 0 0 0,1 0 0 0 0,-1-1 0 0 0,0 1 0 0 0,0 0 0 0 0,0 0 0 0 0,0 0 0 0 0,0 0 0 0 0,0 0 0 0 0,0 0 0 0 0,0-1 0 0 0,0 1 0 0 0,0 0 0 0 0,0 0 0 0 0,0 0 0 0 0,0 0 0 0 0,0 0 0 0 0,0-1 0 0 0,0 1 0 0 0,0 0 0 0 0,0 0 0 0 0,0 0 0 0 0,0 0 0 0 0,0 0 0 0 0,0-1 0 0 0,0 1 0 0 0,0 0 0 0 0,0 0 0 0 0,0 0 0 0 0,0 0 0 0 0,0 0 0 0 0,0 0 0 0 0,0-1 0 0 0,0 1 0 0 0,0 0 0 0 0,-1 0 0 0 0,1 0 0 0 0,0 0 0 0 0,0 0 0 0 0,0 0 0 0 0,0 0 0 0 0,0 0 0 0 0,0-1 0 0 0,-1 1 0 0 0,1 0 0 0 0,0 0 0 0 0,0 0 0 0 0,0 0 0 0 0,0 0 0 0 0,0 0 0 0 0,0 0 0 0 0,-1 0 0 0 0,1 0 0 0 0,0 0 0 0 0,0 0 0 0 0,0 0 0 0 0,-7 2 0 0 0,7-2 0 0 0,-65 23 0 0 0,17-8 0 0 0,1 3 0 0 0,-9 6 0 0 0,-51 26 0 0 0,-31 15 0 0 0,104-47 0 0 0,2 1 0 0 0,-31 24 0 0 0,54-37 0 0 0,0 1 0 0 0,1 1 0 0 0,0 0 0 0 0,0 0 0 0 0,1 0 0 0 0,-3 4 0 0 0,4 2 0 0 0,7-12 0 0 0,-1 0 0 0 0,0 0 0 0 0,1 0 0 0 0,-1 0 0 0 0,1-1 0 0 0,-1 1 0 0 0,1 0 0 0 0,0 0 0 0 0,0 0 0 0 0,0-1 0 0 0,0 1 0 0 0,0 0 0 0 0,0-1 0 0 0,0 1 0 0 0,0-1 0 0 0,1 1 0 0 0,-1-1 0 0 0,1 0 0 0 0,-1 1 0 0 0,1-1 0 0 0,0 0 0 0 0,4 3 0 0 0,0 0 0 0 0,0 0 0 0 0,0-1 0 0 0,1 0 0 0 0,1 1 0 0 0,20 5 0 0 0,0-1 0 0 0,1-1 0 0 0,10 1 0 0 0,-3-1 0 0 0,-25-5-29 0 0,1-1-1 0 0,-1 1 1 0 0,1-2-1 0 0,7 0 30 0 0,25-5-5788 0 0,-12-2-898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5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 1375 0 0,'0'0'152'0'0,"0"0"102"0"0,0 0 46 0 0,0 0 10 0 0,0 0-39 0 0,0 0-187 0 0,0 0-128 0 0,0 0 12 0 0,0 0 164 0 0,0 0 83 0 0,0 0 17 0 0,0 0 72 0 0,0 0 274 0 0,0 0 118 0 0,0 0 28 0 0,0 0-17 0 0,0 0-90 0 0,0 0-38 0 0,0 0-10 0 0,0 0-14 0 0,0 0-55 0 0,0 0-20 0 0,0 0-7 0 0,0 0-10 0 0,0 0-40 0 0,0-2-21 0 0,-1 1-211 0 0,1 0 0 0 0,0 1 0 0 0,-1-1 0 0 0,1 0 0 0 0,0 0-1 0 0,0 0 1 0 0,0 1 0 0 0,-1-1 0 0 0,1 0 0 0 0,0 0 0 0 0,0 0 0 0 0,0 1-1 0 0,0-1 1 0 0,1 0 0 0 0,-1 0 0 0 0,0 0 0 0 0,0 1 0 0 0,0-1 0 0 0,1 0-1 0 0,-1 0 1 0 0,1 0-191 0 0,-1 0 110 0 0,0 1 55 0 0,0 0 24 0 0,0 0 3 0 0,0 0 12 0 0,0 0 52 0 0,0 0 28 0 0,0 0 4 0 0,0 0-30 0 0,0 0-129 0 0,0 0-53 0 0,0 0-11 0 0,0 0 2 0 0,0 0 10 0 0,0 0 1 0 0,0 0-12 0 0,0 0-2 0 0,0 0 3 0 0,0 0 10 0 0,0 0-33 0 0,0 0-152 0 0,6-9-260 0 0,-4 7 176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48 15663 0 0,'1'-3'128'0'0,"1"-1"0"0"0,0 1 0 0 0,-1-1 0 0 0,1 1 0 0 0,0 0 0 0 0,1 0 0 0 0,-1 0-1 0 0,0 0 1 0 0,1 0 0 0 0,0 0 0 0 0,0 0 0 0 0,0 1 0 0 0,0 0 0 0 0,3-2-128 0 0,-5 3 365 0 0,-1 2 122 0 0,1 3-376 0 0,-1-1 1 0 0,0 0-1 0 0,-1 0 1 0 0,1 1-1 0 0,0-1 1 0 0,-1 0 0 0 0,0 0-1 0 0,0 0 1 0 0,0 0-1 0 0,-1 2-111 0 0,-16 34-40 0 0,10-22 82 0 0,-19 38-42 0 0,-2-2 0 0 0,-2 0 0 0 0,-2-3 0 0 0,-2 0 0 0 0,-11 7 0 0 0,-17 24 485 0 0,32-41 913 0 0,-21 21-1398 0 0,-10 7 209 0 0,6-6-2149 0 0,-18 10 1940 0 0,49-48-1280 0 0,0 1 0 0 0,-6 9 1280 0 0,12-14-1233 0 0,11-13-3014 0 0,7-6-721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13823 0 0,'0'0'315'0'0,"0"0"45"0"0,6-7 353 0 0,-4 4-703 0 0,1 0-1 0 0,-1 1 1 0 0,1 0-1 0 0,-1-1 1 0 0,1 1-1 0 0,0 0 1 0 0,0 0-1 0 0,0 1 1 0 0,1-1-1 0 0,-1 1 1 0 0,0-1-1 0 0,0 1 1 0 0,1 0-1 0 0,-1 0-9 0 0,12-2-6 0 0,0 0 0 0 0,12 0 6 0 0,9-2 74 0 0,42-11 780 0 0,81-15 1189 0 0,200-18-923 0 0,-308 41-6730 0 0,31-11 5610 0 0,-43 6-2046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0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72 337 4607 0 0,'-1'4'41'0'0,"0"0"0"0"0,-1 0 0 0 0,1 0-1 0 0,-1 0 1 0 0,0 0 0 0 0,0 0 0 0 0,-1-1-1 0 0,1 1 1 0 0,-1-1 0 0 0,0 0-1 0 0,0 1-40 0 0,-44 45 962 0 0,95-97 4252 0 0,30-39-5214 0 0,-43 47 0 0 0,2 1 0 0 0,2 2 0 0 0,1 2 0 0 0,2 1 0 0 0,10-4 0 0 0,-28 20 253 0 0,-11 8 345 0 0,0 0 0 0 0,1 1 0 0 0,6-3-598 0 0,-16 10 111 0 0,1 0 0 0 0,-1 0 0 0 0,1 0 0 0 0,-1 1 0 0 0,1-1-1 0 0,0 1 1 0 0,0 0 0 0 0,0 1 0 0 0,-1-1 0 0 0,1 1 0 0 0,0 0-1 0 0,0 0 1 0 0,3 1-111 0 0,-6 0 16 0 0,-1-1 0 0 0,1 1 0 0 0,0 0 0 0 0,0-1 0 0 0,-1 1 0 0 0,1 0 0 0 0,-1 0 0 0 0,1 0 0 0 0,-1 0 0 0 0,1 1 0 0 0,-1-1 0 0 0,1 0 0 0 0,-1 1 0 0 0,0-1 0 0 0,0 1 0 0 0,0-1 0 0 0,0 1 0 0 0,0-1 0 0 0,0 1 0 0 0,0 0 0 0 0,0-1 0 0 0,-1 1 0 0 0,1 0 0 0 0,-1 0 0 0 0,1 0 0 0 0,-1 0 0 0 0,0 0-16 0 0,2 5 35 0 0,-1 1 1 0 0,-1 0-1 0 0,1 0 0 0 0,-1-1 0 0 0,-1 9-35 0 0,-1-3 0 0 0,0 1 0 0 0,-1-1 0 0 0,0 0 0 0 0,-1 0 0 0 0,-1 0 0 0 0,-1 2 0 0 0,-8 15 0 0 0,-17 26 0 0 0,29-49 0 0 0,1-5 0 0 0,1-1 0 0 0,-1 1 0 0 0,1-1 0 0 0,-1 1 0 0 0,0-1 0 0 0,1 1 0 0 0,-1-1 0 0 0,0 1 0 0 0,0-1 0 0 0,0 0 0 0 0,0 1 0 0 0,0-1 0 0 0,-2 1 0 0 0,-4 4 0 0 0,-1-5 0 0 0,7-2 0 0 0,1 1 0 0 0,-1-1 0 0 0,0 0 0 0 0,0 0 0 0 0,1 0 0 0 0,-1 0 0 0 0,1 0 0 0 0,-1 0 0 0 0,1 0 0 0 0,-1 0 0 0 0,1 0 0 0 0,0 0 0 0 0,-1 0 0 0 0,1-1 0 0 0,0 1 0 0 0,0 0 0 0 0,0 0 0 0 0,0 0 0 0 0,0 0 0 0 0,0 0 0 0 0,0 0 0 0 0,0-1 0 0 0,1 1 0 0 0,-1 0 0 0 0,0 0 0 0 0,0 0 0 0 0,1 0 0 0 0,0 0 0 0 0,11-34 0 0 0,-6 23 0 0 0,1 1 0 0 0,0 0 0 0 0,1 0 0 0 0,0 1 0 0 0,5-5 0 0 0,48-46 0 0 0,-54 54 0 0 0,6-6 0 0 0,2 0 0 0 0,-1 1 0 0 0,7-3 0 0 0,-14 11 0 0 0,0 0 0 0 0,0 0 0 0 0,0 1 0 0 0,1 0 0 0 0,-1 0 0 0 0,1 1 0 0 0,0 0 0 0 0,0 0 0 0 0,1 1 0 0 0,3-1 29 0 0,-8 1 31 0 0,1 0 0 0 0,-1 0 0 0 0,0 1 1 0 0,1-1-1 0 0,-1 1 0 0 0,1 0 0 0 0,-1 1 0 0 0,1-1 0 0 0,-1 1 0 0 0,1-1 0 0 0,-1 1 1 0 0,0 1-1 0 0,1-1 0 0 0,-1 1 0 0 0,0 0-60 0 0,6 3 70 0 0,14 7 260 0 0,-1 2 0 0 0,8 5-330 0 0,-26-15 35 0 0,1 1 0 0 0,0-1 0 0 0,-1 1 1 0 0,0 0-1 0 0,0 0 0 0 0,-1 1 0 0 0,1-1 1 0 0,-1 1-1 0 0,0 0 0 0 0,-1 0 0 0 0,2 3-35 0 0,-4-4 0 0 0,1-1 0 0 0,-1 1 0 0 0,0-1 0 0 0,-1 1 0 0 0,1 0 0 0 0,-1 0 0 0 0,0-1 0 0 0,0 1 0 0 0,-1 0 0 0 0,1 0 0 0 0,-1-1 0 0 0,0 1 0 0 0,0 0 0 0 0,-1-1 0 0 0,1 1 0 0 0,-1-1 0 0 0,0 1 0 0 0,-1 0 0 0 0,-6 12 0 0 0,-1 0 0 0 0,-1 0 0 0 0,-9 11 0 0 0,18-26 0 0 0,-9 12-219 0 0,0-1 0 0 0,0-1 0 0 0,-1 1 0 0 0,-11 7 219 0 0,22-19-508 0 0,1-1-4 0 0,0 0 0 0 0,0 0 0 0 0,2-1 0 0 0,7-5 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47 13823 0 0,'2'-4'95'0'0,"0"0"-1"0"0,1 1 1 0 0,-1 0-1 0 0,1 0 1 0 0,0 0-1 0 0,0 0 1 0 0,0 0-1 0 0,0 1 1 0 0,1-1-1 0 0,-1 1 1 0 0,1 0-1 0 0,0 0 1 0 0,-1 0-1 0 0,1 0 1 0 0,0 1-1 0 0,4-2-94 0 0,-8 3 0 0 0,1 0 0 0 0,0-1 0 0 0,-1 1 0 0 0,1 0 0 0 0,0 0 0 0 0,0 0 0 0 0,-1 0 0 0 0,1-1 0 0 0,0 1 0 0 0,0 0 0 0 0,-1 0 0 0 0,1 1 0 0 0,0-1 0 0 0,-1 0 0 0 0,1 0 0 0 0,0 0 0 0 0,0 0 0 0 0,-1 1 0 0 0,2-1 0 0 0,0 6 0 0 0,-2-6 0 0 0,1 2 7 0 0,-1 1 0 0 0,0-1-1 0 0,1 0 1 0 0,-1 0 0 0 0,0 0 0 0 0,0 1-1 0 0,0-1 1 0 0,0 0 0 0 0,-1 0-1 0 0,1 1 1 0 0,0-1 0 0 0,-1 0 0 0 0,0 0-1 0 0,0 2-6 0 0,-15 31 303 0 0,14-32-264 0 0,-14 26 1299 0 0,-21 27-1338 0 0,4-8 250 0 0,-53 83 1649 0 0,-77 88-1899 0 0,110-152 165 0 0,-1 9-165 0 0,33-49 0 0 0,-2 0 0 0 0,-1-1 0 0 0,-1-1 0 0 0,-24 17 0 0 0,-7 8 0 0 0,-84 80 0 0 0,134-127 0 0 0,7-8 0 0 0,5-6 0 0 0,20-16 0 0 0,2 1 0 0 0,1 1 0 0 0,0 2 0 0 0,14-7 0 0 0,-29 19 0 0 0,3-1 0 0 0,0 1 0 0 0,0 0 0 0 0,1 1 0 0 0,1 0 0 0 0,0 2 0 0 0,17-6 0 0 0,60-11 0 0 0,-83 23 0 0 0,-12 2 0 0 0,-1 1 0 0 0,1-1 0 0 0,0 0 0 0 0,-1 0 0 0 0,1 0 0 0 0,-1 0 0 0 0,1 1 0 0 0,0-1 0 0 0,-1 0 0 0 0,1 0 0 0 0,-1 1 0 0 0,1-1 0 0 0,-1 1 0 0 0,1-1 0 0 0,-1 0 0 0 0,1 1 0 0 0,-1-1 0 0 0,1 1 0 0 0,-1-1 0 0 0,0 1 0 0 0,1-1 0 0 0,-1 1 0 0 0,0-1 0 0 0,1 1 0 0 0,-1 0 0 0 0,0 1 0 0 0,1-1 0 0 0,-1 0 0 0 0,0 1 0 0 0,0-1 0 0 0,0 1 0 0 0,0-1 0 0 0,0 1 0 0 0,0-1 0 0 0,-1 1 0 0 0,1-1 0 0 0,-1 2 0 0 0,-1 5 0 0 0,-2 0 0 0 0,1 0 0 0 0,-1 0 0 0 0,-1 1 0 0 0,2-4 0 0 0,-2 4 0 0 0,-1 0 0 0 0,0-1 0 0 0,0 0 0 0 0,-8 7 0 0 0,-11 14 0 0 0,-42 53 0 0 0,-29 23 0 0 0,77-84 0 0 0,9-12-749 0 0,1 0-1 0 0,-2 0 0 0 0,1-1 1 0 0,-1 0-1 0 0,-7 4 750 0 0,15-11-5796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134 153 13823 0 0,'0'0'315'0'0,"0"0"45"0"0,0 0 21 0 0,0 0-49 0 0,1 1-220 0 0,1 1 24 0 0,-1-1-1 0 0,0 1 0 0 0,1 0 1 0 0,-1-1-1 0 0,1 1 0 0 0,0-1 1 0 0,-1 0-1 0 0,1 1 0 0 0,0-1 1 0 0,0 0-1 0 0,0 0 0 0 0,0 0 1 0 0,0 0-1 0 0,0 0 0 0 0,0-1 1 0 0,0 1-1 0 0,0-1 0 0 0,1 1 1 0 0,-1-1-1 0 0,0 0 0 0 0,2 0-135 0 0,1 0 418 0 0,1-1 1 0 0,-1 0-1 0 0,1 0 0 0 0,0-1 0 0 0,-1 1 0 0 0,4-3-418 0 0,5 0 181 0 0,5-4 67 0 0,1 0 0 0 0,-1-1-1 0 0,-1 0 1 0 0,1-2-248 0 0,12-6 1065 0 0,-27 15-1123 0 0,0-1-1 0 0,0 1 0 0 0,0 0 1 0 0,-1-1-1 0 0,1 0 1 0 0,-1 0-1 0 0,0 0 0 0 0,0 0 1 0 0,0 0-1 0 0,0-1 1 0 0,1-2 58 0 0,-3 4-28 0 0,0 1 0 0 0,-1-1 0 0 0,1 1 0 0 0,0-1 0 0 0,-1 0 0 0 0,1 0 0 0 0,-1 1 0 0 0,0-1 0 0 0,0 0 0 0 0,0 0 0 0 0,0 1 0 0 0,0-1 0 0 0,0 0 0 0 0,0 0 0 0 0,0 1 0 0 0,-1-1 0 0 0,1 0 0 0 0,-1 0 0 0 0,1 1 0 0 0,-1-1 0 0 0,1 1 0 0 0,-1-1 0 0 0,0 0 0 0 0,0 1 0 0 0,0-1 0 0 0,0 1 0 0 0,0 0 0 0 0,0-1 0 0 0,-2 0 28 0 0,2 1-40 0 0,0 0 0 0 0,-1-1-1 0 0,1 1 1 0 0,-1 0 0 0 0,1 0-1 0 0,-1 0 1 0 0,1 1 0 0 0,-1-1 0 0 0,0 0-1 0 0,1 1 1 0 0,-1-1 0 0 0,0 1-1 0 0,0-1 1 0 0,0 1 0 0 0,1 0 0 0 0,-1 0-1 0 0,0 0 1 0 0,0 0 0 0 0,0 0-1 0 0,1 0 1 0 0,-1 0 0 0 0,-2 1 40 0 0,-4 1-257 0 0,-1 0-1 0 0,1 1 1 0 0,0 0 0 0 0,-3 2 257 0 0,2-2-61 0 0,-16 10 61 0 0,0 0 0 0 0,1 1 0 0 0,0 2 0 0 0,1 1 0 0 0,20-15 0 0 0,-39 29 0 0 0,-18 21 0 0 0,42-36 0 0 0,11-10 13 0 0,1 0 0 0 0,0 0 0 0 0,0 1 1 0 0,1 0-1 0 0,-1 0 0 0 0,1 1 0 0 0,0 1-13 0 0,3-7 12 0 0,1 1 1 0 0,0-1-1 0 0,0 1 0 0 0,0-1 1 0 0,0 1-1 0 0,0-1 1 0 0,0 1-1 0 0,1 0 0 0 0,-1 0 1 0 0,1-1-1 0 0,0 1 1 0 0,0 0-1 0 0,0-1 0 0 0,0 1 1 0 0,0 0-1 0 0,1 0 0 0 0,-1-1 1 0 0,1 1-1 0 0,0 0 1 0 0,0-1-1 0 0,0 1 0 0 0,0-1 1 0 0,0 1-1 0 0,0-1 1 0 0,2 2-13 0 0,0-1 124 0 0,1 0 0 0 0,-1-1 0 0 0,1 1 1 0 0,0-1-1 0 0,0 0 0 0 0,0 0 0 0 0,0 0 1 0 0,0 0-1 0 0,1-1 0 0 0,-1 1 0 0 0,1-1 1 0 0,2 0-125 0 0,8 3 83 0 0,0 1-335 0 0,0-2-1 0 0,0 0 1 0 0,1 0-1 0 0,-1-2 1 0 0,1 0-1 0 0,0-1 1 0 0,-1 0-1 0 0,1-1 1 0 0,-1-1-1 0 0,1 0 1 0 0,6-3 252 0 0,25-11-1023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11975 0 0,'0'0'547'0'0,"0"0"-11"0"0,0 0-271 0 0,-1 2 133 0 0,-5 18 432 0 0,-2-1-1 0 0,0 1 1 0 0,-10 16-830 0 0,-38 56 1174 0 0,37-61-767 0 0,-186 294 1225 0 0,112-191-1632 0 0,-39 39 0 0 0,35-48 0 0 0,73-95 0 0 0,-8 5 0 0 0,12-14 0 0 0,2 1 0 0 0,-15 22 0 0 0,10-11-2688 0 0,22-31 390 0 0,1-2-3156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28 180 13823 0 0,'-14'-2'630'0'0,"11"2"-13"0"0,3 1-567 0 0,0 0-1 0 0,-1-1 1 0 0,1 1-1 0 0,0 0 1 0 0,0-1 0 0 0,0 1-1 0 0,-1 0 1 0 0,1 0 0 0 0,0-1-1 0 0,-1 1 1 0 0,1-1-1 0 0,-1 1 1 0 0,1 0 0 0 0,0-1-1 0 0,-1 1 1 0 0,1-1 0 0 0,-1 1-50 0 0,1-1 45 0 0,-1 0 1 0 0,1 1 0 0 0,0-1 0 0 0,-1 0 0 0 0,1 1-1 0 0,0-1 1 0 0,-1 0 0 0 0,1 1 0 0 0,0-1 0 0 0,0 1-1 0 0,-1-1 1 0 0,1 0 0 0 0,0 1 0 0 0,0-1 0 0 0,0 1-1 0 0,0-1 1 0 0,0 1 0 0 0,0-1 0 0 0,-1 0 0 0 0,1 1-1 0 0,0-1 1 0 0,0 1 0 0 0,0-1 0 0 0,0 1-1 0 0,1-1 1 0 0,-1 1 0 0 0,0-1 0 0 0,0 1 0 0 0,0-1-1 0 0,0 0 1 0 0,0 1 0 0 0,1-1 0 0 0,-1 1 0 0 0,0-1-1 0 0,0 0 1 0 0,1 1 0 0 0,-1-1 0 0 0,0 0 0 0 0,0 1-1 0 0,1-1 1 0 0,-1 0-46 0 0,2 3 103 0 0,1-1-1 0 0,-1 0 1 0 0,0 0 0 0 0,1-1-1 0 0,-1 1 1 0 0,1 0 0 0 0,0-1-1 0 0,-1 1 1 0 0,1-1-1 0 0,0 0 1 0 0,0 0 0 0 0,0 0-1 0 0,0-1 1 0 0,0 1 0 0 0,0-1-1 0 0,0 1 1 0 0,0-1-1 0 0,3 0-102 0 0,8 0 326 0 0,0-1-1 0 0,1-1 0 0 0,6-1-325 0 0,-7 1 249 0 0,194-39 1915 0 0,-26 4-1672 0 0,175-38-562 0 0,-122 10-2780 0 0,-235 64 2741 0 0,0 1 0 0 0,1 0-1 0 0,-1 0 1 0 0,0-1 0 0 0,1 1-1 0 0,-1 0 1 0 0,1 0 0 0 0,-1 0-1 0 0,1 0 1 0 0,-1 0 0 0 0,1-1 0 0 0,-1 1-1 0 0,0 0 1 0 0,1 0 0 0 0,-1 0-1 0 0,1 0 1 0 0,-1 0 0 0 0,1 0 0 0 0,-1 1-1 0 0,1-1 1 0 0,-1 0 0 0 0,1 0-1 0 0,-1 0 1 0 0,0 0 0 0 0,1 1 109 0 0,-9 7-2958 0 0,5-5 3271 0 0,-14 12-1848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130 474 13823 0 0,'0'0'630'0'0,"0"0"-13"0"0,-2 1-393 0 0,-2 3-224 0 0,2-3 117 0 0,0 1-1 0 0,1-1 1 0 0,-1 1 0 0 0,0-1 0 0 0,0 0 0 0 0,0 1-1 0 0,-1-1 1 0 0,1 0 0 0 0,0 0 0 0 0,0-1 0 0 0,0 1-1 0 0,-1 0 1 0 0,1-1 0 0 0,0 1 0 0 0,-1-1-1 0 0,1 0 1 0 0,-3 0-117 0 0,2 0 121 0 0,0 0 0 0 0,0 0 1 0 0,-1 0-1 0 0,1-1 0 0 0,0 1 0 0 0,0-1 0 0 0,0 0 0 0 0,0 0 0 0 0,0 0 0 0 0,0 0 0 0 0,0 0 0 0 0,0-1 0 0 0,1 1 1 0 0,-1-1-1 0 0,0 0 0 0 0,1 0 0 0 0,-1 0 0 0 0,1 0 0 0 0,0 0 0 0 0,0 0 0 0 0,0-1 0 0 0,0 1 0 0 0,0-1 1 0 0,0 0-1 0 0,1 1 0 0 0,-1-1 0 0 0,1 0 0 0 0,-1 0 0 0 0,1-2-121 0 0,-1-3 233 0 0,0 0 0 0 0,0 0 0 0 0,1 0 0 0 0,0 0 0 0 0,1-1 0 0 0,0 1 0 0 0,0 0 0 0 0,1 0 0 0 0,0 0 0 0 0,0-1 0 0 0,1 1-233 0 0,0 0 12 0 0,0 0-1 0 0,0 0 1 0 0,1 0 0 0 0,0 0 0 0 0,0 0 0 0 0,1 0-1 0 0,0 1 1 0 0,0 0 0 0 0,1 0 0 0 0,0 0 0 0 0,0 0 0 0 0,1 1-1 0 0,0-1 1 0 0,4-2-12 0 0,34-33 0 0 0,-4 6 0 0 0,4-2 0 0 0,-30 27 0 0 0,0 1 0 0 0,1 0 0 0 0,0 2 0 0 0,1-1 0 0 0,5 0 0 0 0,78-28-63 0 0,-81 31-267 0 0,1 1 0 0 0,0 1-1 0 0,0 1 1 0 0,8-1 330 0 0,-20 4-526 0 0,0 0 0 0 0,-1 0 0 0 0,1 1 0 0 0,0 0 0 0 0,0 0 0 0 0,-1 0 0 0 0,1 1 0 0 0,-1 0 0 0 0,1 0 0 0 0,-1 1 0 0 0,5 2 526 0 0,5 3-6142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187 105 11975 0 0,'0'0'267'0'0,"0"0"42"0"0,0 0 17 0 0,0 0-28 0 0,0 2-196 0 0,-1 7 362 0 0,-1 0 1 0 0,0 0 0 0 0,0 0 0 0 0,0 0 0 0 0,-1-1 0 0 0,-1 1-1 0 0,1-1 1 0 0,-1 1 0 0 0,-1-1 0 0 0,1 0 0 0 0,-2-1-1 0 0,1 1 1 0 0,-4 3-465 0 0,-28 30 1193 0 0,22-25-722 0 0,1 1 0 0 0,-3 4-471 0 0,3-3-15 0 0,7-9 98 0 0,1 0 1 0 0,-1 0-1 0 0,-1 6-83 0 0,6-13 104 0 0,1 1 0 0 0,0-1 0 0 0,0 1 0 0 0,0-1 0 0 0,0 1 0 0 0,1 0 0 0 0,-1-1 0 0 0,1 1 0 0 0,-1 0 1 0 0,1 0-1 0 0,0-1 0 0 0,0 1 0 0 0,0 0 0 0 0,1 0 0 0 0,-1-1 0 0 0,1 2-104 0 0,-1-3 12 0 0,0-1 1 0 0,0 1 0 0 0,0 0-1 0 0,1 0 1 0 0,-1 0-1 0 0,0 0 1 0 0,1-1 0 0 0,-1 1-1 0 0,1 0 1 0 0,-1 0-1 0 0,1-1 1 0 0,-1 1 0 0 0,1 0-1 0 0,0-1-12 0 0,4 1-24 0 0,-3-1 37 0 0,4 2-14 0 0,0-1 0 0 0,1 0-1 0 0,-1-1 1 0 0,1 0 0 0 0,-1 0 0 0 0,1 0-1 0 0,-1-1 1 0 0,0 0 0 0 0,1 0 0 0 0,-1-1-1 0 0,0 1 1 0 0,3-2 1 0 0,14-6 229 0 0,0 0 0 0 0,12-7-229 0 0,59-36 1159 0 0,-24 12-729 0 0,-39 22-832 0 0,0-1 0 0 0,-1-2 0 0 0,-1-1 1 0 0,-1-1-1 0 0,-1-1 0 0 0,-2-2 0 0 0,13-15 402 0 0,-19 20-2231 0 0,1 1 0 0 0,1 1 0 0 0,0 1 0 0 0,9-4 2231 0 0,-6 6-2047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124 109 15663 0 0,'0'0'356'0'0,"0"0"50"0"0,1 1 20 0 0,2 6-305 0 0,0 0-1 0 0,0 1 1 0 0,0-1-1 0 0,-1 1 1 0 0,1 5-121 0 0,-3-11 365 0 0,0-2 122 0 0,0 0 22 0 0,1 1-66 0 0,2 1-413 0 0,0-1 1 0 0,-1 0 0 0 0,1 1-1 0 0,0-1 1 0 0,0 0-1 0 0,0 0 1 0 0,0 0-1 0 0,0-1 1 0 0,0 1 0 0 0,0-1-1 0 0,0 0 1 0 0,0 0-1 0 0,0 0 1 0 0,0 0-1 0 0,0 0 1 0 0,0-1 0 0 0,0 1-1 0 0,0-1 1 0 0,0 0-1 0 0,0 0-30 0 0,12-3 435 0 0,0-1 1 0 0,-1-1-1 0 0,7-4-435 0 0,-15 7 131 0 0,18-9-76 0 0,-1-2 0 0 0,-1 0 0 0 0,7-7-55 0 0,20-13 0 0 0,-27 21-32 0 0,1 1 0 0 0,23-9 32 0 0,-44 21-337 0 0,-2 0-138 0 0,-21 13-625 0 0,-14 5 624 0 0,0 1-1 0 0,-26 22 477 0 0,-64 52-581 0 0,85-61 1437 0 0,-130 99-250 0 0,166-128-606 0 0,-1 1 0 0 0,1 0 0 0 0,0 0 0 0 0,-3 4 0 0 0,2 3 0 0 0,5-9 0 0 0,1-1 0 0 0,0 1 0 0 0,-1 0 0 0 0,1-1 0 0 0,0 1 0 0 0,-1 0 0 0 0,1-1 0 0 0,0 1 0 0 0,0-1 0 0 0,0 1 0 0 0,1-1 0 0 0,-1 0 0 0 0,0 1 0 0 0,0-1 0 0 0,1 0 0 0 0,-1 0 0 0 0,1 0 0 0 0,-1 0 0 0 0,1 0 0 0 0,-1 0 0 0 0,1 0 0 0 0,1 0 0 0 0,7 3 0 0 0,-1 0 0 0 0,1 0 0 0 0,4 0 0 0 0,25 6-1396 0 0,0-1-1 0 0,38 2 1397 0 0,-43-9-1023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83 197 11975 0 0,'-1'-7'576'0'0,"0"5"-528"0"0,0 1 1 0 0,0-1-1 0 0,-1 0 0 0 0,1 1 0 0 0,-1-1 0 0 0,0 1 0 0 0,1-1 0 0 0,-1 1 0 0 0,0 0 0 0 0,0 0 1 0 0,1 0-1 0 0,-1 0 0 0 0,0 0 0 0 0,0 0 0 0 0,-1 0-48 0 0,-17-11 14 0 0,20 12 48 0 0,0 0 0 0 0,0 0 0 0 0,0 0 0 0 0,0 0 0 0 0,0 0 0 0 0,0 0 0 0 0,0 0 0 0 0,0 0 0 0 0,0 0 0 0 0,0 0 0 0 0,-1 0 0 0 0,1 0 0 0 0,0-1 0 0 0,0 1 0 0 0,0 0 0 0 0,0 0 0 0 0,0 0 0 0 0,0 0 0 0 0,0 0 0 0 0,0 1 0 0 0,0-1 0 0 0,-1 0 0 0 0,1 0 0 0 0,0 0 0 0 0,0 0 0 0 0,0 0-1 0 0,0 0 1 0 0,0 0 0 0 0,0 0 0 0 0,0 0 0 0 0,0 0 0 0 0,0 0 0 0 0,0 0 0 0 0,0 0 0 0 0,-1 0 0 0 0,1 0 0 0 0,0 0 0 0 0,0 0 0 0 0,0 0 0 0 0,0 0 0 0 0,0 1 0 0 0,0-1 0 0 0,0 0 0 0 0,0 0 0 0 0,0 0 0 0 0,0 0 0 0 0,0 0 0 0 0,0 0 0 0 0,0 0 0 0 0,0 0 0 0 0,0 0 0 0 0,0 1 0 0 0,0-1 0 0 0,0 0 0 0 0,0 0 0 0 0,0 0 0 0 0,0 0 0 0 0,0 0-62 0 0,-2 11 865 0 0,2 19-1323 0 0,0-26 978 0 0,-1 24 57 0 0,-2-1 1 0 0,-1 0 0 0 0,-3 11-578 0 0,2-18 319 0 0,1 0 0 0 0,1 1 0 0 0,2 0 0 0 0,0 0-1 0 0,0-1 1 0 0,3 13-319 0 0,4 10 16 0 0,-6-31-16 0 0,3-4 72 0 0,-2-7 299 0 0,-1-1 117 0 0,0 0 21 0 0,11-2 83 0 0,-8 1-591 0 0,1 0 0 0 0,-1 0 1 0 0,1-1-1 0 0,-1 0 0 0 0,0 1 0 0 0,0-1 0 0 0,0 0 0 0 0,0-1 1 0 0,0 1-1 0 0,0 0 0 0 0,-1-1 0 0 0,1 0 0 0 0,-1 1 0 0 0,1-1 0 0 0,0-3-1 0 0,5-6 0 0 0,-1 0-1 0 0,-1-1 0 0 0,3-7 1 0 0,9-17 1 0 0,-7 20-1 0 0,1 1 0 0 0,0 0 0 0 0,2 1 0 0 0,6-6 0 0 0,-11 12 0 0 0,28-26 0 0 0,1 1 0 0 0,36-22 0 0 0,-59 44 0 0 0,29-20-474 0 0,0 2 0 0 0,2 2 0 0 0,1 2 0 0 0,48-18 474 0 0,-79 38-921 0 0,0 2 0 0 0,0 0 0 0 0,16-2 921 0 0,-30 6-218 0 0,-1 0 141 0 0,-1 0 0 0 0,1 0 0 0 0,-1 0 0 0 0,1 0 0 0 0,-1 0 0 0 0,1 1 0 0 0,-1-1-1 0 0,0 0 1 0 0,1 0 0 0 0,-1 0 0 0 0,1 1 0 0 0,-1-1 0 0 0,1 0 0 0 0,-1 1 0 0 0,0-1 0 0 0,1 0 0 0 0,-1 1 0 0 0,0-1 0 0 0,1 0 0 0 0,-1 1 0 0 0,0-1 0 0 0,0 1 0 0 0,1-1 77 0 0,-1 1-239 0 0,6 7-785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 10135 0 0,'0'0'464'0'0,"0"0"-9"0"0,0 0-223 0 0,0 0 156 0 0,0 0 100 0 0,0 0 21 0 0,0 0 3 0 0,0 0 0 0 0,-1-1 0 0 0,0 1-452 0 0,0-1 0 0 0,0 1 0 0 0,0-1 0 0 0,0 1-1 0 0,0 0 1 0 0,0-1 0 0 0,0 1 0 0 0,0 0 0 0 0,0 0 0 0 0,0 0 0 0 0,0 0-1 0 0,0-1 1 0 0,0 1 0 0 0,0 1 0 0 0,0-1 0 0 0,0 0 0 0 0,0 0-1 0 0,-1 0-59 0 0,-21 8 627 0 0,10-3-283 0 0,-16 5 61 0 0,1 1 0 0 0,1 1 0 0 0,0 2 0 0 0,0 1 0 0 0,1 0 0 0 0,1 2 0 0 0,1 1 0 0 0,-16 15-405 0 0,17-14 436 0 0,17-15-282 0 0,1-1 0 0 0,0 1 0 0 0,1 0 0 0 0,-1 1 0 0 0,1-1 0 0 0,-1 1 0 0 0,1 0 0 0 0,1 0 0 0 0,-1 0 0 0 0,-2 5-154 0 0,3-1 72 0 0,2-7 299 0 0,2-1-260 0 0,1 0-1 0 0,-1 1 1 0 0,1-1 0 0 0,-1 0 0 0 0,0 0-1 0 0,1 0 1 0 0,0 0 0 0 0,-1 0 0 0 0,1-1 0 0 0,0 1-1 0 0,-1 0 1 0 0,1-1 0 0 0,2 1-111 0 0,3 0 22 0 0,1 0 1 0 0,0-1 0 0 0,0 0 0 0 0,0 0-1 0 0,0-1 1 0 0,-1 0 0 0 0,1 0-1 0 0,7-3-22 0 0,13-4-29 0 0,20-9 29 0 0,-32 11 13 0 0,28-9-13 0 0,-30 11 0 0 0,1 0 0 0 0,-1-1 0 0 0,0-1 0 0 0,0-1 0 0 0,8-5 0 0 0,-12 7 0 0 0,-10 5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0,-6 7 0 0 0,-8 6 0 0 0,-9 6-876 0 0,-11 13 876 0 0,32-30-508 0 0,2 4-394 0 0,0-6 738 0 0,0 1 0 0 0,0-1-1 0 0,-1 0 1 0 0,1 1 0 0 0,0-1 0 0 0,0 0 0 0 0,0 0-1 0 0,0 1 1 0 0,0-1 0 0 0,0 0 0 0 0,0 1-1 0 0,0-1 1 0 0,0 0 0 0 0,0 1 0 0 0,0-1-1 0 0,0 0 1 0 0,0 1 0 0 0,0-1 0 0 0,0 0-1 0 0,1 1 1 0 0,-1-1 0 0 0,0 0 0 0 0,0 0-1 0 0,0 1 1 0 0,0-1 0 0 0,1 0 0 0 0,-1 0-1 0 0,0 1 1 0 0,0-1 0 0 0,0 0 0 0 0,1 0-1 0 0,-1 1 1 0 0,0-1 0 0 0,0 0 0 0 0,1 0 0 0 0,-1 0-1 0 0,0 0 1 0 0,1 0 0 0 0,-1 1 0 0 0,0-1-1 0 0,1 0 165 0 0,9 4-6244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13823 0 0,'0'0'315'0'0,"0"0"45"0"0,0 0 21 0 0,0 0-49 0 0,-1 2-220 0 0,-3 10 25 0 0,-1 0-1 0 0,-1-1 1 0 0,0 1 0 0 0,-1-1-1 0 0,0 0-136 0 0,-41 54 1088 0 0,18-27-807 0 0,5-4-173 0 0,-79 112 1224 0 0,4-10-679 0 0,59-83-675 0 0,2 2-1 0 0,-20 38 23 0 0,24-31 492 0 0,-33 43-492 0 0,41-69-1435 0 0,-19 18 1435 0 0,-7 0-4667 0 0,50-52 2621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0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139 133 11975 0 0,'0'0'267'0'0,"0"0"42"0"0,0 0 17 0 0,0 0-28 0 0,-1 2-196 0 0,-1 5-92 0 0,0-3-10 0 0,1 0 0 0 0,0 0 0 0 0,0 0 0 0 0,0 0 0 0 0,0 0 0 0 0,1 0 0 0 0,-1 3 0 0 0,2 4 0 0 0,0-10 33 0 0,0 1-1 0 0,0 0 0 0 0,0 0 1 0 0,1-1-1 0 0,-1 1 0 0 0,0-1 1 0 0,1 1-1 0 0,-1-1 0 0 0,1 1 1 0 0,-1-1-1 0 0,1 0 1 0 0,0 0-1 0 0,-1 0 0 0 0,1 0 1 0 0,0 0-1 0 0,0 0 0 0 0,0 0 1 0 0,0-1-1 0 0,0 1 0 0 0,0-1 1 0 0,0 1-1 0 0,0-1 0 0 0,0 0 1 0 0,1 1-33 0 0,7-1 313 0 0,1 1 0 0 0,-1-1 0 0 0,1-1 1 0 0,1 0-314 0 0,-11 1-6 0 0,10-2 9 0 0,1-1-1 0 0,0 0 1 0 0,-1-1 0 0 0,1 0-1 0 0,-1-1 1 0 0,-1 0-1 0 0,3-2-2 0 0,17-7-2 0 0,-17 8 2 0 0,0-1 0 0 0,-1 0 0 0 0,1-1 0 0 0,-1 0 0 0 0,-1-1 0 0 0,1 0 0 0 0,4-6 0 0 0,-14 13 0 0 0,0 0 0 0 0,-1 0 0 0 0,1 0 0 0 0,-1 0 0 0 0,1-1 0 0 0,-1 1 0 0 0,0 0 0 0 0,0 0 0 0 0,0-1 0 0 0,0 1 0 0 0,0-1 0 0 0,-1 1 0 0 0,1-1 0 0 0,-1 1 0 0 0,1-1 0 0 0,-1 0 0 0 0,0 1 0 0 0,0-2 0 0 0,0 3 0 0 0,0 0 0 0 0,0 1 0 0 0,0-1 0 0 0,0 0 0 0 0,0 1 0 0 0,0-1 0 0 0,0 0 1 0 0,0 0-1 0 0,0 1 0 0 0,0-1 0 0 0,0 0 0 0 0,-1 1 0 0 0,1-1 0 0 0,0 0 0 0 0,0 1 0 0 0,-1-1 0 0 0,1 1 0 0 0,-1-1 0 0 0,1 0 0 0 0,0 1 0 0 0,-1-1 0 0 0,1 1 0 0 0,-1-1 0 0 0,1 1 0 0 0,-1-1 0 0 0,-2-1-65 0 0,1-1 19 0 0,-1 1 0 0 0,0-1 0 0 0,0 0 0 0 0,0 1 0 0 0,0-1 0 0 0,0 1 0 0 0,0 0 0 0 0,-1 0 0 0 0,1 0 0 0 0,-1 1 0 0 0,1-1 0 0 0,-1 1 0 0 0,0 0 0 0 0,0 0 0 0 0,0 0 0 0 0,0 0 0 0 0,1 1 0 0 0,-1-1 0 0 0,0 1 0 0 0,0 0 0 0 0,0 0 0 0 0,-3 1 46 0 0,-7 1-183 0 0,0 0 0 0 0,0 1 0 0 0,0 0-1 0 0,0 1 1 0 0,-8 4 183 0 0,3-1 0 0 0,11-5 0 0 0,0 1 0 0 0,1 0 0 0 0,-1 0 0 0 0,1 1 0 0 0,0-1 0 0 0,-3 3 0 0 0,-61 47 402 0 0,57-41-137 0 0,0 1 0 0 0,1 0 0 0 0,1 1 0 0 0,0 0 0 0 0,1 1 0 0 0,-9 15-265 0 0,14-20 96 0 0,1 0 1 0 0,-1 1-1 0 0,1-1 0 0 0,1 1 0 0 0,0 0 0 0 0,1 0 0 0 0,0 1 0 0 0,0-1 1 0 0,1 3-97 0 0,1-7 63 0 0,0 0 1 0 0,1-1-1 0 0,0 1 1 0 0,0 0-1 0 0,1-1 1 0 0,0 1 0 0 0,0 0-1 0 0,0-1 1 0 0,1 1-1 0 0,0-1 1 0 0,0 1 0 0 0,1-1-1 0 0,-1 0 1 0 0,2 0-1 0 0,-1 0 1 0 0,3 3-64 0 0,-2-4 23 0 0,0 0 1 0 0,1-1-1 0 0,0 1 1 0 0,-1-1-1 0 0,1-1 1 0 0,1 1-1 0 0,-1-1 0 0 0,0 0 1 0 0,1 0-1 0 0,0 0 1 0 0,0-1-1 0 0,0 1-23 0 0,6 1-254 0 0,1-1-1 0 0,-1 0 0 0 0,1 0 1 0 0,0-2-1 0 0,5 1 255 0 0,7 0-5787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132 135 15663 0 0,'0'0'356'0'0,"0"0"50"0"0,0 0 20 0 0,-1 2-42 0 0,-91 165 1196 0 0,82-146-1353 0 0,1 1 0 0 0,2 0-1 0 0,-1 7-226 0 0,4-2 859 0 0,4-24-350 0 0,0-3 3 0 0,1 1 0 0 0,0 1-448 0 0,1-1 0 0 0,-1 1 0 0 0,1-1 0 0 0,-1 0 0 0 0,1 0 0 0 0,0 1 0 0 0,-1-1 0 0 0,1 0 0 0 0,0-1 0 0 0,0 1 0 0 0,0 0 0 0 0,0 0 0 0 0,0-1 0 0 0,0 1 0 0 0,0-1 0 0 0,0 0 0 0 0,0 0 0 0 0,0 1 0 0 0,0-1 0 0 0,0 0 0 0 0,0-1 0 0 0,0 1 0 0 0,0 0 0 0 0,0-1 0 0 0,0 1 0 0 0,0-1 0 0 0,1 0-64 0 0,8-3 468 0 0,-1 0 1 0 0,0-1-1 0 0,0 0 1 0 0,7-5-469 0 0,-7 4 78 0 0,4-3-78 0 0,-1 0 0 0 0,0-1 0 0 0,-1-1 0 0 0,0 0 0 0 0,3-5 0 0 0,28-26 0 0 0,-36 37 0 0 0,68-59 0 0 0,38-21 0 0 0,-46 41-5556 0 0,3 2-1 0 0,11-1 5557 0 0,-47 27-2559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32 13823 0 0,'0'0'315'0'0,"0"0"45"0"0,1 2 21 0 0,4 29 75 0 0,-5-25-118 0 0,1 0 1 0 0,1 0-1 0 0,-1 0 0 0 0,1 0 0 0 0,0 0 0 0 0,1 0 0 0 0,-1-1 0 0 0,3 4-338 0 0,-4-7 107 0 0,0-1 0 0 0,0 1 0 0 0,0-1 0 0 0,1 1 0 0 0,-1-1 0 0 0,0 0 0 0 0,1 0 0 0 0,-1 0 1 0 0,1 0-1 0 0,0 0 0 0 0,-1 0 0 0 0,1 0 0 0 0,0 0 0 0 0,-1-1 0 0 0,1 1 0 0 0,0 0 0 0 0,0-1 0 0 0,0 0 0 0 0,-1 1 0 0 0,1-1 0 0 0,0 0 0 0 0,0 0 0 0 0,0 0 0 0 0,0 0 0 0 0,0 0 0 0 0,-1-1 0 0 0,1 1 0 0 0,0-1 0 0 0,0 1 0 0 0,0-1-107 0 0,14-4 321 0 0,0 0-1 0 0,-1-1 1 0 0,0-1-1 0 0,0-1 1 0 0,0 0 0 0 0,-1-1-1 0 0,7-6-320 0 0,46-30 0 0 0,-65 44 0 0 0,-1 1 1 0 0,0-1-1 0 0,1 0 0 0 0,-1-1 0 0 0,0 1 1 0 0,0 0-1 0 0,0 0 0 0 0,0 0 0 0 0,0-1 0 0 0,0 1 1 0 0,0-1-1 0 0,10-12-64 0 0,-11 13-262 0 0,0 1-140 0 0,0 0-41 0 0,-1 0-5 0 0,-12 0 379 0 0,1 1 0 0 0,0 1-1 0 0,0 0 1 0 0,0 1 0 0 0,0 0-1 0 0,0 1 1 0 0,1 0 0 0 0,-1 1-1 0 0,-3 2 134 0 0,-11 8-314 0 0,0 0-1 0 0,1 1 0 0 0,-7 8 315 0 0,6-3 101 0 0,1 2-1 0 0,1 0 0 0 0,1 2 1 0 0,-5 7-101 0 0,8-3 612 0 0,0 1 1 0 0,2 0-1 0 0,2 1 1 0 0,-3 10-613 0 0,16-37 68 0 0,-2 7 12 0 0,1-1 0 0 0,-1 1 0 0 0,2 0 0 0 0,-1 0 0 0 0,1 1 0 0 0,1-1 0 0 0,0 1 0 0 0,1-1 0 0 0,0 1 0 0 0,1-1 0 0 0,0 1 0 0 0,1 0 0 0 0,0-1 0 0 0,1 1-80 0 0,-1-8 0 0 0,0-1 0 0 0,0 1 0 0 0,0-1 0 0 0,0 1 0 0 0,1-1 0 0 0,-1 0 0 0 0,1 1 0 0 0,0-1 0 0 0,0 0 0 0 0,0 0 0 0 0,1 0 0 0 0,-1-1 0 0 0,1 1 0 0 0,-1-1 0 0 0,1 1 0 0 0,0-1 0 0 0,1 1 0 0 0,1 0 0 0 0,0-1 0 0 0,-1 1 0 0 0,1-1 0 0 0,0-1 0 0 0,0 1 0 0 0,0-1 0 0 0,0 1 0 0 0,0-1 0 0 0,3 0 0 0 0,10 0 0 0 0,0-1 0 0 0,0-1 0 0 0,0 0 0 0 0,0-2 0 0 0,17-3 0 0 0,53-13-521 0 0,0-3-1 0 0,3-6 522 0 0,-55 14-5425 0 0,-7-2-1891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8287 0 0,'0'0'191'0'0,"0"0"26"0"0,0 0 9 0 0,0 0 42 0 0,0 0 158 0 0,0 0 72 0 0,0 0 12 0 0,0 0 2 0 0,0 0 0 0 0,0 0 0 0 0,0 0 0 0 0,0 0 0 0 0,0 0 0 0 0,0 0 0 0 0,0 0 0 0 0,0 0 0 0 0,0 0 0 0 0,0 0 0 0 0,0 2 0 0 0,-2 9-156 0 0,-1 0-1 0 0,-1 0 0 0 0,1-1 0 0 0,-2 1 1 0 0,0-1-1 0 0,0 0 0 0 0,-6 8-355 0 0,-13 17 149 0 0,-14 16-149 0 0,1-3 20 0 0,0 2-26 0 0,13-19-92 0 0,2 0 1 0 0,-14 27 97 0 0,34-53-667 0 0,-1 1 0 0 0,1-1 0 0 0,1 1 0 0 0,-1-1 0 0 0,1 1 1 0 0,0 0 666 0 0,0-4-1534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6447 0 0,'4'-7'136'0'0,"-4"7"32"0"0,0 0 8 0 0,0 0 16 0 0,0 0-192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15 454 8287 0 0,'0'0'191'0'0,"0"0"26"0"0,0 0 9 0 0,-1 0-34 0 0,0 0-192 0 0,0 0 0 0 0,1 0 0 0 0,-1-1 0 0 0,1 1 1 0 0,-1 0-1 0 0,1 0 0 0 0,-1-1 0 0 0,0 1 0 0 0,1 0 1 0 0,-1-1-1 0 0,1 1 0 0 0,-1 0 0 0 0,1-1 0 0 0,-1 1 1 0 0,1-1-1 0 0,0 1 0 0 0,-1-1 0 0 0,1 1 0 0 0,0-1 1 0 0,-1 1-1 0 0,1-1 0 0 0,0 1 0 0 0,-1-1 0 0 0,1 0 1 0 0,0 0-1 0 0,-1-1 17 0 0,1 0 1 0 0,0 0-1 0 0,-1 0 1 0 0,1 0-1 0 0,0 0 1 0 0,0 0 0 0 0,0-1-1 0 0,1 0-17 0 0,0-5 214 0 0,1 1-1 0 0,0 0 1 0 0,0-1 0 0 0,2-4-214 0 0,5-5 482 0 0,1 0 0 0 0,0 0 0 0 0,1 1 0 0 0,8-9-482 0 0,11-15 630 0 0,-14 16-463 0 0,2 1 0 0 0,1 1-1 0 0,1 0 1 0 0,0 2 0 0 0,2 0 0 0 0,6-3-167 0 0,-11 10 344 0 0,-1 2-1 0 0,1 0 1 0 0,1 1 0 0 0,0 1 0 0 0,0 0 0 0 0,1 2 0 0 0,0 0 0 0 0,0 1 0 0 0,10-1-344 0 0,-22 5 38 0 0,1 1 0 0 0,0 0 0 0 0,0 1 0 0 0,0 0 0 0 0,0 0 0 0 0,0 0 0 0 0,0 1 0 0 0,0 1 0 0 0,-1-1 0 0 0,1 1 0 0 0,0 0 0 0 0,-1 1 0 0 0,1 0 0 0 0,-1 0 0 0 0,0 1 0 0 0,3 2-38 0 0,-8-5 0 0 0,-1 0 0 0 0,1 1 0 0 0,-1-1 0 0 0,0 0 0 0 0,0 1 0 0 0,0 0 0 0 0,0-1 0 0 0,0 1 0 0 0,0 0 0 0 0,0-1 0 0 0,0 1 0 0 0,-1 0 0 0 0,1 0 0 0 0,-1 0 0 0 0,1 0 0 0 0,-1-1 0 0 0,0 1 0 0 0,1 0 0 0 0,-1 0 0 0 0,0 0 0 0 0,0 0 0 0 0,-1 0 0 0 0,1 0 0 0 0,0 0 0 0 0,-1 0 0 0 0,1 0 0 0 0,-1-1 0 0 0,1 1 0 0 0,-2 2 0 0 0,-2 5 0 0 0,0 1 0 0 0,-1-1 0 0 0,0 0 0 0 0,-6 8 0 0 0,-199 278 0 0 0,205-287-30 0 0,-6 5-397 0 0,1 1-1 0 0,-2 6 428 0 0,10-17-87 0 0,1 0 1 0 0,-1 0-1 0 0,1 0 0 0 0,-1 0 0 0 0,1 0 0 0 0,0 1 1 0 0,0-1-1 0 0,1 0 0 0 0,-1 1 0 0 0,1-1 1 0 0,0 0-1 0 0,-1 1 0 0 0,1-1 0 0 0,1 2 87 0 0,-1-5-143 0 0,0 1 0 0 0,0-1 0 0 0,1 0 0 0 0,-1 1 0 0 0,0-1-1 0 0,1 0 1 0 0,-1 1 0 0 0,0-1 0 0 0,1 0 0 0 0,-1 0 0 0 0,0 1 0 0 0,1-1-1 0 0,-1 0 1 0 0,1 0 0 0 0,-1 0 0 0 0,0 1 0 0 0,1-1 0 0 0,-1 0 0 0 0,1 0-1 0 0,-1 0 1 0 0,0 0 0 0 0,1 0 0 0 0,-1 0 0 0 0,1 0 0 0 0,-1 0 0 0 0,1 0-1 0 0,-1 0 144 0 0,12-1-1692 0 0,1-3-355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 15663 0 0,'0'0'356'0'0,"0"0"50"0"0,5 1 20 0 0,12 3-42 0 0,-16-3-379 0 0,-1-1-1 0 0,1 0 0 0 0,-1 1 1 0 0,0-1-1 0 0,0 0 0 0 0,1 1 1 0 0,-1-1-1 0 0,0 1 1 0 0,1-1-1 0 0,-1 0 0 0 0,0 1 1 0 0,0-1-1 0 0,0 1 0 0 0,0-1 1 0 0,1 1-1 0 0,-1-1 1 0 0,0 1-1 0 0,0-1 0 0 0,0 1 1 0 0,0-1-1 0 0,0 0 0 0 0,0 1 1 0 0,0-1-1 0 0,0 1 1 0 0,0-1-1 0 0,-1 1 0 0 0,1-1 1 0 0,0 1-1 0 0,0-1 0 0 0,0 1 1 0 0,0-1-1 0 0,-1 0 1 0 0,1 1-1 0 0,0 0-4 0 0,0-1-1 0 0,-6 18 1 0 0,-1 0 0 0 0,0 0 0 0 0,-1-1 0 0 0,-1 0 0 0 0,-5 6 0 0 0,4-6 0 0 0,-33 54 0 0 0,-11 21 0 0 0,-4 9 228 0 0,-24 25-228 0 0,29-46 208 0 0,23-33 219 0 0,-76 124 734 0 0,30-38-4397 0 0,-77 99 3236 0 0,113-183-2997 0 0,24-32 1462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221 197 13823 0 0,'-15'3'125'0'0,"0"1"0"0"0,0 0-1 0 0,1 1 1 0 0,0 1 0 0 0,0 1-1 0 0,0 0 1 0 0,1 0 0 0 0,0 2-1 0 0,0-1 1 0 0,1 2 0 0 0,0-1-1 0 0,-3 5-124 0 0,-23 23 0 0 0,35-31 0 0 0,5-4 0 0 0,6-3 0 0 0,-8 1 0 0 0,23-6 0 0 0,0-1 0 0 0,-1-1 0 0 0,0-1 0 0 0,17-10 0 0 0,-28 14 0 0 0,107-48 2908 0 0,73-19-2908 0 0,125-26 1196 0 0,-249 80-591 0 0,0 3 0 0 0,1 3 0 0 0,8 2-605 0 0,-60 9-171 0 0,1 0 0 0 0,-1 1 0 0 0,6 1 171 0 0,-19-1-249 0 0,1 1 1 0 0,0-1-1 0 0,0 1 0 0 0,0 0 1 0 0,0 0-1 0 0,-1 0 0 0 0,1 0 1 0 0,-1 1-1 0 0,1 0 0 0 0,-1-1 0 0 0,1 1 1 0 0,-1 1-1 0 0,0-1 0 0 0,0 0 1 0 0,0 1-1 0 0,2 2 249 0 0,2 5-2308 0 0,-5 2-3147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185 206 10135 0 0,'0'0'231'0'0,"0"0"29"0"0,0 0 19 0 0,1 1-41 0 0,4 4-112 0 0,-4-5-41 0 0,0 0 1 0 0,0 0 0 0 0,1 0 0 0 0,-1 0 0 0 0,0 0-1 0 0,0 0 1 0 0,0 0 0 0 0,0 0 0 0 0,0 0 0 0 0,1-1-1 0 0,-1 1 1 0 0,0 0 0 0 0,0-1 0 0 0,0 1 0 0 0,0-1-86 0 0,0 1 115 0 0,4-2 239 0 0,-1-1 0 0 0,1 1 0 0 0,-1-1-1 0 0,0 0 1 0 0,0 0 0 0 0,2-2-354 0 0,17-12 1333 0 0,9 1-683 0 0,0 1-1 0 0,21-6-649 0 0,-24 12 1271 0 0,19-3-1271 0 0,-19 5 710 0 0,17-7-710 0 0,12-9 18 0 0,-12 5-421 0 0,15-3 403 0 0,-59 21-475 0 0,-2 0-33 0 0,-12-7-84 0 0,8 5 590 0 0,-1 1 0 0 0,1 0 0 0 0,-1 0 1 0 0,0 0-1 0 0,1 0 0 0 0,-1 1 0 0 0,0-1 0 0 0,0 1 0 0 0,0 0 0 0 0,-3 1 2 0 0,-9 2 1 0 0,1 0 0 0 0,-9 3-1 0 0,-7 2 1 0 0,-4 2-312 0 0,0 1 0 0 0,-33 15 311 0 0,17-6-308 0 0,28-10 372 0 0,0 1 1 0 0,0 1-1 0 0,2 1 1 0 0,-16 12-65 0 0,-83 68 600 0 0,104-79-584 0 0,5-5-16 0 0,1 0 0 0 0,-1 1 0 0 0,-8 10 0 0 0,17-17 0 0 0,0 0 0 0 0,1 0 0 0 0,-1 0 0 0 0,1 1 0 0 0,0-1 0 0 0,0 1 0 0 0,0-1 0 0 0,1 1 0 0 0,-1 0 0 0 0,1-1 0 0 0,0 1 0 0 0,0 0 0 0 0,0 1 0 0 0,1-3 0 0 0,0 0 0 0 0,1 1 0 0 0,-1-1 0 0 0,1 1 0 0 0,-1-1 0 0 0,1 0 0 0 0,-1 1 0 0 0,1-1 0 0 0,0 0 0 0 0,0 1 0 0 0,1-1 0 0 0,-1 0 0 0 0,0 0 0 0 0,1 0 0 0 0,-1 0 0 0 0,1 0 0 0 0,-1 0 0 0 0,1-1 0 0 0,1 2 0 0 0,1 1 0 0 0,1 0 0 0 0,-1-1 0 0 0,1 1 0 0 0,0-1 0 0 0,0 0 0 0 0,0 0 0 0 0,4 1 0 0 0,13 4-386 0 0,0-1 1 0 0,0-1-1 0 0,12 1 386 0 0,-3-3-5787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101 555 11975 0 0,'0'0'267'0'0,"-7"8"666"0"0,6-7-866 0 0,0 0 0 0 0,-1 0 0 0 0,1 0 0 0 0,-1 0 0 0 0,1 0 0 0 0,-1-1-1 0 0,1 1 1 0 0,-1-1 0 0 0,0 1 0 0 0,1-1 0 0 0,-1 1 0 0 0,0-1 0 0 0,0 0 0 0 0,1 1-1 0 0,-1-1 1 0 0,0 0 0 0 0,1 0 0 0 0,-1-1 0 0 0,0 1 0 0 0,0 0 0 0 0,1-1 0 0 0,-1 1-1 0 0,0-1 1 0 0,1 1 0 0 0,-1-1 0 0 0,1 0 0 0 0,-1 1 0 0 0,0-1 0 0 0,1 0 0 0 0,0 0-1 0 0,-1 0 1 0 0,1 0-67 0 0,-3-2 204 0 0,1-1-1 0 0,0 1 1 0 0,0 0 0 0 0,0-1-1 0 0,1 1 1 0 0,-1-1-1 0 0,1 0 1 0 0,0 0 0 0 0,0 0-1 0 0,-1-2-203 0 0,1-2 160 0 0,-1 1-1 0 0,2-1 1 0 0,-1 0-1 0 0,1 1 0 0 0,0-1 1 0 0,0 0-1 0 0,1-2-159 0 0,1-8 686 0 0,0 0 0 0 0,3-11-686 0 0,-2 17 109 0 0,0 1 0 0 0,1-1 0 0 0,1 1-1 0 0,-1 0 1 0 0,2-1 0 0 0,-1 2 0 0 0,2-1 0 0 0,-1 1-1 0 0,1 0 1 0 0,1 0 0 0 0,0 0 0 0 0,0 1 0 0 0,1 0-1 0 0,0 1 1 0 0,9-8-109 0 0,13-8 41 0 0,1 1 0 0 0,1 1 0 0 0,1 2 0 0 0,12-6-41 0 0,143-61-2264 0 0,-140 73-3293 0 0,-37 10 3510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50 17503 0 0,'-6'3'113'0'0,"1"-1"1"0"0,0 1-1 0 0,-1 0 0 0 0,1 0 0 0 0,0 1 0 0 0,1 0 0 0 0,-1 0 0 0 0,1 0 1 0 0,-1 0-1 0 0,1 0 0 0 0,0 1 0 0 0,1 0 0 0 0,-1 0 0 0 0,1 0 0 0 0,0 0 1 0 0,0 1-1 0 0,-1 3-113 0 0,-3 10-482 0 0,1 1 0 0 0,1 0 0 0 0,1 1 1 0 0,-1 11 481 0 0,1-9-651 0 0,-1 0 1 0 0,-1 0 0 0 0,0 0 650 0 0,-4 3 164 0 0,2-6-495 0 0,1 0 0 0 0,1 1 331 0 0,5-15 418 0 0,-1 0 0 0 0,1 0 0 0 0,1 1 1 0 0,-1-1-1 0 0,1 0 0 0 0,0 0 1 0 0,1 0-1 0 0,-1 1 0 0 0,1-1-418 0 0,-1-4 512 0 0,8 15 1024 0 0,-8-16-1432 0 0,0 0-81 0 0,0-1 0 0 0,1 1 1 0 0,-1-1-1 0 0,0 1 0 0 0,0-1 0 0 0,0 1 1 0 0,0-1-1 0 0,1 0 0 0 0,-1 1 0 0 0,0-1 1 0 0,0 0-1 0 0,1 1 0 0 0,-1-1 0 0 0,0 1 1 0 0,1-1-1 0 0,-1 0 0 0 0,1 0 0 0 0,-1 1 1 0 0,0-1-1 0 0,1 0 0 0 0,-1 0-23 0 0,4 1 1 0 0,-1-1 0 0 0,0 1 0 0 0,0-1 0 0 0,1 0 0 0 0,-1 0 0 0 0,0 0 0 0 0,1-1 0 0 0,-1 1-1 0 0,0-1 1 0 0,0 0 0 0 0,1 0 0 0 0,-1 0 0 0 0,0 0 0 0 0,0-1 0 0 0,0 1 0 0 0,0-1 0 0 0,-1 0 0 0 0,1 1 0 0 0,0-2-1 0 0,5-3-1 0 0,-1-1 1 0 0,0 0-1 0 0,-1 0 1 0 0,1-1-1 0 0,0-2 1 0 0,-1 2 1 0 0,128-154-1 0 0,-91 113 0 0 0,-23 27-2 0 0,2 2-1 0 0,0 1 1 0 0,1 0-1 0 0,2 1 3 0 0,6-5-54 0 0,-11 7-628 0 0,0 2 0 0 0,1 0-1 0 0,1 1 1 0 0,0 1 0 0 0,1 2 0 0 0,0 0-1 0 0,10-2 683 0 0,-8 5-1024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0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93 11975 0 0,'1'-18'1083'0'0,"-1"17"-1030"0"0,0-1 0 0 0,0 1 0 0 0,0-1 0 0 0,0 0 0 0 0,0 1 0 0 0,-1-1 0 0 0,1 1 0 0 0,0-1 0 0 0,-1 1 0 0 0,0-1 0 0 0,1 1 0 0 0,-1 0 0 0 0,0-1 0 0 0,1 1 0 0 0,-1 0 1 0 0,0-1-1 0 0,0 1 0 0 0,-1 0-53 0 0,-1-3 706 0 0,0 0-584 0 0,0 0-1 0 0,0 1 0 0 0,-1-1 1 0 0,1 1-1 0 0,-1 0 0 0 0,0 0 1 0 0,0 0-1 0 0,0 1 0 0 0,0-1 1 0 0,-1 1-1 0 0,1 0 0 0 0,-1 0-121 0 0,1 1 67 0 0,1 0 0 0 0,0 0-1 0 0,0 0 1 0 0,-1 1 0 0 0,1-1-1 0 0,-1 1 1 0 0,1 0 0 0 0,0 0-1 0 0,-1 0 1 0 0,1 0 0 0 0,0 1-1 0 0,-1-1 1 0 0,1 1 0 0 0,0 0-1 0 0,-1 0 1 0 0,1 0 0 0 0,0 1-1 0 0,-1 0-66 0 0,-29 15 206 0 0,2 2 0 0 0,1 1-1 0 0,0 1 1 0 0,1 1 0 0 0,2 2-1 0 0,0 1 1 0 0,-4 7-206 0 0,24-24 61 0 0,1 0 0 0 0,1 0 0 0 0,-1 0-1 0 0,2 1 1 0 0,-1 0 0 0 0,1 0 0 0 0,0 0 0 0 0,1 0-1 0 0,0 0 1 0 0,0 6-61 0 0,2-14 6 0 0,1 0 0 0 0,0 1 0 0 0,0-1 0 0 0,0 0 0 0 0,0 1 1 0 0,0-1-1 0 0,0 0 0 0 0,0 1 0 0 0,1-1 0 0 0,-1 0 0 0 0,0 1 0 0 0,1-1 0 0 0,-1 0 0 0 0,1 0 0 0 0,-1 1 0 0 0,1-1 0 0 0,0 0 0 0 0,-1 0 0 0 0,1 0 0 0 0,0 0 0 0 0,1 1-6 0 0,-1-1 92 0 0,1 1 0 0 0,0-1 0 0 0,0 1 0 0 0,0-1 0 0 0,1 0-1 0 0,-1 0 1 0 0,0 0 0 0 0,0 0 0 0 0,1-1 0 0 0,-1 1 0 0 0,2 0-92 0 0,5 0-80 0 0,0 0 1 0 0,-1 0 0 0 0,1-1 0 0 0,0 0 0 0 0,0-1 0 0 0,1 0 79 0 0,-2-1-695 0 0,1 0 0 0 0,-1 0 0 0 0,0-1 0 0 0,-1 0 1 0 0,1 0-1 0 0,0-1 0 0 0,3-2 695 0 0,9-6-1535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8287 0 0,'0'0'191'0'0,"0"0"26"0"0,0 0 9 0 0,-6 2 4 0 0,-1-2-187 0 0,-7 2 715 0 0,-1 0 1 0 0,1 1-1 0 0,0 0 1 0 0,0 1-1 0 0,-4 2-758 0 0,-11 9 575 0 0,0 1 0 0 0,1 1 0 0 0,1 1 0 0 0,-20 18-575 0 0,33-25 41 0 0,-156 128-41 0 0,159-127 357 0 0,0 0 0 0 0,-4 5-357 0 0,-12 14 726 0 0,20-23-283 0 0,7-7-440 0 0,-1-1 0 0 0,1 0-1 0 0,0 0 1 0 0,0 1 0 0 0,0-1 0 0 0,-1 0 0 0 0,1 0 0 0 0,0 1 0 0 0,0-1-1 0 0,0 0 1 0 0,-1 0 0 0 0,1 1 0 0 0,0-1 0 0 0,0 0 0 0 0,0 1 0 0 0,0-1-1 0 0,0 0 1 0 0,0 1 0 0 0,0-1 0 0 0,0 0 0 0 0,0 1 0 0 0,0-1-1 0 0,0 0 1 0 0,0 1 0 0 0,0-1 0 0 0,0 0 0 0 0,0 1 0 0 0,0-1 0 0 0,0 0-1 0 0,0 1 1 0 0,1-1 0 0 0,-1 0 0 0 0,0 0 0 0 0,0 1 0 0 0,0-1 0 0 0,1 0-1 0 0,-1 0 1 0 0,0 1 0 0 0,0-1 0 0 0,0 0 0 0 0,1 0 0 0 0,-1 1 0 0 0,0-1-1 0 0,0 0 1 0 0,1 0 0 0 0,-1 0 0 0 0,0 0 0 0 0,1 1 0 0 0,-1-1-1 0 0,0 0 1 0 0,1 0 0 0 0,-1 0 0 0 0,0 0 0 0 0,1 0 0 0 0,-1 0 0 0 0,0 0-1 0 0,1 0 1 0 0,-1 0-3 0 0,2 1 48 0 0,1-1-1 0 0,-1 1 1 0 0,1-1-1 0 0,0 0 0 0 0,-1 0 1 0 0,1 0-1 0 0,-1 0 1 0 0,1 0-1 0 0,-1 0 1 0 0,1-1-1 0 0,-1 1 0 0 0,3-2-47 0 0,31-11 982 0 0,-17 5-650 0 0,9-3-257 0 0,41-12 261 0 0,-59 20-63 0 0,0 1 0 0 0,0 1 0 0 0,0-1-1 0 0,0 2 1 0 0,0-1 0 0 0,3 1-273 0 0,-11 0 6 0 0,0 1 0 0 0,0-1 0 0 0,-1 0 1 0 0,1 1-1 0 0,0-1 0 0 0,0 1 0 0 0,0 0 0 0 0,0-1 1 0 0,-1 1-1 0 0,1 0 0 0 0,0 0 0 0 0,-1 0 0 0 0,1 0 1 0 0,-1 1-1 0 0,1-1 0 0 0,-1 0 0 0 0,1 1 0 0 0,-1-1 1 0 0,0 1-1 0 0,0-1 0 0 0,0 1 0 0 0,0-1 0 0 0,0 1 1 0 0,0 0-1 0 0,0 0 0 0 0,0-1 0 0 0,-1 1 0 0 0,1 0 1 0 0,0 2-7 0 0,0 0-1 0 0,-1-1 0 0 0,1 1 0 0 0,-1 0 0 0 0,0 0-1 0 0,0 0 1 0 0,0 0 0 0 0,0 0 0 0 0,-1 0 0 0 0,0-1 0 0 0,0 1 0 0 0,0 0 0 0 0,0 0 0 0 0,0-1 0 0 0,-1 3 1 0 0,-32 63-401 0 0,32-64 116 0 0,0 0 0 0 0,-1 1 0 0 0,2-1 0 0 0,-1 1 0 0 0,0 4 285 0 0,11-14-374 0 0,53-39-4459 0 0,-34 23-622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31 15663 0 0,'9'-18'719'0'0,"-8"13"-20"0"0,-4-1-374 0 0,3 5 84 0 0,0 1 82 0 0,0 0 18 0 0,0 4-453 0 0,-1 0-1 0 0,1 0 1 0 0,-1 0-1 0 0,0 0 1 0 0,0 0-1 0 0,0 0 1 0 0,0 0-1 0 0,-1 0 1 0 0,1 0-1 0 0,-2 2-55 0 0,0 0 53 0 0,-31 67 791 0 0,-43 65-844 0 0,45-82 596 0 0,-222 356 12 0 0,165-259-608 0 0,61-101 0 0 0,26-48-39 0 0,-10 17-264 0 0,0 1 0 0 0,2 0 0 0 0,0 0-1 0 0,-1 9 304 0 0,11-28-324 0 0,-1 0 1 0 0,1 0-1 0 0,0-1 0 0 0,0 1 0 0 0,0 0 0 0 0,0 0 0 0 0,0 0 0 0 0,1-1 1 0 0,0 3 323 0 0,-1-5-36 0 0,0 3-1498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8287 0 0,'0'0'191'0'0,"0"0"26"0"0,0 0 9 0 0,-1-1-34 0 0,-3-4-10 0 0,3 4 560 0 0,1 1 234 0 0,0 0 42 0 0,0 0-63 0 0,0 0-290 0 0,0 0-121 0 0,6 2 97 0 0,0 0 0 0 0,0 1 0 0 0,0 0 0 0 0,2 2-641 0 0,1 2 113 0 0,-1 1 0 0 0,0 0 0 0 0,-1 0-1 0 0,0 1 1 0 0,0 0-113 0 0,7 9 52 0 0,1 2 264 0 0,-2 0 0 0 0,0 1 0 0 0,-1 0 0 0 0,3 10-316 0 0,1 1 768 0 0,13 19-768 0 0,0-7 364 0 0,3-1 0 0 0,1-2 0 0 0,2-1 0 0 0,15 12-364 0 0,-2-5 543 0 0,-21-18-478 0 0,21 14-65 0 0,33 31 72 0 0,-33-29-1020 0 0,-34-35 222 0 0,-10-7 660 0 0,0-1 0 0 0,-1 0 0 0 0,0 1 0 0 0,1 0 0 0 0,-1 0 0 0 0,0 0 0 0 0,1 3 66 0 0,-3-6-82 0 0,-1 1-1 0 0,1-1 0 0 0,-1 0 0 0 0,0 1 1 0 0,1-1-1 0 0,-1 1 0 0 0,0 0 1 0 0,1-1-1 0 0,-1 1 0 0 0,0-1 0 0 0,0 1 1 0 0,1-1-1 0 0,-1 1 0 0 0,0 0 1 0 0,0-1-1 0 0,0 1 0 0 0,0-1 1 0 0,0 1-1 0 0,0 0 0 0 0,0-1 0 0 0,0 1 1 0 0,0-1-1 0 0,0 1 0 0 0,0 0 1 0 0,0-1-1 0 0,-1 1 0 0 0,1-1 0 0 0,0 1 1 0 0,0 0-1 0 0,-1-1 0 0 0,1 1 83 0 0,-1 0-307 0 0,0 0-1 0 0,0 0 0 0 0,0 1 0 0 0,-1-1 0 0 0,1 0 0 0 0,0 0 0 0 0,0 0 0 0 0,-1-1 0 0 0,1 1 1 0 0,-1 0 307 0 0,-7 3-5118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28 10135 0 0,'0'0'464'0'0,"0"0"-9"0"0,1-2-295 0 0,13-22-3 0 0,-13 23 569 0 0,-1 1 244 0 0,0 0 44 0 0,0 0-61 0 0,0 0-288 0 0,0 0-121 0 0,0 0-28 0 0,0 0-72 0 0,-12 9-272 0 0,-47 36 182 0 0,18-14 732 0 0,-20 19-1086 0 0,-3 9 540 0 0,-30 27-472 0 0,0 9-68 0 0,13-9 3 0 0,-38 40-70 0 0,111-116-1253 0 0,17-21 808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13823 0 0,'0'0'60'0'0,"0"0"-1"0"0,0 0 1 0 0,0 0 0 0 0,0 0-1 0 0,0 0 1 0 0,0 0-1 0 0,0 0 1 0 0,0 0-1 0 0,0-1 1 0 0,0 1-1 0 0,0 0 1 0 0,0 0 0 0 0,0 0-1 0 0,0 0 1 0 0,1 0-1 0 0,-1 0 1 0 0,0 0-1 0 0,0 0 1 0 0,0 0-1 0 0,0 0 1 0 0,0-1 0 0 0,0 1-1 0 0,0 0 1 0 0,0 0-1 0 0,0 0 1 0 0,0 0-1 0 0,1 0 1 0 0,-1 0 0 0 0,0 0-1 0 0,0 0 1 0 0,0 0-1 0 0,0 0 1 0 0,0 0-1 0 0,0 0 1 0 0,0 0-1 0 0,0 0 1 0 0,1 0 0 0 0,-1 0-1 0 0,0 0 1 0 0,0 0-1 0 0,0 0 1 0 0,0 0-1 0 0,0 0 1 0 0,0 0-1 0 0,0 0 1 0 0,0 0 0 0 0,1 0-1 0 0,-1 0 1 0 0,0 0-1 0 0,0 0-59 0 0,13 1 1196 0 0,21 4-857 0 0,-26-3 140 0 0,18 1 98 0 0,0-1 0 0 0,0-2 0 0 0,0 0-1 0 0,16-3-576 0 0,105-18 1418 0 0,-112 15-1047 0 0,201-37 269 0 0,279-37-4104 0 0,-506 80 2894 0 0,1 0 0 0 0,-1 0-1 0 0,1 1 1 0 0,-1 0 0 0 0,0 1-1 0 0,1 0 1 0 0,-1 0 0 0 0,0 1 0 0 0,0 0-1 0 0,-1 1 1 0 0,1 0 570 0 0,13 10-2047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2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11975 0 0,'0'0'267'0'0,"0"0"42"0"0,0 0 17 0 0,0 0-28 0 0,0 0-58 0 0,0 0 491 0 0,1 1 238 0 0,3 2-692 0 0,0 0-1 0 0,0 0 1 0 0,1-1 0 0 0,-1 0-1 0 0,0 0 1 0 0,1 0-1 0 0,-1 0 1 0 0,1-1 0 0 0,0 0-1 0 0,-1 0 1 0 0,1 0-1 0 0,0 0 1 0 0,1-1-277 0 0,15 2 347 0 0,1-1 1 0 0,7-1-348 0 0,148-11 1930 0 0,61-16-1930 0 0,1 0 135 0 0,-128 12-2099 0 0,-101 14 1198 0 0,0-2 0 0 0,0 1 0 0 0,0-1 0 0 0,-1-1 0 0 0,5-2 766 0 0,6-3-5798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3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13823 0 0,'0'0'315'0'0,"0"0"45"0"0,0 0 21 0 0,0 0-49 0 0,0 1-220 0 0,-10 69 366 0 0,6-36 1080 0 0,-7 23-1558 0 0,-51 199 459 0 0,57-235 351 0 0,-1 0 0 0 0,-8 21-810 0 0,10-33-401 0 0,-1 1 0 0 0,0-1-1 0 0,0 1 1 0 0,-1-1 0 0 0,0-1 0 0 0,0 1 0 0 0,-3 0 401 0 0,-6 7-1023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3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17503 0 0,'0'0'399'0'0,"2"0"60"0"0,14-5-207 0 0,1 1 1 0 0,-1 1 0 0 0,1 0 0 0 0,16 1-253 0 0,-28 1 51 0 0,243-28-73 0 0,-126 13 487 0 0,-45 6 369 0 0,83-9-1448 0 0,-145 18-85 0 0,26-1 97 0 0,-16 6-5170 0 0,-23-3 158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3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587 202 10135 0 0,'0'0'231'0'0,"-1"2"29"0"0,-1 0-211 0 0,1 0 1 0 0,-1 0-1 0 0,0 0 1 0 0,0 0-1 0 0,0 0 1 0 0,0-1-1 0 0,-1 1 0 0 0,1-1 1 0 0,0 1-1 0 0,-1-1 1 0 0,1 0-1 0 0,-1 0 1 0 0,0 0-50 0 0,1 0 393 0 0,2-1 106 0 0,0 0 11 0 0,0 0 2 0 0,0 0 0 0 0,1 0-461 0 0,-1 1 0 0 0,0-1 0 0 0,1 1 0 0 0,-1-1 0 0 0,0 1-1 0 0,1-1 1 0 0,-1 0 0 0 0,0 1 0 0 0,1-1 0 0 0,-1 0 0 0 0,1 1 0 0 0,-1-1-1 0 0,1 0 1 0 0,-1 1 0 0 0,1-1 0 0 0,-1 0 0 0 0,1 0 0 0 0,-1 0 0 0 0,1 1-1 0 0,-1-1 1 0 0,1 0 0 0 0,0 0-51 0 0,12 3 417 0 0,-3-4-95 0 0,1 1-1 0 0,-1-2 0 0 0,1 1 0 0 0,-1-1 1 0 0,5-2-322 0 0,10-2 372 0 0,14-4-258 0 0,0-1 1 0 0,-1-2 0 0 0,14-8-115 0 0,39-14 752 0 0,113-30 365 0 0,14 7-1117 0 0,-175 50-876 0 0,-41 8 368 0 0,-2 0 66 0 0,-1 2 421 0 0,0 0 0 0 0,-1 0 0 0 0,1 0 0 0 0,0 0 0 0 0,-1 0 0 0 0,1 0 0 0 0,-1 0 0 0 0,-1 0 21 0 0,1 1 2 0 0,-6 5-148 0 0,0 0 0 0 0,0-1-1 0 0,-1 0 1 0 0,0-1 0 0 0,0 0 0 0 0,0 0-1 0 0,-1-1 1 0 0,0 0 0 0 0,0-1-1 0 0,0 0 1 0 0,-1 0 0 0 0,1-1 0 0 0,-1-1-1 0 0,-4 1 147 0 0,7 0 0 0 0,-1 0 0 0 0,1 1 0 0 0,0-1 0 0 0,1 2 0 0 0,-1-1 0 0 0,1 1 0 0 0,0 0 0 0 0,-5 5 0 0 0,-7 4 0 0 0,-428 286 0 0 0,372-250 0 0 0,-72 45 0 0 0,-8 1 0 0 0,-17 23 0 0 0,37-17 0 0 0,129-97 64 0 0,5-4 274 0 0,1-1 136 0 0,0 0 34 0 0,2 0-65 0 0,41-7-361 0 0,0-2 1 0 0,11-5-83 0 0,51-11 931 0 0,-17 9 186 0 0,57-2-1117 0 0,-97 15 0 0 0,-1-3 0 0 0,1-2 0 0 0,8-5 0 0 0,0 1 0 0 0,28-1 0 0 0,-57 9 0 0 0,-9 2 0 0 0,1 1 0 0 0,0 1 0 0 0,-1 0 0 0 0,1 1 0 0 0,2 2 0 0 0,-12 1 0 0 0,-9-4-3 0 0,1 1 0 0 0,-1 0-1 0 0,0 0 1 0 0,0 0 0 0 0,1-1 0 0 0,-1 1-1 0 0,0 0 1 0 0,0 0 0 0 0,0 0 0 0 0,0 0-1 0 0,0 0 1 0 0,0-1 0 0 0,0 1 0 0 0,-1 0-1 0 0,1 0 1 0 0,0 0 0 0 0,0 0 0 0 0,-1-1-1 0 0,1 1 1 0 0,0 0 0 0 0,-1 0 0 0 0,1-1-1 0 0,-1 1 1 0 0,1 0 0 0 0,-1-1 0 0 0,1 1-1 0 0,-1 0 1 0 0,1-1 0 0 0,-1 1 0 0 0,0-1-1 0 0,1 1 1 0 0,-1-1 0 0 0,0 1 0 0 0,0-1-1 0 0,0 1 4 0 0,-15 9-1497 0 0,2-4-3302 0 0,-1 1-815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3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10135 0 0,'0'0'231'0'0,"0"0"29"0"0,0 0 19 0 0,0 0 105 0 0,2 0 410 0 0,10-4 6 0 0,-1 1 0 0 0,1 1 0 0 0,0 0-1 0 0,0 0 1 0 0,1 2 0 0 0,3-1-800 0 0,21-1 476 0 0,161-13 472 0 0,-125 10 183 0 0,4-5-1131 0 0,54-5-14 0 0,-37 9-1768 0 0,-73 6-184 0 0,1-2-3830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0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8 436 15663 0 0,'0'0'356'0'0,"0"0"50"0"0,0 0 20 0 0,0 0-42 0 0,-7-12-236 0 0,7 8-73 0 0,-1 0-1 0 0,1 0 1 0 0,0 1 0 0 0,0-1-1 0 0,1 0 1 0 0,-1 0-1 0 0,1 1 1 0 0,0-1-1 0 0,0 0 1 0 0,0 1 0 0 0,0-1-1 0 0,1 0-74 0 0,22-43 1106 0 0,-20 40-1067 0 0,5-5-39 0 0,0 0 0 0 0,0 0 0 0 0,1 1 0 0 0,0 1 0 0 0,1 0 0 0 0,1 0 0 0 0,11-7 0 0 0,11-11 0 0 0,-9 8-230 0 0,0 0-1 0 0,1 2 0 0 0,1 1 1 0 0,1 2-1 0 0,0 0 0 0 0,24-8 231 0 0,6-3-302 0 0,-42 18 251 0 0,0 0 0 0 0,1 2 0 0 0,0-1 0 0 0,0 2 0 0 0,0 0 0 0 0,9 0 51 0 0,-13 5 0 0 0,-3 3 0 0 0,-9-1 32 0 0,0 0-1 0 0,0 0 0 0 0,1 0 1 0 0,-1 0-1 0 0,-1 0 0 0 0,1 1 1 0 0,0-1-1 0 0,0 0 0 0 0,-1 0 1 0 0,1 0-1 0 0,-1 1 0 0 0,0-1 1 0 0,0 0-1 0 0,0 1 0 0 0,0-1 1 0 0,0 0-1 0 0,0 1 0 0 0,-1-1-31 0 0,0 8 274 0 0,-1-1-1 0 0,0 1 0 0 0,-2 6-273 0 0,-6 12 327 0 0,-2 1-1 0 0,-2 0-326 0 0,2-2-22 0 0,1 0-1 0 0,-2 10 23 0 0,6-14-11 0 0,-1 1 23 0 0,2 0 0 0 0,-1 8-12 0 0,6-25-14 0 0,0 0-1 0 0,0 1 0 0 0,1-1 1 0 0,0 0-1 0 0,0 0 0 0 0,1 1 1 0 0,0-1-1 0 0,1 0 1 0 0,-1 0-1 0 0,1 0 15 0 0,8 12-2238 0 0,-8-16 1816 0 0,-1-2-601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3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989 1 11975 0 0,'0'0'267'0'0,"0"0"42"0"0,0 0 17 0 0,0 0-28 0 0,-3 7-186 0 0,0-1-112 0 0,-1-1 0 0 0,0 0 0 0 0,0 0 0 0 0,-1 0 0 0 0,1-1 0 0 0,-1 0 0 0 0,0 0 0 0 0,-2 1 0 0 0,-44 29 0 0 0,46-31 0 0 0,-60 35 1020 0 0,-3-3 0 0 0,-61 23-1020 0 0,-126 49 0 0 0,236-100-10 0 0,-17 8-193 0 0,-1-3 1 0 0,-1 0-1 0 0,-4-2 203 0 0,30-7-63 0 0,1-2-1 0 0,-1 1 0 0 0,0-1 0 0 0,0-1 0 0 0,1 0 0 0 0,-1-1 0 0 0,0 0 1 0 0,1-1-1 0 0,-1 0 0 0 0,1-1 0 0 0,-1 0 0 0 0,-5-3 64 0 0,14 4-31 0 0,0 0 1 0 0,0 1-1 0 0,0-1 0 0 0,1 0 0 0 0,-1-1 0 0 0,0 1 0 0 0,1 0 0 0 0,-1-1 1 0 0,1 0-1 0 0,0 1 0 0 0,0-1 0 0 0,0 0 0 0 0,0 0 0 0 0,-1-3 31 0 0,3 5-4 0 0,-1 0-1 0 0,1 0 0 0 0,-1-1 1 0 0,1 1-1 0 0,-1 0 1 0 0,1-1-1 0 0,0 1 0 0 0,-1 0 1 0 0,1-1-1 0 0,0 1 0 0 0,0-1 1 0 0,0 1-1 0 0,0 0 0 0 0,0-1 1 0 0,0 1-1 0 0,1 0 1 0 0,-1-1-1 0 0,0 1 0 0 0,1 0 1 0 0,-1-1-1 0 0,1 1 0 0 0,-1 0 1 0 0,1-1-1 0 0,0 1 1 0 0,-1 0-1 0 0,1 0 0 0 0,0 0 1 0 0,0 0-1 0 0,0 0 0 0 0,0 0 1 0 0,0 0-1 0 0,0 0 0 0 0,0 0 1 0 0,0 0-1 0 0,0 1 1 0 0,1-1-1 0 0,-1 0 0 0 0,1 1 5 0 0,2-2 57 0 0,0 0-1 0 0,1 1 0 0 0,0 0 1 0 0,-1 0-1 0 0,1 0 1 0 0,0 1-1 0 0,-1-1 0 0 0,1 1 1 0 0,0 0-1 0 0,3 1-56 0 0,2 0 205 0 0,0 0 0 0 0,0 1 0 0 0,0 0 0 0 0,5 3-205 0 0,55 21 648 0 0,-30-11 243 0 0,22 6-891 0 0,-25-12 352 0 0,1-2-1 0 0,0-1 1 0 0,0-2 0 0 0,1-1-1 0 0,-1-3 1 0 0,1 0 0 0 0,-1-3 0 0 0,0-1-1 0 0,29-8-351 0 0,-6 2-64 0 0,-59 10-273 0 0,-2 0-138 0 0,0 0-33 0 0,0 0-72 0 0,0 0-285 0 0,-12 5-1146 0 0,-1 0 987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3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7 15663 0 0,'1'-1'356'0'0,"0"0"-326"0"0,-1 1 0 0 0,1-1 0 0 0,-1 1 0 0 0,1 0 0 0 0,-1-1 0 0 0,1 1-1 0 0,-1-1 1 0 0,1 1 0 0 0,0 0 0 0 0,-1 0 0 0 0,1-1 0 0 0,0 1 0 0 0,-1 0 0 0 0,1 0 0 0 0,0 0-1 0 0,-1 0 1 0 0,1 0 0 0 0,-1 0 0 0 0,1 0 0 0 0,0 0 0 0 0,-1 0 0 0 0,1 0 0 0 0,0 0-1 0 0,-1 0 1 0 0,1 0 0 0 0,0 1-30 0 0,0 0 49 0 0,0 1 0 0 0,0 0 0 0 0,-1-1 0 0 0,1 1 0 0 0,-1-1 0 0 0,1 1 0 0 0,-1 0 0 0 0,1 0-1 0 0,-1-1 1 0 0,0 1 0 0 0,0 0 0 0 0,0 1-49 0 0,0 7 0 0 0,0 0 0 0 0,0 0 0 0 0,-1 0 0 0 0,-1 0 0 0 0,1 0 0 0 0,-2 0 0 0 0,1 0 0 0 0,-2-1 0 0 0,1 1 0 0 0,-5 7 0 0 0,-3 5 0 0 0,0-1 0 0 0,-2 0 0 0 0,-1-1 0 0 0,0-1 0 0 0,-36 41 0 0 0,-3-2 0 0 0,-12 7 0 0 0,13-12 0 0 0,-24 25 0 0 0,7-5 0 0 0,-3-3 0 0 0,-18 9 0 0 0,88-77 0 0 0,-101 80-1841 0 0,-4-4 1 0 0,-20 6 1840 0 0,94-65-3984 0 0,29-18 1937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3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98 124 15663 0 0,'0'0'356'0'0,"-9"-1"476"0"0,6 1-685 0 0,-10-5 309 0 0,12 4-91 0 0,8-9 631 0 0,-1 3-746 0 0,1 1 0 0 0,-1 0-1 0 0,1 0 1 0 0,1 0 0 0 0,-1 1 0 0 0,1 0-1 0 0,-1 1 1 0 0,1 0 0 0 0,1 0 0 0 0,6-2-250 0 0,14-4 80 0 0,1 2 0 0 0,16-2-80 0 0,-21 5-2 0 0,-8 1 2 0 0,1 0 0 0 0,0 1 0 0 0,0 1 0 0 0,0 1 0 0 0,1 0 0 0 0,5 2 0 0 0,-23-1 0 0 0,0 0 0 0 0,0 0 0 0 0,0 0 0 0 0,0 0 0 0 0,0 0 0 0 0,1 1 0 0 0,-1-1 0 0 0,0 0 0 0 0,0 1 0 0 0,0-1 0 0 0,0 0 0 0 0,0 1 0 0 0,0 0 0 0 0,0-1 0 0 0,0 1 0 0 0,-1-1 0 0 0,1 1 0 0 0,0 0 0 0 0,0 0 0 0 0,0-1 0 0 0,-1 1 0 0 0,1 0 0 0 0,0 0 0 0 0,-1 0 0 0 0,1 0 0 0 0,-1 0 0 0 0,1 0 0 0 0,-1 0 0 0 0,1 0 0 0 0,-1 0 0 0 0,0 0 0 0 0,1 0 0 0 0,-1 0 0 0 0,0 0 0 0 0,0 0 0 0 0,0 0 0 0 0,0 1 0 0 0,0-1 0 0 0,0 0 0 0 0,0 0 0 0 0,0 0 0 0 0,-1 0 0 0 0,1 0 0 0 0,0 0 0 0 0,-1 0 0 0 0,1 0 0 0 0,0 0 0 0 0,-1 1 0 0 0,-2 5 0 0 0,0 0 0 0 0,-1-1 0 0 0,0 1 0 0 0,0 0 0 0 0,-1-1 0 0 0,-1 3 0 0 0,-18 18 0 0 0,0-1 0 0 0,-1-2 0 0 0,-13 10 0 0 0,-88 64 0 0 0,25-21 0 0 0,78-59 0 0 0,9-7 0 0 0,0 0 0 0 0,1 1 0 0 0,-4 5 0 0 0,13-10 0 0 0,8 1 0 0 0,-1-7 0 0 0,-1 1 0 0 0,1 0 0 0 0,0-1 0 0 0,0 0 0 0 0,0 1 0 0 0,0-1 0 0 0,0 0 0 0 0,0-1 0 0 0,0 1 0 0 0,0 0 0 0 0,0-1 0 0 0,0 0 0 0 0,0 1 0 0 0,0-1 0 0 0,3-1 0 0 0,9 0 0 0 0,-1 0 0 0 0,13-4 0 0 0,-22 4 0 0 0,77-13 1780 0 0,29 0-1780 0 0,-72 11 89 0 0,0 2 1 0 0,0 2-1 0 0,38 5-89 0 0,-69-4 23 0 0,1 0 0 0 0,-1 0-1 0 0,0 1 1 0 0,-1 0 0 0 0,1 1-1 0 0,-1-1 1 0 0,1 1 0 0 0,2 3-23 0 0,18 11-3124 0 0,-10-6-2544 0 0,-9-6-770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3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 15663 0 0,'0'0'356'0'0,"0"0"50"0"0,-2 0 20 0 0,-7 1-77 0 0,7-1-331 0 0,-1 0 0 0 0,1 0 0 0 0,-1 0 1 0 0,1 0-1 0 0,-1 0 0 0 0,0-1 0 0 0,1 1 0 0 0,-1-1 0 0 0,1 0 0 0 0,-1 1 1 0 0,1-1-1 0 0,0 0 0 0 0,-1 0 0 0 0,-1-2-18 0 0,2 2 365 0 0,2 1 122 0 0,0 0 22 0 0,0 0-66 0 0,2 0-294 0 0,0 1-270 0 0,0-1 0 0 0,0 0 0 0 0,0 1-1 0 0,0-1 1 0 0,0 0 0 0 0,0 0 0 0 0,0-1-1 0 0,0 1 1 0 0,0 0 0 0 0,0-1 0 0 0,1 0 121 0 0,8-7-1189 0 0,-8 5 934 0 0,-1 1-768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1:3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1378 11 13823 0 0,'0'0'630'0'0,"1"-1"-13"0"0,1-6-320 0 0,-2 5 105 0 0,0 2 87 0 0,0 0 20 0 0,0 0-66 0 0,-1 0-426 0 0,0 1-1 0 0,-1-1 1 0 0,1 1 0 0 0,-1 0 0 0 0,1 0 0 0 0,0-1-1 0 0,0 1 1 0 0,-1 0 0 0 0,1 0 0 0 0,0 1-17 0 0,-5 2-3 0 0,-3 1 3 0 0,-1-1 0 0 0,0 0 0 0 0,0 0 0 0 0,-1-1 0 0 0,1 0 0 0 0,-1-1 0 0 0,1 0 0 0 0,-9 0 0 0 0,-17 4 0 0 0,19-4 0 0 0,0 0 0 0 0,-1-2 0 0 0,-4 0 0 0 0,-24 1 0 0 0,45-1 0 0 0,-78 5 0 0 0,0 4 0 0 0,-67 16 0 0 0,-54 27 0 0 0,-93 22 0 0 0,89-24 0 0 0,188-47 0 0 0,-1 0 0 0 0,-15-1 0 0 0,29-2 0 0 0,0 0 0 0 0,1 0 0 0 0,-1 0 0 0 0,1 0 0 0 0,-1 0 0 0 0,0-1 0 0 0,-1 0 0 0 0,-2-5 0 0 0,4 4 0 0 0,1 1 0 0 0,1 0 0 0 0,-1 0 0 0 0,0 0 0 0 0,1 0 0 0 0,-1 0 0 0 0,1 0 0 0 0,-1-1 0 0 0,1 1 0 0 0,0 0 0 0 0,-1 0 0 0 0,1 0 0 0 0,0 0 0 0 0,0 0 0 0 0,0-1 0 0 0,0 1 0 0 0,0 0 0 0 0,0 0 0 0 0,0 0 0 0 0,0 0 0 0 0,1-1 0 0 0,-1 1 0 0 0,0 0 0 0 0,1 0 0 0 0,-1 0 0 0 0,0 0 0 0 0,1 0 0 0 0,0 0 0 0 0,-1 0 0 0 0,1 0 0 0 0,0 0 0 0 0,-1 0 0 0 0,1 0 0 0 0,0 0 0 0 0,0 0 0 0 0,6-6 0 0 0,0 0 0 0 0,0 1 0 0 0,0 0 0 0 0,4-2 0 0 0,8-7 0 0 0,-11 7 310 0 0,1 0 1 0 0,0 1-1 0 0,5-3-310 0 0,-13 9 509 0 0,-1 1-66 0 0,1 2-294 0 0,1 1-151 0 0,-1-1-15 0 0,0-1 0 0 0,0 1 1 0 0,0 0-1 0 0,0 0 0 0 0,0 0 1 0 0,-1 0-1 0 0,1 0 1 0 0,0-1-1 0 0,-1 1 0 0 0,0 0 1 0 0,1 1-1 0 0,-1-1 0 0 0,0 0 1 0 0,0 0-1 0 0,0 0 0 0 0,0 0 1 0 0,-1 0-1 0 0,1 0 0 0 0,-1 0 1 0 0,1 0-1 0 0,-1 0 1 0 0,1 0-1 0 0,-1 0 17 0 0,-2 6-249 0 0,0 0 0 0 0,1 0 0 0 0,0 0 0 0 0,1 0 0 0 0,0 2 249 0 0,-5 23-330 0 0,4-26 431 0 0,0 0-1 0 0,1 1 1 0 0,0-1 0 0 0,0 0-1 0 0,1 1 1 0 0,0-1-1 0 0,1 1 1 0 0,-1-1 0 0 0,1 1-1 0 0,0-1 1 0 0,1 0-1 0 0,0 1 1 0 0,0-1 0 0 0,1 0-1 0 0,0 0 1 0 0,0-1-1 0 0,0 1 1 0 0,4 4-101 0 0,0-1 20 0 0,1 0 0 0 0,0-1 1 0 0,0 0-1 0 0,0 0 0 0 0,1-1 0 0 0,1 0 1 0 0,-1-1-1 0 0,10 6-20 0 0,26 21 3 0 0,-5-4-3 0 0,-29-22 0 0 0,0 0 0 0 0,-1 0 0 0 0,0 1 0 0 0,0 0 0 0 0,2 4 0 0 0,-5-4-2 0 0,0-1 0 0 0,-1 1 0 0 0,1 2 2 0 0,-5-7 8 0 0,-1-1 0 0 0,1 0-1 0 0,-1 1 1 0 0,0-1 0 0 0,0 1 0 0 0,0 0 0 0 0,0-1 0 0 0,-1 1-1 0 0,1-1 1 0 0,-1 4-8 0 0,0-6 371 0 0,-16 4 1069 0 0,10-6-1430 0 0,1 0 0 0 0,0 0 0 0 0,-1-1 0 0 0,1 1 0 0 0,0-1 0 0 0,-1 0 0 0 0,1 0 0 0 0,0-1 0 0 0,1 0 1 0 0,-1 0-1 0 0,0 0 0 0 0,1 0 0 0 0,-1-1 0 0 0,0-1-10 0 0,2 2 26 0 0,0 0 0 0 0,0-1 0 0 0,1 1 0 0 0,-1-1 0 0 0,1 0 0 0 0,0 0-1 0 0,0 0 1 0 0,1 0 0 0 0,-1 0 0 0 0,1 0 0 0 0,0 0 0 0 0,0-1 0 0 0,0 1 0 0 0,0 0 0 0 0,1-1 0 0 0,0 1 0 0 0,-1 0 0 0 0,2-2-26 0 0,-1 0 106 0 0,0 0 0 0 0,1 0 0 0 0,0 1 0 0 0,0-1 0 0 0,1 1 0 0 0,0-1 0 0 0,0 1-1 0 0,0-1 1 0 0,0 1 0 0 0,1 0 0 0 0,0 0 0 0 0,0 0 0 0 0,0 1 0 0 0,1-1 0 0 0,0 0-106 0 0,20-30 17 0 0,-18 26-17 0 0,0 1 0 0 0,0 0 0 0 0,0-1 0 0 0,1 2-1 0 0,0-1 1 0 0,1 1 0 0 0,1-1 0 0 0,114-79 0 0 0,-86 62 29 0 0,26-11-29 0 0,-17 9-4050 0 0,-45 26-3113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4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55 280 10135 0 0,'0'0'231'0'0,"-2"1"29"0"0,0 1-230 0 0,1-1-1 0 0,-1 0 1 0 0,0 0-1 0 0,0 0 1 0 0,0 0 0 0 0,0-1-1 0 0,0 1 1 0 0,0 0-1 0 0,-1-1 1 0 0,1 1 0 0 0,0-1-1 0 0,0 0 1 0 0,0 0 0 0 0,0 0-1 0 0,0 0 1 0 0,-1 0-1 0 0,1 0 1 0 0,0-1 0 0 0,0 1-1 0 0,0-1 1 0 0,0 0-1 0 0,0 1 1 0 0,0-1 0 0 0,0 0-30 0 0,0 0 746 0 0,2 1 232 0 0,0 0 40 0 0,0 0-63 0 0,0 0-290 0 0,0 0-121 0 0,0 0-28 0 0,1-1-72 0 0,2-2-416 0 0,-1 1 1 0 0,1-1-1 0 0,0 1 0 0 0,0-1 0 0 0,0 1 0 0 0,0 0 1 0 0,0 0-1 0 0,1 0 0 0 0,-1 0 0 0 0,1 1 0 0 0,2-1-28 0 0,47-13 776 0 0,-26 9-250 0 0,32-11 317 0 0,-4 0 362 0 0,7 2-1205 0 0,441-74 558 0 0,-396 72-508 0 0,87-6-99 0 0,-30 5-2695 0 0,-135 15 1772 0 0,-16 2-229 0 0,0 0 0 0 0,0-2 0 0 0,-1 1 0 0 0,6-3 1201 0 0,25-10-2544 0 0,-7 4-15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4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1 498 11975 0 0,'0'0'267'0'0,"0"0"42"0"0,0 0 17 0 0,0 0-28 0 0,0 0-126 0 0,0 0 204 0 0,0 0 111 0 0,0 0 22 0 0,1 0-66 0 0,4 3-210 0 0,0 0-1 0 0,0-1 1 0 0,1 0-1 0 0,-1 0 1 0 0,1 0 0 0 0,2 0-233 0 0,-6-1 70 0 0,0-1 0 0 0,1 0 0 0 0,-1 1 0 0 0,0 0 0 0 0,0 0 0 0 0,0 0 0 0 0,0 0 0 0 0,0 0 0 0 0,0 0 0 0 0,0 0 0 0 0,0 0 0 0 0,-1 1 0 0 0,1-1 0 0 0,0 1 0 0 0,-1-1 0 0 0,1 1 0 0 0,-1 0 0 0 0,1 1-70 0 0,2 3 158 0 0,-1 0-1 0 0,1 0 1 0 0,-1 1 0 0 0,-1 0-1 0 0,1-1 1 0 0,-1 1 0 0 0,0 0-1 0 0,-1 0 1 0 0,0 1 0 0 0,0-1-1 0 0,0 5-157 0 0,-1 14-122 0 0,0 1-1 0 0,-3 13 123 0 0,1-19 116 0 0,-1 4-116 0 0,2-12 0 0 0,0-1 0 0 0,0 1 0 0 0,1-1 0 0 0,1 1 0 0 0,0-1 0 0 0,1 4 0 0 0,2 3-1 0 0,0-14 16 0 0,-2-3 43 0 0,-1-1 313 0 0,-1-1 117 0 0,2 0 21 0 0,3-1-475 0 0,-1 0 0 0 0,1 0 0 0 0,0 0-1 0 0,-1-1 1 0 0,1 0 0 0 0,-1 0 0 0 0,1 0-1 0 0,-1 0 1 0 0,0-1 0 0 0,0 1 0 0 0,0-1-1 0 0,0 0 1 0 0,0 0 0 0 0,-1-1 0 0 0,1 1 0 0 0,-1-1-1 0 0,0 0 1 0 0,0 0-34 0 0,-2 1 0 0 0,0 0 0 0 0,0 0 0 0 0,0 1 0 0 0,0-1 0 0 0,0 0 0 0 0,-1 0 0 0 0,1 0 0 0 0,-1 0 0 0 0,0 0 0 0 0,0-1 0 0 0,-1-31 0 0 0,-1 16 0 0 0,1 0 0 0 0,0 0 0 0 0,2-1 0 0 0,1 1 0 0 0,0 0 0 0 0,1 1 0 0 0,1-1 0 0 0,1 0 0 0 0,0 1 0 0 0,2 0 0 0 0,2-4 0 0 0,15-37 0 0 0,-13 31 0 0 0,2 1 0 0 0,10-18 0 0 0,10-8-913 0 0,3 1 0 0 0,11-9 913 0 0,20-27-238 0 0,-66 87-132 0 0,-1 1-118 0 0,0 0-22 0 0,0 0 68 0 0,0 0 356 0 0,1 2 408 0 0,2 2-236 0 0,0-1 0 0 0,0 1 1 0 0,1 0-1 0 0,0-1 1 0 0,-1 0-1 0 0,1 0 1 0 0,0 0-1 0 0,1 0 1 0 0,-1-1-1 0 0,0 0 1 0 0,1 0-1 0 0,-1 0 0 0 0,1 0 1 0 0,0-1-1 0 0,0 1 1 0 0,-1-1-1 0 0,1-1 1 0 0,0 1-1 0 0,0-1 1 0 0,5 1-87 0 0,11-1-35 0 0,1-2 0 0 0,0 0 1 0 0,-1 0-1 0 0,6-3 35 0 0,119-27 0 0 0,2-7 0 0 0,66-15 0 0 0,-210 53-1 0 0,134-26-1013 0 0,-115 24 770 0 0,0 1 0 0 0,1 1-1 0 0,-1 1 1 0 0,22 3 244 0 0,-34-1-72 0 0,-10-1-5 0 0,0 0-1 0 0,0 0 0 0 0,0 0 1 0 0,0 0-1 0 0,0 0 0 0 0,-1 0 1 0 0,1 0-1 0 0,0 1 1 0 0,-1-1-1 0 0,1 0 0 0 0,-1 0 1 0 0,1 1-1 0 0,-1-1 0 0 0,0 0 1 0 0,0 1-1 0 0,1-1 1 0 0,-1 2 77 0 0,0-3-49 0 0,0 3-316 0 0,-1 0 0 0 0,1 0-1 0 0,-1 0 1 0 0,1 1 0 0 0,-1-1-1 0 0,0 0 1 0 0,0 0 0 0 0,-1 0 0 0 0,1-1-1 0 0,0 1 1 0 0,-1 0 0 0 0,0 0-1 0 0,0 0 366 0 0,-2 4-2268 0 0,-3 6-1619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4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218 120 11975 0 0,'0'0'267'0'0,"0"0"42"0"0,0 3 17 0 0,0 12-28 0 0,0-15-294 0 0,0 1 0 0 0,0-1 0 0 0,0 0 0 0 0,0 1 0 0 0,0-1 0 0 0,0 1 0 0 0,0-1 0 0 0,0 1 0 0 0,-1-1 0 0 0,1 1 0 0 0,0-1 1 0 0,0 0-1 0 0,-1 1 0 0 0,1-1 0 0 0,0 0 0 0 0,0 1 0 0 0,-1-1 0 0 0,1 0 0 0 0,0 1 0 0 0,-1-1 0 0 0,1 0 0 0 0,-1 1 0 0 0,1-1 0 0 0,0 0 0 0 0,-1 0 0 0 0,0 1-4 0 0,0 0 7 0 0,-11 12 516 0 0,1 1 0 0 0,0 0 0 0 0,-3 7-523 0 0,3-5 272 0 0,-1 0-1 0 0,-10 10-271 0 0,13-16 269 0 0,0 0 0 0 0,-1 0-1 0 0,-1-1 1 0 0,0-1 0 0 0,0 0 0 0 0,-1 0-1 0 0,0-1 1 0 0,0-1 0 0 0,-1 0-269 0 0,12-5 488 0 0,1-1 21 0 0,-1-1-66 0 0,0 0-438 0 0,1 1-1 0 0,-1-1 1 0 0,1 0 0 0 0,0 1 0 0 0,-1-1-1 0 0,1 0 1 0 0,-1 0 0 0 0,1 1-1 0 0,0-1 1 0 0,0 0 0 0 0,-1 0 0 0 0,1 1-1 0 0,0-1 1 0 0,0 0 0 0 0,0 0-1 0 0,0 0 1 0 0,0 0 0 0 0,0 1 0 0 0,0-1-1 0 0,0 0 1 0 0,0 0 0 0 0,1 0 0 0 0,-1 0-1 0 0,0 1 1 0 0,0-1 0 0 0,1 0-1 0 0,-1 0 1 0 0,1 1 0 0 0,-1-1 0 0 0,0 0-1 0 0,1 1 1 0 0,0-1-5 0 0,0-2 14 0 0,11-21-14 0 0,0 1 0 0 0,2 0 0 0 0,0 1 0 0 0,6-5 0 0 0,69-80 0 0 0,-76 93 0 0 0,0 0 0 0 0,1 1 0 0 0,10-7 0 0 0,-18 15 0 0 0,1 1 0 0 0,-1 0 0 0 0,1 0 0 0 0,-1 1 0 0 0,1-1 0 0 0,0 1 0 0 0,0 1 0 0 0,1-1 0 0 0,-1 1 0 0 0,4 0 0 0 0,1 3 0 0 0,-10 0 0 0 0,-1 0 0 0 0,1 0 0 0 0,-1 0 0 0 0,1 1 0 0 0,-1-1 0 0 0,0 0 0 0 0,0 0 0 0 0,0 1 0 0 0,0-1 0 0 0,0 1 0 0 0,0-1 0 0 0,0 1 0 0 0,0-1 0 0 0,0 1 0 0 0,-1 0 0 0 0,1-1 0 0 0,-1 1 0 0 0,1 0 0 0 0,-1 0 0 0 0,1 1 0 0 0,0 6 0 0 0,-1 1 0 0 0,1-1 0 0 0,-2 7 0 0 0,1 7 0 0 0,0-17 0 0 0,0 0 0 0 0,0 0 0 0 0,-1 0 0 0 0,0 0 0 0 0,0 0 0 0 0,-1 0 0 0 0,1-1 0 0 0,-1 1 0 0 0,0 0 0 0 0,-1-1 0 0 0,-1 4 0 0 0,3-8 0 0 0,1 0 0 0 0,-1 0 0 0 0,0 0 0 0 0,1 0 0 0 0,-1 0 0 0 0,1 0 0 0 0,0 0 0 0 0,-1 0 0 0 0,1 0 0 0 0,0 0 0 0 0,0 1 0 0 0,0-1 0 0 0,-1 0 0 0 0,1 0 0 0 0,0 0 0 0 0,1 0 0 0 0,-1 0 0 0 0,0 1 0 0 0,0-1 0 0 0,0 0 0 0 0,1 0 0 0 0,-1 0 0 0 0,1 1 0 0 0,0 1 0 0 0,3 11 0 0 0,1-1 0 0 0,1 0 0 0 0,0 1 0 0 0,5 10 0 0 0,-9-18 0 0 0,1-1 0 0 0,0 0 0 0 0,0 0 0 0 0,0 0 0 0 0,1 0 0 0 0,-1-1 0 0 0,1 1 0 0 0,1 0 0 0 0,9 8 0 0 0,1-1 0 0 0,9 6 0 0 0,-13-12 0 0 0,49 15-1293 0 0,-48-15-5174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11975 0 0,'0'0'547'0'0,"0"0"-11"0"0,-2 0-344 0 0,-4 0-190 0 0,-1 0 0 0 0,1 0 0 0 0,-1 1 0 0 0,1 0 0 0 0,0 0 0 0 0,-1 0 0 0 0,1 1 0 0 0,0 0 0 0 0,0 0 0 0 0,-5 3-2 0 0,-18 5 1 0 0,-23 8-284 0 0,2 1-1 0 0,0 3 1 0 0,1 1 0 0 0,2 3-1 0 0,0 2 1 0 0,2 2-1 0 0,-25 22 284 0 0,56-40-1 0 0,0 0 0 0 0,1 1-1 0 0,0 1 1 0 0,-1 3 1 0 0,8-9 8 0 0,0 1 1 0 0,0-1 0 0 0,1 1 0 0 0,0 1-1 0 0,0-1 1 0 0,1 1 0 0 0,1-1-1 0 0,-1 3-8 0 0,3-10 54 0 0,1 0-1 0 0,0 1 0 0 0,-1-1 0 0 0,1 0 1 0 0,0 0-1 0 0,0 0 0 0 0,0 1 1 0 0,0-1-1 0 0,0 0 0 0 0,1 0 0 0 0,-1 0 1 0 0,0 0-1 0 0,1 1 0 0 0,0-1 1 0 0,0 0-1 0 0,0 0 0 0 0,-1 0 0 0 0,2 0 1 0 0,-1 0-1 0 0,0-1 0 0 0,0 1 1 0 0,1 0-1 0 0,-1 0 0 0 0,1-1 0 0 0,-1 1 1 0 0,1-1-1 0 0,0 1 0 0 0,-1-1 0 0 0,1 0 1 0 0,0 0-1 0 0,0 0 0 0 0,0 0 1 0 0,0 0-1 0 0,1 0-53 0 0,5 3 70 0 0,0-2 0 0 0,1 1 0 0 0,-1-1-1 0 0,1-1 1 0 0,-1 1 0 0 0,1-1 0 0 0,-1-1 0 0 0,4 0-70 0 0,32 2 1516 0 0,4 2-1516 0 0,-12-1-370 0 0,-1-1 0 0 0,2-2 370 0 0,23 2-1964 0 0,-27-6 941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 10135 0 0,'1'-1'464'0'0,"7"0"-9"0"0,-23 2-160 0 0,4-1 24 0 0,1 0 0 0 0,-1 1 0 0 0,0 1 0 0 0,1 0 0 0 0,-1 0 0 0 0,-4 3-319 0 0,-1 2 202 0 0,0 2-1 0 0,1 0 0 0 0,0 0 1 0 0,0 2-1 0 0,-7 7-201 0 0,-5 5 1249 0 0,2 2-1 0 0,-7 9-1248 0 0,26-27 76 0 0,0 1 0 0 0,0-1 0 0 0,1 1 0 0 0,0 1 0 0 0,0-1 0 0 0,1 1 0 0 0,0-1 0 0 0,-2 10-76 0 0,3-2 0 0 0,4-11 0 0 0,1-3 0 0 0,-1 0 4 0 0,0-1 1 0 0,-1 0-1 0 0,1 1 0 0 0,0-1 0 0 0,1 0 1 0 0,-1 0-1 0 0,0 1 0 0 0,0-1 0 0 0,0 0 0 0 0,1 0 1 0 0,-1 0-1 0 0,1-1 0 0 0,-1 1 0 0 0,1 0 0 0 0,-1 0 1 0 0,1-1-1 0 0,-1 1 0 0 0,1-1 0 0 0,-1 0 0 0 0,1 1 1 0 0,0-1-1 0 0,-1 0 0 0 0,1 0 0 0 0,0 0 1 0 0,0 0-5 0 0,7 1 84 0 0,-1-1 0 0 0,1-1 1 0 0,0 0-1 0 0,0 0-84 0 0,7-2 274 0 0,-1-1 0 0 0,-1-1 0 0 0,1 0-1 0 0,-1-1 1 0 0,1-1 0 0 0,8-6-274 0 0,0 1-38 0 0,-8 5 40 0 0,0-2-1 0 0,-1 0 0 0 0,-1 0 1 0 0,12-11-2 0 0,-19 14-7 0 0,0 1 1 0 0,0-1 0 0 0,-1 0 0 0 0,0 0-1 0 0,0-1 1 0 0,-1 1 0 0 0,1-1-1 0 0,-2 0 1 0 0,1 0 0 0 0,-1-1-1 0 0,1-1 7 0 0,-3 6-196 0 0,0-1 1 0 0,-1 1-1 0 0,1-1 0 0 0,-1 1 0 0 0,1-1 0 0 0,-1 1 0 0 0,0-1 0 0 0,-1 0 1 0 0,1-2 195 0 0,-1 6-10 0 0,0-1 1 0 0,0 0 0 0 0,0 0-1 0 0,-1 0 1 0 0,1 1 0 0 0,0-1-1 0 0,0 1 1 0 0,0-1 0 0 0,-1 1-1 0 0,1-1 1 0 0,0 1 0 0 0,0 0-1 0 0,-1-1 1 0 0,1 1 0 0 0,0 0 0 0 0,0 0-1 0 0,-1 0 1 0 0,1 0 9 0 0,-4 0 2 0 0,-1-1-357 0 0,-1 0 1 0 0,1 0-1 0 0,-1 1 0 0 0,0 0 0 0 0,0 1 1 0 0,1-1-1 0 0,-1 1 0 0 0,1 1 0 0 0,-1-1 1 0 0,1 1-1 0 0,-1 0 0 0 0,-3 3 355 0 0,1-2-1535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31 10135 0 0,'0'0'231'0'0,"0"0"29"0"0,0 0 19 0 0,2 0-41 0 0,2-1-206 0 0,9-4-20 0 0,-13 1-2 0 0,-8-2 62 0 0,1 4 280 0 0,1 0 1 0 0,-1 0-1 0 0,0 1 1 0 0,1-1-1 0 0,-1 2 1 0 0,0-1-1 0 0,-6 1-352 0 0,-15-3 983 0 0,27 3-968 0 0,1 0 0 0 0,0-1 1 0 0,0 1-1 0 0,-1 0 0 0 0,1 0 0 0 0,0 0 0 0 0,0 0 0 0 0,-1 0 0 0 0,1 0 0 0 0,0 0 0 0 0,0 0 1 0 0,-1 0-1 0 0,1 0 0 0 0,0 0 0 0 0,0 0 0 0 0,-1 0 0 0 0,1 0 0 0 0,0 0 0 0 0,0 0 0 0 0,-1 0 1 0 0,1 0-1 0 0,0 1 0 0 0,0-1 0 0 0,-1 0 0 0 0,1 0 0 0 0,0 0 0 0 0,0 0 0 0 0,0 0 0 0 0,-1 1 1 0 0,1-1-1 0 0,0 0 0 0 0,0 0 0 0 0,0 0 0 0 0,0 0 0 0 0,-1 1 0 0 0,1-1 0 0 0,0 0-15 0 0,4 9 897 0 0,14 9 303 0 0,-5-8-995 0 0,0 1 0 0 0,0 0 0 0 0,-1 1-1 0 0,-1 0 1 0 0,4 7-205 0 0,9 12 1024 0 0,13 27-1024 0 0,-32-50 0 0 0,0 0 0 0 0,-1 1 0 0 0,0-1 0 0 0,0 1 0 0 0,-1 0 0 0 0,0 0 0 0 0,-1 1 0 0 0,0-1 0 0 0,0 0 0 0 0,-1 5 0 0 0,-1-11-1 0 0,-1 0 0 0 0,0 0 0 0 0,0 0 0 0 0,0 0 0 0 0,0 0 0 0 0,0 0 0 0 0,-1 0 0 0 0,1 0 0 0 0,-1 0 0 0 0,0 0 0 0 0,0-1 0 0 0,0 1 0 0 0,0-1 0 0 0,0 1 0 0 0,0-1 1 0 0,-1 0-1 0 0,1 0 0 0 0,-1 0 1 0 0,-9 7-287 0 0,-1 0 1 0 0,1 0 0 0 0,-3-1 286 0 0,-6 3-397 0 0,0-1 0 0 0,-20 5 397 0 0,-19 10-322 0 0,56-23 301 0 0,-1 0 1 0 0,0-1-1 0 0,0 1 0 0 0,0-1 0 0 0,0 0 0 0 0,0 0 1 0 0,0-1-1 0 0,0 1 0 0 0,0-1 0 0 0,-1 0 21 0 0,4 0-1078 0 0,-2-14-1893 0 0,3 12 1436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42 367 11975 0 0,'0'0'547'0'0,"-11"-11"202"0"0,7 6-544 0 0,1-1 1 0 0,-1 0-1 0 0,1 0 0 0 0,0 0 0 0 0,0-1 0 0 0,1 1 1 0 0,0-1-1 0 0,0 0 0 0 0,0 1 0 0 0,1-4-205 0 0,0 6 108 0 0,1 1 0 0 0,0-1 0 0 0,0 0 0 0 0,0 0 0 0 0,0 0 0 0 0,1 0 0 0 0,0 1 0 0 0,0-1 0 0 0,0 0 0 0 0,0 0 0 0 0,0 1 0 0 0,1-1 0 0 0,0 1 0 0 0,-1-1 0 0 0,1 1 0 0 0,0 0 0 0 0,1 0 0 0 0,-1 0 0 0 0,2-2-108 0 0,11-9 21 0 0,0-1 0 0 0,1 2 0 0 0,1 0 1 0 0,0 1-1 0 0,5-1-21 0 0,20-12 337 0 0,32-11-337 0 0,-40 22 739 0 0,1 2-1 0 0,27-6-738 0 0,-31 9 112 0 0,-19 5-110 0 0,0 1-1 0 0,0 0 1 0 0,1 1 0 0 0,-1 0-1 0 0,1 1 1 0 0,-1 0-1 0 0,1 1 1 0 0,0 0 0 0 0,-1 1-1 0 0,2 1-1 0 0,-13-2 0 0 0,0 0 0 0 0,-1 0 0 0 0,1 0 0 0 0,0 1 0 0 0,0-1 0 0 0,0 0 0 0 0,0 1 0 0 0,0-1 0 0 0,0 1 0 0 0,0-1 0 0 0,0 1 0 0 0,-1-1 0 0 0,1 1 0 0 0,0 0 0 0 0,0 5 0 0 0,-1-5 0 0 0,0 3 0 0 0,0 0 0 0 0,0-1 0 0 0,0 1 0 0 0,0 0 0 0 0,-1 0 0 0 0,0-1 0 0 0,1 1 0 0 0,-1 0 0 0 0,0-1 0 0 0,-1 1 0 0 0,1-1 0 0 0,-1 1 0 0 0,0-1 0 0 0,0 0 0 0 0,-5 10 0 0 0,-2-1 0 0 0,0 0 0 0 0,-1 0 0 0 0,-17 24 72 0 0,16-17 187 0 0,2-3 296 0 0,-2 0-1 0 0,-5 6-554 0 0,3-4-506 0 0,1 0 1 0 0,1 0-1 0 0,0 1 0 0 0,1 1 1 0 0,1 0-1 0 0,1 0 0 0 0,-1 7 506 0 0,9-26-1573 0 0,3 0-379 0 0,18 0-80 0 0,15-4-15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1 15663 0 0,'0'0'356'0'0,"0"0"50"0"0,0 0 20 0 0,0 0-42 0 0,-1 2-250 0 0,-7 21-130 0 0,0 0 0 0 0,-2-1 0 0 0,0 0 0 0 0,-8 10-4 0 0,0 2-2 0 0,1-5 119 0 0,-1-1-1 0 0,-1-1 0 0 0,-4 2-116 0 0,2-2 287 0 0,1 2 0 0 0,-12 22-287 0 0,20-27 284 0 0,-18 32 132 0 0,-2-2 1 0 0,-6 4-417 0 0,-156 219 0 0 0,133-187 0 0 0,-119 151-2112 0 0,175-234-2186 0 0,4-5-1316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17503 0 0,'0'0'399'0'0,"0"0"60"0"0,0 0 21 0 0,1 2-59 0 0,5 7-276 0 0,-4-8-143 0 0,0 0-1 0 0,0 0 0 0 0,0 0 1 0 0,0-1-1 0 0,0 1 0 0 0,0 0 1 0 0,0-1-1 0 0,1 0 0 0 0,-1 1 1 0 0,0-1-1 0 0,0 0 0 0 0,0 0 1 0 0,1 0-2 0 0,34-3-3 0 0,-28 2 4 0 0,51-8 1413 0 0,14-5-1414 0 0,22-4 618 0 0,80-17-412 0 0,-16 3 1044 0 0,-87 17-238 0 0,16-8-1012 0 0,-10 3-1094 0 0,-1 4-3900 0 0,-76 16 3009 0 0,-2 0-51 0 0,0 0-11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30 11975 0 0,'0'0'267'0'0,"0"0"42"0"0,0 0 17 0 0,0 0-28 0 0,1-8 673 0 0,-1 7-935 0 0,0 1 0 0 0,0-1 0 0 0,0 0 0 0 0,-1 0 0 0 0,1 0 0 0 0,0 0 0 0 0,-1 0 0 0 0,1 1 1 0 0,0-1-1 0 0,-1 0 0 0 0,1 0 0 0 0,-1 1 0 0 0,1-1 0 0 0,-1 0 0 0 0,0 1 0 0 0,1-1 0 0 0,-1 0 0 0 0,0 1 0 0 0,1-1 0 0 0,-1 1 0 0 0,0-1-36 0 0,-1 0 120 0 0,0 0-1 0 0,0 1 0 0 0,0-1 0 0 0,0 0 1 0 0,0 1-1 0 0,-1-1 0 0 0,1 1 0 0 0,0 0 1 0 0,-1 0-120 0 0,-3 0 229 0 0,-1 0 0 0 0,1 1 0 0 0,0-1 0 0 0,0 2 0 0 0,0-1 0 0 0,-3 1-229 0 0,-12 7 52 0 0,0 0-1 0 0,0 1 0 0 0,1 1-51 0 0,-38 18 304 0 0,13-7 1290 0 0,-42 28-1594 0 0,75-43 4 0 0,-12 8 0 0 0,0 2 0 0 0,0 1 0 0 0,2 1 0 0 0,-4 5-4 0 0,6 1 0 0 0,19-24 1 0 0,1-1-1 0 0,-1 0 0 0 0,1 1 0 0 0,-1-1 1 0 0,1 1-1 0 0,0-1 0 0 0,-1 1 1 0 0,1 0-1 0 0,0-1 0 0 0,0 1 1 0 0,-1-1-1 0 0,1 1 0 0 0,0 0 1 0 0,0-1-1 0 0,0 1 0 0 0,0-1 0 0 0,0 1 1 0 0,0 0-1 0 0,0-1 0 0 0,0 1 1 0 0,0 0-1 0 0,0-1 0 0 0,0 1 0 0 0,5 1 50 0 0,-5-2-35 0 0,4 1 110 0 0,-1 0 0 0 0,1 0-1 0 0,0 0 1 0 0,0-1 0 0 0,-1 1 0 0 0,1-1-1 0 0,0 0 1 0 0,0 0 0 0 0,0 0 0 0 0,-1-1-1 0 0,4 0-124 0 0,40-11 588 0 0,-1-4-582 0 0,0-2-1 0 0,-1-2 0 0 0,12-10-5 0 0,-48 25 0 0 0,-9 5 0 0 0,0 0 0 0 0,0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0,1 0 0 0 0,-1 0 0 0 0,0 0 0 0 0,0 0 0 0 0,0 0 0 0 0,0 1 0 0 0,0-1 0 0 0,0 0 0 0 0,0 0 0 0 0,0 0 0 0 0,0 0 0 0 0,0 0 0 0 0,0 0 0 0 0,0 0 0 0 0,0 0 0 0 0,0 0 0 0 0,1 0 0 0 0,-1 0 0 0 0,0 0 0 0 0,0 0 0 0 0,0-1 0 0 0,0 1 0 0 0,0 0 0 0 0,0 0 0 0 0,0 0 0 0 0,0 0 0 0 0,0 0 0 0 0,0 0 0 0 0,0 0 0 0 0,0 0 0 0 0,0 0 0 0 0,0 0 0 0 0,0 0 0 0 0,0 0 0 0 0,-2 10 0 0 0,-4 9 0 0 0,-2-3-153 0 0,5-8 198 0 0,-1 0 0 0 0,1 0 0 0 0,0 1 0 0 0,1-1-1 0 0,-1 2-44 0 0,3-8-127 0 0,0 0-1 0 0,0-1 0 0 0,-1 1 0 0 0,1 0 0 0 0,0 0 1 0 0,0 0-1 0 0,1 0 0 0 0,-1-1 0 0 0,0 1 0 0 0,1 0 0 0 0,-1 0 1 0 0,1 0-1 0 0,-1-1 0 0 0,1 1 0 0 0,0 0 0 0 0,0-1 1 0 0,0 1-1 0 0,0-1 0 0 0,0 1 0 0 0,0-1 0 0 0,0 1 0 0 0,0-1 1 0 0,1 0-1 0 0,-1 1 0 0 0,0-1 0 0 0,1 0 128 0 0,0 1-214 0 0,1-1 0 0 0,-1 0 0 0 0,0 0 0 0 0,1 0 0 0 0,-1-1 0 0 0,0 1 0 0 0,1-1-1 0 0,-1 1 1 0 0,1-1 0 0 0,-1 0 0 0 0,1 0 0 0 0,-1 0 0 0 0,1 0 0 0 0,0 0 214 0 0,22-4-1535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15663 0 0,'0'0'356'0'0,"0"0"50"0"0,0 0 20 0 0,0 0-42 0 0,-1 1-250 0 0,-20 26-49 0 0,18-24 65 0 0,1 0 1 0 0,-1 0-1 0 0,0 1 0 0 0,1-1 1 0 0,-1 0-1 0 0,1 1 0 0 0,0 0 1 0 0,0 0-1 0 0,1 0 0 0 0,-1-1 1 0 0,1 1-1 0 0,-1 1-150 0 0,-4 14 78 0 0,-2-1 0 0 0,-2 4-78 0 0,3-6 9 0 0,2-8-73 0 0,5-7-273 0 0,0-1-138 0 0,0 0-761 0 0,0 0-3062 0 0,0 0-1316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10 334 13823 0 0,'-1'-2'187'0'0,"0"1"0"0"0,0 0 0 0 0,-1-1 0 0 0,1 1 0 0 0,0-1 0 0 0,0 0 0 0 0,0 1 0 0 0,0-2-187 0 0,1 1 63 0 0,1-1-1 0 0,-1 0 1 0 0,0 1 0 0 0,1-1-1 0 0,0 1 1 0 0,-1-1 0 0 0,1 0-1 0 0,0 1 1 0 0,0-1-1 0 0,0 1 1 0 0,1 0 0 0 0,-1 0-1 0 0,1-1 1 0 0,-1 1-1 0 0,1 0 1 0 0,0 0-63 0 0,5-5 231 0 0,0 1 0 0 0,0 0 0 0 0,0 0 0 0 0,2 0-231 0 0,15-12 114 0 0,67-54-97 0 0,64-36-17 0 0,-101 71-1 0 0,-52 36 56 0 0,0-1 0 0 0,0 1-1 0 0,0 0 1 0 0,0 0 0 0 0,0 0 0 0 0,1 0-1 0 0,-1 0 1 0 0,0 0 0 0 0,0 1 0 0 0,1-1-1 0 0,-1 1 1 0 0,0-1 0 0 0,1 1 0 0 0,-1 0-1 0 0,0 0 1 0 0,1 0 0 0 0,1 0-55 0 0,-3 1 509 0 0,-1-1 3 0 0,1 9-246 0 0,-1 0 0 0 0,0 0 0 0 0,-1 1 0 0 0,0-1 0 0 0,-1 0 0 0 0,0 0 0 0 0,0 0 0 0 0,-3 6-266 0 0,-9 15 86 0 0,-14 22-86 0 0,16-31-485 0 0,1 1 1 0 0,0 0-1 0 0,-5 20 485 0 0,14-38-91 0 0,1-1-547 0 0,0 0-3498 0 0,1-3 2601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2:5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13823 0 0,'0'0'630'0'0,"0"0"-13"0"0,0 0-320 0 0,0 0 105 0 0,0 0 87 0 0,0 0 20 0 0,-1 1-66 0 0,-4 2-344 0 0,0-1-1 0 0,0 0 1 0 0,0 0 0 0 0,0 0 0 0 0,0-1-1 0 0,-6 1-98 0 0,3-1 232 0 0,1 1-1 0 0,-1 0 1 0 0,0 1 0 0 0,1 0-1 0 0,0 0 1 0 0,0 0-1 0 0,-3 3-231 0 0,-10 3 12 0 0,17-8 146 0 0,0 0 1 0 0,0 1 0 0 0,-1-1 0 0 0,1 1-1 0 0,0 0 1 0 0,1 0 0 0 0,-1 0-1 0 0,0 0 1 0 0,-1 2-159 0 0,-22 23 547 0 0,-17 22-470 0 0,38-44-79 0 0,1 1 0 0 0,0 0-1 0 0,0 1 1 0 0,1-1 0 0 0,0 0-1 0 0,0 1 1 0 0,-1 4 2 0 0,2-1-64 0 0,2-9 1 0 0,0 0 0 0 0,1 0-1 0 0,-1 0 1 0 0,1 1 0 0 0,-1-1 0 0 0,1 0 0 0 0,0 0-1 0 0,-1 0 1 0 0,1 0 0 0 0,0 0 0 0 0,0 0-1 0 0,-1-1 1 0 0,1 1 0 0 0,0 0 0 0 0,0 0 0 0 0,0-1-1 0 0,0 1 1 0 0,0 0 0 0 0,1 0 63 0 0,-1-1-119 0 0,3 3 71 0 0,1 0 1 0 0,-1-1-1 0 0,1 0 0 0 0,0 0 0 0 0,0-1 0 0 0,0 1 1 0 0,0-1-1 0 0,0 0 0 0 0,1 0 48 0 0,0 0-20 0 0,-1 0 1 0 0,0 0-1 0 0,0 0 0 0 0,0 1 0 0 0,0 0 0 0 0,0 0 1 0 0,0 0-1 0 0,-1 0 0 0 0,2 2 20 0 0,6 4 0 0 0,-9-6 0 0 0,0-1 0 0 0,0 1 0 0 0,0 0 0 0 0,-1 0 0 0 0,1 0 0 0 0,-1 1 0 0 0,0-1 0 0 0,1 0 0 0 0,-1 1 0 0 0,0 0 0 0 0,-1-1 0 0 0,1 1 0 0 0,0 0 0 0 0,-1 0 0 0 0,1 0 0 0 0,-1 0 0 0 0,0 0 0 0 0,0 0 0 0 0,0 1 0 0 0,-1-1 0 0 0,1 0 0 0 0,-1 0 0 0 0,1 1 0 0 0,-1-1 23 0 0,1 0 0 0 0,-1-1 0 0 0,0 1 0 0 0,0 0 0 0 0,0-1 1 0 0,0 1-1 0 0,-1 0 0 0 0,1-1 0 0 0,0 1 0 0 0,-1 0 0 0 0,0-1 0 0 0,0 1 0 0 0,0-1 0 0 0,0 1 0 0 0,0-1 0 0 0,0 0 0 0 0,-1 1 0 0 0,1-1 0 0 0,-1 0 0 0 0,1 0 0 0 0,-1 0 0 0 0,0 0 0 0 0,0 0 0 0 0,0 0 1 0 0,0-1-1 0 0,0 1 0 0 0,0-1 0 0 0,-1 1 0 0 0,1-1 0 0 0,0 0 0 0 0,-1 0 0 0 0,1 0 0 0 0,-1 0 0 0 0,0 0 0 0 0,1 0 0 0 0,-1-1 0 0 0,1 1 0 0 0,-2-1-23 0 0,-51 6 700 0 0,-1-3 0 0 0,-13-1-700 0 0,33-4-1768 0 0,1-1 0 0 0,-13-3 1768 0 0,47 6-1473 0 0,2-4-51 0 0,5-15-11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13823 0 0,'0'0'315'0'0,"0"0"45"0"0,0 0 21 0 0,0 0-49 0 0,-2 0-220 0 0,-2 1-111 0 0,-1 1 0 0 0,0 0 0 0 0,1 0-1 0 0,-1 0 1 0 0,1 1 0 0 0,0-1-1 0 0,0 1 1 0 0,0 0 0 0 0,0 0 0 0 0,1 0-1 0 0,-1 1 1 0 0,-1 1-1 0 0,-20 16 74 0 0,-10 5 150 0 0,7-7 212 0 0,1 2 1 0 0,1 0-1 0 0,1 2 0 0 0,-18 20-436 0 0,30-27 0 0 0,6-9 0 0 0,1 0 0 0 0,0 0 0 0 0,0 1 0 0 0,1 0 0 0 0,-1 3 0 0 0,-4 8 100 0 0,5-11 88 0 0,0 1 0 0 0,1-1 0 0 0,0 1 0 0 0,1 0 0 0 0,0 0 0 0 0,0 4-188 0 0,2-10 34 0 0,1 0 0 0 0,0-1 1 0 0,0 1-1 0 0,0 0 0 0 0,0-1 0 0 0,0 1 0 0 0,0 0 0 0 0,1 0 1 0 0,0-1-1 0 0,-1 1 0 0 0,1-1 0 0 0,0 1 0 0 0,0 0 1 0 0,0-1-1 0 0,1 0 0 0 0,-1 1 0 0 0,1-1 0 0 0,-1 0 0 0 0,1 0 1 0 0,0 0-1 0 0,0 0 0 0 0,-1 0 0 0 0,2 0 0 0 0,1 1-34 0 0,1 1 103 0 0,0-1 0 0 0,0 0 0 0 0,1 0 0 0 0,0-1 0 0 0,-1 1 0 0 0,1-1-1 0 0,0 0 1 0 0,0-1 0 0 0,0 0 0 0 0,0 0 0 0 0,0 0 0 0 0,0 0 0 0 0,1-1 0 0 0,-1 0 0 0 0,0-1-1 0 0,3 0-102 0 0,16-2 149 0 0,0-1 0 0 0,-1-1 0 0 0,10-5-149 0 0,-31 9-45 0 0,15-3-13 0 0,-1-2 0 0 0,0 0 0 0 0,-1-1 0 0 0,1-1-1 0 0,0-1 59 0 0,-12 7-146 0 0,0-1 0 0 0,-1 0 0 0 0,1 0 0 0 0,-1-1 0 0 0,0 1 0 0 0,0-1 0 0 0,0 0 0 0 0,-1 0 0 0 0,1 0 0 0 0,-1-1 0 0 0,0 1 0 0 0,0-1 0 0 0,0 0-1 0 0,-1 0 1 0 0,0 0 0 0 0,0 0 0 0 0,0 0 0 0 0,1-4 146 0 0,-2 2-80 0 0,0 0-1 0 0,-1 0 1 0 0,0 0-1 0 0,0 0 1 0 0,0 0-1 0 0,-1 0 1 0 0,0 0-1 0 0,0 0 1 0 0,-1 0-1 0 0,0 0 1 0 0,0 1-1 0 0,-1-1 1 0 0,0 0 80 0 0,2 4-66 0 0,-1 0 0 0 0,1 0 0 0 0,-1 1 0 0 0,0-1 1 0 0,0 0-1 0 0,0 1 0 0 0,0-1 0 0 0,0 1 0 0 0,0 0 0 0 0,-1 0 0 0 0,1 0 1 0 0,-1 0-1 0 0,1 0 0 0 0,-1 0 0 0 0,0 1 0 0 0,0 0 0 0 0,0-1 1 0 0,0 1-1 0 0,0 0 0 0 0,0 0 0 0 0,0 0 0 0 0,0 1 0 0 0,0-1 1 0 0,0 1-1 0 0,-1 0 0 0 0,1 0 0 0 0,0 0 0 0 0,0 0 0 0 0,-3 1 66 0 0,-120 22-6516 0 0,97-18 4980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604 810 10135 0 0,'-3'6'135'0'0,"-1"0"0"0"0,1 0 0 0 0,0 0 0 0 0,0 0 0 0 0,0 0-1 0 0,1 1 1 0 0,0-1 0 0 0,0 2-135 0 0,-1 4 6 0 0,-1-1-1 0 0,0 1 1 0 0,-2 1-6 0 0,-6 17 931 0 0,11-28-422 0 0,1-2 3 0 0,0 0 0 0 0,0 0 0 0 0,7-10 365 0 0,-4 6-662 0 0,32-47 1442 0 0,-3-2 1 0 0,-1-2-1 0 0,4-17-1657 0 0,-11 15 65 0 0,-2-1 0 0 0,-2 0-1 0 0,-4-2 1 0 0,-2 0 0 0 0,3-31-65 0 0,-9 38-372 0 0,-3 0 0 0 0,-1 0 0 0 0,-3-13 372 0 0,-1 37 0 0 0,1 22 0 0 0,-1-1 0 0 0,0 0 0 0 0,0 1 0 0 0,-1-1 0 0 0,0-1 0 0 0,-4-5 0 0 0,0 12 0 0 0,4 2 0 0 0,0 0-4 0 0,0 0 0 0 0,0-1 1 0 0,-1 1-1 0 0,1 0 0 0 0,0 0 0 0 0,-1 0 0 0 0,1 0 0 0 0,0 0 0 0 0,0 0 0 0 0,-1 1 1 0 0,1-1-1 0 0,0 0 0 0 0,0 0 0 0 0,-1 1 0 0 0,1-1 0 0 0,0 1 0 0 0,0 0 0 0 0,0-1 1 0 0,0 1-1 0 0,0 0 0 0 0,-1-1 0 0 0,1 1 0 0 0,1 0 0 0 0,-1 0 0 0 0,-1 0 4 0 0,-3 5-103 0 0,-1 0 0 0 0,1-1 0 0 0,-3 7 103 0 0,7-10-36 0 0,-11 14-144 0 0,2 1 0 0 0,0 0 0 0 0,1 1 0 0 0,-2 6 180 0 0,-26 76-772 0 0,22-55 658 0 0,-44 141 1299 0 0,-14 102-1185 0 0,-25 82 807 0 0,86-332-807 0 0,-2-1 0 0 0,-14 25 0 0 0,18-42 0 0 0,-1 0 0 0 0,-1-1 0 0 0,-1 0 0 0 0,-1-1 0 0 0,-7 7 0 0 0,3-6-55 0 0,-7 10-150 0 0,-2-1-1 0 0,-1-1 1 0 0,-1-2 0 0 0,-28 19 205 0 0,49-39-153 0 0,-2 3-482 0 0,-2-1 0 0 0,1-1 0 0 0,-1 1 0 0 0,1-2-1 0 0,-2 0 1 0 0,1 0 635 0 0,-1-3-1024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15663 0 0,'0'0'356'0'0,"0"0"50"0"0,0 0 20 0 0,0 0-42 0 0,0 2-250 0 0,0-1-134 0 0,0-1 1 0 0,0 1-1 0 0,0 0 1 0 0,0-1-1 0 0,-1 1 1 0 0,1-1 0 0 0,0 1-1 0 0,0 0 1 0 0,1-1-1 0 0,-1 1 1 0 0,0 0 0 0 0,0-1-1 0 0,0 1 1 0 0,0-1-1 0 0,1 1 1 0 0,-1 0-1 0 0,0-1 1 0 0,0 1 0 0 0,1-1-1 0 0,-1 1 1 0 0,0-1-1 0 0,1 1 1 0 0,-1-1-1 0 0,1 1 1 0 0,-1-1 0 0 0,1 1-1 0 0,-1-1 1 0 0,1 1-1 0 0,1 0-2 0 0,1 2 104 0 0,0 0 0 0 0,0 0 0 0 0,1-1 0 0 0,-1 1 0 0 0,1-1 0 0 0,-1 0 0 0 0,1 0 0 0 0,0 0 0 0 0,0-1 0 0 0,0 1 0 0 0,0-1 0 0 0,0 0 0 0 0,0 0 0 0 0,0-1 0 0 0,0 1 0 0 0,1-1 0 0 0,-1 0 0 0 0,0 0 0 0 0,0 0 0 0 0,3-1-102 0 0,10-1 693 0 0,1-1 0 0 0,0-1 0 0 0,-1-1 0 0 0,6-2-693 0 0,-6 1 204 0 0,-8 3-103 0 0,121-36-755 0 0,132-23 654 0 0,-208 50-3937 0 0,-28 3 1891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9 553 8287 0 0,'0'0'191'0'0,"0"0"-150"0"0,-1 0 0 0 0,1 0 0 0 0,-1 0 0 0 0,1 0 0 0 0,-1 1 0 0 0,1-1 0 0 0,-1 0 0 0 0,1 0 0 0 0,-1 0 0 0 0,1 1 0 0 0,0-1 0 0 0,-1 0 0 0 0,1 1 0 0 0,-1-1 0 0 0,1 0 0 0 0,0 1 0 0 0,-1-1 0 0 0,1 1 0 0 0,0-1-41 0 0,0 1 398 0 0,0 0 0 0 0,0 0-1 0 0,0 0 1 0 0,0 0 0 0 0,1-1 0 0 0,-1 1 0 0 0,0 0 0 0 0,1 0 0 0 0,-1 0 0 0 0,1-1 0 0 0,-1 1 0 0 0,1 0 0 0 0,-1 0 0 0 0,1-1 0 0 0,-1 1 0 0 0,1 0 0 0 0,0-1 0 0 0,-1 1-1 0 0,2 0-397 0 0,5 4 265 0 0,-6-5 400 0 0,19 4 907 0 0,-17-4-1358 0 0,0 0-1 0 0,1-1 0 0 0,-1 1 0 0 0,0 0 1 0 0,1-1-1 0 0,-1 0 0 0 0,0 0 1 0 0,0 0-1 0 0,0 0-213 0 0,7-2 215 0 0,-3 0-213 0 0,-1 1 1 0 0,1-1-1 0 0,-1-1 0 0 0,0 1 1 0 0,0-1-1 0 0,0 0 0 0 0,4-4-2 0 0,7-5 1 0 0,22-16-1 0 0,-1-1 0 0 0,17-20 0 0 0,66-71 0 0 0,-112 112 0 0 0,24-28 0 0 0,-19 21 0 0 0,0 0 0 0 0,1 1 0 0 0,4-2 0 0 0,-24 27 0 0 0,-9 8 0 0 0,-2 2-174 0 0,0 0 1 0 0,1 1-1 0 0,1 1 0 0 0,-10 22 174 0 0,16-28 99 0 0,1 1 1 0 0,1 0-1 0 0,1-1 0 0 0,0 2 1 0 0,1-1-1 0 0,1 0 0 0 0,-1 13-99 0 0,6-7 0 0 0,2-14 0 0 0,-2-7 0 0 0,0-1 0 0 0,0 0 0 0 0,-1 0 0 0 0,1 1 0 0 0,0-1 0 0 0,0-1 0 0 0,0 1 0 0 0,0 0 0 0 0,0 0 0 0 0,0-1 0 0 0,0 1 0 0 0,0-1 0 0 0,0 1 0 0 0,0-1 0 0 0,0 0 0 0 0,1 0 0 0 0,-1 0 0 0 0,0 0 0 0 0,1-1 0 0 0,4 0 0 0 0,0 0 0 0 0,0 0 0 0 0,1-1 0 0 0,-1 0 0 0 0,1-1 0 0 0,22-7 0 0 0,-1-2 0 0 0,-1-2 0 0 0,0 0 0 0 0,-1-2 0 0 0,0-1 0 0 0,0-2 0 0 0,37-30-32 0 0,-2-3 0 0 0,37-42 32 0 0,-39 30-414 0 0,99-101-1100 0 0,-278 295-534 0 0,114-124 2048 0 0,0-1 0 0 0,1 1 0 0 0,0 0 0 0 0,-2 4 0 0 0,3-5 0 0 0,0 0 0 0 0,0 0 0 0 0,-1 0 0 0 0,0-1 0 0 0,1 1 0 0 0,-2-1 0 0 0,0 1 0 0 0,2-2 0 0 0,1-1 0 0 0,-1 1 0 0 0,1 0 0 0 0,0 0 0 0 0,0 0 0 0 0,0 0 0 0 0,0 0 0 0 0,1 1 0 0 0,-1-1 0 0 0,-9 17 0 0 0,-11 14 0 0 0,-12 26 0 0 0,7-11 0 0 0,20-38 0 0 0,2 1 0 0 0,-1-1 0 0 0,1 1 0 0 0,1 0 0 0 0,-1 3 0 0 0,4-10 0 0 0,0 0 0 0 0,0 1 0 0 0,0-1 0 0 0,0 0 0 0 0,1 1 0 0 0,0-1 0 0 0,0 0 0 0 0,1 1 0 0 0,-1-1 0 0 0,1 0 0 0 0,0 0 0 0 0,1 1 0 0 0,0 2 0 0 0,-1-7 29 0 0,0 1 0 0 0,-1-1 0 0 0,1 0-1 0 0,0 0 1 0 0,0 0 0 0 0,0 0 0 0 0,0 0-1 0 0,0 0 1 0 0,0 0 0 0 0,0-1 0 0 0,0 1-1 0 0,0 0 1 0 0,1 0 0 0 0,-1-1 0 0 0,0 1 0 0 0,0-1-1 0 0,1 1 1 0 0,-1-1 0 0 0,0 0 0 0 0,0 1-1 0 0,1-1 1 0 0,-1 0 0 0 0,1 0 0 0 0,-1 0-1 0 0,0 0-28 0 0,8 1 363 0 0,-1-2 1 0 0,0 1-1 0 0,8-2-363 0 0,-1 0 183 0 0,59 1-183 0 0,-65 1 0 0 0,0 2 0 0 0,5 5 0 0 0,-11-3 0 0 0,-3-2 0 0 0,3 1 0 0 0,5 12 0 0 0,-1 6-401 0 0,-7-19-74 0 0,0-2-761 0 0,0 0-3062 0 0,0 0-1316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103 685 10135 0 0,'-1'0'464'0'0,"-3"3"-334"0"0,-1 0-1 0 0,1 0 1 0 0,-1-1-1 0 0,0 0 1 0 0,-1 0-130 0 0,2 0 91 0 0,0-1 1 0 0,0 1-1 0 0,1 0 1 0 0,-1 0-1 0 0,0 0 1 0 0,1 0-1 0 0,-1 1 1 0 0,1-1-1 0 0,0 1 1 0 0,-1 2-92 0 0,-7 5 704 0 0,-9 15 1149 0 0,19-24-1341 0 0,1-1 0 0 0,0 0 0 0 0,0 0 0 0 0,0 0 0 0 0,0 0 0 0 0,0 0 0 0 0,10 3 512 0 0,-6-2-886 0 0,-1-1-1 0 0,1 1 0 0 0,0-1 1 0 0,0 1-1 0 0,0-1 0 0 0,-1 0 1 0 0,1-1-1 0 0,0 1 1 0 0,0-1-1 0 0,-1 1 0 0 0,1-1 1 0 0,0-1-1 0 0,-1 1 0 0 0,1 0 1 0 0,1-1-138 0 0,12-6 28 0 0,0-1 0 0 0,9-7-28 0 0,-12 8 27 0 0,87-55-27 0 0,-2-3 0 0 0,-4-6 0 0 0,-3-3 0 0 0,62-66 0 0 0,-110 90 0 0 0,-13 13 0 0 0,-29 33-21 0 0,-7 6-65 0 0,-8 3-208 0 0,-2 5 113 0 0,0 1 0 0 0,1 0 0 0 0,0 1 0 0 0,1 0 1 0 0,-3 4 180 0 0,-9 11-344 0 0,0 1 1 0 0,2 2 343 0 0,8-11 0 0 0,-3 4 0 0 0,0 2 0 0 0,1 0 0 0 0,1 1 0 0 0,-3 9 0 0 0,14-20 0 0 0,3-1 0 0 0,3-10 40 0 0,-1-1 0 0 0,1 1 0 0 0,0-1 0 0 0,0 1-1 0 0,0 0 1 0 0,0-1 0 0 0,0 0 0 0 0,1 1 0 0 0,-1-1 0 0 0,1 0-1 0 0,-1 0 1 0 0,1 1 0 0 0,0-1 0 0 0,0-1 0 0 0,0 1 0 0 0,0 0-1 0 0,0 0 1 0 0,0-1 0 0 0,1 1 0 0 0,-1-1 0 0 0,0 0 0 0 0,1 0-1 0 0,-1 0 1 0 0,1 0 0 0 0,0 0-40 0 0,5 2 142 0 0,1 0 1 0 0,-1-1-1 0 0,1 0 0 0 0,-1 0 1 0 0,1-1-1 0 0,0-1 0 0 0,3 1-142 0 0,-1-1 0 0 0,1-1 0 0 0,0 0 0 0 0,-1 0 0 0 0,1-1 0 0 0,-1-1 0 0 0,1 0 0 0 0,-1-1 0 0 0,0 0 0 0 0,0 0 0 0 0,-1-1 0 0 0,1 0 0 0 0,-1-1 0 0 0,6-5 0 0 0,9-7-249 0 0,-1-1 0 0 0,0-1 0 0 0,-1-1 0 0 0,-2-1 0 0 0,0-1 0 0 0,-1 0 0 0 0,-1-2 0 0 0,11-20 249 0 0,101-165 0 0 0,-122 193 0 0 0,0 1 0 0 0,2 1 0 0 0,0 0 0 0 0,1 0 0 0 0,0 1 0 0 0,5-4 0 0 0,-5 9 0 0 0,-11 9 0 0 0,-1 0 0 0 0,0 0 0 0 0,1-1 0 0 0,-1 1 0 0 0,1 0 0 0 0,-1 0 0 0 0,0 0 0 0 0,1-1 0 0 0,-1 1 0 0 0,1 0 0 0 0,-1 0 0 0 0,1 0 0 0 0,-1 0 0 0 0,0 0 0 0 0,1 0 0 0 0,-1 0 0 0 0,1 0 0 0 0,-1 0 0 0 0,1 0 0 0 0,-1 0 0 0 0,1 1 0 0 0,0 0 0 0 0,0 0 0 0 0,0 0 0 0 0,0 0 0 0 0,0 0 0 0 0,0 0 0 0 0,-1 0 0 0 0,1 0 0 0 0,0 0 0 0 0,-1 0 0 0 0,1 0 0 0 0,-1 0 0 0 0,1 0 0 0 0,-1 1 0 0 0,1-1 0 0 0,-1 0 0 0 0,0 0 0 0 0,0 1 0 0 0,0-1 0 0 0,0 0 0 0 0,0 0 0 0 0,0 1 0 0 0,0-1 0 0 0,0 0 0 0 0,0 0 0 0 0,-1 1 0 0 0,1 5 0 0 0,-1 0 0 0 0,-1 0 0 0 0,0 0 0 0 0,0 2 0 0 0,-17 42 0 0 0,-3 1 0 0 0,-18 30 0 0 0,8-19 0 0 0,9-18-363 0 0,14-29 93 0 0,1-1 0 0 0,0 2 0 0 0,1-1 0 0 0,1 1-1 0 0,0 0 1 0 0,-1 12 270 0 0,6-26 88 0 0,1-1 0 0 0,0 1 0 0 0,0-1 1 0 0,0 1-1 0 0,1-1 0 0 0,-1 0 0 0 0,0 1 0 0 0,1-1 0 0 0,0 0 0 0 0,-1 1 0 0 0,1-1 0 0 0,0 0 0 0 0,0 1 0 0 0,1-1 0 0 0,-1 0 0 0 0,0 0 0 0 0,1 0 1 0 0,-1 0-1 0 0,1 0 0 0 0,-1-1 0 0 0,1 1 0 0 0,0 0 0 0 0,0-1 0 0 0,0 1-88 0 0,6 4-71 0 0,1-1 1 0 0,-1 0-1 0 0,1 0 0 0 0,1-1 1 0 0,1 1 70 0 0,5 2 167 0 0,6 2-167 0 0,0-1 0 0 0,1-1 0 0 0,7 0 0 0 0,-16-4-700 0 0,0-1-1 0 0,0-1 1 0 0,0 0-1 0 0,0-1 1 0 0,0 0 0 0 0,9-3 700 0 0,-6 2-1534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15663 0 0,'0'0'356'0'0,"0"0"50"0"0,0 0 20 0 0,0 3-42 0 0,-3 12-345 0 0,1-1 0 0 0,-2 0 0 0 0,0-1 0 0 0,-1 2-39 0 0,-1 1 21 0 0,1 0 0 0 0,1 0 0 0 0,-2 15-21 0 0,4-8 240 0 0,-1 5 832 0 0,1 0 0 0 0,1 19-1072 0 0,1-38 163 0 0,1 1 1 0 0,1-1-1 0 0,-1 0 0 0 0,1 0 1 0 0,1 0-1 0 0,-1 0 0 0 0,2 0 1 0 0,-1-1-1 0 0,1 1 0 0 0,2 1-163 0 0,-6-10-8 0 0,6 11 299 0 0,0-1-1 0 0,-1 1 1 0 0,0 0-1 0 0,3 8-290 0 0,-7-16 50 0 0,-1 1 0 0 0,1-1-1 0 0,0 0 1 0 0,-1 1 0 0 0,0-1-1 0 0,1 1 1 0 0,-1-1 0 0 0,-1 1-1 0 0,1-1 1 0 0,0 1 0 0 0,-1-1-1 0 0,0 0 1 0 0,0 1 0 0 0,0-1-1 0 0,0 0 1 0 0,0 0-1 0 0,-1 0 1 0 0,-1 3-50 0 0,-2 2-45 0 0,-1 0 0 0 0,0-1 0 0 0,0 0 0 0 0,-1 0 0 0 0,0 0 0 0 0,0-1-1 0 0,-1 0 1 0 0,1 0 0 0 0,-2 0 45 0 0,-17 9-1717 0 0,0-1-1 0 0,-9 3 1718 0 0,0 0-3329 0 0,17-8-2813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13823 0 0,'0'0'315'0'0,"0"0"45"0"0,0 0 21 0 0,3 1-49 0 0,14 3-220 0 0,-16-4-107 0 0,-1 0 0 0 0,1 0 0 0 0,0 1 0 0 0,0-1 0 0 0,-1 0-1 0 0,1 0 1 0 0,0 1 0 0 0,-1-1 0 0 0,1 1 0 0 0,0-1 0 0 0,-1 0 0 0 0,1 1-1 0 0,0-1 1 0 0,-1 1 0 0 0,1-1 0 0 0,-1 1 0 0 0,1 0-5 0 0,-1 0 36 0 0,0 1 1 0 0,0-1-1 0 0,1 0 1 0 0,-1 0-1 0 0,-1 1 1 0 0,1-1-1 0 0,0 0 1 0 0,0 1-1 0 0,0-1 1 0 0,-1 0-1 0 0,1 0 1 0 0,-1 1-1 0 0,1-1 1 0 0,-1 0-37 0 0,-10 23 583 0 0,7-15-316 0 0,-72 168 2389 0 0,-6 44-2656 0 0,66-175 0 0 0,-2-2 0 0 0,-1 0 0 0 0,-3-1 0 0 0,-1-1 0 0 0,-3-1 0 0 0,-4 3 0 0 0,-93 116-876 0 0,117-152 483 0 0,-10 10-613 0 0,5-8-2968 0 0,10-9 2439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17503 0 0,'0'0'399'0'0,"0"0"60"0"0,0 0 21 0 0,0 0-59 0 0,1-1-276 0 0,6-3-135 0 0,-1 0-1 0 0,1 1 1 0 0,-1 0-1 0 0,1 1 1 0 0,0-1-1 0 0,0 1 1 0 0,0 1-1 0 0,1-1 1 0 0,-1 1-1 0 0,2 0-9 0 0,22-4 364 0 0,66-23 2606 0 0,54-23-2970 0 0,23-8 683 0 0,-12 5-1330 0 0,-56 14-2727 0 0,-57 22-3789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 15663 0 0,'0'0'356'0'0,"1"0"-300"0"0,-1 0 1 0 0,0-1-1 0 0,0 1 0 0 0,1 0 0 0 0,-1 0 1 0 0,0 0-1 0 0,1 0 0 0 0,-1-1 0 0 0,0 1 0 0 0,1 0 1 0 0,-1 0-1 0 0,0 0 0 0 0,1 0 0 0 0,-1 0 1 0 0,0 0-1 0 0,1 0 0 0 0,-1 0 0 0 0,1 0 0 0 0,-1 0 1 0 0,0 0-1 0 0,1 0 0 0 0,-1 0 0 0 0,0 0 1 0 0,1 0-57 0 0,-3 35 18 0 0,2-26-19 0 0,0 0 0 0 0,-1-1 0 0 0,0 1 0 0 0,-1 5 1 0 0,-10 24 137 0 0,-1-1-1 0 0,-1-1 0 0 0,-4 4-136 0 0,-57 105 750 0 0,38-76-477 0 0,28-53-251 0 0,-157 284-638 0 0,127-238 353 0 0,-3-2 0 0 0,-1-2-1 0 0,-39 37 264 0 0,75-88 0 0 0,0 0 0 0 0,-1-1 0 0 0,-7 6 0 0 0,40-51 0 0 0,-1 10-480 0 0,2 2 0 0 0,1 0 0 0 0,23-17 480 0 0,-34 32-317 0 0,0 0 0 0 0,1 1-1 0 0,0 0 1 0 0,1 2 0 0 0,0 0-1 0 0,0 1 1 0 0,5-1 317 0 0,-19 7 120 0 0,-1 1 0 0 0,0 0 0 0 0,1 0 0 0 0,-1 0-1 0 0,1 1 1 0 0,0-1 0 0 0,-1 1 0 0 0,1 0 0 0 0,-1 0 0 0 0,1 0 0 0 0,0 0 0 0 0,-1 0 0 0 0,1 1-1 0 0,-1 0 1 0 0,1 0 0 0 0,-1 0 0 0 0,1 0 0 0 0,-1 0 0 0 0,0 1 0 0 0,0-1 0 0 0,1 1 0 0 0,-1 0-1 0 0,0 0 1 0 0,0 0 0 0 0,2 3-120 0 0,26 21 411 0 0,-23-20-345 0 0,1 1-1 0 0,-1 0 1 0 0,1 2-66 0 0,-7-7 41 0 0,0-1 0 0 0,0 1 0 0 0,-1 0-1 0 0,1 0 1 0 0,0 0 0 0 0,-1 0 0 0 0,0 0 0 0 0,1 1-1 0 0,-1-1 1 0 0,0 0 0 0 0,0 1 0 0 0,0-1 0 0 0,-1 1-41 0 0,5 8 400 0 0,-1-4 109 0 0,-3-5-134 0 0,0-1-576 0 0,20 28-1397 0 0,-20-28 378 0 0,-1-1-253 0 0,0 0-51 0 0,0 0-11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145 198 10135 0 0,'0'0'231'0'0,"1"0"29"0"0,6 2 170 0 0,0-1 0 0 0,-1 1-1 0 0,1-2 1 0 0,0 1 0 0 0,-1-1 0 0 0,1 0 0 0 0,0 0-1 0 0,-1-1 1 0 0,1 0 0 0 0,0 0 0 0 0,-1 0-1 0 0,1-1 1 0 0,-1 0 0 0 0,0-1 0 0 0,1 1 0 0 0,2-3-430 0 0,15-8 532 0 0,-1 0 0 0 0,0-2 0 0 0,11-10-532 0 0,-12 9 324 0 0,21-18-324 0 0,-39 31 0 0 0,0-1 0 0 0,-1 0 0 0 0,0 0 0 0 0,0 0 0 0 0,0 0 0 0 0,0-1 0 0 0,0 1 0 0 0,-1-1 0 0 0,1-2 0 0 0,-2 7 1 0 0,-1-1 0 0 0,0 0-1 0 0,1 0 1 0 0,-1 1 0 0 0,0-1 0 0 0,0 0-1 0 0,1 0 1 0 0,-1 0 0 0 0,0 1 0 0 0,0-1-1 0 0,0 0 1 0 0,0 0 0 0 0,0 0 0 0 0,0 1-1 0 0,0-1 1 0 0,0 0 0 0 0,0 0 0 0 0,-1 1-1 0 0,1-1 1 0 0,0 0 0 0 0,0 0 0 0 0,-1 1-1 0 0,1-1 1 0 0,0 0 0 0 0,-1 0 0 0 0,1 1-1 0 0,-1-1 0 0 0,0 0-21 0 0,0 1 1 0 0,0-1-1 0 0,0 1 0 0 0,0-1 0 0 0,0 1 0 0 0,0 0 0 0 0,0 0 0 0 0,-1-1 0 0 0,1 1 0 0 0,0 0 0 0 0,0 0 0 0 0,0 0 0 0 0,0 0 0 0 0,0 0 1 0 0,0 0-1 0 0,-1 0 0 0 0,1 1 21 0 0,-7 0-262 0 0,0 1-1 0 0,0 1 1 0 0,0 0 0 0 0,-4 2 262 0 0,-25 11-232 0 0,1 3 0 0 0,1 1 0 0 0,-25 19 232 0 0,-92 79 490 0 0,143-111-265 0 0,0 1-1 0 0,0 1 1 0 0,0 0 0 0 0,1 0 0 0 0,1 0 0 0 0,-1 1 0 0 0,-3 8-225 0 0,10-16 1 0 0,0-1 0 0 0,1 0 0 0 0,-1 0 0 0 0,0 1 0 0 0,1-1 0 0 0,0 0-1 0 0,-1 1 1 0 0,1-1 0 0 0,0 1 0 0 0,0-1 0 0 0,0 0 0 0 0,0 1 0 0 0,0-1 0 0 0,0 1 0 0 0,0-1-1 0 0,0 0 1 0 0,0 1 0 0 0,1 0-1 0 0,5 6 0 0 0,-3-6 0 0 0,1 0 0 0 0,-1 0 0 0 0,1-1 0 0 0,0 1 0 0 0,-1-1 0 0 0,1 0 0 0 0,0 0 0 0 0,0 0 0 0 0,0-1 0 0 0,0 1 0 0 0,0-1 0 0 0,-1 0 0 0 0,2 0 0 0 0,11-1 0 0 0,1-1 0 0 0,6-1 0 0 0,-22 3 0 0 0,58-12-1895 0 0,49-16 1895 0 0,-94 24-614 0 0,27-7-5525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13823 0 0,'0'0'315'0'0,"0"0"45"0"0,2 1 21 0 0,53 7 146 0 0,-55-8-515 0 0,0 0 1 0 0,0 0-1 0 0,0 0 0 0 0,0 0 1 0 0,1 0-1 0 0,-1 0 0 0 0,0 0 1 0 0,0 0-1 0 0,0 0 0 0 0,0 0 1 0 0,0 0-1 0 0,0 0 0 0 0,0 0 0 0 0,0 0 1 0 0,0 1-1 0 0,0-1 0 0 0,1 0 1 0 0,-1 0-1 0 0,0 0 0 0 0,0 0 1 0 0,0 0-1 0 0,0 0 0 0 0,0 0 1 0 0,0 0-1 0 0,0 1 0 0 0,0-1 1 0 0,0 0-1 0 0,0 0 0 0 0,0 0 1 0 0,0 0-1 0 0,0 0 0 0 0,0 0 1 0 0,0 0-1 0 0,0 1 0 0 0,0-1 1 0 0,0 0-1 0 0,0 0 0 0 0,0 0 1 0 0,0 0-1 0 0,0 0 0 0 0,0 0 1 0 0,0 0-1 0 0,0 0 0 0 0,0 1 1 0 0,0-1-1 0 0,-1 0 0 0 0,1 0 1 0 0,0 0-1 0 0,0 0 0 0 0,0 0-12 0 0,-3 5 161 0 0,2-4-86 0 0,-13 16 903 0 0,-2 0 1 0 0,-3 3-979 0 0,-27 29 1112 0 0,-64 93 721 0 0,-15 18-1522 0 0,81-107-275 0 0,-39 47 371 0 0,-29 23-407 0 0,-34 24 720 0 0,117-115-1661 0 0,28-31 278 0 0,3-3 203 0 0,6-5-174 0 0,13-14-1716 0 0,0 0-4133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8 524 11975 0 0,'-4'-8'576'0'0,"3"6"-534"0"0,1-1-1 0 0,-1 0 1 0 0,1 1-1 0 0,-1-1 0 0 0,1 0 1 0 0,0 1-1 0 0,0-1 1 0 0,0 0-1 0 0,0 1 1 0 0,0-1-1 0 0,1 1 0 0 0,-1-1 1 0 0,1 0-1 0 0,0 1 1 0 0,0-1-1 0 0,0 1 0 0 0,0-1 1 0 0,0 1-1 0 0,0 0 1 0 0,1-2-42 0 0,5-6 237 0 0,0 0 0 0 0,1 0-1 0 0,6-7-236 0 0,-12 15 120 0 0,29-32 689 0 0,1 2 0 0 0,2 2 0 0 0,4-1-809 0 0,112-79 1666 0 0,-7 17-616 0 0,-113 76-1027 0 0,0 1 1 0 0,1 2-1 0 0,32-10-23 0 0,-54 21 0 0 0,1 1 0 0 0,0 0 0 0 0,0 0 0 0 0,-1 1 0 0 0,1 0 0 0 0,0 1 0 0 0,0 0 0 0 0,5 1 0 0 0,-12-1 0 0 0,0 1 0 0 0,0-1 0 0 0,0 1 0 0 0,1-1 0 0 0,-1 1 0 0 0,0 0 0 0 0,0 0 0 0 0,0 0 0 0 0,-1 1 0 0 0,1-1 0 0 0,0 1 0 0 0,0-1 0 0 0,-1 1 0 0 0,1 0 0 0 0,-1 0 0 0 0,1 0 0 0 0,-1 1 0 0 0,0-1 0 0 0,0 0 0 0 0,0 1 0 0 0,0 0 0 0 0,0-1 0 0 0,-1 1 0 0 0,1 0 0 0 0,-1 0 0 0 0,0 0 0 0 0,1 2 0 0 0,0 5 0 0 0,-1 0 0 0 0,0 0 0 0 0,0 0 0 0 0,-1 1 0 0 0,0-1 0 0 0,-1 0 0 0 0,0 0 0 0 0,-1 0 0 0 0,0 0 0 0 0,-1 0 0 0 0,1-1 0 0 0,-4 5 0 0 0,-6 17 0 0 0,-2 0 0 0 0,-1-1 0 0 0,-4 3 0 0 0,3-8 0 0 0,-1-1 0 0 0,0-1 0 0 0,-3 0 0 0 0,10-11 0 0 0,5-7 0 0 0,0 0 0 0 0,-1-1 0 0 0,1 0 0 0 0,-1 0 0 0 0,0 0 0 0 0,-5 2 0 0 0,-7 4 0 0 0,-3 3-292 0 0,-1-2 0 0 0,1-1-1 0 0,-2-1 1 0 0,1 0 0 0 0,-1-2 0 0 0,-1-1-1 0 0,1-1 1 0 0,-1 0 0 0 0,0-2 0 0 0,-10 0 292 0 0,30-3-88 0 0,-19-1-4790 0 0,14-2-90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15 13823 0 0,'-9'-12'630'0'0,"9"12"-602"0"0,-1-1 1 0 0,1 1-1 0 0,-1 0 1 0 0,1 0 0 0 0,-1-1-1 0 0,1 1 1 0 0,-1 0 0 0 0,1 0-1 0 0,-1 0 1 0 0,1 0-1 0 0,-1 0 1 0 0,1 0 0 0 0,-1 0-1 0 0,1 0 1 0 0,-1 0-1 0 0,1 0 1 0 0,-1 0 0 0 0,1 0-1 0 0,-1 0 1 0 0,1 0-1 0 0,-1 0 1 0 0,1 0 0 0 0,-1 0-1 0 0,1 1 1 0 0,-1-1 0 0 0,1 0-1 0 0,-1 0-28 0 0,0 1 69 0 0,-32 9-63 0 0,1 2 0 0 0,0 2-1 0 0,1 0 1 0 0,-16 11-6 0 0,30-16 2 0 0,-37 21 100 0 0,-24 17-102 0 0,55-31 448 0 0,1 1-1 0 0,0 0 0 0 0,1 2 0 0 0,-7 9-447 0 0,19-18 53 0 0,0 0 0 0 0,1 1 0 0 0,0 1-53 0 0,6-8 0 0 0,0-1 1 0 0,0 1-1 0 0,0 0 1 0 0,0 0 0 0 0,0-1-1 0 0,1 2 1 0 0,0-1-1 0 0,0 0 1 0 0,0 0 0 0 0,1 0-1 0 0,-1 3 0 0 0,3 8 0 0 0,-1-13 37 0 0,0 1 1 0 0,0-1-1 0 0,1 1 0 0 0,-1-1 0 0 0,0 0 0 0 0,1 0 0 0 0,0 1 0 0 0,0-1 0 0 0,-1 0 1 0 0,1-1-1 0 0,0 1 0 0 0,1 0 0 0 0,-1 0 0 0 0,0-1 0 0 0,0 0 0 0 0,1 1 1 0 0,-1-1-1 0 0,1 0 0 0 0,-1 0 0 0 0,1 0 0 0 0,-1 0 0 0 0,1-1 0 0 0,1 1-37 0 0,8 1 281 0 0,0 0 0 0 0,0-1 0 0 0,1-1 0 0 0,8 0-281 0 0,-6-1 70 0 0,0 1-44 0 0,0 0-1 0 0,1-2 0 0 0,-1 0 1 0 0,0 0-1 0 0,0-2 1 0 0,10-3-26 0 0,-18 5 125 0 0,-1-1 0 0 0,1 0 1 0 0,-1 0-1 0 0,0 0 0 0 0,1-1 1 0 0,-2 0-1 0 0,1 0 0 0 0,0-1 0 0 0,-1 0 1 0 0,0 0-1 0 0,0 0 0 0 0,0 0 1 0 0,-1-1-1 0 0,0 0 0 0 0,2-2-125 0 0,-3 1 2 0 0,0 0 0 0 0,-1-1 0 0 0,0 1-1 0 0,0 0 1 0 0,-1 0 0 0 0,0-1 0 0 0,0 1 0 0 0,-1-2-2 0 0,2-6 1 0 0,-1 3-155 0 0,-1 0 1 0 0,0-1-1 0 0,0 1 0 0 0,-1 0 0 0 0,-1-1 1 0 0,0 1-1 0 0,0 0 0 0 0,-1 0 0 0 0,-5-10 154 0 0,6 16-570 0 0,-1 1 0 0 0,-1-1-1 0 0,1 1 1 0 0,-1 0 0 0 0,0 0-1 0 0,0 0 1 0 0,-1 1 0 0 0,1 0 0 0 0,-1 0-1 0 0,0 0 1 0 0,-4-3 570 0 0,-5-1-2047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15663 0 0,'0'0'719'0'0,"0"0"-20"0"0,-1 1-449 0 0,-7 23-224 0 0,-2 0 0 0 0,0-1-1 0 0,-2 0 1 0 0,-10 15-26 0 0,-93 133 1989 0 0,-44 41-1989 0 0,84-113 47 0 0,-47 56-2126 0 0,121-153 859 0 0,1-2-253 0 0,0 0-414 0 0,0 0-1535 0 0,0 0-664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2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139 177 2303 0 0,'0'0'6363'0'0,"-11"0"-5214"0"0,8-1-1080 0 0,-13 0 230 0 0,-3 1-267 0 0,10 0-32 0 0,0 2 0 0 0,-25-2 1474 0 0,33 0-954 0 0,-8 0-67 0 0,-18 2 5044 0 0,37-9-5217 0 0,7 0-90 0 0,-1 1-1 0 0,1 0 0 0 0,0 1 1 0 0,1 1-1 0 0,20-3 1 0 0,93-4 400 0 0,-88 8-555 0 0,114 1 33 0 0,-109 0-57 0 0,68-8 42 0 0,-47-2-48 0 0,112-33 0 0 0,-161 38-5 0 0,-1 1 0 0 0,0 0 0 0 0,25-13 0 0 0,-19 8 0 0 0,-14 8 0 0 0,-1 5 0 0 0,-9-2-6 0 0,0 1-1 0 0,0-1 1 0 0,0 1 0 0 0,0 0-1 0 0,-1-1 1 0 0,1 1 0 0 0,0 0-1 0 0,0 0 1 0 0,-1 0 0 0 0,1-1-1 0 0,0 1 1 0 0,-1 0-1 0 0,1 0 1 0 0,-1 0 0 0 0,1 0-1 0 0,-1 0 1 0 0,1 0 0 0 0,-1 0-1 0 0,0 0 1 0 0,0 0 0 0 0,1 0-1 0 0,-1 1 1 0 0,0-1 0 0 0,0 0-1 0 0,0 0 1 0 0,0 0-1 0 0,0 0 1 0 0,-1 0 0 0 0,1 0-1 0 0,0 0 1 0 0,-1 2 0 0 0,-1 3-1 0 0,1 0 1 0 0,-1 0-1 0 0,-1 0 1 0 0,-3 7-1 0 0,-4 3-32 0 0,-1 0-1 0 0,0-1 1 0 0,-23 24-1 0 0,5-7-7 0 0,-75 83-213 0 0,46-58 190 0 0,29-30 40 0 0,-47 57-1 0 0,20-14 29 0 0,-31 44 58 0 0,82-107-35 0 0,5-7-19 0 0,0 1 0 0 0,0-1 0 0 0,0 0 0 0 0,1 1-1 0 0,-1-1 1 0 0,0 0 0 0 0,0 1 0 0 0,0-1 0 0 0,1 0 0 0 0,-1 0 0 0 0,0 1 0 0 0,0-1 0 0 0,1 0 0 0 0,-1 0 0 0 0,0 1-1 0 0,0-1 1 0 0,1 0 0 0 0,-1 0 0 0 0,0 0 0 0 0,1 1 0 0 0,-1-1 0 0 0,0 0 0 0 0,1 0 0 0 0,-1 0 0 0 0,0 0 0 0 0,1 0-1 0 0,-1 0 1 0 0,5 1-234 0 0,0 0-1 0 0,0-1 1 0 0,-1 0-1 0 0,1 0 1 0 0,0 0-1 0 0,0 0 1 0 0,0-1-1 0 0,0 0 1 0 0,-1 0-1 0 0,9-3 1 0 0,-6 2-481 0 0,18-4-5297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0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 10135 0 0,'0'0'231'0'0,"0"0"29"0"0,0 0 19 0 0,0 0 37 0 0,0 0 125 0 0,0 0 58 0 0,0 0 11 0 0,0 0 2 0 0,0 0 0 0 0,0 0 0 0 0,0 0 0 0 0,0 0-69 0 0,0 0-222 0 0,0 0 166 0 0,0 0 101 0 0,0 0 21 0 0,0 0-66 0 0,-4 3-278 0 0,2-3-165 0 0,-3-2 0 0 0,-3-2 0 0 0,1-1 0 0 0,5-2 0 0 0,9 3 0 0 0,2 4 0 0 0,0 0 0 0 0,1 0 0 0 0,-1 0 72 0 0,-7 0 299 0 0,-2 0 117 0 0,0 0 21 0 0,0 0-66 0 0,-1 1-294 0 0,-7 3-146 0 0,0-1 1 0 0,-1 0-1 0 0,1 0 0 0 0,-1 0 0 0 0,-1-1-3 0 0,5-2 0 0 0,19-8 0 0 0,-11 5 0 0 0,14-3 0 0 0,-12 4 0 0 0,1 1 0 0 0,22 7 0 0 0,-20-3 72 0 0,-6-2 299 0 0,-2-1 117 0 0,0 0 21 0 0,-2 1-66 0 0,-4 4-358 0 0,5-4-406 0 0,1-1-154 0 0,0 0-33 0 0,0 0 66 0 0,1 2 292 0 0,3 6 134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10135 0 0,'38'-61'1029'0'0,"-30"46"-758"0"0,1 0 0 0 0,0 1 0 0 0,2 0 0 0 0,-1 0 0 0 0,2 1 0 0 0,0 0 0 0 0,3-2-271 0 0,28-16 1120 0 0,1 1 0 0 0,30-14-1120 0 0,-70 42 2 0 0,31-17 46 0 0,1 2 0 0 0,1 1 0 0 0,38-10-48 0 0,-63 23 381 0 0,-1 0 0 0 0,1 1 1 0 0,-1 0-1 0 0,1 1 0 0 0,0 0 0 0 0,0 1 0 0 0,0 1 0 0 0,-1 0 0 0 0,1 0 0 0 0,0 1 0 0 0,7 2-381 0 0,-13-2 162 0 0,-1 0 0 0 0,1 0 0 0 0,0 1 0 0 0,-1-1-1 0 0,1 1 1 0 0,-1 1 0 0 0,0-1 0 0 0,0 1 0 0 0,0 0 0 0 0,2 2-162 0 0,-3-2 15 0 0,-1-1 0 0 0,0 1 1 0 0,0 0-1 0 0,-1 0 0 0 0,1 0 0 0 0,-1 0 0 0 0,0 1 1 0 0,0-1-1 0 0,0 1 0 0 0,-1-1 0 0 0,1 1 1 0 0,-1 0-1 0 0,0-1 0 0 0,0 4-15 0 0,-1-1 0 0 0,1 0 0 0 0,-1 0 0 0 0,-1 0 0 0 0,1 0 0 0 0,-1-1 0 0 0,0 1 0 0 0,-1 0 0 0 0,0 0 0 0 0,0 0 0 0 0,0-1 0 0 0,-1 1 0 0 0,0-1 0 0 0,0 0 0 0 0,0 0 0 0 0,-1 0 0 0 0,-1 2 0 0 0,-1-1 0 0 0,0 0 0 0 0,0-1 0 0 0,0 0 0 0 0,-1 0 0 0 0,0 0 0 0 0,0-1 0 0 0,0 0 0 0 0,0 0 0 0 0,-1 0 0 0 0,0-1 0 0 0,0-1 0 0 0,-9 4 0 0 0,-5-1 0 0 0,14-4 0 0 0,0 0 0 0 0,1 0 0 0 0,-1 1 0 0 0,1 0 0 0 0,-1 0 0 0 0,1 1 0 0 0,0-1 0 0 0,1 2 0 0 0,-1-1 0 0 0,1 1 0 0 0,-2 2 0 0 0,2-2 2 0 0,1 0 1 0 0,-1-1-1 0 0,0 1 0 0 0,-1-1 0 0 0,1 0 0 0 0,0-1 1 0 0,-4 2-3 0 0,-51 19-132 0 0,37-16-153 0 0,18-5 127 0 0,-37 12-1148 0 0,14-6-3801 0 0,4-4-1137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 15663 0 0,'2'-9'762'0'0,"-2"35"729"0"0,-1-1 0 0 0,-2 2-1491 0 0,-6 15 9 0 0,-2-1 0 0 0,-9 21-9 0 0,7-22-1 0 0,1 1 0 0 0,-2 22 1 0 0,12-35 0 0 0,4-13 5 0 0,3-11 27 0 0,-3-3 3 0 0,-1 0 32 0 0,0 0 0 0 0,1 0 1 0 0,-1 0-1 0 0,1 0 0 0 0,-1 0 0 0 0,1-1 0 0 0,-1 1 0 0 0,1 0 1 0 0,0-1-1 0 0,-1 1 0 0 0,1-1 0 0 0,0 0 0 0 0,-1 1 0 0 0,1-1 0 0 0,0 0 1 0 0,0 0-1 0 0,-1 0 0 0 0,1 0 0 0 0,0 0 0 0 0,0-1 0 0 0,-1 1 1 0 0,1 0-1 0 0,0-1 0 0 0,1 0-67 0 0,4-2 88 0 0,0 0 1 0 0,0-1 0 0 0,0 0-1 0 0,0 0 1 0 0,0-1-89 0 0,6-4-79 0 0,4-2-140 0 0,-2-1-1 0 0,1-1 1 0 0,-2 0-1 0 0,1-1 0 0 0,-2-1 1 0 0,0 0-1 0 0,-1 0 1 0 0,0-2-1 0 0,6-12 220 0 0,-14 23-12 0 0,-1 1 12 0 0,0 0-1 0 0,-1-1 0 0 0,1 1 1 0 0,-1 0-1 0 0,0-1 0 0 0,0-4 1 0 0,-2 10 0 0 0,0 1 0 0 0,0-1 0 0 0,0 0 0 0 0,-1 0 0 0 0,1 0 0 0 0,0 0 0 0 0,0 0 0 0 0,-1 0 0 0 0,1 0 0 0 0,0 0 0 0 0,0 0 0 0 0,0 1 0 0 0,-1-1 0 0 0,1 0 0 0 0,0 0 0 0 0,0 0 0 0 0,-1 0 0 0 0,1 0 0 0 0,0-1 0 0 0,0 1 0 0 0,-1 0 0 0 0,1 0 0 0 0,0 0 0 0 0,0 0 0 0 0,0 0 0 0 0,-1 0 0 0 0,1 0 0 0 0,0 0 0 0 0,0 0 0 0 0,0 0 0 0 0,-1-1 0 0 0,1 1 0 0 0,0 0 0 0 0,0 0 0 0 0,0 0 0 0 0,0 0 0 0 0,-1-1 0 0 0,1 1 0 0 0,0 0 0 0 0,0 0 0 0 0,0 0 0 0 0,0-1 0 0 0,0 1 0 0 0,0 0 0 0 0,0 0 0 0 0,0-1 0 0 0,0 1 0 0 0,-1 0 0 0 0,1 0 0 0 0,0 0 0 0 0,0-1 0 0 0,0 1 0 0 0,0 0 0 0 0,0 0 0 0 0,0-1 0 0 0,1 1 0 0 0,-1 0 0 0 0,0 0 0 0 0,0 0 0 0 0,0-1 0 0 0,0 1 0 0 0,0 0 0 0 0,0 0 0 0 0,0-1 0 0 0,0 1 0 0 0,0 0 0 0 0,1 0 0 0 0,-1 0 0 0 0,0 0 0 0 0,0-1 0 0 0,-3 2 0 0 0,0 1 0 0 0,0-1 0 0 0,1 1 0 0 0,-1-1 0 0 0,0 1 0 0 0,1 0 0 0 0,-1 0 0 0 0,1 0 0 0 0,0 0 0 0 0,-1 0 0 0 0,1 1 0 0 0,-1 1 0 0 0,-23 36 0 0 0,19-30 0 0 0,2-1 0 0 0,0 0 0 0 0,1 1 0 0 0,0 0 0 0 0,0-1 0 0 0,1 1 0 0 0,0 1 0 0 0,0-1 0 0 0,1 0 0 0 0,1 1 0 0 0,0 5 0 0 0,0-10 0 0 0,1 0 0 0 0,0 0 0 0 0,1-1 0 0 0,0 1 0 0 0,-1 0 0 0 0,2 0 0 0 0,-1 0 0 0 0,1 0 0 0 0,0-1 0 0 0,0 1 0 0 0,1-1 0 0 0,-1 1 0 0 0,1-1 0 0 0,0 0 0 0 0,1 0 0 0 0,-1 0 0 0 0,1 0 0 0 0,0-1 0 0 0,1 1 0 0 0,-3-3-62 0 0,1 0 0 0 0,0 0 0 0 0,0 0 0 0 0,0 0 0 0 0,0 0 0 0 0,0-1 0 0 0,0 0 0 0 0,1 1 0 0 0,-1-1 1 0 0,0 0-1 0 0,1-1 0 0 0,-1 1 0 0 0,0 0 0 0 0,1-1 0 0 0,-1 0 0 0 0,1 0 0 0 0,-1 0 0 0 0,1 0 0 0 0,-1-1 0 0 0,1 1 0 0 0,0-1 62 0 0,16-4-6507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17503 0 0,'0'0'399'0'0,"0"0"60"0"0,0 0 21 0 0,0 0-59 0 0,1 4-276 0 0,0 2-143 0 0,0 0-1 0 0,-1 1 1 0 0,1-1 0 0 0,-1 1-1 0 0,0-1 1 0 0,-1 1-1 0 0,0-1 1 0 0,0 1 0 0 0,0-1-1 0 0,-1 0 1 0 0,-1 3-2 0 0,-6 18-2 0 0,-1-1 1 0 0,-3 3 1 0 0,3-7 1 0 0,-104 214 1863 0 0,41-87-1680 0 0,25-57-184 0 0,-3-3 0 0 0,-6 0 0 0 0,22-31 15 0 0,10-16-906 0 0,-4 1 891 0 0,2 0-1235 0 0,12-13-2448 0 0,15-28-2115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9 15663 0 0,'0'0'356'0'0,"0"0"50"0"0,0 0 20 0 0,0 0-42 0 0,-9-2-236 0 0,3 0-148 0 0,-1 0 0 0 0,1 1 0 0 0,-1 0 0 0 0,0 1 0 0 0,1-1 0 0 0,-1 1 0 0 0,1 1 0 0 0,-1-1 0 0 0,0 1 0 0 0,1 0 0 0 0,-1 0 0 0 0,1 1 0 0 0,-6 2 0 0 0,-22 14 309 0 0,1 1 0 0 0,1 1 0 0 0,1 2 0 0 0,-13 12-309 0 0,16-12 196 0 0,10-7-44 0 0,1 0 0 0 0,1 1 0 0 0,1 0 0 0 0,-13 17-152 0 0,22-22 0 0 0,6-10 0 0 0,0-1 1 0 0,0 1-1 0 0,0 0 0 0 0,0-1 0 0 0,0 1 1 0 0,0 0-1 0 0,0-1 0 0 0,0 1 0 0 0,0-1 1 0 0,0 1-1 0 0,0 0 0 0 0,0-1 0 0 0,1 1 1 0 0,-1-1-1 0 0,0 1 0 0 0,0-1 0 0 0,1 1 1 0 0,-1 0-1 0 0,0-1 0 0 0,1 1 0 0 0,-1-1 1 0 0,0 1-1 0 0,1-1 0 0 0,-1 0 0 0 0,1 1 0 0 0,0 0-1 0 0,1 0 0 0 0,-1-1 0 0 0,0 1-1 0 0,0-1 1 0 0,0 0 0 0 0,1 1 0 0 0,-1-1-1 0 0,0 0 1 0 0,0 0 0 0 0,1 1-1 0 0,-1-1 1 0 0,1 0 1 0 0,3 0 90 0 0,1-1 1 0 0,-1 0-1 0 0,1 1 1 0 0,-1-2-1 0 0,4 0-90 0 0,29-10-77 0 0,-1-1-1 0 0,0-2 1 0 0,-1-2 0 0 0,0-1-1 0 0,-2-2 78 0 0,-28 16 0 0 0,0 1 0 0 0,0 0 0 0 0,1 0 0 0 0,-1 0 0 0 0,0 1 0 0 0,5-1 0 0 0,-11 3 0 0 0,0-1 0 0 0,0 1 0 0 0,0 0 0 0 0,1 0 0 0 0,-1 0 0 0 0,0 0 0 0 0,0 0 0 0 0,0 0 0 0 0,1 0 0 0 0,-1 0 0 0 0,0 0 0 0 0,0 0 0 0 0,1 0 0 0 0,-1 0 0 0 0,0 0 0 0 0,0 0 0 0 0,0 0 0 0 0,1 0 0 0 0,-1 0 0 0 0,0 0 0 0 0,0 0 0 0 0,1 0 0 0 0,-1 0 0 0 0,0 0 0 0 0,0 0 0 0 0,0 0 0 0 0,1 0 0 0 0,-1 1 0 0 0,0-1 0 0 0,0 0 0 0 0,0 0 0 0 0,0 0 0 0 0,1 0 0 0 0,-1 0 0 0 0,0 1 0 0 0,0-1 0 0 0,0 0 0 0 0,0 0 0 0 0,0 0 0 0 0,0 1 0 0 0,1-1 0 0 0,-1 0 0 0 0,0 0 0 0 0,0 0 0 0 0,0 1 0 0 0,0-1 0 0 0,0 0 0 0 0,0 0 0 0 0,0 0 0 0 0,0 1 0 0 0,0-1 0 0 0,0 0 0 0 0,0 1 0 0 0,-2 6 0 0 0,-8 17 0 0 0,-9 19 0 0 0,9-22 0 0 0,9-21 0 0 0,1 1 0 0 0,-1 0 0 0 0,1-1 0 0 0,0 1 0 0 0,-1 0 0 0 0,1 0 0 0 0,0-1 0 0 0,0 1 0 0 0,-1 0 0 0 0,1 0 0 0 0,0 0 0 0 0,0-1 0 0 0,0 1 0 0 0,0 0 0 0 0,0 0 0 0 0,0 0 0 0 0,0 0 0 0 0,0-1 0 0 0,0 1 0 0 0,1 0 0 0 0,-1 0 0 0 0,0 0 0 0 0,0-1 0 0 0,1 1 0 0 0,-1 0 0 0 0,0 0 0 0 0,1-1 0 0 0,-1 1 0 0 0,1 0 0 0 0,-1-1 0 0 0,1 1 0 0 0,-1 0 0 0 0,1-1 0 0 0,0 1 0 0 0,-1-1 0 0 0,1 1 0 0 0,0-1 0 0 0,-1 1 0 0 0,1-1 0 0 0,0 0 0 0 0,0 1 0 0 0,0-1 0 0 0,0 1 0 0 0,1 0-149 0 0,1-1-1 0 0,-1 1 1 0 0,1 0-1 0 0,0-1 1 0 0,-1 1-1 0 0,1-1 1 0 0,0 0-1 0 0,-1 0 1 0 0,1 0-1 0 0,0 0 1 0 0,-1-1 0 0 0,1 1-1 0 0,-1-1 1 0 0,1 1-1 0 0,1-2 150 0 0,8-1-1666 0 0,-1-2 1 0 0,10-4 1665 0 0,-19 8-93 0 0,32-16-1953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19351 0 0,'0'0'439'0'0,"0"0"62"0"0,0 0 33 0 0,0 0-65 0 0,0 2-309 0 0,1 0-159 0 0,-1-1 1 0 0,0 1 0 0 0,1 0-1 0 0,-1 0 1 0 0,0 0-1 0 0,0 0 1 0 0,0 0-1 0 0,0 0 1 0 0,-1 0 0 0 0,1 0-1 0 0,-1 0 1 0 0,1 1-2 0 0,-11 28-3 0 0,5-15 4 0 0,-45 125 539 0 0,4-13 803 0 0,18-40-1245 0 0,-14 42-432 0 0,-56 117 334 0 0,72-190-1462 0 0,-2-2 0 0 0,-3-1 0 0 0,-2-2 0 0 0,-3-1 1462 0 0,9-16-1535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19351 0 0,'0'0'439'0'0,"0"0"62"0"0,0 0 33 0 0,5-6 95 0 0,1 3-515 0 0,0-1-1 0 0,0 1 1 0 0,1 0 0 0 0,-1 0 0 0 0,0 0 0 0 0,1 1 0 0 0,0 0-1 0 0,6 0-113 0 0,10-5 547 0 0,167-47 2045 0 0,13 6-2592 0 0,-108 29-1889 0 0,35 1 1889 0 0,92-3-5422 0 0,-213 20 5140 0 0,51-2-1765 0 0</inkml:trace>
  <inkml:trace contextRef="#ctx0" brushRef="#br0" timeOffset="1">1000 233 19351 0 0,'0'0'886'0'0,"0"0"-21"0"0,0 2-554 0 0,0 4-306 0 0,0 0 1 0 0,-1 1 0 0 0,0-1 0 0 0,0 0 0 0 0,-1 1 0 0 0,1-1 0 0 0,-1 0 0 0 0,-1 0 0 0 0,1 0 0 0 0,-4 5-6 0 0,-6 17 433 0 0,4-6-32 0 0,-1-1 1 0 0,-2 1 0 0 0,0-2-1 0 0,-3 3-401 0 0,-54 76-40 0 0,25-39 88 0 0,25-37-48 0 0,0-1 0 0 0,-13 11 0 0 0,28-30 0 0 0,-10 18-279 0 0,-1-1-3644 0 0,14-20 2389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13823 0 0,'-6'5'675'0'0,"-16"6"53"0"0,13-7-692 0 0,0 1 0 0 0,0 0 0 0 0,0 1 0 0 0,1 0 0 0 0,-1 1-36 0 0,-17 18 1108 0 0,1 2 0 0 0,-10 14-1108 0 0,-15 17 1193 0 0,30-34-989 0 0,1 1 0 0 0,1 0 0 0 0,-3 10-204 0 0,-18 23-4 0 0,36-53 4 0 0,0-1 0 0 0,0 1 0 0 0,0 0 0 0 0,1 0 0 0 0,0 0 0 0 0,0 0 0 0 0,0 0 0 0 0,0 0 0 0 0,1 1 0 0 0,0-1 0 0 0,0 2 0 0 0,2 3 0 0 0,1-9 37 0 0,-1 0 1 0 0,0 1-1 0 0,1-1 0 0 0,0 0 0 0 0,-1 0 1 0 0,1 0-1 0 0,0 0 0 0 0,-1 0 0 0 0,1-1 1 0 0,0 1-1 0 0,0 0 0 0 0,0-1 0 0 0,0 1 0 0 0,-1-1 1 0 0,1 0-1 0 0,0 1 0 0 0,0-1 0 0 0,0 0 1 0 0,0 0-1 0 0,0-1 0 0 0,0 1 0 0 0,0 0 1 0 0,0-1-38 0 0,7 0 256 0 0,1-1 1 0 0,-1 0-1 0 0,0 0 1 0 0,2-2-257 0 0,15-7 15 0 0,0 0 0 0 0,-1-2 0 0 0,-1-1 0 0 0,0-1 0 0 0,-1 0 0 0 0,0-2 0 0 0,-2-1 0 0 0,0-1 0 0 0,-1 0 0 0 0,-1-2 0 0 0,10-13-15 0 0,-18 20-233 0 0,-1-2-1 0 0,8-13 234 0 0,1-14-3418 0 0,-13 27-3065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0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68 284 17503 0 0,'0'0'803'0'0,"0"0"-18"0"0,-1 1-501 0 0,-7 2-259 0 0,1 0 0 0 0,0-1 0 0 0,-1 0 0 0 0,1 0 0 0 0,-1-1 0 0 0,0 0 0 0 0,-4 0-25 0 0,11-1 736 0 0,1 0 237 0 0,0 0 40 0 0,0 0-127 0 0,0-3-843 0 0,1 0-1 0 0,-1-1 1 0 0,1 1 0 0 0,0 0 0 0 0,0 0-1 0 0,0 0 1 0 0,1 0 0 0 0,-1 0 0 0 0,1 0-1 0 0,-1 0 1 0 0,1 0 0 0 0,0 0 0 0 0,0 1-1 0 0,1-1 1 0 0,0 0-43 0 0,8-8 464 0 0,0 0 0 0 0,10-6-464 0 0,-12 10 232 0 0,21-17-343 0 0,1 1 0 0 0,1 1 1 0 0,1 2-1 0 0,1 1 0 0 0,0 2 0 0 0,2 1 0 0 0,11-2 111 0 0,-3 1-493 0 0,-22 8 371 0 0,18-4 122 0 0,-33 11 1 0 0,0 0 0 0 0,0 1 0 0 0,1 0 0 0 0,-1 0 0 0 0,1 1 0 0 0,-1 0 0 0 0,6 0-1 0 0,-11 1 0 0 0,1-1 0 0 0,-1 1 0 0 0,0-1 0 0 0,1 1 0 0 0,-1 0 0 0 0,0 0 0 0 0,1 0 0 0 0,-1 0 0 0 0,0 0 0 0 0,0 1 0 0 0,0-1 0 0 0,0 1 0 0 0,0-1 0 0 0,0 1 0 0 0,-1 0 0 0 0,1-1 0 0 0,0 1 0 0 0,-1 0 0 0 0,0 0 0 0 0,1 0 0 0 0,-1 0 0 0 0,0 1 0 0 0,0-1 0 0 0,0 0 0 0 0,0 0 0 0 0,0 1 0 0 0,-1-1 0 0 0,1 1 0 0 0,-1-1 0 0 0,1 3 0 0 0,0 8 0 0 0,0 0 0 0 0,-1 1 0 0 0,0-1 0 0 0,-1 0 0 0 0,-1 4 0 0 0,1-6 0 0 0,-2 22 0 0 0,-1 0 0 0 0,-3 2 0 0 0,4-21 39 0 0,1-1 0 0 0,0 1 0 0 0,1 0 0 0 0,0 0 0 0 0,1 5-39 0 0,1-14-191 0 0,-1 0 1 0 0,0 0 0 0 0,1 0 0 0 0,0 0-1 0 0,0 0 1 0 0,1-1 0 0 0,-1 1 0 0 0,1 0 0 0 0,0-1-1 0 0,0 1 1 0 0,1-1 0 0 0,-1 0 0 0 0,1 0-1 0 0,0 0 1 0 0,0 0 0 0 0,3 2 190 0 0,5 2-1023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1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103 238 10135 0 0,'0'2'292'0'0,"6"-2"-227"0"0,18-3 780 0 0,-22 3-99 0 0,-3 1-514 0 0,1 1 0 0 0,-1-1-1 0 0,0 1 1 0 0,0-1-1 0 0,0 0 1 0 0,1 1 0 0 0,-1-1-1 0 0,0 0 1 0 0,-1 0 0 0 0,1 0-1 0 0,-1 1-231 0 0,-1 1 403 0 0,-16 24 872 0 0,13-19-926 0 0,0 1 1 0 0,0-2 0 0 0,-8 8-350 0 0,4-5-13 0 0,-2 1 503 0 0,0 0 0 0 0,-1 0 0 0 0,-2-1-490 0 0,8-5 443 0 0,46-30-679 0 0,-9 2-584 0 0,69-54-467 0 0,-75 60 782 0 0,1 1-1 0 0,1 1 1 0 0,6-1 505 0 0,29-16-19 0 0,-32 15 22 0 0,26-8-3 0 0,-52 24 89 0 0,0-1 0 0 0,0 2-1 0 0,0-1 1 0 0,0 0 0 0 0,1 0 0 0 0,-1 1-1 0 0,0 0 1 0 0,0 0 0 0 0,0 0 0 0 0,1 0-1 0 0,2 1-88 0 0,-5-1 33 0 0,0 0-1 0 0,0 0 0 0 0,0 1 0 0 0,0-1 1 0 0,0 1-1 0 0,0-1 0 0 0,1 1 0 0 0,-1-1 1 0 0,0 1-1 0 0,0 0 0 0 0,0 0 0 0 0,-1-1 1 0 0,1 1-1 0 0,0 0 0 0 0,0 0 0 0 0,0 0 1 0 0,-1 0-1 0 0,1 0 0 0 0,0 0 0 0 0,-1 0 1 0 0,1 0-1 0 0,-1 0 0 0 0,1 0 0 0 0,-1 0 1 0 0,0 0-1 0 0,1 1 0 0 0,-1-1 0 0 0,0 0 1 0 0,0 0-1 0 0,0 0 0 0 0,0 2-32 0 0,0 6 106 0 0,0 0 1 0 0,-1 0-1 0 0,0 0 0 0 0,-1 0 0 0 0,0 0 0 0 0,0 0 1 0 0,-1-1-1 0 0,0 1 0 0 0,-1-1 0 0 0,-2 4-106 0 0,-7 13 501 0 0,-1-1 0 0 0,-14 17-501 0 0,-9 7 0 0 0,49-53 0 0 0,8-6 0 0 0,11-14-73 0 0,-1 0 1 0 0,22-26 72 0 0,26-23-1239 0 0,-33 37 622 0 0,43-27 617 0 0,-66 50 367 0 0,0 2 0 0 0,0 0 0 0 0,1 1 1 0 0,0 2-1 0 0,16-5-367 0 0,-28 11 21 0 0,1 0-1 0 0,-1 0 1 0 0,1 1 0 0 0,0 1-1 0 0,-1 0 1 0 0,1 1 0 0 0,0 0-1 0 0,6 1-20 0 0,-15 0 0 0 0,0 0 0 0 0,-1 0 0 0 0,1 0 0 0 0,0 1 0 0 0,0-1 0 0 0,-1 1 0 0 0,1 0 0 0 0,-1-1 0 0 0,0 1 0 0 0,1 0 0 0 0,-1 0 0 0 0,0 1 0 0 0,0-1 0 0 0,0 0 0 0 0,0 1 0 0 0,0 0 0 0 0,-2-2 0 0 0,1-1 0 0 0,0 1 0 0 0,-1 0 0 0 0,1-1 0 0 0,0 1 0 0 0,-1 0 0 0 0,1 0 0 0 0,-1 0 0 0 0,1 0 0 0 0,-1 0 0 0 0,0 0 0 0 0,1-1 0 0 0,-1 1 0 0 0,0 0 0 0 0,0 0 0 0 0,0 0 0 0 0,1 0 0 0 0,-1 0 0 0 0,0 0 0 0 0,0 0 0 0 0,0 0 0 0 0,-1 1 0 0 0,1 2 0 0 0,1 7 0 0 0,-1 0 0 0 0,0 0 0 0 0,-1 0 0 0 0,0 0 0 0 0,0 0 0 0 0,-1 0 0 0 0,-1 0 0 0 0,0 0 0 0 0,-3 8 0 0 0,-1-4 0 0 0,0 1 0 0 0,-1-1 0 0 0,0 0 0 0 0,-1-1 0 0 0,-1 0 0 0 0,-1 0 0 0 0,6-6 14 0 0,0-1 0 0 0,0 2 0 0 0,1-1 0 0 0,-2 5-14 0 0,4-7-144 0 0,0 0 0 0 0,0-1 0 0 0,-1 0 0 0 0,0 1 0 0 0,-1-1 0 0 0,1 0 0 0 0,-1 0 0 0 0,0-1 0 0 0,0 1 0 0 0,-1 0 144 0 0,2 4-1656 0 0,3-6-2961 0 0,0-3 2570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1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97 148 13823 0 0,'0'0'630'0'0,"0"0"-13"0"0,0 0-320 0 0,0 0 105 0 0,0 0 87 0 0,0 0 20 0 0,0 0-66 0 0,1 1-294 0 0,3 2-73 0 0,0 0 0 0 0,1-1 0 0 0,-1 1 0 0 0,0-1 0 0 0,1 0 0 0 0,-1 0 0 0 0,1-1-1 0 0,0 1 1 0 0,-1-1 0 0 0,1 0 0 0 0,0 0 0 0 0,0-1 0 0 0,0 1 0 0 0,0-1 0 0 0,0 0 0 0 0,2-1-76 0 0,11-1 505 0 0,0-1-1 0 0,0-1 1 0 0,-1-1 0 0 0,0 0-505 0 0,28-7 713 0 0,1 2-606 0 0,-10 3-6 0 0,22-8-101 0 0,-48 12-64 0 0,0-1 1 0 0,0 0 0 0 0,0 0-1 0 0,-1-1 1 0 0,1 0-1 0 0,-1-1 1 0 0,7-6 63 0 0,-15 12-64 0 0,0-1-1 0 0,0 0 1 0 0,0 0 0 0 0,0 0-1 0 0,0 0 1 0 0,0 0 0 0 0,0 0-1 0 0,0-1 1 0 0,0 1 0 0 0,0 0-1 0 0,0 0 1 0 0,-1-1 0 0 0,1 1-1 0 0,-1 0 1 0 0,1-1 0 0 0,-1 1-1 0 0,1-1 1 0 0,-1 1 0 0 0,0-1-1 0 0,0 1 1 0 0,0-1 0 0 0,0 1-1 0 0,0-1 1 0 0,0 1 0 0 0,0 0 0 0 0,0-1-1 0 0,0 1 1 0 0,-1-1 0 0 0,1 1-1 0 0,0-1 1 0 0,-1 1 0 0 0,0 0-1 0 0,1-1 1 0 0,-1 1 0 0 0,0 0-1 0 0,0-1 1 0 0,1 1 0 0 0,-1 0-1 0 0,0 0 1 0 0,0 0 0 0 0,0 0-1 0 0,0 0 1 0 0,-1 0 0 0 0,1 0-1 0 0,0 0 1 0 0,0 1 0 0 0,-1-1-1 0 0,1 0 1 0 0,0 1 0 0 0,-1-1 0 0 0,1 0-1 0 0,0 1 1 0 0,-1 0 0 0 0,1-1 64 0 0,-4 0-22 0 0,0 0 0 0 0,0 1 1 0 0,1-1-1 0 0,-1 1 1 0 0,0 0-1 0 0,0 0 1 0 0,0 0-1 0 0,0 1 0 0 0,-4 1 22 0 0,-45 13-446 0 0,30-8-9 0 0,-19 6 507 0 0,1 1 0 0 0,0 2 0 0 0,1 2 0 0 0,-8 7-52 0 0,34-17 196 0 0,1 0 0 0 0,0 1 0 0 0,1 1 0 0 0,0 0 0 0 0,0 1 0 0 0,1 1 0 0 0,0-1 0 0 0,1 2 0 0 0,1 0 1 0 0,0 0-1 0 0,1 1 0 0 0,0 0 0 0 0,0 1-196 0 0,7-11 10 0 0,0 0 0 0 0,1 0 0 0 0,-1 0 0 0 0,1 0 0 0 0,0 0 0 0 0,0 1 0 0 0,0-1 0 0 0,1 0 0 0 0,0 0 0 0 0,-1 1 0 0 0,1-1 0 0 0,1 0 0 0 0,-1 1 0 0 0,1-1 0 0 0,-1 0 0 0 0,1 0 0 0 0,1 0 0 0 0,0 2-10 0 0,0-1-1 0 0,0 0 0 0 0,1-1 0 0 0,0 1 0 0 0,0-1 0 0 0,0 0-1 0 0,1 0 1 0 0,-1 0 0 0 0,1 0 0 0 0,0 0 0 0 0,0-1 0 0 0,0 0 0 0 0,1 0 0 0 0,-1 0 0 0 0,5 2 1 0 0,4 1-254 0 0,1 0 0 0 0,-1-1 0 0 0,2-1 0 0 0,-1 0 1 0 0,0-1-1 0 0,1 0 0 0 0,-1-1 0 0 0,1-1 0 0 0,-1 0 0 0 0,1-1 0 0 0,4-1 254 0 0,28-3-1023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30 11975 0 0,'1'-8'576'0'0,"0"5"-513"0"0,-2-6 405 0 0,-13 0-192 0 0,13 8 89 0 0,1 1 122 0 0,0 0 22 0 0,0 0-66 0 0,-113 242-294 0 0,-44 84-133 0 0,114-249-16 0 0,-4-2 0 0 0,-11 11 0 0 0,-20 18 0 0 0,-21 15 0 0 0,63-78 0 0 0,-61 64 0 0 0,93-100-100 0 0,-1 0 0 0 0,1 0-1 0 0,0 1 1 0 0,-2 3 100 0 0,5-7-475 0 0,1-2-886 0 0,0 0-3418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1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30 15663 0 0,'13'-16'719'0'0,"-10"13"-20"0"0,-4 2-449 0 0,1 0-249 0 0,0 1 0 0 0,0-1 0 0 0,0 1-1 0 0,0-1 1 0 0,0 1 0 0 0,-1-1 0 0 0,1 1 0 0 0,0-1-1 0 0,0 1 1 0 0,-1 0 0 0 0,1-1 0 0 0,0 1 0 0 0,-1-1-1 0 0,1 1 1 0 0,0 0 0 0 0,-1-1 0 0 0,1 1 0 0 0,-1 0-1 0 0,1 0 1 0 0,-1-1 0 0 0,1 1 0 0 0,0 0 0 0 0,-1 0-1 0 0,1 0 1 0 0,-1-1 0 0 0,1 1 0 0 0,-1 0 0 0 0,1 0-1 0 0,-1 0 1 0 0,1 0 0 0 0,-1 0 0 0 0,1 0 0 0 0,-1 0-1 0 0,1 0 1 0 0,-1 0 0 0 0,1 0 0 0 0,-1 0-1 0 0,0 1-2 0 0,-10-1 16 0 0,1 0 0 0 0,-1 1-1 0 0,1 0 1 0 0,-1 1 0 0 0,1 0 0 0 0,0 0-1 0 0,0 1 1 0 0,-4 2-14 0 0,-15 7 173 0 0,0 1 0 0 0,-4 4-173 0 0,6-2 322 0 0,0 0-1 0 0,0 2 1 0 0,2 1 0 0 0,0 1-1 0 0,-6 8-321 0 0,3-2 30 0 0,14-14-7 0 0,1 2 1 0 0,-9 9-24 0 0,18-18 164 0 0,1 1 0 0 0,0-1 0 0 0,0 0 1 0 0,0 1-1 0 0,1 0 0 0 0,-1-1 0 0 0,1 1 0 0 0,0 0 0 0 0,1 0 1 0 0,-1 0-1 0 0,1 3-164 0 0,0-7 15 0 0,1 1 0 0 0,0 0 0 0 0,0-1 0 0 0,1 1 0 0 0,-1-1 0 0 0,0 1 0 0 0,0-1 0 0 0,1 1 0 0 0,-1 0 0 0 0,1-1 0 0 0,0 2-15 0 0,5 9 0 0 0,-1-11 0 0 0,-3-1 0 0 0,5 2 0 0 0,0 0 0 0 0,0-1 0 0 0,0 0 0 0 0,0 0 0 0 0,1-1 0 0 0,-1 0 0 0 0,0 0 0 0 0,0-1 0 0 0,1 0 0 0 0,-1 0 0 0 0,0-1 0 0 0,7-2 0 0 0,10-4 0 0 0,-1-2 0 0 0,0 0 0 0 0,1-2 0 0 0,-3 0 0 0 0,0-1 0 0 0,-1-1 0 0 0,4-4 0 0 0,-1 1 0 0 0,-22 17 0 0 0,-1 0 0 0 0,0-1 0 0 0,0 1 0 0 0,0 0 0 0 0,0 0 0 0 0,1-1 0 0 0,-1 1 0 0 0,0 0 0 0 0,0 0 0 0 0,1 0 0 0 0,-1-1 0 0 0,0 1 0 0 0,0 0 0 0 0,1 0 0 0 0,-1 0 0 0 0,0 0 0 0 0,0 0 0 0 0,1 0 0 0 0,-1 0 0 0 0,0 0 0 0 0,0-1 0 0 0,1 1 0 0 0,-1 0 0 0 0,0 0 0 0 0,1 0 0 0 0,-1 0 0 0 0,0 0 0 0 0,1 0 0 0 0,-1 1 0 0 0,0-1 0 0 0,0 0 0 0 0,1 0 0 0 0,-1 0 0 0 0,0 0 0 0 0,0 0 0 0 0,1 0 0 0 0,-1 0 0 0 0,0 1 0 0 0,0-1 0 0 0,1 0 0 0 0,-1 0 0 0 0,0 0 0 0 0,0 1 0 0 0,1-1 0 0 0,-1 0 0 0 0,0 0 0 0 0,0 0 0 0 0,0 1 0 0 0,0-1 0 0 0,0 0 0 0 0,1 0 0 0 0,-1 1 0 0 0,0-1 0 0 0,0 0 0 0 0,0 1 0 0 0,0-1 0 0 0,0 0 0 0 0,0 0 0 0 0,0 1 0 0 0,0-1 0 0 0,0 0 0 0 0,0 1 0 0 0,0-1 0 0 0,0 0 0 0 0,0 0 0 0 0,0 1 0 0 0,0-1 0 0 0,0 3 1 0 0,0 1-1 0 0,0-1 0 0 0,0 0 1 0 0,0 1-1 0 0,-1-1 1 0 0,1 0-1 0 0,-1 0 0 0 0,0 1 1 0 0,0-1-1 0 0,0 0 1 0 0,0 0-1 0 0,0 0 0 0 0,-1 0 1 0 0,-1 2-1 0 0,-2 4-23 0 0,-1 0-1 0 0,0 0 1 0 0,-8 7 23 0 0,-6 5-551 0 0,13-13 102 0 0,0-1 1 0 0,0 1 0 0 0,1 0 0 0 0,-3 4 448 0 0,5-6 384 0 0,-2 4-3400 0 0,6-9 2937 0 0,0-1-1 0 0,0 0 1 0 0,0 0-1 0 0,1 1 1 0 0,-1-1-1 0 0,0 0 1 0 0,0 0-1 0 0,0 0 1 0 0,0 1 0 0 0,0-1-1 0 0,1 0 1 0 0,-1 0-1 0 0,0 0 1 0 0,0 0-1 0 0,0 1 1 0 0,1-1 0 0 0,-1 0-1 0 0,0 0 1 0 0,0 0-1 0 0,1 0 1 0 0,-1 0-1 0 0,0 0 1 0 0,0 0-1 0 0,1 0 1 0 0,-1 0 0 0 0,0 1-1 0 0,0-1 1 0 0,1 0-1 0 0,-1 0 1 0 0,0 0-1 0 0,0 0 1 0 0,1-1-1 0 0,-1 1 1 0 0,0 0 0 0 0,0 0-1 0 0,1 0 1 0 0,-1 0-1 0 0,0 0 1 0 0,0 0-1 0 0,0 0 1 0 0,1 0 79 0 0,12-2-1535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1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62 275 13823 0 0,'0'0'315'0'0,"-1"1"45"0"0,-6 8-128 0 0,-1-1-1 0 0,0 0 1 0 0,0 0 0 0 0,-1-1-1 0 0,-8 5-231 0 0,14-10 115 0 0,2-1 372 0 0,1-1 22 0 0,0 0 71 0 0,10-7 964 0 0,-7 5-1232 0 0,61-54 2007 0 0,12-10-2394 0 0,-59 52 75 0 0,99-72 0 0 0,-92 71 0 0 0,0 0 0 0 0,0 2 0 0 0,1 1 0 0 0,3 0 0 0 0,-3 1 0 0 0,-11 5 0 0 0,0 1 0 0 0,7-2 0 0 0,-16 6 0 0 0,0 0 0 0 0,0 0 0 0 0,0 1 0 0 0,0-1 0 0 0,0 1 0 0 0,0 0 0 0 0,0 1 0 0 0,0-1 0 0 0,1 1 0 0 0,-4-1 0 0 0,-1 1 0 0 0,1-1 0 0 0,-1 1 0 0 0,1-1 0 0 0,-1 1 0 0 0,1 0 0 0 0,-1 0 0 0 0,0-1 0 0 0,1 1 0 0 0,-1 0 0 0 0,0 0 0 0 0,0 0 0 0 0,0 1 0 0 0,0-1 0 0 0,0 0 0 0 0,0 0 0 0 0,0 0 0 0 0,0 1 0 0 0,0-1 0 0 0,0 1 0 0 0,-1-1 0 0 0,1 0 0 0 0,-1 1 0 0 0,1-1 0 0 0,-1 1 0 0 0,1-1 0 0 0,-1 1 0 0 0,0 0 0 0 0,0-1 0 0 0,0 1 0 0 0,0-1 0 0 0,0 1 0 0 0,0-1 0 0 0,0 1 0 0 0,0 0 0 0 0,-1 7 0 0 0,-1 0 0 0 0,0 0 0 0 0,0 0 0 0 0,0 0 0 0 0,-3 4 0 0 0,-15 39 0 0 0,5-15 0 0 0,-8 37 0 0 0,20-58-251 0 0,1 0 0 0 0,1 0-1 0 0,0 0 1 0 0,1 0 0 0 0,1 0 0 0 0,0 0 0 0 0,3 12 251 0 0,-3-27-1011 0 0,-1-1-12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1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17503 0 0,'0'0'776'0'0,"0"0"160"0"0,5-9-744 0 0,-5 9-192 0 0,0 0 0 0 0,7-6 0 0 0,0-1 448 0 0,2 2 48 0 0,2 2 16 0 0,0 1 0 0 0,-11 2-824 0 0,10 0-160 0 0,1 0-32 0 0,-11 0-7584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3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102 279 8287 0 0,'0'0'191'0'0,"0"0"26"0"0,1-2 9 0 0,3-2-198 0 0,-1 0 0 0 0,0 0 0 0 0,0 0 0 0 0,0-1 0 0 0,-1 1 0 0 0,0-1 0 0 0,0 1 0 0 0,2-6-28 0 0,3-6 82 0 0,14-30 1314 0 0,-19 44-816 0 0,-1 1-358 0 0,0-1-1 0 0,-1 1 0 0 0,1 0 0 0 0,0-1 0 0 0,0 1 1 0 0,-1-1-1 0 0,1 1 0 0 0,-1-1 0 0 0,1 1 1 0 0,-1-1-1 0 0,1 1 0 0 0,-1-1 0 0 0,0 0-221 0 0,0 0 955 0 0,0 2-290 0 0,0 0-121 0 0,0 0-28 0 0,0 0-72 0 0,0 2-289 0 0,-7 18-145 0 0,0 0 1 0 0,-6 10-11 0 0,-5 15-4 0 0,-4 21 4 0 0,3 0 0 0 0,-1 22 0 0 0,-20 136 0 0 0,27-146 0 0 0,11-55 0 0 0,-1 19 0 0 0,2-23 0 0 0,0-4 0 0 0,1-10 0 0 0,5-8 0 0 0,6-12 0 0 0,-9 13 0 0 0,80-111 0 0 0,19-44 0 0 0,-74 111 0 0 0,-19 30 0 0 0,1 0 0 0 0,1 0 0 0 0,0 1 0 0 0,1 1 0 0 0,1 0 0 0 0,0 0 0 0 0,3-1 0 0 0,-3 5 0 0 0,-5 6 0 0 0,-4 6 0 0 0,-4 5 0 0 0,1-7 0 0 0,-4 39 0 0 0,-5 21 0 0 0,3-29 0 0 0,2 1 0 0 0,-1 31 0 0 0,-4 117 0 0 0,9-163 0 0 0,-1-12 0 0 0,1 1 0 0 0,0 0 0 0 0,0-1 0 0 0,1 1 0 0 0,0-1 0 0 0,0 3 0 0 0,11 44 0 0 0,-12-46 72 0 0,0-5 299 0 0,0-1 117 0 0,0 0 21 0 0,0 0-66 0 0,3-1-222 0 0,4-4 59 0 0,0 0 0 0 0,0 0 0 0 0,-1 0 0 0 0,0-1 0 0 0,0 0 0 0 0,5-7-280 0 0,33-47 1131 0 0,-18 24-510 0 0,40-57 17 0 0,11-16-668 0 0,56-52 30 0 0,33-45 0 0 0,0-7-2408 0 0,-150 189 566 0 0,-15 23-2928 0 0,-1 1-1474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3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88 168 15663 0 0,'0'0'356'0'0,"0"0"50"0"0,0 0 20 0 0,-2 0-42 0 0,0-3-290 0 0,6 0-50 0 0,8-3-33 0 0,-12 5-12 0 0,39-14 1 0 0,1 0 0 0 0,37-7 0 0 0,-42 13 0 0 0,1-1 0 0 0,-2-3 0 0 0,0 0 0 0 0,4-4 0 0 0,-15 2 0 0 0,-17 8 0 0 0,-4-1 0 0 0,-3 7 0 0 0,1 1 0 0 0,-1-1 0 0 0,0 0 0 0 0,1 0 0 0 0,-1 1 0 0 0,1-1 0 0 0,-1 1 0 0 0,0-1 0 0 0,0 1 0 0 0,1-1 0 0 0,-1 1 0 0 0,0-1 0 0 0,0 1 0 0 0,0-1 0 0 0,1 1 0 0 0,-1 0 0 0 0,0 0 0 0 0,0-1 0 0 0,0 1 0 0 0,0 0 0 0 0,0 0 0 0 0,0 0 0 0 0,0 0 0 0 0,1 0 0 0 0,-2 0 0 0 0,-23 3 0 0 0,-8 8 0 0 0,1 1 0 0 0,0 2 0 0 0,1 1 0 0 0,0 1 0 0 0,1 2 0 0 0,1 0 0 0 0,1 3 0 0 0,1 0 0 0 0,1 2 0 0 0,0 0 0 0 0,-4 8 0 0 0,20-19 0 0 0,-1 1 0 0 0,-7 14 0 0 0,14-22 0 0 0,1 1 0 0 0,0 0 0 0 0,0 0 0 0 0,1 0 0 0 0,0 0 0 0 0,0 0 0 0 0,0 0 0 0 0,1 0 0 0 0,-1 2 0 0 0,2-6 0 0 0,0 1 0 0 0,1-1 0 0 0,-1 1 0 0 0,0-1 0 0 0,1 1 0 0 0,0-1 0 0 0,-1 1 0 0 0,1-1 0 0 0,0 1 0 0 0,0-1 0 0 0,0 0 0 0 0,1 0 0 0 0,-1 1 0 0 0,0-1 0 0 0,1 0 0 0 0,0 0 0 0 0,-1-1 0 0 0,1 1 0 0 0,0 0 0 0 0,0 0 0 0 0,0-1 0 0 0,0 1 0 0 0,0-1 0 0 0,1 1 0 0 0,4 2 0 0 0,0 0 0 0 0,0-1 0 0 0,0 0 0 0 0,0 0 0 0 0,1 0 0 0 0,-1-1 0 0 0,4 1 0 0 0,12 1-24 0 0,1-1 0 0 0,-1-1-1 0 0,1-1 1 0 0,-1-1 0 0 0,17-3 24 0 0,-2-1-211 0 0,0-2 0 0 0,-1-2 1 0 0,1-1 210 0 0,13-5-1023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3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21 11975 0 0,'2'0'267'0'0,"4"-1"-109"0"0,1 0 2 0 0,1 0 0 0 0,-1-1-1 0 0,0 0 1 0 0,0 0-1 0 0,0-1 1 0 0,4-2-160 0 0,-9 4 365 0 0,-2 1 122 0 0,0 0 22 0 0,-8-1 571 0 0,-4 0-624 0 0,1 3-371 0 0,1 1-1 0 0,0 0 1 0 0,0 1-1 0 0,1 0 0 0 0,-1 0 1 0 0,0 2-85 0 0,-57 34 489 0 0,25-13-365 0 0,-42 22-124 0 0,-2-4 0 0 0,-50 17 0 0 0,96-48 0 0 0,18-6 0 0 0,-21 10 0 0 0,54-18 0 0 0,14-3 0 0 0,-7-1 0 0 0,1 2 0 0 0,1 1 0 0 0,-1 0 0 0 0,0 1 0 0 0,11 2 0 0 0,5 2 0 0 0,-2 2 0 0 0,25 6 0 0 0,-39-7 0 0 0,0 1 0 0 0,-1 1 0 0 0,0 0 0 0 0,6 5 0 0 0,-17-9 0 0 0,-1 1 0 0 0,1-1 0 0 0,-1 2 0 0 0,-1-1 0 0 0,1 1 0 0 0,0-1 0 0 0,-1 2 0 0 0,0-1 0 0 0,0 0 0 0 0,-1 1 0 0 0,0 0 0 0 0,0 0 0 0 0,0 1 0 0 0,-2-4 0 0 0,0 1 0 0 0,0 0 0 0 0,-1 0 0 0 0,0-1 0 0 0,0 1 0 0 0,0 0 0 0 0,0 1 0 0 0,0-1 0 0 0,-1 0 0 0 0,0 4 0 0 0,0-6 0 0 0,0 1 0 0 0,-1-1 0 0 0,1 1 0 0 0,-1-1 0 0 0,0 1 0 0 0,0-1 0 0 0,0 0 0 0 0,0 1 0 0 0,0-1 0 0 0,0 0 0 0 0,-1 0 0 0 0,1 0 0 0 0,-1 0 0 0 0,1 0 0 0 0,-1 0 0 0 0,0 0 0 0 0,0-1 0 0 0,0 1 0 0 0,-10 7 0 0 0,0-1 0 0 0,0 0 0 0 0,0-1 0 0 0,-1 0 0 0 0,0-1 0 0 0,-12 4 0 0 0,-21 5 0 0 0,-18 2 0 0 0,36-9 0 0 0,-201 53 0 0 0,205-53 0 0 0,-2-2 0 0 0,1-1 0 0 0,0 0 0 0 0,-1-2 0 0 0,-9-1 0 0 0,8-3-401 0 0,25 0-74 0 0,2 1-33 0 0,0-2-72 0 0,0 0 420 0 0,0 1 1 0 0,0-1-1 0 0,0 0 0 0 0,0 0 0 0 0,0 0 1 0 0,1 0-1 0 0,-1 0 0 0 0,1 0 0 0 0,-1 0 1 0 0,1 0-1 0 0,0 0 0 0 0,0 1 0 0 0,0-1 0 0 0,0 0 1 0 0,0 0-1 0 0,0 1 0 0 0,0-1 0 0 0,1 0 160 0 0,13-14-1024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3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442 217 10135 0 0,'0'0'464'0'0,"0"0"-9"0"0,0 0-223 0 0,0 0 156 0 0,0 0 100 0 0,0 0 21 0 0,0 0 3 0 0,0 0 0 0 0,1-1 0 0 0,24-47 1694 0 0,-4 7-1260 0 0,-15 32-937 0 0,1-3-3 0 0,0 0-1 0 0,4-12-5 0 0,-10 22 0 0 0,0 0 0 0 0,0-1-1 0 0,0 1 1 0 0,0-1 0 0 0,-1 1 0 0 0,1-1 0 0 0,-1 1-1 0 0,0-1 1 0 0,0 0 0 0 0,0 1 0 0 0,0-1-1 0 0,0 1 1 0 0,0-1 0 0 0,-1 0 0 0 0,1 1-1 0 0,-1-1 1 0 0,0-1 0 0 0,0 3 2 0 0,0-1-1 0 0,0 1 0 0 0,0-1 0 0 0,0 1 1 0 0,0 0-1 0 0,0 0 0 0 0,0-1 1 0 0,0 1-1 0 0,0 0 0 0 0,-1 0 1 0 0,1 0-1 0 0,0 0 0 0 0,-1 0 1 0 0,1 1-1 0 0,-1-1 0 0 0,1 0 0 0 0,-1 1 1 0 0,1-1-1 0 0,-2 1-1 0 0,0-1 10 0 0,-1 0-1 0 0,1 1 1 0 0,-1 0-1 0 0,0 0 1 0 0,1 0 0 0 0,-1 0-1 0 0,0 1 1 0 0,-3 0-10 0 0,-6 2 81 0 0,0 1 1 0 0,0 1-1 0 0,0 0 0 0 0,-3 2-81 0 0,15-6 16 0 0,-44 21 305 0 0,2 2 0 0 0,1 2 0 0 0,1 2 0 0 0,1 2 0 0 0,-23 23-321 0 0,49-41 0 0 0,1 2 0 0 0,0-1 0 0 0,1 2 0 0 0,1-1 0 0 0,0 2 0 0 0,1-1 0 0 0,1 2 0 0 0,1-1 0 0 0,-3 6 0 0 0,10-19 0 0 0,0-1 0 0 0,0 1 0 0 0,1 0 0 0 0,-1-1 0 0 0,1 1 0 0 0,-1-1 0 0 0,1 1 0 0 0,0 0 0 0 0,0-1 0 0 0,0 1 0 0 0,0 0 0 0 0,0-1 0 0 0,1 1 0 0 0,-1-1 0 0 0,1 1 0 0 0,0-2 0 0 0,-1 1 0 0 0,1-1 0 0 0,0 0 0 0 0,-1 0 0 0 0,1 1 0 0 0,0-1 0 0 0,0 0 0 0 0,0 0 0 0 0,0 0 0 0 0,0 0 0 0 0,0 0 0 0 0,0-1 0 0 0,0 1 0 0 0,0 0 0 0 0,1 0 0 0 0,-1-1 0 0 0,0 1 0 0 0,0 0 0 0 0,1-1 0 0 0,-1 0 0 0 0,1 1 0 0 0,-1-1 0 0 0,0 0 0 0 0,1 1 0 0 0,-1-1 0 0 0,0 0 0 0 0,1 0 0 0 0,-1 0 0 0 0,1 0 0 0 0,12-2 0 0 0,0 0 0 0 0,0-1 0 0 0,0 0 0 0 0,0-1 0 0 0,0-1 0 0 0,5-3 0 0 0,-13 6 0 0 0,9-5 0 0 0,1 0 0 0 0,-1-2 0 0 0,-1 0 0 0 0,6-4 0 0 0,22-14 0 0 0,-17 12 0 0 0,0-1 0 0 0,22-20 0 0 0,-58 42 0 0 0,1 0 0 0 0,0 0 0 0 0,-5 5 0 0 0,2 1 0 0 0,-1 2 0 0 0,2-1 0 0 0,0 2 0 0 0,1 0 0 0 0,0 0 0 0 0,1 1 0 0 0,0 2 0 0 0,5-8 0 0 0,6-1-64 0 0,-1-8 17 0 0,1 0 0 0 0,0 0 0 0 0,0 0-1 0 0,0-1 1 0 0,-1 1 0 0 0,1 0 0 0 0,0 0-1 0 0,0-1 1 0 0,0 1 0 0 0,1-1 0 0 0,-1 1 0 0 0,0-1-1 0 0,0 1 1 0 0,0-1 0 0 0,0 0 0 0 0,0 1-1 0 0,1-1 1 0 0,-1 0 0 0 0,0 0 0 0 0,0 0 0 0 0,0 0-1 0 0,0 0 1 0 0,1 0 47 0 0,28-4-5260 0 0,-7-3-354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3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15663 0 0,'0'2'356'0'0,"-4"6"-96"0"0,0-1-1 0 0,0 1 1 0 0,-1-1-1 0 0,-5 7-259 0 0,-5 9 326 0 0,9-14-233 0 0,1 1 0 0 0,1 0-1 0 0,-1 0 1 0 0,2 0 0 0 0,-1 1 0 0 0,2-1-1 0 0,-1 1 1 0 0,1-1 0 0 0,1 1-1 0 0,0 0 1 0 0,0 10-93 0 0,1-16 39 0 0,1 0 1 0 0,-1 0-1 0 0,1 0 0 0 0,0 0 0 0 0,0 0 1 0 0,1 0-1 0 0,-1 0 0 0 0,1-1 0 0 0,0 1 1 0 0,0 0-1 0 0,1-1 0 0 0,-1 0 0 0 0,1 1 0 0 0,0-1 1 0 0,0 0-1 0 0,1 0 0 0 0,-1-1 0 0 0,1 1 1 0 0,0-1-1 0 0,-1 0 0 0 0,2 0 0 0 0,-1 0 0 0 0,0 0 1 0 0,1-1-1 0 0,-1 0 0 0 0,3 2-39 0 0,-3-3-94 0 0,0 0 0 0 0,0 0 0 0 0,-1 0 0 0 0,1 0 0 0 0,0 0 0 0 0,0-1 0 0 0,0 1 0 0 0,0-1 0 0 0,0 0 0 0 0,0 0 0 0 0,0-1 0 0 0,0 1 0 0 0,0-1 0 0 0,0 0 1 0 0,3-1 93 0 0,1-1-466 0 0,0-1 1 0 0,0 0-1 0 0,0 0 1 0 0,-1-1-1 0 0,1 0 1 0 0,0-1 465 0 0,27-18-1534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3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15663 0 0,'0'0'356'0'0,"0"0"50"0"0,0 0 20 0 0,0 0-42 0 0,0 2-250 0 0,0 1-123 0 0,0 1 0 0 0,-1 0 0 0 0,1-1 0 0 0,-1 1 0 0 0,0-1 0 0 0,0 1 0 0 0,0-1 0 0 0,-1 1 0 0 0,1-1 0 0 0,-1 0 0 0 0,1 0 1 0 0,-1 1-1 0 0,0-1 0 0 0,-3 2-11 0 0,2 0 184 0 0,0 0 1 0 0,0 0-1 0 0,0 0 1 0 0,1 1-1 0 0,0-1 1 0 0,0 1-1 0 0,0 0-184 0 0,0 4 130 0 0,-1 0 0 0 0,0-1-1 0 0,-1 1 1 0 0,0-1 0 0 0,-4 7-130 0 0,-29 45-80 0 0,17-30 119 0 0,-90 142-39 0 0,-109 128 0 0 0,132-196 15 0 0,21-26-1926 0 0,-50 79 1911 0 0,111-150-192 0 0,1-1 0 0 0,0 1 0 0 0,1 1 0 0 0,-1-1 0 0 0,1 0 0 0 0,1 1 0 0 0,0 0 0 0 0,-1 5 192 0 0,2 10-512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3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10135 0 0,'0'0'464'0'0,"0"0"-9"0"0,0 1-295 0 0,-1 3-29 0 0,1 0 0 0 0,-1 0 0 0 0,1-1 0 0 0,-1 1 0 0 0,0 0 0 0 0,-1 0 0 0 0,1-1 0 0 0,0 1 0 0 0,-2 2-131 0 0,-21 32 1063 0 0,3-6-312 0 0,-22 52 2252 0 0,1 4-3003 0 0,26-46 83 0 0,1 1-1 0 0,-2 18-82 0 0,15-56 0 0 0,1 1 0 0 0,1-1 0 0 0,-1 0 0 0 0,1 1 0 0 0,-1-1 0 0 0,1-4 0 0 0,0-1 0 0 0,0 1 0 0 0,0 0 0 0 0,0-1 0 0 0,0 1 0 0 0,0-1 0 0 0,0 1 0 0 0,0-1 0 0 0,0 1 0 0 0,1-1 0 0 0,-1 1 0 0 0,0-1 0 0 0,0 1 0 0 0,0-1 0 0 0,0 1 0 0 0,1-1 0 0 0,-1 0 0 0 0,0 1 0 0 0,1-1 0 0 0,-1 1 0 0 0,0-1 0 0 0,1 0 0 0 0,-1 1 0 0 0,0-1 0 0 0,1 0 0 0 0,-1 1 0 0 0,1-1 0 0 0,6 0 0 0 0,-7 0 0 0 0,8-2 0 0 0,-1 0 0 0 0,0 0 0 0 0,-1 0 0 0 0,1-1 0 0 0,0 0 0 0 0,-1 0 0 0 0,0-1 0 0 0,1 0 0 0 0,-1 0 0 0 0,0-1 0 0 0,10-5 0 0 0,25-19 0 0 0,-1-1 0 0 0,-1-2 0 0 0,13-17 0 0 0,16-12 0 0 0,-19 16-530 0 0,-29 25 43 0 0,2 0-1 0 0,0 2 1 0 0,12-7 487 0 0,-27 22 0 0 0,-5 5 0 0 0,-4 5 0 0 0,2-7 0 0 0,-10 32 1179 0 0,-14 29-1179 0 0,-3 11 813 0 0,16-42-723 0 0,4-12 149 0 0,1 0 1 0 0,-3 18-240 0 0,8-32 7 0 0,0 1-1 0 0,0-1 1 0 0,1 0 0 0 0,0 1-1 0 0,0-1 1 0 0,0 1 0 0 0,0-1 0 0 0,1 1-1 0 0,0-1 1 0 0,0 1 0 0 0,0-1-1 0 0,0 0 1 0 0,1 0 0 0 0,1 3-7 0 0,-3-5 22 0 0,1-1 0 0 0,0 0 0 0 0,0 0 0 0 0,1 1 0 0 0,-1-1 0 0 0,0 0 0 0 0,0 0 0 0 0,1 0 0 0 0,-1 0 0 0 0,0-1 0 0 0,1 1 0 0 0,-1 0 0 0 0,1 0-1 0 0,-1-1 1 0 0,1 1 0 0 0,-1-1 0 0 0,1 1 0 0 0,-1-1 0 0 0,1 0 0 0 0,0 0 0 0 0,-1 0 0 0 0,1 0 0 0 0,-1 0 0 0 0,1 0 0 0 0,0 0 0 0 0,-1 0 0 0 0,1 0 0 0 0,-1-1 0 0 0,2 0-22 0 0,7-1 226 0 0,0-1 1 0 0,0-1-1 0 0,-1 0 1 0 0,5-2-227 0 0,-4 2-158 0 0,15-8 158 0 0,0-1 0 0 0,-1-1 0 0 0,-1-2 0 0 0,19-14 0 0 0,83-79 0 0 0,-76 65 0 0 0,-33 28-51 0 0,0-1-1 0 0,-1-1 0 0 0,1-3 52 0 0,-2 3-1834 0 0,0 1-1 0 0,2 0 1 0 0,2-2 1834 0 0,-10 13-5118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18 134 11975 0 0,'-3'-3'173'0'0,"-8"-3"737"0"0,10 8-889 0 0,1 0 1 0 0,-1 0-1 0 0,1 0 0 0 0,-1 0 1 0 0,1 0-1 0 0,0 0 0 0 0,0 0 1 0 0,0 0-1 0 0,0 0 0 0 0,0 1-21 0 0,0-1 76 0 0,0 0-1 0 0,1 1 1 0 0,-1-1-1 0 0,1 0 0 0 0,-1 0 1 0 0,1 1-1 0 0,0-1 1 0 0,0 0-1 0 0,0 0 1 0 0,0 0-1 0 0,0 0 1 0 0,1 0-1 0 0,-1 0 0 0 0,1-1 1 0 0,-1 1-1 0 0,1 0 1 0 0,0 0-76 0 0,1 1 71 0 0,1-1 0 0 0,-1 0 0 0 0,1 0 0 0 0,-1 0 0 0 0,1 0 0 0 0,0-1 0 0 0,0 1 0 0 0,0-1 0 0 0,2 1-71 0 0,9 0 51 0 0,0 0 1 0 0,0 0 0 0 0,0-2-1 0 0,14 0-51 0 0,19-3 615 0 0,0-2 0 0 0,0-2 0 0 0,0-2 0 0 0,8-5-615 0 0,186-61 1538 0 0,-82 24-1645 0 0,-50 14-2553 0 0,-88 29 1637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3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219 160 15663 0 0,'0'0'356'0'0,"0"0"50"0"0,2 1 20 0 0,1 0-240 0 0,-1 0-152 0 0,1 0 1 0 0,-1 0 0 0 0,0 1-1 0 0,0-1 1 0 0,0 1 0 0 0,0 0-1 0 0,0-1 1 0 0,0 1 0 0 0,-1 0-1 0 0,2 2-34 0 0,2 2-13 0 0,-3-3 24 0 0,0-1-1 0 0,0 0 1 0 0,0 0-1 0 0,0 0 1 0 0,1 0-1 0 0,-1 0 0 0 0,0 0 1 0 0,3 1-11 0 0,-2-1 146 0 0,1 0 0 0 0,-1-1 0 0 0,0 1 1 0 0,1-1-1 0 0,-1 0 0 0 0,1 0 0 0 0,0 0 0 0 0,-1 0 1 0 0,1-1-1 0 0,0 0 0 0 0,-1 1 0 0 0,1-1 0 0 0,0 0 1 0 0,-1-1-1 0 0,1 1 0 0 0,0-1 0 0 0,-1 0 0 0 0,1 0 0 0 0,-1 0 1 0 0,1 0-1 0 0,-1 0 0 0 0,2-1-146 0 0,11-5 205 0 0,-1-1 0 0 0,0-1-1 0 0,0 0 1 0 0,1-2-205 0 0,-15 11-18 0 0,19-13 18 0 0,-4 3 0 0 0,0-1 0 0 0,-1 0 0 0 0,7-8 0 0 0,-18 16 0 0 0,-1 0 0 0 0,0 0 0 0 0,0 0 0 0 0,0 0 0 0 0,-1-1 0 0 0,1 1 0 0 0,-1-1 0 0 0,0 0 0 0 0,0 0 0 0 0,0 0 0 0 0,-1 0 0 0 0,1 0 0 0 0,-1 0 0 0 0,0 0 0 0 0,0-1 0 0 0,-1 1 0 0 0,1-3 0 0 0,-1 5-7 0 0,0 1 0 0 0,0 0-1 0 0,0-1 1 0 0,0 1 0 0 0,0 0 0 0 0,0 0-1 0 0,-1-1 1 0 0,1 1 0 0 0,0 0 0 0 0,-1 0-1 0 0,1-1 1 0 0,-1 1 0 0 0,0 0-1 0 0,1 0 1 0 0,-1 0 0 0 0,0 0 0 0 0,0 0-1 0 0,1 0 1 0 0,-1 0 0 0 0,0 0 0 0 0,-1-1 7 0 0,0 1-60 0 0,1 0 0 0 0,-1 1 0 0 0,0-1 0 0 0,0 0 0 0 0,1 1 0 0 0,-1-1 0 0 0,0 1 0 0 0,0 0 0 0 0,0-1 0 0 0,1 1 0 0 0,-1 0 0 0 0,0 0 0 0 0,0 0 0 0 0,0 0 60 0 0,-5 1-123 0 0,1 0 0 0 0,0 1 0 0 0,-1-1 0 0 0,1 1 0 0 0,0 0 0 0 0,0 1 0 0 0,0 0 0 0 0,-1 1 123 0 0,-31 19-6 0 0,1 2-1 0 0,2 1 0 0 0,-7 8 7 0 0,-95 92 4 0 0,115-105-4 0 0,4-4 229 0 0,0 1-1 0 0,1 1 0 0 0,1 0 1 0 0,1 2-1 0 0,1-1 0 0 0,1 2 1 0 0,0-1-1 0 0,-8 24-228 0 0,19-41 12 0 0,1-1 0 0 0,0 1-1 0 0,0-1 1 0 0,0 1 0 0 0,0 0 0 0 0,0-1 0 0 0,1 1 0 0 0,0 0-1 0 0,0 0 1 0 0,0-1 0 0 0,0 1 0 0 0,0 0 0 0 0,1 0 0 0 0,0-1-1 0 0,0 3-11 0 0,1-2 0 0 0,-1-1-1 0 0,1 0 0 0 0,-1-1 0 0 0,1 1 1 0 0,0 0-1 0 0,0 0 0 0 0,0-1 1 0 0,1 1-1 0 0,-1-1 0 0 0,0 0 0 0 0,1 0 1 0 0,0 0-1 0 0,-1 0 0 0 0,1 0 1 0 0,0 0-1 0 0,0-1 0 0 0,3 1 1 0 0,0 1-20 0 0,0-1 0 0 0,1 0 0 0 0,-1 0 0 0 0,1-1 0 0 0,-1 0 0 0 0,1 0 0 0 0,0-1 0 0 0,-1 0 0 0 0,1 0-1 0 0,0 0 1 0 0,-1-1 0 0 0,4-1 20 0 0,14-3-2576 0 0,-1 0-1 0 0,19-9 2577 0 0,-32 11-1578 0 0,31-11-4666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3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573 227 10135 0 0,'0'0'464'0'0,"2"1"-9"0"0,17 8-206 0 0,-17-8 122 0 0,-3 0 92 0 0,1 1 0 0 0,-1-1 0 0 0,0 0 0 0 0,1 0 0 0 0,-1 1 0 0 0,0-1 0 0 0,0 0 0 0 0,0 0 0 0 0,0 0 0 0 0,0 0 0 0 0,-1 0-463 0 0,3-2 115 0 0,-1-1 0 0 0,0 0 0 0 0,1 1 0 0 0,-1-1 0 0 0,1 1 0 0 0,0-1 0 0 0,0 1 0 0 0,-1-1 0 0 0,1 1 0 0 0,0 0 0 0 0,0-1 0 0 0,1 0-115 0 0,-1 1 156 0 0,48-77 964 0 0,-43 69-958 0 0,-1 1-1 0 0,0-1 0 0 0,-1 0 1 0 0,1-1-1 0 0,-2 1 0 0 0,0-1 1 0 0,0 0-1 0 0,0 0 0 0 0,-1 0 1 0 0,0-7-162 0 0,-2 15-33 0 0,0 1 1 0 0,0-1-1 0 0,0 1 1 0 0,0-1-1 0 0,0 1 1 0 0,0-1-1 0 0,0 0 1 0 0,-1 1 0 0 0,1-1-1 0 0,-1 1 1 0 0,1-1-1 0 0,-1 1 1 0 0,1-1-1 0 0,-1 1 1 0 0,0 0-1 0 0,0-1 1 0 0,0 1 0 0 0,0 0-1 0 0,0 0 1 0 0,0-1-1 0 0,0 1 1 0 0,0 0-1 0 0,0 0 1 0 0,-1 0-1 0 0,1 0 1 0 0,0 1 0 0 0,-1-1-1 0 0,1 0 1 0 0,0 0-1 0 0,-1 1 1 0 0,1-1-1 0 0,-1 1 1 0 0,1-1-1 0 0,-1 1 1 0 0,1 0 0 0 0,-1 0-1 0 0,0 0 1 0 0,1-1-1 0 0,-1 1 1 0 0,1 1-1 0 0,-1-1 1 0 0,1 0-1 0 0,-1 0 1 0 0,0 1 0 0 0,1-1-1 0 0,-1 0 1 0 0,1 1-1 0 0,-1 0 33 0 0,-21 7 0 0 0,1 1 0 0 0,0 2 0 0 0,0 0 0 0 0,1 2 0 0 0,-10 7 0 0 0,12-8 0 0 0,-56 37 0 0 0,3 2 0 0 0,2 4 0 0 0,3 3 0 0 0,-32 37 0 0 0,74-68 0 0 0,0 2 0 0 0,-8 15 0 0 0,26-29 0 0 0,7-15 0 0 0,-1 1 0 0 0,1-1 0 0 0,0 1 0 0 0,0-1 0 0 0,0 1 0 0 0,0-1 0 0 0,0 1 0 0 0,0-1 0 0 0,0 1 0 0 0,0 0 0 0 0,0-1 0 0 0,0 1 0 0 0,0-1 0 0 0,0 1 0 0 0,1-1 0 0 0,-1 1 0 0 0,0-1 0 0 0,0 1 0 0 0,1-1 0 0 0,-1 1 0 0 0,1 0 0 0 0,0-1 0 0 0,0 1 0 0 0,0 0 0 0 0,0-1 0 0 0,0 1 0 0 0,0-1 0 0 0,0 1 0 0 0,0-1 0 0 0,0 1 0 0 0,0-1 0 0 0,0 0 0 0 0,0 0 0 0 0,0 1 0 0 0,0-1 0 0 0,0 0 0 0 0,1 0 0 0 0,-1 0 0 0 0,0 0 0 0 0,0 0 0 0 0,0-1 0 0 0,0 1 0 0 0,0 0 0 0 0,29-8 0 0 0,-27 7 0 0 0,38-14 0 0 0,0-2 0 0 0,-1-1 0 0 0,34-23 0 0 0,110-77 0 0 0,-123 77 0 0 0,-55 36 0 0 0,-9 5 0 0 0,-8 5 0 0 0,-6 6 278 0 0,0 1-1 0 0,1 0 1 0 0,-11 13-278 0 0,-14 10 551 0 0,33-28-460 0 0,0 0 0 0 0,1 1-1 0 0,0 0 1 0 0,0 0 0 0 0,1 0-1 0 0,-4 6-90 0 0,9-12-337 0 0,1-2-138 0 0,0 0-851 0 0,3 1-3444 0 0,8 5-1474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23 639 17503 0 0,'0'-2'399'0'0,"0"-2"-252"0"0,0 0 0 0 0,0 0-1 0 0,-1 0 1 0 0,1 0 0 0 0,-1 1 0 0 0,0-1 0 0 0,0 0-1 0 0,0 0 1 0 0,-1 0 0 0 0,-1-2-147 0 0,-7-26 53 0 0,9 23 149 0 0,0-1-1 0 0,1 1 0 0 0,0-1 1 0 0,0 1-1 0 0,1-1 0 0 0,1 1 1 0 0,-1-1-1 0 0,1 1 0 0 0,1 0 1 0 0,0 0-1 0 0,0 0 0 0 0,1 0 1 0 0,0 0-1 0 0,2-2-201 0 0,2-2 160 0 0,0-1-1 0 0,2 1 1 0 0,-1 1 0 0 0,2 0-1 0 0,0 0 1 0 0,0 1-1 0 0,1 0 1 0 0,4-2-160 0 0,205-144-103 0 0,-69 61-3996 0 0,-129 82 1246 0 0,22-9 2853 0 0,-39 20-786 0 0,1 0 0 0 0,0 0 0 0 0,0 1 0 0 0,0 0-1 0 0,0 1 1 0 0,0-1 0 0 0,1 1 0 0 0,-1 1 0 0 0,3-1 786 0 0,9 4-4086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120 124 10135 0 0,'0'0'464'0'0,"0"0"-9"0"0,1 2-295 0 0,-1-2-209 0 0,3 8 643 0 0,0-1 0 0 0,0 0 0 0 0,1 0 0 0 0,0 0 0 0 0,1 0-594 0 0,-4-5 312 0 0,1 1 0 0 0,0-1 1 0 0,0 0-1 0 0,0 0 0 0 0,0-1 0 0 0,1 1 0 0 0,-1 0 0 0 0,0-1 1 0 0,1 1-1 0 0,-1-1 0 0 0,1 0 0 0 0,0 0 0 0 0,-1 0 1 0 0,1 0-1 0 0,0 0 0 0 0,0 0-312 0 0,5 0 261 0 0,0 0 1 0 0,-1-1-1 0 0,1 0 1 0 0,0 0 0 0 0,-1 0-1 0 0,1-1 1 0 0,0 0-262 0 0,55-13 604 0 0,-40 8-698 0 0,6 0 94 0 0,1-2 0 0 0,-1-2 0 0 0,23-10 0 0 0,-6-7-16 0 0,-23 12-369 0 0,-17 10 122 0 0,1-1 1 0 0,-1 1 0 0 0,0-1-1 0 0,0 0 1 0 0,-1 0-1 0 0,3-4 263 0 0,-7 9-5 0 0,0 0 0 0 0,-1 0 1 0 0,1 0-1 0 0,0 0 0 0 0,-1 0 0 0 0,1-1 0 0 0,0 1 0 0 0,-1 0 0 0 0,0 0 0 0 0,1 0 0 0 0,-1 0 1 0 0,0-1-1 0 0,1 1 0 0 0,-1 0 0 0 0,0 0 0 0 0,0-1 0 0 0,0 1 5 0 0,0 0-48 0 0,0 0 0 0 0,-1 0-1 0 0,1 0 1 0 0,0 0 0 0 0,-1 1 0 0 0,1-1 0 0 0,0 0 0 0 0,-1 0-1 0 0,1 1 1 0 0,-1-1 0 0 0,1 0 0 0 0,-1 1 0 0 0,1-1-1 0 0,-1 0 1 0 0,0 1 0 0 0,1-1 0 0 0,-1 1 0 0 0,0-1-1 0 0,0 1 49 0 0,-1-2-87 0 0,-1 1 0 0 0,0 0-1 0 0,0 0 1 0 0,0 0-1 0 0,0 0 1 0 0,0 0-1 0 0,0 1 1 0 0,0-1 0 0 0,0 1-1 0 0,0 0 1 0 0,0 0-1 0 0,-3 0 88 0 0,-13 2-114 0 0,-1 2 0 0 0,1 0 0 0 0,0 1 0 0 0,-18 7 114 0 0,-8 6-1442 0 0,-18 11 1442 0 0,34-14 152 0 0,0 1 0 0 0,1 1 1 0 0,0 1-1 0 0,2 1 1 0 0,0 2-1 0 0,-5 7-152 0 0,18-15 247 0 0,1 0 0 0 0,0 0-1 0 0,1 1 1 0 0,1 0 0 0 0,0 1-1 0 0,1 0 1 0 0,1 1 0 0 0,0 0-1 0 0,1 0 1 0 0,1 1 0 0 0,0 0-1 0 0,0 8-246 0 0,5-21 0 0 0,0 0 0 0 0,0-1 0 0 0,1 1 0 0 0,0 0 0 0 0,0 0 0 0 0,0 0 0 0 0,0 0 0 0 0,1 0 0 0 0,-1 0 0 0 0,1 0 0 0 0,0 0 0 0 0,0-1 0 0 0,0 1 0 0 0,1 0 0 0 0,1 3 0 0 0,-1-5 0 0 0,0 1 0 0 0,0 0 0 0 0,0-1 0 0 0,0 1 0 0 0,1-1 0 0 0,-1 1 0 0 0,1-1 0 0 0,-1 0 0 0 0,1 0 0 0 0,0-1 0 0 0,0 1 0 0 0,0 0 0 0 0,0-1 0 0 0,0 0 0 0 0,0 0 0 0 0,0 0 0 0 0,0 0 0 0 0,4 1 0 0 0,5-1-21 0 0,0 1 0 0 0,0-1-1 0 0,1-1 1 0 0,-1 0 0 0 0,0-1-1 0 0,1 0 1 0 0,2-2 21 0 0,26-5-905 0 0,20-7 905 0 0,-33 7-330 0 0,23-6-182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13823 0 0,'0'0'315'0'0,"0"0"45"0"0,0 0 21 0 0,0 0-49 0 0,-3 0-220 0 0,1 1-70 0 0,0 0 0 0 0,-1 0-1 0 0,1 1 1 0 0,0-1 0 0 0,-1 0-1 0 0,1 1 1 0 0,0 0 0 0 0,0-1 0 0 0,0 1-1 0 0,1 0 1 0 0,-1 0 0 0 0,0 0-1 0 0,1 0 1 0 0,-1 0 0 0 0,1 0-1 0 0,-1 2-41 0 0,-6 11 540 0 0,0 0 0 0 0,-1 6-540 0 0,-4 8 305 0 0,-17 26-305 0 0,-2-1 0 0 0,-29 37 0 0 0,50-76 0 0 0,-23 30 0 0 0,-2-2 0 0 0,-22 20 0 0 0,44-50 12 0 0,3-3-41 0 0,2-1 0 0 0,-1 1 0 0 0,2 1 0 0 0,-1 0 0 0 0,-2 5 29 0 0,23-23-1649 0 0,18-18 638 0 0,8-5-12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11975 0 0,'0'0'267'0'0,"-1"-1"42"0"0,-3 1-227 0 0,1 0 0 0 0,-1 0-1 0 0,1 1 1 0 0,-1-1 0 0 0,1 1-1 0 0,-1 0 1 0 0,1 0 0 0 0,0 0-1 0 0,-3 1-81 0 0,-16 4 1 0 0,-15 1 21 0 0,1 2-1 0 0,-13 5-21 0 0,37-10 229 0 0,0 1 0 0 0,0 0 0 0 0,1 1 0 0 0,0 0 0 0 0,0 0 0 0 0,0 2 0 0 0,1-1 0 0 0,-9 9-229 0 0,-9 11 591 0 0,1 2 1 0 0,-11 16-592 0 0,28-32 147 0 0,0 0 0 0 0,2 1 0 0 0,-1 0 1 0 0,2 0-1 0 0,0 1 0 0 0,1 0 0 0 0,-2 8-147 0 0,7-21 51 0 0,0 1 1 0 0,1-1-1 0 0,-1 0 0 0 0,1 0 0 0 0,-1 1 0 0 0,1-1 1 0 0,0 1-1 0 0,0-1 0 0 0,0 0 0 0 0,0 1 0 0 0,1-1 1 0 0,-1 0-1 0 0,1 1 0 0 0,-1-1 0 0 0,1 0 0 0 0,0 0 1 0 0,0 1-1 0 0,0-1 0 0 0,0 0 0 0 0,1 2-51 0 0,0-2 54 0 0,0-1 0 0 0,0 1 0 0 0,0 0 0 0 0,0-1 0 0 0,0 1 0 0 0,0-1-1 0 0,0 1 1 0 0,1-1 0 0 0,-1 0 0 0 0,0 0 0 0 0,1 0 0 0 0,-1 0 0 0 0,1-1 0 0 0,-1 1 0 0 0,1 0 0 0 0,-1-1-1 0 0,1 0 1 0 0,-1 0 0 0 0,2 0-54 0 0,5 0 123 0 0,0 0-1 0 0,0-1 0 0 0,0 0 1 0 0,0-1-1 0 0,0 0 0 0 0,1-1-122 0 0,53-18 1073 0 0,-56 18-997 0 0,10-3-2 0 0,22-9 34 0 0,12-7-108 0 0,-40 17-11 0 0,-1 0-1 0 0,-1-1 1 0 0,1 0-1 0 0,-1-1 0 0 0,0 0 1 0 0,0 0-1 0 0,2-4 12 0 0,-10 10-66 0 0,1-1 0 0 0,0 0 0 0 0,-1 0 0 0 0,1 1 0 0 0,-1-1 0 0 0,0 0 0 0 0,0-1 0 0 0,1 1 0 0 0,-1 0 0 0 0,-1 0-1 0 0,1 0 1 0 0,0-1 0 0 0,-1 1 0 0 0,1 0 0 0 0,-1-1 0 0 0,1 1 0 0 0,-1 0 0 0 0,0-1 0 0 0,0 1 0 0 0,0 0 0 0 0,-1-1 0 0 0,1 1 0 0 0,0 0 0 0 0,-1-1 0 0 0,1 1 0 0 0,-1 0-1 0 0,0-1 1 0 0,0 1 0 0 0,0 0 0 0 0,-1-1 66 0 0,-4-6 1 0 0,-1 0 1 0 0,1 0-1 0 0,-2 1 0 0 0,1 0 0 0 0,-1 1 1 0 0,-4-3-2 0 0,2 1-918 0 0,0 0 0 0 0,-5-8 918 0 0,12 13-142 0 0,1 2 100 0 0,1 0-1 0 0,-1 1 1 0 0,1-1 0 0 0,-1-1-1 0 0,1 1 1 0 0,0 0-1 0 0,0 0 1 0 0,0 0-1 0 0,0 0 1 0 0,0-1 0 0 0,0 0 42 0 0,12-4-1634 0 0,3 2-2186 0 0,2 1-1148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48 13823 0 0,'12'-14'630'0'0,"-10"11"-13"0"0,-2 2-393 0 0,0 0-224 0 0,0 1 1 0 0,0 0 0 0 0,0 0-1 0 0,0 0 1 0 0,0-1-1 0 0,0 1 1 0 0,0 0-1 0 0,0 0 1 0 0,0 0-1 0 0,0-1 1 0 0,0 1-1 0 0,0 0 1 0 0,0 0-1 0 0,0 0 1 0 0,0-1-1 0 0,0 1 1 0 0,0 0-1 0 0,0 0 1 0 0,0 0-1 0 0,-1-1 1 0 0,1 1-1 0 0,0 0 1 0 0,0 0-1 0 0,0 0 1 0 0,0 0 0 0 0,0 0-1 0 0,-1-1 1 0 0,1 1-1 0 0,0 0 1 0 0,0 0-1 0 0,0 0 1 0 0,0 0-1 0 0,-1 0 1 0 0,1 0-1 0 0,0 0 1 0 0,0 0-1 0 0,0 0 1 0 0,-1 0-1 0 0,1 0 1 0 0,0 0-1 0 0,0-1 1 0 0,0 1-1 0 0,-1 1 1 0 0,1-1-1 0 0,0 0 1 0 0,0 0 0 0 0,0 0-1 0 0,-1 0 1 0 0,1 0-1 0 0,0 0 1 0 0,0 0-1 0 0,0 0 1 0 0,-1 0-1 0 0,-10 3-4 0 0,11-3 5 0 0,-11 4-1 0 0,1 0 0 0 0,0 1 0 0 0,0 0 0 0 0,1 0 0 0 0,-1 1 0 0 0,1 1 0 0 0,-6 4 0 0 0,-12 13 0 0 0,-17 19 0 0 0,26-24 0 0 0,2-3 206 0 0,1 1-1 0 0,0 0 1 0 0,1 1 0 0 0,2 0-1 0 0,-2 3-205 0 0,10-15 57 0 0,1 0 0 0 0,0 1 1 0 0,0-1-1 0 0,0 1 0 0 0,1-1 0 0 0,0 1 0 0 0,0 0 0 0 0,1-1 0 0 0,-1 1 0 0 0,2 0 0 0 0,-1 0 1 0 0,1 0-1 0 0,0 0 0 0 0,0 0 0 0 0,1 0 0 0 0,0 0 0 0 0,0 0 0 0 0,1 2-57 0 0,5 4 0 0 0,-2-10 0 0 0,-3-3 0 0 0,0 1 1 0 0,0 1-1 0 0,0-1 0 0 0,0 0 1 0 0,0 0-1 0 0,0 0 0 0 0,0-1 1 0 0,0 1-1 0 0,0 0 1 0 0,0-1-1 0 0,0 0 0 0 0,1 1 1 0 0,-1-1-1 0 0,0 0 0 0 0,0 0 1 0 0,0 0-1 0 0,1 0 0 0 0,-1 0 1 0 0,0-1-1 0 0,0 1 1 0 0,0-1-1 0 0,0 0 0 0 0,0 1 1 0 0,1-2-1 0 0,6-1 63 0 0,7-1 146 0 0,-1-1-1 0 0,0 0 1 0 0,0-2 0 0 0,0 1-1 0 0,-1-2 1 0 0,0 0-1 0 0,-1-1 1 0 0,0 0-1 0 0,0-1 1 0 0,10-10-209 0 0,-5 2-18 0 0,-1-1-1 0 0,0-1 1 0 0,-2 0 0 0 0,0-1 0 0 0,-1-1-1 0 0,4-10 19 0 0,-14 26-99 0 0,-1-1-1 0 0,0 0 0 0 0,0 0 1 0 0,-1 0-1 0 0,0 0 1 0 0,0 0-1 0 0,-1-1 0 0 0,0 1 1 0 0,0-1-1 0 0,0-4 100 0 0,-1 8-47 0 0,-1 1-1 0 0,1-1 1 0 0,0 0-1 0 0,-1 0 1 0 0,0 0 0 0 0,0 0-1 0 0,0 1 1 0 0,-1-1-1 0 0,1 0 1 0 0,-1 1 0 0 0,0 0-1 0 0,0-1 1 0 0,0 1-1 0 0,0 0 1 0 0,-1 0-1 0 0,1 0 1 0 0,-1 0 0 0 0,0 0-1 0 0,0 1 1 0 0,0-1-1 0 0,0 0 48 0 0,-1 1-90 0 0,0 0-1 0 0,0 0 0 0 0,0 0 1 0 0,0 1-1 0 0,-1-1 0 0 0,1 1 1 0 0,0 0-1 0 0,-1 0 0 0 0,1 1 1 0 0,-1-1-1 0 0,1 1 0 0 0,0 0 1 0 0,-1 0-1 0 0,1 1 0 0 0,-5 0 91 0 0,-3 1-404 0 0,-1 0 0 0 0,1 2 0 0 0,0-1 0 0 0,-10 5 404 0 0,20-7-1365 0 0,2-1-3414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43 13823 0 0,'4'-4'94'0'0,"0"0"0"0"0,1 0 0 0 0,0 1-1 0 0,-1-1 1 0 0,1 1 0 0 0,1 0 0 0 0,-1 0-1 0 0,0 0 1 0 0,1 1 0 0 0,-1 0 0 0 0,1 0-1 0 0,0 1 1 0 0,0-1 0 0 0,-1 1 0 0 0,1 0-1 0 0,1 1-93 0 0,5 1 12 0 0,-12-1-12 0 0,1 0 0 0 0,-1 0 0 0 0,1 0 0 0 0,-1 0 0 0 0,1 1 0 0 0,-1-1 0 0 0,1 0 0 0 0,-1 0 0 0 0,1 1 0 0 0,-1-1 0 0 0,0 0 0 0 0,1 1 0 0 0,-1-1 0 0 0,0 0 0 0 0,1 1 0 0 0,-1-1 0 0 0,0 0 0 0 0,1 1 0 0 0,-1-1 0 0 0,0 2 0 0 0,1-1 0 0 0,-1 1 0 0 0,0 0 0 0 0,0-1 0 0 0,0 1 0 0 0,0-1 0 0 0,0 1 0 0 0,0 0 0 0 0,0-1 0 0 0,0 1 0 0 0,-1-1 0 0 0,1 1 0 0 0,-1-1 0 0 0,1 1 0 0 0,-1-1 0 0 0,1 1 0 0 0,-1-1 0 0 0,0 1 0 0 0,0-1 0 0 0,0 0 0 0 0,0 0 0 0 0,0 1 0 0 0,-1 0 0 0 0,-4 5 0 0 0,0 0 0 0 0,-1 0 0 0 0,-2 1 0 0 0,-23 18 662 0 0,0-1 0 0 0,-18 8-662 0 0,-27 20 716 0 0,-21 23-716 0 0,3 3 0 0 0,4 5 0 0 0,-2 9 0 0 0,84-82 74 0 0,0 0 0 0 0,0 0 0 0 0,1 0 0 0 0,0 1 0 0 0,1 1 0 0 0,0-1 0 0 0,1 1 0 0 0,-3 9-74 0 0,7-16 37 0 0,1-1 0 0 0,-1 0 0 0 0,1 0 0 0 0,0 1 0 0 0,1-1-1 0 0,-1 1 1 0 0,1-1 0 0 0,0 1 0 0 0,0-1 0 0 0,1 0 0 0 0,0 1 0 0 0,0-1 0 0 0,0 1-1 0 0,0-1 1 0 0,1 0 0 0 0,0 0 0 0 0,0 0 0 0 0,0 0 0 0 0,1 0 0 0 0,0 0-1 0 0,0-1 1 0 0,0 1 0 0 0,3 2-37 0 0,-2-3 39 0 0,0-1 0 0 0,0 1 0 0 0,1-1 0 0 0,-1 0 0 0 0,1 0 0 0 0,0 0 0 0 0,0-1 0 0 0,0 0 0 0 0,0 0 0 0 0,0 0 0 0 0,0-1 0 0 0,1 1 0 0 0,-1-1 0 0 0,0-1 0 0 0,2 1-39 0 0,7 1-272 0 0,0-2 0 0 0,0 0-1 0 0,0 0 1 0 0,0-1 0 0 0,7-2 272 0 0,2-3-973 0 0,0 0 0 0 0,0-2 0 0 0,-1 0 0 0 0,0-2 0 0 0,2-2 973 0 0,17-7-1535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15663 0 0,'0'0'356'0'0,"0"0"50"0"0,0 0 20 0 0,0 0-42 0 0,1 3-250 0 0,-1 5-79 0 0,0 0 0 0 0,0 0 0 0 0,-1 0 0 0 0,0 0 0 0 0,-1 0 0 0 0,0 0 0 0 0,0 0 0 0 0,0 0 0 0 0,-1 0 0 0 0,0-1 0 0 0,-1 1 0 0 0,-2 3-55 0 0,-11 18 956 0 0,-1-1-1 0 0,-12 13-955 0 0,10-14 411 0 0,-65 86 763 0 0,-28 39-1228 0 0,89-118-215 0 0,23-32-1135 0 0,1-2-511 0 0,4 2-107 0 0,14 8-24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15663 0 0,'0'0'356'0'0,"2"1"50"0"0,14 1-114 0 0,-1-1 0 0 0,1-1 0 0 0,-1 0 0 0 0,9-1-292 0 0,64-11 1106 0 0,-67 9-547 0 0,20-5-526 0 0,-1-1 0 0 0,0-2 0 0 0,0-2 0 0 0,-1-2 0 0 0,30-15-33 0 0,25-16-4202 0 0,-88 43 2668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77 10135 0 0,'7'-10'253'0'0,"1"1"0"0"0,0 0 1 0 0,1 0-1 0 0,6-5-253 0 0,11-11 121 0 0,-67 65 129 0 0,-20 21 1988 0 0,-11 17-2238 0 0,55-57 261 0 0,0 1 1 0 0,2 0 0 0 0,0 1 0 0 0,1 1-1 0 0,2 0 1 0 0,-1 3-262 0 0,11-23 133 0 0,1 1 0 0 0,-1-1 0 0 0,1 1 0 0 0,-1 0 0 0 0,1 0 0 0 0,0 0 0 0 0,1 3-133 0 0,0-7 69 0 0,0 0 0 0 0,0 0 0 0 0,0 0 0 0 0,1 0 0 0 0,-1 0 0 0 0,1 0 1 0 0,-1-1-1 0 0,1 1 0 0 0,-1 0 0 0 0,1 0 0 0 0,-1 0 0 0 0,1 0 0 0 0,0-1 0 0 0,-1 1 0 0 0,1 0 0 0 0,0-1 1 0 0,0 1-1 0 0,-1 0 0 0 0,1-1 0 0 0,1 1-69 0 0,17 8 663 0 0,-11-7-555 0 0,0 0 0 0 0,1-1 0 0 0,-1 0 0 0 0,1-1 0 0 0,0 0 0 0 0,-1 0 0 0 0,1-1 0 0 0,-1 0 0 0 0,1 0 0 0 0,-1-1 0 0 0,1 0-108 0 0,15-5-23 0 0,0 0 1 0 0,0-2-1 0 0,2-2 23 0 0,8-4 187 0 0,-1-1 1 0 0,12-10-188 0 0,-33 19 155 0 0,-1-1-1 0 0,0 0 1 0 0,-1-1 0 0 0,1 0 0 0 0,-1-1 0 0 0,-1 0 0 0 0,0 0 0 0 0,0-2-155 0 0,-7 9-108 0 0,0 0 0 0 0,0 0 0 0 0,-1-1 0 0 0,1 1 0 0 0,-1-1 0 0 0,1 1 0 0 0,-1-1 0 0 0,0 1 0 0 0,0-1 0 0 0,-1 0 0 0 0,1 1 0 0 0,-1-1 0 0 0,0 0 0 0 0,0 0 1 0 0,0 1-1 0 0,0-1 0 0 0,-1 0 0 0 0,0 1 0 0 0,0-1 0 0 0,1 0 0 0 0,-2 1 0 0 0,1-1 0 0 0,0 1 0 0 0,-1 0 0 0 0,0-1 0 0 0,0 1 0 0 0,0 0 0 0 0,0 0 0 0 0,0 0 0 0 0,-1 0 1 0 0,1 0-1 0 0,-1 1 0 0 0,1-1 0 0 0,-1 1 0 0 0,0-1 0 0 0,0 1 0 0 0,-1 0 0 0 0,1 1 0 0 0,0-1 0 0 0,-1 0 0 0 0,1 1 0 0 0,-4-1 108 0 0,-5-2-431 0 0,1 2 0 0 0,-1 0 0 0 0,0 0-1 0 0,0 1 1 0 0,-10 1 431 0 0,1-1-1257 0 0,3 0-3522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24 13823 0 0,'1'-1'630'0'0,"11"-15"211"0"0,-12 16-840 0 0,0-1-1 0 0,0 1 1 0 0,0 0 0 0 0,0 0-1 0 0,0-1 1 0 0,0 1 0 0 0,0 0-1 0 0,0-1 1 0 0,0 1 0 0 0,1 0-1 0 0,-1 0 1 0 0,0-1 0 0 0,0 1-1 0 0,0 0 1 0 0,1 0 0 0 0,-1-1-1 0 0,0 1 1 0 0,0 0 0 0 0,0 0-1 0 0,1 0 1 0 0,-1 0 0 0 0,0-1-1 0 0,0 1 1 0 0,1 0 0 0 0,-1 0-1 0 0,0 0 1 0 0,1 0 0 0 0,-1 0-1 0 0,0 0 1 0 0,0 0 0 0 0,1 0-1 0 0,-1 0 1 0 0,0 0 0 0 0,1 0-1 0 0,-1 0 1 0 0,0 0 0 0 0,1 0-1 0 0,-1 0 1 0 0,0 0 0 0 0,0 0-1 0 0,1 0 0 0 0,2 4-2 0 0,4 9 7 0 0,-9-8 30 0 0,2-4-1 0 0,-8 36 461 0 0,-2-1 1 0 0,-2-1 0 0 0,-1 0-1 0 0,-4 7-495 0 0,9-26 158 0 0,0-1-1 0 0,0 0 1 0 0,-2 0-1 0 0,1-1 1 0 0,-2 0-1 0 0,0 0 1 0 0,-1-1 0 0 0,0-1-1 0 0,-1 0 1 0 0,-1-1-1 0 0,1 0 1 0 0,-2-1-1 0 0,-6 4-157 0 0,-280 163 0 0 0,274-164 0 0 0,0 0 0 0 0,-1-2 0 0 0,-4 0 0 0 0,15-6 0 0 0,0 0 0 0 0,0-2 0 0 0,-1 0 0 0 0,0-1 0 0 0,-16 0 0 0 0,23-2 0 0 0,1 1 0 0 0,1-1 0 0 0,-1 0 0 0 0,0 0 0 0 0,0-1 0 0 0,1-1 0 0 0,-1 0 0 0 0,1 0 0 0 0,-1-1 0 0 0,1 0 0 0 0,0 0 0 0 0,-3-3 0 0 0,8 4 0 0 0,0 0 0 0 0,0-1 0 0 0,0 0 0 0 0,0 0 0 0 0,1 0 0 0 0,-1 0 0 0 0,1 0 0 0 0,0-1 0 0 0,0 0 0 0 0,0 1 0 0 0,0-1 0 0 0,1 0 0 0 0,0 0 0 0 0,0-1 0 0 0,0 1 0 0 0,0 0 0 0 0,0-1 0 0 0,1 1 0 0 0,0-1 0 0 0,0 0 0 0 0,0 1 0 0 0,1-1 0 0 0,-1 0 0 0 0,1 1 0 0 0,0-1 0 0 0,1-1 0 0 0,-1 1 0 0 0,0-1 0 0 0,0 1 0 0 0,1 0 0 0 0,0-1 0 0 0,0 1 0 0 0,0 0 0 0 0,1-1 0 0 0,0 1 0 0 0,0 0 0 0 0,0 0 0 0 0,2-2 0 0 0,-2 4 0 0 0,0 0 0 0 0,0 0 0 0 0,0 1 0 0 0,1-1 0 0 0,-1 1 0 0 0,1-1 0 0 0,-1 1 0 0 0,1 0 0 0 0,0 0 0 0 0,0 0 0 0 0,0 1 0 0 0,0-1 0 0 0,0 1 0 0 0,0-1 0 0 0,0 1 0 0 0,0 0 0 0 0,0 0 0 0 0,1 1 0 0 0,0-1 0 0 0,7 0 0 0 0,0 0 0 0 0,0 1 0 0 0,0 0 0 0 0,0 0 0 0 0,9 3 0 0 0,55 13 0 0 0,-22-5 0 0 0,84 10 206 0 0,-68-12 715 0 0,-1 3 0 0 0,15 7-921 0 0,-69-15 0 0 0,0 2 0 0 0,11 6 0 0 0,-4-3 0 0 0,-8-2 0 0 0,-7 1-201 0 0,-5-7-850 0 0,-1-1-385 0 0,0 0-78 0 0,0 0-20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11975 0 0,'0'2'547'0'0,"2"8"-420"0"0,0-1 0 0 0,-1 1 0 0 0,0 0 0 0 0,-1 0 0 0 0,0 0 0 0 0,0 3-127 0 0,-1 21 437 0 0,6 46 2609 0 0,16 79-3046 0 0,-11-111 272 0 0,3-1 0 0 0,2 0 0 0 0,6 10-272 0 0,21 67 795 0 0,-35-99-533 0 0,-2 0-1 0 0,0 0 0 0 0,-2 0 0 0 0,0 3-261 0 0,-3-16 90 0 0,0 0-1 0 0,-1-1 0 0 0,0 1 1 0 0,-1-1-1 0 0,-1 1 1 0 0,0-1-1 0 0,-3 8-89 0 0,-2 3 469 0 0,-1 0-1 0 0,-2-1 1 0 0,-3 6-469 0 0,4-10-266 0 0,-1-1 0 0 0,0 0 0 0 0,-1-1 0 0 0,-1 0 0 0 0,-1-1 0 0 0,-11 10 266 0 0,13-14-779 0 0,-1 0 0 0 0,-1-1 0 0 0,1 0 1 0 0,-1-1-1 0 0,-1 0 0 0 0,0-1 0 0 0,0-1 1 0 0,-5 1 778 0 0,18-6-173 0 0,-1 0 1 0 0,0 0-1 0 0,0-1 1 0 0,0 0-1 0 0,0 1 0 0 0,0-1 1 0 0,0 0-1 0 0,0 0 1 0 0,0-1-1 0 0,0 1 173 0 0,2-1-444 0 0,1 1-214 0 0,2-1-1977 0 0,6-5-876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31 11975 0 0,'-7'-13'1275'0'0,"-3"-4"637"0"0,9 19-1860 0 0,1 1-1 0 0,-1-1 1 0 0,0 1-1 0 0,1-1 1 0 0,-1 1 0 0 0,0-1-1 0 0,-1 1-51 0 0,-2 7 247 0 0,-61 165 1891 0 0,50-141-1759 0 0,-2-1-1 0 0,0-1 1 0 0,-3-1 0 0 0,-2 2-379 0 0,10-17 0 0 0,-1 0 0 0 0,-1-1 0 0 0,0-1 0 0 0,-16 12 0 0 0,-22 17-133 0 0,51-42-563 0 0,-8 6-1268 0 0,0-5 941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11975 0 0,'-2'0'267'0'0,"-14"1"-11"0"0,0 1 1 0 0,0 1-1 0 0,0 0 0 0 0,-14 6-256 0 0,19-6 20 0 0,0 1 94 0 0,0 0-1 0 0,0 0 0 0 0,0 1 1 0 0,1 1-1 0 0,0 0 0 0 0,0 0 1 0 0,0 1-1 0 0,1 0 0 0 0,-7 8-113 0 0,4-4 146 0 0,2 0 0 0 0,-1 1-1 0 0,2 1 1 0 0,-1 0 0 0 0,2 0 0 0 0,0 1-1 0 0,-1 1-145 0 0,-10 19 455 0 0,14-26-217 0 0,-1 1 0 0 0,2 0 0 0 0,-1 1 0 0 0,1-1 0 0 0,0 1 0 0 0,0 2-238 0 0,0 6 169 0 0,1-9-59 0 0,1 1 0 0 0,0-1-1 0 0,0 0 1 0 0,1 5-110 0 0,1-12 488 0 0,0-2 21 0 0,0 0-66 0 0,1-1-294 0 0,6-4 63 0 0,-1 0 0 0 0,0-1 0 0 0,0 1 0 0 0,-1-1 0 0 0,0-1 0 0 0,0 1 0 0 0,0-1 0 0 0,-1 0 0 0 0,0 0-212 0 0,20-28 156 0 0,-3 11-318 0 0,1 1 0 0 0,1 1 0 0 0,21-15 162 0 0,6-2-4354 0 0,-49 38 3330 0 0,-1 1 0 0 0,0 0 0 0 0,0 0 0 0 0,-1 1 879 0 0,0-1 0 0 0,0 0 0 0 0,0 0 0 0 0,0 1 0 0 0,0-1 0 0 0,0 0 0 0 0,0 1 0 0 0,0-1 0 0 0,0 1 0 0 0,0-1 0 0 0,0 1 0 0 0,-1 0 145 0 0,-1 1-308 0 0,-13 10-716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11975 0 0,'-9'8'326'0'0,"1"0"-1"0"0,-1-1 0 0 0,0 0 1 0 0,-4 2-326 0 0,5-3 156 0 0,1 0 1 0 0,0 0-1 0 0,0 0 1 0 0,1 1-1 0 0,0 0 1 0 0,0 0-1 0 0,0 0 1 0 0,1 1-1 0 0,0 0 1 0 0,1 0-1 0 0,0 1 1 0 0,0-1-1 0 0,-2 8-156 0 0,5-12 2 0 0,0 0-1 0 0,1 0 1 0 0,0 0-1 0 0,0 0 1 0 0,0 1 0 0 0,0-1-1 0 0,1 0 1 0 0,-1 0-1 0 0,1-1 1 0 0,0 1-1 0 0,0 0 1 0 0,0 0-1 0 0,1 1-1 0 0,-1-3 0 0 0,0 1 0 0 0,0-1 0 0 0,1 0-1 0 0,-1 1 1 0 0,1-1 0 0 0,-1 0 0 0 0,1 0 0 0 0,-1 0-1 0 0,1 0 1 0 0,0 0 0 0 0,0 0 0 0 0,0-1 0 0 0,0 1-1 0 0,1-1 1 0 0,-1 1 0 0 0,0-1 0 0 0,1 0-1 0 0,-1 0 1 0 0,2 1 0 0 0,2 0 101 0 0,0-1-1 0 0,0 0 0 0 0,0-1 1 0 0,1 1-1 0 0,-1-1 1 0 0,0 0-1 0 0,0 0 0 0 0,0-1 1 0 0,0 0-1 0 0,2 0-100 0 0,-5 0 57 0 0,1 0 0 0 0,-1 0 1 0 0,0 0-1 0 0,1-1 0 0 0,-1 1 0 0 0,0-1 0 0 0,0 0 0 0 0,0 0 0 0 0,0 0 0 0 0,0 0 0 0 0,-1 0 1 0 0,1 0-1 0 0,-1-1 0 0 0,1 0 0 0 0,-1 1 0 0 0,0-1 0 0 0,0 0 0 0 0,1-1-57 0 0,-3 4 1 0 0,1-1 0 0 0,-1 0-1 0 0,1 0 1 0 0,-1 0 0 0 0,1 0-1 0 0,-1 0 1 0 0,0 0 0 0 0,1 0-1 0 0,-1 0 1 0 0,0 0 0 0 0,0 0 0 0 0,0 0-1 0 0,0 0 1 0 0,0 0 0 0 0,0 0-1 0 0,0 0 1 0 0,0-1 0 0 0,0 1-1 0 0,0 0 1 0 0,0 0 0 0 0,-1 0-1 0 0,1 0 1 0 0,0 0 0 0 0,-1 0 0 0 0,0-1-1 0 0,0-1-2 0 0,-3-5-57 0 0,1 1 0 0 0,-1-1 0 0 0,0 1-1 0 0,0 0 1 0 0,-1 0 0 0 0,0 1 0 0 0,0-1-1 0 0,-1 1 1 0 0,0 0 0 0 0,0 1 0 0 0,0-1-1 0 0,-1 1 1 0 0,1 1 0 0 0,-4-3 59 0 0,5 4-439 0 0,1 0 0 0 0,0 0-1 0 0,0 0 1 0 0,-3-4 439 0 0,5 5-207 0 0,-1-1-816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187 179 10135 0 0,'47'-43'402'0'0,"-27"23"-75"0"0,1 1 0 0 0,17-11-327 0 0,45-32 3843 0 0,-81 60-3178 0 0,-2 2-121 0 0,0 0-28 0 0,0 0-72 0 0,-13-2-272 0 0,7 3-172 0 0,0 0 0 0 0,1 0 0 0 0,-1 1 0 0 0,0-1 0 0 0,1 1 0 0 0,-1 1 0 0 0,1-1 0 0 0,0 1 0 0 0,-1 0 0 0 0,-2 3 0 0 0,-2-1 0 0 0,-8 8 0 0 0,0 0 0 0 0,1 0 0 0 0,0 2 0 0 0,-12 15 0 0 0,8-10 0 0 0,-5 6 0 0 0,1 1 0 0 0,1 0 0 0 0,1 2 0 0 0,2 1 0 0 0,0 1 0 0 0,-14 32 0 0 0,32-57 0 0 0,1-1 0 0 0,0 1 0 0 0,0 0 0 0 0,0-1 0 0 0,1 1 0 0 0,0 0 0 0 0,0 0 0 0 0,0 0 0 0 0,1 0 0 0 0,0 0 0 0 0,0 5 0 0 0,1-7 0 0 0,0 0 0 0 0,-1 0 0 0 0,2 0 0 0 0,-1-1 0 0 0,0 1 0 0 0,1 0 0 0 0,-1 0 0 0 0,1-1 0 0 0,0 1 0 0 0,0-1 0 0 0,1 0 0 0 0,-1 0 0 0 0,1 0 0 0 0,0 0 0 0 0,-1 0 0 0 0,1 0 0 0 0,3 2 0 0 0,0-1 44 0 0,1 2 305 0 0,0-1 0 0 0,1 0 0 0 0,-1 0 0 0 0,6 1-349 0 0,-9-4-46 0 0,-1 0 0 0 0,1 1 0 0 0,-1-1-1 0 0,0 0 1 0 0,1 1 0 0 0,1 2 46 0 0,-4-4-500 0 0,-1-1-11 0 0,0 0-1 0 0,4 3-91 0 0,-1 0-416 0 0,1-2-2839 0 0,6-1-1110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65 13823 0 0,'0'0'315'0'0,"0"0"45"0"0,0 0 21 0 0,0 0-49 0 0,0 0-149 0 0,0 0 194 0 0,0 0 110 0 0,-2 2 22 0 0,-146 165 99 0 0,132-146-608 0 0,0 0 0 0 0,-6 14 0 0 0,21-33-1 0 0,-1 1 0 0 0,1-1 0 0 0,-1 1 0 0 0,1 0 1 0 0,0-1-1 0 0,0 1 0 0 0,1 0 0 0 0,-1 0 0 0 0,0 0 0 0 0,1 0 0 0 0,0 0 0 0 0,0 0 0 0 0,0 0 0 0 0,0 0 0 0 0,0-1 0 0 0,0 1 0 0 0,1 0 0 0 0,-1 0 0 0 0,2 2 1 0 0,-1-2 4 0 0,0-1 0 0 0,0 0 0 0 0,1 0 0 0 0,-1 1 0 0 0,1-1 0 0 0,-1 0 0 0 0,1-1 0 0 0,0 1-1 0 0,0 0 1 0 0,0 0 0 0 0,0-1 0 0 0,0 1 0 0 0,0-1 0 0 0,0 0 0 0 0,0 1 0 0 0,1-1 0 0 0,-1 0 0 0 0,0 0 0 0 0,1-1-1 0 0,-1 1 1 0 0,1 0 0 0 0,-1-1 0 0 0,1 1-4 0 0,8-1 283 0 0,1 1-1 0 0,0-2 0 0 0,-1 1 0 0 0,1-2 1 0 0,-1 1-1 0 0,1-2 0 0 0,9-2-282 0 0,-13 3 0 0 0,-1-1 0 0 0,1 1 0 0 0,-1-1 0 0 0,0-1 0 0 0,0 1 0 0 0,0-1 0 0 0,0-1 0 0 0,-1 1 0 0 0,1-1 0 0 0,-1 0 0 0 0,0 0 0 0 0,-1-1 0 0 0,1 0 0 0 0,-1 0 0 0 0,0 0 0 0 0,-1-1 0 0 0,0 1 0 0 0,0-1 0 0 0,0 0 0 0 0,-1-1 0 0 0,0 1 0 0 0,0 0 0 0 0,0-1 0 0 0,-1 0 0 0 0,-1 1 0 0 0,1-1 0 0 0,-1 0 0 0 0,-1 0 0 0 0,1 0 0 0 0,-1 0 0 0 0,-1 0 0 0 0,0-5 0 0 0,0 4 97 0 0,-1-12-486 0 0,0 1 0 0 0,-2-1 0 0 0,-2-6 389 0 0,4 21-113 0 0,0-1-1 0 0,-1 1 0 0 0,0-1 0 0 0,0 1 1 0 0,0 0-1 0 0,-1 0 0 0 0,1 1 0 0 0,-1-1 1 0 0,-1 1-1 0 0,1 0 0 0 0,-1 0 1 0 0,-1 0 113 0 0,-14-13-1440 0 0,19 18 1218 0 0,1 0-164 0 0,0 0-102 0 0,1 3 236 0 0,0 0 0 0 0,0 0 0 0 0,0 0 0 0 0,1 0 0 0 0,-1 0 0 0 0,1 0 0 0 0,-1-1 0 0 0,1 1 0 0 0,0 0 1 0 0,1 0 251 0 0,1 3-427 0 0,15 19-593 0 0,-3 0-4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105 349 13823 0 0,'0'0'315'0'0,"-2"1"45"0"0,-25 9 476 0 0,10-4-137 0 0,0 0 0 0 0,0-1 0 0 0,-6 1-699 0 0,21-6 387 0 0,2 0 101 0 0,0 0 21 0 0,1-11 83 0 0,0 8-590 0 0,0-1-1 0 0,0 1 1 0 0,0-1 0 0 0,1 1-1 0 0,-1 0 1 0 0,1-1-1 0 0,0 1 1 0 0,0 0-1 0 0,0 0 1 0 0,1 0 0 0 0,1-2-2 0 0,34-29-3 0 0,-21 19 4 0 0,14-13-1 0 0,95-85 0 0 0,-96 90 0 0 0,0 0 0 0 0,1 3 0 0 0,18-9 0 0 0,-18 10 0 0 0,-22 13 0 0 0,0 0 0 0 0,0 1 0 0 0,4-1 0 0 0,1 3 0 0 0,-3 6 0 0 0,-10-2 0 0 0,0 0 0 0 0,-1 0 0 0 0,1 1 0 0 0,0-1 0 0 0,0 0 0 0 0,-1 1 0 0 0,1-1 0 0 0,0 0 0 0 0,-1 1 0 0 0,0-1 0 0 0,1 1 0 0 0,-1-1 0 0 0,0 1 0 0 0,0-1 0 0 0,0 1 0 0 0,0-1 0 0 0,0 1 0 0 0,0 0 0 0 0,-4 33 0 0 0,3-28 0 0 0,-3 17 0 0 0,-1-1 0 0 0,-1 0 0 0 0,-6 12 0 0 0,-30 68 0 0 0,30-76 0 0 0,-44 109 0 0 0,54-132-3 0 0,1-3-1 0 0,1 0 1 0 0,-1 0-1 0 0,1 0 0 0 0,-1 0 0 0 0,1 0 0 0 0,0 0 1 0 0,0 0-1 0 0,-1 0 0 0 0,1 0 0 0 0,0 0 0 0 0,0 0 0 0 0,0 0 1 0 0,0 1-1 0 0,0-1 0 0 0,0 0 0 0 0,0 0 4 0 0,0 1-337 0 0,0-2-138 0 0,0 0-1158 0 0,0 0-4506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557 836 13823 0 0,'0'0'630'0'0,"0"0"-13"0"0,0 12 1523 0 0,1-11-2132 0 0,-1-1 0 0 0,0 1 0 0 0,0 0 0 0 0,0-1 0 0 0,0 1-1 0 0,1-1 1 0 0,-1 1 0 0 0,0-1 0 0 0,1 1 0 0 0,-1-1 0 0 0,0 1 0 0 0,1-1 0 0 0,-1 0 0 0 0,0 1 0 0 0,1-1 0 0 0,-1 1 0 0 0,1-1 0 0 0,-1 0 0 0 0,1 1-8 0 0,4-2 16 0 0,-4 1-18 0 0,5-2 91 0 0,-1 1-1 0 0,1-1 1 0 0,-1 0-1 0 0,1-1 1 0 0,-1 1 0 0 0,0-1-1 0 0,0 0 1 0 0,2-2-89 0 0,41-31 1103 0 0,-27 19-883 0 0,6-6-217 0 0,-1-2-1 0 0,-1 0 1 0 0,-1-2-1 0 0,-1 0 1 0 0,-2-2-1 0 0,-1 0 1 0 0,1-4-3 0 0,28-54-2 0 0,34-82 2 0 0,-54 102-200 0 0,-3-2-1 0 0,13-56 201 0 0,-38 122-158 0 0,0-1-1 0 0,0 0 1 0 0,-1 1-1 0 0,1-1 1 0 0,-1 0 0 0 0,0 1-1 0 0,0-1 1 0 0,-1 0 0 0 0,1-2 158 0 0,-1 5-7 0 0,1 1 0 0 0,0-1 0 0 0,-1 1 0 0 0,1 0 0 0 0,0-1 0 0 0,-1 1 0 0 0,1 0 0 0 0,0-1 0 0 0,-1 1 1 0 0,1 0-1 0 0,-1 0 0 0 0,1-1 0 0 0,-1 1 0 0 0,1 0 0 0 0,-1 0 0 0 0,1 0 0 0 0,-1-1 0 0 0,1 1 0 0 0,-1 0 1 0 0,1 0-1 0 0,-1 0 0 0 0,1 0 0 0 0,-1 0 7 0 0,-10 0-7 0 0,7 0 7 0 0,0 1 0 0 0,0 0 0 0 0,1 0 0 0 0,-1 1 0 0 0,0-1 0 0 0,1 1 0 0 0,-1-1 0 0 0,1 1 0 0 0,0 1 0 0 0,-1-1 0 0 0,1 0 0 0 0,0 1 0 0 0,-37 34 0 0 0,38-35 0 0 0,-22 25 0 0 0,1 2 0 0 0,2 0 0 0 0,0 1 0 0 0,2 1 0 0 0,-11 25 0 0 0,-19 51 0 0 0,-1 13 0 0 0,35-83 0 0 0,-159 455 402 0 0,157-443-204 0 0,-2-1 1 0 0,-2-1 0 0 0,-2-1 0 0 0,-2-2 0 0 0,-2 0 0 0 0,-2-1-1 0 0,-2-2 1 0 0,-7 5-199 0 0,33-40 0 0 0,-16 19 0 0 0,0-1 0 0 0,-1-1 0 0 0,-2-2 0 0 0,-14 11 0 0 0,-2-3-28 0 0,12-7-673 0 0,-1-2 1 0 0,-1 0 0 0 0,-1-3 0 0 0,-4 2 700 0 0,34-19-202 0 0,0 0 0 0 0,1 1 0 0 0,-1-1 0 0 0,0 0-1 0 0,0 0 1 0 0,0 1 0 0 0,1-1 0 0 0,-1 0 0 0 0,0 0 0 0 0,0 0 0 0 0,0 0 0 0 0,0 0 0 0 0,0 0 0 0 0,0 0 202 0 0,0-1-5118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94 17503 0 0,'0'0'399'0'0,"-2"-3"289"0"0,1 2-551 0 0,2 1 543 0 0,1 2-664 0 0,1 0 0 0 0,0 0 0 0 0,0 0 0 0 0,0 0 0 0 0,0-1-1 0 0,0 0 1 0 0,0 1 0 0 0,0-1 0 0 0,0 0 0 0 0,1-1 0 0 0,-1 1 0 0 0,0 0-1 0 0,1-1 1 0 0,-1 0 0 0 0,0 0 0 0 0,1 0 0 0 0,1 0-16 0 0,11-2 342 0 0,1 0 0 0 0,-1 0 0 0 0,2-2-342 0 0,-9 2 160 0 0,71-14 340 0 0,87-19-955 0 0,-58 4-2867 0 0,-66 17-3161 0 0</inkml:trace>
  <inkml:trace contextRef="#ctx0" brushRef="#br0" timeOffset="1">819 7 17503 0 0,'0'0'399'0'0,"-6"8"540"0"0,-24 42 1675 0 0,-21 45-2614 0 0,43-79 8 0 0,1 1 0 0 0,-4 12-8 0 0,9-22-133 0 0,2-5-563 0 0,0-2-257 0 0,0 0-1150 0 0,0 0-4380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338 189 8287 0 0,'-1'0'66'0'0,"1"-1"0"0"0,0 1 0 0 0,-1-1 0 0 0,1 1 0 0 0,-1-1 0 0 0,1 1 0 0 0,-1 0 0 0 0,1-1 0 0 0,-1 1 0 0 0,0 0 0 0 0,1 0 0 0 0,-1-1 0 0 0,1 1 0 0 0,-1 0 0 0 0,0 0 0 0 0,1 0 0 0 0,-1 0 0 0 0,0-1 0 0 0,1 1 0 0 0,-1 0 0 0 0,1 0 0 0 0,-1 0 0 0 0,0 1-66 0 0,-2 0 159 0 0,0 0-1 0 0,0 0 1 0 0,1 0-1 0 0,-1 1 1 0 0,0-1-1 0 0,1 1 0 0 0,-1 0 1 0 0,1 0-1 0 0,-1 0-158 0 0,0 2 0 0 0,-1-1 0 0 0,1 1 0 0 0,-1 1 0 0 0,1-1 0 0 0,0 0 0 0 0,1 1 0 0 0,-1 0 0 0 0,1-1 0 0 0,-1 3 0 0 0,2-5 20 0 0,0-1-1 0 0,1 1 1 0 0,-1-1 0 0 0,0 1-1 0 0,1-1 1 0 0,-1 1-1 0 0,1 0 1 0 0,0-1-1 0 0,-1 1 1 0 0,1 0-1 0 0,0-1 1 0 0,0 1-1 0 0,0 0-19 0 0,1 2 189 0 0,-1-3 299 0 0,35 5 2069 0 0,-10-8-1976 0 0,-1 0-1 0 0,1-1 0 0 0,2-2-580 0 0,46-6 915 0 0,45-3-979 0 0,-114 13 5 0 0,0 0-1 0 0,-1 0 1 0 0,1 0-1 0 0,0-1 1 0 0,-1 1-1 0 0,1-1 1 0 0,-1 1-1 0 0,0-1 0 0 0,0-1 1 0 0,1 1-1 0 0,-1 0 1 0 0,-1-1-1 0 0,1 1 1 0 0,0-1-1 0 0,0 0 1 0 0,-1 0-1 0 0,2-3 60 0 0,0 1-83 0 0,-1 0 0 0 0,-1 0-1 0 0,1-1 1 0 0,-1 1 0 0 0,0-1 0 0 0,0 1-1 0 0,-1-1 1 0 0,1 0 0 0 0,-1 0 0 0 0,0 1-1 0 0,-1-3 84 0 0,1-5 0 0 0,0 2 0 0 0,0 1 0 0 0,-1-1 0 0 0,0 0 0 0 0,0 0 0 0 0,-2 0 0 0 0,1 0 0 0 0,-3-5 0 0 0,4 14-14 0 0,-1 1-1 0 0,1-1 0 0 0,-1 1 0 0 0,0-1 0 0 0,0 1 1 0 0,0 0-1 0 0,0-1 0 0 0,0 1 0 0 0,0 0 1 0 0,0 0-1 0 0,0 0 0 0 0,0 0 0 0 0,-1 0 1 0 0,1 0-1 0 0,0 0 0 0 0,-1 0 0 0 0,1 0 1 0 0,0 1 14 0 0,-3-2-75 0 0,1 1 0 0 0,0 0 0 0 0,-1 0 0 0 0,1 1 0 0 0,-1-1 0 0 0,1 1 0 0 0,-1-1 0 0 0,-1 1 75 0 0,-5 0-204 0 0,-1 1 1 0 0,1 0 0 0 0,-1 1-1 0 0,1 0 1 0 0,-3 1 203 0 0,-39 13 47 0 0,1 2 0 0 0,1 2 0 0 0,1 2 0 0 0,1 2 1 0 0,-1 4-48 0 0,16-8 397 0 0,2 1 1 0 0,0 2 0 0 0,2 1-1 0 0,-24 24-397 0 0,44-38 205 0 0,0 1 0 0 0,0 0 0 0 0,1 1-1 0 0,0 0 1 0 0,-1 3-205 0 0,6-9 93 0 0,0 0 0 0 0,0 1 1 0 0,0 0-1 0 0,1-1 0 0 0,0 1 0 0 0,0 0 0 0 0,1 0 0 0 0,0 0 0 0 0,0 1 0 0 0,0-1 0 0 0,1 3-93 0 0,0-8 50 0 0,1 0 0 0 0,-1 0 0 0 0,0 0 0 0 0,1 0 0 0 0,-1 0-1 0 0,1 0 1 0 0,0 0 0 0 0,-1 0 0 0 0,1 0 0 0 0,0 0 0 0 0,0 0 0 0 0,0 0-1 0 0,1 0 1 0 0,-1-1 0 0 0,0 1 0 0 0,1-1 0 0 0,-1 1 0 0 0,1-1 0 0 0,0 1-1 0 0,-1-1 1 0 0,1 0 0 0 0,0 1 0 0 0,0-1 0 0 0,-1 0 0 0 0,1-1 0 0 0,0 1-1 0 0,0 0 1 0 0,0 0 0 0 0,0-1 0 0 0,1 1 0 0 0,-1-1-50 0 0,9 2 434 0 0,0-1 0 0 0,0 0 0 0 0,0-1 0 0 0,0 0 0 0 0,7-1-434 0 0,0 0 215 0 0,53-2-52 0 0,15 0-225 0 0,4 4 62 0 0,-83-1-330 0 0,0 1 0 0 0,0 0 0 0 0,0 0 0 0 0,6 2 330 0 0,-11-2-648 0 0,5 4-3569 0 0,-7-5 2682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4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10135 0 0,'0'0'448'0'0,"0"0"96"0"0,11-7-440 0 0,0 4-104 0 0,6 3 0 0 0,-2 9 0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71 511 15663 0 0,'0'0'356'0'0,"0"0"50"0"0,-1 1 20 0 0,-3 3-187 0 0,-16 14 54 0 0,17-15-293 0 0,-15 7 0 0 0,18-9 13 0 0,0-1-1 0 0,-1 0 0 0 0,1 1 1 0 0,-1-1-1 0 0,1 0 1 0 0,-1 1-1 0 0,1-1 1 0 0,-1 0-1 0 0,1 0 0 0 0,-1 0 1 0 0,1 0-1 0 0,-1 0 1 0 0,1 1-1 0 0,-1-1 0 0 0,1 0 1 0 0,-1 0-1 0 0,1 0 1 0 0,-1 0-1 0 0,1-1 1 0 0,-1 1-1 0 0,1 0 0 0 0,-1 0 1 0 0,1 0-1 0 0,-1 0 1 0 0,1 0-1 0 0,-1-1 1 0 0,1 1-1 0 0,-1 0 0 0 0,1 0 1 0 0,-1-1-1 0 0,1 1 1 0 0,-1 0-1 0 0,1-1 0 0 0,0 1 1 0 0,-1 0-1 0 0,1-1 1 0 0,0 1-1 0 0,-1-1 1 0 0,1 1-1 0 0,0-1-12 0 0,-5-15 815 0 0,5 15-695 0 0,-1-6-46 0 0,1 0-1 0 0,-1 0 0 0 0,1 0 1 0 0,1 0-1 0 0,-1 0 1 0 0,1 0-1 0 0,0 0 1 0 0,1 1-1 0 0,1-7-73 0 0,4-7-26 0 0,0 1-1 0 0,7-12 27 0 0,8-9 0 0 0,0 2 0 0 0,3 1 0 0 0,1 0 0 0 0,22-22 0 0 0,-30 40-154 0 0,-1 1 1 0 0,2 0-1 0 0,1 2 0 0 0,0 0 0 0 0,0 1 1 0 0,2 1-1 0 0,0 1 0 0 0,1 1 0 0 0,22-9 154 0 0,-41 19-31 0 0,-1 1 1 0 0,1 0-1 0 0,-1 0 0 0 0,1 0 0 0 0,0 0 0 0 0,-1 0 0 0 0,1 1 0 0 0,0 0 1 0 0,0 0-1 0 0,-1 0 0 0 0,1 0 0 0 0,0 0 0 0 0,0 1 0 0 0,3 0 31 0 0,-4 1-10 0 0,0-1 0 0 0,-1 0-1 0 0,1 1 1 0 0,0 0-1 0 0,-1-1 1 0 0,1 1 0 0 0,-1 0-1 0 0,0 0 1 0 0,1 0 0 0 0,-1 1-1 0 0,0-1 1 0 0,0 0 0 0 0,-1 1-1 0 0,1 0 1 0 0,0-1 0 0 0,-1 1-1 0 0,2 2 11 0 0,1 7 100 0 0,1 0-1 0 0,-1-1 1 0 0,-1 1 0 0 0,0 0-1 0 0,-1 1 1 0 0,0-1-1 0 0,-1 0 1 0 0,0 1 0 0 0,-1-1-1 0 0,0 0 1 0 0,-1 1-1 0 0,-1-1 1 0 0,0 0 0 0 0,0 1-1 0 0,-1-1 1 0 0,-1 0-1 0 0,0-1 1 0 0,-1 1 0 0 0,0-1-1 0 0,-6 10-99 0 0,1-4 7 0 0,4-6 2 0 0,0-1 0 0 0,-1 0 1 0 0,0 0-1 0 0,0-1 0 0 0,-1 0 1 0 0,-1 0-1 0 0,-8 7-9 0 0,-9 4 220 0 0,-1-1 0 0 0,0-1 0 0 0,-1-2 0 0 0,-1-1 0 0 0,-12 4-220 0 0,36-17-81 0 0,-4 2-1036 0 0,1-1 0 0 0,-1 0 1 0 0,1-1-1 0 0,-1 1 1 0 0,0-2-1 0 0,-6 2 1117 0 0,-2-3-2047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90 13823 0 0,'148'-85'1512'0'0,"-147"85"-1498"0"0,0-1 0 0 0,-1 1-1 0 0,1-1 1 0 0,0 1 0 0 0,0 0-1 0 0,-1-1 1 0 0,1 1 0 0 0,0 0 0 0 0,0-1-1 0 0,0 1 1 0 0,-1 0 0 0 0,1 0-1 0 0,0 0 1 0 0,0 0 0 0 0,0 0-1 0 0,0 0 1 0 0,0 0 0 0 0,0 0-14 0 0,-1 0 21 0 0,0 0 0 0 0,1 1 1 0 0,-1-1-1 0 0,0 0 0 0 0,0 1 0 0 0,1-1 0 0 0,-1 0 1 0 0,0 0-1 0 0,0 1 0 0 0,0-1 0 0 0,0 0 1 0 0,1 1-1 0 0,-1-1 0 0 0,0 1 0 0 0,0-1 0 0 0,0 0 1 0 0,0 1-1 0 0,0-1 0 0 0,0 0 0 0 0,0 1 1 0 0,0-1-1 0 0,0 1 0 0 0,0-1 0 0 0,0 0 0 0 0,0 1 1 0 0,0-1-1 0 0,-1 1-21 0 0,0 6 281 0 0,-2-1 0 0 0,1 1-1 0 0,-1 0 1 0 0,0 0-281 0 0,-1 1 97 0 0,-8 18-97 0 0,-1 0 0 0 0,-1-1 0 0 0,-1 0 0 0 0,-4 2 0 0 0,-72 89 0 0 0,6-8 0 0 0,-25 42 0 0 0,-72 100 0 0 0,146-202 0 0 0,16-20 0 0 0,0 0 0 0 0,-8 18 0 0 0,9-15 0 0 0,13-22 0 0 0,1 0 0 0 0,0 1 0 0 0,0-1 0 0 0,-1 6 0 0 0,5-14-59 0 0,1 1 0 0 0,0-1 0 0 0,0 1 0 0 0,-1-1-1 0 0,1 1 1 0 0,0-1 0 0 0,0 1 0 0 0,0-1 0 0 0,1 1-1 0 0,-1-1 1 0 0,0 1 0 0 0,0-1 0 0 0,1 1 59 0 0,0 0-4005 0 0,-1-2-1405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28 10135 0 0,'0'2'464'0'0,"-5"34"-18"0"0,3-28-244 0 0,1 1-1 0 0,-1 0 1 0 0,2-1 0 0 0,-1 1-1 0 0,1 0 1 0 0,0 3-202 0 0,1-10 79 0 0,-1 0 1 0 0,0-1-1 0 0,1 1 1 0 0,-1 0-1 0 0,1 0 1 0 0,0 0-1 0 0,-1-1 1 0 0,1 1-1 0 0,0 0 1 0 0,0-1-1 0 0,0 1 1 0 0,0-1-1 0 0,1 1 1 0 0,-1-1-1 0 0,0 1 1 0 0,0-1-1 0 0,1 0 1 0 0,-1 0-1 0 0,1 0 1 0 0,-1 0-1 0 0,1 0 1 0 0,0 0-1 0 0,-1 0 1 0 0,1 0-1 0 0,0 0 1 0 0,0-1-1 0 0,0 1 1 0 0,-1-1-1 0 0,1 1 1 0 0,0-1-1 0 0,0 0-79 0 0,15 2 377 0 0,0-2 1 0 0,-1 0-1 0 0,1 0 0 0 0,0-2 0 0 0,-1 0 0 0 0,1-1 0 0 0,9-3-377 0 0,-10 1 3 0 0,0-1 1 0 0,0-1-1 0 0,0 0 0 0 0,-1-1 0 0 0,7-5-3 0 0,-17 10 0 0 0,2-1-113 0 0,-1-1 1 0 0,1 1-1 0 0,-1-1 0 0 0,0-1 0 0 0,5-5 113 0 0,-8 8-74 0 0,0 0-1 0 0,0-1 1 0 0,-1 1-1 0 0,1-1 1 0 0,-1 0-1 0 0,0 0 0 0 0,0 0 1 0 0,-1 0-1 0 0,1 0 1 0 0,-1 0-1 0 0,1-3 75 0 0,-2 6-9 0 0,0 0 0 0 0,1 1 0 0 0,-1-1 0 0 0,0 0 0 0 0,0 0 0 0 0,0 0 0 0 0,0 0 0 0 0,0 1 0 0 0,0-1 0 0 0,0 0 0 0 0,-1 0 0 0 0,1 0 0 0 0,0 0 0 0 0,0 1 0 0 0,-1-1 0 0 0,1 0 0 0 0,0 0 0 0 0,-1 1 0 0 0,1-1 0 0 0,-1 0 0 0 0,1 0 0 0 0,-1 1 0 0 0,1-1 0 0 0,-1 1 0 0 0,1-1 0 0 0,-1 0 0 0 0,0 1 0 0 0,1-1 0 0 0,-1 1 0 0 0,0-1 0 0 0,1 1 0 0 0,-1 0 0 0 0,0-1 0 0 0,0 1 0 0 0,0 0 0 0 0,1-1 0 0 0,-1 1 0 0 0,0 0 0 0 0,0 0 0 0 0,0 0 0 0 0,0 0 0 0 0,1 0 0 0 0,-1 0 0 0 0,0 0 0 0 0,0 0 0 0 0,0 0 0 0 0,0 0 0 0 0,0 0 9 0 0,-6 1-35 0 0,0 0 0 0 0,0 1 0 0 0,0-1-1 0 0,-1 1 1 0 0,1 1 35 0 0,-16 6 84 0 0,1 1-1 0 0,0 1 1 0 0,-17 11-84 0 0,14-7 151 0 0,-9 4 150 0 0,2 3 0 0 0,0 0 1 0 0,-15 16-302 0 0,30-24 98 0 0,2 1 0 0 0,0 1 0 0 0,0 0 0 0 0,2 1 0 0 0,0 1 0 0 0,1 0 0 0 0,-1 3-98 0 0,11-17-111 0 0,0-1-1 0 0,0 1 1 0 0,1 0 0 0 0,-1 0-1 0 0,1 0 1 0 0,0 0-1 0 0,0 1 1 0 0,0-1-1 0 0,0 0 1 0 0,1 3 111 0 0,0-6-131 0 0,0 1 0 0 0,0-1 1 0 0,0 1-1 0 0,1 0 0 0 0,-1-1 1 0 0,1 1-1 0 0,-1-1 0 0 0,1 0 0 0 0,0 1 1 0 0,0-1-1 0 0,-1 1 0 0 0,1-1 1 0 0,0 0-1 0 0,0 0 0 0 0,0 0 0 0 0,0 1 1 0 0,1-1-1 0 0,-1 0 0 0 0,0 0 0 0 0,0 0 1 0 0,1-1-1 0 0,-1 1 0 0 0,0 0 1 0 0,1 0-1 0 0,-1-1 0 0 0,1 1 0 0 0,-1-1 1 0 0,2 1 130 0 0,16 5-5410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1092 13823 0 0,'0'0'630'0'0,"0"0"-13"0"0,-2 1-393 0 0,-8 5 275 0 0,-1 0 1 0 0,0-1-1 0 0,0 0 1 0 0,-1 0-1 0 0,-9 2-499 0 0,19-7 512 0 0,2 0 0 0 0,0 0 0 0 0,0 0 0 0 0,1 0-441 0 0,0 0 0 0 0,0 0 0 0 0,0-1 0 0 0,0 1-1 0 0,0 0 1 0 0,0-1 0 0 0,-1 1 0 0 0,1-1 0 0 0,0 1 0 0 0,0-1 0 0 0,0 1-1 0 0,0-2-70 0 0,4-1 174 0 0,212-101 394 0 0,-150 74-528 0 0,105-46-40 0 0,-144 65 0 0 0,0 2 0 0 0,25-6 0 0 0,-40 13 0 0 0,-12 2 0 0 0,-1 0 0 0 0,0 0 0 0 0,1 0 0 0 0,-1 0 0 0 0,1 0 0 0 0,-1 1 0 0 0,1-1 0 0 0,-1 0 0 0 0,0 0 0 0 0,1 0 0 0 0,-1 0 0 0 0,1 1 0 0 0,-1-1 0 0 0,0 0 0 0 0,1 0 0 0 0,-1 1 0 0 0,0-1 0 0 0,1 0 0 0 0,-1 0 0 0 0,0 1 0 0 0,1-1 0 0 0,-1 1 0 0 0,0 0 0 0 0,0 0 0 0 0,1 0 0 0 0,-1 1 0 0 0,0-1 0 0 0,0 0 0 0 0,0 0 0 0 0,0 1 0 0 0,0-1 0 0 0,-1 0 0 0 0,1 1 0 0 0,0-1 0 0 0,-1 0 0 0 0,1 0 0 0 0,-1 0 0 0 0,1 1 0 0 0,-1 0 0 0 0,-12 20 0 0 0,13-20 0 0 0,-11 13 0 0 0,0 0 0 0 0,-1 0 0 0 0,-1-1 0 0 0,-1 1 0 0 0,-26 28 0 0 0,34-36-47 0 0,-4 5 79 0 0,1 0 1 0 0,-6 10-33 0 0,13-19-88 0 0,1-1 1 0 0,-1 1-1 0 0,1 0 0 0 0,0 0 1 0 0,0-1-1 0 0,0 1 1 0 0,0 0-1 0 0,0 0 0 0 0,0 0 1 0 0,1 0-1 0 0,0 0 1 0 0,-1 0-1 0 0,1 0 0 0 0,0 0 1 0 0,1 0-1 0 0,-1 2 88 0 0,0-5-108 0 0,1 1 0 0 0,-1 0 0 0 0,0 0 0 0 0,1 0 0 0 0,-1-1 0 0 0,0 1 0 0 0,1 0 0 0 0,-1 0 0 0 0,1-1 0 0 0,0 1 0 0 0,-1 0 0 0 0,1-1 0 0 0,-1 1 0 0 0,1-1 0 0 0,0 1 0 0 0,0-1 0 0 0,-1 1 0 0 0,1-1 0 0 0,0 1 0 0 0,0-1 0 0 0,-1 0 0 0 0,1 1 0 0 0,0-1 0 0 0,0 0 0 0 0,0 0 0 0 0,0 1 0 0 0,0-1 1 0 0,-1 0-1 0 0,1 0 0 0 0,1 0 108 0 0,3 0-555 0 0,-1-1 1 0 0,1 1-1 0 0,-1-1 1 0 0,1 0-1 0 0,1 0 555 0 0,0-1-261 0 0,24-3-1786 0 0</inkml:trace>
  <inkml:trace contextRef="#ctx0" brushRef="#br0" timeOffset="1">1724 6 13823 0 0,'0'0'315'0'0,"0"0"45"0"0,0 0 21 0 0,0 0-49 0 0,1-1-220 0 0,2-3-29 0 0,-2 3 282 0 0,-1 1 122 0 0,5 14 534 0 0,-4-8-860 0 0,0 0-1 0 0,-1 0 0 0 0,0 0 0 0 0,0 0 1 0 0,0 0-1 0 0,-1-1 0 0 0,0 1 1 0 0,-1 4-161 0 0,-14 47 765 0 0,1-16-265 0 0,-3 0 0 0 0,-1-1-1 0 0,-1-2 1 0 0,-11 14-500 0 0,-105 142 145 0 0,41-76-145 0 0,-9 0 0 0 0,-44 54 0 0 0,108-124 0 0 0,-10 12 0 0 0,1 6 0 0 0,15-18-51 0 0,5-8-1571 0 0,-18 35 1622 0 0,32-51-3937 0 0,14-23 1891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53 15663 0 0,'-2'0'356'0'0,"-1"0"-252"0"0,0 1 0 0 0,0 0 0 0 0,0 0-1 0 0,1 0 1 0 0,-1 0 0 0 0,0 0 0 0 0,1 0 0 0 0,-1 1-1 0 0,0-1 1 0 0,1 1 0 0 0,0 0 0 0 0,-1-1 0 0 0,-1 3-104 0 0,-2 6 153 0 0,6-9-15 0 0,-1 0 0 0 0,1 0 0 0 0,0 1 0 0 0,0-1 1 0 0,0 0-1 0 0,-1 0 0 0 0,1 0 0 0 0,1 0 0 0 0,-1 1 0 0 0,0-1 1 0 0,0 0-1 0 0,0 0 0 0 0,1 0 0 0 0,-1 0 0 0 0,0 0 0 0 0,1 1 0 0 0,-1-1 1 0 0,1 0-1 0 0,-1 0 0 0 0,1 0 0 0 0,0 0 0 0 0,0 0-138 0 0,1 1 148 0 0,0 0 1 0 0,0 0-1 0 0,0 0 1 0 0,0 0-1 0 0,1-1 0 0 0,-1 1 1 0 0,0-1-1 0 0,1 0 0 0 0,0 0 1 0 0,-1 1-149 0 0,6 0 228 0 0,0 1 0 0 0,0-1 1 0 0,0 0-1 0 0,1-1 1 0 0,-1 1-1 0 0,4-1-228 0 0,33-2 1052 0 0,-1-2 0 0 0,15-3-1052 0 0,-24 2 456 0 0,69-11 932 0 0,34-13-1388 0 0,-46 9 252 0 0,115-21-1081 0 0,-165 30-271 0 0,-31 7 538 0 0,0 0-1 0 0,0 1 1 0 0,0 0 0 0 0,0 1 0 0 0,0 0 0 0 0,0 1 0 0 0,2 0 562 0 0,-10 0-1024 0 0,-3 0 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8287 0 0,'0'0'191'0'0,"0"0"26"0"0,0 0 9 0 0,1 2 42 0 0,3 13 383 0 0,-1 1 0 0 0,-1 0 0 0 0,0 0-1 0 0,0 0 1 0 0,-2 0 0 0 0,0 0 0 0 0,-1 0 0 0 0,-1 2-651 0 0,-1 4 563 0 0,-2 0 0 0 0,0 0-1 0 0,-1 0 1 0 0,-1-1 0 0 0,-7 13-563 0 0,-13 24 75 0 0,-3-2 1 0 0,-2-1-1 0 0,-38 48-75 0 0,-127 146 1169 0 0,109-143-367 0 0,44-56-820 0 0,-14 10 18 0 0,-33 37-1350 0 0,72-76 915 0 0,12-15 198 0 0,1 1-1 0 0,0-1 0 0 0,1 1 1 0 0,-1 2 237 0 0,5-8-4037 0 0,1-1-1381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17503 0 0,'0'0'399'0'0,"0"0"60"0"0,0 0 21 0 0,0 0-59 0 0,2 0-276 0 0,8 0 290 0 0,0-1 1 0 0,1-1-1 0 0,8-2-435 0 0,28-5 742 0 0,-1 6-730 0 0,174-16-8 0 0,-121 12-4 0 0,-58 5 0 0 0,0-1 0 0 0,8-4 0 0 0,71-14-1673 0 0,-106 18 967 0 0,-1-1 1 0 0,1 0-1 0 0,-1-1 0 0 0,0-1 1 0 0,10-6 705 0 0,-11 7-409 0 0,40-23-1637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1 10135 0 0,'0'0'231'0'0,"0"0"29"0"0,0 0 19 0 0,-2 1-41 0 0,-17 10-3 0 0,1 2-1 0 0,0 0 1 0 0,1 1-1 0 0,0 1 0 0 0,1 0 1 0 0,0 2-1 0 0,2-1 1 0 0,0 2-1 0 0,1 0 1 0 0,1 1-1 0 0,-5 10-234 0 0,-32 62 479 0 0,-42 81 2695 0 0,-30 31-3174 0 0,-93 86 0 0 0,136-189 0 0 0,42-56-11 0 0,-39 35 11 0 0,16-18 83 0 0,46-44 776 0 0,12-16-350 0 0,1-1-66 0 0,2-2-294 0 0,51-45-132 0 0,-8 7-18 0 0,39-27 1 0 0,-52 45 0 0 0,84-57 0 0 0,-91 64 0 0 0,1 1 0 0 0,1 1 0 0 0,19-7 0 0 0,-39 18 0 0 0,0 0 0 0 0,0 0 0 0 0,0 0 0 0 0,1 1 0 0 0,-1 0 0 0 0,0 1 0 0 0,0-1 0 0 0,4 2 0 0 0,-9-1 0 0 0,0 0 0 0 0,0 0 0 0 0,0 0 0 0 0,0 1 0 0 0,-1-1 0 0 0,1 1 0 0 0,0-1 0 0 0,0 1 0 0 0,0 0 0 0 0,-1-1 0 0 0,1 1 0 0 0,0 0 0 0 0,-1 0 0 0 0,1 0 0 0 0,-1 1 0 0 0,1-1 0 0 0,-1 0 0 0 0,0 0 0 0 0,1 1 0 0 0,-1-1 0 0 0,0 1 0 0 0,0-1 0 0 0,0 1 0 0 0,0 0 0 0 0,0-1 0 0 0,0 1 0 0 0,-1 0 0 0 0,1 0 0 0 0,-1-1 0 0 0,1 1 0 0 0,-1 0 0 0 0,1 0 0 0 0,-1 0 0 0 0,0 0 0 0 0,0 0 0 0 0,0 5 0 0 0,0 0 0 0 0,-1 0 0 0 0,0 0 0 0 0,0 0 0 0 0,0 0 0 0 0,-1-1 0 0 0,0 1 0 0 0,0 0 0 0 0,-1-1 0 0 0,-3 7 0 0 0,-6 9 0 0 0,-2 0 0 0 0,-6 7 0 0 0,6-7 0 0 0,-5 4 65 0 0,-9 9-65 0 0,10-14-463 0 0,1 2 0 0 0,0 1 463 0 0,4-3-4483 0 0,1-6-1565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11975 0 0,'0'0'267'0'0,"0"0"42"0"0,0 0 17 0 0,0 0-28 0 0,-7 0-186 0 0,-5 1 34 0 0,-1 0 0 0 0,1 1-1 0 0,0 0 1 0 0,1 1 0 0 0,-1 0 0 0 0,0 1-1 0 0,-5 2-145 0 0,-17 9 1020 0 0,-26 17-1020 0 0,31-14 567 0 0,1 1 0 0 0,1 2-1 0 0,-21 20-566 0 0,7-5 332 0 0,37-33-328 0 0,-14 11-1 0 0,1 2 0 0 0,0 0 0 0 0,1 1 0 0 0,-4 5-3 0 0,9 0 72 0 0,11-20 299 0 0,6 8 626 0 0,-4-9-956 0 0,-1 1 0 0 0,1-1-1 0 0,0 0 1 0 0,0 1 0 0 0,0-1-1 0 0,0 0 1 0 0,1 0 0 0 0,-1-1-1 0 0,0 1 1 0 0,0 0 0 0 0,1-1-1 0 0,-1 1 1 0 0,0-1 0 0 0,0 0-1 0 0,1 0 1 0 0,0 0-41 0 0,39-2-73 0 0,-37 2 103 0 0,13-2-63 0 0,-1 0-1 0 0,1-1 1 0 0,-1 0-1 0 0,1-2 1 0 0,-1 0 0 0 0,-1-1-1 0 0,1-1 1 0 0,-1 0-1 0 0,0-1 1 0 0,-1-1-1 0 0,0 0 1 0 0,4-4 33 0 0,-18 12-475 0 0,-1 1-33 0 0,0 0 66 0 0,-2 1 292 0 0,-9 3 199 0 0,8-3-157 0 0,-1 0 1 0 0,1 0-1 0 0,-1 1 1 0 0,1-1-1 0 0,0 1 1 0 0,0 0-1 0 0,0 0 1 0 0,0 0 0 0 0,0 0-1 0 0,0 1 1 0 0,0-1-1 0 0,1 1 1 0 0,-1-1-1 0 0,0 3 108 0 0,1-4-512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61 13823 0 0,'10'-10'532'0'0,"1"1"0"0"0,8-6-532 0 0,14-10 519 0 0,-32 23-154 0 0,-1 2 122 0 0,0 0 22 0 0,-12 5 83 0 0,-65 27-586 0 0,1 3-1 0 0,2 4 0 0 0,-2 5-5 0 0,32-15 0 0 0,1 2 0 0 0,-1 3 0 0 0,-51 38 0 0 0,90-69 0 0 0,-2 2 0 0 0,0-1 0 0 0,1 1 0 0 0,0 0 0 0 0,0 1 0 0 0,-4 3 0 0 0,6 0 0 0 0,7-6 0 0 0,4-3 0 0 0,18-1 0 0 0,1-2 0 0 0,0-1 0 0 0,12-3 0 0 0,29-5 0 0 0,-51 10 0 0 0,0 0 0 0 0,0 1 0 0 0,1 1 0 0 0,5 1 0 0 0,-15 0 0 0 0,1 0 0 0 0,0 1 0 0 0,0 0 0 0 0,-1 0 0 0 0,1 1 0 0 0,-1 0 0 0 0,0 0 0 0 0,0 0 0 0 0,7 5 0 0 0,-7-3 0 0 0,1 0 0 0 0,-1 0 0 0 0,0 0 0 0 0,0 1 0 0 0,0 0 0 0 0,-1 1 0 0 0,0-1 0 0 0,0 1 0 0 0,-1 0 0 0 0,0 1 0 0 0,0-1 0 0 0,0 1 0 0 0,-1 0 0 0 0,-1 0 0 0 0,1 0 0 0 0,-1 1 0 0 0,-3-7 0 0 0,1-1 0 0 0,-1 1 0 0 0,0-1 0 0 0,1 1 0 0 0,-1 0 0 0 0,0-1 0 0 0,0 1 0 0 0,-1-1 0 0 0,1 1 0 0 0,0-1 0 0 0,0 1 0 0 0,-1-1 0 0 0,1 1 0 0 0,-1-1 0 0 0,1 1 0 0 0,-1-1 0 0 0,0 1 0 0 0,0-1 0 0 0,0 2 0 0 0,-1-1 0 0 0,0 1 0 0 0,0-1 0 0 0,0 1 0 0 0,-1-1 0 0 0,1 0 0 0 0,-1 0 0 0 0,1 0 0 0 0,-1 0 0 0 0,-8 4 0 0 0,0 0 0 0 0,-1-1 0 0 0,1 0 0 0 0,-5 1 0 0 0,11-4 0 0 0,-24 6 0 0 0,1-1 0 0 0,-1-1 0 0 0,0-1 0 0 0,-16-1 0 0 0,4 1 0 0 0,27-4 0 0 0,-1 0 0 0 0,1 0 0 0 0,0-1 0 0 0,-1-1 0 0 0,1-1 0 0 0,0 0 0 0 0,-1-1 0 0 0,1 0 0 0 0,1-1 0 0 0,-4-2 0 0 0,13 5-156 0 0,1-1 0 0 0,-1 0 0 0 0,1 0 0 0 0,0 0-1 0 0,0-1 1 0 0,-2-1 156 0 0,4 3-111 0 0,0 0-1 0 0,0 1 1 0 0,0-1-1 0 0,0 0 1 0 0,1 0 0 0 0,-1 0-1 0 0,0 0 1 0 0,1 0-1 0 0,-1 0 1 0 0,1 0-1 0 0,-1 0 1 0 0,1 0-1 0 0,-1 0 1 0 0,1-1-1 0 0,0 1 1 0 0,0 0-1 0 0,-1 0 1 0 0,1 0 0 0 0,0 0-1 0 0,0-1 1 0 0,0 1-1 0 0,0 0 1 0 0,0 0-1 0 0,1 0 112 0 0,3-10-5116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 15663 0 0,'0'0'356'0'0,"0"0"50"0"0,-1 0 20 0 0,-3 0-397 0 0,0 1-1 0 0,0 0 1 0 0,1 0 0 0 0,-1 0-1 0 0,0 0 1 0 0,1 0-1 0 0,-1 1 1 0 0,1-1 0 0 0,0 1-1 0 0,-1 0 1 0 0,1 0-1 0 0,0 1 1 0 0,-1 0-29 0 0,-9 8 80 0 0,0 1 0 0 0,-3 5-80 0 0,15-17 0 0 0,-27 31 204 0 0,2 2 0 0 0,1 0 0 0 0,2 1 0 0 0,1 1 0 0 0,-6 16-204 0 0,-17 41 1020 0 0,-18 59-1020 0 0,31-68 0 0 0,-35 85 0 0 0,52-135 0 0 0,-2-1 0 0 0,-1 0 0 0 0,-22 27 0 0 0,20-35 0 0 0,-1 0 0 0 0,-20 15 0 0 0,8-7 0 0 0,24-25-702 0 0,0 1 0 0 0,0-2 0 0 0,-1 1 0 0 0,0-1 0 0 0,-1-1 0 0 0,1 0 0 0 0,-1 0 0 0 0,0-1 0 0 0,0 0 0 0 0,-9 1 702 0 0,-23 4-2556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17503 0 0,'0'0'399'0'0,"0"0"60"0"0,0 0 21 0 0,0 0-59 0 0,0 0-204 0 0,3 0 170 0 0,1 1-189 0 0,0-1 0 0 0,1 1 0 0 0,-1-1 0 0 0,1 0 1 0 0,3-1-199 0 0,17 0 449 0 0,45 2-363 0 0,1-3 0 0 0,-1-4-1 0 0,22-5-85 0 0,107-9-1044 0 0,-159 19-3910 0 0,-2-1-1732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54 15663 0 0,'5'-14'524'0'0,"1"1"0"0"0,0 0 0 0 0,2-1-524 0 0,-7 15 9 0 0,-1-1 1 0 0,1 0-1 0 0,-1 1 0 0 0,0-1 0 0 0,1 1 1 0 0,-1-1-1 0 0,0 1 0 0 0,1-1 0 0 0,-1 1 1 0 0,0-1-1 0 0,1 1 0 0 0,-1-1 0 0 0,0 1 1 0 0,0-1-1 0 0,0 1 0 0 0,1-1-9 0 0,-1 5 0 0 0,0 0 0 0 0,0 0 0 0 0,-1 0 0 0 0,1 0 0 0 0,-1 0 0 0 0,0 0 0 0 0,0 0 0 0 0,0 0 0 0 0,-1-1 0 0 0,-1 2 0 0 0,0 5 0 0 0,-10 26 0 0 0,-2 0 0 0 0,-12 19 0 0 0,5-10 0 0 0,-48 90 0 0 0,-28 35 0 0 0,81-143 0 0 0,-107 168 0 0 0,14-25 0 0 0,88-135-122 0 0,-104 163-1740 0 0,112-177 1787 0 0,-27 36-2602 0 0,36-55 1156 0 0,-11 3-14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11975 0 0,'0'0'547'0'0,"0"0"-11"0"0,0 0-271 0 0,0 0 133 0 0,0 0 91 0 0,0 0 20 0 0,0 0 3 0 0,0 0 0 0 0,0 0 0 0 0,3 1 0 0 0,11 3-135 0 0,0-1 1 0 0,0-1-1 0 0,0 0 0 0 0,1-1 0 0 0,-1 0 0 0 0,1-1 0 0 0,4-1-377 0 0,23-3 15 0 0,13 0-14 0 0,26-6-1 0 0,171-48 92 0 0,-145 29-5528 0 0,-64 17-612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15663 0 0,'0'0'356'0'0,"0"0"50"0"0,0 2 20 0 0,3 20-350 0 0,-1 0 0 0 0,-1 1 0 0 0,0-1 0 0 0,-2 0 0 0 0,-1 1 0 0 0,-1-1 0 0 0,-4 20-76 0 0,-9 16 0 0 0,-2 0 0 0 0,-20 38 0 0 0,-57 108 0 0 0,60-139 0 0 0,-2-2 0 0 0,-17 18 0 0 0,-95 113 0 0 0,119-161 0 0 0,-20 16 0 0 0,16-16 0 0 0,28-27 0 0 0,-1 0 0 0 0,-1 0 0 0 0,1-1 0 0 0,-1 0 0 0 0,0 0 0 0 0,0-1 0 0 0,0 0 0 0 0,-1 0 0 0 0,1-1 0 0 0,-1 0 0 0 0,0-1 0 0 0,8-1 0 0 0,-1-1 0 0 0,1 0 0 0 0,0 0 0 0 0,0 0 0 0 0,-1 0 0 0 0,1 0 0 0 0,0 0 0 0 0,0 0 0 0 0,-1 0 0 0 0,1 0 0 0 0,0-1 0 0 0,0 1 0 0 0,-1 0 0 0 0,1-1 0 0 0,0 1 0 0 0,0-1 0 0 0,0 1 0 0 0,0-1 0 0 0,0 0 0 0 0,0 0 0 0 0,-1 0 0 0 0,-1-5 0 0 0,4 2 0 0 0,-1 1 0 0 0,1-1 0 0 0,0 1 0 0 0,0-1 0 0 0,0 1 0 0 0,1 0 0 0 0,-1 0 0 0 0,1-1 0 0 0,-1 1 0 0 0,1 0 0 0 0,0 0 0 0 0,0 1 0 0 0,1-2 0 0 0,7-8 0 0 0,1 1 0 0 0,4-4 0 0 0,6-5 0 0 0,1 1 0 0 0,0 1 0 0 0,1 1 0 0 0,1 1 0 0 0,0 1 0 0 0,2 1 0 0 0,-1 2 0 0 0,10-4 0 0 0,-30 15 0 0 0,0-1 0 0 0,-1 1 0 0 0,1 0 0 0 0,0 0 0 0 0,-1 0 0 0 0,1 0 0 0 0,0 1 0 0 0,0 0 0 0 0,-1 0 0 0 0,1 0 0 0 0,0 1 0 0 0,0 0 0 0 0,0 0 0 0 0,-1 0 0 0 0,5 2 0 0 0,-5-2 0 0 0,-1 1 0 0 0,1 0 0 0 0,-1 1 0 0 0,1-1 0 0 0,-1 1 0 0 0,0-1 0 0 0,0 1 0 0 0,0 0 0 0 0,-1 0 0 0 0,1 0 0 0 0,-1 0 0 0 0,1 1 0 0 0,-1-1 0 0 0,0 1 0 0 0,0-1 0 0 0,-1 1 0 0 0,1 0 0 0 0,-1-1 0 0 0,1 2 0 0 0,1 8 177 0 0,1 0 1 0 0,-2 1-1 0 0,0-1 0 0 0,0 1 0 0 0,-1 7-177 0 0,-1 23 1110 0 0,-3 3-1110 0 0,2-30 44 0 0,-3-1-41 0 0,3-13-10 0 0,0-1-1 0 0,0 1 1 0 0,0 0-1 0 0,1 0 1 0 0,-1 0-1 0 0,1 0 1 0 0,-1 0 0 0 0,1 0-1 0 0,0 3 8 0 0,0-4-337 0 0,0-2-138 0 0,2-1-1158 0 0,5-2-4506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215 135 13823 0 0,'0'0'315'0'0,"2"1"45"0"0,22 18 386 0 0,-21-16-705 0 0,0 0-1 0 0,1 0 1 0 0,-1-1-1 0 0,0 1 1 0 0,1-1-1 0 0,0 1 1 0 0,0-1-1 0 0,-1 0 1 0 0,1-1 0 0 0,0 1-1 0 0,0-1 1 0 0,1 0-1 0 0,-1 0-40 0 0,7 0 277 0 0,-1-1 0 0 0,0 0-1 0 0,0-1 1 0 0,1 0 0 0 0,-1 0 0 0 0,0-1-1 0 0,0-1 1 0 0,0 0 0 0 0,-1 0-1 0 0,1-1 1 0 0,7-3-277 0 0,-11 4 135 0 0,14-5 115 0 0,0-1 0 0 0,8-6-250 0 0,-22 11-3 0 0,-1 1 1 0 0,1-1-1 0 0,-1 0 0 0 0,0 0 1 0 0,-1 0-1 0 0,1-1 0 0 0,-1 0 1 0 0,0 0-1 0 0,0 0 0 0 0,2-4 3 0 0,-5 7-30 0 0,0 1-1 0 0,0-1 1 0 0,0 0-1 0 0,0 0 1 0 0,-1 1-1 0 0,1-1 1 0 0,-1 0-1 0 0,1 0 1 0 0,-1 0-1 0 0,0 0 1 0 0,1 0-1 0 0,-1 1 1 0 0,0-1-1 0 0,0 0 0 0 0,-1 0 1 0 0,1 0-1 0 0,0 0 1 0 0,-1 0-1 0 0,1 0 1 0 0,-1 0-1 0 0,1 1 1 0 0,-1-1-1 0 0,0 0 1 0 0,0 0-1 0 0,0 1 1 0 0,0-1 30 0 0,0 0-90 0 0,-1 0 0 0 0,0 0 1 0 0,0 0-1 0 0,0 1 0 0 0,0-1 1 0 0,0 1-1 0 0,0-1 0 0 0,0 1 1 0 0,-1 0-1 0 0,1-1 0 0 0,0 1 0 0 0,-1 0 1 0 0,1 1-1 0 0,-1-1 0 0 0,1 0 1 0 0,-1 1-1 0 0,1-1 0 0 0,-3 1 90 0 0,-9-1-175 0 0,0 2-1 0 0,-1 0 0 0 0,1 0 1 0 0,0 1-1 0 0,0 1 0 0 0,0 0 1 0 0,1 1-1 0 0,-1 1 0 0 0,1 0 0 0 0,-11 5 176 0 0,-6 6 334 0 0,1 1 0 0 0,0 1-1 0 0,-26 21-333 0 0,30-19 344 0 0,1 1 0 0 0,0 1-1 0 0,-18 24-343 0 0,31-33 127 0 0,1 0 0 0 0,0 1 0 0 0,1 1 0 0 0,0-1 0 0 0,2 1 0 0 0,-1 1 0 0 0,2 0 0 0 0,-1 4-127 0 0,5-16 88 0 0,1 0-1 0 0,0 0 1 0 0,0 0 0 0 0,0 0-1 0 0,1 0 1 0 0,0 1 0 0 0,0-1-1 0 0,0 0 1 0 0,0 1 0 0 0,0-1-1 0 0,1 0 1 0 0,0 2-88 0 0,0-4 2 0 0,0 0 1 0 0,0 0-1 0 0,0-1 1 0 0,0 1 0 0 0,0 0-1 0 0,0-1 1 0 0,1 1-1 0 0,-1 0 1 0 0,0-1-1 0 0,1 1 1 0 0,-1-1-1 0 0,1 0 1 0 0,0 0-1 0 0,-1 0 1 0 0,1 1-1 0 0,0-1 1 0 0,0-1-1 0 0,0 1 1 0 0,0 0-1 0 0,-1 0 1 0 0,1-1-1 0 0,0 1 1 0 0,0-1-1 0 0,1 0 1 0 0,-1 1-1 0 0,0-1-2 0 0,18 1-51 0 0,0-1 0 0 0,0-1 0 0 0,0-1 0 0 0,-1 0-1 0 0,1-2 1 0 0,7-2 51 0 0,12-1-945 0 0,6-2-2005 0 0,36-13 2950 0 0,-23 3-1534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29 15663 0 0,'0'0'356'0'0,"0"0"50"0"0,0 0 20 0 0,0-2-42 0 0,0-10-292 0 0,0-3 2932 0 0,-6 25-2194 0 0,2-6-705 0 0,-18 30 41 0 0,8-10-166 0 0,-2-1-1 0 0,-9 10 1 0 0,-8 9 0 0 0,-11 19 0 0 0,15-18 0 0 0,-19 17 0 0 0,39-50-269 0 0,7-8-1135 0 0,2-2-511 0 0,0 0-107 0 0,0 0-24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69 360 15663 0 0,'-3'-2'205'0'0,"-1"1"-1"0"0,1-1 1 0 0,-1 1-1 0 0,0 0 1 0 0,0 1-1 0 0,1-1 1 0 0,-1 1-1 0 0,0-1 1 0 0,-3 1-205 0 0,-9-1-70 0 0,15 1 126 0 0,1 0 0 0 0,-1 0 1 0 0,1 0-1 0 0,-1 0 0 0 0,1 0 1 0 0,-1 0-1 0 0,1 0 0 0 0,-1 0 1 0 0,1 0-1 0 0,-1-1 0 0 0,1 1 0 0 0,-1 0 1 0 0,1 0-1 0 0,0 0 0 0 0,-1-1 1 0 0,1 1-1 0 0,-1 0 0 0 0,1-1 1 0 0,0 1-1 0 0,-1 0 0 0 0,1-1 0 0 0,0 1 1 0 0,-1-1-1 0 0,1 1 0 0 0,0 0 1 0 0,0-1-1 0 0,0 1 0 0 0,-1-1 1 0 0,1 1-1 0 0,0-1 0 0 0,0 1 0 0 0,0-1 1 0 0,0 1-57 0 0,0-2 27 0 0,0 0 0 0 0,0 1 0 0 0,0-1 1 0 0,0 0-1 0 0,1 1 0 0 0,-1-1 1 0 0,1 1-1 0 0,-1-1 0 0 0,1 1 0 0 0,0-1 1 0 0,0 0-28 0 0,2-4-42 0 0,1 0-1 0 0,0 0 1 0 0,0 0 0 0 0,4-4 42 0 0,11-7 0 0 0,0 1 0 0 0,0 1 0 0 0,1 1 0 0 0,15-7 0 0 0,-16 8 0 0 0,53-29 0 0 0,1 3 0 0 0,54-19 0 0 0,-117 54 0 0 0,69-28 0 0 0,-68 28 0 0 0,1 1 0 0 0,-1 0 0 0 0,1 1 0 0 0,-1 1 0 0 0,1-1 0 0 0,2 1 0 0 0,-13 1 0 0 0,1 0 0 0 0,0 0 0 0 0,0 0 0 0 0,0 1 0 0 0,0-1 0 0 0,0 0 0 0 0,0 1 0 0 0,0-1 0 0 0,-1 1 0 0 0,1 0 0 0 0,0-1 0 0 0,0 1 0 0 0,-1 0 0 0 0,1 0 0 0 0,0 0 0 0 0,-1 0 0 0 0,1 1 0 0 0,-1-1 0 0 0,1 0 0 0 0,-1 1 0 0 0,0-1 0 0 0,0 0 0 0 0,1 1 0 0 0,-1 0 0 0 0,0-1 0 0 0,0 1 0 0 0,-1 0 0 0 0,2 1 0 0 0,-1 0 0 0 0,-1 1 0 0 0,1-1 0 0 0,0 1 0 0 0,-1-1 0 0 0,0 0 0 0 0,1 1 0 0 0,-2-1 0 0 0,1 1 0 0 0,0-1 0 0 0,-1 1 0 0 0,1-1 0 0 0,-1 0 0 0 0,-1 4 0 0 0,-7 17 0 0 0,-1 0 0 0 0,-1 0 0 0 0,-1-1 0 0 0,-5 6 0 0 0,-22 43 0 0 0,27-51-6 0 0,9-18-30 0 0,1 1 0 0 0,0-1 0 0 0,0 0 0 0 0,0 1 1 0 0,1-1-1 0 0,-1 1 0 0 0,1 0 0 0 0,0-1 0 0 0,0 1 0 0 0,0 0 0 0 0,0 3 36 0 0,0 14-611 0 0,1-20 430 0 0,0-1 0 0 0,0 1 1 0 0,0 0-1 0 0,0-1 1 0 0,-1 1-1 0 0,1 0 1 0 0,0-1-1 0 0,0 1 0 0 0,0-1 1 0 0,-1 1-1 0 0,1 0 1 0 0,0-1-1 0 0,-1 1 1 0 0,1-1-1 0 0,0 1 0 0 0,-1-1 1 0 0,1 1-1 0 0,-1-1 1 0 0,1 1-1 0 0,-1-1 1 0 0,1 1-1 0 0,-1-1 0 0 0,1 0 1 0 0,-1 1-1 0 0,1-1 1 0 0,-1 0-1 0 0,0 1 1 0 0,1-1-1 0 0,-1 0 181 0 0,1 0-1535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41 15663 0 0,'37'-38'1572'0'0,"-37"38"-1570"0"0,0 0 1 0 0,0 0-1 0 0,0-1 0 0 0,0 1 0 0 0,0 0 0 0 0,0 0 0 0 0,1 0 1 0 0,-1 0-1 0 0,0 0 0 0 0,0-1 0 0 0,0 1 0 0 0,0 0 0 0 0,0 0 0 0 0,0 0 1 0 0,0 0-1 0 0,1 0 0 0 0,-1 0 0 0 0,0 0 0 0 0,0-1 0 0 0,0 1 1 0 0,0 0-1 0 0,0 0 0 0 0,1 0 0 0 0,-1 0 0 0 0,0 0 0 0 0,0 0 1 0 0,0 0-1 0 0,0 0 0 0 0,1 0 0 0 0,-1 0 0 0 0,0 0 0 0 0,0 0 1 0 0,0 0-1 0 0,0 0 0 0 0,1 0 0 0 0,-1 0 0 0 0,0 0 0 0 0,0 0 0 0 0,0 0 1 0 0,0 0-1 0 0,1 0 0 0 0,-1 1 0 0 0,0-1 0 0 0,0 0 0 0 0,0 0 1 0 0,0 0-1 0 0,0 0 0 0 0,0 0 0 0 0,1 0 0 0 0,-1 0 0 0 0,0 1 1 0 0,0-1-1 0 0,0 0 0 0 0,0 0 0 0 0,0 0 0 0 0,0 0 0 0 0,0 0 1 0 0,0 1-1 0 0,0-1 0 0 0,0 0 0 0 0,1 0 0 0 0,-1 0 0 0 0,0 0 0 0 0,0 1 1 0 0,0-1-3 0 0,0 8 7 0 0,0-8-7 0 0,-2 13 48 0 0,-1 0 0 0 0,0 0 0 0 0,-1 0 0 0 0,-1-1 0 0 0,0 0 0 0 0,-4 8-48 0 0,1-1 148 0 0,-29 60 1459 0 0,-28 41-1607 0 0,9-18-3 0 0,-32 77 3 0 0,-18 33 0 0 0,74-154 0 0 0,-3-1 0 0 0,-25 28 0 0 0,35-54-2340 0 0,-1 0 0 0 0,-2-2 0 0 0,-4 2 2340 0 0,1-4-2556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13823 0 0,'0'0'315'0'0,"0"0"45"0"0,1 2 21 0 0,0 0-358 0 0,-1-1 0 0 0,1 1 0 0 0,0 0 0 0 0,0-1 1 0 0,0 1-1 0 0,0-1 0 0 0,1 0 0 0 0,-1 1 0 0 0,0-1 0 0 0,1 0 0 0 0,-1 0 0 0 0,1 1 0 0 0,-1-1 0 0 0,1 0 0 0 0,-1-1 0 0 0,1 1 0 0 0,0 0 0 0 0,-1 0 0 0 0,1-1 0 0 0,0 1 0 0 0,0-1-23 0 0,5 3 9 0 0,-1-2-1 0 0,1 1 1 0 0,-1-1-1 0 0,1 0 1 0 0,4 1-9 0 0,16-3 589 0 0,0-1 0 0 0,-1-1 0 0 0,16-5-589 0 0,8 0 618 0 0,49-10-74 0 0,-2-4 0 0 0,0-5 0 0 0,15-9-544 0 0,-16 8-1293 0 0,-53 17-5174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11 10135 0 0,'0'0'464'0'0,"2"-1"-9"0"0,4-5-295 0 0,1 3-71 0 0,-7 3-54 0 0,1 0 0 0 0,-1 0 0 0 0,0 1 0 0 0,1-1 0 0 0,-1 0 0 0 0,1 0 0 0 0,-1 0 0 0 0,0 1-1 0 0,0-1 1 0 0,1 0 0 0 0,-1 1 0 0 0,0-1 0 0 0,1 0 0 0 0,-1 0 0 0 0,0 1 0 0 0,0-1 0 0 0,0 1 0 0 0,1-1-1 0 0,-1 0 1 0 0,0 1 0 0 0,0-1 0 0 0,0 0 0 0 0,0 1 0 0 0,0-1 0 0 0,0 1 0 0 0,0-1-35 0 0,4 12 460 0 0,-3-2-223 0 0,0 1 0 0 0,-1-1 0 0 0,0 0 0 0 0,0 0 0 0 0,-1 1 0 0 0,-1-1 0 0 0,0 3-237 0 0,-6 23 1126 0 0,-7 13-1126 0 0,9-26 287 0 0,-12 30 154 0 0,-2 0-1 0 0,-26 48-440 0 0,-62 97 739 0 0,95-174-727 0 0,-15 20-12 0 0,-17 21 0 0 0,-15 23 0 0 0,24-35 0 0 0,-1-1 0 0 0,-33 32 0 0 0,59-71-700 0 0,0-1-1 0 0,-1-1 1 0 0,0 0 0 0 0,-1-1-1 0 0,0 0 1 0 0,-2 0 700 0 0,-5 0-1534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109 224 15663 0 0,'0'0'356'0'0,"0"0"50"0"0,0 0 20 0 0,3 0-42 0 0,2 1-423 0 0,19 2 481 0 0,0 0 1 0 0,0-2-1 0 0,0 0 0 0 0,-1-2 0 0 0,15-2-442 0 0,-16 0 5 0 0,-1-2-1 0 0,0 0 0 0 0,0-2 1 0 0,11-4-5 0 0,-22 7-1 0 0,0-1 1 0 0,-1 0 0 0 0,0-1 0 0 0,1 0 0 0 0,-2 0 0 0 0,1-1 0 0 0,-1 0-1 0 0,0 0 1 0 0,0-1 0 0 0,0-1 0 0 0,-5 5-24 0 0,0 0-1 0 0,0-1 1 0 0,0 1-1 0 0,-1-1 1 0 0,0 1-1 0 0,0-1 1 0 0,0 0-1 0 0,0 0 1 0 0,-1 0-1 0 0,1-2 25 0 0,-2 4-144 0 0,1-1 0 0 0,-1 1 0 0 0,0-1-1 0 0,0 1 1 0 0,0-1 0 0 0,0 1 0 0 0,0-1 0 0 0,-1 1-1 0 0,0-1 1 0 0,1 1 0 0 0,-1 0 0 0 0,-1-1 0 0 0,1 1-1 0 0,0 0 1 0 0,-2-3 144 0 0,2 5-67 0 0,0 0 0 0 0,0 0 0 0 0,0-1 0 0 0,0 1 0 0 0,0 0 0 0 0,0 0 0 0 0,0 0 0 0 0,0 0 0 0 0,-1 0 0 0 0,1 0 0 0 0,0 1-1 0 0,-1-1 1 0 0,1 0 0 0 0,0 1 0 0 0,-1-1 0 0 0,1 0 0 0 0,-1 1 0 0 0,1 0 0 0 0,-2-1 67 0 0,0 1-48 0 0,-1 0-1 0 0,0 0 1 0 0,1 0-1 0 0,-1 0 1 0 0,0 0 0 0 0,1 1-1 0 0,-1 0 1 0 0,-2 0 48 0 0,-6 4 23 0 0,-1-1 1 0 0,1 2-1 0 0,1-1 0 0 0,-6 5-23 0 0,-11 7 253 0 0,2 1 0 0 0,0 2 0 0 0,1 0 0 0 0,0 2-253 0 0,-90 94 916 0 0,89-88-916 0 0,1 1 0 0 0,1 1 0 0 0,-16 28 0 0 0,37-54 0 0 0,1 1 0 0 0,0-1 0 0 0,0 1 0 0 0,0-1 0 0 0,0 1 0 0 0,1 0 0 0 0,-1 0 0 0 0,1 3 0 0 0,1-7 0 0 0,0 0 0 0 0,-1 1 0 0 0,1-1 0 0 0,0 1 0 0 0,1-1 0 0 0,-1 1 0 0 0,0-1 0 0 0,0 0 0 0 0,1 1 0 0 0,-1-1 0 0 0,1 1 0 0 0,-1-1 0 0 0,1 0 0 0 0,-1 1 0 0 0,1-1 0 0 0,0 0 0 0 0,0 0 0 0 0,0 0 0 0 0,0 1 0 0 0,0-1 0 0 0,0 0 0 0 0,0 0 0 0 0,0 0 0 0 0,0-1 0 0 0,0 1 0 0 0,0 0 0 0 0,1 0 0 0 0,-1 0 0 0 0,0-1 0 0 0,1 1 0 0 0,-1-1 0 0 0,3 2-597 0 0,1-1 1 0 0,-1 0-1 0 0,0 0 0 0 0,0 0 0 0 0,0-1 0 0 0,1 1 0 0 0,-1-1 1 0 0,3 0 596 0 0,19-3-5410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23 649 15663 0 0,'0'0'356'0'0,"0"0"50"0"0,0 0 20 0 0,0 0-42 0 0,-1-1-250 0 0,-1-2 134 0 0,-1 0 1 0 0,1 0-1 0 0,0-1 1 0 0,0 1-1 0 0,1-1 0 0 0,-1 1 1 0 0,1-1-1 0 0,-1 1 1 0 0,1-1-1 0 0,0 0 1 0 0,1 0-1 0 0,-1 0 1 0 0,0-2-269 0 0,1 1 227 0 0,-1-1 0 0 0,1 1 0 0 0,0-1 0 0 0,1 1 1 0 0,-1 0-1 0 0,1-1 0 0 0,0 1 0 0 0,1 0 0 0 0,1-5-227 0 0,5-8 175 0 0,1 1 0 0 0,0 0 0 0 0,2 1 0 0 0,0 0 0 0 0,1 1 0 0 0,8-10-175 0 0,22-18 1119 0 0,23-17-1119 0 0,-36 33 60 0 0,62-50-1724 0 0,4 4 0 0 0,6 2 1664 0 0,-38 27-4782 0 0,-36 26-1697 0 0</inkml:trace>
  <inkml:trace contextRef="#ctx0" brushRef="#br0" timeOffset="1">790 104 11975 0 0,'0'0'547'0'0,"0"2"-11"0"0,-21 109 305 0 0,13-63 1515 0 0,-12 44-2356 0 0,-9 17 3168 0 0,4 4-3168 0 0,10-52 931 0 0,15-59-422 0 0,0-2 3 0 0,0 0 0 0 0,0 0 0 0 0,0 0 0 0 0,0 0-69 0 0,1 0-431 0 0,1 0 0 0 0,0-1 0 0 0,-1 1 0 0 0,1-1 0 0 0,-1 1 0 0 0,1-1 1 0 0,-1 0-1 0 0,1 1 0 0 0,-1-1 0 0 0,1 0 0 0 0,-1 0 0 0 0,1 0 0 0 0,-1 0 0 0 0,0 0 0 0 0,1-1-12 0 0,17-20 356 0 0,-18 20-285 0 0,28-33 879 0 0,13-16-311 0 0,-14 10-636 0 0,2 2-1 0 0,1 1 1 0 0,2 1 0 0 0,2 2-1 0 0,1 1 1 0 0,10-4-3 0 0,-35 29 0 0 0,21-15 0 0 0,1 0 0 0 0,1 2 0 0 0,4 0 0 0 0,-20 12-245 0 0,-1-1 0 0 0,1-2 245 0 0,-4 3-298 0 0,-1 2 0 0 0,1-1 0 0 0,8-2 298 0 0,-20 10-512 0 0,-2 1 0 0 0,0 0 0 0 0,0 0 0 0 0,0 0-204 0 0,0 0-857 0 0,0 0-379 0 0,1 2-80 0 0,7 5-15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80 11975 0 0,'4'-8'315'0'0,"1"0"0"0"0,1 1-1 0 0,0-1 1 0 0,1-1-315 0 0,5-5 53 0 0,-7 6-53 0 0,-7 1 0 0 0,1 6 0 0 0,0 0 0 0 0,-1 0 0 0 0,1 0-1 0 0,0 0 1 0 0,-1 0 0 0 0,1 1-1 0 0,-1-1 1 0 0,1 0 0 0 0,-1 1 0 0 0,1-1-1 0 0,-1 1 1 0 0,1-1 0 0 0,-1 1 0 0 0,0 0-1 0 0,1 0 1 0 0,-1 0 0 0 0,0 0 0 0 0,1 0-1 0 0,-1 0 1 0 0,1 0 0 0 0,-1 0 0 0 0,0 1-1 0 0,1-1 1 0 0,-2 1 0 0 0,-5 1 26 0 0,-1 0-1 0 0,0 1 1 0 0,-6 2-26 0 0,1 2 368 0 0,1 0-1 0 0,1 1 1 0 0,0 0 0 0 0,-2 3-368 0 0,-29 17 482 0 0,34-23-396 0 0,1 0 0 0 0,0 1 0 0 0,0 0 1 0 0,0 0-1 0 0,1 1 0 0 0,0 0 0 0 0,0 0 0 0 0,0 0 0 0 0,1 1 0 0 0,0 0 0 0 0,0 3-86 0 0,1-3 384 0 0,1 0-1 0 0,0 1 1 0 0,0 0 0 0 0,1 0-1 0 0,1 0 1 0 0,-1 0 0 0 0,1 0-1 0 0,1 3-383 0 0,1-11 85 0 0,-1 0 0 0 0,1 0 0 0 0,1 0 0 0 0,-1 0 0 0 0,0 0 0 0 0,0 0 0 0 0,0 0 0 0 0,1 0 0 0 0,-1 0 0 0 0,0 0 0 0 0,1-1 0 0 0,-1 1 0 0 0,1 0 0 0 0,-1 0 0 0 0,1 0 0 0 0,0 0-85 0 0,-1 1 176 0 0,1-1 267 0 0,11 2-278 0 0,-6-2-165 0 0,0 0 0 0 0,0-1 0 0 0,0 1 0 0 0,1-2 0 0 0,-1 1 0 0 0,0-1 0 0 0,4 0 0 0 0,14-2 0 0 0,-12 1 0 0 0,-12 2 0 0 0,0 0 0 0 0,1 0 0 0 0,-1 0 0 0 0,0-1 0 0 0,1 1 0 0 0,-1 0 0 0 0,0 0 0 0 0,1 0 0 0 0,-1 0 0 0 0,0 0 0 0 0,1 0 0 0 0,-1 0 0 0 0,0 0 0 0 0,1 0 0 0 0,-1 0 0 0 0,0 0 0 0 0,1 0 0 0 0,-1 0 0 0 0,0 1 0 0 0,1-1 0 0 0,-1 0 0 0 0,0 0 0 0 0,1 0 0 0 0,-1 0 0 0 0,0 1 0 0 0,0-1 0 0 0,1 0 0 0 0,-1 0 0 0 0,0 0 0 0 0,0 1 0 0 0,1-1 0 0 0,-1 0 0 0 0,0 1 0 0 0,0-1 0 0 0,0 0 0 0 0,1 0 0 0 0,-1 1 0 0 0,0-1 0 0 0,0 0 0 0 0,0 1 0 0 0,0-1 0 0 0,0 1 0 0 0,0 10 0 0 0,-1-10 0 0 0,1 1 13 0 0,-1 0-1 0 0,1 0 1 0 0,-1 0-1 0 0,0 0 1 0 0,0 0-1 0 0,0 0 1 0 0,0-1-1 0 0,0 1 1 0 0,-1 0-1 0 0,0 0-12 0 0,-7 13-1907 0 0,9-14-196 0 0,0-1-4380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3:5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38 17503 0 0,'5'-6'440'0'0,"0"0"0"0"0,-1-1-1 0 0,0 1 1 0 0,3-6-440 0 0,-58 109 2323 0 0,-47 66-2323 0 0,62-106-114 0 0,-28 43 402 0 0,-28 47 864 0 0,56-85-949 0 0,4 2-1 0 0,2 1 1 0 0,-18 58-203 0 0,25-58 33 0 0,11-30-1446 0 0,1 0 0 0 0,0 6 1413 0 0,8-29-568 0 0,2-8 248 0 0,0 0-1 0 0,0 1 0 0 0,0-1 1 0 0,0 0-1 0 0,1 1 0 0 0,0-1 1 0 0,0 0-1 0 0,0 1 1 0 0,0-1-1 0 0,1 0 0 0 0,0 2 321 0 0,2 7-1024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42 13823 0 0,'2'-1'630'0'0,"8"-7"73"0"0,-8 6-682 0 0,0 1 1 0 0,0-1-1 0 0,0 0 1 0 0,0 1-1 0 0,0-1 1 0 0,0 0-1 0 0,0 0 1 0 0,0 0 0 0 0,-1 0-1 0 0,1-1 1 0 0,0-1-22 0 0,-1 3 376 0 0,-1 0-321 0 0,0 1 1 0 0,0 0 0 0 0,0-1 0 0 0,-1 1 0 0 0,1 0-1 0 0,0 0 1 0 0,0-1 0 0 0,0 1 0 0 0,0 0 0 0 0,-1-1 0 0 0,1 1-1 0 0,0 0 1 0 0,0 0 0 0 0,0-1 0 0 0,-1 1 0 0 0,1 0-1 0 0,0 0 1 0 0,0 0 0 0 0,-1-1 0 0 0,1 1 0 0 0,0 0-1 0 0,-1 0 1 0 0,1 0 0 0 0,0 0 0 0 0,-1 0 0 0 0,1 0-1 0 0,0-1 1 0 0,-1 1 0 0 0,1 0 0 0 0,0 0 0 0 0,-1 0 0 0 0,1 0-1 0 0,0 0 1 0 0,-1 0 0 0 0,1 0 0 0 0,0 0 0 0 0,-1 1-1 0 0,1-1 1 0 0,0 0 0 0 0,-1 0 0 0 0,1 0 0 0 0,0 0-1 0 0,0 0 1 0 0,-1 0 0 0 0,1 1 0 0 0,0-1-56 0 0,-19 7 223 0 0,16-5 33 0 0,-44 21-53 0 0,1 3 0 0 0,1 1-1 0 0,-40 33-202 0 0,28-16 0 0 0,-19 23 0 0 0,66-58 0 0 0,-9 8 0 0 0,1 1 0 0 0,0 0 0 0 0,-7 12 0 0 0,21-25 0 0 0,0 1 0 0 0,0 0 0 0 0,0-1 0 0 0,1 2 0 0 0,0-1 0 0 0,0 0 0 0 0,0 1 0 0 0,1-1 0 0 0,0 1 0 0 0,1 0 0 0 0,-1-1 0 0 0,1 1 0 0 0,0 0 0 0 0,1 0 0 0 0,0 3 0 0 0,1-5 7 0 0,0 0-1 0 0,0 1 0 0 0,1-1 1 0 0,0 0-1 0 0,0 0 1 0 0,0-1-1 0 0,1 1 0 0 0,-1 0 1 0 0,1-1-1 0 0,0 1 1 0 0,1-1-1 0 0,2 4-6 0 0,2 1-191 0 0,1-1 1 0 0,0 0-1 0 0,0 0 1 0 0,0 0-1 0 0,1-1 191 0 0,-6-5-243 0 0,-1-1-1 0 0,1 0 1 0 0,-1 0-1 0 0,1 0 0 0 0,0 0 1 0 0,-1 0-1 0 0,1-1 1 0 0,0 1-1 0 0,-1-1 1 0 0,1 0-1 0 0,0 0 1 0 0,2-1 243 0 0,-6 1-22 0 0,20-2-1816 0 0,3-3-3280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11975 0 0,'0'0'267'0'0,"0"0"42"0"0,0 0 17 0 0,0 0-28 0 0,-7 0 351 0 0,3 0 2609 0 0,-2 1-3066 0 0,0 1 0 0 0,1-1 0 0 0,-1 1 0 0 0,1 1 0 0 0,0-1-1 0 0,-1 1 1 0 0,1-1 0 0 0,0 2 0 0 0,1-1 0 0 0,-1 0 0 0 0,0 1 0 0 0,1 0 0 0 0,0 0-192 0 0,-12 13-139 0 0,1 0-1 0 0,-10 14 140 0 0,18-21 125 0 0,-3 3-125 0 0,1 0 0 0 0,1 1 0 0 0,0 0 0 0 0,1 0 0 0 0,0 1 0 0 0,2 0 0 0 0,-1 0 0 0 0,2 0 0 0 0,0 0 0 0 0,1 1 0 0 0,-1 9 0 0 0,4-22 3 0 0,1 14 66 0 0,0-15 302 0 0,0-2 117 0 0,3 1-428 0 0,-1-1 1 0 0,0 0-1 0 0,0 1 0 0 0,0-2 1 0 0,1 1-1 0 0,-1 0 1 0 0,0 0-1 0 0,0-1 1 0 0,0 0-1 0 0,0 0 0 0 0,0 1 1 0 0,0-2-1 0 0,0 1 1 0 0,0 0-1 0 0,0-1 0 0 0,0 1 1 0 0,0-1-1 0 0,-1 0 1 0 0,1 0-1 0 0,0-1-60 0 0,10-7-30 0 0,-1-1-1 0 0,-1 0 1 0 0,6-7 30 0 0,-8 9 0 0 0,0-1 0 0 0,-1 0 0 0 0,0 0 0 0 0,-1-1 0 0 0,0 1 0 0 0,-1-2 0 0 0,0 1 0 0 0,2-7 0 0 0,9-26 8 0 0,-10 27-303 0 0,-1 0 1 0 0,0-1-1 0 0,1-11 295 0 0,-6 10-903 0 0,-1 14-7023 0 0,0 5 5879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144 352 11975 0 0,'-7'5'576'0'0,"-1"1"-364"0"0,-1-1-1 0 0,1 0 0 0 0,-1 0 0 0 0,-8 2-211 0 0,12-5 212 0 0,0 0-1 0 0,0 0 1 0 0,0-1-1 0 0,-1 0 0 0 0,1 0 1 0 0,-1 0-1 0 0,1-1 1 0 0,0 1-1 0 0,-3-1-211 0 0,6 0 138 0 0,1-1 0 0 0,0 1-1 0 0,0 0 1 0 0,-1 0-1 0 0,1 0 1 0 0,0-1 0 0 0,0 1-1 0 0,-1 0 1 0 0,1-1 0 0 0,0 1-1 0 0,0-1 1 0 0,0 0 0 0 0,0 1-1 0 0,0-1 1 0 0,0 0-1 0 0,0 0 1 0 0,0 0 0 0 0,0 1-1 0 0,0-1 1 0 0,0 0 0 0 0,0 0-1 0 0,0 0 1 0 0,1-1 0 0 0,-1 1-1 0 0,0 0 1 0 0,1 0-1 0 0,-1 0 1 0 0,1 0 0 0 0,0-1-1 0 0,-1 1 1 0 0,1 0 0 0 0,0 0-1 0 0,0-1 1 0 0,-1 1-138 0 0,1-2 98 0 0,0 0 1 0 0,1 1-1 0 0,-1-1 0 0 0,0 0 1 0 0,1 0-1 0 0,0 1 0 0 0,-1-1 1 0 0,1 0-1 0 0,0 1 0 0 0,1-1 1 0 0,-1 0-1 0 0,0 1 0 0 0,1 0 1 0 0,-1-1-1 0 0,2 0-98 0 0,8-10 4 0 0,1 0-1 0 0,1 1 1 0 0,0 1 0 0 0,0 0 0 0 0,3-1-4 0 0,75-47-3 0 0,-76 50 4 0 0,48-27-1 0 0,2 2 0 0 0,18-5 0 0 0,-39 21 0 0 0,0 2 0 0 0,2 2 0 0 0,45-8 0 0 0,-83 21 0 0 0,-4 0 0 0 0,0 0 0 0 0,0 0 0 0 0,-1 1 0 0 0,1-1 0 0 0,0 1 0 0 0,0 0 0 0 0,0 0 0 0 0,0 0 0 0 0,0 1 0 0 0,0-1 0 0 0,0 1 0 0 0,2 1 0 0 0,2 4 0 0 0,-7-4 0 0 0,0 0 0 0 0,0 1 0 0 0,-1-1 0 0 0,1 0 0 0 0,-1 1 0 0 0,0-1 0 0 0,0 0 0 0 0,0 1 0 0 0,0-1 0 0 0,0 0 0 0 0,0 1 0 0 0,0-1 0 0 0,-1 0 0 0 0,1 1 0 0 0,-1-1 0 0 0,0 2 0 0 0,-1 2 0 0 0,-1 1 0 0 0,1 0 0 0 0,-1-1 0 0 0,-1 0 0 0 0,0 1 0 0 0,-33 59 0 0 0,3 1 0 0 0,-14 40 0 0 0,40-89 0 0 0,1-2-142 0 0,-7 17 83 0 0,10-10-3328 0 0,6-21 1365 0 0,5 1-24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15663 0 0,'0'0'356'0'0,"0"2"50"0"0,1 3-353 0 0,-1-1 0 0 0,0 1 0 0 0,0 0 1 0 0,0-1-1 0 0,0 1 0 0 0,-1 0 0 0 0,0-1 1 0 0,0 1-1 0 0,-1 4-53 0 0,-18 42 427 0 0,11-31-375 0 0,-243 546 1988 0 0,117-321-2005 0 0,99-188-180 0 0,-3-1-1 0 0,-2-1 1 0 0,-7 2 145 0 0,7-6-867 0 0,-11 10-518 0 0,43-51-360 0 0,0-1 0 0 0,-1-1 0 0 0,-1 1 1745 0 0,-3 0-4968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17503 0 0,'0'0'399'0'0,"0"0"60"0"0,0 0 21 0 0,0 0-59 0 0,2 1-276 0 0,9 0-144 0 0,0 0 0 0 0,1-1 0 0 0,0 0 0 0 0,-1 0 0 0 0,6-2-1 0 0,61-12 102 0 0,-38 6 250 0 0,227-47 2316 0 0,-48 9-2726 0 0,39 5 58 0 0,-232 38-5425 0 0,-5 3-1891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86 15663 0 0,'2'-2'114'0'0,"-1"-1"-1"0"0,1 0 0 0 0,-1 0 0 0 0,0 0 0 0 0,0 0 1 0 0,0 0-1 0 0,-1 0 0 0 0,1 0 0 0 0,-1 0 1 0 0,1 0-1 0 0,-1 0 0 0 0,0 0 0 0 0,0 0 1 0 0,0-1-114 0 0,-1 2 48 0 0,1 0 0 0 0,-1 0 0 0 0,0 1 0 0 0,1-1 0 0 0,-1 0 0 0 0,0 0 0 0 0,0 0 0 0 0,0 1 0 0 0,-1-1 0 0 0,1 1 0 0 0,0-1 0 0 0,0 1 0 0 0,-1-1 0 0 0,1 1 0 0 0,-1 0 1 0 0,0-1-1 0 0,1 1 0 0 0,-1 0 0 0 0,0 0 0 0 0,1 0 0 0 0,-1 0 0 0 0,-2 0-48 0 0,-1-1 86 0 0,-1 1 0 0 0,0 0 0 0 0,1 0 0 0 0,-1 0 0 0 0,0 0-1 0 0,1 1 1 0 0,-1 0 0 0 0,0 0 0 0 0,1 1 0 0 0,-1 0 0 0 0,0 0 0 0 0,1 0 0 0 0,-1 0 0 0 0,-2 2-86 0 0,-9 3-21 0 0,0 0-1 0 0,1 1 1 0 0,0 1-1 0 0,0 1 22 0 0,-8 6 0 0 0,2 2 0 0 0,0 0 0 0 0,2 1 0 0 0,0 1 0 0 0,-3 5 0 0 0,14-16 0 0 0,-4 5 0 0 0,1 1 0 0 0,0 0 0 0 0,1 1 0 0 0,1 0 0 0 0,0 0 0 0 0,1 1 0 0 0,0 0 0 0 0,2 1 0 0 0,-2 5 0 0 0,8-19 0 0 0,0 0 0 0 0,0 1 0 0 0,0-1 0 0 0,1 0 0 0 0,0 0 0 0 0,-1 0 0 0 0,1 0 0 0 0,0 0 0 0 0,1 1 0 0 0,-1-1 0 0 0,0 0 0 0 0,1 2 0 0 0,0-4 0 0 0,-1 0 0 0 0,1 0 0 0 0,-1 0 0 0 0,1 0 0 0 0,-1 0 0 0 0,1 0 0 0 0,-1-1 0 0 0,1 1 0 0 0,0 0 0 0 0,0 0 0 0 0,0 0 0 0 0,-1-1 0 0 0,1 1 0 0 0,0 0 0 0 0,0-1 0 0 0,0 1 0 0 0,0 0 0 0 0,0-1 0 0 0,0 0 0 0 0,0 1 0 0 0,0-1 0 0 0,0 1 0 0 0,0-1 0 0 0,0 0 0 0 0,1 0 0 0 0,-1 0 0 0 0,0 0 0 0 0,0 0 0 0 0,0 0 0 0 0,0 0 0 0 0,0 0 0 0 0,0 0 0 0 0,0 0 0 0 0,2-1 0 0 0,12-2 0 0 0,0 0 0 0 0,0-2 0 0 0,0 0 0 0 0,13-6 0 0 0,57-31 0 0 0,-41 19 0 0 0,4-3 1691 0 0,20-17-1691 0 0,-61 39 192 0 0,1 0-42 0 0,-6 7-124 0 0,-3 3-37 0 0,0-3 11 0 0,0 1 0 0 0,0 0 0 0 0,0-1 0 0 0,-1 1 0 0 0,1-1 0 0 0,-1 0 0 0 0,0 1 0 0 0,0-1 0 0 0,-2 2 0 0 0,-23 27 0 0 0,18-22 0 0 0,-15 17 0 0 0,1 2 0 0 0,-16 25 0 0 0,33-41 0 0 0,5-2-201 0 0,1-10 117 0 0,1-1 0 0 0,-1 1 1 0 0,1-1-1 0 0,0 1 0 0 0,-1-1 0 0 0,1 0 1 0 0,-1 1-1 0 0,1-1 0 0 0,0 0 0 0 0,0 1 1 0 0,-1-1-1 0 0,1 0 0 0 0,0 0 0 0 0,-1 0 1 0 0,1 0-1 0 0,0 1 0 0 0,0-1 1 0 0,-1 0-1 0 0,1 0 0 0 0,0 0 0 0 0,0-1 1 0 0,-1 1-1 0 0,1 0 0 0 0,0 0 0 0 0,0 0 1 0 0,0-1 83 0 0,23-5-1623 0 0,-22 5 1422 0 0,25-9-1333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4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91 13823 0 0,'-16'8'531'0'0,"14"-7"-485"0"0,0-1 0 0 0,1 1 0 0 0,-1 0 0 0 0,0 0 1 0 0,1-1-1 0 0,-1 1 0 0 0,1 0 0 0 0,-1 0 0 0 0,1 1 0 0 0,-1-1 1 0 0,1 0-1 0 0,0 0 0 0 0,-1 1 0 0 0,1-1 0 0 0,0 1 0 0 0,0-1 1 0 0,0 1-1 0 0,0-1 0 0 0,0 1 0 0 0,1 0 0 0 0,-2 1-46 0 0,1 0 2 0 0,1 1-1 0 0,-1-1 1 0 0,0 1-1 0 0,1-1 1 0 0,0 1-1 0 0,0-1 1 0 0,0 1-1 0 0,0-1-1 0 0,5 9 0 0 0,-2-9 54 0 0,0 0 0 0 0,0 0 0 0 0,1 0 0 0 0,-1-1 0 0 0,1 0 0 0 0,-1 0 0 0 0,1 0 0 0 0,0 0 0 0 0,0 0 0 0 0,0-1 0 0 0,0 0 0 0 0,3 1-54 0 0,10 2 576 0 0,0-1 0 0 0,7 0-576 0 0,-22-3 28 0 0,26 2 390 0 0,1-1-1 0 0,-1-1 0 0 0,1-2 1 0 0,-1-1-1 0 0,0-1 0 0 0,12-4-417 0 0,49-15 714 0 0,28-13-714 0 0,-41 12 925 0 0,20-5-780 0 0,40-13-659 0 0,-46 12-2837 0 0,-61 21-3132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280 261 15663 0 0,'-1'2'356'0'0,"-89"99"1008"0"0,81-91-1145 0 0,1 1-1 0 0,1 1 0 0 0,-4 7-218 0 0,3-6 389 0 0,0 0-1 0 0,-5 6-388 0 0,-6 5 1024 0 0,1 1 0 0 0,-6 13-1024 0 0,12-21 1003 0 0,0-1 1 0 0,-5 6-1004 0 0,-5 5-236 0 0,21-26-264 0 0,1-1-215 0 0,0 0-858 0 0,0 0-379 0 0,0 0-80 0 0,0 0-15 0 0</inkml:trace>
  <inkml:trace contextRef="#ctx0" brushRef="#br0" timeOffset="1">479 0 11975 0 0,'0'0'528'0'0,"0"0"112"0"0,0 0-512 0 0,0 0-128 0 0,-4 9 0 0 0,0 4 0 0 0,1 1 0 0 0,-2 0 0 0 0,-6 11 0 0 0,6-2 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4 342 17503 0 0,'0'0'399'0'0,"-3"-8"1106"0"0,3 6-1504 0 0,0 1-1 0 0,0-1 1 0 0,1 0 0 0 0,-1 1-1 0 0,1-1 1 0 0,-1 1-1 0 0,1-1 1 0 0,0 1 0 0 0,0-1-1 0 0,-1 1 1 0 0,1-1 0 0 0,0 1-1 0 0,0 0 1 0 0,1-1-1 0 0,-1 1 1 0 0,0 0 0 0 0,0 0-1 0 0,0 0 1 0 0,1 0-1 0 0,-1 0 1 0 0,1 0 0 0 0,-1 0-1 0 0,1 1 1 0 0,0-1-1 0 0,4-3 1 0 0,6-5-1 0 0,196-138 0 0 0,-151 110 0 0 0,2 3 0 0 0,46-18 0 0 0,-98 48 133 0 0,0 1 0 0 0,0 1 0 0 0,0-1 0 0 0,1 1 0 0 0,-1 0 0 0 0,1 1 0 0 0,3-1-133 0 0,-9 2 509 0 0,-2 9-422 0 0,0-1 0 0 0,-1 1 0 0 0,0-1 0 0 0,0 0-1 0 0,-1 1 1 0 0,0-1 0 0 0,0 0-87 0 0,-5 11 0 0 0,-1-1 0 0 0,-1-1 0 0 0,0 0 0 0 0,-1 0 0 0 0,-1 0 0 0 0,-2 1 0 0 0,0 0-138 0 0,1 1 0 0 0,2 1 0 0 0,-1 0-1 0 0,2 0 1 0 0,1 1 0 0 0,-4 16 138 0 0,-4 0-3056 0 0,11-22-3427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15663 0 0,'0'0'356'0'0,"0"0"50"0"0,0 0 20 0 0,0 0-42 0 0,0 0-180 0 0,0 0 176 0 0,0 0 107 0 0,0 0 22 0 0,-2 2 3 0 0,-19 31 1687 0 0,-21 26-2199 0 0,21-31-27 0 0,0 1-1 0 0,-11 24 28 0 0,-36 70 1440 0 0,67-122-1508 0 0,0 1-1 0 0,1 0 0 0 0,-1 0 1 0 0,0 0-1 0 0,1 0 0 0 0,-1 0 1 0 0,1 1-1 0 0,0-1 0 0 0,-1 0 1 0 0,1 0-1 0 0,0 0 1 0 0,0 0-1 0 0,1 0 0 0 0,-1 0 1 0 0,0 0-1 0 0,1 1 69 0 0,1 6-108 0 0,1 0 0 0 0,0-1 0 0 0,2 4 108 0 0,6 19 38 0 0,-8-18-7 0 0,-2 0 0 0 0,1 1 0 0 0,-2-1 0 0 0,0 1 0 0 0,0-1-1 0 0,-2 0 1 0 0,1 0 0 0 0,-2 1 0 0 0,0-1 0 0 0,0 0 0 0 0,-1-1 0 0 0,-1 1 0 0 0,-2 5-32 0 0,-2 5 868 0 0,6-14-718 0 0,-1 0 0 0 0,0 0-1 0 0,0-1 1 0 0,0 0 0 0 0,-5 6-149 0 0,7-12-1 0 0,1 1 0 0 0,-1-1 0 0 0,0 0 0 0 0,0 0 0 0 0,0-1 0 0 0,-1 1 0 0 0,1 0 0 0 0,0-1 0 0 0,-1 1 0 0 0,1-1 1 0 0,-1 0-1 0 0,1 0 0 0 0,-1 0 0 0 0,0 0 0 0 0,1 0 0 0 0,-1-1 0 0 0,0 1 0 0 0,0-1 0 0 0,1 1 0 0 0,-1-1 0 0 0,-1 0 1 0 0,-5-1-199 0 0,1 1-1 0 0,-1-1 1 0 0,1-1-1 0 0,0 1 1 0 0,-1-2-1 0 0,1 1 1 0 0,0-1-1 0 0,0 0 0 0 0,1 0 1 0 0,-1-1-1 0 0,1-1 1 0 0,-1 1-1 0 0,1-1 1 0 0,-5-4 199 0 0,-6-9-1023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50 746 13823 0 0,'-15'1'315'0'0,"12"0"45"0"0,-8-3 353 0 0,-10 2-518 0 0,39-15 1166 0 0,30-10 122 0 0,-28 15-905 0 0,0-1 1 0 0,0-1-579 0 0,-11 7 12 0 0,8-7 300 0 0,0 0-1 0 0,0 0 1 0 0,12-14-312 0 0,13-18 559 0 0,-2-2-1 0 0,27-41-558 0 0,-33 44 398 0 0,2 2 0 0 0,2 1-1 0 0,14-9-397 0 0,-44 41 247 0 0,7-5-576 0 0,1 1 1 0 0,1 0-1 0 0,17-9 329 0 0,-27 16-232 0 0,-7 5 229 0 0,0 0 0 0 0,1-1 0 0 0,-1 1 1 0 0,0 0-1 0 0,0 0 0 0 0,0 0 1 0 0,0 0-1 0 0,0 0 0 0 0,0 0 0 0 0,1-1 1 0 0,-1 1-1 0 0,0 0 0 0 0,0 0 1 0 0,0 0-1 0 0,0 0 0 0 0,1 0 1 0 0,-1 0-1 0 0,0 0 0 0 0,0 0 0 0 0,0 0 1 0 0,1 0-1 0 0,-1 0 0 0 0,0 0 1 0 0,0 0-1 0 0,0 0 0 0 0,0 0 0 0 0,1 0 1 0 0,-1 0-1 0 0,0 0 0 0 0,0 0 1 0 0,0 0-1 0 0,1 0 0 0 0,-1 0 1 0 0,0 0-1 0 0,0 0 0 0 0,0 0 0 0 0,0 0 1 0 0,1 1-1 0 0,-1-1 0 0 0,0 0 1 0 0,0 0-1 0 0,0 0 0 0 0,0 0 0 0 0,0 0 1 0 0,0 0-1 0 0,1 1 0 0 0,-1-1 1 0 0,0 0-1 0 0,0 0 0 0 0,0 0 1 0 0,0 0-1 0 0,0 1 0 0 0,0-1 0 0 0,0 0 1 0 0,0 0-1 0 0,0 0 0 0 0,0 0 1 0 0,0 1-1 0 0,0-1 0 0 0,0 0 0 0 0,0 0 1 0 0,0 0-1 0 0,0 1 0 0 0,0-1 1 0 0,0 0-1 0 0,0 0 0 0 0,0 0 3 0 0,-3 13 30 0 0,3-12-44 0 0,-3 10 14 0 0,0 0 0 0 0,-1 0 0 0 0,-1-1 0 0 0,0 0 0 0 0,0 0 0 0 0,-1 0 0 0 0,0-1 0 0 0,0 0 0 0 0,-8 13 0 0 0,-3 5 0 0 0,3-5 0 0 0,1 1 0 0 0,1 0 0 0 0,1 1 0 0 0,-8 16 0 0 0,14-31 0 0 0,0 1 0 0 0,0-1 0 0 0,1 1 0 0 0,1 0 0 0 0,-1 1 0 0 0,2-1 0 0 0,-1 0 0 0 0,2 1 0 0 0,-1 0 0 0 0,2-9 0 0 0,0 0 0 0 0,0 0 0 0 0,0-1 0 0 0,1 1 0 0 0,-1 0 0 0 0,0 0 0 0 0,1-1 0 0 0,0 1 0 0 0,-1 0 0 0 0,1 0 0 0 0,0-1 0 0 0,0 1 0 0 0,0 0 0 0 0,7 5 0 0 0,-5-6 0 0 0,-1-1 0 0 0,1 1 0 0 0,0-1 0 0 0,-1 0 0 0 0,1 1 0 0 0,0-1 0 0 0,-1 0 0 0 0,1-1 0 0 0,0 1 0 0 0,-1 0 0 0 0,2-1 0 0 0,31-9 0 0 0,-20 5 0 0 0,32-9 0 0 0,-1-3 0 0 0,-1-1 0 0 0,39-22 0 0 0,9-12 0 0 0,35-28 0 0 0,-96 59 0 0 0,-2-3 0 0 0,-1 0 0 0 0,-1-2 0 0 0,-1-1 0 0 0,17-22 0 0 0,-17 16 0 0 0,-1 0 0 0 0,-2-2 0 0 0,-2-1 0 0 0,12-25 0 0 0,-35 58 0 0 0,-4 7 0 0 0,-5 7 0 0 0,-16 22 0 0 0,1 1 0 0 0,3 2 0 0 0,0 0 0 0 0,2 1 0 0 0,2 1 0 0 0,2 1 0 0 0,1 0 0 0 0,2 1 0 0 0,2 1 0 0 0,-6 37 0 0 0,15-65 0 0 0,1 1 0 0 0,1-1 0 0 0,0 0 0 0 0,0 1 0 0 0,1 0 0 0 0,0-10 0 0 0,2 5 0 0 0,13 5 0 0 0,-13-11-27 0 0,1-1 1 0 0,-1 0-1 0 0,1 0 0 0 0,0-1 0 0 0,0 1 0 0 0,0-1 0 0 0,0 1 1 0 0,0-1-1 0 0,0 0 0 0 0,1-1 0 0 0,-1 1 0 0 0,0-1 1 0 0,0 0-1 0 0,1 0 0 0 0,-1 0 0 0 0,2-1 27 0 0,7-1-1142 0 0,1-1 0 0 0,-1-1 1 0 0,0 0-1 0 0,4-2 1142 0 0,-10 4-670 0 0,17-6-1376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23039 0 0,'0'0'528'0'0,"0"0"69"0"0,0 0 38 0 0,0 0-80 0 0,2 1-363 0 0,19 28-544 0 0,-4-14-3433 0 0,-16-14-4065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570 455 10135 0 0,'-14'-8'464'0'0,"12"7"-9"0"0,2 1-223 0 0,0-8 134 0 0,0 1 0 0 0,0-1 0 0 0,1 0 0 0 0,0 1 0 0 0,1-1 0 0 0,0 1 0 0 0,0 0-1 0 0,0-1 1 0 0,1 1 0 0 0,0 0 0 0 0,2-3-366 0 0,4-5 14 0 0,23-46-12 0 0,-21 37-2 0 0,-1-1 0 0 0,-2 1 0 0 0,1-5 0 0 0,-7 20 0 0 0,0-1 0 0 0,0 1 0 0 0,-1-1 0 0 0,-1 1 0 0 0,1-1 0 0 0,-2 1 0 0 0,1-1 0 0 0,-1 1 0 0 0,-1-1 0 0 0,0-2 0 0 0,1 9-54 0 0,-1-1 0 0 0,1 1 0 0 0,-1-1-1 0 0,0 1 1 0 0,0 0 0 0 0,0-1 0 0 0,0 1-1 0 0,-1 0 1 0 0,1 1 0 0 0,-1-1 0 0 0,0 0 0 0 0,1 1-1 0 0,-1-1 1 0 0,-1 1 0 0 0,1 0 0 0 0,0 0 0 0 0,0 0-1 0 0,-3 0 55 0 0,1-1-100 0 0,-1 1 0 0 0,0-1 0 0 0,0 1 0 0 0,0 1 0 0 0,0-1 0 0 0,-1 1 0 0 0,1 0 0 0 0,0 0 0 0 0,-1 1 0 0 0,-3 0 100 0 0,-11 2-8 0 0,0 2-1 0 0,0 0 1 0 0,1 1 0 0 0,0 1-1 0 0,0 0 1 0 0,-9 6 8 0 0,-6 4 145 0 0,0 2 0 0 0,0 1 1 0 0,2 2-146 0 0,3-1 603 0 0,2 1 0 0 0,0 2 0 0 0,-19 20-603 0 0,32-29 259 0 0,2 1 0 0 0,0 0 0 0 0,1 1 0 0 0,1 0 0 0 0,0 1 0 0 0,1 0 0 0 0,-4 10-259 0 0,12-21 2 0 0,-1 1-1 0 0,1-1 1 0 0,0 0-1 0 0,1 1 0 0 0,0-1 1 0 0,0 1-1 0 0,0-1 1 0 0,0 1-1 0 0,1-1 1 0 0,0 1-1 0 0,1 0 0 0 0,0-1 1 0 0,0 1-1 0 0,1 5-1 0 0,0-8 0 0 0,-1 1 0 0 0,1-1 0 0 0,0 0-1 0 0,0 1 1 0 0,1-1 0 0 0,-1 0 0 0 0,1 0 0 0 0,0 0-1 0 0,0-1 1 0 0,1 1 0 0 0,-1-1 0 0 0,0 0 0 0 0,1 0-1 0 0,0 0 1 0 0,0 0 0 0 0,0 0 0 0 0,0-1 0 0 0,0 0-1 0 0,1 0 1 0 0,2 1 0 0 0,2 0 98 0 0,-1-1 0 0 0,1 0 0 0 0,-1-1 0 0 0,1 0 0 0 0,0 0 0 0 0,-1-1 0 0 0,1 0 1 0 0,0 0-1 0 0,8-2-98 0 0,11-3 466 0 0,0 0 0 0 0,10-5-466 0 0,13-6-440 0 0,0-3 1 0 0,-2-1-1 0 0,-1-3 0 0 0,33-21 440 0 0,-69 37 0 0 0,-23 9 0 0 0,0 1 0 0 0,1 0 0 0 0,-7 3 0 0 0,7 0-2 0 0,1 0 1 0 0,0 0-1 0 0,0 1 0 0 0,0 0 0 0 0,1 1 1 0 0,0 0-1 0 0,1 0 0 0 0,-1 0 0 0 0,-1 4 2 0 0,-6 11 27 0 0,0 0 0 0 0,1 0-1 0 0,-1 7-26 0 0,-7 17 1055 0 0,11-24-937 0 0,0 0 0 0 0,-1-1 0 0 0,-1-1 0 0 0,-5 7-118 0 0,-2-1-808 0 0,15-18 437 0 0,-2-1 1 0 0,1 1-1 0 0,-1-1 1 0 0,0-1 0 0 0,-1 1-1 0 0,-1 0 371 0 0,-18 13-3341 0 0,25-20 1817 0 0,2-1-11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6 15663 0 0,'11'-4'1188'0'0,"-9"3"-1081"0"0,-3 2-8 0 0,-9 7 70 0 0,-19 12-12 0 0,0-9-157 0 0,0-1 0 0 0,-1-1 0 0 0,-1-1 0 0 0,-25 3 0 0 0,-15 3 0 0 0,22-5-73 0 0,-1-2 0 0 0,-42-1 73 0 0,-28 4-262 0 0,115-9 56 0 0,-1-1 0 0 0,0 0-1 0 0,0 0 1 0 0,0 0 0 0 0,0-1-1 0 0,1 1 1 0 0,-1-1 206 0 0,4 0-123 0 0,-1 0-1 0 0,1 1 1 0 0,0-1-1 0 0,0 0 1 0 0,0 0-1 0 0,0 0 1 0 0,0 0-1 0 0,0 0 0 0 0,0 0 1 0 0,0-1-1 0 0,0 1 1 0 0,0-1-1 0 0,1 1 1 0 0,-1-1-1 0 0,1 0 1 0 0,-1 0-1 0 0,0-1 124 0 0,1 2-512 0 0,1-1 288 0 0,0 0 135 0 0,0 1 1 0 0,0-1-1 0 0,1 1 0 0 0,-1-1 1 0 0,0 1-1 0 0,1-1 1 0 0,-1 1-1 0 0,1-1 0 0 0,-1 1 1 0 0,1 0-1 0 0,0-1 1 0 0,0 1-1 0 0,-1 0 0 0 0,1-1 89 0 0,0 0-87 0 0,0 1 409 0 0,-1 1 152 0 0,0 0 34 0 0,0 0-65 0 0,-16 11-278 0 0,-6 6 347 0 0,-1-2 0 0 0,-1 0 0 0 0,0-2 0 0 0,-16 6-512 0 0,-57 27-5 0 0,58-28 82 0 0,25-10 582 0 0,0 0 0 0 0,0 0-1 0 0,-4 5-658 0 0,13-7 0 0 0,9 3 0 0 0,1-4 0 0 0,0 0 0 0 0,1 0 0 0 0,0-1 0 0 0,0 0 0 0 0,0 0 0 0 0,1 0 0 0 0,-1-1 0 0 0,1 0 0 0 0,0 0 0 0 0,0 0 0 0 0,0-1 0 0 0,0 0 0 0 0,6 0 0 0 0,18 1 0 0 0,15-1 0 0 0,-30-2 0 0 0,1 0 0 0 0,0 1 0 0 0,-1 1 0 0 0,1 1 0 0 0,-1 0 0 0 0,0 1 0 0 0,11 5 0 0 0,-20-6 71 0 0,0 1-1 0 0,0-1 1 0 0,0 2 0 0 0,-1-1-1 0 0,0 1 1 0 0,1 0-1 0 0,-2 0 1 0 0,1 1-1 0 0,-1-1 1 0 0,1 1 0 0 0,-2 1-1 0 0,1-1 1 0 0,-1 1-1 0 0,0 0 1 0 0,0-1 0 0 0,0 4-71 0 0,2 2 170 0 0,-2 1 0 0 0,0 0 0 0 0,0 1 0 0 0,-1-1 0 0 0,-1 1 1 0 0,0-1-1 0 0,-1 1 0 0 0,0 11-170 0 0,-1-24 488 0 0,-2 1 21 0 0,-2 3-299 0 0,-1 2-170 0 0,0-1 0 0 0,-1 1 0 0 0,1-1-1 0 0,-1-1 1 0 0,-1 1 0 0 0,1-1 0 0 0,-1 0 0 0 0,0-1-1 0 0,0 0 1 0 0,-3 2-40 0 0,-48 15 0 0 0,0-2 0 0 0,-2-2 0 0 0,-30 2 0 0 0,68-14-106 0 0,-8 2-991 0 0,-17 1 1097 0 0,39-7-99 0 0,-1-1 1 0 0,1 1-1 0 0,0-1 1 0 0,0-1-1 0 0,-1 0 0 0 0,1 0 1 0 0,0 0-1 0 0,-1-1 99 0 0,8 2-23 0 0,1 0 0 0 0,0 0 0 0 0,-1-1 0 0 0,1 1 1 0 0,-1 0-1 0 0,1 0 0 0 0,-1 0 0 0 0,1 0 0 0 0,-1 0 0 0 0,1-1 0 0 0,0 1 0 0 0,-1 0 0 0 0,1 0 0 0 0,-1-1 0 0 0,1 1 0 0 0,0 0 0 0 0,-1-1 0 0 0,1 1 0 0 0,0 0 1 0 0,-1-1-1 0 0,1 1 0 0 0,0 0 0 0 0,0-1 0 0 0,-1 1 0 0 0,1-1 0 0 0,0 1 0 0 0,0 0 0 0 0,0-1 0 0 0,0 1 0 0 0,0-1 0 0 0,-1 1 0 0 0,1-1 0 0 0,0 1 0 0 0,0-1 0 0 0,0 1 1 0 0,0-1-1 0 0,0 1 0 0 0,0 0 0 0 0,0-1 0 0 0,1 1 0 0 0,-1-1 0 0 0,0 1 0 0 0,0-1 0 0 0,0 1 0 0 0,0-1 0 0 0,0 1 0 0 0,1 0 0 0 0,-1-1 0 0 0,0 1 0 0 0,0-1 1 0 0,1 1 22 0 0,1-2-240 0 0,0-1 0 0 0,0 1 0 0 0,0 0 0 0 0,0 0 0 0 0,0 0 0 0 0,0 0 0 0 0,3-1 240 0 0,12-7-1023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35 13823 0 0,'11'-6'395'0'0,"-1"0"0"0"0,1 1 1 0 0,0 0-1 0 0,0 1 0 0 0,1 1 0 0 0,4-2-395 0 0,-14 5 969 0 0,-2 0 45 0 0,8 8 175 0 0,-8-7-1187 0 0,1 1-1 0 0,0-1 1 0 0,-1 1 0 0 0,0-1 0 0 0,1 1-1 0 0,-1 0 1 0 0,0-1 0 0 0,1 1-1 0 0,-1-1 1 0 0,0 1 0 0 0,0 0 0 0 0,-1-1-1 0 0,1 1 1 0 0,0 0 0 0 0,0-1 0 0 0,-1 1-1 0 0,1-1 1 0 0,-1 1 0 0 0,1 0-1 0 0,-1-1 1 0 0,0 2-2 0 0,-19 31-3 0 0,20-34 3 0 0,-19 25 347 0 0,0-2 0 0 0,-1 0 0 0 0,-9 5-347 0 0,-10 13 866 0 0,-9 7-692 0 0,-5 1-174 0 0,-22 22-9 0 0,61-59 246 0 0,1-1-3120 0 0,13-11-3943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24 11975 0 0,'-2'-1'267'0'0,"-20"-18"768"0"0,21 19-1011 0 0,1-1 0 0 0,-1 1 0 0 0,1-1 0 0 0,-1 1 1 0 0,0 0-1 0 0,1-1 0 0 0,-1 1 0 0 0,1 0 0 0 0,-1 0 1 0 0,0 0-1 0 0,1-1 0 0 0,-1 1 0 0 0,0 0 0 0 0,1 0 1 0 0,-1 0-1 0 0,0 0 0 0 0,1 0 0 0 0,-1 0 0 0 0,0 0 1 0 0,1 0-1 0 0,-1 0 0 0 0,0 1 0 0 0,1-1 0 0 0,-1 0 1 0 0,1 0-1 0 0,-1 1 0 0 0,0-1 0 0 0,1 0 0 0 0,-1 1 0 0 0,1-1 1 0 0,-1 0-1 0 0,1 1 0 0 0,-1-1-24 0 0,0 1 135 0 0,-2 0-99 0 0,1 1 0 0 0,0-1-1 0 0,1 0 1 0 0,-1 1 0 0 0,0-1 0 0 0,0 1 0 0 0,0 0 0 0 0,1 0 0 0 0,-1 0-1 0 0,1 0 1 0 0,0 0 0 0 0,-1 0 0 0 0,1 0 0 0 0,0 1-36 0 0,-11 34 489 0 0,5-13-363 0 0,-25 70-54 0 0,5-3 2832 0 0,11-45-1712 0 0,16-45-821 0 0,0-1 117 0 0,0 0 21 0 0,0 0-66 0 0,2 0-399 0 0,-1 0 1 0 0,1 0-1 0 0,0 0 1 0 0,0-1-1 0 0,-1 1 0 0 0,1-1 1 0 0,0 0-1 0 0,-1 1 1 0 0,1-1-1 0 0,0 0 1 0 0,-1 0-1 0 0,1 0 0 0 0,-1 0 1 0 0,1 0-1 0 0,-1 0 1 0 0,0-1-1 0 0,0 1 1 0 0,2-2-45 0 0,2-3 395 0 0,-1-1 1 0 0,1 1 0 0 0,2-7-396 0 0,3-4 210 0 0,25-38-342 0 0,-24 35-817 0 0,2 0 0 0 0,0 1 0 0 0,1 1 0 0 0,9-8 949 0 0,-22 24-512 0 0,-1 2 0 0 0,0 0 0 0 0,0 0-136 0 0,5 13-2045 0 0,0 6 1169 0 0,-1 3-11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 15663 0 0,'5'-18'1572'0'0,"-5"18"-1569"0"0,0-1-1 0 0,0 1 1 0 0,0 0-1 0 0,0 0 1 0 0,0-1-1 0 0,0 1 1 0 0,0 0-1 0 0,0 0 1 0 0,0-1-1 0 0,0 1 1 0 0,0 0-1 0 0,-1-1 1 0 0,1 1-1 0 0,0 0 1 0 0,0 0-1 0 0,0 0 1 0 0,0-1-1 0 0,-1 1 1 0 0,1 0-1 0 0,0 0 1 0 0,0 0-1 0 0,0-1 1 0 0,-1 1-1 0 0,1 0 1 0 0,0 0-1 0 0,0 0 1 0 0,-1 0 0 0 0,1 0-1 0 0,0 0 1 0 0,-1 0-1 0 0,1-1 1 0 0,0 1-1 0 0,0 0 1 0 0,-1 0-1 0 0,1 0 1 0 0,0 0-1 0 0,-1 0 1 0 0,1 0-1 0 0,0 0 1 0 0,0 0-1 0 0,-1 1 1 0 0,1-1-1 0 0,0 0 1 0 0,0 0-1 0 0,-1 0 1 0 0,1 0-1 0 0,0 0 1 0 0,0 0-1 0 0,-1 0 1 0 0,1 1-1 0 0,0-1 1 0 0,0 0-1 0 0,-1 0 1 0 0,1 0-1 0 0,0 1 1 0 0,0-1-1 0 0,0 0 1 0 0,-1 0-1 0 0,1 0-2 0 0,0 0 0 0 0,-4 2 0 0 0,1 1 0 0 0,-1-1 0 0 0,0 0 0 0 0,1 1 0 0 0,0 0 0 0 0,-1 0 0 0 0,1 0 0 0 0,0 0 0 0 0,0 0 0 0 0,1 1 0 0 0,-1-1 0 0 0,1 1 0 0 0,-1 1 0 0 0,-3 9 0 0 0,0-1 0 0 0,1 0 0 0 0,1 1 0 0 0,-1 5 0 0 0,1 2 71 0 0,3-19 72 0 0,1 1-3 0 0,-1 0-1 0 0,0 0 0 0 0,1 0 0 0 0,0 0 0 0 0,0 0 1 0 0,-1 0-1 0 0,2 0 0 0 0,-1 0 0 0 0,0 0 1 0 0,1-1-1 0 0,-1 1 0 0 0,1 0 0 0 0,1 3-139 0 0,-1-5 54 0 0,0 1-1 0 0,0 0 1 0 0,1-1-1 0 0,-1 1 0 0 0,0 0 1 0 0,1-1-1 0 0,0 0 1 0 0,-1 1-1 0 0,1-1 1 0 0,0 0-1 0 0,-1 0 0 0 0,1 0 1 0 0,0 0-1 0 0,0 0 1 0 0,0 0-1 0 0,0-1 1 0 0,0 1-1 0 0,0-1 1 0 0,0 1-1 0 0,0-1 0 0 0,2 0-53 0 0,2 1 334 0 0,28 2 281 0 0,-11-2-622 0 0,-17-1 11 0 0,0 0-1 0 0,0 0 1 0 0,0-1-1 0 0,0 0 1 0 0,0 0-1 0 0,-1 0 1 0 0,1-1-1 0 0,0 0 1 0 0,0 0-1 0 0,0 0-3 0 0,-2 0-33 0 0,0 0-1 0 0,1 0 1 0 0,-1 0-1 0 0,0-1 0 0 0,-1 1 1 0 0,1-1-1 0 0,0 0 1 0 0,-1 0-1 0 0,0 0 1 0 0,1-1-1 0 0,-1 1 0 0 0,-1-1 1 0 0,2-1 33 0 0,-3 2-54 0 0,1 1 0 0 0,-2-1 0 0 0,1 1 1 0 0,0-1-1 0 0,0 0 0 0 0,-1 1 0 0 0,1-1 0 0 0,-1 0 0 0 0,0 1 1 0 0,0-1-1 0 0,0 0 0 0 0,0 0 0 0 0,-1 1 0 0 0,1-1 1 0 0,-1 0-1 0 0,1 1 0 0 0,-1-1 0 0 0,0 1 0 0 0,0-1 0 0 0,0 1 1 0 0,-1-2 53 0 0,-2-3-586 0 0,1 0 0 0 0,-2 1 0 0 0,-3-6 586 0 0,-8-7-5169 0 0,11 12-445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 15663 0 0,'8'-11'3415'0'0,"-14"21"-2805"0"0,-16 21-803 0 0,-30 34 743 0 0,-3-3 0 0 0,-15 11-550 0 0,66-69-339 0 0,0 0-1 0 0,0 1 1 0 0,0 0-1 0 0,0 0 1 0 0,1 0 0 0 0,0 0-1 0 0,-2 4 340 0 0,4-7-1473 0 0,1-2-51 0 0,0 0-11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13823 0 0,'0'0'315'0'0,"0"0"45"0"0,0 0 21 0 0,0 0-49 0 0,-1 2-220 0 0,-110 162-29 0 0,86-129 374 0 0,-1-1 1 0 0,-8 6-458 0 0,9-12 351 0 0,2 0 1 0 0,1 2-1 0 0,-8 17-351 0 0,-2 11 0 0 0,11-18 0 0 0,-1-2 0 0 0,-2-1 0 0 0,-5 5 0 0 0,-62 66 0 0 0,82-97 0 0 0,1 0-780 0 0,4-11-668 0 0,2 0 883 0 0,2 0-458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35 481 13823 0 0,'-7'-2'170'0'0,"5"2"20"0"0,-1 0 0 0 0,0-1 0 0 0,0 0 0 0 0,0 0 0 0 0,0 0 0 0 0,0 0 0 0 0,0 0-190 0 0,3 1 1 0 0,0-1-1 0 0,0 1 0 0 0,-1 0 0 0 0,1 0 1 0 0,0 0-1 0 0,0 0 0 0 0,-1 0 1 0 0,1 0-1 0 0,0 0 0 0 0,0-1 1 0 0,0 1-1 0 0,-1 0 0 0 0,1 0 0 0 0,0 0 1 0 0,0-1-1 0 0,0 1 0 0 0,0 0 1 0 0,0 0-1 0 0,-1 0 0 0 0,1-1 1 0 0,0 1-1 0 0,0 0 0 0 0,0 0 0 0 0,0-1 1 0 0,0 1-1 0 0,0 0 0 0 0,0 0 1 0 0,0-1-1 0 0,0 1 0 0 0,0 0 1 0 0,0 0-1 0 0,0-1 0 0 0,0 1 0 0 0,0 0 1 0 0,0 0-1 0 0,0-1 0 0 0,0 1 1 0 0,0 0-1 0 0,0 0 0 0 0,1-1 0 0 0,-1 1 1 0 0,0 0-1 0 0,0 0 0 0 0,0 0 1 0 0,0-1-1 0 0,0 1 0 0 0,1 0 1 0 0,-1 0-1 0 0,0 0 0 0 0,0-1 0 0 0,10-6-2 0 0,-9 6 1 0 0,330-265 3481 0 0,-267 215-2926 0 0,-39 30-536 0 0,2 0 0 0 0,1 1 0 0 0,23-11-18 0 0,-39 24 0 0 0,3-1 0 0 0,0 0 0 0 0,1 1 0 0 0,5-1 0 0 0,-17 7 0 0 0,0 0 0 0 0,0 0 0 0 0,0 0 0 0 0,0 0 0 0 0,0 1 0 0 0,0-1 0 0 0,1 1 0 0 0,-1 0 0 0 0,0 0 0 0 0,0 1 0 0 0,0-1 0 0 0,0 1 0 0 0,0 0 0 0 0,0 0 0 0 0,3 1 0 0 0,0 2-148 0 0,0-1-1 0 0,0 1 1 0 0,-1 1-1 0 0,0-1 1 0 0,0 1 0 0 0,0 0-1 0 0,0 0 1 0 0,-1 1-1 0 0,0-1 1 0 0,1 2 148 0 0,2 4-21 0 0,-1-1-1 0 0,-1 1 1 0 0,0 0 0 0 0,0 0 0 0 0,3 11 21 0 0,3-1 1021 0 0,-10-18-939 0 0,0 0-1 0 0,0 0 0 0 0,-1 1 0 0 0,1-1 1 0 0,-1 0-1 0 0,1 1 0 0 0,0 2-81 0 0,-1-2 0 0 0,-1 0 0 0 0,1 1 0 0 0,0-1 0 0 0,-1 0 0 0 0,0 0 0 0 0,0 0 0 0 0,-1 1 0 0 0,1-1 0 0 0,-1 0 0 0 0,0 0 0 0 0,0 0 0 0 0,0 0 0 0 0,0 0 0 0 0,-1 0 0 0 0,1 0 0 0 0,-1 0 0 0 0,0 0 0 0 0,-1-1 0 0 0,1 1 0 0 0,-1-1 0 0 0,1 0 0 0 0,-1 1 0 0 0,0-1 0 0 0,-3 2 0 0 0,-3 3 0 0 0,0 0 0 0 0,-1-1 0 0 0,0 0 0 0 0,-1-1 0 0 0,1 0 0 0 0,-1 0 0 0 0,0-1 0 0 0,-9 2 0 0 0,-21 6 0 0 0,-35 7 0 0 0,59-16 0 0 0,-6 1-16 0 0,0 2 0 0 0,1 0 0 0 0,0 1 0 0 0,-9 6 16 0 0,23-8-955 0 0,8-6 855 0 0,0 0 0 0 0,0 0 0 0 0,0 1 0 0 0,0-1 0 0 0,1 0 0 0 0,-1 0 0 0 0,0 1 0 0 0,0-1 0 0 0,0 0 0 0 0,0 1 0 0 0,0-1 0 0 0,0 0-1 0 0,1 0 1 0 0,-1 0 0 0 0,0 1 0 0 0,0-1 0 0 0,0 0 0 0 0,1 0 0 0 0,-1 0 0 0 0,0 1 0 0 0,0-1 0 0 0,1 0 0 0 0,-1 0 0 0 0,0 0 0 0 0,0 0 0 0 0,1 0-1 0 0,-1 0 1 0 0,0 0 0 0 0,0 1 0 0 0,1-1 0 0 0,-1 0 0 0 0,0 0 0 0 0,1 0 0 0 0,-1 0 100 0 0,13 2-5459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44 437 13823 0 0,'0'0'315'0'0,"0"0"45"0"0,0 0 21 0 0,0 0-49 0 0,0 0-149 0 0,0 0 194 0 0,0 0 110 0 0,0 0 22 0 0,0 0 3 0 0,-7-9 1024 0 0,3 3-1403 0 0,0 1 0 0 0,0-1 0 0 0,1-1-1 0 0,-1 1 1 0 0,1 0 0 0 0,0-1 0 0 0,1 0 0 0 0,0 1-1 0 0,0-1 1 0 0,0 0 0 0 0,1 0 0 0 0,0 0 0 0 0,0 0-1 0 0,1 0 1 0 0,0-1 0 0 0,0 1 0 0 0,1 0 0 0 0,0 0-1 0 0,0 0 1 0 0,0 0-133 0 0,2-3 0 0 0,0 0 0 0 0,0 1 0 0 0,1-1 0 0 0,0 1 0 0 0,0 0 0 0 0,1 0 0 0 0,1 0 0 0 0,-1 1 0 0 0,4-4 0 0 0,2-2-115 0 0,1 0 0 0 0,1 0-1 0 0,0 2 1 0 0,0 0 0 0 0,1 0-1 0 0,1 1 1 0 0,0 1 0 0 0,0 0-1 0 0,1 1 1 0 0,0 1 0 0 0,1 1-1 0 0,13-5 116 0 0,20-3-6273 0 0,40-7 6273 0 0,-40 13-2047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40 13823 0 0,'0'-2'315'0'0,"0"1"-298"0"0,1-4 234 0 0,0-1-1 0 0,1 1 0 0 0,0 0 0 0 0,0-1 0 0 0,2-2-250 0 0,-4 7 365 0 0,0 1 122 0 0,0 0 22 0 0,-3 0-472 0 0,1 0-1 0 0,-1 1 1 0 0,1-1-1 0 0,-1 1 1 0 0,1 0-1 0 0,-1 0 1 0 0,1 0-1 0 0,-1 0 1 0 0,1 0-1 0 0,-3 2-36 0 0,-23 17 216 0 0,16-11-189 0 0,-37 27-27 0 0,2 3 0 0 0,1 1 0 0 0,-12 18 0 0 0,53-54-5 0 0,2 0 20 0 0,0-1 1 0 0,0 1-1 0 0,1 0 1 0 0,-1 0-1 0 0,-1 4-15 0 0,4-8 34 0 0,0 0 0 0 0,0 1 0 0 0,0-1 1 0 0,0 1-1 0 0,0-1 0 0 0,0 0 0 0 0,0 1 0 0 0,0-1 0 0 0,0 1 0 0 0,0-1 0 0 0,0 0 0 0 0,0 1 0 0 0,1-1 0 0 0,-1 0 0 0 0,0 1 0 0 0,0-1 0 0 0,0 1 1 0 0,1-1-1 0 0,-1 0 0 0 0,0 1 0 0 0,0-1 0 0 0,1 0 0 0 0,-1 0 0 0 0,0 1 0 0 0,1-1 0 0 0,-1 0-34 0 0,9 8 412 0 0,-9-8-342 0 0,4 2-33 0 0,0 0-1 0 0,0 0 0 0 0,0-1 1 0 0,0 1-1 0 0,0-1 1 0 0,0 0-1 0 0,0 0 0 0 0,0-1 1 0 0,0 1-1 0 0,0-1 0 0 0,0 0 1 0 0,1 0-1 0 0,-1 0 1 0 0,0-1-1 0 0,0 1 0 0 0,0-1 1 0 0,0 0-1 0 0,2-1-36 0 0,11-3 9 0 0,0 0-1 0 0,-1-1 0 0 0,13-7-8 0 0,-17 7 440 0 0,0-1-1 0 0,0 0 0 0 0,-1-1 0 0 0,7-6-439 0 0,-13 10-65 0 0,0 0-1 0 0,0-1 0 0 0,0 0 1 0 0,-1 0-1 0 0,0 0 0 0 0,0-1 0 0 0,0 1 1 0 0,-1-1-1 0 0,1 0 0 0 0,-1-1 66 0 0,-3 3-198 0 0,0-1 0 0 0,0 1 0 0 0,-1-1 0 0 0,1 1 0 0 0,-1-1 0 0 0,-2-3 198 0 0,-3-8-1505 0 0,2 1-545 0 0,6 3-2267 0 0,3 2-651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5 11975 0 0,'4'-3'377'0'0,"-2"2"-230"0"0,-2 2 631 0 0,-54 80 967 0 0,5 3 0 0 0,-14 35-1745 0 0,-84 179 608 0 0,68-156-608 0 0,56-106 0 0 0,-1-1 0 0 0,-23 25 0 0 0,32-43-8 0 0,-1-1 0 0 0,-1 0 0 0 0,-1-1 0 0 0,0-1 0 0 0,-1-1 0 0 0,-1 0 0 0 0,1-2 0 0 0,-12 5 8 0 0,28-15-110 0 0,1 1 0 0 0,0-2 0 0 0,-1 1 0 0 0,1 0-1 0 0,0 0 1 0 0,-1-1 0 0 0,1 1 0 0 0,-1-1 0 0 0,1 0 0 0 0,-1 0-1 0 0,1 0 1 0 0,-1 0 0 0 0,1 0 0 0 0,-1 0 0 0 0,1-1 0 0 0,-2 1 110 0 0,-3-5-150 0 0,6 2 149 0 0,0 1 0 0 0,0-1-1 0 0,0 0 1 0 0,0 1 0 0 0,0-1 0 0 0,1 0-1 0 0,-1 0 1 0 0,1 0 0 0 0,0 0 0 0 0,-1 0-1 0 0,1 1 1 0 0,1-1 0 0 0,-1 0 0 0 0,0 0-1 0 0,1 0 1 0 0,-1 0 0 0 0,2-2 1 0 0,0-1 126 0 0,0-1 0 0 0,0 1 0 0 0,1 0-1 0 0,0 0 1 0 0,0 0 0 0 0,1 0 0 0 0,1-1-126 0 0,8-9 186 0 0,2 1 0 0 0,-1 1 0 0 0,2 0 0 0 0,0 1 0 0 0,0 1 0 0 0,2 0-186 0 0,5-4 0 0 0,1 2 0 0 0,0 0 0 0 0,1 2 0 0 0,1 0 0 0 0,0 2 0 0 0,0 1 0 0 0,1 1 0 0 0,0 1 0 0 0,0 2 0 0 0,22-2 0 0 0,-45 6 0 0 0,-1 1 0 0 0,1 0 0 0 0,0 0 0 0 0,0 0 0 0 0,0 0 0 0 0,-1 1 0 0 0,1-1 0 0 0,0 1 0 0 0,0 0 0 0 0,-1 0 0 0 0,1 1 0 0 0,-1-1 0 0 0,1 1 0 0 0,-1 0 0 0 0,1 0 0 0 0,-1 0 0 0 0,0 0 0 0 0,0 0 0 0 0,0 1 0 0 0,0-1 0 0 0,-1 1 0 0 0,1 0 0 0 0,-1 0 0 0 0,1 0 0 0 0,-1 0 0 0 0,0 0 0 0 0,0 0 0 0 0,0 1 0 0 0,-1-1 0 0 0,1 1 0 0 0,-1 0 0 0 0,0-1 0 0 0,0 1 0 0 0,0 0 0 0 0,-1-1 0 0 0,1 1 0 0 0,-1 3 0 0 0,1 3 76 0 0,-1 0 0 0 0,0 0 0 0 0,0 0 0 0 0,-1 0-1 0 0,-1 0 1 0 0,0 0 0 0 0,0 0 0 0 0,-1-1 0 0 0,0 1 0 0 0,0-1 0 0 0,-1 1-1 0 0,-1-1 1 0 0,1 0 0 0 0,-2-1 0 0 0,1 1 0 0 0,-1-1 0 0 0,0 0 0 0 0,-1-1-1 0 0,0 1 1 0 0,0-1 0 0 0,0-1 0 0 0,-1 1 0 0 0,0-1 0 0 0,0-1 0 0 0,-1 1-1 0 0,0-2 1 0 0,0 1-76 0 0,-17 7 35 0 0,-1-1-1 0 0,0-2 1 0 0,0-1-1 0 0,-1-1 1 0 0,-14 1-35 0 0,3-2-762 0 0,-1-3 1 0 0,1-1-1 0 0,-27-2 762 0 0,45-2-4298 0 0,1-1-1316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63 15663 0 0,'0'0'356'0'0,"0"0"50"0"0,0 0 20 0 0,0 0-42 0 0,-2-9-236 0 0,1-11 347 0 0,1 15-308 0 0,0 0 1 0 0,0 0-1 0 0,-1 0 1 0 0,1 0-1 0 0,-1 0-187 0 0,0 4 34 0 0,0 1 0 0 0,0-1 0 0 0,0 1-1 0 0,0 0 1 0 0,0-1 0 0 0,0 1 0 0 0,0 0-1 0 0,0 0 1 0 0,0-1 0 0 0,0 1 0 0 0,0 0 0 0 0,0 0-1 0 0,0 0 1 0 0,0 0 0 0 0,0 0 0 0 0,1 1-1 0 0,-1-1 1 0 0,-1 0-34 0 0,-5 2-103 0 0,0 0 0 0 0,0 0 1 0 0,1 0-1 0 0,-1 1 0 0 0,1 0 0 0 0,-1 1 0 0 0,1-1 0 0 0,-3 3 103 0 0,-10 8-1104 0 0,-16 15 1104 0 0,18-14-49 0 0,-70 66 30 0 0,32-30 22 0 0,48-45 226 0 0,1 1-1 0 0,0 0 0 0 0,0 0 1 0 0,0 1-1 0 0,1-1 0 0 0,0 1 1 0 0,0 1-1 0 0,-2 7-228 0 0,7-15 10 0 0,1-1-1 0 0,-1 1 1 0 0,1-1 0 0 0,0 1 0 0 0,0-1 0 0 0,-1 1 0 0 0,1-1-1 0 0,0 1 1 0 0,0-1 0 0 0,-1 0 0 0 0,1 1 0 0 0,0-1-1 0 0,0 0 1 0 0,0 0 0 0 0,0 0 0 0 0,0 1-10 0 0,-1-1 8 0 0,9 1 6 0 0,0 1-1 0 0,0-1 0 0 0,0-1 0 0 0,0 0 1 0 0,1 0-1 0 0,-1-1 0 0 0,0 0 1 0 0,8-2-14 0 0,6-2 666 0 0,-1-1 1 0 0,22-9-667 0 0,-31 10-113 0 0,-1-1 1 0 0,1 0-1 0 0,-1 0 0 0 0,0-2 0 0 0,1-1 113 0 0,-6 4-91 0 0,-1 0 0 0 0,0-1 0 0 0,0 1 0 0 0,0-1 0 0 0,-1-1 0 0 0,1 1-1 0 0,-2-1 1 0 0,1 0 0 0 0,0-1 91 0 0,-2 5 14 0 0,8-21-100 0 0,-11 22-284 0 0,0 2-118 0 0,-6 9-464 0 0,-29 35 812 0 0,22-28 132 0 0,0 0-1 0 0,1 1 0 0 0,-7 14 9 0 0,16-26 0 0 0,-2 5 0 0 0,5 14 0 0 0,0-23-160 0 0,0 0-42 0 0,0-1 0 0 0,0 1-1 0 0,0-1 1 0 0,0 1 0 0 0,0-1-1 0 0,0 1 1 0 0,0-1-1 0 0,0 1 1 0 0,0-1 0 0 0,0 0-1 0 0,0 1 1 0 0,1-1-1 0 0,-1 1 1 0 0,0-1 0 0 0,0 1-1 0 0,0-1 1 0 0,1 0 0 0 0,-1 1-1 0 0,0-1 1 0 0,0 1-1 0 0,1-1 1 0 0,-1 0 0 0 0,1 1 202 0 0,7 5-5418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11 15663 0 0,'2'-1'356'0'0,"12"-8"476"0"0,-12 8-448 0 0,-2 3-250 0 0,0 3-134 0 0,-1 1 1 0 0,0-1 0 0 0,0 0-1 0 0,0 0 1 0 0,0 0 0 0 0,-1 0-1 0 0,0 0 1 0 0,0 0 0 0 0,0 0-1 0 0,-1 0 0 0 0,-7 12 41 0 0,-1 0-1 0 0,-2 1-40 0 0,-8 13 363 0 0,-28 39 1267 0 0,-30 31-1630 0 0,33-44-13 0 0,1 3 0 0 0,-8 22 13 0 0,40-61 0 0 0,-51 88 0 0 0,-6-2 0 0 0,-9 4 0 0 0,53-81 201 0 0,-23 21-201 0 0,39-41 242 0 0,9-9-193 0 0,0 0 1 0 0,0 0-1 0 0,0 0 1 0 0,0 0-1 0 0,-1 0 1 0 0,1 0-1 0 0,0 0 1 0 0,-1-1-1 0 0,1 1 1 0 0,-1 0-1 0 0,1-1 1 0 0,0 1-1 0 0,-1-1 1 0 0,1 0-1 0 0,-1 1 1 0 0,1-1-1 0 0,-1 0 1 0 0,0 0-1 0 0,1 0 1 0 0,-1 0-1 0 0,1 0 1 0 0,-1 0-1 0 0,1 0 1 0 0,-1-1-1 0 0,1 1 1 0 0,-1-1-1 0 0,1 1 1 0 0,-1-1-1 0 0,1 1 1 0 0,0-1 0 0 0,-1 0-1 0 0,1 0 1 0 0,0 1-1 0 0,-1-2-49 0 0,-1 0-6 0 0,0 0 1 0 0,1-1-1 0 0,-1 1 1 0 0,1-1-1 0 0,0 0 1 0 0,-1 0-1 0 0,1 0 1 0 0,0 0-1 0 0,1 0 0 0 0,-1 0 1 0 0,0-1-1 0 0,1 1 1 0 0,0-1-1 0 0,-1 0 6 0 0,-4-19 0 0 0,3 13 0 0 0,0 0 0 0 0,1 0 0 0 0,0-5 0 0 0,2 11 0 0 0,-1 0 0 0 0,1 0 0 0 0,1 1 0 0 0,-1-1 0 0 0,0 0 0 0 0,1 0 0 0 0,0 1 0 0 0,0-1 0 0 0,0 0 0 0 0,1 1 0 0 0,0-3 0 0 0,2-2-183 0 0,1 0-1 0 0,0 0 0 0 0,1 0 1 0 0,0 1-1 0 0,0-1 0 0 0,0 2 1 0 0,1-1-1 0 0,0 1 0 0 0,0 0 1 0 0,1 0-1 0 0,6-3 184 0 0,8-4-673 0 0,1 1 0 0 0,0 1-1 0 0,17-6 674 0 0,-22 11 0 0 0,1 0 0 0 0,0 2 0 0 0,0 0 0 0 0,1 0 0 0 0,-1 2 0 0 0,1 1 0 0 0,-1 0 0 0 0,1 2 0 0 0,4 0 0 0 0,-18 0 77 0 0,0-1-1 0 0,0 1 1 0 0,-1 1 0 0 0,1-1-1 0 0,0 1 1 0 0,-1 0 0 0 0,1 0-1 0 0,-1 1 1 0 0,1 0-1 0 0,-1 0 1 0 0,0 0 0 0 0,0 0-1 0 0,1 2-76 0 0,-3-2 53 0 0,0 0-1 0 0,0 0 0 0 0,0 0 1 0 0,-1 0-1 0 0,1 1 1 0 0,-1-1-1 0 0,0 1 1 0 0,0 0-1 0 0,0 0 0 0 0,-1-1 1 0 0,1 1-1 0 0,-1 0 1 0 0,0 0-1 0 0,0 0 1 0 0,0 1-1 0 0,-1-1 0 0 0,1 0 1 0 0,-1 0-1 0 0,0 1-52 0 0,-1 5 0 0 0,0 1 0 0 0,0-1 0 0 0,-1 0 0 0 0,-1 1 0 0 0,0-1 0 0 0,0 0 0 0 0,-1 0 0 0 0,-4 9 0 0 0,-4 3 0 0 0,0-1 0 0 0,-1 0 0 0 0,-5 4 0 0 0,6-9 205 0 0,-1-1 0 0 0,-1-1 0 0 0,0 0-1 0 0,-1-1 1 0 0,0-1 0 0 0,-1 0 0 0 0,-1-2 0 0 0,1 1-1 0 0,-2-2 1 0 0,-7 4-205 0 0,8-6 0 0 0,0-1 0 0 0,0-1 0 0 0,-1 0 0 0 0,0-2 0 0 0,1 0 0 0 0,-1 0 0 0 0,0-2 0 0 0,-5 0 0 0 0,-2-3-876 0 0,27-7-5220 0 0,3-1-148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19351 0 0,'0'0'439'0'0,"0"0"62"0"0,0 0 33 0 0,0 0-65 0 0,0 2-309 0 0,-1 6-44 0 0,-1-1 1 0 0,0 0-1 0 0,0 0 1 0 0,-1 0-1 0 0,0-1 1 0 0,0 1-1 0 0,-1 0 1 0 0,0-1-1 0 0,0 0 1 0 0,0 0-1 0 0,-3 3-116 0 0,-1 2 619 0 0,0 0-653 0 0,1 1 1 0 0,1 0-1 0 0,0 0 0 0 0,1 0 1 0 0,0 1-1 0 0,-2 9 34 0 0,6-20-34 0 0,1 0-652 0 0,-5 11 1087 0 0,5-8-7372 0 0,20-2 4924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17 19351 0 0,'6'-14'886'0'0,"-5"12"-21"0"0,0 13-520 0 0,-2-1-345 0 0,-1 0 0 0 0,0 0 0 0 0,0-1 0 0 0,-1 1 0 0 0,-1-1 0 0 0,0 4 0 0 0,-30 54 0 0 0,17-33 0 0 0,-12 16 0 0 0,-2 0 0 0 0,-27 32 0 0 0,3-4 0 0 0,-22 38 0 0 0,-40 59 0 0 0,75-118 0 0 0,-47 49 0 0 0,59-76 0 0 0,-20 14 0 0 0,18-16 0 0 0,-15 18 0 0 0,-7 6-1253 0 0,30-31-1355 0 0,14-11-3875 0 0</inkml:trace>
  <inkml:trace contextRef="#ctx0" brushRef="#br0" timeOffset="1">608 856 17503 0 0,'0'0'803'0'0,"0"0"-18"0"0,-1 2-501 0 0,-42 69 1558 0 0,-36 61-1588 0 0,56-82-387 0 0,22-48-563 0 0,1 7-2360 0 0,0-7-3427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1060 12 15663 0 0,'9'-11'366'0'0,"-9"18"214"0"0,-9 25 194 0 0,-12 17-774 0 0,-1-1 0 0 0,-3-1 0 0 0,-9 11 0 0 0,26-43 0 0 0,-48 75 340 0 0,-3-2 0 0 0,-5-3 0 0 0,-31 30-340 0 0,-8-2 510 0 0,-5-5 0 0 0,-12 2-510 0 0,116-107 0 0 0,-144 122-133 0 0,113-98-1224 0 0,-1-2 1 0 0,0-2 0 0 0,-15 6 1356 0 0,17-14-1534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158 354 11975 0 0,'0'0'267'0'0,"0"0"42"0"0,-1 2 17 0 0,-33 28 77 0 0,24-22-396 0 0,4-4-7 0 0,-1 0 0 0 0,0-1 0 0 0,0 0 0 0 0,0 0 0 0 0,0 0 0 0 0,0-1 0 0 0,-1 0 0 0 0,-3 0 0 0 0,6-2 10 0 0,0 1 0 0 0,0 0 1 0 0,0-1-1 0 0,-1 0 0 0 0,1 0 0 0 0,0-1 0 0 0,-3 0-10 0 0,6 1 365 0 0,3-8-250 0 0,0 0-1 0 0,0 1 1 0 0,1-1 0 0 0,0 1-1 0 0,0-1 1 0 0,1 1-1 0 0,0 0 1 0 0,0 0-1 0 0,0 0 1 0 0,1 0 0 0 0,0 1-1 0 0,1-1 1 0 0,-1 1-1 0 0,2 0-114 0 0,3-4 0 0 0,1 0 0 0 0,0 1 0 0 0,1 0 0 0 0,0 1 0 0 0,13-12 0 0 0,-9 10 0 0 0,0 0 0 0 0,0 0 0 0 0,1 2 0 0 0,0 0 0 0 0,9-2 0 0 0,17-10 0 0 0,-27 13 148 0 0,0 1 0 0 0,0 0 0 0 0,1 1 0 0 0,14-3-148 0 0,-21 6 94 0 0,0 1 1 0 0,0 0-1 0 0,0 0 0 0 0,0 1 0 0 0,0 0 1 0 0,0 0-1 0 0,0 1 0 0 0,0 0 0 0 0,6 3-94 0 0,-13-4 13 0 0,0 1-1 0 0,0-1 1 0 0,-1 1 0 0 0,1 0-1 0 0,-1-1 1 0 0,1 1-1 0 0,-1 0 1 0 0,1 0-1 0 0,-1 0 1 0 0,1 0 0 0 0,-1 1-1 0 0,0-1 1 0 0,0 0-1 0 0,1 1 1 0 0,-1-1-1 0 0,0 0 1 0 0,0 1 0 0 0,0 0-1 0 0,0 0-12 0 0,0 0 18 0 0,0 1-1 0 0,0 0 1 0 0,-1 0-1 0 0,1 0 1 0 0,-1 0 0 0 0,1 0-1 0 0,-1 0 1 0 0,0 0-1 0 0,0 0 1 0 0,0 0-1 0 0,-1 0-17 0 0,0 6 22 0 0,0-1 0 0 0,-1 0 0 0 0,0 0 0 0 0,-1 0 0 0 0,0-1 0 0 0,0 1 0 0 0,-1-1 0 0 0,0 1-22 0 0,-5 6 0 0 0,0-1 0 0 0,0 0 0 0 0,-2 0 0 0 0,0-1 0 0 0,-11 10 0 0 0,6-11-6 0 0,2-5 84 0 0,13-5 293 0 0,0-1-335 0 0,1-1 0 0 0,0 1-1 0 0,-1 0 1 0 0,1 0 0 0 0,0 0 0 0 0,0-1 0 0 0,0 1 0 0 0,-1 0 0 0 0,1 0-1 0 0,0-1 1 0 0,0 1 0 0 0,0 0 0 0 0,0-1 0 0 0,0 1 0 0 0,-1 0 0 0 0,1-1-1 0 0,0 1 1 0 0,0 0 0 0 0,0-1 0 0 0,0 1 0 0 0,0 0 0 0 0,0-1 0 0 0,0 1-1 0 0,0 0 1 0 0,0 0 0 0 0,0-1 0 0 0,0 1 0 0 0,0 0 0 0 0,0-1 0 0 0,1 1-1 0 0,-1 0 1 0 0,0-1 0 0 0,0 1 0 0 0,0 0 0 0 0,0-1 0 0 0,0 1-36 0 0,5-13-120 0 0,-1 4 25 0 0,2 0 0 0 0,-1 0 0 0 0,1 0 0 0 0,0 1 0 0 0,1 0 0 0 0,4-4 95 0 0,15-13-724 0 0,8-6 724 0 0,12-11-264 0 0,-27 26-196 0 0,0 0-1 0 0,0 1 0 0 0,14-6 461 0 0,22-18-650 0 0,-40 29 775 0 0,0 0-1 0 0,1 1 0 0 0,0 0 1 0 0,0 2-1 0 0,1 0 0 0 0,0 0 1 0 0,0 2-1 0 0,1 0 1 0 0,0 1-1 0 0,0 1 0 0 0,16-1-124 0 0,-31 4 89 0 0,-1 0-1 0 0,1 0 1 0 0,0 1-1 0 0,0-1 1 0 0,-1 1-1 0 0,1 0 1 0 0,0-1-1 0 0,-1 1 1 0 0,1 1-1 0 0,-1-1 1 0 0,1 0-1 0 0,-1 0 1 0 0,0 1 0 0 0,1 0-1 0 0,-1-1 1 0 0,0 1-1 0 0,0 0 1 0 0,0 0-1 0 0,0 0 1 0 0,0 0-1 0 0,-1 0 1 0 0,1 1-1 0 0,-1-1 1 0 0,1 0-1 0 0,-1 1 1 0 0,0-1-1 0 0,1 2-88 0 0,1 4 34 0 0,0-1-1 0 0,-1 1 0 0 0,0 0 0 0 0,0 0 0 0 0,0 0 1 0 0,-1 0-1 0 0,0 1 0 0 0,-1 4-33 0 0,-1-1 0 0 0,0-1 0 0 0,-1 0 0 0 0,-1 0 0 0 0,0 1 0 0 0,-2 3 0 0 0,3-8 0 0 0,-2 4 0 0 0,-1 0 0 0 0,0-1 0 0 0,-1 0 0 0 0,0 0 0 0 0,-1-1 0 0 0,-4 6 0 0 0,-19 30 0 0 0,0 18-401 0 0,21-41-1179 0 0,6-14-2849 0 0,2-6-1185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68 17503 0 0,'0'0'399'0'0,"0"0"60"0"0,-1 0 21 0 0,-3 1-243 0 0,2-1-218 0 0,1 0 0 0 0,0 0 0 0 0,-1 1 0 0 0,1-1 0 0 0,-1 0 0 0 0,1 1 0 0 0,0-1 0 0 0,-1 1 0 0 0,1 0 0 0 0,0-1 0 0 0,0 1 0 0 0,0 0 0 0 0,-1 0 0 0 0,1 0-1 0 0,0 0 1 0 0,0 0 0 0 0,0 0 0 0 0,0 0 0 0 0,0 0 0 0 0,1 0 0 0 0,-1 0 0 0 0,0 1-19 0 0,0-1 61 0 0,1-1-1 0 0,-1 1 0 0 0,1-1 0 0 0,-1 1 1 0 0,1 0-1 0 0,0-1 0 0 0,-1 1 1 0 0,1 0-1 0 0,0 0 0 0 0,-1-1 1 0 0,1 1-1 0 0,0 0 0 0 0,0-1 1 0 0,-1 1-1 0 0,1 0 0 0 0,0 0 1 0 0,0 0-1 0 0,0-1 0 0 0,0 1 1 0 0,0 0-1 0 0,0 0 0 0 0,1-1 1 0 0,-1 1-1 0 0,0 0 0 0 0,0 0 0 0 0,0-1 1 0 0,1 1-1 0 0,-1 0 0 0 0,0 0 1 0 0,1-1-1 0 0,-1 1 0 0 0,1 0 1 0 0,-1-1-1 0 0,1 1 0 0 0,-1-1 1 0 0,1 1-1 0 0,-1-1 0 0 0,1 1 1 0 0,-1-1-1 0 0,1 1 0 0 0,0 0-60 0 0,2 0 105 0 0,0 1 0 0 0,-1-1 0 0 0,1 1-1 0 0,0-1 1 0 0,0 0 0 0 0,0 0 0 0 0,0 0-1 0 0,0-1 1 0 0,2 1-105 0 0,24 1 146 0 0,0-3 0 0 0,0 0 0 0 0,-1-1 0 0 0,20-6-146 0 0,10 1 24 0 0,47-7-955 0 0,-1-4 0 0 0,-1-5 0 0 0,31-14 931 0 0,-80 21-1023 0 0</inkml:trace>
  <inkml:trace contextRef="#ctx0" brushRef="#br0" timeOffset="1">494 259 13823 0 0,'0'3'315'0'0,"3"5"-215"0"0,-1 0 0 0 0,1-1 0 0 0,1 0 1 0 0,-1 1-1 0 0,1-1 0 0 0,0 0 0 0 0,1-1 0 0 0,0 1 0 0 0,0-1 1 0 0,0 0-1 0 0,1 0 0 0 0,0 0 0 0 0,0-1 0 0 0,0 0 0 0 0,1 0 0 0 0,0-1 1 0 0,2 2-101 0 0,1 0 127 0 0,0-1 1 0 0,1 0 0 0 0,0 0 0 0 0,0-1 0 0 0,0-1 0 0 0,0 0 0 0 0,0 0 0 0 0,1-1 0 0 0,-1-1-1 0 0,1 0 1 0 0,-1 0 0 0 0,2-1-128 0 0,-4-1-955 0 0,0 0 0 0 0,-1 0 0 0 0,1-1 1 0 0,-1 0-1 0 0,4-2 955 0 0,9-4-5410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1 15663 0 0,'0'0'356'0'0,"0"0"50"0"0,0 0 20 0 0,0 0-42 0 0,2 0-250 0 0,-2 0-134 0 0,1 0 0 0 0,-1 0 1 0 0,0 0-1 0 0,1 1 0 0 0,-1-1 1 0 0,0 0-1 0 0,1 0 0 0 0,-1 0 1 0 0,0 0-1 0 0,1 1 0 0 0,-1-1 1 0 0,0 0-1 0 0,0 0 0 0 0,1 1 1 0 0,-1-1-1 0 0,0 0 0 0 0,0 1 1 0 0,1-1-1 0 0,-1 0 0 0 0,0 1 1 0 0,0-1-1 0 0,0 0 0 0 0,1 1 1 0 0,-1-1-1 0 0,0 0 0 0 0,0 1 1 0 0,0-1-1 0 0,0 1 0 0 0,0-1 1 0 0,0 0-1 0 0,0 1 1 0 0,0-1-1 0 0,0 0 0 0 0,0 1 1 0 0,0-1-1 0 0,0 1 0 0 0,0-1 1 0 0,0 0-1 0 0,0 1 0 0 0,-1-1 1 0 0,1 0-1 0 0,0 1 0 0 0,0-1 1 0 0,0 1-1 0 0,-1-1-1 0 0,-1 11 175 0 0,0 0 0 0 0,-1-1 0 0 0,0 1 0 0 0,-1-1 0 0 0,-1 0 0 0 0,1 0 0 0 0,-1 0 1 0 0,-1-1-1 0 0,-5 7-174 0 0,-11 14 1218 0 0,-2 0 1 0 0,-7 3-1219 0 0,0 2 456 0 0,-156 174 1203 0 0,8-18-1461 0 0,24-26 1061 0 0,80-82-923 0 0,-53 60-64 0 0,8 2-1524 0 0,111-134-223 0 0,1-2 0 0 0,-10 8 1475 0 0,3-4-1534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42 10135 0 0,'6'-8'167'0'0,"-5"6"-109"0"0,0 0 0 0 0,0 1-1 0 0,1-1 1 0 0,-1 0 0 0 0,0 1 0 0 0,1-1 0 0 0,-1 1 0 0 0,1-1 0 0 0,0 1-1 0 0,0 0 1 0 0,-1 0 0 0 0,1 0 0 0 0,0 0-58 0 0,10-5 160 0 0,-10 5-1 0 0,-1 0-1 0 0,1 0 1 0 0,-1 0-1 0 0,1 1 1 0 0,0-1-1 0 0,-1 0 1 0 0,1 1-1 0 0,0-1 1 0 0,0 1 0 0 0,-1 0-1 0 0,2-1-158 0 0,-3 2 97 0 0,0-1 0 0 0,0 1-1 0 0,0-1 1 0 0,0 0 0 0 0,0 1 0 0 0,0-1 0 0 0,0 1 0 0 0,0-1-1 0 0,0 0 1 0 0,0 1 0 0 0,-1-1 0 0 0,1 0 0 0 0,0 1-1 0 0,0-1 1 0 0,0 0 0 0 0,0 1 0 0 0,-1-1 0 0 0,1 0-1 0 0,0 1 1 0 0,0-1 0 0 0,-1 0 0 0 0,1 1-97 0 0,-4 4-369 0 0,-15 29 853 0 0,-21 24-484 0 0,-4 8 124 0 0,-22 41-124 0 0,-4-4 0 0 0,-32 33 0 0 0,14-30 0 0 0,-42 73 0 0 0,94-129 0 0 0,-7 5 0 0 0,1-3 0 0 0,23-28 29 0 0,6-9 25 0 0,1 0-1 0 0,-10 17-53 0 0,21-30 67 0 0,1-2 10 0 0,0 0 3 0 0,0 0 0 0 0,2-3 11 0 0,18-21 212 0 0,-2-2 0 0 0,5-10-303 0 0,-7 11 103 0 0,-8 13-14 0 0,-1-2-1 0 0,5-12-88 0 0,-7 13 36 0 0,1 1 0 0 0,1-1 1 0 0,6-8-37 0 0,46-53 112 0 0,-17 23-94 0 0,-11 14-204 0 0,3 1-1 0 0,0 1 0 0 0,6 0 187 0 0,-38 33-5 0 0,0 0 0 0 0,-1 1 0 0 0,1-1 0 0 0,1 1 0 0 0,-1-1 0 0 0,0 1 0 0 0,0 0 0 0 0,0 0 0 0 0,1 0 0 0 0,-1 0 0 0 0,1 0 0 0 0,-1 0 0 0 0,0 1 0 0 0,1-1 0 0 0,-1 1 0 0 0,1 0 0 0 0,0 0 0 0 0,-1 0 0 0 0,1 0 0 0 0,-1 0 0 0 0,1 0 0 0 0,-1 1 0 0 0,1-1 0 0 0,-1 1 5 0 0,4 1-10 0 0,-1 1-1 0 0,1 0 1 0 0,-1 0 0 0 0,0 0-1 0 0,0 0 1 0 0,0 1 0 0 0,0 0-1 0 0,0 0 1 0 0,0 1 10 0 0,7 6-44 0 0,-6-6 51 0 0,0 0 0 0 0,-1 1 1 0 0,1 0-1 0 0,-1 0 1 0 0,0 0-1 0 0,2 5-7 0 0,0 1 61 0 0,1 0 1 0 0,1-1-1 0 0,0 0 0 0 0,3 3-61 0 0,-6-7 85 0 0,0 1-1 0 0,-1 0 1 0 0,0 0-1 0 0,0 0 0 0 0,-1 0 1 0 0,0 1-1 0 0,0-1 1 0 0,-1 1-1 0 0,1 4-84 0 0,-4-11 21 0 0,0 0 1 0 0,0 0-1 0 0,0 1 0 0 0,0-1 0 0 0,0 0 0 0 0,-1 0 0 0 0,1 1 0 0 0,0-1 1 0 0,-1 0-1 0 0,0 0 0 0 0,0 0 0 0 0,-1 2-21 0 0,0 4 41 0 0,-1-1 4 0 0,0 1-1 0 0,0-1 1 0 0,0 1 0 0 0,-1-1 0 0 0,0 0-1 0 0,-1 0 1 0 0,1 0 0 0 0,-1-1-1 0 0,-1 0 1 0 0,1 0 0 0 0,-2 1-45 0 0,-2 1 79 0 0,0-1 0 0 0,0 0 0 0 0,-1-1 1 0 0,0 0-1 0 0,0-1 0 0 0,0 1 0 0 0,-7 0-79 0 0,-5 2 76 0 0,-1-1-1 0 0,0-1 1 0 0,0-2-1 0 0,0 0 1 0 0,-1-1-1 0 0,1-2 1 0 0,-11 0-76 0 0,8 0 3 0 0,16-1 2 0 0,0 1 0 0 0,1-2 0 0 0,-1 1-1 0 0,0-1 1 0 0,1-1 0 0 0,-1 1 0 0 0,1-2 0 0 0,0 1 0 0 0,0-1 0 0 0,-5-3-5 0 0,13 6-14 0 0,1 0 0 0 0,-1 0 1 0 0,1 0-1 0 0,-1-1 0 0 0,1 1 1 0 0,-1 0-1 0 0,0 0 0 0 0,1-1 1 0 0,-1 1-1 0 0,1-1 0 0 0,-1 1 1 0 0,1 0-1 0 0,0-1 1 0 0,-1 1-1 0 0,1-1 0 0 0,-1 1 1 0 0,1-1-1 0 0,0 1 0 0 0,-1-1 1 0 0,1 1-1 0 0,0-1 0 0 0,0 0 1 0 0,-1 1-1 0 0,1-1 0 0 0,0 1 1 0 0,0-1-1 0 0,0 0 0 0 0,0 1 1 0 0,0-1-1 0 0,0 1 1 0 0,0-1-1 0 0,0 0 0 0 0,0 1 1 0 0,0-1-1 0 0,0 1 0 0 0,0-1 1 0 0,0 0-1 0 0,0 1 0 0 0,1-1 1 0 0,-1 1-1 0 0,0-1 0 0 0,0 1 1 0 0,1-1-1 0 0,-1 0 0 0 0,0 1 1 0 0,1-1-1 0 0,-1 1 1 0 0,1 0-1 0 0,-1-1 0 0 0,1 1 14 0 0,3-5-341 0 0,0 1 0 0 0,0 0 0 0 0,0 0 0 0 0,1 0 0 0 0,1-1 341 0 0,69-49-3592 0 0,-22 17 1738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157 109 11975 0 0,'0'0'267'0'0,"0"0"42"0"0,9-3 417 0 0,63-1 5698 0 0,51-8-6424 0 0,-65 5-278 0 0,-48 5 234 0 0,0 1-1 0 0,-1-1 0 0 0,1 0 1 0 0,-1-1-1 0 0,0 0 1 0 0,0-1-1 0 0,0 0 0 0 0,0 0 1 0 0,7-6 44 0 0,-15 9-475 0 0,-1-1 425 0 0,0 1 0 0 0,0-1-1 0 0,0 0 1 0 0,0 1 0 0 0,-1-1 0 0 0,1 0-1 0 0,0 1 1 0 0,-1-1 0 0 0,0 1 0 0 0,1-1-1 0 0,-1 1 1 0 0,0-1 0 0 0,0 1 0 0 0,0-1-1 0 0,0 1 1 0 0,0 0 0 0 0,0-1 0 0 0,0 1-1 0 0,-1-1 51 0 0,-1 0-161 0 0,1 0-1 0 0,-1 1 1 0 0,0-1-1 0 0,1 1 1 0 0,-1 0 0 0 0,0 0-1 0 0,0 0 1 0 0,1 0-1 0 0,-1 1 1 0 0,0-1-1 0 0,0 1 162 0 0,-9-2-496 0 0,0 2 0 0 0,0 0 0 0 0,1 0-1 0 0,-1 1 1 0 0,-6 2 496 0 0,2 0 121 0 0,-1 1 0 0 0,1 0 1 0 0,0 2-1 0 0,0 0 0 0 0,1 0 0 0 0,-1 2 0 0 0,2 0 0 0 0,-1 0 0 0 0,1 1 0 0 0,0 1 0 0 0,-10 10-121 0 0,1 1 318 0 0,1 1-1 0 0,1 1 1 0 0,0 1 0 0 0,2 0-1 0 0,-15 27-317 0 0,25-38 144 0 0,0 1 0 0 0,2 0 0 0 0,0 1 0 0 0,0 0 0 0 0,1 0-1 0 0,1 0 1 0 0,1 1 0 0 0,0 0 0 0 0,-1 6-144 0 0,5-18 4 0 0,0-1 1 0 0,-1 1-1 0 0,1 0 1 0 0,0-1-1 0 0,1 1 0 0 0,-1-1 1 0 0,1 1-1 0 0,-1-1 1 0 0,1 1-1 0 0,0-1 1 0 0,0 0-1 0 0,1 1 1 0 0,-1-1-1 0 0,1 0 0 0 0,-1 0 1 0 0,1 0-1 0 0,0 0 1 0 0,0 0-1 0 0,1 0 1 0 0,-1-1-1 0 0,0 1 0 0 0,1-1 1 0 0,0 1-1 0 0,-1-1 1 0 0,1 0-1 0 0,0 0 1 0 0,0 0-1 0 0,0-1 0 0 0,1 1 1 0 0,-1-1-1 0 0,0 0 1 0 0,1 1-1 0 0,-1-1 1 0 0,0-1-1 0 0,1 1 0 0 0,-1 0 1 0 0,1-1-5 0 0,9 1-33 0 0,0 0-1 0 0,0 0 1 0 0,1-1 0 0 0,-1-1 0 0 0,0 0-1 0 0,6-2 34 0 0,-7 1-19 0 0,31-5-2437 0 0,0-2 0 0 0,13-6 2456 0 0,13-6-5408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 13823 0 0,'2'0'315'0'0,"11"-2"108"0"0,0 1-1 0 0,1 0 1 0 0,1 1-423 0 0,-13 0 365 0 0,4-2 417 0 0,-5 2 2072 0 0,-17 11-2850 0 0,0 0 0 0 0,0-2 0 0 0,-1 0 1 0 0,-11 4-5 0 0,-32 17-1 0 0,-4 9 1 0 0,-37 30 0 0 0,67-43 0 0 0,1 2 0 0 0,1 1 0 0 0,-15 19 0 0 0,22-21-9 0 0,16-19 216 0 0,1 0 0 0 0,0 1 0 0 0,1 0 0 0 0,0 0 0 0 0,0 1 0 0 0,1-1 0 0 0,-2 6-207 0 0,3-2 403 0 0,4-10-439 0 0,6 5-241 0 0,-4-6 274 0 0,1 0 0 0 0,0-1 0 0 0,0 1 0 0 0,0-1 0 0 0,0 1 0 0 0,0-1 0 0 0,1 0 0 0 0,-1 0 0 0 0,0 0 1 0 0,1 0-1 0 0,-1 0 0 0 0,1-1 0 0 0,-1 1 0 0 0,0-1 0 0 0,1 1 3 0 0,42 2-1024 0 0,-36-2 412 0 0,15-2-1419 0 0,12-3-4316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11975 0 0,'0'0'547'0'0,"0"0"-11"0"0,-1 1-344 0 0,-4 1-97 0 0,-48 27 2815 0 0,-37 17-1790 0 0,-99 66-1120 0 0,168-100 24 0 0,1 2 0 0 0,1 1 0 0 0,-8 8-24 0 0,23-20 151 0 0,0 1 0 0 0,0-1 0 0 0,1 1-1 0 0,-1 0 1 0 0,1 0 0 0 0,0 1 0 0 0,1-1-1 0 0,-1 1 1 0 0,1-1 0 0 0,-1 1 0 0 0,1 0-1 0 0,1 0 1 0 0,-2 3-151 0 0,2-6 4 0 0,1 0-1 0 0,-1-1 0 0 0,1 1 1 0 0,0 0-1 0 0,-1 0 0 0 0,1 0 1 0 0,0 0-1 0 0,0 0 0 0 0,0 0 1 0 0,0 0-1 0 0,1 0 0 0 0,-1 0 1 0 0,1 0-1 0 0,-1 0 0 0 0,1-1 1 0 0,0 3-4 0 0,1 1 33 0 0,-1-2-9 0 0,0 0 1 0 0,1-1-1 0 0,0 1 1 0 0,-1 0-1 0 0,1 0 1 0 0,0-1-1 0 0,0 1 0 0 0,0-1 1 0 0,1 1-1 0 0,0 0-24 0 0,-1-1 29 0 0,1 0-23 0 0,0 0 0 0 0,-1-1 0 0 0,1 1-1 0 0,0-1 1 0 0,0 1 0 0 0,0-1 0 0 0,0 0-1 0 0,0 0 1 0 0,0 0 0 0 0,0 0 0 0 0,0-1 0 0 0,0 1-1 0 0,0-1 1 0 0,0 0 0 0 0,0 0 0 0 0,1 0-1 0 0,-1 0 1 0 0,0-1-6 0 0,6 0 16 0 0,0 0 0 0 0,0-1 0 0 0,0 0 0 0 0,0 0 0 0 0,6-4-16 0 0,-5 1 14 0 0,0 0 0 0 0,0 0-1 0 0,8-7-13 0 0,14-9 23 0 0,-16 11-75 0 0,-1 0 1 0 0,0-1-1 0 0,4-5 52 0 0,-6 5-54 0 0,20-18-265 0 0,-42 36 319 0 0,2-2 0 0 0,1 0 0 0 0,-1 0 0 0 0,1 1 0 0 0,-4 5 0 0 0,2-1 0 0 0,1-1 0 0 0,1 2 0 0 0,0-1 0 0 0,0 1 0 0 0,0 3 0 0 0,5-14 0 0 0,1 0 0 0 0,0 1 0 0 0,0-1 0 0 0,0 0 0 0 0,-1 1 0 0 0,1-1 0 0 0,0 1 0 0 0,0-1 0 0 0,0 0 0 0 0,0 1 0 0 0,0-1 0 0 0,0 1 0 0 0,0-1 0 0 0,0 0 0 0 0,0 1 0 0 0,0-1 0 0 0,0 1 0 0 0,0-1 0 0 0,0 0 0 0 0,0 1 0 0 0,0-1 0 0 0,0 1 0 0 0,0-1 0 0 0,0 0 0 0 0,1 1 0 0 0,-1-1 0 0 0,0 1 0 0 0,0-1 0 0 0,0 0 0 0 0,1 1 0 0 0,-1-1 0 0 0,0 0 0 0 0,1 1 0 0 0,-1-1 0 0 0,0 0 0 0 0,0 0 0 0 0,1 1 0 0 0,-1-1 0 0 0,1 0 0 0 0,-1 0 0 0 0,0 0 0 0 0,1 1 0 0 0,-1-1 0 0 0,0 0 0 0 0,1 0 0 0 0,-1 0 0 0 0,1 0 0 0 0,-1 0 0 0 0,1 0 0 0 0,-1 0 0 0 0,1 1 0 0 0,3 0-188 0 0,0 0 1 0 0,-1 0-1 0 0,1 0 0 0 0,0-1 0 0 0,0 1 0 0 0,-1-1 0 0 0,1 0 0 0 0,0 0 1 0 0,0 0 187 0 0,12-3-1894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76 11975 0 0,'0'0'267'0'0,"0"0"42"0"0,0 0 17 0 0,0 0-28 0 0,-1 11 737 0 0,-7 3-228 0 0,0 2 0 0 0,1-1-1 0 0,1 1 1 0 0,1 0 0 0 0,0 0 0 0 0,1 1 0 0 0,0-1-1 0 0,1 1 1 0 0,1 11-807 0 0,-1 12 0 0 0,2-1 0 0 0,2 12 0 0 0,1-35 0 0 0,0-12 0 0 0,0-1 0 0 0,-2-3 0 0 0,1 1 0 0 0,-1 0 0 0 0,0-1 0 0 0,0 1 0 0 0,1-1 0 0 0,-1 1 0 0 0,0 0 0 0 0,1-1 0 0 0,-1 1 0 0 0,1-1 0 0 0,-1 1 0 0 0,1-1 0 0 0,-1 1 0 0 0,1-1 0 0 0,-1 1 0 0 0,1-1 0 0 0,0 0 0 0 0,-1 1 0 0 0,6-2 0 0 0,-5 0 0 0 0,6 0 154 0 0,0-1 0 0 0,-1 0 0 0 0,1 0 0 0 0,-1 0 0 0 0,1-1 0 0 0,-1 0 0 0 0,0 0 0 0 0,3-3-154 0 0,12-8 896 0 0,13-13-896 0 0,-12 9-80 0 0,104-89 134 0 0,-79 64-2923 0 0,2 2 0 0 0,51-31 2869 0 0,-20 21-4021 0 0,-45 29 1974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 11975 0 0,'0'0'547'0'0,"0"0"-11"0"0,2 0-203 0 0,26-4 4451 0 0,-26 4-3760 0 0,-2 0 0 0 0,0 0-842 0 0,1 0 0 0 0,-1-1 1 0 0,1 1-1 0 0,-1 0 0 0 0,1 0 0 0 0,-1 0 0 0 0,1 0 0 0 0,-1-1 0 0 0,1 1 1 0 0,-1 0-1 0 0,1 0 0 0 0,0 0 0 0 0,-1 0 0 0 0,1 0 0 0 0,-1 0 1 0 0,1 0-1 0 0,-1 0 0 0 0,1 1-182 0 0,-2 3 1 0 0,0 0 0 0 0,0 1 0 0 0,0-1 0 0 0,-1 0 0 0 0,0 0 0 0 0,0 0 0 0 0,0 0 1 0 0,0 0-1 0 0,-1 0 0 0 0,1-1 0 0 0,-1 1 0 0 0,0-1 0 0 0,0 0 0 0 0,0 0 0 0 0,-1 0 0 0 0,1 0 0 0 0,-1 0-1 0 0,-12 8 0 0 0,0-1-1 0 0,0-1 0 0 0,-12 5 1 0 0,9-5 1 0 0,-17 11-1 0 0,20-10 0 0 0,10-6 0 0 0,1-1 0 0 0,-1 1 0 0 0,1 0 0 0 0,-1 0 0 0 0,1 1 0 0 0,0 0 0 0 0,1-1 0 0 0,-3 5 0 0 0,-9 15 0 0 0,13-14 0 0 0,4-5-5 0 0,-1-1 1 0 0,1 0-1 0 0,0 0 0 0 0,1 0 0 0 0,-1 0 1 0 0,1 0-1 0 0,0 0 0 0 0,0 0 0 0 0,0 0 1 0 0,0-1-1 0 0,0 1 0 0 0,3 1 5 0 0,1 4-332 0 0,1-1 1 0 0,0-1-1 0 0,1 1 0 0 0,5 4 332 0 0,31 16-608 0 0,-43-28 608 0 0,0 1 0 0 0,0-1 0 0 0,0 1 0 0 0,0-1 0 0 0,0 1 0 0 0,0-1 0 0 0,-1 1 0 0 0,1 0 0 0 0,0-1 0 0 0,-1 1 0 0 0,1 0 0 0 0,0 0 0 0 0,-1 0 0 0 0,1-1 0 0 0,-1 1 0 0 0,1 0 0 0 0,-1 0 0 0 0,1 0 0 0 0,-1 0 0 0 0,0 0 0 0 0,1 0 0 0 0,-1 0 0 0 0,0 0 0 0 0,0 0 0 0 0,0 0 0 0 0,0 0 0 0 0,0 0 0 0 0,0 0 0 0 0,0 0 0 0 0,0 0 0 0 0,0 3 0 0 0,0-1 0 0 0,0 0 0 0 0,0 0 0 0 0,0 1 0 0 0,-1-1 0 0 0,1 0 0 0 0,-1 0 0 0 0,1 0 0 0 0,-1 0 0 0 0,0 0 0 0 0,0 0 0 0 0,-1 0 0 0 0,1 0 0 0 0,0 0 0 0 0,-1-1 0 0 0,0 1 0 0 0,0 0 0 0 0,0-1 0 0 0,0 1 0 0 0,0-1 0 0 0,0 0 0 0 0,-1 0 0 0 0,1 0 0 0 0,-1 0 0 0 0,1 0 0 0 0,-3 1 0 0 0,-7 3 0 0 0,0-1 0 0 0,0 0 0 0 0,0 0 0 0 0,-1-2 0 0 0,-9 3 0 0 0,-2 0 0 0 0,-17 0-140 0 0,39-6-585 0 0,3-1 334 0 0,-1-1 1 0 0,1 1-1 0 0,-1 0 1 0 0,1 0-1 0 0,0 0 1 0 0,0 0-1 0 0,0 0 1 0 0,0 0-1 0 0,-1 0 1 0 0,1 0-1 0 0,0 0 1 0 0,1 0-1 0 0,-1 0 1 0 0,1 0 390 0 0,1-1-1772 0 0,10-10-4028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25 13823 0 0,'0'0'630'0'0,"0"0"-13"0"0,0 2-393 0 0,0 7-201 0 0,2 26-21 0 0,-1-28 37 0 0,-1 1 0 0 0,1-1 0 0 0,-1 1 1 0 0,0 0-40 0 0,0 3 782 0 0,0-10-701 0 0,0 1-1 0 0,0-1 1 0 0,1 1 0 0 0,-1-1 0 0 0,1 1-1 0 0,-1-1 1 0 0,1 1 0 0 0,0-1 0 0 0,0 0-1 0 0,-1 1 1 0 0,1-1 0 0 0,0 0 0 0 0,0 0-1 0 0,0 0 1 0 0,0 0 0 0 0,0 1-1 0 0,1-2 1 0 0,-1 1 0 0 0,0 0 0 0 0,0 0-1 0 0,1 0 1 0 0,-1 0 0 0 0,0-1 0 0 0,1 1-1 0 0,0 0-80 0 0,5 1 263 0 0,-1 1 0 0 0,1-2 0 0 0,-1 1-1 0 0,6 0-262 0 0,0 0 326 0 0,0-1 0 0 0,1 0 0 0 0,-1-1-1 0 0,0 0 1 0 0,1-1 0 0 0,-1-1 0 0 0,0 0 0 0 0,0 0 0 0 0,0-1-1 0 0,0-1 1 0 0,2-1-326 0 0,4-1 405 0 0,-10 3-364 0 0,1 0-1 0 0,-1 0 1 0 0,0-1 0 0 0,0 0-1 0 0,4-3-40 0 0,2-2-12 0 0,-9 7-184 0 0,-1-1-1 0 0,1-1 1 0 0,-1 1 0 0 0,1-1-1 0 0,-1 1 1 0 0,0-1-1 0 0,0 0 1 0 0,-1-1 0 0 0,1 1-1 0 0,0-2 197 0 0,-3 4-14 0 0,0 1-1 0 0,0 0 1 0 0,0 0-1 0 0,0-1 1 0 0,0 1-1 0 0,-1 0 1 0 0,1-1 0 0 0,-1 1-1 0 0,1-1 1 0 0,-1 1-1 0 0,1-1 1 0 0,-1 1-1 0 0,0-1 1 0 0,0 1-1 0 0,0-1 1 0 0,0 0 0 0 0,0 1-1 0 0,0-1 15 0 0,0-2-198 0 0,0 2 132 0 0,0 1 1 0 0,0 0 0 0 0,0 0 0 0 0,0 0 0 0 0,-1 0 0 0 0,1-1-1 0 0,0 1 1 0 0,0 0 0 0 0,-1 0 0 0 0,1 0 0 0 0,-1 0 0 0 0,1 0 0 0 0,-1 0-1 0 0,1 0 1 0 0,-1 0 0 0 0,0 0 0 0 0,0 0 0 0 0,1 0 0 0 0,-1 0 0 0 0,0 0-1 0 0,0 1 1 0 0,0-1 65 0 0,-1 0-106 0 0,0 0 0 0 0,0 0 0 0 0,0 0 0 0 0,1 0 0 0 0,-1 1 0 0 0,0-1-1 0 0,0 1 1 0 0,0-1 0 0 0,0 1 0 0 0,-1 0 0 0 0,1 0 0 0 0,0 0 106 0 0,-8 0-555 0 0,1 1 0 0 0,0 1 0 0 0,-1-1 0 0 0,1 2 0 0 0,-1-1 555 0 0,-38 11-1784 0 0,7-3 1326 0 0,-12 6 458 0 0,39-11 272 0 0,0 1-1 0 0,0 1 1 0 0,0 0 0 0 0,1 1-1 0 0,-6 4-271 0 0,-49 37 1328 0 0,2 3 0 0 0,-44 46-1328 0 0,99-86 289 0 0,0 0-1 0 0,1 1 1 0 0,-8 12-289 0 0,13-18 127 0 0,1 1 0 0 0,0 0 0 0 0,0-1 0 0 0,1 2 0 0 0,0-1 1 0 0,0 0-1 0 0,1 0 0 0 0,-1 2-127 0 0,3-7 8 0 0,0-1 0 0 0,-1 1 0 0 0,1-1 1 0 0,0 0-1 0 0,0 1 0 0 0,0-1 0 0 0,0 1 0 0 0,1-1 0 0 0,-1 1 1 0 0,1-1-1 0 0,-1 1 0 0 0,1-1 0 0 0,0 0 0 0 0,0 1 0 0 0,0-1 0 0 0,0 0 1 0 0,1 0-1 0 0,-1 0 0 0 0,0 0 0 0 0,3 2-8 0 0,-2-2 32 0 0,1 1 0 0 0,0-1-1 0 0,0 0 1 0 0,0 0 0 0 0,0-1 0 0 0,0 1-1 0 0,1 0 1 0 0,-1-1 0 0 0,0 0 0 0 0,1 0 0 0 0,-1 0-1 0 0,1 0 1 0 0,0-1 0 0 0,0 1-32 0 0,36 3 361 0 0,0-1 0 0 0,0-2 0 0 0,0-2 1 0 0,0-1-1 0 0,25-6-361 0 0,-30 2-1101 0 0,0-2 0 0 0,-1-1 0 0 0,0-2 1 0 0,0-1 1100 0 0,-2-1-1534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147 598 7367 0 0,'-18'4'95'0'0,"1"0"0"0"0,-1 1 0 0 0,-14 7-95 0 0,2-1 1737 0 0,-2-1 4401 0 0,41-22-4730 0 0,-3 7-1142 0 0,0 1 0 0 0,0 0-1 0 0,1 0 1 0 0,-1 0 0 0 0,1 1-1 0 0,0 0 1 0 0,0 0 0 0 0,0 0 0 0 0,2 1-266 0 0,8-4 374 0 0,5-3-130 0 0,-1 0 0 0 0,1-1 0 0 0,-2-1 1 0 0,0-2-1 0 0,5-3-244 0 0,56-42 240 0 0,55-43 125 0 0,-123 90-330 0 0,37-29 202 0 0,-3-2-1 0 0,-2-3 0 0 0,4-6-236 0 0,1-7 68 0 0,-49 57-175 0 0,-1 1 14 0 0,0 0 18 0 0,0 0 10 0 0,0 0 1 0 0,-2 1-5 0 0,-8 4 33 0 0,0 1-1 0 0,0 0 1 0 0,1 0 0 0 0,-1 1-1 0 0,1 0 1 0 0,1 1 0 0 0,0 0-1 0 0,0 0 1 0 0,-6 9 36 0 0,-11 16-53 0 0,1 2 0 0 0,1 2 53 0 0,15-24 6 0 0,0-1-6 0 0,2 0 0 0 0,-1 1-1 0 0,2 0 1 0 0,-1 1 0 0 0,2-1-1 0 0,-2 8 1 0 0,4-15 2 0 0,1 0-1 0 0,0 0 1 0 0,0 0-1 0 0,1 0 1 0 0,0 0-1 0 0,0-1 0 0 0,0 1 1 0 0,1 0-1 0 0,-1 0 1 0 0,2 0-1 0 0,-1 0 1 0 0,0 0-1 0 0,1-1 1 0 0,0 1-1 0 0,1-1 1 0 0,2 6-2 0 0,-2-8 32 0 0,0 1 1 0 0,0 0 0 0 0,1 0 0 0 0,-1-1-1 0 0,1 0 1 0 0,0 0 0 0 0,0 0 0 0 0,0 0-1 0 0,1-1 1 0 0,-1 1 0 0 0,1-1 0 0 0,-1 0 0 0 0,1-1-1 0 0,-1 1 1 0 0,1-1 0 0 0,2 1-33 0 0,2 0 43 0 0,0-1 0 0 0,0 0 0 0 0,0 0 0 0 0,0-1 0 0 0,-1 0 1 0 0,1 0-1 0 0,0-1 0 0 0,8-2-43 0 0,8-3 18 0 0,0-1 1 0 0,-1-2-1 0 0,0-1 1 0 0,0 0-1 0 0,-1-2 1 0 0,-1-1-1 0 0,0 0 1 0 0,16-14-19 0 0,-2 2-69 0 0,-15 10 25 0 0,-1 0 1 0 0,0-1 0 0 0,3-5 43 0 0,92-103-586 0 0,21-21-408 0 0,-106 113 808 0 0,-22 22 103 0 0,1 0 0 0 0,1 0 1 0 0,7-5 82 0 0,-4 7-18 0 0,-4 2 36 0 0,-7 5 63 0 0,-2 3-16 0 0,1 21-88 0 0,-3-15 0 0 0,-1-3 8 0 0,-1 6 4 0 0,0-1 0 0 0,0 1 1 0 0,-1-1-1 0 0,0-1 0 0 0,-1 1 1 0 0,0-1-1 0 0,-6 7 11 0 0,-13 14-16 0 0,-18 15 16 0 0,28-30 4 0 0,-7 7 23 0 0,-1 0 0 0 0,-11 5-27 0 0,23-18 6 0 0,1 0 1 0 0,0 1 0 0 0,1 1 0 0 0,0-1 0 0 0,0 2 0 0 0,1-1 0 0 0,-4 9-7 0 0,-2 7 169 0 0,1 0 0 0 0,-9 27-169 0 0,21-53 11 0 0,1 0 1 0 0,0 1-1 0 0,-1-1 0 0 0,1 0 0 0 0,0 1 1 0 0,0-1-1 0 0,0 1 0 0 0,0-1 0 0 0,0 0 1 0 0,0 1-1 0 0,1-1 0 0 0,-1 0 1 0 0,0 1-1 0 0,1-1 0 0 0,-1 0 0 0 0,1 1 1 0 0,0-1-1 0 0,-1 0 0 0 0,1 0 0 0 0,0 0 1 0 0,-1 1-1 0 0,1-1 0 0 0,0 0 0 0 0,0 0 1 0 0,0 0-1 0 0,1 0-11 0 0,2 3 37 0 0,1 0 1 0 0,-1-1-1 0 0,1 0 1 0 0,0 0-1 0 0,1 1-37 0 0,5 1 64 0 0,-1-1-1 0 0,1 1 1 0 0,-1-2 0 0 0,1 0-1 0 0,0 0 1 0 0,0-1 0 0 0,1 0-1 0 0,6 0-63 0 0,19-1 152 0 0,-1-1 0 0 0,2-1-152 0 0,24-1 78 0 0,-42 1-65 0 0,0-1 1 0 0,10-3-14 0 0,2 1-294 0 0,-28 3-133 0 0,-1 1-1 0 0,1 0 1 0 0,-1 1-1 0 0,0-1 1 0 0,1 0-1 0 0,-1 1 1 0 0,0 0-1 0 0,1 0 1 0 0,-1 0 0 0 0,0 0-1 0 0,0 1 1 0 0,0-1-1 0 0,0 1 1 0 0,0-1-1 0 0,1 2 428 0 0,-2-2-1476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1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988 202 2303 0 0,'15'-1'245'0'0,"1"0"0"0"0,-1-1 0 0 0,-1-1 0 0 0,22-5 0 0 0,56-25 2872 0 0,-86 31-2931 0 0,22-11 621 0 0,-1 0-1 0 0,35-24 0 0 0,-39 22 366 0 0,1 1 1 0 0,0 1-1 0 0,36-13 0 0 0,-40 18-391 0 0,-16 6-542 0 0,0 0 0 0 0,1 0 0 0 0,-1 1 0 0 0,1-1 0 0 0,0 1 0 0 0,0 0-1 0 0,4 0 1 0 0,-7 1 264 0 0,-2 2-398 0 0,-1 0-86 0 0,0 1-1 0 0,0-1 0 0 0,0 0 0 0 0,0 0 1 0 0,0 1-1 0 0,0-1 0 0 0,0 0 0 0 0,-1 0 1 0 0,1 0-1 0 0,-1 0 0 0 0,0 0 0 0 0,-3 3 1 0 0,-28 20 68 0 0,20-16-54 0 0,-17 13-11 0 0,-1-1 1 0 0,-2-1 0 0 0,0-2-1 0 0,-1-1 1 0 0,-41 15 0 0 0,16-15-31 0 0,1-3 0 0 0,-2-2 1 0 0,0-3-1 0 0,0-2 0 0 0,0-3 1 0 0,-101-6-1 0 0,90-3-233 0 0,-1-3-1 0 0,1-3 0 0 0,-77-24 1 0 0,139 34 208 0 0,7 1 25 0 0,0-1-1 0 0,0 1 1 0 0,0-1 0 0 0,0 1 0 0 0,0-1 0 0 0,0 1-1 0 0,1-1 1 0 0,-1 0 0 0 0,0 0 0 0 0,1 0 0 0 0,-1 0-1 0 0,0 0 1 0 0,1 0 0 0 0,-1-1 0 0 0,-2-2 0 0 0,3 3-46 0 0,4 2 1 0 0,19 8 10 0 0,0 1 0 0 0,-1 1-1 0 0,1 1 1 0 0,24 19 0 0 0,-38-26 41 0 0,-1 1 1 0 0,0 0-1 0 0,0 1 0 0 0,0-1 1 0 0,-1 1-1 0 0,7 11 0 0 0,-10-14 2 0 0,0 1 0 0 0,-1 1 1 0 0,1-1-1 0 0,-1 0 0 0 0,0 1 0 0 0,-1-1 0 0 0,1 1 0 0 0,-1-1 0 0 0,0 1 0 0 0,-1 0 0 0 0,1 8 0 0 0,-2 5 1 0 0,0 0 0 0 0,-2 0 1 0 0,0 0-1 0 0,-1 0 0 0 0,-1-1 0 0 0,-1 0 0 0 0,-12 28 0 0 0,-8 7 48 0 0,-36 55 1 0 0,49-88-32 0 0,-18 28 11 0 0,-48 56 1 0 0,-45 37 117 0 0,85-97-81 0 0,-26 17 482 0 0,64-60 354 0 0,5-2-816 0 0,1 0 0 0 0,-1 0 0 0 0,1-1 0 0 0,-1 1 0 0 0,1-1 0 0 0,-1 0 0 0 0,0-1 0 0 0,0 1 0 0 0,6-5 0 0 0,6-3 70 0 0,16-6 52 0 0,0 2-1 0 0,1 1 1 0 0,52-13-1 0 0,106-13 247 0 0,-184 37-435 0 0,19-3 14 0 0,0 2 0 0 0,0 0 0 0 0,1 2 1 0 0,-1 0-1 0 0,0 2 0 0 0,1 1 0 0 0,49 10 0 0 0,-45-4-33 0 0,98 28 0 0 0,-114-30 6 0 0,1-1 0 0 0,0-1 0 0 0,0-1-1 0 0,0 0 1 0 0,1-1 0 0 0,-1-1 0 0 0,0 0 0 0 0,1-1 0 0 0,-1-1-1 0 0,33-6 1 0 0,-39 5-289 0 0,-1-1 0 0 0,1 0-1 0 0,-1 0 1 0 0,1-1 0 0 0,11-7-1 0 0,-20 10-861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83 13823 0 0,'41'-36'1583'0'0,"-39"35"-1218"0"0,-2 1 122 0 0,0-2 22 0 0,1 1-477 0 0,-1-1 0 0 0,1 1 0 0 0,-1-1 0 0 0,0 0 0 0 0,1 1 0 0 0,-1-1 0 0 0,0 0 0 0 0,0 1 0 0 0,0-1 0 0 0,0 0 0 0 0,0 1 0 0 0,-1-1 0 0 0,1 0 0 0 0,-1 1 0 0 0,1-1 0 0 0,-1 0 0 0 0,1 1 0 0 0,-1-1 0 0 0,0-1-32 0 0,0 3 0 0 0,1 0 0 0 0,0-1 0 0 0,0 1 0 0 0,0-1 0 0 0,0 1 0 0 0,-1-1 0 0 0,1 1 0 0 0,0-1 0 0 0,0 1 0 0 0,-1 0 0 0 0,1-1 0 0 0,0 1 0 0 0,-1 0 0 0 0,1-1 0 0 0,0 1 0 0 0,-1 0 0 0 0,1-1 0 0 0,0 1 0 0 0,-1 0 0 0 0,1 0 0 0 0,-1-1 0 0 0,1 1 0 0 0,-1 0 0 0 0,1 0 0 0 0,-1 0 0 0 0,1 0 0 0 0,0-1 0 0 0,-1 1 0 0 0,1 0 0 0 0,-1 0 0 0 0,1 0 0 0 0,-1 0 0 0 0,1 0 0 0 0,-1 0 0 0 0,0 1 0 0 0,-3-2 0 0 0,1 1 0 0 0,-1 0 0 0 0,1 0 0 0 0,-1 0 0 0 0,1 0 0 0 0,0 1 0 0 0,-1-1 0 0 0,1 1 0 0 0,-1 0 0 0 0,1 0 0 0 0,0 0 0 0 0,-3 1 0 0 0,-6 5 0 0 0,-1-1 0 0 0,-6 6 0 0 0,-6 3 0 0 0,21-13 0 0 0,-16 8 0 0 0,0 2 0 0 0,1 0 0 0 0,0 1 0 0 0,-12 11 0 0 0,14-9 0 0 0,-5 4 0 0 0,0 1 0 0 0,2 1 0 0 0,0 0 0 0 0,2 2 0 0 0,-1 1 0 0 0,17-21 7 0 0,0 1-1 0 0,1-1 1 0 0,-1 1-1 0 0,0 0 1 0 0,1-1 0 0 0,0 1-1 0 0,0 0 1 0 0,0 0-1 0 0,1-1 1 0 0,-1 1-1 0 0,1 2-6 0 0,0-4 371 0 0,25 8 1069 0 0,-18-10-1417 0 0,1 0 0 0 0,-1-1 1 0 0,1 0-1 0 0,-1 0 0 0 0,0-1 0 0 0,1 1 1 0 0,1-2-24 0 0,18-4 2 0 0,-13 5-2 0 0,0 0 0 0 0,0-2 0 0 0,-1 0 0 0 0,1 0 0 0 0,-1-1 0 0 0,9-5 0 0 0,12-6 0 0 0,-26 13-64 0 0,-7 2-273 0 0,-1 1-138 0 0,0 0-33 0 0,0 0 66 0 0,0 2 292 0 0,-1 2 149 0 0,0 0-1 0 0,1-1 0 0 0,-1 1 1 0 0,1 0-1 0 0,0 0 0 0 0,0 0 1 0 0,0 0-1 0 0,1 0 0 0 0,0 0 1 0 0,0 0 1 0 0,0 0 0 0 0,4 11-123 0 0,-1-13-270 0 0,-3-1 44 0 0,1 0 94 0 0,0 0 0 0 0,-1 0 1 0 0,1 0-1 0 0,0 0 0 0 0,-1-1 0 0 0,1 1 0 0 0,0 0 1 0 0,0-1-1 0 0,0 1 0 0 0,0-1 0 0 0,0 0 255 0 0,13-1-5116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13015 0 0,'0'0'596'0'0,"0"0"-13"0"0,-2 2-376 0 0,-86 131 2571 0 0,80-122-2714 0 0,0 0 0 0 0,-2 0 0 0 0,1-1 0 0 0,-1 0 1 0 0,-6 3-65 0 0,-14 13-2204 0 0,12-12-1005 0 0,3 0-1991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7919 0 0,'0'0'352'0'0,"0"0"64"0"0,0 0-328 0 0,-7 18-88 0 0,1-4 0 0 0,1 4 0 0 0,0 1-176 0 0,1-1-48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28 13791 0 0,'0'0'630'0'0,"1"-2"-13"0"0,1-8-393 0 0,-3 0-121 0 0,1 9 294 0 0,-14-4 664 0 0,9 5-981 0 0,1 0-1 0 0,-1 1 1 0 0,0-1-1 0 0,1 1 1 0 0,-1 0 0 0 0,1 1-1 0 0,-1-1 1 0 0,1 1-1 0 0,-1-1 1 0 0,1 1-1 0 0,-1 1-79 0 0,-7 2 85 0 0,-15 7-59 0 0,1 1 0 0 0,0 1 0 0 0,1 1 0 0 0,-20 16-26 0 0,32-22 0 0 0,5-3 0 0 0,0 0 0 0 0,1 0 0 0 0,0 1 0 0 0,0 0 0 0 0,-3 4 0 0 0,6-7 0 0 0,1 0 0 0 0,0 0 0 0 0,0 0 0 0 0,1 1 0 0 0,-2 3 0 0 0,-1 7 0 0 0,4-10-7 0 0,1 0-1 0 0,0-1 0 0 0,1 1 1 0 0,-1 0-1 0 0,1-1 1 0 0,0 1-1 0 0,0-1 0 0 0,0 1 1 0 0,0-1-1 0 0,1 0 0 0 0,0 1 1 0 0,0-1-1 0 0,0 0 1 0 0,1 0-1 0 0,-1 0 0 0 0,1-1 1 0 0,0 1-1 0 0,0-1 0 0 0,0 1 1 0 0,0-1-1 0 0,2 1 8 0 0,11 10-54 0 0,0-1 0 0 0,1-1 0 0 0,0-1 0 0 0,3 1 54 0 0,-10-5-64 0 0,0 0 1 0 0,0 0-1 0 0,-1 1 0 0 0,0 0 0 0 0,-1 0 0 0 0,0 1 0 0 0,0 0 1 0 0,3 5 63 0 0,-9-11 6 0 0,0 0 0 0 0,-1 0 1 0 0,1 0-1 0 0,0 0 0 0 0,-1 0 1 0 0,0 0-1 0 0,1 0 0 0 0,-1 1 1 0 0,0-1-1 0 0,-1 1 0 0 0,1-1 1 0 0,-1 0-1 0 0,1 1 1 0 0,-1-1-1 0 0,0 1 0 0 0,-1-1 1 0 0,1 3-7 0 0,-1-2 40 0 0,1-1 0 0 0,0 0 0 0 0,0 1 0 0 0,0-1 0 0 0,0 0 0 0 0,1 1 0 0 0,-1-1 0 0 0,1 1-40 0 0,0-1 59 0 0,0 0 1 0 0,0 0 0 0 0,-1 0 0 0 0,1 0 0 0 0,-1 0 0 0 0,0 1 0 0 0,0-1 0 0 0,0 0 0 0 0,0 0 0 0 0,0 1 0 0 0,-1-1 0 0 0,0 0-1 0 0,1 0 1 0 0,-1 0 0 0 0,0 0 0 0 0,-1 0 0 0 0,1 0 0 0 0,0 0 0 0 0,-1 0 0 0 0,0 0 0 0 0,0-1 0 0 0,1 1 0 0 0,-2-1 0 0 0,1 1-1 0 0,0-1 1 0 0,0 0 0 0 0,-1 1 0 0 0,1-1 0 0 0,-1-1 0 0 0,0 1 0 0 0,1 0 0 0 0,-1-1-60 0 0,-12 6 99 0 0,1-2-1 0 0,-1 0 1 0 0,0-1 0 0 0,0 0-1 0 0,0-1 1 0 0,-1-1 0 0 0,1-1-1 0 0,-5 0-98 0 0,-75 3 160 0 0,72-2-250 0 0,-1-2-1 0 0,-19-1 91 0 0,-9-1-1641 0 0,25 2 559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116 229 10135 0 0,'-2'-15'464'0'0,"2"12"-9"0"0,0 0-295 0 0,-3-17-3 0 0,3 18 569 0 0,0 2 244 0 0,0 0 44 0 0,0 0-61 0 0,0 0-288 0 0,0 0-121 0 0,0 0-28 0 0,0 0-72 0 0,-1 2-289 0 0,-6 21-149 0 0,2-1 1 0 0,0 1 0 0 0,0 16-7 0 0,-1 1-3 0 0,-16 119 3 0 0,-1 9 0 0 0,-4 6 0 0 0,20-142 0 0 0,5-28 0 0 0,2-10 0 0 0,4-12 0 0 0,0 12 34 0 0,0 0-1 0 0,1 0 0 0 0,-1 1 1 0 0,4-4-34 0 0,13-16 309 0 0,-5 2 226 0 0,1 0 0 0 0,1 1 0 0 0,20-19-535 0 0,-3 6-90 0 0,22-32 90 0 0,-38 44-311 0 0,-11 14-183 0 0,1 0-1 0 0,10-7 495 0 0,11-12-602 0 0,-22 19 602 0 0,1 7 0 0 0,-8 2 0 0 0,0 0-1 0 0,0 1 1 0 0,-1-1-1 0 0,1 1 1 0 0,0-1-1 0 0,0 1 1 0 0,0-1-1 0 0,-1 1 1 0 0,1 0-1 0 0,0-1 1 0 0,0 1-1 0 0,-1 0 1 0 0,1-1-1 0 0,-1 1 1 0 0,1 0 0 0 0,-1 0-1 0 0,1 0 1 0 0,-1 0-1 0 0,1 0 1 0 0,-1-1-1 0 0,0 1 1 0 0,1 0-1 0 0,-1 0 1 0 0,0 0-1 0 0,0 0 1 0 0,0 0-1 0 0,0 0 1 0 0,0 0-1 0 0,0 0 1 0 0,0 0-1 0 0,0 1 1 0 0,0 5 11 0 0,-1 1 0 0 0,0 0 0 0 0,-1 7-11 0 0,0-5 46 0 0,-24 207 1882 0 0,23-199-1928 0 0,1 0 0 0 0,1 1 0 0 0,1-1 0 0 0,2 10 0 0 0,1-19 0 0 0,-2-9 0 0 0,0 1 0 0 0,0-1 0 0 0,1 0 0 0 0,-1 1 0 0 0,0-1 0 0 0,0 0 0 0 0,0 0 0 0 0,0 0 0 0 0,0 0 0 0 0,1 0 0 0 0,-1 0 0 0 0,0-1 0 0 0,0 1 0 0 0,0 0 0 0 0,0 0 0 0 0,0-1 0 0 0,0 1 0 0 0,1-1 0 0 0,-1 1 0 0 0,0-1 0 0 0,0 1 0 0 0,0-1 0 0 0,25-16 0 0 0,-24 15 0 0 0,20-15 0 0 0,-2-1 0 0 0,0-1 0 0 0,0-1 0 0 0,-2-1 0 0 0,-1-1 0 0 0,9-14 0 0 0,24-41 0 0 0,8-24 0 0 0,-49 85 0 0 0,161-269 0 0 0,-148 251-13 0 0,2 2 1 0 0,1 0-1 0 0,2 2 0 0 0,1 1 0 0 0,17-13 13 0 0,-42 39-239 0 0,0 0 1 0 0,1 0-1 0 0,-1 1 0 0 0,0-1 0 0 0,1 1 0 0 0,0 0 1 0 0,0 0-1 0 0,-1 0 0 0 0,1 0 0 0 0,0 1 0 0 0,0 0 1 0 0,1 0-1 0 0,-1 0 0 0 0,0 0 0 0 0,0 0 0 0 0,0 1 1 0 0,1 0-1 0 0,-1 0 0 0 0,0 0 0 0 0,5 1 239 0 0,1 2-1024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139 107 11975 0 0,'0'0'267'0'0,"0"0"42"0"0,0 0 17 0 0,0 0-28 0 0,3 2-196 0 0,16 17-91 0 0,-11-16-12 0 0,-1-1 1 0 0,-1 0 168 0 0,-1 0 1 0 0,1-1-1 0 0,-1 1 0 0 0,1-1 0 0 0,-1-1 0 0 0,1 1 0 0 0,0-1 0 0 0,0 0 1 0 0,-1 0-1 0 0,1 0 0 0 0,0-1 0 0 0,-1 0 0 0 0,2-1-168 0 0,3 0 270 0 0,0-1-1 0 0,-1 0 1 0 0,0-1-1 0 0,1 0 0 0 0,-1-1 1 0 0,-1 0-1 0 0,2-1-269 0 0,9-5 17 0 0,-12 6-17 0 0,1 1 0 0 0,-1-1 0 0 0,0-1-1 0 0,0 1 1 0 0,3-4 0 0 0,-2 1-65 0 0,-5 5-36 0 0,0 0-1 0 0,1 0 1 0 0,-2-1 0 0 0,1 1-1 0 0,0-1 1 0 0,-1 1-1 0 0,0-1 1 0 0,1 0-1 0 0,-2 0 1 0 0,1 0-1 0 0,0 0 1 0 0,-1 0-1 0 0,1 0 102 0 0,-2 2-512 0 0,0 2 0 0 0,-2 0 0 0 0,-3 1 456 0 0,1-1 0 0 0,-1 1 0 0 0,0 0 0 0 0,0 0 0 0 0,1 0 0 0 0,-1 0 0 0 0,1 1 0 0 0,-1 0 0 0 0,0 0 56 0 0,-38 24-488 0 0,14-8 360 0 0,-28 17 128 0 0,-7 8 0 0 0,7-3 0 0 0,40-29 344 0 0,1 2 0 0 0,1-1 0 0 0,0 2 0 0 0,1 0 0 0 0,0 1 0 0 0,1 0 0 0 0,-8 13-344 0 0,19-25 122 0 0,0 1 1 0 0,1-1-1 0 0,-1 0 0 0 0,1 0 0 0 0,0 1 1 0 0,0-1-1 0 0,0 1 0 0 0,1-1 0 0 0,-1 1 0 0 0,1-1 1 0 0,0 1-1 0 0,0 0-122 0 0,0-3 8 0 0,1 1 0 0 0,-1-1 0 0 0,1 0 0 0 0,-1 1-1 0 0,1-1 1 0 0,0 0 0 0 0,-1 0 0 0 0,1 0 0 0 0,0 1 0 0 0,0-1 0 0 0,0 0 0 0 0,0 0 0 0 0,0 0 0 0 0,0 0-1 0 0,0 0 1 0 0,0-1 0 0 0,0 1 0 0 0,0 0 0 0 0,1 0 0 0 0,-1-1 0 0 0,1 1-8 0 0,0 0-1 0 0,7 4 137 0 0,-1-1 0 0 0,1-1 0 0 0,0 1 0 0 0,0-1-1 0 0,0-1 1 0 0,6 1-136 0 0,59 7 1120 0 0,-54-8-1023 0 0,-3 0-88 0 0,1 0-263 0 0,-1 0 1 0 0,0-1-1 0 0,1-1 0 0 0,-1 0 1 0 0,0-1-1 0 0,0-1 1 0 0,10-3 253 0 0,18-9-1011 0 0,-7 2-12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125 479 4607 0 0,'0'0'208'0'0,"0"0"135"0"0,0 0 440 0 0,0 0 193 0 0,0 0 42 0 0,-6-6 2054 0 0,-1 2-2633 0 0,0 0 0 0 0,1 0 0 0 0,-1-1 0 0 0,1 0 0 0 0,1 0 0 0 0,-1-1 0 0 0,1 0 0 0 0,0 0 0 0 0,-4-4-439 0 0,-5-12 1417 0 0,0 0-1 0 0,-2-8-1416 0 0,14 26 116 0 0,0 0 0 0 0,1 0 0 0 0,-1 0 0 0 0,1 0 0 0 0,0 0 0 0 0,0 0 0 0 0,0-1 0 0 0,1 1 0 0 0,-1 0 0 0 0,1 0 0 0 0,0-1 0 0 0,0 1 0 0 0,1-3-116 0 0,0 0 43 0 0,1 0 0 0 0,0 0 0 0 0,0 0 0 0 0,0 0 0 0 0,1 1 0 0 0,0-1 0 0 0,4-5-43 0 0,4-5-116 0 0,1 0 1 0 0,1 0-1 0 0,1 2 0 0 0,0-1 1 0 0,5-1 115 0 0,3-3-768 0 0,2 1 0 0 0,20-12 768 0 0,-31 23-39 0 0,-5 2 121 0 0,2 0 0 0 0,-1 1 1 0 0,1 0-1 0 0,0 1 0 0 0,0 0 0 0 0,0 0 0 0 0,0 1 0 0 0,0 1 0 0 0,1 0 0 0 0,0 0 1 0 0,9 0-83 0 0,-14 2 48 0 0,0 0 1 0 0,0 0 0 0 0,-1 1 0 0 0,1-1-1 0 0,0 1 1 0 0,-1 1 0 0 0,1-1 0 0 0,-1 1-1 0 0,0 0 1 0 0,1 0 0 0 0,-1 1 0 0 0,0-1-1 0 0,0 1 1 0 0,0 0 0 0 0,-1 0 0 0 0,1 1-1 0 0,-1 0 1 0 0,0 0 0 0 0,1 0 0 0 0,-2 0-1 0 0,1 0 1 0 0,3 5-49 0 0,-4-3 0 0 0,0 0 0 0 0,0 0 0 0 0,0 0 0 0 0,0 0 0 0 0,-1 1 0 0 0,0-1 0 0 0,-1 1 0 0 0,1-1 0 0 0,-1 1 0 0 0,-1 0 0 0 0,1-1 0 0 0,-1 1 0 0 0,0 0 0 0 0,-1-1 0 0 0,1 1 0 0 0,-1 0 0 0 0,-1-1 0 0 0,1 1 0 0 0,-1-1 0 0 0,-1 4 0 0 0,-1-1 0 0 0,0 0 0 0 0,0 0 0 0 0,-1 0 0 0 0,0-1 0 0 0,0 1 0 0 0,-1-2 0 0 0,0 1 0 0 0,-1 0 0 0 0,1-1 0 0 0,-1 0 0 0 0,-1-1 0 0 0,1 0 0 0 0,-7 4 0 0 0,-2 0 14 0 0,-1-1 0 0 0,0 0 0 0 0,0-2 0 0 0,-1 0 0 0 0,-10 2-14 0 0,-27 5-789 0 0,-10 0 789 0 0,59-13-110 0 0,-14 0-1553 0 0,8-3-3330 0 0,10 2-170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35 10135 0 0,'9'-8'257'0'0,"0"1"-1"0"0,1 0 1 0 0,2-1-257 0 0,-1 4 238 0 0,-10 4-233 0 0,-1 0 0 0 0,1 0 0 0 0,-1 0 0 0 0,0 0-1 0 0,1 0 1 0 0,-1 0 0 0 0,0 0 0 0 0,1 0 0 0 0,-1 0 0 0 0,0 0-1 0 0,1 0 1 0 0,-1 1 0 0 0,0-1 0 0 0,1 0 0 0 0,-1 0-1 0 0,0 0 1 0 0,1 0 0 0 0,-1 1 0 0 0,0-1 0 0 0,1 0 0 0 0,-1 0-1 0 0,0 1 1 0 0,0-1 0 0 0,1 0 0 0 0,-1 1 0 0 0,0-1-5 0 0,0 1 42 0 0,1 0 1 0 0,-1 1 0 0 0,0-1 0 0 0,0 0 0 0 0,0 0-1 0 0,0 1 1 0 0,0-1 0 0 0,0 0 0 0 0,0 0-1 0 0,0 1 1 0 0,-1-1 0 0 0,1 0 0 0 0,0 0-1 0 0,-1 0 1 0 0,1 1 0 0 0,-1 0-43 0 0,-11 21 627 0 0,10-20-536 0 0,-23 35 586 0 0,-1 0 0 0 0,-2-2 1 0 0,-2-1-1 0 0,-7 4-677 0 0,-33 40 390 0 0,15-14 672 0 0,12-16-1670 0 0,2 2 1 0 0,-18 32 607 0 0,16-13 591 0 0,-43 66-309 0 0,56-96-1067 0 0,-1-2 1 0 0,-1-2-1 0 0,-3-1 0 0 0,-18 14 785 0 0,47-43-906 0 0,5-5-3548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11975 0 0,'0'0'267'0'0,"0"0"42"0"0,0 0 17 0 0,0 0-28 0 0,-2 1-196 0 0,-7 2-101 0 0,1 1 0 0 0,0 0 1 0 0,0 0-1 0 0,1 0 0 0 0,-1 1 0 0 0,1 1 1 0 0,0-1-1 0 0,-6 7-1 0 0,-16 11 0 0 0,19-15 84 0 0,0-1 0 0 0,1 2 0 0 0,1-1 0 0 0,-1 1 0 0 0,1 0 0 0 0,1 1-1 0 0,0 0 1 0 0,0 0 0 0 0,1 0 0 0 0,0 1 0 0 0,-1 3-84 0 0,7-12 71 0 0,0-1 0 0 0,-1 1 0 0 0,1-1 1 0 0,0 1-1 0 0,0 0 0 0 0,0-1 0 0 0,0 1 0 0 0,1-1 0 0 0,-1 1 1 0 0,0-1-1 0 0,1 1 0 0 0,-1-1 0 0 0,1 1 0 0 0,-1-1 1 0 0,1 1-72 0 0,0 0 33 0 0,6 13-11 0 0,-3-12 3 0 0,-1-2 16 0 0,2 2 72 0 0,-1 0-1 0 0,1 0 1 0 0,0-1-1 0 0,0 0 1 0 0,0 0-1 0 0,0 0 1 0 0,0 0-1 0 0,0-1 1 0 0,0 0-1 0 0,1 0 0 0 0,-1 0 1 0 0,0-1-1 0 0,1 0 1 0 0,-1 0-1 0 0,0 0 1 0 0,1-1-1 0 0,0 1-112 0 0,3-2 167 0 0,0-1 0 0 0,-1 0 1 0 0,1 0-1 0 0,-1 0 0 0 0,1-1 0 0 0,-1 0 0 0 0,0-1 0 0 0,-1 0 0 0 0,7-4-167 0 0,-4 2 112 0 0,-1-1-1 0 0,0 0 1 0 0,0-1-1 0 0,0 0 1 0 0,-1 0-1 0 0,-1-1 1 0 0,2-2-112 0 0,-6 8-74 0 0,-1 0 0 0 0,0 1-1 0 0,0-1 1 0 0,0 0 0 0 0,0 0 0 0 0,0-1 0 0 0,-1 1 0 0 0,0 0 0 0 0,0 0 0 0 0,0-1-1 0 0,-1 1 1 0 0,1-1 0 0 0,-1 1 0 0 0,0-1 0 0 0,-1 1 0 0 0,1 0 0 0 0,-1-1 0 0 0,1 1-1 0 0,-1 0 1 0 0,0-1 0 0 0,-2-2 74 0 0,2 4-88 0 0,0 1 0 0 0,0 0 0 0 0,0 0 0 0 0,0 0 0 0 0,0 0 0 0 0,0 0-1 0 0,-1 1 1 0 0,1-1 0 0 0,-1 0 0 0 0,1 1 0 0 0,-1-1 0 0 0,0 0 0 0 0,1 1 0 0 0,-1 0-1 0 0,0 0 1 0 0,0-1 0 0 0,0 1 0 0 0,0 0 0 0 0,0 0 0 0 0,0 1 0 0 0,-1-1 0 0 0,1 0-1 0 0,0 1 1 0 0,-2-1 88 0 0,-3 1-839 0 0,1 0 0 0 0,-1 0-1 0 0,0 1 1 0 0,0 0-1 0 0,1 0 1 0 0,-1 0 0 0 0,-4 2 839 0 0,-6 3-4338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0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148 248 8287 0 0,'0'0'191'0'0,"0"0"26"0"0,0 0 9 0 0,0 2-34 0 0,0 5 117 0 0,-1 0 0 0 0,0 0 0 0 0,0-1 0 0 0,-1 1 0 0 0,0-1 0 0 0,0 1 0 0 0,-1-1 0 0 0,1 0 0 0 0,-1 0 0 0 0,-1 0 0 0 0,1 1-309 0 0,-13 16 1170 0 0,0 0 1 0 0,-4 3-1171 0 0,-5 5 457 0 0,15-16-340 0 0,7-9 138 0 0,-1-1 0 0 0,0 0-1 0 0,0 0 1 0 0,-1 0 0 0 0,1 0-1 0 0,-1 0 1 0 0,-1-1-255 0 0,6-4 2 0 0,0 0 0 0 0,0 0 0 0 0,0 0 0 0 0,0 0 0 0 0,0 0 0 0 0,0 0 0 0 0,0 0 0 0 0,0 0-1 0 0,0 0 1 0 0,0 0 0 0 0,0 0 0 0 0,0 0 0 0 0,0 0 0 0 0,0 0 0 0 0,0 0 0 0 0,0 0 0 0 0,0 0 0 0 0,0 0 0 0 0,0 0 0 0 0,0 0 0 0 0,0 0 0 0 0,0 0 0 0 0,0 0 0 0 0,0 0 0 0 0,0-1 0 0 0,0 1 0 0 0,0 0 0 0 0,0 0 0 0 0,0 0-1 0 0,0 0 1 0 0,0 0 0 0 0,0 0 0 0 0,0 0 0 0 0,0 0 0 0 0,0 0 0 0 0,0 0 0 0 0,0 0 0 0 0,0 0 0 0 0,0 0 0 0 0,0 0 0 0 0,0 0 0 0 0,0 0 0 0 0,0 0 0 0 0,0 0 0 0 0,-1 0 0 0 0,1 0 0 0 0,0 0 0 0 0,0 0 0 0 0,0 0 0 0 0,0 0 0 0 0,0 0-1 0 0,0 0 1 0 0,0 0 0 0 0,0 0 0 0 0,0 0 0 0 0,0 0 0 0 0,0 0-2 0 0,3-8 48 0 0,5-7-42 0 0,11-17 83 0 0,1 1-1 0 0,2 1 1 0 0,0 1-1 0 0,2 1 1 0 0,18-15-89 0 0,1 4 827 0 0,-4 2-438 0 0,1 3 0 0 0,31-20-389 0 0,-50 40-83 0 0,60-38-1012 0 0,-67 45 932 0 0,0 0 0 0 0,0 0 1 0 0,0 1-1 0 0,1 1 0 0 0,1 1 163 0 0,-13 3 0 0 0,0 0 0 0 0,-1 1 0 0 0,1 0 0 0 0,0-1 0 0 0,0 1 0 0 0,-1 0 0 0 0,1 0 0 0 0,0 1 0 0 0,2 0 0 0 0,-1 0 0 0 0,1 0 0 0 0,-1 1 0 0 0,0 0 0 0 0,1 0 0 0 0,-1 0 0 0 0,0 0 0 0 0,0 1 0 0 0,0 0 0 0 0,-2-1 34 0 0,-1-1-1 0 0,1 1 1 0 0,0 0-1 0 0,-1 0 1 0 0,1 0-1 0 0,-1 0 1 0 0,1 0-1 0 0,-1 0 1 0 0,0 0-1 0 0,0 0 1 0 0,0 0-1 0 0,0 1 1 0 0,0-1-1 0 0,-1 0 1 0 0,1 1-1 0 0,-1-1 1 0 0,0 1-1 0 0,1-1 1 0 0,-1 1-1 0 0,0-1 1 0 0,0 0-1 0 0,-1 1 1 0 0,1-1-1 0 0,0 1 1 0 0,-1 1-34 0 0,-1 5 164 0 0,-1-1 1 0 0,1 0 0 0 0,-1 0 0 0 0,0 0 0 0 0,-1 0 0 0 0,-4 6-165 0 0,-96 145 165 0 0,103-156-266 0 0,-1-1 0 0 0,1 0 0 0 0,0 0-1 0 0,0 1 1 0 0,0-1 0 0 0,0 1 0 0 0,0 1 101 0 0,-1 11-5702 0 0,2-13 88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1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11975 0 0,'0'0'547'0'0,"0"0"-11"0"0,-1 1-344 0 0,-4 4-41 0 0,0-1 0 0 0,0 0 0 0 0,0 0-1 0 0,0 0 1 0 0,-1 0 0 0 0,0-1 0 0 0,0 0 0 0 0,0-1 0 0 0,-4 3-151 0 0,-24 11 703 0 0,6 1-698 0 0,1 1 0 0 0,1 1 0 0 0,1 1 0 0 0,-12 13-5 0 0,28-23 0 0 0,0-1 0 0 0,0 2-1 0 0,1-1 1 0 0,1 1 0 0 0,0 0-1 0 0,0 1 1 0 0,1 0 0 0 0,0 0-1 0 0,1 0 1 0 0,1 0 0 0 0,0 1-1 0 0,-1 5 1 0 0,0 7 72 0 0,5-24-9 0 0,0 0 1 0 0,1 0-1 0 0,-1-1 0 0 0,0 1 0 0 0,0 0 1 0 0,1 0-1 0 0,-1-1 0 0 0,0 1 0 0 0,1 0 1 0 0,-1 0-1 0 0,0-1 0 0 0,1 1 0 0 0,-1 0 0 0 0,1-1 1 0 0,-1 1-1 0 0,1-1 0 0 0,0 1 0 0 0,-1-1 1 0 0,1 1-1 0 0,0-1 0 0 0,-1 1 0 0 0,1-1 1 0 0,0 1-1 0 0,0-1-63 0 0,18 8 442 0 0,-11-6-355 0 0,-1-1 0 0 0,1 0 0 0 0,0-1 0 0 0,0 0 0 0 0,0 0 0 0 0,0-1 0 0 0,0 0 0 0 0,0 0 0 0 0,-1-1 0 0 0,1 0 0 0 0,0-1 1 0 0,-1 1-1 0 0,0-1 0 0 0,1-1 0 0 0,-1 1 0 0 0,0-1 0 0 0,-1 0 0 0 0,1-1 0 0 0,-1 0 0 0 0,1-1-87 0 0,-1 1 16 0 0,0 0 0 0 0,0 0 0 0 0,-1-1 0 0 0,1 0 1 0 0,-1 0-1 0 0,-1-1 0 0 0,1 1 0 0 0,-1-1 0 0 0,0 0 0 0 0,-1 0 1 0 0,0-1-1 0 0,0 1 0 0 0,0-1 0 0 0,-1 1 0 0 0,0-1 1 0 0,0 0-1 0 0,-1 0 0 0 0,0 0 0 0 0,-1 0 0 0 0,0 0-16 0 0,0-3-535 0 0,-1 1-1 0 0,-1 0 1 0 0,0 0 0 0 0,0-1-1 0 0,-1 1 1 0 0,-1 0-1 0 0,-2-6 536 0 0,-2-2-5796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7 15663 0 0,'4'-7'140'0'0,"-3"8"86"0"0,-3 17 354 0 0,-9 27 194 0 0,-4 1-398 0 0,-2-2 0 0 0,-2 0 0 0 0,-1-1-1 0 0,-6 5-375 0 0,-30 63 537 0 0,0 6-537 0 0,-68 104 0 0 0,81-158 0 0 0,-21 22 0 0 0,48-65 0 0 0,-38 46-1384 0 0,-50 45 1384 0 0,43-51-4865 0 0,58-57 3330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1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4 17503 0 0,'0'0'399'0'0,"0"0"60"0"0,0 0 21 0 0,-1 0-59 0 0,1-1-418 0 0,0 1 1 0 0,-1 0 0 0 0,1 0-1 0 0,0-1 1 0 0,0 1-1 0 0,0 0 1 0 0,-1 0-1 0 0,1 0 1 0 0,0-1-1 0 0,0 1 1 0 0,-1 0-1 0 0,1 0 1 0 0,0 0 0 0 0,-1 0-1 0 0,1 0 1 0 0,0-1-1 0 0,-1 1 1 0 0,1 0-1 0 0,0 0 1 0 0,0 0-1 0 0,-1 0 1 0 0,1 0-1 0 0,0 0 1 0 0,-1 0 0 0 0,1 0-1 0 0,0 0 1 0 0,-1 0-1 0 0,1 0 1 0 0,0 1-1 0 0,-1-1 1 0 0,1 0-1 0 0,0 0 1 0 0,0 0-1 0 0,-1 0 1 0 0,1 0 0 0 0,0 1-1 0 0,0-1 1 0 0,-1 0-1 0 0,1 0 1 0 0,0 0-1 0 0,0 1 1 0 0,-1-1-4 0 0,1 0 12 0 0,-5 3-14 0 0,1 0-1 0 0,-1 1 1 0 0,1-1-1 0 0,0 1 0 0 0,0 0 1 0 0,0 0-1 0 0,1 0 1 0 0,-1 0-1 0 0,1 1 1 0 0,-1 2 2 0 0,-7 12-210 0 0,1 0-1 0 0,0 3 211 0 0,-4 8-430 0 0,-109 235-701 0 0,28-58 2530 0 0,60-139-1855 0 0,-3-2 0 0 0,-3-2 0 0 0,-7 6 456 0 0,0-9-44 0 0,-3-2 1 0 0,-17 14 43 0 0,-9 3-2778 0 0,57-56 1755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1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2 296 15663 0 0,'0'0'356'0'0,"0"0"50"0"0,0 0 20 0 0,0 0-42 0 0,-1 3-250 0 0,0 6-49 0 0,1-8-52 0 0,1-1 0 0 0,-1 1 0 0 0,0-1-1 0 0,0 1 1 0 0,1-1 0 0 0,-1 1 0 0 0,0-1 0 0 0,0 1 0 0 0,1-1 0 0 0,-1 1 0 0 0,1-1 0 0 0,-1 0-1 0 0,0 1 1 0 0,1-1 0 0 0,-1 0 0 0 0,1 1 0 0 0,-1-1 0 0 0,1 0 0 0 0,-1 0 0 0 0,1 1-1 0 0,-1-1 1 0 0,1 0 0 0 0,0 0-33 0 0,0 0 96 0 0,3 3 79 0 0,1-1 0 0 0,0 0 0 0 0,0-1 0 0 0,0 1 0 0 0,0-1 0 0 0,1 0 0 0 0,-1 0 0 0 0,0-1 0 0 0,1 1 0 0 0,-1-1 0 0 0,0 0 0 0 0,0-1 0 0 0,4 0-175 0 0,12-2 585 0 0,-1-2 0 0 0,17-5-585 0 0,-28 8 136 0 0,222-78 1552 0 0,-3 1-2145 0 0,-223 77 414 0 0,281-88-5138 0 0,-209 62 3149 0 0,-16-1-15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1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1 11975 0 0,'8'0'983'0'0,"-11"3"-593"0"0,-17 4-455 0 0,-2 1 505 0 0,12-4-111 0 0,0 0-1 0 0,1 0 0 0 0,-10 1-328 0 0,-24 10 619 0 0,-30 15 154 0 0,-33 8-773 0 0,-54 20 399 0 0,154-55-434 0 0,-83 39-636 0 0,74-34 568 0 0,1 0 1 0 0,0 1 0 0 0,1 1-1 0 0,-11 10 103 0 0,20-17 0 0 0,1 1 0 0 0,0-1 0 0 0,0 0 0 0 0,1 1 0 0 0,-1 0 0 0 0,1 0 0 0 0,-1 0 0 0 0,1 0 0 0 0,1 0 0 0 0,-1 0 0 0 0,0 0 0 0 0,1 1 0 0 0,0 0 0 0 0,0-4 0 0 0,1 0 0 0 0,0 0 0 0 0,0 0 0 0 0,0 0 0 0 0,-1 1 0 0 0,1-1 0 0 0,0 0 0 0 0,0 0 0 0 0,1 0 0 0 0,-1 0 0 0 0,0 0 0 0 0,0 1 0 0 0,0-1 0 0 0,1 0 0 0 0,-1 0 0 0 0,1 0 0 0 0,-1 0 0 0 0,7 7 0 0 0,-3-6 0 0 0,0 0 0 0 0,0-1 0 0 0,0 1 0 0 0,0-1 0 0 0,1 1 0 0 0,-1-1 0 0 0,1-1 0 0 0,-1 1 0 0 0,1 0 0 0 0,0-1 0 0 0,48-2 0 0 0,-39 0 0 0 0,1 2 0 0 0,11 0 0 0 0,-16 1 0 0 0,0 0 0 0 0,0 1 0 0 0,0 1 0 0 0,0-1 0 0 0,0 1 0 0 0,-1 1 0 0 0,3 1 0 0 0,-7-3 0 0 0,0 1 0 0 0,-1 0 0 0 0,1-1 0 0 0,-1 1 0 0 0,0 1 0 0 0,0-1 0 0 0,0 1 0 0 0,-1-1 0 0 0,1 1 0 0 0,-1 0 0 0 0,1 0 0 0 0,-2 1 0 0 0,1-1 0 0 0,2 5 0 0 0,0 1 206 0 0,-3-6 88 0 0,0-1 0 0 0,-1 0 1 0 0,1 1-1 0 0,-1-1 1 0 0,0 1-1 0 0,1 3-294 0 0,-2-6 70 0 0,0 1-1 0 0,0-1 1 0 0,0 0-1 0 0,0 1 1 0 0,0-1-1 0 0,-1 1 1 0 0,1-1-1 0 0,0 0 1 0 0,-1 1-1 0 0,1-1 1 0 0,-1 0-1 0 0,0 1 1 0 0,1-1-1 0 0,-1 0 1 0 0,0 0 0 0 0,1 0-1 0 0,-1 0 1 0 0,0 0-1 0 0,0 1 1 0 0,0-1-1 0 0,0-1-69 0 0,-7 7 81 0 0,-1-1 0 0 0,1-1 1 0 0,-1 0-1 0 0,0 0 0 0 0,0-1 0 0 0,-1 0 0 0 0,-2 1-81 0 0,-6 2 40 0 0,-26 11-270 0 0,-1-1-1 0 0,0-3 0 0 0,-1-1 1 0 0,-1-3-1 0 0,0-2 0 0 0,-1-1 231 0 0,40-6-100 0 0,-1-1 1 0 0,0 0-1 0 0,0 0 0 0 0,0-1 0 0 0,1 0 0 0 0,-9-3 100 0 0,14 3-35 0 0,0 1 1 0 0,1-1-1 0 0,-1 0 0 0 0,0 0 1 0 0,1-1-1 0 0,-1 1 0 0 0,1-1 0 0 0,0 1 1 0 0,0-1-1 0 0,-1 0 0 0 0,1 0 35 0 0,1 1-79 0 0,0 0 0 0 0,0 0 0 0 0,0-1 0 0 0,0 1 0 0 0,1 0 0 0 0,-1-1 1 0 0,0 1-1 0 0,1 0 0 0 0,-1-1 0 0 0,1 1 0 0 0,-1-1 0 0 0,1 1 0 0 0,0-1 0 0 0,0 1 0 0 0,0-1 0 0 0,0 1 0 0 0,0-1 0 0 0,0 1 0 0 0,0-1 0 0 0,0-1 79 0 0,1 1-96 0 0,0 0 0 0 0,0 0 0 0 0,0-1 0 0 0,0 1 0 0 0,0 0 0 0 0,0 0 0 0 0,0 0 0 0 0,1 0 0 0 0,-1 0 0 0 0,1 0 0 0 0,0 0 0 0 0,-1 1 0 0 0,1-1 0 0 0,0 0 0 0 0,0 1 0 0 0,0-1 96 0 0,11-7-512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1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561 201 10135 0 0,'0'0'464'0'0,"0"0"-9"0"0,0 0-223 0 0,-16-2 1665 0 0,12 1-1763 0 0,0-1 0 0 0,0 0-1 0 0,0 0 1 0 0,0 0 0 0 0,0 0-1 0 0,1-1 1 0 0,-1 1 0 0 0,1-1-1 0 0,0 0 1 0 0,0 0 0 0 0,0 0-1 0 0,0-1 1 0 0,0 1 0 0 0,1-1-1 0 0,-1 1 1 0 0,1-1 0 0 0,0 0 0 0 0,0 0-1 0 0,0 0 1 0 0,1 0 0 0 0,0 0-1 0 0,-1 0 1 0 0,1-4-134 0 0,-4-31 516 0 0,5 27-365 0 0,-1 1-1 0 0,-1-1 0 0 0,0 0 0 0 0,-2-4-150 0 0,3 15 0 0 0,1 0 0 0 0,0 0 0 0 0,-1 0 0 0 0,1 0 0 0 0,-1 0 0 0 0,1 0 0 0 0,-1 0 0 0 0,0 1 0 0 0,1-1 0 0 0,-1 0 0 0 0,0 0 0 0 0,0 0 0 0 0,0 1 0 0 0,1-1 0 0 0,-1 0 0 0 0,0 1 0 0 0,0-1 0 0 0,0 1 0 0 0,0-1 0 0 0,0 1 0 0 0,0-1 0 0 0,-1 1 0 0 0,-1-1 0 0 0,1 1 0 0 0,0 0 0 0 0,-1 0 0 0 0,1 0 0 0 0,-1 0 0 0 0,1 0 0 0 0,-1 0 0 0 0,1 1 0 0 0,0-1 0 0 0,-2 1 0 0 0,-5 2 0 0 0,1 0 0 0 0,-1 1 0 0 0,1 0 0 0 0,0 0 0 0 0,-2 2 0 0 0,-49 31 0 0 0,-46 40 0 0 0,74-52 0 0 0,1 2 0 0 0,1 1 0 0 0,2 1 0 0 0,1 2 0 0 0,18-22 0 0 0,0 1 0 0 0,1 0 0 0 0,1 0 0 0 0,0 0 0 0 0,0 1 0 0 0,1 0 0 0 0,0 0 0 0 0,-1 6 0 0 0,6-17 0 0 0,0 0 0 0 0,-1 1 0 0 0,1-1 0 0 0,0 0 0 0 0,0 1 0 0 0,0-1 0 0 0,0 0 0 0 0,0 1 0 0 0,0-1 0 0 0,0 0 0 0 0,0 1 0 0 0,0-1 0 0 0,0 0 0 0 0,0 1 0 0 0,0-1 0 0 0,0 0 0 0 0,0 1 0 0 0,0-1 0 0 0,1 0 0 0 0,-1 1 0 0 0,0-1 0 0 0,0 0 0 0 0,0 1 0 0 0,0-1 0 0 0,5 1 40 0 0,-1 0 1 0 0,1 0-1 0 0,-1 0 0 0 0,1 0 0 0 0,0-1 1 0 0,-1 0-1 0 0,1 0 0 0 0,0 0 1 0 0,1-1-41 0 0,-2 1 80 0 0,11-2 130 0 0,0-1 0 0 0,0 0 0 0 0,-1-1 0 0 0,1-1 0 0 0,-1 0 0 0 0,10-6-210 0 0,12-3-540 0 0,144-58-567 0 0,-172 70 1107 0 0,-7 5 0 0 0,-5 3 0 0 0,4-6 0 0 0,-4 5 40 0 0,-1 0-1 0 0,1 1 1 0 0,-1-2 0 0 0,0 1-1 0 0,-1 0 1 0 0,0 0-40 0 0,0-1-100 0 0,1 0 0 0 0,0 1 0 0 0,0 0-1 0 0,0 0 1 0 0,0 0 0 0 0,1 0 0 0 0,0 1 0 0 0,0 0 0 0 0,1-1 0 0 0,0 2 0 0 0,0-1-1 0 0,0 0 1 0 0,0 0 0 0 0,0 6 100 0 0,2-11-5820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1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15663 0 0,'0'0'356'0'0,"-1"2"50"0"0,-2 7-291 0 0,0-1 0 0 0,1 1 0 0 0,0 0 0 0 0,1-1 1 0 0,0 1-1 0 0,0 0 0 0 0,1 0 0 0 0,0 2-115 0 0,0 2 37 0 0,0 6 149 0 0,1 0-1 0 0,0 0 1 0 0,2 0-1 0 0,0 0 0 0 0,1-1 1 0 0,1 0-1 0 0,1 1 1 0 0,0-2-1 0 0,2 1 1 0 0,0-1-1 0 0,9 14-185 0 0,-15-26-209 0 0,1-1 0 0 0,0 1 0 0 0,0-1 0 0 0,1 0 0 0 0,0 0 0 0 0,-1 0-1 0 0,1-1 1 0 0,0 1 0 0 0,1-1 0 0 0,-1 0 0 0 0,0 0 0 0 0,4 1 209 0 0,3-2-6139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1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0 17503 0 0,'0'0'803'0'0,"-8"0"266"0"0,1 3-1065 0 0,0-1 0 0 0,0 1-1 0 0,0 0 1 0 0,0 0 0 0 0,1 1 0 0 0,-1-1-1 0 0,1 2 1 0 0,0-1 0 0 0,-3 4-4 0 0,-1-1-2 0 0,-28 23 2 0 0,2 2 0 0 0,-5 6 0 0 0,16-14 0 0 0,-2 4 100 0 0,0 1-1 0 0,3 1 1 0 0,-17 25-100 0 0,-58 103 557 0 0,82-129-466 0 0,-66 123 1003 0 0,-49 129-1094 0 0,51-102 23 0 0,48-113-817 0 0,-3-1 0 0 0,-23 27 794 0 0,-40 47-5445 0 0,74-105-10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2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4 185 10135 0 0,'0'0'464'0'0,"0"0"-9"0"0,0-2-295 0 0,-3-21 4359 0 0,3 17-4006 0 0,-1 0-1 0 0,1-1 0 0 0,0 1 0 0 0,1 0 1 0 0,0-1-1 0 0,0 1 0 0 0,0-1-512 0 0,-1 5 512 0 0,1 1-415 0 0,0-1 0 0 0,-1 1 0 0 0,1-1 0 0 0,0 1 0 0 0,-1-1 0 0 0,1 1 0 0 0,0 0 0 0 0,0-1 0 0 0,0 1 0 0 0,0 0 0 0 0,0 0-1 0 0,1 0 1 0 0,-1 0 0 0 0,0 0 0 0 0,1 0 0 0 0,0-1-97 0 0,2-1 15 0 0,-1 1 0 0 0,1 0 0 0 0,0 0 0 0 0,0 0-1 0 0,0 0 1 0 0,0 0-15 0 0,25-4 440 0 0,0 2 0 0 0,0 0 0 0 0,0 2 0 0 0,16 1-440 0 0,32-2-597 0 0,43-8-302 0 0,83-6 691 0 0,17 1-2285 0 0,-202 15 2137 0 0,30-3-667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3679 0 0,'0'0'167'0'0,"0"0"225"0"0,0 0 841 0 0,0 0 366 0 0,0 0 69 0 0,0 0-164 0 0,0 0-759 0 0,0 0-333 0 0,3 0-69 0 0,29-5 948 0 0,0 1 0 0 0,17 1-1291 0 0,1-1 589 0 0,139-3 604 0 0,-130 2-1191 0 0,0 2 0 0 0,19 4-2 0 0,-39 0-960 0 0,20-2 960 0 0,-10-2-503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 8287 0 0,'0'0'191'0'0,"0"0"26"0"0,0 0 9 0 0,0 0 42 0 0,0 0 158 0 0,0 0 72 0 0,0 0 12 0 0,0 0 2 0 0,0 0 0 0 0,0 0 0 0 0,0 0 0 0 0,0 0-69 0 0,0 0-222 0 0,0 0 166 0 0,0 0 101 0 0,-2 2 21 0 0,-65 124-205 0 0,-6-3 0 0 0,-57 69-304 0 0,-70 102 0 0 0,98-142 0 0 0,41-66-6353 0 0,-29 26 6353 0 0,72-90-3887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4 278 13823 0 0,'0'0'315'0'0,"0"0"45"0"0,0 0 21 0 0,0 0-49 0 0,-2 0-220 0 0,2 0-103 0 0,0 0 0 0 0,0-1-1 0 0,0 1 1 0 0,0 0 0 0 0,0 0-1 0 0,1 0 1 0 0,-1 0-1 0 0,0 0 1 0 0,0 0 0 0 0,0 0-1 0 0,0 0 1 0 0,0-1 0 0 0,0 1-1 0 0,0 0 1 0 0,0 0 0 0 0,0 0-1 0 0,0 0 1 0 0,0 0 0 0 0,0 0-1 0 0,0-1 1 0 0,0 1 0 0 0,0 0-1 0 0,0 0 1 0 0,0 0-1 0 0,0 0 1 0 0,0 0 0 0 0,0 0-1 0 0,0-1 1 0 0,0 1 0 0 0,0 0-1 0 0,0 0 1 0 0,0 0 0 0 0,0 0-1 0 0,0 0 1 0 0,0 0 0 0 0,-1 0-1 0 0,1-1 1 0 0,0 1 0 0 0,0 0-1 0 0,0 0 1 0 0,0 0-1 0 0,0 0 1 0 0,0 0 0 0 0,0 0-1 0 0,0 0 1 0 0,-1 0 0 0 0,1 0-1 0 0,0 0 1 0 0,0 0 0 0 0,0 0-1 0 0,0 0 1 0 0,0 0 0 0 0,0 0-1 0 0,0-1 1 0 0,-1 1 0 0 0,1 0-1 0 0,0 0-8 0 0,13-6 332 0 0,-10 5-222 0 0,53-23 837 0 0,15-3-947 0 0,-17 8 170 0 0,213-67 1460 0 0,-204 68-1377 0 0,33-10 384 0 0,2 5 1 0 0,0 4-1 0 0,41 0-637 0 0,-128 18-391 0 0,-1 1 1 0 0,1 0 0 0 0,3 0 390 0 0,15 6-6576 0 0,-18-2 776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39 135 15663 0 0,'-19'-13'1162'0'0,"6"4"-604"0"0,7 4-487 0 0,5 4 294 0 0,1 1 122 0 0,0 0 22 0 0,0 0 3 0 0,0 0 0 0 0,2-2 0 0 0,6-2-135 0 0,0-1-1 0 0,0 1 1 0 0,1 1-1 0 0,-1-1 1 0 0,1 2 0 0 0,8-3-377 0 0,60-8 914 0 0,-47 8-920 0 0,35-3 6 0 0,0 2 0 0 0,6 2 0 0 0,-9 1 0 0 0,43-10 0 0 0,26-2 0 0 0,-78 10-120 0 0,27-1-1922 0 0,-66 6-1717 0 0,0 1 0 0 0,10 1 3759 0 0,-7 1-5992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0 11975 0 0,'0'0'267'0'0,"0"0"42"0"0,-2 1 17 0 0,-5 2-263 0 0,-1 1 1 0 0,1 1 0 0 0,0-1-1 0 0,1 1 1 0 0,-1 0 0 0 0,1 1 0 0 0,-2 1-64 0 0,-41 46-36 0 0,-19 34 756 0 0,4 4-1 0 0,-18 38-719 0 0,-33 46 601 0 0,85-131-601 0 0,-122 186 0 0 0,102-150 0 0 0,-32 37 0 0 0,55-81 0 0 0,-2-1 0 0 0,-8 5 0 0 0,23-25 0 0 0,-1-1 0 0 0,-1-1 0 0 0,0 0 0 0 0,-1-2 0 0 0,0 0 0 0 0,-1 0 0 0 0,12-8 0 0 0,0-1 0 0 0,0 0 0 0 0,0 0 0 0 0,0 0 0 0 0,-1-1 0 0 0,-11 4 0 0 0,18-5 0 0 0,0 0 1 0 0,0 0-1 0 0,-1 0 0 0 0,1 0 0 0 0,0 0 0 0 0,0 0 1 0 0,0 0-1 0 0,0 0 0 0 0,0 0 0 0 0,0 0 0 0 0,-1 0 1 0 0,1 0-1 0 0,0 0 0 0 0,0 0 0 0 0,0 0 0 0 0,0 0 1 0 0,0 0-1 0 0,-1 0 0 0 0,1 0 0 0 0,0 0 0 0 0,0 0 1 0 0,0 0-1 0 0,0 0 0 0 0,0 0 0 0 0,0 0 0 0 0,-1 0 1 0 0,1 0-1 0 0,0 0 0 0 0,0 0 0 0 0,0 0 0 0 0,0-1 1 0 0,0 1-1 0 0,0 0 0 0 0,0 0 0 0 0,0 0 0 0 0,0 0 1 0 0,-1 0-1 0 0,1 0 0 0 0,0 0 0 0 0,1-7 8 0 0,6-5-77 0 0,-7 11 58 0 0,14-16-455 0 0,0 0-1 0 0,0 1 1 0 0,2 1-1 0 0,0 0 1 0 0,0 1-1 0 0,6-3 467 0 0,12-11-569 0 0,-15 12 603 0 0,0 1-1 0 0,2 1 1 0 0,0 1-1 0 0,0 1 1 0 0,1 1-1 0 0,1 0 1 0 0,-1 2-1 0 0,12-3-33 0 0,-32 12 67 0 0,0-1 0 0 0,-1 1 0 0 0,1-1 0 0 0,0 1 0 0 0,0 0 0 0 0,-1 0 0 0 0,1 0 0 0 0,0 0 0 0 0,0 0 0 0 0,-1 0 1 0 0,1 0-1 0 0,0 0 0 0 0,0 1 0 0 0,-1-1 0 0 0,1 1 0 0 0,0 0 0 0 0,-1-1 0 0 0,1 1 0 0 0,-1 0 0 0 0,1 0 0 0 0,-1 0 0 0 0,1 0 0 0 0,0 1-67 0 0,0-1 69 0 0,-1 1 1 0 0,0-1-1 0 0,0 1 0 0 0,0 0 1 0 0,0-1-1 0 0,-1 1 0 0 0,1 0 1 0 0,0 0-1 0 0,-1 0 1 0 0,1-1-1 0 0,-1 1 0 0 0,0 0 1 0 0,1 0-1 0 0,-1 0 1 0 0,0 0-1 0 0,0 0 0 0 0,0 0 1 0 0,-1 0-1 0 0,1 0 0 0 0,0-1 1 0 0,-1 1-1 0 0,1 0-69 0 0,-5 16 253 0 0,-1-1 0 0 0,-1 0-1 0 0,-1-1 1 0 0,0 1-1 0 0,-1-2 1 0 0,-9 14-253 0 0,3-4 314 0 0,0 0 0 0 0,0 5-314 0 0,2-4 0 0 0,12-26 0 0 0,1 1 0 0 0,0-1 0 0 0,0 0 0 0 0,0 0 0 0 0,0 0 0 0 0,-1 1 0 0 0,1-1 0 0 0,0 0 0 0 0,0 0 0 0 0,0 1 0 0 0,0-1 0 0 0,0 0 0 0 0,0 1 0 0 0,0-1 0 0 0,0 0 0 0 0,0 0 0 0 0,0 1 0 0 0,0-1 0 0 0,0 0 0 0 0,0 0 0 0 0,0 1 0 0 0,0-1 0 0 0,0 0 0 0 0,0 1 0 0 0,0-1 0 0 0,0 0 0 0 0,0 0 0 0 0,0 1 0 0 0,1-1 0 0 0,-1 0 0 0 0,0 0 0 0 0,0 0 0 0 0,0 1 0 0 0,0-1 0 0 0,0 0 0 0 0,1 0 0 0 0,-1 0 0 0 0,0 1 0 0 0,0-1 0 0 0,1 0 0 0 0,-1 0 0 0 0,0 0 0 0 0,0 0 0 0 0,1 0 0 0 0,-1 1 0 0 0,0-1 0 0 0,0 0 0 0 0,1 0 0 0 0,-1 0 0 0 0,0 0 0 0 0,0 0 0 0 0,1 0 0 0 0,-1 0 0 0 0,0 0 0 0 0,0 0 0 0 0,1 0 0 0 0,-1 0 0 0 0,0 0 0 0 0,1 0 0 0 0,-1 0 0 0 0,0 0 0 0 0,3 0-110 0 0,0-1 1 0 0,0 1-1 0 0,-1 0 0 0 0,1-1 0 0 0,0 1 0 0 0,-1-1 1 0 0,1 0-1 0 0,-1 0 0 0 0,1 0 0 0 0,-1 0 0 0 0,1-1 1 0 0,-1 1 109 0 0,32-22-2996 0 0,-10 7 393 0 0,6-2-1921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69 11975 0 0,'0'0'267'0'0,"2"0"42"0"0,2 1-240 0 0,1 0 0 0 0,0 0 0 0 0,-1 0 0 0 0,1 1 0 0 0,-1-1 1 0 0,1 1-1 0 0,-1 0 0 0 0,0 1 0 0 0,0-1 0 0 0,0 1 0 0 0,0 0 0 0 0,0 0-69 0 0,1 1 268 0 0,1 0 0 0 0,0 0-1 0 0,1-1 1 0 0,-1 0 0 0 0,7 2-268 0 0,5 1 748 0 0,-13-4-490 0 0,0 0 0 0 0,0-1 0 0 0,0 1 1 0 0,0-1-1 0 0,0-1 0 0 0,0 1 1 0 0,1-1-1 0 0,-1 1 0 0 0,0-2-258 0 0,4 1 212 0 0,0-2 0 0 0,0 1-1 0 0,0-2 1 0 0,-1 1 0 0 0,1-1-1 0 0,-1 0 1 0 0,0 0 0 0 0,6-4-212 0 0,-10 5-4 0 0,-1 0 1 0 0,1-1 0 0 0,0 1 0 0 0,-1 0-1 0 0,0-1 1 0 0,0 0 0 0 0,0 0 0 0 0,0 0-1 0 0,0 0 1 0 0,0 0 0 0 0,-1-1 0 0 0,1 1 0 0 0,-1-1-1 0 0,0 0 1 0 0,0 1 0 0 0,-1-1 0 0 0,1 0-1 0 0,-1 0 1 0 0,1-3 3 0 0,-2 6 2 0 0,0 0 0 0 0,0 0-1 0 0,1-1 1 0 0,-1 1 0 0 0,0 0 0 0 0,-1-1-1 0 0,1 1 1 0 0,0 0 0 0 0,0 0-1 0 0,0-1 1 0 0,-1 1 0 0 0,1 0 0 0 0,-1 0-1 0 0,1 0 1 0 0,-1-1 0 0 0,1 1 0 0 0,-1 0-1 0 0,0 0 1 0 0,1 0 0 0 0,-1 0-1 0 0,0 0-1 0 0,-1-1-39 0 0,1 1-1 0 0,-1 0 0 0 0,0 0 0 0 0,0-1 0 0 0,1 1 0 0 0,-1 0 1 0 0,0 0-1 0 0,0 1 0 0 0,0-1 0 0 0,0 0 0 0 0,0 1 0 0 0,-1-1 40 0 0,-5 0-230 0 0,0 0-1 0 0,0 0 0 0 0,0 1 0 0 0,0 0 0 0 0,0 1 1 0 0,-2 0 230 0 0,-9 2-27 0 0,0 0 1 0 0,0 2-1 0 0,1 0 1 0 0,-1 1-1 0 0,1 1 1 0 0,-6 4 26 0 0,-2 2-2 0 0,1 1-1 0 0,0 2 1 0 0,-20 16 2 0 0,16-11 0 0 0,15-12 0 0 0,1 1 0 0 0,0 1 0 0 0,0 0 0 0 0,1 0 0 0 0,-10 14 0 0 0,20-24 0 0 0,1 1 0 0 0,-1 0 0 0 0,1 0 0 0 0,0 1 0 0 0,0-1 0 0 0,0 0 0 0 0,0 0 0 0 0,0 1 0 0 0,0-1 0 0 0,1 0 0 0 0,-1 1 0 0 0,1-1 0 0 0,0 1 0 0 0,0-1 0 0 0,-1 1 0 0 0,2-1 0 0 0,-1 0 0 0 0,0 1 0 0 0,0-1 0 0 0,1 2 0 0 0,0-2 0 0 0,0 1 0 0 0,0-1 0 0 0,0 1 0 0 0,1-1 0 0 0,-1 0 0 0 0,1 0 0 0 0,-1 0 0 0 0,1 0 0 0 0,0 0 0 0 0,0 0 0 0 0,0 0 0 0 0,0-1 0 0 0,0 1 0 0 0,0-1 0 0 0,0 1 0 0 0,1-1 0 0 0,-1 0 0 0 0,1 0 0 0 0,0 1 0 0 0,17 5-869 0 0,0-2-1 0 0,1 1 1 0 0,-1-2-1 0 0,1-1 1 0 0,3 0 869 0 0,-18-3-467 0 0,36 6-4951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83 411 13823 0 0,'0'0'315'0'0,"0"0"45"0"0,0 0 21 0 0,-2 1-49 0 0,-8 3 59 0 0,0 0-1 0 0,0-1 0 0 0,0 0 1 0 0,-1-1-1 0 0,-4 1-390 0 0,14-3 1014 0 0,1 0-61 0 0,0 0-288 0 0,-1-2-481 0 0,1 0 0 0 0,0-1 0 0 0,-1 1 1 0 0,1 0-1 0 0,-1 0 0 0 0,0 0 0 0 0,0 0 0 0 0,0 0 0 0 0,0 0-184 0 0,0 0 78 0 0,0 0 0 0 0,0 0 1 0 0,1 1-1 0 0,-1-1 0 0 0,0 0 1 0 0,1 0-1 0 0,-1 0 0 0 0,1 0 0 0 0,0 0 1 0 0,0 0-1 0 0,0 0 0 0 0,0 0-78 0 0,1-3 92 0 0,0 1 1 0 0,0 0-1 0 0,0 0 1 0 0,1 0-1 0 0,0 1 0 0 0,0-1 1 0 0,0 0-1 0 0,0 1 0 0 0,1-1 1 0 0,-1 1-1 0 0,1 0 0 0 0,2-2-92 0 0,8-9-1 0 0,1 1 0 0 0,4-1 1 0 0,-11 8 22 0 0,48-38-6 0 0,3 2-1 0 0,1 3 1 0 0,37-16-16 0 0,27-8-2735 0 0,-100 54 1204 0 0,1 0 0 0 0,1 2 0 0 0,0 1-1 0 0,0 0 1 0 0,8 1 1531 0 0,-8 2-1536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23 135 13823 0 0,'0'0'315'0'0,"0"0"45"0"0,0 0 21 0 0,0 0-49 0 0,0 0-149 0 0,0 0 194 0 0,2 1 110 0 0,0 1-337 0 0,0-1-1 0 0,1 1 1 0 0,-1-1 0 0 0,0 0 0 0 0,1 0-1 0 0,-1 0 1 0 0,1 0 0 0 0,0-1 0 0 0,-1 1-1 0 0,1-1 1 0 0,0 1 0 0 0,-1-1-1 0 0,1 0 1 0 0,2 0-150 0 0,7-1 276 0 0,0 0 0 0 0,11-3-276 0 0,3-1 421 0 0,13 0 200 0 0,0-3 1 0 0,-1-1-1 0 0,9-4-621 0 0,109-42 327 0 0,-139 48-374 0 0,10-2 34 0 0,-9 2-418 0 0,-1 1-1 0 0,17-10 432 0 0,-32 14-508 0 0,-2 2-4 0 0,0 0 0 0 0,-3 1 0 0 0,-22 5 347 0 0,-1 1-1 0 0,1 2 1 0 0,-19 9 165 0 0,-74 39-486 0 0,36-16 348 0 0,35-19 138 0 0,-19 15 0 0 0,51-28 0 0 0,0 1 0 0 0,0 1 0 0 0,1 0 0 0 0,1 1 0 0 0,-12 14 0 0 0,21-22 0 0 0,1 0 0 0 0,1 0 0 0 0,-1 1 0 0 0,1-1 0 0 0,-1 1 0 0 0,1 0 0 0 0,1 0 0 0 0,-1 0 0 0 0,1 0 0 0 0,-1 0 0 0 0,1 0 0 0 0,1 0 0 0 0,-1 0 0 0 0,1 3 0 0 0,-6 12 0 0 0,5-18 0 0 0,0-1 0 0 0,1 0 0 0 0,-1 0 0 0 0,1 0 0 0 0,-1 1 0 0 0,1-1 0 0 0,-1 0 0 0 0,1 1 0 0 0,0-1 0 0 0,-1 0 0 0 0,1 1 0 0 0,0-1 0 0 0,0 0 0 0 0,0 1 0 0 0,0-1 0 0 0,0 0 0 0 0,1 1 0 0 0,-1-1 0 0 0,0 0 0 0 0,1 1 0 0 0,-1-1 0 0 0,0 0 0 0 0,1 0 0 0 0,0 1 0 0 0,-1-1 0 0 0,1 0 0 0 0,0 0 0 0 0,-1 0 0 0 0,1 0 0 0 0,0 0 0 0 0,0 0 0 0 0,6 5 0 0 0,-1-1 0 0 0,1-1 0 0 0,-1 1 0 0 0,1-1 0 0 0,0-1 0 0 0,1 1 0 0 0,-1-1 0 0 0,7 2 0 0 0,15 3 0 0 0,23 4 0 0 0,-12-3 0 0 0,-7-2 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15 15663 0 0,'0'0'61'0'0,"0"-1"-1"0"0,0 1 1 0 0,-1 0-1 0 0,1 0 1 0 0,0-1-1 0 0,0 1 0 0 0,0 0 1 0 0,0-1-1 0 0,0 1 1 0 0,0 0-1 0 0,0-1 1 0 0,0 1-1 0 0,0 0 1 0 0,1 0-1 0 0,-1-1 1 0 0,0 1-1 0 0,0 0 1 0 0,0-1-1 0 0,0 1 0 0 0,0 0 1 0 0,0 0-1 0 0,1-1 1 0 0,-1 1-1 0 0,0 0 1 0 0,0 0-1 0 0,1-1-60 0 0,15-5 219 0 0,-15 6 146 0 0,-1 0 122 0 0,-16 2 614 0 0,12 0-1100 0 0,-1-1 0 0 0,0 1 0 0 0,0 0 0 0 0,1 0 0 0 0,0 1 0 0 0,-1 0 0 0 0,1-1 0 0 0,0 1 0 0 0,0 0 0 0 0,0 1 0 0 0,1-1 0 0 0,-1 1 0 0 0,1 0 0 0 0,0 0 0 0 0,-1 1-1 0 0,-14 15 1 0 0,-23 24 28 0 0,16-17-887 0 0,-15 12 858 0 0,17-14-2124 0 0,11-10-2408 0 0,2-6-631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13823 0 0,'13'-14'608'0'0,"-13"14"128"0"0,0 0-584 0 0,0 0-152 0 0,9 5 0 0 0,-2 6 0 0 0,0 5-384 0 0,0 3-96 0 0,0 1-32 0 0,2 1-3272 0 0,0 0-664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 13823 0 0,'6'-6'1500'0'0,"-9"6"-1429"0"0,-1-1 0 0 0,1 1 0 0 0,-1 0 0 0 0,1 0 0 0 0,-1 0 0 0 0,1 0 0 0 0,-1 1-1 0 0,1-1 1 0 0,0 1 0 0 0,-1 0 0 0 0,0 0-71 0 0,-38 17 1119 0 0,26-11-966 0 0,-71 35-153 0 0,43-19 0 0 0,22-9 0 0 0,10-4 0 0 0,11-6 0 0 0,1-2 0 0 0,-2 7 0 0 0,1 7 0 0 0,4-10 0 0 0,-1-4 0 0 0,3 7 0 0 0,0-1 0 0 0,0 1 0 0 0,1-2 0 0 0,1 1 0 0 0,-1-1 0 0 0,1 1 0 0 0,19 22 0 0 0,0 1 0 0 0,-13-16 0 0 0,0 1 0 0 0,2 5 0 0 0,-12-16 0 0 0,-1 0 0 0 0,1 0 0 0 0,0 0 0 0 0,-1 0 0 0 0,0 0 0 0 0,-1 1 0 0 0,1-1 0 0 0,-1 1 0 0 0,0-1 0 0 0,0 3 0 0 0,-1-7 18 0 0,0 1 0 0 0,0 0 0 0 0,0 0-1 0 0,0-1 1 0 0,0 1 0 0 0,0 0 0 0 0,-1 0-1 0 0,1-1 1 0 0,-1 1 0 0 0,0 0 0 0 0,1-1 0 0 0,-1 1-1 0 0,0 0 1 0 0,0-1 0 0 0,0 1 0 0 0,0-1-1 0 0,0 0 1 0 0,-1 2-18 0 0,0-1 71 0 0,-1 0-1 0 0,1 0 0 0 0,-1 0 1 0 0,0 0-1 0 0,0 0 1 0 0,0-1-1 0 0,0 1 0 0 0,0-1 1 0 0,0 0-1 0 0,0 0-70 0 0,-7 2 205 0 0,-1-1 0 0 0,1 0 0 0 0,-1-1-1 0 0,1 0 1 0 0,-11 0-205 0 0,-153-1 0 0 0,161 0-1293 0 0,2-1-5174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3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427 185 10135 0 0,'0'0'231'0'0,"0"0"29"0"0,1 0 19 0 0,1-1-183 0 0,-1 0-87 0 0,0 1-1 0 0,0 0 1 0 0,0-1 0 0 0,0 1-1 0 0,0 0 1 0 0,0 0 0 0 0,1-1-1 0 0,-1 1 1 0 0,0 0 0 0 0,0 0-1 0 0,0 0 1 0 0,0 0 0 0 0,0 1-1 0 0,0-1 1 0 0,0 0-1 0 0,0 0 1 0 0,0 1 0 0 0,0-1-1 0 0,0 0 1 0 0,0 1 0 0 0,0-1-1 0 0,1 1-8 0 0,-1 0 168 0 0,1 0 0 0 0,-1 0 0 0 0,0 0 0 0 0,1 0 0 0 0,-1 0 0 0 0,0 0 0 0 0,0 0 0 0 0,1 0 0 0 0,-1 0 0 0 0,0 1 0 0 0,0-1 0 0 0,0 0 0 0 0,-1 1 0 0 0,1-1 0 0 0,0 1 0 0 0,0-1 0 0 0,-1 1 0 0 0,1-1 0 0 0,-1 1 0 0 0,1-1 0 0 0,-1 1-168 0 0,0 0 512 0 0,0-2 0 0 0,0 0 0 0 0,0 0 0 0 0,0 0-69 0 0,0 1-294 0 0,0 5-61 0 0,0-4 283 0 0,0-2 117 0 0,0 0 21 0 0,0 0-66 0 0,1-21-278 0 0,-1 17-165 0 0,3-14 0 0 0,0 0 0 0 0,-2 0 0 0 0,0-1 0 0 0,-3-18 0 0 0,2 37 1 0 0,0-8-20 0 0,-1 0 0 0 0,-1-1 0 0 0,1 1 0 0 0,-1 0 0 0 0,-1 0 0 0 0,0-1 19 0 0,2 7-63 0 0,0 0-1 0 0,0 0 1 0 0,0 0-1 0 0,0 0 1 0 0,0 1-1 0 0,0-1 1 0 0,-1 0-1 0 0,1 1 1 0 0,-1 0 0 0 0,1-1-1 0 0,-1 1 1 0 0,1 0-1 0 0,-1-1 1 0 0,0 1-1 0 0,0 0 1 0 0,1 0-1 0 0,-1 0 1 0 0,0 1-1 0 0,0-1 1 0 0,0 0-1 0 0,0 1 1 0 0,0-1-1 0 0,0 1 1 0 0,0 0-1 0 0,0 0 1 0 0,0 0 0 0 0,-2 0 63 0 0,-8 0-17 0 0,0 1 1 0 0,0 1-1 0 0,0 0 1 0 0,0 1-1 0 0,1 0 1 0 0,-1 1-1 0 0,1 0 1 0 0,0 1-1 0 0,-4 2 17 0 0,-23 14-9 0 0,1 1-1 0 0,1 2 10 0 0,-6 3 2 0 0,30-20 65 0 0,1 1 0 0 0,1 0 0 0 0,-1 1 0 0 0,1-1 0 0 0,1 2 0 0 0,-3 2-67 0 0,-12 14 692 0 0,16-19-484 0 0,1 1 0 0 0,0 1 0 0 0,0-1 0 0 0,-2 5-208 0 0,7-9 5 0 0,0-1-1 0 0,1 0 0 0 0,-1 0 1 0 0,1 1-1 0 0,0-1 1 0 0,0 1-1 0 0,0-1 0 0 0,0 1 1 0 0,1-1-1 0 0,-1 1 1 0 0,1-1-1 0 0,0 1 0 0 0,0 0 1 0 0,0-1-1 0 0,1 4-4 0 0,0-5 0 0 0,-1 0 0 0 0,1 0 0 0 0,0 0 0 0 0,0 0 0 0 0,0 0 0 0 0,0 0 0 0 0,0-1 0 0 0,0 1 0 0 0,0 0 0 0 0,0 0 0 0 0,1-1 0 0 0,-1 1 0 0 0,1-1 0 0 0,-1 1 0 0 0,1-1 0 0 0,0 0 0 0 0,0 0 0 0 0,1 1 0 0 0,0 0 0 0 0,0 0 0 0 0,1-1 0 0 0,-1 1 0 0 0,0-1 0 0 0,1 0 0 0 0,-1 0 0 0 0,1 0 0 0 0,-1-1 0 0 0,1 1 0 0 0,3-1 0 0 0,100-3 12 0 0,-86 2-48 0 0,-1-2-1 0 0,0 0 1 0 0,0-2 0 0 0,5-1 36 0 0,22-13-3545 0 0,-46 18 3302 0 0,-1 1 535 0 0,0 0 175 0 0,0 0 39 0 0,0 0-63 0 0,-1 1-294 0 0,-2 1-36 0 0,1 1-1 0 0,-1-1 1 0 0,1 0 0 0 0,-1 1-1 0 0,1 0 1 0 0,0 0 0 0 0,0-1-1 0 0,0 1 1 0 0,1 0 0 0 0,-1 1-1 0 0,1-1 1 0 0,-1 0-1 0 0,1 0 1 0 0,0 1 0 0 0,0-1-1 0 0,1 0 1 0 0,-1 1 0 0 0,1-1-1 0 0,-1 2-112 0 0,1-1-147 0 0,0 0-1 0 0,0 0 1 0 0,1 0-1 0 0,-1 0 0 0 0,1 0 1 0 0,0 0-1 0 0,0 0 1 0 0,0 0-1 0 0,1 0 148 0 0,-1-1-423 0 0,-1-3 308 0 0,0 1 0 0 0,0-1 0 0 0,0 1 0 0 0,0-1 0 0 0,1 1 1 0 0,-1-1-1 0 0,0 1 0 0 0,0-1 0 0 0,1 0 0 0 0,-1 1 0 0 0,0-1 0 0 0,1 1 0 0 0,-1-1 1 0 0,0 0-1 0 0,1 1 0 0 0,-1-1 0 0 0,1 0 0 0 0,-1 1 0 0 0,0-1 0 0 0,1 0 0 0 0,-1 0 1 0 0,1 1 114 0 0,14 7-1534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56 13823 0 0,'5'-10'368'0'0,"0"0"0"0"0,1 0-1 0 0,0 1 1 0 0,1-1-368 0 0,1 3 24 0 0,-5 9-21 0 0,-2 6-5 0 0,-1 1 2 0 0,0 0 0 0 0,-2 0 0 0 0,1 0 0 0 0,-1 0 0 0 0,0-1 0 0 0,-1 1 0 0 0,0-1 0 0 0,0 1 0 0 0,-1-1 0 0 0,0 0 0 0 0,-2 6 0 0 0,-23 50 413 0 0,-28 45-413 0 0,-44 58 845 0 0,-44 82-47 0 0,75-101-798 0 0,-4 7 0 0 0,56-120-67 0 0,-3-1 0 0 0,0-1 1 0 0,-2-1-1 0 0,-2-1 0 0 0,-1-1 0 0 0,-3 1 67 0 0,23-25-361 0 0,0-1 0 0 0,-1 0 0 0 0,-5 4 361 0 0,-11 5-4109 0 0,22-14 3862 0 0,-16 11-4721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13823 0 0,'0'0'315'0'0,"0"0"45"0"0,0 0 21 0 0,2 1-49 0 0,6 3-339 0 0,15 6 391 0 0,18 5-384 0 0,-33-12 169 0 0,1-1-1 0 0,-1 0 1 0 0,1-1-1 0 0,0 1 0 0 0,-1-2 1 0 0,1 1-1 0 0,1-2-168 0 0,17-1 468 0 0,-1-1 0 0 0,1-2 0 0 0,9-3-468 0 0,79-26 1158 0 0,-58 16-648 0 0,112-39-130 0 0,79-43-380 0 0,-176 66-2950 0 0,-37 16 1416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250 309 15663 0 0,'0'0'356'0'0,"0"0"50"0"0,0 0 20 0 0,0 0-42 0 0,2 1-250 0 0,-1 0-92 0 0,1-1 0 0 0,-1 1 1 0 0,1 0-1 0 0,0-1 1 0 0,-1 1-1 0 0,1-1 0 0 0,0 1 1 0 0,-1-1-1 0 0,1 0 0 0 0,0 0 1 0 0,-1 0-1 0 0,1 0 1 0 0,0 0-1 0 0,-1 0 0 0 0,1 0 1 0 0,0-1-1 0 0,-1 1 1 0 0,1 0-1 0 0,0-1 0 0 0,-1 1 1 0 0,1-1-1 0 0,-1 0 0 0 0,1 0 1 0 0,-1 0-1 0 0,1 1 1 0 0,-1-1-1 0 0,1 0 0 0 0,-1-1-42 0 0,5-1 260 0 0,240-118 4444 0 0,-233 115-4704 0 0,-1 0 0 0 0,0-1 0 0 0,0-1 0 0 0,0 1 0 0 0,-1-2 0 0 0,0 0 0 0 0,-1 0 0 0 0,0-1 0 0 0,0 0 0 0 0,-1-1 0 0 0,0 0 0 0 0,3-7 0 0 0,-9 13-2 0 0,-1 2-164 0 0,0 0 0 0 0,0-1 0 0 0,-1 1 0 0 0,1 0 0 0 0,-1-1 0 0 0,0 1 0 0 0,1-4 166 0 0,-2 6-48 0 0,0 0 1 0 0,0 0-1 0 0,0 0 1 0 0,0 0-1 0 0,0 1 1 0 0,0-1 0 0 0,0 0-1 0 0,-1 0 1 0 0,1 0-1 0 0,0 0 1 0 0,-1 0-1 0 0,1 1 1 0 0,0-1-1 0 0,-1 0 1 0 0,1 0 0 0 0,-1 1-1 0 0,1-1 1 0 0,-1 0-1 0 0,0 1 1 0 0,1-1-1 0 0,-1 0 1 0 0,0 1-1 0 0,1-1 1 0 0,-1 1 0 0 0,0-1-1 0 0,0 1 1 0 0,1 0-1 0 0,-1-1 1 0 0,0 1-1 0 0,0 0 1 0 0,0-1-1 0 0,0 1 1 0 0,1 0 0 0 0,-1 0-1 0 0,0 0 1 0 0,0 0-1 0 0,0 0 48 0 0,-5-1-80 0 0,-1 0 0 0 0,1 1-1 0 0,0-1 1 0 0,-1 2 0 0 0,1-1 0 0 0,0 1-1 0 0,-1 0 1 0 0,-4 1 80 0 0,-51 16-469 0 0,55-15 460 0 0,-24 8 9 0 0,1 2 0 0 0,1 0 0 0 0,0 3 0 0 0,1 0 0 0 0,1 2 0 0 0,-4 4 0 0 0,-25 22 0 0 0,2 2 0 0 0,-11 16 0 0 0,30-28 0 0 0,1 2 0 0 0,2 1 0 0 0,1 3 0 0 0,24-31 28 0 0,1-2 121 0 0,1 1 0 0 0,-1 0 0 0 0,1 1 1 0 0,1-1-1 0 0,0 1 0 0 0,-2 5-149 0 0,5-12 27 0 0,1 0 0 0 0,-1 0 0 0 0,1-1 0 0 0,0 1 0 0 0,-1 0 0 0 0,1 0 0 0 0,0 0 0 0 0,0 0 0 0 0,0-1 0 0 0,1 1 0 0 0,-1 0 0 0 0,0 0 0 0 0,1 0 0 0 0,-1-1 0 0 0,1 1 0 0 0,0 0 0 0 0,-1-1 1 0 0,1 1-1 0 0,0 0 0 0 0,0-1 0 0 0,0 1 0 0 0,0-1 0 0 0,0 1 0 0 0,0-1 0 0 0,1 0 0 0 0,-1 1 0 0 0,0-1 0 0 0,1 0 0 0 0,-1 0 0 0 0,1 0 0 0 0,-1 0 0 0 0,1 0 0 0 0,0 0 0 0 0,-1 0 0 0 0,1-1 0 0 0,2 1-27 0 0,4 2 244 0 0,1 0 0 0 0,0 0 0 0 0,0-1 0 0 0,0-1-1 0 0,0 0 1 0 0,6 0-244 0 0,7 0 333 0 0,0-1-1 0 0,5-2-332 0 0,-1 0-155 0 0,1-2-1 0 0,-1-1 1 0 0,0-1-1 0 0,21-8 156 0 0,15-11-6896 0 0,-39 14 14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11975 0 0,'-14'39'1247'0'0,"-11"23"-1247"0"0,3-11 65 0 0,-134 329 1367 0 0,119-303-834 0 0,-42 65-598 0 0,29-55 122 0 0,20-36 76 0 0,-3-2 0 0 0,-33 40-198 0 0,46-67 81 0 0,-1-1-1 0 0,-5 3-80 0 0,-9 9 209 0 0,34-32-109 0 0,1-1 10 0 0,0 0 2 0 0,0 0 8 0 0,1-3 35 0 0,4-11-83 0 0,1-1 1 0 0,1 1-1 0 0,0 0 0 0 0,1 1 1 0 0,0 0-1 0 0,1 0 0 0 0,1 1 1 0 0,2-3-73 0 0,18-21 3 0 0,5-7-33 0 0,15-12 30 0 0,-37 42-4 0 0,1 1-1 0 0,0 0 1 0 0,0 1-1 0 0,1 1 1 0 0,0 1-1 0 0,3-2 5 0 0,3 0 2 0 0,-15 7-4 0 0,1 0 1 0 0,-1 1-1 0 0,1 0 1 0 0,-1 0-1 0 0,1 0 1 0 0,0 1-1 0 0,0 0 1 0 0,0 0-1 0 0,0 1 1 0 0,1 0 1 0 0,-3 4-53 0 0,2 5 53 0 0,0 0 1 0 0,0 1 0 0 0,-1 0-1 0 0,-1 1 1 0 0,0-1 0 0 0,0 1-1 0 0,-1 0 1 0 0,0 0 0 0 0,0 0-1 0 0,-1 1 1 0 0,-1-1 0 0 0,0 1 0 0 0,0 1-1 0 0,3 30 228 0 0,-2-1 1 0 0,-2 35-229 0 0,-1-67 38 0 0,0-4-19 0 0,0 0-1 0 0,-1 0 1 0 0,1 0-1 0 0,-1 0 1 0 0,-1 0 0 0 0,1 0-1 0 0,-1 1-18 0 0,-4 18 176 0 0,5-22-101 0 0,0 1-96 0 0,-3 7-957 0 0,4-10 374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322 130 7831 0 0,'0'0'356'0'0,"1"-1"-6"0"0,29-23 28 0 0,-27 22 25 0 0,0 0 0 0 0,-1-1 0 0 0,1 1-1 0 0,-1-1 1 0 0,0 1 0 0 0,1-1-1 0 0,-1 0 1 0 0,-1 0 0 0 0,1 0 0 0 0,0 0-1 0 0,-1 0 1 0 0,1-1 0 0 0,-1 1-1 0 0,0 0 1 0 0,0-1 0 0 0,-1 1 0 0 0,1 0-1 0 0,0-1 1 0 0,-1 1 0 0 0,0-1 0 0 0,0 1-1 0 0,0-4-402 0 0,-1 6 15 0 0,1-1-1 0 0,-1 1 1 0 0,1-1-1 0 0,-1 1 1 0 0,0-1-1 0 0,0 1 1 0 0,1-1-1 0 0,-1 1 1 0 0,0 0 0 0 0,0-1-1 0 0,0 1 1 0 0,-1 0-1 0 0,1 0 1 0 0,0 0-1 0 0,0 0 1 0 0,-1 0-1 0 0,1 0 1 0 0,0 0-1 0 0,-1 0 1 0 0,1 1-1 0 0,-1-1 1 0 0,1 0-1 0 0,-1 1 1 0 0,1 0 0 0 0,-1-1-1 0 0,-1 1-14 0 0,-1-1-93 0 0,-1 0 1 0 0,0 0-1 0 0,0 1 0 0 0,1 0 0 0 0,-1 0 1 0 0,0 0-1 0 0,0 1 0 0 0,-1 0 93 0 0,-1 0-15 0 0,0 1-1 0 0,0 1 1 0 0,1-1 0 0 0,-1 1-1 0 0,0 0 1 0 0,1 1-1 0 0,0 0 1 0 0,-5 3 15 0 0,-10 9-208 0 0,-15 15 208 0 0,24-20-18 0 0,-15 13 462 0 0,1 2-1 0 0,0 0 1 0 0,2 2 0 0 0,1 0 0 0 0,2 2 0 0 0,-3 7-444 0 0,23-35 34 0 0,0 0 0 0 0,0 0 1 0 0,0 0-1 0 0,1 0 1 0 0,-1 0-1 0 0,1 0 1 0 0,0 0-1 0 0,0 0 0 0 0,0 0 1 0 0,-1 0-1 0 0,2 0 1 0 0,-1 1-35 0 0,0 0 69 0 0,0-1 91 0 0,0-2 0 0 0,30 10 255 0 0,-25-9-388 0 0,1-1 1 0 0,-1-1-1 0 0,0 1 1 0 0,0-1-1 0 0,0 0 1 0 0,0 0-1 0 0,0 0 1 0 0,0-1-1 0 0,0 1 1 0 0,0-1-1 0 0,0 0 1 0 0,-1-1-1 0 0,1 1 1 0 0,0-2-28 0 0,13-8-45 0 0,1 0 1 0 0,8-10 44 0 0,8-7-1464 0 0,-34 31 1297 0 0,1 2 130 0 0,0-1 1 0 0,-1 0-1 0 0,1 0 0 0 0,-1 1 0 0 0,0-1 1 0 0,0 1-1 0 0,0-1 0 0 0,0 1 0 0 0,0-1 1 0 0,-1 1-1 0 0,0 0 37 0 0,0 5-87 0 0,0 1 0 0 0,-1 0 0 0 0,-2 5 87 0 0,2-4-215 0 0,0-9-86 0 0,1-2-695 0 0,0 0-305 0 0,0 0-61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12 14711 0 0,'4'-1'210'0'0,"-3"1"-140"0"0,0-1 0 0 0,0 1 1 0 0,0 0-1 0 0,0 0 0 0 0,0-1 1 0 0,0 1-1 0 0,0-1 0 0 0,-1 1 1 0 0,1-1-1 0 0,0 1 0 0 0,0-1 1 0 0,-1 0-1 0 0,1 1 0 0 0,0-1 1 0 0,-1 0-1 0 0,2 0-70 0 0,0-1 314 0 0,-2 6-216 0 0,-3 8-2 0 0,-4 5 71 0 0,-1 0 0 0 0,0 0 0 0 0,-1-1 0 0 0,-6 6-167 0 0,-5 10 113 0 0,-58 95 335 0 0,-45 81 634 0 0,-174 299-692 0 0,253-434-2303 0 0,-10 14-3259 0 0,43-71-79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14743 0 0,'0'0'672'0'0,"0"0"-9"0"0,0 0-402 0 0,0 0-121 0 0,0 0-4 0 0,3 0 0 0 0,6-2 74 0 0,1 1-1 0 0,0 1 0 0 0,0 0 1 0 0,3 0-210 0 0,35-1 856 0 0,17-7 243 0 0,20-3 1172 0 0,64-17-2271 0 0,-143 27 45 0 0,253-70 1005 0 0,-38 3-2614 0 0,-193 61 577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62 488 8287 0 0,'0'0'191'0'0,"-1"2"26"0"0,-4 3 3 0 0,0 0-80 0 0,-1 0 0 0 0,1 0 1 0 0,-1-1-1 0 0,0 1 0 0 0,0-1 0 0 0,0-1 0 0 0,0 1 1 0 0,-2-1-141 0 0,6-2 976 0 0,2-1 42 0 0,0 0-63 0 0,0 0-290 0 0,0 0-121 0 0,0 0-28 0 0,0 0-4 0 0,0 0 0 0 0,0 0 0 0 0,0 0 0 0 0,1 1-439 0 0,1-1-1 0 0,-1 0 1 0 0,0 1-1 0 0,0-1 1 0 0,0 0-1 0 0,0 0 1 0 0,0 0-1 0 0,1 0 1 0 0,-1 0-1 0 0,0 0 1 0 0,0 0-1 0 0,1 0-72 0 0,2 0 154 0 0,10 0 162 0 0,0-1 0 0 0,0 0 0 0 0,0-1 1 0 0,0 0-1 0 0,0-1 0 0 0,-1-1 0 0 0,1 0 0 0 0,-1-1 0 0 0,0 0 0 0 0,0-1 0 0 0,0 0 0 0 0,1-3-316 0 0,25-16-95 0 0,0-2-1 0 0,-2-1 1 0 0,-1-3 95 0 0,9-5 181 0 0,78-74-181 0 0,-67 57 0 0 0,-46 44-4 0 0,22-19-26 0 0,-2-2 0 0 0,14-18 30 0 0,-43 46-337 0 0,-1 2-138 0 0,0 0-33 0 0,0 3 66 0 0,-4 5 419 0 0,0-1 1 0 0,0 1 0 0 0,0-1 0 0 0,-1 1 0 0 0,0-1 0 0 0,-3 2 22 0 0,-40 43-35 0 0,1-1 37 0 0,-6 15-2 0 0,-9 9 0 0 0,-14 28 0 0 0,71-96 0 0 0,1-1 0 0 0,-1 2 0 0 0,1-1 0 0 0,1 0 0 0 0,-1 1 0 0 0,1 0 0 0 0,1 0 0 0 0,-1 0 0 0 0,1 1 0 0 0,2-8 0 0 0,0-1 0 0 0,0 1 0 0 0,0 0 0 0 0,0 0 0 0 0,0 0 0 0 0,0 0 0 0 0,0-1 0 0 0,0 1 0 0 0,0 0 0 0 0,0 0 0 0 0,0 0 0 0 0,1-1 0 0 0,-1 1 0 0 0,0 0 0 0 0,2 1 0 0 0,-1-1 0 0 0,0 1 0 0 0,1-1 0 0 0,-1 1 0 0 0,1-1 0 0 0,0 0 0 0 0,-1 0 0 0 0,1 1 0 0 0,0-1 0 0 0,0 0 0 0 0,0-1 0 0 0,0 1 0 0 0,0 0 0 0 0,-1-1 0 0 0,1 1 0 0 0,1-1 0 0 0,-1 1 0 0 0,0-1 0 0 0,0 0 0 0 0,0 0 0 0 0,0 0 0 0 0,0 0 0 0 0,8 0 0 0 0,0 0 0 0 0,-1-1 0 0 0,1-1 0 0 0,0 0 0 0 0,16-4 0 0 0,-1-1 0 0 0,0-1 0 0 0,-1-1 0 0 0,0-1 0 0 0,8-6 0 0 0,33-19 0 0 0,15-14 0 0 0,38-31 0 0 0,-3-5 0 0 0,33-37 0 0 0,-138 113 0 0 0,8-5 0 0 0,-1-1 0 0 0,-1 0 0 0 0,-1-2 0 0 0,0 0 0 0 0,10-15 0 0 0,-21 21 0 0 0,-4 11 0 0 0,0-1 0 0 0,0 1 0 0 0,0 0 0 0 0,0-1 0 0 0,0 1 0 0 0,0 0 0 0 0,0-1 0 0 0,-1 1 0 0 0,1 0 0 0 0,0-1 0 0 0,0 1 0 0 0,0 0 0 0 0,0-1 0 0 0,-1 1 0 0 0,1 0 0 0 0,0 0 0 0 0,0-1 0 0 0,-1 1 0 0 0,1 0 0 0 0,0 0 0 0 0,0-1 0 0 0,-1 1 0 0 0,1 0 0 0 0,0 0 0 0 0,-1-1 0 0 0,-1 1 1 0 0,0-1 1 0 0,0 1-1 0 0,0 0 0 0 0,0 0 0 0 0,0 0 1 0 0,0 0-1 0 0,0 0 0 0 0,0 0 0 0 0,0 0 1 0 0,0 1-1 0 0,0-1 0 0 0,0 0 0 0 0,0 1 1 0 0,-1 0-2 0 0,-30 13-52 0 0,27-11 14 0 0,-7 4-248 0 0,-1 0 1 0 0,1 1-1 0 0,1 1 0 0 0,0 0 1 0 0,-3 3 285 0 0,-54 54 296 0 0,52-48 246 0 0,4-5-707 0 0,1 1 0 0 0,1 0 1 0 0,0 1-1 0 0,1 1 1 0 0,1-1-1 0 0,0 1 1 0 0,-1 7 164 0 0,7-16 50 0 0,0 0 0 0 0,1 1 0 0 0,0-1 1 0 0,1 0-1 0 0,-1 1 0 0 0,1-1 0 0 0,1 1 1 0 0,-1-1-1 0 0,2 1 0 0 0,-1-1 0 0 0,1 1 1 0 0,0-1-1 0 0,0 1 0 0 0,1-1 0 0 0,0 0 1 0 0,0 0-1 0 0,1 1 0 0 0,0-1 0 0 0,0-1 0 0 0,0 1 1 0 0,1 0-1 0 0,0-1 0 0 0,1 0 0 0 0,-1 0 1 0 0,1 0-1 0 0,0-1 0 0 0,1 1 0 0 0,-1-1 1 0 0,1-1-1 0 0,0 1 0 0 0,0-1 0 0 0,1 0 1 0 0,-1 0-1 0 0,1-1 0 0 0,1 1-50 0 0,27 16-17 0 0,-27-15-26 0 0,1 0 1 0 0,0 0-1 0 0,0-1 0 0 0,0 0 0 0 0,0 0 0 0 0,0-1 0 0 0,1 0 0 0 0,9 1 43 0 0,-13-4-173 0 0,0 1-1 0 0,0-1 1 0 0,0 0-1 0 0,0-1 0 0 0,-1 0 1 0 0,1 1-1 0 0,0-2 1 0 0,0 1-1 0 0,1-1 174 0 0,13-3-4374 0 0,-3 2-1274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4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13 2303 0 0,'0'0'515'0'0,"0"-2"1321"0"0,0-6 579 0 0,0 6 118 0 0,0 2-224 0 0,0 0-1038 0 0,0 0-455 0 0,0 0-89 0 0,0 0-101 0 0,0 0-338 0 0,-3 2-146 0 0,-12 12-209 0 0,-1 1 1 0 0,2 0 0 0 0,0 1-1 0 0,1 1 1 0 0,-1 2 66 0 0,-18 23 206 0 0,21-29-53 0 0,-16 21-455 0 0,-15 11 302 0 0,35-33-1136 0 0,7-12 213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4:5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 16095 0 0,'0'0'738'0'0,"0"0"-16"0"0,0 0-407 0 0,0 0 12 0 0,0 0 51 0 0,0 0 8 0 0,0 0-48 0 0,-2 0-219 0 0,2 0-119 0 0,-1-1 1 0 0,0 1-1 0 0,1 0 1 0 0,-1-1-1 0 0,1 1 1 0 0,-1 0 0 0 0,0 0-1 0 0,1 0 1 0 0,-1 0-1 0 0,1-1 1 0 0,-1 1-1 0 0,0 0 1 0 0,1 0-1 0 0,-1 0 1 0 0,0 0-1 0 0,1 0 1 0 0,-1 1-1 0 0,0-1 1 0 0,1 0-1 0 0,-1 0 1 0 0,0 0-1 0 0,1 1 1 0 0,-1-1-1 0 0,1 0 1 0 0,-1 0-1 0 0,1 1 1 0 0,-1-1 0 0 0,0 1-1 0 0,-1 0-2 0 0,-3 1-20 0 0,1 0 1 0 0,-1 0-1 0 0,1 0 0 0 0,-1 0 0 0 0,1 1 0 0 0,0 0 1 0 0,-1 1 21 0 0,-9 4-153 0 0,2-1 5 0 0,-1 1-1 0 0,1 1 1 0 0,0-1 0 0 0,-6 7 148 0 0,8-6-43 0 0,-2 1 41 0 0,-44 31-79 0 0,51-38 74 0 0,3-1 0 0 0,0 0 0 0 0,0 0 0 0 0,0 0 0 0 0,0 0 0 0 0,0 0 0 0 0,1 0 0 0 0,-1 0 0 0 0,1 1 0 0 0,-2 1 7 0 0,1 0-22 0 0,1-4 19 0 0,1 1 0 0 0,0 0 0 0 0,-1-1 0 0 0,1 1 0 0 0,0 0-1 0 0,-1-1 1 0 0,1 1 0 0 0,0 0 0 0 0,0 0 0 0 0,0-1 0 0 0,0 1 0 0 0,0 0-1 0 0,0 0 1 0 0,0-1 0 0 0,0 1 0 0 0,0 0 0 0 0,0 0 0 0 0,0-1 0 0 0,0 1 0 0 0,1 0 3 0 0,-1 1-10 0 0,0-1-11 0 0,1 1-1 0 0,-1 0 0 0 0,1 0 1 0 0,-1 0-1 0 0,1 0 0 0 0,0 0 1 0 0,-1-1-1 0 0,1 1 0 0 0,0 0 0 0 0,0-1 1 0 0,0 1-1 0 0,1 0 0 0 0,-1-1 1 0 0,0 0-1 0 0,1 1 22 0 0,20 17-351 0 0,-17-16 244 0 0,1-1 1 0 0,-1 1-1 0 0,1-1 0 0 0,0 0 1 0 0,0 0-1 0 0,0-1 0 0 0,0 0 0 0 0,0 0 1 0 0,0 0-1 0 0,1-1 0 0 0,-1 0 107 0 0,34 5-594 0 0,-36-4 603 0 0,1 0-1 0 0,-1 1 1 0 0,1 0-1 0 0,-1 0 1 0 0,0 0-1 0 0,0 0 1 0 0,0 1-1 0 0,0-1 1 0 0,0 1-1 0 0,0 0 1 0 0,-1 0-1 0 0,1 1 1 0 0,-1-1-1 0 0,0 1 1 0 0,0 0-1 0 0,-1-1 1 0 0,1 1-1 0 0,-1 1 1 0 0,1-1-1 0 0,-1 0 1 0 0,0 0-1 0 0,-1 1 1 0 0,1-1-1 0 0,-1 1 1 0 0,0 0 0 0 0,0-1-1 0 0,-1 1 1 0 0,1 0-1 0 0,-1-1 1 0 0,0 1-1 0 0,0 0 1 0 0,0 0-1 0 0,-1-1 1 0 0,0 2-9 0 0,-10 59 150 0 0,10-61-105 0 0,0 0 0 0 0,0 0 0 0 0,-1 0 0 0 0,0 0 0 0 0,0 0 0 0 0,0 0-1 0 0,-1 0 1 0 0,1-1 0 0 0,-1 1 0 0 0,0-1 0 0 0,1 0 0 0 0,-2 0 0 0 0,0 2-45 0 0,-2 0 167 0 0,-1 0 0 0 0,1 0 0 0 0,-1-1 0 0 0,1 0 0 0 0,-1 0 0 0 0,-1 0 1 0 0,1-1-168 0 0,-18 5 390 0 0,-1-1 0 0 0,0-2 0 0 0,0 0 0 0 0,0-2 0 0 0,-25 0-390 0 0,-8-2 89 0 0,38-2-60 0 0,0 1 0 0 0,1 2 0 0 0,-4 0-29 0 0,-4 2-521 0 0,23-5-107 0 0,-3-5-47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 6767 0 0,'0'0'307'0'0,"0"0"-6"0"0,-2 0-113 0 0,-3-1 67 0 0,1 1 179 0 0,0 0 0 0 0,0-1 0 0 0,-1 2-1 0 0,1-1 1 0 0,0 0 0 0 0,0 1 0 0 0,-1 0-434 0 0,-29 13 2792 0 0,27-8-2486 0 0,0-1 1 0 0,0 1-1 0 0,0 1 0 0 0,1-1 0 0 0,0 1 0 0 0,1 0 1 0 0,-1 1-1 0 0,1-1 0 0 0,0 1 0 0 0,-1 5-306 0 0,-1-1 95 0 0,0-1 0 0 0,0 0 0 0 0,-1-1-1 0 0,-1 1 1 0 0,-3 2-95 0 0,-41 43 64 0 0,49-51-63 0 0,-1-1 0 0 0,0 0 0 0 0,0 1 0 0 0,-6 2-1 0 0,-13 11-20 0 0,-9 6-276 0 0,32-23-1 0 0,-1 0-78 0 0,0-1 61 0 0,-3 2 179 0 0,1 0-4218 0 0,4-2-589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8287 0 0,'0'0'736'0'0,"0"0"-584"0"0,-13 14-152 0 0,3 0-3656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113 377 9703 0 0,'-2'1'440'0'0,"-4"1"-364"0"0,0 0 0 0 0,0 0 0 0 0,0 0 0 0 0,1 1 0 0 0,-1-1 0 0 0,1 1 0 0 0,0 1 0 0 0,-3 1-76 0 0,3-1 241 0 0,0-1 0 0 0,0 0 0 0 0,0-1-1 0 0,0 1 1 0 0,-1-1 0 0 0,1 0 0 0 0,-5 1-241 0 0,8-3 309 0 0,2 1-228 0 0,-1-1 1 0 0,1 0-1 0 0,0 0 1 0 0,-1 0-1 0 0,1 1 1 0 0,-1-1-1 0 0,1 0 1 0 0,0 0-1 0 0,-1 0 1 0 0,1 0-1 0 0,-1 0 0 0 0,1 0 1 0 0,-1 0-1 0 0,1 0 1 0 0,-1 0-1 0 0,1 0 1 0 0,-1 0-1 0 0,1 0 1 0 0,0 0-1 0 0,-1 0 0 0 0,1 0 1 0 0,-1 0-82 0 0,3-6 58 0 0,0 1 0 0 0,0 0 1 0 0,1 0-1 0 0,0 0 0 0 0,0 1 0 0 0,0-1 0 0 0,0 1 1 0 0,1-1-1 0 0,-1 1 0 0 0,1 0 0 0 0,1 0-58 0 0,14-13 163 0 0,18-13-163 0 0,-24 19 26 0 0,373-263 814 0 0,-376 268-728 0 0,0-1 1 0 0,1 2-1 0 0,0-1 0 0 0,0 1 0 0 0,1 1 1 0 0,4-1-113 0 0,-14 4 246 0 0,-2 1 6 0 0,0 0-241 0 0,0 0 0 0 0,0 1 1 0 0,0-1-1 0 0,0 0 0 0 0,0 0 0 0 0,0 0 0 0 0,1 0 0 0 0,-1 1 0 0 0,0-1 0 0 0,0 0 1 0 0,0 0-1 0 0,0 0 0 0 0,0 0 0 0 0,0 0 0 0 0,0 1 0 0 0,0-1 0 0 0,0 0 0 0 0,0 0 0 0 0,1 0 1 0 0,-1 0-1 0 0,0 0 0 0 0,0 0 0 0 0,0 0 0 0 0,0 1 0 0 0,0-1 0 0 0,1 0 0 0 0,-1 0 1 0 0,0 0-1 0 0,0 0 0 0 0,0 0 0 0 0,0 0 0 0 0,0 0 0 0 0,1 0 0 0 0,-1 0 0 0 0,0 0 0 0 0,0 0-11 0 0,1 0 15 0 0,-1 0-1 0 0,0 0 0 0 0,1 0 0 0 0,-1 0 1 0 0,0 1-1 0 0,1-1 0 0 0,-1 0 0 0 0,0 0 1 0 0,1 0-1 0 0,-1 1 0 0 0,0-1 1 0 0,1 0-1 0 0,-1 0 0 0 0,0 1 0 0 0,0-1 1 0 0,1 0-1 0 0,-1 0 0 0 0,0 1 0 0 0,0-1 1 0 0,0 0-1 0 0,1 1 0 0 0,-1-1 0 0 0,0 0 1 0 0,0 1-1 0 0,0-1 0 0 0,0 0 0 0 0,0 1 1 0 0,0-1-1 0 0,1 1 0 0 0,-1-1-14 0 0,1 10 44 0 0,-1-1-1 0 0,0 0 1 0 0,0 0-1 0 0,-1 1 1 0 0,0-1-1 0 0,0 0 1 0 0,-1 1-44 0 0,-6 24-25 0 0,-4 10 25 0 0,-2-1 2 0 0,3-10 50 0 0,-7 34-52 0 0,14-46 8 0 0,0-5 18 0 0,-4 9 14 0 0,-1 0-56 0 0,8-23-62 0 0,-5 10-138 0 0,5-9-457 0 0,-3 4 1118 0 0,4-2-6151 0 0,0-5 374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441 174 8287 0 0,'0'0'191'0'0,"0"0"26"0"0,0 0 9 0 0,0 0 42 0 0,0 0 158 0 0,0 0 72 0 0,0 0 12 0 0,-2 2-67 0 0,-9 6-294 0 0,6 1-61 0 0,4-7 283 0 0,1-2 117 0 0,0 0 21 0 0,0 0 3 0 0,0 0 0 0 0,0 0 0 0 0,0 0 0 0 0,0 0-69 0 0,7-19-278 0 0,-1-2-165 0 0,-3 14 0 0 0,-1 0 0 0 0,-1 0 0 0 0,1 0 0 0 0,0-7 0 0 0,-1 0 0 0 0,0 7 0 0 0,-1 0 0 0 0,1 0 0 0 0,-2 1 0 0 0,1-1 0 0 0,-1 0 0 0 0,0-1 0 0 0,1 4-142 0 0,-1 1 0 0 0,0-1-1 0 0,0 0 1 0 0,-1 1 0 0 0,1-1 0 0 0,-1 1-1 0 0,-1-3 143 0 0,2 4-66 0 0,0 1-1 0 0,-1-1 1 0 0,0 1 0 0 0,1 0-1 0 0,-1-1 1 0 0,0 1-1 0 0,0 0 1 0 0,1 0 0 0 0,-1 0-1 0 0,0 0 1 0 0,0 0-1 0 0,0 1 1 0 0,0-1 0 0 0,0 0-1 0 0,-1 1 67 0 0,-1-1 0 0 0,1 1 0 0 0,-1-1 0 0 0,0 1 0 0 0,0 0 0 0 0,0 1 0 0 0,0-1 0 0 0,0 0 0 0 0,0 1 0 0 0,0 0 0 0 0,0 0 0 0 0,0 0 0 0 0,0 1 0 0 0,1-1 0 0 0,-1 1 0 0 0,0 0 0 0 0,-13 7 0 0 0,1 1 0 0 0,-10 8 0 0 0,18-13 0 0 0,-9 8 155 0 0,0 1-1 0 0,0 1 1 0 0,1 0-1 0 0,0 2-154 0 0,-57 70 992 0 0,44-51-775 0 0,15-20-190 0 0,2 0 1 0 0,-1 1 0 0 0,2 0-1 0 0,0 1 1 0 0,1 0-1 0 0,-4 12-27 0 0,13-26 59 0 0,0-1 1 0 0,0 1-1 0 0,0 0 0 0 0,0 0 0 0 0,1 0 0 0 0,-1 0 1 0 0,1 0-1 0 0,0 0 0 0 0,0 0 0 0 0,1 1-59 0 0,-1-3 31 0 0,0 0-1 0 0,1-1 0 0 0,-1 1 0 0 0,1-1 1 0 0,-1 1-1 0 0,1-1 0 0 0,0 0 1 0 0,-1 1-1 0 0,1-1 0 0 0,0 0 0 0 0,0 1 1 0 0,0-1-1 0 0,0 0 0 0 0,0 0 1 0 0,0 0-1 0 0,0 0 0 0 0,0 0 0 0 0,1 0 1 0 0,-1 0-1 0 0,0 0 0 0 0,1 0 1 0 0,-1-1-1 0 0,0 1 0 0 0,1 0 0 0 0,-1-1 1 0 0,1 1-1 0 0,-1-1 0 0 0,1 0-30 0 0,9 2 39 0 0,1 0-1 0 0,-1-2 1 0 0,0 1-1 0 0,1-1 1 0 0,-1-1-1 0 0,1 0 1 0 0,-1-1-1 0 0,0 0 1 0 0,0 0-1 0 0,9-4-38 0 0,19-8 105 0 0,-2-1-1 0 0,16-10-104 0 0,-15 7 14 0 0,-30 14-13 0 0,10-3 4 0 0,-1-2 0 0 0,0 0 0 0 0,1-2-5 0 0,-14 8-5 0 0,0 1-1 0 0,-1-1 1 0 0,1 0 0 0 0,-1 0-1 0 0,0 0 1 0 0,0-1 0 0 0,0 1-1 0 0,0-1 1 0 0,0 0 0 0 0,-1 1 0 0 0,0-1-1 0 0,1 0 1 0 0,-2 0 0 0 0,1-1-1 0 0,1-1 6 0 0,-3 5-30 0 0,0 0 1 0 0,0 0-1 0 0,0 0 0 0 0,0 0 0 0 0,0 0 1 0 0,0 0-1 0 0,0 0 0 0 0,0 1 0 0 0,0-1 1 0 0,0 0-1 0 0,-1 0 0 0 0,1 0 0 0 0,0 0 1 0 0,-1 0-1 0 0,1 0 0 0 0,0 1 0 0 0,-1-1 0 0 0,1 0 1 0 0,-1 0-1 0 0,1 0 0 0 0,-1 1 0 0 0,0-1 1 0 0,1 0-1 0 0,-1 1 0 0 0,0-1 0 0 0,1 1 1 0 0,-1-1-1 0 0,0 0 0 0 0,0 1 0 0 0,0 0 1 0 0,1-1-1 0 0,-1 1 0 0 0,0-1 0 0 0,0 1 30 0 0,-1 0-51 0 0,1-1 0 0 0,-1 0 1 0 0,0 1-1 0 0,1 0 0 0 0,-1-1 0 0 0,0 1 0 0 0,0 0 0 0 0,1 0 0 0 0,-1 0 0 0 0,0 0 0 0 0,0 0 1 0 0,1 1-1 0 0,-1-1 0 0 0,0 0 0 0 0,1 1 0 0 0,-1-1 0 0 0,0 1 0 0 0,0 0 51 0 0,-12 4 0 0 0,12-5 0 0 0,1 1 0 0 0,-1-1 0 0 0,0 1 0 0 0,1-1 0 0 0,-1 1 0 0 0,0 0 0 0 0,1 0 0 0 0,-1 0 0 0 0,1 0 0 0 0,0 0 0 0 0,-1 0 0 0 0,-3 8-72 0 0,4-8 10 0 0,1 0 0 0 0,-1 1 0 0 0,1-1 0 0 0,0 0-1 0 0,0 0 1 0 0,0 0 0 0 0,0 0 0 0 0,-1 0 0 0 0,1 0-1 0 0,1 1 1 0 0,-1-1 0 0 0,0 0 0 0 0,0 0 0 0 0,0 0 0 0 0,1 0-1 0 0,-1 0 1 0 0,0 0 0 0 0,1 0 0 0 0,-1 0 0 0 0,1 0-1 0 0,-1 0 1 0 0,1 1 62 0 0,7 5-512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7367 0 0,'0'0'334'0'0,"0"0"-1"0"0,-2 1-213 0 0,-22 11 50 0 0,16-8 232 0 0,1-1 1 0 0,-1 1 0 0 0,1 0 0 0 0,0 1 0 0 0,1 0 0 0 0,-1 0-1 0 0,-2 4-402 0 0,-18 21 244 0 0,1 1-1 0 0,2 1 0 0 0,-13 24-243 0 0,-4 15 797 0 0,-8 23-797 0 0,-29 55 1277 0 0,-33 40-1277 0 0,-103 134 535 0 0,148-234-418 0 0,59-79-179 0 0,5-8-258 0 0,1 0-90 0 0,-5 7-6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11255 0 0,'0'0'515'0'0,"0"0"-7"0"0,3 1-327 0 0,9 4-108 0 0,-1-1 0 0 0,1 0 0 0 0,0-1 0 0 0,0 0-1 0 0,0-1 1 0 0,1 0 0 0 0,-1-1 0 0 0,0-1 0 0 0,1 1 0 0 0,-1-2-1 0 0,10-1-72 0 0,26-5 557 0 0,-1-2 0 0 0,20-7-557 0 0,-39 9 177 0 0,76-24 1872 0 0,72-32-2049 0 0,-113 40 286 0 0,137-51-769 0 0,-159 59-105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4143 0 0,'0'0'319'0'0,"-1"3"-210"0"0,-29 59 4365 0 0,-19 36 64 0 0,-3 0-3946 0 0,-54 102-241 0 0,-24 43-312 0 0,90-177 87 0 0,-2-1 1 0 0,-30 31-127 0 0,48-68 72 0 0,-1-2-1 0 0,-11 7-71 0 0,-10 10 102 0 0,36-34-30 0 0,0 0 0 0 0,-1-1 0 0 0,0-1 0 0 0,-11 6-72 0 0,20-12 78 0 0,2-1 4 0 0,0-1-76 0 0,0 0 1 0 0,1-1-1 0 0,-1 1 0 0 0,0 0 0 0 0,0 0 0 0 0,1 0 1 0 0,-1 0-1 0 0,1 0 0 0 0,-1 0 0 0 0,1 0 0 0 0,-1 0 1 0 0,1 0-7 0 0,0-1 5 0 0,9-14-98 0 0,0 0 0 0 0,1 0-1 0 0,1 1 1 0 0,0 1 0 0 0,1 0-1 0 0,4-2 94 0 0,-3 1-40 0 0,67-66-88 0 0,-70 72 128 0 0,3 6 11 0 0,-12 3-6 0 0,0 0 0 0 0,0 0 0 0 0,0 0 0 0 0,0 0-1 0 0,0 1 1 0 0,0-1 0 0 0,0 1 0 0 0,0-1 0 0 0,0 1 0 0 0,0 0 0 0 0,0-1 0 0 0,-1 1 0 0 0,1 0-1 0 0,0 0 1 0 0,-1 1 0 0 0,1-1 0 0 0,-1 0 0 0 0,1 0 0 0 0,-1 1 0 0 0,1-1 0 0 0,-1 1-5 0 0,1 1 7 0 0,0 0 0 0 0,-1 0 1 0 0,1 0-1 0 0,-1 0 0 0 0,0 0 1 0 0,0 1-1 0 0,0-1 0 0 0,0 0 1 0 0,0 1-1 0 0,-1-1 0 0 0,0 3-7 0 0,1 9 56 0 0,-2-1-1 0 0,0 0 1 0 0,-1 0 0 0 0,0 1-1 0 0,-2 5-55 0 0,-31 120 446 0 0,34-137-413 0 0,1-3-144 0 0,0 0-66 0 0,0 0-14 0 0,3-1-142 0 0,2 0-20 0 0,-1 0-1 0 0,1-1 1 0 0,-1 1 0 0 0,0-1-1 0 0,0 0 1 0 0,3-2 353 0 0,12-9-1243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52 2303 0 0,'0'3'167'0'0,"1"25"-61"0"0,0-17 1509 0 0,1 0-1 0 0,0 0 0 0 0,0-1 0 0 0,1 1 0 0 0,0 0 1 0 0,4 6-1615 0 0,-4-11 442 0 0,0 0 0 0 0,0 0 1 0 0,1-1-1 0 0,1 3-442 0 0,-2-5 200 0 0,0 0 0 0 0,-1-1-1 0 0,1 1 1 0 0,1 0-1 0 0,-1-1 1 0 0,0 0 0 0 0,0 0-1 0 0,1 0 1 0 0,0 0-1 0 0,-1 0 1 0 0,1-1 0 0 0,0 0-1 0 0,0 0 1 0 0,-1 0 0 0 0,1 0-1 0 0,0 0 1 0 0,0-1-1 0 0,0 1 1 0 0,0-1 0 0 0,0 0-1 0 0,0-1 1 0 0,0 1 0 0 0,3-1-200 0 0,0 0 165 0 0,0-1 1 0 0,0 0 0 0 0,0 0 0 0 0,0 0-1 0 0,0-1 1 0 0,-1 0 0 0 0,0 0 0 0 0,1-1 0 0 0,-1 1-1 0 0,0-2 1 0 0,-1 1 0 0 0,1 0 0 0 0,0-2-166 0 0,-3 3 12 0 0,-1 1 0 0 0,1-1 0 0 0,-1 0 0 0 0,0 0 0 0 0,0 0 0 0 0,0 0 0 0 0,0 0 0 0 0,0 0-12 0 0,-2 1-31 0 0,1 0 1 0 0,0 0-1 0 0,-1 0 0 0 0,0 0 1 0 0,0 0-1 0 0,1 0 0 0 0,-1 0 0 0 0,0-1 31 0 0,0 0-39 0 0,-1-2-112 0 0,0-1 0 0 0,0 1 0 0 0,0 0 0 0 0,0 0 0 0 0,-1 0 0 0 0,0 0 1 0 0,0 0-1 0 0,0 0 0 0 0,0 0 0 0 0,-1 0 0 0 0,0 1 0 0 0,0-1 1 0 0,0 1-1 0 0,-2-1 151 0 0,1-1-200 0 0,-1 1-1 0 0,0 0 1 0 0,-1 0 0 0 0,1 0 0 0 0,-1 0 0 0 0,0 1 0 0 0,0 0 0 0 0,0 1-1 0 0,-1-1 1 0 0,-1 0 200 0 0,1 2-100 0 0,0 0 1 0 0,0 0-1 0 0,-1 1 0 0 0,1-1 0 0 0,0 2 0 0 0,-1-1 0 0 0,1 1 0 0 0,-1 0 0 0 0,1 0 1 0 0,0 1-1 0 0,-1 0 0 0 0,1 1 0 0 0,0-1 0 0 0,-1 1 0 0 0,1 1 0 0 0,0-1 1 0 0,1 1-1 0 0,-1 1 100 0 0,-9 4 19 0 0,0 1 0 0 0,1 1-1 0 0,1 0 1 0 0,0 1 0 0 0,0 1 0 0 0,-11 12-19 0 0,11-9 167 0 0,1 0-1 0 0,0 1 1 0 0,1 1 0 0 0,1 0-1 0 0,0 1 1 0 0,1 0-1 0 0,1 0 1 0 0,1 1-1 0 0,-3 13-166 0 0,5-15 101 0 0,2 1 0 0 0,0-1-1 0 0,1 0 1 0 0,0 1-1 0 0,2 0 1 0 0,0 0-1 0 0,1-1 1 0 0,1 1-1 0 0,0 0 1 0 0,2 0 0 0 0,1 4-101 0 0,-3-16-9 0 0,2 1 0 0 0,-1-1 0 0 0,1 0 0 0 0,0 1 1 0 0,0-1-1 0 0,0 0 0 0 0,1-1 0 0 0,0 1 0 0 0,0-1 0 0 0,0 0 1 0 0,1 0-1 0 0,0 0 0 0 0,0 0 0 0 0,0-1 0 0 0,1 0 1 0 0,1 1 8 0 0,-1-1-976 0 0,1 0 1 0 0,-1-1 0 0 0,1 0 0 0 0,0 0-1 0 0,6 2 976 0 0,15 1-5324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11975 0 0,'0'0'547'0'0,"-1"2"-11"0"0,-67 103 709 0 0,-24 37-319 0 0,64-103 57 0 0,-2-1-1 0 0,-17 16-982 0 0,28-36 38 0 0,-17 13-38 0 0,-10 9-855 0 0,42-37-3093 0 0,-4 1-1394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10135 0 0,'0'0'224'0'0,"0"0"40"0"0,-6 16 16 0 0,1-3 8 0 0,-2-1-288 0 0,2 2 0 0 0,1 2 0 0 0,2-3-2944 0 0,2-13-648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115 334 7367 0 0,'0'0'568'0'0,"-3"2"-373"0"0,-10 9-469 0 0,4-3 1249 0 0,0 0 1 0 0,-1-1-1 0 0,0 0 1 0 0,0-1-1 0 0,-1 0 1 0 0,0 0 0 0 0,-2 0-976 0 0,11-6 381 0 0,2 0-58 0 0,-2 0-23 0 0,1 0-266 0 0,1 0 0 0 0,-1 0 0 0 0,1 0 0 0 0,-1-1 0 0 0,1 1 0 0 0,-1 0 1 0 0,1 0-1 0 0,-1 0 0 0 0,1-1 0 0 0,-1 1 0 0 0,1 0 0 0 0,-1-1 1 0 0,1 1-1 0 0,0 0 0 0 0,-1-1 0 0 0,1 1 0 0 0,0-1 0 0 0,-1 1 0 0 0,1-1 1 0 0,0 1-1 0 0,-1 0 0 0 0,1-1 0 0 0,0 1 0 0 0,0-1 0 0 0,0 1 1 0 0,-1-1-1 0 0,1 0-34 0 0,0-1 50 0 0,0 0 1 0 0,0 0 0 0 0,0 0 0 0 0,0 1-1 0 0,0-1 1 0 0,0 0 0 0 0,0 0 0 0 0,1 0-1 0 0,-1 0-50 0 0,2-4 108 0 0,0-1 0 0 0,0 1 0 0 0,1 1 0 0 0,-1-1 0 0 0,3-2-108 0 0,8-12 72 0 0,1 1 0 0 0,1 1 0 0 0,0 0-1 0 0,1 1 1 0 0,1 0 0 0 0,1 2 0 0 0,1 0-1 0 0,15-10-71 0 0,25-11-311 0 0,1 2 0 0 0,24-8 311 0 0,-69 35-66 0 0,12-7-217 0 0,1 2 0 0 0,19-6 283 0 0,-22 13-162 0 0,-23 4 152 0 0,0 1 0 0 0,0 0 0 0 0,0 0 0 0 0,0 0 0 0 0,0 0 0 0 0,0 0-1 0 0,0 0 1 0 0,0 0 0 0 0,-1 1 0 0 0,1-1 0 0 0,0 1 0 0 0,0-1 0 0 0,0 1 10 0 0,0 1-5 0 0,0-1-1 0 0,0 1 1 0 0,0-1 0 0 0,0 1 0 0 0,-1 0-1 0 0,1-1 1 0 0,-1 1 0 0 0,1 0-1 0 0,-1 0 1 0 0,1 0 0 0 0,-1 0 0 0 0,0 1-1 0 0,0-1 1 0 0,0 0 0 0 0,0 0-1 0 0,-1 1 1 0 0,1 1 5 0 0,0 1-7 0 0,0 0 1 0 0,-1 0-1 0 0,0 1 0 0 0,0-1 1 0 0,0 0-1 0 0,0 0 0 0 0,-1 1 0 0 0,-1 1 7 0 0,-2 9 11 0 0,-1 0 0 0 0,0 0-1 0 0,-1-1 1 0 0,-1 0-1 0 0,-2 2-10 0 0,-30 52 12 0 0,22-42-15 0 0,2 1 0 0 0,1 1 0 0 0,0 2 3 0 0,13-29-121 0 0,0 1-191 0 0,-1 8-832 0 0,1-9-363 0 0,1-2-76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1 13823 0 0,'0'0'630'0'0,"0"2"-13"0"0,0 4-592 0 0,-1 1 0 0 0,0-1 0 0 0,0 1-1 0 0,-1-1 1 0 0,1 1 0 0 0,-2-1 0 0 0,1 0 0 0 0,-1 0 0 0 0,0 0 0 0 0,0 0-1 0 0,-4 5-24 0 0,-8 10-23 0 0,-1 0 0 0 0,-9 8 23 0 0,5-6 22 0 0,-60 75 570 0 0,3 4-1 0 0,-13 31-591 0 0,-55 97 225 0 0,62-95 47 0 0,-13 42-272 0 0,72-129-123 0 0,-10 18-627 0 0,15-24-4290 0 0,18-39 257 0 0</inkml:trace>
  <inkml:trace contextRef="#ctx0" brushRef="#br0" timeOffset="1">0 532 9671 0 0,'0'0'440'0'0,"0"0"-5"0"0,1 3-279 0 0,4 15 190 0 0,-1-5 608 0 0,0-1 1 0 0,0 1-1 0 0,3 4-954 0 0,-4-13 192 0 0,-1 1 1 0 0,1-1 0 0 0,0 0 0 0 0,0 1-1 0 0,0-1 1 0 0,1-1 0 0 0,-1 1-1 0 0,1 0 1 0 0,0-1 0 0 0,4 3-193 0 0,3 1 142 0 0,1-1 0 0 0,0 0 0 0 0,0 0-1 0 0,0-1 1 0 0,0-1 0 0 0,1 0 0 0 0,0-1 0 0 0,0 0 0 0 0,10 1-142 0 0,13-1 719 0 0,0-1 0 0 0,35-3-719 0 0,-28-3 686 0 0,0-2 1 0 0,-1-1-1 0 0,16-7-686 0 0,67-11 825 0 0,11 6-917 0 0,-69 11-2832 0 0,-41 4-3826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84 8751 0 0,'0'0'674'0'0,"0"2"-438"0"0,2 7 254 0 0,0 0 1 0 0,0-1 0 0 0,1 0 0 0 0,0 0 0 0 0,3 5-491 0 0,-4-10 221 0 0,0 0 0 0 0,0 0 0 0 0,0 0 0 0 0,0 0 0 0 0,1-1 0 0 0,-1 1 0 0 0,1-1 0 0 0,0 1 0 0 0,0-1 0 0 0,0 0 0 0 0,0 0 0 0 0,0-1 0 0 0,0 1 0 0 0,0 0 0 0 0,0-1 0 0 0,1 0-221 0 0,6 2 279 0 0,0 0 0 0 0,0-1-1 0 0,0 0 1 0 0,1-1 0 0 0,-1 0-1 0 0,1-1 1 0 0,-1 0 0 0 0,0 0-1 0 0,8-2-278 0 0,13-3 1044 0 0,0-2 0 0 0,16-5-1044 0 0,-31 8 224 0 0,-1-1-1 0 0,1-1 0 0 0,-1-1 1 0 0,0 0-1 0 0,4-3-223 0 0,-14 6 5 0 0,1 1-1 0 0,-2-1 1 0 0,1 0 0 0 0,0 0 0 0 0,-1 0 0 0 0,0-1-1 0 0,2-1-4 0 0,-4 3-38 0 0,0 0-1 0 0,-1 1 0 0 0,1-1 0 0 0,0 0 0 0 0,-1 0 0 0 0,0 0 1 0 0,0 0-1 0 0,0 0 0 0 0,0 0 0 0 0,0 0 0 0 0,-1-1 0 0 0,0 1 1 0 0,1 0-1 0 0,-1 0 39 0 0,0 1-69 0 0,-1 0-1 0 0,1 0 1 0 0,0 0 0 0 0,-1 1 0 0 0,0-1-1 0 0,1 0 1 0 0,-1 0 0 0 0,0 1 0 0 0,0-1 0 0 0,0 1-1 0 0,0-1 1 0 0,0 0 0 0 0,0 1 0 0 0,0 0-1 0 0,0-1 1 0 0,-1 1 0 0 0,1 0 0 0 0,-2-1 69 0 0,1 0-86 0 0,0 0 0 0 0,0 1 1 0 0,-1-1-1 0 0,1 1 0 0 0,-1 0 0 0 0,1-1 1 0 0,-1 1-1 0 0,1 0 0 0 0,-1 1 0 0 0,0-1 1 0 0,-1 0 85 0 0,-1 1-72 0 0,-1 0 0 0 0,1 0 1 0 0,-1 1-1 0 0,1 0 1 0 0,-1 0-1 0 0,1 0 1 0 0,0 0-1 0 0,0 1 1 0 0,-5 2 71 0 0,-46 24-662 0 0,39-19 598 0 0,-38 20 208 0 0,2 3 0 0 0,-1 4-144 0 0,32-21 52 0 0,1 2 0 0 0,1 0 0 0 0,0 1 0 0 0,2 1 0 0 0,0 1 0 0 0,0 3-52 0 0,15-20 13 0 0,0 1 0 0 0,0 0-1 0 0,1 1 1 0 0,-1-1 0 0 0,1 0-1 0 0,0 2-12 0 0,0 7 24 0 0,3-11-93 0 0,-1 0 0 0 0,1 1-1 0 0,0-1 1 0 0,-1 0 0 0 0,1 0-1 0 0,0 0 1 0 0,0 0 0 0 0,1 0-1 0 0,-1 0 1 0 0,0 0 0 0 0,1 0-1 0 0,-1 0 1 0 0,1-1 0 0 0,-1 1-1 0 0,1-1 1 0 0,0 1 0 0 0,0-1-1 0 0,1 1 70 0 0,14 6-740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1 392 8751 0 0,'0'0'674'0'0,"0"-3"-145"0"0,0-2 468 0 0,0 0 0 0 0,1 0 0 0 0,0 0 0 0 0,0 0 0 0 0,0 0 0 0 0,1 1 0 0 0,0-1 0 0 0,1-2-997 0 0,0 0 201 0 0,0 1-1 0 0,1 0 1 0 0,0 0-1 0 0,0 0 1 0 0,0 1 0 0 0,1-1-1 0 0,0 1 1 0 0,0 0-1 0 0,3-3-200 0 0,27-26 477 0 0,-26 25-373 0 0,1-1-1 0 0,-1 2 1 0 0,5-3-104 0 0,88-57 154 0 0,15-12-2426 0 0,-110 75 1550 0 0,0-1 1 0 0,-1-1 0 0 0,0 1 0 0 0,0-1 0 0 0,1-2 721 0 0,11-14-1856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11975 0 0,'-4'2'98'0'0,"1"0"0"0"0,-1 0 0 0 0,1 0 1 0 0,0 1-1 0 0,-1-1 0 0 0,1 1 0 0 0,0 0 0 0 0,0 0 0 0 0,1 0 0 0 0,-1 0 0 0 0,1 0 0 0 0,-1 1 0 0 0,1 0-98 0 0,-6 6 7 0 0,0-1 1 0 0,0 0 0 0 0,-5 2-8 0 0,-16 19-2 0 0,4-1 32 0 0,-1 1 110 0 0,1 1 0 0 0,1 1 0 0 0,-4 11-140 0 0,0 1 1109 0 0,-20 22-1109 0 0,-7 10 497 0 0,46-61-497 0 0,-134 206 0 0 0,119-185-276 0 0,-1-1-1 0 0,-2-1 1 0 0,-21 20 276 0 0,32-39-2647 0 0,14-14-1789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21 137 14079 0 0,'0'0'646'0'0,"0"0"-16"0"0,-1 3-403 0 0,-2 14-81 0 0,-4 13 228 0 0,2 1 0 0 0,1 11-374 0 0,3-31 169 0 0,1 0-1 0 0,0 0 0 0 0,1 0 1 0 0,1 0-1 0 0,0 0 0 0 0,0 0 1 0 0,1 0-1 0 0,2 6-168 0 0,12 23 2008 0 0,-16-37-1737 0 0,-1-3-74 0 0,0 0-33 0 0,0 0-4 0 0,0 0-14 0 0,0 0-56 0 0,7 2 3 0 0,-7-2-89 0 0,0 1 1 0 0,0-1-1 0 0,1 0 1 0 0,-1 1-1 0 0,1-1 1 0 0,-1 0-1 0 0,0 0 0 0 0,1 0 1 0 0,-1 1-1 0 0,1-1 1 0 0,-1 0-1 0 0,0 0 0 0 0,1 0 1 0 0,-1 0-1 0 0,1 0 1 0 0,-1 0-1 0 0,1 0 0 0 0,-1 0 1 0 0,0 0-1 0 0,1 0 1 0 0,-1 0-1 0 0,1 0 0 0 0,-1 0 1 0 0,1 0-5 0 0,4-1 25 0 0,-1-1 0 0 0,1 1-1 0 0,-1 0 1 0 0,0-1 0 0 0,1 0 0 0 0,-1 0 0 0 0,0-1 0 0 0,0 1 0 0 0,0-1 0 0 0,-1 0-1 0 0,1 0 1 0 0,0 0 0 0 0,-1 0-25 0 0,13-13 81 0 0,-1-1-1 0 0,3-4-80 0 0,-8 8 15 0 0,30-32 112 0 0,1 1 0 0 0,2 2 0 0 0,3 0-127 0 0,-22 23-90 0 0,1 0 0 0 0,0 2 1 0 0,1 1-1 0 0,0 1 0 0 0,2 1 0 0 0,25-10 90 0 0,-39 20-171 0 0,1 0-1 0 0,-1 1 1 0 0,1 0-1 0 0,-1 1 1 0 0,1 1-1 0 0,0 0 1 0 0,3 1 171 0 0,6 1-978 0 0,-1 1 0 0 0,0 1 0 0 0,0 1 0 0 0,5 2 978 0 0,-12 0-4117 0 0,-2 1-1134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6911 0 0,'0'0'528'0'0,"0"0"-213"0"0,0 0 368 0 0,0 0 195 0 0,-3 0 40 0 0,-16 7 44 0 0,1 1 0 0 0,-1 0 0 0 0,1 1 0 0 0,0 1 0 0 0,1 1 0 0 0,-14 11-962 0 0,28-20 65 0 0,0 0-39 0 0,-25 18 342 0 0,1 1 1 0 0,-3 4-369 0 0,-36 27 773 0 0,45-36-300 0 0,19-14-360 0 0,1-1 0 0 0,-1 1 0 0 0,0-1 0 0 0,1 1-1 0 0,-1 0 1 0 0,1-1 0 0 0,-1 1 0 0 0,0 2-113 0 0,1-2 273 0 0,1-2-1 0 0,0 0-13 0 0,2 2-55 0 0,0 0-159 0 0,0 1-1 0 0,0-1 1 0 0,0 0 0 0 0,0 1 0 0 0,1-1 0 0 0,-1 0-1 0 0,1-1 1 0 0,0 1 0 0 0,-1 0 0 0 0,1-1-1 0 0,0 1 1 0 0,0-1 0 0 0,0 0 0 0 0,0 0 0 0 0,0 0-1 0 0,0 0 1 0 0,1-1-45 0 0,1 1 35 0 0,-2 0-16 0 0,-1-1-1 0 0,1 0 1 0 0,0 0 0 0 0,-1 0-1 0 0,1-1 1 0 0,0 1 0 0 0,-1-1-1 0 0,1 1 1 0 0,1-2-19 0 0,38-6 127 0 0,-40 8-201 0 0,-2 0-16 0 0,0 0-5 0 0,0 0 3 0 0,0 0-81 0 0,0 0-34 0 0,0 0-8 0 0,0 0-46 0 0,0 0-191 0 0,3 0-85 0 0,7-2-29 0 0,-7 2-4534 0 0,-3 0-600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3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19 4143 0 0,'6'-15'191'0'0,"-5"12"374"0"0,-1 3 1470 0 0,-1 3 644 0 0,-3 6-1764 0 0,1-1 0 0 0,-1 1 0 0 0,-1-1 0 0 0,0 0 0 0 0,0-1 0 0 0,0 1-1 0 0,-4 2-914 0 0,-15 17 358 0 0,-10 7-358 0 0,-9 9 451 0 0,-15 22 136 0 0,2 3-1 0 0,4 2 1 0 0,2 2 0 0 0,-29 61-587 0 0,-34 76 237 0 0,104-191-285 0 0,0 0 0 0 0,2 1 0 0 0,0 0 0 0 0,0 5 48 0 0,6-22-1063 0 0,1-2-349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55 442 5063 0 0,'0'0'232'0'0,"0"2"-13"0"0,-12 28 5354 0 0,1 1-3501 0 0,-11 29-1121 0 0,13-29-219 0 0,8-29-633 0 0,1-2 19 0 0,0 0-11 0 0,0 0-10 0 0,0 0 15 0 0,0-1-86 0 0,0 0 0 0 0,1 0 0 0 0,-1 0 0 0 0,0 0 0 0 0,0 0 0 0 0,0 0-1 0 0,0 0 1 0 0,1 0 0 0 0,-1 0 0 0 0,0 0 0 0 0,1 0 0 0 0,0 0-26 0 0,1-4 67 0 0,4-13 57 0 0,2 1 0 0 0,0 0 0 0 0,1 0 0 0 0,0 1 0 0 0,2 0 0 0 0,-1 1 0 0 0,8-7-124 0 0,12-15-40 0 0,2 2 0 0 0,2 1 1 0 0,1 2 39 0 0,113-91-319 0 0,-67 57 326 0 0,-55 46 222 0 0,0 2 1 0 0,1 0-1 0 0,1 2 0 0 0,1 1 1 0 0,10-3-230 0 0,-36 17 62 0 0,0-1 0 0 0,0 1 0 0 0,1 0 0 0 0,-1 0 0 0 0,1 0 0 0 0,-1 0 1 0 0,1 1-1 0 0,-1-1 0 0 0,1 1 0 0 0,-1 0 0 0 0,1 0 0 0 0,-1 0 1 0 0,4 1-63 0 0,-6-1 9 0 0,0 1 0 0 0,-1-1 1 0 0,1 0-1 0 0,0 1 1 0 0,-1-1-1 0 0,1 1 1 0 0,0-1-1 0 0,-1 1 1 0 0,1-1-1 0 0,-1 1 1 0 0,1-1-1 0 0,-1 1 1 0 0,1 0-1 0 0,-1-1 1 0 0,1 1-1 0 0,-1 0 0 0 0,0-1 1 0 0,1 1-1 0 0,-1 0 1 0 0,0 0-1 0 0,0-1 1 0 0,1 1-10 0 0,-1 1 30 0 0,2 3-7 0 0,-1-1 0 0 0,1 0 0 0 0,-1 1 1 0 0,-1-1-1 0 0,1 1 0 0 0,0-1 0 0 0,-1 1 0 0 0,0-1 0 0 0,0 1 0 0 0,-1 0 0 0 0,1-1 0 0 0,-1 1 0 0 0,0 0-23 0 0,-2 9 64 0 0,-1 0 0 0 0,0 0 0 0 0,-4 6-64 0 0,-13 26 138 0 0,-2-1-1 0 0,-27 40-137 0 0,19-35-7 0 0,-6 2 7 0 0,3-3 0 0 0,30-43-1 0 0,-7 14 5 0 0,3 1-35 0 0,7-18-118 0 0,1-3-66 0 0,0 0-10 0 0,0 0-223 0 0,0 0-915 0 0,0 0-393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89 455 0 0,'0'-4'-291'0'0,"-1"-1"1301"0"0,0-9 8786 0 0,1 14-9614 0 0,0-1 1 0 0,0 1-1 0 0,0 0 1 0 0,0-1-1 0 0,0 1 1 0 0,0 0-1 0 0,0 0 1 0 0,0-1-1 0 0,0 1 1 0 0,-1 0-1 0 0,1-1 1 0 0,0 1-1 0 0,0 0 1 0 0,0 0-1 0 0,-1 0 1 0 0,1-1-1 0 0,0 1 1 0 0,0 0-1 0 0,0 0 1 0 0,-1 0-1 0 0,1-1 1 0 0,0 1-1 0 0,-1 0 0 0 0,1 0-182 0 0,-10-2 1040 0 0,-8 3-896 0 0,2 5-98 0 0,-1 0 1 0 0,1 1 0 0 0,0 0-1 0 0,0 2 1 0 0,1-1 0 0 0,1 2-1 0 0,-1 0 1 0 0,1 1 0 0 0,1 0-1 0 0,-7 9-46 0 0,4-3 21 0 0,2 0 0 0 0,0 1 0 0 0,2 1 1 0 0,0 0-1 0 0,-5 12-21 0 0,14-26 53 0 0,2-1 0 0 0,-1 1 0 0 0,0-1 0 0 0,1 1 0 0 0,0 0 0 0 0,0 0 0 0 0,1 0 0 0 0,-1-1 0 0 0,1 1 0 0 0,0 0 0 0 0,0 0 0 0 0,1 0 0 0 0,-1 0 0 0 0,2 4-53 0 0,0-5 60 0 0,-1 0-1 0 0,1 0 0 0 0,0-1 0 0 0,0 1 1 0 0,0-1-1 0 0,0 1 0 0 0,1-1 1 0 0,0 0-1 0 0,-1 0 0 0 0,1 0 0 0 0,0 0 1 0 0,0-1-1 0 0,1 1 0 0 0,-1-1 1 0 0,0 0-1 0 0,1 1 0 0 0,1-1-59 0 0,-1 0 52 0 0,0-1-1 0 0,1 0 1 0 0,-1 0-1 0 0,0 0 0 0 0,1 0 1 0 0,-1-1-1 0 0,1 0 1 0 0,-1 1-1 0 0,1-2 1 0 0,-1 1-1 0 0,0 0 1 0 0,1-1-1 0 0,-1 0 1 0 0,1 0-1 0 0,-1 0 0 0 0,0-1 1 0 0,0 0-1 0 0,0 1 1 0 0,1-2-52 0 0,12-6 263 0 0,0 0-1 0 0,-1-2 1 0 0,13-10-263 0 0,-15 11 136 0 0,-7 5-110 0 0,-1 0 1 0 0,0-1-1 0 0,0 0 1 0 0,0 0-1 0 0,-1 0 1 0 0,1-1-1 0 0,-2 0 1 0 0,1 0-1 0 0,-1 0 1 0 0,0-1 0 0 0,1-1-27 0 0,-4 5-52 0 0,0-1 0 0 0,0 1 1 0 0,0 0-1 0 0,0 0 1 0 0,-1 0-1 0 0,0-1 1 0 0,0 1-1 0 0,0 0 1 0 0,0-1 51 0 0,0-11-328 0 0,0 10 138 0 0,0-1 1 0 0,0 1-1 0 0,-1-1 1 0 0,0 1-1 0 0,0-1 1 0 0,-1 1 0 0 0,0-1-1 0 0,0 1 190 0 0,-23-50-1372 0 0,16 37 508 0 0,1 1 0 0 0,-1-4 864 0 0,1-7-2182 0 0,6 18 954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24 13991 0 0,'1'-1'41'0'0,"5"-3"266"0"0,0-1 0 0 0,0 2-1 0 0,0-1 1 0 0,5-1-307 0 0,-8 4 262 0 0,-4 5-193 0 0,0-1 1 0 0,0 1 0 0 0,0-1-1 0 0,-1 1 1 0 0,1-1-1 0 0,-1 0 1 0 0,0 1 0 0 0,-1 1-70 0 0,-1 1 89 0 0,-8 15 209 0 0,-2-2 0 0 0,-1 1 0 0 0,0-2-1 0 0,-9 8-297 0 0,1-1 835 0 0,-16 24-835 0 0,1 9 459 0 0,3 2 1 0 0,2 2 0 0 0,3 1-1 0 0,1 5-459 0 0,20-47 3 0 0,-97 252 82 0 0,91-236-139 0 0,-2-2-1 0 0,-1 1 1 0 0,-2-2-1 0 0,-1 0 55 0 0,-35 62-2840 0 0,32-59-433 0 0,16-26 2315 0 0,-6 11-1217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80 10135 0 0,'-2'1'464'0'0,"2"-1"-441"0"0,-1 1-1 0 0,0-1 1 0 0,0 1 0 0 0,0-1-1 0 0,0 1 1 0 0,1-1-1 0 0,-1 1 1 0 0,0-1-1 0 0,1 1 1 0 0,-1 0 0 0 0,0-1-1 0 0,1 1 1 0 0,-1 0-1 0 0,1 0 1 0 0,-1 0-1 0 0,1-1 1 0 0,0 1 0 0 0,-1 0-1 0 0,1 0 1 0 0,0 0-1 0 0,-1 0 1 0 0,1 0-1 0 0,0 0 1 0 0,0 0 0 0 0,0-1-1 0 0,0 1 1 0 0,0 0-1 0 0,0 1-22 0 0,-1 0 52 0 0,1-1 0 0 0,0 1 0 0 0,0 0-1 0 0,0 0 1 0 0,0 0 0 0 0,0 0-1 0 0,0 0 1 0 0,0-1 0 0 0,1 1 0 0 0,-1 0-1 0 0,1 0 1 0 0,-1 0 0 0 0,1-1 0 0 0,0 1-1 0 0,0 0 1 0 0,-1-1 0 0 0,1 1 0 0 0,0-1-1 0 0,0 1 1 0 0,1-1 0 0 0,0 2-52 0 0,0-1 202 0 0,0-1 0 0 0,1 1-1 0 0,-1 0 1 0 0,1-1 0 0 0,0 1 0 0 0,0-1 0 0 0,0 0 0 0 0,-1 0 0 0 0,1 0 0 0 0,0 0 0 0 0,0 0 0 0 0,2-1-202 0 0,6 2 639 0 0,0-1 1 0 0,1-1-1 0 0,-1 0 1 0 0,0-1-1 0 0,0 0 1 0 0,8-2-640 0 0,27-7 2353 0 0,16-8-2353 0 0,-12 4 611 0 0,55-16 381 0 0,111-27 86 0 0,-176 48-980 0 0,-23 5-146 0 0,1 0 0 0 0,0 1 0 0 0,0 0 0 0 0,8 1 48 0 0,17 1-2429 0 0,-27 1-5205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597 133 11111 0 0,'0'0'507'0'0,"0"-2"-6"0"0,-1-6-178 0 0,0-1 1 0 0,0 1-1 0 0,-1 0 0 0 0,-1-1 0 0 0,1 1 0 0 0,-1 0 0 0 0,-1 0 0 0 0,1 0 0 0 0,-2-1-323 0 0,-23-33 1724 0 0,16 40-1554 0 0,10 1-170 0 0,1 1 1 0 0,-1-1-1 0 0,1 1 1 0 0,-1-1-1 0 0,0 1 1 0 0,1 0-1 0 0,-1 0 1 0 0,0 0-1 0 0,1 0 1 0 0,-1 0-1 0 0,0 0 1 0 0,1 0-1 0 0,-1 0 1 0 0,1 1-1 0 0,-1-1 1 0 0,0 1-1 0 0,1-1 1 0 0,-1 1 0 0 0,1 0-1 0 0,-2 0 0 0 0,-3 3-14 0 0,-11 3-56 0 0,2 0 0 0 0,-1 2 0 0 0,1 0 0 0 0,0 1 1 0 0,-1 2 69 0 0,-69 58-209 0 0,39-30 153 0 0,25-22 38 0 0,-34 28-36 0 0,-49 30 54 0 0,84-62 29 0 0,0 1-1 0 0,1 1 1 0 0,-6 7-29 0 0,23-22 105 0 0,2-1 15 0 0,0 0-7 0 0,3 0 10 0 0,61-18 436 0 0,-2-3 1 0 0,56-26-560 0 0,-52 20 142 0 0,58-26-195 0 0,-97 43-12 0 0,-23 10 29 0 0,-2-1-132 0 0,-2 1-31 0 0,0 0-8 0 0,-4 15-142 0 0,-1-4 301 0 0,-1-1 0 0 0,0 1 0 0 0,0-1 0 0 0,-1 0 0 0 0,-8 8 48 0 0,-8 14 349 0 0,16-22-214 0 0,4-7-57 0 0,1 0 0 0 0,0 1 0 0 0,-1 0 0 0 0,1-1 0 0 0,1 1 0 0 0,-1 0 0 0 0,0 0 0 0 0,1 0-1 0 0,0 0 1 0 0,0 0 0 0 0,0 3-78 0 0,0 9 88 0 0,2-2-57 0 0,0-14-44 0 0,-1 1-1 0 0,0 0 1 0 0,0 0 0 0 0,0 0-1 0 0,1-1 1 0 0,-1 1 0 0 0,0 0 0 0 0,1-1-1 0 0,-1 1 1 0 0,1 0 0 0 0,-1-1-1 0 0,1 1 1 0 0,-1 0 0 0 0,1-1 0 0 0,-1 1-1 0 0,1-1 1 0 0,-1 1 0 0 0,1-1-1 0 0,0 1 1 0 0,0-1 13 0 0,0 1-47 0 0,4 3-175 0 0,8 3-2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36 414 8551 0 0,'0'0'390'0'0,"0"0"-8"0"0,-2 1-242 0 0,-29 18 4012 0 0,29-18-3648 0 0,2-1-168 0 0,0 0-74 0 0,0 0-20 0 0,0 0-3 0 0,0 0-6 0 0,0 0-1 0 0,0 0 0 0 0,0 0 24 0 0,0 0 100 0 0,5-14 448 0 0,10-19-463 0 0,2 1-1 0 0,0 0 0 0 0,2 1 1 0 0,2 1-1 0 0,0 2 1 0 0,2 0-1 0 0,2 1 0 0 0,0 1 1 0 0,1 1-1 0 0,8-3-340 0 0,-15 13-34 0 0,1 1 0 0 0,1 0 0 0 0,0 2 0 0 0,1 1 0 0 0,0 0 0 0 0,7 0 34 0 0,-18 7-33 0 0,-1 2 0 0 0,1 0-1 0 0,0 0 1 0 0,0 1 0 0 0,0 0-1 0 0,1 1 1 0 0,-1 0 0 0 0,0 1-1 0 0,0 0 1 0 0,4 1 33 0 0,-8 0-351 0 0,-1 1 0 0 0,0-1-1 0 0,0 1 1 0 0,0 0 0 0 0,-1 1 0 0 0,1-1 0 0 0,-1 1 0 0 0,0 0 0 0 0,0 0-1 0 0,0 1 1 0 0,0 0 0 0 0,-1 0 0 0 0,0 0 0 0 0,3 4 351 0 0,-5-7-1359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30 6447 0 0,'-1'-1'51'0'0,"0"-1"-1"0"0,0 1 1 0 0,0 0-1 0 0,0 0 0 0 0,0 0 1 0 0,0 0-1 0 0,-1 0 1 0 0,1 0-1 0 0,0 0 1 0 0,-1 0-1 0 0,1 0 0 0 0,-1 0 1 0 0,1 1-1 0 0,-1-1 1 0 0,0 0-51 0 0,-29-7 867 0 0,19 6 243 0 0,6 1-846 0 0,-1 0 1 0 0,1 0-1 0 0,-1 1 0 0 0,1 0 1 0 0,-1 0-1 0 0,1 1 1 0 0,-1 0-1 0 0,1 0 1 0 0,-1 0-1 0 0,1 1 1 0 0,0 0-1 0 0,-1 0 0 0 0,1 1-264 0 0,-7 3 56 0 0,-1 0-1 0 0,1 2 1 0 0,1-1-1 0 0,-1 1 0 0 0,-2 3-55 0 0,-92 69 64 0 0,-74 59 824 0 0,170-129-666 0 0,7-8-56 0 0,0 1 0 0 0,0 1 1 0 0,1-1-1 0 0,-1 0 0 0 0,1 1 1 0 0,0 0-1 0 0,0-1 0 0 0,-2 4-166 0 0,4-5 411 0 0,1-2-58 0 0,3 1-29 0 0,1 1-225 0 0,1-1-1 0 0,-1 0 1 0 0,1 0-1 0 0,0 0 1 0 0,0-1-1 0 0,-1 0 1 0 0,1 0-1 0 0,0 0 1 0 0,0 0 0 0 0,-1-1-1 0 0,1 1-98 0 0,11-4 346 0 0,-1 0 1 0 0,12-4-347 0 0,2-2 253 0 0,1 1-214 0 0,0-2 0 0 0,-1-2 1 0 0,-1 0-1 0 0,0-2 0 0 0,-1-1 1 0 0,14-11-40 0 0,-31 18-90 0 0,-8 8-4 0 0,-2 1-26 0 0,0 0 0 0 0,0 0 6 0 0,-11 7 2 0 0,-2 2 180 0 0,9-7-32 0 0,0 1 0 0 0,0 0 1 0 0,0 0-1 0 0,1 0 0 0 0,-1 0 0 0 0,1 0 1 0 0,0 1-1 0 0,0 0 0 0 0,0 0 0 0 0,0 0 1 0 0,1 0-1 0 0,-1 2-36 0 0,-1 5 17 0 0,5-9-140 0 0,0 1-1 0 0,0-1 0 0 0,0 1 1 0 0,0-1-1 0 0,0 0 0 0 0,0 0 1 0 0,1 0-1 0 0,0 1 0 0 0,-1-1 1 0 0,1-1-1 0 0,0 1 1 0 0,0 0-1 0 0,0 0 0 0 0,0-1 1 0 0,0 1 123 0 0,0 0-1050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89 568 10135 0 0,'0'0'231'0'0,"0"0"29"0"0,-1 2 19 0 0,-8 15-137 0 0,7-12-124 0 0,0 0 0 0 0,-1 0 0 0 0,0 0 0 0 0,0-1 0 0 0,0 1 0 0 0,0-1 0 0 0,-1 0 0 0 0,-2 2-18 0 0,-14 8 971 0 0,8-12 432 0 0,9-2-1273 0 0,2 0-76 0 0,1 0 0 0 0,-1 0 0 0 0,1-1 0 0 0,-1 1 0 0 0,0 0 0 0 0,1 0 0 0 0,-1-1 0 0 0,1 1 0 0 0,0 0 0 0 0,-1-1 0 0 0,1 1 0 0 0,-1-1 0 0 0,1 1 0 0 0,0-1 0 0 0,-1 1 0 0 0,1-1 0 0 0,0 1 0 0 0,-1-1 0 0 0,1 1 0 0 0,0-1 0 0 0,0 1 0 0 0,-1-1 0 0 0,1 1 0 0 0,0-1 0 0 0,0 1 0 0 0,0-1 0 0 0,0 0-54 0 0,-3-16 1102 0 0,2-5-872 0 0,0 1-1 0 0,2-1 0 0 0,2-8-229 0 0,-2 19 62 0 0,1 0 0 0 0,1 0-1 0 0,-1 0 1 0 0,2 1 0 0 0,0 0 0 0 0,0-1-1 0 0,5-6-61 0 0,8-13 0 0 0,2 0 0 0 0,2 1 0 0 0,0 2 0 0 0,2 0 0 0 0,1 1 0 0 0,1 2 0 0 0,1 0 0 0 0,14-8 0 0 0,-10 9 0 0 0,0 2 0 0 0,2 1 0 0 0,1 2 0 0 0,23-10 0 0 0,-15 10 296 0 0,0 3 0 0 0,41-11-296 0 0,-68 23 85 0 0,0 0 0 0 0,0 0 0 0 0,1 2-1 0 0,-1 0 1 0 0,1 0 0 0 0,-1 2 0 0 0,1 0 0 0 0,-1 0-1 0 0,0 1 1 0 0,13 4-85 0 0,-22-4-15 0 0,1-1-1 0 0,-1 2 0 0 0,0-1 1 0 0,0 1-1 0 0,0-1 1 0 0,0 1-1 0 0,0 1 0 0 0,0-1 1 0 0,3 4 15 0 0,-6-5-68 0 0,0 0-1 0 0,0 1 1 0 0,0-1 0 0 0,0 0 0 0 0,0 1 0 0 0,0-1-1 0 0,-1 1 1 0 0,1 0 0 0 0,-1 0 0 0 0,0-1 0 0 0,0 1-1 0 0,0 0 1 0 0,0 0 0 0 0,-1 0 0 0 0,1 0 0 0 0,-1 0-1 0 0,1 0 1 0 0,-1 3 68 0 0,-1 2 58 0 0,0-1-1 0 0,0 0 1 0 0,-1 1-1 0 0,0-1 1 0 0,0 0 0 0 0,-1 0-1 0 0,0 0 1 0 0,0 0-1 0 0,0-1 1 0 0,-1 1-1 0 0,0-1 1 0 0,0 0-1 0 0,-2 1-57 0 0,-11 13 415 0 0,0-2-1 0 0,-1 0 0 0 0,-6 3-414 0 0,16-14-31 0 0,-46 38 47 0 0,-15 7-16 0 0,19-15 0 0 0,-13 7 0 0 0,-14 5 0 0 0,21-14 0 0 0,8-5-164 0 0,-28 11 164 0 0,57-31-851 0 0,0-2-1 0 0,-1 0 1 0 0,0-2-1 0 0,0 0 1 0 0,-14 2 851 0 0,33-8-5459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102 276 3223 0 0,'-2'1'240'0'0,"-3"2"680"0"0,0 0-1 0 0,-1 0 0 0 0,1-1 0 0 0,-1 1 1 0 0,0-1-1 0 0,0 0 0 0 0,-4 0-919 0 0,-1 0 1652 0 0,9-2-1199 0 0,-1 1 1 0 0,1-1-1 0 0,-1 0 1 0 0,0 1-1 0 0,1-1 1 0 0,-1 0-1 0 0,1-1 0 0 0,-1 1 1 0 0,0 0-1 0 0,1-1 1 0 0,-1 0-1 0 0,0 1-453 0 0,2-1 687 0 0,0-2-14 0 0,0-1-560 0 0,0-1-1 0 0,0 1 0 0 0,1-1 1 0 0,0 1-1 0 0,0-1 0 0 0,0 1 1 0 0,0-1-1 0 0,1 1 0 0 0,-1-1 1 0 0,1 1-1 0 0,0-1 1 0 0,1 1-1 0 0,-1 0 0 0 0,1-1 1 0 0,0 1-1 0 0,0 0 0 0 0,2-2-112 0 0,6-11 140 0 0,1 1-1 0 0,0 0 0 0 0,9-8-139 0 0,-10 12 1 0 0,0 2-1 0 0,1-1 1 0 0,0 2-1 0 0,1-1 1 0 0,0 1 0 0 0,0 1-1 0 0,8-3 0 0 0,2-1-7 0 0,0 2 0 0 0,1 1 0 0 0,0 0 0 0 0,4 1 7 0 0,11-3-10 0 0,-22 11-44 0 0,-1 8-10 0 0,-13-6 49 0 0,0 0 0 0 0,0 0-1 0 0,0 1 1 0 0,0-1 0 0 0,0 1 0 0 0,-1-1 0 0 0,1 1-1 0 0,-1 0 1 0 0,0 0 0 0 0,0 0 0 0 0,0 0-1 0 0,0 0 1 0 0,0 0 0 0 0,0 0 0 0 0,-1 0-1 0 0,0 0 1 0 0,1 0 0 0 0,-1 0 0 0 0,0 0-1 0 0,-1 0 1 0 0,1 1 15 0 0,0 0-23 0 0,-1 0 0 0 0,0 1-1 0 0,0-1 1 0 0,0 0 0 0 0,0 0 0 0 0,-1 0-1 0 0,1 0 1 0 0,-1 0 0 0 0,-1 2 23 0 0,-2 3-36 0 0,-2 6-56 0 0,-1-1 1 0 0,-1 0 0 0 0,-10 13 91 0 0,-16 24-3037 0 0,28-39 1047 0 0,5-10-3472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157 476 6911 0 0,'0'0'528'0'0,"0"0"-102"0"0,0 0 832 0 0,0 0 402 0 0,0 0 79 0 0,0 0-191 0 0,0 0-876 0 0,0 0-384 0 0,-1 1-80 0 0,-2 0-131 0 0,1 1 1 0 0,-1-1-1 0 0,0 0 0 0 0,0 0 1 0 0,1-1-1 0 0,-1 1 1 0 0,0-1-1 0 0,0 1 0 0 0,0-1 1 0 0,0 0-1 0 0,0 0 0 0 0,0 0 1 0 0,0 0-1 0 0,0-1 1 0 0,1 1-1 0 0,-1-1 0 0 0,0 1 1 0 0,0-1-1 0 0,-1-1-77 0 0,-5 0 179 0 0,1-2 1 0 0,-1 1-1 0 0,0-1 0 0 0,1 0 1 0 0,-6-4-180 0 0,9 4 68 0 0,2 3-38 0 0,1-1 1 0 0,0 1-1 0 0,0-1 1 0 0,0 0-1 0 0,0 0 1 0 0,0 0-1 0 0,1 0 1 0 0,-1 0-1 0 0,0-2-30 0 0,0 1 11 0 0,0 0 0 0 0,0 1-1 0 0,1-1 1 0 0,-1 0 0 0 0,1-1-1 0 0,0 1 1 0 0,0 0 0 0 0,0 0 0 0 0,0 0-1 0 0,1-1 1 0 0,-1 1 0 0 0,1 0-1 0 0,0 0 1 0 0,0-1 0 0 0,0 1-1 0 0,0 0 1 0 0,0-1 0 0 0,1 1 0 0 0,0 0-1 0 0,0 0 1 0 0,0-1 0 0 0,1-1-11 0 0,3-9-23 0 0,1 0 0 0 0,1 1 1 0 0,0 0-1 0 0,6-6 23 0 0,-8 11-29 0 0,11-14-128 0 0,1 0-1 0 0,1 1 1 0 0,4-3 157 0 0,8-9-192 0 0,-12 16 64 0 0,0 0 0 0 0,1 1 0 0 0,1 1 0 0 0,0 1 0 0 0,1 1 0 0 0,0 0 0 0 0,1 2 0 0 0,1 1 0 0 0,16-6 128 0 0,-32 14 25 0 0,-1 0 0 0 0,1 0-1 0 0,0 0 1 0 0,-1 1 0 0 0,1 0 0 0 0,0 1-1 0 0,0-1 1 0 0,0 1 0 0 0,-1 1 0 0 0,5 0-25 0 0,-9-1 54 0 0,1 0 1 0 0,0 1 0 0 0,-1 0 0 0 0,1 0 0 0 0,-1 0-1 0 0,1 0 1 0 0,-1 0 0 0 0,1 0 0 0 0,-1 1 0 0 0,0-1-1 0 0,0 1 1 0 0,0-1 0 0 0,0 1 0 0 0,0 0 0 0 0,0 0-1 0 0,0 0 1 0 0,0 0 0 0 0,-1 0 0 0 0,1 0-1 0 0,-1 1 1 0 0,1-1 0 0 0,-1 0 0 0 0,0 1 0 0 0,0-1-1 0 0,0 1 1 0 0,0 2-55 0 0,1 3 146 0 0,-1 0 1 0 0,0 0-1 0 0,-1 0 0 0 0,0 0 0 0 0,0 0 0 0 0,-1 0 0 0 0,0-1 0 0 0,0 1 1 0 0,-1 1-147 0 0,-2 10 166 0 0,-1-1 0 0 0,-1 0 1 0 0,-2 4-167 0 0,1-9 38 0 0,-1 0 0 0 0,0 0-1 0 0,0-1 1 0 0,-2 0 0 0 0,1-1 0 0 0,-1 0 0 0 0,-8 7-38 0 0,7-7 35 0 0,-4 3 13 0 0,-1 0 1 0 0,0-1-1 0 0,-1 0 1 0 0,-17 9-49 0 0,-77 37-1260 0 0,90-49 439 0 0,3-2-1156 0 0,1-2-3994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60 11951 0 0,'7'-10'172'0'0,"-4"5"-89"0"0,0 1 0 0 0,0 1 0 0 0,0-1-1 0 0,0 0 1 0 0,1 1 0 0 0,-1-1 0 0 0,1 1 0 0 0,0 0 0 0 0,0 0 0 0 0,0 0 0 0 0,0 1 0 0 0,1 0-1 0 0,-1 0 1 0 0,5-2-83 0 0,-7 3 183 0 0,-2 1 48 0 0,0 0 7 0 0,0 0-19 0 0,0 5-179 0 0,-1 1 0 0 0,0-1 0 0 0,1 0 0 0 0,-2 0 0 0 0,1 0 0 0 0,-1 0 0 0 0,1 0 0 0 0,-2 0 0 0 0,1 0 0 0 0,-2 3-40 0 0,-6 8 56 0 0,0-1 1 0 0,-7 6-57 0 0,-4 8 84 0 0,-245 340 372 0 0,216-298-445 0 0,-3 11-11 0 0,35-49 29 0 0,2 1 0 0 0,-3 8-29 0 0,14-29 6 0 0,-9 28 71 0 0,10-30-291 0 0,1 0 0 0 0,-2 0 0 0 0,-2 4 214 0 0,0 1-731 0 0,3-1-48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12263 0 0,'0'0'563'0'0,"0"0"-14"0"0,0 0-306 0 0,0 2 24 0 0,0 2-166 0 0,0 0 1 0 0,0 0-1 0 0,-1 0 1 0 0,1 0 0 0 0,-1-1-1 0 0,0 1 1 0 0,0 0-1 0 0,-1-1 1 0 0,1 1-1 0 0,-2 2-101 0 0,-3 5 10 0 0,0 0-1 0 0,-6 9-9 0 0,-82 111-73 0 0,66-89 58 0 0,11-18 15 0 0,1 1 0 0 0,-4 10 0 0 0,7-10 15 0 0,12-23-2 0 0,1-1 0 0 0,0 1-1 0 0,-1-1 1 0 0,1 1 0 0 0,0-1 0 0 0,0 1 0 0 0,0-1 0 0 0,0 1-1 0 0,0-1 1 0 0,0 1 0 0 0,0-1 0 0 0,1 1 0 0 0,-1-1 0 0 0,1 1 0 0 0,-1-1-1 0 0,1 2-12 0 0,0-2 28 0 0,-1 1 3 0 0,1-1-1 0 0,0 1 0 0 0,0-1 1 0 0,-1 0-1 0 0,1 1 0 0 0,0-1 1 0 0,0 0-1 0 0,1 0 0 0 0,-1 1 1 0 0,0-1-1 0 0,0 0 0 0 0,1 0 1 0 0,-1 0-1 0 0,0 0 0 0 0,1-1 1 0 0,-1 1-1 0 0,1 0 0 0 0,-1-1 1 0 0,1 1-1 0 0,-1-1 0 0 0,1 1 0 0 0,-1-1 1 0 0,1 0-1 0 0,0 1 0 0 0,-1-1 1 0 0,1 0-1 0 0,1 0-30 0 0,1 0 93 0 0,1 0-1 0 0,0 0 1 0 0,0 0 0 0 0,0-1-1 0 0,0 0 1 0 0,-1 0 0 0 0,1 0-1 0 0,2-1-92 0 0,5-4 187 0 0,0 0-1 0 0,0 0 0 0 0,0-2 1 0 0,-1 1-1 0 0,0-1 1 0 0,-1-1-1 0 0,0 0 0 0 0,1-2-186 0 0,21-22 762 0 0,19-28-762 0 0,-40 48 79 0 0,5-6 4 0 0,-2 3 22 0 0,-1-1 1 0 0,5-9-106 0 0,-15 21-16 0 0,0 0 0 0 0,0 0 1 0 0,-1 0-1 0 0,0 0 0 0 0,0 0 1 0 0,0-1-1 0 0,-1 1 0 0 0,0-1 1 0 0,0 1-1 0 0,0-1 1 0 0,0-3 15 0 0,-1 7-214 0 0,-2 0-11 0 0,1 0 161 0 0,-1 0 1 0 0,0 0 0 0 0,1 0-1 0 0,-1 0 1 0 0,0 1-1 0 0,0-1 1 0 0,0 0-1 0 0,0 1 1 0 0,-1 0-1 0 0,1-1 1 0 0,0 1-1 0 0,0 0 1 0 0,-1 0-1 0 0,1 1 1 0 0,-3-2 63 0 0,1 2-118 0 0,-1-1 1 0 0,0 0-1 0 0,0 1 0 0 0,0 0 0 0 0,1 0 1 0 0,-1 0-1 0 0,0 1 0 0 0,-2 0 118 0 0,-11 4-499 0 0,0 0-1 0 0,0 1 1 0 0,0 1 0 0 0,-2 2 499 0 0,4-3-448 0 0,-16 7-482 0 0,16-8-1174 0 0,0 2 1 0 0,-8 4 2103 0 0,22-9-1715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78 236 10247 0 0,'-1'2'466'0'0,"-1"2"-412"0"0,0 0-1 0 0,-1 0 1 0 0,1 0 0 0 0,-1 0 0 0 0,0-1 0 0 0,0 0 0 0 0,0 1 0 0 0,0-1 0 0 0,-1 0 0 0 0,1 0-1 0 0,-1-1 1 0 0,-3 2-54 0 0,-12 9 2162 0 0,18-11-1405 0 0,1-2-73 0 0,0 0-39 0 0,0 0-5 0 0,-5 0 160 0 0,4 0-685 0 0,1 0-1 0 0,0 1 1 0 0,-1-1-1 0 0,1 0 1 0 0,0 0-1 0 0,-1 0 1 0 0,1 0-1 0 0,0 0 1 0 0,-1 0-1 0 0,1 0 0 0 0,0 0 1 0 0,-1 0-1 0 0,1 0 1 0 0,0 0-1 0 0,-1 0 1 0 0,1 0-1 0 0,0 0 1 0 0,-1 0-1 0 0,1 0 0 0 0,0 0 1 0 0,-1-1-1 0 0,1 1 1 0 0,0 0-1 0 0,-1 0 1 0 0,1 0-1 0 0,0-1-114 0 0,1-5 66 0 0,1-1 0 0 0,0 1-1 0 0,0 0 1 0 0,1 0 0 0 0,0 0-1 0 0,0 0 1 0 0,0 0 0 0 0,1 1-1 0 0,3-5-65 0 0,9-10 249 0 0,18-17-249 0 0,15-8 77 0 0,-32 31-79 0 0,-1 0-1 0 0,9-11 3 0 0,-16 14 5 0 0,-5 7-15 0 0,0-1 0 0 0,0 1 0 0 0,0-1-1 0 0,1 1 1 0 0,-1 0 0 0 0,1 1-1 0 0,0-1 1 0 0,0 1 0 0 0,1 0-1 0 0,-1 0 1 0 0,0 1 0 0 0,1-1-1 0 0,0 1 1 0 0,0 1 0 0 0,0-1 10 0 0,-6 2 0 0 0,1 0 1 0 0,0-1 0 0 0,0 1-1 0 0,-1 0 1 0 0,1 0-1 0 0,0 0 1 0 0,0 0-1 0 0,-1 0 1 0 0,1 0-1 0 0,0 0 1 0 0,0 0-1 0 0,-1 0 1 0 0,1 0 0 0 0,0 0-1 0 0,0 1 1 0 0,-1-1-1 0 0,1 0 0 0 0,0 1 12 0 0,1 0 0 0 0,-1 1-1 0 0,0-1 1 0 0,1 0 0 0 0,-1 1 0 0 0,0-1-1 0 0,0 1 1 0 0,0-1 0 0 0,0 1-1 0 0,0 0 1 0 0,-1-1 0 0 0,1 1 0 0 0,0 0-1 0 0,-1-1 1 0 0,0 1 0 0 0,1 0 0 0 0,-1 0-1 0 0,0-1 1 0 0,0 1 0 0 0,1 0-1 0 0,-2 0 1 0 0,1 1-12 0 0,0 5 65 0 0,0 1-1 0 0,-1-1 1 0 0,-1 1-1 0 0,0 2-64 0 0,0-1 39 0 0,-1 1-1 0 0,0-1 0 0 0,-1 1 1 0 0,0-1-1 0 0,-1 0 0 0 0,0 0 1 0 0,0-1-1 0 0,-4 4-38 0 0,-4 10 54 0 0,11-19-39 0 0,0 0 0 0 0,0 1-1 0 0,-1-1 1 0 0,0 0 0 0 0,-3 3-15 0 0,4-3 43 0 0,-3 4-21 0 0,4-6 37 0 0,1-2 9 0 0,1-3 7 0 0,7-13-65 0 0,2 1 1 0 0,-1 0 0 0 0,7-6-11 0 0,13-22-196 0 0,-16 23 1 0 0,1 2 0 0 0,1 0 0 0 0,1 1 0 0 0,0 0 0 0 0,9-6 195 0 0,-21 20-35 0 0,1-1 0 0 0,0 1 0 0 0,0 0 0 0 0,0 1 0 0 0,0-1-1 0 0,0 1 1 0 0,0 0 0 0 0,1 0 0 0 0,-1 1 0 0 0,5-1 35 0 0,-7 1-6 0 0,1 0 1 0 0,-1 1-1 0 0,1-1 0 0 0,0 1 0 0 0,-1 0 0 0 0,1 0 0 0 0,-1 0 0 0 0,1 1 1 0 0,-1-1-1 0 0,1 1 0 0 0,-1 0 0 0 0,1 0 0 0 0,0 0 6 0 0,6 2 31 0 0,-7-2 63 0 0,1 0-1 0 0,-1 0 1 0 0,1 0 0 0 0,-1 1-1 0 0,0-1 1 0 0,1 1 0 0 0,-1 0 0 0 0,0 0-1 0 0,0 0 1 0 0,0 1 0 0 0,1 1-94 0 0,15 9 270 0 0,-16-10-250 0 0,1 0 0 0 0,0 0 0 0 0,-1 0 0 0 0,0 0 0 0 0,0 0 0 0 0,0 1 0 0 0,0-1 0 0 0,0 1 0 0 0,-1 0 0 0 0,1 0 0 0 0,-1 0 0 0 0,0 0-1 0 0,0 0 1 0 0,-1 0 0 0 0,1 1 0 0 0,-1-1 0 0 0,0 1 0 0 0,0 0-20 0 0,0 2 30 0 0,0 1 0 0 0,0-1 0 0 0,0 1 1 0 0,-1 0-1 0 0,-1-1 0 0 0,1 1 0 0 0,-1-1 0 0 0,0 1 0 0 0,-1-1 0 0 0,-1 6-30 0 0,-28 63 0 0 0,29-72-27 0 0,0 1 0 0 0,-1-1 0 0 0,0 1 0 0 0,-3 3 27 0 0,3-4-47 0 0,0-1 0 0 0,1 1 0 0 0,-1-1 0 0 0,1 1 0 0 0,0 0 0 0 0,0 0 0 0 0,0 2 47 0 0,-9 14-1651 0 0,10-18-3351 0 0,1-2-1604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4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3679 0 0,'0'0'284'0'0,"2"3"39"0"0,1 4 700 0 0,0 1 1 0 0,-1 1-1 0 0,1-1 0 0 0,-1 0 0 0 0,-1 0 1 0 0,0 1-1 0 0,0-1 0 0 0,0 5-1023 0 0,-1 20 2105 0 0,-3 18-2105 0 0,3-46 172 0 0,-4 70 1049 0 0,-2 36-428 0 0,2-77-596 0 0,2 0 0 0 0,2 27-197 0 0,1-56 69 0 0,-1-4 46 0 0,1 0 0 0 0,-1 0 0 0 0,0 0 0 0 0,0 1 0 0 0,0-1 0 0 0,0 0 0 0 0,0 1 0 0 0,0-1-1 0 0,0 0 1 0 0,-1 0 0 0 0,1 0 0 0 0,0 1 0 0 0,-1-1 0 0 0,1 0 0 0 0,-1 1-115 0 0,7-20 110 0 0,0 0 1 0 0,1 0 0 0 0,0 1-1 0 0,2 0 1 0 0,0 1-1 0 0,1 0 1 0 0,0 0 0 0 0,8-8-111 0 0,22-23 801 0 0,46-41-801 0 0,-37 38 290 0 0,-15 18-232 0 0,1 1-1 0 0,2 2 1 0 0,0 1 0 0 0,2 3-1 0 0,1 0 1 0 0,1 3 0 0 0,1 1-1 0 0,27-8-57 0 0,-66 28-58 0 0,11-1-2037 0 0,-14 5 355 0 0,1 12-2731 0 0,-2 3-1161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5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444 129 5983 0 0,'7'-13'339'0'0,"0"0"0"0"0,0 0 0 0 0,3-14-339 0 0,-1 0 3137 0 0,-9 24-1184 0 0,0 1-208 0 0,0 1-1676 0 0,0 0-1 0 0,-1-1 1 0 0,1 1-1 0 0,0-1 1 0 0,-1 1 0 0 0,1 0-1 0 0,-1 0 1 0 0,1-1-1 0 0,-1 1 1 0 0,0 0-1 0 0,1 0 1 0 0,-1 0-1 0 0,0 0 1 0 0,0-1-1 0 0,0 1 1 0 0,0 0 0 0 0,0 1-1 0 0,0-1 1 0 0,0 0-1 0 0,0 0 1 0 0,-1 0-1 0 0,1 1 1 0 0,-1-1-69 0 0,-1 0 26 0 0,0 0 1 0 0,0 0-1 0 0,0 0 0 0 0,0 1 1 0 0,0 0-1 0 0,0-1 0 0 0,0 1 1 0 0,0 0-1 0 0,0 0 1 0 0,0 1-1 0 0,0-1-26 0 0,-8 2 11 0 0,1 0-1 0 0,0 1 1 0 0,0 0 0 0 0,0 1-1 0 0,0 0 1 0 0,-3 2-11 0 0,-1 1 42 0 0,-7 3-2 0 0,1 1-1 0 0,0 1 0 0 0,1 1 0 0 0,0 0 1 0 0,-4 6-40 0 0,-120 126 77 0 0,125-126 28 0 0,0 1 1 0 0,2 0-1 0 0,-4 7-105 0 0,19-25 121 0 0,1-2 23 0 0,-1 2 102 0 0,1-2-217 0 0,0 1 0 0 0,0-1 0 0 0,-1 0 0 0 0,1 0 1 0 0,0 1-1 0 0,0-1 0 0 0,0 0 0 0 0,0 0 0 0 0,0 1 1 0 0,0-1-1 0 0,0 0 0 0 0,0 0 0 0 0,0 1 0 0 0,0-1 1 0 0,0 0-1 0 0,0 1 0 0 0,0-1 0 0 0,0 0 0 0 0,0 0 1 0 0,0 1-1 0 0,0-1 0 0 0,0 0 0 0 0,1 0 0 0 0,-1 1 1 0 0,0-1-1 0 0,0 0 0 0 0,0 0 0 0 0,0 1 0 0 0,0-1 1 0 0,1 0-1 0 0,-1 0 0 0 0,0 0 0 0 0,0 1-29 0 0,12 0 455 0 0,-4-1-351 0 0,-1-1 0 0 0,1 0-1 0 0,-1 0 1 0 0,1-1 0 0 0,-1 0-1 0 0,0 0 1 0 0,0-1 0 0 0,5-2-104 0 0,11-6 101 0 0,20-14-101 0 0,6-3-351 0 0,11-2-1925 0 0,-60 33 2330 0 0,-1 4 10 0 0,0 0 0 0 0,0-1 1 0 0,0 1-1 0 0,-1 0 1 0 0,-1-1-1 0 0,-1 6-64 0 0,3-10 114 0 0,1 1 4 0 0,-1 7-22 0 0,1-4-40 0 0,-1 0 1 0 0,1 0 0 0 0,1 0 0 0 0,-1 0 0 0 0,1 0 0 0 0,0 0 0 0 0,1 1-57 0 0,7 19-476 0 0,-9-24-186 0 0,3-1-39 0 0,10 4-10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5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9215 0 0,'0'0'707'0'0,"1"-2"-464"0"0,0-3 775 0 0,0-1 0 0 0,0 1 0 0 0,1-1 0 0 0,0 1 0 0 0,0 0 0 0 0,1-2-1018 0 0,13-20 1241 0 0,7-5-349 0 0,1 1-1 0 0,1 2 1 0 0,1 0 0 0 0,2 2 0 0 0,7-4-892 0 0,39-36 851 0 0,26-20-437 0 0,-79 71-1937 0 0,0 1-1 0 0,9-3 1524 0 0,-9 7-5073 0 0,-1 3-1454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5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311 447 13359 0 0,'0'0'1027'0'0,"-2"2"-670"0"0,-30 29 1171 0 0,1 1 0 0 0,2 2 0 0 0,1 1-1528 0 0,-13 15 98 0 0,15-20 69 0 0,2-3-133 0 0,1 1-1 0 0,2 0 0 0 0,1 2 1 0 0,0 2-34 0 0,17-26-430 0 0,-5 9 842 0 0,6-5-5467 0 0,2-10 3337 0 0</inkml:trace>
  <inkml:trace contextRef="#ctx0" brushRef="#br0" timeOffset="1">475 100 14887 0 0,'16'-27'656'0'0,"-5"11"144"0"0,1-1-640 0 0,-1 1-160 0 0,-2 1 0 0 0,0 8 0 0 0,-9 7 304 0 0,14-1 32 0 0,-14 1 8 0 0,0 0 0 0 0,14 8-344 0 0,-3 7-176 0 0,-1 2 16 0 0,-1 5 8 0 0,-2-1-912 0 0,0 4-184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5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65 6447 0 0,'0'0'499'0'0,"2"-1"-328"0"0,4-5 296 0 0,-1-1 1 0 0,0 1 0 0 0,-1-1 0 0 0,0 0-1 0 0,1-1-467 0 0,-4 6 826 0 0,2-2 304 0 0,0-1-772 0 0,-4 2 4230 0 0,-1 1-4522 0 0,-1 1 0 0 0,0 0 0 0 0,0 0 0 0 0,0 0 0 0 0,0 0 0 0 0,0 1-1 0 0,0-1 1 0 0,0 1 0 0 0,0-1 0 0 0,0 1 0 0 0,0 0 0 0 0,0 1 0 0 0,0-1 0 0 0,0 0 0 0 0,0 1 0 0 0,0-1 0 0 0,0 1 0 0 0,0 0 0 0 0,-2 1-66 0 0,-13 5 153 0 0,1 0 0 0 0,-15 10-153 0 0,16-9 42 0 0,-30 18 44 0 0,2 3 0 0 0,1 1 1 0 0,-32 30-87 0 0,10-8 30 0 0,51-42 56 0 0,0 1-1 0 0,1 1 0 0 0,-7 8-85 0 0,19-18 96 0 0,1-2 11 0 0,0 0 44 0 0,0 0 17 0 0,0 0-144 0 0,1 1 0 0 0,1-1 0 0 0,-1 0 0 0 0,0 0 0 0 0,0 0 1 0 0,0 1-1 0 0,0-1 0 0 0,0 0 0 0 0,0-1 0 0 0,0 1 0 0 0,0 0 0 0 0,1 0-24 0 0,3-1 55 0 0,6 1-25 0 0,0-1 1 0 0,0-1 0 0 0,0 1 0 0 0,0-2 0 0 0,0 0 0 0 0,3-1-31 0 0,18-8 232 0 0,11-7-232 0 0,30-11 109 0 0,-20 9-122 0 0,-51 20-78 0 0,-2 1-109 0 0,0 2-25 0 0,0 4 160 0 0,-1-1-1 0 0,-1 0 1 0 0,1 1 0 0 0,-1-1-1 0 0,0 0 1 0 0,0 0 0 0 0,0 0 0 0 0,-1 0-1 0 0,1 0 1 0 0,-1 0 0 0 0,-1-1-1 0 0,-2 5 67 0 0,-18 29-674 0 0,18-24 362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30 11975 0 0,'0'0'267'0'0,"0"0"42"0"0,0 0 17 0 0,0 0-28 0 0,-9-1-186 0 0,6 1-112 0 0,0 1 0 0 0,0-1 0 0 0,1 1 0 0 0,-1 0 0 0 0,0 0 0 0 0,1 0 0 0 0,-1 1 0 0 0,1-1 0 0 0,-1 0 0 0 0,1 1 0 0 0,-2 1 0 0 0,-23 20 0 0 0,-3 10 495 0 0,2 0 1 0 0,1 2-1 0 0,2 2 0 0 0,1 0 0 0 0,2 1 0 0 0,-12 29-495 0 0,32-63 138 0 0,0 0-1 0 0,1 0 1 0 0,-1 0 0 0 0,1 0-1 0 0,0 0 1 0 0,0 1 0 0 0,0-1-1 0 0,0 4-137 0 0,4 1 88 0 0,-2-9-36 0 0,0 1 0 0 0,0-1 1 0 0,1 1-1 0 0,-1-1 0 0 0,0 0 0 0 0,1 1 0 0 0,-1-1 0 0 0,0 0 0 0 0,0 0 0 0 0,1 0 0 0 0,-1 0 0 0 0,0 0 1 0 0,1 0-1 0 0,-1 0 0 0 0,0-1 0 0 0,1 1 0 0 0,-1 0 0 0 0,1-1-52 0 0,28-10 733 0 0,-24 9-593 0 0,8-4-122 0 0,0 0 1 0 0,0-1 0 0 0,0-1-1 0 0,-1 0 1 0 0,0-1-1 0 0,0 0 1 0 0,-1-1-1 0 0,0-1 1 0 0,-1 0-1 0 0,7-9-18 0 0,-12 13-4 0 0,-1 0 0 0 0,0 0 0 0 0,-1 0 0 0 0,1-1-1 0 0,-2 0 1 0 0,1 0 0 0 0,-1 0 0 0 0,0 0-1 0 0,-1 0 1 0 0,1 0 0 0 0,-2-1 0 0 0,1 1 0 0 0,-1-1-1 0 0,-1 0 1 0 0,0 1 0 0 0,0-1 0 0 0,0 0 0 0 0,-1 1-1 0 0,0-1 1 0 0,-1 0 4 0 0,0 0-527 0 0,0-1 0 0 0,-1 1-1 0 0,0 0 1 0 0,0 0 0 0 0,-1 1 0 0 0,0-1-1 0 0,0 1 1 0 0,-1-1 0 0 0,0 1 0 0 0,-1 1-1 0 0,0-1 528 0 0,6 7-144 0 0,0 1-1 0 0,-1 0 0 0 0,1-1 1 0 0,0 1-1 0 0,-1 0 0 0 0,1-1 0 0 0,0 1 1 0 0,-1 0-1 0 0,1 0 0 0 0,0-1 1 0 0,-1 1-1 0 0,1 0 0 0 0,0 0 1 0 0,-1 0-1 0 0,1 0 0 0 0,-1-1 1 0 0,1 1-1 0 0,-1 0 0 0 0,1 0 0 0 0,0 0 1 0 0,-1 0-1 0 0,1 0 0 0 0,-1 0 1 0 0,1 0-1 0 0,-1 0 145 0 0,-6 2-3751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5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4143 0 0,'0'0'191'0'0,"0"0"464"0"0,0 0 1845 0 0,-1 2 812 0 0,-2 6-1027 0 0,0 0 0 0 0,-1-1 1 0 0,-4 6-2286 0 0,-33 41 1224 0 0,7-7-1084 0 0,-67 113 838 0 0,-3 26-978 0 0,55-105-11 0 0,-4-1 0 0 0,-24 24 11 0 0,60-80-64 0 0,-28 38-175 0 0,18-23-155 0 0,-2-1 1 0 0,-21 21 393 0 0,25-32-193 0 0,10-10-1 0 0,-1-1 1 0 0,0 0-1 0 0,-1-2 0 0 0,-8 5 194 0 0,23-18-128 0 0,1-3 11 0 0,0 1 114 0 0,0-1 0 0 0,1 1 0 0 0,-1-1 0 0 0,0 0 0 0 0,0 1-1 0 0,1-1 1 0 0,-1 0 0 0 0,1 0 0 0 0,0 1 0 0 0,-1-1 0 0 0,1 0 0 0 0,0 0 0 0 0,0 0 0 0 0,0 0 0 0 0,0 1 0 0 0,1-1 0 0 0,-1 0 0 0 0,0 0 3 0 0,1-2 8 0 0,1 0-1 0 0,-1 1 1 0 0,1-1 0 0 0,-1 0 0 0 0,1 1 0 0 0,0-1 0 0 0,0 1 0 0 0,2-2-8 0 0,6-6 19 0 0,0 0 0 0 0,0 1 1 0 0,1 0-1 0 0,4-3-19 0 0,6-2-152 0 0,0 1 0 0 0,1 1-1 0 0,10-4 153 0 0,12-6-527 0 0,-30 15 280 0 0,1 2-1 0 0,1 0 1 0 0,-1 0 0 0 0,1 2-1 0 0,4-1 248 0 0,25-8-485 0 0,-44 13 498 0 0,-1 0 1 0 0,1-1 0 0 0,0 1 0 0 0,0 0-1 0 0,-1 0 1 0 0,1 0 0 0 0,0 0-1 0 0,0 0 1 0 0,-1 0 0 0 0,1 0 0 0 0,0 0-1 0 0,0 0 1 0 0,0 0 0 0 0,-1 0 0 0 0,1 1-1 0 0,0-1 1 0 0,-1 0 0 0 0,1 1 0 0 0,1-1-14 0 0,-1 1 44 0 0,1 0 22 0 0,-1 0 0 0 0,1 0-1 0 0,0 0 1 0 0,-1 0 0 0 0,0 0 0 0 0,1 0 0 0 0,-1 0 0 0 0,0 0-1 0 0,1 1 1 0 0,-1-1 0 0 0,0 0 0 0 0,0 1 0 0 0,0-1 0 0 0,0 1-1 0 0,-1 0 1 0 0,1-1 0 0 0,0 2-66 0 0,1 1 182 0 0,9 16 204 0 0,-2 1 0 0 0,0 0-1 0 0,-1 0 1 0 0,-2 1 0 0 0,0 0 0 0 0,-1 1-1 0 0,1 20-385 0 0,-4-36 60 0 0,-1 0 0 0 0,-1 0 0 0 0,1 1 1 0 0,-2-1-1 0 0,1 0 0 0 0,-1 1 0 0 0,1-1 0 0 0,-2 0 0 0 0,1 0 0 0 0,-1 0 0 0 0,0 0 0 0 0,-1 0 0 0 0,0 0 1 0 0,0 0-61 0 0,2-6 19 0 0,0 0 1 0 0,0 0-1 0 0,0 0 1 0 0,0 0 0 0 0,0 0-1 0 0,0 0 1 0 0,-1 0-1 0 0,1-1 1 0 0,0 1 0 0 0,0 0-1 0 0,-1-1 1 0 0,1 1-1 0 0,0-1 1 0 0,-2 1-20 0 0,-24 5 222 0 0,14-4-118 0 0,-32 6 105 0 0,0-3 1 0 0,-1-1 0 0 0,-7-3-210 0 0,-5 2-351 0 0,-38 6 351 0 0,44-5-2156 0 0,48-5-2529 0 0,-5-4-1450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5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8751 0 0,'0'0'674'0'0,"0"0"-250"0"0,0 0 576 0 0,0 0 301 0 0,0 0 62 0 0,0 0-83 0 0,0 0-395 0 0,0 4-169 0 0,-1 7-383 0 0,0 0 0 0 0,-1 1-1 0 0,0-1 1 0 0,0 0 0 0 0,-1 0 0 0 0,-5 11-333 0 0,-9 19 844 0 0,-5 7-844 0 0,7-17 339 0 0,-20 40-37 0 0,-4-1 0 0 0,-2-3 0 0 0,-3-1 0 0 0,-3-2 1 0 0,-47 49-303 0 0,24-30 70 0 0,32-36 102 0 0,-19 16-172 0 0,-1-4 349 0 0,0-1-4643 0 0,58-58-2105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5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45 182 9671 0 0,'0'0'440'0'0,"2"0"-5"0"0,10 2-279 0 0,2 1 64 0 0,-8 0 523 0 0,0 1 0 0 0,-1-1 0 0 0,1 1 0 0 0,-1 0 0 0 0,2 2-743 0 0,18 13 2620 0 0,-1-4-1940 0 0,-23-14-186 0 0,4-3-210 0 0,-1 1 1 0 0,1 0-1 0 0,-1 0 0 0 0,1 0 0 0 0,-1 0 0 0 0,1 1 0 0 0,2-1-284 0 0,18-2 699 0 0,6-4 63 0 0,-15 4-597 0 0,1-1 1 0 0,-1-1-1 0 0,1 0 1 0 0,-1-2-1 0 0,-1 1 1 0 0,11-7-166 0 0,-1-2 24 0 0,-18 12-19 0 0,0-1 0 0 0,0 0-1 0 0,-1 0 1 0 0,1-1 0 0 0,-1 0 0 0 0,0 0-5 0 0,55-52-220 0 0,-56 52 163 0 0,0 0 0 0 0,-1 0 0 0 0,0-1-1 0 0,0 1 1 0 0,-1-1 0 0 0,3-5 57 0 0,2-2-133 0 0,-7 10 5 0 0,-1 3 0 0 0,-2-2-25 0 0,1 0 115 0 0,0 0-1 0 0,-1 1 1 0 0,1-1 0 0 0,-1 1 0 0 0,0-1-1 0 0,1 1 1 0 0,-1 0 0 0 0,0-1 0 0 0,0 1-1 0 0,0 0 1 0 0,0 0 0 0 0,0 1 0 0 0,0-1 0 0 0,0 0-1 0 0,0 1 1 0 0,0-1 0 0 0,0 1 0 0 0,0-1-1 0 0,0 1 1 0 0,-1 0 0 0 0,1 0 0 0 0,0 0-1 0 0,0 0 1 0 0,0 0 0 0 0,0 1 0 0 0,-1-1-1 0 0,1 1 1 0 0,0-1 0 0 0,0 1 0 0 0,0 0 0 0 0,0 0 38 0 0,-40 16-317 0 0,2 2 1 0 0,-9 7 316 0 0,7-4-93 0 0,-2 0 145 0 0,1 2 0 0 0,2 1-1 0 0,0 3 1 0 0,-4 6-52 0 0,34-24 109 0 0,0 0 0 0 0,0 0 1 0 0,1 1-1 0 0,1 1 0 0 0,-3 3-109 0 0,8-8 101 0 0,0 0-1 0 0,-1 1 1 0 0,2-1 0 0 0,-1 1-1 0 0,1 0 1 0 0,1 0-1 0 0,-1 0 1 0 0,1 0-1 0 0,1 0 1 0 0,0 1-101 0 0,0-6 42 0 0,2 1 0 0 0,-1-1 0 0 0,0 0 0 0 0,1 1 0 0 0,-1-1 0 0 0,1 1 0 0 0,0-1 0 0 0,0 0 1 0 0,0 0-1 0 0,0 0 0 0 0,1 1 0 0 0,0-1 0 0 0,-1 0 0 0 0,1-1 0 0 0,0 1 0 0 0,2 2-42 0 0,-2-3 22 0 0,-1 0-1 0 0,1-1 0 0 0,-1 1 1 0 0,1 0-1 0 0,0-1 1 0 0,-1 0-1 0 0,1 1 1 0 0,1-1-22 0 0,8 7 41 0 0,10 11 61 0 0,-8-12-58 0 0,0-3-891 0 0,0-1 0 0 0,1-1 0 0 0,11 2 847 0 0,-7-4-1306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5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18975 0 0,'0'0'840'0'0,"0"0"176"0"0,0-16-816 0 0,0 16-200 0 0,0 0 0 0 0,0 0 0 0 0,0 0 408 0 0,0 0 40 0 0,7-9 0 0 0,-7 9 8 0 0,0 0-752 0 0,0 0-152 0 0,0 0-32 0 0,0 0-8200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2759 0 0,'0'0'126'0'0,"0"0"220"0"0,0 0 848 0 0,0 0 371 0 0,0 0 71 0 0,2 0-136 0 0,7 0-643 0 0,-6 0-286 0 0,-3 0-54 0 0,1 2-27 0 0,0 1-377 0 0,1 0 0 0 0,-1 1 0 0 0,0 0-1 0 0,0-1 1 0 0,-1 1 0 0 0,1-1 0 0 0,-1 1 0 0 0,0 0 0 0 0,0 0 0 0 0,0-1 0 0 0,0 1 0 0 0,-1 0 0 0 0,1-1 0 0 0,-1 1 0 0 0,0-1 0 0 0,0 1 0 0 0,0-1 0 0 0,-1 2-113 0 0,-4 10 236 0 0,0 0 1 0 0,-1 0-1 0 0,-5 9-236 0 0,-54 96 1015 0 0,5-9-254 0 0,-7 0-761 0 0,60-99 9 0 0,-15 23 26 0 0,-1 0 1 0 0,-20 19-36 0 0,14-20 0 0 0,9-9 0 0 0,-2-2 0 0 0,-4 3 0 0 0,-7 11-468 0 0,12-13 64 0 0,21-23 58 0 0,1-1-180 0 0,0 0-76 0 0,0 0-806 0 0,0 0-3150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0 612 4607 0 0,'0'0'354'0'0,"0"0"11"0"0,0 0 914 0 0,0 0 421 0 0,0 0 85 0 0,0 0-109 0 0,2-1-540 0 0,22-5 158 0 0,23-4-217 0 0,-1-3-1 0 0,-1-2 0 0 0,0-1 1 0 0,23-14-1077 0 0,26-25 821 0 0,81-62-821 0 0,-28 17 223 0 0,133-93-7 0 0,-243 167-191 0 0,0-2-245 0 0,-35 27 59 0 0,-2 1-62 0 0,0 0-235 0 0,0 0-101 0 0,0 0-17 0 0,-11 0-1748 0 0,-1 0 433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0,'0'0'83'0'0,"2"2"-6"0"0,32 22 1872 0 0,-20-13 3139 0 0,0-1 1 0 0,7 3-5089 0 0,2-1 698 0 0,0-1 0 0 0,1-1 1 0 0,0-1-1 0 0,0-1 0 0 0,1-1 1 0 0,0-1-1 0 0,0-1 0 0 0,19 0-698 0 0,-30-4 22 0 0,37 2-4 0 0,-48-3-680 0 0,-3 0-225 0 0,0 0-677 0 0,-3 1-2664 0 0,-10 8-1135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2303 0 0,'0'0'610'0'0,"0"0"1716"0"0,0 0 748 0 0,0 0 152 0 0,0 0-328 0 0,1 3-1521 0 0,10 26 1407 0 0,-9-23-2388 0 0,1 0 1 0 0,-1 0 0 0 0,0 0 0 0 0,0 0 0 0 0,-1 2-397 0 0,0-5 145 0 0,-1-3-66 0 0,-1 2-14 0 0,-1 2-51 0 0,1-1 0 0 0,0 1 0 0 0,-1-1-1 0 0,1 0 1 0 0,-1 0 0 0 0,0 0 0 0 0,0 0 0 0 0,0 0-1 0 0,-1 0-13 0 0,-2 2 15 0 0,2-2-81 0 0,0-1 0 0 0,0 1 0 0 0,0-1 0 0 0,-1 0 0 0 0,1 0 1 0 0,-1 0-1 0 0,0 0 0 0 0,-1 0 66 0 0,1 0-84 0 0,-2 1-708 0 0,0-1-1 0 0,0-1 1 0 0,0 1-1 0 0,-1-1 1 0 0,1 0 0 0 0,-3 0 792 0 0,-2-1-1614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37 291 5527 0 0,'0'0'423'0'0,"-2"1"-278"0"0,-18 10 1522 0 0,11-10 1878 0 0,5-1-2611 0 0,2 0 1055 0 0,2 0-912 0 0,0 0-401 0 0,0 0-78 0 0,0 0-41 0 0,0 0-93 0 0,0 0-44 0 0,1-5-317 0 0,-1 0 0 0 0,1 1-1 0 0,0-1 1 0 0,0 1 0 0 0,1 0 0 0 0,-1-1 0 0 0,1 1-1 0 0,0 0 1 0 0,0 0 0 0 0,1 0 0 0 0,-1 0 0 0 0,1 0-1 0 0,0 1 1 0 0,0-1 0 0 0,2-1-103 0 0,9-9-35 0 0,1 0-1 0 0,16-11 36 0 0,-25 20 42 0 0,35-29-46 0 0,64-47-155 0 0,-87 68 46 0 0,1 1 0 0 0,1 1-1 0 0,0 1 1 0 0,15-5 113 0 0,-35 14-5 0 0,1 1 0 0 0,-1 0-1 0 0,1 0 1 0 0,-1 0-1 0 0,1 0 1 0 0,-1-1 0 0 0,1 1-1 0 0,-1 0 1 0 0,1 0 0 0 0,-1 0-1 0 0,1 0 1 0 0,-1 0 0 0 0,1 0-1 0 0,-1 0 1 0 0,1 1 0 0 0,-1-1-1 0 0,1 0 1 0 0,-1 0 0 0 0,1 0-1 0 0,-1 0 1 0 0,1 1 0 0 0,-1-1-1 0 0,1 0 1 0 0,-1 0 0 0 0,0 1-1 0 0,1-1 1 0 0,-1 0 0 0 0,1 1-1 0 0,-1-1 1 0 0,0 1 0 0 0,1-1-1 0 0,-1 0 1 0 0,1 1 5 0 0,3 13-80 0 0,-4-14 80 0 0,1 13 28 0 0,0 0 0 0 0,-1 0-1 0 0,-1 0 1 0 0,0 0 0 0 0,-1 0-1 0 0,0 0 1 0 0,-1-1 0 0 0,-1 2-28 0 0,1-1 155 0 0,-2 1 1 0 0,0-1 0 0 0,0 0-1 0 0,-2 0 1 0 0,-4 8-156 0 0,9-17 84 0 0,-2 4-16 0 0,2-1-22 0 0,0-1-354 0 0,0-5-5648 0 0,2-1 3854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206 376 1839 0 0,'0'0'83'0'0,"0"0"402"0"0,0 0 1649 0 0,0 0 716 0 0,0 0 146 0 0,0 0-313 0 0,0 0-1446 0 0,0 0-630 0 0,-2 1-126 0 0,-5 0-276 0 0,0 1 0 0 0,0-1-1 0 0,0 0 1 0 0,0 0 0 0 0,0-1 0 0 0,0 0-1 0 0,0 0 1 0 0,0-1 0 0 0,0 0 0 0 0,0 0-1 0 0,-1-1-204 0 0,-5-1 59 0 0,1-1 0 0 0,-1 0-1 0 0,1-1 1 0 0,0 0 0 0 0,-8-6-59 0 0,15 9 7 0 0,-3-4-3 0 0,-5-13-5 0 0,12 17 6 0 0,0 0 0 0 0,0-1 1 0 0,0 1-1 0 0,0-1 0 0 0,0 1 0 0 0,0-1 0 0 0,1 1 0 0 0,-1-1 0 0 0,1 0 0 0 0,-1 1 0 0 0,1-1 1 0 0,0 1-1 0 0,0-1 0 0 0,0 0 0 0 0,1 1-5 0 0,0-3-5 0 0,0 0 1 0 0,0 0-1 0 0,0 0 0 0 0,1 0 1 0 0,0 0-1 0 0,0 1 1 0 0,2-5 4 0 0,4-2-35 0 0,-1 0 1 0 0,1 0-1 0 0,1 1 1 0 0,0 0-1 0 0,6-6 35 0 0,16-13-132 0 0,0 1 0 0 0,2 2 0 0 0,0 1 0 0 0,23-11 132 0 0,-50 32 31 0 0,1 1 0 0 0,0 0 0 0 0,0 1 0 0 0,-1-1 0 0 0,2 1 0 0 0,-1 1-1 0 0,0-1 1 0 0,0 1 0 0 0,3 0-31 0 0,-7 1 16 0 0,1 0 0 0 0,-1 0-1 0 0,0 0 1 0 0,1 0 0 0 0,-1 1 0 0 0,0-1-1 0 0,1 1 1 0 0,-1 0 0 0 0,0 0-1 0 0,0 0 1 0 0,0 0 0 0 0,0 1 0 0 0,0-1-1 0 0,0 1 1 0 0,0 0 0 0 0,-1 0-1 0 0,1 0 1 0 0,0 0 0 0 0,-1 0 0 0 0,0 1-1 0 0,1 0-15 0 0,4 6 79 0 0,0 0 1 0 0,-1 1-1 0 0,0-1 0 0 0,-1 2 0 0 0,0-1 1 0 0,2 5-80 0 0,-5-9 27 0 0,-1 0 1 0 0,1 0 0 0 0,-1 0 0 0 0,0-1 0 0 0,0 1 0 0 0,-1 0 0 0 0,0 0-1 0 0,0 0 1 0 0,0 0 0 0 0,-1 0 0 0 0,1 0 0 0 0,-2 0 0 0 0,1 1-28 0 0,-2 4 23 0 0,2-6-1 0 0,0 0 0 0 0,-1 0 0 0 0,1 0-1 0 0,-1 0 1 0 0,0 0 0 0 0,0-1 0 0 0,-1 1-1 0 0,1 0 1 0 0,-1-1 0 0 0,0 0 0 0 0,-1 0-1 0 0,1 0 1 0 0,-3 3-22 0 0,-12 8 55 0 0,-1-1 1 0 0,-1-1-1 0 0,0-1 0 0 0,-1-1 0 0 0,0 0 0 0 0,-1-1-55 0 0,-33 17-72 0 0,20-9-329 0 0,0-2 1 0 0,-1-1-1 0 0,-1-2 0 0 0,-20 4 401 0 0,55-16-278 0 0,2-1-64 0 0,-6-8-1078 0 0,9-5-2450 0 0,7-3-1212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13823 0 0,'0'0'315'0'0,"-2"1"45"0"0,-19 23 11 0 0,13-15-216 0 0,0 0 1 0 0,0 0-1 0 0,-4 8-155 0 0,-14 28 0 0 0,3 1 0 0 0,-12 32 0 0 0,23-54 0 0 0,-1 1 0 0 0,-1-2 0 0 0,-11 14 0 0 0,-2 4 0 0 0,-120 164 0 0 0,136-191 0 0 0,-11 15 0 0 0,-50 69 0 0 0,53-71-243 0 0,-1-2 0 0 0,-2 1 243 0 0,-11 13-398 0 0,31-38-110 0 0,2-1-140 0 0,0-7-55 0 0,1 0 1 0 0,-1 0-1 0 0,1 0 0 0 0,0 0 0 0 0,0 1 0 0 0,2-5 703 0 0,10-25-1535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4607 0 0,'0'0'208'0'0,"-3"1"-9"0"0,-9 3-20 0 0,0 0-1 0 0,0 1 1 0 0,1 1 0 0 0,-1 0 0 0 0,1 1-1 0 0,0 0 1 0 0,-4 4-179 0 0,-15 9 2648 0 0,-27 16 892 0 0,3 3-1 0 0,-7 9-3539 0 0,20-12 526 0 0,1 1 0 0 0,1 2 0 0 0,3 2-1 0 0,-25 36-525 0 0,50-63 30 0 0,1 2-1 0 0,0-1 1 0 0,2 1 0 0 0,-1 1-1 0 0,2-1 1 0 0,0 1-1 0 0,1 1 1 0 0,1-1 0 0 0,1 1-1 0 0,0 3-29 0 0,1 3 0 0 0,-1 0 0 0 0,-1-1 0 0 0,-1 3 0 0 0,1-8-50 0 0,1 0-1 0 0,0 6 51 0 0,2-10-566 0 0,0 0 0 0 0,-2 0-1 0 0,-2 7 567 0 0,5-19-1304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284 101 5063 0 0,'0'0'232'0'0,"0"0"179"0"0,0 0 622 0 0,-1-2 266 0 0,1 2-1146 0 0,-1-1 1 0 0,1 1-1 0 0,-1-1 0 0 0,1 1 1 0 0,-1-1-1 0 0,1 1 0 0 0,-1 0 1 0 0,1-1-1 0 0,-1 1 0 0 0,1-1 1 0 0,-1 1-1 0 0,1 0 0 0 0,-1 0 1 0 0,0-1-1 0 0,1 1 0 0 0,-1 0 0 0 0,0 0 1 0 0,1 0-1 0 0,-1 0 0 0 0,1-1 1 0 0,-2 1-154 0 0,-19 1 1539 0 0,-20 11-394 0 0,30-8-954 0 0,1 0-1 0 0,0 1 1 0 0,0 0 0 0 0,0 1 0 0 0,1 0-1 0 0,0 0 1 0 0,-2 2-191 0 0,-14 14 468 0 0,-16 19-468 0 0,20-20 224 0 0,15-15-122 0 0,0 1 0 0 0,1-1 1 0 0,0 2-1 0 0,-2 1-102 0 0,6-7 149 0 0,0 1 3 0 0,-8 20 304 0 0,8-20-304 0 0,3-1 0 0 0,-1 2-77 0 0,1 0 0 0 0,1-1 0 0 0,-1 1 0 0 0,0-1-1 0 0,1 0 1 0 0,0 1 0 0 0,0-1 0 0 0,0-1 0 0 0,0 1-1 0 0,0 0 1 0 0,0-1 0 0 0,1 1 0 0 0,-1-1 0 0 0,1 0 0 0 0,0 0-1 0 0,0-1 1 0 0,2 2-75 0 0,2-1 87 0 0,0 1 0 0 0,1-1 0 0 0,-1-1 0 0 0,0 0-1 0 0,1 0 1 0 0,0 0 0 0 0,-1-1 0 0 0,6-1-87 0 0,-2-2 51 0 0,13-6 38 0 0,-21 8-76 0 0,0-1 0 0 0,-1 1 0 0 0,1-1 0 0 0,0 0 0 0 0,-1 0 0 0 0,0 0 0 0 0,1 0 0 0 0,-1-1 0 0 0,0 1 0 0 0,0-1 0 0 0,-1 0 0 0 0,1 0 0 0 0,0 0 0 0 0,0-2-13 0 0,5-6 10 0 0,-1-1 1 0 0,-1 0-1 0 0,3-8-10 0 0,7-13-65 0 0,-7 18-45 0 0,-2 0 0 0 0,0-1-1 0 0,0 0 1 0 0,1-9 110 0 0,-6 20-119 0 0,-1 0-1 0 0,0 0 0 0 0,0 0 0 0 0,0 1 1 0 0,-1-1-1 0 0,0 0 0 0 0,0 0 0 0 0,0 0 1 0 0,0 0-1 0 0,-1 0 0 0 0,0 0 0 0 0,0 0 1 0 0,0 0-1 0 0,-1 1 0 0 0,1-1 0 0 0,-1 1 1 0 0,0-1-1 0 0,-1 0 120 0 0,2 3-96 0 0,-1 0 1 0 0,0 0 0 0 0,0-1-1 0 0,0 1 1 0 0,0 1-1 0 0,0-1 1 0 0,0 0-1 0 0,0 0 1 0 0,-1 1 0 0 0,1-1-1 0 0,0 1 1 0 0,-1 0-1 0 0,1 0 1 0 0,-3-1 95 0 0,-3 0-367 0 0,-1 0 1 0 0,1 0-1 0 0,-9 0 367 0 0,-16-4-447 0 0,24 4 161 0 0,8 2 268 0 0,0 0 0 0 0,1 0 1 0 0,-1-1-1 0 0,1 1 0 0 0,-1 0 1 0 0,1 0-1 0 0,-1 0 0 0 0,1-1 1 0 0,-1 1-1 0 0,0 0 0 0 0,1 0 1 0 0,-1-1-1 0 0,1 1 0 0 0,0 0 1 0 0,-1-1-1 0 0,0 0 18 0 0,0 0-256 0 0,1 1-7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556 887 1375 0 0,'0'2'107'0'0,"-1"7"216"0"0,1-7 1239 0 0,0-2 538 0 0,0 0 107 0 0,0 0-176 0 0,0 0-833 0 0,0 0-364 0 0,10-8 664 0 0,62-48 370 0 0,-2-4 0 0 0,28-33-1868 0 0,-67 59 64 0 0,-2 0 0 0 0,-1-2-1 0 0,-1-2 1 0 0,-2 0-64 0 0,11-24-67 0 0,-3-1-1 0 0,3-15 68 0 0,-23 50-56 0 0,9-21-617 0 0,2-14 673 0 0,-19 48-305 0 0,-1 0 0 0 0,0-1 1 0 0,-1 1-1 0 0,-1-1 0 0 0,0 0 0 0 0,-1-6 305 0 0,-1 20-39 0 0,1 0 1 0 0,-1 0-1 0 0,-1 0 1 0 0,1 0-1 0 0,0 1 1 0 0,0-1-1 0 0,-1 0 0 0 0,1 0 1 0 0,-1 1-1 0 0,1-1 1 0 0,-1 0-1 0 0,0 0 1 0 0,0 1-1 0 0,0-1 1 0 0,0 1-1 0 0,0-1 1 0 0,0 1-1 0 0,0-1 1 0 0,0 1-1 0 0,-1 0 1 0 0,1 0-1 0 0,-2-1 39 0 0,1 1-15 0 0,0 0-1 0 0,0 0 0 0 0,0 0 1 0 0,0 0-1 0 0,0 1 0 0 0,0-1 1 0 0,-1 1-1 0 0,1 0 0 0 0,0 0 1 0 0,0 0-1 0 0,0 0 0 0 0,-1 0 1 0 0,1 0-1 0 0,0 0 0 0 0,0 1 1 0 0,-1-1-1 0 0,1 1 0 0 0,0 0 16 0 0,-9 2 32 0 0,1 1 0 0 0,-1 1-1 0 0,1 0 1 0 0,0 0 0 0 0,1 1-1 0 0,-1 1 1 0 0,1-1 0 0 0,1 1-1 0 0,-1 1 1 0 0,-5 7-32 0 0,-5 5 112 0 0,2 1-1 0 0,0 0 1 0 0,-13 23-112 0 0,-10 28 751 0 0,-13 32-751 0 0,-11 22 499 0 0,-39 53-201 0 0,-24 46-203 0 0,80-138 52 0 0,-7 27-147 0 0,-23 58 370 0 0,50-118-128 0 0,-19 24-242 0 0,34-60-12 0 0,0-1 1 0 0,-2-1 0 0 0,0 0-1 0 0,-1-1 1 0 0,-1 0 0 0 0,0-1-1 0 0,0-1 1 0 0,-2-1 0 0 0,0 0-1 0 0,-17 8 12 0 0,33-19-51 0 0,0 0 0 0 0,0 0 0 0 0,0 0 0 0 0,1 0 0 0 0,-1 0 0 0 0,0-1 0 0 0,0 1 0 0 0,0-1-1 0 0,-1 1 1 0 0,1-1 0 0 0,0 0 0 0 0,0 1 0 0 0,0-1 0 0 0,0 0 0 0 0,0-1 0 0 0,0 1 0 0 0,0 0 0 0 0,0-1 0 0 0,-2 1 51 0 0,-8-7-478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7367 0 0,'0'0'568'0'0,"0"0"-66"0"0,3 0 1108 0 0,33 4 2213 0 0,0-1 361 0 0,30 0-4184 0 0,23-7 1184 0 0,-1-3 1 0 0,1-5-1 0 0,1-4-1184 0 0,-9 1 374 0 0,84-19-52 0 0,-120 23-1956 0 0,-12 4-2906 0 0,8-4-2398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361 303 3223 0 0,'0'0'462'0'0,"0"0"727"0"0,0 0 320 0 0,0 0 69 0 0,0 0-80 0 0,2 0-384 0 0,2-1-736 0 0,-1 0 1 0 0,1 0 0 0 0,-1-1 0 0 0,1 1 0 0 0,-1 0-1 0 0,1-1 1 0 0,-1 0 0 0 0,0 0 0 0 0,0 0-1 0 0,0 0 1 0 0,1-1-379 0 0,1-2 381 0 0,0 0 1 0 0,0 0-1 0 0,0 0 1 0 0,-1 0-1 0 0,4-5-381 0 0,-1-1 347 0 0,3-4-212 0 0,0 0 1 0 0,-1 0 0 0 0,-1-1 0 0 0,0 0-1 0 0,4-14-135 0 0,-8 17 16 0 0,0 1 0 0 0,-1-1 1 0 0,0-7-17 0 0,-3 17 1 0 0,1 0 0 0 0,-1 0 0 0 0,0-1-1 0 0,0 1 1 0 0,0 0 0 0 0,-1 0 0 0 0,1 0 0 0 0,-1-1 0 0 0,1 1 0 0 0,-1 0 0 0 0,0 0 0 0 0,-1 0 0 0 0,1 0 0 0 0,0 0 0 0 0,-1 0 0 0 0,-1-1-1 0 0,3 2-6 0 0,-1 1-1 0 0,0 0 0 0 0,0 0 1 0 0,0 0-1 0 0,0 0 1 0 0,0 0-1 0 0,0 0 1 0 0,0 0-1 0 0,0 0 0 0 0,0 0 1 0 0,0 0-1 0 0,-1 1 1 0 0,1-1-1 0 0,0 0 0 0 0,0 1 1 0 0,-1-1-1 0 0,1 1 1 0 0,-1 0-1 0 0,1-1 0 0 0,0 1 1 0 0,-1 0-1 0 0,1 0 1 0 0,-1 0-1 0 0,1 0 7 0 0,-3 0-32 0 0,-2-1-34 0 0,1 1 0 0 0,0 0 0 0 0,0 0 0 0 0,0 1 0 0 0,0 0 0 0 0,-1 0 0 0 0,1 0-1 0 0,0 0 1 0 0,-3 2 66 0 0,-44 22-457 0 0,31-15 414 0 0,8-3 36 0 0,0 1-1 0 0,1 0 1 0 0,0 0 0 0 0,0 2-1 0 0,-4 3 8 0 0,-18 20 105 0 0,0 3-105 0 0,-14 14 249 0 0,19-20-93 0 0,2 0 0 0 0,1 2 0 0 0,2 1 0 0 0,-9 17-156 0 0,32-49 56 0 0,0 0 0 0 0,0 0 0 0 0,1 1 1 0 0,-1-1-1 0 0,0 0 0 0 0,1 1 0 0 0,-1-1 0 0 0,1 0 0 0 0,0 1 0 0 0,-1-1 0 0 0,1 1 0 0 0,0-1 0 0 0,0 0 0 0 0,0 1 0 0 0,0-1 1 0 0,0 1-57 0 0,0 0 374 0 0,3-1-7 0 0,4 1-230 0 0,0-1-1 0 0,0 0 1 0 0,0 0 0 0 0,0-1-1 0 0,0 0 1 0 0,0 0 0 0 0,0-1 0 0 0,6-1-137 0 0,14-3 444 0 0,18-6-444 0 0,-26 6 39 0 0,10-4-274 0 0,-1-2 0 0 0,20-10 235 0 0,-19 8-1098 0 0,-27 13 717 0 0,-2 0 145 0 0,0 0 63 0 0,0 0 11 0 0,0 0 14 0 0,0 0 52 0 0,0 0 28 0 0,0 0 4 0 0,1 0 59 0 0,0 0 0 0 0,0 0 0 0 0,0 1 0 0 0,-1-1 0 0 0,1 0 0 0 0,0 1 0 0 0,0-1 0 0 0,-1 1 0 0 0,1-1 0 0 0,0 1 0 0 0,-1-1 0 0 0,1 1 0 0 0,0 0 5 0 0,0 0-9 0 0,0-1 4 0 0,-1 1 0 0 0,1-1 1 0 0,-1 1-1 0 0,1-1 0 0 0,-1 1 0 0 0,1-1 1 0 0,-1 1-1 0 0,0-1 0 0 0,1 1 1 0 0,-1-1-1 0 0,1 1 0 0 0,-1 0 1 0 0,0-1-1 0 0,0 1 0 0 0,1 0 1 0 0,-1-1-1 0 0,0 1 0 0 0,0 0 0 0 0,0-1 1 0 0,0 2 4 0 0,1 1-13 0 0,0 0 12 0 0,6 17-10 0 0,-6-11 66 0 0,9 31-33 0 0,-10-38-755 0 0,2 0-3324 0 0,7 8-1445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69 4607 0 0,'36'-67'791'0'0,"-35"65"984"0"0,-1 2 599 0 0,0 0 112 0 0,0 0-297 0 0,0 3-2035 0 0,-1-1 1 0 0,0 1-1 0 0,1 0 0 0 0,-1-1 1 0 0,0 0-1 0 0,0 1 0 0 0,0-1 1 0 0,-1 2-155 0 0,-3 5 117 0 0,-20 46 1580 0 0,-28 43-1697 0 0,22-42 307 0 0,-128 221 432 0 0,113-206-614 0 0,-3-1 0 0 0,-44 46-125 0 0,-157 173 16 0 0,224-260-28 0 0,10-13-31 0 0,1 2 1 0 0,-6 9 42 0 0,-18 22-1147 0 0,21-29-3945 0 0,7-11-188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36 272 8287 0 0,'-2'1'382'0'0,"0"0"-343"0"0,0 0 0 0 0,-1 1 1 0 0,1-1-1 0 0,0 1 0 0 0,0 0 1 0 0,0 0-1 0 0,0-1 0 0 0,0 1 1 0 0,0 1-1 0 0,1-1 0 0 0,-1 0 1 0 0,1 0-1 0 0,-1 1 0 0 0,1-1 1 0 0,0 0-1 0 0,0 1 0 0 0,0 0-39 0 0,0-1 94 0 0,0 0 1153 0 0,1 0 434 0 0,2 12 1721 0 0,0-13-2358 0 0,4 0-800 0 0,0 1 1 0 0,0-1 0 0 0,-1-1 0 0 0,1 1-1 0 0,0-1 1 0 0,0 0 0 0 0,0 0 0 0 0,0 0-1 0 0,0-1 1 0 0,0 0 0 0 0,5-2-245 0 0,10-3 610 0 0,-1-1 0 0 0,15-7-610 0 0,15-6 636 0 0,187-52 801 0 0,223-68-911 0 0,-346 114-1307 0 0,67-4 781 0 0,-138 23-736 0 0,-31 4 412 0 0,-9 2-150 0 0,-1 0 1 0 0,1 1-1 0 0,0-1 1 0 0,-1 1-1 0 0,1-1 1 0 0,0 1 0 0 0,-1 0-1 0 0,3 0 474 0 0,-5 0-1976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39 9095 0 0,'0'0'415'0'0,"-3"1"-7"0"0,-6 1-131 0 0,7-1 422 0 0,2-1 210 0 0,-1 0-776 0 0,1 1-1 0 0,0-1 0 0 0,0 0 1 0 0,-1 1-1 0 0,1-1 0 0 0,0 0 1 0 0,0 1-1 0 0,0-1 1 0 0,0 0-1 0 0,-1 1 0 0 0,1-1 1 0 0,0 1-1 0 0,0-1 0 0 0,0 0 1 0 0,0 1-1 0 0,0-1 0 0 0,0 1 1 0 0,0-1-1 0 0,0 0 0 0 0,0 1 1 0 0,0-1-1 0 0,1 1 0 0 0,-1-1 1 0 0,0 0-1 0 0,0 1 1 0 0,0-1-1 0 0,0 0 0 0 0,1 1 1 0 0,-1-1-1 0 0,0 1-132 0 0,9 2 226 0 0,0 0 0 0 0,-1-1 0 0 0,1 0 0 0 0,0-1 1 0 0,0 1-1 0 0,0-2 0 0 0,1 1 0 0 0,-1-1 0 0 0,0-1 0 0 0,1 0-226 0 0,61-10 461 0 0,-37 5-297 0 0,0 1-1 0 0,5 1-163 0 0,-36 4 15 0 0,0 0 0 0 0,1 0 0 0 0,-1 0 0 0 0,0-1 1 0 0,0 1-1 0 0,0-1 0 0 0,0 0 0 0 0,0 0 0 0 0,0 0 0 0 0,0-1 0 0 0,0 1 0 0 0,-1-1 0 0 0,1 1 0 0 0,0-1 0 0 0,-1 0 0 0 0,1 0 0 0 0,-1-1-15 0 0,0 2 39 0 0,-2-1-98 0 0,0 1 40 0 0,0 1 0 0 0,0-1 1 0 0,0 0-1 0 0,0 1 0 0 0,0-1 0 0 0,-1 1 0 0 0,1-1 0 0 0,0 0 0 0 0,0 1 0 0 0,0-1 1 0 0,-1 1-1 0 0,1-1 0 0 0,0 1 0 0 0,0-1 0 0 0,-1 1 0 0 0,1-1 0 0 0,-1 1 0 0 0,1-1 1 0 0,0 1-1 0 0,-1-1 0 0 0,1 1 0 0 0,-1 0 0 0 0,1-1 0 0 0,-1 1 0 0 0,1 0 0 0 0,-1-1 1 0 0,1 1-1 0 0,-1 0 0 0 0,0 0 0 0 0,1-1 0 0 0,-1 1 0 0 0,1 0 0 0 0,-1 0 0 0 0,1 0 1 0 0,-1 0-1 0 0,0 0 0 0 0,1 0 0 0 0,-1 0 19 0 0,-9-1-210 0 0,1 0 0 0 0,-1 1-1 0 0,0 0 1 0 0,0 1 0 0 0,1 0 0 0 0,-7 1 210 0 0,-4 1-395 0 0,-14 3 23 0 0,0 2 1 0 0,0 1-1 0 0,1 2 0 0 0,-10 5 372 0 0,9-1 78 0 0,0 2 1 0 0,1 1-1 0 0,1 2 0 0 0,1 1 0 0 0,0 2-78 0 0,14-11 164 0 0,1 1 1 0 0,0 0 0 0 0,1 1-1 0 0,0 0 1 0 0,1 2-1 0 0,1 0 1 0 0,-1 1-165 0 0,13-15 40 0 0,-1 0-1 0 0,1 1 1 0 0,0-1 0 0 0,0 1 0 0 0,0-1-1 0 0,0 1 1 0 0,0-1 0 0 0,0 1 0 0 0,1-1 0 0 0,-1 1-1 0 0,1 0 1 0 0,0-1 0 0 0,-1 1 0 0 0,1 0-1 0 0,1-1 1 0 0,-1 2-40 0 0,0-3 34 0 0,1 1 0 0 0,-1-1-1 0 0,1 1 1 0 0,-1-1 0 0 0,1 1 0 0 0,0-1-1 0 0,0 1 1 0 0,0-1 0 0 0,0 0-1 0 0,0 1 1 0 0,0-1 0 0 0,0 0 0 0 0,0 0-1 0 0,0 0 1 0 0,1 0 0 0 0,-1 0 0 0 0,0 0-1 0 0,1 0 1 0 0,-1 0 0 0 0,1-1 0 0 0,-1 1-1 0 0,1 0 1 0 0,-1-1 0 0 0,1 1-1 0 0,0-1 1 0 0,0 0-34 0 0,14 3 21 0 0,0-2-1 0 0,0 0 0 0 0,-1 0 1 0 0,1-2-1 0 0,0 0 1 0 0,9-2-21 0 0,-3 1-565 0 0,31-4-3737 0 0,4-4-1498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13471 0 0,'-2'0'620'0'0,"-2"-1"-537"0"0,-1 1 0 0 0,1 0-1 0 0,0 0 1 0 0,0 1 0 0 0,-1-1 0 0 0,1 1-1 0 0,0 0 1 0 0,0 0 0 0 0,0 0 0 0 0,0 0-1 0 0,0 1 1 0 0,0 0 0 0 0,-3 1-83 0 0,-6 5 278 0 0,0 1-1 0 0,1-1 1 0 0,-4 6-278 0 0,-16 10 699 0 0,24-17-567 0 0,0-1 0 0 0,1 1-1 0 0,-1 1 1 0 0,1 0-1 0 0,1 0 1 0 0,-1 0 0 0 0,-2 7-132 0 0,-9 14 376 0 0,-7 20-376 0 0,21-43-3 0 0,4-4 6 0 0,-1 0 1 0 0,1-1-1 0 0,-1 1 0 0 0,1 0 0 0 0,0-1 1 0 0,-1 1-1 0 0,1 0 0 0 0,0 0 1 0 0,0-1-1 0 0,0 1 0 0 0,0 0 1 0 0,1 0-1 0 0,-1-1 0 0 0,0 1 0 0 0,1 0-3 0 0,0 0 4 0 0,3 10-4 0 0,-2-10 0 0 0,1 0 1 0 0,-1 0-1 0 0,0 0 0 0 0,1 0 1 0 0,-1 0-1 0 0,1-1 0 0 0,-1 1 0 0 0,1-1 1 0 0,0 0-1 0 0,0 0 0 0 0,0 0 0 0 0,0 0 1 0 0,0 0-1 0 0,0 0 0 0 0,0-1 1 0 0,0 0-1 0 0,1 1 0 0 0,5-1-21 0 0,1 1 0 0 0,0-1-1 0 0,0-1 1 0 0,8-1 21 0 0,37-9-1190 0 0,0-2 0 0 0,41-17 1190 0 0,-68 20-1292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12671 0 0,'-3'3'579'0'0,"-16"18"-293"0"0,0 1 1 0 0,2 0-1 0 0,-5 10-286 0 0,-46 77 464 0 0,51-80 12 0 0,-125 226 1857 0 0,-36 58-625 0 0,103-180-1580 0 0,74-132-119 0 0,0 1 0 0 0,1 0 0 0 0,-1-1 0 0 0,0 1 0 0 0,0-1 0 0 0,0 1 0 0 0,0-1 1 0 0,0 1-1 0 0,0-1 0 0 0,-1 0 0 0 0,1 0 0 0 0,0 1 0 0 0,-1-1 0 0 0,1 0 0 0 0,-1 0 0 0 0,-1 0-9 0 0,-1 2 20 0 0,2-2 58 0 0,2-1 4 0 0,0 0-2 0 0,0 0 0 0 0,0 0 3 0 0,-1-3 10 0 0,0 1-78 0 0,1-1 0 0 0,-1 1 0 0 0,0-1 0 0 0,1 1 0 0 0,-1-1 1 0 0,1 0-1 0 0,0 1 0 0 0,0-1 0 0 0,0 0 0 0 0,0 1 0 0 0,0-1 0 0 0,1 0 0 0 0,-1 1 0 0 0,1-1 0 0 0,0 1 0 0 0,0-1 0 0 0,0 1 0 0 0,0-1-15 0 0,2-2 2 0 0,0 0 0 0 0,0 0 1 0 0,1 0-1 0 0,-1 1 0 0 0,1 0 0 0 0,0 0 0 0 0,0 0 0 0 0,4-2-2 0 0,80-65-1896 0 0,26-11 1896 0 0,-98 73-260 0 0,-2 8 208 0 0,-11 1 86 0 0,0 0 0 0 0,0 1-1 0 0,-1-1 1 0 0,1 1 0 0 0,0-1 0 0 0,-1 1-1 0 0,1 0 1 0 0,-1 0 0 0 0,1 0 0 0 0,-1 0-1 0 0,0 1 1 0 0,1-1 0 0 0,-1 1 0 0 0,0-1-1 0 0,0 1 1 0 0,0 0 0 0 0,0 0 0 0 0,0 0-1 0 0,0 0 1 0 0,0 0 0 0 0,-1 0-1 0 0,1 0 1 0 0,-1 1 0 0 0,0-1 0 0 0,0 0-1 0 0,1 1 1 0 0,-1-1 0 0 0,-1 1 0 0 0,2 2-34 0 0,-1 2 98 0 0,1-1 0 0 0,-1 1 0 0 0,0 0-1 0 0,0 0 1 0 0,-1 0 0 0 0,0-1 0 0 0,0 1 0 0 0,-1 0 0 0 0,0 0 0 0 0,0 0 0 0 0,-1 2-98 0 0,-5 13 188 0 0,0 0-1 0 0,-2 0 1 0 0,-1-1-1 0 0,0 0 1 0 0,-13 16-188 0 0,17-30-422 0 0,3-4-1312 0 0,2-2-3512 0 0,1-1-602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15 317 10135 0 0,'0'0'231'0'0,"-10"3"546"0"0,6-3-651 0 0,7-11 766 0 0,1 2-459 0 0,2-1 1 0 0,-1 1-1 0 0,1 0 1 0 0,0 1-1 0 0,1 0 1 0 0,0 0-1 0 0,3-3-433 0 0,18-15 2103 0 0,12-8-2103 0 0,-36 30 20 0 0,45-36 22 0 0,28-16-42 0 0,-60 45-2 0 0,1 0 1 0 0,0 2-1 0 0,0 0 1 0 0,0 1 0 0 0,1 1-1 0 0,16-4 2 0 0,-20 7 207 0 0,0 2 1 0 0,1 0-1 0 0,-1 0 0 0 0,0 1 0 0 0,16 2-207 0 0,-22-1 104 0 0,0 2-1 0 0,0-1 1 0 0,0 1 0 0 0,0 0-1 0 0,0 1 1 0 0,0 0-1 0 0,-1 0 1 0 0,1 1 0 0 0,-1 0-1 0 0,4 3-103 0 0,-10-6 0 0 0,0 0 0 0 0,0 1 0 0 0,-1-1 0 0 0,1 1 0 0 0,0 0 0 0 0,-1-1 0 0 0,1 1 0 0 0,-1 0 0 0 0,1 0 0 0 0,-1 0 0 0 0,0 0 0 0 0,0 0 0 0 0,0 0 0 0 0,0 0 0 0 0,0 0 0 0 0,-1 1 0 0 0,1-1 0 0 0,-1 0 0 0 0,1 0 0 0 0,-1 3 0 0 0,0 13 0 0 0,-3-13 0 0 0,1-1 0 0 0,-10 22 170 0 0,-1 0 0 0 0,-2-1 0 0 0,0 0 0 0 0,-12 12-170 0 0,6-6 760 0 0,-24 33-553 0 0,-43 46-207 0 0,64-86-947 0 0,0 0 1 0 0,-23 14 946 0 0,42-33-114 0 0,-1-1-7 0 0,0 1 0 0 0,-1-1 1 0 0,1-1-1 0 0,-1 1 0 0 0,1-1 0 0 0,-1 0 0 0 0,0 0 0 0 0,0-1 1 0 0,0 0-1 0 0,-1 0 0 0 0,-1 0 121 0 0,6-2-69 0 0,0 1 0 0 0,0-1 0 0 0,0 0 0 0 0,0 0 0 0 0,1-1 0 0 0,-1 1 0 0 0,0 0 0 0 0,0-1 0 0 0,0 0 0 0 0,0 0 0 0 0,1 1 0 0 0,-1-2 0 0 0,0 1 0 0 0,1 0 0 0 0,-1 0 0 0 0,1-1 0 0 0,-1 0 0 0 0,1 1 0 0 0,0-1 0 0 0,-1 0 0 0 0,1 0 0 0 0,0 0 0 0 0,0 0 0 0 0,1-1 0 0 0,-1 1 0 0 0,0-1 0 0 0,1 1 0 0 0,-1-1 0 0 0,1 1 0 0 0,0-1 0 0 0,0 0 69 0 0,-8-28-1013 0 0,8-1-10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2 315 11775 0 0,'0'0'539'0'0,"0"3"-10"0"0,0 10-338 0 0,-2 0-135 0 0,2-10 120 0 0,1 4 5496 0 0,3-20-5117 0 0,4-12-466 0 0,2 10-30 0 0,1-1 0 0 0,0 1 1 0 0,1 1-1 0 0,1 0 0 0 0,8-7-59 0 0,7-8 33 0 0,-9 8-149 0 0,1 1 0 0 0,0 1 0 0 0,2 1 0 0 0,22-15 116 0 0,-13 12-215 0 0,-22 14 122 0 0,0 1 0 0 0,1 0 1 0 0,0 1-1 0 0,-1 0 0 0 0,2 0 0 0 0,-1 1 0 0 0,3-1 93 0 0,39-9-231 0 0,-38 11 178 0 0,13 7 154 0 0,-24-3 57 0 0,-1 1 20 0 0,-1-1-137 0 0,1-1 0 0 0,-1 1 0 0 0,0 0-1 0 0,0 1 1 0 0,0-1 0 0 0,0 0 0 0 0,0 0 0 0 0,0 0-1 0 0,-1 1 1 0 0,1-1 0 0 0,0 0 0 0 0,-1 1 0 0 0,1-1-1 0 0,-1 0 1 0 0,1 1 0 0 0,-1-1 0 0 0,0 1 0 0 0,1-1-1 0 0,-1 1 1 0 0,0 0-41 0 0,0 8 123 0 0,0 0 1 0 0,0 1-1 0 0,-1-1 0 0 0,0 0 1 0 0,-1 0-1 0 0,0 0 0 0 0,-1 0 0 0 0,0 0 1 0 0,-4 8-124 0 0,-7 13 346 0 0,-2 0 0 0 0,-6 8-346 0 0,-12 23 334 0 0,10-23-254 0 0,18-29-182 0 0,5-8-440 0 0,1-2-219 0 0,0 0-1231 0 0,0 0-4731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16527 0 0,'0'0'760'0'0,"0"0"-21"0"0,0 0-435 0 0,0 3-72 0 0,2 11-71 0 0,-2 1-1 0 0,1 0 1 0 0,-2 0 0 0 0,0-1-1 0 0,-1 1 1 0 0,0 0 0 0 0,-1-1-1 0 0,-1 0 1 0 0,0 1 0 0 0,-1-1-1 0 0,0-1 1 0 0,-1 1 0 0 0,-1-1-1 0 0,-5 7-160 0 0,11-18-42 0 0,0 0 0 0 0,-1-1-1 0 0,1 1 1 0 0,-1-1 0 0 0,0 0-1 0 0,1 0 1 0 0,-1 1 0 0 0,0-1-1 0 0,0 0 1 0 0,-1 0 42 0 0,-5 4-306 0 0,3-1-275 0 0,3-3 94 0 0,1 1 0 0 0,-1-1 0 0 0,1 0 0 0 0,-1 1 0 0 0,0-1 0 0 0,1 0 0 0 0,-1 0 0 0 0,0 0 0 0 0,-1 0 487 0 0,3-1-5703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8287 0 0,'0'0'736'0'0,"12"-12"-584"0"0,0 5-152 0 0,-12 7 0 0 0,0 0 888 0 0,0 0 144 0 0,0 0 32 0 0,0 0 8 0 0,0 0-984 0 0,0 0-200 0 0,0 12-40 0 0,0-12-8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10 2759 0 0,'3'-3'133'0'0,"15"-3"-18"0"0,6 5 2061 0 0,-21 2-1444 0 0,-3-1-150 0 0,11 4 447 0 0,-8-3-458 0 0,-3-1 274 0 0,0 0 126 0 0,0 0 21 0 0,0 0-34 0 0,0 0-167 0 0,0 0-78 0 0,0 0-10 0 0,0 0-35 0 0,-1 2-124 0 0,-1 2-401 0 0,0 0 0 0 0,0 0 0 0 0,0-1 0 0 0,0 1 0 0 0,0-1 0 0 0,-1 0 0 0 0,0 0 0 0 0,0 1 0 0 0,0-2 0 0 0,-2 3-143 0 0,-39 25 813 0 0,11-8-424 0 0,-15 13-230 0 0,21-17-39 0 0,0 1-1 0 0,2 1 1 0 0,1 2-1 0 0,-14 15-119 0 0,9-4 35 0 0,-7 8 226 0 0,-11 18-261 0 0,46-57 112 0 0,-1 2 55 0 0,2-4-156 0 0,0 1-1 0 0,0-1 1 0 0,0 0 0 0 0,0 0-1 0 0,-1 0 1 0 0,1 1-1 0 0,0-1 1 0 0,0 0-1 0 0,0 0 1 0 0,0 0-1 0 0,0 1 1 0 0,0-1-1 0 0,-1 0 1 0 0,1 0-1 0 0,0 1 1 0 0,0-1 0 0 0,0 0-1 0 0,0 0 1 0 0,0 1-1 0 0,0-1 1 0 0,0 0-1 0 0,0 0 1 0 0,0 1-1 0 0,0-1 1 0 0,0 0-1 0 0,0 0 1 0 0,0 1-1 0 0,1-1 1 0 0,-1 0 0 0 0,0 0-1 0 0,0 1 1 0 0,0-1-1 0 0,0 0 1 0 0,0 0-1 0 0,1 1-10 0 0,1 1 69 0 0,1 1 1 0 0,1 0-1 0 0,-1-1 0 0 0,0 0 0 0 0,1 1 0 0 0,-1-1 0 0 0,1-1 1 0 0,0 1-1 0 0,-1 0 0 0 0,1-1 0 0 0,0 0 0 0 0,0 0 1 0 0,0 0-1 0 0,0 0 0 0 0,0-1 0 0 0,0 1-69 0 0,16 0 323 0 0,0 0 1 0 0,17-2-324 0 0,-7 0 74 0 0,-8 0-60 0 0,0-2 1 0 0,0 0-1 0 0,13-4-14 0 0,14-2-979 0 0,-27 5-878 0 0,-1-1-4890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0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84 6911 0 0,'0'0'315'0'0,"0"0"-7"0"0,1-2-68 0 0,1-1 78 0 0,-1 0 1 0 0,1 0-1 0 0,-1-1 0 0 0,0 1 1 0 0,0 0-1 0 0,0-1 0 0 0,-1 1 1 0 0,1-4-319 0 0,-1 5 872 0 0,-2 0-363 0 0,0-1-369 0 0,0 0 0 0 0,0-1 0 0 0,-1 1 0 0 0,0 0 1 0 0,1 0-1 0 0,-1 1 0 0 0,0-1 0 0 0,0 1 0 0 0,-1-1 0 0 0,1 1 0 0 0,0 0 0 0 0,-1 0-140 0 0,0 0 62 0 0,0 1 0 0 0,0-1-1 0 0,-1 1 1 0 0,1 0 0 0 0,0 0-1 0 0,-1 0 1 0 0,1 1-1 0 0,0 0 1 0 0,-1-1 0 0 0,1 1-1 0 0,-1 1 1 0 0,1-1 0 0 0,0 1-1 0 0,-1 0 1 0 0,1 0 0 0 0,0 0-1 0 0,-2 1-61 0 0,-30 14 87 0 0,-1 1-1 0 0,2 3 1 0 0,1 0-1 0 0,0 2 1 0 0,2 2-1 0 0,0 1 1 0 0,-6 9-87 0 0,27-24 208 0 0,0 0 0 0 0,1 0 1 0 0,0 1-1 0 0,0 1 0 0 0,1 0 1 0 0,1 0-1 0 0,0 1 0 0 0,-2 5-208 0 0,10-17 27 0 0,0-1 0 0 0,-1 1-1 0 0,1-1 1 0 0,0 1-1 0 0,0 0 1 0 0,-1-1 0 0 0,1 1-1 0 0,0-1 1 0 0,0 1 0 0 0,0 0-1 0 0,0-1 1 0 0,0 1-1 0 0,0 0 1 0 0,0-1 0 0 0,0 1-1 0 0,0-1 1 0 0,1 1-27 0 0,-1 4 411 0 0,1-4-350 0 0,0 0-1 0 0,0 0 1 0 0,0-1-1 0 0,0 1 1 0 0,1-1-1 0 0,-1 1 1 0 0,0-1 0 0 0,0 1-1 0 0,0-1 1 0 0,1 0-61 0 0,5 1 135 0 0,-1 0 0 0 0,1-1 0 0 0,-1 0 0 0 0,0 0 1 0 0,1 0-1 0 0,-1-1 0 0 0,0 0 0 0 0,3-1-135 0 0,49-14 611 0 0,-19 1-414 0 0,-1-1 1 0 0,19-12-198 0 0,-30 14 17 0 0,-25 13-76 0 0,-1 13-49 0 0,-3-4 79 0 0,-1 0 0 0 0,0 0 1 0 0,-1-1-1 0 0,1 1 0 0 0,-1-1 1 0 0,-1 0-1 0 0,1 0 0 0 0,-1 0 1 0 0,-6 5 28 0 0,-2 6-29 0 0,9-12 30 0 0,-5 7-10 0 0,0 0 0 0 0,1 1 1 0 0,-4 10 8 0 0,11-23-137 0 0,1-1-70 0 0,3 1-17 0 0,3 0 29 0 0,-1-1 0 0 0,0 0-1 0 0,1 0 1 0 0,-1 0 0 0 0,1-1 0 0 0,-1 0 0 0 0,0 0 0 0 0,3-1 195 0 0,7-2-1458 0 0,-1-1 1 0 0,10-4 1457 0 0,11-7-5507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27 10591 0 0,'1'-5'169'0'0,"8"-16"1613"0"0,-9 21-889 0 0,0 0 41 0 0,0 0-18 0 0,-3 12 420 0 0,2-10-1111 0 0,-9 21 511 0 0,-1-1-1 0 0,-1 0 1 0 0,-1 0 0 0 0,-2-2-1 0 0,-5 7-735 0 0,7-9 349 0 0,-47 59 1062 0 0,-43 41-1411 0 0,37-45 97 0 0,37-36-32 0 0,-17 27-65 0 0,-7 10 9 0 0,1-4 23 0 0,2 2 0 0 0,0 7-32 0 0,32-48-208 0 0,5-11-684 0 0,1 1 0 0 0,1 0 0 0 0,1 0 0 0 0,-4 14 892 0 0,11-19-4758 0 0,2-2-1284 0 0</inkml:trace>
  <inkml:trace contextRef="#ctx0" brushRef="#br0" timeOffset="1">571 739 5983 0 0,'2'-7'8742'0'0,"-8"10"-5460"0"0,-18 20-4452 0 0,9-8 1868 0 0,-147 123 462 0 0,150-127-1153 0 0,1 0-1 0 0,0 0 1 0 0,-6 11-7 0 0,5-8-180 0 0,10-12-130 0 0,2-2-834 0 0,0 0-354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96 10135 0 0,'14'-19'274'0'0,"0"1"0"0"0,0 0 0 0 0,2 2 0 0 0,4-4-274 0 0,-19 19 139 0 0,-1 1 0 0 0,1 0 0 0 0,-1-1-1 0 0,1 1 1 0 0,-1-1 0 0 0,1 1 0 0 0,-1 0-1 0 0,1 0 1 0 0,0-1 0 0 0,-1 1-1 0 0,1 0 1 0 0,0 0 0 0 0,-1 0 0 0 0,1 0-1 0 0,0 0 1 0 0,-1-1 0 0 0,1 1 0 0 0,-1 0-1 0 0,1 1 1 0 0,0-1 0 0 0,-1 0 0 0 0,1 0-1 0 0,0 0 1 0 0,-1 0 0 0 0,1 0 0 0 0,0 1-1 0 0,-1-1 1 0 0,1 0 0 0 0,-1 0 0 0 0,1 1-139 0 0,0 0 220 0 0,0-1 0 0 0,0 1 1 0 0,-1 0-1 0 0,1 0 1 0 0,0 0-1 0 0,-1-1 1 0 0,1 1-1 0 0,0 0 1 0 0,-1 0-1 0 0,1 0 0 0 0,-1 0 1 0 0,0 0-1 0 0,1 0 1 0 0,-1 0-1 0 0,0 0 1 0 0,0 0-1 0 0,1 0 0 0 0,-1 0 1 0 0,0 1-221 0 0,0 2 15 0 0,-1 1 0 0 0,1-1 0 0 0,-1 0 0 0 0,0 1 1 0 0,0-1-1 0 0,0 0 0 0 0,-1 0 0 0 0,1 0 0 0 0,-1 0 0 0 0,-2 3-15 0 0,-25 39 344 0 0,26-42-308 0 0,-59 96 570 0 0,32-50-110 0 0,-21 25-496 0 0,-93 104 330 0 0,-4 5-193 0 0,21-2-40 0 0,40-55-66 0 0,48-76 16 0 0,-7 4-47 0 0,12-16 6 0 0,12-15-268 0 0,-1-2 1 0 0,-1 0-1 0 0,-1-2 0 0 0,-23 15 262 0 0,18-14-218 0 0,23-15-163 0 0,-2 4-1525 0 0,6-8-3538 0 0,3-2-120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16783 0 0,'0'0'770'0'0,"0"-2"-18"0"0,0 2-745 0 0,0-1 1 0 0,0 0 0 0 0,0 0 0 0 0,0 0 0 0 0,0 0 0 0 0,0 1 0 0 0,0-1 0 0 0,0 0 0 0 0,0 0 0 0 0,0 1-1 0 0,1-1 1 0 0,-1 0 0 0 0,0 0 0 0 0,1 1 0 0 0,-1-1 0 0 0,0 0 0 0 0,1 0 0 0 0,-1 1 0 0 0,1-1 0 0 0,-1 1 0 0 0,1-1-1 0 0,-1 0 1 0 0,1 1 0 0 0,0-1 0 0 0,-1 1 0 0 0,1-1 0 0 0,0 1 0 0 0,-1 0 0 0 0,1-1 0 0 0,0 1 0 0 0,-1-1-1 0 0,1 1 1 0 0,0 0 0 0 0,0 0 0 0 0,0 0 0 0 0,-1-1 0 0 0,1 1 0 0 0,0 0 0 0 0,0 0 0 0 0,0 0 0 0 0,0 0-8 0 0,1 0 64 0 0,212-16 2937 0 0,-154 12-2604 0 0,-25 3-163 0 0,-2-1 75 0 0,-1 0 1 0 0,-1-2 0 0 0,19-5-310 0 0,-39 6 64 0 0,274-61 505 0 0,-263 61-1100 0 0,0 0 0 0 0,5 1 531 0 0,-19 2-421 0 0,-1 0 0 0 0,1 0 0 0 0,-1 1 0 0 0,0 0 0 0 0,1 1 0 0 0,-1-1 0 0 0,0 1 0 0 0,3 2 421 0 0,4 4-2058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488 385 16439 0 0,'0'0'754'0'0,"0"0"-17"0"0,0 0-396 0 0,-2 1 85 0 0,0 2-304 0 0,0-1 0 0 0,1 0 1 0 0,-1 1-1 0 0,1-1 1 0 0,-1 1-1 0 0,1-1 1 0 0,0 1-1 0 0,0 0 0 0 0,0-1 1 0 0,0 1-1 0 0,0 0 1 0 0,1 0-1 0 0,-1 0 0 0 0,1 0 1 0 0,0 0-123 0 0,0 2 20 0 0,1 0-1 0 0,-1 0 1 0 0,1 0 0 0 0,0 0 0 0 0,1 0 0 0 0,-1 0-1 0 0,1-1 1 0 0,2 5-20 0 0,2 3-84 0 0,0 1-1 0 0,1-1 0 0 0,1 0 1 0 0,0-1-1 0 0,1 0 1 0 0,0 0-1 0 0,3 3 85 0 0,-10-13-1409 0 0,-2-1-3251 0 0,0 0-1387 0 0</inkml:trace>
  <inkml:trace contextRef="#ctx0" brushRef="#br0" timeOffset="1">932 144 2759 0 0,'12'-24'544'0'0,"1"1"0"0"0,1 0 0 0 0,5-5-544 0 0,-4 8 4207 0 0,0 1 3576 0 0,-14 18-7082 0 0,-1 1-130 0 0,2-5 2258 0 0,-4 5-1200 0 0,-7 8-826 0 0,-12 16-998 0 0,-127 178 417 0 0,62-82 84 0 0,-77 83-306 0 0,64-95 28 0 0,-97 109 123 0 0,133-141-39 0 0,-50 81-112 0 0,90-122-12 0 0,-1-1 0 0 0,-2-1 0 0 0,-22 22 12 0 0,47-54-791 0 0,1-1-254 0 0,0 0-1254 0 0,0 0-4837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24823 0 0,'6'-23'1096'0'0,"-6"23"232"0"0,0 0-1064 0 0,0 0-264 0 0,0 0 0 0 0,0 0 0 0 0,0 0 160 0 0,0 0-16 0 0,0 0-8 0 0,9 9 0 0 0,-1 0-136 0 0,-8-9 0 0 0,0 0-64 0 0,7 10 64 0 0,-7-10-672 0 0,8 13-96 0 0,-8-13-8 0 0,0 0-9624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1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6447 0 0,'0'0'5150'0'0,"3"1"-4638"0"0,6 4 430 0 0,1 0 0 0 0,13 3 0 0 0,-17-7-758 0 0,0 0 0 0 0,0 0-1 0 0,0-1 1 0 0,0 1 0 0 0,0-2 0 0 0,0 1-1 0 0,0-1 1 0 0,0 0 0 0 0,0 0 0 0 0,7-2-1 0 0,8-4 392 0 0,27-13 0 0 0,-40 17-460 0 0,66-31 695 0 0,94-35-187 0 0,-159 67-636 0 0,169-52 197 0 0,-121 40-1129 0 0,68-9 0 0 0,-117 22 441 0 0,0 1-1 0 0,0 0 0 0 0,17 1 1 0 0,-5 2-1014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30 10135 0 0,'14'-23'2536'0'0,"-12"23"-2389"0"0,-1 0-118 0 0,0 0 0 0 0,0 0-1 0 0,0 0 1 0 0,-1 0 0 0 0,1-1 0 0 0,0 1-1 0 0,0 0 1 0 0,0 0 0 0 0,-1-1-1 0 0,1 1 1 0 0,0 0 0 0 0,-1-1 0 0 0,1 1-1 0 0,0-1 1 0 0,-1 1 0 0 0,1-1 0 0 0,0 1-1 0 0,0-1-28 0 0,-1 1 33 0 0,1 0 0 0 0,-1 0 0 0 0,0 0 0 0 0,1 0 0 0 0,-1 0 0 0 0,1 1 0 0 0,-1-1 0 0 0,0 0 0 0 0,1 0 0 0 0,-1 0 0 0 0,0 1 0 0 0,1-1 0 0 0,-1 0 0 0 0,0 0 0 0 0,0 1 0 0 0,1-1 0 0 0,-1 0 0 0 0,0 1 0 0 0,1-1 0 0 0,-1 0 0 0 0,0 1 0 0 0,0-1 0 0 0,0 1 0 0 0,0-1 0 0 0,1 1-33 0 0,-1-1 50 0 0,0 1 32 0 0,1 1 1 0 0,0-1-1 0 0,-1 1 1 0 0,0-1-1 0 0,1 1 1 0 0,-1-1-1 0 0,0 1 1 0 0,0 0-1 0 0,1-1 1 0 0,-1 1-1 0 0,-1-1 1 0 0,1 1-1 0 0,0 0 1 0 0,0-1-1 0 0,-1 1 1 0 0,1-1 0 0 0,0 1-1 0 0,-1-1 1 0 0,0 2-83 0 0,-2 3 313 0 0,0 1 1 0 0,-1-1-1 0 0,0 0 1 0 0,0 0-314 0 0,-4 6 178 0 0,-84 128-13 0 0,84-127-165 0 0,0 1 0 0 0,1 0 0 0 0,1 0 0 0 0,0 1 0 0 0,1 0 0 0 0,-1 4 0 0 0,6-16 0 0 0,-1 0 0 0 0,1 1 0 0 0,0-1 0 0 0,0 0 0 0 0,0 0 0 0 0,1 0 0 0 0,-1 0 0 0 0,1 0 0 0 0,-1 0 0 0 0,1 1 0 0 0,2 18 0 0 0,-1-12 0 0 0,4-2 0 0 0,-4-7 0 0 0,0 1 0 0 0,1-1 0 0 0,-1 0 0 0 0,1 0 0 0 0,-1 0 0 0 0,1 0 0 0 0,0 0 0 0 0,-1-1 0 0 0,1 1 0 0 0,0-1 0 0 0,-1 1 0 0 0,1-1 0 0 0,0 0 0 0 0,0 0 0 0 0,0 0 0 0 0,-1-1 0 0 0,1 1 0 0 0,0-1 0 0 0,0 0 0 0 0,10-2 0 0 0,0 0 0 0 0,0-1 0 0 0,3-3 0 0 0,-14 7 0 0 0,17-8 0 0 0,-2-1 0 0 0,1 0 0 0 0,-1-1 0 0 0,0-1 0 0 0,-1 0 0 0 0,0-1 0 0 0,-1-1 0 0 0,-1 0 0 0 0,4-5 0 0 0,-3 2 0 0 0,0 0 0 0 0,-1 0 0 0 0,-1-1 0 0 0,0-1 0 0 0,-1 0 0 0 0,-1-1 0 0 0,-1 0 0 0 0,-1-1 0 0 0,1-4 0 0 0,1-1 0 0 0,-11 25 0 0 0,0 0 0 0 0,-1 0 0 0 0,1 0 0 0 0,0 0 0 0 0,0 0 0 0 0,0 0 0 0 0,0 0 0 0 0,0 0 0 0 0,0 0 0 0 0,0 0 0 0 0,0 0 0 0 0,0 0 0 0 0,0 0 0 0 0,0 0 0 0 0,0 0 0 0 0,0 0 0 0 0,0 0 0 0 0,0 0 0 0 0,0 0 0 0 0,0-1 0 0 0,0 1 0 0 0,0 0 0 0 0,0 0 0 0 0,-1 0 0 0 0,1 0 0 0 0,0 0 0 0 0,0 0 0 0 0,0 0 0 0 0,0 0 0 0 0,0 0 0 0 0,0 0 0 0 0,0 0 0 0 0,0 0 0 0 0,0 0 0 0 0,0 0 0 0 0,0 0 0 0 0,0 0 0 0 0,0 0 0 0 0,0-1 0 0 0,0 1 0 0 0,0 0 0 0 0,0 0 0 0 0,0 0 0 0 0,0 0 0 0 0,0 0 0 0 0,0 0 0 0 0,0 0 0 0 0,0 0 0 0 0,1 0 0 0 0,-1 0 0 0 0,0 0 0 0 0,0 0 0 0 0,0 0 0 0 0,0 0 0 0 0,0 0 0 0 0,0 0 0 0 0,0 0 0 0 0,0 0 0 0 0,0 0 0 0 0,0 0 0 0 0,0 0 0 0 0,-6 4 0 0 0,-7 10 0 0 0,8-5 0 0 0,0 1 0 0 0,1 0 0 0 0,0 0 0 0 0,0 0 0 0 0,1 0 0 0 0,1 1 0 0 0,-1-1 0 0 0,2 1 0 0 0,-1 0 0 0 0,2 0 0 0 0,-1-1 0 0 0,1 1 0 0 0,1 0 0 0 0,0 0 0 0 0,1-1 0 0 0,0 1 0 0 0,0-1 0 0 0,2 3 0 0 0,-4-9 0 0 0,12 17 0 0 0,2 1 0 0 0,-6-15 0 0 0,1-4-133 0 0,-6-3-127 0 0,0 0 0 0 0,-1 0 1 0 0,1-1-1 0 0,-1 1 0 0 0,1-1 1 0 0,0 0-1 0 0,-1 0 0 0 0,0 0 1 0 0,3-1 259 0 0,-2 1-323 0 0,7-4-700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43 1375 0 0,'0'0'155'0'0,"0"0"112"0"0,0 0 47 0 0,0 0 8 0 0,0 0-62 0 0,0 0-268 0 0,0 0-78 0 0,0 0 24 0 0,0 0 112 0 0,0 0 73 0 0,0 0 6 0 0,0 0-1 0 0,0 0-8 0 0,2 1-45 0 0,0 0-55 0 0,1 0 0 0 0,-1-1 0 0 0,0 1 0 0 0,1-1 0 0 0,-1 0 0 0 0,1 1-1 0 0,-1-1 1 0 0,0 0 0 0 0,1-1 0 0 0,-1 1 0 0 0,1 0 0 0 0,-1-1 0 0 0,1 0-20 0 0,38-10 576 0 0,-25 7-307 0 0,-14 3-140 0 0,-1 1 1 0 0,0 0-1 0 0,0-1 1 0 0,1 1-1 0 0,-1-1 0 0 0,0 1 1 0 0,0-1-1 0 0,0 0 0 0 0,0 1 1 0 0,0-1-1 0 0,1-1-129 0 0,2-7 3998 0 0,-19 5-2471 0 0,-4 0-1046 0 0,17 3-238 0 0,2 1 10 0 0,0 0 3 0 0,0 0 0 0 0,0 0-13 0 0,0 0-56 0 0,0 0-25 0 0,0 0-2 0 0,0 0 0 0 0,0 0 0 0 0,0 0 0 0 0,0 0 0 0 0,0 0-2 0 0,0 0-13 0 0,3-1-8 0 0,4-1 115 0 0,-9 4 321 0 0,-14 6-190 0 0,14-8-288 0 0,2 1-92 0 0,0-1-1 0 0,-1 0 1 0 0,1 0 0 0 0,0 0-1 0 0,0 0 1 0 0,0 1 0 0 0,0-1 0 0 0,0 0-1 0 0,0 0 1 0 0,0 0 0 0 0,0 0-1 0 0,-1 0 1 0 0,1 1 0 0 0,0-1 0 0 0,0 0-1 0 0,0 0 1 0 0,0 0 0 0 0,0 0-1 0 0,-1 0 1 0 0,1 0 0 0 0,0 0 0 0 0,0 0-1 0 0,0 0 1 0 0,0 0 0 0 0,-1 1-1 0 0,1-1 1 0 0,0 0 0 0 0,0 0 0 0 0,0 0-1 0 0,0 0 1 0 0,-1 0 0 0 0,1 0-3 0 0,0 0 6 0 0,-1 0 1 0 0,1 0 0 0 0,-1 0 0 0 0,1 0-1 0 0,-1 0 1 0 0,1 0 0 0 0,0 1-1 0 0,-1-1 1 0 0,1 0 0 0 0,-1 0 0 0 0,1 0-1 0 0,-1 1 1 0 0,1-1 0 0 0,0 0 0 0 0,-1 1-1 0 0,1-1 1 0 0,0 0 0 0 0,-1 1-1 0 0,1-1 1 0 0,0 1 0 0 0,0-1 0 0 0,-1 1-7 0 0,-2 7 69 0 0,2-6-1 0 0,1-2 17 0 0,0 0 33 0 0,0 0-5 0 0,1 3-8 0 0,17 44 43 0 0,2 8-86 0 0,-1 0 0 0 0,3 26-62 0 0,-15-48-19 0 0,-2 1 1 0 0,1 27 18 0 0,-5-49-31 0 0,-1-1 0 0 0,0 0 0 0 0,-1 0 1 0 0,-1 0-1 0 0,1 0 0 0 0,-2 0 0 0 0,0 0 0 0 0,0 0 1 0 0,-1 0-1 0 0,-2 4 31 0 0,-2-4-69 0 0,2-5 68 0 0,-1 0 1 0 0,0-1-1 0 0,0 0 1 0 0,0-1-1 0 0,-1 0 1 0 0,0 0-1 0 0,0 0 1 0 0,0-1-1 0 0,0 0 1 0 0,-1 0 0 0 0,-10 2-79 0 0,0-1 0 0 0,0-1 0 0 0,-18 1 79 0 0,-25 8-520 0 0,59-12 363 0 0,3 0-58 0 0,0 0-29 0 0,0 0-4 0 0,-12 2-2685 0 0,12-2 1466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77 8719 0 0,'3'-3'399'0'0,"5"-7"-237"0"0,0 1 0 0 0,1 0 0 0 0,0 1-1 0 0,1 0 1 0 0,0 1 0 0 0,0 0 0 0 0,0 0 0 0 0,3 0-162 0 0,-11 5 830 0 0,-2 2 40 0 0,0 0-54 0 0,0 0-263 0 0,0 0-117 0 0,0 0-20 0 0,0 0-29 0 0,0 0-97 0 0,0 3-39 0 0,-1 0-158 0 0,0 1 0 0 0,0-1 0 0 0,-1 1 0 0 0,0-1 0 0 0,1 1 0 0 0,-1-1 0 0 0,-1 0 0 0 0,1 0 0 0 0,0 0 0 0 0,-3 2-93 0 0,-13 22 357 0 0,-17 34-318 0 0,19-34-4 0 0,-12 26-35 0 0,5-1 0 0 0,-77 181 0 0 0,56-123 0 0 0,-16 39 0 0 0,-8 1 0 0 0,59-132-157 0 0,0-1 1 0 0,-1 0-1 0 0,-1-1 0 0 0,-1 0 0 0 0,-10 11 157 0 0,19-25-62 0 0,1 0 0 0 0,-1 0 0 0 0,0 0-1 0 0,0 0 1 0 0,0-1 0 0 0,-1 1 62 0 0,-5 3-56 0 0,7-4-8 0 0,2-1-3 0 0,-5-7-117 0 0,5 6 175 0 0,-1 1 0 0 0,1-1 0 0 0,-1 1 0 0 0,1-1 1 0 0,0 1-1 0 0,-1-1 0 0 0,1 0 0 0 0,0 1 0 0 0,-1-1 0 0 0,1 1 1 0 0,0-1-1 0 0,0 0 0 0 0,0 1 0 0 0,-1-1 0 0 0,1 0 1 0 0,0 1-1 0 0,0-1 0 0 0,0 0 0 0 0,0 0 9 0 0,1-2-22 0 0,-1-1 0 0 0,0 0 0 0 0,1 1 0 0 0,0-1-1 0 0,0 1 1 0 0,0-1 0 0 0,0 1 0 0 0,0 0 0 0 0,1-1-1 0 0,0 1 1 0 0,0 0 0 0 0,0-1 22 0 0,4-5-46 0 0,1 1-1 0 0,0-1 1 0 0,4-2 46 0 0,6-9-1 0 0,0-1 1 0 0,6-11 0 0 0,-6 7 65 0 0,17-18-65 0 0,14-12 27 0 0,31-34 13 0 0,-64 74-175 0 0,1 0-1 0 0,1 2 1 0 0,0-1-1 0 0,9-3 136 0 0,-21 13-72 0 0,0 1 0 0 0,1 0 0 0 0,0 1 0 0 0,2-1 72 0 0,-6 2-28 0 0,0 0 0 0 0,0 1 0 0 0,0-1 0 0 0,0 1-1 0 0,0 0 1 0 0,0 0 0 0 0,1 0 0 0 0,-1 0 0 0 0,0 0-1 0 0,0 0 1 0 0,0 0 0 0 0,0 1 0 0 0,0-1 0 0 0,2 1 28 0 0,-3-1-2 0 0,0 1 1 0 0,-1-1-1 0 0,1 0 1 0 0,0 1 0 0 0,0-1-1 0 0,-1 1 1 0 0,1-1-1 0 0,0 1 1 0 0,-1-1-1 0 0,1 1 1 0 0,-1 0 0 0 0,1-1-1 0 0,0 1 1 0 0,-1 0-1 0 0,1 0 2 0 0,0 3 7 0 0,0-1 1 0 0,-1 1-1 0 0,1 0 0 0 0,-1 0 0 0 0,1 0 0 0 0,-1-1 0 0 0,-1 1 0 0 0,1 0 0 0 0,0 0-7 0 0,-1 10 64 0 0,0 7 251 0 0,-1-1-1 0 0,0 0 0 0 0,-2 1 1 0 0,0-1-1 0 0,-2 0 0 0 0,0-1 1 0 0,-1 1-1 0 0,-9 17-314 0 0,14-35 53 0 0,-4 24 72 0 0,0-8-20 0 0,6-17-91 0 0,-1 0 1 0 0,0 1 0 0 0,1-1-1 0 0,-1 0 1 0 0,0 0 0 0 0,0 0-1 0 0,0 0 1 0 0,0 0 0 0 0,0 0-1 0 0,0 0 1 0 0,0 0 0 0 0,0 0-1 0 0,0 0 1 0 0,0 0 0 0 0,-1-1-1 0 0,1 1 1 0 0,-1 0-15 0 0,-1 1 49 0 0,-13 10 178 0 0,11-9-122 0 0,1 0-1 0 0,0 0 1 0 0,-1 0 0 0 0,0 0 0 0 0,1-1 0 0 0,-3 1-105 0 0,-49 21 505 0 0,29-12-354 0 0,0-1 1 0 0,-4 0-152 0 0,16-6-32 0 0,0-1 0 0 0,0-1-1 0 0,0-1 1 0 0,0 0 0 0 0,-1-1 32 0 0,8 0-27 0 0,-1 0 0 0 0,1 1 0 0 0,-7 2 27 0 0,8-2-114 0 0,0 0 1 0 0,0-1 0 0 0,0 0-1 0 0,-4 0 114 0 0,9-1-216 0 0,2 0-56 0 0,-1-1 93 0 0,0 0 0 0 0,1 0 0 0 0,-1 0-1 0 0,1-1 1 0 0,0 1 0 0 0,-1 0 0 0 0,1 0 0 0 0,0 0-1 0 0,0-1 1 0 0,-1 1 0 0 0,1 0 0 0 0,0 0 0 0 0,0-1-1 0 0,1 1 1 0 0,-1 0 179 0 0,5-12-5280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58 137 1839 0 0,'1'-2'83'0'0,"0"-1"-47"0"0,6-10-18 0 0,4-1 460 0 0,-10 12 1799 0 0,-1 2 793 0 0,0 0 156 0 0,0 0-396 0 0,0 0-1805 0 0,7 14-718 0 0,-6-10-274 0 0,0-1 0 0 0,0 1 1 0 0,0 0-1 0 0,-1 0 0 0 0,0-1 1 0 0,0 1-1 0 0,0 0 0 0 0,0 0 1 0 0,0 0-1 0 0,-1-1 0 0 0,0 1 1 0 0,1 0-1 0 0,-2-1 0 0 0,1 1 1 0 0,0 0-34 0 0,-5 11 111 0 0,0-1 1 0 0,0 0-1 0 0,-2 0-111 0 0,-44 101 1792 0 0,51-114-1737 0 0,0 1 0 0 0,1 0 0 0 0,-1-1 0 0 0,0 1 0 0 0,1 0 0 0 0,-1 0 0 0 0,1-1 0 0 0,-1 1 0 0 0,1 0 0 0 0,0 0 0 0 0,0 0 0 0 0,0 0 0 0 0,0 0 0 0 0,0-1 0 0 0,1 1 0 0 0,-1 0 0 0 0,0 0-1 0 0,1 0 1 0 0,-1-1 0 0 0,1 1 0 0 0,0 0 0 0 0,-1 0 0 0 0,1-1 0 0 0,0 1 0 0 0,0-1 0 0 0,0 1 0 0 0,0-1 0 0 0,1 1 0 0 0,-1-1 0 0 0,0 0 0 0 0,1 1-55 0 0,0 0 50 0 0,1 0 1 0 0,-1-1-1 0 0,0 1 0 0 0,1-1 1 0 0,-1 0-1 0 0,1 0 0 0 0,-1 0 1 0 0,1 0-1 0 0,0 0 0 0 0,-1-1 1 0 0,1 1-1 0 0,0-1 0 0 0,0 1 1 0 0,-1-1-1 0 0,1 0 0 0 0,0 0 1 0 0,0 0-1 0 0,-1-1 1 0 0,1 1-1 0 0,0-1-50 0 0,9-2 131 0 0,-1-1 0 0 0,0-1 0 0 0,0 0 0 0 0,-1 0 0 0 0,1-1 0 0 0,-1 0 0 0 0,3-3-131 0 0,10-9 110 0 0,0-1 0 0 0,8-9-110 0 0,-11 7-90 0 0,-1-1-1 0 0,-1-1 1 0 0,-1-1-1 0 0,-1 0 1 0 0,-1-1-1 0 0,-1-1 1 0 0,-1 0-1 0 0,-1-1 1 0 0,6-24 90 0 0,-15 43-235 0 0,0-3-951 0 0,1 1-4356 0 0,0 0-441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14279 0 0,'0'0'1103'0'0,"-2"3"-720"0"0,-81 116 1825 0 0,35-50-1612 0 0,3 3 1 0 0,4 2 0 0 0,-23 56-597 0 0,29-54 270 0 0,-6 10-152 0 0,-20 67-118 0 0,56-137-38 0 0,-2-1 1 0 0,0 1-1 0 0,0-2 0 0 0,-7 10 38 0 0,8-15-773 0 0,0 0 0 0 0,-1-1 0 0 0,0 0 0 0 0,0 0 0 0 0,-1 0 0 0 0,0-1 0 0 0,-5 4 773 0 0,-2-2-5518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76 8287 0 0,'0'0'639'0'0,"-1"3"-415"0"0,0 7-424 0 0,-1 28 1867 0 0,2-35-1301 0 0,0 0-1 0 0,0 0 1 0 0,1 0 0 0 0,-1 0-1 0 0,1 0 1 0 0,0 0 0 0 0,0 0-1 0 0,0 0 1 0 0,0-1 0 0 0,0 1-1 0 0,2 1-365 0 0,-2-2 166 0 0,1 0 0 0 0,0-1 0 0 0,0 1 0 0 0,0 0-1 0 0,0-1 1 0 0,0 0 0 0 0,0 0 0 0 0,0 1 0 0 0,0-1 0 0 0,1 0 0 0 0,-1-1-1 0 0,0 1 1 0 0,1 0 0 0 0,0-1-166 0 0,0 1 229 0 0,7 2 37 0 0,0-1 0 0 0,0-1 0 0 0,1 1 0 0 0,-1-2 1 0 0,0 0-1 0 0,0 0 0 0 0,1 0 0 0 0,-1-2 0 0 0,7 0-266 0 0,19-6 507 0 0,0-2 0 0 0,1-2-507 0 0,5-1 174 0 0,131-44 260 0 0,-94 28-892 0 0,2 4 0 0 0,13 1 458 0 0,-59 16-508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119 121 5351 0 0,'0'0'242'0'0,"0"0"-1"0"0,-2 2 10 0 0,-17 20 2014 0 0,12-16-1036 0 0,2 0 0 0 0,-1 1 0 0 0,-3 5-1229 0 0,3-3 574 0 0,3-5-355 0 0,0 1 0 0 0,0-1-1 0 0,0 0 1 0 0,1 1 0 0 0,0 0-1 0 0,0-1 1 0 0,0 1 0 0 0,1 0-1 0 0,0 0 1 0 0,-1 4-219 0 0,-13 88 1752 0 0,-4 21-879 0 0,13-89-759 0 0,5-27 51 0 0,1-2 28 0 0,3-1-127 0 0,0 1-1 0 0,-1-1 1 0 0,1 0-1 0 0,0 0 1 0 0,-1 0-1 0 0,1-1 0 0 0,-1 1 1 0 0,2-2-66 0 0,3-1 152 0 0,2-1-30 0 0,0-1 1 0 0,0 0-1 0 0,-1-1 0 0 0,0 0 0 0 0,0 0 1 0 0,-1-1-1 0 0,0 0 0 0 0,0 0 0 0 0,4-9-122 0 0,4 0 56 0 0,0 0-1 0 0,1 1-55 0 0,21-24 37 0 0,-2 8 23 0 0,-34 31-60 0 0,-1 1 0 0 0,0 0 0 0 0,0-1 0 0 0,0 1-1 0 0,1 0 1 0 0,-1-1 0 0 0,0 1 0 0 0,0 0 0 0 0,1-1 0 0 0,-1 1-1 0 0,0 0 1 0 0,1 0 0 0 0,-1-1 0 0 0,0 1 0 0 0,1 0 0 0 0,-1 0-1 0 0,0 0 1 0 0,1 0 0 0 0,-1-1 0 0 0,1 1 0 0 0,-1 0 0 0 0,0 0-1 0 0,1 0 1 0 0,-1 0 0 0 0,1 0 0 0 0,-1 0 0 0 0,0 0 0 0 0,1 0-1 0 0,-1 0 1 0 0,1 0 0 0 0,-1 0 0 0 0,0 0 0 0 0,1 0 0 0 0,-1 1-1 0 0,1-1 1 0 0,-1 0 0 0 0,0 0 0 0 0,1 0 0 0 0,-1 1 0 0 0,0-1-1 0 0,1 0 1 0 0,-1 0 0 0 0,0 1 0 0 0,1-1 0 0 0,-1 0 0 0 0,0 0-1 0 0,0 1 1 0 0,1-1 0 0 0,-1 0 0 0 0,0 1 0 0 0,0-1 0 0 0,0 0-1 0 0,1 1 1 0 0,-1-1 0 0 0,0 1 0 0 0,0-1 0 0 0,0 1-4 0 0,3 2-6 0 0,-1 0 1 0 0,0 0 0 0 0,0 1-1 0 0,-1-1 1 0 0,1 0-1 0 0,-1 1 1 0 0,0 0-1 0 0,0-1 1 0 0,0 1 0 0 0,0 1 9 0 0,4 40-15 0 0,-3-29 79 0 0,-2 17 64 0 0,0-23-107 0 0,0-1-1 0 0,1 0 1 0 0,0 1-1 0 0,0-1 1 0 0,1 0-1 0 0,0 0 1 0 0,3 7-21 0 0,1-3 26 0 0,-5-11-14 0 0,1-1 0 0 0,-1 0 0 0 0,1 1 0 0 0,-1-1 0 0 0,1 0 0 0 0,0 0 0 0 0,-1 0 0 0 0,1 0 0 0 0,0-1 0 0 0,0 1 0 0 0,0 0 0 0 0,0-1 0 0 0,0 1 0 0 0,0-1 0 0 0,0 0 0 0 0,0 1 0 0 0,0-1 0 0 0,0 0 0 0 0,0 0 0 0 0,0 0 0 0 0,0-1 0 0 0,0 1 0 0 0,0 0 0 0 0,-1-1 0 0 0,1 1 0 0 0,0-1 0 0 0,1 0-12 0 0,7-3 169 0 0,1-1-1 0 0,-1 0 1 0 0,0 0 0 0 0,5-4-169 0 0,-1 1 179 0 0,-3 2-55 0 0,81-49 665 0 0,-75 44-734 0 0,-1-1 1 0 0,-1-1-1 0 0,0 0 0 0 0,5-7-55 0 0,-9 8 39 0 0,0-2 0 0 0,0 1 0 0 0,-1-2-1 0 0,-1 1 1 0 0,-1-1 0 0 0,0-1 0 0 0,-1 1 0 0 0,5-14-39 0 0,-6 12 72 0 0,2 1 1 0 0,6-11-73 0 0,11-24 0 0 0,10-37-2689 0 0,-35 86 914 0 0,0 2-75 0 0,0 0-20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70 9215 0 0,'0'0'707'0'0,"-1"2"-464"0"0,0 52 4943 0 0,2-51-4886 0 0,0 0-1 0 0,0 0 0 0 0,1 0 0 0 0,-1 0 1 0 0,1 0-1 0 0,0-1 0 0 0,0 1 0 0 0,0-1 1 0 0,0 1-1 0 0,0-1 0 0 0,1 1-299 0 0,-1-2 396 0 0,1-1-78 0 0,1 0-231 0 0,6 1 94 0 0,1-2 0 0 0,-1 1 0 0 0,0-1 0 0 0,0 0 0 0 0,0-1 0 0 0,0-1 0 0 0,4 0-181 0 0,13-8 330 0 0,-1-1 0 0 0,10-6-330 0 0,-25 12 12 0 0,-1-1 0 0 0,1 0 0 0 0,-2 0 0 0 0,1-1 0 0 0,-1 0 0 0 0,0 0 0 0 0,-1-2-12 0 0,-5 7-64 0 0,-1 1 0 0 0,1-1 0 0 0,-1-1 0 0 0,0 1 0 0 0,0 0-1 0 0,-1 0 1 0 0,1-1 0 0 0,0 1 0 0 0,-1-1 0 0 0,1-2 64 0 0,-2 5-44 0 0,0 1 0 0 0,0-1 1 0 0,-1 1-1 0 0,1-1 0 0 0,0 1 0 0 0,0-1 0 0 0,0 1 1 0 0,0 0-1 0 0,-1-1 0 0 0,1 1 0 0 0,0 0 0 0 0,0-1 1 0 0,-1 1-1 0 0,1-1 0 0 0,0 1 0 0 0,-1 0 1 0 0,1 0-1 0 0,0-1 0 0 0,-1 1 0 0 0,1 0 0 0 0,0-1 1 0 0,-1 1-1 0 0,1 0 0 0 0,-1 0 0 0 0,1 0 1 0 0,-1 0-1 0 0,1-1 0 0 0,0 1 0 0 0,-1 0 0 0 0,1 0 1 0 0,-1 0-1 0 0,1 0 0 0 0,-1 0 0 0 0,0 0 44 0 0,-16 1-1119 0 0,0 3 705 0 0,1 1 1 0 0,0 1-1 0 0,0 0 0 0 0,0 1 1 0 0,1 1-1 0 0,-1 1 414 0 0,-30 19-528 0 0,-10 11 528 0 0,22-16-54 0 0,14-9 110 0 0,1 2-1 0 0,0 0 1 0 0,1 0-1 0 0,0 2 1 0 0,2 1 0 0 0,0 0-1 0 0,-9 15-55 0 0,21-29 98 0 0,1 1-1 0 0,0 0 1 0 0,0-1-1 0 0,1 1 0 0 0,0 1 1 0 0,0-1-1 0 0,0 0 1 0 0,1 0-1 0 0,-1 1 1 0 0,2-1-1 0 0,-1 1 1 0 0,1 1-98 0 0,0-4 89 0 0,0 0-1 0 0,0 0 1 0 0,1 0 0 0 0,0 0 0 0 0,-1 0 0 0 0,2 0 0 0 0,-1 0 0 0 0,0-1 0 0 0,1 1 0 0 0,-1 0 0 0 0,1-1 0 0 0,0 1 0 0 0,1-1 0 0 0,-1 0 0 0 0,0 0-1 0 0,1 1 1 0 0,0-2 0 0 0,0 1 0 0 0,0 0 0 0 0,0 0-89 0 0,3 1 63 0 0,1 0-1 0 0,-1-1 1 0 0,1 1-1 0 0,-1-1 1 0 0,1-1-1 0 0,0 1 1 0 0,0-1 0 0 0,0-1-1 0 0,0 1 1 0 0,1-1-1 0 0,-1 0 1 0 0,0-1-1 0 0,1 0 1 0 0,-1 0-1 0 0,0 0 1 0 0,0-1-1 0 0,5-1-62 0 0,6-2-54 0 0,0 0-1 0 0,-1-1 0 0 0,1 0 0 0 0,-1-2 1 0 0,-1 0-1 0 0,11-6 55 0 0,6-6-513 0 0,0-4-29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3 7831 0 0,'11'-3'7208'0'0,"-19"10"-5717"0"0,-20 10-1238 0 0,5-10 1251 0 0,-18 3-1504 0 0,21-6 239 0 0,1 1 0 0 0,0 1 1 0 0,-1 1-240 0 0,-19 9 86 0 0,1 2 0 0 0,1 2 0 0 0,1 2 0 0 0,-21 16-86 0 0,37-24 10 0 0,11-9-10 0 0,2 0 0 0 0,-1 1 0 0 0,0 0 0 0 0,1 1 0 0 0,0 0 0 0 0,-3 4 0 0 0,5-5 12 0 0,-9 11-133 0 0,13-17 109 0 0,1 1 0 0 0,-1 0 0 0 0,1 0 0 0 0,-1-1 1 0 0,1 1-1 0 0,-1 0 0 0 0,1 0 0 0 0,0 0 0 0 0,-1 0 0 0 0,1-1 0 0 0,0 1 0 0 0,0 0 0 0 0,0 0 0 0 0,0 0 0 0 0,0 0 0 0 0,0 0 0 0 0,0 0 0 0 0,0-1 0 0 0,0 2 12 0 0,1 0-29 0 0,-1 0 1 0 0,1 0-1 0 0,0-1 0 0 0,0 1 0 0 0,1 0 0 0 0,-1-1 0 0 0,0 1 1 0 0,0 0-1 0 0,1-1 0 0 0,-1 1 0 0 0,1-1 0 0 0,-1 0 1 0 0,1 0-1 0 0,0 1 29 0 0,30 12-436 0 0,-32-14 435 0 0,39 14-399 0 0,26 4 400 0 0,-35-11 33 0 0,-1 1-1 0 0,1 2 1 0 0,22 12-33 0 0,-31-10 158 0 0,-20-11-113 0 0,0 0 0 0 0,0 0 1 0 0,1 0-1 0 0,-1-1 0 0 0,0 1 1 0 0,0 0-1 0 0,0 0 1 0 0,0 1-1 0 0,0-1 0 0 0,-1 0 1 0 0,1 0-1 0 0,0 0 0 0 0,0 1 1 0 0,-1-1-1 0 0,1 0-45 0 0,-1 1 80 0 0,-1 1 0 0 0,1-1 0 0 0,-1 0 0 0 0,0 0 1 0 0,0 0-1 0 0,0-1 0 0 0,0 1 0 0 0,0 0 0 0 0,0 0 0 0 0,0 0 0 0 0,0-1 0 0 0,-1 1 0 0 0,1 0 0 0 0,-1-1 0 0 0,1 0 0 0 0,-1 1 0 0 0,0-1 0 0 0,1 0 1 0 0,-1 0-1 0 0,0 0 0 0 0,0 0 0 0 0,-1 1-80 0 0,-6 2 187 0 0,0 0 1 0 0,0 0 0 0 0,0-1-1 0 0,-5 1-187 0 0,-16 3 81 0 0,0-2 0 0 0,0-1 1 0 0,0-1-1 0 0,-23-2-81 0 0,-121-9-721 0 0,136 5 475 0 0,-21-4-529 0 0,57 7 3 0 0,-10-6-2187 0 0,10 5-2989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10103 0 0,'-8'10'192'0'0,"0"1"0"0"0,1 0 0 0 0,0 0 0 0 0,1 1 0 0 0,0 0 0 0 0,0 3-192 0 0,-10 27 351 0 0,-1 8-351 0 0,6-15 845 0 0,-35 111 1255 0 0,9-26-1198 0 0,-31 63-902 0 0,50-142 10 0 0,-1-2 1 0 0,-2 0 0 0 0,-2-2-1 0 0,-1 0 1 0 0,-2-2 0 0 0,-2-1-1 0 0,-16 16-10 0 0,23-32-23 0 0,0-1 0 0 0,-1 0 0 0 0,-19 10 23 0 0,26-17-3 0 0,0-2 30 0 0,0 0 0 0 0,0-1 0 0 0,-3 0-27 0 0,-16 8 66 0 0,33-14-57 0 0,1-1 1 0 0,-1 0-1 0 0,1 0 0 0 0,-1 0 1 0 0,0 0-1 0 0,1 0 0 0 0,-1 0 1 0 0,1 0-1 0 0,-1 0 1 0 0,1 0-1 0 0,-1 0 0 0 0,1 0 1 0 0,-1 0-1 0 0,1 0 0 0 0,-1 0 1 0 0,1 0-1 0 0,-1 0 0 0 0,1-1 1 0 0,-1 1-1 0 0,1 0 0 0 0,-1 0 1 0 0,1-1-1 0 0,-1 1 1 0 0,1 0-1 0 0,-1 0 0 0 0,1-1 1 0 0,0 1-1 0 0,-1-1 0 0 0,1 1 1 0 0,-1 0-1 0 0,1-1 0 0 0,0 1 1 0 0,0-1-1 0 0,-1 1 0 0 0,1-1 1 0 0,0 0-10 0 0,-6-15 79 0 0,6 14-97 0 0,1 0 0 0 0,-1-1 0 0 0,1 1 0 0 0,-1 0 0 0 0,1 0 0 0 0,0 0 0 0 0,0 0 0 0 0,0 0-1 0 0,0 0 1 0 0,0 0 0 0 0,0 0 0 0 0,0 0 0 0 0,1 1 0 0 0,0-1 18 0 0,25-26-500 0 0,-11 12 238 0 0,2-2-113 0 0,1 1-1 0 0,0 0 0 0 0,11-6 376 0 0,66-42-463 0 0,-85 58 449 0 0,27-17 388 0 0,1 1-1 0 0,31-12-373 0 0,-60 31 253 0 0,0-1 1 0 0,1 2-1 0 0,0-1 0 0 0,-1 1 1 0 0,1 1-1 0 0,0 0 0 0 0,7 0-253 0 0,-16 2 126 0 0,1 2-20 0 0,-1 0-78 0 0,0 0 0 0 0,1 1-1 0 0,-1-1 1 0 0,0 1 0 0 0,-1 0 0 0 0,1-1-1 0 0,0 1 1 0 0,-1 0 0 0 0,1 0-1 0 0,-1 0 1 0 0,0 0 0 0 0,0 0 0 0 0,0 0-1 0 0,0 3-27 0 0,0 1 67 0 0,-1 0 0 0 0,0-1 1 0 0,0 1-1 0 0,0 0 0 0 0,-1-1 0 0 0,0 1 0 0 0,0 2-67 0 0,-5 13 273 0 0,-1-1 0 0 0,0 0 0 0 0,-1 0 0 0 0,-3 1-273 0 0,-4 10 626 0 0,-18 28-626 0 0,27-49 54 0 0,-3 4-440 0 0,9-11 88 0 0,0-1-5 0 0,0 0-853 0 0,0-3-76 0 0,0 0-15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22 2303 0 0,'1'-2'-1575'0'0,"5"-6"1369"0"0,0-1 6931 0 0,-4 8-337 0 0,-7 12-4778 0 0,-9 16-1402 0 0,-12 26-24 0 0,22-48-150 0 0,1 1 1 0 0,1-1 0 0 0,-1 1 0 0 0,1-1 0 0 0,0 1 0 0 0,0 0-1 0 0,0 3-34 0 0,-3 10 103 0 0,-13 21 148 0 0,11-25-56 0 0,0 1-1 0 0,1 0 1 0 0,0 1 0 0 0,1-1-1 0 0,1 1 1 0 0,1 0 0 0 0,-1 9-195 0 0,4-25 77 0 0,0 0 1 0 0,0-1-1 0 0,0 1 1 0 0,-1 0-1 0 0,1-1 1 0 0,1 1-1 0 0,-1 0 1 0 0,0-1-1 0 0,0 1 1 0 0,0 0-1 0 0,0-1 1 0 0,0 1-1 0 0,1-1 1 0 0,-1 1-1 0 0,0 0 1 0 0,0-1-1 0 0,1 1 1 0 0,-1-1-1 0 0,0 1 1 0 0,1-1-1 0 0,-1 1 1 0 0,1-1-1 0 0,-1 1-77 0 0,1-1 51 0 0,-1 0-1 0 0,1 1 0 0 0,0-1 0 0 0,-1 0 0 0 0,1 0 0 0 0,-1 0 0 0 0,1 0 0 0 0,0 0 0 0 0,-1 0 0 0 0,1 0 0 0 0,-1 0 0 0 0,1 0 0 0 0,0 0 0 0 0,-1 0 0 0 0,1 0 0 0 0,-1 0 0 0 0,1-1 1 0 0,-1 1-1 0 0,1 0-50 0 0,3-2 139 0 0,0 0 0 0 0,-1 0 0 0 0,0 0 0 0 0,1-1 1 0 0,-1 1-1 0 0,2-3-139 0 0,4-4 132 0 0,-1-1 1 0 0,0-1-1 0 0,-1 1 1 0 0,0-1-1 0 0,0-1 1 0 0,1-4-133 0 0,10-16 83 0 0,-11 20-89 0 0,0-1 0 0 0,-1 1-1 0 0,-1-1 1 0 0,0 0 0 0 0,-1 0-1 0 0,0 0 1 0 0,-1-1 0 0 0,0 1-1 0 0,-1-2 7 0 0,-2 10-95 0 0,0 0-1 0 0,0 0 0 0 0,0 0 1 0 0,-1 0-1 0 0,0 1 1 0 0,0-1-1 0 0,0 0 1 0 0,-1 0-1 0 0,1 1 0 0 0,-2-2 96 0 0,2 4-218 0 0,0-1 0 0 0,0 1 0 0 0,-1 0 0 0 0,1 0 0 0 0,-1 0 0 0 0,1 0 0 0 0,-1 0 0 0 0,0 1 0 0 0,0-1 0 0 0,0 0 0 0 0,0 1 0 0 0,0-1 0 0 0,0 1 0 0 0,0 0 0 0 0,0 0 0 0 0,-1 0 0 0 0,1 0 0 0 0,0 0 0 0 0,-1 0 0 0 0,-1 0 218 0 0,-2 0-833 0 0,-7-1 458 0 0,6-2-5333 0 0,7 4 1496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9 11975 0 0,'2'0'267'0'0,"13"-8"368"0"0,-14 7-337 0 0,-1 4-196 0 0,-3 12 203 0 0,-1 0 1 0 0,0 0 0 0 0,-1-1-1 0 0,-1 1 1 0 0,0-1 0 0 0,-5 8-306 0 0,-16 25 2184 0 0,-8 10-2184 0 0,25-43 56 0 0,-26 43 20 0 0,-105 158 1062 0 0,77-126-280 0 0,-29 28-858 0 0,-28 33 0 0 0,67-82 0 0 0,-9 20 0 0 0,60-84 0 0 0,0 0 0 0 0,1 1 0 0 0,0-1 0 0 0,0 0 0 0 0,0 1 0 0 0,0-1 0 0 0,0 1 0 0 0,1 0 0 0 0,0 0 0 0 0,0-1 0 0 0,0 1 0 0 0,1 0 0 0 0,0-4-48 0 0,0 0-1 0 0,-1-1 0 0 0,1 1 1 0 0,0 0-1 0 0,0 0 1 0 0,0-1-1 0 0,0 1 0 0 0,0 0 1 0 0,0-1-1 0 0,0 1 1 0 0,0 0-1 0 0,0 0 0 0 0,0-1 1 0 0,1 1-1 0 0,-1 0 1 0 0,0-1-1 0 0,0 1 0 0 0,1 0 1 0 0,-1-1-1 0 0,0 1 1 0 0,1 0-1 0 0,-1-1 0 0 0,1 1 1 0 0,-1-1-1 0 0,1 1 1 0 0,-1-1-1 0 0,1 1 0 0 0,-1-1 1 0 0,1 1-1 0 0,-1-1 1 0 0,1 0-1 0 0,0 1 0 0 0,-1-1 1 0 0,1 0-1 0 0,0 1 1 0 0,-1-1-1 0 0,1 0 0 0 0,0 0 1 0 0,0 0 48 0 0,0 1-614 0 0,8 3-5525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55 1375 0 0,'0'0'522'0'0,"0"0"1651"0"0,0 0 724 0 0,-1 2 146 0 0,-6 11-1460 0 0,0 0 0 0 0,-1-1 1 0 0,-9 12-1584 0 0,-16 26 1207 0 0,22-31-767 0 0,-1 2-16 0 0,1 0 0 0 0,0 1 0 0 0,2 0 0 0 0,0 3-424 0 0,8-22 214 0 0,1-1-133 0 0,1 1 1 0 0,-1-1 0 0 0,1 0 0 0 0,-1 1 0 0 0,1-1 0 0 0,0 1 0 0 0,-1-1 0 0 0,1 0 0 0 0,1 0 0 0 0,-1 1 0 0 0,0-1 0 0 0,0 0-1 0 0,1 0 1 0 0,-1 0 0 0 0,1 0 0 0 0,0-1 0 0 0,0 1 0 0 0,-1 0 0 0 0,1-1 0 0 0,0 1 0 0 0,0-1 0 0 0,0 1 0 0 0,1-1 0 0 0,-1 0-1 0 0,0 0 1 0 0,0 0 0 0 0,1 0-82 0 0,6 2 123 0 0,0 0 0 0 0,1-1 0 0 0,-1 1 0 0 0,0-2 0 0 0,1 0 0 0 0,6 1-123 0 0,-2-3 43 0 0,1-2-33 0 0,-11 1 0 0 0,-1 1 0 0 0,0-1-1 0 0,0 0 1 0 0,0 0 0 0 0,0 0 0 0 0,0 0-1 0 0,0 0 1 0 0,-1 0 0 0 0,1-1 0 0 0,-1 0-1 0 0,0 1 1 0 0,0-1 0 0 0,0 0 0 0 0,2-2-10 0 0,1-6 30 0 0,1-1 0 0 0,-1 1 0 0 0,1-8-30 0 0,2-2-11 0 0,13-31-66 0 0,3 1 0 0 0,4-3 77 0 0,11-10-6076 0 0,-16 30-502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14887 0 0,'0'0'680'0'0,"0"0"-10"0"0,-2 2-430 0 0,-7 9-198 0 0,0 0 0 0 0,1 0 0 0 0,0 1 0 0 0,-2 6-42 0 0,-1 0 342 0 0,-12 15-342 0 0,-80 101 952 0 0,63-82-856 0 0,2 1 0 0 0,2 2-1 0 0,3 1 1 0 0,1 4-96 0 0,7-11 18 0 0,-45 91 17 0 0,54-107-39 0 0,-20 28 4 0 0,-6 11 22 0 0,16-30 189 0 0,17-29-198 0 0,8-11-83 0 0,-2 8-5096 0 0,3-8-584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5063 0 0,'2'0'232'0'0,"45"9"111"0"0,-40-8 572 0 0,0 1 0 0 0,0-1-1 0 0,0 0 1 0 0,7-1-915 0 0,24 2 6731 0 0,14 3-6731 0 0,-33-3 842 0 0,-16-2-298 0 0,9 1 2617 0 0,-20-3-3066 0 0,-1 0 1 0 0,1 0-1 0 0,0-1 0 0 0,0-1 0 0 0,1 1 0 0 0,-1-1 0 0 0,1 0 1 0 0,-6-5-96 0 0,9 7 6 0 0,1-1 1 0 0,0 0 0 0 0,1 1 0 0 0,-1-1-1 0 0,0 0 1 0 0,1-1 0 0 0,-1 1-1 0 0,1 0 1 0 0,0-1 0 0 0,0 1 0 0 0,1-1-1 0 0,-1 1 1 0 0,1-1 0 0 0,0 0 0 0 0,-1 0-1 0 0,2 0 1 0 0,-1 0 0 0 0,0 0-1 0 0,1 0 1 0 0,0-3-7 0 0,0-6-1 0 0,-1 3-1 0 0,1-1 0 0 0,1 0 0 0 0,0 0 0 0 0,0 1 0 0 0,1-1 0 0 0,1-2 2 0 0,1 2-58 0 0,0 0 1 0 0,1 1-1 0 0,0-1 1 0 0,1 1 0 0 0,0 0-1 0 0,0 1 1 0 0,1 0-1 0 0,1 0 1 0 0,-1 0-1 0 0,5-3 58 0 0,0 2-191 0 0,0 0-1 0 0,0 0 1 0 0,1 1-1 0 0,0 0 1 0 0,1 2 0 0 0,0-1-1 0 0,7-1 192 0 0,-14 6-25 0 0,0 1 0 0 0,0 1 0 0 0,0-1 0 0 0,1 1 0 0 0,-1 1 0 0 0,0-1-1 0 0,1 1 1 0 0,-1 0 0 0 0,0 1 0 0 0,1 0 0 0 0,5 1 25 0 0,11 4 13 0 0,0 0 1 0 0,20 9-14 0 0,-11-4 103 0 0,-12-5 19 0 0,-1 1 0 0 0,10 6-122 0 0,-25-10 33 0 0,1-1 0 0 0,-1 2 1 0 0,0-1-1 0 0,0 0 0 0 0,-1 1 1 0 0,1 0-1 0 0,-1 0 0 0 0,1 1 1 0 0,-1-1-1 0 0,0 1 0 0 0,-1 0-33 0 0,-1-3 17 0 0,-1 0 0 0 0,0 0 0 0 0,0 0 0 0 0,-1 0 0 0 0,1 0 0 0 0,0 1 0 0 0,-1-1 0 0 0,1 0 0 0 0,-1 0 0 0 0,0 1 0 0 0,1-1 0 0 0,-1 0 0 0 0,0 1 0 0 0,0-1 0 0 0,-1 0 0 0 0,1 0 0 0 0,-1 1 0 0 0,1-1 0 0 0,-1 0 0 0 0,1 0 0 0 0,-1 0 0 0 0,0 1 0 0 0,0-1 0 0 0,-1 0-17 0 0,-3 8 105 0 0,-1-1 1 0 0,0-1-1 0 0,0 1 1 0 0,-7 6-106 0 0,4-6 68 0 0,-18 22-27 0 0,-1-2 0 0 0,-1-1 0 0 0,-1-1 0 0 0,-2-2 0 0 0,0-1 0 0 0,-23 11-41 0 0,47-30-21 0 0,0-1 1 0 0,0-1-1 0 0,0 0 0 0 0,0 0 1 0 0,-1 0-1 0 0,-6 0 21 0 0,10-2-43 0 0,0 0 0 0 0,0 0 0 0 0,0-1 0 0 0,0 0 0 0 0,0 0-1 0 0,0 0 1 0 0,0-1 0 0 0,0 0 0 0 0,0 0 0 0 0,0 0 0 0 0,0-1 0 0 0,-2 0 43 0 0,-16-7-319 0 0,19 6 121 0 0,3-2 12 0 0,-1 1 1 0 0,0 0-1 0 0,1-1 1 0 0,0 0 0 0 0,0 1-1 0 0,0-1 1 0 0,1 0-1 0 0,-1 0 1 0 0,1 1 0 0 0,0-1-1 0 0,1 0 1 0 0,-1 0-1 0 0,1 1 1 0 0,0-1 0 0 0,0 0-1 0 0,0 1 1 0 0,1-1-1 0 0,0 1 1 0 0,0 0 0 0 0,1-3 185 0 0,9-19-2206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 7367 0 0,'3'0'568'0'0,"16"-1"-303"0"0,11 0 217 0 0,-11 5 3487 0 0,-17-3-3271 0 0,4 13 303 0 0,-5-11-906 0 0,-1 0 0 0 0,0-1 0 0 0,1 1 0 0 0,-1 0 0 0 0,0-1 0 0 0,0 1 0 0 0,-1 0 0 0 0,1-1 0 0 0,-1 1 0 0 0,1-1 0 0 0,-1 1 0 0 0,0 0 0 0 0,0 1-95 0 0,-18 34 941 0 0,15-30-757 0 0,-54 90 697 0 0,-3-3-1 0 0,-41 45-880 0 0,77-103 228 0 0,2 2 0 0 0,1 0-1 0 0,2 1 1 0 0,-10 30-228 0 0,23-53 15 0 0,0 0 1 0 0,2 1-1 0 0,0-1 0 0 0,1 1 1 0 0,0 0-1 0 0,0 17-15 0 0,4-33-944 0 0,0-2-331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60 186 14255 0 0,'0'0'654'0'0,"-1"2"-17"0"0,-4 17 346 0 0,-1 0-1 0 0,-8 15-982 0 0,13-32 580 0 0,1-2-117 0 0,0 1-355 0 0,-1 0 1 0 0,0 0-1 0 0,1 1 1 0 0,-1-1-1 0 0,0 0 1 0 0,0 0-1 0 0,0 0 1 0 0,0 0-1 0 0,0-1 1 0 0,0 1-1 0 0,0 0-108 0 0,-1 1 129 0 0,0 1-126 0 0,-13 2 1053 0 0,14-4-1055 0 0,1-1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0,-1 0 0 0 0,1-1 0 0 0,0 1 0 0 0,0 0 0 0 0,0 0 0 0 0,0 0 0 0 0,0 0 0 0 0,0 0 0 0 0,0 0 0 0 0,0 0 0 0 0,0 0 0 0 0,0 0 0 0 0,0 0-1 0 0,0 0 1 0 0,0 0 0 0 0,0 0 0 0 0,0 0 0 0 0,0 0 0 0 0,0-1 0 0 0,0 1 0 0 0,0 0 0 0 0,0 0 0 0 0,0 0 0 0 0,0 0 0 0 0,0 0 0 0 0,0 0 0 0 0,0 0 0 0 0,0 0 0 0 0,0 0 0 0 0,0 0 0 0 0,0 0 0 0 0,0 0 0 0 0,0 0 0 0 0,0-1 0 0 0,0 1-1 0 0,0-5 5 0 0,0-1 0 0 0,1 1 0 0 0,0-1-1 0 0,0 1 1 0 0,0-1 0 0 0,0 1 0 0 0,1 0 0 0 0,0-1-1 0 0,0 1 1 0 0,2-3-5 0 0,5-11 8 0 0,2 1 0 0 0,3-5-8 0 0,-2 7-88 0 0,0 1 0 0 0,1 1 1 0 0,1 0-1 0 0,6-4 88 0 0,-3 2-98 0 0,-16 15 87 0 0,10-10-300 0 0,1 1 0 0 0,0 0 0 0 0,8-5 311 0 0,-15 12-15 0 0,-1 1 0 0 0,1-1-1 0 0,0 1 1 0 0,0 0 0 0 0,0 0 0 0 0,1 1-1 0 0,-1 0 1 0 0,0-1 0 0 0,0 2 0 0 0,1-1-1 0 0,-1 1 1 0 0,2-1 15 0 0,-2 2 78 0 0,-1-1 1 0 0,1 1-1 0 0,0 0 0 0 0,0 0 0 0 0,-1 0 0 0 0,1 0 1 0 0,0 1-1 0 0,-1 0 0 0 0,0 0 0 0 0,5 3-78 0 0,-3-2 129 0 0,-3-2-60 0 0,-1 1 1 0 0,0 0 0 0 0,1-1-1 0 0,-1 1 1 0 0,0 0-1 0 0,0 0 1 0 0,0 0-1 0 0,0 0 1 0 0,-1 1 0 0 0,1-1-1 0 0,-1 1 1 0 0,1-1-1 0 0,0 3-69 0 0,13 35 348 0 0,-11-27-232 0 0,-2-3-65 0 0,1-1 1 0 0,-1 1-1 0 0,0 0 1 0 0,-1 0-1 0 0,-1 0 1 0 0,1 0-1 0 0,-2 0 1 0 0,1 0 0 0 0,-1 0-1 0 0,-1 0 1 0 0,0 0-1 0 0,0-1 1 0 0,-1 1-1 0 0,-1 3-51 0 0,-4 6 39 0 0,4-15-7 0 0,0-1-23 0 0,-4 5-44 0 0,-12 10-570 0 0,18-17 220 0 0,2-1-712 0 0,0 0-314 0 0,-1-1-58 0 0,-8-5-17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12439 0 0,'0'0'958'0'0,"-2"2"-625"0"0,-6 7 840 0 0,1 0 1 0 0,0 1-1 0 0,0-1 0 0 0,0 3-1173 0 0,-13 35 2856 0 0,17-40-3002 0 0,1 1 0 0 0,0 0 0 0 0,0 0 0 0 0,1 0 0 0 0,0 3 146 0 0,1 2-4987 0 0,0-11-1704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12695 0 0,'0'0'580'0'0,"0"0"-10"0"0,0 0-324 0 0,0 0-7 0 0,0 0 32 0 0,0 3 7 0 0,-2 32 323 0 0,-1 0 0 0 0,-1-1 1 0 0,-2 1-1 0 0,-2-1 0 0 0,-1-1 0 0 0,-9 21-601 0 0,3-9 359 0 0,-5 14 669 0 0,-10 17-1028 0 0,-51 117 1452 0 0,34-77-867 0 0,11-33-335 0 0,2-4-1479 0 0,-1 13 1229 0 0,34-90-2006 0 0,1-2-4912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11055 0 0,'0'-1'134'0'0,"0"1"0"0"0,0-1 0 0 0,0 0 0 0 0,1 0 0 0 0,-1 1 0 0 0,0-1 0 0 0,0 0 0 0 0,1 1 0 0 0,-1-1 0 0 0,0 0 0 0 0,1 1-1 0 0,-1-1 1 0 0,1 1 0 0 0,-1-1 0 0 0,1 0 0 0 0,-1 1 0 0 0,1-1 0 0 0,0 1 0 0 0,-1-1 0 0 0,1 1 0 0 0,0 0 0 0 0,-1-1 0 0 0,1 1 0 0 0,0 0 0 0 0,-1-1 0 0 0,2 1-134 0 0,23-7 1372 0 0,-12 4-537 0 0,27-9-337 0 0,50-16-4 0 0,-65 21 187 0 0,0 0 0 0 0,18-1-681 0 0,14-4 651 0 0,-32 7-214 0 0,1 1 0 0 0,21 0-437 0 0,21-4 391 0 0,-47 6-396 0 0,-1 1-1 0 0,0 1 1 0 0,1 1-1 0 0,-1 0 1 0 0,0 2-1 0 0,17 3 6 0 0,-14-2-820 0 0,-1 0-15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132 212 1839 0 0,'0'0'408'0'0,"1"-1"1042"0"0,0 1-963 0 0,0-1 1 0 0,-1 1-1 0 0,1 0 0 0 0,0 0 1 0 0,-1 0-1 0 0,1-1 0 0 0,0 1 1 0 0,0 0-1 0 0,-1 0 0 0 0,1 0 1 0 0,0 0-1 0 0,-1 0 1 0 0,1 0-1 0 0,0 1 0 0 0,0-1 1 0 0,-1 0-1 0 0,1 0 0 0 0,0 0-487 0 0,8 2 2548 0 0,-18 9-1494 0 0,-73 95 1080 0 0,26-31-2124 0 0,49-65 2 0 0,5-8 50 0 0,2-2 24 0 0,0 0 29 0 0,0 0-14 0 0,1-1-88 0 0,-1 0 0 0 0,1 0 0 0 0,-1 0 0 0 0,1 0 0 0 0,-1 0 0 0 0,1 0 0 0 0,0 0-1 0 0,0 1 1 0 0,-1-1 0 0 0,1 0 0 0 0,0 0 0 0 0,0 1-13 0 0,2-4 21 0 0,10-14-18 0 0,0 0 1 0 0,1 0-1 0 0,1 2 0 0 0,0 0 0 0 0,3-1-3 0 0,12-10 0 0 0,2-4 0 0 0,10-11 0 0 0,-41 42 0 0 0,7-9-7 0 0,0 1 0 0 0,1 1 0 0 0,0 0 0 0 0,0 0 0 0 0,1 1 0 0 0,0 0-1 0 0,0 1 1 0 0,0 0 0 0 0,7-2 7 0 0,-6 3 5 0 0,0 1 26 0 0,0-1 1 0 0,1 1-1 0 0,-1 1 0 0 0,1 0 0 0 0,0 1 0 0 0,0 0-31 0 0,8 0 124 0 0,-16 0-93 0 0,0 1 0 0 0,0 0 0 0 0,0-1 0 0 0,-1 2-1 0 0,1-1 1 0 0,0 0 0 0 0,0 1 0 0 0,0 0-1 0 0,-1 0 1 0 0,1 0-31 0 0,29 8 336 0 0,-22-3-276 0 0,-9-4-59 0 0,0 1-1 0 0,0-1 1 0 0,-1 0-1 0 0,1 1 1 0 0,0-1-1 0 0,-1 1 1 0 0,1-1-1 0 0,-1 1 1 0 0,0 0-1 0 0,0-1 1 0 0,0 1-1 0 0,0 0 1 0 0,-1 0-1 0 0,1 0 1 0 0,-1 0-1 0 0,0 0 1 0 0,0 0-1 0 0,0 0 1 0 0,0 0-1 0 0,0 0 1 0 0,0-1-1 0 0,-1 1 1 0 0,1 0-1 0 0,-1 0 1 0 0,0 0-1 0 0,0 0 0 0 0,-2 6 0 0 0,-1 1 0 0 0,0-1 0 0 0,0 0 0 0 0,-1 0 0 0 0,0-1-1 0 0,0 0 1 0 0,-2 2 0 0 0,-18 20 29 0 0,-2-1 0 0 0,0-2-1 0 0,-19 15-28 0 0,11-11 42 0 0,27-23-30 0 0,4-6 36 0 0,-4 2-25 0 0,11-16 30 0 0,2 3-44 0 0,2 1 0 0 0,-1 0-1 0 0,1 0 1 0 0,0 1 0 0 0,1 0-1 0 0,5-4-8 0 0,9-9 12 0 0,75-79-93 0 0,-32 31-148 0 0,6 0 229 0 0,-49 48-117 0 0,-4 3-27 0 0,1 1-1 0 0,1 1 1 0 0,0 0 0 0 0,1 1 144 0 0,-14 10-23 0 0,-1 1 0 0 0,0 0 0 0 0,1 0 1 0 0,-1 1-1 0 0,1-1 0 0 0,0 1 0 0 0,0 1 0 0 0,0-1 0 0 0,0 1 0 0 0,0 1 0 0 0,0-1 0 0 0,0 1 0 0 0,0 0 0 0 0,0 1 0 0 0,0 0 1 0 0,3 0 22 0 0,5 5-14 0 0,-11-4 38 0 0,0 1 0 0 0,0-1 0 0 0,0 1 0 0 0,0 0 0 0 0,0 0 0 0 0,-1 0 0 0 0,0 1 0 0 0,1-1 0 0 0,-1 1 0 0 0,0 0 0 0 0,-1 0 0 0 0,1 0 0 0 0,-1 0 0 0 0,1 0 0 0 0,-1 1 0 0 0,-1-1 0 0 0,2 5-24 0 0,2 11 134 0 0,-7-14-118 0 0,1-1 4 0 0,-2 7-1 0 0,0 0 0 0 0,-1 0 0 0 0,-1 0 0 0 0,1 0 0 0 0,-2-1 1 0 0,0 0-1 0 0,0 0-19 0 0,-16 24 127 0 0,-14 14-127 0 0,4-4 153 0 0,22-34-126 0 0,-10 9 46 0 0,0 0-13 0 0,16-16-578 0 0,2-2-29 0 0,1-1-1 0 0,0 0 0 0 0,0 1 1 0 0,0-1-1 0 0,-1 0 0 0 0,1 0 1 0 0,0 0-1 0 0,-1 0 0 0 0,1 0 1 0 0,-1 0 547 0 0,2-1-5958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70 4143 0 0,'0'0'319'0'0,"0"0"160"0"0,0 0 1451 0 0,-2 0 660 0 0,2 0-2271 0 0,-1 0 0 0 0,1 1 1 0 0,-1-1-1 0 0,0 0 0 0 0,1 0 1 0 0,-1 0-1 0 0,1 0 0 0 0,-1 0 1 0 0,1 0-1 0 0,-1-1 0 0 0,0 1 1 0 0,1 0-1 0 0,-1 0 0 0 0,1 0 0 0 0,-1 0 1 0 0,1-1-1 0 0,-1 1 0 0 0,1 0 1 0 0,-1 0-1 0 0,1-1 0 0 0,-1 1 1 0 0,1 0-1 0 0,-1-1 0 0 0,1 1 1 0 0,0-1-1 0 0,-1 1 0 0 0,1-1 1 0 0,-1 1-320 0 0,-3-17 986 0 0,4 15-969 0 0,0 0 0 0 0,-1-1 0 0 0,1 1 0 0 0,-1 0 1 0 0,1 0-1 0 0,-1 0 0 0 0,0 0 0 0 0,0 0 0 0 0,0 0 0 0 0,0 0 1 0 0,0-1-18 0 0,0 2 0 0 0,0 0 0 0 0,0-1 1 0 0,0 1-1 0 0,0 0 1 0 0,-1-1-1 0 0,1 1 0 0 0,0 0 1 0 0,0 0-1 0 0,-1 0 1 0 0,1 0-1 0 0,-1 1 0 0 0,1-1 1 0 0,-1 0-1 0 0,1 0 1 0 0,-1 1-1 0 0,0-1 0 0 0,1 1 1 0 0,-2-1-1 0 0,-1 0-11 0 0,1 1-4 0 0,0-1 0 0 0,0 1 1 0 0,0-1-1 0 0,1 1 1 0 0,-1 0-1 0 0,0 0 1 0 0,0 0-1 0 0,0 0 0 0 0,0 1 1 0 0,0-1-1 0 0,1 1 1 0 0,-1 0-1 0 0,-1 0 15 0 0,-5 3-56 0 0,1 0-1 0 0,-1 0 1 0 0,-3 3 56 0 0,-12 6-143 0 0,-8 2 113 0 0,0 1 0 0 0,2 2 0 0 0,0 1 0 0 0,1 1 0 0 0,1 1 0 0 0,-5 7 30 0 0,-19 15 263 0 0,39-34-66 0 0,0 1-1 0 0,1 0 1 0 0,1 1 0 0 0,0 0-1 0 0,0 1 1 0 0,-3 5-197 0 0,13-16 223 0 0,1 2-21 0 0,1-1-181 0 0,-1-1-1 0 0,1 1 0 0 0,-1-1 1 0 0,1 1-1 0 0,-1-1 0 0 0,1 1 1 0 0,0-1-1 0 0,0 1 0 0 0,0-1 1 0 0,0 0-1 0 0,0 1 0 0 0,0-1 1 0 0,0 0-1 0 0,0 0 0 0 0,0 0 1 0 0,1 0-1 0 0,-1 0 0 0 0,0 0 1 0 0,1 0-1 0 0,-1 0 0 0 0,1 0 1 0 0,-1-1-1 0 0,1 1 0 0 0,-1-1 1 0 0,1 1-1 0 0,-1-1 0 0 0,1 0 1 0 0,0 1-1 0 0,-1-1 0 0 0,1 0 1 0 0,0 0-1 0 0,-1 0 1 0 0,1 0-1 0 0,0 0 0 0 0,0-1-20 0 0,11 0 39 0 0,-1-1 0 0 0,0 0 1 0 0,1-1-1 0 0,-1 0 0 0 0,2-2-39 0 0,62-24 227 0 0,-46 17-194 0 0,-3 2-45 0 0,-24 9-48 0 0,-3 1-12 0 0,0 0-22 0 0,0 0-96 0 0,0 0-39 0 0,0 0-10 0 0,11 6-190 0 0,-8-5 250 0 0,1 5-88 0 0,0 0-1 0 0,0 0 0 0 0,3 7 268 0 0,-4-7-138 0 0,-2-4-587 0 0,13 3-2170 0 0,0-3-2968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270 112 10135 0 0,'0'0'231'0'0,"0"0"29"0"0,0 0 19 0 0,2 1 105 0 0,5 0 274 0 0,0 0 1 0 0,0-1-1 0 0,1 0 0 0 0,-1 0 1 0 0,1-1-659 0 0,-2 1 146 0 0,1-1-1 0 0,-1-1 1 0 0,0 1 0 0 0,0-1 0 0 0,0-1-1 0 0,0 1 1 0 0,0-1 0 0 0,-1 0 0 0 0,1 0-1 0 0,-1 0 1 0 0,0-1 0 0 0,0 0 0 0 0,0 0-1 0 0,0 0 1 0 0,0-1-146 0 0,0 1 186 0 0,-1-1 1 0 0,0 1-1 0 0,0-1 0 0 0,0 0 0 0 0,0 0 0 0 0,-1 0 0 0 0,0 0 1 0 0,0-1-1 0 0,-1 1 0 0 0,1-1 0 0 0,0-5-186 0 0,-2 10 443 0 0,-33-1-679 0 0,17 4 123 0 0,1 1 0 0 0,1 0 0 0 0,-1 2 0 0 0,0-1 0 0 0,1 2 0 0 0,0-1 0 0 0,0 2 0 0 0,-6 4 113 0 0,-6 6-229 0 0,0 1 0 0 0,1 1 0 0 0,-9 10 229 0 0,30-26 0 0 0,-38 34 0 0 0,-17 22 0 0 0,47-47 0 0 0,1 1 0 0 0,0 0 0 0 0,1 0 0 0 0,0 1 0 0 0,1 0 0 0 0,1 0 0 0 0,-3 8 0 0 0,5-7 0 0 0,4-4 64 0 0,2-10-21 0 0,-1 0 0 0 0,1 0-1 0 0,0 0 1 0 0,-1 0 0 0 0,1 0 0 0 0,0-1-1 0 0,0 1 1 0 0,0 0 0 0 0,-1-1 0 0 0,1 1-1 0 0,0 0 1 0 0,0-1 0 0 0,0 1-1 0 0,0-1 1 0 0,0 0 0 0 0,0 1 0 0 0,0-1-1 0 0,0 0 1 0 0,0 1 0 0 0,0-1 0 0 0,0 0-1 0 0,0 0 1 0 0,0 0 0 0 0,1 0-43 0 0,28-1 737 0 0,92-26-572 0 0,-122 27-165 0 0,10-2 0 0 0,-1-1 0 0 0,1 0 0 0 0,-1-1 0 0 0,0 1 0 0 0,0-2 0 0 0,0 1 0 0 0,-1-1 0 0 0,1-1 0 0 0,5-5 0 0 0,-5 2 0 0 0,-6 2-64 0 0,-2 5-273 0 0,-1 2-138 0 0,0 0-33 0 0,0 0 66 0 0,0 0 416 0 0,1 0 0 0 0,-1 1 0 0 0,1-1 0 0 0,-1 0 0 0 0,1 0 0 0 0,-1 0 1 0 0,1 0-1 0 0,-1 1 0 0 0,0-1 0 0 0,1 0 0 0 0,-1 0 0 0 0,0 1 1 0 0,1-1-1 0 0,-1 0 0 0 0,0 1 0 0 0,1-1 0 0 0,-1 0 0 0 0,0 1 1 0 0,1-1 25 0 0,-1 1-103 0 0,1 0 0 0 0,-1-1 0 0 0,1 1 0 0 0,-1-1 0 0 0,1 1 0 0 0,0-1 0 0 0,-1 1 0 0 0,1-1 0 0 0,0 1 0 0 0,0-1 0 0 0,-1 1 0 0 0,1-1 0 0 0,0 0 0 0 0,0 0 0 0 0,-1 1 0 0 0,1-1 0 0 0,0 0 103 0 0,11 1-3820 0 0,4-1-1148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7 10591 0 0,'2'-1'488'0'0,"10"-5"295"0"0,-12 7-633 0 0,1 1 0 0 0,-1-1 0 0 0,0 0 0 0 0,0 1 0 0 0,1-1 0 0 0,-1 1 0 0 0,0-1 0 0 0,-1 0 0 0 0,1 1 0 0 0,0-1-150 0 0,0 0 171 0 0,-1 4 76 0 0,1 0-1 0 0,-2 1 1 0 0,1-2 0 0 0,0 1 0 0 0,-1 0 0 0 0,0 0 0 0 0,0 0 0 0 0,0-1 0 0 0,-3 5-247 0 0,-30 39 622 0 0,21-30-369 0 0,-166 242 1500 0 0,139-200-1773 0 0,-2-2-1 0 0,-3-2 1 0 0,-2-2-1 0 0,-2-2 0 0 0,-2-3 1 0 0,-3-2-1 0 0,-3-1 21 0 0,41-34-262 0 0,0-1 0 0 0,-3 0 262 0 0,-11 7-700 0 0,27-16 495 0 0,0 0 1 0 0,0 0-1 0 0,0 0 0 0 0,0-1 0 0 0,-2 1 205 0 0,3-1-674 0 0,3-1-20 0 0,-9 2-585 0 0,7-3-1826 0 0,3-1 3090 0 0,2-3 108 0 0,0 1 1 0 0,0-1-1 0 0,0 1 1 0 0,0 0-1 0 0,1 0 0 0 0,-1 0 1 0 0,1 0-1 0 0,0 1 1 0 0,0-1-1 0 0,0 1 0 0 0,2 0-93 0 0,146-88 5228 0 0,-2 15-3461 0 0,79-44 222 0 0,-103 50-1286 0 0,32-19-284 0 0,-151 84-638 0 0,0 0 0 0 0,-1 0 1 0 0,0 0-1 0 0,1-1 0 0 0,-2 0 1 0 0,1 0-1 0 0,-1-1 0 0 0,0 0 1 0 0,0 0-1 0 0,3-7 219 0 0,3-2-4748 0 0,1 3-1459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10135 0 0,'-1'1'464'0'0,"-2"1"-386"0"0,1 1 0 0 0,0-1 0 0 0,0 0 0 0 0,1 1 0 0 0,-1-1 1 0 0,0 1-1 0 0,1-1 0 0 0,0 1 0 0 0,-1 0 0 0 0,1 0 0 0 0,0-1 0 0 0,0 1 0 0 0,1 0 0 0 0,-1 0 0 0 0,1 0 0 0 0,-1 0 0 0 0,1 0 0 0 0,0 0 0 0 0,0 0 0 0 0,0 0 0 0 0,0 0 0 0 0,1 0 0 0 0,-1 0 0 0 0,2 2-78 0 0,-1-1 330 0 0,0 1 0 0 0,1 0 0 0 0,-1 0 0 0 0,1-1 0 0 0,1 1 0 0 0,-1-1 0 0 0,1 1 0 0 0,-1-1 0 0 0,1 0 0 0 0,0 0 0 0 0,1-1 0 0 0,-1 1 1 0 0,1 0-1 0 0,3 2-330 0 0,21 12 1201 0 0,0-1 0 0 0,1-1 1 0 0,29 10-1202 0 0,-54-23 34 0 0,1 0-15 0 0,18-3 154 0 0,-5 0-204 0 0,-9-1-39 0 0,-4-2-675 0 0,5-3-191 0 0,0-1-30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89 12895 0 0,'0'0'998'0'0,"0"0"-524"0"0,0 0 248 0 0,2 2 168 0 0,2 1-568 0 0,-1-1 0 0 0,1 0-1 0 0,-1 1 1 0 0,1-1-1 0 0,0-1 1 0 0,0 1 0 0 0,0 0-1 0 0,0-1 1 0 0,1 0-322 0 0,15 3 218 0 0,1-2 0 0 0,-1 0 0 0 0,1-2 1 0 0,18-1-219 0 0,-32 1 49 0 0,0-1 0 0 0,1 0 1 0 0,-1 0-1 0 0,-1-1 0 0 0,1 0 1 0 0,0-1-1 0 0,0 1 1 0 0,-1-1-1 0 0,1 0 0 0 0,-1-1 1 0 0,0 1-1 0 0,0-1 0 0 0,0-1 1 0 0,-1 1-1 0 0,6-6-49 0 0,-10 9-48 0 0,1 0 0 0 0,-1-1-1 0 0,0 1 1 0 0,0-1 0 0 0,1 1 0 0 0,-1-1-1 0 0,0 1 1 0 0,0-1 0 0 0,-1 0-1 0 0,1 0 1 0 0,0 1 0 0 0,-1-1 0 0 0,1 0-1 0 0,-1 0 1 0 0,1 0 0 0 0,-1 0 0 0 0,0 1-1 0 0,0-1 1 0 0,1 0 0 0 0,-1 0-1 0 0,-1 0 1 0 0,1 0 0 0 0,0 0 0 0 0,0 0-1 0 0,-1 0 1 0 0,1 1 0 0 0,-1-1 0 0 0,0 0-1 0 0,0 0 1 0 0,1 1 0 0 0,-1-1-1 0 0,0 0 1 0 0,0 1 0 0 0,0-1 0 0 0,-1 1-1 0 0,1-1 1 0 0,0 1 0 0 0,-1 0 0 0 0,1-1 48 0 0,-4 1-606 0 0,-8 1 150 0 0,-4-1-93 0 0,0 1-1 0 0,0 1 1 0 0,1 1 0 0 0,-1 0 0 0 0,0 1-1 0 0,-11 4 550 0 0,-12 5-204 0 0,27-9 176 0 0,0 0 0 0 0,1 1 0 0 0,0 1 0 0 0,-1 0 0 0 0,-4 4 28 0 0,-19 13 650 0 0,2 1-1 0 0,-14 13-649 0 0,44-33 112 0 0,0 0 1 0 0,0 0-1 0 0,1 0 0 0 0,-1 1 1 0 0,1 0-1 0 0,0-1 0 0 0,0 1 0 0 0,0 0 1 0 0,1 0-1 0 0,-1 1 0 0 0,1-1 1 0 0,0 1-1 0 0,0-1 0 0 0,1 1 1 0 0,-1-1-1 0 0,1 1 0 0 0,0 0 1 0 0,0 0-1 0 0,1 0 0 0 0,-1-1 1 0 0,1 1-1 0 0,0 0 0 0 0,1 0 1 0 0,-1 0-1 0 0,1 0-112 0 0,1 5 252 0 0,0 0 1 0 0,1 0-1 0 0,1-1 1 0 0,-1 1-1 0 0,1-1 0 0 0,5 7-252 0 0,-6-11 74 0 0,0-1-1 0 0,0 1 0 0 0,0-1 0 0 0,0 0 0 0 0,1 0 0 0 0,0 0 0 0 0,0-1 0 0 0,0 1 0 0 0,0-1 0 0 0,0 0 0 0 0,1 0 0 0 0,0 0 0 0 0,-1-1-73 0 0,0-1 15 0 0,-1 0 0 0 0,1 0-1 0 0,-1 0 1 0 0,1-1 0 0 0,-1 1 0 0 0,1-1 0 0 0,0 0 0 0 0,-1 0-1 0 0,1 0 1 0 0,-1-1 0 0 0,2 1-15 0 0,4-1 13 0 0,18-3-350 0 0,-1-1 1 0 0,1-1-1 0 0,-1-1 1 0 0,-1-1-1 0 0,7-4 337 0 0,3-1-1000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14135 0 0,'0'0'647'0'0,"-3"3"-11"0"0,-14 12-341 0 0,0 0 1 0 0,1 2-1 0 0,0 0 1 0 0,2 1-1 0 0,-8 11-295 0 0,-13 24 730 0 0,-3-1-1 0 0,-2-2 1 0 0,-3-2 0 0 0,-1-2-1 0 0,-15 10-729 0 0,6-4 40 0 0,30-28 6 0 0,-1-1 0 0 0,-7 4-46 0 0,4-4 12 0 0,15-13-17 0 0,0 0 0 0 0,0-1-1 0 0,-1 0 1 0 0,-10 4 5 0 0,31-26-225 0 0,25-26-409 0 0,-17 21-392 0 0,7-6-580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31 551 12959 0 0,'0'0'595'0'0,"-2"-1"-18"0"0,-5-4-371 0 0,0-2-100 0 0,5 6 326 0 0,-2-1 343 0 0,3 2-704 0 0,1 0-1 0 0,0 0 1 0 0,-1 0 0 0 0,1 0 0 0 0,0 0 0 0 0,0 0 0 0 0,-1 0 0 0 0,1 0 0 0 0,0 0 0 0 0,-1 0 0 0 0,1 0 0 0 0,0 0 0 0 0,0 0 0 0 0,-1 0 0 0 0,1 0 0 0 0,0 0 0 0 0,0 0 0 0 0,-1-1 0 0 0,1 1 0 0 0,0 0 0 0 0,0 0 0 0 0,-1 0 0 0 0,1 0 0 0 0,0-1 0 0 0,0 1-1 0 0,0 0 1 0 0,0 0 0 0 0,-1-1 0 0 0,1 1 0 0 0,0 0 0 0 0,0 0 0 0 0,0-1 0 0 0,0 1-71 0 0,1-8 154 0 0,1 0-1 0 0,0 1 1 0 0,1-1-1 0 0,0 1 0 0 0,0-1 1 0 0,0 1-1 0 0,1 0 1 0 0,3-4-154 0 0,-1 1 112 0 0,18-37-82 0 0,7-10 28 0 0,2 0-58 0 0,-21 39 18 0 0,1 0 0 0 0,0 1 0 0 0,1 1 0 0 0,1 0 0 0 0,1 0-18 0 0,8-4 10 0 0,0 2-1 0 0,1 0 1 0 0,1 1 0 0 0,1 2 0 0 0,0 0 0 0 0,1 2 0 0 0,0 2 0 0 0,9-3-10 0 0,-1 3 162 0 0,1 1 0 0 0,0 2 0 0 0,1 1 0 0 0,0 2-1 0 0,0 1 1 0 0,18 2-162 0 0,-40 3 219 0 0,0 0 1 0 0,0 0-1 0 0,0 2 0 0 0,0 0 0 0 0,13 5-219 0 0,-27-8 23 0 0,0 1 0 0 0,0 0 0 0 0,0-1 0 0 0,0 1 0 0 0,0 0 0 0 0,0 0 0 0 0,0 1 0 0 0,0-1 0 0 0,0 0 0 0 0,-1 1 0 0 0,1-1 0 0 0,-1 1 1 0 0,1-1-1 0 0,-1 1 0 0 0,1-1 0 0 0,-1 1 0 0 0,0 0 0 0 0,0 0 0 0 0,0 0 0 0 0,1 2-23 0 0,-1-1 12 0 0,-1 0 0 0 0,1-1 0 0 0,-1 1 0 0 0,0 0 0 0 0,0 0 0 0 0,0 0 0 0 0,0 0 1 0 0,0 0-1 0 0,-1 0 0 0 0,1 0 0 0 0,-1 0 0 0 0,0 0 0 0 0,0-1 0 0 0,0 1-12 0 0,-2 5 18 0 0,-1 0 0 0 0,0 0 0 0 0,0 0-1 0 0,-1-1 1 0 0,0 0 0 0 0,0 0 0 0 0,-1 0 0 0 0,0-1-1 0 0,0 0 1 0 0,0 0-18 0 0,-23 16 55 0 0,0-1-1 0 0,-1-2 1 0 0,-7 3-55 0 0,-98 47 230 0 0,20-11-136 0 0,34-17-218 0 0,-2-2 0 0 0,-61 17 124 0 0,118-44 3 0 0,20-9-5 0 0,-1 0-1 0 0,0 0 0 0 0,0-1 0 0 0,1 0 0 0 0,-2 0 0 0 0,1-1 0 0 0,-4 1 3 0 0,8-2-80 0 0,3 0-27 0 0,0 0-136 0 0,0 0-30 0 0,0 0 1 0 0,3-2-168 0 0,29-24-2166 0 0,-8 10 1084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2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12 539 7367 0 0,'0'0'568'0'0,"0"0"-38"0"0,0 0 1226 0 0,0-2 572 0 0,0-13 4394 0 0,-5 0-4122 0 0,4 11-2462 0 0,-1 0 1 0 0,1 1 0 0 0,0-1 0 0 0,1 0-1 0 0,-1 0 1 0 0,0-3-139 0 0,2 0 30 0 0,-1 1 1 0 0,1 0-1 0 0,1 0 0 0 0,-1 0 0 0 0,1 0 1 0 0,0 0-1 0 0,0 0 0 0 0,0 0 0 0 0,1 0 1 0 0,2-2-31 0 0,7-12 51 0 0,1 1 0 0 0,5-4-51 0 0,-13 15 23 0 0,20-21-3 0 0,1 0 0 0 0,0 1 0 0 0,3 2-1 0 0,0 1 1 0 0,1 1 0 0 0,1 1-20 0 0,41-24-233 0 0,1 4-1 0 0,14-4 234 0 0,-74 42-47 0 0,2-1-328 0 0,-7 0-2640 0 0,-8 10 1052 0 0,2 12-77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56 13103 0 0,'2'-2'598'0'0,"29"-24"220"0"0,-27 23-594 0 0,-3 2 219 0 0,1 0 0 0 0,0-1 0 0 0,-1 1 0 0 0,1-1 0 0 0,-1 1 0 0 0,1-1 0 0 0,-1 1 1 0 0,0-1-1 0 0,0 0 0 0 0,1 0-443 0 0,-5 2 335 0 0,-9 3-289 0 0,-1 0 0 0 0,1 1 1 0 0,0 1-1 0 0,0 0 0 0 0,0 0 1 0 0,1 1-1 0 0,-6 4-46 0 0,-19 9 30 0 0,4-1-29 0 0,0 0-1 0 0,-2 5 0 0 0,-15 9-13 0 0,35-22 114 0 0,-1 0-1 0 0,1 2 0 0 0,1 0 1 0 0,0 0-1 0 0,0 1 1 0 0,2 0-1 0 0,-1 1 0 0 0,2 1 1 0 0,0 0-1 0 0,0 2-100 0 0,9-17 18 0 0,1 1 0 0 0,0 0 0 0 0,0 0 0 0 0,0-1 0 0 0,0 1 0 0 0,-1 0 0 0 0,1-1 0 0 0,0 1 0 0 0,0 0 0 0 0,0 0 0 0 0,1-1 0 0 0,-1 1 0 0 0,0 0 0 0 0,0-1 0 0 0,0 1 0 0 0,0 0 0 0 0,1 0-1 0 0,-1-1 1 0 0,0 1 0 0 0,1 0 0 0 0,-1-1 0 0 0,0 1 0 0 0,1-1 0 0 0,-1 1 0 0 0,1-1 0 0 0,-1 1 0 0 0,1 0-18 0 0,16 13 172 0 0,-15-12-143 0 0,3 1 11 0 0,-1 0 1 0 0,0-1-1 0 0,1 0 1 0 0,0 0-1 0 0,-1 0 1 0 0,1 0 0 0 0,0-1-1 0 0,0 0 1 0 0,0 0-1 0 0,0 0 1 0 0,0-1 0 0 0,0 1-1 0 0,0-1 1 0 0,0-1-1 0 0,0 1 1 0 0,3-1-41 0 0,12-2 100 0 0,0-1-1 0 0,-1-1 0 0 0,11-4-99 0 0,-6 1 44 0 0,0-2 0 0 0,-1-1-1 0 0,0-1 1 0 0,6-5-44 0 0,-26 16-2 0 0,0-1 0 0 0,-1 0 0 0 0,1 0-1 0 0,-1 0 1 0 0,1 0 0 0 0,-1 0 0 0 0,0 0 0 0 0,0-1-1 0 0,0 1 1 0 0,0-1 0 0 0,0 1 0 0 0,-1-1 0 0 0,1 0 0 0 0,-1 0-1 0 0,0 0 1 0 0,1-2 2 0 0,-1 0-7 0 0,0 1-1 0 0,0 0 1 0 0,-1-1 0 0 0,0 1-1 0 0,0-1 1 0 0,0 1 0 0 0,-1 0-1 0 0,1-1 1 0 0,-1 1 0 0 0,0 0-1 0 0,-1-3 8 0 0,1 4-14 0 0,-3-14-58 0 0,-1 1 1 0 0,-1-1 0 0 0,-2 0 71 0 0,4 8-154 0 0,0 0 0 0 0,0-1 0 0 0,1 0 0 0 0,0 1 154 0 0,3 6-203 0 0,-1 0 0 0 0,1 1-1 0 0,-1-1 1 0 0,1 0 0 0 0,0 1 0 0 0,0-1 0 0 0,0 0 0 0 0,0 1-1 0 0,1-1 1 0 0,-1 0 0 0 0,1 1 0 0 0,0-1 0 0 0,-1 1 0 0 0,1-1-1 0 0,0 1 1 0 0,0-1 0 0 0,1 1 0 0 0,-1-1 203 0 0,9-9-6591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34 11975 0 0,'0'0'547'0'0,"0"-3"-11"0"0,1-1-436 0 0,9-20 200 0 0,-9 21 667 0 0,-1 3 326 0 0,0 0 62 0 0,0 3-171 0 0,-3 12-1110 0 0,-1 0 1 0 0,-1 0 0 0 0,0 0 0 0 0,-1-1 0 0 0,0 1 0 0 0,-2-1-75 0 0,-5 16 85 0 0,-184 357 123 0 0,176-349-186 0 0,-10 18 6 0 0,-3-1 0 0 0,-2-2 0 0 0,-2-1 1 0 0,-3-3-1 0 0,-30 29-28 0 0,-51 37 138 0 0,89-88-48 0 0,-2-2 0 0 0,0-1 0 0 0,-11 3-90 0 0,42-26 56 0 0,3-1-50 0 0,1 0 1 0 0,-1 0-1 0 0,0-1 0 0 0,1 1 1 0 0,-1 0-1 0 0,0 0 0 0 0,1-1 1 0 0,-1 1-1 0 0,1 0 0 0 0,-1-1 1 0 0,0 1-1 0 0,1 0 0 0 0,-1-1 1 0 0,1 1-1 0 0,-1-1 0 0 0,1 1 1 0 0,-1-1-1 0 0,1 0 0 0 0,0 1 1 0 0,-1-1-7 0 0,2-6 18 0 0,-1 7-6 0 0,0-4-4 0 0,1 0 1 0 0,0 0-1 0 0,1 0 0 0 0,-1 0 0 0 0,0 1 0 0 0,1-1 1 0 0,0 1-1 0 0,0-1 0 0 0,0 1 0 0 0,2-3-8 0 0,27-31-2 0 0,-31 37 2 0 0,44-49-1 0 0,18-19-14 0 0,9-3 15 0 0,-49 50-27 0 0,1-1-124 0 0,1 1-1 0 0,25-17 152 0 0,-40 32-28 0 0,-1 1-1 0 0,1 0 0 0 0,0 1 0 0 0,0 0 0 0 0,0 0 0 0 0,1 1 0 0 0,-1 0 0 0 0,1 1 0 0 0,0 0 0 0 0,0 0 0 0 0,5 1 29 0 0,-9 1-52 0 0,-1 0 1 0 0,1 0-1 0 0,0 0 0 0 0,0 1 0 0 0,-1 0 0 0 0,4 0 52 0 0,-6 0-24 0 0,0 0-1 0 0,0 1 0 0 0,-1-1 0 0 0,1 0 1 0 0,0 1-1 0 0,0 0 0 0 0,-1-1 0 0 0,1 1 1 0 0,-1 0-1 0 0,0 0 0 0 0,1 1 0 0 0,0 1 25 0 0,7 8 80 0 0,-1 0-1 0 0,0 1 1 0 0,0 1-1 0 0,-2-1 1 0 0,0 1 0 0 0,0 1-1 0 0,-1-1 1 0 0,-1 1-1 0 0,0 0 1 0 0,-2 0-1 0 0,1 1 1 0 0,-2-1-1 0 0,0 1 1 0 0,-1-1 0 0 0,0 16-80 0 0,-2-27 38 0 0,1 1 1 0 0,-1-1-1 0 0,0 1 1 0 0,0-1-1 0 0,0 1 1 0 0,-1-1-1 0 0,1 0 1 0 0,-1 0-1 0 0,0 0 1 0 0,0 0-1 0 0,-1 0 1 0 0,1 0-1 0 0,-1 0 1 0 0,0-1 0 0 0,0 1-1 0 0,0-1 1 0 0,0 0-1 0 0,-1 0 1 0 0,0 0-1 0 0,1 0 1 0 0,-1-1-1 0 0,0 1 1 0 0,0-1-1 0 0,0 0 1 0 0,-1 0-39 0 0,-14 5 184 0 0,0 0 0 0 0,0-1 0 0 0,-1-2 0 0 0,1 0-1 0 0,-7 0-183 0 0,-15 4 244 0 0,17-3-167 0 0,-37 8 96 0 0,0 3 1 0 0,-8 6-174 0 0,61-19-588 0 0,-20 6 1547 0 0,7-7-8300 0 0,21-2 727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44 9815 0 0,'0'0'448'0'0,"0"0"-6"0"0,0 0-205 0 0,0 0 194 0 0,0 0 118 0 0,0 0 24 0 0,0 0 67 0 0,0 0 271 0 0,0 0 124 0 0,0 0 21 0 0,0 0-68 0 0,0 0-312 0 0,0 0-136 0 0,0-2-27 0 0,10-31 1360 0 0,-10 31-1619 0 0,0 2-29 0 0,0 0-8 0 0,-13-4 18 0 0,12 4-237 0 0,-1-1 0 0 0,1 1 0 0 0,-1-1 1 0 0,1 1-1 0 0,0 0 0 0 0,-1-1 0 0 0,1 1 0 0 0,-1 0 0 0 0,1 0 0 0 0,-2 0 2 0 0,-12 3-78 0 0,1 1-1 0 0,-1 1 0 0 0,1 0 1 0 0,0 0-1 0 0,1 2 1 0 0,0 0-1 0 0,-6 3 79 0 0,12-6-34 0 0,-136 81-302 0 0,121-72 430 0 0,1 1-1 0 0,0 1 0 0 0,1 1 1 0 0,0 1-1 0 0,-15 19-93 0 0,29-29 144 0 0,1 0 0 0 0,0 1 1 0 0,0 0-1 0 0,1 0 0 0 0,0 0 0 0 0,-1 4-144 0 0,4-10 204 0 0,1-2-4 0 0,0 0 0 0 0,3 1-4 0 0,3 0-147 0 0,0 0 1 0 0,1 0-1 0 0,-1-1 0 0 0,0 0 0 0 0,0 0 0 0 0,0 0 1 0 0,0-1-1 0 0,0 0 0 0 0,0 0 0 0 0,0-1 0 0 0,5-1-49 0 0,18-3 127 0 0,-4 1-118 0 0,0-1 1 0 0,-1-1-1 0 0,1 0 0 0 0,-1-2 0 0 0,-1-1 0 0 0,0-1 1 0 0,-1-1-1 0 0,0-1 0 0 0,0-1 0 0 0,5-6-9 0 0,-25 18-139 0 0,-1 1-21 0 0,-9 12-967 0 0,-6 8 987 0 0,1 1 0 0 0,0 0 0 0 0,-4 13 140 0 0,15-28-140 0 0,-1 1 0 0 0,2 0 1 0 0,-1-1-1 0 0,0 1 0 0 0,1 0 1 0 0,0 0-1 0 0,1 0 0 0 0,-1 0 1 0 0,1 0-1 0 0,0 0 0 0 0,1 0 1 0 0,0 2 139 0 0,-1-5-1432 0 0,0-3-66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68 15031 0 0,'11'-13'412'0'0,"-7"6"-270"0"0,1 2 0 0 0,0-1-1 0 0,0 1 1 0 0,1-1-1 0 0,0 1 1 0 0,-1 1 0 0 0,2-1-1 0 0,-1 1 1 0 0,4-2-142 0 0,-8 5 320 0 0,0 3 89 0 0,-1 1-345 0 0,-1-1-1 0 0,1 0 1 0 0,0 1 0 0 0,-1-1-1 0 0,0 0 1 0 0,1 1-1 0 0,-1-1 1 0 0,0 1-1 0 0,0-1 1 0 0,0 0 0 0 0,-1 1-1 0 0,1-1 1 0 0,0 1-1 0 0,-2 1-63 0 0,-12 37 401 0 0,9-29-301 0 0,-22 51 570 0 0,-3-1 0 0 0,-12 15-670 0 0,-76 116 757 0 0,49-83-669 0 0,-90 134 8 0 0,110-178-49 0 0,-3-2 0 0 0,-32 30-47 0 0,43-51 7 0 0,-20 19 74 0 0,-8 3-81 0 0,-36 38 146 0 0,101-100-146 0 0,-10 14 0 0 0,9-12 35 0 0,4-5-14 0 0,4-11-9 0 0,10-19-16 0 0,9-6-119 0 0,6-6 123 0 0,11-16-95 0 0,-31 45 7 0 0,1 0 1 0 0,1 0 0 0 0,0 1-1 0 0,0 1 1 0 0,1-1 0 0 0,1 2 0 0 0,0 0-1 0 0,0 0 1 0 0,1 1 0 0 0,0 1-1 0 0,1 0 1 0 0,0 0 0 0 0,8-2 87 0 0,1 0-397 0 0,0 1 0 0 0,1 1 0 0 0,0 1-1 0 0,0 1 1 0 0,1 1 0 0 0,9 0 397 0 0,-29 5-25 0 0,2-1 53 0 0,1 0 0 0 0,0 1-1 0 0,-1 0 1 0 0,1 0 0 0 0,3 2-28 0 0,-8-2 42 0 0,-1 1 0 0 0,0-1 0 0 0,1 1 0 0 0,-1 0 0 0 0,0 0 0 0 0,0 0 0 0 0,0 0 0 0 0,0 1 0 0 0,1-1 0 0 0,-2 0 0 0 0,1 1 0 0 0,0-1 0 0 0,0 1 0 0 0,0 0 0 0 0,-1 0 0 0 0,1 0 0 0 0,-1 0 0 0 0,1 0 0 0 0,-1 1-42 0 0,3 4 203 0 0,-1 0-1 0 0,0 1 1 0 0,0-1 0 0 0,-1 1-1 0 0,0 0 1 0 0,0 0 0 0 0,-1 0-1 0 0,0 3-202 0 0,1 20 1022 0 0,-1 16-1022 0 0,-1-41 61 0 0,-1 51 297 0 0,-3 0-1 0 0,-2 0 0 0 0,-6 17-357 0 0,10-65 33 0 0,-1 1-1 0 0,1-1 0 0 0,-1 0 1 0 0,-1 0-1 0 0,0 0 0 0 0,0 0 1 0 0,-1-1-1 0 0,0 1 0 0 0,-1-1 1 0 0,-1 1-33 0 0,3-4 10 0 0,0 0 0 0 0,0-1 1 0 0,-1 0-1 0 0,1 0 1 0 0,-1 0-1 0 0,0 0 1 0 0,0-1-1 0 0,-1 0 1 0 0,1 0-1 0 0,-1 0 1 0 0,1-1-1 0 0,-1 0 0 0 0,0 0 1 0 0,0 0-1 0 0,0-1 1 0 0,-4 1-11 0 0,-76 5 93 0 0,74-7-98 0 0,1 0-1 0 0,0-2 1 0 0,-1 1-1 0 0,1-1 1 0 0,0-1-1 0 0,0 0 1 0 0,0 0-1 0 0,1-1 1 0 0,-1-1-1 0 0,1 0 1 0 0,0 0-1 0 0,0-1 1 0 0,0 0-1 0 0,1-1 1 0 0,0 0-1 0 0,-8-7 6 0 0,14 9-24 0 0,-1 1 0 0 0,0-1 0 0 0,1 1 0 0 0,0-1 0 0 0,0 0 0 0 0,0 0 0 0 0,1 0 0 0 0,0-1 0 0 0,0 1-1 0 0,0 0 1 0 0,0-1 0 0 0,1 0 0 0 0,0 1 0 0 0,0-1 0 0 0,1 0 0 0 0,0 1 0 0 0,0-1 0 0 0,0 0 0 0 0,0 0 0 0 0,1 1 0 0 0,0-1 0 0 0,0 0 0 0 0,1-1 24 0 0,0 0-447 0 0,1 1 0 0 0,-1 0 0 0 0,1 0 0 0 0,0 0 1 0 0,0 1-1 0 0,1-1 0 0 0,0 1 0 0 0,1-2 447 0 0,9-9-1816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 15663 0 0,'0'0'719'0'0,"0"-1"-20"0"0,-5 16-629 0 0,-2 1 1 0 0,1-1-1 0 0,-2-1 1 0 0,-7 12-71 0 0,-1 3-4 0 0,-66 114 4 0 0,-45 55 0 0 0,-108 125 0 0 0,38-59 0 0 0,164-219-31 0 0,14-18-550 0 0,-1 0-1 0 0,-1-1 0 0 0,-1-1 1 0 0,-20 16 581 0 0,27-28-5459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6447 0 0,'0'0'499'0'0,"0"0"-114"0"0,0 0 747 0 0,0 0 363 0 0,0 0 69 0 0,0 0-73 0 0,0 0-379 0 0,0 0-168 0 0,0 0-31 0 0,0 0 8 0 0,0 0 67 0 0,0 0 32 0 0,0 0 4 0 0,0 0-34 0 0,0 3-146 0 0,-2 9-349 0 0,-1 1 0 0 0,0-1 1 0 0,0 0-1 0 0,-1 0 0 0 0,-1 0 1 0 0,0-1-1 0 0,-1 0 1 0 0,-1 3-496 0 0,-18 27 927 0 0,-18 21-927 0 0,16-24 20 0 0,-10 14-76 0 0,35-51-244 0 0,2-1-140 0 0,0 0-37 0 0,0 0-142 0 0,0 0-554 0 0,3 0-239 0 0,12 0-48 0 0,5-3-11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5 19551 0 0,'1'-1'895'0'0,"-1"0"-846"0"0,0 1-1 0 0,1 0 1 0 0,-1 0 0 0 0,0-1 0 0 0,0 1 0 0 0,0 0-1 0 0,1 0 1 0 0,-1 0 0 0 0,0-1 0 0 0,0 1-1 0 0,1 0 1 0 0,-1 0 0 0 0,0 0 0 0 0,1 0 0 0 0,-1-1-1 0 0,0 1 1 0 0,0 0 0 0 0,1 0 0 0 0,-1 0-1 0 0,0 0 1 0 0,1 0 0 0 0,-1 0 0 0 0,0 0 0 0 0,1 0-1 0 0,-1 0 1 0 0,0 0 0 0 0,0 0 0 0 0,1 0 0 0 0,-1 0-49 0 0,6 11 355 0 0,-6-8-326 0 0,1 0 0 0 0,-1 1 0 0 0,1-1 0 0 0,-1 0 0 0 0,0 1 0 0 0,0-1 0 0 0,0 0 0 0 0,-1 0 0 0 0,1 1 0 0 0,-1-1 0 0 0,0 0 0 0 0,0 0 0 0 0,-1 2-29 0 0,-3 8 103 0 0,-1-1-1 0 0,-6 10-102 0 0,0 0 81 0 0,-41 75 74 0 0,-4-3 1 0 0,-4-2-1 0 0,-4-3 0 0 0,-4-3 0 0 0,-6 0-155 0 0,51-59 73 0 0,-157 172 470 0 0,159-176-474 0 0,1 1 0 0 0,0 0 0 0 0,2 2 0 0 0,1 0 0 0 0,1 1 0 0 0,2 1 0 0 0,-1 2-69 0 0,12-18 0 0 0,0 0 1 0 0,0 0-1 0 0,0 8 0 0 0,4-19-102 0 0,0 0 1 0 0,0 0-1 0 0,0 1 0 0 0,0-1 1 0 0,0 0-1 0 0,0 0 0 0 0,1 0 1 0 0,-1 0-1 0 0,0 1 0 0 0,1-1 0 0 0,-1 0 1 0 0,1 0-1 0 0,-1 0 0 0 0,1 0 1 0 0,0 0-1 0 0,-1 0 0 0 0,1 0 1 0 0,0 0-1 0 0,0 0 0 0 0,-1-1 1 0 0,2 1 101 0 0,16 14-6279 0 0,0-8-767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1375 0 0,'0'0'66'0'0,"-1"2"535"0"0,-2 5 1545 0 0,-1 0 0 0 0,0-1 0 0 0,0 0 0 0 0,-1 0 0 0 0,0 1-2146 0 0,-29 30 7193 0 0,1 0-4916 0 0,24-25-1879 0 0,0 0 0 0 0,1 1 0 0 0,1 0 0 0 0,0 1 0 0 0,1-1 0 0 0,-2 9-398 0 0,-7 25 3 0 0,-3 18-3 0 0,10-33 62 0 0,7-28-212 0 0,0-1 0 0 0,1 1 0 0 0,-1 0 0 0 0,1 0 1 0 0,0 0-1 0 0,0-1 0 0 0,0 1 0 0 0,0 0 0 0 0,1 2 150 0 0,0-4-772 0 0,13 1-1728 0 0,-11-3 2290 0 0,-1-1 0 0 0,0 1 1 0 0,1 0-1 0 0,-1-1 0 0 0,0 0 0 0 0,0 1 1 0 0,1-1-1 0 0,-1 0 0 0 0,0 0 0 0 0,0 0 1 0 0,0 0-1 0 0,0 0 0 0 0,0-1 0 0 0,0 1 1 0 0,0-1 209 0 0,6-4-594 0 0,18-9-1317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25 9671 0 0,'2'-5'254'0'0,"8"-15"2726"0"0,-10 20-506 0 0,0 0 118 0 0,1 2-2303 0 0,-1 0 0 0 0,1 0-1 0 0,0 0 1 0 0,-1 0 0 0 0,0 0 0 0 0,1 0-1 0 0,-1 1 1 0 0,0-1 0 0 0,0 0-1 0 0,0 0 1 0 0,-1 0 0 0 0,1 0 0 0 0,-1 2-289 0 0,-9 29-238 0 0,5-20 572 0 0,-13 33 33 0 0,-2-1 0 0 0,-2-1 0 0 0,-27 41-367 0 0,31-54 125 0 0,-66 118 333 0 0,12-20-132 0 0,-55 71-326 0 0,-54 73 144 0 0,169-254-144 0 0,2 0 0 0 0,0 1 0 0 0,-6 16 0 0 0,-17 36-320 0 0,32-69 145 0 0,1-3-263 0 0,0 0-118 0 0,0 0-20 0 0,0 0-137 0 0,0 0-550 0 0,4-23-1785 0 0,-2 5 1489 0 0</inkml:trace>
  <inkml:trace contextRef="#ctx0" brushRef="#br0" timeOffset="1">0 916 16271 0 0,'0'0'744'0'0,"0"0"-18"0"0,0 0-344 0 0,3-1 272 0 0,80-28 2677 0 0,-30 9-1574 0 0,1 2 0 0 0,56-9-1757 0 0,-50 14 385 0 0,-29 6-225 0 0,0 1 1 0 0,22 0-161 0 0,-26 4-396 0 0,1-1 0 0 0,-1-2-1 0 0,1-1 397 0 0,-26 6-1323 0 0,-2 0-55 0 0,0 0-13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0,'0'0'887'0'0,"0"3"-583"0"0,2 8 612 0 0,0 0-1 0 0,0-1 1 0 0,2 1 0 0 0,-1-1 0 0 0,5 10-916 0 0,-6-18 1553 0 0,0-1-322 0 0,9 4-111 0 0,0-1 1 0 0,1 0-1 0 0,0 0-1120 0 0,-5-3 211 0 0,1 1 0 0 0,-1 0 0 0 0,0 1 0 0 0,0 0-1 0 0,0 0 1 0 0,-1 0 0 0 0,1 1 0 0 0,-1 0 0 0 0,0 0 0 0 0,0 1 0 0 0,4 3-211 0 0,-8-6-255 0 0,-1 0 0 0 0,1 0 0 0 0,-1 0 1 0 0,0 0-1 0 0,1 0 0 0 0,-1 0 0 0 0,0 0 1 0 0,0 1-1 0 0,-1-1 0 0 0,1 0 0 0 0,0 2 255 0 0,1 14-1600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30 2303 0 0,'9'-6'64'0'0,"-6"4"-46"0"0,1-1 0 0 0,-1 1 0 0 0,1 0 0 0 0,0 0-1 0 0,0 1 1 0 0,0-1 0 0 0,-1 1 0 0 0,2 0-1 0 0,2-1-17 0 0,21-4 15676 0 0,-24 19-13668 0 0,-4-11-1894 0 0,0-1-1 0 0,0 1 0 0 0,-1 0 1 0 0,1-1-1 0 0,-1 1 0 0 0,1 0 1 0 0,-1 0-1 0 0,1-1 1 0 0,-1 1-1 0 0,0-1 0 0 0,0 1 1 0 0,0-1-1 0 0,-1 2-113 0 0,-17 20 737 0 0,7-9-328 0 0,-52 74 1702 0 0,-41 78-2111 0 0,15-18 203 0 0,9-13 323 0 0,-26 66-526 0 0,89-164-511 0 0,-2-2-1 0 0,-12 18 512 0 0,16-26-1152 0 0,4-2-57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40 3223 0 0,'3'-1'143'0'0,"35"-19"26"0"0,-35 19 867 0 0,-1-1-1 0 0,0 1 0 0 0,0-1 1 0 0,0 1-1 0 0,0-1 0 0 0,0 0 1 0 0,0 0-1 0 0,1-1-1035 0 0,-2 1 2668 0 0,-1 2-1313 0 0,0 0-578 0 0,0 0-117 0 0,0 0-77 0 0,0 0-247 0 0,0 0-103 0 0,0 0-17 0 0,0 0-25 0 0,0 0-79 0 0,-1 0-84 0 0,-1 1 0 0 0,0 0 0 0 0,0-1 0 0 0,0 1 0 0 0,1 0 0 0 0,-1 0 1 0 0,0 0-1 0 0,1 0 0 0 0,-1 0 0 0 0,1 0-28 0 0,-16 9 137 0 0,9-9-103 0 0,1 1 0 0 0,-1 1 0 0 0,1-1 0 0 0,0 2 0 0 0,0-1 0 0 0,-3 2-34 0 0,-9 4 15 0 0,0-1 0 0 0,-1 0 0 0 0,0-2 0 0 0,-1 0-15 0 0,-46 16 54 0 0,-42 25-44 0 0,-29 22-10 0 0,124-61 7 0 0,2 0-1 0 0,-8 6-6 0 0,10-6-80 0 0,-1 0 1 0 0,-9 4 79 0 0,18-11-158 0 0,-1 1-78 0 0,3-1 196 0 0,0-1-1 0 0,0 0 1 0 0,-1 0-1 0 0,1 0 1 0 0,0 0-1 0 0,0 0 1 0 0,-1 0-1 0 0,1 0 1 0 0,0 1-1 0 0,0-1 1 0 0,0 0-1 0 0,0 0 1 0 0,-1 0-1 0 0,1 0 1 0 0,0 1-1 0 0,0-1 1 0 0,0 0 0 0 0,0 0-1 0 0,0 0 1 0 0,0 1-1 0 0,-1-1 1 0 0,1 0-1 0 0,0 0 1 0 0,0 1-1 0 0,0-1 1 0 0,0 0-1 0 0,0 0 1 0 0,0 1-1 0 0,0-1 1 0 0,0 0-1 0 0,0 0 1 0 0,0 1-1 0 0,0-1 1 0 0,0 0-1 0 0,0 0 1 0 0,0 0 40 0 0,6 2-65 0 0,0-2 0 0 0,0 1 0 0 0,0-1 0 0 0,0 0 0 0 0,0 0 0 0 0,0 0 0 0 0,0-1 0 0 0,1 0 65 0 0,21-2-113 0 0,4 2-22 0 0,-1 2 1 0 0,1 1 0 0 0,-1 1-1 0 0,22 6 135 0 0,-37-5-46 0 0,0 0 0 0 0,-1 1 0 0 0,1 1-1 0 0,-1 0 1 0 0,-1 1 0 0 0,1 1 0 0 0,-1 0-1 0 0,-1 1 1 0 0,13 10 46 0 0,-1 2-38 0 0,0 2 0 0 0,16 20 38 0 0,-34-35 11 0 0,0 1-1 0 0,0-1 1 0 0,-1 2-1 0 0,0-1 1 0 0,-1 1-1 0 0,0-1 1 0 0,-1 2-1 0 0,0-1 1 0 0,0 0 0 0 0,-1 1-11 0 0,-2-8 101 0 0,-2-1-1 0 0,0 1-54 0 0,-1-1 0 0 0,0 0 0 0 0,1 1 0 0 0,-1-1-1 0 0,0 0 1 0 0,0 0 0 0 0,0 0 0 0 0,0 0 0 0 0,0 0 0 0 0,-1 0 0 0 0,1-1 0 0 0,0 1 0 0 0,-1-1 0 0 0,0 0-1 0 0,1 0 1 0 0,-1 0 0 0 0,0 0 0 0 0,1 0 0 0 0,-1 0 0 0 0,0-1 0 0 0,-2 1-46 0 0,-10 1 309 0 0,0 0-1 0 0,0-2 1 0 0,-12 0-309 0 0,11 0 118 0 0,-61 2 515 0 0,-54 10-633 0 0,88-5 7 0 0,-23 8-7 0 0,-11 2-79 0 0,60-14-229 0 0,0-1-1 0 0,-16 0 309 0 0,31-2-255 0 0,1 0 141 0 0,0 0-1 0 0,1 0 1 0 0,-1 0-1 0 0,0 0 1 0 0,1 0-1 0 0,-1 0 1 0 0,0 0-1 0 0,1 0 1 0 0,-1 0-1 0 0,0-1 0 0 0,1 1 1 0 0,-1 0-1 0 0,0 0 1 0 0,1-1-1 0 0,-1 1 1 0 0,1-1-1 0 0,-1 1 1 0 0,1 0-1 0 0,-1-1 115 0 0,1 0-126 0 0,0-1 0 0 0,0 1-1 0 0,0-1 1 0 0,0 1 0 0 0,0-1-1 0 0,0 1 1 0 0,1-1 0 0 0,-1 1-1 0 0,1-1 1 0 0,-1 1 0 0 0,1-1-1 0 0,-1 1 1 0 0,1 0 0 0 0,0-1-1 0 0,0 1 1 0 0,0 0 0 0 0,0 0 0 0 0,0-1-1 0 0,0 1 1 0 0,0 0 0 0 0,0 0-1 0 0,0 0 1 0 0,1-1 126 0 0,13-12-4775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1195 23 9671 0 0,'-2'-2'440'0'0,"0"0"-416"0"0,0 0 0 0 0,0 0 0 0 0,0 1 0 0 0,0-1 0 0 0,0 1 0 0 0,0-1-1 0 0,0 1 1 0 0,-1 0 0 0 0,1-1 0 0 0,0 1 0 0 0,-1 1 0 0 0,1-1 0 0 0,-1 0 0 0 0,1 1 0 0 0,-1-1-1 0 0,0 1 1 0 0,1-1 0 0 0,-1 1 0 0 0,1 0 0 0 0,-1 0 0 0 0,1 1 0 0 0,-1-1 0 0 0,0 0-1 0 0,1 1 1 0 0,-1 0 0 0 0,1-1 0 0 0,-1 1 0 0 0,1 0 0 0 0,0 0 0 0 0,-1 1 0 0 0,1-1-1 0 0,0 0 1 0 0,-2 2-24 0 0,-11 7 576 0 0,1 0-1 0 0,1 1 1 0 0,0 1 0 0 0,0 0-1 0 0,1 1 1 0 0,1 0-1 0 0,0 1 1 0 0,0 0-1 0 0,2 1-575 0 0,-1 0 107 0 0,-17 25 247 0 0,2 2 1 0 0,-11 24-355 0 0,-23 69 416 0 0,-27 56-134 0 0,50-118-212 0 0,-27 37-70 0 0,9-31 87 0 0,-12 10-87 0 0,-6 6 73 0 0,43-56-83 0 0,-2-1 0 0 0,-2-2 0 0 0,-1-1-1 0 0,-2-2 1 0 0,-1-1 0 0 0,-1-2 0 0 0,-2-1-1 0 0,-1-2 1 0 0,-4-1 10 0 0,21-11-350 0 0,-7 3-536 0 0,10-9-3579 0 0,6-6-718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45 226 15519 0 0,'-32'-1'1654'0'0,"22"2"-1549"0"0,8-1 298 0 0,2 0 118 0 0,27-9 1026 0 0,191-48 527 0 0,-95 23-1511 0 0,72-16 402 0 0,159-11-53 0 0,-291 54-1575 0 0,59 0 663 0 0,-119 7-452 0 0,-3 0-100 0 0,0 0-21 0 0,-1 2 306 0 0,1 0 0 0 0,-1 1 1 0 0,0-1-1 0 0,0 0 0 0 0,-1 0 0 0 0,1 0 0 0 0,0 0 0 0 0,-1 0 0 0 0,1-1 0 0 0,-1 1 1 0 0,0 0-1 0 0,-1 1 267 0 0,0 0-484 0 0,-13 13-1190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212 229 2759 0 0,'1'-1'207'0'0,"20"-18"-155"0"0,-12 12 405 0 0,-1-1 1 0 0,0 0 0 0 0,-1 0 0 0 0,5-6-458 0 0,-5 4 414 0 0,11-16 1556 0 0,-1 0 0 0 0,-1-1 0 0 0,-1-1 0 0 0,1-7-1970 0 0,-15 33 735 0 0,-1 2-88 0 0,0 0-21 0 0,-2-1-48 0 0,-1-1-506 0 0,0 1 1 0 0,0 0-1 0 0,0 0 1 0 0,0 0 0 0 0,-1 0-1 0 0,1 1 1 0 0,0-1 0 0 0,-1 1-1 0 0,1 0 1 0 0,-1 0-1 0 0,1 0 1 0 0,0 0 0 0 0,-1 1-1 0 0,1 0 1 0 0,0-1 0 0 0,-1 1-1 0 0,1 0 1 0 0,0 0-1 0 0,-3 2-72 0 0,-7 3 86 0 0,1 0 0 0 0,0 1 1 0 0,0 0-1 0 0,-4 4-86 0 0,-18 16 390 0 0,2 1 1 0 0,1 1 0 0 0,1 2-1 0 0,-23 30-390 0 0,45-50 136 0 0,0-1 0 0 0,0 1-1 0 0,1 0 1 0 0,-3 9-136 0 0,8-17 24 0 0,0 1 1 0 0,1-1-1 0 0,-1 1 0 0 0,1-1 1 0 0,0 1-1 0 0,0 0 0 0 0,0 0 0 0 0,1-1 1 0 0,0 1-1 0 0,-1 0 0 0 0,1 0 1 0 0,0 0-1 0 0,1 0 0 0 0,-1-1 1 0 0,1 1-1 0 0,0 0 0 0 0,0 1-24 0 0,0-3 5 0 0,0 0 0 0 0,1 0-1 0 0,-1 1 1 0 0,1-1 0 0 0,-1 0-1 0 0,1-1 1 0 0,0 1 0 0 0,0 0-1 0 0,0 0 1 0 0,0-1-1 0 0,0 1 1 0 0,0-1 0 0 0,2 1-5 0 0,0 0 10 0 0,0 1-5 0 0,1-1 1 0 0,0 1 0 0 0,0-1-1 0 0,1-1 1 0 0,-1 1-1 0 0,0-1 1 0 0,1 0-1 0 0,-1 0 1 0 0,0-1 0 0 0,1 1-1 0 0,-1-1 1 0 0,1 0-1 0 0,-1-1 1 0 0,1 1-6 0 0,2-1 4 0 0,0-1 1 0 0,0 1-1 0 0,0-1 0 0 0,0 0 1 0 0,0-1-1 0 0,0 0 0 0 0,-1 0 1 0 0,0-1-1 0 0,2-1-4 0 0,3-4 0 0 0,-3-3 0 0 0,-5-1 0 0 0,-4 7 0 0 0,-3 6-1 0 0,-2 7-10 0 0,-8 12-65 0 0,12-18 68 0 0,0 0 1 0 0,0 0-1 0 0,1 0 0 0 0,-1 0 1 0 0,0 0-1 0 0,1 0 0 0 0,-1 0 1 0 0,0 0-1 0 0,1 0 0 0 0,0 0 1 0 0,-1 0-1 0 0,1 0 0 0 0,0 0 1 0 0,-1 1-1 0 0,1-1 0 0 0,0 0 1 0 0,0 0-1 0 0,0 0 1 0 0,0 1-1 0 0,0-1 8 0 0,0 6-231 0 0,3-4-658 0 0,13 0-266 0 0,4-5-41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88 17503 0 0,'-3'-1'102'0'0,"1"0"0"0"0,-1 0 1 0 0,1 1-1 0 0,-1-1 0 0 0,1 1 0 0 0,-1 0 0 0 0,1-1 0 0 0,-1 1 0 0 0,1 0 0 0 0,-1 1 0 0 0,1-1 0 0 0,-1 0 0 0 0,0 1 1 0 0,1-1-1 0 0,0 1 0 0 0,-1 0 0 0 0,0 0-102 0 0,-2 1 26 0 0,0 1 0 0 0,-1-1 1 0 0,2 1-1 0 0,-1 0 1 0 0,0 0-1 0 0,0 0 0 0 0,-1 2-26 0 0,0 1 72 0 0,5-4 299 0 0,1-2 117 0 0,3 0 21 0 0,20 1 213 0 0,1 0-1 0 0,-1-2 1 0 0,20-3-722 0 0,74-14 517 0 0,-25 3-543 0 0,43-2-6 0 0,219-36-2729 0 0,-326 48 665 0 0,1 1 1 0 0,0 1-1 0 0,18 2 2096 0 0,-25 1-5456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65 5983 0 0,'25'-18'619'0'0,"18"-12"-65"0"0,-14 16 4345 0 0,-17 11 2482 0 0,-14 12-5279 0 0,-1-2-2498 0 0,-17 42 479 0 0,-2-1 0 0 0,-3-1 0 0 0,-17 24-83 0 0,-406 585 246 0 0,372-555-134 0 0,-45 60-38 0 0,102-135-648 0 0,-2-1-1 0 0,0-1 0 0 0,-2 0 1 0 0,-8 5 574 0 0,4-6-1966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11 181 16095 0 0,'-9'-10'738'0'0,"7"8"-16"0"0,2 2-434 0 0,0 0-100 0 0,0 0 4 0 0,0 0 0 0 0,4-1 28 0 0,163-36 1831 0 0,-42 12-1387 0 0,129-22 784 0 0,-156 31-1024 0 0,99-12-31 0 0,-167 24-409 0 0,7-1-137 0 0,0 2-1 0 0,0 1 1 0 0,30 3 153 0 0,-64-1-875 0 0,-3 0-275 0 0,0 0-763 0 0,-2 2-2990 0 0,-10 10-1276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243 147 5527 0 0,'0'0'423'0'0,"-1"2"-278"0"0,-13 11 7057 0 0,13-12-4822 0 0,1-1-884 0 0,0 0-390 0 0,0 0-76 0 0,0 0-93 0 0,0 0-310 0 0,2-1-521 0 0,0 1 0 0 0,0-1 0 0 0,0 0 0 0 0,0 1 1 0 0,0-1-1 0 0,0 1 0 0 0,0 0 0 0 0,0-1 0 0 0,0 1 0 0 0,0 0 1 0 0,0 0-107 0 0,4 0 182 0 0,7-1-68 0 0,-6 0-95 0 0,0 1 0 0 0,0-1 1 0 0,0 0-1 0 0,0-1 0 0 0,0 0 0 0 0,-1 0 0 0 0,2-1-19 0 0,47-19 22 0 0,-36 14-8 0 0,0 0 0 0 0,0-1 0 0 0,5-3-14 0 0,-15 7 2 0 0,-4 1-7 0 0,1 1 1 0 0,-1-1 0 0 0,1 0-1 0 0,1-2 5 0 0,-6 5-121 0 0,2-11-534 0 0,-2 11 583 0 0,-1-1-1 0 0,0 1 0 0 0,0 0 1 0 0,0-1-1 0 0,0 1 0 0 0,0-1 1 0 0,0 1-1 0 0,0 0 0 0 0,0-1 1 0 0,0 1-1 0 0,-1 0 0 0 0,1-1 1 0 0,0 1-1 0 0,-1 0 0 0 0,1 0 1 0 0,-1-1-1 0 0,0 1 0 0 0,1 0 1 0 0,-1 0-1 0 0,0 0 0 0 0,0 0 1 0 0,0 0-1 0 0,0 0 1 0 0,0 0-1 0 0,0 0 0 0 0,0 0 1 0 0,0 0-1 0 0,0 0 0 0 0,0 1 1 0 0,0-1-1 0 0,0 1 0 0 0,-1-1 1 0 0,1 0 72 0 0,-3 0-162 0 0,0-1 1 0 0,0 1 0 0 0,0 0 0 0 0,0 0 0 0 0,0 0 0 0 0,-1 0 0 0 0,1 1-1 0 0,0 0 1 0 0,-4 0 161 0 0,-6 1-130 0 0,0 1 0 0 0,0 0 0 0 0,0 2 0 0 0,0-1-1 0 0,0 2 1 0 0,1 0 0 0 0,0 0 0 0 0,0 1 0 0 0,0 1 0 0 0,1 0 0 0 0,0 1-1 0 0,-10 8 131 0 0,-15 15 346 0 0,1 2 0 0 0,1 1 0 0 0,-2 5-346 0 0,29-30 95 0 0,-7 9 175 0 0,1 0 0 0 0,1 1 1 0 0,0 1-1 0 0,1 0 0 0 0,1 1 0 0 0,1 2-270 0 0,7-18 46 0 0,1 0-1 0 0,-1 0 1 0 0,1 1-1 0 0,1-1 1 0 0,-1 1-1 0 0,1-1 1 0 0,0 1 0 0 0,1 0-1 0 0,-1-1 1 0 0,1 1-1 0 0,0 0 1 0 0,0 0-1 0 0,1 4-45 0 0,6 1 80 0 0,-5-10-97 0 0,1 1 1 0 0,-1 0-1 0 0,1-1 0 0 0,0 1 0 0 0,0-1 1 0 0,0 0-1 0 0,0 0 0 0 0,0 0 0 0 0,0 0 1 0 0,0-1-1 0 0,0 1 0 0 0,0-1 0 0 0,0 0 0 0 0,0 0 1 0 0,0 0-1 0 0,0 0 0 0 0,1-1 17 0 0,5 0-484 0 0,0 0 1 0 0,1-1-1 0 0,-1 0 0 0 0,0-1 0 0 0,4-1 484 0 0,28-15-1570 0 0,-1 1-20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156 252 10135 0 0,'-2'3'778'0'0,"-2"4"-647"0"0,-1 0 0 0 0,0-1 0 0 0,0 1 0 0 0,-1-1 0 0 0,1 0 0 0 0,-3 1-131 0 0,-1 1 1417 0 0,1 0 1 0 0,0 1-1 0 0,-4 7-1417 0 0,6-9 705 0 0,-1 1 0 0 0,0-1 0 0 0,0-1-1 0 0,-1 1 1 0 0,0-1 0 0 0,-2 1-705 0 0,-8 6 1143 0 0,17-12-797 0 0,-1 0-24 0 0,2-1-322 0 0,0 1 1 0 0,0-1-1 0 0,0 0 0 0 0,0 0 1 0 0,0 0-1 0 0,0 0 0 0 0,0 0 0 0 0,0 0 1 0 0,0 0-1 0 0,0 0 0 0 0,0 1 0 0 0,0-1 1 0 0,0 0-1 0 0,0 0 0 0 0,-1 0 1 0 0,1 0-1 0 0,0 0 0 0 0,0 0 0 0 0,0 0 1 0 0,0 0-1 0 0,0 0 0 0 0,0 0 0 0 0,0 0 1 0 0,0 0-1 0 0,-1 0 0 0 0,1 0 1 0 0,0 0-1 0 0,0 0 0 0 0,0 0 0 0 0,0 0 1 0 0,0 0-1 0 0,0 0 0 0 0,-1 0 1 0 0,1 0-1 0 0,0 0 0 0 0,0 0 0 0 0,0 0 1 0 0,0 0-1 0 0,0 0 0 0 0,0 0 0 0 0,0 0 1 0 0,-1 0-1 0 0,1 0 0 0 0,0 0 1 0 0,0 0-1 0 0,0 0 0 0 0,0 0 0 0 0,0 0 1 0 0,0 0-1 0 0,0 0 0 0 0,0-1 0 0 0,0 1 1 0 0,-1 0-1 0 0,1 0 0 0 0,0 0 1 0 0,0 0-1 0 0,0 0 0 0 0,0 0 0 0 0,0 0 1 0 0,0-1-1 0 0,0 1 0 0 0,0 0 1 0 0,0 0-1 0 0,0 0 0 0 0,0 0 0 0 0,0 0 1 0 0,0 0-1 0 0,3-14-128 0 0,10-19-195 0 0,-7 21 251 0 0,1 0 0 0 0,1 0-1 0 0,-1 0 1 0 0,2 1 0 0 0,0 0 0 0 0,0 1-1 0 0,1-1 1 0 0,0 2 0 0 0,1 0 0 0 0,11-7 72 0 0,-8 7-11 0 0,1 0 0 0 0,0 1 1 0 0,0 1-1 0 0,1 1 0 0 0,11-3 11 0 0,-12 6 0 0 0,-2 8 0 0 0,-11-3 6 0 0,-1-1 0 0 0,1 1-1 0 0,-1-1 1 0 0,1 1 0 0 0,-1 0-1 0 0,0 0 1 0 0,0 0-1 0 0,0-1 1 0 0,0 1 0 0 0,0 0-1 0 0,0 0 1 0 0,0 1 0 0 0,-1-1-1 0 0,1 0 1 0 0,-1 0 0 0 0,0 0-1 0 0,1 0 1 0 0,-1 0 0 0 0,0 1-1 0 0,0-1 1 0 0,0 0 0 0 0,-1 0-1 0 0,1 0 1 0 0,0 1 0 0 0,-1-1-1 0 0,0 0 1 0 0,0 1-6 0 0,-2 8 95 0 0,-1 0-1 0 0,0 1 1 0 0,-1-1-1 0 0,-2 3-94 0 0,7-14 5 0 0,-15 36 225 0 0,12-27-183 0 0,0 0 1 0 0,0-1-1 0 0,-1 1 1 0 0,-1-1 0 0 0,1 0-1 0 0,-1 0 1 0 0,-6 6-48 0 0,10-13 53 0 0,0-3 0 0 0,-1-7-42 0 0,2 6-13 0 0,0 1 1 0 0,1 0-1 0 0,-1-1 0 0 0,1 1 0 0 0,0 0 1 0 0,0-1-1 0 0,0 1 0 0 0,0 0 0 0 0,0 0 0 0 0,0 0 1 0 0,1 0-1 0 0,-1 0 2 0 0,23-28-116 0 0,-9 12 29 0 0,9-12-328 0 0,20-18 415 0 0,2-3-337 0 0,8-9-741 0 0,23-16 1078 0 0,-65 65-34 0 0,0 2 1 0 0,0-1 0 0 0,1 1-1 0 0,0 1 1 0 0,9-4 33 0 0,-20 11 55 0 0,-2 1 15 0 0,0 0 28 0 0,1 1-48 0 0,0 0 1 0 0,0 0 0 0 0,0 0-1 0 0,0 1 1 0 0,-1-1 0 0 0,1 0 0 0 0,0 0-1 0 0,0 0 1 0 0,-1 1 0 0 0,1-1 0 0 0,-1 0-1 0 0,1 1 1 0 0,-1-1 0 0 0,1 1 0 0 0,-1 0-51 0 0,4 24 455 0 0,-4 28 306 0 0,-1-35-563 0 0,1-1 1 0 0,1 18-199 0 0,8 8 72 0 0,-8-42-74 0 0,-1-1-1 0 0,1 1 1 0 0,-1 0 0 0 0,1-1-1 0 0,-1 1 1 0 0,0 0 0 0 0,0 0 0 0 0,0 0-1 0 0,0-1 1 0 0,0 1 0 0 0,0 0-1 0 0,0 0 1 0 0,-1-1 0 0 0,1 1-1 0 0,-1 0 1 0 0,1 0 0 0 0,-2 1 2 0 0,0 1-42 0 0,1-1-20 0 0,0-1 1 0 0,0 1-1 0 0,-1-1 1 0 0,1 1-1 0 0,-1-1 0 0 0,0 0 1 0 0,0 1-1 0 0,0-1 1 0 0,0 0-1 0 0,-2 1 62 0 0,0 1-300 0 0,3-3-288 0 0,-8 10-5669 0 0,-3-2-45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124 156 5527 0 0,'-1'-8'-386'0'0,"4"-1"5199"0"0,-1 8-4036 0 0,-1 0 0 0 0,1 0-1 0 0,0 0 1 0 0,-1 0 0 0 0,1 0 0 0 0,0 0-1 0 0,0 0 1 0 0,0 1 0 0 0,0-1-777 0 0,59-19 2798 0 0,-37 12-2490 0 0,1 0 0 0 0,-1-1 0 0 0,15-10-308 0 0,-18 10-114 0 0,-17 7 42 0 0,1 0 0 0 0,-1 0 1 0 0,0 0-1 0 0,-1 0 0 0 0,1 0 0 0 0,0-1 1 0 0,-1 0-1 0 0,1 1 0 0 0,0-2 72 0 0,1-2-168 0 0,-4 5-29 0 0,1 0 0 0 0,-1 0 0 0 0,0 0 1 0 0,0 0-1 0 0,0 0 0 0 0,0 0 0 0 0,0-1 0 0 0,0 1 0 0 0,-1 0 1 0 0,1-1-1 0 0,0 1 0 0 0,-1-1 0 0 0,1 1 0 0 0,-1-1 1 0 0,1 1-1 0 0,-1-2 197 0 0,-14 0-396 0 0,8 3 358 0 0,-1 0 0 0 0,1 0 0 0 0,-1 0 0 0 0,1 1 0 0 0,0 0 0 0 0,-1 0 0 0 0,1 1 0 0 0,-6 2 38 0 0,-3 1 6 0 0,0 2 1 0 0,-12 6-7 0 0,-26 17 1546 0 0,-26 22-1546 0 0,64-42 367 0 0,1 1 0 0 0,0 1 0 0 0,1 0 0 0 0,-9 12-367 0 0,15-16 163 0 0,0 0 0 0 0,1 0 0 0 0,0 1 0 0 0,1 0 1 0 0,-1 0-1 0 0,2 1 0 0 0,-1 0 0 0 0,-1 6-163 0 0,8-12 128 0 0,0-2-132 0 0,1-1 1 0 0,-1 1 0 0 0,1 0-1 0 0,-1-1 1 0 0,1 0 0 0 0,0 0-1 0 0,0 0 1 0 0,0 0-1 0 0,-1 0 1 0 0,1 0 0 0 0,3-1 3 0 0,37 2-1008 0 0,-17-2-95 0 0,6 3-101 0 0,1-4-11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61 236 9215 0 0,'-2'1'707'0'0,"-55"29"2457"0"0,56-29-1568 0 0,1-1-76 0 0,0 0-391 0 0,0 0-175 0 0,0 0-33 0 0,0 0-61 0 0,1-2-225 0 0,9-10-207 0 0,0 1 1 0 0,1 0 0 0 0,0 1-1 0 0,5-4-428 0 0,26-23 125 0 0,-18 10-110 0 0,1 2 0 0 0,2 1 0 0 0,0 2 0 0 0,1 0 0 0 0,2 1-15 0 0,-18 15-6 0 0,-6 3-11 0 0,-1-1-1 0 0,1 1 1 0 0,-1-1 0 0 0,1 0 0 0 0,0-2 17 0 0,-6 10-64 0 0,-3 10 53 0 0,0 0 0 0 0,-1 0 0 0 0,0 0 1 0 0,-1-1-1 0 0,-4 8 11 0 0,2-5 34 0 0,1 2 0 0 0,0-1 0 0 0,-2 13-34 0 0,6-20 18 0 0,1-1 1 0 0,0 1-1 0 0,0-1 0 0 0,1 1 1 0 0,0 0-1 0 0,1-1 0 0 0,0 1 1 0 0,1 1-19 0 0,-2-8-119 0 0,1 0 0 0 0,0 0-1 0 0,0 0 1 0 0,0-1 0 0 0,0 1 0 0 0,1 0 0 0 0,-1-1 0 0 0,1 1 0 0 0,0-1 0 0 0,-1 1 0 0 0,1-1-1 0 0,0 0 1 0 0,1 1 0 0 0,-1-1 0 0 0,0 0 0 0 0,1-1 0 0 0,-1 1 0 0 0,1 0 0 0 0,-1-1 0 0 0,1 1 0 0 0,0-1-1 0 0,-1 0 1 0 0,1 0 0 0 0,0 0 0 0 0,0 0 0 0 0,0 0 0 0 0,2-1 119 0 0,20 3-7079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9215 0 0,'0'0'707'0'0,"-1"1"-464"0"0,-3 4 145 0 0,1-1 1 0 0,0 1 0 0 0,0 0-1 0 0,0 0 1 0 0,1 0-1 0 0,0 0 1 0 0,0 1 0 0 0,0-1-1 0 0,0 2-388 0 0,-1 9 1984 0 0,1-1 0 0 0,0 14-1984 0 0,0-13 351 0 0,-1-1 0 0 0,0 1 0 0 0,0-1-1 0 0,-2 0 1 0 0,-3 9-351 0 0,-8 13 1223 0 0,-12 20-1223 0 0,-19 27 1690 0 0,-48 61-1690 0 0,9-14 586 0 0,67-99-558 0 0,-90 148 230 0 0,77-122-175 0 0,3 2 0 0 0,-1 12-83 0 0,16-38 1 0 0,5-15-3 0 0,1 0-1 0 0,1 1 1 0 0,1 0 0 0 0,1 0-1 0 0,1 1 1 0 0,0 3 2 0 0,4-15-71 0 0,0-9 55 0 0,0 1 0 0 0,1 0 0 0 0,-1-1 0 0 0,0 1 0 0 0,0 0 0 0 0,1-1 0 0 0,-1 1 0 0 0,0-1 0 0 0,1 1 0 0 0,-1-1 0 0 0,1 1 0 0 0,-1-1 0 0 0,1 1 0 0 0,-1-1 0 0 0,1 1 0 0 0,-1-1 0 0 0,1 1 0 0 0,0-1 0 0 0,0 0 16 0 0,-1 1-85 0 0,1 0 0 0 0,-1-1-1 0 0,1 1 1 0 0,-1-1 0 0 0,1 0-1 0 0,0 1 1 0 0,-1-1 0 0 0,1 1-1 0 0,0-1 1 0 0,-1 0 0 0 0,1 0-1 0 0,0 1 1 0 0,0-1 0 0 0,-1 0-1 0 0,1 0 1 0 0,0 0 0 0 0,-1 0 0 0 0,2 0 85 0 0,0 1-306 0 0,0 0-793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36 180 16127 0 0,'-2'0'1242'0'0,"-10"-2"-812"0"0,0 4-242 0 0,4 5 532 0 0,7-5 223 0 0,1-2 32 0 0,13 8 644 0 0,-6-5-1423 0 0,0 0 0 0 0,0 0 0 0 0,1-1-1 0 0,-1 0 1 0 0,1-1 0 0 0,-1 0-1 0 0,1 0 1 0 0,-1 0 0 0 0,1-1 0 0 0,0 0-1 0 0,5-1-195 0 0,16-3 687 0 0,-1 0-1 0 0,14-6-686 0 0,-34 9 117 0 0,469-113 1576 0 0,-323 68-2700 0 0,-89 24-6664 0 0,-34 11-464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3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495 105 2303 0 0,'29'-47'552'0'0,"-11"19"4823"0"0,-2 0 7432 0 0,-15 26-11785 0 0,-1 2-182 0 0,0 0-119 0 0,0 0-350 0 0,-3 0-347 0 0,-1 1-1 0 0,1-1 1 0 0,-1 1-1 0 0,1 0 1 0 0,0 0-1 0 0,0 0 1 0 0,-1 0-1 0 0,1 1 1 0 0,0-1-1 0 0,0 1 1 0 0,0 0-24 0 0,-34 24 263 0 0,14-8-185 0 0,-198 130-142 0 0,185-121 64 0 0,26-18 0 0 0,3 0-19 0 0,7-9 17 0 0,0 0 0 0 0,0 0 0 0 0,0 0 0 0 0,0 0 0 0 0,0 0 0 0 0,0 0 0 0 0,0 1 0 0 0,0-1-1 0 0,0 0 1 0 0,0 0 0 0 0,0 0 0 0 0,0 0 0 0 0,0 0 0 0 0,0 0 0 0 0,0 0 0 0 0,0 0 0 0 0,0 1-1 0 0,0-1 1 0 0,0 0 0 0 0,0 0 0 0 0,0 0 0 0 0,0 0 0 0 0,0 0 0 0 0,0 0 0 0 0,0 0 0 0 0,0 1 0 0 0,0-1-1 0 0,0 0 1 0 0,0 0 0 0 0,0 0 0 0 0,0 0 0 0 0,0 0 0 0 0,0 0 0 0 0,0 0 0 0 0,0 0 0 0 0,0 0-1 0 0,0 1 1 0 0,0-1 0 0 0,1 0 0 0 0,-1 0 0 0 0,0 0 0 0 0,0 0 0 0 0,0 0 2 0 0,4 5-66 0 0,1-1 0 0 0,0 0 0 0 0,-1 0 0 0 0,2 0 0 0 0,-1 0-1 0 0,0-1 1 0 0,1 0 0 0 0,4 2 66 0 0,16 10-490 0 0,-22-11 430 0 0,1 0 0 0 0,0 0 0 0 0,-1 0 0 0 0,0 0 0 0 0,0 1 0 0 0,0 0 0 0 0,-1 0 0 0 0,0 0 0 0 0,0 0 0 0 0,0 1 0 0 0,0-1 0 0 0,-1 1 0 0 0,0-1 0 0 0,0 2 60 0 0,-1 8 0 0 0,-2 0 145 0 0,-2-1 0 0 0,0 0 0 0 0,-1 1 0 0 0,0-1 0 0 0,-1-1-1 0 0,-1 1 1 0 0,0-1 0 0 0,-1 0 0 0 0,-6 10-145 0 0,9-18 35 0 0,0 0 0 0 0,0 0 0 0 0,0 0 0 0 0,-1 0 0 0 0,1 0 0 0 0,-1-1 1 0 0,0 0-1 0 0,-1 0 0 0 0,1 0 0 0 0,-1-1 0 0 0,1 0 0 0 0,-1 0 0 0 0,0 0 0 0 0,-4 1-35 0 0,-2 0 15 0 0,0-1-1 0 0,0 0 1 0 0,-1-1 0 0 0,1 0-1 0 0,-1-1 1 0 0,1 0-1 0 0,-2-1-14 0 0,-41-1-1768 0 0,27-3-6353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4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188 197 8719 0 0,'0'0'399'0'0,"0"0"-4"0"0,0 0-133 0 0,0 0 376 0 0,0 0 192 0 0,2 2 40 0 0,35 35 4256 0 0,-36-36-5036 0 0,0 1-1 0 0,0-1 1 0 0,1 0 0 0 0,-1 0-1 0 0,0 0 1 0 0,1 0-1 0 0,-1 0 1 0 0,0 0 0 0 0,1 0-1 0 0,-1 0 1 0 0,1-1-1 0 0,0 1 1 0 0,-1 0 0 0 0,1-1-1 0 0,0 0 1 0 0,-1 1-1 0 0,1-1 1 0 0,0 0-1 0 0,-1 0 1 0 0,1 0 0 0 0,0 0-1 0 0,-1 0 1 0 0,1 0-1 0 0,0 0 1 0 0,-1 0 0 0 0,1-1-1 0 0,0 1 1 0 0,-1-1-1 0 0,1 1 1 0 0,0-1 0 0 0,0 0-90 0 0,6-4 104 0 0,-1 1 0 0 0,1-1 0 0 0,-1 0 0 0 0,0-1 0 0 0,4-4-104 0 0,-1 2 138 0 0,3-2-126 0 0,-1-1-1 0 0,0 0 1 0 0,-1 0-1 0 0,0-1 1 0 0,-1 0 0 0 0,0-1-1 0 0,-1-1 1 0 0,0 1-1 0 0,-1-1 1 0 0,-1-1-1 0 0,0 1 1 0 0,2-11-12 0 0,-8 23-84 0 0,-2 0-5 0 0,0 0 51 0 0,-1 0 1 0 0,1 0 0 0 0,-1 1 0 0 0,1-1 0 0 0,-1 0 0 0 0,0 1 0 0 0,1 0-1 0 0,-1-1 1 0 0,0 1 0 0 0,0 0 0 0 0,0 0 0 0 0,0 0 0 0 0,0 0 0 0 0,0 0-1 0 0,0 0 1 0 0,-1 0 0 0 0,1 1 0 0 0,0-1 0 0 0,0 1 0 0 0,-1 0 0 0 0,1 0-1 0 0,0 0 1 0 0,-2 0 37 0 0,-8 0-214 0 0,0 1-1 0 0,0 1 0 0 0,0 0 1 0 0,-3 2 214 0 0,-2-1-209 0 0,6 0 77 0 0,1 0-1 0 0,0 0 0 0 0,0 1 0 0 0,0 0 1 0 0,-8 5 132 0 0,-46 31-90 0 0,27-16 53 0 0,20-13 143 0 0,0 0 0 0 0,1 1 0 0 0,1 1 0 0 0,0 1 0 0 0,1 0 0 0 0,-4 4-106 0 0,5-3 192 0 0,10-12-120 0 0,-1 1 1 0 0,0 0-1 0 0,1 0 0 0 0,0 0 0 0 0,0 0 0 0 0,0 1 0 0 0,1-1 1 0 0,-1 1-1 0 0,1 0 0 0 0,0 0 0 0 0,0 3-72 0 0,0-2 81 0 0,1 0 0 0 0,0 0 0 0 0,0 0 0 0 0,1 0 0 0 0,0 1 0 0 0,0-1 0 0 0,0 0 0 0 0,1 0 0 0 0,0 1-80 0 0,0-4 11 0 0,-1-1 1 0 0,1 1 0 0 0,0 0-1 0 0,0 0 1 0 0,1-1 0 0 0,-1 1 0 0 0,0 0-1 0 0,1-1 1 0 0,0 0 0 0 0,-1 1 0 0 0,1-1-1 0 0,0 0 1 0 0,0 0 0 0 0,0 0 0 0 0,0 0-1 0 0,1 0 1 0 0,-1 0 0 0 0,1-1-1 0 0,-1 1 1 0 0,2 0-13 0 0,-1-1 18 0 0,1 1-1 0 0,0-1 0 0 0,0 0 0 0 0,0 0 1 0 0,0 0-1 0 0,0 0 0 0 0,0-1 1 0 0,0 1-1 0 0,0-1 0 0 0,0 0 1 0 0,0 0-1 0 0,0-1 0 0 0,1 1 1 0 0,3-2-18 0 0,1-1 46 0 0,0 0 1 0 0,0 0-1 0 0,0-1 0 0 0,0 0 1 0 0,6-4-47 0 0,-12 6 6 0 0,11-7 49 0 0,-12 4-67 0 0,19-13-50 0 0,-20 16-34 0 0,-1 2-78 0 0,0 0-16 0 0,0 0 4 0 0,0 0 16 0 0,0 0 54 0 0,0 0 20 0 0,0 0 6 0 0,0 0 6 0 0,0 3 27 0 0,-1 24 45 0 0,1-23 12 0 0,0 0 1 0 0,0 0-1 0 0,0 0 0 0 0,0 0 0 0 0,1 0 0 0 0,0 3 0 0 0,0-5-72 0 0,-1 1 1 0 0,1 0-1 0 0,0 0 0 0 0,0-1 0 0 0,0 1 1 0 0,0 0-1 0 0,0-1 0 0 0,0 1 0 0 0,1-1 0 0 0,-1 0 1 0 0,1 1-1 0 0,0-1 0 0 0,1 2 72 0 0,11 7-4835 0 0,0-3-1165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302 328 13823 0 0,'0'0'630'0'0,"0"0"-13"0"0,-1 1-393 0 0,-1 0-188 0 0,0 0-1 0 0,0 0 1 0 0,0 1 0 0 0,1-1 0 0 0,-1 0-1 0 0,1 1 1 0 0,-1-1 0 0 0,1 1-1 0 0,0 0 1 0 0,-1-1 0 0 0,1 1 0 0 0,0 0-1 0 0,0 0 1 0 0,0 0 0 0 0,0 0-36 0 0,-6 10 428 0 0,-15 14 560 0 0,-4 3-262 0 0,1 1 0 0 0,2 1-1 0 0,-11 21-725 0 0,-101 173-1782 0 0,131-218 771 0 0,3-5-12 0 0</inkml:trace>
  <inkml:trace contextRef="#ctx0" brushRef="#br0" timeOffset="1">679 43 15663 0 0,'-1'-25'696'0'0,"1"16"136"0"0,0 9-664 0 0,0 0-168 0 0,-2-8 0 0 0,2 8 0 0 0,0 0 0 0 0,0 0 0 0 0,-4 10 0 0 0,1 3 0 0 0,-1-1-1192 0 0,2 4-280 0 0,1 18-48 0 0,1-4-16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4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11519 0 0,'0'0'887'0'0,"0"0"-434"0"0,-2 2 349 0 0,-4 2-192 0 0,-2 1-255 0 0,0 1 0 0 0,0 0 0 0 0,0 0 0 0 0,1 0 0 0 0,0 1 0 0 0,0 0 1 0 0,1 1-1 0 0,0 0 0 0 0,0 0 0 0 0,1 0 0 0 0,-1 2-355 0 0,-3 10 274 0 0,1 1 0 0 0,2 0 0 0 0,-1 4-274 0 0,1-2 72 0 0,-2 1 0 0 0,-4 9-72 0 0,-2-3 76 0 0,-2-1 0 0 0,-1 0 0 0 0,-2-1 0 0 0,-1 1-76 0 0,-88 103 207 0 0,42-53-115 0 0,25-27-31 0 0,9-10 95 0 0,-1-2 0 0 0,-38 34-156 0 0,35-44 211 0 0,-17 10-211 0 0,29-25 92 0 0,22-15-19 0 0,2 0-1 0 0,0 0 0 0 0,0 0 11 0 0,0 0 45 0 0,1-2 21 0 0,11-23-67 0 0,2 1 1 0 0,0 0-1 0 0,1 2 0 0 0,2-1 1 0 0,1 2-83 0 0,27-41-186 0 0,-29 39-7 0 0,1 1 1 0 0,1 1 0 0 0,1 0 0 0 0,1 1-1 0 0,1 1 1 0 0,17-12 192 0 0,-27 24-146 0 0,1 0 0 0 0,0 1 0 0 0,0 1 0 0 0,1-1-1 0 0,-1 2 1 0 0,1 0 0 0 0,0 0 0 0 0,6 1 146 0 0,-14 2-50 0 0,1 1 1 0 0,-1 0-1 0 0,1 0 0 0 0,-1 0 1 0 0,1 1-1 0 0,-1 0 0 0 0,0 0 1 0 0,1 0-1 0 0,-1 1 0 0 0,0 0 1 0 0,0 0-1 0 0,0 0 0 0 0,0 1 1 0 0,0-1-1 0 0,0 1 0 0 0,-1 1 1 0 0,1-1-1 0 0,-1 0 0 0 0,2 3 50 0 0,-1-2 29 0 0,0 1-1 0 0,0 0 1 0 0,0 1-1 0 0,-1-1 0 0 0,1 1 1 0 0,-2 0-1 0 0,1 0 1 0 0,0 0-1 0 0,-1 0 1 0 0,0 1-1 0 0,-1-1 0 0 0,0 1 1 0 0,0 0-1 0 0,0-1 1 0 0,0 1-29 0 0,-2 2 59 0 0,0-1 0 0 0,0 0 1 0 0,-1 0-1 0 0,0 0 1 0 0,-1 0-1 0 0,1 0 0 0 0,-1 0 1 0 0,-1 0-1 0 0,0-1 1 0 0,0 1-1 0 0,0-1 0 0 0,-1 0 1 0 0,0 0-1 0 0,0 0 1 0 0,-1 0-1 0 0,0-1 0 0 0,-1 1-59 0 0,-15 18 332 0 0,-1-2 0 0 0,-1 0-1 0 0,-17 11-331 0 0,36-30 42 0 0,-37 30 364 0 0,-2-2 1 0 0,-4 1-407 0 0,27-20 51 0 0,-1-1 1 0 0,-1 0 0 0 0,0-2 0 0 0,-1-1 0 0 0,-16 5-52 0 0,32-12-51 0 0,-1 0-1 0 0,0-1 1 0 0,1 0 0 0 0,-1 0-1 0 0,0-1 1 0 0,1 0 0 0 0,-1 0-1 0 0,0-1 1 0 0,1 0 0 0 0,-1 0-1 0 0,1-1 1 0 0,-1 0-1 0 0,1 0 1 0 0,0-1 0 0 0,0 0-1 0 0,0 0 1 0 0,0-1 0 0 0,0 0-1 0 0,1 0 1 0 0,-1 0 0 0 0,-1-3 51 0 0,6 4-1139 0 0,-3-5-308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4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11519 0 0,'0'0'887'0'0,"0"0"-466"0"0,-2 1 217 0 0,-36 11 2235 0 0,29-7-2672 0 0,0 0 1 0 0,0 1-1 0 0,1 1 1 0 0,0 0-1 0 0,1 0 1 0 0,-1 0-1 0 0,1 1 1 0 0,1 0-1 0 0,-2 2-201 0 0,-6 7 30 0 0,7-9-30 0 0,1 0 1 0 0,0 0-1 0 0,0 1 1 0 0,1 0-1 0 0,-2 3 0 0 0,-1 5 0 0 0,1-2 0 0 0,1 0 0 0 0,0 0 0 0 0,-1 7 0 0 0,4-14 9 0 0,0 1 0 0 0,0-1-1 0 0,-1 0 1 0 0,0 0 0 0 0,0 0-1 0 0,-1-1 1 0 0,-5 7-9 0 0,2-4 22 0 0,1 1-1 0 0,0 0 0 0 0,1 1 1 0 0,1 0-1 0 0,-1 0 1 0 0,-2 10-22 0 0,5-10 36 0 0,3-9 89 0 0,-1-1 20 0 0,1-1-109 0 0,0 0 0 0 0,-1-1 0 0 0,1 1 0 0 0,0 0 0 0 0,0 0 0 0 0,0-1-1 0 0,0 1 1 0 0,0 0 0 0 0,0-1 0 0 0,0 1 0 0 0,1 0 0 0 0,-1 0 0 0 0,0-1 0 0 0,0 1 0 0 0,1 0-1 0 0,-1-1 1 0 0,0 1 0 0 0,0 0 0 0 0,1-1 0 0 0,-1 1 0 0 0,1 0-36 0 0,0 0 53 0 0,0 0 0 0 0,0 0 0 0 0,1 0 0 0 0,-1 0 0 0 0,0 0 0 0 0,1-1-1 0 0,-1 1 1 0 0,1 0 0 0 0,-1 0 0 0 0,1-1 0 0 0,0 1-53 0 0,5 0 88 0 0,-1 1-1 0 0,1-1 0 0 0,-1-1 1 0 0,1 1-1 0 0,0-1 0 0 0,-1 0 1 0 0,1-1-1 0 0,-1 0 0 0 0,1 0 1 0 0,-1 0-1 0 0,3-1-87 0 0,5-2 67 0 0,1-1 0 0 0,-1 0 0 0 0,-1-1 1 0 0,7-3-68 0 0,-11 4 12 0 0,-1 0 0 0 0,0 0 0 0 0,0-1 0 0 0,-1 0 0 0 0,0 0 1 0 0,0-1-1 0 0,0 0 0 0 0,-1 0 0 0 0,0-1 0 0 0,0 1 0 0 0,-1-1 1 0 0,0-1-1 0 0,-1 1 0 0 0,2-5-12 0 0,-2 6-36 0 0,-1-1 1 0 0,-1 0-1 0 0,0 0 1 0 0,0 0 0 0 0,0 0-1 0 0,-1-1 1 0 0,0 1-1 0 0,-1 0 1 0 0,0-1-1 0 0,0 1 1 0 0,-1 0-1 0 0,0-1 1 0 0,0 1-1 0 0,-1 0 1 0 0,0 0-1 0 0,-2-4 36 0 0,-13-26-360 0 0,17 36 240 0 0,-4 0 39 0 0,0-1-2702 0 0,4 3 1287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4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15 6447 0 0,'0'0'499'0'0,"-2"0"-328"0"0,-2 0-3 0 0,1 0 0 0 0,0 0 0 0 0,0 0 0 0 0,0 0 0 0 0,0 1 0 0 0,0 0 0 0 0,0-1 0 0 0,0 1 0 0 0,0 0 0 0 0,0 1 0 0 0,0-1 0 0 0,1 0 0 0 0,-1 1 0 0 0,0 0-168 0 0,-9 6 2929 0 0,0 0 1 0 0,-6 7-2930 0 0,-8 6 1698 0 0,14-12-1459 0 0,-1 1 1 0 0,2 0-1 0 0,0 0 0 0 0,0 2 1 0 0,1-1-1 0 0,0 1 0 0 0,1 1 1 0 0,0 0-1 0 0,1 0 1 0 0,0 0-1 0 0,2 1 0 0 0,-1 0 1 0 0,2 1-1 0 0,0 0 0 0 0,0-1 1 0 0,2 1-1 0 0,-2 13-239 0 0,4-24 78 0 0,1 0 0 0 0,1 0 0 0 0,-1 0 0 0 0,0 0 0 0 0,1 0 0 0 0,0 0 0 0 0,0 0 0 0 0,1 2-78 0 0,-1-4 194 0 0,2-1 4 0 0,1 1-133 0 0,-1-1 1 0 0,1 0-1 0 0,0-1 0 0 0,0 1 0 0 0,0-1 0 0 0,0 1 1 0 0,0-1-1 0 0,0 0 0 0 0,0-1 0 0 0,0 1 0 0 0,0-1 0 0 0,0 0 1 0 0,0 0-1 0 0,0 0 0 0 0,0 0 0 0 0,-1-1 0 0 0,1 1 1 0 0,0-1-1 0 0,1-1-65 0 0,23-14 177 0 0,-1-1-1 0 0,0-2 1 0 0,-1 0 0 0 0,-2-2 0 0 0,0 0-1 0 0,-1-2 1 0 0,-2 0 0 0 0,0-2-1 0 0,14-23-176 0 0,-23 30-127 0 0,0 1-1 0 0,1 1 1 0 0,14-15 127 0 0,-9 9-2412 0 0,-16 22 427 0 0,-2 1-3159 0 0,0 0-1354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4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 10591 0 0,'-2'-1'488'0'0,"2"1"-333"0"0,-1-1-1 0 0,0 1 0 0 0,1 0 1 0 0,-1-1-1 0 0,0 1 1 0 0,0 0-1 0 0,0 0 0 0 0,0 0 1 0 0,1-1-1 0 0,-1 1 0 0 0,0 0 1 0 0,0 0-1 0 0,0 0 0 0 0,0 0 1 0 0,1 0-1 0 0,-1 1 1 0 0,0-1-1 0 0,0 0 0 0 0,0 0 1 0 0,1 0-1 0 0,-1 1 0 0 0,0-1 1 0 0,0 0-1 0 0,1 1 0 0 0,-1-1 1 0 0,0 1-1 0 0,0-1-154 0 0,0 2 142 0 0,-1-1-1 0 0,1 1 1 0 0,0 0-1 0 0,0-1 1 0 0,0 1-1 0 0,0 0 1 0 0,0 0-1 0 0,0-1 0 0 0,0 1 1 0 0,0 0-1 0 0,0 2-141 0 0,-1 5 178 0 0,0 1 0 0 0,0-1 0 0 0,1 1 0 0 0,-1 8-178 0 0,0 25 337 0 0,-2 0-1 0 0,-3 1 1 0 0,-1-2-1 0 0,-5 13-336 0 0,3-24 305 0 0,0 0 1 0 0,-2 0-1 0 0,-2-1 0 0 0,-1-1 0 0 0,0 0 1 0 0,-3 0-306 0 0,-58 76 617 0 0,40-57-325 0 0,3 1 1 0 0,-5 12-293 0 0,-65 139 245 0 0,87-169-462 0 0,-2 0 0 0 0,-1-1 0 0 0,-1-1-1 0 0,-19 20 218 0 0,33-42-526 0 0,-1-1 0 0 0,0 0 0 0 0,0 0 0 0 0,0-1 0 0 0,-2 1 526 0 0,-24 12-6863 0 0,20-13 1748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44 144 5527 0 0,'0'0'423'0'0,"-2"1"-278"0"0,-2 1 318 0 0,0-1-1 0 0,0 0 0 0 0,-1 0 0 0 0,1-1 0 0 0,0 1 1 0 0,-2-1-463 0 0,4 0 3116 0 0,2 0 157 0 0,-3 2 480 0 0,-2 1-3368 0 0,5-1 3275 0 0,9 1-3405 0 0,0 0-1 0 0,1 0 0 0 0,-1-1 0 0 0,1-1 0 0 0,0 1 0 0 0,-1-2 1 0 0,1 1-1 0 0,6-1-254 0 0,17-2 374 0 0,-1-1 0 0 0,2-2-374 0 0,44-10 416 0 0,-1-3 1 0 0,-1-3-1 0 0,24-13-416 0 0,-48 18 177 0 0,38-6-177 0 0,9-3-334 0 0,-83 21-362 0 0,-1 1 1 0 0,13-1 695 0 0,-26 4-1276 0 0,-2 0-297 0 0,0 0-54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4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59 566 9503 0 0,'-2'0'432'0'0,"-1"0"-130"0"0,-19 2-12 0 0,20-2-40 0 0,0 0 0 0 0,0 1-1 0 0,0-1 1 0 0,-1 1 0 0 0,1-1 0 0 0,0 1-1 0 0,0 0 1 0 0,0 0 0 0 0,0 0-1 0 0,0 0 1 0 0,0 0 0 0 0,0 0 0 0 0,1 1-1 0 0,-2 0-249 0 0,2-1 434 0 0,1-1 39 0 0,0 0 20 0 0,0 0 3 0 0,0 0 19 0 0,0 0 80 0 0,0 0 39 0 0,0 0 6 0 0,3-1-470 0 0,-1 1 0 0 0,1-1 0 0 0,-1 0 0 0 0,1 0 0 0 0,-1-1 0 0 0,0 1 0 0 0,0 0 0 0 0,2-2-170 0 0,1 0 247 0 0,10-7 387 0 0,-1-1-1 0 0,6-5-633 0 0,11-9 390 0 0,59-48 332 0 0,-6 4-412 0 0,35-11-179 0 0,8-6-30 0 0,-103 68-102 0 0,-3 3 5 0 0,-2 0 0 0 0,0-1 0 0 0,15-18-4 0 0,-32 32 29 0 0,-2 2-88 0 0,-2 2-29 0 0,-18 20 4 0 0,2 1 0 0 0,-8 12 84 0 0,5-7-65 0 0,-18 20 65 0 0,-25 25-13 0 0,1 6 13 0 0,40-49 1 0 0,12-17 3 0 0,7-8 1 0 0,0 0-1 0 0,0 0 1 0 0,0 0-1 0 0,1 0 1 0 0,0 1-1 0 0,0-1 1 0 0,1 1-1 0 0,0 0 1 0 0,0 0-1 0 0,0 0 1 0 0,0 3-6 0 0,-1 3 24 0 0,3-12-20 0 0,0 1 1 0 0,0 0-1 0 0,1-1 0 0 0,-1 1 0 0 0,0 0 1 0 0,1-1-1 0 0,-1 1 0 0 0,1-1 0 0 0,-1 1 1 0 0,1-1-1 0 0,-1 1 0 0 0,1-1 1 0 0,-1 0-1 0 0,1 1 0 0 0,-1-1 0 0 0,1 1 1 0 0,-1-1-1 0 0,1 0 0 0 0,0 0 0 0 0,-1 1 1 0 0,1-1-1 0 0,0 0-3 0 0,0 0 9 0 0,2 2 13 0 0,1-1-1 0 0,-1 0 0 0 0,1 0 0 0 0,0 0 0 0 0,-1-1 0 0 0,1 1 0 0 0,0-1 0 0 0,0 0 0 0 0,0 0 0 0 0,-1 0 0 0 0,1 0 0 0 0,0-1 0 0 0,0 0 0 0 0,-1 0 0 0 0,1 0-21 0 0,10-3 86 0 0,0 0 0 0 0,-1-1 0 0 0,3-2-86 0 0,20-11 263 0 0,-1-2 0 0 0,-2-1 0 0 0,19-16-263 0 0,-16 10 254 0 0,27-25-254 0 0,-51 41 17 0 0,-1 0 1 0 0,0-2 0 0 0,0 1 0 0 0,-1-2-1 0 0,-1 1 1 0 0,5-10-18 0 0,35-76 0 0 0,-2-9 0 0 0,-45 103-40 0 0,-1 1 0 0 0,1 0 1 0 0,0 0-1 0 0,1 0 0 0 0,-1 0 0 0 0,1 0 0 0 0,0 1 0 0 0,-1-1 0 0 0,2 1 0 0 0,1-2 40 0 0,-4 4-97 0 0,-1 1 1 0 0,0 0 0 0 0,0 0 0 0 0,1 3 0 0 0,0 11 1 0 0,-2-8 84 0 0,0 0-1 0 0,0 0 1 0 0,-1 0-1 0 0,0-1 0 0 0,0 1 1 0 0,0 0-1 0 0,-1-1 1 0 0,1 0-1 0 0,-2 1 12 0 0,-31 48-65 0 0,33-51 65 0 0,-37 56-2 0 0,16-24 15 0 0,-5 4-13 0 0,15-19 47 0 0,0 0 0 0 0,-3 9-47 0 0,-16 25 98 0 0,29-49-88 0 0,-1-1-1 0 0,2 1 1 0 0,-1 0 0 0 0,1 0 0 0 0,-1 0-1 0 0,2 0 1 0 0,-1 0 0 0 0,0 1 0 0 0,1 1-10 0 0,-2 15 93 0 0,4-16-72 0 0,1-2-2 0 0,0-1-12 0 0,-1 0-1 0 0,1 0 1 0 0,-1 1 0 0 0,1-1-1 0 0,0-1 1 0 0,0 1-1 0 0,1 0 1 0 0,-1 0 0 0 0,1-1-1 0 0,-1 1 1 0 0,1-1-1 0 0,0 0 1 0 0,0 0 0 0 0,-1 0-1 0 0,2 0 1 0 0,-1-1-1 0 0,0 1 1 0 0,0-1 0 0 0,0 0-1 0 0,3 1-6 0 0,10 3 36 0 0,0 0 0 0 0,1-2 0 0 0,12 2-36 0 0,-7-2-1050 0 0,1-1-1 0 0,14-1 1051 0 0,-27-1-905 0 0,0 0 0 0 0,0-1-1 0 0,0 0 1 0 0,1-1-1 0 0,-1-1 1 0 0,7-2 905 0 0,-15 4-7043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6:4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21511 0 0,'0'0'952'0'0,"0"0"200"0"0,0 0-928 0 0,0 0-224 0 0,0 0 0 0 0,0 0 0 0 0,0 0 424 0 0,0 0 40 0 0,0 0 8 0 0,0 0 0 0 0,0 0 40 0 0,0 0 0 0 0,0 0 8 0 0,0 0 0 0 0,0 0-1000 0 0,0 0-208 0 0,18 2-40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6:2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69 288 1839 0 0,'0'0'219'0'0,"0"0"246"0"0,0 0 110 0 0,0 0 22 0 0,0 0-75 0 0,-2-1-337 0 0,0 0-142 0 0,-1-1-1 0 0,1 0 1 0 0,0 0-1 0 0,0 1 1 0 0,1-1-1 0 0,-1 0 1 0 0,0-1-1 0 0,1 1 0 0 0,-1 0 1 0 0,1 0-1 0 0,-1-1 1 0 0,1 1-1 0 0,0-1 1 0 0,0 1-1 0 0,0-3-42 0 0,0 3 208 0 0,1 2 67 0 0,-3-13 338 0 0,1 3-310 0 0,2 9-38 0 0,0 1-10 0 0,0-3-6 0 0,-1-5 15 0 0,0 6 67 0 0,1 2 28 0 0,0 0 7 0 0,0 0 21 0 0,0 0 80 0 0,0 0 39 0 0,0 0 6 0 0,0 0-10 0 0,-4-10 2778 0 0,1 7-3017 0 0,1 0 0 0 0,-1 0 0 0 0,1 0 0 0 0,-1 1 0 0 0,0-1 0 0 0,0 1-263 0 0,1 1 75 0 0,1 0-16 0 0,-3-5-49 0 0,3 2-10 0 0,0 0 0 0 0,1 0 0 0 0,0 0 0 0 0,0 0 0 0 0,1-4 0 0 0,0-7-2 0 0,1 11 6 0 0,2-2-86 0 0,4-17-14 0 0,-5 12 107 0 0,-2 9 21 0 0,1 4-64 0 0,6 6 21 0 0,0 6 11 0 0,-1 1 0 0 0,0-4 22 0 0,3-1 172 0 0,-9-9-175 0 0,0 0 1 0 0,0 0-1 0 0,0 0 0 0 0,0-1 1 0 0,0 1-1 0 0,-1 0 0 0 0,1 0 0 0 0,0 0 1 0 0,0 1-1 0 0,-1-1 0 0 0,1 0 1 0 0,-1 0-1 0 0,1 1-19 0 0,2-2 127 0 0,13 5 36 0 0,-11-3-115 0 0,0-1 0 0 0,0 0 0 0 0,0 0 1 0 0,0 0-1 0 0,0 0 0 0 0,1-1 0 0 0,-1 0 1 0 0,0 0-1 0 0,3 0-48 0 0,44-4 178 0 0,-36 3-184 0 0,1 0-1 0 0,6-2 7 0 0,23-1-96 0 0,-36 4 66 0 0,0 0 0 0 0,1-1 0 0 0,-1-1 0 0 0,7-1 30 0 0,20-7-27 0 0,-10 3 63 0 0,0-1 1 0 0,14-8-37 0 0,-8-2 582 0 0,-31 16-422 0 0,-2 2 0 0 0,12-2 119 0 0,-10 1-166 0 0,-2 1-1 0 0,0 0 3 0 0,12-3 146 0 0,-10 2-125 0 0,-2 1-8 0 0,12-4 40 0 0,-7 3-96 0 0,4 1-1 0 0,-9 0-69 0 0,0 0-1 0 0,1 0 1 0 0,-1 0 0 0 0,0 1 0 0 0,0-1 0 0 0,0 0-1 0 0,1 0 1 0 0,-1 0 0 0 0,0 0 0 0 0,0 0 0 0 0,1 0-1 0 0,-1 0 1 0 0,0 0 0 0 0,0 0 0 0 0,0 0 0 0 0,1 0-1 0 0,-1 0 1 0 0,0 0 0 0 0,0 0 0 0 0,1 0-1 0 0,-1 0 1 0 0,0-1 0 0 0,0 1 0 0 0,0 0 0 0 0,1 0-1 0 0,-1 0 1 0 0,0 0 0 0 0,0 0 0 0 0,0 0 0 0 0,0-1-1 0 0,1 1 1 0 0,-1 0 0 0 0,0 0 0 0 0,0 0 0 0 0,0 0-1 0 0,0-1 1 0 0,1 1-2 0 0,1-2 0 0 0,16 1 74 0 0,-13 0-31 0 0,5-1-10 0 0,-9 1-7 0 0,1 1 0 0 0,0-1 1 0 0,-1 0-1 0 0,1 0 0 0 0,-1 1 0 0 0,1-1 1 0 0,-1 0-1 0 0,1 0 0 0 0,-1-1 1 0 0,0 1-1 0 0,1 0 0 0 0,0-1-26 0 0,0 0 46 0 0,-1 0 86 0 0,-1 2 50 0 0,1-1 18 0 0,14-15 721 0 0,-8 9-908 0 0,1 0-4 0 0,10 1-10 0 0,4-8-15 0 0,-20 13-8 0 0,-1 0 0 0 0,1 1 0 0 0,-1-1 1 0 0,1 1-1 0 0,-1-1 0 0 0,1 1 0 0 0,-1 0 0 0 0,1 0 0 0 0,0 0 0 0 0,-1 0 0 0 0,1 0 0 0 0,0 0 1 0 0,-1 0-1 0 0,1 0 0 0 0,-1 1 0 0 0,1-1 0 0 0,0 1 24 0 0,1-1 12 0 0,9 2-38 0 0,-8-2-22 0 0,8 3 36 0 0,0-1 23 0 0,-7-1 32 0 0,8 4-22 0 0,2-1 22 0 0,0-2-181 0 0,1 2 1 0 0,-1-1-1 0 0,7 4 138 0 0,-17-5-135 0 0,0 1 0 0 0,1 0 0 0 0,-1 0 0 0 0,-1 0 0 0 0,1 1 0 0 0,0 0 0 0 0,3 3 135 0 0,5 6-636 0 0,-1 1 1 0 0,2 3 635 0 0,15 16-871 0 0,-28-32 589 0 0,0 1 37 0 0,4 6 138 0 0,-4-6 89 0 0,-1-2 223 0 0,3-1-7 0 0,0-1 0 0 0,-1 1-1 0 0,1-1 1 0 0,-1 0 0 0 0,1 0 0 0 0,-1 0 0 0 0,0 0-1 0 0,1-1-197 0 0,4-4 287 0 0,-1 2-148 0 0,0 0 0 0 0,-1-1 0 0 0,0 1 0 0 0,0-1-139 0 0,6-7 59 0 0,-10 12-159 0 0,-1 1-57 0 0,0 0-17 0 0,4-1-131 0 0,-1 1 68 0 0,1 0-1 0 0,-1 0 1 0 0,1 0-1 0 0,-1 0 1 0 0,1 0 0 0 0,-1 1-1 0 0,1 0 1 0 0,-1-1 0 0 0,1 1-1 0 0,-1 0 1 0 0,3 2 237 0 0,23 13-4886 0 0,-8-1 24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26:2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158 679 9815 0 0,'0'0'448'0'0,"-2"0"-6"0"0,-4 0-327 0 0,-2-1-74 0 0,-15-8 107 0 0,19 6 293 0 0,-1 0 0 0 0,1 0 0 0 0,0 0 1 0 0,0 0-1 0 0,1 0 0 0 0,-1-1 0 0 0,1 0 1 0 0,-2-1-442 0 0,-20-32 154 0 0,24 35-328 0 0,1 2-10 0 0,-1-2 111 0 0,1 0-1 0 0,-1 0 0 0 0,1-1 0 0 0,-1 1 1 0 0,1 0-1 0 0,0 0 0 0 0,0-1 0 0 0,0 1 74 0 0,0-1-106 0 0,-1 1-106 0 0,1 2 144 0 0,0 0 167 0 0,0 0 76 0 0,0 0 17 0 0,0 0 29 0 0,0 0 96 0 0,0 0 41 0 0,0 0 8 0 0,0 0 9 0 0,0 0 28 0 0,0 0 11 0 0,0 0 2 0 0,0 0 18 0 0,0 0 72 0 0,0 0 36 0 0,0 0 8 0 0,0 0-24 0 0,0 0-490 0 0,1-1 0 0 0,-1 1 0 0 0,0-1 1 0 0,0 1-1 0 0,0-1 0 0 0,-1 1 1 0 0,1-1-1 0 0,0 1 0 0 0,0-1 0 0 0,0 1 1 0 0,0-1-1 0 0,0 1 0 0 0,0-1 0 0 0,-1 1 1 0 0,1-1-1 0 0,0 1 0 0 0,-1 0 1 0 0,1-1-1 0 0,0 1 0 0 0,0-1 0 0 0,-1 1 1 0 0,1 0-37 0 0,-7-9 287 0 0,6 9-242 0 0,0-2 13 0 0,-1 0 0 0 0,1 0 0 0 0,0 0 0 0 0,-1 0-1 0 0,1 0 1 0 0,0 0 0 0 0,0 0 0 0 0,0 0 0 0 0,0-1 0 0 0,0 1-1 0 0,0-3-57 0 0,-7-15 156 0 0,7 19-147 0 0,0 0 0 0 0,0 0-1 0 0,1 0 1 0 0,-1 0 0 0 0,0 0-1 0 0,1 0 1 0 0,-1 0 0 0 0,0-1-1 0 0,1 1 1 0 0,0 0 0 0 0,-1 0-1 0 0,1 0 1 0 0,0-1 0 0 0,-1 1-1 0 0,1 0 1 0 0,0-1-9 0 0,0-2 21 0 0,-4-4-6 0 0,-2-18-26 0 0,5 25-7 0 0,1 0 0 0 0,0 0 1 0 0,0 0-1 0 0,0 0 0 0 0,0 0 0 0 0,0 0 0 0 0,1 0 0 0 0,-1 0 0 0 0,0 0 0 0 0,0 0 1 0 0,1 0-1 0 0,-1 0 0 0 0,0 0 0 0 0,1 0 0 0 0,-1 0 0 0 0,1 0 0 0 0,0 0 0 0 0,-1 0 1 0 0,1 1-1 0 0,-1-1 0 0 0,1 0 0 0 0,0 0 0 0 0,0 0 18 0 0,20-11-212 0 0,-13 8 90 0 0,2-2 111 0 0,9-7 11 0 0,-16 7 0 0 0,-1 1 0 0 0,13-24 199 0 0,-1-1 1 0 0,3-13-200 0 0,5-12 176 0 0,-14 35-103 0 0,-1 0 0 0 0,-1-1 0 0 0,0-3-73 0 0,-2 3 64 0 0,2 0 1 0 0,1 1-1 0 0,2-5-64 0 0,-7 22 11 0 0,-1 0-6 0 0,0 0-1 0 0,0 1 1 0 0,1 0-1 0 0,-1-1 1 0 0,1 1-1 0 0,0 0 1 0 0,0 0-1 0 0,0 0 1 0 0,0 0-1 0 0,0 0 1 0 0,1 0-5 0 0,1-3-6 0 0,-2 3-61 0 0,0 1 0 0 0,0-1 0 0 0,-1 1 0 0 0,1-1 1 0 0,0 1-1 0 0,1 0 0 0 0,-1 0 0 0 0,0 0 1 0 0,0 0-1 0 0,0 0 0 0 0,1 0 0 0 0,0 0 67 0 0,0 2-94 0 0,0 0 0 0 0,-1 0 0 0 0,1 0 0 0 0,0 1 0 0 0,-1-1-1 0 0,1 0 1 0 0,-1 1 0 0 0,0 0 0 0 0,1 0 94 0 0,1 1-202 0 0,-2-1 127 0 0,1 0 0 0 0,0 1 0 0 0,-1-1 1 0 0,0 1-1 0 0,0 0 0 0 0,0 0 0 0 0,0 0 0 0 0,0 0 0 0 0,-1 0 1 0 0,1 0-1 0 0,-1 1 0 0 0,0-1 0 0 0,0 0 0 0 0,0 1 1 0 0,0-1-1 0 0,0 2 75 0 0,2 8-192 0 0,21 92-690 0 0,-20-93 828 0 0,-3-10 196 0 0,-1-2 52 0 0,0 0 4 0 0,0 0 38 0 0,0 0 152 0 0,0 0 70 0 0,0 0 12 0 0,0 0-16 0 0,0 0-78 0 0,-3-2-211 0 0,0 0 0 0 0,0 0 1 0 0,0 0-1 0 0,0 1 0 0 0,0-1 1 0 0,0 1-1 0 0,0 0 0 0 0,-3-1-165 0 0,-14-4-21 0 0,18 5-102 0 0,2 1-6 0 0,-13 4-290 0 0,10-2 346 0 0,0 0 0 0 0,1-1-1 0 0,-1 1 1 0 0,1 0 0 0 0,0 0-1 0 0,0 0 1 0 0,-1 0 0 0 0,1 1-1 0 0,1-1 1 0 0,-1 0 0 0 0,0 1 0 0 0,1 0-1 0 0,-1-1 1 0 0,0 4 73 0 0,-4 6-444 0 0,1 1 1 0 0,-2 10 443 0 0,5-16-163 0 0,-13 47-512 0 0,7-23-103 0 0,-10 26 778 0 0,15-48-13 0 0,-1-1 0 0 0,0 1 1 0 0,-1-1-1 0 0,0 0 1 0 0,0 0-1 0 0,0 0 0 0 0,-1-1 1 0 0,-3 3 12 0 0,5-7 186 0 0,0 0 0 0 0,0-1 0 0 0,-1 0 0 0 0,1 0 0 0 0,0 0 0 0 0,-1 0 0 0 0,1-1 0 0 0,-1 1 0 0 0,-1-1-186 0 0,-18 5 654 0 0,22-5-397 0 0,-10-1 215 0 0,11 0-456 0 0,-8-1-114 0 0,9 1 86 0 0,0-1 1 0 0,0 1 0 0 0,0 0-1 0 0,0 0 1 0 0,0 0-1 0 0,0-1 1 0 0,0 1 0 0 0,0 0-1 0 0,0 0 1 0 0,0 0-1 0 0,0-1 1 0 0,0 1 0 0 0,0 0-1 0 0,0 0 1 0 0,0-1-1 0 0,0 1 1 0 0,0 0 0 0 0,0 0-1 0 0,0 0 1 0 0,0-1 0 0 0,0 1-1 0 0,0 0 1 0 0,0 0-1 0 0,0 0 1 0 0,1-1 0 0 0,-1 1-1 0 0,0 0 1 0 0,0 0-1 0 0,0 0 1 0 0,0 0 0 0 0,0-1-1 0 0,1 1 12 0 0,0-1 155 0 0,-1 1-58 0 0,0 0-29 0 0,0 0-4 0 0,0 0 0 0 0,0 0 6 0 0,0 0 15 0 0,0 0-9 0 0,0 0 23 0 0,0 0 11 0 0,0 0 2 0 0,0 0-1 0 0,0 0-6 0 0,0 0-1 0 0,0 0 0 0 0,0 0 4 0 0,0 0 16 0 0,0 0 4 0 0,0 0 0 0 0,0 0-1 0 0,0 0-6 0 0,-1 0-111 0 0,1 0 0 0 0,0 0 0 0 0,0 0-1 0 0,-1 1 1 0 0,1-1 0 0 0,0 0 0 0 0,0 0 0 0 0,0 0-1 0 0,-1 1 1 0 0,1-1 0 0 0,0 0 0 0 0,0 0-1 0 0,0 1 1 0 0,0-1 0 0 0,-1 0 0 0 0,1 0 0 0 0,0 1-1 0 0,0-1 1 0 0,0 0 0 0 0,0 1 0 0 0,0-1 0 0 0,0 0-1 0 0,0 0 1 0 0,0 1-10 0 0,0-1-21 0 0,0 1 0 0 0,0-1 0 0 0,0 0 0 0 0,0 0 0 0 0,0 1 0 0 0,0-1 1 0 0,0 0-1 0 0,0 1 0 0 0,-1-1 0 0 0,1 0 0 0 0,0 0 0 0 0,0 1 0 0 0,0-1 0 0 0,0 0 0 0 0,0 0 0 0 0,-1 1 0 0 0,1-1 0 0 0,0 0 0 0 0,0 0 0 0 0,0 0 0 0 0,-1 1 0 0 0,1-1 0 0 0,0 0 0 0 0,-1 0 21 0 0,2 3-78 0 0,1 12 11 0 0,0 1 0 0 0,1-1 0 0 0,4 7 67 0 0,-5-14-6 0 0,0 1 0 0 0,0 0 0 0 0,0 8 6 0 0,2 10-40 0 0,1 1 0 0 0,1-1 1 0 0,1 0-1 0 0,1 0 0 0 0,9 16 40 0 0,-16-41-1 0 0,4 12-1 0 0,0-1 0 0 0,2 0 1 0 0,0 0-1 0 0,0-1 0 0 0,1 0 0 0 0,6 8 2 0 0,6 5-10 0 0,-10-12-33 0 0,2 4 32 0 0,-11-11 20 0 0,-1-2 4 0 0,0 1 23 0 0,0-1 0 0 0,0 0 0 0 0,0 0 0 0 0,0 1 0 0 0,-1-1 0 0 0,0 0 0 0 0,0 0 0 0 0,0 0 0 0 0,0 0 0 0 0,0 0 0 0 0,-1 0 0 0 0,0 0 0 0 0,0 0 1 0 0,0-1-1 0 0,0 1 0 0 0,-1 0 0 0 0,1-1 0 0 0,-1 0-36 0 0,-8 10 154 0 0,0-1 0 0 0,-1-1 1 0 0,0 0-1 0 0,-1 0-154 0 0,9-7 7 0 0,-16 10-40 0 0,14-10 23 0 0,4-3-169 0 0,2-1-30 0 0,0 0 1 0 0,0 0-45 0 0,2 1-190 0 0,6 1-466 0 0,0-1-1 0 0,0 0 0 0 0,0 0 1 0 0,6 0 909 0 0,0-1-3046 0 0,16 2-3230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50 3567 0 0,'0'0'166'0'0,"0"0"22"0"0,0 0 12 0 0,0 0 6 0 0,0 0 2 0 0,0 0 22 0 0,0 0 88 0 0,0 0 40 0 0,0 0 8 0 0,0 0 53 0 0,0 0 212 0 0,0 0 89 0 0,0 0 16 0 0,-2-1 6 0 0,-10-7 208 0 0,3 1 221 0 0,-1 1 0 0 0,0 0 0 0 0,-2 0-1171 0 0,12 6 25 0 0,-1 0 1 0 0,1 0-1 0 0,0 0 1 0 0,-1-1-1 0 0,1 1 1 0 0,0 0-1 0 0,-1 0 0 0 0,1 0 1 0 0,0 0-1 0 0,0-1 1 0 0,-1 1-1 0 0,1 0 0 0 0,0 0 1 0 0,-1-1-1 0 0,1 1 1 0 0,0 0-1 0 0,0 0 1 0 0,0-1-1 0 0,-1 1 0 0 0,1 0 1 0 0,0-1-1 0 0,0 1 1 0 0,0-1-26 0 0,0 1 32 0 0,-1 0 0 0 0,1-1 0 0 0,0 1 0 0 0,0 0 0 0 0,0 0 0 0 0,0-1 0 0 0,-1 1 0 0 0,1 0 0 0 0,0 0 0 0 0,0-1 0 0 0,-1 1 0 0 0,1 0 0 0 0,0 0 0 0 0,0-1 0 0 0,-1 1 0 0 0,1 0 0 0 0,0 0 0 0 0,-1 0 0 0 0,1 0 0 0 0,0 0 0 0 0,-1 0 0 0 0,1-1 0 0 0,0 1 0 0 0,-1 0 0 0 0,1 0 0 0 0,-1 0-32 0 0,-2-1-26 0 0,0 0 141 0 0,-1 0 1 0 0,0 0 0 0 0,0 1-1 0 0,0-1 1 0 0,0 1 0 0 0,1 0-1 0 0,-1 0 1 0 0,-2 1-116 0 0,2 0 59 0 0,-3 2-33 0 0,3-1 16 0 0,1-1-13 0 0,1 0 1 0 0,-1 1 0 0 0,0-1-1 0 0,1 1 1 0 0,-1-1 0 0 0,1 1-1 0 0,-1 0 1 0 0,1 0 0 0 0,0 0-1 0 0,0 0 1 0 0,0 1 0 0 0,-1 0-30 0 0,-1 5-2 0 0,5-4-56 0 0,6 6 3 0 0,-2 4 44 0 0,0 1 11 0 0,-4-9 0 0 0,2 12 1 0 0,-4 0-12 0 0,1-15-19 0 0,0-3 86 0 0,0 0 22 0 0,2-1-22 0 0,4 1-110 0 0,-6 0 56 0 0,0 0 0 0 0,0 0-1 0 0,0 0 1 0 0,0 0 0 0 0,0 0 0 0 0,0 0-1 0 0,0 0 1 0 0,0 0 0 0 0,0 0 0 0 0,0 0-1 0 0,0 0 1 0 0,0 0 0 0 0,0 0-1 0 0,0 0 1 0 0,0 0 0 0 0,0 0 0 0 0,-1 0-1 0 0,1 0 1 0 0,0 0 0 0 0,0 0 0 0 0,0 0-1 0 0,0 0 1 0 0,0 0 0 0 0,0 0-1 0 0,0 0 1 0 0,0-1 0 0 0,0 1 0 0 0,0 0-1 0 0,0 0 1 0 0,0 0 0 0 0,0 0 0 0 0,0 0-1 0 0,0 0 1 0 0,0 0 0 0 0,0 0 0 0 0,0 0-1 0 0,0 0 1 0 0,0 0 0 0 0,0 0-1 0 0,0 0 1 0 0,0 0 0 0 0,0 0 0 0 0,0 0-1 0 0,0 0 1 0 0,0 0 0 0 0,0 0 0 0 0,0-1-1 0 0,0 1 1 0 0,0 0 0 0 0,0 0-1 0 0,0 0 1 0 0,0 0 0 0 0,0 0 0 0 0,0 0-1 0 0,0 0 1 0 0,0 0 0 0 0,0 0 0 0 0,0 0-1 0 0,0 0 1 0 0,0 0 0 0 0,0 0 0 0 0,0 0-1 0 0,0 0 1 0 0,1 0 0 0 0,-1 0-2 0 0,-16-5 695 0 0,4 2-695 0 0,-22-9 0 0 0,23 5 0 0 0,8 4 0 0 0,-1 0 0 0 0,0 1 0 0 0,0-1 0 0 0,0 1 0 0 0,-3-1 0 0 0,1-1 0 0 0,-16-7 0 0 0,6 5 0 0 0,13 5 0 0 0,-14-2 0 0 0,-9-1 0 0 0,-14-5 0 0 0,34 8 9 0 0,-7 0 19 0 0,0-1-1 0 0,0 2 1 0 0,0 0-1 0 0,0 0 1 0 0,0 1-28 0 0,0 0 22 0 0,5-1 3 0 0,-1 0 0 0 0,1 1 1 0 0,0 0-1 0 0,-1 1 0 0 0,1 0 0 0 0,-4 1-25 0 0,-34 13-61 0 0,-25 3 61 0 0,33-9-11 0 0,31-8 11 0 0,1 1 0 0 0,0 0 0 0 0,0 0 0 0 0,0 0 0 0 0,-5 5 0 0 0,-5 2 0 0 0,7-6 0 0 0,0 1 0 0 0,1 1 0 0 0,0 0 0 0 0,0 0 0 0 0,0 0 0 0 0,0 3 0 0 0,-27 21 0 0 0,17-14-53 0 0,11-8 41 0 0,-1 0 0 0 0,1 0-1 0 0,1 1 1 0 0,0 0 0 0 0,0 0 0 0 0,1 0 0 0 0,-3 6 12 0 0,2-4-39 0 0,1 0 1 0 0,0 1-1 0 0,1-1 1 0 0,0 1 0 0 0,1 0-1 0 0,0 0 1 0 0,0 13 38 0 0,-1-4-45 0 0,1 0-36 0 0,1 0 1 0 0,1 0-1 0 0,1 0 0 0 0,2 14 81 0 0,15 82-529 0 0,-9-62 424 0 0,-5-44 35 0 0,0 0-1 0 0,0 0 1 0 0,4 8 70 0 0,5 15-322 0 0,-11-29 239 0 0,1 0 1 0 0,-1 0-1 0 0,1 0 1 0 0,0 0-1 0 0,0 0 1 0 0,1 0 0 0 0,0-1-1 0 0,-1 1 1 0 0,1-1-1 0 0,1 0 1 0 0,-1 0-1 0 0,1 0 1 0 0,-1 0 0 0 0,1 0-1 0 0,0-1 1 0 0,1 0-1 0 0,2 2 83 0 0,6-2-103 0 0,-8-3 89 0 0,43 8 189 0 0,-42-6-105 0 0,1-1 0 0 0,-1 0 0 0 0,1 0 0 0 0,0-1 0 0 0,-1 0 0 0 0,1 0 1 0 0,5-1-71 0 0,-4 0 81 0 0,-1 1 1 0 0,1 0 0 0 0,0 0 0 0 0,0 1 0 0 0,1 0-82 0 0,-2 0 35 0 0,1 0 1 0 0,-1 0 0 0 0,1-1 0 0 0,-1 0 0 0 0,6-1-36 0 0,33 0 31 0 0,-6 6-33 0 0,-33-4 9 0 0,-1 0 0 0 0,0 0 0 0 0,1 0 0 0 0,-1-1 0 0 0,0 0 0 0 0,1 0 0 0 0,-1 0 0 0 0,4-2-7 0 0,-5 1 7 0 0,21-3-4 0 0,7-1 8 0 0,-28 4 9 0 0,-2 0-8 0 0,0 1 0 0 0,-1-1 0 0 0,1 1-1 0 0,-1 0 1 0 0,1 0 0 0 0,0 0 0 0 0,-1 0 0 0 0,1 1 0 0 0,2-1-12 0 0,7 5 14 0 0,12 15-62 0 0,-22-19-194 0 0,-2-1-60 0 0,0 1 259 0 0,1 0-1 0 0,-1 0 1 0 0,0 0 0 0 0,0 0-1 0 0,1 0 1 0 0,-1 0-1 0 0,1 0 1 0 0,-1-1 0 0 0,1 1-1 0 0,-1 0 1 0 0,1 0-1 0 0,0 0 44 0 0,2 3-135 0 0,2 7-332 0 0,2 6-4372 0 0,-6-15 1025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22 15663 0 0,'0'0'356'0'0,"-1"-17"994"0"0,0 12-1336 0 0,-2 11-14 0 0,-6 12 0 0 0,0 0 0 0 0,-2-1 0 0 0,-10 13 0 0 0,13-22 0 0 0,1 0 0 0 0,-1-1 0 0 0,0 0 0 0 0,-2 1 0 0 0,-15 13 0 0 0,9-7 386 0 0,-1-1 0 0 0,-19 11-386 0 0,-11 9 660 0 0,39-26-573 0 0,0 1 0 0 0,1 1 0 0 0,0-1 0 0 0,0 1-1 0 0,1 0 1 0 0,0 1 0 0 0,-1 3-87 0 0,6-11 0 0 0,0 0 0 0 0,0 0 0 0 0,0 0 0 0 0,1 0 0 0 0,-1 0 0 0 0,1 0 0 0 0,0 1 0 0 0,0-1 0 0 0,-1 0 0 0 0,1 0 0 0 0,1 0 0 0 0,-1 0 0 0 0,0 0 0 0 0,0 0 0 0 0,1 0 0 0 0,-1 0 0 0 0,1 0 0 0 0,0 0 0 0 0,-1 0 0 0 0,1 0 0 0 0,0 0 0 0 0,0 0 0 0 0,1 0 0 0 0,-1 0 0 0 0,0-1 0 0 0,0 1 0 0 0,1 0 0 0 0,-1-1 0 0 0,1 1 0 0 0,1 0 0 0 0,1 1 0 0 0,0 1 0 0 0,0-2 0 0 0,0 1 0 0 0,0 0 0 0 0,0-1 0 0 0,0 0 0 0 0,1 0 0 0 0,0 0 0 0 0,-1 0 0 0 0,1-1 0 0 0,0 1 0 0 0,0-1 0 0 0,-1-1 0 0 0,75 2 0 0 0,-59-2 0 0 0,-13 0 0 0 0,0-1 0 0 0,1 0 0 0 0,-1-1 0 0 0,0 0 0 0 0,0 0 0 0 0,0 0 0 0 0,-1-1 0 0 0,1 0 0 0 0,-1 0 0 0 0,1-1 0 0 0,-1 1 0 0 0,0-1 0 0 0,5-5 0 0 0,-7 6 0 0 0,-1-1-1 0 0,1 0 0 0 0,-1 0 1 0 0,1 0-1 0 0,-1 0 1 0 0,0 0-1 0 0,-1-1 1 0 0,1 1-1 0 0,-1-1 0 0 0,0 0 1 0 0,2-3 0 0 0,1-9 39 0 0,0 0 0 0 0,2-12-39 0 0,-2 4 263 0 0,-1 1-1 0 0,-1-1 1 0 0,-1 0-1 0 0,-2 0 0 0 0,0 0 1 0 0,-2-10-263 0 0,2 33-118 0 0,0 0 0 0 0,0 0 0 0 0,-1 1 0 0 0,1-1-1 0 0,0 0 1 0 0,-1 1 0 0 0,1-1 0 0 0,-1 0 0 0 0,0 1 0 0 0,1-1 0 0 0,-1 1 0 0 0,0-1 0 0 0,0 1 0 0 0,0-1 0 0 0,0 1-1 0 0,0 0 1 0 0,-1-1 0 0 0,1 1 0 0 0,0 0 0 0 0,0 0 0 0 0,-1 0 0 0 0,1 0 0 0 0,-1 0 0 0 0,1 0 0 0 0,-1 0 0 0 0,1 1 0 0 0,-1-1-1 0 0,0 0 1 0 0,1 1 0 0 0,-2-1 118 0 0,2 1-65 0 0,0 0 1 0 0,1 0-1 0 0,-1 0 0 0 0,0 1 0 0 0,0-1 1 0 0,1 0-1 0 0,-1 0 0 0 0,0 1 0 0 0,1-1 1 0 0,-1 0-1 0 0,1 1 0 0 0,-1-1 0 0 0,0 0 1 0 0,1 1-1 0 0,-1-1 0 0 0,1 1 0 0 0,-1-1 1 0 0,1 1-1 0 0,-1-1 0 0 0,1 1 65 0 0,-9 12-2751 0 0,7-12 805 0 0,1 1-3022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50 118 3679 0 0,'0'0'167'0'0,"0"0"94"0"0,0 0 294 0 0,0 0 128 0 0,0 0 21 0 0,0 0-88 0 0,0-2-402 0 0,1-5-179 0 0,0 5 24 0 0,5-30 686 0 0,-4 24-326 0 0,0 0-1 0 0,0-1 0 0 0,-1 1 0 0 0,0-4-418 0 0,-1 10 448 0 0,0-1 0 0 0,3-6 0 0 0,-3 6 0 0 0,0 3-30 0 0,0 0-129 0 0,0 0-53 0 0,0 0-11 0 0,0 0-26 0 0,0-2-103 0 0,0-9-31 0 0,-10 56-1 0 0,-4 6-64 0 0,9-32 0 0 0,1 0 0 0 0,-1 9 0 0 0,0 2 0 0 0,0 13-20 0 0,4-1-293 0 0,1-42 319 0 0,0 1 0 0 0,0 0 0 0 0,0-1 0 0 0,0 1 0 0 0,0 0 0 0 0,0-1 0 0 0,0 1 0 0 0,1 0 0 0 0,-1-1 0 0 0,0 1 0 0 0,1 0 0 0 0,-1-1 0 0 0,0 1 0 0 0,1 0 0 0 0,-1-1 0 0 0,1 1 0 0 0,-1-1 0 0 0,1 1 0 0 0,-1-1 0 0 0,1 1-6 0 0,0 0 23 0 0,1 2 7 0 0,1-1-1 0 0,-1 1 1 0 0,1-1 0 0 0,-1 0 0 0 0,1 0 0 0 0,0 0 0 0 0,0 0 0 0 0,0 0 0 0 0,0-1 0 0 0,0 1 0 0 0,0-1-30 0 0,4 3 93 0 0,-1-1-36 0 0,0 0 1 0 0,0 0-1 0 0,0 0 0 0 0,0-1 0 0 0,2 1-57 0 0,47 5 18 0 0,-25-6-18 0 0,0-4 0 0 0,-8-2-33 0 0,-17 0 11 0 0,-2 0 0 0 0,7-2 11 0 0,1-1 0 0 0,-2-1 0 0 0,1 0 0 0 0,-1 0-1 0 0,0-1 1 0 0,7-8 11 0 0,-5 2-1 0 0,-9 12 3 0 0,6-15-56 0 0,-5 12 20 0 0,-1 0 0 0 0,0 0-1 0 0,-1 0 1 0 0,0 0 0 0 0,0 0 0 0 0,0 0-1 0 0,0 0 1 0 0,-1 0 0 0 0,0 0 0 0 0,-1 0 0 0 0,1 0-1 0 0,-1-2 35 0 0,0 5-115 0 0,0 0-1 0 0,0 0 0 0 0,0-1 1 0 0,-1 1-1 0 0,1 0 0 0 0,-1 0 1 0 0,0 0-1 0 0,0 0 0 0 0,0 1 1 0 0,0-1-1 0 0,0 0 1 0 0,0 1-1 0 0,-1 0 0 0 0,1-1 1 0 0,-1 1-1 0 0,0 0 0 0 0,0 0 1 0 0,0 0-1 0 0,-2 0 116 0 0,-6-4-134 0 0,-1 1 0 0 0,0 0 0 0 0,0 1 0 0 0,-7-2 134 0 0,10 4-138 0 0,0 1-1 0 0,-1-1 1 0 0,0 1-1 0 0,1 1 1 0 0,-1 0-1 0 0,0 0 1 0 0,-7 2 138 0 0,1 1 235 0 0,-1 0 1 0 0,0 1 0 0 0,1 0-1 0 0,-2 2-235 0 0,10-3 71 0 0,1 1-1 0 0,-1 0 0 0 0,1 1 0 0 0,-4 2-70 0 0,-13 8 109 0 0,11-6-607 0 0,13-9 150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34 451 2415 0 0,'-1'2'108'0'0,"2"2"-68"0"0,-2 20 66 0 0,-1-17-48 0 0,-1 11 984 0 0,2-16-552 0 0,0 0 1 0 0,-1 0-1 0 0,1 0 0 0 0,-1 0 1 0 0,0 0-1 0 0,0 0 1 0 0,0-1-1 0 0,0 1 0 0 0,0 0 1 0 0,0-1-1 0 0,-2 2-490 0 0,3-3-220 0 0,-1 1 459 0 0,2-1-14 0 0,0 0-22 0 0,0 0-90 0 0,0 0-38 0 0,-1-18 50 0 0,1 13-123 0 0,-1 0 0 0 0,1 1 0 0 0,0-1 0 0 0,1 1 0 0 0,-1-1-1 0 0,1 0 1 0 0,0 1 0 0 0,0-1-2 0 0,31-96 121 0 0,7-22-491 0 0,-31 99-334 0 0,1 1 1 0 0,11-23 703 0 0,-16 39-296 0 0,0 0 1 0 0,1 1-1 0 0,0-1 1 0 0,4-5 295 0 0,-2 5-70 0 0,-1-1 1 0 0,0 0-1 0 0,1-3 70 0 0,-3 3 146 0 0,1 1-1 0 0,0-1 0 0 0,0 1 1 0 0,1 1-1 0 0,0-1 0 0 0,2-1-145 0 0,-5 5 128 0 0,1 0 1 0 0,0 0-1 0 0,-1 0 0 0 0,1 1 0 0 0,0 0 0 0 0,0-1 0 0 0,1 1 0 0 0,-1 1 0 0 0,0-1 0 0 0,1 1 1 0 0,-1-1-1 0 0,5 1-128 0 0,-7 1 26 0 0,-1-1 1 0 0,1 1-1 0 0,0 1 1 0 0,0-1 0 0 0,-1 0-1 0 0,1 0 1 0 0,0 1-1 0 0,-1-1 1 0 0,1 1 0 0 0,0-1-1 0 0,-1 1 1 0 0,1 0-1 0 0,0-1 1 0 0,-1 1 0 0 0,1 0-1 0 0,-1 0 1 0 0,0 0-1 0 0,1 0 1 0 0,-1 0 0 0 0,0 1-1 0 0,1-1 1 0 0,-1 0-1 0 0,0 1 1 0 0,0-1 0 0 0,0 1-27 0 0,4 6 78 0 0,-1-1 0 0 0,0 1 0 0 0,-1 0 0 0 0,3 7-78 0 0,1 3 217 0 0,-5-13-157 0 0,0 0 0 0 0,-1 0-1 0 0,0 0 1 0 0,0 0-1 0 0,0 0 1 0 0,0 1 0 0 0,-1-1-1 0 0,0 0 1 0 0,0 4-60 0 0,-2 9 211 0 0,0-1 0 0 0,-2 5-211 0 0,0-1 89 0 0,2-13-54 0 0,-1 0 0 0 0,1-1 0 0 0,-1 1 1 0 0,0-1-1 0 0,-1 1 0 0 0,0-1 0 0 0,-5 6-35 0 0,-6 13 58 0 0,-14 19-33 0 0,21-35-213 0 0,1 1 0 0 0,0 0 0 0 0,0 0-1 0 0,0 4 189 0 0,3-5-224 0 0,3-8 12 0 0,1-2 51 0 0,0 0 22 0 0,0 0 3 0 0,1 2-14 0 0,1 0 70 0 0,-1 0 1 0 0,0 0-1 0 0,1-1 0 0 0,0 1 1 0 0,-1 0-1 0 0,1-1 1 0 0,0 0-1 0 0,0 1 0 0 0,-1-1 1 0 0,1 0-1 0 0,0 0 1 0 0,0 0-1 0 0,1 0 1 0 0,-1 0-1 0 0,0 0 0 0 0,2 0 80 0 0,10 1-3200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 2303 0 0,'-1'-2'635'0'0,"1"2"-338"0"0,0-1-1 0 0,0 1 1 0 0,-1 0-1 0 0,1-1 1 0 0,0 1-1 0 0,0 0 1 0 0,-1-1-1 0 0,1 1 1 0 0,0-1-1 0 0,-1 1 1 0 0,1 0 0 0 0,0 0-1 0 0,-1-1 1 0 0,1 1-1 0 0,0 0 1 0 0,-1-1-1 0 0,1 1 1 0 0,0 0-1 0 0,-1 0 1 0 0,1 0-1 0 0,-1 0 1 0 0,1-1-1 0 0,-1 1 1 0 0,1 0 0 0 0,0 0-1 0 0,-1 0 1 0 0,1 0-1 0 0,-1 0 1 0 0,1 0-1 0 0,-1 0 1 0 0,1 0-1 0 0,-1 0 1 0 0,1 0-1 0 0,0 0 1 0 0,-1 1-1 0 0,1-1 1 0 0,-1 0 0 0 0,1 0-297 0 0,-6 10 4868 0 0,3 1-6946 0 0,-6 28 1686 0 0,1 1 0 0 0,-1 33 392 0 0,1 83-1420 0 0,6-110 960 0 0,2 58-2894 0 0,10 72 3354 0 0,0-23-740 0 0,-9-122 758 0 0,1 0 0 0 0,1 0-1 0 0,1-1 1 0 0,2 1-1 0 0,4 7-17 0 0,-6-24 434 0 0,-1 1 0 0 0,0-1 0 0 0,0 16-434 0 0,-2-26 74 0 0,-1-1 54 0 0,0-1-21 0 0,3 23-268 0 0,-2-22 79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9671 0 0,'0'0'748'0'0,"1"-3"-290"0"0,1-17 1547 0 0,-2 15-1518 0 0,1 1 0 0 0,-1-1-1 0 0,1 1 1 0 0,0 0 0 0 0,0-1 0 0 0,0 1 0 0 0,1-1-1 0 0,-1 1 1 0 0,3-4-487 0 0,-2 6 48 0 0,0 1 0 0 0,0-1 0 0 0,1 1 0 0 0,-1-1 0 0 0,0 1 0 0 0,1 0 0 0 0,-1-1 0 0 0,1 1 0 0 0,0 1 0 0 0,-1-1 0 0 0,1 0 0 0 0,-1 1 0 0 0,1-1 0 0 0,1 1-48 0 0,2-1 32 0 0,51-9-152 0 0,-41 8 57 0 0,1-1 0 0 0,-1 0-1 0 0,0-1 1 0 0,0-1 0 0 0,-1 0 0 0 0,0-1 0 0 0,1-1 63 0 0,-10 4-11 0 0,35-21 119 0 0,2 3 1 0 0,1 1-1 0 0,17-4-108 0 0,-33 17 80 0 0,-7 5-82 0 0,-17 4-10 0 0,-1-1-10 0 0,-1 0-63 0 0,0 0 0 0 0,0-1 0 0 0,0 1 0 0 0,0 0 1 0 0,-1 0-1 0 0,1 0 0 0 0,0 0 0 0 0,0 1 0 0 0,-1-1 0 0 0,1 1 0 0 0,-1-1 0 0 0,1 1 0 0 0,-1-1 85 0 0,2 2-680 0 0,6 7-5076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12007 0 0,'0'0'547'0'0,"0"0"-11"0"0,2 1-344 0 0,28 8 525 0 0,-18-6-517 0 0,9 2-156 0 0,-18-5-52 0 0,5 0-318 0 0,67-9-5638 0 0,-72 9 4786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1375 0 0,'0'0'128'0'0,"0"0"-128"0"0,0 0 0 0 0,0 0 0 0 0,16 0 784 0 0,-4-4 136 0 0,-12 4 24 0 0,9-9 8 0 0,-9 9-248 0 0,11-12-56 0 0,1 1-8 0 0,-5-1 0 0 0,-5-2-392 0 0,2 0-88 0 0,-1 1-8 0 0,-1 1-8 0 0,-4-1-432 0 0,0 1-96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3223 0 0,'-2'2'240'0'0,"-23"19"2946"0"0,12-10 1959 0 0,7-7-4173 0 0,2 2-822 0 0,1-3 68 0 0,2-2-205 0 0,-1 1 0 0 0,1 0 0 0 0,0 0 0 0 0,-1 0 0 0 0,1-1 0 0 0,0 1 0 0 0,0 1 0 0 0,0-1 0 0 0,0 0-1 0 0,0 0 1 0 0,1 0 0 0 0,-1 0 0 0 0,1 1 0 0 0,-1 0-13 0 0,0 4 12 0 0,-1 7-54 0 0,0-1-1 0 0,0 1 1 0 0,1-1 0 0 0,1 1-1 0 0,0 0 1 0 0,1 0 42 0 0,0 3-130 0 0,0-7 76 0 0,0-1 0 0 0,0 1 0 0 0,1-1 0 0 0,2 5 54 0 0,2 0-73 0 0,2 0-6 0 0,1 0 13 0 0,-6-9 71 0 0,0 0 0 0 0,0 0 0 0 0,1-1 0 0 0,-1 1 0 0 0,3 1-5 0 0,0 0 69 0 0,-4-4 22 0 0,0 0 4 0 0,69 67 1081 0 0,-9-6-1006 0 0,-59-59-299 0 0,1-1-1 0 0,0 1 0 0 0,0-1 1 0 0,0 0-1 0 0,1-1 1 0 0,-1 1-1 0 0,1-1 1 0 0,-1 1-1 0 0,1-1 0 0 0,3 0 130 0 0,-6-1-52 0 0,-1-1 1 0 0,1 0-1 0 0,0 0 0 0 0,0 0 0 0 0,-1 0 0 0 0,1-1 0 0 0,0 1 1 0 0,0 0-1 0 0,-1-1 0 0 0,1 1 0 0 0,0-1 0 0 0,-1 1 0 0 0,1-1 0 0 0,-1 0 1 0 0,2 0 51 0 0,1-2-151 0 0,5-1-120 0 0,0 0 0 0 0,-1-1-1 0 0,0 0 1 0 0,0 0 271 0 0,-3 1-253 0 0,1 0 0 0 0,0 0 0 0 0,0 1 1 0 0,0 0-1 0 0,0 0 0 0 0,1 0 0 0 0,-1 1 0 0 0,6-1 253 0 0,2 0-684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7423 0 0,'0'0'340'0'0,"0"0"-5"0"0,2 2-215 0 0,5 13 469 0 0,1 0 0 0 0,0 0 0 0 0,2-1 0 0 0,-1-1 1 0 0,2 0-1 0 0,1 2-589 0 0,-5-9 168 0 0,-1-1 1 0 0,1 1-1 0 0,0-2 1 0 0,5 4-169 0 0,10 6 239 0 0,-5-2 131 0 0,1-1 0 0 0,0-1 1 0 0,0-1-1 0 0,14 5-370 0 0,80 25 1416 0 0,-68-25-980 0 0,-18-7-209 0 0,-18-5-208 0 0,-1 0-1 0 0,1 0 0 0 0,0 1 0 0 0,6 3-18 0 0,19 11 181 0 0,-16-9-1062 0 0,0 0 0 0 0,10 8 881 0 0,-21-11-483 0 0,0-1 0 0 0,0 1 0 0 0,-1 0 0 0 0,1 1 0 0 0,-1-1 0 0 0,0 1 0 0 0,-1 0 0 0 0,3 5 483 0 0,1 0-993 0 0,1 2-21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32 919 0 0,'-1'-1'67'0'0,"-2"-3"-2426"0"0,-1 0 3412 0 0,-11-12 11667 0 0,9 11-10238 0 0,5 4-2029 0 0,1 1-154 0 0,-3 0-283 0 0,1 0 0 0 0,-1 0 0 0 0,0 1 1 0 0,1 0-1 0 0,-1-1 0 0 0,0 1 0 0 0,1 0 0 0 0,-1 0 1 0 0,1 1-1 0 0,0-1 0 0 0,-1 0 0 0 0,1 1 0 0 0,0-1 1 0 0,0 1-1 0 0,0 0 0 0 0,0 0 0 0 0,0 0 0 0 0,0 0 0 0 0,0 1-16 0 0,-5 6-298 0 0,0 1 0 0 0,0 0 0 0 0,-3 10 298 0 0,1-3-325 0 0,-5 8-567 0 0,2 1 0 0 0,0 0 0 0 0,-1 10 892 0 0,-23 84-1360 0 0,21-65 983 0 0,-3-1-1 0 0,-10 21 378 0 0,4-22 348 0 0,22-51-197 0 0,2-2 28 0 0,0 0 11 0 0,0 0 2 0 0,0 0-54 0 0,0 0-230 0 0,0 0-98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14743 0 0,'0'0'672'0'0,"0"0"-9"0"0,-2 1-424 0 0,1 2-233 0 0,-1-1 1 0 0,0 1-1 0 0,1-1 1 0 0,-1 1 0 0 0,1 0-1 0 0,0 0 1 0 0,0-1-1 0 0,0 1 1 0 0,0 0 0 0 0,0 0-1 0 0,1 0 1 0 0,-1 0 0 0 0,1 0-1 0 0,0 0 1 0 0,0 2-7 0 0,0 5 38 0 0,-3 124 275 0 0,6 0-313 0 0,13 54-166 0 0,-4-86 35 0 0,-1 2-203 0 0,-2-25-711 0 0,-3 2 1 0 0,-4 46 1044 0 0,-2-125-43 0 0,-5 51-190 0 0,4-48-53 0 0,0 0 1 0 0,0 0 0 0 0,-1-1 0 0 0,1 1 0 0 0,-1 0 0 0 0,-1-1 0 0 0,1 1 0 0 0,-2 2 285 0 0,3-5-1507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1:5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68 448 13823 0 0,'-16'2'1471'0'0,"13"-1"-1453"0"0,1 0 0 0 0,-1 1 1 0 0,0-1-1 0 0,1 1 0 0 0,-1 0 0 0 0,1 0 1 0 0,0-1-19 0 0,0 1 134 0 0,0 0 1 0 0,-1-1-1 0 0,1 1 1 0 0,0-1-1 0 0,0 0 1 0 0,-1 1 0 0 0,1-1-1 0 0,-1 0 1 0 0,1-1-1 0 0,-1 1-134 0 0,3-1 41 0 0,0 0 0 0 0,-1 1-1 0 0,1-1 1 0 0,0 0 0 0 0,0 0-1 0 0,0 0 1 0 0,0 0 0 0 0,0 0 0 0 0,-1 0-1 0 0,1 0 1 0 0,0 0 0 0 0,0 0-1 0 0,0 0 1 0 0,0 0 0 0 0,-1 0 0 0 0,1 0-1 0 0,0-1 1 0 0,0 1 0 0 0,0 0-1 0 0,0 0 1 0 0,0 0 0 0 0,0 0 0 0 0,-1 0-1 0 0,1 0 1 0 0,0 0 0 0 0,0 0-1 0 0,0 0 1 0 0,0 0 0 0 0,0-1 0 0 0,0 1-1 0 0,0 0 1 0 0,-1 0 0 0 0,1 0-1 0 0,0 0 1 0 0,0 0 0 0 0,0 0-1 0 0,0-1 1 0 0,0 1 0 0 0,0 0 0 0 0,0 0-1 0 0,0 0 1 0 0,0 0 0 0 0,0 0-1 0 0,0-1 1 0 0,0 1 0 0 0,0 0 0 0 0,0 0-1 0 0,0 0 1 0 0,0 0 0 0 0,0 0-1 0 0,0-1 1 0 0,0 1 0 0 0,0 0 0 0 0,0 0-1 0 0,0 0 1 0 0,0 0 0 0 0,0 0-1 0 0,0-1 1 0 0,1 1 0 0 0,-1 0-41 0 0,8-15 890 0 0,16-17-127 0 0,18-3 47 0 0,-27 24-447 0 0,-1-1 0 0 0,3-4-363 0 0,-1-1 276 0 0,2 1 0 0 0,-1 1 0 0 0,2 0 0 0 0,13-7-276 0 0,106-73 23 0 0,-1 0-94 0 0,-113 81-540 0 0,0 2 1 0 0,5-2 610 0 0,-2 2-707 0 0,13-9 707 0 0,-40 20 0 0 0,0 1 0 0 0,0 0 0 0 0,0 0 0 0 0,0 0 0 0 0,0 0 0 0 0,0 0 0 0 0,0 0 0 0 0,0 0 0 0 0,0 0 0 0 0,0 0 0 0 0,0 0 0 0 0,1 0 0 0 0,-1 0 0 0 0,0 0 0 0 0,0 0 0 0 0,0 0 0 0 0,0 0 0 0 0,0-1 0 0 0,0 1 0 0 0,0 0 0 0 0,0 0 0 0 0,0 0 0 0 0,0 0 0 0 0,0 0 0 0 0,0 0 0 0 0,1 0 0 0 0,-1 0 0 0 0,0 0 0 0 0,0 0 0 0 0,0 0 0 0 0,0 0 0 0 0,0 0 0 0 0,0 0 0 0 0,0 0 0 0 0,0 0 0 0 0,0 0 0 0 0,0 0 0 0 0,0 0 0 0 0,1 1 0 0 0,-1-1 0 0 0,0 0 0 0 0,0 0 0 0 0,0 0 0 0 0,0 0 0 0 0,0 0 0 0 0,0 0 0 0 0,0 0 0 0 0,0 0 0 0 0,0 0 0 0 0,0 0 0 0 0,0 0 0 0 0,0 0 0 0 0,0 0 0 0 0,0 0 0 0 0,0 0 0 0 0,0 0 0 0 0,0 1 0 0 0,0-1 0 0 0,-2 6 0 0 0,-6 7 0 0 0,-6 5 0 0 0,2 0 0 0 0,-1 1 0 0 0,2 1 0 0 0,1 0 0 0 0,0 0 0 0 0,-3 14 0 0 0,2 2 0 0 0,1 2 0 0 0,3 0 0 0 0,-3 26 0 0 0,-5 29 0 0 0,9-64 0 0 0,2-17 0 0 0,2 0 0 0 0,-1 0 0 0 0,2-1 0 0 0,-1 2 0 0 0,2-1 0 0 0,-1 0 0 0 0,2 8 0 0 0,-1-18 54 0 0,1-1 0 0 0,-1 1 0 0 0,0-1 0 0 0,0 1 0 0 0,1-1-1 0 0,-1 1 1 0 0,1-1 0 0 0,0 1 0 0 0,-1-1 0 0 0,1 0 0 0 0,0 1 0 0 0,0-1 0 0 0,0 0-1 0 0,0 1 1 0 0,0-1 0 0 0,0 0 0 0 0,0 0 0 0 0,0 0 0 0 0,0 0 0 0 0,0 0 0 0 0,1 0 0 0 0,-1 0-1 0 0,0 0 1 0 0,1-1 0 0 0,-1 1 0 0 0,1-1 0 0 0,-1 1 0 0 0,1-1 0 0 0,-1 1 0 0 0,1-1-1 0 0,0 1-53 0 0,2-1 89 0 0,6 3-394 0 0,-1-2 1 0 0,1 1-1 0 0,0-2 1 0 0,-1 1-1 0 0,1-1 1 0 0,0-1-1 0 0,0 1 1 0 0,4-3 304 0 0,17-3-2534 0 0,-1-1 0 0 0,0-2 2534 0 0,8-1-4016 0 0,-22 6 1969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15 330 2759 0 0,'0'0'126'0'0,"-3"-1"-5"0"0,-6-1 459 0 0,7 1 2300 0 0,2 1 1003 0 0,0 0 197 0 0,0 0-514 0 0,7-2-3267 0 0,0-1-1 0 0,0 0 0 0 0,0 0 1 0 0,0 0-1 0 0,1-2-298 0 0,17-8-36 0 0,88-40-251 0 0,132-58-240 0 0,-191 89 189 0 0,0 2 1 0 0,0 3 0 0 0,2 2-1 0 0,43-5 338 0 0,50-7-269 0 0,-139 24 299 0 0,-6 2-15 0 0,0 0 1 0 0,-1 0 0 0 0,1 0-1 0 0,0 0 1 0 0,0 1-1 0 0,0 0 1 0 0,0-1 0 0 0,0 2-16 0 0,9-2-64 0 0,-10 1-6 0 0,-1 1-163 0 0,23 5-3272 0 0,-22-6 2179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0,'0'0'488'0'0,"0"0"-392"0"0,0 0-96 0 0,0 0 0 0 0,0 0 3232 0 0,0 0 616 0 0,0 0 128 0 0,0 0 24 0 0,0 0-3080 0 0,0 0-624 0 0,0 0-120 0 0,0 0-24 0 0,0 0-984 0 0,0 0-192 0 0,0 0-32 0 0,0 0-6976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6:4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0 704 2303 0 0,'2'-1'167'0'0,"53"-29"6775"0"0,-35 20-5225 0 0,-1-1 0 0 0,13-10-1717 0 0,15-12 2092 0 0,39-19-2092 0 0,-53 37 344 0 0,1 1 0 0 0,1 1 0 0 0,0 2 0 0 0,22-4-344 0 0,-8 2 287 0 0,33-6 606 0 0,15 1-893 0 0,-11 2 289 0 0,15 0 46 0 0,15-4-30 0 0,73-18-50 0 0,89-21-174 0 0,86-40 271 0 0,-260 67-288 0 0,2 5 0 0 0,0 5 0 0 0,1 4 0 0 0,91-3-64 0 0,50 1 0 0 0,-161 6 49 0 0,-61 8-10 0 0,1 1-1 0 0,0 2 0 0 0,0 0 1 0 0,14 2-39 0 0,23 9 496 0 0,-50-8-475 0 0,-3 0-35 0 0,-9 0-62 0 0,-2 0-34 0 0,0 0-35 0 0,0 0-14 0 0,0 0-1 0 0,0 0-1 0 0,0 0-7 0 0,0 0-7 0 0,0 0-1 0 0,0 0-18 0 0,0 0-78 0 0,0 0-31 0 0,0 0-8 0 0,-2-1-38 0 0,-16-12-2272 0 0,17 12-2745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7:0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0,'0'0'80'0'0,"0"0"-80"0"0,0 0 0 0 0,0 0 0 0 0,0 0 592 0 0,0 0 104 0 0,0 0 16 0 0,0 0 8 0 0,0 0-552 0 0,0 0-104 0 0,0 0-64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7:0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0 149 919 0 0,'0'0'299'0'0,"0"0"918"0"0,0 0 403 0 0,0 0 79 0 0,0 0-179 0 0,0 0-827 0 0,0 0-363 0 0,0 0-70 0 0,0 0-74 0 0,3 2-236 0 0,3 1-90 0 0,1 0-1 0 0,0 0 1 0 0,0-1 0 0 0,0 1 0 0 0,0-2 0 0 0,0 1 0 0 0,0-1 0 0 0,1 0 140 0 0,9 1-396 0 0,-1-2-1 0 0,0 0 1 0 0,4-1 396 0 0,-1-2-404 0 0,0 0 1 0 0,0-1-1 0 0,12-5 404 0 0,-24 7-15 0 0,2-2 462 0 0,0 0 1 0 0,0 0-1 0 0,5-3-447 0 0,-5 2 408 0 0,10-3 551 0 0,0 1-1 0 0,19-5-958 0 0,8-3 458 0 0,-41 14-359 0 0,0 0 0 0 0,1 0 0 0 0,-1 0 0 0 0,0 1-1 0 0,1 0 1 0 0,-1 0 0 0 0,1 0 0 0 0,3 1-99 0 0,0 0 46 0 0,3 1 8 0 0,14 2-42 0 0,-19-2-11 0 0,34 13-4 0 0,-25-10 3 0 0,5 4 0 0 0,-16-8 0 0 0,14-2 0 0 0,3 0 414 0 0,0 0 0 0 0,-1-2 0 0 0,18-4-414 0 0,-37 7 174 0 0,12-4 170 0 0,-6 2-287 0 0,0 0 0 0 0,1 0 0 0 0,-1 1 0 0 0,1 0-1 0 0,-1 0 1 0 0,0 1 0 0 0,1 1 0 0 0,-1-1 0 0 0,1 1-1 0 0,1 1-56 0 0,22 2-30 0 0,-22-3-54 0 0,0 1 1 0 0,0 0-1 0 0,0 0 0 0 0,5 2 84 0 0,3 3-556 0 0,0-2 1 0 0,0-1-1 0 0,1 0 0 0 0,0-1 0 0 0,8 0 556 0 0,-3 1-73 0 0,-19-3 95 0 0,0 0 0 0 0,0 0 0 0 0,-1-1 0 0 0,1 0 1 0 0,0 1-1 0 0,0-2 0 0 0,0 1 0 0 0,0 0 0 0 0,0-1 0 0 0,-1 0 0 0 0,1 0 0 0 0,3-2-22 0 0,9-1 546 0 0,-8 2-123 0 0,0-1 1 0 0,0 1 0 0 0,0-2-1 0 0,0 1-423 0 0,-7 2 235 0 0,8-2-6 0 0,-1 1-186 0 0,16 3 106 0 0,6 3-290 0 0,6 6-104 0 0,-34-10 351 0 0,-3 0-2 0 0,0 0 40 0 0,0 0 167 0 0,0 0 69 0 0,0 0 17 0 0,0 0-11 0 0,0 0-64 0 0,0 0-30 0 0,0 0-4 0 0,0 0-30 0 0,0 0-130 0 0,0 0-58 0 0,0 0-27 0 0,0 0-98 0 0,0 0-71 0 0,0 0-24 0 0,0 0-19 0 0,0 0-72 0 0,0 0-30 0 0,0 0-8 0 0,0 0 7 0 0,0 0 34 0 0,0 0 12 0 0,0 0 2 0 0,0 3 10 0 0,0 20-276 0 0,0-20 378 0 0,0-3 160 0 0,0 0 40 0 0,0 0 42 0 0,0 0 172 0 0,0 0 77 0 0,0 0 18 0 0,0 0-1 0 0,-2-1-17 0 0,-1-2-124 0 0,0 0-1 0 0,0 0 1 0 0,0 0-1 0 0,0 0 1 0 0,-2-4-255 0 0,-2-2 360 0 0,6 7-206 0 0,0 1-121 0 0,1 1 0 0 0,-1-1 0 0 0,0 0 1 0 0,1 1-1 0 0,-1-1 0 0 0,0 1 0 0 0,1-1 0 0 0,-1 1 1 0 0,0-1-1 0 0,0 1 0 0 0,0-1 0 0 0,0 1 1 0 0,0-1-34 0 0,-1 1-50 0 0,0-1 1 0 0,0 0-1 0 0,0 0 1 0 0,0 1-1 0 0,-1 0 1 0 0,1-1 0 0 0,0 1-1 0 0,0 0 1 0 0,0 0-1 0 0,0 0 1 0 0,-1 0 0 0 0,1 0-1 0 0,0 1 1 0 0,0-1-1 0 0,0 1 1 0 0,0-1-1 0 0,-1 1 1 0 0,1 0 0 0 0,0 0-1 0 0,0 0 1 0 0,1 0-1 0 0,-1 0 1 0 0,-1 1 49 0 0,-6 3-121 0 0,7-4-159 0 0,2-1 23 0 0,-2 0 94 0 0,0 1 144 0 0,-1-1-1 0 0,1 0 0 0 0,0 1 1 0 0,0-1-1 0 0,-1 0 0 0 0,1 0 1 0 0,0-1-1 0 0,0 1 1 0 0,0 0-1 0 0,-1-1 0 0 0,1 1 1 0 0,0-1-1 0 0,0 0 0 0 0,0 0 1 0 0,0 0-1 0 0,0 0 1 0 0,0 0 19 0 0,-2-1 22 0 0,0-1 0 0 0,1 0 0 0 0,0 1 0 0 0,0-1 0 0 0,0 0 0 0 0,0-1 0 0 0,0 1 0 0 0,0 0 1 0 0,0-2-23 0 0,-17-19 426 0 0,19 23-290 0 0,1 1 34 0 0,0 0 12 0 0,0 0 2 0 0,-2-1-17 0 0,-19-7 10 0 0,19 8-102 0 0,1 0-16 0 0,-9 0-49 0 0,-2 1-10 0 0,-6-1 3 0 0,14-2-6 0 0,3 0-7 0 0,-3 0-11 0 0,0-1-1 0 0,0 0 1 0 0,0 0 0 0 0,1-1 0 0 0,-1 1 0 0 0,1-1 21 0 0,-13-10-71 0 0,-9-5-95 0 0,23 18 60 0 0,2 1-92 0 0,-3 2 56 0 0,-1-1 0 0 0,0 1 0 0 0,1 0 0 0 0,-1 0 0 0 0,1 0 0 0 0,0 0 1 0 0,0 1-1 0 0,-1 0 142 0 0,-2 1-156 0 0,-10 9-401 0 0,9-7 334 0 0,0 0 0 0 0,0-1 0 0 0,0-1 0 0 0,-4 3 223 0 0,10-7-6 0 0,-9 5-67 0 0,-11 1 66 0 0,14-4 8 0 0,4-1 0 0 0,-1 0 0 0 0,1-1 0 0 0,-1 1 0 0 0,1-1 0 0 0,-1 0 0 0 0,1 0 0 0 0,-1 0 0 0 0,1 0 0 0 0,-1 0 0 0 0,-2-1-1 0 0,-57-3 1285 0 0,11 8-717 0 0,41-2-502 0 0,0-1 0 0 0,-1 0-1 0 0,1-1 1 0 0,-1 0-1 0 0,-7-1-65 0 0,-28-9 623 0 0,44 9-550 0 0,1 1-1 0 0,-31-5 0 0 0,28 4-72 0 0,-17 2 0 0 0,-15 4-142 0 0,27-5 70 0 0,-20 1 6 0 0,19-2 53 0 0,9 1-56 0 0,2 0-78 0 0,-2 2-220 0 0,-22 16-1371 0 0,15-6-2984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3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47 10135 0 0,'1'-2'231'0'0,"30"-26"594"0"0,-31 27-753 0 0,1-1-1 0 0,0 1 1 0 0,0 0-1 0 0,0 0 0 0 0,0 0 1 0 0,0 0-1 0 0,0 0 1 0 0,0 0-1 0 0,0 1 0 0 0,0-1 1 0 0,1 0-1 0 0,-1 0 1 0 0,0 1-1 0 0,0-1 0 0 0,1 1 1 0 0,0-1-72 0 0,2 0 337 0 0,-3 1 175 0 0,0-1-478 0 0,-1 1 0 0 0,1 0 0 0 0,-1 0 0 0 0,1 0-1 0 0,-1 0 1 0 0,1 0 0 0 0,-1 1 0 0 0,1-1 0 0 0,-1 0 0 0 0,1 0 0 0 0,-1 0-1 0 0,0 0 1 0 0,1 0 0 0 0,-1 1 0 0 0,1-1 0 0 0,-1 0 0 0 0,1 0-1 0 0,-1 1 1 0 0,0-1 0 0 0,1 0 0 0 0,-1 1 0 0 0,0-1 0 0 0,1 0-1 0 0,-1 1 1 0 0,0-1 0 0 0,1 0 0 0 0,-1 1 0 0 0,0-1 0 0 0,0 1-1 0 0,1-1 1 0 0,-1 1 0 0 0,0-1 0 0 0,0 0 0 0 0,0 1 0 0 0,0-1-1 0 0,0 1 1 0 0,0-1 0 0 0,0 1 0 0 0,0-1 0 0 0,0 1 0 0 0,0-1-1 0 0,0 1 1 0 0,0-1 0 0 0,0 1 0 0 0,0-1 0 0 0,0 1 0 0 0,0-1-1 0 0,0 1 1 0 0,-1-1 0 0 0,1 0 0 0 0,0 1 0 0 0,0-1-34 0 0,-3 6 546 0 0,1 0 0 0 0,-1-1 1 0 0,0 1-1 0 0,-2 1-546 0 0,0 1 247 0 0,-24 48 203 0 0,-4 7 1132 0 0,-4-1-1582 0 0,-14 26 17 0 0,12-18-18 0 0,-53 88-63 0 0,-9 38 64 0 0,55-104-532 0 0,4-8-864 0 0,-6 27 1396 0 0,47-109-5 0 0,-1 1-79 0 0,1 1 0 0 0,0-1 0 0 0,0 0 0 0 0,0 1 0 0 0,0 0-1 0 0,0-1 1 0 0,1 1 0 0 0,-1-1 0 0 0,1 1 0 0 0,0 0 0 0 0,0 0 84 0 0,1-4-251 0 0,-1 0 0 0 0,1 0 0 0 0,0 0 1 0 0,-1 1-1 0 0,1-1 0 0 0,-1 0 0 0 0,1 0 1 0 0,0 0-1 0 0,-1 0 0 0 0,1 0 0 0 0,-1-1 1 0 0,1 1-1 0 0,0 0 0 0 0,-1 0 0 0 0,1 0 1 0 0,-1 0-1 0 0,1-1 251 0 0,0 1-703 0 0,14-3-4265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3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4 15663 0 0,'0'0'356'0'0,"0"-3"251"0"0,0 3-591 0 0,0 0 0 0 0,0 0-1 0 0,0 0 1 0 0,0 0 0 0 0,0 0 0 0 0,0 0 0 0 0,0 0-1 0 0,0 0 1 0 0,0 0 0 0 0,0 0 0 0 0,0 0 0 0 0,0 0-1 0 0,0 0 1 0 0,-1 0 0 0 0,1 0 0 0 0,0 0 0 0 0,0 0-1 0 0,0 0 1 0 0,0 0 0 0 0,0 0 0 0 0,0 0 0 0 0,0 0-1 0 0,0 0 1 0 0,0 0 0 0 0,0 0 0 0 0,0 0 0 0 0,0 0-1 0 0,0 0 1 0 0,0 0 0 0 0,0 0 0 0 0,0 0 0 0 0,0 0-1 0 0,0 0 1 0 0,0 0 0 0 0,0 0 0 0 0,-1 0 0 0 0,1 0-1 0 0,0 0 1 0 0,0 0 0 0 0,0 0 0 0 0,0 0 0 0 0,0 0-1 0 0,0 0 1 0 0,0 0 0 0 0,0 0 0 0 0,0 0 0 0 0,0 0-16 0 0,-60 93 15 0 0,0 0-16 0 0,-21 48 1 0 0,-51 111 0 0 0,-17 3 0 0 0,102-180 0 0 0,3 2 0 0 0,4 2 0 0 0,-13 39 0 0 0,47-100 0 0 0,0 1 0 0 0,2-1 0 0 0,-2 12 0 0 0,3-14 24 0 0,2-14-250 0 0,0-1-830 0 0,1-1-382 0 0,0 0-76 0 0,0 0-20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3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37 168 13823 0 0,'-2'1'50'0'0,"0"-1"0"0"0,1 0 0 0 0,-1 0 0 0 0,1 1 0 0 0,-1-1 0 0 0,1 1 0 0 0,0-1 0 0 0,-1 1 0 0 0,1 0 0 0 0,-1-1 0 0 0,1 1 0 0 0,0 0 0 0 0,0 0 0 0 0,-1 0 0 0 0,1 0 0 0 0,0 0 0 0 0,0 0 0 0 0,0 0 0 0 0,0 0 0 0 0,0 1 0 0 0,0-1 0 0 0,0 0 0 0 0,1 1 0 0 0,-1-1 0 0 0,0 1 0 0 0,1-1 0 0 0,-1 0 0 0 0,1 1 0 0 0,0-1 0 0 0,-1 2-50 0 0,1-2 1 0 0,-1 0-1 0 0,1 1 1 0 0,-1-1-1 0 0,1 0 1 0 0,0 0-1 0 0,-1 1 1 0 0,1-1 0 0 0,0 0-1 0 0,0 1 1 0 0,0-1-1 0 0,0 0 1 0 0,0 1-1 0 0,1-1 1 0 0,-1 0-1 0 0,0 1 1 0 0,0-1-1 0 0,1 0 1 0 0,-1 0-1 0 0,1 1 1 0 0,-1-1 0 0 0,1 0-1 0 0,0 0 1 0 0,0 0-1 0 0,-1 1 0 0 0,3 1-1 0 0,-1 0 43 0 0,0 0 0 0 0,0 0-1 0 0,0-1 1 0 0,1 1 0 0 0,-1-1-1 0 0,1 1 1 0 0,0-1 0 0 0,0 0-1 0 0,-1 0 1 0 0,2 0 0 0 0,-1-1-1 0 0,0 1 1 0 0,0-1 0 0 0,0 1-1 0 0,1-1 1 0 0,-1 0 0 0 0,0 0-1 0 0,1-1 1 0 0,-1 1 0 0 0,1-1-1 0 0,-1 0 1 0 0,1 1 0 0 0,-1-1-1 0 0,4-1-41 0 0,10-1 256 0 0,-1 0 0 0 0,1-1 0 0 0,-1 0 0 0 0,12-5-256 0 0,24-10 113 0 0,36-18-113 0 0,-43 18 346 0 0,137-62 1243 0 0,-69 26-2326 0 0,-38 18-4120 0 0,-52 25 2811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3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71 13823 0 0,'0'0'315'0'0,"0"0"45"0"0,0 0 21 0 0,0 0-49 0 0,1 0-149 0 0,62-5 2214 0 0,-23 2-1412 0 0,-26 2-670 0 0,1 0 1 0 0,7-3-316 0 0,162-30 16 0 0,-169 31-16 0 0,-6 0-64 0 0,-8 2-273 0 0,-1 1 271 0 0,0-1 0 0 0,-1 0 0 0 0,1 0 0 0 0,-1 0 0 0 0,1 1 0 0 0,-1-1 0 0 0,1 0 1 0 0,-1 1-1 0 0,0-1 0 0 0,1 1 0 0 0,-1-1 0 0 0,0 0 0 0 0,0 1 0 0 0,1 0 0 0 0,-1-1 0 0 0,0 1 0 0 0,0-1 0 0 0,0 1 1 0 0,1 0-1 0 0,-1 0 0 0 0,0-1 0 0 0,0 1 0 0 0,0 0 0 0 0,0 0 0 0 0,0 0 0 0 0,0 0 66 0 0,-27-3 91 0 0,27 3-131 0 0,-11 0-157 0 0,-1 1-1 0 0,1 1 0 0 0,-1 0 1 0 0,1 1-1 0 0,0 0 1 0 0,-1 1-1 0 0,2 0 0 0 0,-1 1 1 0 0,0 0-1 0 0,-9 7 198 0 0,-6 5 722 0 0,0 2 0 0 0,-16 16-722 0 0,11-10 383 0 0,9-6-359 0 0,1 2-1 0 0,1 0 1 0 0,1 1-1 0 0,1 0 1 0 0,1 2 0 0 0,1 0-1 0 0,0 3-23 0 0,10-15 0 0 0,0-1 0 0 0,1 1 0 0 0,0 1 0 0 0,1-1 0 0 0,1 1 0 0 0,0 0 0 0 0,-1 10 0 0 0,4-21 0 0 0,1 0 0 0 0,0 1 0 0 0,0-1 0 0 0,0 1 0 0 0,1-1 0 0 0,-1 0 0 0 0,0 1 0 0 0,1-1 0 0 0,-1 0 0 0 0,1 0 0 0 0,0 1 0 0 0,0-1 0 0 0,0 0 0 0 0,0 0 0 0 0,0 0 0 0 0,0 0 0 0 0,1 0 0 0 0,-1 0 0 0 0,1 0 0 0 0,-1-1 0 0 0,1 1 0 0 0,0 0 0 0 0,0-1 0 0 0,-1 1 0 0 0,1-1 0 0 0,0 0 0 0 0,0 0 0 0 0,1 0 0 0 0,-1 0 0 0 0,0 0 0 0 0,0 0 0 0 0,3 0 0 0 0,2 2 0 0 0,2-1 0 0 0,-1 0 0 0 0,0-1 0 0 0,0 0 0 0 0,1 0 0 0 0,-1-1 0 0 0,0 0 0 0 0,8-1 0 0 0,15-4-2387 0 0,0 0 0 0 0,22-8 2387 0 0,-6-1-5410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62 512 13823 0 0,'-6'10'338'0'0,"4"-6"-213"0"0,0 0-1 0 0,0 0 1 0 0,-1 0-1 0 0,1 0 1 0 0,-1-1-1 0 0,0 1 1 0 0,0-1-1 0 0,-1 0 0 0 0,1 0 1 0 0,-3 1-125 0 0,5-3 365 0 0,-9-5 761 0 0,9 4-1060 0 0,1 0-1 0 0,-1 0 1 0 0,1 0 0 0 0,-1 0 0 0 0,1-1 0 0 0,0 1 0 0 0,-1 0 0 0 0,1 0 0 0 0,-1 0 0 0 0,1 0 0 0 0,-1-1-1 0 0,1 1 1 0 0,-1 0 0 0 0,1-1 0 0 0,0 1 0 0 0,-1 0 0 0 0,1-1 0 0 0,0 1 0 0 0,-1 0 0 0 0,1-1 0 0 0,0 1-1 0 0,-1-1 1 0 0,1 1 0 0 0,0 0 0 0 0,0-1 0 0 0,0 1 0 0 0,-1-1 0 0 0,1 1 0 0 0,0-1 0 0 0,0 1 0 0 0,0-1-1 0 0,0 1 1 0 0,0-1 0 0 0,0 1 0 0 0,0-1-66 0 0,0-5 267 0 0,-1 1-1 0 0,2 0 0 0 0,-1-1 1 0 0,1 1-1 0 0,-1-1 1 0 0,1 1-1 0 0,1 0 1 0 0,-1 0-1 0 0,1 0 0 0 0,0 0 1 0 0,0 0-1 0 0,1 0 1 0 0,-1 0-267 0 0,10-15 402 0 0,0 1 0 0 0,9-10-402 0 0,-8 11 48 0 0,26-35-14 0 0,14-13-34 0 0,-33 43-145 0 0,2 1 0 0 0,0 1 0 0 0,22-15 145 0 0,-20 19-505 0 0,0 1 0 0 0,1 1 0 0 0,0 1-1 0 0,2 1 1 0 0,-1 1 0 0 0,7 0 505 0 0,-29 10-170 0 0,0 1-1 0 0,1 0 0 0 0,-1 0 1 0 0,1 0-1 0 0,-1 1 0 0 0,1-1 1 0 0,-1 1-1 0 0,1 0 0 0 0,1 1 171 0 0,-5-1-92 0 0,0 1 0 0 0,0-1 0 0 0,1 1 0 0 0,-1 0 0 0 0,0 0 0 0 0,0-1-1 0 0,0 1 1 0 0,0 0 0 0 0,-1 0 0 0 0,1 0 0 0 0,0 0 0 0 0,0 0 0 0 0,0 0 0 0 0,-1 0 0 0 0,1 0 0 0 0,-1 1-1 0 0,1-1 93 0 0,1 2-391 0 0,5 8-1645 0 0,-1 0 1 0 0,1 0-1 0 0,2 8 2036 0 0,-8-16 258 0 0,0 1-1 0 0,0 0 1 0 0,0-1 0 0 0,0 1-1 0 0,0 0 1 0 0,-1 2-258 0 0,0-4 953 0 0,0-2-288 0 0,1 2-121 0 0,1 1-404 0 0,-1 1 0 0 0,1-1 0 0 0,0 0-1 0 0,0 0 1 0 0,0 0 0 0 0,0 0 0 0 0,0 0-1 0 0,1-1 1 0 0,-1 1 0 0 0,1-1 0 0 0,0 1-1 0 0,0-1 1 0 0,-1 0 0 0 0,2 0 0 0 0,-1 0-1 0 0,0-1 1 0 0,0 1 0 0 0,0-1 0 0 0,1 1-1 0 0,-1-1 1 0 0,1 0 0 0 0,-1-1 0 0 0,1 1-1 0 0,0 0 1 0 0,-1-1 0 0 0,1 0 0 0 0,-1 0-1 0 0,1 0 1 0 0,0 0 0 0 0,-1-1 0 0 0,1 1-1 0 0,-1-1 1 0 0,2-1-140 0 0,38-9 590 0 0,-14 4-577 0 0,-1-2 0 0 0,19-8-13 0 0,-19 6 0 0 0,-2-1 0 0 0,1-2 0 0 0,-1-1 0 0 0,-1 0 0 0 0,18-17 0 0 0,-36 27 0 0 0,-1 0 0 0 0,-1 0 0 0 0,1-1 0 0 0,-1 0 0 0 0,0 0 0 0 0,0-1 0 0 0,4-6 0 0 0,-9 13 0 0 0,0-1 0 0 0,0 1 0 0 0,1 0 0 0 0,-1-1 0 0 0,0 1 0 0 0,0 0 0 0 0,0-1 0 0 0,0 1 0 0 0,1 0 0 0 0,-1-1 0 0 0,0 1 0 0 0,0-1 0 0 0,0 1 0 0 0,0 0 0 0 0,0-1 0 0 0,0 1 0 0 0,0 0 0 0 0,0-1 0 0 0,0 1 0 0 0,0-1 0 0 0,0 1 0 0 0,-1-1 0 0 0,0 0-27 0 0,0 0 1 0 0,0 1-1 0 0,-1-1 0 0 0,1 0 0 0 0,0 0 1 0 0,-1 1-1 0 0,1-1 0 0 0,-1 1 0 0 0,1-1 1 0 0,-1 1-1 0 0,1-1 0 0 0,-1 1 0 0 0,1 0 0 0 0,-1 0 1 0 0,1 0-1 0 0,-1 0 0 0 0,1 0 0 0 0,-1 0 1 0 0,0 0-1 0 0,0 1 27 0 0,-36 5-849 0 0,11 2 741 0 0,0 0 0 0 0,1 2 0 0 0,0 2 0 0 0,-5 3 108 0 0,-20 12-176 0 0,-25 20 176 0 0,51-30 45 0 0,0 0-1 0 0,2 1 1 0 0,0 2 0 0 0,2 0-1 0 0,0 2 1 0 0,1 0-1 0 0,1 1 1 0 0,1 1 0 0 0,1 1-45 0 0,14-20 121 0 0,0 0 0 0 0,0 0 0 0 0,1 1 0 0 0,0-1 0 0 0,0 0 0 0 0,0 1 0 0 0,0 0 0 0 0,1-1 0 0 0,0 1 0 0 0,0 0 0 0 0,1 2-121 0 0,0-6 9 0 0,0 1 1 0 0,0-1-1 0 0,0 0 0 0 0,1 1 0 0 0,-1-1 1 0 0,1 0-1 0 0,0 1 0 0 0,-1-1 0 0 0,1 0 1 0 0,0 0-1 0 0,0 0 0 0 0,1 0 0 0 0,-1 0 1 0 0,0 0-1 0 0,1 0 0 0 0,-1 0 0 0 0,1 0 1 0 0,0-1-1 0 0,-1 1 0 0 0,1 0 0 0 0,0-1 1 0 0,0 0-1 0 0,0 1 0 0 0,0-1 0 0 0,0 0 1 0 0,1 0-1 0 0,-1 0 0 0 0,0 0-9 0 0,6 2-1 0 0,0-1 0 0 0,0 0 0 0 0,0 0-1 0 0,0-1 1 0 0,0 0 0 0 0,0-1 0 0 0,5 1 1 0 0,58-5 199 0 0,-47 1 53 0 0,111-12 842 0 0,-85 7-3376 0 0,33-11 2282 0 0,-42 7-1023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0,'0'0'231'0'0,"0"0"29"0"0,0 0 19 0 0,0 0 37 0 0,0 0 125 0 0,0 0 58 0 0,0 0 11 0 0,1 0 2 0 0,1 1-411 0 0,0 0-1 0 0,0-1 1 0 0,0 1-1 0 0,-1 1 1 0 0,1-1-1 0 0,0 0 1 0 0,-1 0-1 0 0,1 1 1 0 0,-1-1-1 0 0,1 1 1 0 0,-1-1-1 0 0,0 1 1 0 0,0-1-1 0 0,1 1-100 0 0,17 29 933 0 0,-15-24-713 0 0,33 59 1410 0 0,-4 2-1 0 0,4 17-1629 0 0,50 144 500 0 0,-71-184-579 0 0,30 63 79 0 0,-7-16 0 0 0,-39-91-19 0 0,0 0 0 0 0,1 0-1 0 0,-1 0 1 0 0,0-1-1 0 0,0 1 1 0 0,1 0 0 0 0,-1 0-1 0 0,1-1 1 0 0,-1 1 0 0 0,0 0-1 0 0,1 0 1 0 0,-1-1 0 0 0,1 1-1 0 0,0-1 1 0 0,-1 1 0 0 0,1-1-1 0 0,-1 1 1 0 0,1-1 0 0 0,0 1-1 0 0,0-1 1 0 0,-1 1 0 0 0,1-1-1 0 0,0 0 1 0 0,0 1 0 0 0,-1-1-1 0 0,1 0 1 0 0,0 0 0 0 0,0 1-1 0 0,0-1 1 0 0,0 0 19 0 0,1 0-124 0 0,-1-1 0 0 0,0 1 0 0 0,1-1 0 0 0,-1 1-1 0 0,0-1 1 0 0,1 0 0 0 0,-1 1 0 0 0,0-1 0 0 0,0 0 0 0 0,0 0 0 0 0,1 0 124 0 0,0-1-87 0 0,1-1-176 0 0,0 0-1 0 0,0 1 0 0 0,0-1 1 0 0,-1-1-1 0 0,0 1 1 0 0,1 0-1 0 0,-1-1 1 0 0,0 1-1 0 0,0-1 0 0 0,-1 0 1 0 0,1 1-1 0 0,-1-1 1 0 0,0 0-1 0 0,0 0 1 0 0,0 0-1 0 0,0-3 264 0 0,3-24-1535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121 111 10135 0 0,'0'0'464'0'0,"0"0"-9"0"0,0 0-223 0 0,0 0 156 0 0,0 0 100 0 0,0 0 21 0 0,0 0 3 0 0,0 0 0 0 0,0 0 0 0 0,0 0 0 0 0,0 0 0 0 0,0 0 0 0 0,0 0 0 0 0,0 0 0 0 0,-1 2-69 0 0,-10 47-138 0 0,9-35 128 0 0,-1-1 1 0 0,-1 1-1 0 0,-3 9-433 0 0,-7 13 650 0 0,1 7-650 0 0,1-8-42 0 0,-4 9 42 0 0,-5 17 0 0 0,8-23 0 0 0,13-36 0 0 0,-1 1 0 0 0,0 0 0 0 0,1-1 0 0 0,-1 1 0 0 0,1 0 0 0 0,0 0 0 0 0,0-1 0 0 0,0 1 0 0 0,0 0 0 0 0,1 0 0 0 0,-1 0 0 0 0,0-2 0 0 0,0 0 0 0 0,0 0 0 0 0,1 0 0 0 0,-1 0 0 0 0,0-1 0 0 0,0 1 0 0 0,0 0 0 0 0,1 0 0 0 0,-1-1 0 0 0,0 1 0 0 0,1 0 0 0 0,-1 0 0 0 0,1-1 0 0 0,-1 1 0 0 0,1 0 0 0 0,-1-1 0 0 0,1 1 0 0 0,-1 0 0 0 0,1-1 0 0 0,0 1 0 0 0,-1-1 0 0 0,1 1 0 0 0,0-1 0 0 0,-1 0 0 0 0,1 1 0 0 0,0-1 0 0 0,0 0 0 0 0,-1 1 0 0 0,1-1 0 0 0,0 0 0 0 0,0 0 0 0 0,0 1 0 0 0,-1-1 0 0 0,1 0 0 0 0,1 0 0 0 0,0 0 0 0 0,1 0 0 0 0,1 0 0 0 0,-1 0 0 0 0,1 0 0 0 0,-1-1 0 0 0,0 1 0 0 0,1-1 0 0 0,-1 0 0 0 0,1 0 0 0 0,-1 0 0 0 0,0 0 0 0 0,0-1 0 0 0,3-1 0 0 0,6-3 0 0 0,-1-1 0 0 0,8-7 0 0 0,14-13 0 0 0,-1-1 0 0 0,25-29 0 0 0,-16 14 0 0 0,28-34 0 0 0,-18 18 0 0 0,-31 38 0 0 0,-20 21 0 0 0,0 1 0 0 0,0-1 0 0 0,-1 0 0 0 0,1 0 0 0 0,0 1 0 0 0,0-1 0 0 0,0 0 0 0 0,0 0 0 0 0,0 0 0 0 0,0 1 0 0 0,0-1 0 0 0,0 0 0 0 0,0 0 0 0 0,0 0 0 0 0,0 1 0 0 0,1-1 0 0 0,-1 0 0 0 0,0 0 0 0 0,0 0 0 0 0,0 1 0 0 0,0-1 0 0 0,0 0 0 0 0,0 0 0 0 0,0 0 0 0 0,0 1 0 0 0,1-1 0 0 0,-1 0 0 0 0,0 0 0 0 0,0 0 0 0 0,0 0 0 0 0,0 0 0 0 0,1 1 0 0 0,-1-1 0 0 0,0 0 0 0 0,0 0 0 0 0,0 0 0 0 0,1 0 0 0 0,-1 0 0 0 0,0 0 0 0 0,0 0 0 0 0,0 0 0 0 0,1 0 0 0 0,-1 0 0 0 0,0 0 0 0 0,0 0 0 0 0,0 0 0 0 0,1 0 0 0 0,-1 0 0 0 0,0 0 0 0 0,0 0 0 0 0,0 0 0 0 0,1 0 0 0 0,-1 0 0 0 0,0 0 0 0 0,0 0 0 0 0,0 0 0 0 0,1 0 0 0 0,-1 0 0 0 0,0-1 0 0 0,0 1 0 0 0,0 0 0 0 0,1 0 0 0 0,-1 0 0 0 0,0 0 0 0 0,0 0 0 0 0,0-1 0 0 0,0 1 0 0 0,-1 16 0 0 0,0 0 0 0 0,-1 0 0 0 0,-3 8 0 0 0,-3 20 0 0 0,-7 144 0 0 0,14-181 6 0 0,1 0 0 0 0,0 0 0 0 0,1 1 0 0 0,0-1 0 0 0,0 0 0 0 0,0 0 0 0 0,1 0 0 0 0,0-1 0 0 0,0 1 0 0 0,1 0 0 0 0,0-1 0 0 0,0 1-6 0 0,-3-7 42 0 0,1 0-1 0 0,-1 1 0 0 0,1-1 1 0 0,-1 0-1 0 0,1 0 0 0 0,-1 0 1 0 0,1 1-1 0 0,-1-1 1 0 0,1 0-1 0 0,0 0 0 0 0,-1 0 1 0 0,1 0-1 0 0,-1 0 1 0 0,1 0-1 0 0,-1 0 0 0 0,1 0 1 0 0,0 0-1 0 0,-1 0 0 0 0,1 0 1 0 0,-1 0-1 0 0,1-1 1 0 0,-1 1-1 0 0,1 0-41 0 0,12-4 416 0 0,0-3-332 0 0,-1-1-1 0 0,0 0 1 0 0,0-1 0 0 0,-1 0-1 0 0,0-1 1 0 0,-1 0-1 0 0,2-3-83 0 0,3-2 95 0 0,71-71 1128 0 0,35-33-470 0 0,-84 85-753 0 0,126-113 0 0 0,-137 124-22 0 0,11-8-357 0 0,6-2 379 0 0,-38 29-299 0 0,1 1 0 0 0,0-1 0 0 0,-1 1 0 0 0,1 0 0 0 0,2 0 299 0 0,-7 3-59 0 0,-1 0 0 0 0,1 0-1 0 0,0 0 1 0 0,-1 0 0 0 0,1 0-1 0 0,0 0 1 0 0,0 0 0 0 0,-1 0 0 0 0,1 1-1 0 0,0-1 1 0 0,-1 0 0 0 0,1 0-1 0 0,0 1 1 0 0,-1-1 0 0 0,1 0 0 0 0,0 1-1 0 0,-1-1 1 0 0,1 0 0 0 0,0 1-1 0 0,-1-1 1 0 0,1 1 59 0 0,11 12-595 0 0,-9-10 251 0 0,24 29-4657 0 0,-17-20-454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301 211 11975 0 0,'0'0'267'0'0,"0"0"42"0"0,0 0 17 0 0,0 0-28 0 0,0 0-126 0 0,0 0 204 0 0,0 0 111 0 0,0 0 22 0 0,0 0 3 0 0,0 0 0 0 0,0 0 0 0 0,1 0 0 0 0,4 1-323 0 0,0-1-1 0 0,0 0 0 0 0,0-1 1 0 0,0 1-1 0 0,-1-1 0 0 0,1 0 1 0 0,0 0-1 0 0,0 0 0 0 0,-1-1 1 0 0,1 0-1 0 0,-1 0 0 0 0,1 0 0 0 0,-1 0 1 0 0,1-1-189 0 0,23-10 19 0 0,7-2-19 0 0,-1-2 0 0 0,-1-1 0 0 0,0-2 0 0 0,-1-1 0 0 0,-1-1 0 0 0,11-12 0 0 0,-41 33 0 0 0,1-1 0 0 0,-1 1 0 0 0,0 0 0 0 0,1-1 0 0 0,-1 1 0 0 0,0-1 0 0 0,0 0 0 0 0,0 1 0 0 0,0-1 0 0 0,0 0 0 0 0,0 0 0 0 0,-1 1 0 0 0,0 1 0 0 0,0 0 0 0 0,0-1 0 0 0,1 1 0 0 0,-1 0 0 0 0,0-1 0 0 0,0 1 0 0 0,0 0 0 0 0,0-1 0 0 0,0 1 0 0 0,0-1 0 0 0,0 1 0 0 0,0 0 0 0 0,0-1 0 0 0,0 1 0 0 0,0 0 0 0 0,0-1 0 0 0,0 1 0 0 0,0-1 0 0 0,0 1 0 0 0,0 0 0 0 0,0-1 0 0 0,-1 1 0 0 0,1 0 0 0 0,0-1 0 0 0,0 1 0 0 0,0 0 0 0 0,-1-1 0 0 0,1 1 0 0 0,0 0 0 0 0,0-1 0 0 0,-1 1 0 0 0,1 0 0 0 0,0 0 0 0 0,-1-1 0 0 0,1 1 0 0 0,0 0 0 0 0,-1 0 0 0 0,1 0 0 0 0,0 0 0 0 0,-1-1 0 0 0,1 1 0 0 0,0 0 0 0 0,-1 0 0 0 0,1 0 0 0 0,-1 0 0 0 0,1 0 0 0 0,0 0 0 0 0,-1 0 0 0 0,1 0 0 0 0,0 0 0 0 0,-1 0 0 0 0,1 0 0 0 0,-1 0 0 0 0,1 0 0 0 0,0 0 0 0 0,-1 0 0 0 0,1 1 0 0 0,0-1 0 0 0,-1 0 0 0 0,1 0 0 0 0,0 0 0 0 0,-1 1 0 0 0,1-1 0 0 0,-12 2 0 0 0,0 1 0 0 0,0 0 0 0 0,0 1 0 0 0,1 0 0 0 0,0 1 0 0 0,-9 5 0 0 0,-17 11 0 0 0,-11 10 0 0 0,0 1 0 0 0,-36 19 0 0 0,-44 40 0 0 0,99-68 0 0 0,0 2 0 0 0,1 1 0 0 0,2 1 0 0 0,1 1 0 0 0,-16 24 0 0 0,37-47 0 0 0,0 1 0 0 0,0 1 0 0 0,0-1 0 0 0,1 0 0 0 0,0 1 0 0 0,1 0 0 0 0,-1 1 0 0 0,2-7 0 0 0,1 1 0 0 0,0-1 0 0 0,0 0 0 0 0,-1 1 0 0 0,1-1 0 0 0,0 1 0 0 0,0-1 0 0 0,0 0 0 0 0,0 1 0 0 0,1-1 0 0 0,-1 1 0 0 0,0-1 0 0 0,0 0 0 0 0,1 1 0 0 0,-1-1 0 0 0,1 0 0 0 0,0 1 0 0 0,-1-1 0 0 0,1 0 0 0 0,0 0 0 0 0,0 1 0 0 0,-1-1 0 0 0,1 0 0 0 0,0 0 0 0 0,0 0 0 0 0,0 0 0 0 0,0 0 0 0 0,1 0 0 0 0,-1-1 0 0 0,0 1 0 0 0,0 0 0 0 0,0-1 0 0 0,1 1 0 0 0,-1 0 0 0 0,0-1 0 0 0,1 1 0 0 0,-1-1 0 0 0,1 0 0 0 0,10 3 0 0 0,-1 0-1 0 0,1-1 1 0 0,-1 0 0 0 0,1-1-1 0 0,0-1 1 0 0,10 0 0 0 0,16-3 15 0 0,19-4-15 0 0,-22 1-214 0 0,28 1 214 0 0,-49 5-321 0 0,7 0-906 0 0,0-2 0 0 0,0 0 1 0 0,8-2 1226 0 0,5-4-1534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11 10135 0 0,'0'0'231'0'0,"0"0"29"0"0,2-1 19 0 0,25-8 7 0 0,-16 9-295 0 0,-9 3-1 0 0,-5 3 107 0 0,-8 13 553 0 0,-2 0 1 0 0,-1 0-651 0 0,-14 22 613 0 0,-86 149 1155 0 0,51-81-1408 0 0,-63 108-332 0 0,3-2 1123 0 0,-54 59-1151 0 0,64-103-693 0 0,6-9 279 0 0,41-76 1290 0 0,64-84-368 0 0,2-4-471 0 0,0 0 0 0 0,-1 0 0 0 0,1-1-1 0 0,0 1 1 0 0,0 0 0 0 0,1 0 0 0 0,-1 0-1 0 0,0-1 1 0 0,1 1 0 0 0,-1 0 0 0 0,1 0-1 0 0,0 0 1 0 0,0 0 0 0 0,-1 0 0 0 0,1 0-1 0 0,1-1-36 0 0,1-4 20 0 0,12-28-20 0 0,1 0 0 0 0,1 0 0 0 0,3 2 0 0 0,0 0 0 0 0,18-19 0 0 0,1 4 0 0 0,3 3 0 0 0,1 1 0 0 0,2 2 0 0 0,2 2 0 0 0,2 2 0 0 0,2 3 0 0 0,1 1 0 0 0,43-19 0 0 0,-89 49 0 0 0,1 1 0 0 0,-1 1 0 0 0,1-1 0 0 0,0 1 0 0 0,0 0 0 0 0,0 0 0 0 0,0 1 0 0 0,0 0 0 0 0,3 0 0 0 0,-8 1 0 0 0,0 0 0 0 0,1 0 0 0 0,-1 1 0 0 0,1-1 0 0 0,-1 1 0 0 0,1-1 0 0 0,-1 1 0 0 0,0 0 0 0 0,0 0 0 0 0,1 0 0 0 0,-1 0 0 0 0,0 0 0 0 0,0 1 0 0 0,0-1 0 0 0,0 1 0 0 0,0-1 0 0 0,0 1 0 0 0,-1 0 0 0 0,1-1 0 0 0,0 1 0 0 0,-1 0 0 0 0,1 0 0 0 0,-1 0 0 0 0,0 1 0 0 0,0-1 0 0 0,0 0 0 0 0,0 0 0 0 0,1 3 0 0 0,0 1 0 0 0,-1 1 0 0 0,1 0 0 0 0,-1 0 0 0 0,0 0 0 0 0,-1 0 0 0 0,0 0 0 0 0,0 0 0 0 0,0 0 0 0 0,-1 0 0 0 0,0 0 0 0 0,-1 0 0 0 0,0 2 0 0 0,-2 8 0 0 0,-2-1 0 0 0,1 0 0 0 0,-2 0 0 0 0,-5 9 0 0 0,-37 59 0 0 0,9-16 0 0 0,24-42 0 0 0,-2-1 0 0 0,0 0 0 0 0,4-7 0 0 0,1 1 0 0 0,1 0 0 0 0,1 0 0 0 0,-6 14 0 0 0,16-31-119 0 0,0 0-1 0 0,0 0 1 0 0,1 0-1 0 0,-1 1 1 0 0,0-1-1 0 0,1 0 1 0 0,-1 1-1 0 0,1-1 1 0 0,0 0-1 0 0,0 1 0 0 0,0-1 1 0 0,0 0-1 0 0,0 1 1 0 0,1 0 119 0 0,2-2-1915 0 0,15 3-107 0 0,5 0-24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13 13823 0 0,'0'0'315'0'0,"-1"-8"870"0"0,0 7-1184 0 0,-1 1 0 0 0,1-1 0 0 0,-1 0 0 0 0,1 1 0 0 0,-1-1 0 0 0,1 1 0 0 0,-1 0 0 0 0,1-1 0 0 0,-1 1 1 0 0,1 0-1 0 0,-1 0 0 0 0,1 0 0 0 0,-1 0 0 0 0,0 0 0 0 0,1 1 0 0 0,-1-1 0 0 0,1 0 0 0 0,-1 1 0 0 0,0-1-1 0 0,-34 14-62 0 0,14-4-292 0 0,-10 1 404 0 0,1 2 0 0 0,1 1 0 0 0,0 2 0 0 0,1 1 0 0 0,1 1 0 0 0,0 2 0 0 0,2 0 0 0 0,-18 19-50 0 0,38-34 0 0 0,0 1 0 0 0,1 0 0 0 0,0 0 0 0 0,0 0 0 0 0,1 1 0 0 0,0 0 0 0 0,-4 6 0 0 0,-5 7 404 0 0,11-18-288 0 0,1 1-1 0 0,-1-1 0 0 0,0 1 0 0 0,0 0 0 0 0,1-1 0 0 0,0 1 0 0 0,0 0 0 0 0,-1 0 0 0 0,1 1-115 0 0,1-2 443 0 0,9 10-278 0 0,-6-9-165 0 0,-1-1 0 0 0,0 0 0 0 0,1 0 0 0 0,-1 0 0 0 0,1 0 0 0 0,0-1 0 0 0,0 1 0 0 0,-1-1 0 0 0,1 1 0 0 0,0-1 0 0 0,0 0 0 0 0,0 0 0 0 0,1 0 0 0 0,-1-1 0 0 0,2 1 0 0 0,0 0 0 0 0,-1-1 0 0 0,1 0 0 0 0,0-1 0 0 0,0 1 0 0 0,0-1 0 0 0,0 0 0 0 0,0 0 0 0 0,-1 0 0 0 0,5-2 0 0 0,0-1 0 0 0,0 0 0 0 0,0-1 0 0 0,0 0 0 0 0,-1-1 0 0 0,1 0 0 0 0,-1 0 0 0 0,-1 0 0 0 0,1-1 0 0 0,4-6 0 0 0,0-1 0 0 0,0 1 0 0 0,0 0 0 0 0,1 1 0 0 0,1 0 0 0 0,12-7 0 0 0,-17 14-64 0 0,-7 4-273 0 0,-3 3-138 0 0,-19 54-3489 0 0,20-54 2940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68 151 11975 0 0,'0'0'267'0'0,"0"0"42"0"0,0 0 17 0 0,0 0-28 0 0,0 0-126 0 0,0 2 204 0 0,-4 17 739 0 0,0 1 0 0 0,-4 5-1115 0 0,-6 28 1257 0 0,10-36-1384 0 0,-6 30 907 0 0,1 0 0 0 0,3 1 0 0 0,0 38-780 0 0,5-72 3 0 0,0-11 4 0 0,1 1-1 0 0,0-1 0 0 0,0 1 0 0 0,0-1 1 0 0,0 1-1 0 0,1-1 0 0 0,-1 0 0 0 0,1 1 1 0 0,0-1-1 0 0,0 1 0 0 0,1 2-6 0 0,-2-5 42 0 0,0-1 1 0 0,0 1-1 0 0,1 0 0 0 0,-1 0 1 0 0,0-1-1 0 0,0 1 0 0 0,1 0 0 0 0,-1 0 1 0 0,1-1-1 0 0,-1 1 0 0 0,0 0 1 0 0,1-1-1 0 0,0 1 0 0 0,-1 0 0 0 0,1-1 1 0 0,-1 1-1 0 0,1-1 0 0 0,0 1 0 0 0,-1-1 1 0 0,1 1-1 0 0,0-1 0 0 0,-1 0 1 0 0,1 1-1 0 0,0-1 0 0 0,0 0 0 0 0,-1 1 1 0 0,1-1-1 0 0,0 0 0 0 0,0 0 0 0 0,0 0 1 0 0,-1 0-1 0 0,1 0 0 0 0,0 0 1 0 0,0 0-1 0 0,0 0 0 0 0,-1 0 0 0 0,2 0-42 0 0,1-2 52 0 0,0 1-1 0 0,0-1 1 0 0,0 1-1 0 0,0-1 1 0 0,0 0-1 0 0,0 0 1 0 0,0 0-1 0 0,1-3-51 0 0,37-34 907 0 0,-3-2 1 0 0,16-22-908 0 0,-14 20-574 0 0,2 2-1 0 0,1 1 1 0 0,20-11 574 0 0,53-50-478 0 0,-90 76 29 0 0,3-3-655 0 0,2 0-1 0 0,1 2 1 0 0,15-9 1104 0 0,-45 33-572 0 0,-1 2 355 0 0,0-1 0 0 0,0 0 1 0 0,-1 1-1 0 0,1-1 0 0 0,0 1 1 0 0,0-1-1 0 0,-1 1 0 0 0,1-1 0 0 0,0 1 1 0 0,0 0-1 0 0,0-1 0 0 0,0 1 0 0 0,0 0 1 0 0,0 0-1 0 0,0 0 0 0 0,0 0 0 0 0,0 0 1 0 0,-1 0-1 0 0,1 0 0 0 0,0 0 0 0 0,0 0 1 0 0,0 0-1 0 0,1 0 217 0 0,11 6-2047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92 107 10135 0 0,'2'11'1079'0'0,"2"-3"-1025"0"0,-1 1 584 0 0,1-1 1 0 0,0 0-1 0 0,4 7-638 0 0,-5-13 171 0 0,-1 0 0 0 0,0-1-1 0 0,1 1 1 0 0,-1-1 0 0 0,1 1-1 0 0,-1-1 1 0 0,1 0 0 0 0,0 0-1 0 0,-1 0 1 0 0,1 0 0 0 0,0 0-1 0 0,3 0-170 0 0,1-1 309 0 0,0 0 0 0 0,1 1 0 0 0,-1-2 0 0 0,0 1 0 0 0,0-1 0 0 0,7-2-309 0 0,44-14 1208 0 0,-32 9-686 0 0,-11 3-319 0 0,-1 0-1 0 0,0-2 1 0 0,1 0-203 0 0,26-12 0 0 0,-34 17 0 0 0,0-1 0 0 0,0 0 0 0 0,0 0 0 0 0,-1 0 0 0 0,0-1 0 0 0,1 0 0 0 0,-1 0 0 0 0,-1-1 0 0 0,1 0 0 0 0,-1 0 0 0 0,1 0 0 0 0,-2 0 0 0 0,1-1 0 0 0,0 0 0 0 0,-1 0 0 0 0,0 0 0 0 0,0-2 0 0 0,-3 7-9 0 0,-1 0 0 0 0,1 0 0 0 0,-1 1 0 0 0,0-1 0 0 0,1 0 0 0 0,-1 0-1 0 0,0 0 1 0 0,0 0 0 0 0,1 1 0 0 0,-1-1 0 0 0,0 0 0 0 0,0 0 0 0 0,0 0 0 0 0,0 0 0 0 0,0 0-1 0 0,0 1 1 0 0,0-1 0 0 0,-1 0 0 0 0,1 0 0 0 0,0 0 0 0 0,0 0 0 0 0,-1 1 0 0 0,1-1-1 0 0,-1 0 10 0 0,1 0-47 0 0,-1 0 0 0 0,0 1 0 0 0,0-1 0 0 0,1 1 0 0 0,-1-1-1 0 0,0 1 1 0 0,0-1 0 0 0,0 1 0 0 0,0 0 0 0 0,0-1 0 0 0,0 1-1 0 0,0 0 1 0 0,0 0 0 0 0,0 0 0 0 0,1 0 0 0 0,-1 0 0 0 0,0 0-1 0 0,-1 0 48 0 0,-5 0-227 0 0,-1 1 0 0 0,1 0 0 0 0,-1 1 0 0 0,-6 2 227 0 0,-2 2-3 0 0,0 0 0 0 0,0 2 0 0 0,1 0 0 0 0,0 1 0 0 0,0 0 0 0 0,-3 4 3 0 0,-27 17 2 0 0,8-8-2 0 0,2 1 0 0 0,1 2 0 0 0,1 1 0 0 0,-22 23 0 0 0,41-35-3 0 0,0-1-3 0 0,1 2 0 0 0,-5 5 6 0 0,15-16 7 0 0,0 0 1 0 0,0 0-1 0 0,1 0 0 0 0,-1 0 0 0 0,1 1 0 0 0,0-1 1 0 0,1 1-1 0 0,-1-1 0 0 0,1 1 0 0 0,-1 0 0 0 0,1 3-7 0 0,1-6 77 0 0,-1-1 0 0 0,1 1 0 0 0,1 0-1 0 0,-1-1 1 0 0,0 1 0 0 0,0 0 0 0 0,0-1-1 0 0,1 1 1 0 0,-1 0 0 0 0,1-1 0 0 0,-1 1-1 0 0,1-1 1 0 0,0 1 0 0 0,0-1 0 0 0,0 0-1 0 0,0 1 1 0 0,0-1 0 0 0,0 0 0 0 0,1 2-77 0 0,0-1 52 0 0,1 0-1 0 0,-1 0 1 0 0,1 0 0 0 0,0 0 0 0 0,0-1 0 0 0,0 1-1 0 0,0-1 1 0 0,0 1 0 0 0,3 0-52 0 0,6 1 1 0 0,0-1 0 0 0,0 0-1 0 0,0 0 1 0 0,13 0-1 0 0,8-2-113 0 0,1-1 1 0 0,-1-1-1 0 0,0-2 0 0 0,8-3 113 0 0,32-10-4893 0 0,-11-3-1155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344 320 8287 0 0,'0'0'382'0'0,"0"0"-8"0"0,2 0-240 0 0,69-23 4340 0 0,-69 23-3930 0 0,8-4 571 0 0,-8 3-1114 0 0,0 0 0 0 0,0 0 1 0 0,-1 1-1 0 0,1-1 0 0 0,0-1 0 0 0,-1 1 0 0 0,1 0 1 0 0,-1 0-1 0 0,1-1 0 0 0,-1 1 0 0 0,1 0 1 0 0,-1-1-1 0 0,0 0 0 0 0,0 1 0 0 0,0-1 0 0 0,1-1-1 0 0,3-4-2 0 0,1-2 67 0 0,0 0 0 0 0,0-1 1 0 0,0 1-1 0 0,-1-1 0 0 0,-1-1 0 0 0,0 1 0 0 0,0-1 0 0 0,-1 1 0 0 0,0-1 0 0 0,-1 0 0 0 0,0 0 1 0 0,-1 0-1 0 0,0-1 0 0 0,-1 1 0 0 0,0 0 0 0 0,-1 0 0 0 0,0 0 0 0 0,-1-1-65 0 0,1 9-90 0 0,1 0-1 0 0,-1 0 1 0 0,0 0 0 0 0,0 0-1 0 0,0 0 1 0 0,0 0-1 0 0,-1 0 1 0 0,1 1 0 0 0,-1-1-1 0 0,1 0 1 0 0,-1 1-1 0 0,0 0 1 0 0,0-1 0 0 0,0 1-1 0 0,0 0 1 0 0,-1 0-1 0 0,1 0 1 0 0,-1 0 0 0 0,1 1-1 0 0,-1-1 1 0 0,1 1-1 0 0,-1-1 1 0 0,0 1 0 0 0,0 0-1 0 0,0 0 1 0 0,0 0-1 0 0,0 0 1 0 0,0 1 0 0 0,0-1-1 0 0,0 1 1 0 0,0 0-1 0 0,0 0 1 0 0,0 0 0 0 0,0 0-1 0 0,-1 0 91 0 0,-8 3 41 0 0,0 0-1 0 0,1 0 0 0 0,-1 1 1 0 0,1 1-1 0 0,0 0 1 0 0,0 0-1 0 0,-8 6-40 0 0,-15 12 534 0 0,-21 17-534 0 0,45-32 59 0 0,-41 32 624 0 0,-13 16-683 0 0,49-42 72 0 0,0 1 1 0 0,1 1-1 0 0,1 0 0 0 0,1 1 0 0 0,0 0 0 0 0,0 4-72 0 0,8-14 9 0 0,1 0 0 0 0,0 0 0 0 0,0 1 0 0 0,1-1 0 0 0,-1 1 0 0 0,2-1 0 0 0,-1 1 0 0 0,1 6-9 0 0,1-13 52 0 0,0-1-1 0 0,0 1 1 0 0,0 0-1 0 0,0-1 1 0 0,1 1-1 0 0,-1-1 0 0 0,0 1 1 0 0,0-1-1 0 0,1 1 1 0 0,-1-1-1 0 0,0 1 1 0 0,1-1-1 0 0,-1 1 1 0 0,1-1-1 0 0,-1 1 1 0 0,1-1-1 0 0,-1 1 0 0 0,1-1 1 0 0,-1 0-1 0 0,1 1 1 0 0,-1-1-1 0 0,1 0 1 0 0,-1 0-1 0 0,1 1 1 0 0,-1-1-1 0 0,1 0 1 0 0,0 0-1 0 0,0 0-51 0 0,18 4 577 0 0,-16-4-635 0 0,7 1 60 0 0,-1-1 0 0 0,1-1 0 0 0,0 0 0 0 0,0 0-1 0 0,0 0 1 0 0,0-2 0 0 0,-1 1 0 0 0,1-1 0 0 0,-1 0-1 0 0,0-1 1 0 0,2-1-2 0 0,16-9-1 0 0,-1 0 0 0 0,0-2-1 0 0,0-2 2 0 0,0 2 0 0 0,0 1 0 0 0,8-2 0 0 0,-26 13 0 0 0,22-15 0 0 0,-24 14 0 0 0,1 1 0 0 0,-1-1 0 0 0,7-2 0 0 0,-10 8 0 0 0,-4 4 0 0 0,-8 9 0 0 0,7-10 0 0 0,-13 23 0 0 0,5-12 0 0 0,1 0 0 0 0,1 1 0 0 0,0 0 0 0 0,2 0 0 0 0,0 1 0 0 0,0 0 0 0 0,0 6 0 0 0,6-19 0 0 0,-1 0 0 0 0,0 0 0 0 0,1 0 0 0 0,0 1 0 0 0,0-1 0 0 0,0 0 0 0 0,0 0 0 0 0,1 1 0 0 0,3 4-269 0 0,-2-9 80 0 0,-1 1 0 0 0,1-1 0 0 0,-1 1 0 0 0,1-1 0 0 0,0 0 0 0 0,-1 1 1 0 0,1-1-1 0 0,-1 0 0 0 0,1 0 0 0 0,-1 0 0 0 0,1 0 0 0 0,0 0 0 0 0,-1-1 0 0 0,1 1 0 0 0,-1 0 0 0 0,1-1 1 0 0,1 0 188 0 0,28-12-1717 0 0,-23 10 1304 0 0,35-17-1633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6 13823 0 0,'0'0'315'0'0,"2"-2"45"0"0,6-2 195 0 0,-14 6 423 0 0,-16 11 366 0 0,-3 5-1344 0 0,-1-1 0 0 0,-19 9 0 0 0,23-14 0 0 0,0 1 0 0 0,1 1 0 0 0,1 0 0 0 0,-13 13 0 0 0,10-5 0 0 0,2-4 0 0 0,2 2 0 0 0,-3 5 0 0 0,18-21 0 0 0,1 0 0 0 0,0 0 0 0 0,0 0 0 0 0,1 1 0 0 0,-1-1 0 0 0,1 1 0 0 0,0-1 0 0 0,0 1 0 0 0,0 1 0 0 0,2-3 0 0 0,-1-1 0 0 0,1 0 0 0 0,0 0 0 0 0,0 0 0 0 0,0 1 0 0 0,0-1 0 0 0,0 0 0 0 0,0 0 0 0 0,1 0 0 0 0,-1 1 0 0 0,1-1 0 0 0,-1 0 0 0 0,1 0 0 0 0,0 0 0 0 0,0 0 0 0 0,0 0 0 0 0,0 0 0 0 0,0 0 0 0 0,1 0 0 0 0,-1-1 0 0 0,0 1 0 0 0,2 1 0 0 0,10 10 209 0 0,1-1 0 0 0,1 0 0 0 0,0-1-1 0 0,4 1-208 0 0,-6-4 171 0 0,-1 1 0 0 0,0-1 0 0 0,0 2 0 0 0,-1 0 0 0 0,-1 0 0 0 0,0 1 0 0 0,3 3-171 0 0,-12-13 1 0 0,0 1 0 0 0,0-1-1 0 0,0 1 1 0 0,0 0 0 0 0,0-1 0 0 0,-1 1-1 0 0,1 0 1 0 0,0-1 0 0 0,-1 1 0 0 0,1 0-1 0 0,-1 0 1 0 0,0 0 0 0 0,1-1-1 0 0,-1 1 1 0 0,0 0 0 0 0,0 0 0 0 0,0 0-1 0 0,-1 0 1 0 0,1-1 0 0 0,0 2-1 0 0,-1-1 0 0 0,0 0 0 0 0,0 0 1 0 0,0 0-1 0 0,0 0 0 0 0,-1 0 0 0 0,1 0 0 0 0,0 0 1 0 0,-1 0-1 0 0,0 0 0 0 0,1-1 0 0 0,-1 1 0 0 0,0-1 1 0 0,0 1-1 0 0,0-1 0 0 0,-8 6-1 0 0,-1-2 1 0 0,0 1-1 0 0,0-1 1 0 0,-1-1-1 0 0,-7 2 1 0 0,14-4 1 0 0,-33 8-446 0 0,-1-1-1 0 0,0-2 0 0 0,0-2 1 0 0,-28 0 445 0 0,45-4-1011 0 0,4-4-12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 11975 0 0,'0'0'547'0'0,"0"0"-11"0"0,0 0-271 0 0,0 0 133 0 0,-2 0 91 0 0,-4 1-382 0 0,-1 0 0 0 0,1 1 1 0 0,-1 0-1 0 0,1 0 0 0 0,0 1 1 0 0,0-1-1 0 0,0 1 0 0 0,0 1 0 0 0,-3 2-107 0 0,-14 6 152 0 0,-23 9-152 0 0,23-12 0 0 0,0 2 0 0 0,-2 2 0 0 0,-5 4 193 0 0,15-10 119 0 0,1 2 0 0 0,-1 0-1 0 0,1 1 1 0 0,-8 7-312 0 0,-6 8 272 0 0,15-15-188 0 0,1 1 0 0 0,0 0 0 0 0,1 1 0 0 0,-8 11-84 0 0,18-22 0 0 0,0 0 0 0 0,1 0 0 0 0,-1 0 0 0 0,1 0 0 0 0,-1-1 0 0 0,1 1 0 0 0,-1 0 0 0 0,1 0 0 0 0,-1 0 0 0 0,1 0 0 0 0,0 0 0 0 0,0 0 0 0 0,-1 0 0 0 0,1 1 0 0 0,0 0 0 0 0,1-1 0 0 0,-1 1 0 0 0,0 0 0 0 0,1 0 0 0 0,-1-1 0 0 0,1 1 0 0 0,0 0 0 0 0,0-1 0 0 0,-1 1 0 0 0,1 0 0 0 0,0-1 0 0 0,0 1 0 0 0,0-1 0 0 0,1 0 0 0 0,6 11 0 0 0,2 1 0 0 0,0 0 0 0 0,-1 0 0 0 0,-1 1 0 0 0,-1 1 0 0 0,0-1 0 0 0,0 1 0 0 0,-1 0 0 0 0,-2-1 0 0 0,-1-1 0 0 0,0 1 0 0 0,-1 0 0 0 0,0 0 0 0 0,-1 0 0 0 0,-1 0 0 0 0,0 0 0 0 0,-1 0 0 0 0,-1 1 0 0 0,1-3 9 0 0,1-7 24 0 0,0-1 0 0 0,-1 1 1 0 0,1 0-1 0 0,-1-1 1 0 0,0 1-1 0 0,-1-1 0 0 0,1 1 1 0 0,-1-1-1 0 0,0 1 1 0 0,0-1-1 0 0,0 0 0 0 0,0 0 1 0 0,-3 2-34 0 0,-4 5 194 0 0,-2-1 1 0 0,1 0-1 0 0,-2-1 1 0 0,1 0-1 0 0,-1-1 0 0 0,0-1 1 0 0,-1 1-1 0 0,0-2 1 0 0,-13 5-195 0 0,-21 7-135 0 0,-2-3 1 0 0,-9 1 134 0 0,23-7 124 0 0,-8 3-124 0 0,-9-2 0 0 0,36-7 0 0 0,0-1 0 0 0,-1-1 0 0 0,1 0 0 0 0,0-1 0 0 0,0-1 0 0 0,0-3-1293 0 0,8-4-5174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 10135 0 0,'0'0'231'0'0,"0"0"29"0"0,0 0 19 0 0,0 0 37 0 0,0 0 125 0 0,0 0 58 0 0,0 2 11 0 0,-5 21 330 0 0,0 0 0 0 0,-2-1 0 0 0,-1 0 0 0 0,0 0-1 0 0,-2-1 1 0 0,-1 1-840 0 0,-8 18 3817 0 0,-10 34-3817 0 0,29-72 387 0 0,0-2 101 0 0,11-1 464 0 0,9-5-922 0 0,-1-1 1 0 0,1 0-1 0 0,-1-2 1 0 0,-1-1 0 0 0,14-8-31 0 0,0 0 12 0 0,-8 5-21 0 0,-1-1 0 0 0,-1-1 0 0 0,0 0 0 0 0,-1-2-1 0 0,-1 0 1 0 0,-1-2 0 0 0,11-12 9 0 0,-23 22-721 0 0,0 2 0 0 0,1-1 1 0 0,-1 1-1 0 0,2 0 721 0 0,21-12-8219 0 0,-15 11 2857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1 11975 0 0,'0'0'547'0'0,"0"0"-11"0"0,-1 0-344 0 0,-16 7 102 0 0,0 1 0 0 0,0 1 0 0 0,1 0-1 0 0,1 1 1 0 0,-7 5-294 0 0,0 2 168 0 0,-1 0-21 0 0,1 0-1 0 0,1 2 1 0 0,-16 17-147 0 0,-8 20 1213 0 0,-26 43-1213 0 0,-15 19 819 0 0,-34 46-800 0 0,63-84-22 0 0,34-52 3 0 0,-1 0 0 0 0,-1-2 0 0 0,-2-1 0 0 0,0-1 0 0 0,-2-1 0 0 0,0-2 0 0 0,-4 1 0 0 0,27-19 65 0 0,4-1-148 0 0,0-1-1 0 0,0 1 1 0 0,0-1-1 0 0,-1 0 1 0 0,1 0 0 0 0,0 0-1 0 0,-1 0 1 0 0,1-1-1 0 0,-1 1 1 0 0,0-1 83 0 0,3-1-4005 0 0,4-6-1405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96 11975 0 0,'0'2'267'0'0,"-1"11"16"0"0,0 0 0 0 0,-1 0-1 0 0,0 0 1 0 0,-1-1 0 0 0,0 1 0 0 0,-1-1 0 0 0,-1 1 0 0 0,0-1-1 0 0,0 0 1 0 0,-1-1 0 0 0,-1 0 0 0 0,0 0 0 0 0,0 0 0 0 0,-1-1-1 0 0,-1 0 1 0 0,-3 3-283 0 0,-29 20 2491 0 0,40-32-2270 0 0,1-1 166 0 0,0-4-252 0 0,0 1 0 0 0,1-1-1 0 0,0 1 1 0 0,0-1 0 0 0,0 0 0 0 0,0 1 0 0 0,1-1 0 0 0,-1 1-1 0 0,1 0 1 0 0,0 0 0 0 0,0 0 0 0 0,0-1 0 0 0,2 0-135 0 0,6-8-141 0 0,1 0 1 0 0,7-6 140 0 0,-8 8 133 0 0,13-14-133 0 0,2 1 0 0 0,0 1 0 0 0,2 1 0 0 0,7-4 0 0 0,-22 17 0 0 0,-9 6 0 0 0,0-1 0 0 0,-1 1 0 0 0,1 1 0 0 0,0-1 0 0 0,0 0 0 0 0,0 1 0 0 0,1-1 0 0 0,-1 1 0 0 0,0 0 0 0 0,0 0 0 0 0,1 1 0 0 0,-1-1 0 0 0,2 0 0 0 0,5 4 0 0 0,-9-2 0 0 0,0 0 0 0 0,1 0 0 0 0,-1 1 0 0 0,0-1 0 0 0,0 1 0 0 0,0-1 0 0 0,0 1 0 0 0,0-1 0 0 0,0 1 0 0 0,-1-1 0 0 0,1 1 0 0 0,-1 0 0 0 0,1 0 0 0 0,-1-1 0 0 0,1 1 0 0 0,-1 0 0 0 0,0 0 0 0 0,0-1 0 0 0,0 1 0 0 0,0 0 0 0 0,0 0 0 0 0,0 0 0 0 0,-1 0 0 0 0,0 7 0 0 0,0-1 0 0 0,-1 1 0 0 0,-3 8 0 0 0,-7 24 36 0 0,-2-1 0 0 0,-14 28-36 0 0,27-67 371 0 0,1-1 117 0 0,0 0 21 0 0,0 0-66 0 0,12-4-278 0 0,7-6-165 0 0,-1 0 0 0 0,0-1 0 0 0,14-12 0 0 0,9-6 0 0 0,7-4-1488 0 0,40-38 1488 0 0,-48 37-252 0 0,1 2 0 0 0,27-14 252 0 0,-61 41 0 0 0,0 2 0 0 0,0-1 0 0 0,1 1 0 0 0,5-1 0 0 0,-11 3 0 0 0,1 0 0 0 0,-1 0 0 0 0,1 1 0 0 0,-1 0 0 0 0,1-1 0 0 0,-1 1 0 0 0,1 0 0 0 0,0 0 0 0 0,-1 0 0 0 0,1 1 0 0 0,0-1 0 0 0,-1 0 0 0 0,1 1 0 0 0,-1 0 0 0 0,3 1 0 0 0,4 5 0 0 0,-7-3 0 0 0,0 0 0 0 0,0 0 0 0 0,0 0 0 0 0,0 1 0 0 0,-1-1 0 0 0,1 0 0 0 0,-1 1 0 0 0,0 0 0 0 0,-1-1 0 0 0,1 1 0 0 0,-1-1 0 0 0,0 1 0 0 0,0 0 0 0 0,0-1 0 0 0,-1 3 0 0 0,-2 13 0 0 0,-1 0 0 0 0,0-1 0 0 0,-2 2 0 0 0,0 2 0 0 0,-29 104 1827 0 0,31-107-1726 0 0,4-18-438 0 0,0-2-138 0 0,0 0-33 0 0,0 0-72 0 0,19 6-2296 0 0,-14-6 2300 0 0,-1-1 0 0 0,1-1 0 0 0,-1 1 0 0 0,0-1 0 0 0,1 0 0 0 0,-1 0-1 0 0,0 0 1 0 0,0 0 0 0 0,0-1 0 0 0,-1 0 0 0 0,1 1 0 0 0,2-4 576 0 0,12-11-2047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313 106 13823 0 0,'0'0'315'0'0,"5"-8"870"0"0,-2 7-1205 0 0,0-2 133 0 0,1 1-1 0 0,-1 0 1 0 0,1 0 0 0 0,0 0-1 0 0,0 0 1 0 0,0 1 0 0 0,0 0-1 0 0,0 0 1 0 0,0 0-1 0 0,0 0 1 0 0,0 0 0 0 0,0 1-1 0 0,2 0-112 0 0,11-2 580 0 0,0 0 0 0 0,0-1 1 0 0,-1-1-1 0 0,1 0 0 0 0,-1-2 0 0 0,2 0-580 0 0,25-8 1058 0 0,-32 11-1041 0 0,0-1 0 0 0,0 0 0 0 0,0 0-1 0 0,-1-1 1 0 0,1-1 0 0 0,6-4-17 0 0,-40 17-1380 0 0,2-2 998 0 0,-20 13 329 0 0,0 1 0 0 0,2 2 0 0 0,-32 23 53 0 0,-8 13-7 0 0,-17 18 7 0 0,34-21 0 0 0,-39 45 0 0 0,95-92 0 0 0,-2 0 0 0 0,1 1 0 0 0,1-1 0 0 0,0 2 0 0 0,-2 1 0 0 0,8-9 0 0 0,-1-1 0 0 0,1 1 0 0 0,-1 0 0 0 0,1 0 0 0 0,-1 0 0 0 0,1 0 0 0 0,-1 0 0 0 0,1 0 0 0 0,0 0 0 0 0,0 0 0 0 0,-1 0 0 0 0,1 0 0 0 0,0 0 0 0 0,0 0 0 0 0,3 2 0 0 0,-2-3 0 0 0,0 1 1 0 0,0 0 0 0 0,0 0 0 0 0,0 0 0 0 0,1-1 0 0 0,-1 1-1 0 0,0 0 1 0 0,1-1 0 0 0,-1 0 0 0 0,0 1 0 0 0,1-1 0 0 0,-1 0 0 0 0,0 1 0 0 0,1-1 0 0 0,-1 0-1 0 0,1 0 1 0 0,-1 0 0 0 0,0 0 0 0 0,1 0 0 0 0,0-1-1 0 0,30-6-34 0 0,-21 4-21 0 0,101-23-1417 0 0,-41 11-3450 0 0,-17 1-692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212 233 11975 0 0,'-18'21'437'0'0,"0"0"0"0"0,-2-1 0 0 0,0-1 0 0 0,-5 2-437 0 0,-61 51 4068 0 0,86-71-3999 0 0,-1-1 0 0 0,1 0 0 0 0,0 1 0 0 0,-1-1 1 0 0,1 0-1 0 0,-1 1 0 0 0,1-1 0 0 0,-1 0 0 0 0,1 0 0 0 0,-1 0 0 0 0,1 1 0 0 0,-1-1 0 0 0,1 0 0 0 0,-1 0 0 0 0,1 0 0 0 0,-1 0 0 0 0,1 0 0 0 0,-1 0 0 0 0,0 0 0 0 0,1 0 0 0 0,-1 0 1 0 0,1 0-1 0 0,-1 0 0 0 0,1 0 0 0 0,-1 0 0 0 0,1 0 0 0 0,-1-1 0 0 0,1 1 0 0 0,-1 0 0 0 0,1 0 0 0 0,-1-1 0 0 0,1 1 0 0 0,-1 0 0 0 0,1-1 0 0 0,0 1 0 0 0,-1 0 0 0 0,1-1 0 0 0,-1 1 1 0 0,1-1-1 0 0,0 1 0 0 0,-1 0 0 0 0,1-1 0 0 0,0 1 0 0 0,0-1 0 0 0,-1 1 0 0 0,1-1 0 0 0,0 1 0 0 0,0-1 0 0 0,0 1 0 0 0,0-1 0 0 0,0 0 0 0 0,0 1 0 0 0,-1-1 0 0 0,1 1-69 0 0,0-4 4 0 0,-1 1-1 0 0,0 0 0 0 0,1-1 0 0 0,0 1 1 0 0,0 0-1 0 0,0-1 0 0 0,0-3-3 0 0,3-3 283 0 0,0 0-1 0 0,0-1 1 0 0,1 1-1 0 0,0 1 1 0 0,1-1-1 0 0,0 0 0 0 0,6-7-282 0 0,12-15-604 0 0,15-15 604 0 0,-13 16-781 0 0,-15 17 731 0 0,1 1-1 0 0,1 1 0 0 0,-1 0 1 0 0,2 1-1 0 0,0 0 0 0 0,0 1 1 0 0,1 0-1 0 0,0 1 0 0 0,1 0 1 0 0,-1 2-1 0 0,2-1 0 0 0,3 0 51 0 0,5 0 0 0 0,-5 0 0 0 0,0 2 0 0 0,0 0 0 0 0,5 1 0 0 0,-19 4 0 0 0,1 0 0 0 0,0 0 0 0 0,0 1 0 0 0,-1 0 0 0 0,1 0 0 0 0,0 0 0 0 0,0 1 0 0 0,-1 0 0 0 0,1 0 0 0 0,0 0 0 0 0,-1 1 0 0 0,1 0 0 0 0,1 1 0 0 0,-4-2-2 0 0,1 1-1 0 0,-1 0 1 0 0,0-1-1 0 0,0 1 1 0 0,0 0-1 0 0,-1 1 1 0 0,1-1-1 0 0,0 0 1 0 0,-1 1-1 0 0,0 0 1 0 0,1 0-1 0 0,-1-1 1 0 0,0 1 0 0 0,-1 0-1 0 0,1 0 1 0 0,0 1-1 0 0,-1-1 1 0 0,1 0-1 0 0,-1 1 1 0 0,0-1-1 0 0,-1 1 1 0 0,1-1-1 0 0,0 1 1 0 0,-1 2 2 0 0,0 1 85 0 0,0 0 0 0 0,-1 1 0 0 0,0-1 0 0 0,0 1 0 0 0,0-1 0 0 0,-1 0 0 0 0,0 0 0 0 0,-1 0 0 0 0,0 0 0 0 0,0 0 0 0 0,-2 2-85 0 0,-3 7 152 0 0,-2-1-1 0 0,0 1 1 0 0,-1-2-1 0 0,0 0 1 0 0,-1 0 0 0 0,-1-1-1 0 0,0 0 1 0 0,-11 7-152 0 0,3-4-20 0 0,0-2 1 0 0,-1-1 0 0 0,0 0-1 0 0,-1-2 1 0 0,-22 8 19 0 0,7-5-133 0 0,-62 26-1684 0 0,77-29-3542 0 0,-15 10 5359 0 0,37-21-169 0 0,0 0 1 0 0,0 0-1 0 0,0 0 1 0 0,1 0-1 0 0,-1 0 0 0 0,0 0 1 0 0,0 0-1 0 0,0 0 1 0 0,1 0-1 0 0,-1 0 0 0 0,0-1 1 0 0,0 1-1 0 0,1 0 1 0 0,-1-1-1 0 0,0 1 0 0 0,0 0 1 0 0,1-1-1 0 0,-1 0 169 0 0,-2 1-1536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64 8287 0 0,'30'-22'453'0'0,"-19"15"-315"0"0,-1-1 1 0 0,0 0 0 0 0,0 0 0 0 0,-1-2-139 0 0,-7 9 742 0 0,-2 1 234 0 0,0 0 42 0 0,-2 2-63 0 0,-150 202 3338 0 0,-1 23-4293 0 0,98-147 2128 0 0,-59 67-2128 0 0,-14 13 16 0 0,123-153 13 0 0,1-1-1 0 0,0 1 0 0 0,0 1 1 0 0,-3 6-29 0 0,6-13-52 0 0,1 0-1 0 0,-1 1 1 0 0,0-1 0 0 0,1 1 0 0 0,0-1 0 0 0,-1 1 0 0 0,1 0 0 0 0,0-1 0 0 0,-1 1 0 0 0,1-1 0 0 0,0 1-1 0 0,0 0 1 0 0,1-1 0 0 0,-1 1 0 0 0,0-1 0 0 0,0 1 0 0 0,1 0 0 0 0,-1-1 0 0 0,1 1 0 0 0,-1-1-1 0 0,1 1 1 0 0,0-1 0 0 0,0 0 0 0 0,-1 1 0 0 0,1-1 0 0 0,0 0 0 0 0,1 1 52 0 0,9 5-6467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1450 20 10135 0 0,'20'-7'567'0'0,"0"2"0"0"0,13-3-567 0 0,-32 8 393 0 0,-1 0 106 0 0,0 0 11 0 0,0 0 2 0 0,0 0 0 0 0,0 0 0 0 0,-1 1 0 0 0,-15 8-127 0 0,0 0 0 0 0,0-1-1 0 0,-1-1 1 0 0,-13 3-385 0 0,-21 7 476 0 0,19-6 165 0 0,-29 6-641 0 0,-70 8 0 0 0,-2-6 0 0 0,-1-6 0 0 0,1-6 0 0 0,-24-5 0 0 0,26 0 0 0 0,-43 11 0 0 0,163-13 0 0 0,-57 9-28 0 0,-66 17 28 0 0,108-20-36 0 0,25-6 18 0 0,-1 1-38 0 0,1-1 0 0 0,-1 1 0 0 0,1-1-1 0 0,0 0 1 0 0,-1 1 0 0 0,1-1 0 0 0,-1 0 0 0 0,1 0 0 0 0,-1 0-1 0 0,1 0 1 0 0,-1 0 0 0 0,1 0 0 0 0,-1-1 0 0 0,1 1 0 0 0,-1 0-1 0 0,1-1 1 0 0,-1 1 0 0 0,1-1 0 0 0,0 1 0 0 0,-1-1-1 0 0,1 0 1 0 0,0 0 0 0 0,-1 0 0 0 0,1 1 0 0 0,0-1 0 0 0,0 0-1 0 0,0 0 1 0 0,0-1 0 0 0,0 1 0 0 0,0 0 0 0 0,0 0 0 0 0,0 0-1 0 0,1-1 1 0 0,-1 1 56 0 0,0 0 1 0 0,0 0 0 0 0,1-1 1 0 0,-1 1-1 0 0,1 0 0 0 0,-1 0 0 0 0,1-1 0 0 0,0 1 0 0 0,-1 0 0 0 0,1-1 0 0 0,0 1 1 0 0,0 0-1 0 0,0-1 0 0 0,0 1 0 0 0,0 0 0 0 0,0-1 0 0 0,0 1 0 0 0,0 0 0 0 0,1-1 0 0 0,-1 1 1 0 0,1 0-1 0 0,-1-1-1 0 0,1 0 40 0 0,-1 1 298 0 0,0 1 136 0 0,0 0 34 0 0,0 0-65 0 0,7 13-278 0 0,2 16-165 0 0,3 17 0 0 0,-8-30 0 0 0,-1-1 0 0 0,2 0 0 0 0,0 0 0 0 0,1-1 0 0 0,0 1 0 0 0,1-1 0 0 0,1 0 0 0 0,5 7 0 0 0,65 69 0 0 0,-50-64 673 0 0,-24-23-500 0 0,1 1 0 0 0,-1 0-1 0 0,0 0 1 0 0,0 0 0 0 0,0 1 0 0 0,0 0 0 0 0,0 2-173 0 0,1 1 36 0 0,0 1 0 0 0,-1-1 0 0 0,0 1 0 0 0,-1 0 0 0 0,2 6-36 0 0,-4-10-2 0 0,0 1 1 0 0,-1-1-1 0 0,1 0 1 0 0,-1 1-1 0 0,0-1 1 0 0,0 1 0 0 0,-1-1-1 0 0,0 1 1 0 0,0-1-1 0 0,-1 4 2 0 0,-1 4 0 0 0,3-3 0 0 0,3-1 0 0 0,0-4 0 0 0,-3-4 0 0 0,1 0 0 0 0,-1 0 0 0 0,0 0 0 0 0,1 0 0 0 0,-1 0 0 0 0,0 0 0 0 0,1-1 0 0 0,0 1 0 0 0,-1 0 0 0 0,1 0 0 0 0,-1 0 0 0 0,1-1 0 0 0,0 1 0 0 0,0 0 0 0 0,-1-1 0 0 0,1 1 0 0 0,0-1 0 0 0,0 1 0 0 0,0 0 0 0 0,0-1 0 0 0,-1 0 0 0 0,1 1 0 0 0,0-1 0 0 0,0 0 0 0 0,0 1 0 0 0,0-1 0 0 0,0 0 0 0 0,1 0 0 0 0,8 3 0 0 0,-6-2 110 0 0,0 0 0 0 0,0-1-1 0 0,0 1 1 0 0,0-1 0 0 0,0 0-1 0 0,1 0 1 0 0,-1 0 0 0 0,0-1 0 0 0,0 1-1 0 0,0-1 1 0 0,0 0 0 0 0,0 0-1 0 0,0-1 1 0 0,2 0-110 0 0,-1-1 57 0 0,1 1 0 0 0,-1-1 0 0 0,0 0 0 0 0,0-1 0 0 0,0 1-1 0 0,0-1 1 0 0,0 0 0 0 0,-1 0 0 0 0,3-4-57 0 0,5-5 0 0 0,-5 6 0 0 0,-1-1 0 0 0,0 1 0 0 0,0-1 0 0 0,-1 0 0 0 0,0 0 0 0 0,-1-1 0 0 0,3-6 0 0 0,1-6 0 0 0,-2 0 0 0 0,0-1 0 0 0,-2 0 0 0 0,0 0 0 0 0,-1-5 0 0 0,1-1 0 0 0,7-27 0 0 0,0 3 0 0 0,-7 35 0 0 0,0 1 0 0 0,1 0 0 0 0,0 1 0 0 0,1-1 0 0 0,1 1 0 0 0,6-11 0 0 0,-8 20-64 0 0,-4 5-273 0 0,-1 1-138 0 0,3 12-613 0 0,-3-7 711 0 0,1 0 0 0 0,-1 0 1 0 0,0 1-1 0 0,-1-1 0 0 0,1 0 0 0 0,-1 0 0 0 0,0 2 377 0 0,0-2-238 0 0,-3 16-786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13823 0 0,'-1'0'630'0'0,"-1"-1"-591"0"0,0 1 0 0 0,0 0 1 0 0,-1 0-1 0 0,1 0 0 0 0,0 0 1 0 0,0 0-1 0 0,0 1 1 0 0,0-1-1 0 0,0 1 0 0 0,0-1 1 0 0,0 1-1 0 0,0 0 0 0 0,0-1 1 0 0,0 1-1 0 0,0 0 0 0 0,0 1 1 0 0,1-1-1 0 0,-1 0 1 0 0,0 0-1 0 0,1 1 0 0 0,-1-1 1 0 0,1 1-1 0 0,-1-1 0 0 0,1 1-39 0 0,-6 7-33 0 0,1 0-1 0 0,0-1 0 0 0,1 2 0 0 0,-3 5 34 0 0,-4 8 131 0 0,-31 47 335 0 0,12-21 292 0 0,3 1 0 0 0,-11 27-758 0 0,37-74 0 0 0,-1 1 0 0 0,1 12 0 0 0,4-7 0 0 0,2-2 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4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27 11975 0 0,'0'0'267'0'0,"-11"-10"768"0"0,9 8-878 0 0,0 0 1 0 0,0 1 0 0 0,0-1 0 0 0,-1 1-1 0 0,1-1 1 0 0,0 1 0 0 0,0 0 0 0 0,-1 0-1 0 0,1 0 1 0 0,-1 0 0 0 0,1 1 0 0 0,-1-1-1 0 0,0 0-157 0 0,-7 3 0 0 0,1 0 0 0 0,0 0 0 0 0,0 1 0 0 0,-1 0 0 0 0,2 1 0 0 0,-1 0 0 0 0,0 0 0 0 0,1 1 0 0 0,0 0 0 0 0,0 0 0 0 0,-5 5 0 0 0,-13 12 0 0 0,1 1 0 0 0,-13 16 0 0 0,35-36 0 0 0,-10 10 0 0 0,2 1 0 0 0,0 0 0 0 0,0 0 0 0 0,-4 9 0 0 0,12-18 0 0 0,0 1 0 0 0,0-1 0 0 0,1 1 0 0 0,0-1 0 0 0,0 1 0 0 0,0 0 0 0 0,1 0 0 0 0,-1 0 0 0 0,2 0 0 0 0,-1 0 0 0 0,1 0 0 0 0,-1 0 0 0 0,2 0 0 0 0,-1 0 0 0 0,1 1 0 0 0,3 5 0 0 0,-2-9 0 0 0,-1-1 0 0 0,1 1 0 0 0,0-1 0 0 0,0 0 0 0 0,1 0 0 0 0,-1 0 0 0 0,0 0 0 0 0,1 0 0 0 0,-1 0 0 0 0,1-1 0 0 0,0 1 0 0 0,0-1 0 0 0,-1 1 0 0 0,1-1 0 0 0,0 0 0 0 0,1 0 0 0 0,8 2 0 0 0,0-1 0 0 0,0 0 0 0 0,7 0 0 0 0,8 1 0 0 0,-20-1 0 0 0,12 0 0 0 0,1 2 0 0 0,-1 1 0 0 0,0 0 0 0 0,0 1 0 0 0,6 4 0 0 0,-23-9 0 0 0,1 0 0 0 0,-1 1 0 0 0,0-1 0 0 0,1 1 0 0 0,-1-1 0 0 0,0 1 0 0 0,0 0 0 0 0,0 0 0 0 0,0 0 0 0 0,-1 0 0 0 0,1 0 0 0 0,0 1 0 0 0,-1-1 0 0 0,2 9 0 0 0,-3-9 0 0 0,0 1 0 0 0,0 0 0 0 0,0 0 0 0 0,-1 0 0 0 0,1 0 0 0 0,-1 0 0 0 0,0-1 0 0 0,0 1 0 0 0,0 0 0 0 0,0-1 0 0 0,0 1 0 0 0,-1-1 0 0 0,1 1 0 0 0,-1-1 0 0 0,0 1 0 0 0,0-1 0 0 0,1 0 0 0 0,-1 0 0 0 0,-1 0 0 0 0,1 0 0 0 0,0 0 0 0 0,0-1 0 0 0,-2 2 0 0 0,-7 4 0 0 0,0-1 0 0 0,-1 0 0 0 0,0 0 0 0 0,-7 1 0 0 0,10-3 0 0 0,-15 4 0 0 0,0 0 0 0 0,-1-2 0 0 0,0 0 0 0 0,-5-1 0 0 0,-102 10 0 0 0,115-14 0 0 0,9 0 0 0 0,-1 0 0 0 0,0-1 0 0 0,0 0 0 0 0,1-1 0 0 0,-1 0 0 0 0,0 0 0 0 0,1 0 0 0 0,-1-2 0 0 0,-4-1 0 0 0,-1-2 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56 13823 0 0,'1'-1'315'0'0,"14"-25"668"0"0,-9 13-769 0 0,3-1 806 0 0,-4 12-319 0 0,-4 10-382 0 0,-2 0-319 0 0,-1 1 0 0 0,1-1 0 0 0,-2 0 0 0 0,1 0 0 0 0,-1 0 0 0 0,0 0 0 0 0,-1-1 0 0 0,-2 4 0 0 0,-10 17 0 0 0,-13 15 0 0 0,10-14 0 0 0,-80 129 0 0 0,-5 6 0 0 0,-23 19 0 0 0,79-119-243 0 0,-101 125-1410 0 0,134-173 857 0 0,-1 0-1 0 0,-1-1 1 0 0,-3 2 796 0 0,5-6-4779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0 463 11975 0 0,'0'0'267'0'0,"1"-1"42"0"0,2-2-263 0 0,0 1 0 0 0,0-1 0 0 0,0 1 0 0 0,0 0 0 0 0,0 0 0 0 0,0 0 0 0 0,0 1 0 0 0,1-1 0 0 0,-1 1 0 0 0,1 0 0 0 0,-1 0 0 0 0,1 0 0 0 0,-1 0 0 0 0,1 0 0 0 0,0 1 0 0 0,0 0-46 0 0,46-7 605 0 0,86-12 1271 0 0,-107 13-1372 0 0,1-1 0 0 0,-1-2-1 0 0,15-7-503 0 0,92-41 1072 0 0,-3-7 0 0 0,49-35-1072 0 0,-139 75 16 0 0,-26 16-250 0 0,0-2 1 0 0,0 0 0 0 0,-1-1 0 0 0,-1 0-1 0 0,0-1 1 0 0,4-6 233 0 0,-16 16-374 0 0,0-1 0 0 0,0 0-1 0 0,-1 0 1 0 0,1 0 0 0 0,-1 0 0 0 0,0-1-1 0 0,0 1 1 0 0,0 0 0 0 0,0-1 0 0 0,-1 0-1 0 0,1 1 1 0 0,-1-1 0 0 0,0 0 374 0 0,-1 2-1535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11975 0 0,'-5'8'1083'0'0,"4"-5"-1043"0"0,0 1-1 0 0,0 0 1 0 0,0-1 0 0 0,1 1 0 0 0,-1 0-1 0 0,1-1 1 0 0,0 1 0 0 0,0 0 0 0 0,0 0-1 0 0,1 2-39 0 0,1 4 422 0 0,-1 0-1 0 0,2 0 0 0 0,0 3-421 0 0,-2-10 69 0 0,1 1-1 0 0,-1-1 0 0 0,1 1 1 0 0,-1-1-1 0 0,1 0 0 0 0,0 1 1 0 0,0-1-1 0 0,1 0 0 0 0,-1 0 1 0 0,1 0-1 0 0,-1-1 0 0 0,1 1 1 0 0,0-1-1 0 0,0 1 0 0 0,0-1 1 0 0,0 0-1 0 0,1 0 0 0 0,-1 0 1 0 0,1 0-69 0 0,9 3 328 0 0,1-1-1 0 0,0 0 1 0 0,0-1 0 0 0,13 2-328 0 0,-9-2 46 0 0,2 0-4820 0 0,-8-3-636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5983 0 0,'0'-7'9184'0'0,"23"5"-8533"0"0,0-1-1 0 0,0-1 1 0 0,0-1 0 0 0,27-9-1 0 0,-21 6-199 0 0,20-7 98 0 0,-14 4-459 0 0,0 2 0 0 0,1 1 0 0 0,69-6-1 0 0,38 14-4517 0 0,-115 3-1292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1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0,'0'0'4456'0'0,"1"1"-3906"0"0,4 6-294 0 0,14 17 1551 0 0,38 37 0 0 0,25 6-231 0 0,-51-43-1121 0 0,0 2-1 0 0,37 40 1 0 0,-52-44-385 0 0,0 0-1 0 0,-1 0 1 0 0,-2 1 0 0 0,12 26-1 0 0,-20-38-49 0 0,-2-5-349 0 0,1 4 466 0 0,1-1 0 0 0,1 0 0 0 0,9 13 0 0 0,-13-20-379 0 0,0 1 0 0 0,1-1 0 0 0,-1 0 0 0 0,1 1 0 0 0,0-1 0 0 0,3 2 0 0 0,-4-3-372 0 0,1 0 0 0 0,-1 0 0 0 0,0 0 0 0 0,1 0 0 0 0,-1-1 0 0 0,1 1 0 0 0,-1-1-1 0 0,1 1 1 0 0,3-1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11975 0 0,'0'0'547'0'0,"0"0"-11"0"0,0 0-271 0 0,-1 1 133 0 0,-10 26 35 0 0,-5 12 1178 0 0,2 0-1 0 0,-1 11-1610 0 0,-8 46 0 0 0,21-89 18 0 0,1-3-70 0 0,0 0-1 0 0,0 0 1 0 0,0-1-1 0 0,0 1 1 0 0,1 0-1 0 0,-1 0 1 0 0,1 0-1 0 0,0 0 1 0 0,0 0-1 0 0,1 0 1 0 0,-1 0-1 0 0,1 0 1 0 0,0 0-1 0 0,0-1 1 0 0,1 3 52 0 0,-2-5-4005 0 0,0-1-1405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55 175 15663 0 0,'0'0'356'0'0,"0"0"50"0"0,0 0 20 0 0,-1 1-42 0 0,-34 77-236 0 0,34-75-148 0 0,1-2 0 0 0,0 0 0 0 0,-1 0 0 0 0,1 0 0 0 0,-1 0 0 0 0,1-1 0 0 0,-1 1 0 0 0,1 0 0 0 0,-1 0 0 0 0,1-1 0 0 0,-1 1 0 0 0,0 0 0 0 0,1-1 0 0 0,-1 1 0 0 0,0-1 0 0 0,0 1 0 0 0,0-1 0 0 0,0 1 0 0 0,-5 4 71 0 0,18-15 586 0 0,-1-1 0 0 0,0 0 0 0 0,3-4-657 0 0,20-20-2 0 0,-1 4-15 0 0,-13 11-111 0 0,1 2 0 0 0,0 0 0 0 0,8-3 128 0 0,-27 20-11 0 0,20-15-305 0 0,1 2 0 0 0,0 1 0 0 0,1 0 0 0 0,0 2 0 0 0,15-4 316 0 0,-28 14 0 0 0,-9 2 13 0 0,-1-1-1 0 0,1 1 1 0 0,-1 0-1 0 0,0 0 1 0 0,1 0-1 0 0,-1 0 1 0 0,0 0-1 0 0,0 0 1 0 0,1 1-1 0 0,-1-1 1 0 0,0 0-1 0 0,0 1 1 0 0,0-1 0 0 0,0 0-1 0 0,-1 1 1 0 0,1-1-1 0 0,0 1 1 0 0,-1 0-1 0 0,1-1 1 0 0,-1 1-1 0 0,1-1 1 0 0,-1 1-1 0 0,0 0 1 0 0,0-1-1 0 0,0 2-12 0 0,2 6 188 0 0,-2 0 0 0 0,0 1-1 0 0,0 7-187 0 0,-1-4 93 0 0,-1-1 0 0 0,0 0 0 0 0,-1 1 0 0 0,-1-1 0 0 0,0 0 0 0 0,0 0 0 0 0,-1-1 0 0 0,0 1 0 0 0,-1-1 0 0 0,-1 0 0 0 0,0-1 0 0 0,-1 2-93 0 0,-8 18-269 0 0,16-29-1135 0 0,-1 2-511 0 0,-3 10-107 0 0,3-9-24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 11975 0 0,'0'0'267'0'0,"-7"-5"368"0"0,3 4-591 0 0,1 0 0 0 0,-1 1 0 0 0,0-1 0 0 0,1 1 0 0 0,-1-1 0 0 0,0 1 1 0 0,1 1-1 0 0,-1-1 0 0 0,0 0 0 0 0,-2 1-44 0 0,-36 10-31 0 0,9 0 31 0 0,0 3 0 0 0,2 0 0 0 0,0 2 0 0 0,0 1 0 0 0,-3 5 0 0 0,8-5-40 0 0,-1 2 0 0 0,-20 21 40 0 0,35-29 167 0 0,1 0 1 0 0,0 1-1 0 0,1 0 0 0 0,0 1 0 0 0,1 0 0 0 0,-6 12-167 0 0,-1 14 1533 0 0,16-38-1465 0 0,-1 0 0 0 0,1 0 0 0 0,0 0 0 0 0,0 0 0 0 0,0 0 1 0 0,0 0-1 0 0,0 0 0 0 0,0 0 0 0 0,0 0 0 0 0,1 0 0 0 0,-1 0 0 0 0,0 0 0 0 0,1 0 0 0 0,-1 0 0 0 0,0 0 0 0 0,1 0 0 0 0,-1 0 0 0 0,1 0 0 0 0,-1 0 0 0 0,1 0 0 0 0,0-1 0 0 0,-1 1 0 0 0,1 0 0 0 0,0 0 0 0 0,0 0-68 0 0,1 1 108 0 0,1-1-1 0 0,-1 1 0 0 0,0 0 1 0 0,1-1-1 0 0,-1 1 0 0 0,1-1 1 0 0,-1 0-1 0 0,2 1-107 0 0,5 0 216 0 0,1 1 0 0 0,0-1-1 0 0,0-1 1 0 0,0 0 0 0 0,8 0-216 0 0,52-3 37 0 0,-67 2-33 0 0,16-1 14 0 0,-1 0-1 0 0,0-2 1 0 0,0 0 0 0 0,-1-1-1 0 0,1-1 1 0 0,-1 0-1 0 0,0-2 1 0 0,13-6-18 0 0,-23 10-82 0 0,-1 0 0 0 0,0-1 0 0 0,0 0 0 0 0,-1 0 0 0 0,1 0 0 0 0,-1-1 0 0 0,0 0 0 0 0,0 0 0 0 0,-1 0 0 0 0,0-1 0 0 0,1 1 0 0 0,-2-1 0 0 0,1 0 0 0 0,-1 0 0 0 0,0-1 0 0 0,0 1 0 0 0,0-1 0 0 0,-1 1 0 0 0,0-1 0 0 0,-1 0 0 0 0,1 1 1 0 0,-1-1-1 0 0,-1 0 0 0 0,1-2 82 0 0,-1-3-45 0 0,0-1 1 0 0,-1 1 0 0 0,0 0 0 0 0,-1-1-1 0 0,-1-2 45 0 0,1 9-178 0 0,1 0-1 0 0,-1 0 1 0 0,0 0-1 0 0,-1 0 1 0 0,0 1-1 0 0,1-1 0 0 0,-2 1 1 0 0,1 0-1 0 0,-1 0 1 0 0,0 0-1 0 0,-1-2 179 0 0,-18-18-2876 0 0,17 18 1852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 11975 0 0,'0'0'267'0'0,"0"0"-226"0"0,0-1 1 0 0,0 1-1 0 0,0 0 1 0 0,0-1-1 0 0,0 1 0 0 0,0 0 1 0 0,0 0-1 0 0,0-1 0 0 0,0 1 1 0 0,0 0-1 0 0,0-1 1 0 0,-1 1-1 0 0,1 0 0 0 0,0 0 1 0 0,0-1-1 0 0,0 1 1 0 0,0 0-1 0 0,-1 0 0 0 0,1-1 1 0 0,0 1-1 0 0,0 0 0 0 0,0 0 1 0 0,-1 0-1 0 0,1-1 1 0 0,0 1-42 0 0,-4 1 55 0 0,1 0 0 0 0,-1 1 0 0 0,1-1 1 0 0,-1 0-1 0 0,1 1 0 0 0,0 0 0 0 0,0 0 1 0 0,0 0-1 0 0,0 0 0 0 0,0 1 0 0 0,0-1 1 0 0,1 1-1 0 0,-2 1-55 0 0,-5 7 552 0 0,0 1 0 0 0,-7 11-552 0 0,1 0 228 0 0,7-13-179 0 0,1 0 1 0 0,0 1-1 0 0,0 0 0 0 0,2 0 0 0 0,-1 0 0 0 0,1 0 1 0 0,1 1-1 0 0,0 0 0 0 0,0 1-49 0 0,4-12 48 0 0,0 1-1 0 0,0-1 1 0 0,0 0 0 0 0,0 0-1 0 0,0 1 1 0 0,0-1 0 0 0,0 0 0 0 0,0 1-1 0 0,1-1 1 0 0,-1 0 0 0 0,0 1-1 0 0,1-1 1 0 0,-1 0 0 0 0,1 0 0 0 0,-1 0-1 0 0,1 1 1 0 0,0-1 0 0 0,-1 0 0 0 0,1 0-1 0 0,0 0 1 0 0,0 0 0 0 0,0 0-1 0 0,0 0 1 0 0,0-1 0 0 0,0 1 0 0 0,0 0-1 0 0,0 0 1 0 0,0-1 0 0 0,0 1-1 0 0,1 0 1 0 0,-1-1 0 0 0,0 1 0 0 0,0-1-1 0 0,1 0 1 0 0,-1 1 0 0 0,0-1-1 0 0,0 0 1 0 0,1 0 0 0 0,0 0-48 0 0,7 1 237 0 0,-1 0 0 0 0,0-1-1 0 0,0 0 1 0 0,1-1 0 0 0,6-1-237 0 0,8-2-129 0 0,0 0 0 0 0,0-2-1 0 0,-1-1 1 0 0,0 0 0 0 0,0-2-1 0 0,2-1 130 0 0,-18 7-210 0 0,-5 2 185 0 0,0 1 0 0 0,-1 0 0 0 0,1-1 0 0 0,0 1 0 0 0,0-1 0 0 0,-1 0-1 0 0,1 1 1 0 0,0-1 0 0 0,-1 1 0 0 0,1-1 0 0 0,-1 0 0 0 0,1 0 0 0 0,-1 1 0 0 0,1-2 25 0 0,14-15-47 0 0,-10 12-25 0 0,-4 4-298 0 0,-1 1 335 0 0,0 0 1 0 0,0-1 0 0 0,0 1-1 0 0,0 0 1 0 0,0 0 0 0 0,0 0-1 0 0,0-1 1 0 0,1 1 0 0 0,-1 0-1 0 0,0 0 1 0 0,0 0 0 0 0,0-1-1 0 0,0 1 1 0 0,0 0 0 0 0,0 0-1 0 0,0 0 1 0 0,0-1 0 0 0,1 1-1 0 0,-1 0 1 0 0,0 0 0 0 0,0 0-1 0 0,0 0 1 0 0,0 0 0 0 0,0-1-1 0 0,1 1 1 0 0,-1 0 0 0 0,0 0-1 0 0,0 0 1 0 0,0 0 0 0 0,1 0-1 0 0,-1 0 1 0 0,0 0 0 0 0,0 0 0 0 0,0 0-1 0 0,1 0 1 0 0,-1 0 0 0 0,0 0-1 0 0,0 0 1 0 0,1 0 0 0 0,-1 0-1 0 0,0 0 1 0 0,0 0 0 0 0,0 0-1 0 0,1 0 35 0 0,13 5 86 0 0,13 11 1117 0 0,-27-16-1203 0 0,6 4 36 0 0,-1 0 0 0 0,0 0 0 0 0,0 1-1 0 0,0 0 1 0 0,0 0 0 0 0,-1 0 0 0 0,1 0-1 0 0,-1 0 1 0 0,-1 1 0 0 0,1 0 0 0 0,-1 0-1 0 0,0 0 1 0 0,0 0 0 0 0,-1 1 0 0 0,1-1-1 0 0,-2 0 1 0 0,2 6-36 0 0,-1-3 72 0 0,-2-8 299 0 0,7 9 1069 0 0,-4-9-1412 0 0,-1 0 1 0 0,1 0-1 0 0,-1-1 0 0 0,1 1 1 0 0,-1-1-1 0 0,1 0 0 0 0,-1 1 1 0 0,1-1-1 0 0,0 0 1 0 0,-1-1-1 0 0,1 1 0 0 0,-1 0 1 0 0,1-1-1 0 0,0 0 0 0 0,-1 1 1 0 0,0-1-1 0 0,1 0 1 0 0,-1 0-1 0 0,1 0 0 0 0,-1-1 1 0 0,0 1-1 0 0,1-1-28 0 0,9-6 460 0 0,0-1 0 0 0,-1 0-1 0 0,8-8-459 0 0,-3 3 194 0 0,102-90-178 0 0,-108 95-250 0 0,0 0-1 0 0,9-12 235 0 0,-11 12-695 0 0,0 0-1 0 0,0 1 0 0 0,1 0 0 0 0,2-1 696 0 0,6-7-2997 0 0,-10 8 1462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76 366 11975 0 0,'-2'1'547'0'0,"-58"24"1141"0"0,58-24-1179 0 0,2-1-419 0 0,-1 0 1 0 0,1 0-1 0 0,-1 0 0 0 0,1 0 0 0 0,0 0 0 0 0,-1 0 0 0 0,1 0 0 0 0,-1 0 0 0 0,1 0 1 0 0,0 0-1 0 0,-1 0 0 0 0,1-1 0 0 0,-1 1 0 0 0,1 0 0 0 0,0 0 0 0 0,-1 0 0 0 0,1-1 1 0 0,0 1-1 0 0,-1 0 0 0 0,1 0 0 0 0,0-1 0 0 0,-1 1 0 0 0,1 0 0 0 0,0-1 0 0 0,-1 1 1 0 0,1 0-1 0 0,0-1 0 0 0,0 1 0 0 0,0 0 0 0 0,-1-1 0 0 0,1 1 0 0 0,0-1 0 0 0,0 1-90 0 0,0-2 108 0 0,0 1-1 0 0,0-1 0 0 0,0 1 1 0 0,0 0-1 0 0,0-1 0 0 0,0 1 1 0 0,1-1-1 0 0,-1 1 0 0 0,1 0 1 0 0,-1-1-1 0 0,1 1-107 0 0,2-5 133 0 0,-1 0 1 0 0,2 0-1 0 0,-1 0 0 0 0,5-5-133 0 0,1 1 4 0 0,1-1-1 0 0,0 1 1 0 0,1 1-1 0 0,0 0 1 0 0,5-3-4 0 0,63-38-3 0 0,-56 36 4 0 0,162-94-1 0 0,-126 77 0 0 0,2 2 0 0 0,12-1 0 0 0,-68 28 0 0 0,0 0 0 0 0,0 0 0 0 0,0 1 0 0 0,0 0 0 0 0,0 0 0 0 0,0 0 0 0 0,0 0 0 0 0,0 1 0 0 0,2 0 0 0 0,6 3 0 0 0,-11-2 0 0 0,-1 0 0 0 0,0 0 0 0 0,1 0 0 0 0,-1 0 0 0 0,0 0 0 0 0,0 0 0 0 0,0 1 0 0 0,0-1 0 0 0,0 1 0 0 0,0-1 0 0 0,-1 0 0 0 0,1 1 0 0 0,0-1 0 0 0,-1 1 0 0 0,1 0 0 0 0,-1-1 0 0 0,1 1 0 0 0,-1-1 0 0 0,0 1 0 0 0,0 0 0 0 0,0-1 0 0 0,0 1 0 0 0,0 0 0 0 0,0-1 0 0 0,0 1 0 0 0,0 1 0 0 0,-2 6 0 0 0,1 1 0 0 0,-1 0 0 0 0,-3 9 0 0 0,3-14 0 0 0,-14 49-287 0 0,-23 90 1966 0 0,31-109-1736 0 0,2 1-1 0 0,1 0 0 0 0,1 3 58 0 0,6-12-1964 0 0,-2-25 941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17503 0 0,'0'0'399'0'0,"0"0"60"0"0,0 0 21 0 0,0 0-59 0 0,0 2-276 0 0,1 3-193 0 0,-2-5-476 0 0,1 0 462 0 0,0 1 0 0 0,0-1 0 0 0,-1 0 0 0 0,1 0 0 0 0,0 0 0 0 0,0 0 0 0 0,-1 0 0 0 0,1-1 0 0 0,0 1 0 0 0,0 0 0 0 0,-1 0 0 0 0,1 0 0 0 0,0 0 0 0 0,0 0 0 0 0,0 0 0 0 0,-1 0 0 0 0,1 0 0 0 0,0 0 0 0 0,0-1 0 0 0,-1 1 1 0 0,1 0-1 0 0,0 0 0 0 0,0 0 0 0 0,0 0 0 0 0,0-1 0 0 0,-1 1 0 0 0,1 0 0 0 0,0 0 0 0 0,0 0 0 0 0,0-1 0 0 0,0 1 62 0 0,-3-7-6139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70 10135 0 0,'3'-4'147'0'0,"-2"3"-106"0"0,0 0 0 0 0,-1 1 0 0 0,1-1 0 0 0,0 0 0 0 0,0 0 0 0 0,-1 0 0 0 0,1 0 0 0 0,0 0 0 0 0,-1 0 0 0 0,1 0 0 0 0,-1 0 0 0 0,1 0 0 0 0,-1-1 0 0 0,0 1 0 0 0,0 0 0 0 0,1 0 0 0 0,-1 0 0 0 0,0 0 0 0 0,0-1 0 0 0,0 1 0 0 0,0 0-41 0 0,0 0 3 0 0,-1 0 0 0 0,1 0 0 0 0,0-1 1 0 0,0 1-1 0 0,0 0 0 0 0,0 0 0 0 0,0 0 0 0 0,0 0 0 0 0,0 0 0 0 0,0-1 0 0 0,0 1 0 0 0,1 0 0 0 0,-1 0 0 0 0,0 0 0 0 0,1 0 0 0 0,-1 0 0 0 0,1 0 0 0 0,-1 0 0 0 0,1 0 0 0 0,-1 0 0 0 0,1 0 0 0 0,0 0 1 0 0,0 0-1 0 0,-1 0 0 0 0,1 1 0 0 0,0-1 0 0 0,0 0 0 0 0,0 0 0 0 0,0 1 0 0 0,0-1-3 0 0,4-4 102 0 0,-3 4 644 0 0,2-4 939 0 0,-4 5 1818 0 0,-91 157-188 0 0,-56 67-3315 0 0,128-197-310 0 0,-1-1 0 0 0,-1-1 0 0 0,-1-1 0 0 0,-1-1 1 0 0,-19 15 309 0 0,30-26-2123 0 0,11-10-4016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26 195 15663 0 0,'-2'-1'356'0'0,"-20"-24"860"0"0,21 25-1208 0 0,1-1 0 0 0,0 1-1 0 0,0 0 1 0 0,0 0 0 0 0,0 0-1 0 0,0 0 1 0 0,0-1 0 0 0,0 1-1 0 0,0 0 1 0 0,-1 0 0 0 0,1 0-1 0 0,0-1 1 0 0,0 1 0 0 0,0 0-1 0 0,0 0 1 0 0,0 0-1 0 0,0-1 1 0 0,0 1 0 0 0,0 0-1 0 0,0 0 1 0 0,0 0 0 0 0,1-1-1 0 0,-1 1 1 0 0,0 0 0 0 0,0 0-1 0 0,0 0 1 0 0,0-1 0 0 0,0 1-1 0 0,0 0 1 0 0,0 0 0 0 0,0 0-1 0 0,0 0 1 0 0,1-1 0 0 0,-1 1-1 0 0,0 0 1 0 0,0 0 0 0 0,0 0-1 0 0,0 0 1 0 0,1 0 0 0 0,-1 0-1 0 0,0 0 1 0 0,0-1 0 0 0,0 1-1 0 0,0 0 1 0 0,1 0 0 0 0,-1 0-1 0 0,0 0 1 0 0,0 0 0 0 0,0 0-1 0 0,1 0 1 0 0,-1 0 0 0 0,0 0-1 0 0,0 0 1 0 0,0 0 0 0 0,1 0-1 0 0,-1 0 1 0 0,0 0 0 0 0,0 0-1 0 0,0 0 1 0 0,1 0 0 0 0,-1 0-1 0 0,0 1 1 0 0,0-1 0 0 0,0 0-1 0 0,1 0 1 0 0,-1 0 0 0 0,0 0-1 0 0,0 0 1 0 0,0 0 0 0 0,0 0-8 0 0,1 1 47 0 0,15-2 692 0 0,0-1-1 0 0,8-1-738 0 0,-9 0 352 0 0,0 2-1 0 0,0-1 1 0 0,2 2-352 0 0,126 2 1916 0 0,153 8-664 0 0,-227-5-1217 0 0,41-3-35 0 0,-84-3-87 0 0,1-1 0 0 0,-1-1-1 0 0,1-2 1 0 0,-1 0 0 0 0,18-8 87 0 0,17-9-2268 0 0,34-19 2268 0 0,6-8-4446 0 0,-83 40 3153 0 0,24-11-4507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68 15663 0 0,'19'-24'1706'0'0,"17"-17"-1706"0"0,-32 38 14 0 0,-4 6-10 0 0,-2 4-8 0 0,-5 7 3 0 0,-1 0 0 0 0,0-1 0 0 0,-1 0 0 0 0,-1 0 1 0 0,0-1-1 0 0,-7 6 1 0 0,-14 18 76 0 0,-164 215 1760 0 0,-56 69-1703 0 0,102-134-133 0 0,148-183 252 0 0,6-4-20 0 0,5-7 215 0 0,68-67-715 0 0,-47 49 67 0 0,88-70-1274 0 0,-98 81 1230 0 0,1 1 1 0 0,0 1-1 0 0,0 1 0 0 0,22-8 245 0 0,-38 18 35 0 0,0 0 0 0 0,1 0 0 0 0,-1 0-1 0 0,1 1 1 0 0,-1 0 0 0 0,1 0 0 0 0,-1 1-1 0 0,1 0 1 0 0,2 0-35 0 0,-7 0 18 0 0,0 1 1 0 0,0-1-1 0 0,0 0 0 0 0,0 1 0 0 0,0-1 0 0 0,0 1 0 0 0,0 0 1 0 0,0-1-1 0 0,0 1 0 0 0,0 0 0 0 0,-1 0 0 0 0,1 0 0 0 0,0 1 0 0 0,-1-1 1 0 0,1 0-1 0 0,-1 1 0 0 0,1-1 0 0 0,-1 1 0 0 0,1-1 0 0 0,-1 1 1 0 0,0-1-1 0 0,0 1 0 0 0,0 0 0 0 0,0 0 0 0 0,0 0 0 0 0,-1 0 1 0 0,1-1-1 0 0,0 1 0 0 0,-1 0 0 0 0,1 0 0 0 0,-1 1-18 0 0,2 12 176 0 0,-1 0-1 0 0,0 0 1 0 0,-2 0-1 0 0,1 0 1 0 0,-2 0-1 0 0,-1 9-175 0 0,-4 8 939 0 0,-1 0 0 0 0,-7 15-939 0 0,-2-8-1593 0 0,17-38 1528 0 0,0-1 0 0 0,0 1 0 0 0,0-1 0 0 0,0 1 1 0 0,0-1-1 0 0,1 1 0 0 0,-1-1 0 0 0,0 1 1 0 0,0 0-1 0 0,0-1 0 0 0,1 1 0 0 0,-1-1 1 0 0,0 1-1 0 0,0-1 0 0 0,1 1 0 0 0,-1-1 1 0 0,0 1-1 0 0,1-1 0 0 0,-1 0 0 0 0,1 1 1 0 0,-1-1-1 0 0,0 1 0 0 0,1-1 0 0 0,-1 0 1 0 0,1 0-1 0 0,-1 1 0 0 0,1-1 0 0 0,-1 0 65 0 0,15 7-2609 0 0,-5-6 1074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17503 0 0,'0'0'399'0'0,"1"2"60"0"0,-1 2-362 0 0,-1 0-1 0 0,1 0 1 0 0,0 0 0 0 0,-1 0 0 0 0,0-1 0 0 0,0 1 0 0 0,0 0 0 0 0,0-1 0 0 0,-1 1 0 0 0,1-1 0 0 0,-1 1 0 0 0,-1 1-97 0 0,-29 43-174 0 0,27-41 247 0 0,-39 49 407 0 0,-3-2 0 0 0,-3-2 0 0 0,-24 19-480 0 0,71-68-3 0 0,-7 6 461 0 0,3-7-2953 0 0,7-2-4329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36 15663 0 0,'2'0'119'0'0,"0"-1"0"0"0,1 1 0 0 0,-1-1-1 0 0,0 1 1 0 0,0-1 0 0 0,0 0 0 0 0,0 0 0 0 0,0 0-1 0 0,0 0 1 0 0,1-1-119 0 0,-2 0 384 0 0,0 2-250 0 0,5-4-120 0 0,-6 4-14 0 0,0 0 0 0 0,1-1 0 0 0,-1 1 0 0 0,0 0 0 0 0,0 0 0 0 0,0-1 0 0 0,1 1 0 0 0,-1 0 0 0 0,0-1 0 0 0,0 1 0 0 0,0 0 0 0 0,0-1 0 0 0,0 1 0 0 0,1 0 0 0 0,-1-1 0 0 0,0 1 0 0 0,0 0 0 0 0,0-1 0 0 0,0 1 0 0 0,0 0 0 0 0,0-1 0 0 0,0 1 0 0 0,0 0 0 0 0,-1-1 27 0 0,0 0 0 0 0,0 0 0 0 0,0 0 0 0 0,0 0-1 0 0,0 1 1 0 0,0-1 0 0 0,0 0 0 0 0,0 1 0 0 0,0-1 0 0 0,0 1 0 0 0,0-1-1 0 0,0 1 1 0 0,-1 0 0 0 0,1-1 0 0 0,0 1 0 0 0,0 0 0 0 0,0 0 0 0 0,-1 0-1 0 0,1 0-26 0 0,-30-3 822 0 0,27 3-722 0 0,-12 0 10 0 0,-1 1 0 0 0,0 1 0 0 0,0 0 1 0 0,1 1-1 0 0,-1 1 0 0 0,-4 2-110 0 0,-7 3-18 0 0,1 1 1 0 0,0 1-1 0 0,-6 5 18 0 0,12-5 0 0 0,0 1 0 0 0,1 1 0 0 0,0 1 0 0 0,-2 4 0 0 0,13-11 0 0 0,1 1 0 0 0,0 0 0 0 0,0 0 0 0 0,1 0 0 0 0,0 1 0 0 0,1 1 0 0 0,0-1 0 0 0,0 1 0 0 0,1 0 0 0 0,0 0 0 0 0,5-9 0 0 0,-1 0 0 0 0,1 0 0 0 0,-1 0 0 0 0,1 1 0 0 0,0-1 0 0 0,0 0 0 0 0,-1 0 0 0 0,1 0 0 0 0,0 0 0 0 0,0 1 0 0 0,0-1 0 0 0,0 0 0 0 0,0 0 0 0 0,1 0 0 0 0,-1 1 0 0 0,0-1 0 0 0,0 0 0 0 0,1 0 0 0 0,-1 0 0 0 0,1 0 0 0 0,-1 0 0 0 0,1 0 0 0 0,-1 0 0 0 0,1 0 0 0 0,0 0 0 0 0,0 0 0 0 0,-1 0 0 0 0,1 0 0 0 0,0 0 0 0 0,0-1 0 0 0,0 1 0 0 0,0 0 0 0 0,0-1 0 0 0,0 1 0 0 0,0 0 0 0 0,0-1 0 0 0,0 1 0 0 0,1-1 0 0 0,5 3 0 0 0,0-1 0 0 0,1 0 0 0 0,-1 0 0 0 0,1-1 0 0 0,5 1 0 0 0,-5-1 0 0 0,16 3 0 0 0,0 1 0 0 0,16 5 0 0 0,-32-7 0 0 0,0 0 0 0 0,0 0 0 0 0,0 0 0 0 0,-1 1 0 0 0,1 0 0 0 0,-1 1 0 0 0,0-1 0 0 0,0 1 0 0 0,3 4 0 0 0,-6-4 5 0 0,0 1-1 0 0,0-1 1 0 0,-1 1-1 0 0,0 0 1 0 0,0 0-1 0 0,0 1 1 0 0,0-1-1 0 0,-1 1 1 0 0,0-1-1 0 0,-1 1 1 0 0,1 0-1 0 0,-1-1 1 0 0,-1 1-1 0 0,1 0 1 0 0,-1 0-1 0 0,0 0-4 0 0,-1-3 103 0 0,1-1-1 0 0,-1 1 1 0 0,0 0 0 0 0,1 0-1 0 0,-2-1 1 0 0,1 1-1 0 0,0 0 1 0 0,-1-1 0 0 0,0 1-1 0 0,0-1 1 0 0,0 0-1 0 0,-1 2-102 0 0,-2 1 103 0 0,1-1 0 0 0,-1 0 0 0 0,0 0 0 0 0,-1 0 0 0 0,1 0 0 0 0,-6 2-103 0 0,-4 2 26 0 0,1-1-1 0 0,-2 0 0 0 0,1-1 1 0 0,-1-1-1 0 0,-9 2-25 0 0,-16 3 0 0 0,-2-2 0 0 0,1-1 0 0 0,-1-2 0 0 0,-12-2 0 0 0,32-2-519 0 0,-54 2 1379 0 0,63-5-3984 0 0,0 0 1 0 0,-8-1 3123 0 0,12 0-6686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11975 0 0,'0'0'267'0'0,"0"0"42"0"0,0 0 17 0 0,0 0-28 0 0,-1 2-196 0 0,0 2-102 0 0,1-1 0 0 0,-1 0 1 0 0,0 1-1 0 0,1-1 1 0 0,0 1-1 0 0,0-1 1 0 0,0 1-1 0 0,0-1 0 0 0,0 0 1 0 0,1 1-1 0 0,0-1 1 0 0,0 1-1 0 0,0-1 0 0 0,0 0 1 0 0,0 0-1 0 0,0 1 1 0 0,1-1-1 0 0,0 0 0 0 0,-1 0 1 0 0,1 0-1 0 0,0-1 1 0 0,1 1-1 0 0,-1 0 0 0 0,0-1 1 0 0,1 0-1 0 0,0 1 0 0 0,21 18 0 0 0,10 6 0 0 0,10 8 0 0 0,-9-9 27 0 0,-24-18-40 0 0,-1 0 0 0 0,0 0 0 0 0,3 4 13 0 0,-10-9 93 0 0,1 1 1 0 0,-1 0-1 0 0,0 0 1 0 0,0 1-1 0 0,-1-1 1 0 0,1 1-1 0 0,-1-1 1 0 0,0 1-1 0 0,0 0 1 0 0,0 2-94 0 0,-1-2 46 0 0,0 1-1 0 0,0-1 1 0 0,-1 1 0 0 0,1 0-1 0 0,-1-1 1 0 0,0 1-1 0 0,-1 0 1 0 0,0-1 0 0 0,0 1-1 0 0,0-1 1 0 0,0 1 0 0 0,-1-1-1 0 0,0 0 1 0 0,0 1 0 0 0,-2 1-46 0 0,-3 8 108 0 0,-1-1 0 0 0,-1 0 0 0 0,-1-1 0 0 0,-7 9-108 0 0,14-18 0 0 0,-1 0 0 0 0,0 0 0 0 0,0-1 0 0 0,0 1 0 0 0,-1-1 0 0 0,-2 2 0 0 0,-21 16 0 0 0,21-16-1020 0 0,6-4-4080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173 226 10135 0 0,'0'0'464'0'0,"0"0"-9"0"0,0 0-155 0 0,0 0 443 0 0,-2 1 227 0 0,-26 25 1798 0 0,-16 18-1245 0 0,35-36-1518 0 0,1 0 1 0 0,-1-1-1 0 0,0 0 0 0 0,-1 0-5 0 0,-23 19-4 0 0,15-12 447 0 0,16-13 45 0 0,2-1 21 0 0,0 0-66 0 0,0-9-278 0 0,1 5-165 0 0,1 1 0 0 0,0-1 0 0 0,0 1 0 0 0,1 0 0 0 0,-1 0 0 0 0,1 0 0 0 0,0 0 0 0 0,0 0 0 0 0,0 0 0 0 0,0 1 0 0 0,0-1 0 0 0,3-1 0 0 0,2-2 0 0 0,71-56 0 0 0,37-31 0 0 0,-80 65-664 0 0,1 2 0 0 0,2 1 0 0 0,30-14 664 0 0,-49 29 22 0 0,1 1-1 0 0,0 1 0 0 0,9-1-21 0 0,-29 8 52 0 0,1 1 0 0 0,0-1 0 0 0,-1 0-1 0 0,1 1 1 0 0,0 0 0 0 0,0-1 0 0 0,0 1 0 0 0,-1 0 0 0 0,1 0-1 0 0,0 0 1 0 0,0 0 0 0 0,0 0 0 0 0,0 0 0 0 0,-1 1-1 0 0,1-1 1 0 0,0 1 0 0 0,0-1 0 0 0,-1 1 0 0 0,1 0-1 0 0,0-1 1 0 0,-1 1 0 0 0,1 0 0 0 0,0 0 0 0 0,-1 0 0 0 0,0 0-1 0 0,1 1 1 0 0,-1-1 0 0 0,1 0 0 0 0,-1 1 0 0 0,0-1-1 0 0,0 0 1 0 0,0 1 0 0 0,0 0 0 0 0,0-1 0 0 0,0 1-1 0 0,0 1-51 0 0,1 2 5 0 0,-1-1-1 0 0,0 1 1 0 0,0-1-1 0 0,0 1 1 0 0,-1 0-1 0 0,0-1 1 0 0,1 1-1 0 0,-2 0 1 0 0,1 0-1 0 0,0-1 1 0 0,-1 1-1 0 0,0 0 1 0 0,0-1-1 0 0,-1 2-4 0 0,-6 13 77 0 0,-1-1 0 0 0,0 0 0 0 0,-2 0 1 0 0,0-1-1 0 0,0 0 0 0 0,-12 11-77 0 0,10-11 468 0 0,0-2-96 0 0,0 0 1 0 0,-1 0-1 0 0,-6 4-372 0 0,17-15-1 0 0,8-4 3 0 0,7-3-67 0 0,21-12-754 0 0,39-20-274 0 0,-65 31 1088 0 0,0-1 0 0 0,0 0 0 0 0,-1 0 0 0 0,0-1 5 0 0,25-18 4 0 0,182-89-1444 0 0,-189 99 1149 0 0,0-1-1 0 0,17-15 292 0 0,-22 17-25 0 0,25-22 89 0 0,-43 34 274 0 0,-1 1 136 0 0,6 10 477 0 0,-5-7-935 0 0,0 0 1 0 0,0-1-1 0 0,0 1 1 0 0,-1 0-1 0 0,1-1 1 0 0,-1 1-1 0 0,0 0 1 0 0,1 0-1 0 0,-1 0 1 0 0,-1-1-1 0 0,1 3-16 0 0,-8 32-30 0 0,6-29 44 0 0,-9 34-14 0 0,-5 7 0 0 0,5-18 0 0 0,1 1 0 0 0,-3 25 0 0 0,12-54 0 0 0,0 16 0 0 0,1-17 188 0 0,0 1-561 0 0,0 0 1 0 0,0 0-1 0 0,0 0 0 0 0,0 0 1 0 0,1 0-1 0 0,-1 0 1 0 0,1 0-1 0 0,1 2 373 0 0,3 4-1023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 13823 0 0,'0'0'315'0'0,"0"0"45"0"0,0 0 21 0 0,0 0-49 0 0,-2 0-220 0 0,-18-1-98 0 0,13 0-15 0 0,-1 1 1 0 0,0 0 0 0 0,1 0-1 0 0,-8 2 1 0 0,-17 4 358 0 0,0 2 0 0 0,0 2 0 0 0,1 0 0 0 0,-29 15-358 0 0,54-21 70 0 0,0 0 0 0 0,1 0 0 0 0,-1 1 0 0 0,1 0 0 0 0,0 0 0 0 0,0 0 0 0 0,-4 6-70 0 0,-21 20 118 0 0,15-17 224 0 0,0 1-1 0 0,0 0 0 0 0,2 2 1 0 0,0-1-1 0 0,1 2 0 0 0,-9 16-341 0 0,19-32 0 0 0,1-1 0 0 0,0 1 0 0 0,0 0 0 0 0,0 1 0 0 0,1-1 0 0 0,-1 0 0 0 0,0 0 0 0 0,1 0 0 0 0,-1 0 0 0 0,1 1 0 0 0,1 7 0 0 0,1-9 41 0 0,-1 0 1 0 0,0 0-1 0 0,1 0 0 0 0,-1 0 0 0 0,1 0 1 0 0,-1 0-1 0 0,1 0 0 0 0,-1-1 0 0 0,1 1 1 0 0,0 0-1 0 0,-1-1 0 0 0,1 0 0 0 0,0 1 1 0 0,0-1-1 0 0,-1 0 0 0 0,1 0 0 0 0,0 0 1 0 0,0 0-42 0 0,4 1 285 0 0,0-1 0 0 0,0-1 0 0 0,0 1 0 0 0,4-2-285 0 0,6-2 15 0 0,-1-1 0 0 0,0 0 0 0 0,0-1 0 0 0,-1-1 0 0 0,0 0 0 0 0,0-1 0 0 0,0-1 0 0 0,-1 0 0 0 0,-1-1 0 0 0,1 0 0 0 0,1-3-15 0 0,-6 5-13 0 0,1 1 1 0 0,-1 1-1 0 0,1-1 0 0 0,0 2 0 0 0,3-2 13 0 0,-10 6-337 0 0,-4 19-1088 0 0,-1-13 1193 0 0,1 0 0 0 0,-1 0 0 0 0,0 0 0 0 0,0 0 0 0 0,0 0 0 0 0,-1 0 0 0 0,0-1 0 0 0,0 0 0 0 0,0 1 1 0 0,0-2-1 0 0,-1 1 0 0 0,1 0 0 0 0,-2-1 232 0 0,5-2-1023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13823 0 0,'2'0'630'0'0,"17"-2"211"0"0,-11 2-742 0 0,-6 2-38 0 0,1 0 1 0 0,-1 0-1 0 0,0 1 1 0 0,0-1-1 0 0,0 0 1 0 0,0 1-1 0 0,0-1 1 0 0,-1 1 0 0 0,1-1-1 0 0,-1 1 1 0 0,0 0-1 0 0,1 0 1 0 0,-1 0-1 0 0,0 0 1 0 0,-1 0-1 0 0,1 0 1 0 0,0 1-62 0 0,1 8 312 0 0,0 0 0 0 0,-1-1 0 0 0,0 13-312 0 0,-4 60 0 0 0,-5 12 0 0 0,8-87-58 0 0,0 0 0 0 0,1-1 0 0 0,-1 1 0 0 0,3 7 58 0 0,-1-3-169 0 0,-1-11-306 0 0,30 5-1478 0 0,-25-8 1618 0 0,0 1 0 0 0,0-1 0 0 0,0 0 0 0 0,-1 0-1 0 0,1-1 1 0 0,4-1 335 0 0,15-7-1024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0 15663 0 0,'0'0'356'0'0,"0"0"50"0"0,0 0 20 0 0,0 0-42 0 0,-1 1-250 0 0,-47 47-251 0 0,-129 133 1690 0 0,123-121-554 0 0,3 3 0 0 0,-4 11-1019 0 0,-106 163 608 0 0,83-123-694 0 0,-45 62 288 0 0,89-132-952 0 0,-2-2 0 0 0,-37 33 750 0 0,45-46-3341 0 0,28-28 1817 0 0,0-1-11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186 243 13823 0 0,'0'0'315'0'0,"0"0"45"0"0,0 0 21 0 0,0 0-49 0 0,-2 2-220 0 0,-31 26-663 0 0,1 1 0 0 0,-25 31 551 0 0,6 7 1106 0 0,45-58-1106 0 0,1 0 0 0 0,39-41 0 0 0,207-182-1384 0 0,-214 191 1495 0 0,1 1 0 0 0,1 1 0 0 0,1 2 0 0 0,0 1 0 0 0,2 1-1 0 0,0 2 1 0 0,28-9-111 0 0,-25 10 499 0 0,-25 9-437 0 0,1 1-1 0 0,0 0 0 0 0,0 1 1 0 0,0 0-1 0 0,0 0 0 0 0,1 1 0 0 0,-1 1 1 0 0,1 0-1 0 0,4 0-61 0 0,-12 1 115 0 0,0 0 0 0 0,1 1-1 0 0,-1-1 1 0 0,0 1 0 0 0,0 0 0 0 0,0 0 0 0 0,0 0 0 0 0,0 1-115 0 0,-2-1 29 0 0,-1-1 1 0 0,0 1 0 0 0,1 0 0 0 0,-1 0 0 0 0,0 0 0 0 0,0 0 0 0 0,0 0-1 0 0,0 0 1 0 0,0 1 0 0 0,0-1 0 0 0,0 0 0 0 0,0 0 0 0 0,-1 1 0 0 0,1-1-1 0 0,0 1 1 0 0,-1-1 0 0 0,1 1 0 0 0,-1-1 0 0 0,1 0 0 0 0,-1 1 0 0 0,0-1-1 0 0,0 1 1 0 0,1 0-30 0 0,-1 7 0 0 0,0-1 0 0 0,0 0 0 0 0,-1 0 0 0 0,0 1 0 0 0,-1-1 0 0 0,0 0 0 0 0,0 0 0 0 0,0 0 0 0 0,-1 0 0 0 0,0 0 0 0 0,-2 1 0 0 0,-4 10 0 0 0,-1-1 0 0 0,-1 0 0 0 0,-13 15 0 0 0,-12 15 0 0 0,-3-2 0 0 0,-2-2 0 0 0,-19 15 0 0 0,53-53 59 0 0,-1 1-363 0 0,1 0 0 0 0,0 0 0 0 0,0 0 0 0 0,-1 4 304 0 0,2-3-5787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53 13823 0 0,'0'0'315'0'0,"0"0"45"0"0,0 0 21 0 0,0 0-49 0 0,0 0-149 0 0,-2 2 194 0 0,-120 91-456 0 0,95-69-24 0 0,1 1 0 0 0,1 1 0 0 0,-6 10 103 0 0,26-31 131 0 0,0 1-1 0 0,1 0 1 0 0,0 0-1 0 0,0 1 1 0 0,1-1-1 0 0,0 1 1 0 0,0 0-1 0 0,0-1 1 0 0,1 1-1 0 0,0 1 0 0 0,0-1 1 0 0,1 0-1 0 0,0 0 1 0 0,0 7-131 0 0,2 3 141 0 0,2-13-114 0 0,0-2-30 0 0,-1 1 41 0 0,0 0 0 0 0,1 0 0 0 0,-1-1 0 0 0,1 1 0 0 0,0-1 0 0 0,0 1 0 0 0,0-1 0 0 0,0 0 0 0 0,0 0-1 0 0,0-1 1 0 0,0 1 0 0 0,1-1 0 0 0,-1 1 0 0 0,1-1 0 0 0,-1 0 0 0 0,1 0 0 0 0,-1-1 0 0 0,1 1 0 0 0,0-1 0 0 0,-1 0 0 0 0,1 0 0 0 0,0 0-1 0 0,-1 0 1 0 0,1 0 0 0 0,0-1 0 0 0,-1 0 0 0 0,2 0-38 0 0,4-1 103 0 0,0-1-1 0 0,0 0 0 0 0,-1 0 1 0 0,1-1-1 0 0,-1 0 1 0 0,0 0-1 0 0,0-1 0 0 0,0 0 1 0 0,-1 0-1 0 0,5-5-102 0 0,-8 5 0 0 0,1 1 0 0 0,-1-1 0 0 0,-1 0 0 0 0,1 0 0 0 0,-1-1 0 0 0,0 1 0 0 0,0-1 0 0 0,0 1 0 0 0,0-3 0 0 0,1-3 0 0 0,-1 1 0 0 0,0-1 0 0 0,-1 1 0 0 0,1-11 0 0 0,-2 12 3 0 0,-1-1 0 0 0,0 0 0 0 0,0 0 0 0 0,-1 0-1 0 0,0 1 1 0 0,-3-9-3 0 0,-2-7-1401 0 0,-11-23 1401 0 0,12 33-629 0 0,1-1 0 0 0,1 0 0 0 0,0-2 629 0 0,-5-22-2754 0 0,8 39-595 0 0,0 1-989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48 13823 0 0,'2'-6'125'0'0,"0"1"36"0"0,0 1-1 0 0,0 0 1 0 0,1 0 0 0 0,-1 0-1 0 0,1 0 1 0 0,-1 0 0 0 0,1 0-1 0 0,1 1 1 0 0,0-1-161 0 0,-3 3 377 0 0,-1 1 110 0 0,0 0 22 0 0,-57 126 2115 0 0,43-92-2592 0 0,-39 114-32 0 0,28-75 0 0 0,-33 83 0 0 0,-15 19 0 0 0,57-144-321 0 0,-1-1 1 0 0,-1 0-1 0 0,-11 12 321 0 0,-67 79-4069 0 0,91-116 3760 0 0,-11 13-3315 0 0,2-3-900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7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2 262 17503 0 0,'0'0'399'0'0,"-1"0"-336"0"0,1 0-1 0 0,0-1 1 0 0,0 1 0 0 0,0 0-1 0 0,0-1 1 0 0,0 1 0 0 0,-1 0 0 0 0,1-1-1 0 0,0 1 1 0 0,0 0 0 0 0,0-1 0 0 0,0 1-1 0 0,0 0 1 0 0,0-1 0 0 0,0 1-1 0 0,0 0 1 0 0,0-1 0 0 0,0 1 0 0 0,1 0-1 0 0,-1-1 1 0 0,0 1 0 0 0,0 0-1 0 0,0-1 1 0 0,0 1-63 0 0,9-6 10 0 0,-1 0 0 0 0,1 0 0 0 0,0 1 1 0 0,0 1-1 0 0,0-1 0 0 0,1 2 0 0 0,0-1 0 0 0,8-1-10 0 0,15-7 378 0 0,189-64 1227 0 0,18 6-1605 0 0,-238 69-62 0 0,72-19 208 0 0,19-1-146 0 0,-21 12-5990 0 0,-48 8-696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46 13823 0 0,'-1'-2'32'0'0,"1"1"0"0"0,0-1 0 0 0,0 1 0 0 0,1 0 0 0 0,-1-1 0 0 0,0 1 0 0 0,0-1 0 0 0,1 1 0 0 0,-1 0 0 0 0,1-1 0 0 0,-1 1 0 0 0,1 0 0 0 0,-1 0 0 0 0,1-1 0 0 0,0 1 0 0 0,0 0 0 0 0,-1 0 0 0 0,1 0 0 0 0,0 0 0 0 0,0 0 0 0 0,0 0 0 0 0,0 0 0 0 0,1 0 0 0 0,-1 0 0 0 0,0 1 0 0 0,1-1-32 0 0,5-2 114 0 0,0 0-1 0 0,0 1 0 0 0,1 0 1 0 0,-1 1-1 0 0,1 0 0 0 0,2-1-113 0 0,-13 3 0 0 0,0 1 0 0 0,0-1 0 0 0,0 0 0 0 0,1 1 0 0 0,-1 0 0 0 0,0-1 0 0 0,0 1 0 0 0,1 0 0 0 0,0 1 0 0 0,-1-1 0 0 0,1 0 0 0 0,0 1 0 0 0,-32 35 0 0 0,28-30 0 0 0,-35 45 0 0 0,2 3 0 0 0,-28 55 0 0 0,-56 125 0 0 0,-12 22 0 0 0,58-132 0 0 0,-79 95 0 0 0,124-188 71 0 0,31-32 294 0 0,2-3 122 0 0,7-18-180 0 0,2 0 0 0 0,0 1 1 0 0,0 1-1 0 0,6-7-307 0 0,55-69-245 0 0,-31 42-23 0 0,-7 9-696 0 0,2 1 0 0 0,18-15 964 0 0,-36 40-285 0 0,2 1 0 0 0,0 0-1 0 0,0 2 1 0 0,2 0 0 0 0,-1 1 0 0 0,16-6 285 0 0,-15 9 222 0 0,0 1 0 0 0,1 1 0 0 0,0 1 0 0 0,0 1 0 0 0,1 1 0 0 0,14-2-222 0 0,-28 6 88 0 0,1 0 1 0 0,-1 1-1 0 0,0 0 0 0 0,0 0 0 0 0,0 1 1 0 0,0 1-1 0 0,1-1 0 0 0,-2 1 0 0 0,1 1 0 0 0,0-1 1 0 0,0 2-1 0 0,-1-1 0 0 0,1 1 0 0 0,-1 0 1 0 0,0 1-1 0 0,-1 0 0 0 0,1 0 0 0 0,0 1-88 0 0,-2-1 86 0 0,0 1 0 0 0,0-1 0 0 0,-1 1 0 0 0,0 0 0 0 0,0 0 0 0 0,0 1 0 0 0,-1-1 0 0 0,2 3-86 0 0,-5-6 20 0 0,0 0 0 0 0,0 0-1 0 0,0 0 1 0 0,0 0-1 0 0,0 1 1 0 0,-1-1 0 0 0,1 0-1 0 0,-1 0 1 0 0,0 0 0 0 0,0 1-1 0 0,0-1 1 0 0,0 0 0 0 0,-1 0-1 0 0,1 0 1 0 0,-1 0-1 0 0,0 0 1 0 0,0 0 0 0 0,0 0-1 0 0,0 0 1 0 0,-1 0 0 0 0,1 0-1 0 0,-1 0-19 0 0,-3 4 86 0 0,1 0-1 0 0,-1 0 1 0 0,-1-1-1 0 0,1 0 1 0 0,-1 0-1 0 0,-3 3-85 0 0,-42 31 826 0 0,42-33-725 0 0,-25 16 111 0 0,0-2-1 0 0,-2 0 1 0 0,-18 5-212 0 0,-115 46-1286 0 0,159-68 1161 0 0,-27 10-137 0 0,-1-1-1 0 0,-1-2 0 0 0,0-2 1 0 0,-11 1 262 0 0,46-10-192 0 0,0 1 0 0 0,-1-1 1 0 0,1 0-1 0 0,0 0 0 0 0,-1 0 1 0 0,0-1 191 0 0,-6-2-4304 0 0,9 3-664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56 11975 0 0,'0'0'267'0'0,"-1"2"42"0"0,-4 10-149 0 0,-1 0 0 0 0,0 0 0 0 0,-1-1 0 0 0,0 0 0 0 0,-1 1-160 0 0,-45 53 894 0 0,35-44 23 0 0,16-18-865 0 0,-11 18 114 0 0,12-19-147 0 0,1 0 352 0 0,4-3-172 0 0,1 0-1 0 0,0 0 1 0 0,-1-1-1 0 0,1 1 1 0 0,-1-1 0 0 0,1 0-1 0 0,-1 0 1 0 0,0 0-1 0 0,4-3-198 0 0,1 0 234 0 0,31-18 537 0 0,-12 6 74 0 0,24-10-845 0 0,10-2 8 0 0,-1-2 0 0 0,20-17-8 0 0,-60 32 4 0 0,-14 11-27 0 0,0-1 1 0 0,0 1-1 0 0,7-4 23 0 0,-12 8-337 0 0,-14 3-32 0 0,0 1 0 0 0,1 1-1 0 0,-1 0 1 0 0,1 1 0 0 0,0 0 0 0 0,-8 6 369 0 0,2-3-304 0 0,-189 109-816 0 0,154-83 1120 0 0,-13 14 0 0 0,7-5 0 0 0,45-34 13 0 0,0 0 0 0 0,1 1 0 0 0,1 1-1 0 0,0-1 1 0 0,-5 8-13 0 0,15-17 52 0 0,0 0 0 0 0,1 0-1 0 0,-1 0 1 0 0,1 0-1 0 0,-1 0 1 0 0,1 0 0 0 0,-1 0-1 0 0,1 0 1 0 0,-1 0 0 0 0,1 0-1 0 0,0 0 1 0 0,0 0 0 0 0,0 0-1 0 0,-1 0 1 0 0,1 0 0 0 0,0 0-1 0 0,0 0 1 0 0,0 0-1 0 0,1 0 1 0 0,-1 0 0 0 0,0 0-1 0 0,0 0 1 0 0,1 1-52 0 0,0 0 83 0 0,0 0 1 0 0,0 0-1 0 0,0-1 1 0 0,0 1-1 0 0,0 0 0 0 0,1-1 1 0 0,-1 1-1 0 0,1-1 0 0 0,-1 1 1 0 0,1-1-1 0 0,1 2-83 0 0,5 1 253 0 0,0 1-1 0 0,0-1 1 0 0,0 0 0 0 0,0-1-1 0 0,3 1-252 0 0,93 29 2656 0 0,79 13-2656 0 0,-163-43-777 0 0,0 0 0 0 0,0-1 0 0 0,0-2 0 0 0,0 0 0 0 0,14-2 777 0 0,-2-1-6483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73 116 8287 0 0,'-4'-8'130'0'0,"1"0"0"0"0,0 0 0 0 0,0 0 0 0 0,0 0 0 0 0,1-1 0 0 0,0-4-130 0 0,-2-3 84 0 0,2 1 775 0 0,-3-6 1200 0 0,5 20-1069 0 0,0 1 30 0 0,-11 22 204 0 0,4-1-1017 0 0,1 2 1 0 0,0-1-1 0 0,2 0 0 0 0,1 1 0 0 0,0 13-207 0 0,1 15 1036 0 0,5 49-1036 0 0,-1-69 0 0 0,2-1 0 0 0,1-1 0 0 0,1 1 0 0 0,3 5 0 0 0,-3-15 0 0 0,2 0 0 0 0,-1-1 0 0 0,2 0 0 0 0,1 0 0 0 0,0-1 0 0 0,7 8 0 0 0,-3-7 502 0 0,0-1 0 0 0,8 7-502 0 0,-14-17 172 0 0,0-1-1 0 0,0 0 0 0 0,1 0 1 0 0,-1-1-1 0 0,1 0 0 0 0,5 1-171 0 0,7 6 17 0 0,-13-8-17 0 0,1 0 0 0 0,-1-1-1 0 0,4 1 1 0 0,28 9-401 0 0,-39-14-74 0 0,-1 0-33 0 0,0 0-4 0 0,0 0 0 0 0,0 0 0 0 0,-1-1-989 0 0,-5-3-3958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102 480 13823 0 0,'-1'2'630'0'0,"-18"24"295"0"0,13-19-944 0 0,0 0-1 0 0,1 1 0 0 0,-3 6 20 0 0,-46 99 0 0 0,51-108 1498 0 0,4-8-852 0 0,7-20-670 0 0,0 0 403 0 0,12-45 932 0 0,-6 16-943 0 0,3 1 1 0 0,8-15-369 0 0,-13 40 276 0 0,2 1 0 0 0,0 0 1 0 0,1 1-1 0 0,1 1 0 0 0,2 1 0 0 0,7-8-276 0 0,-10 14-6 0 0,1 0-1 0 0,1 1 1 0 0,1 1-1 0 0,0 0 1 0 0,1 1-1 0 0,0 2 1 0 0,1 0-1 0 0,4-1 7 0 0,29-12-32 0 0,2 3 0 0 0,20-3 32 0 0,-62 21-553 0 0,0 0 0 0 0,-1 1 0 0 0,1 1 0 0 0,0 0 0 0 0,4 1 553 0 0,-15 0-991 0 0,8 7-1189 0 0,12 10-3573 0 0,-5-4 3706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211 202 10135 0 0,'0'0'464'0'0,"-1"1"-9"0"0,-4 7-295 0 0,3-5-167 0 0,-5 11 495 0 0,6-9 303 0 0,2-2-606 0 0,-1-2 327 0 0,0-1 0 0 0,10 9 512 0 0,-9-8-930 0 0,1 0 0 0 0,0 0 0 0 0,-1 0 0 0 0,1 0 0 0 0,0 0 0 0 0,0 0 0 0 0,0 0 0 0 0,0-1 0 0 0,0 1 0 0 0,0-1-1 0 0,0 0 1 0 0,0 1 0 0 0,0-1 0 0 0,0 0 0 0 0,0 0 0 0 0,2 0-94 0 0,3-1 351 0 0,1-1-1 0 0,0 1 1 0 0,6-3-351 0 0,8-2 517 0 0,0 1-179 0 0,-2-2-1 0 0,1 0 1 0 0,-1-1-1 0 0,0-1 1 0 0,3-3-338 0 0,9-3-56 0 0,-12 5-24 0 0,0-1 0 0 0,-1 0-1 0 0,0-2 1 0 0,-1 0 0 0 0,13-12 80 0 0,-29 23-87 0 0,-1 1 0 0 0,1-1 0 0 0,0 0 0 0 0,-1 0 0 0 0,1 0 0 0 0,-1 0 0 0 0,1 0 0 0 0,-1 0-1 0 0,0 0 1 0 0,0-1 0 0 0,0 1 0 0 0,0 0 0 0 0,0 0 0 0 0,-1-1 0 0 0,1 1 0 0 0,-1-2 87 0 0,0 2-34 0 0,0 0 1 0 0,0 0-1 0 0,0 0 0 0 0,-1 0 1 0 0,1-1-1 0 0,-1 2 0 0 0,0-1 0 0 0,1 0 1 0 0,-1 0-1 0 0,0 0 0 0 0,0 0 1 0 0,0 0-1 0 0,0 1 0 0 0,0-1 0 0 0,-1 0 1 0 0,1 1-1 0 0,-1-1 0 0 0,1 1 1 0 0,-2-2 33 0 0,0 1-134 0 0,-1-1 0 0 0,1 1 1 0 0,0 0-1 0 0,-1 0 1 0 0,1 1-1 0 0,-1-1 1 0 0,0 1-1 0 0,0-1 1 0 0,1 1-1 0 0,-1 1 1 0 0,0-1-1 0 0,0 0 1 0 0,0 1-1 0 0,0 0 0 0 0,0 0 1 0 0,0 0-1 0 0,0 0 1 0 0,0 1-1 0 0,-3 0 134 0 0,-9 2-275 0 0,0 2 0 0 0,1-1 0 0 0,0 2 0 0 0,-5 2 275 0 0,-36 19 456 0 0,0 2 0 0 0,2 3 0 0 0,0 4-456 0 0,31-22 143 0 0,1 2-1 0 0,0 1 1 0 0,2 1 0 0 0,0 0-1 0 0,-6 9-142 0 0,18-19 148 0 0,1 2 1 0 0,0-1-1 0 0,0 1 0 0 0,1 0 0 0 0,0 0 1 0 0,1 0-1 0 0,0 1 0 0 0,1 0 0 0 0,0 0 1 0 0,0 0-1 0 0,1 1 0 0 0,1-1 0 0 0,-1 8-148 0 0,3-15 61 0 0,-1 1 1 0 0,1-1-1 0 0,0 0 0 0 0,0 1 0 0 0,1-1 1 0 0,-1 0-1 0 0,1 0 0 0 0,0 1 0 0 0,0-1 1 0 0,0 0-1 0 0,1 0 0 0 0,-1 0 0 0 0,1 0 1 0 0,0 0-1 0 0,0-1 0 0 0,1 1 0 0 0,-1 0 1 0 0,1-1-1 0 0,-1 0 0 0 0,1 0 0 0 0,0 0 1 0 0,1 0-1 0 0,-1 0 0 0 0,0 0 0 0 0,1-1 1 0 0,-1 1-1 0 0,1-1 0 0 0,0 0 0 0 0,0 0 1 0 0,0-1-1 0 0,3 2-61 0 0,8 0 25 0 0,0 0 0 0 0,0-1 0 0 0,0-1 0 0 0,0 0 0 0 0,0-1 0 0 0,13-2-25 0 0,-1-1-832 0 0,-1-1 1 0 0,0-1 0 0 0,13-5 831 0 0,1-3-6139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57 13823 0 0,'0'0'630'0'0,"0"0"-13"0"0,4-8-368 0 0,-3 0-175 0 0,-1 6 302 0 0,0 2 113 0 0,-7-16 612 0 0,5 14-1100 0 0,0 0 1 0 0,0 0-1 0 0,0 1 0 0 0,0-1 0 0 0,0 1 1 0 0,0-1-1 0 0,0 1 0 0 0,0 0 0 0 0,-1-1 1 0 0,1 1-1 0 0,-1 0 0 0 0,1 1 0 0 0,-1-1 1 0 0,1 0-1 0 0,-1 1 0 0 0,-1-1-1 0 0,-3 0-1 0 0,0 1 1 0 0,-1-1-1 0 0,1 1 0 0 0,0 1 0 0 0,-6 0 1 0 0,1 1 0 0 0,1 1 0 0 0,-1 0 0 0 0,1 1 0 0 0,-1 0 0 0 0,1 1 0 0 0,1 0 0 0 0,-7 4 0 0 0,-15 11 0 0 0,-22 19 0 0 0,18-12 0 0 0,17-13 155 0 0,0 1 0 0 0,1 0 1 0 0,0 2-1 0 0,1 0 0 0 0,1 1 0 0 0,-13 20-155 0 0,19-24 329 0 0,1-2-222 0 0,0 0 1 0 0,1 0 0 0 0,0 1-1 0 0,1 0 1 0 0,1 0-1 0 0,0 1 1 0 0,1 0-1 0 0,0 1-107 0 0,4-13 63 0 0,1 0-1 0 0,0-1 1 0 0,-1 1-1 0 0,1-1 0 0 0,0 1 1 0 0,0 0-1 0 0,0-1 1 0 0,0 1-1 0 0,1-1 1 0 0,-1 1-1 0 0,0-1 0 0 0,1 1 1 0 0,-1-1-1 0 0,1 1 1 0 0,-1-1-1 0 0,1 1 1 0 0,0-1-1 0 0,0 1 0 0 0,-1-1 1 0 0,1 0-1 0 0,0 1 1 0 0,0-1-1 0 0,1 0 1 0 0,-1 0-1 0 0,0 0 1 0 0,0 0-1 0 0,0 0 0 0 0,1 0 1 0 0,0 0-63 0 0,-1 0 9 0 0,-1-1 0 0 0,1 0 0 0 0,0 1 1 0 0,0-1-1 0 0,-1 0 0 0 0,1 0 0 0 0,0 0 0 0 0,0 0 0 0 0,0 0 1 0 0,-1 0-1 0 0,1 0 0 0 0,0 0 0 0 0,0 0 0 0 0,0 0 1 0 0,-1 0-1 0 0,1 0 0 0 0,0-1-9 0 0,3 1 9 0 0,24-5-9 0 0,-1-1 0 0 0,0-1 0 0 0,-1-2 0 0 0,1 0 0 0 0,11-7 0 0 0,-10 4 0 0 0,-26 12-3 0 0,52-21-457 0 0,-1-2-1 0 0,-2-2 1 0 0,17-13 460 0 0,-62 34-157 0 0,-5 3 115 0 0,1-1-1 0 0,-1 1 1 0 0,1 0 0 0 0,0 0 0 0 0,-1 1 0 0 0,1-1-1 0 0,0 0 1 0 0,0 1 0 0 0,0-1 0 0 0,0 1-1 0 0,0-1 1 0 0,0 1 42 0 0,0-1-386 0 0,-3 4-102 0 0,-2 9 372 0 0,-2-1 0 0 0,1 1 0 0 0,-2-1 0 0 0,0 0 0 0 0,0 0 0 0 0,-3 4 116 0 0,1-4-84 0 0,1 2-1 0 0,0-1 1 0 0,1 1 0 0 0,0 0-1 0 0,-1 7 85 0 0,5-8 0 0 0,2-11 0 0 0,0-1 0 0 0,0 1 0 0 0,0-1 0 0 0,0 0 0 0 0,0 1 0 0 0,0-1 0 0 0,0 0 0 0 0,1 1 0 0 0,-1-1 0 0 0,0 1 0 0 0,0-1 0 0 0,0 0 0 0 0,0 1 0 0 0,0-1 0 0 0,1 0 0 0 0,-1 1 0 0 0,0-1 0 0 0,0 0 0 0 0,1 1 0 0 0,-1-1 0 0 0,0 0 0 0 0,1 1 0 0 0,1-1-106 0 0,0 1 1 0 0,0 0-1 0 0,0-1 0 0 0,1 1 0 0 0,-1-1 0 0 0,0 0 1 0 0,1 1-1 0 0,-1-1 0 0 0,0 0 0 0 0,1-1 0 0 0,1 1 106 0 0,18-6-5820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15663 0 0,'0'0'719'0'0,"0"0"-20"0"0,-2 0-449 0 0,-8 2-222 0 0,1 4-28 0 0,-10 25-17 0 0,5-6 109 0 0,-19 28 1695 0 0,-8 24-1787 0 0,-7 11 202 0 0,-123 238 1358 0 0,77-140-1072 0 0,-9-3-488 0 0,68-129 36 0 0,-2 6-617 0 0,14-20-2759 0 0,17-27-3143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17503 0 0,'0'0'399'0'0,"0"0"60"0"0,0 0 21 0 0,0 0-59 0 0,1 3-276 0 0,1 5-143 0 0,-1 0 0 0 0,0 1-1 0 0,-1 0 1 0 0,1-1 0 0 0,-2 1 0 0 0,1-1-1 0 0,-1 1 1 0 0,0-1 0 0 0,-1 1 0 0 0,-2 5-2 0 0,-5 14-2 0 0,-1-1 1 0 0,-8 15 1 0 0,2-4 1 0 0,7-20 6 0 0,0-1-1 0 0,-1 0 1 0 0,-2 2-7 0 0,-18 31-221 0 0,29-48-830 0 0,1-2-385 0 0,0 0-78 0 0,0 0-20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17503 0 0,'0'0'399'0'0,"0"0"60"0"0,0 0 21 0 0,0 0-59 0 0,-1 1-276 0 0,0 0-143 0 0,-1 1 0 0 0,0 0 0 0 0,0-1 0 0 0,0 0-1 0 0,0 1 1 0 0,0-1 0 0 0,0 0 0 0 0,-1 0 0 0 0,0 0-2 0 0,-14 8-1 0 0,1 2 1 0 0,0 0 0 0 0,0 1 0 0 0,1 1 0 0 0,1 1 0 0 0,0 0 0 0 0,1 0 0 0 0,1 2 0 0 0,0-1 0 0 0,-7 13 0 0 0,-5 13 17 0 0,13-25-542 0 0,2 0 0 0 0,0 1 1 0 0,-1 4 524 0 0,10-20 32 0 0,0 0 0 0 0,-1 0 0 0 0,1 0 0 0 0,0 0 0 0 0,0 0-1 0 0,0 0 1 0 0,0 0 0 0 0,0 0 0 0 0,1 1 0 0 0,-1-1 0 0 0,0 0 0 0 0,0 0 0 0 0,1 0 0 0 0,-1 0 0 0 0,1 0 0 0 0,-1 0 0 0 0,1 0 0 0 0,-1 0 0 0 0,1 0-1 0 0,0 0 1 0 0,-1 0-32 0 0,19 20-1067 0 0,-11-12 1045 0 0,-6-7 21 0 0,12 13-2 0 0,-1 1 1 0 0,-1 1-1 0 0,0 0 1 0 0,-1 1 0 0 0,0 0-1 0 0,1 7 3 0 0,-11-22 0 0 0,4 13 0 0 0,-3-2 0 0 0,-2-12 36 0 0,0 1 0 0 0,0-1 0 0 0,0 1 0 0 0,0-1 0 0 0,-1 1 0 0 0,1-1 1 0 0,-1 0-1 0 0,0 1 0 0 0,1-1 0 0 0,-1 0 0 0 0,0 1 0 0 0,-1-1 0 0 0,1 0 0 0 0,0 0 0 0 0,0 0 0 0 0,-1 0 0 0 0,0 0 0 0 0,1 0 0 0 0,-1-1 0 0 0,0 1 0 0 0,0 0 0 0 0,1-1 0 0 0,-2 1-36 0 0,-9 7 365 0 0,0-1-1 0 0,0-1 1 0 0,-9 5-365 0 0,9-6 69 0 0,-7 5-95 0 0,0-2 0 0 0,0-1 1 0 0,-1 0-1 0 0,-9 1 26 0 0,19-6-350 0 0,-1 0 0 0 0,0-1 0 0 0,-1-1 0 0 0,1 0 1 0 0,0 0-1 0 0,0-1 0 0 0,-1 0 0 0 0,1-1 0 0 0,-2-1 350 0 0,10 2-335 0 0,0-1-1 0 0,1 0 0 0 0,-1 0 1 0 0,0 0-1 0 0,0-1 1 0 0,0 1-1 0 0,1-1 1 0 0,-3-1 335 0 0,3 2-313 0 0,-1-1-1222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 15663 0 0,'0'0'356'0'0,"0"0"50"0"0,0 0 20 0 0,0 0-42 0 0,-1 2-250 0 0,-47 122-116 0 0,10-27-22 0 0,10-22 40 0 0,-3 0-1 0 0,-26 41-35 0 0,-32 38 985 0 0,-7-3-1 0 0,-106 125-984 0 0,52-93 0 0 0,81-115-2793 0 0,60-57 1770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15663 0 0,'0'0'719'0'0,"0"0"-20"0"0,2 2-449 0 0,1 0-55 0 0,1 0-1 0 0,-1 0 1 0 0,1 0-1 0 0,0-1 1 0 0,0 1-1 0 0,0-1 1 0 0,0 0-1 0 0,0 0 0 0 0,0-1 1 0 0,0 1-1 0 0,0-1 1 0 0,0 1-1 0 0,1-1 1 0 0,-1-1-1 0 0,0 1 1 0 0,2-1-195 0 0,14-2 1237 0 0,0-1 1 0 0,18-6-1238 0 0,-30 8-15 0 0,313-68 617 0 0,-178 42-588 0 0,152-26-1796 0 0,-289 53 1532 0 0,53-6-1587 0 0,-53 7 1185 0 0,0 0 1 0 0,0 0 0 0 0,0 1 0 0 0,1 0-1 0 0,-1 0 1 0 0,0 0 0 0 0,0 0-1 0 0,2 2 652 0 0,5 4-5456 0 0</inkml:trace>
  <inkml:trace contextRef="#ctx0" brushRef="#br0" timeOffset="1">998 252 15663 0 0,'0'0'356'0'0,"0"0"50"0"0,0 0 20 0 0,0 0-42 0 0,-1 2-250 0 0,-3 16 208 0 0,-1 0 1 0 0,0-1-1 0 0,-2 0 1 0 0,0 0 0 0 0,-6 9-343 0 0,-4 11 325 0 0,-10 20-310 0 0,-6 3-15 0 0,17-31 1 0 0,-12 24-2794 0 0,28-52 1770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 15663 0 0,'0'0'344'0'0,"0"0"72"0"0,-4-9 8 0 0,4 9 24 0 0,0 0-360 0 0,0 0-88 0 0,0 0 0 0 0,0 0 0 0 0,-9 5 0 0 0,2 2 0 0 0,7-7 0 0 0,-5 11 0 0 0,1-2 0 0 0,2 1 0 0 0,2 1 0 0 0,6 0-6944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0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7 17503 0 0,'0'0'399'0'0,"0"0"60"0"0,2-6 587 0 0,-33 22-643 0 0,18-10 345 0 0,0 2 0 0 0,-9 6-748 0 0,-11 11 21 0 0,1 1-1 0 0,2 2 1 0 0,0 1 0 0 0,2 1-1 0 0,1 1 1 0 0,2 2 0 0 0,1 0-1 0 0,-14 28-20 0 0,10-15 0 0 0,-10 16 0 0 0,34-54 0 0 0,0-1 0 0 0,1 1 0 0 0,0 0 0 0 0,1 0 0 0 0,0 0 0 0 0,0 0 0 0 0,0 3 0 0 0,2-10 1 0 0,-1 1 1 0 0,1 0-1 0 0,0-1 0 0 0,0 1 0 0 0,0 0 0 0 0,0 0 0 0 0,0-1 0 0 0,1 1 1 0 0,-1 0-1 0 0,0-1 0 0 0,1 1 0 0 0,-1 0 0 0 0,1-1 0 0 0,0 1 1 0 0,-1-1-1 0 0,1 1 0 0 0,0-1 0 0 0,0 1 0 0 0,0-1 0 0 0,0 0 1 0 0,0 1-1 0 0,0-1 0 0 0,1 0 0 0 0,-1 0 0 0 0,0 0 0 0 0,1 0 1 0 0,-1 0-1 0 0,0 0 0 0 0,1 0 0 0 0,-1 0 0 0 0,1-1 0 0 0,1 1-1 0 0,4 1 161 0 0,0 0-1 0 0,1 0 1 0 0,-1-1-1 0 0,1-1 1 0 0,0 1-1 0 0,5-1-160 0 0,0 0 440 0 0,8 0-236 0 0,1-1 0 0 0,-1-2-1 0 0,11-2-203 0 0,19-2-3 0 0,-6 3-8 0 0,-10 2-2760 0 0,34-8 2771 0 0,-48 5-7506 0 0</inkml:trace>
  <inkml:trace contextRef="#ctx0" brushRef="#br0" timeOffset="1">748 627 21191 0 0,'0'0'936'0'0,"-5"-7"200"0"0,-2 0-912 0 0,0 1-224 0 0,-1 1 0 0 0,1 0 0 0 0,0-1 0 0 0,7 6 0 0 0,-7-3 0 0 0,7 3 0 0 0,0 0-768 0 0,0 0-208 0 0,0 0-40 0 0,0 0-8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6 13823 0 0,'0'0'315'0'0,"0"0"-273"0"0,-1 0 1 0 0,1 0-1 0 0,0-1 0 0 0,0 1 1 0 0,0 0-1 0 0,0-1 0 0 0,0 1 1 0 0,0 0-1 0 0,0 0 0 0 0,0-1 1 0 0,0 1-1 0 0,-1 0 0 0 0,1 0 1 0 0,0 0-1 0 0,0-1 0 0 0,0 1 1 0 0,-1 0-1 0 0,1 0 0 0 0,0 0 1 0 0,0-1-1 0 0,0 1 0 0 0,-1 0 1 0 0,1 0-1 0 0,0 0 0 0 0,0 0 1 0 0,-1 0-1 0 0,1 0 0 0 0,0-1-42 0 0,-13 13 132 0 0,0-2-1 0 0,-1 1 1 0 0,-7 2-132 0 0,-24 19 1049 0 0,1 6-726 0 0,1 1 1 0 0,-2 7-324 0 0,-77 90-81 0 0,0 0 1054 0 0,58-65-93 0 0,-17 16-643 0 0,36-32-237 0 0,37-48 0 0 0,1-3-64 0 0,6-4-273 0 0,1 0-138 0 0,0 0-761 0 0,1-1-3062 0 0,5-7-1316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9 10135 0 0,'0'0'224'0'0,"0"0"40"0"0,0-8 16 0 0,0 8 8 0 0,0 0-288 0 0,0 0 0 0 0,-9 1 0 0 0,0 3 0 0 0,0 3 0 0 0,2 0 0 0 0,2 4 0 0 0,-1-1 0 0 0,-1-1-1176 0 0,4 2-288 0 0,3-11-56 0 0,3 25-16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0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13823 0 0,'0'0'315'0'0,"0"0"45"0"0,0 0 21 0 0,1 0-49 0 0,5-1-149 0 0,-4 0 194 0 0,-2 1 110 0 0,0 0 22 0 0,0 0 3 0 0,0 0 0 0 0,0 0 0 0 0,0 0 0 0 0,0 0-69 0 0,0 0-358 0 0,0 0-406 0 0,0 0-154 0 0,0 0-1158 0 0,0 0-4506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0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0,'0'0'256'0'0,"0"0"64"0"0,0 0 0 0 0,0 0 32 0 0,0 0-288 0 0,12 2-64 0 0,0 0 0 0 0,3 1-5312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553 245 12295 0 0,'0'0'563'0'0,"0"0"-14"0"0,-3 1-278 0 0,-2 2 3853 0 0,7-7-1973 0 0,13-15-1520 0 0,7-12-596 0 0,-9 5 39 0 0,-11 20-106 0 0,1-1 0 0 0,-1 1 0 0 0,0-1 0 0 0,-1 1 0 0 0,0-1 0 0 0,0 1 1 0 0,0-1-1 0 0,-1 0 0 0 0,0 0 0 0 0,0 1 0 0 0,0-1 0 0 0,-1 0 0 0 0,0 1 0 0 0,-1-1 1 0 0,1 1-1 0 0,-1-1 0 0 0,-1 1 0 0 0,1 0 0 0 0,-1-1 32 0 0,1 5-38 0 0,1-1 0 0 0,-1 1 0 0 0,0-1 0 0 0,0 1 0 0 0,0 0 0 0 0,0 0 1 0 0,0 0-1 0 0,0 0 0 0 0,0 1 0 0 0,-1-1 0 0 0,1 0 0 0 0,-1 1 0 0 0,1 0 0 0 0,-1-1 0 0 0,-2 1 38 0 0,0-1-11 0 0,0 0 0 0 0,-1 1 0 0 0,0 0 0 0 0,1 1 0 0 0,-1-1 0 0 0,0 1 0 0 0,1 0 0 0 0,-1 0 11 0 0,-13 2 1 0 0,0 1 0 0 0,0 1 0 0 0,0 1 1 0 0,-4 2-2 0 0,19-6-28 0 0,-31 10 28 0 0,1 1 0 0 0,1 2 0 0 0,0 2 0 0 0,1 1 0 0 0,0 1 0 0 0,2 2 0 0 0,0 1 0 0 0,1 1 0 0 0,-13 15 0 0 0,31-27 4 0 0,1 1-1 0 0,1 0 1 0 0,0 0-1 0 0,1 1 1 0 0,-3 4-4 0 0,8-11-1 0 0,1 0 1 0 0,0-1 0 0 0,0 1-1 0 0,0 0 1 0 0,1 0 0 0 0,-1 0-1 0 0,0 4 1 0 0,2-6 0 0 0,0 0 0 0 0,0-1 0 0 0,0 1 1 0 0,0-1-1 0 0,0 1 0 0 0,1-1 0 0 0,-1 1 0 0 0,1-1 0 0 0,-1 1 0 0 0,1-1 0 0 0,0 1 0 0 0,0-1 0 0 0,0 0 0 0 0,0 0 0 0 0,1 2 0 0 0,0-2 5 0 0,0 1 1 0 0,0-1-1 0 0,0 0 0 0 0,0 0 1 0 0,1 0-1 0 0,-1-1 0 0 0,0 1 0 0 0,1-1 1 0 0,-1 1-1 0 0,1-1 0 0 0,0 0 0 0 0,-1 0 1 0 0,1 0-1 0 0,0 0 0 0 0,0 0 0 0 0,0 0 1 0 0,2-1-6 0 0,8 2 91 0 0,0-1 1 0 0,-1-1-1 0 0,9-1-91 0 0,-2 1 64 0 0,29-3-266 0 0,-1-2-1 0 0,1-1 0 0 0,-1-3 0 0 0,8-5 203 0 0,-45 12-114 0 0,-4 1 22 0 0,-1 0 1 0 0,1-1-1 0 0,-1 0 1 0 0,0 0-1 0 0,0 0 0 0 0,0-1 1 0 0,1 0 91 0 0,-4 2-72 0 0,0-1 0 0 0,0 1 1 0 0,0-1-1 0 0,0 0 0 0 0,-1 0 1 0 0,1 0-1 0 0,0 0 0 0 0,-1 0 1 0 0,1 0-1 0 0,-1 0 0 0 0,0 0 1 0 0,0-1-1 0 0,0 1 0 0 0,0 0 1 0 0,0-1-1 0 0,0 0 72 0 0,-1 2-29 0 0,1 0 0 0 0,-1 0 0 0 0,0 0-1 0 0,0 0 1 0 0,0 0 0 0 0,0 0 0 0 0,0 0 0 0 0,0 0 0 0 0,0 0 0 0 0,0 0 0 0 0,0 0 0 0 0,0 0 0 0 0,0 0-1 0 0,-1 1 1 0 0,1-1 0 0 0,0 0 0 0 0,-1 0 0 0 0,1 0 0 0 0,-1 0 0 0 0,1 0 0 0 0,-1 0 0 0 0,1 1-1 0 0,-1-1 1 0 0,1 0 0 0 0,-1 0 29 0 0,-1 0-28 0 0,0 0-1 0 0,1 0 1 0 0,-1 0 0 0 0,0 0-1 0 0,0 0 1 0 0,1 0-1 0 0,-1 1 1 0 0,0-1 0 0 0,0 0-1 0 0,0 1 1 0 0,0 0-1 0 0,-1-1 29 0 0,-2 1 12 0 0,0-1 0 0 0,0 1 0 0 0,0 0-1 0 0,0 0 1 0 0,-1 1 0 0 0,1 0 0 0 0,0 0-1 0 0,0 0 1 0 0,-3 1-12 0 0,5 0 69 0 0,-1 0 0 0 0,0 0 0 0 0,1 0 0 0 0,0 0 0 0 0,-1 0 0 0 0,1 1 0 0 0,0 0 0 0 0,1 0 0 0 0,-1 0-1 0 0,0 0 1 0 0,0 0-69 0 0,-3 6 192 0 0,0 1-1 0 0,1 0 0 0 0,-1 2-191 0 0,-15 25 436 0 0,-4 3-24 0 0,3 0-1 0 0,-2 8-411 0 0,-25 46 236 0 0,19-42-217 0 0,4-5-437 0 0,-28 36 418 0 0,45-75-844 0 0,7-7-4829 0 0,2-1 458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71 6911 0 0,'46'-19'341'0'0,"-23"8"-240"0"0,1 2 0 0 0,0 0-1 0 0,0 2 1 0 0,0 0-101 0 0,-5 3 641 0 0,-1 0 2214 0 0,-17 4 841 0 0,-8 3 2271 0 0,-22 4-5754 0 0,1 0 0 0 0,-1-2 1 0 0,-13 0-214 0 0,-26 5-7 0 0,-67 22 23 0 0,87-19-150 0 0,0-2 0 0 0,-1-2 0 0 0,-2-2 134 0 0,-11 0-1023 0 0,29-2 514 0 0,-1-2-1 0 0,1-2 0 0 0,-12-1 510 0 0,42 0-181 0 0,0-1 0 0 0,-1 1 1 0 0,1-1-1 0 0,0 1 0 0 0,0-1 1 0 0,0 0-1 0 0,0 0 0 0 0,0 0 1 0 0,0-1-1 0 0,-1 0 181 0 0,3 1-599 0 0,1 1 71 0 0,0 0 302 0 0,0 0 225 0 0,0 0-1 0 0,0 0 1 0 0,0 0 0 0 0,0-1 0 0 0,0 1 0 0 0,-1 0 0 0 0,1 0 0 0 0,0 0 0 0 0,0 0 0 0 0,0-1 0 0 0,0 1 0 0 0,-1 0 0 0 0,1 0 0 0 0,0 0 0 0 0,0 0 0 0 0,0 0 0 0 0,0-1 0 0 0,-1 1 0 0 0,1 0-1 0 0,0 0 1 0 0,0 0 0 0 0,-1 0 0 0 0,1 0 0 0 0,0 0 0 0 0,0 0 0 0 0,0 0 0 0 0,-1 0 0 0 0,1 0 0 0 0,0 0 0 0 0,0 0 0 0 0,-1 0 0 0 0,1 0 0 0 0,0 0 0 0 0,0 0 0 0 0,0 0 0 0 0,-1 0 1 0 0,-15 3-1 0 0,-18 8 26 0 0,-20 13-1 0 0,1 1 0 0 0,1 3 0 0 0,1 3-24 0 0,-38 28 568 0 0,61-40 130 0 0,26-17-388 0 0,2-2-14 0 0,0 0-68 0 0,0 0-32 0 0,0 0-4 0 0,0 0-46 0 0,0 0-196 0 0,0 0-80 0 0,3 1-20 0 0,6 3 9 0 0,0-1-1 0 0,1 0 1 0 0,0 0 0 0 0,-1-1-1 0 0,1 0 1 0 0,0-1-1 0 0,0 0 1 0 0,0-1 0 0 0,6 0 141 0 0,37 3-689 0 0,-20 2 507 0 0,-1 1 0 0 0,0 2 0 0 0,0 1 0 0 0,11 7 182 0 0,-19-7 582 0 0,-1 2-1 0 0,0 0 1 0 0,-1 2 0 0 0,-1 0 0 0 0,0 2 0 0 0,0 0-1 0 0,-2 1 1 0 0,0 2 0 0 0,2 2-582 0 0,-19-18 46 0 0,0 0-1 0 0,0 1 1 0 0,0-1 0 0 0,-1 0 0 0 0,1 0 0 0 0,-1 1-1 0 0,1-1 1 0 0,-1 1 0 0 0,0 0 0 0 0,0-1-1 0 0,0 1 1 0 0,0 0 0 0 0,-1-1 0 0 0,1 1 0 0 0,-1 0-1 0 0,1 0 1 0 0,-1 0 0 0 0,0 0 0 0 0,0-1-1 0 0,0 1 1 0 0,-1 0 0 0 0,1 0 0 0 0,-1 0 0 0 0,1-1-1 0 0,-1 1 1 0 0,0 0 0 0 0,0-1 0 0 0,0 1-1 0 0,-1 0 1 0 0,1-1 0 0 0,-1 0 0 0 0,1 1 0 0 0,-1-1-1 0 0,0 0 1 0 0,0 0 0 0 0,0 0 0 0 0,0 0-1 0 0,0 0 1 0 0,0 0-46 0 0,-12 10 11 0 0,-1-2 0 0 0,0 0 0 0 0,0 0 0 0 0,-1-1 0 0 0,0-1-1 0 0,-10 3-10 0 0,-9 3-2 0 0,-1-3-1 0 0,-24 5 3 0 0,18-8 0 0 0,-1-1 0 0 0,-1-3 0 0 0,-13 2 0 0 0,-10-2-24 0 0,43-4-244 0 0,-19 3 268 0 0,41-2-209 0 0,-1-2-203 0 0,-1-2 265 0 0,3 1-4083 0 0,9-8-1984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7 10135 0 0,'24'-3'2902'0'0,"20"-1"-2902"0"0,-43 4 280 0 0,0 3 876 0 0,0 0-1043 0 0,0-1 1 0 0,-1 1-1 0 0,0 0 1 0 0,1 0-1 0 0,-1 0 1 0 0,0-1-1 0 0,-1 1 1 0 0,1 0-1 0 0,0 0 1 0 0,-1-1 0 0 0,1 1-1 0 0,-1 0 1 0 0,0 0-1 0 0,0-1 1 0 0,0 1-1 0 0,0-1 1 0 0,-1 1-1 0 0,1-1 1 0 0,-2 3-114 0 0,-5 5 167 0 0,0 1-1 0 0,-1-1 1 0 0,-9 8-167 0 0,7-7 255 0 0,-18 17 345 0 0,-2-2 1 0 0,-5 3-601 0 0,-43 37 1189 0 0,51-41-748 0 0,3-2 390 0 0,-16 18-831 0 0,21-20 259 0 0,15-16-206 0 0,-1 0-1 0 0,1 1 0 0 0,0 0 0 0 0,1 0 0 0 0,-4 6-52 0 0,7-11-8 0 0,1 0 0 0 0,-1-1-1 0 0,1 1 1 0 0,0 0 0 0 0,-1 0-1 0 0,1 0 1 0 0,0 0 0 0 0,0 0-1 0 0,-1 0 1 0 0,1 0 0 0 0,0-1-1 0 0,0 1 1 0 0,0 0 8 0 0,0-1-24 0 0,0 1-38 0 0,0-1 1 0 0,0 1-1 0 0,0-1 0 0 0,0 1 1 0 0,1-1-1 0 0,-1 1 0 0 0,0-1 1 0 0,0 0-1 0 0,0 1 0 0 0,0-1 0 0 0,1 1 1 0 0,-1-1-1 0 0,0 0 0 0 0,0 1 1 0 0,1-1-1 0 0,-1 0 0 0 0,0 1 1 0 0,1-1-1 0 0,-1 0 0 0 0,0 1 1 0 0,1-1-1 0 0,-1 0 0 0 0,0 0 0 0 0,1 1 1 0 0,-1-1-1 0 0,1 0 0 0 0,-1 0 1 0 0,0 0-1 0 0,1 0 0 0 0,-1 1 1 0 0,1-1-1 0 0,-1 0 0 0 0,1 0 62 0 0,13-3-1264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73 6447 0 0,'-2'-6'278'0'0,"-1"1"-1"0"0,1 0 1 0 0,-1 0 0 0 0,0 0-1 0 0,0 0 1 0 0,0 0-1 0 0,-1 1 1 0 0,1-1-1 0 0,-4-2-277 0 0,4 5 378 0 0,0 0 0 0 0,0 0-1 0 0,-1 0 1 0 0,1 0 0 0 0,0 0 0 0 0,-1 0-1 0 0,1 1 1 0 0,-1 0 0 0 0,0 0 0 0 0,1 0-1 0 0,-1 0 1 0 0,0 0 0 0 0,1 1 0 0 0,-1 0-1 0 0,0 0-377 0 0,-9 0 233 0 0,1 0-1 0 0,-1 1 0 0 0,1 1 1 0 0,-1 0-1 0 0,1 1 0 0 0,0 0 1 0 0,-11 5-233 0 0,-6 4 120 0 0,0 1 1 0 0,-15 10-121 0 0,30-15 16 0 0,1 1 0 0 0,-1 0 0 0 0,2 1 0 0 0,-6 5-16 0 0,12-10-7 0 0,1 1 0 0 0,0-1 1 0 0,0 1-1 0 0,0 0 1 0 0,1 0-1 0 0,-1 1 0 0 0,2-1 1 0 0,-1 1-1 0 0,1 0 1 0 0,-1 3 6 0 0,0 5-14 0 0,4 0 14 0 0,1-13 1 0 0,-1-1 0 0 0,1 1 0 0 0,-1 0 0 0 0,1-1 0 0 0,0 1-1 0 0,-1 0 1 0 0,1-1 0 0 0,0 1 0 0 0,0-1 0 0 0,0 1 0 0 0,0-1-1 0 0,0 0 1 0 0,1 1 0 0 0,-1-1 0 0 0,0 0 0 0 0,1 0 0 0 0,-1 0 0 0 0,1 1-1 0 0,2-1 25 0 0,-1 1 0 0 0,0-1 0 0 0,0 1 1 0 0,1-1-1 0 0,-1 0 0 0 0,1 0 0 0 0,-1-1 1 0 0,1 1-1 0 0,0-1-25 0 0,8 1 179 0 0,0-1 0 0 0,-1 0 0 0 0,1-1 0 0 0,-1-1 0 0 0,6-1-179 0 0,4-2 175 0 0,0-1 0 0 0,-1 0 1 0 0,0-2-1 0 0,-1 0 1 0 0,1-1-1 0 0,-2-1 1 0 0,1-1-1 0 0,-2 0 1 0 0,1-2-1 0 0,-1 0-175 0 0,-15 11-3 0 0,-1 1-1 0 0,1 0 1 0 0,-1-1-1 0 0,1 1 1 0 0,-1-1 0 0 0,1 0-1 0 0,-1 1 1 0 0,0-1-1 0 0,0 0 1 0 0,0 0-1 0 0,0 0 1 0 0,0 0 0 0 0,-1 0-1 0 0,1 0 1 0 0,0 0-1 0 0,-1 0 1 0 0,0 0-1 0 0,1 0 1 0 0,-1 0 0 0 0,0 0-1 0 0,0 0 1 0 0,0 0-1 0 0,0 0 1 0 0,0 0-1 0 0,-1 0 1 0 0,0-2 3 0 0,-1-3-138 0 0,-1 1 0 0 0,0-1-1 0 0,0 1 1 0 0,0 0 0 0 0,-1 0 0 0 0,-4-6 138 0 0,5 8-120 0 0,1 2-80 0 0,0-1 0 0 0,0 1 1 0 0,0 0-1 0 0,0 0 0 0 0,-1 0 1 0 0,1 0-1 0 0,0 0 0 0 0,-1 1 1 0 0,0-1-1 0 0,1 1 0 0 0,-1-1 1 0 0,0 1-1 0 0,1 0 0 0 0,-1 0 1 0 0,0 1-1 0 0,-3-2 200 0 0,0 1-461 0 0,0 1-1 0 0,0-1 1 0 0,0 1-1 0 0,0 0 0 0 0,0 1 1 0 0,0-1-1 0 0,-5 2 462 0 0,-12 3-1692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3223 0 0,'0'0'559'0'0,"0"0"1137"0"0,0 0 500 0 0,-1 3 99 0 0,-3 9-1734 0 0,-1 0-1 0 0,0 0 1 0 0,0-1 0 0 0,-1 0 0 0 0,-1 0 0 0 0,-4 6-561 0 0,-32 37 660 0 0,-40 40-660 0 0,50-56 40 0 0,21-23 393 0 0,-1-1 0 0 0,0-1 1 0 0,-15 12-434 0 0,26-24 476 0 0,2-1 17 0 0,0 0 29 0 0,0 0 106 0 0,0 0 48 0 0,3 0 10 0 0,23-7 511 0 0,0 0 0 0 0,-1-2 0 0 0,16-7-1197 0 0,6-3 710 0 0,-21 11-211 0 0,1 1-1 0 0,13-2-498 0 0,-25 6 61 0 0,-7 1-229 0 0,0 0-1 0 0,0 0 1 0 0,0-1 0 0 0,0 0 0 0 0,-1-1-1 0 0,1 0 169 0 0,-7 4-75 0 0,0-1-1 0 0,-1 1 0 0 0,1 0 0 0 0,0-1 1 0 0,0 0-1 0 0,-1 1 0 0 0,1-1 0 0 0,0 1 0 0 0,-1-1 1 0 0,1 0-1 0 0,0 1 0 0 0,-1-1 0 0 0,1 0 0 0 0,-1 0 1 0 0,1 0-1 0 0,-1 1 0 0 0,0-1 0 0 0,1 0 0 0 0,-1 0 1 0 0,0 0-1 0 0,1 0 0 0 0,-1 0 0 0 0,0 0 0 0 0,0 0 1 0 0,0 1-1 0 0,0-1 0 0 0,0 0 0 0 0,0 0 0 0 0,0 0 1 0 0,0 0-1 0 0,0 0 0 0 0,-1 0 0 0 0,1 0 0 0 0,0 0 1 0 0,-1 0-1 0 0,1 1 0 0 0,0-1 0 0 0,-1 0 76 0 0,-2-4-214 0 0,0 0-1 0 0,-1 0 0 0 0,1 0 0 0 0,-1 1 1 0 0,-4-5 214 0 0,-3-3-456 0 0,4 3-8 0 0,0 1 1 0 0,-1 0-1 0 0,-5-5 464 0 0,-8-8-5043 0 0,11 9-263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 10591 0 0,'0'0'488'0'0,"3"-1"-12"0"0,3 2 10 0 0,-9 4-191 0 0,-9 5 170 0 0,-36 19 1205 0 0,-35 13-1670 0 0,38-20 140 0 0,2 2 0 0 0,-15 11-140 0 0,16-6 128 0 0,0-3 0 0 0,-29 12-128 0 0,24-12-31 0 0,1 1-1 0 0,-3 6 32 0 0,-9 5-17 0 0,44-29 19 0 0,1 1 0 0 0,1 0 0 0 0,0 1-1 0 0,0 1 1 0 0,1 0 0 0 0,-5 7-2 0 0,16-18 6 0 0,-1-1 1 0 0,1 0-1 0 0,0 1 1 0 0,0-1-1 0 0,-1 0 1 0 0,1 1-1 0 0,0-1 1 0 0,0 0-1 0 0,0 1 1 0 0,-1-1-1 0 0,1 0 1 0 0,0 1-1 0 0,0-1 1 0 0,0 0-1 0 0,0 1 1 0 0,0-1-1 0 0,0 1 0 0 0,0-1 1 0 0,0 0-1 0 0,0 1 1 0 0,0-1-1 0 0,0 1 1 0 0,0-1-1 0 0,0 0 1 0 0,0 1-1 0 0,0-1 1 0 0,1 0-1 0 0,-1 1 1 0 0,0-1-1 0 0,0 1 1 0 0,0-1-1 0 0,0 0 1 0 0,1 1-1 0 0,-1-1 1 0 0,0 0-1 0 0,0 0 1 0 0,1 1-1 0 0,-1-1 0 0 0,0 0 1 0 0,1 0-1 0 0,-1 1 1 0 0,0-1-1 0 0,1 0 1 0 0,-1 0-1 0 0,0 0 1 0 0,1 1-1 0 0,-1-1 1 0 0,0 0-1 0 0,1 0 1 0 0,-1 0-1 0 0,1 0 1 0 0,-1 0-7 0 0,24 5 257 0 0,-22-5-230 0 0,53 6 1688 0 0,10-3-1715 0 0,-12 0 629 0 0,20 4-629 0 0,96 13-2737 0 0,-131-16 1682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 7831 0 0,'-7'-1'122'0'0,"-1"0"-1"0"0,0 0 0 0 0,1 1 1 0 0,-1 0-1 0 0,0 0 1 0 0,0 1-1 0 0,1 0 0 0 0,-1 0 1 0 0,-5 2-122 0 0,-11 5 584 0 0,0 0 0 0 0,-8 5-584 0 0,-1 0 845 0 0,-7 3 271 0 0,1 1 1 0 0,-8 7-1117 0 0,34-17 269 0 0,1 0 0 0 0,1 1 1 0 0,-1 1-1 0 0,1-1 0 0 0,1 2 1 0 0,0 0-1 0 0,0 0 1 0 0,-6 9-270 0 0,5-4 364 0 0,1 0 1 0 0,0 1-1 0 0,-3 9-364 0 0,10-19 88 0 0,0 1 0 0 0,1-1 0 0 0,0 0 0 0 0,0 1-1 0 0,1-1 1 0 0,-1 1 0 0 0,1 0 0 0 0,1-1 0 0 0,-1 1 0 0 0,1 0 0 0 0,1 1-88 0 0,-1-5 48 0 0,0-1 1 0 0,0 0-1 0 0,1 1 1 0 0,-1-1-1 0 0,1 0 1 0 0,0 1 0 0 0,-1-1-1 0 0,1 0 1 0 0,0 0-1 0 0,0 0 1 0 0,1 0-1 0 0,-1 0 1 0 0,0 0 0 0 0,1 0-1 0 0,-1 0 1 0 0,1 0-1 0 0,-1-1 1 0 0,1 1 0 0 0,1 0-49 0 0,-1-1 81 0 0,1 1 1 0 0,0-1-1 0 0,1 1 1 0 0,-1-1-1 0 0,0 0 1 0 0,0 0-1 0 0,0-1 1 0 0,1 1-1 0 0,-1-1 1 0 0,0 1-1 0 0,1-1 1 0 0,-1 0-1 0 0,1 0-81 0 0,15-1 370 0 0,0 0-1 0 0,0-1 0 0 0,0-1 1 0 0,-1-1-1 0 0,1-1 0 0 0,5-2-369 0 0,-14 4 165 0 0,3-1 24 0 0,-1 0 0 0 0,0 0 1 0 0,-1-2-1 0 0,11-5-189 0 0,-20 10-7 0 0,1-1 0 0 0,0 0 0 0 0,0 0 1 0 0,-1-1-1 0 0,1 1 0 0 0,-1 0 0 0 0,0-1 0 0 0,1 0 0 0 0,-1 1 1 0 0,0-1-1 0 0,-1 0 0 0 0,1 0 0 0 0,0 0 0 0 0,-1 0 1 0 0,0-1-1 0 0,0 1 0 0 0,0 0 0 0 0,0 0 0 0 0,0-1 1 0 0,0 0 5 0 0,0-2-403 0 0,0 1 0 0 0,-1-1-1 0 0,1 1 1 0 0,-1 0-1 0 0,0-1 1 0 0,-1 1-1 0 0,1-1 1 0 0,-1 1-1 0 0,0 0 1 0 0,0-1-1 0 0,-1 1 1 0 0,1 0-1 0 0,-1 0 1 0 0,-1-2 404 0 0,-4-7-1771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71 11975 0 0,'0'0'267'0'0,"0"0"42"0"0,1-1 17 0 0,14-11 84 0 0,-8 7 68 0 0,0-2-1 0 0,0 1 0 0 0,6-8-477 0 0,-12 14 102 0 0,0-1 1 0 0,-1 0-1 0 0,1 0 0 0 0,1 0 0 0 0,-1 1 0 0 0,0-1 0 0 0,0 1 1 0 0,0-1-1 0 0,0 1 0 0 0,0-1 0 0 0,0 1 0 0 0,1-1-102 0 0,4-1 310 0 0,2-3-71 0 0,-6 3-192 0 0,0 1-1 0 0,0 0 0 0 0,0 0 1 0 0,1 0-1 0 0,-1 0 0 0 0,0 0 1 0 0,0 1-1 0 0,0-1 1 0 0,1 0-1 0 0,-1 1 0 0 0,0 0 1 0 0,1 0-1 0 0,-1 0 0 0 0,0 0 1 0 0,1 0-1 0 0,-1 0 1 0 0,0 0-1 0 0,1 1 0 0 0,-1-1-46 0 0,7 3 0 0 0,-2 3 0 0 0,-6-3 0 0 0,0-1 0 0 0,-1 0 0 0 0,1 0 0 0 0,0 1 0 0 0,-1-1 0 0 0,0 0 0 0 0,1 1 0 0 0,-1-1 0 0 0,0 1 0 0 0,0-1 0 0 0,-1 0 0 0 0,1 1 0 0 0,0-1 0 0 0,-1 0 0 0 0,1 1 0 0 0,-1-1 0 0 0,0 0 0 0 0,0 0 0 0 0,0 1 0 0 0,0-1 0 0 0,0 0 0 0 0,0 0 0 0 0,-5 8 0 0 0,0-1 0 0 0,0 0 0 0 0,-1 0 0 0 0,-1 0 0 0 0,-25 29 0 0 0,-2-2 0 0 0,-1-1 0 0 0,-17 10 0 0 0,25-21 0 0 0,17-14 0 0 0,0 0 0 0 0,-1-1 0 0 0,-12 7 0 0 0,-51 32 0 0 0,72-46 0 0 0,0 0 0 0 0,0 0 0 0 0,1 0 0 0 0,-1 1 0 0 0,1-1 0 0 0,-1 2 0 0 0,-3 2 0 0 0,-3 6 0 0 0,10-6 0 0 0,0-5 0 0 0,0 1 12 0 0,-1 0 0 0 0,1 0-1 0 0,0 0 1 0 0,-1 0 0 0 0,1-1-1 0 0,0 1 1 0 0,0 0 0 0 0,1-1-1 0 0,-1 1 1 0 0,0-1 0 0 0,0 1 0 0 0,1-1-1 0 0,-1 1 1 0 0,1-1 0 0 0,-1 0-1 0 0,1 0 1 0 0,0 0 0 0 0,-1 0-1 0 0,1 0 1 0 0,0 0 0 0 0,0 0-1 0 0,0 0 1 0 0,-1-1 0 0 0,1 1 0 0 0,0-1-1 0 0,0 0 1 0 0,0 1 0 0 0,1-1-12 0 0,8 1 145 0 0,0 1 1 0 0,0-2-1 0 0,0 0 0 0 0,5 0-145 0 0,-14-1 22 0 0,25 0 350 0 0,-1-1 1 0 0,1-1-1 0 0,17-6-372 0 0,-31 7 22 0 0,0 0 0 0 0,0 1 0 0 0,0 0 0 0 0,1 1-22 0 0,-3 0-223 0 0,0 0 0 0 0,0-1-1 0 0,-1 0 1 0 0,1-1 0 0 0,-1 0-1 0 0,4-2 224 0 0,22-5-2950 0 0,-18 5 1416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201 245 6911 0 0,'-14'6'371'0'0,"1"0"0"0"0,0-1 0 0 0,-15 4-371 0 0,0 0 1331 0 0,19-6-882 0 0,1-1 0 0 0,-1 0-1 0 0,0-1 1 0 0,0 0-1 0 0,0 0 1 0 0,0-1-1 0 0,0 0 1 0 0,0-1 0 0 0,-3 0-449 0 0,10 0 596 0 0,-8-24 1272 0 0,10 22-1796 0 0,0-1 0 0 0,0 1 0 0 0,0-1-1 0 0,1 1 1 0 0,0-1 0 0 0,-1 1 0 0 0,1-1 0 0 0,1 1 0 0 0,-1 0 0 0 0,0 0 0 0 0,1-1 0 0 0,-1 1 0 0 0,1 0 0 0 0,0 0 0 0 0,0 0 0 0 0,1 0-72 0 0,7-9 102 0 0,0 0 0 0 0,1 1 1 0 0,1 0-103 0 0,-10 9 2 0 0,-1 0-2 0 0,36-32 58 0 0,0 1-58 0 0,-23 23 8 0 0,-1 0 0 0 0,1 1 0 0 0,0 0 0 0 0,1 2 0 0 0,0-1-8 0 0,64-25 0 0 0,-77 33 0 0 0,-1-1 0 0 0,1 1 0 0 0,-1-1 0 0 0,1 1 0 0 0,0 0 0 0 0,-1 0 0 0 0,1 0 0 0 0,0 0 0 0 0,-1 0 0 0 0,1 0 0 0 0,1 0 9 0 0,0 1-1 0 0,-1 0 1 0 0,1 0-1 0 0,-1 0 1 0 0,1 0-1 0 0,-1 0 1 0 0,1 0-1 0 0,-1 1 1 0 0,0-1 0 0 0,0 1-1 0 0,0 0 1 0 0,0 0-1 0 0,0 0 1 0 0,0 0-1 0 0,0 0 1 0 0,-1 0-1 0 0,1 0 1 0 0,-1 0-1 0 0,1 1 1 0 0,-1-1-1 0 0,0 0 1 0 0,0 1-1 0 0,1 2-8 0 0,2 7 72 0 0,-1 1 0 0 0,0-1 0 0 0,0 1 0 0 0,-1 7-72 0 0,1-2 36 0 0,-2-4 39 0 0,0 0-1 0 0,-1 1 1 0 0,-2 13-75 0 0,1 10 72 0 0,1-24-7 0 0,0-7-41 0 0,0 0 0 0 0,0 1 0 0 0,-1-1-1 0 0,0 0 1 0 0,-1 0 0 0 0,0 4-24 0 0,-18 48-1480 0 0,19-56-4608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642 895 11775 0 0,'0'0'539'0'0,"0"0"-10"0"0,0 0-269 0 0,0 0 119 0 0,0 0 93 0 0,0 0 21 0 0,1-3 31 0 0,32-40-166 0 0,15-20 1277 0 0,-2-2 0 0 0,29-58-1635 0 0,148-294-440 0 0,-216 406 160 0 0,-1-1 0 0 0,0-1 0 0 0,-1 1 0 0 0,0-1 0 0 0,-1 0 0 0 0,0 0 0 0 0,-1 0 0 0 0,-1-1 0 0 0,0 1 0 0 0,0-8 280 0 0,-2 20-24 0 0,0 0 1 0 0,0-1-1 0 0,0 1 0 0 0,0 0 0 0 0,0-1 0 0 0,0 1 1 0 0,-1 0-1 0 0,1-1 0 0 0,0 1 0 0 0,-1 0 0 0 0,1 0 0 0 0,-1-1 1 0 0,0 1-1 0 0,1 0 0 0 0,-1 0 0 0 0,0 0 0 0 0,1 0 0 0 0,-1 0 1 0 0,0 0-1 0 0,0 0 0 0 0,0 0 0 0 0,0 0 24 0 0,-1 0-53 0 0,0 0 0 0 0,1 1-1 0 0,-1-1 1 0 0,0 0-1 0 0,1 1 1 0 0,-1 0 0 0 0,0-1-1 0 0,1 1 1 0 0,-1 0 0 0 0,0 0-1 0 0,0 0 1 0 0,0 0 0 0 0,1 0-1 0 0,-3 0 54 0 0,-5 2-195 0 0,0 0 0 0 0,-1 1-1 0 0,1 0 1 0 0,0 0 0 0 0,-4 3 195 0 0,13-6-1 0 0,-21 11 154 0 0,0 0 0 0 0,1 1 0 0 0,0 1 0 0 0,1 1 0 0 0,1 1 0 0 0,0 1 0 0 0,1 0-1 0 0,1 1 1 0 0,-12 16-153 0 0,6-6 246 0 0,-23 26 371 0 0,2 2 0 0 0,-20 35-617 0 0,36-43 110 0 0,1 2 0 0 0,2 0 0 0 0,3 2 0 0 0,1 0 0 0 0,3 1 0 0 0,3 1 0 0 0,1 1 0 0 0,3 0 0 0 0,0 23-110 0 0,7-43 31 0 0,-1 0 0 0 0,-2-1 0 0 0,-1 0 0 0 0,-2 0 0 0 0,-1-1 0 0 0,-1 0 0 0 0,-3 3-31 0 0,-10 11 263 0 0,-1-2 0 0 0,-2 0-1 0 0,-2-2 1 0 0,-11 10-263 0 0,-137 151 1070 0 0,109-134-1936 0 0,65-65-3613 0 0,-3 6-1520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13823 0 0,'3'-4'169'0'0,"1"-1"0"0"0,0 1 0 0 0,0 0-1 0 0,0 0 1 0 0,1 0 0 0 0,-1 1 0 0 0,1 0-1 0 0,0 0 1 0 0,0 0 0 0 0,0 0 0 0 0,0 1 0 0 0,4-2-169 0 0,45-12 1180 0 0,-1 2 0 0 0,2 2 1 0 0,0 3-1 0 0,49-2-1180 0 0,142 3 1381 0 0,-138 6-7658 0 0,-78 2-454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69 436 17503 0 0,'0'0'1352'0'0,"0"-2"-873"0"0,-1-5-256 0 0,1 6 450 0 0,0 1 214 0 0,0 0 44 0 0,-1 8 156 0 0,-5 17-1028 0 0,5-19-6 0 0,0-1-1 0 0,-1 0 1 0 0,0 1 0 0 0,1-1-1 0 0,-1 0 1 0 0,-1 0 0 0 0,-2 4-53 0 0,-13 27-140 0 0,1-4-1538 0 0,8-16 652 0 0</inkml:trace>
  <inkml:trace contextRef="#ctx0" brushRef="#br0" timeOffset="1">360 119 9095 0 0,'26'-39'400'0'0,"-3"18"88"0"0,4 3-392 0 0,-2 4-96 0 0,-2 3 0 0 0,-4 3-2672 0 0,-3 0-560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224 285 2759 0 0,'1'4'207'0'0,"-1"0"181"0"0,0 0 1 0 0,0 0-1 0 0,-1 1 0 0 0,1-1 0 0 0,-1 0 1 0 0,0 0-1 0 0,0 0 0 0 0,0 0 0 0 0,-1 0 1 0 0,0 3-389 0 0,0-4 507 0 0,0 0 1 0 0,1-1 0 0 0,-1 1-1 0 0,-1 0 1 0 0,1-1 0 0 0,0 1 0 0 0,0-1-1 0 0,-1 0 1 0 0,0 0 0 0 0,1 0-1 0 0,-1 0 1 0 0,0 0 0 0 0,-1 0-508 0 0,-1 1 321 0 0,1-1 0 0 0,-1 1 0 0 0,0-1 0 0 0,1-1 0 0 0,-1 1 0 0 0,0 0 0 0 0,0-1 0 0 0,0 0 0 0 0,0 0 0 0 0,-1-1 0 0 0,1 1 0 0 0,0-1 0 0 0,0 0 0 0 0,0-1 0 0 0,0 1 0 0 0,0-1 0 0 0,-1 0 0 0 0,1 0 0 0 0,0-1 0 0 0,1 0 0 0 0,-1 1 0 0 0,0-1 0 0 0,0-1 0 0 0,1 1 0 0 0,-1-1-321 0 0,1 1 80 0 0,0-1 0 0 0,0 0-1 0 0,1 0 1 0 0,-1 0 0 0 0,1-1 0 0 0,-1 1 0 0 0,1-1 0 0 0,0 0 0 0 0,0 0 0 0 0,1 0-1 0 0,-1 0 1 0 0,1 0 0 0 0,0-1 0 0 0,0 1 0 0 0,0-1 0 0 0,1 1 0 0 0,-1-1-1 0 0,1 0 1 0 0,0 0 0 0 0,0-2-80 0 0,1 1 32 0 0,0 0 0 0 0,1-1-1 0 0,-1 1 1 0 0,1 0 0 0 0,0 0 0 0 0,1 0-1 0 0,-1 0 1 0 0,1 0 0 0 0,1 0-1 0 0,-1 0 1 0 0,1 1 0 0 0,0-1 0 0 0,0 1-1 0 0,0-1 1 0 0,4-2-32 0 0,11-13-206 0 0,1 1-1 0 0,2 0 1 0 0,0 2 0 0 0,20-14 206 0 0,-28 22-361 0 0,0 0-1 0 0,1 2 1 0 0,0-1 0 0 0,1 2 0 0 0,-1 0 0 0 0,1 0 0 0 0,1 2-1 0 0,-1 0 1 0 0,8-1 361 0 0,-17 5-94 0 0,0 0 0 0 0,0 1-1 0 0,0 0 1 0 0,-1 0 0 0 0,1 0 0 0 0,0 1 0 0 0,0 0-1 0 0,0 0 1 0 0,0 1 0 0 0,-1-1 0 0 0,1 1 94 0 0,-2 0-24 0 0,0-1 1 0 0,0 1 0 0 0,0 0-1 0 0,0 0 1 0 0,0 0 0 0 0,-1 1-1 0 0,1-1 1 0 0,-1 1 0 0 0,0 0-1 0 0,1 0 1 0 0,-1 0 0 0 0,-1 0-1 0 0,1 0 1 0 0,0 1 0 0 0,0 1 23 0 0,2 9-14 0 0,-4-2 6 0 0,-1 0 0 0 0,0 0 0 0 0,-1 0 0 0 0,0 0 0 0 0,-1-1 0 0 0,-1 1 0 0 0,0 0 0 0 0,-3 8 8 0 0,-6 28 60 0 0,10-38-49 0 0,0 1-1 0 0,-1-1 1 0 0,0 0-1 0 0,-1 0 0 0 0,0 0 1 0 0,-5 7-11 0 0,7-13 5 0 0,0 0 0 0 0,-1-1 0 0 0,1 1-1 0 0,-1-1 1 0 0,0 0 0 0 0,0 0 0 0 0,0 0 0 0 0,-1 0 0 0 0,1 0 0 0 0,-1-1 0 0 0,1 0 0 0 0,-1 1-1 0 0,0-1 1 0 0,0-1 0 0 0,0 1 0 0 0,0-1 0 0 0,0 1 0 0 0,-1-1-5 0 0,-10 2-176 0 0,1 1 0 0 0,-1 1 0 0 0,1 1 1 0 0,0-1-1 0 0,0 2 0 0 0,1 0 0 0 0,-2 2 176 0 0,15-9-33 0 0,-2 2-553 0 0,0-1 1 0 0,-1 0-1 0 0,1 0 1 0 0,0 0-1 0 0,0 0 1 0 0,-1 0 0 0 0,1 0-1 0 0,-1-1 1 0 0,0 1 585 0 0,-9-2-5046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9215 0 0,'0'0'707'0'0,"-1"3"-464"0"0,-8 28 257 0 0,0 0 1 0 0,-3 0-1 0 0,0-1 1 0 0,-2-1 0 0 0,-1 0-1 0 0,-1-1 1 0 0,-2-1-1 0 0,0-1 1 0 0,-2 0 0 0 0,-1-1-1 0 0,-3 0-500 0 0,-35 38 343 0 0,-53 42-343 0 0,-41 38 140 0 0,53-48-127 0 0,76-74-19 0 0,14-13 18 0 0,0 1-1 0 0,1 0 1 0 0,0 0 0 0 0,1 1 0 0 0,-1 0-1 0 0,-4 9-11 0 0,8-11 0 0 0,-11 21 0 0 0,13-25 0 0 0,3-3-2 0 0,-1 1 0 0 0,0 0 1 0 0,1-1-1 0 0,-1 1 0 0 0,1 0 1 0 0,-1-1-1 0 0,1 1 0 0 0,0 0 1 0 0,-1 0-1 0 0,1-1 1 0 0,0 2 1 0 0,0-1-795 0 0,1 0-2962 0 0,3 10-1257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47 9215 0 0,'0'0'707'0'0,"2"1"-464"0"0,3 3-206 0 0,-3-3 57 0 0,1 0 1 0 0,-1 1-1 0 0,0-1 1 0 0,1 1 0 0 0,-1 0-1 0 0,0 0 1 0 0,0 0-1 0 0,0 0 1 0 0,0 0-1 0 0,-1 0 1 0 0,1 1 0 0 0,0 0-95 0 0,10 4 1592 0 0,-9-5-1421 0 0,-1 1 0 0 0,1-1 0 0 0,-1 0 0 0 0,1 0 1 0 0,0-1-1 0 0,0 1 0 0 0,0-1 0 0 0,0 1 1 0 0,0-1-1 0 0,0 0 0 0 0,0 0 0 0 0,0 0 0 0 0,1-1 1 0 0,-1 1-1 0 0,0-1 0 0 0,0 1 0 0 0,1-1 0 0 0,-1 0 1 0 0,0-1-1 0 0,1 1 0 0 0,-1 0 0 0 0,1-1-171 0 0,5-2 112 0 0,0 1 0 0 0,0-2 1 0 0,-1 1-1 0 0,1-1 0 0 0,-1-1 0 0 0,0 1 0 0 0,0-1 0 0 0,0-1-112 0 0,17-10 71 0 0,-22 14-71 0 0,1-1 0 0 0,0 0 0 0 0,-1 0 0 0 0,1 0 0 0 0,-1 0 0 0 0,1-1 0 0 0,8-9 0 0 0,0-1-61 0 0,-11 14 59 0 0,-1 0-1 0 0,0 0 1 0 0,0 0-1 0 0,0 0 1 0 0,0 0-1 0 0,0 0 0 0 0,0 0 1 0 0,0-1-1 0 0,0 1 1 0 0,1 0-1 0 0,-1 0 0 0 0,0 0 1 0 0,0 0-1 0 0,0 0 1 0 0,0 0-1 0 0,0-1 1 0 0,0 1-1 0 0,0 0 0 0 0,0 0 1 0 0,0 0-1 0 0,0 0 1 0 0,0-1-1 0 0,0 1 0 0 0,0 0 1 0 0,0 0-1 0 0,0 0 1 0 0,0 0-1 0 0,0 0 0 0 0,0-1 1 0 0,0 1-1 0 0,0 0 1 0 0,0 0-1 0 0,-1 0 1 0 0,1 0-1 0 0,0 0 0 0 0,0 0 1 0 0,0-1 2 0 0,-12 3-140 0 0,11-2 143 0 0,-13 4-120 0 0,1 0 1 0 0,0 1 0 0 0,0 0-1 0 0,0 1 1 0 0,1 1-1 0 0,-1 0 1 0 0,-9 8 116 0 0,-15 12 64 0 0,-24 27-64 0 0,6-7 164 0 0,41-36-107 0 0,0 1 0 0 0,0 1-1 0 0,2 0 1 0 0,-1 1 0 0 0,2 1-1 0 0,-10 15-56 0 0,21-30 1 0 0,-1 0 1 0 0,1 0-1 0 0,0 0 0 0 0,0 0 0 0 0,0 0 0 0 0,0 1 1 0 0,0-1-1 0 0,0 0 0 0 0,0 0 0 0 0,0 0 0 0 0,0 0 1 0 0,0 0-1 0 0,0 0 0 0 0,0 0 0 0 0,0 1 0 0 0,0-1 1 0 0,0 0-1 0 0,0 0 0 0 0,0 0 0 0 0,0 0 0 0 0,0 0 1 0 0,0 0-1 0 0,0 0 0 0 0,0 1 0 0 0,0-1 0 0 0,0 0 1 0 0,0 0-1 0 0,0 0 0 0 0,0 0 0 0 0,0 0 0 0 0,0 0 1 0 0,1 0-1 0 0,-1 0 0 0 0,0 1 0 0 0,0-1 0 0 0,0 0 1 0 0,0 0-1 0 0,0 0 0 0 0,0 0 0 0 0,0 0 0 0 0,0 0 1 0 0,0 0-1 0 0,1 0 0 0 0,-1 0 0 0 0,0 0 0 0 0,0 0 1 0 0,0 0-1 0 0,0 0 0 0 0,0 0 0 0 0,0 0-1 0 0,6 4-115 0 0,0 0 0 0 0,0-1-1 0 0,0 0 1 0 0,0 0 0 0 0,0-1 0 0 0,0 0-1 0 0,1 0 1 0 0,-1 0 0 0 0,6 0 115 0 0,16 1-635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86 159 3679 0 0,'0'0'167'0'0,"-2"1"-7"0"0,-12 9-1151 0 0,-9 8 5386 0 0,-5 5 3198 0 0,11-11-5906 0 0,16-11-1131 0 0,1-1-3 0 0,0 0 66 0 0,0 0 28 0 0,0 0 7 0 0,2-1-10 0 0,73-26-35 0 0,-27 12 94 0 0,-1-3-1 0 0,-1-2 0 0 0,35-21-702 0 0,-5 0-32 0 0,-5 5-41 0 0,-63 31-85 0 0,0 1 0 0 0,0 0-1 0 0,0 1 1 0 0,1 0 0 0 0,6-2 158 0 0,-13 5-385 0 0,-2 0 25 0 0,0 0 128 0 0,0 0 59 0 0,0 2 136 0 0,0-1 0 0 0,0 1 0 0 0,0 0 0 0 0,-1-1 0 0 0,1 1 1 0 0,-1-1-1 0 0,1 1 0 0 0,-1 0 0 0 0,0-1 0 0 0,0 1 1 0 0,0-1-1 0 0,1 0 0 0 0,-1 1 0 0 0,-1-1 0 0 0,0 1 37 0 0,-21 19-71 0 0,10-10-11 0 0,-14 11 56 0 0,10-7-15 0 0,0 1 0 0 0,1 0 0 0 0,-9 12 41 0 0,24-26-271 0 0,1-2-70 0 0,0 0-1238 0 0,0 0-4913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0 11055 0 0,'0'0'506'0'0,"0"0"-10"0"0,0 0-179 0 0,0 0 422 0 0,-1 3 223 0 0,-2 9-474 0 0,-2-1 0 0 0,1 0 0 0 0,-1 0-1 0 0,-1-1 1 0 0,0 1 0 0 0,-2 1-488 0 0,-17 24 925 0 0,-5 1-925 0 0,-17 25 656 0 0,-168 263 737 0 0,92-136-1278 0 0,94-144-67 0 0,0 0-36 0 0,-21 25-12 0 0,13-21 7 0 0,21-27-215 0 0,-1-1 1 0 0,-1 0-1 0 0,-16 14 208 0 0,4-2-1556 0 0,24-25 475 0 0,4-6-1068 0 0,2-2-3377 0 0</inkml:trace>
  <inkml:trace contextRef="#ctx0" brushRef="#br0" timeOffset="1">6 544 5983 0 0,'0'0'464'0'0,"-1"2"-305"0"0,1-1 14 0 0,-1 1 0 0 0,0-1 0 0 0,1 0 0 0 0,-1 1 0 0 0,1-1 0 0 0,-1 0 0 0 0,1 1-1 0 0,0-1 1 0 0,0 1 0 0 0,0-1 0 0 0,0 1 0 0 0,0-1 0 0 0,0 0 0 0 0,0 1 0 0 0,0-1 0 0 0,0 1 0 0 0,1-1 0 0 0,-1 0 0 0 0,0 1-1 0 0,1-1 1 0 0,-1 0 0 0 0,1 1 0 0 0,0-1 0 0 0,-1 0 0 0 0,1 0 0 0 0,1 1-173 0 0,0 0 464 0 0,0 0 1 0 0,0 0-1 0 0,1 0 1 0 0,-1-1-1 0 0,1 1 0 0 0,-1-1 1 0 0,1 1-1 0 0,0-1 1 0 0,0 0-465 0 0,1 1 417 0 0,5 1 43 0 0,0 0 0 0 0,1 0 0 0 0,-1-1 0 0 0,1 0 0 0 0,-1-1 0 0 0,10 0-460 0 0,16 0 1288 0 0,10-2-1288 0 0,-9 0 555 0 0,57-2 1005 0 0,-1-3 0 0 0,85-18-1560 0 0,-136 14 20 0 0,0-2-1 0 0,-1-2 1 0 0,13-7-20 0 0,-1 1-1488 0 0,2-1-6386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0 14943 0 0,'0'0'687'0'0,"0"0"-16"0"0,0 0-362 0 0,-2 1 72 0 0,-5 2-211 0 0,0 1-1 0 0,0 0 0 0 0,0 0 1 0 0,1 1-1 0 0,-1-1 0 0 0,1 1 0 0 0,0 1 1 0 0,1-1-1 0 0,0 1 0 0 0,-4 4-169 0 0,-11 16 176 0 0,2 1-1 0 0,0 2-175 0 0,4-8 200 0 0,-229 333 1178 0 0,187-276-1273 0 0,-37 47-5 0 0,37-61-50 0 0,-37 47 81 0 0,36-42-2 0 0,22-27-94 0 0,-15 24-35 0 0,43-53-193 0 0,7-9-2392 0 0,0-4 1359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11975 0 0,'0'0'267'0'0,"0"0"42"0"0,0 0 17 0 0,0 0-28 0 0,-1 2-196 0 0,1 7 136 0 0,0 1 0 0 0,0-1 0 0 0,1 0 0 0 0,0 1 1 0 0,0-1-1 0 0,1 0 0 0 0,1 0 0 0 0,-1 0 1 0 0,3 5-239 0 0,1 4 322 0 0,-1-5-138 0 0,0-1 1 0 0,1 1-1 0 0,0-1 0 0 0,1-1 0 0 0,1 1 0 0 0,0-1 0 0 0,5 5-184 0 0,20 31 343 0 0,-12-16-343 0 0,-11-17 0 0 0,-1 0 0 0 0,-1 0 0 0 0,0 0 0 0 0,2 9 0 0 0,-8-17 0 0 0,1 0 0 0 0,-1 1 0 0 0,-1-1 0 0 0,1 1 0 0 0,-1 0 0 0 0,0-1 0 0 0,-1 1 0 0 0,0 0 0 0 0,0 5 0 0 0,-1-8 0 0 0,1 0 0 0 0,-1 0 0 0 0,0 0 0 0 0,-1 0 0 0 0,1 0 0 0 0,-1 0 0 0 0,0 0 0 0 0,0 0 0 0 0,0-1 0 0 0,0 1 0 0 0,-1-1 0 0 0,1 1 0 0 0,-1-1 0 0 0,0 0 0 0 0,0 0 0 0 0,0 0 0 0 0,-5 5-40 0 0,0-1 0 0 0,0 0 0 0 0,-1 0 0 0 0,0-1 0 0 0,0 0-1 0 0,-1-1 1 0 0,0 0 0 0 0,0 0 0 0 0,0-1 0 0 0,-1 0 40 0 0,-19 6-1495 0 0,29-10 1360 0 0,0 0 0 0 0,0 0 0 0 0,0-1 0 0 0,0 1-1 0 0,0 0 1 0 0,0-1 0 0 0,0 1 0 0 0,0-1 0 0 0,0 1 0 0 0,0-1-1 0 0,0 0 1 0 0,0 1 0 0 0,0-1 0 0 0,0 0 0 0 0,0 0 135 0 0,0 0-362 0 0,-4-6-4417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79 10591 0 0,'-11'2'494'0'0,"1"1"-1"0"0,0 1 0 0 0,0-1 1 0 0,0 2-1 0 0,1-1 0 0 0,-1 1 1 0 0,-1 3-494 0 0,10-8 215 0 0,1 0 1 0 0,-1 0-1 0 0,1 0 1 0 0,0 0-1 0 0,-1 1 1 0 0,1-1 0 0 0,0 0-1 0 0,-1 0 1 0 0,1 1-1 0 0,0-1 1 0 0,-1 0-1 0 0,1 0 1 0 0,0 1 0 0 0,-1-1-1 0 0,1 0 1 0 0,0 1-1 0 0,0-1 1 0 0,0 1-1 0 0,-1-1 1 0 0,1 0 0 0 0,0 1-1 0 0,0-1 1 0 0,0 1-1 0 0,0-1 1 0 0,0 0-1 0 0,0 1 1 0 0,-1-1-1 0 0,1 1 1 0 0,0-1-216 0 0,5 5 3514 0 0,0-1-4785 0 0,0-1 1385 0 0,0-1 1 0 0,0 0-1 0 0,0-1 0 0 0,0 1 1 0 0,0-1-1 0 0,0 0 0 0 0,0 0 1 0 0,4 0-115 0 0,47 1 491 0 0,-39-1-394 0 0,110-6 372 0 0,-51 1-329 0 0,-5 1-404 0 0,0-3-1 0 0,0-3 1 0 0,-1-4-1 0 0,0-2 0 0 0,10-7 265 0 0,-41 9-4057 0 0,34-18 4057 0 0,-19 5-7184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11 10591 0 0,'0'0'819'0'0,"0"-2"-480"0"0,1-5-35 0 0,0 5 44 0 0,-1 2 10 0 0,0 0 33 0 0,0 0 128 0 0,0 0 51 0 0,0 0 8 0 0,-2 3-25 0 0,-96 113 1556 0 0,-42 49-597 0 0,89-110-1339 0 0,-311 328 425 0 0,260-271-499 0 0,60-64-27 0 0,23-24 2 0 0,18-23-10 0 0,1-1 0 0 0,0 0 0 0 0,0 0 15 0 0,0 0 60 0 0,1 0-117 0 0,0 0 1 0 0,0-1-1 0 0,0 1 1 0 0,0 0-1 0 0,0-1 1 0 0,0 1-1 0 0,0-1 1 0 0,-1 1-1 0 0,1-1 1 0 0,0 0-1 0 0,0 1 1 0 0,0-2-23 0 0,4-2 56 0 0,44-29 146 0 0,-2-3 0 0 0,14-15-202 0 0,0 0 76 0 0,-28 25-364 0 0,1 1 0 0 0,0 1 0 0 0,2 2 0 0 0,1 1 0 0 0,14-4 288 0 0,-45 23-321 0 0,-1 0 0 0 0,1 0 0 0 0,0 0 0 0 0,0 0 0 0 0,0 1 0 0 0,0 0 0 0 0,0 0 0 0 0,3 1 321 0 0,-9 4-300 0 0,0 2 283 0 0,0 1 0 0 0,-1 0 0 0 0,1-1 0 0 0,-1 1 0 0 0,-1-1 0 0 0,1 1 0 0 0,-1-1 0 0 0,0 1 0 0 0,0-1 0 0 0,-1 0 0 0 0,0 0 0 0 0,0 0 0 0 0,-1-1 0 0 0,1 1 0 0 0,-1-1 0 0 0,-2 2 17 0 0,-20 25 181 0 0,0 0 685 0 0,1 0 1 0 0,2 2-1 0 0,-1 3-866 0 0,8-9 338 0 0,9-17-300 0 0,0 0 0 0 0,1 1 0 0 0,0-1 0 0 0,1 1 0 0 0,-3 12-38 0 0,-1 4-784 0 0,3-14-4248 0 0,4-12-1048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85 4143 0 0,'4'-9'466'0'0,"0"-7"-595"0"0,-3-7 5110 0 0,-1 22-2263 0 0,-9-5 573 0 0,5 3-2990 0 0,-3-1-226 0 0,-1 0 0 0 0,0 1 0 0 0,0-1 0 0 0,0 2-1 0 0,-1-1 1 0 0,1 1 0 0 0,-1 0 0 0 0,1 1 0 0 0,-1 0-1 0 0,1 0 1 0 0,-1 1 0 0 0,0 0 0 0 0,1 1 0 0 0,-1 0-1 0 0,0 0 1 0 0,1 1 0 0 0,-1 0 0 0 0,-5 2-75 0 0,-10 4 61 0 0,0 1 1 0 0,1 0-1 0 0,0 2 0 0 0,-16 11-61 0 0,-15 11 234 0 0,-15 15-234 0 0,54-37 2 0 0,-3 1 19 0 0,1 1 1 0 0,-5 6-22 0 0,18-16 10 0 0,0 1 1 0 0,1 0-1 0 0,-1 0 1 0 0,1 1-1 0 0,-1-1 1 0 0,2 1-1 0 0,-1-1 0 0 0,0 1 1 0 0,1 0-1 0 0,0 0 1 0 0,-1 3-11 0 0,1 3 76 0 0,2-9-55 0 0,0 0 0 0 0,1-1 0 0 0,-1 1 0 0 0,1 0 0 0 0,-1 0 0 0 0,1 0 0 0 0,0-1 0 0 0,0 1 0 0 0,0 0 1 0 0,0-1-1 0 0,0 1 0 0 0,0-1 0 0 0,0 1 0 0 0,1-1 0 0 0,-1 1 0 0 0,0-1 0 0 0,1 0-21 0 0,1 1 39 0 0,-1 0 0 0 0,1-1 0 0 0,-1 1 0 0 0,1-1-1 0 0,0 0 1 0 0,-1 0 0 0 0,1 0 0 0 0,0 0 0 0 0,0-1 0 0 0,0 1-1 0 0,0-1 1 0 0,0 1 0 0 0,-1-1 0 0 0,2 0-39 0 0,43-4 610 0 0,-32 3-442 0 0,7-1-72 0 0,0 0 0 0 0,-1-2 1 0 0,1 0-1 0 0,-1-1 0 0 0,0-1 1 0 0,0-1-1 0 0,-1-1 0 0 0,18-10-96 0 0,-35 17-69 0 0,-6 3 9 0 0,-29 24-75 0 0,-1-2-1 0 0,-9 4 136 0 0,42-28-7 0 0,-1 0 0 0 0,1 1 0 0 0,-1-1 0 0 0,0 1-1 0 0,1-1 1 0 0,-1 1 0 0 0,1-1 0 0 0,-1 1 0 0 0,1-1-1 0 0,-1 1 1 0 0,1 0 0 0 0,-1-1 0 0 0,1 1 0 0 0,0-1 0 0 0,-1 1-1 0 0,1 0 1 0 0,0 0 0 0 0,-1 0 7 0 0,1 1-27 0 0,-2 0-69 0 0,2-2 0 0 0,1 3-33 0 0,0-1 86 0 0,-1-1-1 0 0,1 1 1 0 0,0 0 0 0 0,0-1 0 0 0,-1 1-1 0 0,1 0 1 0 0,0-1 0 0 0,1 1-1 0 0,-1-1 1 0 0,0 0 0 0 0,0 1 0 0 0,1-1-1 0 0,-1 0 1 0 0,0 0 0 0 0,1 0 0 0 0,-1 0-1 0 0,1 0 1 0 0,0 0 0 0 0,0 0 43 0 0,1 0-112 0 0,0 0 1 0 0,0 0-1 0 0,0-1 1 0 0,1 1-1 0 0,-1-1 1 0 0,0 0-1 0 0,0 0 1 0 0,0 0-1 0 0,0 0 1 0 0,0-1-1 0 0,1 1 1 0 0,0-1 111 0 0,20-4-923 0 0,4-2-33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1 10135 0 0,'0'0'231'0'0,"0"0"29"0"0,0 0 19 0 0,2 1-41 0 0,0 0-186 0 0,0-1 0 0 0,0 1 0 0 0,0 0 0 0 0,0 1-1 0 0,1-1 1 0 0,-1 0 0 0 0,-1 0 0 0 0,1 1 0 0 0,0-1 0 0 0,0 1-1 0 0,-1 0 1 0 0,1 0 0 0 0,-1-1 0 0 0,1 1 0 0 0,-1 0-1 0 0,0 0 1 0 0,1 0 0 0 0,-1 0 0 0 0,0 1 0 0 0,0-1 0 0 0,-1 0-1 0 0,1 0 1 0 0,0 1 0 0 0,-1-1 0 0 0,0 0 0 0 0,1 1-1 0 0,-1-1 1 0 0,0 0 0 0 0,0 1 0 0 0,0-1 0 0 0,0 0 0 0 0,-1 1-1 0 0,1-1 1 0 0,-1 0 0 0 0,1 1 0 0 0,-1-1 0 0 0,0 0-52 0 0,-3 9 460 0 0,-1 0 1 0 0,0-1 0 0 0,-1 0-1 0 0,0 0 1 0 0,-1 0-1 0 0,-3 3-460 0 0,-15 16 955 0 0,-8 8-955 0 0,5-8 424 0 0,-371 372-251 0 0,366-369-174 0 0,-196 168-97 0 0,170-151-573 0 0,29-21-3334 0 0,5-3-1405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13 131 17503 0 0,'-12'-42'1338'0'0,"11"40"-917"0"0,2 3-406 0 0,-1 0 0 0 0,1 0 0 0 0,0 0-1 0 0,0 0 1 0 0,0 0 0 0 0,0 0 0 0 0,0 0 0 0 0,0 0 0 0 0,0 0 0 0 0,1 0-15 0 0,-2 0 12 0 0,3 1-12 0 0,1 0 0 0 0,-1 0 0 0 0,1 0 0 0 0,-1 0 0 0 0,1 0 0 0 0,-1-1 0 0 0,1 0 0 0 0,0 1 0 0 0,1-1 0 0 0,39 6 0 0 0,-23-4 0 0 0,45 4 1307 0 0,2-3 1 0 0,-1-2-1 0 0,26-5-1307 0 0,-48 1 117 0 0,106-6-82 0 0,-29 1-37 0 0,-85 5-520 0 0,0-2-1 0 0,1-1 1 0 0,-1-1 0 0 0,-1-3 0 0 0,0-1-1 0 0,0-1 1 0 0,-1-2 0 0 0,29-15 522 0 0,-7-3-1534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11975 0 0,'0'0'267'0'0,"0"0"42"0"0,0 0 17 0 0,-2 2-28 0 0,-2 2-282 0 0,0 0 0 0 0,0 0 0 0 0,0-1 0 0 0,-1 1 0 0 0,1-1 0 0 0,-1 0 0 0 0,-4 2-16 0 0,3-2-2 0 0,0 1-1 0 0,-1 0 1 0 0,1 0-1 0 0,0 1 1 0 0,1-1-1 0 0,-1 1 0 0 0,-1 3 3 0 0,-35 42 525 0 0,13-13 400 0 0,-50 59-317 0 0,63-77-1067 0 0,1 0 0 0 0,0 3 459 0 0,-5 5-466 0 0,15-19-105 0 0,1 0-1 0 0,0-1 0 0 0,0 2 1 0 0,1-1-1 0 0,0 0 1 0 0,0 1-1 0 0,1 0 572 0 0,1-5-3751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48 134 11975 0 0,'-1'-2'81'0'0,"-1"0"0"0"0,1 0 0 0 0,-1 0 0 0 0,0 0 0 0 0,1 0 0 0 0,-1 1 0 0 0,-2-2-81 0 0,-27-9 805 0 0,30 11-429 0 0,1 1 111 0 0,0 0 22 0 0,15 2 515 0 0,6-1-508 0 0,1-1-1 0 0,-1-1 0 0 0,8-2-515 0 0,-1 0 70 0 0,162-22 102 0 0,-144 18 115 0 0,83-16 577 0 0,37-5 293 0 0,12 11 124 0 0,-144 16-1193 0 0,0 1 0 0 0,1 2-1 0 0,-1 1 1 0 0,6 3-88 0 0,-18-1-91 0 0,1 0 0 0 0,2 2 91 0 0,-17-4-111 0 0,0 0 1 0 0,-1 0-1 0 0,0 0 1 0 0,1 1-1 0 0,-1 0 1 0 0,-1 1-1 0 0,4 1 111 0 0,-8-4-276 0 0,-1-1 68 0 0,1 1 0 0 0,0-1 0 0 0,-1 1 0 0 0,1 0 0 0 0,-1-1 0 0 0,1 1 0 0 0,-1 0 0 0 0,0 0 0 0 0,0 0 0 0 0,1 1 208 0 0,-2-2-124 0 0,1 1-1776 0 0,-1-2-4036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77 117 11975 0 0,'0'0'547'0'0,"0"0"-11"0"0,-2 1-344 0 0,-60 46-171 0 0,53-37-21 0 0,5 3 0 0 0,4-12 51 0 0,0 1 0 0 0,0 0 0 0 0,0-1 1 0 0,0 1-1 0 0,0-1 0 0 0,1 1 0 0 0,-1-1 0 0 0,0 1 0 0 0,1-1 0 0 0,-1 1 0 0 0,1-1 0 0 0,0 1 0 0 0,-1-1 0 0 0,1 1 0 0 0,0-1 0 0 0,0 0 0 0 0,0 1 0 0 0,0-1 0 0 0,0 0 0 0 0,0 0 0 0 0,0 0 0 0 0,0 0 1 0 0,0 0-1 0 0,1 0 0 0 0,-1 0 0 0 0,0 0 0 0 0,1 0 0 0 0,-1-1 0 0 0,1 1 0 0 0,-1-1 0 0 0,1 1 0 0 0,-1-1 0 0 0,1 1 0 0 0,1-1-51 0 0,5 2 247 0 0,1-1 1 0 0,0-1-1 0 0,-1 1 1 0 0,1-2-1 0 0,7 0-247 0 0,-15 1 11 0 0,30-3 173 0 0,0-2-1 0 0,0-1 1 0 0,11-5-184 0 0,92-31 495 0 0,-73 22-421 0 0,57-21-74 0 0,-46 15 0 0 0,0 3 0 0 0,5 2 0 0 0,38-2-1157 0 0,-61 14-4630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51 219 2303 0 0,'-2'1'167'0'0,"-28"23"4500"0"0,28-23-3159 0 0,1 1-1271 0 0,0 0 0 0 0,0 0-1 0 0,0 0 1 0 0,0 0 0 0 0,0-1 0 0 0,-1 1 0 0 0,1 0 0 0 0,0-1 0 0 0,-1 1 0 0 0,0 0-237 0 0,1-2 89 0 0,0 1 298 0 0,1-1-47 0 0,0 0-11 0 0,0 0-19 0 0,0 0-80 0 0,0 0-35 0 0,0 0-10 0 0,0 0 46 0 0,3-2 196 0 0,64-53 1203 0 0,-28 21-1438 0 0,2 2 0 0 0,11-5-192 0 0,-12 12 180 0 0,36-15-180 0 0,-59 32 198 0 0,1 1-1 0 0,0 0 1 0 0,0 2 0 0 0,0 0-1 0 0,19-3-197 0 0,-32 8 97 0 0,0-1 0 0 0,0 1 0 0 0,0 0 0 0 0,0 1 0 0 0,0-1-1 0 0,1 1 1 0 0,-1 0 0 0 0,0 0 0 0 0,0 0 0 0 0,-1 1 0 0 0,1 0 0 0 0,0 0 0 0 0,0 0-1 0 0,-1 0 1 0 0,1 1 0 0 0,-1 0 0 0 0,0 0 0 0 0,0 0 0 0 0,0 0 0 0 0,0 1-97 0 0,1 2 43 0 0,0-1 1 0 0,0 1-1 0 0,-1 0 1 0 0,0 0 0 0 0,0 1-1 0 0,0-1 1 0 0,-1 1-1 0 0,0 0 1 0 0,0 0-1 0 0,-1 0 1 0 0,0 0 0 0 0,0 0-1 0 0,0 5-43 0 0,-1-2 0 0 0,0-1 0 0 0,-1 0 1 0 0,0 0-1 0 0,-1 0 0 0 0,0 0 0 0 0,-1 0 0 0 0,1 0 0 0 0,-2 0 0 0 0,1 0 0 0 0,-1 0 0 0 0,-2 3 0 0 0,-3 6 193 0 0,-1-1 0 0 0,0 0 0 0 0,-2 0 1 0 0,-10 13-194 0 0,8-10-10 0 0,12-16-26 0 0,2-1 11 0 0,-2 0-243 0 0,1-3-788 0 0,0 0-345 0 0,0 0-67 0 0,0 0-18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10 15663 0 0,'0'-1'19'0'0,"0"1"-1"0"0,0-1 0 0 0,0 1 0 0 0,0-1 1 0 0,0 1-1 0 0,0 0 0 0 0,-1-1 0 0 0,1 1 1 0 0,0-1-1 0 0,0 1 0 0 0,0 0 0 0 0,-1-1 1 0 0,1 1-1 0 0,0 0 0 0 0,0-1 0 0 0,-1 1 1 0 0,1 0-1 0 0,0-1 0 0 0,-1 1 0 0 0,1 0 1 0 0,0 0-1 0 0,-1-1 0 0 0,1 1 0 0 0,0 0 1 0 0,-1 0-1 0 0,1 0 0 0 0,-1 0 0 0 0,1-1 1 0 0,0 1-1 0 0,-1 0 0 0 0,1 0 0 0 0,-1 0 1 0 0,1 0-1 0 0,-1 0 0 0 0,1 0 1 0 0,0 0-1 0 0,-1 0 0 0 0,1 0 0 0 0,-1 0 1 0 0,1 0-1 0 0,-1 0 0 0 0,1 1 0 0 0,0-1 1 0 0,-1 0-1 0 0,1 0 0 0 0,-1 0 0 0 0,1 1 1 0 0,0-1-19 0 0,-26 11 829 0 0,23-10-815 0 0,-18 11-14 0 0,-1 1 0 0 0,2 1 0 0 0,-1 1 0 0 0,2 1 0 0 0,0 1 0 0 0,-11 13 0 0 0,-25 32 0 0 0,-16 26 0 0 0,58-72 0 0 0,-32 45 271 0 0,2 3-1 0 0,3 1 0 0 0,-26 60-270 0 0,-81 213 987 0 0,118-265-961 0 0,10-28-93 0 0,-3 0 0 0 0,-2 2 67 0 0,11-26-380 0 0,-1 0 0 0 0,0 0 0 0 0,-2-1 0 0 0,0-1 0 0 0,-2 0 380 0 0,4-7-4234 0 0,1-2-1338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15663 0 0,'0'0'696'0'0,"0"0"136"0"0,0 0-664 0 0,0 0-168 0 0,0 0 0 0 0,0 0 0 0 0,0 0 448 0 0,-4 11 48 0 0,4-11 16 0 0,0 0 0 0 0,0 0-824 0 0,0 0-160 0 0,0 10-32 0 0,0-10-8 0 0,0 0-408 0 0,0 0-80 0 0,7 7-24 0 0,0-1-4912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52 178 13823 0 0,'-10'-4'238'0'0,"5"3"-75"0"0,1-1 1 0 0,-1 0-1 0 0,1 0 1 0 0,-1 0-1 0 0,1 0 1 0 0,0-1-1 0 0,0 1 1 0 0,-1-2-164 0 0,4 3 170 0 0,1 1 52 0 0,13 3 247 0 0,27-1 53 0 0,-1-1-1 0 0,1-3 1 0 0,-1 0 0 0 0,35-9-522 0 0,-11 3 498 0 0,483-77 2148 0 0,-245 37-2234 0 0,-293 47-615 0 0,-1 0 1 0 0,0 1 0 0 0,0-1-1 0 0,1 2 1 0 0,-1-1 0 0 0,0 1-1 0 0,0 0 1 0 0,0 1 0 0 0,1 0-1 0 0,-1 0 1 0 0,-1 0 0 0 0,1 1-1 0 0,0 0 1 0 0,-1 0 0 0 0,1 1 202 0 0,-4 1-1133 0 0,-2 1 500 0 0,0 0 0 0 0,0 0 0 0 0,0 0 0 0 0,-1 0 1 0 0,0 6 632 0 0,-5 10-1694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21 5063 0 0,'0'0'390'0'0,"-1"2"-252"0"0,0 1 242 0 0,0 0-1 0 0,0 0 0 0 0,1 0 0 0 0,-1 0 1 0 0,1 0-1 0 0,-1 0 0 0 0,1 0 1 0 0,0 0-1 0 0,0 0 0 0 0,1 0 0 0 0,-1 0 1 0 0,1 1-380 0 0,0 4 1302 0 0,1 1 1 0 0,1-1-1 0 0,1 6-1302 0 0,-2-11 187 0 0,0 0 0 0 0,-1 0 0 0 0,1-1 1 0 0,1 1-1 0 0,-1-1 0 0 0,0 1 0 0 0,0-1 0 0 0,1 0 0 0 0,0 1 0 0 0,-1-1 0 0 0,1-1 1 0 0,0 1-1 0 0,0 0 0 0 0,3 0-187 0 0,-2 0 169 0 0,1-1 1 0 0,-1 0-1 0 0,1 0 1 0 0,-1 0-1 0 0,1 0 1 0 0,0-1-1 0 0,-1 0 1 0 0,1 0-1 0 0,0 0 1 0 0,-1-1-1 0 0,5 0-169 0 0,4-1 380 0 0,0-1-1 0 0,-1-1 1 0 0,9-3-380 0 0,0-2 519 0 0,1-1 1 0 0,13-10-520 0 0,18-9 575 0 0,-50 28-558 0 0,3-2 18 0 0,0-1 0 0 0,-1 1-1 0 0,1-1 1 0 0,-1 0 0 0 0,0 0-1 0 0,0 0 1 0 0,0-1-35 0 0,-5 5-14 0 0,0-1 0 0 0,0 0 0 0 0,1 1-1 0 0,-1-1 1 0 0,0 0 0 0 0,0 1 0 0 0,0-1-1 0 0,-1 1 1 0 0,1-1 0 0 0,0 0 0 0 0,0 1 0 0 0,0-1-1 0 0,0 1 1 0 0,-1-1 0 0 0,1 0 0 0 0,0 1 0 0 0,0-1-1 0 0,-1 1 1 0 0,1-1 0 0 0,0 1 0 0 0,-1-1 0 0 0,1 1-1 0 0,-1-1 1 0 0,0 1 14 0 0,1 0-9 0 0,-1-2-28 0 0,0 1 0 0 0,-1 0 1 0 0,0 0-1 0 0,1 0 1 0 0,-1 0-1 0 0,1 0 1 0 0,-1 1-1 0 0,0-1 1 0 0,0 0-1 0 0,0 1 0 0 0,1-1 1 0 0,-1 1-1 0 0,0 0 1 0 0,0 0-1 0 0,0 0 1 0 0,0-1-1 0 0,0 2 0 0 0,1-1 1 0 0,-2 0 36 0 0,-39 7-585 0 0,35-6 429 0 0,-44 12-390 0 0,1 2 1 0 0,1 2 0 0 0,0 3-1 0 0,-42 23 546 0 0,3-1-20 0 0,0 0 20 0 0,-25 18 0 0 0,102-53 1 0 0,-1-1 1 0 0,1 1 0 0 0,0 0 0 0 0,0 1 0 0 0,1 0-1 0 0,0 1 1 0 0,-7 7-2 0 0,16-14 5 0 0,0 0-1 0 0,0-1 1 0 0,0 1-1 0 0,0 0 1 0 0,0-1-1 0 0,0 1 1 0 0,1 0-1 0 0,-1 0 1 0 0,0 0-1 0 0,1 0 1 0 0,0 0-1 0 0,-1 0 1 0 0,1 0-1 0 0,0 0 1 0 0,0 0-1 0 0,0 0 1 0 0,0 0-1 0 0,0 0 1 0 0,1 0-1 0 0,-1 0 0 0 0,1-1 1 0 0,-1 1-1 0 0,1 0 1 0 0,0 0-1 0 0,0 0 1 0 0,-1 0-1 0 0,1-1 1 0 0,0 1-1 0 0,1 0 1 0 0,-1-1-1 0 0,0 1 1 0 0,0-1-1 0 0,2 2-4 0 0,2 3 7 0 0,1-1 0 0 0,0 0 0 0 0,0 0 0 0 0,0 0 0 0 0,1 0-1 0 0,0-1 1 0 0,5 3-7 0 0,6 0-3 0 0,-1 0 0 0 0,1 0 0 0 0,1-2 0 0 0,1 0 3 0 0,76 14-202 0 0,-91-18 182 0 0,40 6-1272 0 0,0-3-4542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71 464 14335 0 0,'0'0'662'0'0,"0"0"-18"0"0,-2 0-415 0 0,-4-2 116 0 0,0 0 0 0 0,0 0 1 0 0,0 0-1 0 0,0-1 0 0 0,1 0 1 0 0,-3-1-346 0 0,5 2 232 0 0,1 0 0 0 0,-1 0 0 0 0,1-1 0 0 0,0 1 0 0 0,0 0 1 0 0,0-1-1 0 0,0 1 0 0 0,0-1 0 0 0,0-1-232 0 0,2 2 145 0 0,-1 0 1 0 0,0 0-1 0 0,1 0 0 0 0,-1 0 0 0 0,1 0 0 0 0,-1 0 0 0 0,1 0 1 0 0,0 0-1 0 0,0 0 0 0 0,0 0 0 0 0,0-1-145 0 0,0-3 260 0 0,0 1-203 0 0,1 1-1 0 0,-1-1 1 0 0,1 1-1 0 0,-1 0 0 0 0,1-1 1 0 0,1 1-1 0 0,-1 0 1 0 0,0 0-1 0 0,1-1 0 0 0,0 1 1 0 0,0 1-1 0 0,0-1 1 0 0,1 0-1 0 0,-1 0 0 0 0,1 1 1 0 0,0-1-1 0 0,0 1 1 0 0,0 0-57 0 0,10-9 320 0 0,1 0 1 0 0,-1 1-1 0 0,16-9-320 0 0,-18 12 30 0 0,81-52-425 0 0,3 5-1 0 0,50-20 396 0 0,-118 60-268 0 0,-15 9-20 0 0,-1 0 0 0 0,1 0 0 0 0,1 1-1 0 0,-1 1 1 0 0,0 0 0 0 0,14-2 288 0 0,21-2-3226 0 0,-27 7-3376 0 0</inkml:trace>
  <inkml:trace contextRef="#ctx0" brushRef="#br0" timeOffset="1">801 163 13303 0 0,'0'0'606'0'0,"0"0"-10"0"0,-2 2-382 0 0,-218 306 4588 0 0,30-57-4083 0 0,30-44-672 0 0,120-154-15 0 0,5-7-1287 0 0,13-15-3883 0 0,12-17-861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5527 0 0,'2'-3'423'0'0,"21"-28"-307"0"0,-10 13 1579 0 0,0 1 1 0 0,13-12-1696 0 0,24-19 2418 0 0,1 2 0 0 0,3 2-1 0 0,23-12-2417 0 0,-35 29 579 0 0,1 2-1 0 0,0 1 0 0 0,2 3 0 0 0,1 1 0 0 0,4 1-578 0 0,-39 16 123 0 0,0-1 0 0 0,0 2 0 0 0,1-1 0 0 0,-1 2 0 0 0,1-1 0 0 0,-1 2 0 0 0,1-1 0 0 0,-1 2 1 0 0,1-1-1 0 0,4 2-123 0 0,-10-1 30 0 0,0 1 1 0 0,0-1-1 0 0,0 1 1 0 0,0 0-1 0 0,0 1 1 0 0,-1-1-1 0 0,1 1 1 0 0,-1 0-1 0 0,0 1 1 0 0,0-1-1 0 0,0 1 1 0 0,0 0-1 0 0,0 0 1 0 0,-1 1-1 0 0,0-1 1 0 0,0 1-1 0 0,0 0 1 0 0,-1 0-1 0 0,1 0 1 0 0,-1 1-31 0 0,2 5 7 0 0,0 0 0 0 0,-1 0 1 0 0,0 0-1 0 0,0 1 0 0 0,-2 0 0 0 0,1-1 1 0 0,-1 1-1 0 0,-1 0 0 0 0,0 0 0 0 0,-1 0 1 0 0,0 0-1 0 0,-1 0 0 0 0,0 0 0 0 0,-1 0 1 0 0,-1 0-1 0 0,0-1 0 0 0,0 1 0 0 0,-1-1 1 0 0,0 0-1 0 0,-1 0 0 0 0,0 0 0 0 0,-1-1 1 0 0,0 1-1 0 0,-1-1 0 0 0,-1 0-7 0 0,1-1 10 0 0,-1-1-1 0 0,0 0 0 0 0,0 0 1 0 0,-1-1-1 0 0,0 0 0 0 0,0-1 1 0 0,0 0-1 0 0,-1 0 0 0 0,-10 4-9 0 0,-9 4 50 0 0,-10 8-50 0 0,22-12 15 0 0,0-1 0 0 0,-1 0 0 0 0,0-1-1 0 0,-1-1 1 0 0,-8 2-15 0 0,-25 3-95 0 0,1-3 0 0 0,-1-2 0 0 0,-1-3 0 0 0,-20-1 95 0 0,66-3-104 0 0,1-1 1 0 0,-1 0-1 0 0,1 0 0 0 0,-1 0 1 0 0,1-1-1 0 0,0 0 0 0 0,-1 0 0 0 0,1 0 1 0 0,0-1-1 0 0,0 0 0 0 0,1 0 1 0 0,-1-1-1 0 0,1 1 0 0 0,-2-2 104 0 0,7 4-226 0 0,-1 1 1 0 0,1-1-1 0 0,-1 1 0 0 0,1-1 0 0 0,0 1 1 0 0,-1-1-1 0 0,1 0 0 0 0,0 1 0 0 0,-1-1 1 0 0,1 1-1 0 0,0-1 0 0 0,0 0 1 0 0,0 1-1 0 0,0-1 0 0 0,-1 0 0 0 0,1 1 1 0 0,0-1-1 0 0,0 0 0 0 0,0 1 0 0 0,0-1 1 0 0,1 0 225 0 0,-1-1-1170 0 0,1-14-4896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115 601 6647 0 0,'0'0'300'0'0,"-2"1"0"0"0,-8 8-192 0 0,9-8-96 0 0,0 0 0 0 0,0 0-1 0 0,0 0 1 0 0,0 0-1 0 0,-1 0 1 0 0,1-1-1 0 0,0 1 1 0 0,0 0 0 0 0,-1-1-1 0 0,1 1 1 0 0,0 0-1 0 0,-1-1 1 0 0,1 0-1 0 0,-1 1 1 0 0,1-1-12 0 0,0 0 48 0 0,0 0 0 0 0,0 0 0 0 0,1 0 0 0 0,-1 0 0 0 0,0-1 0 0 0,1 1 0 0 0,-1 0 0 0 0,0 0 0 0 0,1-1 0 0 0,-1 1 0 0 0,1 0 0 0 0,-1-1 0 0 0,0 1 0 0 0,1-1 0 0 0,-1 0-48 0 0,-2-1 473 0 0,-8-3 844 0 0,8 4-963 0 0,0 0 0 0 0,0-1 1 0 0,0 1-1 0 0,1-1 1 0 0,-1 1-1 0 0,0-1 0 0 0,1 0 1 0 0,-1 0-1 0 0,1 0 0 0 0,0 0 1 0 0,0-1-1 0 0,0 1 0 0 0,0 0 1 0 0,0-1-1 0 0,0 0 1 0 0,0 0-355 0 0,-1-3 259 0 0,1 0 0 0 0,-1-1 0 0 0,1 1 1 0 0,1 0-1 0 0,-1-1 0 0 0,1 1 0 0 0,0-1 1 0 0,0 1-1 0 0,1-1 0 0 0,0 1 0 0 0,0-1 1 0 0,1 1-1 0 0,-1-1 0 0 0,1 1 0 0 0,1-1 1 0 0,-1 1-1 0 0,1-1 0 0 0,1 1 0 0 0,-1 0 1 0 0,1 0-1 0 0,0 0 0 0 0,0 0 0 0 0,0 1 1 0 0,1-1-1 0 0,2-2-259 0 0,9-11 193 0 0,0 1 0 0 0,1 0 0 0 0,1 1 0 0 0,1 1 0 0 0,0 0 0 0 0,2 1-193 0 0,-19 14 1 0 0,51-36 44 0 0,1 2 0 0 0,32-16-45 0 0,180-77 64 0 0,-203 105-218 0 0,-18 8-140 0 0,-42 14 178 0 0,-1 1 0 0 0,1 0 0 0 0,-1 0 0 0 0,0-1-1 0 0,1 1 1 0 0,-1 0 0 0 0,1 0 0 0 0,-1 0 0 0 0,1 0 0 0 0,-1 1 0 0 0,0-1 0 0 0,1 0-1 0 0,-1 1 1 0 0,0-1 0 0 0,1 1 0 0 0,-1-1 0 0 0,0 1 0 0 0,1-1 0 0 0,-1 1-1 0 0,0 0 1 0 0,0 0 0 0 0,0 0 0 0 0,0 0 0 0 0,1 0 0 0 0,-2 0 0 0 0,1 0-1 0 0,0 0 1 0 0,0 0 0 0 0,1 1 116 0 0,-1 3-2709 0 0,-1 13-3710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175 186 5983 0 0,'0'0'464'0'0,"1"1"-13"0"0,2 3 372 0 0,1-1-1 0 0,-1 0 1 0 0,0 0-1 0 0,1 0 1 0 0,0 0 0 0 0,0 0-1 0 0,0-1 1 0 0,0 0-1 0 0,0 0 1 0 0,0 0-1 0 0,4 1-822 0 0,0-1 477 0 0,-1 0-1 0 0,1 0 1 0 0,0-1-1 0 0,-1-1 1 0 0,1 1-1 0 0,0-1 0 0 0,-1 0-476 0 0,15-2 548 0 0,-1-1-1 0 0,1-1 1 0 0,-1-1-1 0 0,17-6-547 0 0,4-1 510 0 0,0-3 1 0 0,-1-2-1 0 0,25-13-510 0 0,-57 24 4 0 0,0 0-1 0 0,0 0 1 0 0,-1-1 0 0 0,0 0 0 0 0,0-1 0 0 0,0 1-1 0 0,1-4-3 0 0,-9 10-29 0 0,1 0 0 0 0,0 0 0 0 0,0 0 0 0 0,-1 0-1 0 0,1 0 1 0 0,0 0 0 0 0,-1 0 0 0 0,1 0-1 0 0,-1 0 1 0 0,0-1 0 0 0,1 1 0 0 0,-1 0 0 0 0,0 0-1 0 0,0-1 1 0 0,1 1 0 0 0,-1 0 0 0 0,0 0-1 0 0,0-1 1 0 0,0 1 0 0 0,-1 0 0 0 0,1 0-1 0 0,0 0 1 0 0,0-1 0 0 0,-1 1 0 0 0,1 0 0 0 0,-1 0-1 0 0,1 0 1 0 0,-1 0 0 0 0,1-1 0 0 0,-1 1-1 0 0,0 0 1 0 0,0 0 0 0 0,1 0 0 0 0,-1 0 0 0 0,0 1-1 0 0,0-1 1 0 0,0 0 0 0 0,0 0 0 0 0,-1 0 29 0 0,-2-2-196 0 0,0 0 1 0 0,-1 0 0 0 0,1 0 0 0 0,-1 1-1 0 0,0 0 1 0 0,0 0 0 0 0,0 0-1 0 0,0 0 1 0 0,-1 1 195 0 0,-3-1-332 0 0,0 1-1 0 0,-1 1 1 0 0,1-1-1 0 0,-1 1 1 0 0,1 1-1 0 0,-1 0 0 0 0,1 0 1 0 0,0 1-1 0 0,-7 2 333 0 0,-6 3-351 0 0,0 0-1 0 0,1 1 0 0 0,-10 6 352 0 0,-44 26-548 0 0,0 4 548 0 0,41-25 30 0 0,6-1 102 0 0,0 0 1 0 0,2 2 0 0 0,-15 14-133 0 0,25-20 201 0 0,1 1 0 0 0,1 1 0 0 0,1 0 0 0 0,0 1 0 0 0,1 0 0 0 0,-2 5-201 0 0,12-19 63 0 0,0 1-1 0 0,0-1 1 0 0,1 1 0 0 0,-1-1 0 0 0,1 1 0 0 0,0-1 0 0 0,0 1 0 0 0,0 0 0 0 0,0-1 0 0 0,1 1 0 0 0,0 0 0 0 0,0 0 0 0 0,0 0 0 0 0,0 2-63 0 0,1-4 31 0 0,-1 1 0 0 0,1-1 1 0 0,0 0-1 0 0,0 0 0 0 0,0 0 0 0 0,0 0 1 0 0,0 0-1 0 0,0-1 0 0 0,1 1 0 0 0,-1 0 1 0 0,1 0-1 0 0,-1-1 0 0 0,1 1 0 0 0,-1-1 1 0 0,1 1-1 0 0,0-1 0 0 0,0 0 0 0 0,0 0 1 0 0,0 0-1 0 0,0 0 0 0 0,0 0 0 0 0,0 0 1 0 0,0-1-1 0 0,0 1 0 0 0,2 0-31 0 0,9 2 122 0 0,1 0 0 0 0,0-1-1 0 0,0-1 1 0 0,0 0 0 0 0,0-1-1 0 0,8-1-121 0 0,26-3 506 0 0,11-4-506 0 0,-52 7 27 0 0,99-18-129 0 0,-1-6 0 0 0,-1-3 0 0 0,-1-6 0 0 0,1-5 102 0 0,-62 22-1787 0 0,-1-2 1 0 0,-2-1-1 0 0,13-11 1787 0 0,4-5-2015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551 158 6447 0 0,'23'-23'493'0'0,"0"2"0"0"0,1 0 0 0 0,2 2-1 0 0,3-2-492 0 0,-6 6 3227 0 0,1 1 1 0 0,21-8-3228 0 0,-42 21 986 0 0,-3 1-39 0 0,0 0-70 0 0,0 0-251 0 0,1 0-542 0 0,0 1 0 0 0,-1 0 0 0 0,1 0 0 0 0,0 0 1 0 0,-1 0-1 0 0,1 0 0 0 0,-1 0 0 0 0,1 0 1 0 0,-1 0-1 0 0,1 0 0 0 0,-1 0 0 0 0,0 0-84 0 0,1 2 71 0 0,-1 0 0 0 0,0-1 0 0 0,1 1 1 0 0,-1 0-1 0 0,-1-1 0 0 0,1 1 0 0 0,0 0 0 0 0,-1-1 0 0 0,1 1 0 0 0,-1-1 0 0 0,0 1 0 0 0,1-1 0 0 0,-2 2-71 0 0,-17 34 537 0 0,18-35-486 0 0,-32 50 568 0 0,-2-2 0 0 0,-14 15-619 0 0,-30 42 273 0 0,-174 255-133 0 0,181-264-86 0 0,38-56-28 0 0,3 2 1 0 0,-4 9-27 0 0,15-21-205 0 0,-2-1 1 0 0,-20 23 204 0 0,4-10-3417 0 0,35-41-1339 0 0,-5 7-1300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180 209 1375 0 0,'-21'1'360'0'0,"2"0"-639"0"0,0 1 0 0 0,-10 2 279 0 0,22-3 472 0 0,0 1 1 0 0,0 0-1 0 0,0 1 1 0 0,0-1-1 0 0,1 2 1 0 0,-1-1-1 0 0,1 1 1 0 0,-3 1-473 0 0,-17 15 8006 0 0,24-19-4366 0 0,2-1-2096 0 0,0 0-921 0 0,0 0-188 0 0,0 0-31 0 0,51 6 818 0 0,-9-10-831 0 0,0-1 0 0 0,0-3-1 0 0,27-8-390 0 0,5-1 239 0 0,180-43-85 0 0,-103 30-137 0 0,-37 8 30 0 0,178-29-36 0 0,-244 43-302 0 0,0-3 1 0 0,23-8 290 0 0,-55 15-501 0 0,1 0-1 0 0,0 1 1 0 0,9 0 501 0 0,25 0-5603 0 0,-16 1-765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56 5983 0 0,'0'0'464'0'0,"-1"-2"-30"0"0,-3-11 6551 0 0,4 9-6440 0 0,-1 1 0 0 0,0-1-1 0 0,0 1 1 0 0,-1 0-1 0 0,1-1 1 0 0,-1 1 0 0 0,0-1-545 0 0,1 3 21 0 0,0 0-1 0 0,0 0 1 0 0,0 0 0 0 0,0 0 0 0 0,0 0 0 0 0,0 0 0 0 0,0 1 0 0 0,0-1 0 0 0,0 0 0 0 0,0 1 0 0 0,0-1 0 0 0,0 1 0 0 0,-1-1 0 0 0,1 1 0 0 0,0 0 0 0 0,0-1 0 0 0,-1 1 0 0 0,1 0 0 0 0,0 0 0 0 0,-1 0 0 0 0,1 0 0 0 0,0 0 0 0 0,-1 0-21 0 0,-16 2 98 0 0,0 0 1 0 0,1 1-1 0 0,-1 1 1 0 0,1 1-1 0 0,-9 4-98 0 0,-26 11-73 0 0,-5 6 73 0 0,8-3 35 0 0,12-5 193 0 0,1 2 0 0 0,-28 20-228 0 0,49-30 168 0 0,9-6-44 0 0,1 0-1 0 0,0 1 1 0 0,0-1 0 0 0,0 1-1 0 0,0 0 1 0 0,1 0 0 0 0,-1 2-124 0 0,3-5 334 0 0,2-2-26 0 0,1 3-117 0 0,1 9-51 0 0,-2-12-130 0 0,1 1-1 0 0,-1 0 1 0 0,0-1 0 0 0,1 1-1 0 0,-1 0 1 0 0,1-1 0 0 0,-1 1-1 0 0,1 0 1 0 0,-1-1 0 0 0,1 1-1 0 0,-1-1 1 0 0,1 1 0 0 0,-1-1-1 0 0,1 1 1 0 0,0-1 0 0 0,-1 0-1 0 0,1 1 1 0 0,0-1 0 0 0,-1 0-1 0 0,1 1 1 0 0,0-1 0 0 0,-1 0 0 0 0,2 0-10 0 0,0 1 29 0 0,4 1-1 0 0,0 0 1 0 0,0 0 0 0 0,1-1-1 0 0,-1 1 1 0 0,1-2 0 0 0,0 1-1 0 0,-1-1 1 0 0,1 0-1 0 0,1 0-28 0 0,16-2 137 0 0,20-4-137 0 0,-39 5 11 0 0,81-16 85 0 0,-2-4 0 0 0,9-7-96 0 0,-45 12-73 0 0,35-20 73 0 0,-40 17-27 0 0,-41 18-31 0 0,-2 1-10 0 0,1 3-11 0 0,-1 1 65 0 0,0-1-1 0 0,0 1 1 0 0,0 0 0 0 0,-1 0-1 0 0,1 0 1 0 0,-1 0 0 0 0,0-1-1 0 0,0 1 1 0 0,0 0 0 0 0,-1-1-1 0 0,0 2 15 0 0,-4 7-14 0 0,0-1 1 0 0,-7 9 13 0 0,-12 21 2 0 0,20-26-2 0 0,3 1 0 0 0,3-14-1 0 0,0 0 0 0 0,0-1 0 0 0,-1 1-1 0 0,1 0 1 0 0,0-1 0 0 0,1 1 0 0 0,-1-1 0 0 0,0 0-1 0 0,0 1 1 0 0,1-1 0 0 0,-1 0 0 0 0,0 0 0 0 0,1 1-1 0 0,-1-1 1 0 0,1 0 0 0 0,0-1 0 0 0,-1 1 0 0 0,1 0-1 0 0,0 0 1 0 0,0-1 0 0 0,-1 1 0 0 0,1-1 0 0 0,0 1-1 0 0,0-1 1 0 0,0 0 0 0 0,1 0 1 0 0,4 1-45 0 0,0 0 1 0 0,0-1-1 0 0,0 0 1 0 0,-1-1-1 0 0,1 0 1 0 0,6-1 44 0 0,26-9-1269 0 0,0-2 0 0 0,-2-2 0 0 0,6-4 1269 0 0,-43 19-1 0 0,51-22-1909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98 8751 0 0,'26'-27'1480'0'0,"16"-12"-1480"0"0,-13 14 3763 0 0,-27 24-2350 0 0,12-3 579 0 0,1 2-721 0 0,-14 4-1058 0 0,0 1-183 0 0,-1-1 0 0 0,1 0 0 0 0,0 0 0 0 0,-1 1-1 0 0,0-1 1 0 0,1 0 0 0 0,-1 1 0 0 0,0-1 0 0 0,0 0-1 0 0,0 1 1 0 0,-1-1 0 0 0,1 1 0 0 0,-1-1 0 0 0,1 0 0 0 0,-1 0-1 0 0,0 1 1 0 0,1-1 0 0 0,-1 0 0 0 0,-1 1-30 0 0,-4 10 116 0 0,-1 0 0 0 0,-6 10-116 0 0,5-11 27 0 0,-10 16 47 0 0,-13 14-74 0 0,-13 20 90 0 0,-184 272 460 0 0,199-295-531 0 0,-196 256 162 0 0,76-128-3566 0 0,133-149-2942 0 0</inkml:trace>
  <inkml:trace contextRef="#ctx0" brushRef="#br0" timeOffset="1">1 672 13991 0 0,'0'0'639'0'0,"0"0"-10"0"0,0 0-329 0 0,0 0 102 0 0,0 0 87 0 0,0 0 20 0 0,0 0 39 0 0,0 0 151 0 0,0 0 65 0 0,1 2 17 0 0,0-1-667 0 0,-1 1 0 0 0,1-1 1 0 0,0 0-1 0 0,0 0 0 0 0,0 1 0 0 0,1-1 0 0 0,-1 0 0 0 0,0 0 0 0 0,0 0 0 0 0,1-1 0 0 0,-1 1 0 0 0,0 0 1 0 0,1 0-1 0 0,-1-1 0 0 0,1 1 0 0 0,-1-1 0 0 0,1 1 0 0 0,-1-1 0 0 0,1 1-114 0 0,19 3 373 0 0,-1-1 0 0 0,1 0 1 0 0,-1-1-1 0 0,1-2 0 0 0,0 0 0 0 0,8-2-373 0 0,1 2 217 0 0,57-5-169 0 0,0-3 0 0 0,2-5-48 0 0,-52 7-55 0 0,-2 0-300 0 0,0 1 0 0 0,4 2 355 0 0,40 0-2049 0 0,-29 0-3677 0 0,-6 2-1142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17503 0 0,'0'0'399'0'0,"0"0"60"0"0,0 0 21 0 0,0 0-59 0 0,0 0-340 0 0,2-1-402 0 0,-1 1 245 0 0,19-4-1677 0 0,-6 1-2427 0 0,0 0-1434 0 0</inkml:trace>
  <inkml:trace contextRef="#ctx0" brushRef="#br0" timeOffset="1">339 10 15663 0 0,'0'0'696'0'0,"0"0"136"0"0,0 0-664 0 0,0 0-168 0 0,9-4 0 0 0,-2 4 0 0 0,2 2 0 0 0,-9-2 0 0 0,7 4 0 0 0,0-1 0 0 0,2 2 0 0 0,-2-1 0 0 0,-7-4 0 0 0,9 0 0 0 0,-9 0-376 0 0,12 0-104 0 0,2-2-32 0 0,4-1-5936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265 369 8751 0 0,'0'0'399'0'0,"0"0"-4"0"0,-2 2-253 0 0,-3 3-239 0 0,-2 2 587 0 0,1-1 1 0 0,-1 1 0 0 0,2 0-1 0 0,-1 1 1 0 0,1-1 0 0 0,-3 6-491 0 0,-5 10 2212 0 0,0-2 1 0 0,-14 16-2213 0 0,3-2 718 0 0,-57 74 1308 0 0,27-45-2539 0 0,53-62-4116 0 0,1-2-1621 0 0</inkml:trace>
  <inkml:trace contextRef="#ctx0" brushRef="#br0" timeOffset="1">738 31 14279 0 0,'7'-18'632'0'0,"-7"18"136"0"0,7-12-616 0 0,-7 12-152 0 0,0 0 0 0 0,0 0 0 0 0,0 0 928 0 0,0 0 152 0 0,0 0 32 0 0,0 0 8 0 0,0 0-968 0 0,0 0-152 0 0,12 9-112 0 0,-1 3 16 0 0,-4 2-1056 0 0,0 4-208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343 102 9671 0 0,'0'-2'748'0'0,"0"-6"-301"0"0,0 6 566 0 0,0 2 298 0 0,0 0 58 0 0,-13 8 221 0 0,-26 18-1544 0 0,32-23-44 0 0,2 1 1 0 0,-1 0-1 0 0,0 0 1 0 0,1 0-1 0 0,-4 5-2 0 0,-79 72 658 0 0,55-48-322 0 0,-2-1 0 0 0,-1-2 0 0 0,-8 3-336 0 0,42-32 110 0 0,1 2 2 0 0,-1-1-33 0 0,0 1 27 0 0,1-1 1 0 0,-1 0-1 0 0,1 0 1 0 0,-1 1-1 0 0,1-1 1 0 0,0 1-1 0 0,0 0-106 0 0,1-2 21 0 0,0 0 0 0 0,0-1 0 0 0,0 1-1 0 0,0 0 1 0 0,1-1 0 0 0,-1 1 0 0 0,0-1-1 0 0,1 1 1 0 0,-1 0 0 0 0,0-1 0 0 0,1 1 0 0 0,-1-1-1 0 0,1 1 1 0 0,-1-1 0 0 0,1 1 0 0 0,-1-1-1 0 0,1 1 1 0 0,-1-1 0 0 0,1 1 0 0 0,-1-1 0 0 0,1 0-1 0 0,0 1 1 0 0,-1-1 0 0 0,1 0 0 0 0,-1 0-1 0 0,1 0 1 0 0,0 1 0 0 0,-1-1 0 0 0,1 0-21 0 0,22 4 226 0 0,-20-4-204 0 0,10 0 78 0 0,-1 0 0 0 0,1 0 0 0 0,-1-1-1 0 0,1-1 1 0 0,-1 0 0 0 0,6-2-100 0 0,9-4 179 0 0,1-1 0 0 0,6-4-179 0 0,-15 5 60 0 0,0-1-1 0 0,0 0 1 0 0,-1-2 0 0 0,-1 0-1 0 0,0-1 1 0 0,0 0 0 0 0,-1-1-1 0 0,-1-1 1 0 0,0-1 0 0 0,-1 0-1 0 0,6-8-59 0 0,-7 4-63 0 0,-2 5 398 0 0,-2 1-1 0 0,1-2 0 0 0,-2 1 1 0 0,4-9-335 0 0,-10 19-46 0 0,-1 0 1 0 0,1-1 0 0 0,-1 1-1 0 0,0 0 1 0 0,0 0 0 0 0,0-1-1 0 0,-1 1 1 0 0,1-1 0 0 0,-1 1-1 0 0,0 0 1 0 0,-1-1 0 0 0,1 1-1 0 0,-1-1 1 0 0,1 1 0 0 0,-1 0-1 0 0,-1 0 1 0 0,1-1 0 0 0,-1 1-1 0 0,0-2 46 0 0,1 4-334 0 0,0 1 0 0 0,0-1-1 0 0,-1 0 1 0 0,1 1-1 0 0,0-1 1 0 0,-1 1-1 0 0,1-1 1 0 0,-1 1-1 0 0,1 0 1 0 0,-1 0-1 0 0,1 0 1 0 0,-1-1 0 0 0,-1 1 334 0 0,-9-6-6578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4607 0 0,'0'0'354'0'0,"0"0"104"0"0,0 0 1308 0 0,0 0 598 0 0,0 0 120 0 0,0 0-260 0 0,0 0-1171 0 0,2-1-518 0 0,36-12 3779 0 0,-36 13-3694 0 0,1-1-106 0 0,11-3-191 0 0,0 0 0 0 0,-1-1 0 0 0,1 0 0 0 0,-1-1 0 0 0,3-3-323 0 0,65-41 55 0 0,-21 13 221 0 0,-22 14-173 0 0,0 3 0 0 0,2 1 0 0 0,13-3-103 0 0,-19 11 4 0 0,1 1 0 0 0,0 2-1 0 0,6 1-3 0 0,-26 5 0 0 0,-1 7-12 0 0,-3 4-36 0 0,-3 3 36 0 0,-7-8 11 0 0,0-1-1 0 0,0 1 1 0 0,0 0-1 0 0,-1 0 1 0 0,1 0-1 0 0,-1 0 0 0 0,0 0 1 0 0,0 0-1 0 0,0 0 1 0 0,-1 0-1 0 0,1 0 1 0 0,-2 2 1 0 0,-1 8-16 0 0,-2 1 0 0 0,-4 10 16 0 0,-5 17-14 0 0,13-39 15 0 0,-4 16 54 0 0,0 1 1 0 0,2 1 0 0 0,0-1 0 0 0,1 0 0 0 0,1 18-56 0 0,1-33-73 0 0,0-1-1 0 0,1 1 0 0 0,0 0 1 0 0,-1-1-1 0 0,2 1 0 0 0,-1-1 0 0 0,0 0 1 0 0,1 1-1 0 0,0-1 0 0 0,0 0 0 0 0,0 0 1 0 0,0 0-1 0 0,1 0 0 0 0,0 0 1 0 0,0 0-1 0 0,0-1 0 0 0,0 1 0 0 0,0-1 1 0 0,1 0-1 0 0,-1 0 0 0 0,1 0 1 0 0,0-1-1 0 0,0 1 0 0 0,0-1 0 0 0,0 0 1 0 0,0 0-1 0 0,1 0 0 0 0,2 0 74 0 0,20 4-7752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56 13823 0 0,'0'-2'630'0'0,"-5"-35"310"0"0,5 35-564 0 0,0 2 113 0 0,0 0 20 0 0,-2-8 383 0 0,3 1 856 0 0,25 48-4241 0 0,-16-28-3646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4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0,'0'0'344'0'0,"0"0"72"0"0,0 0 8 0 0,0 0 24 0 0,0 0-360 0 0,0 0-88 0 0,12 4 0 0 0,-12-4 0 0 0,0 0 64 0 0,0 0-64 0 0,0 0 96 0 0,0 0-32 0 0,0 0-352 0 0,0 16-64 0 0,0-16-24 0 0,-5 17-6304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82 11975 0 0,'0'0'267'0'0,"0"0"42"0"0,0 0 17 0 0,-1-2-28 0 0,1 2-276 0 0,0 0-1 0 0,0-1 1 0 0,-1 1 0 0 0,1-1-1 0 0,0 1 1 0 0,0-1-1 0 0,-1 1 1 0 0,1 0-1 0 0,0-1 1 0 0,-1 1-1 0 0,1-1 1 0 0,0 1 0 0 0,-1 0-1 0 0,1-1 1 0 0,0 1-1 0 0,-1 0 1 0 0,1 0-1 0 0,-1-1 1 0 0,1 1-1 0 0,-1 0 1 0 0,1 0 0 0 0,-1 0-1 0 0,1 0 1 0 0,-1 0-1 0 0,1-1 1 0 0,-1 1-1 0 0,1 0 1 0 0,-1 0-1 0 0,1 0 1 0 0,-1 0 0 0 0,1 0-1 0 0,0 0 1 0 0,-1 1-1 0 0,1-1 1 0 0,-1 0-1 0 0,1 0 1 0 0,-1 0-1 0 0,1 0 1 0 0,-1 1 0 0 0,1-1-1 0 0,-1 0 1 0 0,1 0-1 0 0,0 1 1 0 0,-1-1-1 0 0,1 0 1 0 0,-1 1-1 0 0,1-1 1 0 0,0 0-22 0 0,-2 1 80 0 0,1 1 0 0 0,0-1 0 0 0,0 0 0 0 0,0 1 0 0 0,-1-1 0 0 0,1 0 1 0 0,1 1-1 0 0,-1-1 0 0 0,0 1 0 0 0,0 0 0 0 0,1-1 0 0 0,-1 1 0 0 0,0 1-80 0 0,-1 1 60 0 0,-4 12 55 0 0,1 0 0 0 0,0 0 0 0 0,1 1 0 0 0,0 0 0 0 0,1 3-115 0 0,-6 87 1282 0 0,8-102-1240 0 0,-3 152 123 0 0,8 32-165 0 0,-3-176 3 0 0,2 19-13 0 0,0-9-3 0 0,-3-21-83 0 0,0-2-2 0 0,0 0 44 0 0,0 0 141 0 0,0 0 13 0 0,0-3 5 0 0,1 0 0 0 0,-1 0 0 0 0,1-1 1 0 0,0 1-1 0 0,0 0 0 0 0,1-2-105 0 0,3-10 381 0 0,-1-5-280 0 0,2 0 1 0 0,1 1 0 0 0,1 0-1 0 0,0 0 1 0 0,1 1-1 0 0,1 0 1 0 0,1 0-1 0 0,0 2 1 0 0,1-1 0 0 0,1 1-1 0 0,10-9-101 0 0,-5 6 0 0 0,-1 1 0 0 0,14-12 0 0 0,-24 25 0 0 0,0 0 0 0 0,0 0 0 0 0,0 0 0 0 0,1 1 0 0 0,-1 0 0 0 0,1 0 0 0 0,1 1 0 0 0,21-7 0 0 0,-16 9 0 0 0,-11 2 0 0 0,0-1 0 0 0,0 1 0 0 0,-1 1 0 0 0,1-1 0 0 0,-1 0 0 0 0,1 1 0 0 0,-1-1 0 0 0,0 1 0 0 0,1 0 0 0 0,-1 0 0 0 0,0-1 0 0 0,0 2 0 0 0,0-1 0 0 0,0 0 0 0 0,-1 0 0 0 0,1 1 0 0 0,-1-1 0 0 0,1 0 0 0 0,-1 1 0 0 0,3 4 0 0 0,-1 0 0 0 0,0 0 0 0 0,-1 0 0 0 0,1 0 0 0 0,-1 1 0 0 0,0 3 0 0 0,4 22 288 0 0,-2 0 0 0 0,-1 0 0 0 0,-1 0 0 0 0,-2 0 0 0 0,-4 25-288 0 0,0 2 608 0 0,5-47-608 0 0,-1-13 0 0 0,0 0 0 0 0,0 0 0 0 0,0 0 0 0 0,0 0 0 0 0,0 0 0 0 0,1 0 0 0 0,-1 0 0 0 0,0 0 0 0 0,0 0 0 0 0,0 1 0 0 0,0-1 0 0 0,0 0 0 0 0,0 0 0 0 0,0 0 0 0 0,0 0 0 0 0,1 0 0 0 0,-1 0 0 0 0,0 0 0 0 0,0 0 0 0 0,0 0 0 0 0,0 0 0 0 0,0 0 0 0 0,0 0 0 0 0,0 0 0 0 0,1 0 0 0 0,-1 0 0 0 0,0 0 0 0 0,0 0 0 0 0,0 0 0 0 0,0 0 0 0 0,0 0 0 0 0,0 0 0 0 0,0-1 0 0 0,0 1 0 0 0,1 0 0 0 0,-1 0 0 0 0,0 0 0 0 0,0 0 0 0 0,0 0 0 0 0,0 0 0 0 0,0 0 0 0 0,0 0 0 0 0,0 0 0 0 0,7-9 0 0 0,7-12-2 0 0,-2 0 0 0 0,0-2 0 0 0,-1 0 1 0 0,1-6 1 0 0,13-28 450 0 0,0 7 123 0 0,3 1 0 0 0,1 2 0 0 0,28-35-573 0 0,-32 52-23 0 0,1 0 1 0 0,2 1-1 0 0,1 2 0 0 0,0 1 0 0 0,28-18 23 0 0,-4 8-754 0 0,11-4 754 0 0,-37 26-722 0 0,-1 0 0 0 0,2 2 0 0 0,21-7 722 0 0,-43 18-274 0 0,0-1 0 0 0,0 1 0 0 0,1-1 0 0 0,5 1 274 0 0,5 1-3657 0 0,-14 1 1625 0 0,12 5-15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231 135 8751 0 0,'0'0'674'0'0,"0"0"-246"0"0,0 0 593 0 0,0 0 311 0 0,0 0 63 0 0,0 0-109 0 0,0 0-502 0 0,1-2-220 0 0,1-1-397 0 0,0-1 0 0 0,0 1 0 0 0,1-1 0 0 0,-1 1 0 0 0,1 0 0 0 0,0 0 0 0 0,0 0-1 0 0,0 1 1 0 0,0-1 0 0 0,0 1 0 0 0,1-1 0 0 0,-1 1 0 0 0,1 0 0 0 0,-1 0 0 0 0,1 1 0 0 0,0-1 0 0 0,2 0-167 0 0,13-4 127 0 0,0 1 0 0 0,0 0 0 0 0,2 2-127 0 0,-17 2-31 0 0,12-1 31 0 0,-13 2 0 0 0,1-1 0 0 0,-1 1 0 0 0,1-1 0 0 0,-1 1 0 0 0,0-1 0 0 0,1 0 0 0 0,-1 0 0 0 0,2-1 0 0 0,2-4 0 0 0,-6-1 0 0 0,-1 3 0 0 0,-1 1 0 0 0,0 0 0 0 0,0 0 0 0 0,0 0 0 0 0,0 0 0 0 0,0-1 0 0 0,-1 2 0 0 0,-1-3 0 0 0,2 4 0 0 0,0-1 0 0 0,0 1 0 0 0,0 0 0 0 0,0 0 0 0 0,0 0 0 0 0,0 0 0 0 0,0 1 0 0 0,-1-1 0 0 0,1 0 0 0 0,0 0 0 0 0,-1 1 0 0 0,1-1 0 0 0,-1 1 0 0 0,1-1 0 0 0,-1 1 0 0 0,1 0 0 0 0,0 0 0 0 0,-1-1 0 0 0,1 1 0 0 0,-2 0 0 0 0,-9 0 0 0 0,0 1 0 0 0,0 0 0 0 0,0 1 0 0 0,0 0 0 0 0,0 1 0 0 0,0 0 0 0 0,0 0 0 0 0,1 2 0 0 0,0-1 0 0 0,-11 7 0 0 0,-13 9 0 0 0,1 1 0 0 0,-19 16 0 0 0,40-27 0 0 0,0 0 0 0 0,1 1 0 0 0,0 1 0 0 0,1 0 0 0 0,0 0 0 0 0,1 1 0 0 0,-1 1 0 0 0,7-8 0 0 0,0 1 0 0 0,0-1 0 0 0,1 0 0 0 0,0 1 0 0 0,0 0 0 0 0,1 0 0 0 0,-1-1 0 0 0,1 2 0 0 0,1-1 0 0 0,0 0 0 0 0,0 0 0 0 0,0 0 0 0 0,1 1 0 0 0,0-1 0 0 0,0 0 0 0 0,1 7 0 0 0,1-10 9 0 0,-1 0 0 0 0,1 0-1 0 0,-1 0 1 0 0,1 0 0 0 0,0 0 0 0 0,1 0 0 0 0,-1 0-1 0 0,1-1 1 0 0,0 1 0 0 0,0-1 0 0 0,0 0-1 0 0,0 0 1 0 0,0 0 0 0 0,1 0 0 0 0,-1-1-1 0 0,1 1 1 0 0,1 0-9 0 0,2 1 33 0 0,0 0-1 0 0,0-1 1 0 0,0 1 0 0 0,0-1-1 0 0,1-1 1 0 0,0 0 0 0 0,-1 0-1 0 0,1 0 1 0 0,2-1-33 0 0,8 0 112 0 0,1 0-1 0 0,-1-2 1 0 0,0 0 0 0 0,8-3-112 0 0,74-15 165 0 0,-68 12-188 0 0,20-5-1011 0 0,-3-2-3552 0 0,1-3-1786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347 253 1839 0 0,'4'-3'25'0'0,"0"0"0"0"0,1 0-1 0 0,-2-1 1 0 0,1 1-1 0 0,0-1 1 0 0,2-3-25 0 0,15-15 215 0 0,39-21 3747 0 0,-29 20-600 0 0,23-19-3362 0 0,-48 35 341 0 0,0 0 0 0 0,-1 0 0 0 0,0-1 0 0 0,0 1 0 0 0,0-1 0 0 0,-1 0 0 0 0,1-4-341 0 0,0 3 564 0 0,-5 7-390 0 0,1 1 1 0 0,-1-1-1 0 0,1 0 1 0 0,-1 1-1 0 0,0-1 1 0 0,1 0 0 0 0,-1 1-1 0 0,0-1 1 0 0,0 0-1 0 0,0 0 1 0 0,0 1-1 0 0,-1-2-174 0 0,-13 7 899 0 0,-30 8-397 0 0,1 3-1 0 0,-30 14-501 0 0,17-6-50 0 0,-6-1 50 0 0,18-8 0 0 0,1 3 0 0 0,0 2 0 0 0,1 1 0 0 0,-36 24 0 0 0,71-39 40 0 0,0-1 0 0 0,0 1 0 0 0,0 0 0 0 0,1 1 0 0 0,-2 1-40 0 0,7-6 12 0 0,0 0-1 0 0,1 0 1 0 0,-1 0 0 0 0,1-1-1 0 0,-1 1 1 0 0,1 0-1 0 0,-1 0 1 0 0,1 0-1 0 0,0 0 1 0 0,-1 0 0 0 0,1 0-1 0 0,0 0 1 0 0,0 0-1 0 0,0 0 1 0 0,0 0 0 0 0,0 0-1 0 0,0 0 1 0 0,0 0-1 0 0,0 0 1 0 0,0 0-1 0 0,0 0 1 0 0,0 0 0 0 0,1 0-1 0 0,-1 0 1 0 0,0 0-1 0 0,1 0 1 0 0,-1 0 0 0 0,1 0-1 0 0,-1-1 1 0 0,1 1-1 0 0,-1 0 1 0 0,1 0-1 0 0,0 0 1 0 0,-1-1 0 0 0,1 1-1 0 0,0 0 1 0 0,0-1-1 0 0,-1 1 1 0 0,2 0-12 0 0,1 1 184 0 0,1 1 0 0 0,0 0-1 0 0,-1-1 1 0 0,1 0 0 0 0,1 0 0 0 0,2 1-184 0 0,-2-1 99 0 0,-1-1-1 0 0,1 1 1 0 0,0-2 0 0 0,0 1-1 0 0,0 0 1 0 0,0-1 0 0 0,0 0-1 0 0,0 0 1 0 0,1-1 0 0 0,2 0-99 0 0,8-2-498 0 0,-1-1 0 0 0,12-4 498 0 0,-10 2 94 0 0,0-1-94 0 0,0 0 0 0 0,0-2 0 0 0,0 0 0 0 0,12-10 0 0 0,-19 12 0 0 0,-6 5 0 0 0,3-2-20 0 0,0-1 0 0 0,-1 0 1 0 0,5-4 19 0 0,22-19-77 0 0,-31 26-1 0 0,-2 2-57 0 0,0 0-4 0 0,0 0 3 0 0,0 0-5 0 0,3 12-198 0 0,-2-7 163 0 0,-2 6 30 0 0,0 4 116 0 0,3-1 30 0 0,-1-2-14 0 0,0-10-128 0 0,-1 1 1 0 0,1-1 0 0 0,0 0 0 0 0,0 1 0 0 0,1-1-1 0 0,-1 0 1 0 0,0 0 0 0 0,1 0 0 0 0,-1 0-1 0 0,1 0 1 0 0,0 0 141 0 0,2 4-404 0 0,4 9-624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5983 0 0,'0'0'464'0'0,"0"0"4"0"0,3-1 1154 0 0,0 0-919 0 0,1 0 0 0 0,-1-1 0 0 0,0 0 0 0 0,0 1 0 0 0,0-1 0 0 0,0 0 0 0 0,0 0 0 0 0,0 0 0 0 0,0-1 0 0 0,-1 1 0 0 0,1-1-703 0 0,3-6 572 0 0,-1-1-1 0 0,0 1 1 0 0,0-1 0 0 0,-1 0-1 0 0,0 0 1 0 0,-1-1 0 0 0,0 1-1 0 0,-1-4-571 0 0,15-39 988 0 0,-11 38-930 0 0,0 1 0 0 0,2 0-1 0 0,-1 1 1 0 0,2 0 0 0 0,0 0 0 0 0,9-10-58 0 0,-5 5-171 0 0,-11 15 133 0 0,-1 0 0 0 0,1 0-1 0 0,0 1 1 0 0,0-1 0 0 0,0 1 0 0 0,0-1-1 0 0,0 1 1 0 0,0 0 0 0 0,1 0-1 0 0,-1 0 1 0 0,1 0 0 0 0,0 0-1 0 0,-1 1 1 0 0,3-2 38 0 0,58-10-2165 0 0,-28 1-114 0 0,0 0-4053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9:5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450 117 1375 0 0,'2'0'66'0'0,"10"1"-8"0"0,8-1 3361 0 0,-17 0-1217 0 0,0 0-1 0 0,0 0 0 0 0,-1 0 0 0 0,1-1 0 0 0,0 1 0 0 0,-1-1 0 0 0,1 0 0 0 0,1 0-2201 0 0,3-3 1661 0 0,-2 2-4117 0 0,0 0 2503 0 0,-1 0-1 0 0,0 0 0 0 0,0-1 0 0 0,0 1 0 0 0,0-1 0 0 0,0 0 0 0 0,-1 0 0 0 0,1-1 0 0 0,-1 1 0 0 0,0 0 0 0 0,0-1 0 0 0,0 0 0 0 0,0 0 0 0 0,0 0 0 0 0,-1 0 0 0 0,0 0 0 0 0,0-1 0 0 0,0 1 0 0 0,0-4-46 0 0,12-27-313 0 0,-14 33 146 0 0,0 2-63 0 0,0 0-262 0 0,0 0-110 0 0,0 0-26 0 0,-8 1 224 0 0,-1 0-1 0 0,0 0 1 0 0,0 1-1 0 0,1 0 1 0 0,-1 0 0 0 0,1 1-1 0 0,-2 0 405 0 0,-57 28-960 0 0,60-28 877 0 0,-28 17-138 0 0,0 1-1 0 0,1 1 1 0 0,1 2 221 0 0,-94 80 290 0 0,77-61 150 0 0,2 3-1 0 0,-22 30-439 0 0,67-72 32 0 0,0-1 0 0 0,0 1 0 0 0,0 0 0 0 0,1 0 0 0 0,0 0 0 0 0,0 0 0 0 0,0 0 0 0 0,-1 3-32 0 0,3-6 10 0 0,0 0 1 0 0,0 0-1 0 0,-1 0 0 0 0,1 0 0 0 0,0 0 0 0 0,0 0 1 0 0,0 0-1 0 0,0 0 0 0 0,0-1 0 0 0,1 1 0 0 0,-1 0 1 0 0,0 0-1 0 0,0 0 0 0 0,0 0 0 0 0,1 0 0 0 0,-1 0 1 0 0,1 0-1 0 0,-1 0-10 0 0,1 0 11 0 0,0 0 1 0 0,0 0-1 0 0,0 0 1 0 0,0 0-1 0 0,0 0 1 0 0,1-1-1 0 0,-1 1 0 0 0,0 0 1 0 0,0-1-1 0 0,0 1 1 0 0,1-1-1 0 0,-1 1 1 0 0,0-1-1 0 0,1 1 1 0 0,-1-1-1 0 0,0 0 1 0 0,1 0-12 0 0,10 1 51 0 0,0-1-1 0 0,0 0 1 0 0,0 0 0 0 0,0-2 0 0 0,0 1 0 0 0,0-2 0 0 0,6-1-51 0 0,-3 1 28 0 0,177-46-744 0 0,-180 46 342 0 0,65-18-5586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10135 0 0,'-5'0'119'0'0,"3"0"-22"0"0,0-1-1 0 0,0 1 1 0 0,0 0 0 0 0,0 0-1 0 0,0 0 1 0 0,1 0 0 0 0,-1 1-1 0 0,0-1 1 0 0,0 0 0 0 0,0 1 0 0 0,0-1-1 0 0,1 1 1 0 0,-1 0 0 0 0,0-1-1 0 0,0 1 1 0 0,1 0 0 0 0,-1 0-1 0 0,1 0 1 0 0,-1 0 0 0 0,1 0 0 0 0,-1 1-1 0 0,1-1 1 0 0,0 0 0 0 0,0 1-1 0 0,-2 1-96 0 0,0 3 233 0 0,-1 0-1 0 0,1 0 1 0 0,1 1 0 0 0,-1-1-1 0 0,1 1 1 0 0,0 0-1 0 0,0 0 1 0 0,1 0-1 0 0,0 0 1 0 0,0 0-1 0 0,1 0 1 0 0,0 0 0 0 0,0 0-1 0 0,1 0 1 0 0,-1 0-1 0 0,2 0 1 0 0,-1 0-1 0 0,1 0-232 0 0,3 12 392 0 0,1 0 0 0 0,0 0-1 0 0,2-1 1 0 0,0 0-1 0 0,9 13-391 0 0,6 11 467 0 0,-10-17-439 0 0,0-1 0 0 0,2 0 1 0 0,1-1-1 0 0,0-1 0 0 0,5 3-28 0 0,16 13 0 0 0,30 24 0 0 0,-49-48 0 0 0,0-1 0 0 0,0 0 0 0 0,2-1 0 0 0,-1-1 0 0 0,9 2 0 0 0,-28-12 0 0 0,21 8 0 0 0,1 0 0 0 0,0-1 0 0 0,0-1 0 0 0,15 2 0 0 0,-29-8-230 0 0,-1 1 250 0 0,1-1-1 0 0,-1 0 1 0 0,1-1-1 0 0,2 1-19 0 0,-7-2-649 0 0,-1 1 0 0 0,1 0 0 0 0,0-1 0 0 0,0 1 0 0 0,-1-1 0 0 0,1 0 0 0 0,0 0 0 0 0,1-1 649 0 0,10-8-6048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599 111 7367 0 0,'28'-42'575'0'0,"-6"10"666"0"0,-11 12 2521 0 0,-10 19-2164 0 0,-1 1-536 0 0,0 0-240 0 0,1-2-43 0 0,8-11 1886 0 0,-16 31-2489 0 0,0-1 0 0 0,-4 6-176 0 0,-5 11 32 0 0,-56 120-73 0 0,44-97 18 0 0,-30 61-401 0 0,-5-2 0 0 0,-66 89 424 0 0,103-167-199 0 0,-9 12-1281 0 0,-23 23 1480 0 0,46-59-451 0 0,-2 0 1 0 0,0 0-1 0 0,-1-1 0 0 0,0-1 0 0 0,0-1 0 0 0,-16 9 451 0 0,23-16-239 0 0,3-2-87 0 0,1 1 0 0 0,-1 0-1 0 0,1-1 1 0 0,0 2 0 0 0,-1-1 0 0 0,1 0 0 0 0,0 2 326 0 0,2-4-1478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11055 0 0,'0'0'852'0'0,"0"0"-425"0"0,0 0 298 0 0,0 0 189 0 0,0 0 40 0 0,0 0-86 0 0,0 0-386 0 0,0 0-170 0 0,3 0-31 0 0,7 1-8 0 0,0-1 0 0 0,0-1 0 0 0,0 0 0 0 0,0 0 0 0 0,0-1 0 0 0,7-2-273 0 0,17-6 1377 0 0,9-6-1377 0 0,-8 4 392 0 0,215-91 1727 0 0,-22 8-1580 0 0,-180 78-909 0 0,0 2-1 0 0,1 3 0 0 0,44-6 371 0 0,-77 16-420 0 0,0 1 1 0 0,0 1-1 0 0,0 0 0 0 0,15 3 420 0 0,-11 0-3424 0 0,0 1 1 0 0,1 1 3423 0 0,3 0-5754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61 919 0 0,'4'-11'46'0'0,"-2"5"9"0"0,1 0 0 0 0,0 0 0 0 0,0 1 0 0 0,0-1 0 0 0,0 1 0 0 0,3-3-55 0 0,0 1 8328 0 0,-8 15-6645 0 0,-10 17-1720 0 0,-55 83 2014 0 0,-9 17-480 0 0,-38 79 1147 0 0,-56 63-2644 0 0,106-179 156 0 0,-76 79-156 0 0,118-146 15 0 0,16-16-2 0 0,1 0-1 0 0,0 0 0 0 0,0 0 0 0 0,-3 5-12 0 0,2 1-16 0 0,6-9-100 0 0,0-2-160 0 0,0 0-36 0 0,0 0 0 0 0,3 0 196 0 0,-1-1 1 0 0,1 1-1 0 0,0-1 0 0 0,0 0 0 0 0,0 1 1 0 0,0-1-1 0 0,0-1 0 0 0,-1 1 0 0 0,1 0 0 0 0,-1-1 1 0 0,1 1-1 0 0,1-3 116 0 0,29-24-897 0 0,-22 18 610 0 0,81-78-900 0 0,-87 83 1310 0 0,0 0-1 0 0,0 0 0 0 0,0 0 1 0 0,0 1-1 0 0,1 0 1 0 0,0 0-1 0 0,0 1 0 0 0,0-1 1 0 0,0 1-1 0 0,0 1 0 0 0,1-1 1 0 0,0 1-1 0 0,-1 0 1 0 0,7-1-123 0 0,-3 1 298 0 0,0 1 1 0 0,0 0 0 0 0,3 0-299 0 0,-9 1 59 0 0,0 0 1 0 0,0 1-1 0 0,0 0 1 0 0,0-1-1 0 0,0 1 1 0 0,0 1-1 0 0,0-1 1 0 0,0 0 0 0 0,2 3-60 0 0,2-1 112 0 0,0 2 1 0 0,-1-1-1 0 0,1 1 1 0 0,-1 0-1 0 0,6 6-112 0 0,-11-9 180 0 0,-1 1 4 0 0,2 2-162 0 0,-1 1 0 0 0,0-1 0 0 0,-1 1 0 0 0,1 0 0 0 0,-1 0 0 0 0,0-1 0 0 0,-1 1 0 0 0,1 0 0 0 0,-1 0 0 0 0,0 0 0 0 0,-1 0 0 0 0,1 0 0 0 0,-1 0 0 0 0,0 0 0 0 0,-1-1 0 0 0,0 1-22 0 0,0 8-434 0 0,-5 11-1244 0 0,7-25 478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266 187 5527 0 0,'0'0'423'0'0,"2"1"-278"0"0,7 5 196 0 0,-7-5 266 0 0,0 0-1 0 0,1 0 0 0 0,-1 0 0 0 0,0-1 0 0 0,1 1 0 0 0,-1 0 0 0 0,1-1 0 0 0,-1 0 1 0 0,1 1-1 0 0,-1-1 0 0 0,0 0 0 0 0,2 0-606 0 0,3-2 388 0 0,-1 1-1 0 0,0-1 1 0 0,0 0-1 0 0,0 0 1 0 0,0-1 0 0 0,0 0-1 0 0,0 0 1 0 0,-1 0-1 0 0,1-1 1 0 0,2-2-388 0 0,14-11 1328 0 0,18-19-1328 0 0,-20 18 379 0 0,-13 11-290 0 0,0-1 1 0 0,0 1-1 0 0,-1-1 1 0 0,0 0-1 0 0,0-1 1 0 0,-1 1-1 0 0,3-7-89 0 0,-7 13 54 0 0,-2 0-81 0 0,1 1 6 0 0,-1-1 0 0 0,0 1 0 0 0,1 0 0 0 0,-1-1 0 0 0,0 1 0 0 0,0 0 0 0 0,0 0 1 0 0,0 0-1 0 0,0-1 0 0 0,0 1 0 0 0,0 0 0 0 0,0 1 0 0 0,0-1 0 0 0,-1 0 0 0 0,1 0 0 0 0,0 0 0 0 0,-1 1 0 0 0,1-1 1 0 0,-1 0 20 0 0,-1 0-99 0 0,0 1 0 0 0,0-1 0 0 0,-1 0 0 0 0,1 1 0 0 0,0 0 0 0 0,-1-1 0 0 0,1 1 0 0 0,-4 1 99 0 0,-7 1-353 0 0,0 1 0 0 0,1 0 0 0 0,-1 1 0 0 0,-1 1 353 0 0,15-5 0 0 0,-28 10-419 0 0,0 1 0 0 0,1 2 0 0 0,0 1 0 0 0,-12 9 419 0 0,-2 4-97 0 0,2 2 0 0 0,-15 15 97 0 0,43-35 82 0 0,0 1 0 0 0,1 1 0 0 0,0 0 0 0 0,1 1 0 0 0,0-1 0 0 0,1 2 0 0 0,0-1 0 0 0,1 1 0 0 0,0 0 0 0 0,-1 6-82 0 0,7-16 48 0 0,0 0 0 0 0,0 0 0 0 0,0 0 0 0 0,1 1 0 0 0,-1-1 0 0 0,1 0 0 0 0,-1 1 0 0 0,1-1 0 0 0,0 0 0 0 0,1 1 0 0 0,-1-1 0 0 0,1 0 0 0 0,-1 1 0 0 0,1-1 0 0 0,0 0 0 0 0,0 0-1 0 0,0 1 1 0 0,1-1 0 0 0,1 2-48 0 0,-1-1 42 0 0,1-1 0 0 0,-1 0-1 0 0,1 0 1 0 0,0 0 0 0 0,0 0-1 0 0,0 0 1 0 0,1-1 0 0 0,-1 0-1 0 0,1 1 1 0 0,-1-1 0 0 0,1 0-1 0 0,0-1 1 0 0,0 1 0 0 0,0-1-1 0 0,2 1-41 0 0,16 3 114 0 0,0-1 0 0 0,0-1 0 0 0,1-2-1 0 0,-1 0 1 0 0,1-1 0 0 0,1-1-114 0 0,-17 1 3 0 0,29-2-592 0 0,0-1 0 0 0,3-2 589 0 0,-5-1-1460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11255 0 0,'0'0'515'0'0,"0"0"-7"0"0,0 0-231 0 0,0 0 239 0 0,0 0 144 0 0,0 0 32 0 0,0 0-56 0 0,0 0-252 0 0,0 0-109 0 0,0 0-19 0 0,0 2-8 0 0,-5 13-151 0 0,-1 0 1 0 0,0 0-1 0 0,-1-1 1 0 0,-7 11-98 0 0,-39 55 549 0 0,2-3-279 0 0,14-13-1424 0 0,-13 34 1154 0 0,49-95-1035 0 0,1-3-48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140 295 1839 0 0,'-2'1'134'0'0,"-38"15"312"0"0,15-5 5966 0 0,0-2-1 0 0,-8 2-6411 0 0,33-11 54 0 0,-1 0 1 0 0,0 0-1 0 0,0 0 1 0 0,1 1-1 0 0,-1-1 1 0 0,0 0-1 0 0,1 0 0 0 0,-1 1 1 0 0,0-1-1 0 0,1 1 1 0 0,-1-1-1 0 0,1 0 1 0 0,-1 1-1 0 0,0-1 0 0 0,1 1 1 0 0,-1 0-55 0 0,0 1 140 0 0,-1-1 272 0 0,2-1 4 0 0,0 0 6 0 0,0 0 2 0 0,0 0-24 0 0,0-4-333 0 0,0 0 0 0 0,1 1 0 0 0,-1-1 0 0 0,1 0 0 0 0,0 0 0 0 0,1 1 0 0 0,-1-1 0 0 0,1 0 0 0 0,-1 1 0 0 0,1-1 0 0 0,0 1 0 0 0,0 0 0 0 0,1 0 0 0 0,-1 0 0 0 0,3-3-67 0 0,6-5 28 0 0,0 1 0 0 0,1 0 1 0 0,6-4-29 0 0,2-2 18 0 0,36-32 44 0 0,-18 16-174 0 0,30-22 112 0 0,-46 39-116 0 0,3-3-207 0 0,1 1 0 0 0,18-8 323 0 0,-37 21-48 0 0,0 1-1 0 0,0 0 1 0 0,1 0 0 0 0,0 1-1 0 0,-1 0 1 0 0,1 0-1 0 0,0 1 1 0 0,0-1-1 0 0,0 2 1 0 0,0-1-1 0 0,0 1 1 0 0,3 1 48 0 0,-10-1 9 0 0,-1 0 0 0 0,1 1 0 0 0,0-1 1 0 0,-1 0-1 0 0,1 1 0 0 0,0-1 0 0 0,-1 1 0 0 0,1-1 0 0 0,-1 1 1 0 0,1-1-1 0 0,-1 1 0 0 0,1-1 0 0 0,-1 1 0 0 0,1-1 0 0 0,-1 1 1 0 0,1 0-1 0 0,-1-1 0 0 0,0 1 0 0 0,1 0 0 0 0,-1-1 1 0 0,0 1-1 0 0,0 0-9 0 0,1 1 35 0 0,1 2-20 0 0,0 0 1 0 0,-1 0-1 0 0,1 0 0 0 0,-1 0 0 0 0,0 0 1 0 0,-1 1-1 0 0,1-1 0 0 0,-1 0 0 0 0,0 1 1 0 0,0-1-1 0 0,0 1 0 0 0,0-1 0 0 0,-1 0 0 0 0,0 0 1 0 0,0 1-1 0 0,0-1 0 0 0,0 0 0 0 0,-1 0 1 0 0,1 0-1 0 0,-3 4-15 0 0,-6 11 84 0 0,0-1 1 0 0,-1 0-1 0 0,-11 13-84 0 0,18-26 2 0 0,-95 140 194 0 0,84-116-542 0 0,14-26-644 0 0,1-3-318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30 14279 0 0,'6'-14'655'0'0,"-5"11"-12"0"0,0 0-414 0 0,3-5-160 0 0,-4 6 155 0 0,0 2 62 0 0,-11 9 290 0 0,1 0-442 0 0,1 0 1 0 0,0 0 0 0 0,0 1-1 0 0,1 0 1 0 0,-3 4-135 0 0,-35 58 369 0 0,28-41-205 0 0,-63 111 441 0 0,-1 19-605 0 0,-23 43 3 0 0,37-76-1 0 0,11-19-212 0 0,-12 8 210 0 0,41-72-1134 0 0,-3-3-1 0 0,-16 18 1135 0 0,24-34-1139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8287 0 0,'0'0'382'0'0,"0"0"-8"0"0,3 2-240 0 0,14 5 700 0 0,0-1 0 0 0,0 0 0 0 0,1-1 0 0 0,-1-1-834 0 0,1-2 900 0 0,-1-1 0 0 0,0 0 0 0 0,0-1 1 0 0,1-1-1 0 0,-1 0 0 0 0,10-3-900 0 0,1 0 452 0 0,4-1 210 0 0,0-2 0 0 0,0-2 0 0 0,27-10-662 0 0,28-9 903 0 0,35-7-86 0 0,-39 10-43 0 0,73-12-774 0 0,-147 36-313 0 0,1-1 0 0 0,0 1 0 0 0,-1 1 0 0 0,1-1 0 0 0,0 2 0 0 0,0-1 0 0 0,-1 2 0 0 0,6 0 313 0 0,3 5-1455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151 150 6447 0 0,'0'0'499'0'0,"0"0"-48"0"0,0 0 1019 0 0,0 0 481 0 0,0 0 97 0 0,2 2-169 0 0,0 0-1653 0 0,0-1-1 0 0,0 1 1 0 0,0-1 0 0 0,0 0 0 0 0,0 1 0 0 0,0-1 0 0 0,1 0 0 0 0,-1 0 0 0 0,0-1 0 0 0,1 1 0 0 0,-1 0 0 0 0,0-1 0 0 0,1 1-1 0 0,-1-1 1 0 0,1 0 0 0 0,-1 0 0 0 0,1 0 0 0 0,-1 0 0 0 0,1-1-226 0 0,9 0 488 0 0,-1-1 0 0 0,0-1 0 0 0,9-3-488 0 0,2 0 560 0 0,15-5-14 0 0,0-2 1 0 0,5-3-547 0 0,42-16 109 0 0,-72 28-240 0 0,0-2-1 0 0,0 1 1 0 0,7-5 131 0 0,-19 9-12 0 0,1 1 1 0 0,-1 0-1 0 0,0 0 1 0 0,1-1 0 0 0,-1 1-1 0 0,0 0 1 0 0,0-1 0 0 0,1 1-1 0 0,-1 0 1 0 0,0-1-1 0 0,0 1 1 0 0,0 0 0 0 0,1-1-1 0 0,-1 1 1 0 0,0 0 0 0 0,0-1-1 0 0,0 1 1 0 0,0-1-1 0 0,0 1 1 0 0,0 0 0 0 0,0-1-1 0 0,0 1 1 0 0,0-1 0 0 0,0 1-1 0 0,0 0 1 0 0,0-1-1 0 0,0 1 1 0 0,0-1 11 0 0,0 1-9 0 0,0 0-1 0 0,0 0 1 0 0,0 0-1 0 0,0 0 1 0 0,0-1-1 0 0,0 1 1 0 0,0 0-1 0 0,-1 0 1 0 0,1 0-1 0 0,0 0 1 0 0,1-1-1 0 0,-1 1 1 0 0,0 0 0 0 0,0 0-1 0 0,0 0 1 0 0,0 0-1 0 0,0-1 1 0 0,0 1-1 0 0,0 0 1 0 0,0 0-1 0 0,0 0 1 0 0,0 0-1 0 0,0-1 1 0 0,0 1 0 0 0,0 0-1 0 0,1 0 1 0 0,-1 0-1 0 0,0 0 1 0 0,0 0-1 0 0,0 0 1 0 0,0-1-1 0 0,0 1 1 0 0,1 0 9 0 0,-2-2-181 0 0,-1-1 138 0 0,1 0 1 0 0,-1 1-1 0 0,1-1 1 0 0,-1 1-1 0 0,0-1 1 0 0,0 1-1 0 0,0 0 1 0 0,0-1 0 0 0,0 1-1 0 0,-1 0 1 0 0,1 0-1 0 0,-1 1 43 0 0,2 0-18 0 0,1 1 0 0 0,-1 0-1 0 0,0-1 1 0 0,0 1 0 0 0,0 0 0 0 0,0 0-1 0 0,0-1 1 0 0,1 1 0 0 0,-1 0 0 0 0,0 0-1 0 0,0 0 1 0 0,0 0 0 0 0,0 0 0 0 0,0 0-1 0 0,1 1 1 0 0,-1-1 0 0 0,0 0 0 0 0,-1 1 18 0 0,-2-1-60 0 0,-16 4-50 0 0,-1 0 1 0 0,1 1-1 0 0,0 1 0 0 0,1 1 0 0 0,-1 0 0 0 0,-3 4 110 0 0,-37 20-97 0 0,-14 12 97 0 0,52-30-6 0 0,-13 10-21 0 0,1 1 0 0 0,-14 15 27 0 0,45-37 0 0 0,-7 7 11 0 0,0-1 0 0 0,1 2 1 0 0,-3 4-12 0 0,9-10 4 0 0,-1-1 1 0 0,2 2 0 0 0,-1-1 0 0 0,0 0 0 0 0,1 0 0 0 0,0 1 0 0 0,0 0 0 0 0,0-1 0 0 0,0 1 0 0 0,1 2-5 0 0,0-5 15 0 0,1 0 0 0 0,0 1 0 0 0,0-1 0 0 0,0 1 0 0 0,0-1 1 0 0,1 0-1 0 0,-1 1 0 0 0,1-1 0 0 0,-1 0 0 0 0,1 1 0 0 0,0-1 0 0 0,0 0 0 0 0,0 0 0 0 0,0 0 1 0 0,0 1-1 0 0,1-1 0 0 0,-1 0 0 0 0,1-1 0 0 0,-1 1 0 0 0,1 0 0 0 0,-1 0 0 0 0,1-1 1 0 0,0 1-1 0 0,0-1 0 0 0,0 1 0 0 0,0-1 0 0 0,0 0 0 0 0,0 0 0 0 0,1 0 0 0 0,-1 0-15 0 0,5 2-231 0 0,0 0 0 0 0,0 0 0 0 0,0-1 0 0 0,3 1 231 0 0,25 3-5018 0 0,-10-4-968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1 525 8751 0 0,'0'0'399'0'0,"0"0"-4"0"0,0 0-26 0 0,0 0 823 0 0,0 0 389 0 0,0 0 78 0 0,0 0-104 0 0,0 0-513 0 0,0 0-223 0 0,0 0-47 0 0,0-2-37 0 0,6-58 1859 0 0,-5 51-2497 0 0,0 0 1 0 0,0 0-1 0 0,1 0 0 0 0,1 0 1 0 0,0 0-1 0 0,0 1 0 0 0,0-1 1 0 0,1 1-1 0 0,0 0 0 0 0,1 0 1 0 0,0 0-1 0 0,4-5-97 0 0,25-31 73 0 0,-18 23-30 0 0,1 0 1 0 0,15-15-44 0 0,7-1-796 0 0,1 2 1 0 0,2 2-1 0 0,1 1 1 0 0,44-23 795 0 0,-75 48-1488 0 0,1 1 1 0 0,0 0 0 0 0,9-1 1487 0 0,2 0-5924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11 13823 0 0,'0'0'630'0'0,"-9"-8"236"0"0,7 7-828 0 0,1 1 0 0 0,-1-1 0 0 0,0 1 0 0 0,1 0-1 0 0,-1-1 1 0 0,0 1 0 0 0,1 0 0 0 0,-1 0 0 0 0,0 0 0 0 0,0 0-1 0 0,1 0 1 0 0,-1 1 0 0 0,0-1 0 0 0,1 1 0 0 0,-1-1 0 0 0,0 1-1 0 0,1-1 1 0 0,-1 1 0 0 0,1 0 0 0 0,-1 0 0 0 0,1 0-38 0 0,-6 3 274 0 0,0 0 0 0 0,1 0 0 0 0,0 1 0 0 0,-2 1-274 0 0,-59 58 1099 0 0,2 3-1 0 0,-24 36-1098 0 0,76-86 9 0 0,1 0-1 0 0,-5 10-8 0 0,-18 26-1 0 0,-48 63 1011 0 0,10-13 28 0 0,59-86-1731 0 0,0-1 1 0 0,-16 14 692 0 0,-13 6-4047 0 0,37-32-54 0 0,5-4-1062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4 234 3679 0 0,'0'0'284'0'0,"0"0"134"0"0,0 0 1255 0 0,0 3 572 0 0,-3 64 4436 0 0,3-16-4714 0 0,0-35-1320 0 0,1 0-1 0 0,1 0 1 0 0,1 0 0 0 0,0-1-1 0 0,1 2-646 0 0,5 28 926 0 0,-6-28-649 0 0,1 0 0 0 0,0 0 0 0 0,1 0 0 0 0,1 2-277 0 0,-5-17 81 0 0,-1-2 6 0 0,0 0 27 0 0,0 0 13 0 0,0 0 1 0 0,0 0 19 0 0,0 0 78 0 0,0 0 36 0 0,0 0 10 0 0,2-2-2 0 0,3-7-54 0 0,-1-1 1 0 0,1 1-1 0 0,-1-1 0 0 0,-1 0 0 0 0,1-5-215 0 0,11-28 383 0 0,-13 40-362 0 0,0-1 0 0 0,0 1-1 0 0,1 0 1 0 0,-1 0 0 0 0,1-1 0 0 0,0 2 0 0 0,0-1-1 0 0,0 0 1 0 0,1 0-21 0 0,16-18 48 0 0,-19 20-47 0 0,6-9 9 0 0,1 0 1 0 0,0 1-1 0 0,0 0 1 0 0,1 0-1 0 0,7-5-10 0 0,28-21-15 0 0,-14 10-32 0 0,2 2 0 0 0,15-9 47 0 0,19-7-330 0 0,71-42-2868 0 0,73-28 3198 0 0,-182 97-2147 0 0,-11 6-2810 0 0,-14 5-1502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371 134 11111 0 0,'2'-1'507'0'0,"33"-16"188"0"0,-25 13-426 0 0,1-1 0 0 0,-1 0 0 0 0,0-1 0 0 0,0 0 0 0 0,1-1-269 0 0,-9 5 735 0 0,-1 2-650 0 0,-1-1 1 0 0,1 1-1 0 0,0-1 1 0 0,0 1-1 0 0,0-1 1 0 0,0 1 0 0 0,0-1-1 0 0,0 0 1 0 0,-1 1-1 0 0,1-1 1 0 0,0 0-1 0 0,-1 0 1 0 0,1 1-1 0 0,0-1 1 0 0,-1 0 0 0 0,1 0-1 0 0,0-1-85 0 0,7-13 528 0 0,-7 13-144 0 0,-2-12 384 0 0,1 12-719 0 0,-1 0 0 0 0,1 0 0 0 0,-1 1 0 0 0,1-1 0 0 0,-1 0-1 0 0,0 0 1 0 0,0 1 0 0 0,1-1 0 0 0,-1 1 0 0 0,0-1 0 0 0,-1 1 0 0 0,1-1 0 0 0,0 1-1 0 0,0 0 1 0 0,-1-1 0 0 0,1 1 0 0 0,0 0 0 0 0,-1 0 0 0 0,1 0 0 0 0,-1 0-1 0 0,0 0 1 0 0,1 0 0 0 0,-1 0 0 0 0,0 1 0 0 0,0-1 0 0 0,1 1 0 0 0,-1-1 0 0 0,0 1-1 0 0,0 0 1 0 0,0-1 0 0 0,1 1 0 0 0,-1 0 0 0 0,-1 0-49 0 0,-7 0 42 0 0,0 0-1 0 0,-1 1 1 0 0,1 0 0 0 0,0 1 0 0 0,-4 1-42 0 0,-6 2 1 0 0,0 1 0 0 0,1 0 0 0 0,0 2 0 0 0,0 0 0 0 0,-10 7-1 0 0,-1 2 26 0 0,2 1-1 0 0,0 2 1 0 0,0 1-26 0 0,-11 13 352 0 0,-4 7-352 0 0,8-8 328 0 0,33-31-258 0 0,-1 1-1 0 0,1-1 1 0 0,-1 1-1 0 0,1-1 1 0 0,0 1-1 0 0,0 0 1 0 0,0 0-1 0 0,1 0 1 0 0,-1 0 0 0 0,0 0-1 0 0,1 0 1 0 0,0 1-1 0 0,-1 1-69 0 0,17 0 360 0 0,-9-4-311 0 0,0 0 0 0 0,-1 0 0 0 0,1 0-1 0 0,-1-1 1 0 0,1 0 0 0 0,0-1 0 0 0,-1 1 0 0 0,1-1 0 0 0,0 0-1 0 0,0 0-48 0 0,13-5 103 0 0,-1 0-1 0 0,7-3-102 0 0,10-4 75 0 0,4 2-10 0 0,-23 7-63 0 0,0-1 1 0 0,-1 0-1 0 0,6-4-2 0 0,-15 7-2 0 0,0 0 0 0 0,0 0 1 0 0,0 1-1 0 0,0-1 0 0 0,1 1 0 0 0,-1 0 0 0 0,3 1 2 0 0,6-2-71 0 0,-13 2-26 0 0,0 2-10 0 0,-1 0 87 0 0,0-1-1 0 0,0 1 1 0 0,0 0-1 0 0,0 0 1 0 0,0 0-1 0 0,-1 0 1 0 0,1 0-1 0 0,0 0 1 0 0,-1 0-1 0 0,0 0 1 0 0,1 0-1 0 0,-1 0 1 0 0,0 0-1 0 0,0 0 1 0 0,0 0-1 0 0,-1 0 1 0 0,1 0-1 0 0,0 0 1 0 0,-1 0-1 0 0,1 0 1 0 0,-1 1 20 0 0,-2 6-14 0 0,0 0 1 0 0,0 0 0 0 0,-1 0-1 0 0,0 1 14 0 0,-7 3-50 0 0,10-13 14 0 0,1 1 0 0 0,-1 0 0 0 0,0-1 0 0 0,1 1 0 0 0,-1 0-1 0 0,0-1 1 0 0,1 1 0 0 0,-1 0 0 0 0,1 0 0 0 0,-1 0 0 0 0,1 0 0 0 0,-1 0-1 0 0,1 0 1 0 0,0 0 36 0 0,14-2-1652 0 0,4-6 671 0 0,3-3-10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10135 0 0,'0'0'778'0'0,"0"0"-237"0"0,0 0 884 0 0,0 0 441 0 0,0 0 87 0 0,-1 2-229 0 0,-25 43-300 0 0,15-26-732 0 0,1 0 0 0 0,-7 18-692 0 0,-4 11 424 0 0,-1-1 0 0 0,-10 12-424 0 0,-58 89 374 0 0,82-136-347 0 0,-30 49 57 0 0,-17 26-154 0 0,-32 69 70 0 0,57-98-194 0 0,9-18-390 0 0,-4 14 584 0 0,-14 35-1250 0 0,39-87 1087 0 0,-1 1 1 0 0,1-1 0 0 0,-1 0-1 0 0,1 0 1 0 0,0 0 0 0 0,0 0-1 0 0,0 0 1 0 0,0 1 0 0 0,0-1 0 0 0,0 0-1 0 0,1 2 163 0 0,0-1-6720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9 6911 0 0,'0'0'315'0'0,"1"-1"-7"0"0,6-5-21 0 0,-5 5 645 0 0,-15 2 1604 0 0,6 1-2088 0 0,-1 0 1 0 0,1 1-1 0 0,-1 0 1 0 0,-3 3-449 0 0,-15 5 187 0 0,-25 12 221 0 0,1 2 0 0 0,1 2 0 0 0,-13 11-408 0 0,14-9 81 0 0,-18 12-21 0 0,-2 1 32 0 0,-15 4-92 0 0,2-1 96 0 0,34-18-6 0 0,45-26-29 0 0,0 0 1 0 0,0 0 0 0 0,1 0-1 0 0,-1 1 1 0 0,0-1-1 0 0,0 0 1 0 0,1 1 0 0 0,-1-1-1 0 0,1 1 1 0 0,0 0 0 0 0,-1-1-1 0 0,1 1 1 0 0,0 0 0 0 0,0 0-1 0 0,0 0 1 0 0,0 0 0 0 0,0 0-1 0 0,0 0 1 0 0,1 0 0 0 0,-1 0-1 0 0,1 0 1 0 0,-1 0-1 0 0,1 1 1 0 0,0-1 0 0 0,0 0-1 0 0,0 0 1 0 0,0 0 0 0 0,0 0-1 0 0,1 1 1 0 0,-1-1 0 0 0,1 0-1 0 0,-1 0 1 0 0,1 0 0 0 0,0 2-62 0 0,1 0 37 0 0,0 0 1 0 0,1 0 0 0 0,-1 0 0 0 0,1 0 0 0 0,0 0-1 0 0,0-1 1 0 0,0 1 0 0 0,0-1 0 0 0,0 0 0 0 0,1 0-1 0 0,0 0 1 0 0,-1 0 0 0 0,1-1 0 0 0,0 1 0 0 0,0-1-1 0 0,1 0 1 0 0,1 0-38 0 0,2 2 25 0 0,0-1-1 0 0,0-1 1 0 0,1 1-1 0 0,-1-2 1 0 0,0 1-1 0 0,1-1 1 0 0,0 0-1 0 0,8-1-24 0 0,30 1-41 0 0,-30-1-617 0 0,0 0-1 0 0,0 0 1 0 0,-1-2 0 0 0,5-1 658 0 0,14-5-5550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9671 0 0,'0'0'748'0'0,"-2"0"-492"0"0,-7-1 106 0 0,1 1-1 0 0,-1 0 0 0 0,1 1 1 0 0,-1 0-1 0 0,1 0 0 0 0,-1 0 1 0 0,1 2-362 0 0,-63 17 2661 0 0,61-17-2673 0 0,-13 6 467 0 0,-1 2 0 0 0,2 0 0 0 0,-1 2 0 0 0,-15 12-455 0 0,6-5 229 0 0,19-12-212 0 0,0 2-1 0 0,0 0 1 0 0,1 0 0 0 0,1 1-1 0 0,0 1 1 0 0,0 0 0 0 0,2 0-1 0 0,-1 1 1 0 0,1 0-1 0 0,1 1 1 0 0,1 0 0 0 0,-1 0-1 0 0,0 7-16 0 0,2-4 0 0 0,6-13 10 0 0,0 0-1 0 0,0 0 1 0 0,0 1-1 0 0,1-1 1 0 0,-1 0-1 0 0,1 2-9 0 0,0-5 7 0 0,-1 0 3 0 0,1 1 0 0 0,0-1-1 0 0,-1 1 1 0 0,1-1 0 0 0,0 1 0 0 0,0-1-1 0 0,0 0 1 0 0,0 1 0 0 0,0-1 0 0 0,1 0-1 0 0,-1 0 1 0 0,0 0 0 0 0,1 0 0 0 0,-1 0-1 0 0,0 0 1 0 0,1 0 0 0 0,-1-1-1 0 0,1 1 1 0 0,1 0-10 0 0,-2 0 13 0 0,4 1 22 0 0,1 0 0 0 0,-1-1 0 0 0,1 1 1 0 0,-1-1-1 0 0,1 0 0 0 0,-1-1 0 0 0,1 1 1 0 0,-1-1-1 0 0,1 0 0 0 0,0 0 1 0 0,-1-1-1 0 0,1 0 0 0 0,-1 0 0 0 0,1 0 1 0 0,0-1-36 0 0,14-4 173 0 0,0-1 1 0 0,-1-2-1 0 0,8-4-173 0 0,-6 4 119 0 0,-15 6-95 0 0,-1 0 1 0 0,1 0-1 0 0,-1-1 1 0 0,0 1-1 0 0,0-1 1 0 0,0 0-1 0 0,-1-1 1 0 0,1 1 0 0 0,-1-1-1 0 0,0 0 1 0 0,0 0-1 0 0,0-1-24 0 0,1-2 9 0 0,-1 0-1 0 0,0-1 1 0 0,0 0-1 0 0,-1 0 1 0 0,0 0 0 0 0,0 0-1 0 0,0-7-8 0 0,5-30-376 0 0,0-15 376 0 0,-2 5-1734 0 0,-3 40 228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0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89 349 1375 0 0,'-1'2'464'0'0,"-1"-1"319"0"0,0 0 0 0 0,0 0-1 0 0,0 0 1 0 0,-1 0-1 0 0,1-1 1 0 0,0 1-1 0 0,0 0 1 0 0,0-1-1 0 0,-1 0 1 0 0,1 1 0 0 0,-1-1-783 0 0,1 0 291 0 0,-1 0 1 0 0,1 0-1 0 0,0 0 1 0 0,-1-1-1 0 0,1 1 1 0 0,0-1 0 0 0,0 1-1 0 0,-1-1 1 0 0,1 0-1 0 0,0 0 1 0 0,0 0-1 0 0,0 0 1 0 0,0 0-1 0 0,0 0 1 0 0,0-1 0 0 0,0 1-1 0 0,0-1 1 0 0,1 1-1 0 0,-1-1-291 0 0,0 0 150 0 0,0-1 1 0 0,0 1-1 0 0,1-1 0 0 0,-1 1 0 0 0,1-1 0 0 0,-1 1 0 0 0,1-1 0 0 0,0 0 0 0 0,0 1 1 0 0,0-1-1 0 0,0 0 0 0 0,1 0 0 0 0,-1 0 0 0 0,1 0 0 0 0,-1 0 0 0 0,1 1 1 0 0,0-2-151 0 0,1-1 108 0 0,-1 1 1 0 0,1-1 0 0 0,0 0 0 0 0,1 1 0 0 0,-1-1-1 0 0,1 1 1 0 0,0 0 0 0 0,0-1 0 0 0,0 1 0 0 0,1-1-109 0 0,4-6 65 0 0,1 0 1 0 0,1 1 0 0 0,-1 0 0 0 0,2 1 0 0 0,-1-1 0 0 0,1 2 0 0 0,3-3-66 0 0,22-13-116 0 0,0 2 0 0 0,1 0 1 0 0,1 3-1 0 0,1 1 0 0 0,0 2 1 0 0,1 1-1 0 0,39-8 116 0 0,-74 22-6 0 0,0 0 0 0 0,1 0 0 0 0,-1 1 0 0 0,1-1-1 0 0,-1 1 1 0 0,0 0 0 0 0,1 0 0 0 0,-1 1 0 0 0,0-1-1 0 0,1 1 1 0 0,1 0 6 0 0,-5 0 5 0 0,1-1 0 0 0,-1 1 0 0 0,0 0-1 0 0,1-1 1 0 0,-1 1 0 0 0,0 0 0 0 0,0 0-1 0 0,1 0 1 0 0,-1 0 0 0 0,0 0 0 0 0,0 0-1 0 0,0 0 1 0 0,0 0 0 0 0,0 0 0 0 0,0 0-1 0 0,-1 0 1 0 0,1 1 0 0 0,0-1 0 0 0,-1 0-1 0 0,1 1 1 0 0,-1-1 0 0 0,1 1 0 0 0,-1-1-1 0 0,0 0 1 0 0,1 1 0 0 0,-1-1 0 0 0,0 1 0 0 0,0-1-1 0 0,0 1 1 0 0,0-1 0 0 0,0 1 0 0 0,0-1-1 0 0,-1 1 1 0 0,1-1 0 0 0,0 1-5 0 0,-3 20 40 0 0,-2 0-1 0 0,0 1 1 0 0,-1-2-1 0 0,-1 1 1 0 0,0-1 0 0 0,-2 0-1 0 0,-11 19-39 0 0,7-20-62 0 0,-1 0 0 0 0,-1 0-1 0 0,-1-2 1 0 0,-1 1 62 0 0,-19 15-5789 0 0,34-32-69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501 123 5527 0 0,'100'-68'1277'0'0,"-77"55"1471"0"0,0 0 0 0 0,1 1 1 0 0,11-3-2749 0 0,-32 14 308 0 0,-3 1-99 0 0,0 0-29 0 0,0 0-57 0 0,0 0-25 0 0,-18 10 1 0 0,0 1 0 0 0,-14 12-99 0 0,-14 9 10 0 0,15-15 218 0 0,-24 11-228 0 0,3-4 148 0 0,-105 48 386 0 0,146-67-513 0 0,11-5-20 0 0,0 0-1 0 0,0 0 1 0 0,0 0 0 0 0,0 0 0 0 0,0 0 0 0 0,0 0-1 0 0,0 0 1 0 0,-1 0 0 0 0,1 0 0 0 0,0 0-1 0 0,0 0 1 0 0,0 1 0 0 0,0-1 0 0 0,0 0 0 0 0,0 0-1 0 0,0 0 1 0 0,0 0 0 0 0,0 0 0 0 0,0 0-1 0 0,0 0 1 0 0,0 0 0 0 0,0 0 0 0 0,0 0 0 0 0,0 0-1 0 0,0 0 1 0 0,-1 0 0 0 0,1 0 0 0 0,0 1-1 0 0,0-1 1 0 0,0 0 0 0 0,0 0 0 0 0,0 0-1 0 0,0 0 1 0 0,0 0 0 0 0,0 0 0 0 0,0 0 0 0 0,0 0-1 0 0,0 0 1 0 0,0 0 0 0 0,0 0 0 0 0,0 1-1 0 0,0-1 1 0 0,0 0 0 0 0,0 0 0 0 0,0 0 0 0 0,1 0-1 0 0,-1 0 1 0 0,0 0 0 0 0,0 0 0 0 0,0 0-1 0 0,0 0 1 0 0,0 0 0 0 0,0 0 0 0 0,0 0 0 0 0,0 1-1 0 0,2 2 4 0 0,-1 0 0 0 0,1 1 0 0 0,0-1 0 0 0,0 0 0 0 0,1 0 1 0 0,-1 0-1 0 0,0 0 0 0 0,1-1 0 0 0,0 1 0 0 0,0-1 0 0 0,0 1-4 0 0,39 25 67 0 0,-31-21-53 0 0,0 0 0 0 0,-1 0 0 0 0,6 6-14 0 0,-9-6 0 0 0,-1 0 0 0 0,0 1 0 0 0,0-1 0 0 0,0 2 0 0 0,1 3 0 0 0,-4-8 0 0 0,-1 0 0 0 0,1 0 0 0 0,-1 0 0 0 0,0 0 0 0 0,-1 0 0 0 0,1 0 0 0 0,0 4 0 0 0,1 3 0 0 0,3 10-9 0 0,-7-16 17 0 0,0-1 36 0 0,-2 8 168 0 0,2-10 37 0 0,-1-1-1 0 0,-2 1-129 0 0,-1 0-1 0 0,0 0 0 0 0,1 0 1 0 0,-1-1-1 0 0,0 0 0 0 0,0 0 1 0 0,0 0-1 0 0,0-1 0 0 0,0 1 1 0 0,-4-1-119 0 0,-13-1 298 0 0,1-1 1 0 0,-1-1-299 0 0,-31-3 187 0 0,43 6-153 0 0,-176-2 60 0 0,158 4-372 0 0,-19 4 278 0 0,33-4-254 0 0,12-1-943 0 0,2-1-378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24 11519 0 0,'0'-2'887'0'0,"3"-19"418"0"0,-3 21-235 0 0,0 0 46 0 0,0 2-913 0 0,0 1 1 0 0,-1-1 0 0 0,0 0 0 0 0,1 0-1 0 0,-1 0 1 0 0,0 0 0 0 0,0 1 0 0 0,0-1 0 0 0,-1 0-204 0 0,-2 7 239 0 0,-76 201 2406 0 0,41-103-2141 0 0,-4 5-320 0 0,-6-3 0 0 0,-16 20-184 0 0,29-63 72 0 0,-4-2 0 0 0,-2-2 0 0 0,-3-2 0 0 0,-8 4-72 0 0,26-34-525 0 0,0-2 0 0 0,-2-1-1 0 0,-1-2 1 0 0,-4 2 525 0 0,10-11-1131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15199 0 0,'0'-1'271'0'0,"0"0"0"0"0,0 1-1 0 0,0-1 1 0 0,0 0 0 0 0,0 0-1 0 0,1 1 1 0 0,-1-1 0 0 0,0 1 0 0 0,0-1-1 0 0,1 0 1 0 0,-1 1 0 0 0,0-1-1 0 0,1 0 1 0 0,-1 1 0 0 0,0-1-1 0 0,1 1 1 0 0,-1-1 0 0 0,1 1-1 0 0,-1-1 1 0 0,1 1 0 0 0,-1-1 0 0 0,1 1-1 0 0,-1 0 1 0 0,1-1 0 0 0,0 1-271 0 0,7-3-268 0 0,39-7 1637 0 0,0 3 0 0 0,42-2-1369 0 0,16-2 871 0 0,-11-2-611 0 0,97-15-33 0 0,-21 5-100 0 0,-7 1-668 0 0,-114 13-2628 0 0,9-5 3169 0 0,-38 7-5567 0 0,-3-1-1615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36 530 4143 0 0,'0'0'319'0'0,"-1"3"-210"0"0,-2 6 137 0 0,-5 15 2658 0 0,1-9 2868 0 0,6-13-4403 0 0,1-2-374 0 0,0 0-71 0 0,0 0-44 0 0,0 0-115 0 0,-7 2 258 0 0,2-2 428 0 0,2-10-726 0 0,2 5-652 0 0,1-1 0 0 0,1 0 0 0 0,-1 1 0 0 0,1-1 0 0 0,0 1 0 0 0,0-1 0 0 0,1 0 0 0 0,-1 1-73 0 0,18-45 407 0 0,-18 47-375 0 0,21-44 568 0 0,2 2 0 0 0,1 1-1 0 0,31-40-599 0 0,-38 59 87 0 0,1 0 1 0 0,1 2-1 0 0,2 0 0 0 0,0 1 0 0 0,17-13-87 0 0,-23 24-42 0 0,0 0 0 0 0,0 0 0 0 0,1 2-1 0 0,0 0 1 0 0,0 1 0 0 0,1 0 0 0 0,0 2-1 0 0,0 0 1 0 0,15-2 42 0 0,-10 4-162 0 0,0 0 0 0 0,-1 2 0 0 0,1 1-1 0 0,10 1 163 0 0,-21 0-689 0 0,1 1-1 0 0,-1 1 1 0 0,0 0-1 0 0,1 0 1 0 0,-1 2-1 0 0,0-1 0 0 0,0 1 1 0 0,7 4 689 0 0,-17-6-728 0 0,0-1 1 0 0,1 1-1 0 0,-1-1 1 0 0,0 1-1 0 0,0 0 0 0 0,1 0 1 0 0,0 1 727 0 0,-1 0-743 0 0,0-2-1304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4607 0 0,'0'0'208'0'0,"-1"0"-9"0"0,-3 1 96 0 0,-1 1-1 0 0,1-1 1 0 0,0 1-1 0 0,1 0 1 0 0,-1 0-1 0 0,0 0 1 0 0,0 0-1 0 0,1 1 1 0 0,-1-1-1 0 0,-2 5 1 0 0,-8 6 1926 0 0,-12 16 1 0 0,-5 5-1342 0 0,8-10-138 0 0,-26 34 0 0 0,-3 4-220 0 0,18-28-135 0 0,-1-2 0 0 0,-2-1-1 0 0,-2-2 1 0 0,0-2 0 0 0,-76 39-1 0 0,100-58-288 0 0,0 0 0 0 0,1 1 0 0 0,-17 14 0 0 0,24-17-140 0 0,6-5-176 0 0,29 6-5188 0 0,-4-10-24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36 244 13823 0 0,'0'0'315'0'0,"0"0"45"0"0,-16-1 465 0 0,15 1-615 0 0,0 0 0 0 0,0 0 1 0 0,0 0-1 0 0,0 0 0 0 0,0 0 0 0 0,0 0 0 0 0,0 0 0 0 0,0-1 0 0 0,0 1 0 0 0,0 0 0 0 0,0-1 0 0 0,0 1 0 0 0,0-1 0 0 0,0 1 0 0 0,0-1 1 0 0,0 1-1 0 0,0-1-210 0 0,1 1 32 0 0,0-1 1 0 0,0 1 0 0 0,0 0 0 0 0,-1-1 0 0 0,1 1 0 0 0,0 0-1 0 0,0-1 1 0 0,0 1 0 0 0,0-1 0 0 0,0 1 0 0 0,0 0 0 0 0,0-1-1 0 0,0 1 1 0 0,0-1 0 0 0,0 1 0 0 0,0 0 0 0 0,0-1 0 0 0,0 1-1 0 0,0-1 1 0 0,0 1 0 0 0,1 0 0 0 0,-1-1 0 0 0,0 1 0 0 0,0 0-1 0 0,0-1 1 0 0,1 1 0 0 0,-1 0 0 0 0,0-1-33 0 0,3-3-48 0 0,0 0 0 0 0,1 1 0 0 0,-1-1-1 0 0,1 1 1 0 0,2-3 48 0 0,-1 3 781 0 0,9-11-184 0 0,1 2-1 0 0,3-2-596 0 0,-6 6-12 0 0,-2 0-1 0 0,0-1 0 0 0,0 0 1 0 0,0-1-1 0 0,-1 0 0 0 0,0-1 13 0 0,-2 1 0 0 0,0 1 0 0 0,1 0 0 0 0,0 0 0 0 0,1 0 0 0 0,6-4 0 0 0,-10 9 0 0 0,1 1 0 0 0,-1-1 0 0 0,1 1 0 0 0,0 0 0 0 0,1 0 0 0 0,-1 0 0 0 0,0 1 0 0 0,1 0 0 0 0,-1 1 0 0 0,7-2 0 0 0,-8 1 0 0 0,-4 2 0 0 0,1-1 0 0 0,-1 1 0 0 0,0 0 0 0 0,0-1 0 0 0,1 1 0 0 0,-1 0 0 0 0,0 0 0 0 0,1 0 0 0 0,-1 0 0 0 0,0 0 0 0 0,1 0 0 0 0,-1 0 0 0 0,0 0 0 0 0,1 0 0 0 0,-1 1 0 0 0,1-1 0 0 0,0 1-48 0 0,-1-1-1 0 0,1 0 1 0 0,-1 1 0 0 0,0-1-1 0 0,1 1 1 0 0,-1 0-1 0 0,0-1 1 0 0,0 1-1 0 0,1 0 1 0 0,-1 0 0 0 0,0 0-1 0 0,0 0 1 0 0,0 0-1 0 0,0 0 1 0 0,0 0 0 0 0,0 0-1 0 0,0 0 1 0 0,0 1-1 0 0,-1-1 1 0 0,1 0 0 0 0,0 0-1 0 0,-1 1 1 0 0,1-1-1 0 0,-1 0 1 0 0,1 1-1 0 0,-1 0 49 0 0,2 3-125 0 0,3 6-33 0 0,-1 0 0 0 0,0 0 0 0 0,2 12 158 0 0,-5-17 231 0 0,0 0-1 0 0,-1 0 0 0 0,0 1 0 0 0,0-1 0 0 0,0 0 1 0 0,-1 0-1 0 0,1 1 0 0 0,-2 2-230 0 0,-5 51 16 0 0,6-39-16 0 0,2 27 0 0 0,1-36 0 0 0,0-8 1 0 0,0-1 1 0 0,0 0-1 0 0,1 1 0 0 0,-1-1 1 0 0,1 0-1 0 0,-1 0 0 0 0,1 0 1 0 0,0 0-1 0 0,0-1 0 0 0,0 1 1 0 0,1-1-1 0 0,-1 0 0 0 0,1 0 1 0 0,-1 0-1 0 0,1 0 0 0 0,-1-1 1 0 0,1 1-1 0 0,0-1 0 0 0,0 0 1 0 0,0 0-2 0 0,10 1-79 0 0,0 0 0 0 0,0-1 0 0 0,0-1 0 0 0,0 0 0 0 0,1-1 79 0 0,13 1-508 0 0,8-2-559 0 0,0 0 0 0 0,-1-3 0 0 0,17-4 1067 0 0,16-5-5456 0 0,-27 5 293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10103 0 0,'-1'2'464'0'0,"-2"12"-181"0"0,-1-1-1 0 0,0 0 1 0 0,-1 0 0 0 0,-1 0-1 0 0,0 0 1 0 0,-1-1-283 0 0,-6 13 1674 0 0,7-13-194 0 0,-1 0 0 0 0,-8 8-1480 0 0,-1 3 1612 0 0,2-1-711 0 0,1 2 0 0 0,2-1 1 0 0,0 3-902 0 0,-6 13 549 0 0,16-37-444 0 0,1-2-29 0 0,0 0-4 0 0,0 0 17 0 0,0 0 73 0 0,3 1 28 0 0,2 0-114 0 0,1 0 0 0 0,-1 0 0 0 0,1 0 0 0 0,-1-1 0 0 0,1 0 0 0 0,-1 0 0 0 0,1 0-1 0 0,-1-1 1 0 0,1 1 0 0 0,-1-1 0 0 0,1-1 0 0 0,-1 1 0 0 0,0-1 0 0 0,0 0 0 0 0,1 0-76 0 0,15-8 211 0 0,0 0 0 0 0,-1-2 1 0 0,2-1-212 0 0,8-5 42 0 0,21-15 667 0 0,32-26-709 0 0,-59 41 38 0 0,15-11-54 0 0,-38 28-100 0 0,1-1-11 0 0,-1 1-46 0 0,0 0 0 0 0,0-1-1 0 0,-1 1 1 0 0,1 0 0 0 0,0 0-1 0 0,0-1 1 0 0,-1 1 0 0 0,1-1 0 0 0,-1 1-1 0 0,1 0 1 0 0,-1-1 0 0 0,0 1 0 0 0,1-1-1 0 0,-1 1 1 0 0,0-1 0 0 0,0 1-1 0 0,0-1 1 0 0,0 1 0 0 0,0-1 0 0 0,-1 1-1 0 0,1-1 1 0 0,0 1 0 0 0,-1-1 0 0 0,1 0 173 0 0,-4-10-2971 0 0,1 1 1396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210 723 10591 0 0,'3'-1'488'0'0,"0"-1"-312"0"0,21-7 586 0 0,2 2 4942 0 0,-23 7-3723 0 0,-3 0-710 0 0,1-2-314 0 0,-1 2-942 0 0,0 0 1 0 0,0 0-1 0 0,0 0 0 0 0,0 0 1 0 0,0 0-1 0 0,0 0 1 0 0,0 0-1 0 0,0 0 0 0 0,0 0 1 0 0,0 0-1 0 0,0 0 1 0 0,0 0-1 0 0,0 0 0 0 0,0 0 1 0 0,0 0-1 0 0,0 1 1 0 0,0-1-1 0 0,0 0 1 0 0,0 0-1 0 0,0 0 0 0 0,0 0 1 0 0,0 0-1 0 0,0 0 1 0 0,1 0-1 0 0,-1 0 0 0 0,0 0 1 0 0,0 0-1 0 0,0 0 1 0 0,0 0-1 0 0,0 0-15 0 0,-5 9 720 0 0,-12 25 938 0 0,-2 6-605 0 0,7-18-1111 0 0,0-1 1 0 0,-1 0-1 0 0,-14 17 58 0 0,-52 56-269 0 0,54-65 223 0 0,1-6-44 0 0,18-19 63 0 0,1 0 1 0 0,0 1 0 0 0,1 0 0 0 0,-1 0 0 0 0,-3 5 26 0 0,3-1-11 0 0,5 5 11 0 0,8 0 0 0 0,-4-10-3 0 0,0-1 1 0 0,0 1-1 0 0,1-1 0 0 0,-1 0 0 0 0,1 0 1 0 0,0 0-1 0 0,0-1 0 0 0,0 0 0 0 0,0 0 0 0 0,0 0 1 0 0,0 0-1 0 0,1-1 0 0 0,-1 0 0 0 0,0 0 1 0 0,1-1-1 0 0,0 1 3 0 0,8 0-15 0 0,-1-1 0 0 0,1 0 0 0 0,0-1 0 0 0,-1-1 0 0 0,0 0-1 0 0,3-1 16 0 0,21-8-1208 0 0,-1-1 0 0 0,0-2 1 0 0,0-1-1 0 0,23-15 1208 0 0,-20 9-1634 0 0</inkml:trace>
  <inkml:trace contextRef="#ctx0" brushRef="#br0" timeOffset="1">1340 75 3679 0 0,'17'-45'734'0'0,"-13"36"77"0"0,8-10 7362 0 0,-11 17-6699 0 0,-1 2-370 0 0,0 0-74 0 0,0 0-85 0 0,-1 18-500 0 0,0-1 0 0 0,-2 1 1 0 0,0-1-1 0 0,-1 0 0 0 0,0 0 0 0 0,-2 0 0 0 0,-3 6-445 0 0,-14 32 471 0 0,-18 27-471 0 0,21-43 286 0 0,-81 141 625 0 0,-29 29-911 0 0,14-22 154 0 0,22-51-81 0 0,11-15-67 0 0,62-89-5 0 0,8-13-393 0 0,1 1 1 0 0,0 0-1 0 0,2 1 1 0 0,0 2 391 0 0,1 0-891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16207 0 0,'0'0'744'0'0,"0"0"-18"0"0,0 0-382 0 0,0 0 109 0 0,1 2 99 0 0,2 0-238 0 0,-1-1 0 0 0,0 1 1 0 0,1-1-1 0 0,0 1 0 0 0,-1-1 0 0 0,1 0 1 0 0,0 0-1 0 0,-1 0 0 0 0,1-1 0 0 0,0 1 1 0 0,0-1-1 0 0,0 1 0 0 0,0-1-314 0 0,21 2 1296 0 0,0-2-1 0 0,0-1 1 0 0,20-2-1296 0 0,-12 0 252 0 0,23 1-252 0 0,52 3 16 0 0,0-5 0 0 0,104-17-16 0 0,-149 11-1160 0 0,0-3 1 0 0,23-10 1159 0 0,-58 17-1788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105 188 9671 0 0,'0'0'440'0'0,"0"0"-5"0"0,1 2-279 0 0,-1 0 262 0 0,1-1 1 0 0,0 1-1 0 0,0-1 0 0 0,0 1 0 0 0,0-1 1 0 0,0 1-1 0 0,0-1 0 0 0,0 0 0 0 0,0 0 1 0 0,0 1-1 0 0,1-1 0 0 0,-1 0 0 0 0,0 0 1 0 0,1 0-1 0 0,-1-1 0 0 0,1 1 0 0 0,0 0-418 0 0,2 1 428 0 0,0-1-1 0 0,0 0 0 0 0,0 0 0 0 0,0 0 1 0 0,0 0-1 0 0,0-1 0 0 0,3 1-427 0 0,6-1 588 0 0,-1-1 1 0 0,1 0-1 0 0,0 0 0 0 0,8-3-588 0 0,15-6 1931 0 0,18-7-1931 0 0,-20 6 385 0 0,5-3-55 0 0,0-2 0 0 0,2-3-330 0 0,-19 8 8 0 0,-15 8 5 0 0,-1 0-1 0 0,0-1 0 0 0,0 0 1 0 0,0 0-1 0 0,0 0 1 0 0,2-3-13 0 0,-5 4-9 0 0,-1 1 0 0 0,0-1 1 0 0,0 1-1 0 0,0-1 0 0 0,0 0 1 0 0,0 0-1 0 0,0 1 1 0 0,-1-1-1 0 0,1 0 0 0 0,-1-1 1 0 0,0 1-1 0 0,0 0 0 0 0,0 0 1 0 0,0-2 8 0 0,-2 4-43 0 0,1-1 0 0 0,-1 1 1 0 0,1-1-1 0 0,-1 1 0 0 0,0 0 0 0 0,1-1 1 0 0,-1 1-1 0 0,0 0 0 0 0,0 0 0 0 0,0-1 1 0 0,0 1-1 0 0,0 0 0 0 0,0 0 0 0 0,0 0 1 0 0,0 0-1 0 0,0 0 0 0 0,-1 0 1 0 0,1 1-1 0 0,0-1 0 0 0,-2 0 43 0 0,-2-2-152 0 0,-1 0-1 0 0,0 1 1 0 0,0 0-1 0 0,0 0 1 0 0,-1 1-1 0 0,1 0 1 0 0,0 0 0 0 0,-1 0-1 0 0,-3 1 153 0 0,-7-1-392 0 0,1 2-1 0 0,-1 0 1 0 0,-1 1 392 0 0,-5 2-128 0 0,0 1 1 0 0,0 1-1 0 0,0 1 1 0 0,1 1-1 0 0,0 1 1 0 0,0 1-1 0 0,1 1 1 0 0,-10 7 127 0 0,9-4 64 0 0,1 1 0 0 0,0 1 0 0 0,1 1 1 0 0,1 1-1 0 0,1 1 0 0 0,0 0 0 0 0,-8 13-64 0 0,21-25 63 0 0,0 0-1 0 0,1 1 1 0 0,-1-1-1 0 0,2 1 1 0 0,-1 0-1 0 0,1 0 1 0 0,0 1-1 0 0,1-1 1 0 0,-1 1-1 0 0,0 7-62 0 0,3-15 8 0 0,0 0 0 0 0,0-1-1 0 0,0 1 1 0 0,0 0-1 0 0,0 0 1 0 0,0-1-1 0 0,0 1 1 0 0,0 0-1 0 0,1 0 1 0 0,-1-1-1 0 0,0 1 1 0 0,0 0 0 0 0,0 0-1 0 0,1-1 1 0 0,-1 1-1 0 0,1 0 1 0 0,-1-1-1 0 0,0 1-7 0 0,2 1 23 0 0,-2-1-16 0 0,0 0-1 0 0,1 0 1 0 0,-1-1-1 0 0,0 1 1 0 0,1 0-1 0 0,-1 0 0 0 0,1-1 1 0 0,0 1-1 0 0,-1 0 1 0 0,1-1-1 0 0,0 1 1 0 0,-1 0-1 0 0,1-1 1 0 0,0 1-1 0 0,-1-1 1 0 0,1 1-1 0 0,0-1 1 0 0,0 1-7 0 0,3 1 15 0 0,5 4-124 0 0,1 0-1 0 0,0-1 1 0 0,0 0-1 0 0,0-1 1 0 0,1 0-1 0 0,0 0 1 0 0,0-1-1 0 0,0-1 1 0 0,6 1 109 0 0,13 3-1275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27 439 12895 0 0,'0'0'998'0'0,"0"0"-541"0"0,0 0 175 0 0,0 0 140 0 0,0 0 27 0 0,0 0-81 0 0,0 0-368 0 0,0 0-166 0 0,0 0-31 0 0,0 0 59 0 0,0 0 280 0 0,0 0 127 0 0,0 0 21 0 0,0 0-38 0 0,0 0-184 0 0,0 0-88 0 0,0 0-11 0 0,0-1-37 0 0,0-4-236 0 0,0 0 0 0 0,0 0-1 0 0,-1 0 1 0 0,0 0 0 0 0,0 1-1 0 0,0-1 1 0 0,-1 0 0 0 0,1 1-1 0 0,-1-2-45 0 0,-5-15 76 0 0,4 11 18 0 0,0 0 1 0 0,1-1-1 0 0,1 0 0 0 0,0 1 1 0 0,0-1-1 0 0,1 0 0 0 0,0 1 0 0 0,1-1 1 0 0,0 0-1 0 0,1 1 0 0 0,0-1 1 0 0,1 1-1 0 0,0 0 0 0 0,4-9-94 0 0,-2 9 65 0 0,1 0-1 0 0,0 0 1 0 0,0 1-1 0 0,1 0 1 0 0,0 1 0 0 0,0-1-1 0 0,1 1 1 0 0,0 0-1 0 0,1 1 1 0 0,0 0-1 0 0,0 1 1 0 0,0 0-1 0 0,3-1-64 0 0,15-8-103 0 0,0 2-1 0 0,2 1 0 0 0,-1 1 0 0 0,9 0 104 0 0,-14 4-120 0 0,1 2 0 0 0,0 0-1 0 0,0 2 1 0 0,8 0 120 0 0,98 0-448 0 0,-116 3 441 0 0,-6 0 71 0 0,1 0-1 0 0,-1 1 1 0 0,1 0-1 0 0,-1 0 1 0 0,0 1 0 0 0,0 0-1 0 0,0 1 1 0 0,8 3-64 0 0,-13-5 23 0 0,0 1 0 0 0,0-1 0 0 0,0 1 0 0 0,0 0 0 0 0,-1 0 0 0 0,1 0 0 0 0,-1 0 0 0 0,0 0 0 0 0,1 1 0 0 0,-1-1 0 0 0,0 1 0 0 0,0 0 0 0 0,0-1 0 0 0,-1 1 0 0 0,1 0 0 0 0,-1 0 0 0 0,0 0 0 0 0,1 0 0 0 0,-1 0 0 0 0,0 1 0 0 0,-1-1 0 0 0,1 0 0 0 0,-1 0 0 0 0,1 1-23 0 0,0 15 28 0 0,-1-1 0 0 0,0 1 0 0 0,-2-1 0 0 0,0 1 0 0 0,-1-1 0 0 0,-1 2-28 0 0,-4 12 61 0 0,-2 0 1 0 0,-14 30-62 0 0,18-46-10 0 0,1-4-34 0 0,0 0 0 0 0,-1 0-1 0 0,0-1 1 0 0,-2 3 44 0 0,5-10-16 0 0,0-1 1 0 0,1 1-1 0 0,-1-1 0 0 0,-1 0 0 0 0,1 0 0 0 0,0 0 1 0 0,-1 0-1 0 0,0-1 0 0 0,1 0 0 0 0,-1 1 0 0 0,0-1 1 0 0,0 0-1 0 0,0-1 0 0 0,-3 2 16 0 0,-8 1-280 0 0,0-1-1 0 0,0 0 1 0 0,-1-1-1 0 0,1 0 1 0 0,-1-1 0 0 0,1-1-1 0 0,-10-1 281 0 0,1-1-1001 0 0,0-2 0 0 0,0 0 0 0 0,1-2 1 0 0,-13-4 1000 0 0,15 3-6594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0:1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9 10135 0 0,'0'0'778'0'0,"0"-2"-506"0"0,-4-5-20 0 0,3 7-99 0 0,0 0 1 0 0,1 1-1 0 0,-1-1 1 0 0,0 0-1 0 0,0 0 0 0 0,0 0 1 0 0,0 1-1 0 0,1-1 1 0 0,-1 0-1 0 0,0 1 1 0 0,0-1-1 0 0,1 1 1 0 0,-1-1-1 0 0,0 1 1 0 0,1-1-1 0 0,-2 1-153 0 0,2 0 218 0 0,-23 16 1553 0 0,1 1 0 0 0,0 2-1771 0 0,-11 12 220 0 0,2 2 0 0 0,1 1-1 0 0,-9 18-219 0 0,-39 49 473 0 0,-5-3 0 0 0,-3-4 0 0 0,-56 43-473 0 0,31-29 346 0 0,88-85-137 0 0,2 1-1 0 0,1 1 1 0 0,-11 20-209 0 0,28-42 1 0 0,1 0 1 0 0,0 1-1 0 0,1-1 0 0 0,-1 0 1 0 0,1 0-1 0 0,-1 1 0 0 0,1-1 1 0 0,1 1-1 0 0,-1-1 0 0 0,1 1 1 0 0,-1 0-2 0 0,2-4-66 0 0,-1 0 1 0 0,0 0 0 0 0,0-1 0 0 0,1 1-1 0 0,-1 0 1 0 0,0 0 0 0 0,1 0 0 0 0,-1-1-1 0 0,1 1 1 0 0,-1 0 0 0 0,1 0 0 0 0,-1-1 0 0 0,1 1-1 0 0,0 0 1 0 0,-1-1 0 0 0,1 1 0 0 0,0-1-1 0 0,-1 1 1 0 0,1-1 0 0 0,0 1 0 0 0,1-1 65 0 0,0 2-234 0 0,2 1 35 0 0,0-1 0 0 0,0 1 0 0 0,1-1 0 0 0,-1 0 0 0 0,1 0 199 0 0,25 5-1007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23 6447 0 0,'0'0'499'0'0,"0"-4"-207"0"0,0 3 130 0 0,0 1 0 0 0,0-1-1 0 0,0 0 1 0 0,-1 0-1 0 0,1 0 1 0 0,0 1 0 0 0,0-1-1 0 0,0 0 1 0 0,-1 0-1 0 0,1 0 1 0 0,0 1 0 0 0,-1-1-1 0 0,1 0 1 0 0,-1 1-1 0 0,1-1 1 0 0,-1 0 0 0 0,1 1-1 0 0,-1-1-421 0 0,-10-1-18 0 0,8 1 34 0 0,0 1 0 0 0,0-1-1 0 0,0 1 1 0 0,-1-1 0 0 0,1 1 0 0 0,0 0-1 0 0,0 0 1 0 0,0 1 0 0 0,0-1-1 0 0,0 0 1 0 0,0 1 0 0 0,-3 1-16 0 0,1 0 25 0 0,-16 6 188 0 0,1 2 1 0 0,-1 1-1 0 0,1 0 1 0 0,-12 11-214 0 0,-28 24 237 0 0,-77 62-96 0 0,119-93-144 0 0,5-4-31 0 0,-1 0 1 0 0,2 1-1 0 0,0 0 0 0 0,0 1 0 0 0,1 0 0 0 0,1 1 0 0 0,-2 3 34 0 0,12-16-8 0 0,0-1-1 0 0,-1 1 1 0 0,1 0-1 0 0,-1 0 1 0 0,1 0-1 0 0,0 0 1 0 0,0-1-1 0 0,-1 1 1 0 0,1 0-1 0 0,0 0 0 0 0,0 0 1 0 0,0 0-1 0 0,0 0 1 0 0,0 0-1 0 0,0 0 1 0 0,0-1-1 0 0,1 2 9 0 0,-1 0-32 0 0,0 0 14 0 0,0 0 0 0 0,1-1 0 0 0,-1 1 0 0 0,0 0 0 0 0,1 0 0 0 0,0-1 0 0 0,-1 1 0 0 0,1-1 0 0 0,0 1 0 0 0,0 0 0 0 0,0-1 0 0 0,0 1 0 0 0,0-1 0 0 0,0 0 0 0 0,0 1 0 0 0,0-1 0 0 0,1 0 0 0 0,-1 0 0 0 0,1 1 18 0 0,-1-2-18 0 0,3 4-17 0 0,0-1 0 0 0,1 0 0 0 0,-1 0 1 0 0,1-1-1 0 0,0 0 0 0 0,0 1 0 0 0,0-1 0 0 0,0-1 1 0 0,0 1-1 0 0,5 0 35 0 0,11 2-132 0 0,0-2 0 0 0,2 1 132 0 0,-19-3-19 0 0,121 3-710 0 0,-116-3 523 0 0,0 0 0 0 0,0 0 0 0 0,1-1 0 0 0,4-1 206 0 0,11-3-423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48 9991 0 0,'0'0'456'0'0,"0"0"-8"0"0,-2 1-289 0 0,-22 2-222 0 0,-51 9 2280 0 0,65-10-1873 0 0,0 1 0 0 0,1 0 0 0 0,0 1 0 0 0,-1-1-1 0 0,1 2 1 0 0,-5 2-344 0 0,-16 10 558 0 0,19-11-405 0 0,1 0 0 0 0,0 0-1 0 0,-6 5-152 0 0,-19 18 247 0 0,0 2-247 0 0,24-20 1 0 0,0 1-1 0 0,1 0 0 0 0,0 0 0 0 0,-6 11 0 0 0,12-18 0 0 0,-9 20 14 0 0,8-9 58 0 0,1 15 129 0 0,4-29-112 0 0,1 1-3 0 0,15 20 223 0 0,-15-22-294 0 0,-1-1 1 0 0,1 1-1 0 0,0-1 1 0 0,0 1-1 0 0,-1-1 1 0 0,1 1-1 0 0,0-1 1 0 0,0 0-1 0 0,0 1 1 0 0,0-1-1 0 0,0 0 1 0 0,0 0-1 0 0,-1 1 0 0 0,1-1 1 0 0,0 0-1 0 0,0 0 1 0 0,0 0-1 0 0,0 0 1 0 0,0 0-1 0 0,0-1-15 0 0,2 1 58 0 0,6 0 43 0 0,0 0 1 0 0,0 0 0 0 0,0-1-1 0 0,0-1 1 0 0,-1 1 0 0 0,1-1 0 0 0,0-1-1 0 0,-1 0 1 0 0,0 0 0 0 0,0 0 0 0 0,5-4-102 0 0,-1 1 27 0 0,-1-1 0 0 0,0 0 1 0 0,0-1-1 0 0,-1 0 0 0 0,0 0 1 0 0,-1-1-1 0 0,5-6-27 0 0,-6 6-22 0 0,-1-1 0 0 0,-1 0 0 0 0,1 0 0 0 0,-2-1 0 0 0,1 0 0 0 0,-2 0 0 0 0,2-5 22 0 0,4-15-396 0 0,-2 1 0 0 0,0-7 396 0 0,-6 28-241 0 0,-1 1 0 0 0,-1-1 0 0 0,0 1 0 0 0,0-1 1 0 0,0 1-1 0 0,-1-1 0 0 0,0 1 0 0 0,-1-1 0 0 0,0 1 1 0 0,-1-2 240 0 0,2 8-590 0 0,1 2-34 0 0,0 0-134 0 0,0 0-61 0 0,0 0-12 0 0,0 0-1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60 399 2303 0 0,'-2'-1'167'0'0,"-18"-10"1715"0"0,-8-11 6140 0 0,27 21-6839 0 0,0 0-1085 0 0,1 1 0 0 0,-1-1 0 0 0,0 0 1 0 0,1 0-1 0 0,-1 1 0 0 0,0-1 0 0 0,1 0 1 0 0,-1 0-1 0 0,1 0 0 0 0,0 1 0 0 0,-1-1 1 0 0,1 0-1 0 0,0 0 0 0 0,-1 0 0 0 0,1 0 1 0 0,0 0-1 0 0,0 0 0 0 0,0 0 0 0 0,0 0 1 0 0,0 0-1 0 0,0 0 0 0 0,0 0 0 0 0,0 0 1 0 0,0 1-1 0 0,0-1 0 0 0,1-1-98 0 0,4-7 64 0 0,1 1 0 0 0,0 0 0 0 0,0 0-1 0 0,1 0 1 0 0,0 1 0 0 0,3-3-64 0 0,53-40-45 0 0,-15 12-107 0 0,-17 15-139 0 0,1 0 0 0 0,1 2 0 0 0,19-7 291 0 0,-20 10-194 0 0,-7 3-18 0 0,1 2 1 0 0,0 0-1 0 0,0 2 0 0 0,20-5 212 0 0,-41 15-2 0 0,-3 1 3 0 0,0 0 1 0 0,-1-1-1 0 0,1 1 0 0 0,-1-1 1 0 0,1 1-1 0 0,-1-1 1 0 0,1 0-1 0 0,-1 1 1 0 0,1-1-1 0 0,-1 0 0 0 0,0 0 1 0 0,1 0-1 0 0,0-1-1 0 0,-1 1 83 0 0,-1 1 26 0 0,3 2-59 0 0,-1 1-1 0 0,0 0 1 0 0,0 0-1 0 0,0 1 1 0 0,0-1-1 0 0,0 0 1 0 0,-1 0-1 0 0,1 1 1 0 0,-1-1-1 0 0,0 1 1 0 0,0 0-1 0 0,-1-1 1 0 0,1 1-1 0 0,-1 0 1 0 0,1-1-1 0 0,-1 1 1 0 0,0 0-1 0 0,-1 2-49 0 0,-1 9 128 0 0,0 0 1 0 0,-1 0-1 0 0,-5 14-128 0 0,4-13 46 0 0,-2 1-13 0 0,1 0 1 0 0,-2 0 0 0 0,-4 7-34 0 0,-21 53 57 0 0,3 0-1774 0 0,28-75 746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46 9671 0 0,'27'-38'1228'0'0,"-25"35"-214"0"0,1 2 877 0 0,-3 0-1789 0 0,1 1 1 0 0,-1 0 0 0 0,0 0-1 0 0,0-1 1 0 0,0 1 0 0 0,0 0-1 0 0,1 0 1 0 0,-1 0 0 0 0,0 0 0 0 0,0-1-1 0 0,1 1 1 0 0,-1 0 0 0 0,0 0-1 0 0,0 0 1 0 0,1 0 0 0 0,-1 0-1 0 0,0 0 1 0 0,0 0 0 0 0,1 0 0 0 0,-1 0-1 0 0,0 0 1 0 0,1 0 0 0 0,-1 0-1 0 0,0 0 1 0 0,0 0 0 0 0,1 0-1 0 0,-1 0 1 0 0,0 0 0 0 0,0 0-1 0 0,1 0 1 0 0,-1 0 0 0 0,0 0 0 0 0,0 0-1 0 0,1 1-102 0 0,-2 9 78 0 0,0 1 0 0 0,0 0 0 0 0,-1-1 0 0 0,-1 1 0 0 0,0-1 0 0 0,-2 4-78 0 0,-27 65 11 0 0,25-63 36 0 0,-58 115-5 0 0,-5-3 1 0 0,-34 42-43 0 0,54-99 40 0 0,-3-2 0 0 0,-5 1-40 0 0,-57 73-363 0 0,97-117-1199 0 0,1 0-1 0 0,-11 23 1563 0 0,27-47-1291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381 592 10135 0 0,'0'0'231'0'0,"0"0"29"0"0,0 0 19 0 0,0 1-41 0 0,0 7-112 0 0,0-7 267 0 0,0-1 106 0 0,2 0 11 0 0,5 0-406 0 0,-1-1 0 0 0,0 0 0 0 0,1-1 0 0 0,-1 0 0 0 0,0 0 0 0 0,0 0 0 0 0,0 0 0 0 0,0-1 0 0 0,-1 0 0 0 0,1-1 0 0 0,-1 1 0 0 0,1-1 0 0 0,-1 0 0 0 0,0 0-104 0 0,15-14 600 0 0,-1 0 0 0 0,14-17-600 0 0,-6 5 0 0 0,-1-2 0 0 0,-1-1 0 0 0,-2-1 0 0 0,-2 0 0 0 0,0-2 0 0 0,-5 4-156 0 0,-1-1-1 0 0,1-9 157 0 0,-12 29-80 0 0,0 0-1 0 0,-1 0 1 0 0,-1-1 0 0 0,0 1-1 0 0,-1 0 1 0 0,0-1-1 0 0,-1-9 81 0 0,-1 15-159 0 0,0 0-1 0 0,0-1 1 0 0,0 1 0 0 0,-1 0-1 0 0,-1 0 1 0 0,1 1-1 0 0,-1-2 160 0 0,3 9 0 0 0,0 0 0 0 0,0-1 0 0 0,0 1 0 0 0,-1 0 0 0 0,1-1 0 0 0,0 1 0 0 0,0 0 0 0 0,0 0 0 0 0,0-1 0 0 0,0 1 0 0 0,0 0 0 0 0,-1-1 0 0 0,1 1 0 0 0,0 0 0 0 0,0 0 0 0 0,0-1 0 0 0,-1 1 0 0 0,1 0 0 0 0,0 0 0 0 0,0 0 0 0 0,-1-1 0 0 0,1 1 0 0 0,0 0 0 0 0,-1 0 0 0 0,1 0 0 0 0,0 0 0 0 0,0-1 0 0 0,-1 1 0 0 0,1 0 0 0 0,0 0 0 0 0,-1 0 0 0 0,1 0 0 0 0,0 0 0 0 0,-1 0 0 0 0,1 0 0 0 0,0 0 0 0 0,-1 0 0 0 0,1 0 0 0 0,0 0 0 0 0,-1 0 0 0 0,1 0 0 0 0,0 1 0 0 0,-1-1 0 0 0,1 0 0 0 0,0 0 0 0 0,0 0 0 0 0,-1 0 0 0 0,1 0 0 0 0,0 1 0 0 0,-1-1 0 0 0,1 0 0 0 0,-9 4 0 0 0,1-1 0 0 0,-1 2 0 0 0,1-1 0 0 0,0 1 0 0 0,0 0 0 0 0,1 1 0 0 0,0 0 0 0 0,0 0 0 0 0,0 1 0 0 0,0 0 0 0 0,1-1 0 0 0,1 1 0 0 0,0 1 0 0 0,0-1 0 0 0,-2 4 0 0 0,-9 14 0 0 0,-8 12 0 0 0,-19 38 0 0 0,33-54 0 0 0,1 1 0 0 0,1 0 0 0 0,-2 7 0 0 0,-14 40 0 0 0,-75 182 1992 0 0,80-208-1992 0 0,-3 3 0 0 0,8-19 0 0 0,1 1 0 0 0,1 0 0 0 0,-7 27 0 0 0,13-30-401 0 0,0 0 0 0 0,-3 0-1 0 0,0-1 1 0 0,-1 0 0 0 0,-1-1-1 0 0,-6 8 402 0 0,8-16-550 0 0,-2 0-1 0 0,0-1 1 0 0,-1 0 0 0 0,0 0-1 0 0,-1-2 1 0 0,0 1 550 0 0,-6 2-682 0 0,-1-1 0 0 0,0-1 1 0 0,-1 0-1 0 0,-16 6 682 0 0,35-18-1685 0 0,2-1-561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7 170 11519 0 0,'0'0'528'0'0,"0"0"-16"0"0,-1 3-325 0 0,-1 1-91 0 0,1 0-1 0 0,0 0 1 0 0,1 0 0 0 0,-1 0-1 0 0,0 0 1 0 0,1 0-1 0 0,0 0 1 0 0,0 0 0 0 0,1 0-1 0 0,-1 1 1 0 0,1 2-96 0 0,0-6 101 0 0,-1-1 1 0 0,1 1-1 0 0,-1 0 1 0 0,1-1-1 0 0,-1 1 1 0 0,1-1-1 0 0,-1 1 1 0 0,1-1-1 0 0,-1 1 1 0 0,1-1-1 0 0,0 1 1 0 0,-1-1-1 0 0,1 1 1 0 0,0-1-1 0 0,-1 0 1 0 0,1 1-1 0 0,0-1 1 0 0,-1 0-1 0 0,1 0 1 0 0,0 1-102 0 0,2-1 339 0 0,3 3-20 0 0,0 0 0 0 0,1-1 1 0 0,-1 0-1 0 0,1-1 0 0 0,0 1 0 0 0,0-1 0 0 0,-1-1 0 0 0,1 1 0 0 0,0-1 0 0 0,0 0 0 0 0,0-1 1 0 0,2 0-320 0 0,15-3 817 0 0,0-1 0 0 0,20-7-817 0 0,-11 3 432 0 0,66-21 1166 0 0,6-6-1598 0 0,-18 5 527 0 0,53-10-527 0 0,-9 3 14 0 0,0 1-1538 0 0,-126 35 1006 0 0,0 1 0 0 0,0 1 0 0 0,0-1 0 0 0,0 1-1 0 0,0 0 1 0 0,0 0 0 0 0,0 0 0 0 0,0 1 0 0 0,4 0 518 0 0,-7 0-2210 0 0,-2-1-20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88 8719 0 0,'0'0'399'0'0,"0"0"-4"0"0,1-1-253 0 0,3-4 173 0 0,-1 1-1 0 0,1-1 1 0 0,-1 0 0 0 0,0 0-1 0 0,0-1 1 0 0,1-3-315 0 0,-3 7 198 0 0,-1 0 1 0 0,1 0-1 0 0,-1 0 1 0 0,0 0-1 0 0,1 0 1 0 0,-1 0-1 0 0,0 1 1 0 0,-1-1 0 0 0,1 0-1 0 0,0 0 1 0 0,0 0-1 0 0,-1 0 1 0 0,1 0-1 0 0,-1 0 1 0 0,0 1-1 0 0,0-2-198 0 0,1 2 62 0 0,-1 0 0 0 0,0 0 0 0 0,0 0 0 0 0,1 0 1 0 0,-1 1-1 0 0,0-1 0 0 0,0 0 0 0 0,0 0 0 0 0,0 0 0 0 0,0 1 0 0 0,0-1 0 0 0,0 1 0 0 0,-1-1 0 0 0,1 1 0 0 0,0-1 0 0 0,0 1 0 0 0,0 0 0 0 0,-1-1 0 0 0,1 1 0 0 0,0 0-62 0 0,-25-2 190 0 0,21 4-147 0 0,-1-1 0 0 0,1 1 0 0 0,-1 0 0 0 0,1 0 0 0 0,0 1 0 0 0,0-1 0 0 0,0 1 0 0 0,0 0 0 0 0,-4 4-43 0 0,-11 6 124 0 0,-8 5 174 0 0,1 1 0 0 0,0 2 0 0 0,2 0 0 0 0,0 2 0 0 0,-16 20-298 0 0,24-25 133 0 0,1-2 121 0 0,1 1 1 0 0,-5 7-255 0 0,17-19 73 0 0,-1 0 0 0 0,1 1 0 0 0,0-1 0 0 0,0 1 1 0 0,1-1-1 0 0,0 1 0 0 0,0 0 0 0 0,0 0 0 0 0,0 0 1 0 0,0 5-74 0 0,2-9 146 0 0,0-2-2 0 0,3 2 6 0 0,1 0-104 0 0,-1-1 0 0 0,1 1 0 0 0,0-1 0 0 0,0 0 0 0 0,0 0 1 0 0,0 0-1 0 0,0 0 0 0 0,1-1 0 0 0,-1 0 0 0 0,0 0 0 0 0,0 0-46 0 0,5 0 82 0 0,0-1 0 0 0,0 0 0 0 0,0-1 0 0 0,0 0 0 0 0,1-1-82 0 0,10-4 111 0 0,0-1 1 0 0,0 0-1 0 0,-1-2 0 0 0,3-2-111 0 0,-4 0-53 0 0,0 0-1 0 0,-1-1 1 0 0,0-2 53 0 0,-10 10-97 0 0,-6 3-38 0 0,-1 2-5 0 0,0 0-16 0 0,1 0 135 0 0,-1-1 0 0 0,0 1 0 0 0,1 0 0 0 0,-1-1 0 0 0,0 1 0 0 0,1 0 0 0 0,-1-1-1 0 0,0 1 1 0 0,1 0 0 0 0,-1 0 0 0 0,0-1 0 0 0,1 1 0 0 0,-1 0 0 0 0,1 0 0 0 0,-1 0 0 0 0,1 0 0 0 0,-1-1-1 0 0,1 1 1 0 0,-1 0 21 0 0,1 0-156 0 0,-3 7 106 0 0,-1-1 0 0 0,0 0 0 0 0,0 0 0 0 0,0 0 0 0 0,-3 4 50 0 0,-2 4-108 0 0,0 0-1 0 0,-3 9 109 0 0,11-22-28 0 0,-1 1-1 0 0,1-1 1 0 0,-1 1-1 0 0,1-1 1 0 0,0 1-1 0 0,-1-1 1 0 0,1 1-1 0 0,0-1 0 0 0,0 1 1 0 0,0-1-1 0 0,0 1 1 0 0,1-1-1 0 0,-1 1 29 0 0,0 12-718 0 0,3-12 177 0 0,1-1 207 0 0,0 0 1 0 0,0 0 0 0 0,0 0-1 0 0,0-1 1 0 0,0 0 0 0 0,1 1-1 0 0,-1-1 1 0 0,0-1 0 0 0,0 1-1 0 0,0-1 1 0 0,0 1 0 0 0,1-1-1 0 0,-1 0 1 0 0,3-2 333 0 0,20-7-1727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 5527 0 0,'7'-4'2250'0'0,"-5"5"4309"0"0,-3 6-899 0 0,-1-1-7713 0 0,-4 8 2665 0 0,-1 1-1 0 0,-1-2 1 0 0,0 1-1 0 0,-4 4-611 0 0,-17 28 898 0 0,14-21-314 0 0,-3 4-3104 0 0,18-29-4488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2 321 11775 0 0,'0'0'539'0'0,"0"0"-10"0"0,0 0-189 0 0,0 0 455 0 0,-1-2 240 0 0,1-1-752 0 0,0 1 0 0 0,0-1 1 0 0,0 0-1 0 0,0 0 1 0 0,0 1-1 0 0,1-1 1 0 0,-1 0-1 0 0,1 0 1 0 0,0 1-1 0 0,0-1 0 0 0,0 0 1 0 0,0 1-1 0 0,0-1 1 0 0,0 1-1 0 0,1 0 1 0 0,-1-1-1 0 0,2 0-283 0 0,3-6 175 0 0,0 1 0 0 0,0 0 0 0 0,1 0 0 0 0,3-3-175 0 0,28-21 10 0 0,1 1 0 0 0,1 1-1 0 0,1 3 1 0 0,2 1 0 0 0,0 2-1 0 0,2 2 1 0 0,1 2-10 0 0,-39 17 29 0 0,-3 1 36 0 0,0 0 1 0 0,0 0-1 0 0,1 1 0 0 0,-1 0 1 0 0,0 0-1 0 0,1 0 1 0 0,-1 0-1 0 0,1 0-65 0 0,3 14 206 0 0,-7-10-198 0 0,0-1 0 0 0,0 1 0 0 0,-1 0 0 0 0,1-1 1 0 0,-1 1-1 0 0,1 0 0 0 0,-1 0 0 0 0,0 0 1 0 0,0-1-1 0 0,0 1 0 0 0,0 0 0 0 0,-1 0 1 0 0,1 0-1 0 0,-1-1 0 0 0,0 2-8 0 0,-2 6 32 0 0,0 0-1 0 0,-1 0 1 0 0,-2 4-32 0 0,-16 28 199 0 0,-15 21-199 0 0,-13 26 137 0 0,46-81-380 0 0,2 0 1 0 0,-1 0-1 0 0,1 1 1 0 0,0-1-1 0 0,0 0 0 0 0,1 3 243 0 0,1-9-4993 0 0,0-2-1662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 13823 0 0,'0'0'1062'0'0,"-2"-1"-693"0"0,-1 1-247 0 0,-1 0 0 0 0,1 0 0 0 0,-1 0 0 0 0,1 0 0 0 0,0 1 0 0 0,-1-1 0 0 0,1 1 0 0 0,0 0 0 0 0,0 0 0 0 0,0 0 0 0 0,-3 2-122 0 0,-34 20 2831 0 0,16-9-2120 0 0,6-1-360 0 0,1 0 1 0 0,0 0 0 0 0,0 2-1 0 0,2 0 1 0 0,-7 9-352 0 0,11-13 78 0 0,-1 2-92 0 0,1-1 1 0 0,0 2-1 0 0,1-1 1 0 0,0 1-1 0 0,1 1 1 0 0,1 0 0 0 0,0 0-1 0 0,1 1 1 0 0,1 0-1 0 0,-1 2 14 0 0,7-15-261 0 0,0-1 182 0 0,0 0 1 0 0,1 0-1 0 0,0 1 1 0 0,-1-1-1 0 0,1 0 1 0 0,0 0-1 0 0,0 1 1 0 0,0-1-1 0 0,0 0 1 0 0,0 0-1 0 0,1 0 1 0 0,-1 0-1 0 0,1-1 1 0 0,-1 1-1 0 0,1 0 79 0 0,3 4-272 0 0,1-1 0 0 0,0 1-1 0 0,5 2 273 0 0,9 7-290 0 0,0 1 1 0 0,-2 0-1 0 0,2 4 290 0 0,-12-13 8 0 0,-1 1 1 0 0,-1 1-1 0 0,0-1 1 0 0,0 1-1 0 0,0 0 1 0 0,-1 1-1 0 0,-1-1 1 0 0,3 8-9 0 0,-3-9 88 0 0,-2 1-1 0 0,1-1 1 0 0,-1 1 0 0 0,0 0-1 0 0,-1 0 1 0 0,0-1 0 0 0,0 1-1 0 0,-1 1-87 0 0,0-4 181 0 0,0 0-1 0 0,-1 1 1 0 0,0-1-1 0 0,0 0 1 0 0,-1 4-181 0 0,1-7 80 0 0,0-1 0 0 0,-1 0-1 0 0,1 0 1 0 0,0 1 0 0 0,0-1 0 0 0,-1 0 0 0 0,1 0 0 0 0,-1 0-1 0 0,0 0 1 0 0,0-1 0 0 0,0 1 0 0 0,0 0 0 0 0,0-1-1 0 0,0 0 1 0 0,-1 1-80 0 0,-1 1 91 0 0,0 0 1 0 0,-1-1-1 0 0,1 0 0 0 0,-1 0 0 0 0,1 0 0 0 0,-1-1 1 0 0,0 0-1 0 0,0 1 0 0 0,0-2 0 0 0,0 1 0 0 0,1 0 1 0 0,-1-1-1 0 0,0 0 0 0 0,0 0 0 0 0,-5-1-91 0 0,-35-1 467 0 0,35 2-404 0 0,-1 0 0 0 0,1-1 0 0 0,0 0 0 0 0,0 0 0 0 0,0-1 0 0 0,0 0 0 0 0,-5-3-63 0 0,-1-1-921 0 0,1-1 0 0 0,0-1 1 0 0,-13-8 920 0 0,8 1-7642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6 14911 0 0,'0'0'687'0'0,"-1"-1"-16"0"0,0 1-657 0 0,1-1 0 0 0,0 1 0 0 0,-1-1 0 0 0,1 1 0 0 0,-1 0 0 0 0,1-1 0 0 0,-1 1 1 0 0,1 0-1 0 0,-1 0 0 0 0,1-1 0 0 0,-1 1 0 0 0,1 0 0 0 0,-1 0 0 0 0,1 0 0 0 0,-1 0 0 0 0,1 0 1 0 0,-1 0-15 0 0,-1 0 6 0 0,1 0 1 0 0,-1 1-1 0 0,0-1 1 0 0,1 1 0 0 0,-1 0-1 0 0,0-1 1 0 0,1 1 0 0 0,-1 0-1 0 0,1 0 1 0 0,-1 0-1 0 0,1 0 1 0 0,0 0 0 0 0,-1 1-1 0 0,1-1 1 0 0,0 0-1 0 0,-1 1-6 0 0,-20 26 140 0 0,18-22-111 0 0,-49 74 645 0 0,4 3 1 0 0,-22 50-675 0 0,65-121 43 0 0,-184 392 747 0 0,65-133-708 0 0,112-245-111 0 0,0 0 0 0 0,-2 0-1 0 0,-2-2 1 0 0,0 0 0 0 0,-1-1-1 0 0,-2 1 30 0 0,4-2 66 0 0,13-17-1123 0 0,0 0 1 0 0,0-1-1 0 0,-1 1 0 0 0,-3 3 1057 0 0,0-1-1783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4143 0 0,'0'0'319'0'0,"0"0"145"0"0,0 0 1389 0 0,0 0 630 0 0,2 1 128 0 0,50 19 2058 0 0,-30-10-3805 0 0,0-2 1 0 0,0-1-1 0 0,3 0-864 0 0,16 0 795 0 0,0-3 0 0 0,0-1 0 0 0,1-2 0 0 0,-1-1 0 0 0,33-6-795 0 0,-50 2 6 0 0,1-1 0 0 0,-1-1 0 0 0,-1-1 0 0 0,1-1 0 0 0,8-5-6 0 0,11-3-445 0 0,-22 8-436 0 0,-1-1 0 0 0,0-1 1 0 0,0 0 880 0 0,25-16-7302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14423 0 0,'0'0'662'0'0,"0"0"-17"0"0,0 3-410 0 0,-1 18-31 0 0,-1-1 1 0 0,-1 1 0 0 0,0-1-1 0 0,-2 0 1 0 0,-4 12-205 0 0,-39 101 1514 0 0,35-101-1369 0 0,-24 52 546 0 0,-4-2-1 0 0,-8 5-690 0 0,29-51 123 0 0,-40 64 89 0 0,-4-3-1 0 0,-4-3 1 0 0,-46 45-212 0 0,21-41 84 0 0,64-70-43 0 0,23-21-40 0 0,2-4 0 0 0,1 1 0 0 0,-1-1 1 0 0,1 0-1 0 0,-1-1 0 0 0,0 1 0 0 0,0-1 1 0 0,0 1-1 0 0,-1-1-1 0 0,1-1 43 0 0,4-1-42 0 0,0 0 0 0 0,-1 0 0 0 0,1 1 0 0 0,0-1 0 0 0,-1 0 0 0 0,1 0 1 0 0,0 0-1 0 0,-1 0 0 0 0,1 0 0 0 0,0-1 0 0 0,-1 1 0 0 0,1 0 0 0 0,0 0 1 0 0,-1 0-1 0 0,1 0 0 0 0,0 0 0 0 0,-1 0 0 0 0,1 0 0 0 0,0-1 1 0 0,-1 1-1 0 0,1 0 0 0 0,0 0 0 0 0,0 0 0 0 0,-1-1 0 0 0,1 1 0 0 0,0 0 1 0 0,0 0-1 0 0,-1-1 0 0 0,1 1 0 0 0,0 0 0 0 0,0-1 0 0 0,0 1 0 0 0,0 0 1 0 0,0-1-1 0 0,-1 1 0 0 0,1 0 0 0 0,0-1 0 0 0,0 1 0 0 0,0 0 1 0 0,0-1-1 0 0,0 1 0 0 0,0 0 0 0 0,0-1 0 0 0,0 1 0 0 0,0 0 0 0 0,0-1 1 0 0,0 1-1 0 0,0 0 0 0 0,0-1 0 0 0,1 1 0 0 0,-1 0 0 0 0,0-1 0 0 0,0 1 1 0 0,0 0-1 0 0,0-1 0 0 0,0 1 0 0 0,1 0 0 0 0,-1-1-1 0 0,0 1 4 0 0,2-7-8 0 0,0 1-1 0 0,0-1 1 0 0,0 1-1 0 0,1-1 1 0 0,0 1 0 0 0,0 0-1 0 0,1 0 1 0 0,0 0-1 0 0,2-3 5 0 0,10-10-117 0 0,0 0 0 0 0,2 1 117 0 0,-5 4-75 0 0,37-39-1189 0 0,7 0 1264 0 0,-36 34-278 0 0,2 1 1 0 0,0 1-1 0 0,1 1 0 0 0,6-2 278 0 0,-23 15-45 0 0,0 0-1 0 0,0 0 0 0 0,1 0 1 0 0,-1 1-1 0 0,1 0 0 0 0,0 1 1 0 0,0-1-1 0 0,3 1 46 0 0,-10 1-2 0 0,-1 0 1 0 0,0 0 0 0 0,0 0-1 0 0,0 0 1 0 0,0 0-1 0 0,0 0 1 0 0,1 0 0 0 0,-1 0-1 0 0,0 0 1 0 0,0 0-1 0 0,0 0 1 0 0,0 0 0 0 0,0 0-1 0 0,1 0 1 0 0,-1 0-1 0 0,0 0 1 0 0,0 0 0 0 0,0 0-1 0 0,0 0 1 0 0,0 0-1 0 0,1 0 1 0 0,-1 0 0 0 0,0 0-1 0 0,0 0 1 0 0,0 0-1 0 0,0 1 1 0 0,0-1 0 0 0,0 0-1 0 0,0 0 1 0 0,1 0-1 0 0,-1 0 1 0 0,0 0 0 0 0,0 0-1 0 0,0 1 1 0 0,0-1-1 0 0,0 0 1 0 0,0 0 0 0 0,0 0 1 0 0,2 4 3 0 0,0 0 1 0 0,-1 0 0 0 0,1 0 0 0 0,-1 0 0 0 0,0 0-1 0 0,0 0 1 0 0,-1 0 0 0 0,1 1 0 0 0,-1-1-1 0 0,0 0 1 0 0,0 1 0 0 0,0-1 0 0 0,-1 0 0 0 0,1 0-1 0 0,-1 0 1 0 0,0 1 0 0 0,0-1 0 0 0,-2 3-4 0 0,-4 13 162 0 0,-2 0 0 0 0,0-1 1 0 0,-5 8-163 0 0,0-1 215 0 0,-8 14 69 0 0,14-27-162 0 0,1 1 1 0 0,0 0-1 0 0,1 0 1 0 0,0 1-1 0 0,-1 7-122 0 0,6-8 78 0 0,1-9-76 0 0,0-4-2 0 0,0 0 0 0 0,0 0 0 0 0,1-1 0 0 0,-1 1 0 0 0,0 0 0 0 0,0 0 0 0 0,0 0 0 0 0,1 0 0 0 0,-1 0 0 0 0,0 0 0 0 0,1 0 0 0 0,-1 0 0 0 0,1-1 0 0 0,-1 1 0 0 0,3 1-79 0 0,-1 0 0 0 0,0-1-1 0 0,0 0 1 0 0,0 1 0 0 0,1-1 0 0 0,-1 0-1 0 0,1 0 1 0 0,-1 0 0 0 0,1-1-1 0 0,-1 1 1 0 0,1 0 0 0 0,0-1 0 0 0,1 0 79 0 0,20 1-1186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84 13039 0 0,'0'0'598'0'0,"0"0"-10"0"0,3 0-380 0 0,18 5-73 0 0,-12-2 428 0 0,0-1 1 0 0,0 0 0 0 0,-1-1-1 0 0,1 0 1 0 0,0 0-1 0 0,0-1 1 0 0,0 0 0 0 0,3-1-564 0 0,6-2 727 0 0,26-4 649 0 0,-1-2 0 0 0,0-1 0 0 0,6-5-1376 0 0,-48 15 14 0 0,0 0-1 0 0,-1-1 0 0 0,1 1 0 0 0,0 0 0 0 0,0-1 0 0 0,0 1 0 0 0,0-1 0 0 0,-1 1 0 0 0,1-1 0 0 0,0 0 0 0 0,-1 1 0 0 0,1-1 1 0 0,0 0-1 0 0,-1 0-13 0 0,3-2 24 0 0,8-6-5 0 0,-5 0-66 0 0,-6 9 43 0 0,0 0-1 0 0,0 0 0 0 0,0 0 0 0 0,0 0 0 0 0,0 0 0 0 0,1 0 1 0 0,-1 0-1 0 0,0 0 0 0 0,0-1 0 0 0,0 1 0 0 0,0 0 0 0 0,0 0 0 0 0,0 0 1 0 0,0 0-1 0 0,0 0 0 0 0,0 0 0 0 0,0 0 0 0 0,0 0 0 0 0,0 0 1 0 0,0 0-1 0 0,0-1 0 0 0,0 1 0 0 0,0 0 0 0 0,0 0 0 0 0,0 0 1 0 0,0 0-1 0 0,0 0 0 0 0,0 0 0 0 0,0 0 0 0 0,0 0 0 0 0,0 0 0 0 0,0 0 1 0 0,0-1-1 0 0,0 1 0 0 0,0 0 0 0 0,-1 0 0 0 0,1 0 0 0 0,0 0 1 0 0,0 0-1 0 0,0 0 0 0 0,0 0 0 0 0,0 0 0 0 0,0 0 0 0 0,0 0 1 0 0,0 0-1 0 0,0 0 0 0 0,0 0 0 0 0,0 0 0 0 0,0 0 5 0 0,-3-3-76 0 0,0 1 1 0 0,0 0-1 0 0,-1 0 1 0 0,1 0-1 0 0,0 0 0 0 0,-1 1 1 0 0,1-1-1 0 0,-1 1 0 0 0,1 0 1 0 0,-1 0-1 0 0,0 0 0 0 0,1 0 1 0 0,-1 1-1 0 0,0 0 0 0 0,0-1 1 0 0,1 1-1 0 0,-1 1 0 0 0,0-1 1 0 0,-1 1 75 0 0,-12 1-435 0 0,0 1-1 0 0,0 1 1 0 0,-11 5 435 0 0,26-9-38 0 0,-35 13-287 0 0,1 1 1 0 0,0 2-1 0 0,0 1 1 0 0,-18 14 324 0 0,-17 15-53 0 0,-37 33 53 0 0,100-73-4 0 0,-32 26 47 0 0,36-28-40 0 0,1 0 0 0 0,0-1 0 0 0,-1 1 1 0 0,1 0-1 0 0,1 1 0 0 0,-1-1 0 0 0,1 1 0 0 0,-3 4-3 0 0,5-8 3 0 0,0 0-1 0 0,-1 0 0 0 0,1 0 0 0 0,0 0 1 0 0,-1 0-1 0 0,1 1 0 0 0,0-1 1 0 0,0 0-1 0 0,0 0 0 0 0,0 0 1 0 0,0 1-1 0 0,0-1 0 0 0,1 0 0 0 0,-1 0 1 0 0,0 0-1 0 0,1 0 0 0 0,-1 0 1 0 0,0 0-1 0 0,1 1 0 0 0,0-1 1 0 0,-1 0-3 0 0,2 1 1 0 0,-1 0 0 0 0,1-1 1 0 0,-1 1-1 0 0,1-1 0 0 0,0 1 1 0 0,0-1-1 0 0,-1 1 0 0 0,1-1 1 0 0,0 0-1 0 0,0 0 0 0 0,1 0-1 0 0,5 3 2 0 0,1-1 1 0 0,0 0-1 0 0,-1-1 1 0 0,1 0-1 0 0,3 0-2 0 0,14 1-414 0 0,-1 0 0 0 0,10-2 414 0 0,25-1-4596 0 0,4-2-1607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16 4143 0 0,'7'-13'191'0'0,"-5"11"345"0"0,-3 4 1345 0 0,-4 20 438 0 0,-1-1-1 0 0,-1 0 1 0 0,-1-1-1 0 0,-1 1-2318 0 0,-43 82 1129 0 0,19-39-100 0 0,-91 200 593 0 0,16-34-1224 0 0,70-154-392 0 0,-4-2 0 0 0,-25 31-6 0 0,37-64-156 0 0,-11 8 156 0 0,2-3-212 0 0,18-22-494 0 0,-1 0-1 0 0,-1-2 0 0 0,-1-1 1 0 0,-2 0 706 0 0,9-8-1534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10135 0 0,'0'0'231'0'0,"0"0"-200"0"0,0 0 0 0 0,0-1 0 0 0,0 1 0 0 0,0 0 0 0 0,0 0 1 0 0,0-1-1 0 0,-1 1 0 0 0,1 0 0 0 0,0-1 0 0 0,0 1 0 0 0,0 0 0 0 0,0 0 0 0 0,0-1 0 0 0,0 1 0 0 0,0 0 0 0 0,0-1 1 0 0,0 1-1 0 0,0 0 0 0 0,0-1 0 0 0,1 1 0 0 0,-1 0 0 0 0,0-1 0 0 0,0 1 0 0 0,0 0 0 0 0,0 0-31 0 0,55-20 1973 0 0,1 2 0 0 0,8 1-1973 0 0,119-23 3139 0 0,-94 22-2001 0 0,130-20-1077 0 0,-125 23-1747 0 0,-60 8-2242 0 0,-23 5 1882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6447 0 0,'-1'-2'499'0'0,"-2"-4"58"0"0,2 5 1469 0 0,1 1 675 0 0,0 0 136 0 0,0 0-318 0 0,2-1-1463 0 0,189-16 1619 0 0,-88 9-1786 0 0,0-4 0 0 0,23-9-889 0 0,-17-3 110 0 0,255-63-1056 0 0,-323 74-3962 0 0,22-10 4908 0 0,-36 13-6480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10 525 11631 0 0,'0'0'531'0'0,"0"0"-8"0"0,-1 2-334 0 0,-4 5-1 0 0,4-6 676 0 0,1-1 295 0 0,0 0 51 0 0,0 0-6 0 0,0 0-52 0 0,0 0-28 0 0,-1-2-765 0 0,1 0 0 0 0,-1 0 1 0 0,1 0-1 0 0,0 0 0 0 0,0 0 0 0 0,0 0 0 0 0,0 0 0 0 0,0 0 0 0 0,0 0 0 0 0,1-1-359 0 0,0-3 144 0 0,1-6 169 0 0,0 0 0 0 0,1 0 0 0 0,0 0 0 0 0,1 0 0 0 0,1 1 0 0 0,0-1 0 0 0,0 1 0 0 0,3-3-313 0 0,7-12 333 0 0,2 1-1 0 0,17-20-332 0 0,-11 17-62 0 0,2 1 0 0 0,1 2 0 0 0,1 0 0 0 0,0 2-1 0 0,21-12 63 0 0,13-13-1104 0 0,-41 31-152 0 0,1 1 0 0 0,11-6 1256 0 0,-22 16-1778 0 0,1 1-1 0 0,-1 0 1 0 0,0 0-1 0 0,7 0 1779 0 0,15-5-6751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9671 0 0,'0'0'440'0'0,"0"0"-5"0"0,-2 1-279 0 0,-14 12 945 0 0,1 0 0 0 0,0 1 0 0 0,1 1 0 0 0,0 0 1 0 0,2 1-1 0 0,-9 13-1101 0 0,-6 13 1226 0 0,2 1 0 0 0,-3 11-1226 0 0,15-24 654 0 0,14-29-638 0 0,-1-1 0 0 0,1 1 0 0 0,0 0 0 0 0,0-1 0 0 0,0 1 0 0 0,0 0 0 0 0,0-1 0 0 0,0 0 0 0 0,-1 1 0 0 0,1-1 0 0 0,0 1 0 0 0,0-1 0 0 0,1 0-16 0 0,1 1 52 0 0,1 1 22 0 0,0-1-1 0 0,0 0 1 0 0,0 0-1 0 0,1-1 1 0 0,-1 1-1 0 0,0-1 1 0 0,0 0-1 0 0,0 0 1 0 0,1 0-1 0 0,-1-1 1 0 0,0 1-1 0 0,0-1 1 0 0,3-1-74 0 0,9-3 312 0 0,-1 0 0 0 0,15-8-312 0 0,-19 8 67 0 0,57-26 543 0 0,63-40-610 0 0,-92 47-107 0 0,-1-2 0 0 0,-1-1 0 0 0,28-29 107 0 0,-32 25-788 0 0,-32 30 362 0 0,-1 1-585 0 0,0 0-261 0 0,0 0-651 0 0,0 0-2523 0 0,0 0-1076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14743 0 0,'2'1'672'0'0,"2"0"-436"0"0,22 5 454 0 0,0 2 0 0 0,8 4-690 0 0,-22-8 556 0 0,0-1-1 0 0,0-1 0 0 0,1 1 1 0 0,-1-2-1 0 0,0 0 1 0 0,1 0-1 0 0,9-2-555 0 0,-4 0 295 0 0,0-1 0 0 0,0-1-1 0 0,0 0 1 0 0,0-2-1 0 0,-1 0 1 0 0,0-1 0 0 0,0 0-1 0 0,0-2 1 0 0,-1 0 0 0 0,0-1-1 0 0,-1 0 1 0 0,13-11-295 0 0,-25 18 5 0 0,0-1-1 0 0,0 0 1 0 0,-1 0 0 0 0,0-1-1 0 0,1 1 1 0 0,-1 0 0 0 0,-1-1-1 0 0,1 0 1 0 0,0 1 0 0 0,-1-1-1 0 0,0 0-4 0 0,1 0-8 0 0,-1 3-94 0 0,-1 1 2 0 0,-1-3-33 0 0,0 1 88 0 0,1 0-1 0 0,-1 0 1 0 0,0 1 0 0 0,1-1-1 0 0,-1 0 1 0 0,0 1 0 0 0,0-1-1 0 0,0 1 1 0 0,0-1 0 0 0,-1 1-1 0 0,1 0 1 0 0,0-1 0 0 0,0 1-1 0 0,-1 0 1 0 0,1 0 0 0 0,-1 0-1 0 0,1 0 1 0 0,-1 0 0 0 0,0 0-1 0 0,1 0 1 0 0,-1 0 0 0 0,0 1-1 0 0,1-1 1 0 0,-1 1 0 0 0,0-1-1 0 0,0 1 1 0 0,0 0 0 0 0,1 0-1 0 0,-1 0 1 0 0,0 0 0 0 0,0 0-1 0 0,0 0 1 0 0,0 0 0 0 0,0 1 45 0 0,-11 2-155 0 0,1 0 0 0 0,0 2-1 0 0,0-1 1 0 0,0 1 0 0 0,-4 4 155 0 0,-57 34-417 0 0,45-24 369 0 0,1 1 0 0 0,0 1 0 0 0,2 2 0 0 0,1 0 0 0 0,-19 24 48 0 0,41-44-3 0 0,-1 0 0 0 0,1 0 1 0 0,0 0-1 0 0,0 1 1 0 0,0-1-1 0 0,0 1 1 0 0,1 0-1 0 0,-1-1 0 0 0,1 1 1 0 0,0 0-1 0 0,0 0 1 0 0,0 0-1 0 0,1 0 1 0 0,-1 0-1 0 0,1 0 0 0 0,0 0 1 0 0,0 0-1 0 0,0 0 1 0 0,1 0-1 0 0,-1 0 1 0 0,1 0 2 0 0,1 1 8 0 0,-1-1 1 0 0,1 0 0 0 0,0 1 0 0 0,0-1-1 0 0,0 0 1 0 0,1 0 0 0 0,-1 0 0 0 0,1-1-1 0 0,0 1 1 0 0,0-1 0 0 0,0 1-1 0 0,0-1 1 0 0,1 0 0 0 0,0 0 0 0 0,-1 0-1 0 0,1-1 1 0 0,4 2-9 0 0,8 6 36 0 0,-6-4-12 0 0,-1-1 0 0 0,1 0 0 0 0,0 0 0 0 0,0-1 0 0 0,0-1 0 0 0,1 1 0 0 0,-1-1 0 0 0,2-1-24 0 0,14 2-83 0 0,18 6 83 0 0,1 0-935 0 0,-22-6 321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42 4143 0 0,'0'0'191'0'0,"1"-2"-11"0"0,4-5 215 0 0,-4 5 1455 0 0,-1 2 626 0 0,0 0 116 0 0,0 0-253 0 0,-1 0-2215 0 0,1 0 0 0 0,-1-1-1 0 0,0 1 1 0 0,1 0 0 0 0,-1 0 0 0 0,1 0 0 0 0,-1 0 0 0 0,0 0-1 0 0,1 0 1 0 0,-1 0 0 0 0,1 0 0 0 0,-1 1 0 0 0,0-1-1 0 0,1 0 1 0 0,-1 0 0 0 0,1 0 0 0 0,-1 1 0 0 0,1-1 0 0 0,-1 0-1 0 0,1 1 1 0 0,-1-1 0 0 0,1 0 0 0 0,-1 1-124 0 0,-4 8 142 0 0,1 0 0 0 0,0 1 0 0 0,1 0 0 0 0,0 0 0 0 0,1 0-1 0 0,0 0 1 0 0,0 0 0 0 0,1 0 0 0 0,0 6-142 0 0,-1 39 152 0 0,-3 1 0 0 0,-3 4-152 0 0,2-15-4 0 0,3-13 4 0 0,2 23 0 0 0,2-37 0 0 0,-2 1 0 0 0,0 0 0 0 0,0-1 0 0 0,-2 1 0 0 0,-1-1 0 0 0,0 0 0 0 0,-2 4 0 0 0,3-16 0 0 0,-6 21 0 0 0,5-14 11 0 0,19-36 116 0 0,9-10 59 0 0,3-5 130 0 0,-15 20-206 0 0,1 1 0 0 0,0 1 0 0 0,1 0 0 0 0,3-2-110 0 0,3-3 96 0 0,57-57 182 0 0,10-2-278 0 0,-25 23 150 0 0,97-76 302 0 0,-119 103-260 0 0,0 1-1 0 0,5 0-191 0 0,-42 28 23 0 0,-3 1-181 0 0,0 0-76 0 0,0 3-20 0 0,0 4-106 0 0,-1 0-1 0 0,0 0 1 0 0,0 0-1 0 0,0 0 1 0 0,-1 1 360 0 0,-8 18-1718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41 6911 0 0,'0'0'315'0'0,"0"0"-7"0"0,-1-2-199 0 0,-8-18 59 0 0,8 18 642 0 0,-10-4 1418 0 0,5 4-1829 0 0,1 0-1 0 0,-2 0 1 0 0,1 1 0 0 0,0-1 0 0 0,0 1 0 0 0,0 1 0 0 0,-1-1-1 0 0,1 1 1 0 0,-3 0-399 0 0,-7 1 396 0 0,0 1 0 0 0,1 1 0 0 0,-4 1-396 0 0,13-2 29 0 0,0 0 1 0 0,0 1-1 0 0,0 0 1 0 0,1 0-1 0 0,-1 1 1 0 0,1 0-1 0 0,0 0 1 0 0,0 0-1 0 0,1 0 1 0 0,-1 1-1 0 0,0 1-29 0 0,-17 14 57 0 0,-1-1 52 0 0,0 2 0 0 0,1 1 0 0 0,1 0-1 0 0,1 2 1 0 0,-16 23-109 0 0,16-20 153 0 0,15-21-93 0 0,1 1 0 0 0,-1-1 0 0 0,1 1 0 0 0,0 0 0 0 0,0 0 0 0 0,1 0 0 0 0,0 0 1 0 0,-1 4-61 0 0,4-9 136 0 0,0-2 6 0 0,1 2 2 0 0,0-1-128 0 0,-1 0-1 0 0,1 0 0 0 0,0 0 1 0 0,0-1-1 0 0,0 1 0 0 0,0 0 1 0 0,0-1-1 0 0,0 1 0 0 0,0 0 1 0 0,0-1-1 0 0,0 1 0 0 0,1-1 1 0 0,-1 1-1 0 0,0-1 1 0 0,0 0-1 0 0,0 0 0 0 0,1 1 1 0 0,-1-1-1 0 0,0 0 0 0 0,0 0 1 0 0,1 0-1 0 0,-1 0 0 0 0,1-1-15 0 0,33-6 96 0 0,-23 4-47 0 0,2-1-23 0 0,1-1 0 0 0,-1 0 0 0 0,0-1 1 0 0,-1-1-1 0 0,1 0 0 0 0,-1-1 0 0 0,2-2-26 0 0,8-7-148 0 0,-1-1-1 0 0,0 0 0 0 0,5-8 149 0 0,-25 24-276 0 0,-2 2-11 0 0,0 0 22 0 0,0 0 94 0 0,0 0 41 0 0,0 0 8 0 0,0 0 10 0 0,0 3 44 0 0,-3 13 54 0 0,2-7 36 0 0,-1 0 0 0 0,2 0 0 0 0,-1 7-22 0 0,4 5-1 0 0,0-16-7 0 0,0-1-7 0 0,14 22-265 0 0,-12-23-922 0 0,10 0-4172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417 117 7367 0 0,'91'-72'2292'0'0,"-29"28"4558"0"0,-61 43-6120 0 0,-1 1-67 0 0,0 4-59 0 0,-2 9-417 0 0,0-1 0 0 0,0 0 0 0 0,-2 0 0 0 0,1 0 0 0 0,-2 0 0 0 0,-1 4-187 0 0,-15 28 367 0 0,-2 0-367 0 0,2-5 59 0 0,-173 331 278 0 0,61-141-336 0 0,76-136-66 0 0,28-42-283 0 0,-1 1-971 0 0,9-19-3468 0 0,4-9-1191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 11575 0 0,'0'0'530'0'0,"1"-1"-13"0"0,9-4-329 0 0,1 1-108 0 0,-11 4-59 0 0,1 0-1 0 0,-1 0 1 0 0,0 0 0 0 0,1 0-1 0 0,-1 0 1 0 0,0 0 0 0 0,1 0-1 0 0,-1 0 1 0 0,0 0 0 0 0,0 0-1 0 0,1 0 1 0 0,-1 1 0 0 0,0-1-1 0 0,1 0 1 0 0,-1 0 0 0 0,0 0-1 0 0,0 0 1 0 0,1 1 0 0 0,-1-1-1 0 0,0 0 1 0 0,0 0 0 0 0,0 1-1 0 0,1-1 1 0 0,-1 0 0 0 0,0 1-21 0 0,3 3 171 0 0,-3-3-130 0 0,1-1-1 0 0,-1 1 1 0 0,1 0 0 0 0,-1 0-1 0 0,1 0 1 0 0,-1 0 0 0 0,0 0-1 0 0,1 0 1 0 0,-1-1 0 0 0,0 1-1 0 0,0 0 1 0 0,0 0 0 0 0,1 0-1 0 0,-1 0 1 0 0,0 0 0 0 0,0 0-1 0 0,-1 1-40 0 0,1 2 137 0 0,1 5 69 0 0,0-1-1 0 0,-1 1 1 0 0,0-1 0 0 0,-1 1 0 0 0,0-1 0 0 0,0 1-1 0 0,-1-1 1 0 0,-2 5-206 0 0,-4 11 427 0 0,-1 0-1 0 0,-3 4-426 0 0,1-4 453 0 0,-6 25-453 0 0,12-33 106 0 0,1 0 1 0 0,0 6-107 0 0,3-16 29 0 0,0-1-1 0 0,1 0 1 0 0,0 1-1 0 0,0-1 1 0 0,1 1-1 0 0,0-1 1 0 0,0 0-1 0 0,1 4-28 0 0,-2-7 86 0 0,0-2 87 0 0,2 3 34 0 0,0-1-144 0 0,-1 0 0 0 0,1 0 1 0 0,0 0-1 0 0,0-1 1 0 0,0 1-1 0 0,0 0 1 0 0,0-1-1 0 0,0 1 1 0 0,1-1-1 0 0,-1 0 0 0 0,0 0 1 0 0,1 0-1 0 0,-1 0 1 0 0,2 0-64 0 0,1 0 105 0 0,0 0-1 0 0,0 0 1 0 0,0-1 0 0 0,0 0 0 0 0,0 0 0 0 0,0 0-1 0 0,0-1 1 0 0,1 0-105 0 0,10-1 68 0 0,1-1 1 0 0,-1-1-1 0 0,-1 0 0 0 0,1-1 0 0 0,-1-1 1 0 0,0 0-1 0 0,0-1 0 0 0,0-1 0 0 0,-1 0 1 0 0,-1-1-1 0 0,1-1 0 0 0,-1 0 0 0 0,-1-1 0 0 0,0 0 1 0 0,0-1-1 0 0,-1 0 0 0 0,0-2-68 0 0,-2 3 35 0 0,-2-1-1 0 0,0 0 1 0 0,0 0-1 0 0,-1-1 1 0 0,-1 0-1 0 0,3-6-34 0 0,0-11-1551 0 0,0 1 1 0 0,0-14 1550 0 0,-4 24-1506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30 283 7367 0 0,'0'0'568'0'0,"2"1"-373"0"0,16 2 282 0 0,-10-2 794 0 0,0 0 0 0 0,0 0-1 0 0,0 0 1 0 0,2-1-1271 0 0,3-1 1088 0 0,17 0 1101 0 0,-1-2-1 0 0,15-4-2188 0 0,-35 6 149 0 0,0-2-1 0 0,0 1 0 0 0,-1-1 0 0 0,1-1 1 0 0,-1 0-1 0 0,1 0 0 0 0,-1 0 0 0 0,-1-1 1 0 0,1 0-1 0 0,1-2-148 0 0,-2 2 51 0 0,-1-1-1 0 0,0 0 1 0 0,0-1 0 0 0,0 0 0 0 0,-1 0 0 0 0,0 0-1 0 0,0 0 1 0 0,-1-1 0 0 0,0 0 0 0 0,2-4-51 0 0,-4 6-28 0 0,0 0 1 0 0,0 0-1 0 0,-1 0 1 0 0,0 0-1 0 0,0 0 1 0 0,0-1-1 0 0,-1 1 1 0 0,0 0-1 0 0,0-1 1 0 0,0 1-1 0 0,-1 0 1 0 0,0-1-1 0 0,0 1 1 0 0,-2-5 27 0 0,2 7-46 0 0,-1-2-90 0 0,0 0 1 0 0,0 1 0 0 0,0-1 0 0 0,-1 1 0 0 0,0 0-1 0 0,0-1 136 0 0,2 5-62 0 0,0 0-1 0 0,0-1 0 0 0,0 1 0 0 0,0 0 1 0 0,0 0-1 0 0,0 0 0 0 0,0 0 1 0 0,-1 0-1 0 0,1 0 0 0 0,0 1 0 0 0,-1-1 1 0 0,1 0-1 0 0,-1 1 0 0 0,1-1 0 0 0,0 1 1 0 0,-1-1-1 0 0,1 1 0 0 0,-1 0 1 0 0,0-1-1 0 0,1 1 0 0 0,-1 0 0 0 0,1 0 1 0 0,-1 0-1 0 0,1 0 0 0 0,-2 1 63 0 0,-3 0-139 0 0,-1 0 0 0 0,0 1 1 0 0,1 0-1 0 0,-1 0 0 0 0,1 1 0 0 0,0 0 0 0 0,-1 0 0 0 0,2 0 0 0 0,-1 1 0 0 0,0 0 1 0 0,1 0-1 0 0,-3 2 139 0 0,-10 11-44 0 0,1 0 0 0 0,-13 18 44 0 0,22-26 54 0 0,-10 12 217 0 0,2 0-1 0 0,0 1 0 0 0,2 0 0 0 0,0 1 1 0 0,2 1-1 0 0,0 0 0 0 0,2 0 0 0 0,0 1 1 0 0,2 1-1 0 0,0 2-270 0 0,4-9 168 0 0,0-7-17 0 0,1 1 0 0 0,1-1 0 0 0,0 1 0 0 0,1 0 0 0 0,0 0 0 0 0,1 0 0 0 0,1 7-151 0 0,0-10 73 0 0,0-1 25 0 0,0 0 0 0 0,1 0 0 0 0,0-1 0 0 0,3 9-98 0 0,-5-15 9 0 0,1 0 1 0 0,0 0-1 0 0,0 0 1 0 0,0-1-1 0 0,0 1 1 0 0,0 0-1 0 0,0 0 1 0 0,1-1-1 0 0,-1 1 1 0 0,0-1-1 0 0,1 1 0 0 0,-1-1 1 0 0,1 0-1 0 0,0 1 1 0 0,-1-1-1 0 0,1 0 1 0 0,0 0-1 0 0,0 0 1 0 0,-1 0-1 0 0,1-1 1 0 0,0 1-1 0 0,0 0 1 0 0,0-1-1 0 0,1 1-9 0 0,6-1 23 0 0,0 1-1 0 0,0-1 1 0 0,0-1-1 0 0,0 0 0 0 0,0 0 1 0 0,0-1-1 0 0,0 0 1 0 0,0 0-1 0 0,-1-1 1 0 0,9-4-23 0 0,9-5-508 0 0,-1-1-1 0 0,20-13 509 0 0,-6 2-1160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0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263 187 2303 0 0,'6'-4'-75'0'0,"0"0"0"0"0,0-1-1 0 0,0 0 1 0 0,1-1 75 0 0,0-1 1023 0 0,0-1 0 0 0,0 1 0 0 0,-1-2 0 0 0,0 1 0 0 0,0-2-1023 0 0,-1 3 839 0 0,-1 0 0 0 0,0 0-1 0 0,-1-1 1 0 0,0 1-1 0 0,0-1 1 0 0,-1 0 0 0 0,0 0-1 0 0,0 0 1 0 0,-1 0-1 0 0,0-1 1 0 0,0 0-839 0 0,-1 8 58 0 0,0 0-1 0 0,0 0 1 0 0,-1 1-1 0 0,1-1 1 0 0,0 0 0 0 0,0 0-1 0 0,0 0 1 0 0,-1 1-1 0 0,1-1 1 0 0,0 0 0 0 0,-1 0-1 0 0,1 1 1 0 0,-1-1-1 0 0,1 0 1 0 0,-1 0 0 0 0,1 1-1 0 0,-1-1 1 0 0,1 1-1 0 0,-1-1 1 0 0,0 1 0 0 0,1-1-1 0 0,-1 1 1 0 0,0-1-1 0 0,0 1 1 0 0,1-1 0 0 0,-1 1-1 0 0,0 0 1 0 0,0-1-1 0 0,0 1 1 0 0,1 0 0 0 0,-1 0-1 0 0,0 0 1 0 0,0 0-1 0 0,0-1 1 0 0,0 1 0 0 0,1 0-1 0 0,-1 1 1 0 0,0-1-1 0 0,0 0 1 0 0,0 0-58 0 0,-5 0-5 0 0,0 1 0 0 0,1 0 0 0 0,-1 0 0 0 0,0 1 0 0 0,0 0 5 0 0,-5 2 2 0 0,1 0 1 0 0,0 1-1 0 0,0 0 1 0 0,0 1-1 0 0,0 1-2 0 0,-26 14-2 0 0,20-13 2 0 0,0 1 0 0 0,1 1 0 0 0,1 1 0 0 0,-1 0 0 0 0,2 1 0 0 0,0 0 0 0 0,0 1 0 0 0,1 1 0 0 0,1 0 0 0 0,0 0 0 0 0,1 1 0 0 0,0 0 0 0 0,1 1 0 0 0,1 0 0 0 0,1 1 0 0 0,-3 9 0 0 0,8-22 20 0 0,1 0 1 0 0,1 0-1 0 0,-1 0 0 0 0,0 1 0 0 0,1-1 0 0 0,0 0 0 0 0,0 0 0 0 0,0 1 1 0 0,1-1-1 0 0,-1 0 0 0 0,1 0 0 0 0,0 0 0 0 0,1 2-20 0 0,-1-3 12 0 0,0-1 0 0 0,0 0 0 0 0,0 0-1 0 0,0 0 1 0 0,0-1 0 0 0,0 1 0 0 0,1 0-1 0 0,-1 0 1 0 0,1-1 0 0 0,-1 1 0 0 0,1 0-1 0 0,0-1 1 0 0,0 0 0 0 0,0 1 0 0 0,-1-1 0 0 0,1 0-1 0 0,0 0 1 0 0,0 0 0 0 0,1 0 0 0 0,-1-1-1 0 0,0 1 1 0 0,0 0 0 0 0,0-1 0 0 0,0 0-1 0 0,1 1 1 0 0,-1-1-12 0 0,9 0 48 0 0,0 0-1 0 0,0 0 1 0 0,-1-2-1 0 0,1 1 1 0 0,0-1-1 0 0,-1 0 1 0 0,1-1-1 0 0,-1-1 1 0 0,10-4-48 0 0,3-2 85 0 0,0-2 0 0 0,0-1 0 0 0,13-10-85 0 0,-17 10 34 0 0,0-1 0 0 0,13-13-34 0 0,-26 21-26 0 0,0 0-1 0 0,0-1 1 0 0,0 0-1 0 0,-1 1 0 0 0,0-2 1 0 0,-1 1-1 0 0,0 0 1 0 0,0-1-1 0 0,1-3 27 0 0,-4 8-187 0 0,-1 0 0 0 0,1 0 0 0 0,-1 0 0 0 0,0-1 1 0 0,1 1-1 0 0,-1 0 0 0 0,-1-1 0 0 0,1 1 0 0 0,-1 0 0 0 0,1 0 0 0 0,-1-1 0 0 0,0 1 0 0 0,0 0 0 0 0,0 0 0 0 0,0 0 0 0 0,-1 0 0 0 0,1 0 0 0 0,-1 0 1 0 0,0 1-1 0 0,0-1 0 0 0,0 1 0 0 0,0-1 0 0 0,0 1 0 0 0,-1-1 0 0 0,1 1 0 0 0,-1 0 0 0 0,0 0 0 0 0,1 0 0 0 0,-1 1 0 0 0,0-1 187 0 0,-10-4-1896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37 423 11975 0 0,'0'0'267'0'0,"-1"3"42"0"0,-3 8 315 0 0,2-11-537 0 0,0 0-1 0 0,1-1 0 0 0,-1 1 0 0 0,0-1 0 0 0,0 1 1 0 0,1-1-1 0 0,-1 0 0 0 0,0 0 0 0 0,1 0 1 0 0,-1 0-1 0 0,1 0 0 0 0,-1-1-86 0 0,0 0 73 0 0,1 0 1 0 0,0 0-1 0 0,0 0 0 0 0,0 0 1 0 0,0 0-1 0 0,0-1 1 0 0,1 1-1 0 0,-1 0 0 0 0,1-1 1 0 0,-1 1-1 0 0,1-1 0 0 0,0 1 1 0 0,0 0-1 0 0,0-1 1 0 0,0 1-1 0 0,1 0 0 0 0,-1-1 1 0 0,0 1-1 0 0,1-2-73 0 0,2-6 540 0 0,1 0 0 0 0,0 0 0 0 0,5-9-540 0 0,-3 5 151 0 0,5-7-151 0 0,0 0 0 0 0,1 1 0 0 0,1 0 0 0 0,1 1 0 0 0,14-15 0 0 0,7-3 0 0 0,1 2 0 0 0,10-6 0 0 0,-35 32 0 0 0,2-1 0 0 0,-1 2 0 0 0,1-1 0 0 0,5-1 0 0 0,-10 6 0 0 0,0 1 0 0 0,-1-1 0 0 0,2 2 0 0 0,-1-1 0 0 0,0 1 0 0 0,0 0 0 0 0,1 1 0 0 0,4 0 0 0 0,-11 1-164 0 0,0 0 0 0 0,0 0 0 0 0,0 1 0 0 0,0-1 0 0 0,-1 1 1 0 0,1-1-1 0 0,0 1 0 0 0,0 0 0 0 0,0-1 0 0 0,0 1 0 0 0,0 0 0 0 0,-1 0 0 0 0,1 1 0 0 0,1 0 164 0 0,18 18-3315 0 0,-9-3 1269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1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761 774 12207 0 0,'0'0'562'0'0,"0"0"-18"0"0,0 0-239 0 0,0 0 295 0 0,0 0 168 0 0,0 0 31 0 0,1-3 13 0 0,8-18 145 0 0,0 1 0 0 0,1 1 0 0 0,2-1 0 0 0,2-1-957 0 0,16-30 421 0 0,33-63-310 0 0,-5-3-1 0 0,17-57-110 0 0,-69 159-93 0 0,-1 0-1 0 0,-1-1 1 0 0,-1 0 0 0 0,2-10 93 0 0,-5 20-140 0 0,1-1-1 0 0,-1 0 1 0 0,0 0 0 0 0,0 1 0 0 0,-1-1 0 0 0,0 0 0 0 0,0 0 0 0 0,-1 1 0 0 0,0-1 0 0 0,0 1 0 0 0,0-1 0 0 0,-2 0 140 0 0,2 4-97 0 0,1 0 1 0 0,-1 1-1 0 0,0-1 1 0 0,-1 0 0 0 0,1 1-1 0 0,0 0 1 0 0,-1 0-1 0 0,0-1 1 0 0,1 1 0 0 0,-1 1-1 0 0,0-1 1 0 0,0 0-1 0 0,0 1 1 0 0,0-1 0 0 0,0 1-1 0 0,0 0 1 0 0,-1 0-1 0 0,1 0 1 0 0,0 1 0 0 0,0-1-1 0 0,-1 1 1 0 0,1 0-1 0 0,-1 0 1 0 0,1 0 0 0 0,-3 0 96 0 0,-3 1-61 0 0,0 0 1 0 0,0 0-1 0 0,0 1 1 0 0,0 0 0 0 0,0 0-1 0 0,1 1 1 0 0,-1 1 0 0 0,1-1-1 0 0,-1 2 61 0 0,-1 0-2 0 0,1 1 0 0 0,-1 1 0 0 0,2-1 0 0 0,-1 1 0 0 0,1 1 0 0 0,0 0 0 0 0,0 0 0 0 0,1 0 0 0 0,-5 9 2 0 0,2-2 57 0 0,1 1 1 0 0,0 0 0 0 0,2 0-1 0 0,0 0 1 0 0,-4 14-58 0 0,-19 79 725 0 0,-6 51-725 0 0,34-155 5 0 0,-27 112 187 0 0,-9 9-192 0 0,29-98 4 0 0,-10 25 31 0 0,-3-2 0 0 0,-2 0-1 0 0,-2-2 1 0 0,-6 7-35 0 0,-4 0 54 0 0,-3-2 0 0 0,-17 16-54 0 0,43-53 9 0 0,-34 37 63 0 0,-28 25-72 0 0,54-60-21 0 0,-1 0 0 0 0,0-2-1 0 0,-1 0 1 0 0,-1-2 0 0 0,0 0-1 0 0,-2-2 22 0 0,0 4-334 0 0,25-17 306 0 0,0 0 0 0 0,1 0 1 0 0,-1 0-1 0 0,0 0 1 0 0,1 0-1 0 0,-1 0 1 0 0,1 0-1 0 0,-1 0 0 0 0,0 0 1 0 0,1 0-1 0 0,-1-1 1 0 0,0 1-1 0 0,1 0 0 0 0,-1 0 1 0 0,1-1-1 0 0,-1 1 1 0 0,1 0-1 0 0,-1-1 1 0 0,1 1-1 0 0,-1-1 28 0 0,0 1-58 0 0,0-1-85 0 0,1 1 93 0 0,-1 0 0 0 0,1 0 0 0 0,0 0 0 0 0,-1 0 1 0 0,1 0-1 0 0,-1 0 0 0 0,1 0 0 0 0,0-1 0 0 0,-1 1 0 0 0,1 0 0 0 0,0 0 0 0 0,-1-1 0 0 0,1 1 0 0 0,0 0 0 0 0,-1 0 1 0 0,1-1-1 0 0,0 1 0 0 0,0 0 0 0 0,-1-1 0 0 0,1 1 0 0 0,0 0 0 0 0,0-1 0 0 0,0 1 0 0 0,-1-1 0 0 0,1 1 1 0 0,0 0-1 0 0,0-1 50 0 0,0-12-1286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11975 0 0,'0'0'923'0'0,"0"0"-392"0"0,0 0 587 0 0,0 0 324 0 0,2 1 59 0 0,4 2-1199 0 0,0-1 0 0 0,0 0 0 0 0,0 0 0 0 0,0-1 0 0 0,1 0 0 0 0,-1 0 0 0 0,0-1 0 0 0,0 1 0 0 0,1-1 0 0 0,-1-1 0 0 0,5 0-302 0 0,16-3 246 0 0,-1-1 0 0 0,7-3-246 0 0,-1 1 471 0 0,157-44 568 0 0,-1 1-849 0 0,-29 15-1908 0 0,-118 27-5905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1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1839 0 0,'0'0'463'0'0,"0"0"1270"0"0,0 0 554 0 0,3 0 106 0 0,1-2-1560 0 0,10-3 1472 0 0,1 0-1 0 0,11-7-2304 0 0,-15 7 639 0 0,-1 1 1 0 0,1-1 0 0 0,4 1-640 0 0,27-12 1097 0 0,20-20-441 0 0,-1-2 1 0 0,-2-3 0 0 0,35-32-657 0 0,-38 28 160 0 0,48-51-160 0 0,-95 87 0 0 0,-4 4 0 0 0,0 0 0 0 0,-1 0 0 0 0,1-1 0 0 0,-1 1 0 0 0,-1-1 0 0 0,1 0 0 0 0,-1 0 0 0 0,0-1 0 0 0,1-1 0 0 0,-3 1-7 0 0,-4 6-10 0 0,-4 6-30 0 0,7-5 45 0 0,-29 21-36 0 0,1 1 0 0 0,1 1 0 0 0,1 2 0 0 0,1 1 0 0 0,2 0 0 0 0,0 2 0 0 0,2 1-1 0 0,1 0 1 0 0,2 2 0 0 0,0 0 0 0 0,2 1 0 0 0,2 0 0 0 0,0 4 38 0 0,11-29 0 0 0,1 0 0 0 0,0 1 0 0 0,0-1 0 0 0,0 6 0 0 0,3 4 0 0 0,-1-15 0 0 0,1-1-1 0 0,-1 0 1 0 0,1 0-1 0 0,-1 0 1 0 0,1 0-1 0 0,-1 0 1 0 0,1 0-1 0 0,0 0 1 0 0,-1-1-1 0 0,1 1 1 0 0,0 0-1 0 0,0 0 1 0 0,0 0-1 0 0,0-1 1 0 0,0 1-1 0 0,0 0 1 0 0,-1-1-1 0 0,1 1 1 0 0,1-1-1 0 0,-1 1 1 0 0,1 0-2 0 0,1-1-1 0 0,-1 1 1 0 0,1-1-1 0 0,-1 1 1 0 0,1-1 0 0 0,0 0-1 0 0,-1 0 1 0 0,1 0-1 0 0,0 0 3 0 0,4-1-5 0 0,1 0 0 0 0,-1 0-1 0 0,0-1 1 0 0,0 0 0 0 0,1 0-1 0 0,-1-1 6 0 0,23-10-1 0 0,-2-2 1 0 0,1-1-1 0 0,13-11 1 0 0,78-61 3 0 0,-59 42 7 0 0,55-42 50 0 0,-5 4 144 0 0,56-30-204 0 0,-150 104 93 0 0,1-2-1 0 0,-2 0 1 0 0,0 0 0 0 0,0-2 0 0 0,10-11-93 0 0,-24 23-145 0 0,-2 2-25 0 0,-3 1 2 0 0,-11 2 117 0 0,2 1 0 0 0,-1 0-1 0 0,0 1 1 0 0,1 1 0 0 0,0 0 0 0 0,0 1-1 0 0,1 0 1 0 0,0 1 0 0 0,0 0 51 0 0,-11 9-20 0 0,1 2 1 0 0,1 0-1 0 0,-18 22 20 0 0,24-22 2 0 0,0 1 0 0 0,1 0 1 0 0,1 1-1 0 0,1 1 0 0 0,-7 18-2 0 0,14-30 33 0 0,1 0 1 0 0,0 0-1 0 0,0 0 1 0 0,1 1-1 0 0,0-1 0 0 0,1 1 1 0 0,0-1-1 0 0,0 1 1 0 0,1-1-1 0 0,1 1 0 0 0,1 6-32 0 0,-2-12 13 0 0,1 0 1 0 0,1 0 0 0 0,-1 0 0 0 0,1 0 0 0 0,-1-1 0 0 0,1 1 0 0 0,1-1 0 0 0,-1 1 0 0 0,1-1 0 0 0,0 0-1 0 0,0 1 1 0 0,0-1 0 0 0,0-1 0 0 0,1 1 0 0 0,-1 0 0 0 0,1-1 0 0 0,0 0 0 0 0,0 0 0 0 0,0 0 0 0 0,1 0 0 0 0,-1-1-1 0 0,1 0 1 0 0,-1 0 0 0 0,6 2-15 0 0,16 3 11 0 0,1-2 0 0 0,0 0 0 0 0,0-2 0 0 0,28 1-11 0 0,-24-3-60 0 0,0 2 1 0 0,0 1 0 0 0,23 7 59 0 0,-13-1-1154 0 0,-27-10-46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1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20791 0 0,'0'0'952'0'0,"0"0"-20"0"0,0 0-544 0 0,0 0-79 0 0,0 0 38 0 0,0 0 5 0 0,0 0 4 0 0,0 0 17 0 0,0 0 10 0 0,2 0 1 0 0,22-5 271 0 0,-22 5-1735 0 0,-2 0-4979 0 0,0 0-2129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5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36 4607 0 0,'0'0'208'0'0,"2"-1"-9"0"0,4-2-82 0 0,-5 2 271 0 0,-1 1 110 0 0,0 0 12 0 0,0 0-67 0 0,0 0-222 0 0,-10 2 1163 0 0,7-2-1198 0 0,-7 1 186 0 0,-6 12-250 0 0,14-11 249 0 0,-2 1 3595 0 0,12-3-2963 0 0,17-6-287 0 0,3-4-700 0 0,-24 8-16 0 0,-7 3 0 0 0,-11 4 0 0 0,7-2 0 0 0,-3-1 0 0 0,10-2 0 0 0,-1 0 0 0 0,1 0 0 0 0,-1 1 0 0 0,1-1 0 0 0,-1 0 0 0 0,1 0 0 0 0,-1 0 0 0 0,1 0 0 0 0,-1 0 0 0 0,1 0 0 0 0,-1 0 0 0 0,1 0 0 0 0,-1-1 0 0 0,1 1 0 0 0,-1 0 0 0 0,1 0 0 0 0,-1 0 0 0 0,1-1 0 0 0,-1 1 0 0 0,1 0 0 0 0,-1-1 0 0 0,0-3 0 0 0,1 3 0 0 0,-3-6 0 0 0,4-1 72 0 0,-2 7 10 0 0,1 0 1 0 0,0 0-1 0 0,-1 0 0 0 0,1 0 0 0 0,0 0 0 0 0,-1 0 0 0 0,1 0 0 0 0,-1 0 1 0 0,0 1-1 0 0,1-1 0 0 0,-1 0 0 0 0,0 0 0 0 0,0 0 0 0 0,1 0 1 0 0,-1 1-1 0 0,0-1 0 0 0,0 0 0 0 0,0 1 0 0 0,0-1 0 0 0,-1 0-82 0 0,2 1 100 0 0,-1-1-301 0 0,-1 1 61 0 0,1-1 1 0 0,-1 1 0 0 0,0-1 0 0 0,1 1 0 0 0,-1-1-1 0 0,0 1 1 0 0,0 0 0 0 0,1 0 0 0 0,-1 0 0 0 0,-1 0 139 0 0,-4 1-86 0 0,6 0 408 0 0,1-1 152 0 0,0 0 34 0 0,0 0-65 0 0,0 1-294 0 0,0 2-148 0 0,-1-1 0 0 0,1 1 1 0 0,0-1-1 0 0,0 0 0 0 0,-1 1 0 0 0,0-1 0 0 0,1 0 0 0 0,-1 1 0 0 0,0-1 0 0 0,0 0 0 0 0,0 0 1 0 0,0 0-1 0 0,-1 1 0 0 0,1-1 0 0 0,-1-1 0 0 0,1 1 0 0 0,-1 0 0 0 0,-1 1-1 0 0,-1 1 0 0 0,0-1-1 0 0,-1 0 0 0 0,1-1 1 0 0,-1 1-1 0 0,1-1 0 0 0,-3 1 1 0 0,6-2 0 0 0,-58 25 0 0 0,59-26 0 0 0,0 0 0 0 0,0 0 0 0 0,-1 0 0 0 0,1 1 0 0 0,0-1 0 0 0,0 0 0 0 0,0 0 0 0 0,0 0 0 0 0,0 0 0 0 0,-1 0 0 0 0,1 0 0 0 0,0 0 0 0 0,0 0 0 0 0,0 0 0 0 0,0 0 0 0 0,-1 0 0 0 0,1 0 0 0 0,0 0 0 0 0,0 0 0 0 0,0 0 0 0 0,0 0 0 0 0,0 0 0 0 0,-1 0 0 0 0,1 0 0 0 0,0 0 0 0 0,0 0 0 0 0,0 0 0 0 0,0 0 0 0 0,-1 0 0 0 0,1 0 0 0 0,0 0 0 0 0,0-1 0 0 0,0 1 0 0 0,0 0 0 0 0,0 0 0 0 0,0 0 0 0 0,-1 0 0 0 0,1 0 0 0 0,0-2 0 0 0,0 0 0 0 0,0 0 0 0 0,0 1 0 0 0,0-1 0 0 0,0 0 0 0 0,0 0 0 0 0,0 0 0 0 0,1 1 0 0 0,-1-1 0 0 0,1 0 0 0 0,-1 1 0 0 0,1-1 0 0 0,0 0 0 0 0,0 1 0 0 0,-1-1 0 0 0,1 0 0 0 0,0 1 0 0 0,0 0 0 0 0,1-1 0 0 0,-1 1 0 0 0,0 0 0 0 0,0-1 0 0 0,1 1 0 0 0,-1 0 0 0 0,7-7 0 0 0,0 1 0 0 0,1 0 0 0 0,4-3 0 0 0,-10 8 0 0 0,0-1 0 0 0,0 1 0 0 0,0 0 0 0 0,0 0 0 0 0,0 0 0 0 0,1 1 0 0 0,-1-1 0 0 0,4 0 0 0 0,-4 1 0 0 0,-2 1 5 0 0,-1-1 0 0 0,1 1 0 0 0,-1 0 0 0 0,1 0 0 0 0,0 0 0 0 0,-1 0 0 0 0,1-1 0 0 0,-1 1 0 0 0,1 0 0 0 0,0 0 0 0 0,-1 0 0 0 0,1 1 0 0 0,0-1 0 0 0,-1 0 0 0 0,1 0 0 0 0,-1 0 0 0 0,1 0 1 0 0,-1 0-1 0 0,1 1 0 0 0,0-1 0 0 0,-1 0-5 0 0,2 4 337 0 0,-1-3-249 0 0,-1 0 0 0 0,1 0 1 0 0,-1 0-1 0 0,1 1 0 0 0,-1-1 1 0 0,0 0-1 0 0,0 0 0 0 0,1 1 1 0 0,-1-1-1 0 0,0 0 0 0 0,0 1 0 0 0,0-1 1 0 0,0 0-1 0 0,0 1 0 0 0,-1-1 1 0 0,1 0-1 0 0,0 0 0 0 0,-1 1-88 0 0,-2 5 16 0 0,-2 2-16 0 0,-1-1 0 0 0,12-10-8 0 0,0-1-90 0 0,1 0 0 0 0,-1 0-1 0 0,0 0 1 0 0,4-4 98 0 0,-6 4-313 0 0,0 0 1 0 0,0 0-1 0 0,-1-1 1 0 0,0 0-1 0 0,3-4 313 0 0,-5 7-865 0 0,-1 1-126 0 0,1-1-29 0 0,0-5-4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0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10135 0 0,'0'0'231'0'0,"0"0"29"0"0,0 0 19 0 0,0 0 37 0 0,0 0 125 0 0,0 0 58 0 0,0 0 11 0 0,0 0 2 0 0,0 0 0 0 0,0 0 0 0 0,0 0 0 0 0,0 0-69 0 0,0 0-222 0 0,0 2 166 0 0,-1 7-217 0 0,0 0-1 0 0,0 0 1 0 0,-1 0-1 0 0,-1 0 1 0 0,1-1 0 0 0,-1 1-1 0 0,-1-1 1 0 0,1 0-1 0 0,-1 0 1 0 0,-5 7-170 0 0,-7 9 420 0 0,-1 0 0 0 0,-15 17-420 0 0,-22 19 559 0 0,-3-1-1 0 0,-4-2-558 0 0,45-42 0 0 0,2-1 0 0 0,0 2 0 0 0,-1 2 0 0 0,11-12-64 0 0,4-5-273 0 0,0-1-138 0 0,0 0-33 0 0,0 0-72 0 0,23-2-2296 0 0,-11-2 1852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0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48 225 10135 0 0,'-3'-2'72'0'0,"0"0"18"0"0,0 1-1 0 0,0-1 1 0 0,1 1-1 0 0,-1 0 1 0 0,0 0-1 0 0,0 0 0 0 0,0 0 1 0 0,0 0-1 0 0,-1 1 1 0 0,1 0-1 0 0,-2-1-89 0 0,0 1 78 0 0,3 0 315 0 0,2 0 106 0 0,0 0 11 0 0,0 0 2 0 0,0 0 0 0 0,0 0 0 0 0,0 0 0 0 0,0 0 0 0 0,0 0 0 0 0,15-9 955 0 0,-7 8-1434 0 0,-1 0 1 0 0,1 0-1 0 0,0 1 0 0 0,0-1 0 0 0,3 2-33 0 0,19-2-1 0 0,-29 1 1 0 0,131-11 2048 0 0,66-16-2048 0 0,-83 9 0 0 0,-52 10 0 0 0,32-10 0 0 0,24-8 0 0 0,-32 7 0 0 0,2-4 0 0 0,21-3-829 0 0,-40 10-1171 0 0,-43 10-829 0 0,-18 6-2289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0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0 11975 0 0,'0'0'267'0'0,"0"0"42"0"0,0 0 17 0 0,-2 1-28 0 0,-7 3-280 0 0,1-1-1 0 0,0 2 1 0 0,0-1-1 0 0,1 1 1 0 0,0 0 0 0 0,-1 1-1 0 0,-4 6-17 0 0,-10 10-20 0 0,-13 17 20 0 0,14-15 9 0 0,-25 33 945 0 0,-16 27-954 0 0,-11 15 1070 0 0,46-65-1063 0 0,-142 172 6 0 0,134-169-14 0 0,-2-1 0 0 0,-1-1 0 0 0,-1-2 0 0 0,-8 2 1 0 0,28-21-13 0 0,-25 16 98 0 0,42-29 286 0 0,2-1 117 0 0,0 0 21 0 0,0-2-66 0 0,1 0-429 0 0,0 0 1 0 0,0 0-1 0 0,0 0 1 0 0,0 0-1 0 0,1-1 0 0 0,-1 1 1 0 0,0 1-1 0 0,1-1 1 0 0,0 0-1 0 0,-1 0 1 0 0,2-1-15 0 0,23-18 6 0 0,135-96-1002 0 0,-120 91 664 0 0,0 1 0 0 0,2 2 0 0 0,5 0 332 0 0,-25 14 0 0 0,1 0 0 0 0,0 1 0 0 0,0 2 0 0 0,0 0 0 0 0,23-2 0 0 0,-42 8 0 0 0,0 0 0 0 0,-1 0 0 0 0,1 0 0 0 0,0 0 0 0 0,3 2 0 0 0,8 2 0 0 0,-13 0 0 0 0,-2-1 0 0 0,1-1 41 0 0,0 1 0 0 0,0-1-1 0 0,-1 1 1 0 0,1-1 0 0 0,-1 1-1 0 0,0 0 1 0 0,0 0 0 0 0,0 0-1 0 0,0-1 1 0 0,-1 1 0 0 0,1 0-1 0 0,-1 0 1 0 0,1 0 0 0 0,-1 0-1 0 0,0 0 1 0 0,0 0 0 0 0,0 0-1 0 0,-1 0 1 0 0,1 0 0 0 0,-1 0-1 0 0,0 0 1 0 0,0 0 0 0 0,0 0-1 0 0,0 0-40 0 0,-3 8 200 0 0,0 0 0 0 0,-1 0 0 0 0,-1 0 0 0 0,0 0 0 0 0,-3 4-200 0 0,-22 34 19 0 0,6-10-22 0 0,-2 0 3 0 0,22-32-219 0 0,1 0 0 0 0,1 0 0 0 0,-1 0 0 0 0,-1 6 219 0 0,4-11-508 0 0,-1 0-539 0 0,1 1 480 0 0,1-1-2684 0 0,0-2 1716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13823 0 0,'1'0'315'0'0,"3"0"-245"0"0,-3 0-22 0 0,0 0 1 0 0,0 0-1 0 0,0 0 1 0 0,0 0-1 0 0,0 0 1 0 0,0 0-1 0 0,0 0 1 0 0,0 0-1 0 0,0 0 1 0 0,0 1-1 0 0,0-1 1 0 0,0 0-1 0 0,0 1 1 0 0,0-1-49 0 0,-1 1 22 0 0,1 0 1 0 0,-1 0-1 0 0,1 0 1 0 0,-1-1-1 0 0,0 1 0 0 0,0 0 1 0 0,1 0-1 0 0,-1 0 1 0 0,0 0-1 0 0,0 0 1 0 0,0-1-1 0 0,0 1 0 0 0,0 0 1 0 0,0 0-1 0 0,0 0 1 0 0,0 0-1 0 0,0 0 0 0 0,0 0 1 0 0,-1 0-1 0 0,1 0-22 0 0,-2 8 129 0 0,-1 1 1 0 0,0-1-1 0 0,-1 0 0 0 0,0 0 0 0 0,0 0 1 0 0,-1-1-1 0 0,-2 3-129 0 0,-12 25 527 0 0,17-31-459 0 0,-1 1-1 0 0,0-1 1 0 0,0 0-1 0 0,0-1 1 0 0,-1 1 0 0 0,1 0-1 0 0,-1-1 1 0 0,0 0-1 0 0,-2 1-67 0 0,4-3-194 0 0,1 1 0 0 0,-1-1 0 0 0,0 0 0 0 0,1 1 1 0 0,-1-1-1 0 0,1 1 0 0 0,0-1 0 0 0,0 1 0 0 0,0-1 0 0 0,0 1 0 0 0,0 0 194 0 0,-2 6-1479 0 0,2-7-3637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0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11 11975 0 0,'0'0'267'0'0,"9"-6"768"0"0,-5 3-954 0 0,-3 2 284 0 0,-1 1 122 0 0,0 0 22 0 0,-6 0-446 0 0,0 1 0 0 0,-1 0 1 0 0,1 1-1 0 0,0-1 0 0 0,1 1 0 0 0,-1 1 0 0 0,0-1 0 0 0,-1 2-63 0 0,-26 8 103 0 0,-3-1-103 0 0,0 2 0 0 0,1 2 0 0 0,-26 15 0 0 0,35-14 14 0 0,17-10-33 0 0,0 0-1 0 0,0-1 1 0 0,0-1-1 0 0,-7 3 20 0 0,15-6-337 0 0,1-1-138 0 0,0 0-33 0 0,1 0 66 0 0,1 1 430 0 0,-1-1 0 0 0,0 0 1 0 0,1 1-1 0 0,-1 0 0 0 0,0-1 1 0 0,0 1-1 0 0,0 0 0 0 0,0 0 1 0 0,0-1-1 0 0,0 1 0 0 0,0 0 0 0 0,0 0 1 0 0,0 0-1 0 0,0 1 12 0 0,0-1 0 0 0,-1-1 0 0 0,1 1 0 0 0,-1-1 0 0 0,0 1 0 0 0,1-1-1 0 0,-1 1 1 0 0,1-1 0 0 0,-1 0 0 0 0,1 1 0 0 0,-1-1 0 0 0,1 0 0 0 0,0 1 0 0 0,-1-1 0 0 0,1 0-1 0 0,-1 0 1 0 0,1 1 0 0 0,10 2 0 0 0,-1 1 0 0 0,0 0 0 0 0,0 1 0 0 0,0 0 0 0 0,-1 1 0 0 0,0 0 0 0 0,0 0 0 0 0,0 1 0 0 0,-1 0 0 0 0,0 1 0 0 0,2 2 0 0 0,1 3 94 0 0,-4-5 164 0 0,0 1 0 0 0,0-1 0 0 0,-1 2 0 0 0,0-1 0 0 0,3 7-258 0 0,-6-12 165 0 0,-3-3-126 0 0,1 1-1 0 0,0-1 1 0 0,0 1 0 0 0,0-1 0 0 0,-1 1 0 0 0,1-1 0 0 0,-1 1 0 0 0,1 0 0 0 0,-1-1-1 0 0,1 1 1 0 0,-1 1-39 0 0,0-1 19 0 0,1 0 0 0 0,-1 0-1 0 0,0 0 1 0 0,1 0 0 0 0,-1 0-1 0 0,0 0 1 0 0,0-1 0 0 0,-1 1-1 0 0,1 0 1 0 0,0 0 0 0 0,-1 0-1 0 0,1 0 1 0 0,-1 0 0 0 0,1 0-1 0 0,-1-1 1 0 0,0 1 0 0 0,0 0-1 0 0,0 0-18 0 0,-1 0 71 0 0,0 1 0 0 0,0-1 0 0 0,0 0-1 0 0,0 0 1 0 0,0 0 0 0 0,-1 0 0 0 0,1 0 0 0 0,-1 0-1 0 0,1-1 1 0 0,-3 2-71 0 0,-5 1 170 0 0,1 0 0 0 0,-1-1 0 0 0,0 0 0 0 0,0 0 0 0 0,0-1 0 0 0,-4 0-170 0 0,-41 5 0 0 0,20-3 0 0 0,-1 2 0 0 0,1 1 0 0 0,-23 8 0 0 0,27-1-1157 0 0,20-10-4630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11975 0 0,'0'0'547'0'0,"0"0"-11"0"0,0 0-271 0 0,-2 0 133 0 0,-11 3-291 0 0,0 0 0 0 0,1 1 0 0 0,0 0 0 0 0,0 1 0 0 0,0 1 0 0 0,0 0 0 0 0,1 0 0 0 0,0 1 1 0 0,0 0-1 0 0,1 1 0 0 0,0 0 0 0 0,0 1 0 0 0,1 0 0 0 0,0 1 0 0 0,1 0-107 0 0,-32 34-11 0 0,-9 12 10 0 0,42-48 15 0 0,1 1 0 0 0,1 0 0 0 0,0 0 0 0 0,0 0 0 0 0,0 0 0 0 0,1 2-14 0 0,2-5 302 0 0,1 0 0 0 0,0-1 0 0 0,0 1-1 0 0,1 0 1 0 0,-1 0 0 0 0,1 2-302 0 0,0-6 221 0 0,0-2 166 0 0,5-1-271 0 0,0 1 0 0 0,-1-1 0 0 0,1 0 0 0 0,0 0-1 0 0,-1 0 1 0 0,1-1 0 0 0,-1 0 0 0 0,0 0 0 0 0,0 0 0 0 0,1 0 0 0 0,-1 0 0 0 0,-1-1 0 0 0,1 0 0 0 0,0 0-1 0 0,-1 0 1 0 0,1 0-116 0 0,3-5-250 0 0,0 1 0 0 0,0-1 0 0 0,0-1 0 0 0,-1 1-1 0 0,-1-1 1 0 0,4-6 250 0 0,-6 9-933 0 0,1 0-1 0 0,0 0 0 0 0,1 0 1 0 0,2-2 933 0 0,8-8-5454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11975 0 0,'0'0'547'0'0,"0"0"-11"0"0,0 0-271 0 0,0 2 133 0 0,1 2-229 0 0,0 0 1 0 0,0 0-1 0 0,0 0 1 0 0,-1 0 0 0 0,0 0-1 0 0,0 0 1 0 0,0 0-1 0 0,0 0 1 0 0,-1 0-1 0 0,1 0 1 0 0,-1 0 0 0 0,0 0-1 0 0,0 0 1 0 0,-1 2-170 0 0,-4 8 374 0 0,-1 0 0 0 0,0-1 0 0 0,-3 5-374 0 0,-3 6 142 0 0,-14 20-133 0 0,-2-1 0 0 0,-7 5-9 0 0,12-15-2 0 0,-6-1 173 0 0,11-12-1111 0 0,18-18-3065 0 0,1-2-1405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0,'0'0'256'0'0,"0"0"64"0"0,0 0 0 0 0,0 0 32 0 0,0 0-288 0 0,0 0-64 0 0,0 0 0 0 0,5 12-5312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13823 0 0,'0'0'630'0'0,"0"0"-13"0"0,-2 1-393 0 0,-119 44-199 0 0,-13 12-25 0 0,-31 14 0 0 0,98-43 0 0 0,58-22 0 0 0,2 1 0 0 0,7-7 0 0 0,0 1 0 0 0,0-1 0 0 0,0 0 0 0 0,0 1 0 0 0,0-1 0 0 0,0 0 0 0 0,0 1 0 0 0,0-1 0 0 0,0 1 0 0 0,0-1 0 0 0,0 0 0 0 0,0 1 0 0 0,0-1 0 0 0,1 0 0 0 0,-1 0 0 0 0,0 1 0 0 0,0-1 0 0 0,0 0 0 0 0,0 1 0 0 0,1-1 0 0 0,-1 0 0 0 0,0 0 0 0 0,0 1 0 0 0,1-1 0 0 0,1 2-8 0 0,1-1 0 0 0,0 0-1 0 0,0 1 1 0 0,0-1-1 0 0,0-1 1 0 0,0 1 0 0 0,0 0-1 0 0,0-1 1 0 0,0 1-1 0 0,0-1 1 0 0,1 0 0 0 0,-1 0-1 0 0,0 0 9 0 0,12 1-291 0 0,8 1-462 0 0,22-1 753 0 0,-28-1-208 0 0,0 0 1 0 0,1 1-1 0 0,-1 1 0 0 0,2 1 208 0 0,8 3 27 0 0,-5-1 129 0 0,1 0 0 0 0,-1 1 0 0 0,0 2 0 0 0,17 7-156 0 0,-33-12 41 0 0,0 0-1 0 0,0 1 1 0 0,-1-1 0 0 0,1 1 0 0 0,-1 0-1 0 0,0 1 1 0 0,0-1 0 0 0,-1 1 0 0 0,1 0-1 0 0,-1 0 1 0 0,0 0 0 0 0,0 1 0 0 0,-1-1-1 0 0,0 1 1 0 0,0 0 0 0 0,0 0 0 0 0,0 0-1 0 0,1 7-40 0 0,-2-7 266 0 0,-1 1-1 0 0,1-1 0 0 0,-1 1 1 0 0,-1 0-1 0 0,1-1 1 0 0,-1 1-1 0 0,0 0 0 0 0,0-1 1 0 0,-2 5-266 0 0,1-6 165 0 0,0 0 1 0 0,-1-1-1 0 0,1 1 0 0 0,-1 0 1 0 0,-1-1-1 0 0,1 1 1 0 0,0-1-1 0 0,-1 0 0 0 0,0 0 1 0 0,0 0-1 0 0,0 0 0 0 0,-1-1 1 0 0,0 1-166 0 0,-11 12 60 0 0,-1-2 0 0 0,-1 0 0 0 0,-9 5-60 0 0,17-12-2 0 0,-1-2 0 0 0,-1 1-1 0 0,1-1 1 0 0,-1 0 0 0 0,0-1 0 0 0,0-1 0 0 0,-4 1 2 0 0,-27 5 0 0 0,0-2 0 0 0,0-3 0 0 0,-22 0 0 0 0,27 1 5 0 0,8 0-1461 0 0,8-5-3503 0 0,9-1-655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5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 6447 0 0,'0'0'142'0'0,"0"0"22"0"0,0 0 13 0 0,0 0 55 0 0,0 0 181 0 0,3-6 376 0 0,-2 4 1913 0 0,3-3-2481 0 0,-3 4 166 0 0,-1 1 101 0 0,0 0 21 0 0,0 0-66 0 0,0 0-222 0 0,0 0 166 0 0,0 0 101 0 0,0 0 21 0 0,0 0-66 0 0,1-1-294 0 0,7 0-133 0 0,1 2-16 0 0,-8-1 0 0 0,2 3 0 0 0,1 15 0 0 0,-3-9 114 0 0,-1-1-1 0 0,0 1 1 0 0,0 0-1 0 0,-1-1 0 0 0,0 1 1 0 0,-1 5-114 0 0,-16 52 1098 0 0,8-28-829 0 0,-23 86-269 0 0,28-108 0 0 0,3-12 0 0 0,1 0 0 0 0,0-1 0 0 0,0 1 0 0 0,0 0 0 0 0,0 0 0 0 0,1 0 0 0 0,-1 0 0 0 0,1 0 0 0 0,0 0 0 0 0,0 0 0 0 0,1 0 0 0 0,-1 0 0 0 0,1 0 0 0 0,0 0 0 0 0,1 6 0 0 0,2-1 0 0 0,6-5 0 0 0,1-6 0 0 0,-8 0 0 0 0,0 1 0 0 0,0-1 0 0 0,0 0 0 0 0,0 0 0 0 0,-1 0 0 0 0,1 0 0 0 0,0 0 0 0 0,-1-1 0 0 0,1 1 0 0 0,-1-1 0 0 0,0 0 0 0 0,23-38 0 0 0,-8 11 0 0 0,-2 4 0 0 0,2-3 0 0 0,15-18 0 0 0,39-35 0 0 0,-70 81 0 0 0,1-1 0 0 0,0 1 0 0 0,-1-1 0 0 0,1 1 0 0 0,0 0 0 0 0,0-1 0 0 0,0 1 0 0 0,-1 0 0 0 0,2 0 0 0 0,3-2 0 0 0,0 0 0 0 0,-5 10 0 0 0,-11 30 0 0 0,5-17 0 0 0,3-13 0 0 0,0-1 0 0 0,1 1 0 0 0,0-1 0 0 0,0 1 0 0 0,0 0 0 0 0,1-1 0 0 0,0 1 0 0 0,0 0 0 0 0,1-1 0 0 0,-1 1 0 0 0,1 0 0 0 0,1-1 0 0 0,0 1 0 0 0,1 4 0 0 0,3 3 0 0 0,-4-12 0 0 0,1 0 0 0 0,5 4 0 0 0,4 1 0 0 0,-8-8 0 0 0,-1 1 0 0 0,4 0 0 0 0,0 0 0 0 0,0-1 0 0 0,0 1 0 0 0,0-1 0 0 0,0-1 0 0 0,0 1 0 0 0,-5 0 0 0 0,0 1 0 0 0,-1 0 0 0 0,0-1 0 0 0,1 1 0 0 0,-1-1 0 0 0,1 1 0 0 0,-1-1 0 0 0,1 0 0 0 0,-1 1 0 0 0,0-1 0 0 0,0 0 0 0 0,1 0 0 0 0,-1 0 0 0 0,0 0 0 0 0,0 0 0 0 0,0 0 0 0 0,0 0 0 0 0,0 0 0 0 0,0 0 0 0 0,0-1 0 0 0,0 1 0 0 0,-1 0 0 0 0,1-1 0 0 0,0 1 0 0 0,-1 0 0 0 0,1-1 0 0 0,-1 0 0 0 0,2-1 0 0 0,0 0 0 0 0,-1 0 0 0 0,1 0 0 0 0,1 0 0 0 0,-1 1 0 0 0,0-1 0 0 0,1 0 0 0 0,-1 1 0 0 0,1 0 0 0 0,0-1 0 0 0,9-8 0 0 0,39-38 782 0 0,-31 31-149 0 0,-1 0 0 0 0,11-16-633 0 0,18-21-876 0 0,-46 54 368 0 0,-2 0 66 0 0,5-5 292 0 0,2-1 134 0 0,2-2 16 0 0,-6 6 0 0 0,14-6 0 0 0,-15 6 0 0 0,15-3 0 0 0,-16 5 0 0 0,0 1-1 0 0,0 0 1 0 0,0-1-1 0 0,0 1 1 0 0,1 0-1 0 0,-1 0 1 0 0,0-1-1 0 0,0 1 1 0 0,0 0-1 0 0,0 0 1 0 0,1 0 0 0 0,-1 0-1 0 0,0 1 1 0 0,0-1-1 0 0,0 0 1 0 0,0 0-1 0 0,1 1 1 0 0,-1-1-1 0 0,0 1 1 0 0,0-1-1 0 0,1 1 1 0 0,2 1-198 0 0,5 1-880 0 0,-7-2-372 0 0,1 1-71 0 0,13 6-14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5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51 10135 0 0,'0'0'231'0'0,"0"0"29"0"0,0 0 19 0 0,0 0 37 0 0,1 1 125 0 0,9 15 243 0 0,-9-14-542 0 0,0 0 0 0 0,0 0 0 0 0,0 1 0 0 0,1-1-1 0 0,-1 0 1 0 0,1 0 0 0 0,0 0 0 0 0,-1 0 0 0 0,1-1 0 0 0,0 1 0 0 0,0 0 0 0 0,0-1 0 0 0,0 1 0 0 0,1-1 0 0 0,-1 0 0 0 0,0 0 0 0 0,1 0 0 0 0,-1 0 0 0 0,0 0 0 0 0,1 0 0 0 0,0 0-142 0 0,1 0 150 0 0,0 0 0 0 0,0 0 0 0 0,-1 0 0 0 0,1 1-1 0 0,0 0 1 0 0,1 1-150 0 0,-1-1 197 0 0,0 0 0 0 0,0 0-1 0 0,0 0 1 0 0,0-1 0 0 0,3 1-197 0 0,-2 0 11 0 0,0-1 0 0 0,0 0 0 0 0,0-1 0 0 0,0 1 0 0 0,0-1 0 0 0,0 0 0 0 0,0 0 0 0 0,0-1 0 0 0,0 1 0 0 0,-1-1 0 0 0,1 0 0 0 0,0-1 0 0 0,0 1 0 0 0,0-1 0 0 0,2-1-11 0 0,13-4 0 0 0,-17 6 0 0 0,0 0 0 0 0,0 0 0 0 0,0 0 0 0 0,0-1 0 0 0,0 1 0 0 0,0 0 0 0 0,-1-1 0 0 0,1 0 0 0 0,1-1 0 0 0,3-4 0 0 0,-5 7 0 0 0,-1-1 0 0 0,0 0 0 0 0,0 0 0 0 0,0 1 0 0 0,0-1 0 0 0,0 0 0 0 0,-1 0 0 0 0,1 0 0 0 0,0 0 0 0 0,0 0 0 0 0,-1-1 0 0 0,1 1 0 0 0,0 0 0 0 0,-1 0 0 0 0,1 0 0 0 0,-1-1 0 0 0,0 1 0 0 0,1 0 0 0 0,-1 0 0 0 0,0-1 0 0 0,0 1 0 0 0,0-1 0 0 0,1-4 0 0 0,1 1 0 0 0,-1 3 0 0 0,-1 1 0 0 0,1 0 0 0 0,-1 0 0 0 0,1-1 0 0 0,-1 1 0 0 0,0 0 0 0 0,0-1 0 0 0,0 1 0 0 0,0 0 0 0 0,0-1 0 0 0,0 1 0 0 0,0 0 0 0 0,0-1 0 0 0,0 1 0 0 0,-1-1 0 0 0,-1-12-189 0 0,1 13-23 0 0,0 0-263 0 0,1 1-33 0 0,0 0-4 0 0,-1-1 0 0 0,-3-1 431 0 0,1 0-1 0 0,-1 0 0 0 0,0 1 1 0 0,1-1-1 0 0,-1 1 1 0 0,0 0-1 0 0,0 0 0 0 0,0 0 1 0 0,0 0-1 0 0,0 1 1 0 0,0 0-1 0 0,0 0 0 0 0,0 0 1 0 0,0 0-1 0 0,0 1 1 0 0,0-1-1 0 0,0 1 0 0 0,0 0 1 0 0,0 0-1 0 0,0 1 82 0 0,-32 12 0 0 0,16-6 0 0 0,-1 1 0 0 0,-14 10 0 0 0,19-10 261 0 0,0 1 0 0 0,1 0 0 0 0,0 1 0 0 0,1 1 0 0 0,0 1 0 0 0,0 0 0 0 0,-9 13-261 0 0,18-18 92 0 0,0-1 0 0 0,1 1 1 0 0,0 0-1 0 0,0 1 0 0 0,1-1 0 0 0,0 1 0 0 0,0 0 1 0 0,1-1-1 0 0,0 1 0 0 0,1 0 0 0 0,0 0 1 0 0,1 0-1 0 0,-1 0 0 0 0,1 0 0 0 0,1 1 0 0 0,0-1 1 0 0,0 0-1 0 0,1-1 0 0 0,0 1 0 0 0,1 0 1 0 0,0 0-1 0 0,0-1 0 0 0,1 0 0 0 0,1 3-92 0 0,-1-4 0 0 0,0-1 0 0 0,0 0 0 0 0,0 0 0 0 0,1 0 0 0 0,0-1 0 0 0,0 0 0 0 0,5 4 0 0 0,-7-7 0 0 0,0 0 0 0 0,0 0 0 0 0,0 0 0 0 0,1 0 0 0 0,-1-1 0 0 0,1 1 0 0 0,0-1 0 0 0,-1 0 0 0 0,1 0 0 0 0,0 0 0 0 0,-1-1 0 0 0,1 1 0 0 0,0-1 0 0 0,0 0 0 0 0,0 0 0 0 0,0 0 0 0 0,7-2-32 0 0,1 0 0 0 0,0 0 0 0 0,-1-1 0 0 0,1 0 0 0 0,-1-1 0 0 0,7-4 32 0 0,18-8-637 0 0,10-9 637 0 0,-31 16-575 0 0,1-1 0 0 0,-2 0-1 0 0,4-4 576 0 0,-8 6-238 0 0,27-22-785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10135 0 0,'0'0'231'0'0,"0"0"29"0"0,0 0 19 0 0,-2 1-41 0 0,0 1-122 0 0,-1 1-1 0 0,0 0 0 0 0,1-1 0 0 0,0 1 1 0 0,-1 0-1 0 0,1 1 0 0 0,0-1 0 0 0,1 0 1 0 0,-1 0-1 0 0,1 1 0 0 0,-1 1-115 0 0,-11 18 772 0 0,-2-2-550 0 0,-74 111 1700 0 0,70-105-1922 0 0,-1 0 0 0 0,-22 21 0 0 0,9-11 0 0 0,30-34 0 0 0,1 1 0 0 0,-5 10 0 0 0,3-7-201 0 0,14-14-2286 0 0,10-10 973 0 0,2-4-20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8287 0 0,'0'0'184'0'0,"0"0"40"0"0,0 0 0 0 0,0 0 8 0 0,0 0-232 0 0,0 0 0 0 0,5-7 0 0 0,-5 7-3640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131 209 10135 0 0,'-5'5'491'0'0,"-6"7"-336"0"0,-1-2 1 0 0,0 0-1 0 0,-3 2-155 0 0,-9 7 99 0 0,7-5-114 0 0,-17 14 108 0 0,33-27 300 0 0,1-1 106 0 0,0 0 11 0 0,0 0 2 0 0,0 0 0 0 0,0 0 0 0 0,0 0 0 0 0,9-9 80 0 0,47-52-572 0 0,-35 36-22 0 0,1 0 0 0 0,16-11 2 0 0,-20 21 11 0 0,0 1-1 0 0,1 1 0 0 0,1 0 0 0 0,0 2 1 0 0,1 0-1 0 0,0 1 0 0 0,15-3-10 0 0,-32 11 274 0 0,1 1-1 0 0,0 0 1 0 0,0 0 0 0 0,0 1-1 0 0,3-1-273 0 0,-6 1 443 0 0,4 9-278 0 0,-5-7-165 0 0,0-1 0 0 0,0 1 0 0 0,-1 0 0 0 0,1 0 0 0 0,0-1 0 0 0,-1 1 0 0 0,1 0 0 0 0,-1 0 0 0 0,0 0 0 0 0,0 0 0 0 0,0-1 0 0 0,0 1 0 0 0,0 0 0 0 0,0 0 0 0 0,0 0 0 0 0,0 0 0 0 0,-1 0 0 0 0,1-1 0 0 0,-1 1 0 0 0,0 0 0 0 0,1 0 0 0 0,-1-1 0 0 0,0 1 0 0 0,0 0 0 0 0,0-1 0 0 0,0 1 0 0 0,-1 0 0 0 0,-14 34 0 0 0,12-23 0 0 0,2-8 0 0 0,1 0 0 0 0,-1 0 0 0 0,0 0 0 0 0,-1 0 0 0 0,1-1 0 0 0,-1 1 0 0 0,0-1 0 0 0,0 1 0 0 0,-2 1 0 0 0,-1 2 0 0 0,0-2 0 0 0,6-6 0 0 0,0 0 0 0 0,0 1 0 0 0,0-1 0 0 0,-1 0 0 0 0,1 0 0 0 0,0 0 0 0 0,0 0 0 0 0,0 0 0 0 0,0 1 0 0 0,-1-1 0 0 0,1 0 0 0 0,0 0 0 0 0,0 0 0 0 0,0 0 0 0 0,-1 0 0 0 0,1 0 0 0 0,0 0 0 0 0,0 0 0 0 0,-1 0 0 0 0,1 0 0 0 0,0 0 0 0 0,0 0 0 0 0,-1 0 0 0 0,1 0 0 0 0,0 0 0 0 0,0 0 0 0 0,0 0 0 0 0,-1 0 0 0 0,1 0 0 0 0,0 0 0 0 0,0 0 0 0 0,-1 0 0 0 0,1 0 0 0 0,0 0 0 0 0,0 0 0 0 0,0 0 0 0 0,-1-1 0 0 0,1 1 0 0 0,0 0 0 0 0,0 0 0 0 0,0 0 0 0 0,0 0 0 0 0,0-1 0 0 0,-1 1 0 0 0,1 0 0 0 0,0 0 0 0 0,0 0 0 0 0,0-1 0 0 0,0-3 0 0 0,0 2-43 0 0,1-1-1 0 0,-1 0 1 0 0,1 1 0 0 0,0-1-1 0 0,0 1 1 0 0,0-1 0 0 0,0 1-1 0 0,0-1 1 0 0,1 1-1 0 0,-1 0 1 0 0,1 0 0 0 0,0-1-1 0 0,0 0 44 0 0,2-1-164 0 0,1-1 0 0 0,-1 1 0 0 0,1 0 0 0 0,-1 0 0 0 0,4-2 164 0 0,41-29-358 0 0,-30 20 233 0 0,0 2 0 0 0,20-12 125 0 0,-35 23 0 0 0,21-12 0 0 0,1 2 0 0 0,0 0 0 0 0,0 2 0 0 0,1 1 0 0 0,20-4 0 0 0,-21 12 0 0 0,-15 1 0 0 0,4 3-14 0 0,-12 2 38 0 0,-3-4 30 0 0,1 1-14 0 0,0 1-1 0 0,0-1 0 0 0,0 0 0 0 0,0 0 1 0 0,0 0-1 0 0,-1 0 0 0 0,1 1 1 0 0,-1-1-1 0 0,0 0 0 0 0,0 1 0 0 0,1-1 1 0 0,-1 0-1 0 0,-1 1 0 0 0,1-1 1 0 0,0 0-1 0 0,-1 0 0 0 0,1 1 0 0 0,-1-1 1 0 0,0 0-1 0 0,1 0 0 0 0,-1 0 1 0 0,-1 2-40 0 0,-4 8 335 0 0,0-1 1 0 0,-1 0 0 0 0,-5 8-336 0 0,5-10 56 0 0,-110 159-189 0 0,113-161-532 0 0,0-1 0 0 0,0 1 0 0 0,0 0 0 0 0,-1 3 665 0 0,1 0-1023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13823 0 0,'0'0'630'0'0,"0"0"-13"0"0,-1 1-393 0 0,-10 14-216 0 0,2 1 0 0 0,0 0 1 0 0,-4 8-9 0 0,-3 9 0 0 0,-73 147 0 0 0,2-3 0 0 0,59-128 0 0 0,-3-1 0 0 0,-2-2 0 0 0,-19 20 0 0 0,-118 121 0 0 0,156-170 0 0 0,11-13 0 0 0,0 1 0 0 0,-1-1 0 0 0,0 0 0 0 0,-4 3 0 0 0,-1-2-200 0 0,7-4-845 0 0,-4-16-1904 0 0,9-2 1415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8287 0 0,'1'-11'196'0'0,"1"0"0"0"0,0 0 0 0 0,0 0-1 0 0,1 0 1 0 0,1 1 0 0 0,0-1-1 0 0,1 0-195 0 0,6-19 966 0 0,-3 11-844 0 0,0 1 0 0 0,2 0-1 0 0,0 0 1 0 0,1 1-1 0 0,4-4-121 0 0,-6 9 119 0 0,0 2-1 0 0,0-1 1 0 0,1 2-1 0 0,0-1 0 0 0,3 0-118 0 0,56-42 848 0 0,-57 45-722 0 0,0 0-1 0 0,1 0 0 0 0,0 1 0 0 0,0 1 0 0 0,0 0 1 0 0,1 1-1 0 0,-1 0 0 0 0,1 1 0 0 0,0 0 1 0 0,0 1-1 0 0,0 1 0 0 0,0 1 0 0 0,11 0-125 0 0,-16 0 127 0 0,-1 1-1 0 0,0 0 1 0 0,1 0-1 0 0,-1 1 1 0 0,0 0 0 0 0,0 1-1 0 0,0-1 1 0 0,0 2-1 0 0,-1-1 1 0 0,1 1-1 0 0,-1 0 1 0 0,0 0-1 0 0,0 1 1 0 0,0 0 0 0 0,-1 1-1 0 0,1-1 1 0 0,-1 1-1 0 0,-1 0 1 0 0,1 1-1 0 0,-1-1 1 0 0,0 1-1 0 0,-1 0 1 0 0,3 5-127 0 0,-5-9 5 0 0,-1 0 0 0 0,0-1 0 0 0,0 1 1 0 0,0 0-1 0 0,0 0 0 0 0,0 0 0 0 0,-1-1 0 0 0,1 1 0 0 0,-1 0 1 0 0,0 0-1 0 0,1 0 0 0 0,-2 0 0 0 0,1 0 0 0 0,0 0 0 0 0,0 0 1 0 0,-1 0-1 0 0,0 0 0 0 0,1-1 0 0 0,-1 1 0 0 0,0 0 0 0 0,-1 0 1 0 0,1-1-1 0 0,0 1 0 0 0,-1-1 0 0 0,1 1 0 0 0,-1-1 0 0 0,0 0 1 0 0,0 1-1 0 0,0-1 0 0 0,0 0 0 0 0,0 0 0 0 0,-3 1-5 0 0,-6 7 0 0 0,3-4 0 0 0,-1 1 0 0 0,1-1 0 0 0,-1 0 0 0 0,-6 2 0 0 0,-17 7 0 0 0,2 0 0 0 0,-34 12 0 0 0,14-8-790 0 0,1 3 0 0 0,-4 5 790 0 0,-64 28-1342 0 0,115-55 287 0 0,2 0-2294 0 0,0 0-989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112 281 8287 0 0,'0'0'191'0'0,"0"0"26"0"0,-2 1 9 0 0,-16 3-15 0 0,15-3-132 0 0,0 0-1 0 0,0 0 1 0 0,0 0-1 0 0,1 0 1 0 0,-1-1-1 0 0,0 0 1 0 0,0 1-1 0 0,0-1 1 0 0,0 0-1 0 0,0 0 1 0 0,0-1-1 0 0,0 1 0 0 0,0 0 1 0 0,0-1-1 0 0,0 0 1 0 0,0 0-1 0 0,1 0 1 0 0,-1 0-1 0 0,0 0-78 0 0,1 0 158 0 0,0 0-1 0 0,-1-1 1 0 0,1 1-1 0 0,0-1 1 0 0,0 1 0 0 0,0-1-1 0 0,1 1 1 0 0,-1-1-1 0 0,0 0 1 0 0,1 0-1 0 0,-1 0 1 0 0,1 0-1 0 0,-1 0 1 0 0,1 0-1 0 0,0-1 1 0 0,0 1-1 0 0,0 0 1 0 0,0-1 0 0 0,1 1-1 0 0,-1 0 1 0 0,0-1-1 0 0,1 1 1 0 0,0-1-1 0 0,-1 1 1 0 0,1-1-1 0 0,0 0-157 0 0,3-12 439 0 0,-3 11-430 0 0,1-1 1 0 0,0 1-1 0 0,0-1 1 0 0,0 1 0 0 0,0 0-1 0 0,1 0 1 0 0,-1 0-1 0 0,1 0 1 0 0,0 0 0 0 0,1 0-1 0 0,1-3-9 0 0,4-3-242 0 0,1 0-1 0 0,0 0 1 0 0,1 1-1 0 0,0 0 1 0 0,0 1 0 0 0,1 0-1 0 0,0 0 1 0 0,2 0 242 0 0,-1 1 272 0 0,1 1 1 0 0,-1 0-1 0 0,2 1 1 0 0,-1 0-1 0 0,0 1 1 0 0,1 0-1 0 0,9 0-272 0 0,-20 3 50 0 0,0 1 0 0 0,0-1 0 0 0,1 1 0 0 0,-1 0 0 0 0,0 0-1 0 0,0 0 1 0 0,0 1 0 0 0,0-1 0 0 0,0 1 0 0 0,0-1 0 0 0,0 1 0 0 0,0 0-1 0 0,0 0 1 0 0,0 1 0 0 0,0-1 0 0 0,0 1 0 0 0,-1-1 0 0 0,1 1 0 0 0,-1 0-1 0 0,1 0 1 0 0,-1 0 0 0 0,0 0 0 0 0,1 0 0 0 0,-1 1 0 0 0,0-1 0 0 0,-1 1-1 0 0,1-1 1 0 0,0 1 0 0 0,-1 0 0 0 0,1-1 0 0 0,-1 1 0 0 0,0 0 0 0 0,0 0 0 0 0,0 0-1 0 0,0 0 1 0 0,-1 0 0 0 0,1 0 0 0 0,-1 0 0 0 0,0 1 0 0 0,0-1 0 0 0,0 0-1 0 0,0 0 1 0 0,0 0-50 0 0,-1 6 0 0 0,0 0 0 0 0,0 0 0 0 0,-1 0 0 0 0,0-1 0 0 0,-1 1 0 0 0,0-1 0 0 0,0 0 0 0 0,-1 2 0 0 0,2-5 0 0 0,-1-1 0 0 0,1 0 0 0 0,-1 0 0 0 0,0 0 0 0 0,0 0 0 0 0,0 0 0 0 0,0-1 0 0 0,-1 1 0 0 0,0-1 0 0 0,1 0 0 0 0,-1 0 0 0 0,0 0 0 0 0,-1 0 0 0 0,1-1 0 0 0,-4 2 0 0 0,8-4 0 0 0,0 0 0 0 0,-1 0 0 0 0,1 1 0 0 0,0-1 0 0 0,-1 0 0 0 0,1 0 0 0 0,0 0 0 0 0,-1 0 0 0 0,1 0 0 0 0,0 0 0 0 0,-1 0 0 0 0,1 0 0 0 0,0 1 0 0 0,-1-1 0 0 0,1 0 0 0 0,0 0 0 0 0,-1-1 0 0 0,1 1 0 0 0,0 0 0 0 0,-1 0 0 0 0,1 0 0 0 0,0 0 0 0 0,-1 0 0 0 0,1 0 0 0 0,0 0 0 0 0,-1 0 0 0 0,1-1 0 0 0,0 1 0 0 0,-1 0 0 0 0,1 0 0 0 0,0 0 0 0 0,0-1 0 0 0,-1 1 0 0 0,1 0 0 0 0,0 0 0 0 0,0-1 0 0 0,0 1 0 0 0,-1 0 0 0 0,1-1 0 0 0,0 1 0 0 0,0 0 0 0 0,0-1 0 0 0,0 1 0 0 0,0 0 0 0 0,0-1 0 0 0,-1 1 0 0 0,1 0 0 0 0,0-1 0 0 0,0 1 0 0 0,0 0 0 0 0,0-1 0 0 0,0 1 0 0 0,0-3-22 0 0,-1 1 0 0 0,0 0 0 0 0,1 0-1 0 0,-1-1 1 0 0,1 1 0 0 0,0-1 0 0 0,-1 1-1 0 0,1-1 1 0 0,1 1 0 0 0,-1 0 0 0 0,0-1-1 0 0,0 1 1 0 0,1 0 0 0 0,0-2 22 0 0,0-1-114 0 0,1 0 0 0 0,0 1 0 0 0,1-1 0 0 0,-1 0-1 0 0,1 1 1 0 0,2-4 114 0 0,5-4-249 0 0,0 0 0 0 0,1 0 0 0 0,0 2 0 0 0,4-4 249 0 0,4-2-4 0 0,2 0 0 0 0,0 0 0 0 0,1 2 0 0 0,3 0 4 0 0,-12 7 10 0 0,0 1 0 0 0,0 0 0 0 0,0 1 0 0 0,0 1 0 0 0,1 0 0 0 0,0 1 0 0 0,-1 1 0 0 0,8-1-10 0 0,-6 3 424 0 0,1 1 0 0 0,0 0-1 0 0,-1 1 1 0 0,1 1 0 0 0,-1 0 0 0 0,13 5-424 0 0,5 0 825 0 0,-28-7-770 0 0,0 1 1 0 0,0-1-1 0 0,0 1 0 0 0,0 0 1 0 0,0 0-1 0 0,0 1 0 0 0,0-1 0 0 0,-1 1 1 0 0,1 0-1 0 0,-1 0 0 0 0,2 1-55 0 0,-5-2 0 0 0,0-1 0 0 0,0 0 0 0 0,1 0 0 0 0,-1 0 0 0 0,0 1 0 0 0,0-1 0 0 0,0 1 0 0 0,0-1 0 0 0,0 1 0 0 0,-1-1 0 0 0,1 1 0 0 0,0-1 0 0 0,-1 1 0 0 0,1 0 0 0 0,-1-1 0 0 0,0 1 0 0 0,1 0 0 0 0,-1-1 0 0 0,0 1 0 0 0,0 1 0 0 0,0 2 0 0 0,0 2 7 0 0,0 1 0 0 0,-1-1 0 0 0,0 0 0 0 0,0 1 0 0 0,-1-1 0 0 0,0 0 0 0 0,0 0 0 0 0,-1 0 1 0 0,1 0-1 0 0,-1-1 0 0 0,-1 1 0 0 0,-1 1-7 0 0,-1 4-190 0 0,0 0 1 0 0,1 1 0 0 0,0-1 0 0 0,1 1 0 0 0,-1 7 189 0 0,4-13-4483 0 0,1-5-1565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8287 0 0,'0'0'382'0'0,"0"0"-8"0"0,0 2-240 0 0,0 2-52 0 0,0-1 0 0 0,-1 1 0 0 0,1-1 1 0 0,-1 1-1 0 0,0-1 0 0 0,0 1 0 0 0,-1-1 0 0 0,1 0 1 0 0,-1 1-1 0 0,-1 1-82 0 0,-24 33 861 0 0,16-23-655 0 0,-70 84-43 0 0,37-49 282 0 0,3 2-445 0 0,-30 43 884 0 0,-80 118 1277 0 0,-48 117-1553 0 0,150-260-608 0 0,22-32 0 0 0,22-31-64 0 0,4-5-273 0 0,1-2-138 0 0,0 0-886 0 0,0 0-3418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13823 0 0,'0'0'315'0'0,"0"0"45"0"0,0 0 21 0 0,-1 1-49 0 0,-37 35-235 0 0,23-24-90 0 0,1 2 0 0 0,0-1-1 0 0,1 2 1 0 0,-10 15-7 0 0,7-6-85 0 0,1 1 0 0 0,1 0 0 0 0,1 1 0 0 0,2 1 0 0 0,0 0 0 0 0,2 0 0 0 0,1 1 0 0 0,-1 12 85 0 0,8-38-3538 0 0,1-2-1236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11975 0 0,'0'0'256'0'0,"-7"2"64"0"0,0 0 0 0 0,0 1 32 0 0,1 3-288 0 0,1-1-64 0 0,0 2 0 0 0,1 0 0 0 0,4-7 0 0 0,2 9 0 0 0,-2-9 0 0 0,0 0 0 0 0,5 9-1624 0 0,4-4-336 0 0,16-5-72 0 0,0-2-16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29 10135 0 0,'0'0'464'0'0,"0"0"-9"0"0,0 2-295 0 0,-4 8-154 0 0,2-6 529 0 0,0 0 0 0 0,0 1 0 0 0,1-1 0 0 0,-1 1 1 0 0,1-1-1 0 0,0 1 0 0 0,1 0-535 0 0,0-5 51 0 0,1 1 0 0 0,-1 0 1 0 0,1-1-1 0 0,0 1 0 0 0,0 0 1 0 0,-1-1-1 0 0,1 1 0 0 0,0-1 0 0 0,0 1 1 0 0,0-1-1 0 0,-1 0 0 0 0,1 1 0 0 0,0-1-51 0 0,2 1 129 0 0,0 1-39 0 0,1-1 1 0 0,0 1 0 0 0,0-1 0 0 0,-1 0 0 0 0,1 0 0 0 0,0 0 0 0 0,0-1-1 0 0,0 0 1 0 0,0 1 0 0 0,0-1 0 0 0,0 0 0 0 0,0-1 0 0 0,0 1 0 0 0,0-1-1 0 0,0 0 1 0 0,0 0 0 0 0,1-1-91 0 0,12-3 119 0 0,-1-2-1 0 0,0 0 1 0 0,8-5-119 0 0,-1 0 645 0 0,4-1-1000 0 0,-1-1 1 0 0,3-3 354 0 0,-27 15-222 0 0,-8 2-24 0 0,0 1 1 0 0,1-1-1 0 0,-1 1 0 0 0,1 0 0 0 0,-1 0 1 0 0,1 0-1 0 0,-1 1 0 0 0,-1 1 246 0 0,-9 2-442 0 0,-24 7-102 0 0,2 2 0 0 0,0 2 0 0 0,-14 9 544 0 0,8-5 223 0 0,7-3 857 0 0,-11 7-1080 0 0,37-18 115 0 0,1 1-1 0 0,0 0 1 0 0,1 0 0 0 0,-1 1 0 0 0,1 0 0 0 0,-4 6-115 0 0,9-11 0 0 0,4-2 0 0 0,-1-1 0 0 0,0 1 0 0 0,0 0 0 0 0,1 0 0 0 0,-1 0 0 0 0,0-1 0 0 0,1 1 0 0 0,-1 0 0 0 0,1 0 0 0 0,-1 0 0 0 0,1 0 0 0 0,-1 0 0 0 0,1 0 0 0 0,0 0 0 0 0,-1 0 0 0 0,1 0 0 0 0,0 0 0 0 0,0 0 0 0 0,0 1 0 0 0,0-1-8 0 0,-1 0 0 0 0,1 0-1 0 0,0-1 1 0 0,0 1 0 0 0,0 0-1 0 0,0 0 1 0 0,0 0 0 0 0,0-1-1 0 0,0 1 1 0 0,0 0 0 0 0,0 0-1 0 0,0-1 1 0 0,1 1 0 0 0,-1 0 0 0 0,0 0-1 0 0,0-1 1 0 0,1 1 0 0 0,-1 0-1 0 0,1-1 1 0 0,-1 1 0 0 0,0 0-1 0 0,1-1 1 0 0,0 1 8 0 0,0 0-54 0 0,0 0-1 0 0,1 0 1 0 0,-1 0-1 0 0,0 0 1 0 0,1 0-1 0 0,-1-1 1 0 0,1 1-1 0 0,-1 0 1 0 0,1-1-1 0 0,-1 1 1 0 0,2-1 54 0 0,6 1-644 0 0,0 1 0 0 0,0-2 0 0 0,0 0 0 0 0,3 0 644 0 0,-4 0-846 0 0,20 0-3926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2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78 328 11975 0 0,'0'0'267'0'0,"0"0"42"0"0,0 0 17 0 0,-2 1-28 0 0,-6 2-126 0 0,7-2-111 0 0,0-1 0 0 0,0 0-1 0 0,-1 1 1 0 0,1-1 0 0 0,0 0 0 0 0,0 0-1 0 0,0 0 1 0 0,0 0 0 0 0,0 0-1 0 0,0 0 1 0 0,0-1 0 0 0,0 1-1 0 0,0 0 1 0 0,-1 0 0 0 0,1-1 0 0 0,0 1-1 0 0,0-1 1 0 0,0 1 0 0 0,0-1-1 0 0,1 1 1 0 0,-1-1 0 0 0,0 0 0 0 0,0 1-1 0 0,0-1 1 0 0,0 0 0 0 0,1 0-1 0 0,-1 1 1 0 0,0-2-61 0 0,-4-3 539 0 0,1-1 0 0 0,0 1 0 0 0,1-1 0 0 0,-2-2-539 0 0,1 1 172 0 0,3 4-172 0 0,-1 0 0 0 0,0 1 0 0 0,1-1 0 0 0,0 0 0 0 0,-1 0 0 0 0,1 0 0 0 0,1 1 0 0 0,-1-1 0 0 0,0 0 0 0 0,1 0 0 0 0,-1-1 0 0 0,1 1 0 0 0,0 0 0 0 0,0 0 0 0 0,0 0 0 0 0,0 0 0 0 0,1 0 0 0 0,-1 0 0 0 0,1 0 0 0 0,0 0 0 0 0,0 0 0 0 0,0 0 0 0 0,0 0 0 0 0,0 1 0 0 0,1-1 0 0 0,-1 0 0 0 0,1 1 0 0 0,0-1 0 0 0,15-25 0 0 0,-9 14 0 0 0,0 1 0 0 0,1 0 0 0 0,1 0 0 0 0,0 1 0 0 0,1 0 0 0 0,0 1 0 0 0,9-7 0 0 0,-9 9 0 0 0,1 0 0 0 0,0 2 0 0 0,1-1 0 0 0,-1 2 0 0 0,2-1 0 0 0,-1 2 0 0 0,0 0 0 0 0,8-2 0 0 0,-14 6 0 0 0,0-1 0 0 0,-1 1 0 0 0,1 1 0 0 0,0-1 0 0 0,0 1 0 0 0,0 0 0 0 0,0 1 0 0 0,0-1 0 0 0,0 1 0 0 0,0 1 0 0 0,0-1 0 0 0,-1 1 0 0 0,1 1 0 0 0,-1-1 0 0 0,1 1 0 0 0,-1 0 0 0 0,0 0 0 0 0,3 3 0 0 0,-2-1 18 0 0,0-1-1 0 0,0 2 1 0 0,-1-1-1 0 0,1 1 1 0 0,-1 0 0 0 0,5 7-18 0 0,-9-10 22 0 0,0 0 1 0 0,0 1-1 0 0,0 0 1 0 0,0-1-1 0 0,0 1 0 0 0,-1 0 1 0 0,0 0-1 0 0,1 0 1 0 0,-2 0-1 0 0,1 0 1 0 0,0 0-1 0 0,-1 0 1 0 0,0 1-1 0 0,0-1 1 0 0,0 1-23 0 0,-1 4 99 0 0,0-1 0 0 0,-1 0 0 0 0,0 0 0 0 0,0 0 0 0 0,-1 0 0 0 0,0 0-1 0 0,0 0 1 0 0,-1-1 0 0 0,0 0 0 0 0,0 0 0 0 0,-1 0 0 0 0,0 0 0 0 0,0 0 0 0 0,-1-1 0 0 0,0 0 0 0 0,0 0 0 0 0,0-1 0 0 0,-5 4-99 0 0,-4 2-83 0 0,-1-1 1 0 0,0 0 0 0 0,0-1-1 0 0,-1-1 1 0 0,0 0-1 0 0,0-2 1 0 0,-18 5 82 0 0,20-6-630 0 0,-1-1 1 0 0,0-1-1 0 0,0 0 0 0 0,-13 0 630 0 0,28-3-292 0 0,0 0 0 0 0,-1 0 0 0 0,1 0-1 0 0,0-1 1 0 0,0 1 0 0 0,-1 0 0 0 0,1 0-1 0 0,0-1 1 0 0,0 1 0 0 0,0-1 0 0 0,-1 1-1 0 0,1-1 1 0 0,0 1 0 0 0,0-1 0 0 0,0 0 0 0 0,0 0-1 0 0,0 1 293 0 0,-5-9-4968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6 13823 0 0,'0'0'315'0'0,"0"0"45"0"0,0 0 21 0 0,0 0-49 0 0,-7-3-208 0 0,6 2-124 0 0,-1 1 0 0 0,1 0 0 0 0,0-1 0 0 0,0 1 0 0 0,-1 0 0 0 0,1 0 0 0 0,0 0 0 0 0,0 0 0 0 0,-1 0 0 0 0,1 0 0 0 0,0 0 0 0 0,0 1 0 0 0,-1-1 0 0 0,1 0 0 0 0,0 1 0 0 0,0-1 0 0 0,0 1 0 0 0,-1-1 0 0 0,1 1 0 0 0,0 0 0 0 0,-1 0 0 0 0,-23 20 0 0 0,18-14 0 0 0,-10 10 0 0 0,2 0 0 0 0,0 1 0 0 0,-1 4 0 0 0,-10 10 0 0 0,-51 69 408 0 0,4 2 0 0 0,4 4 0 0 0,6 2 0 0 0,4 4 0 0 0,-12 41-408 0 0,69-149 12 0 0,-15 38 262 0 0,16-39-434 0 0,0 0 0 0 0,0 0-1 0 0,1 0 1 0 0,-1 0-1 0 0,1 0 1 0 0,0 0 0 0 0,0 0-1 0 0,0 0 1 0 0,1 3 160 0 0,-1-6-5787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10135 0 0,'0'0'231'0'0,"0"0"29"0"0,0 0 19 0 0,-1 2-41 0 0,-4 8-2 0 0,1 0 0 0 0,0 0-1 0 0,1 1 1 0 0,0 0 0 0 0,1-1-1 0 0,0 1 1 0 0,1 0-1 0 0,0 0 1 0 0,1 0 0 0 0,0 0-1 0 0,0 0 1 0 0,1 0 0 0 0,1 0-1 0 0,0 0 1 0 0,2 8-236 0 0,1-5 144 0 0,0 0-1 0 0,0 0 1 0 0,1-1 0 0 0,1 1-1 0 0,0-2 1 0 0,1 1-1 0 0,0-1 1 0 0,1 0 0 0 0,0 0-1 0 0,1-1 1 0 0,8 6-144 0 0,-3-4 123 0 0,0-1-1 0 0,0-1 1 0 0,1-1-1 0 0,12 7-122 0 0,71 30 486 0 0,-28-14-345 0 0,-47-21-141 0 0,0 0 0 0 0,-1 2 0 0 0,-1 1 0 0 0,0 0 0 0 0,16 17 0 0 0,-25-21 0 0 0,17 19 0 0 0,-24-21 0 0 0,-3 1 0 0 0,0 1 0 0 0,0-4-64 0 0,-2-5-273 0 0,-1-2-138 0 0,0 0-669 0 0,2-1-2676 0 0,10 0-1148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26 10135 0 0,'6'-6'491'0'0,"-3"5"-396"0"0,8-8 453 0 0,-10 8-155 0 0,-1-2 311 0 0,0 3-670 0 0,0 0 0 0 0,0-1 0 0 0,0 1 0 0 0,0 0 0 0 0,0 0 0 0 0,0 0 0 0 0,1 0 0 0 0,-1-1 1 0 0,0 1-1 0 0,0 0 0 0 0,0 0 0 0 0,0 0 0 0 0,0 0 0 0 0,0-1 0 0 0,0 1 0 0 0,0 0 0 0 0,-1 0 0 0 0,1 0 0 0 0,0 0 1 0 0,0-1-1 0 0,0 1 0 0 0,0 0 0 0 0,0 0 0 0 0,0 0 0 0 0,0 0 0 0 0,0-1 0 0 0,0 1 0 0 0,0 0 0 0 0,-1 0 0 0 0,1 0 1 0 0,0 0-1 0 0,0 0 0 0 0,0 0 0 0 0,0 0 0 0 0,0-1 0 0 0,0 1 0 0 0,-1 0 0 0 0,1 0 0 0 0,0 0-34 0 0,-13 3 291 0 0,0 0 0 0 0,0 1 0 0 0,0 0 1 0 0,0 1-1 0 0,1 0 0 0 0,-7 5-291 0 0,-15 9 816 0 0,-22 17-816 0 0,10-3 372 0 0,1 2 1 0 0,2 2-1 0 0,-28 32-372 0 0,47-44 0 0 0,-2-1 0 0 0,-1-1 0 0 0,0-2 0 0 0,-1 0 0 0 0,-26 12 0 0 0,44-28 0 0 0,0 0 0 0 0,0-1 0 0 0,-1 0 0 0 0,1-1 0 0 0,-1-1 0 0 0,0 1 0 0 0,0-1 0 0 0,-8-1 0 0 0,-7 5 16 0 0,0-1-96 0 0,7 0-923 0 0,5-1-4126 0 0,23-3 1037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11975 0 0,'0'0'267'0'0,"0"0"42"0"0,0 0 17 0 0,0 0-28 0 0,7 3-186 0 0,2 0 142 0 0,0-2-1 0 0,0 1 0 0 0,0-1 0 0 0,0-1 0 0 0,0 1 1 0 0,2-2-254 0 0,58-4 1242 0 0,-54 3-1036 0 0,98-11 348 0 0,437-35 1175 0 0,-348 44-7093 0 0,-175 4 3829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6447 0 0,'0'0'298'0'0,"0"0"-10"0"0,0 0-50 0 0,0 0 493 0 0,0 0 238 0 0,11-3 2091 0 0,39-18 1152 0 0,-32 15-3677 0 0,0-1-1 0 0,1 2 0 0 0,-1 1 0 0 0,1 0 1 0 0,0 1-1 0 0,4 1-534 0 0,11-3-26 0 0,10-3 26 0 0,-24 5-79 0 0,-1 0-1 0 0,15 0 80 0 0,23-2-1953 0 0,-35 1-2345 0 0,1 1-1316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45 11975 0 0,'3'-3'72'0'0,"-1"0"0"0"0,1 0-1 0 0,0 0 1 0 0,0 1 0 0 0,1-1-1 0 0,-1 1 1 0 0,0 0 0 0 0,1 0 0 0 0,-1 0-1 0 0,1 1 1 0 0,0-1 0 0 0,0 1-1 0 0,-1 0 1 0 0,1 0 0 0 0,0 0-1 0 0,0 0 1 0 0,0 1 0 0 0,1-1-72 0 0,41-9 92 0 0,-44 10 273 0 0,-2 0 122 0 0,0 0 22 0 0,-1 14 515 0 0,0-9-879 0 0,0-1 1 0 0,-1 1-1 0 0,0-1 0 0 0,0 1 0 0 0,0-1 0 0 0,0 0 1 0 0,-1 0-1 0 0,-3 4-145 0 0,-6 10 305 0 0,-76 141-170 0 0,-85 140-105 0 0,113-208-30 0 0,-75 110 0 0 0,108-164 0 0 0,-2-2 0 0 0,-12 10 0 0 0,10-10-971 0 0,21-22 60 0 0,-2-1 0 0 0,-3 4 911 0 0,-10 8-1198 0 0,14-13 572 0 0,0 0-1 0 0,-1-1 1 0 0,0-1 0 0 0,-3 2 626 0 0,14-11-512 0 0,1 0 0 0 0,0 0 476 0 0,-1 0 0 0 0,1 0-1 0 0,0 0 1 0 0,0 0-1 0 0,-1 0 1 0 0,1 0 0 0 0,0 0-1 0 0,0 0 1 0 0,0 0-1 0 0,-1 0 1 0 0,1 0 0 0 0,0 0-1 0 0,0-1 1 0 0,-1 1-1 0 0,1 0 1 0 0,0 0 0 0 0,0 0-1 0 0,0 0 1 0 0,0-1-1 0 0,-1 1 1 0 0,1 0 0 0 0,0 0-1 0 0,0 0 1 0 0,0-1-1 0 0,0 1 1 0 0,0 0 0 0 0,-1 0-1 0 0,1 0 1 0 0,0-1-1 0 0,0 1 1 0 0,0 0 0 0 0,0 0-1 0 0,0-1 1 0 0,0 1-1 0 0,0 0 1 0 0,0 0 0 0 0,0-1-1 0 0,0 1 1 0 0,0 0-1 0 0,0 0 1 0 0,0-1 36 0 0,3-9-550 0 0,-3 9 544 0 0,5-12-506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28 339 10135 0 0,'-26'13'1202'0'0,"25"-12"-456"0"0,1-1 232 0 0,0 0 40 0 0,0 0-63 0 0,0 0-290 0 0,0 0-121 0 0,0 0-28 0 0,5 1-175 0 0,-2 1-141 0 0,12-4-125 0 0,-2 0 41 0 0,-1-1 0 0 0,0-1 0 0 0,0 0 0 0 0,0-1 0 0 0,-1 0-1 0 0,7-4-115 0 0,21-13 1105 0 0,7-8-1105 0 0,-1 1 248 0 0,133-77-1632 0 0,-117 67 1007 0 0,-32 20 146 0 0,26-13 231 0 0,-47 28 0 0 0,0 0 0 0 0,0-1 0 0 0,-1 0 0 0 0,1-1 0 0 0,3-3 0 0 0,0 0 0 0 0,-5 6 0 0 0,-5 5 0 0 0,-5 4 0 0 0,4-6 0 0 0,-23 23-591 0 0,-1-1 0 0 0,-12 8 591 0 0,5-5-802 0 0,-8 11 802 0 0,21-19 300 0 0,-14 14 719 0 0,30-28-958 0 0,-1-1-1 0 0,1 2 1 0 0,0-1 0 0 0,0 0 0 0 0,0 0 0 0 0,1 1 0 0 0,-1-1 0 0 0,1 1 0 0 0,0-1 0 0 0,0 1-61 0 0,0-2 0 0 0,1-1 0 0 0,0 1 0 0 0,-1 0 0 0 0,1-1 0 0 0,0 1 0 0 0,0-1 0 0 0,0 1 0 0 0,0 0 0 0 0,1-1 0 0 0,-1 1 0 0 0,0 0 0 0 0,6 5 0 0 0,-4-5 0 0 0,0-1 48 0 0,-1 1-1 0 0,1-1 1 0 0,0 1-1 0 0,-1-1 1 0 0,1 0 0 0 0,0 0-1 0 0,0 0 1 0 0,0 0-1 0 0,0 0 1 0 0,0-1-1 0 0,0 1 1 0 0,0 0 0 0 0,0-1-1 0 0,2 1-47 0 0,32 0 1085 0 0,-15-1-804 0 0,-1-1-277 0 0,0 0 0 0 0,0-1 0 0 0,0-2 0 0 0,1 0-4 0 0,-18 4 0 0 0,14-4 0 0 0,-1-1 0 0 0,1 0 0 0 0,-1-1 0 0 0,0 0 0 0 0,0-2 0 0 0,-1 0 0 0 0,14-8 0 0 0,-1-2 0 0 0,16-14 0 0 0,-16 10 0 0 0,-1-1 0 0 0,-1-1 0 0 0,-1-1 0 0 0,15-21 0 0 0,-76 127 0 0 0,20-54 0 0 0,2 1 0 0 0,0 1 0 0 0,2 0 0 0 0,2 1 0 0 0,0 0 0 0 0,0 13 0 0 0,8-33-254 0 0,2 0-1 0 0,0-1 0 0 0,0 1 1 0 0,1-1-1 0 0,0 1 0 0 0,0 0 1 0 0,2 4 254 0 0,-2-12-1966 0 0,-1-2-3830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7 214 11975 0 0,'0'0'547'0'0,"0"0"-11"0"0,-1 0-438 0 0,1 0-1 0 0,-1 0 1 0 0,1-1 0 0 0,-1 1 0 0 0,1 0-1 0 0,0-1 1 0 0,-1 1 0 0 0,1 0-1 0 0,-1-1 1 0 0,1 1 0 0 0,0-1 0 0 0,-1 1-1 0 0,1 0 1 0 0,0-1 0 0 0,-1 1 0 0 0,1-1-1 0 0,0 1-97 0 0,1-2 105 0 0,0 0-1 0 0,0 0 1 0 0,0 0 0 0 0,0 0-1 0 0,0 0 1 0 0,0 0-1 0 0,0 1 1 0 0,1-1 0 0 0,-1 0-1 0 0,1 1 1 0 0,-1-1-1 0 0,1 1 1 0 0,0 0-1 0 0,-1 0 1 0 0,1-1 0 0 0,0 1-1 0 0,0 0 1 0 0,0 0-1 0 0,1 0-104 0 0,9-4 321 0 0,0 1-1 0 0,12-4-320 0 0,-16 6 12 0 0,75-19 533 0 0,42-3-545 0 0,-76 15 402 0 0,70-9 1758 0 0,112-3-2160 0 0,124 12 1115 0 0,-201 6-1225 0 0,-22 1 110 0 0,234-11 0 0 0,-35-18 0 0 0,-277 27-438 0 0,-1 1 0 0 0,10 3 438 0 0,-37 5-1088 0 0,-25-5 223 0 0,-1 2-126 0 0,0 0 830 0 0,-1 0-1 0 0,1 0 0 0 0,-1 0 1 0 0,1 0-1 0 0,-1 0 0 0 0,0 0 1 0 0,0 0-1 0 0,0 0 1 0 0,0 0-1 0 0,0-1 0 0 0,-1 1 1 0 0,1 0-1 0 0,0-1 0 0 0,-1 1 1 0 0,1-1-1 0 0,-1 1 162 0 0,-4 2-254 0 0,1 0 0 0 0,-1 0 0 0 0,0-1 0 0 0,-2 1 254 0 0,4-2-98 0 0,-16 10-414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4 8287 0 0,'0'0'382'0'0,"0"0"-8"0"0,9 1-87 0 0,4 1 1087 0 0,-17-3 1379 0 0,-23-4 1165 0 0,-7 5-3918 0 0,1 2 0 0 0,-1 1 0 0 0,1 1 0 0 0,-11 5 0 0 0,-41 4 0 0 0,-31 5 0 0 0,45-6 0 0 0,-21-1 0 0 0,-109 14 0 0 0,27-2 0 0 0,142-21 0 0 0,0-2 0 0 0,-31-3 0 0 0,55 2 0 0 0,1 0 0 0 0,-1-1 0 0 0,1 0 0 0 0,-5-3 0 0 0,0 1 0 0 0,12 4 0 0 0,-1 0 0 0 0,1 0 0 0 0,-1 0 0 0 0,1 0 0 0 0,-1 0 0 0 0,1 0 0 0 0,0 0 0 0 0,-1 0 0 0 0,1-1 0 0 0,-1 1 0 0 0,1 0 0 0 0,-1 0 0 0 0,1-1 0 0 0,0 1 0 0 0,-1 0 0 0 0,1 0 0 0 0,0-1 0 0 0,-1 1 0 0 0,1-1 0 0 0,0 1 0 0 0,-1 0 0 0 0,1-1 0 0 0,0 1 0 0 0,0 0 0 0 0,-1-1 0 0 0,1 1 0 0 0,0-1 0 0 0,0 1 0 0 0,0-1 0 0 0,0 1 0 0 0,0-1 0 0 0,0 1 0 0 0,-1-1 0 0 0,1 1 0 0 0,0-2 0 0 0,-2-6 0 0 0,3 0 0 0 0,-1 8 0 0 0,0 0 0 0 0,0 0 0 0 0,0 0 0 0 0,0 0 0 0 0,0 0 0 0 0,0 0 0 0 0,0 0 0 0 0,0 1 0 0 0,1-1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0,0-1 0 0 0,0 1 0 0 0,0 0 0 0 0,0 0 0 0 0,0 0 0 0 0,0 0 0 0 0,0 0 0 0 0,0 0 0 0 0,2 10 0 0 0,-2-9 0 0 0,2 9 0 0 0,1-7 0 0 0,10 5 0 0 0,-8-3 0 0 0,1 1 0 0 0,-2-1 0 0 0,1 1 0 0 0,-1 0 0 0 0,1 0 0 0 0,-2 1 0 0 0,1-1 0 0 0,0 3 0 0 0,5 12 0 0 0,-1 1 0 0 0,-1 1 0 0 0,14 35 0 0 0,-12-38 0 0 0,-3-6 0 0 0,0 0 0 0 0,1-1 0 0 0,1 1 0 0 0,8 18 0 0 0,-12-23 0 0 0,1 0 0 0 0,0 0 0 0 0,0 0 0 0 0,1-1 0 0 0,4 6 0 0 0,17 18 0 0 0,-25-29 0 0 0,-1-2 0 0 0,0 0 0 0 0,0 0 0 0 0,0 0 0 0 0,0 0 0 0 0,0 0 0 0 0,0 0 0 0 0,0-1 0 0 0,0 1 0 0 0,0 0 0 0 0,0-1 0 0 0,0 1 0 0 0,1-1 0 0 0,0 1 0 0 0,8 4 0 0 0,0-3 0 0 0,-9-2 0 0 0,0 0 0 0 0,-1 1 0 0 0,1-1 0 0 0,-1 0 0 0 0,1 0 0 0 0,-1 0 0 0 0,1 0 0 0 0,0 0 0 0 0,-1 0 0 0 0,1 0 0 0 0,-1 0 0 0 0,1 0 0 0 0,-1 0 0 0 0,1 0 0 0 0,0 0 0 0 0,-1-1 0 0 0,1 1 0 0 0,-1 0 0 0 0,1 0 0 0 0,-1-1 0 0 0,1 1 0 0 0,-1 0 0 0 0,1-1 0 0 0,-1 1 0 0 0,1 0 0 0 0,-1-1 0 0 0,1 1 0 0 0,-1-1 0 0 0,0 1 0 0 0,1 0 0 0 0,-1-1 0 0 0,0 1 0 0 0,1-1 0 0 0,-1 0 0 0 0,5-4 0 0 0,-1-1 0 0 0,0 1 0 0 0,0 0 0 0 0,-1-1 0 0 0,1 0 0 0 0,-1 0 0 0 0,-1 0 0 0 0,1 0 0 0 0,0-3 0 0 0,4-14 0 0 0,3-24 0 0 0,-3 14 0 0 0,-2 8 0 0 0,-4 17 0 0 0,0 0 0 0 0,1 0 0 0 0,0 1 0 0 0,0-1 0 0 0,1 1 0 0 0,0 0 0 0 0,1-2 0 0 0,-3 7 0 0 0,0 0 0 0 0,0 0 0 0 0,0 0 0 0 0,0 0 0 0 0,0 0 0 0 0,-1 0 0 0 0,1-1 0 0 0,-1 1 0 0 0,1-2 0 0 0,3-19 0 0 0,-2 16 0 0 0,1 3 72 0 0,-2 3 299 0 0,-1 1 117 0 0,0 0 21 0 0,0 0-202 0 0,0 0-862 0 0,1 0-821 0 0,6 1 1007 0 0,-3-1-4515 0 0,5-5-279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10135 0 0,'0'0'464'0'0,"0"0"-9"0"0,0 0-223 0 0,-6 6 644 0 0,-2 3-290 0 0,0 0 0 0 0,1 0 0 0 0,0 1 0 0 0,1 0 0 0 0,-4 7-586 0 0,-23 55 356 0 0,21-44-34 0 0,0 4 741 0 0,-6 24-1063 0 0,-4 11 542 0 0,-5 1-546 0 0,-4-1 0 0 0,-2-2 0 0 0,-2-1 0 0 0,-11 8 4 0 0,29-49 4 0 0,-1-1 0 0 0,0-1 0 0 0,-2-1 0 0 0,-8 6-4 0 0,1-3-133 0 0,26-22-563 0 0,1-1-257 0 0,0 0-58 0 0,0 0-12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79 361 10135 0 0,'0'0'231'0'0,"-2"-1"29"0"0,1 0-235 0 0,-1 0 0 0 0,0 0 0 0 0,1 1 0 0 0,-1-1 0 0 0,0 1 0 0 0,0-1 0 0 0,1 1 0 0 0,-1-1 0 0 0,0 1 0 0 0,0 0 1 0 0,0 0-1 0 0,0 0 0 0 0,1 0 0 0 0,-2 0-25 0 0,-27 8 214 0 0,16-1-214 0 0,12-3 0 0 0,1-2 0 0 0,-2 7 0 0 0,4-6 191 0 0,-1 0 0 0 0,0-1 0 0 0,1 1 0 0 0,-1 0 0 0 0,1-1-1 0 0,0 1 1 0 0,1 2-191 0 0,-1-2 210 0 0,0-1 0 0 0,0 1 0 0 0,0 0 0 0 0,-1 0 0 0 0,1 0 0 0 0,-1 0 0 0 0,0 0 0 0 0,1 0-210 0 0,-1 1 188 0 0,1 0 0 0 0,-1 0 0 0 0,1 0 0 0 0,0 0 1 0 0,1 0-1 0 0,-1 0 0 0 0,2 3-188 0 0,-2-5 115 0 0,0 1 1 0 0,0 0 0 0 0,1 0 0 0 0,-2 0-1 0 0,1 0 1 0 0,0-1 0 0 0,-1 1-1 0 0,1 0 1 0 0,-1 0 0 0 0,0 0 0 0 0,0 0-1 0 0,0 0 1 0 0,0 0 0 0 0,-1 0-1 0 0,1 0 1 0 0,-1 2-116 0 0,-1 1 0 0 0,-4 15 0 0 0,10 16 0 0 0,-3-34 1 0 0,-1-1 0 0 0,1 1 0 0 0,1 0 0 0 0,-1 0-1 0 0,0-1 1 0 0,1 1 0 0 0,-1-1 0 0 0,1 1-1 0 0,1 2 65 0 0,-2-4 306 0 0,-1-1 117 0 0,0 0 21 0 0,0 0-66 0 0,1 2-294 0 0,4 6-133 0 0,3 0-16 0 0,-1 0 0 0 0,2-6 0 0 0,-8-2 0 0 0,3-1 0 0 0,6-9 0 0 0,-7 7-3 0 0,-1-1-1 0 0,0 1 1 0 0,0-1-1 0 0,-1 1 1 0 0,1-1-1 0 0,0-3 4 0 0,6-12 464 0 0,39-73-244 0 0,53-97-827 0 0,-82 150 607 0 0,-1-1 0 0 0,-2-1 0 0 0,5-24 0 0 0,-8 29-435 0 0,-7 22 73 0 0,-1-1 0 0 0,0 1 0 0 0,-1-1 1 0 0,0-3 361 0 0,-3 13-150 0 0,-3 11 134 0 0,2-4 16 0 0,1 0 0 0 0,-1 0 0 0 0,0 0 0 0 0,1 1 0 0 0,-1-1 0 0 0,1 0 0 0 0,0 0 0 0 0,0 0 0 0 0,0 1 0 0 0,0-1 0 0 0,0 0 0 0 0,0 0 0 0 0,1 0 0 0 0,-1 1 0 0 0,1 2 0 0 0,4 6 0 0 0,-4-9 24 0 0,1 0 1 0 0,0 1-1 0 0,0-1 0 0 0,0 0 0 0 0,0 0 1 0 0,1-1-1 0 0,-1 1 0 0 0,0 0 0 0 0,1-1 0 0 0,-1 1 1 0 0,1-1-1 0 0,-1 0 0 0 0,1 0 0 0 0,0 0 1 0 0,0 0-1 0 0,-1 0 0 0 0,1-1 0 0 0,0 1 0 0 0,1-1-24 0 0,8 1 195 0 0,0 0 0 0 0,0-2 0 0 0,0 1-1 0 0,1-1-194 0 0,2 0 145 0 0,75-9 505 0 0,41-10-650 0 0,53-7-42 0 0,-137 23 42 0 0,-32 5-162 0 0,-12 1 249 0 0,0 1-6422 0 0,-3-3 721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59 104 11975 0 0,'0'0'267'0'0,"0"0"42"0"0,0 0 17 0 0,0 0-28 0 0,-9 2-186 0 0,5-2-112 0 0,3 0 0 0 0,-1 0 0 0 0,1 0 0 0 0,0 0 0 0 0,0 0 0 0 0,0 1 0 0 0,0-1 0 0 0,0 0 0 0 0,-1 1 0 0 0,1-1 0 0 0,0 1 0 0 0,0-1 0 0 0,0 1 0 0 0,0-1 0 0 0,0 1 0 0 0,0 0 0 0 0,1 0 0 0 0,-1-1 0 0 0,0 1 0 0 0,0 0 0 0 0,0 1 0 0 0,-21 17 923 0 0,20-18-414 0 0,2-1 3 0 0,0 0 0 0 0,0 0 0 0 0,0 0 0 0 0,0 0-69 0 0,0 0-222 0 0,0 0 166 0 0,4 0-229 0 0,0-1 0 0 0,0-1 0 0 0,0 1 1 0 0,0 0-1 0 0,0-1 0 0 0,-1 0 0 0 0,1 0 0 0 0,-1 0 1 0 0,1 0-1 0 0,1-3-158 0 0,2 0 23 0 0,53-30-23 0 0,4 1 0 0 0,-43 22 0 0 0,24-14 0 0 0,-36 22 0 0 0,0 3 0 0 0,0 5 0 0 0,-7-2 0 0 0,0 1 0 0 0,-1-1 0 0 0,1 0 0 0 0,-1 0 0 0 0,0 1 0 0 0,0-1 0 0 0,0 1 0 0 0,0-1 0 0 0,0 1 0 0 0,0-1 0 0 0,-1 1 0 0 0,1-1 0 0 0,-1 1 0 0 0,0 0 0 0 0,0-1 0 0 0,0 1 0 0 0,0 0 0 0 0,0-1 0 0 0,-1 1 0 0 0,1 1 0 0 0,-1 18 0 0 0,1-3 0 0 0,0-16 0 0 0,0 1 0 0 0,0 0 0 0 0,0-1 0 0 0,0 1 0 0 0,1 0 0 0 0,0 2 0 0 0,0 3 0 0 0,-1-6 0 0 0,0 0 0 0 0,1 0 0 0 0,-1 0 0 0 0,0 0 0 0 0,1 0 0 0 0,0 0 0 0 0,0 0 0 0 0,0 1 0 0 0,0 0-5 0 0,1 0 0 0 0,-1 0 0 0 0,1 0 0 0 0,0-1 0 0 0,0 1 0 0 0,0-1 0 0 0,3 4 5 0 0,-4-5 28 0 0,0-1 0 0 0,1 1 0 0 0,-1-1 0 0 0,1 0 1 0 0,-1 1-1 0 0,1-1 0 0 0,-1 0 0 0 0,1 0 0 0 0,-1 0 0 0 0,1 0 0 0 0,0 0 0 0 0,0-1 0 0 0,-1 1 1 0 0,1 0-1 0 0,0-1 0 0 0,0 1 0 0 0,1-1-28 0 0,3 1 327 0 0,12 0-559 0 0,-1 0 1 0 0,0-1 0 0 0,1 0-1 0 0,2-2 232 0 0,1 0-4768 0 0,-1 2-1476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8287 0 0,'0'0'191'0'0,"4"-8"444"0"0,-1 3-521 0 0,-3 4 274 0 0,0 1 110 0 0,0 0 12 0 0,0 0 2 0 0,0 0 0 0 0,0 0 0 0 0,0 0 0 0 0,0 0 0 0 0,0 0 0 0 0,0-2-389 0 0,-1-1 0 0 0,0 0 0 0 0,1 0 0 0 0,-1 1 0 0 0,1-1 0 0 0,0 0 0 0 0,0 0 0 0 0,0 0 0 0 0,0 1 0 0 0,0-1 0 0 0,1 0 0 0 0,-1 0 0 0 0,1 1 0 0 0,0-1 0 0 0,0 0 0 0 0,0-1-123 0 0,3-4 428 0 0,0-1 0 0 0,0 1 0 0 0,0-1 0 0 0,4-3-428 0 0,1 1 0 0 0,0 0 0 0 0,1 0 0 0 0,0 1 0 0 0,6-5 0 0 0,15-14 0 0 0,-1-2 0 0 0,1 2 0 0 0,2 0 0 0 0,33-21 0 0 0,-57 45 0 0 0,-8 4 0 0 0,-1 1 0 0 0,0 0 0 0 0,1 0 0 0 0,-1 0 0 0 0,0-1 0 0 0,1 1 0 0 0,-1 0 0 0 0,0 0 0 0 0,1 0 0 0 0,-1 0 0 0 0,0 0 0 0 0,1 0 0 0 0,-1 0 0 0 0,0 0 0 0 0,1 0 0 0 0,-1 0 0 0 0,0 0 0 0 0,1 0 0 0 0,-1 0 0 0 0,0 0 0 0 0,1 0 0 0 0,-1 0 0 0 0,1 1 0 0 0,0 1 0 0 0,0-1 0 0 0,0 0 0 0 0,0 0 0 0 0,0 0 0 0 0,-1 1 0 0 0,1-1 0 0 0,-1 0 0 0 0,1 1 0 0 0,-1-1 0 0 0,1 1 0 0 0,-1-1 0 0 0,0 0 0 0 0,0 1 0 0 0,1-1 0 0 0,-1 1 0 0 0,0-1 0 0 0,0 1 0 0 0,-1-1 0 0 0,1 2 0 0 0,-6 32 0 0 0,6-33 0 0 0,-4 20 0 0 0,0 0 0 0 0,1 0 0 0 0,2 0 0 0 0,0 1 0 0 0,2-1 0 0 0,0 0 0 0 0,1 2 0 0 0,-1-18 0 0 0,1 1 0 0 0,-1-1 0 0 0,1 0 0 0 0,0 1 0 0 0,0-1 0 0 0,1 0 0 0 0,0-1 0 0 0,0 1 0 0 0,0 0 0 0 0,4 3 0 0 0,-4-5 0 0 0,0-1 0 0 0,0 0 0 0 0,0 0 0 0 0,1 0 0 0 0,-1 0 0 0 0,1-1 0 0 0,-1 1 0 0 0,1-1 0 0 0,0 0 0 0 0,0 0 0 0 0,0-1 0 0 0,0 1 0 0 0,0-1 0 0 0,1 0 0 0 0,-1 0 0 0 0,2 0 0 0 0,13 1 205 0 0,-1-1 0 0 0,0 0 0 0 0,0-2-1 0 0,1 0 1 0 0,-1-1 0 0 0,0-1 0 0 0,0-1 0 0 0,0-1-1 0 0,-1 0 1 0 0,9-4-205 0 0,-18 6 0 0 0,-1 0 0 0 0,1 0 0 0 0,-1-1 0 0 0,0 0 0 0 0,0 0 0 0 0,0-1 0 0 0,0 0 0 0 0,-1 0 0 0 0,0-1 0 0 0,0 1 0 0 0,0-1 0 0 0,-1-1 0 0 0,0 1 0 0 0,0-1 0 0 0,-1 0 0 0 0,0 0 0 0 0,0 0 0 0 0,0 0 0 0 0,-1-1 0 0 0,0 0 0 0 0,2-4 0 0 0,1 1 0 0 0,6-9 0 0 0,-6 10 0 0 0,0 0 0 0 0,-1 0 0 0 0,3-9 0 0 0,-5 8 26 0 0,0-1 0 0 0,-1 1 0 0 0,1-6-26 0 0,-2 7-365 0 0,1 0-1 0 0,0 0 1 0 0,0 0-1 0 0,2-2 366 0 0,-3 11-716 0 0,-1 1-857 0 0,0 0-379 0 0,0 0-80 0 0,0 0-15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3 867 10135 0 0,'0'0'231'0'0,"0"0"29"0"0,0 0 19 0 0,-1 1-41 0 0,0 5-112 0 0,1-5 267 0 0,0-1 106 0 0,0 0 11 0 0,10-8 936 0 0,16-14-708 0 0,0-1 0 0 0,-2-2 1 0 0,0-1-1 0 0,-2 0 1 0 0,18-29-739 0 0,-2 6 896 0 0,-22 29-545 0 0,-1 0 0 0 0,-1-1-351 0 0,-3 2 11 0 0,10-14-8 0 0,-2-1-1 0 0,1-6-2 0 0,-11 21 0 0 0,53-132 0 0 0,-56 137 0 0 0,-4 12 0 0 0,0-1 0 0 0,-2 3 0 0 0,0 0 0 0 0,0 0 0 0 0,0 0 0 0 0,0 0 0 0 0,0-1 0 0 0,0 1 0 0 0,0 0 0 0 0,0 0 0 0 0,0 0 0 0 0,0 0 0 0 0,0 0 0 0 0,0-1 0 0 0,0 1 0 0 0,1 0 0 0 0,-1 0 0 0 0,0 0 0 0 0,0 0 0 0 0,0 0 0 0 0,0 0 0 0 0,0-1 0 0 0,0 1 0 0 0,1 0 0 0 0,-1 0 0 0 0,0 0 0 0 0,0 0 0 0 0,0 0 0 0 0,0 0 0 0 0,0 0 0 0 0,1 0 0 0 0,-1 0 0 0 0,0 0 0 0 0,0 0 0 0 0,0 0 0 0 0,0 0 0 0 0,1 0 0 0 0,-1 0 0 0 0,3 5 0 0 0,1 8 0 0 0,-2 1 0 0 0,-1 0 0 0 0,0 0 0 0 0,-1 0 0 0 0,0 0 0 0 0,-2 6 0 0 0,-3 23 0 0 0,-3 3 0 0 0,1-9 0 0 0,-6 24 0 0 0,7-35 0 0 0,1 1 0 0 0,-1 19 0 0 0,4 24 0 0 0,3-61 0 0 0,-1 0 0 0 0,1 0 0 0 0,1 0 0 0 0,0-1 0 0 0,0 1 0 0 0,3 7 0 0 0,3-2 0 0 0,-3-12 0 0 0,-3-2 0 0 0,0 1 0 0 0,0 0 0 0 0,0 0 0 0 0,1-1 0 0 0,-1 1 0 0 0,0-1 0 0 0,1 1 0 0 0,-1-1 0 0 0,1 0 0 0 0,-1 0 0 0 0,1 0 0 0 0,-1 0 0 0 0,0 0 0 0 0,1-1 0 0 0,-1 1 0 0 0,0-1 0 0 0,1 1 0 0 0,-1-1 0 0 0,7-2 0 0 0,0-1 0 0 0,-1 0 0 0 0,8-5 0 0 0,2-1 0 0 0,-14 7 39 0 0,0 1 0 0 0,0-1 0 0 0,0 0 0 0 0,0-1 0 0 0,0 1 0 0 0,-1-1 0 0 0,1 1 0 0 0,-1-1 0 0 0,0 0 0 0 0,2-4-39 0 0,5-10 687 0 0,0 1-1 0 0,0-4-686 0 0,-1 1 269 0 0,29-60-251 0 0,-15 28-20 0 0,12-16 2 0 0,16-16 0 0 0,3 2 0 0 0,60-67 0 0 0,-98 130 0 0 0,25-30 0 0 0,14-12 0 0 0,-54 60 1 0 0,0 0 0 0 0,-1 0 0 0 0,1 0 0 0 0,0 0 0 0 0,0 0 0 0 0,0 1-1 0 0,0-1 1 0 0,0 0 0 0 0,0 0 0 0 0,1 1 0 0 0,-1-1 0 0 0,0 0 0 0 0,0 1 0 0 0,1-1-1 0 0,1-3-84 0 0,-1-1 22 0 0,-2 4-634 0 0,0 1-257 0 0,-3 13-5313 0 0,-2-1 466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11975 0 0,'0'0'267'0'0,"-2"0"42"0"0,-4-1-211 0 0,0 1-1 0 0,1 0 0 0 0,-1 1 1 0 0,1-1-1 0 0,-1 1 0 0 0,1 0 0 0 0,0 0 1 0 0,-3 1-98 0 0,-45 18-84 0 0,23-9 125 0 0,0 2-41 0 0,1 1 0 0 0,1 2 0 0 0,0 0 0 0 0,-6 7 0 0 0,24-16 0 0 0,-26 17 0 0 0,2 3 0 0 0,1 0 0 0 0,-17 20 0 0 0,-2 7 0 0 0,-28 39 0 0 0,67-75 313 0 0,0 0-1 0 0,1 1 1 0 0,1 0-1 0 0,1 1 0 0 0,0 1 1 0 0,-1 6-313 0 0,9-22 79 0 0,1 1 0 0 0,-1 0-1 0 0,1 0 1 0 0,0 0 0 0 0,0 0 0 0 0,1 0 0 0 0,-1 0 0 0 0,1 0 0 0 0,1 0-1 0 0,-1 0 1 0 0,1 0 0 0 0,0 0 0 0 0,1 0 0 0 0,-1 0 0 0 0,2 3-79 0 0,0-2 85 0 0,1 0 1 0 0,-1-1 0 0 0,1 0 0 0 0,0 0 0 0 0,0 0 0 0 0,1 0 0 0 0,0 0 0 0 0,0-1 0 0 0,0 0-1 0 0,0 0 1 0 0,1-1 0 0 0,5 4-86 0 0,-4-3 17 0 0,0-1 0 0 0,0 1 0 0 0,8 2-17 0 0,-12-6-28 0 0,1 1 0 0 0,-1-1 0 0 0,1-1 0 0 0,-1 1 0 0 0,1 0 0 0 0,0-1 0 0 0,0 0 0 0 0,-1 0 0 0 0,5 0 28 0 0,45-7-4001 0 0,-25 1 2467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4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 10135 0 0,'0'0'231'0'0,"0"0"29"0"0,0 0 19 0 0,-1 2-41 0 0,-1 0-194 0 0,0 0-1 0 0,1 0 1 0 0,-1 0-1 0 0,0 0 1 0 0,-1-1-1 0 0,1 1 1 0 0,0-1-1 0 0,0 1 1 0 0,-1-1-1 0 0,1 0 1 0 0,0 0 0 0 0,-1 0-1 0 0,0 0-43 0 0,-2 1 369 0 0,0 0-1 0 0,1 1 1 0 0,-1 0-1 0 0,-3 2-368 0 0,-8 9 358 0 0,1 2-1 0 0,0 0 0 0 0,1 0 1 0 0,1 1-1 0 0,1 1 0 0 0,0 1-357 0 0,0-2 0 0 0,8-12 0 0 0,1-1 0 0 0,0 0 0 0 0,0 1 0 0 0,1 0 0 0 0,-1 0 0 0 0,1 0 0 0 0,0 0 0 0 0,0 0 0 0 0,-8 27 390 0 0,9-30-302 0 0,0 0 0 0 0,1 1 0 0 0,-1-1 0 0 0,0 0-1 0 0,1 0 1 0 0,-1 1 0 0 0,1-1 0 0 0,0 0 0 0 0,-1 1-1 0 0,1-1 1 0 0,0 1 0 0 0,1-1 0 0 0,-1 0 0 0 0,0 1-1 0 0,1-1 1 0 0,-1 0 0 0 0,1 2-88 0 0,1-2 13 0 0,-1 1-1 0 0,1-1 1 0 0,-1 0 0 0 0,1 0-1 0 0,0 0 1 0 0,0 0 0 0 0,0 0-1 0 0,0-1 1 0 0,0 1 0 0 0,0-1-1 0 0,0 1 1 0 0,1-1 0 0 0,-1 0-1 0 0,3 1-12 0 0,-1 1 60 0 0,5 1 92 0 0,-1 0 0 0 0,0 0 0 0 0,1-1 0 0 0,0-1 1 0 0,-1 1-1 0 0,1-1 0 0 0,0-1 0 0 0,0 0 0 0 0,0 0 0 0 0,0 0 0 0 0,1-1 0 0 0,-1-1 0 0 0,0 0 0 0 0,5-1-152 0 0,-9 1-6 0 0,0 0 0 0 0,0 0 0 0 0,0 0 0 0 0,-1-1 1 0 0,1 0-1 0 0,0 0 0 0 0,-1 0 0 0 0,0-1 0 0 0,1 1 0 0 0,-1-1 0 0 0,0 0 0 0 0,0 0 1 0 0,0-1-1 0 0,-1 1 0 0 0,1-1 0 0 0,-1 0 0 0 0,0 1 0 0 0,0-2 0 0 0,0 1 0 0 0,-1 0 1 0 0,0 0-1 0 0,1-1 0 0 0,-1 0 0 0 0,-1 1 0 0 0,1-1 0 0 0,0-4 6 0 0,0-4 0 0 0,0-1 0 0 0,-2 1 0 0 0,1-1 0 0 0,-2 1 0 0 0,0-1 0 0 0,-1-4 0 0 0,1 6 0 0 0,0 4-47 0 0,-1 0 1 0 0,0 0-1 0 0,0 0 0 0 0,-1 0 1 0 0,0 0-1 0 0,0 1 0 0 0,0-1 1 0 0,-1 1-1 0 0,0 0 0 0 0,-1 0 0 0 0,0 1 1 0 0,0-1-1 0 0,-4-3 47 0 0,6 6-105 0 0,0 1-1 0 0,-1-1 1 0 0,0 1 0 0 0,0 0 0 0 0,0 0 0 0 0,0 0-1 0 0,0 1 1 0 0,-1-1 0 0 0,1 1 0 0 0,-1 0-1 0 0,1 0 1 0 0,-1 1 0 0 0,0-1 0 0 0,0 1-1 0 0,0 0 1 0 0,0 0 0 0 0,0 1 0 0 0,0 0-1 0 0,0-1 1 0 0,0 2 0 0 0,0-1 0 0 0,-2 1 105 0 0,6-1-1499 0 0,1 0-3960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87 13823 0 0,'0'0'315'0'0,"-9"2"426"0"0,-12 5-278 0 0,8-2-399 0 0,13-4 40 0 0,-1-1 0 0 0,1 1 0 0 0,-1 0 0 0 0,1 0 0 0 0,-1 0 0 0 0,1 0 0 0 0,0 0 1 0 0,0 0-1 0 0,-1 0 0 0 0,1 0 0 0 0,0 0 0 0 0,0 0 0 0 0,0 0 0 0 0,0 0 0 0 0,0 0 0 0 0,0 0 0 0 0,0 0 0 0 0,1 1-104 0 0,3 1 188 0 0,0 0 0 0 0,1 0-1 0 0,-1-1 1 0 0,1 0 0 0 0,0 0-1 0 0,-1 0 1 0 0,1 0 0 0 0,0-1-1 0 0,0 0 1 0 0,0 0 0 0 0,0 0-1 0 0,1-1 1 0 0,-1 1 0 0 0,5-1-188 0 0,9-2 343 0 0,0 0 1 0 0,1 0 0 0 0,7-4-344 0 0,1 0 368 0 0,1 1-452 0 0,295-55 500 0 0,-111 10-3376 0 0,-175 39 1937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4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10135 0 0,'0'0'464'0'0,"0"0"-9"0"0,-1 0-295 0 0,-2 1-3 0 0,1 1 330 0 0,0 0 0 0 0,1 0 0 0 0,-1 0 0 0 0,1 0 1 0 0,0 0-1 0 0,-1 0 0 0 0,1 1 0 0 0,0 0-487 0 0,1-3 2 0 0,-1 2 93 0 0,0-1 1 0 0,0 1-1 0 0,1 0 1 0 0,-1 0-1 0 0,1 0 1 0 0,-1 0-1 0 0,1 0 0 0 0,0-1 1 0 0,0 1-1 0 0,-1 0 1 0 0,2 0-1 0 0,-1 0 1 0 0,0 0-1 0 0,0 0 0 0 0,0 0 1 0 0,1 0-1 0 0,-1 0 1 0 0,1 0-1 0 0,0-1 1 0 0,0 1-1 0 0,0 2-95 0 0,3 2 333 0 0,0 0 0 0 0,1 0 0 0 0,-1-1-1 0 0,1 1 1 0 0,2 1-333 0 0,-1-2-335 0 0,-1 1-1 0 0,0 0 1 0 0,-1 0 0 0 0,2 2 335 0 0,2 6-94 0 0,-4-9 87 0 0,-1 0-1 0 0,0 1 1 0 0,0-1 0 0 0,-1 1 0 0 0,1-1 0 0 0,-1 1 0 0 0,-1 0 0 0 0,1 0-1 0 0,-1 0 1 0 0,0 0 7 0 0,0 4 124 0 0,-1-1-1 0 0,-1 1 1 0 0,0-1-1 0 0,0 1 1 0 0,-1-1-1 0 0,0 0 1 0 0,0 0-1 0 0,-1 0 1 0 0,-1 0-1 0 0,1 0 1 0 0,-1-1-1 0 0,-1 1 1 0 0,0-1-1 0 0,0 0 1 0 0,0 0-1 0 0,-4 3-123 0 0,-2 2 2 0 0,0 0 0 0 0,-1 0 0 0 0,0-1-1 0 0,-1-1 1 0 0,0 0 0 0 0,-1 0 0 0 0,0-2-1 0 0,-1 1 1 0 0,-11 4-2 0 0,16-10 0 0 0,3-3-269 0 0,5-1-1135 0 0,2 0-511 0 0,1-3-107 0 0,4-11-24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4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15663 0 0,'0'0'356'0'0,"0"0"50"0"0,-1 1 20 0 0,-35 50-228 0 0,3 2 0 0 0,2 1 0 0 0,3 1-1 0 0,2 2 1 0 0,3 1 0 0 0,-8 31-198 0 0,20-46-212 0 0,9-29 793 0 0,-2 0 1 0 0,-4 11-582 0 0,8-25-35 0 0,0 0 0 0 0,0 0 1 0 0,0 1-1 0 0,-1-1 0 0 0,1 0 1 0 0,0 0-1 0 0,0 0 0 0 0,0 1 1 0 0,0-1-1 0 0,0 0 1 0 0,0 0-1 0 0,0 1 0 0 0,0-1 1 0 0,0 0-1 0 0,-1 0 0 0 0,1 1 1 0 0,0-1-1 0 0,0 0 0 0 0,0 0 1 0 0,0 1-1 0 0,0-1 0 0 0,1 0 1 0 0,-1 0-1 0 0,0 1 1 0 0,0-1-1 0 0,0 0 0 0 0,0 0 1 0 0,0 1-1 0 0,0-1 0 0 0,0 0 1 0 0,0 0-1 0 0,0 0 0 0 0,1 1 1 0 0,-1-1-1 0 0,0 0 1 0 0,0 0-1 0 0,0 0 0 0 0,1 1 1 0 0,-1-1-1 0 0,0 0 0 0 0,0 0 1 0 0,0 0-1 0 0,1 0 0 0 0,-1 0 1 0 0,0 1-1 0 0,0-1 0 0 0,1 0 1 0 0,-1 0-1 0 0,0 0 1 0 0,0 0-1 0 0,1 0 0 0 0,-1 0 35 0 0,12-3-684 0 0,6-5 172 0 0,3-4 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6:4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 13823 0 0,'-8'-3'106'0'0,"-8"0"844"0"0,15 4-929 0 0,0-1 0 0 0,0 1-1 0 0,0-1 1 0 0,1 0 0 0 0,-1 1 0 0 0,0-1-1 0 0,1 1 1 0 0,-1 0 0 0 0,0-1 0 0 0,1 1-1 0 0,-1 0 1 0 0,1-1 0 0 0,-1 1-1 0 0,1 0 1 0 0,-1-1 0 0 0,1 1 0 0 0,0 0-1 0 0,-1 0 1 0 0,1 0 0 0 0,0-1 0 0 0,0 1-1 0 0,-1 0-20 0 0,0 3 0 0 0,-1 1 0 0 0,0-1 0 0 0,1 0 0 0 0,0 1 0 0 0,0-1 0 0 0,0 1 0 0 0,1-1 0 0 0,-1 1 0 0 0,1 0 0 0 0,0-1 0 0 0,1 1 0 0 0,-1-1 0 0 0,1 1 0 0 0,0-1 0 0 0,0 1 0 0 0,0 0 0 0 0,4 10 0 0 0,1 0 0 0 0,0-1 0 0 0,1 0 0 0 0,2 1 0 0 0,-1-3 185 0 0,0 0-1 0 0,2 0 0 0 0,-1-1 0 0 0,2 0 1 0 0,-1-1-1 0 0,1-1 0 0 0,1 1 1 0 0,4 1-185 0 0,21 19 400 0 0,1 4-359 0 0,-2 2 1 0 0,-1 1-1 0 0,-2 1 0 0 0,-2 3-41 0 0,-23-31 82 0 0,-1 1 0 0 0,0 0 0 0 0,-1 0 0 0 0,0 1 0 0 0,-1 0-1 0 0,0 0 1 0 0,-1 0 0 0 0,0 0 0 0 0,-1 1 0 0 0,0 0 0 0 0,-1 0-1 0 0,-1-1 1 0 0,0 1 0 0 0,-1 0 0 0 0,0 0 0 0 0,-1 0 0 0 0,0 0 0 0 0,-1 0-1 0 0,-1-1 1 0 0,0 1 0 0 0,0 0 0 0 0,-1-1 0 0 0,-6 12-82 0 0,1-8 44 0 0,0 0 0 0 0,0 0 0 0 0,-2 0 1 0 0,0-1-1 0 0,0-1 0 0 0,-2 0 0 0 0,1-1 0 0 0,-2 0 1 0 0,0-1-1 0 0,0 0 0 0 0,-1-2 0 0 0,-1 1 0 0 0,-5 1-43 0 0,-18 10-510 0 0,-2-1 1 0 0,-24 7 508 0 0,-33 10-3682 0 0,64-25 1561 0 0,-2 1-3493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1 11975 0 0,'0'0'267'0'0,"0"0"42"0"0,0 0 17 0 0,0 0-28 0 0,0 0-126 0 0,0 0 204 0 0,0 0 111 0 0,0 0 22 0 0,0 0-66 0 0,-2 1-294 0 0,-13 11-145 0 0,-1-1 0 0 0,-1-1 0 0 0,0 0 0 0 0,-12 5-4 0 0,-137 56 0 0 0,68-23 1440 0 0,84-40-1279 0 0,0 0 0 0 0,0 2 0 0 0,-4 4-161 0 0,-24 16 125 0 0,23-19-125 0 0,2 0 0 0 0,-1 2 0 0 0,2 0 0 0 0,0 0 0 0 0,0 2 0 0 0,-8 10 0 0 0,21-17-64 0 0,3-6 28 0 0,1 0 0 0 0,-1-1 0 0 0,1 1 0 0 0,-1-1 0 0 0,1 1 0 0 0,-1-1 0 0 0,1 1 0 0 0,0-1 0 0 0,0 1 0 0 0,0-1 0 0 0,0 1 0 0 0,0-1 0 0 0,0 0 0 0 0,0 0 0 0 0,0 1 0 0 0,0-1 0 0 0,1 0 0 0 0,-1 0 0 0 0,0 0-1 0 0,1 0 1 0 0,-1-1 0 0 0,1 1 0 0 0,-1 0 0 0 0,2 0 36 0 0,6 3-335 0 0,1 0-1 0 0,0-1 0 0 0,7 2 336 0 0,-8-3-56 0 0,36 9-702 0 0,3-1 758 0 0,-15-4-637 0 0,0 2 0 0 0,30 11 637 0 0,-46-13-7 0 0,9 3 1 0 0,-1 2-1 0 0,11 6 7 0 0,-29-13 1 0 0,-1 0-1 0 0,1 0 0 0 0,-1 0 1 0 0,0 1-1 0 0,0 0 1 0 0,-1 0-1 0 0,1 1 0 0 0,-1-1 1 0 0,0 1-1 0 0,-1 0 0 0 0,1 1 0 0 0,-4-6 15 0 0,-1 0-1 0 0,1 1 1 0 0,0-1-1 0 0,-1 0 1 0 0,1 1-1 0 0,-1-1 1 0 0,1 1-1 0 0,-1-1 1 0 0,0 1-1 0 0,1-1 1 0 0,-1 1-1 0 0,0-1 1 0 0,0 1-1 0 0,0-1 1 0 0,0 1-1 0 0,-1-1 1 0 0,1 1-1 0 0,0-1 1 0 0,0 1-1 0 0,-1-1 1 0 0,0 1-15 0 0,0 0 61 0 0,0 1 0 0 0,0-1 0 0 0,-1 0 0 0 0,0 0 0 0 0,1 0 0 0 0,-1 0 0 0 0,0 0 0 0 0,0 0 0 0 0,0 0 0 0 0,0-1 0 0 0,-1 2-61 0 0,-7 3 200 0 0,0-1 0 0 0,-1 1 0 0 0,1-2 0 0 0,-1 1 0 0 0,-1-1-200 0 0,-15 4 10 0 0,-1-1 0 0 0,-1-1-10 0 0,-32 8-4 0 0,-12 5 4 0 0,0-3 0 0 0,-75 5 0 0 0,92-16 0 0 0,0-3 0 0 0,0-2 0 0 0,0-3 0 0 0,-18-4 0 0 0,60 5-80 0 0,0 0 0 0 0,0-1-1 0 0,0-1 1 0 0,0 0 0 0 0,-6-4 80 0 0,19 8-78 0 0,-1-1-1 0 0,1 0 1 0 0,0 1-1 0 0,0-1 1 0 0,0 0 0 0 0,0 1-1 0 0,0-1 1 0 0,0 0-1 0 0,0 0 1 0 0,0 0 0 0 0,0 0-1 0 0,0 0 1 0 0,1 0 0 0 0,-1 0-1 0 0,0-1 79 0 0,1-7-3701 0 0,4 1-637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15663 0 0,'0'0'356'0'0,"0"0"50"0"0,0 0 20 0 0,0 0-42 0 0,0 2-250 0 0,1 3-133 0 0,0-1 1 0 0,-1 1 0 0 0,0-1-1 0 0,0 1 1 0 0,0-1-1 0 0,0 1 1 0 0,-1-1 0 0 0,0 0-1 0 0,0 1 1 0 0,0-1 0 0 0,-1 3-2 0 0,-5 13-3 0 0,-9 18 3 0 0,9-22-1 0 0,-74 151 1 0 0,-17 16 0 0 0,16-34 0 0 0,60-106 0 0 0,-13 25 0 0 0,-4-1 0 0 0,-15 17 0 0 0,39-63 0 0 0,-1 0 0 0 0,-1-1 0 0 0,-1 0 0 0 0,-1-2 0 0 0,-1 0 0 0 0,-4 2 0 0 0,9-9 0 0 0,0 0 0 0 0,-1-2 0 0 0,0 1 0 0 0,-9 2 0 0 0,25-12 0 0 0,0 1 0 0 0,0-1 0 0 0,0 0 0 0 0,-1 0 0 0 0,1 0 0 0 0,0 0 0 0 0,0 1 0 0 0,0-1 0 0 0,-1 0 0 0 0,1 0 0 0 0,0 0 0 0 0,0 0 0 0 0,-1 0 0 0 0,1 0 0 0 0,0 0 0 0 0,0 0 0 0 0,0 0 0 0 0,-1 0 0 0 0,1 0 0 0 0,0 0 0 0 0,0 0 0 0 0,-1 0 0 0 0,1 0 0 0 0,0 0 0 0 0,0 0 0 0 0,-1 0 0 0 0,1 0 0 0 0,0 0 0 0 0,0 0 0 0 0,-1-1 0 0 0,1 1 0 0 0,0 0 0 0 0,0 0 0 0 0,0 0 0 0 0,-1 0 0 0 0,1 0 0 0 0,0-1 0 0 0,0 1 0 0 0,0 0 0 0 0,0 0 0 0 0,0 0 0 0 0,-1-1 0 0 0,1 1 0 0 0,0 0 0 0 0,0 0 0 0 0,0 0 0 0 0,0-1 0 0 0,0 1 0 0 0,0 0 0 0 0,0 0 0 0 0,0-1 0 0 0,0 1 0 0 0,0 0 0 0 0,0 0 0 0 0,0-1 0 0 0,0 1 0 0 0,2-12 0 0 0,-2 12 0 0 0,3-7-128 0 0,0 0-1 0 0,0 0 1 0 0,1 1-1 0 0,0-1 1 0 0,0 1-1 0 0,0 0 1 0 0,1 0 128 0 0,37-40-1539 0 0,-19 22 1049 0 0,3-4 192 0 0,1 2 0 0 0,0 0 0 0 0,2 2 0 0 0,6-3 298 0 0,-27 21-92 0 0,1 0-122 0 0,0 0-1 0 0,0 0 0 0 0,0 1 0 0 0,0 0 1 0 0,1 1-1 0 0,0 0 215 0 0,-8 3 35 0 0,0 0 0 0 0,-1 1 0 0 0,1-1 0 0 0,0 1 1 0 0,0 0-1 0 0,0-1 0 0 0,0 1 0 0 0,-1 0 0 0 0,1 0 0 0 0,0 0 0 0 0,0 0 1 0 0,0 1-1 0 0,0-1 0 0 0,-1 0 0 0 0,1 1 0 0 0,0 0 0 0 0,0-1 1 0 0,-1 1-1 0 0,1 0 0 0 0,0 0 0 0 0,-1-1 0 0 0,1 1 0 0 0,-1 1 0 0 0,1-1 1 0 0,-1 0-1 0 0,0 0 0 0 0,1 0 0 0 0,-1 1 0 0 0,0-1 0 0 0,0 1 0 0 0,0-1 1 0 0,0 1-1 0 0,0-1 0 0 0,0 1 0 0 0,0 0 0 0 0,-1-1 0 0 0,1 2-35 0 0,2 4 214 0 0,-1 1 0 0 0,0-1 1 0 0,0 1-1 0 0,-1 0 0 0 0,0-1 0 0 0,0 6-214 0 0,-1 50 791 0 0,-1-49-739 0 0,1 7 120 0 0,-2-1 0 0 0,0 0 0 0 0,-1 0 0 0 0,-1 0 0 0 0,-1-1 0 0 0,-1 1 0 0 0,0-1 0 0 0,-2 0 0 0 0,0-1 0 0 0,-1 0 0 0 0,-1 0 0 0 0,-4 5-172 0 0,-21 22-133 0 0,34-44-563 0 0,1-1-257 0 0,2-1-58 0 0,7-5-12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11975 0 0,'0'0'267'0'0,"-1"2"42"0"0,0 0-229 0 0,-1 0 0 0 0,1 0 0 0 0,-1 0 0 0 0,0 0-1 0 0,0 0 1 0 0,0 0 0 0 0,0 0 0 0 0,0-1-1 0 0,-1 2-79 0 0,-29 14 5 0 0,20-11 8 0 0,7-4-13 0 0,0 2 0 0 0,0-1 0 0 0,1 0 0 0 0,-1 1 0 0 0,1 0 0 0 0,0 0 0 0 0,0 0 0 0 0,0 1 0 0 0,-1 1 0 0 0,-7 11 0 0 0,1 1 0 0 0,0 1 0 0 0,1-1 0 0 0,-1-2 0 0 0,-1 2 0 0 0,-36 43-11 0 0,-29 38 458 0 0,42-56 992 0 0,30-32-1218 0 0,5-10-205 0 0,0-1-1 0 0,0 1 1 0 0,0 0-1 0 0,0 0 0 0 0,0-1 1 0 0,0 1-1 0 0,0 0 1 0 0,0 0-1 0 0,0-1 0 0 0,0 1 1 0 0,1 0-1 0 0,-1 0 1 0 0,0-1-1 0 0,1 1 1 0 0,-1 0-1 0 0,0-1 0 0 0,1 1 1 0 0,-1-1-1 0 0,0 1 1 0 0,1 0-1 0 0,-1-1 0 0 0,1 1 1 0 0,0-1-1 0 0,-1 1 1 0 0,1-1-16 0 0,0 1 67 0 0,1 0 1 0 0,0 0 0 0 0,0 0-1 0 0,0 0 1 0 0,-1 0 0 0 0,1-1-1 0 0,0 1 1 0 0,0-1 0 0 0,0 1-1 0 0,0-1-67 0 0,4 1 155 0 0,0-1 0 0 0,0 0 0 0 0,-1 0 0 0 0,1 0 0 0 0,0 0 0 0 0,4-2-155 0 0,9-4 0 0 0,1-1 0 0 0,-2 0 0 0 0,1-1 0 0 0,-1-1 0 0 0,0-1 0 0 0,-1-1 0 0 0,0 0 0 0 0,-1-1 0 0 0,0-1 0 0 0,-1-1 0 0 0,4-4 0 0 0,-18 17-8 0 0,0 0 0 0 0,0 0-1 0 0,0 0 1 0 0,0 0-1 0 0,0-1 1 0 0,0 1 0 0 0,0 0-1 0 0,0 0 1 0 0,-1 0 0 0 0,1-1-1 0 0,0 1 1 0 0,-1 0 0 0 0,1-1-1 0 0,-1 1 1 0 0,0-1 0 0 0,1 1-1 0 0,-1 0 1 0 0,0-1 0 0 0,0 1-1 0 0,0-1 1 0 0,0 1-1 0 0,0-1 1 0 0,0 1 0 0 0,0 0-1 0 0,-1-1 1 0 0,1 1 0 0 0,0-1-1 0 0,-1 0 9 0 0,-1-1-59 0 0,0 0 0 0 0,0 0-1 0 0,0 0 1 0 0,0 0 0 0 0,-1 0-1 0 0,1 0 1 0 0,-1 0 0 0 0,-2 0 59 0 0,-2-5-168 0 0,-5-5-405 0 0,0-1-1 0 0,1 0 1 0 0,1 0-1 0 0,0-1 1 0 0,1-1-1 0 0,-1-4 574 0 0,9 19-1437 0 0,-2-15-1849 0 0,2 12 2620 0 0,0 0-1380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5 589 10135 0 0,'0'0'231'0'0,"0"0"29"0"0,0 0 19 0 0,0 0 37 0 0,0 0 125 0 0,0 0 58 0 0,0 0 11 0 0,0-2 70 0 0,-4-40 2796 0 0,4 31-3136 0 0,0 0 0 0 0,1-1-1 0 0,0 1 1 0 0,1-1-1 0 0,1 1 1 0 0,0 0 0 0 0,2-6-240 0 0,1 1 263 0 0,1 0 1 0 0,0 1 0 0 0,1 0 0 0 0,0 0 0 0 0,2 1 0 0 0,-1 0 0 0 0,2 1 0 0 0,0 0 0 0 0,0 0-1 0 0,1 1 1 0 0,1 1 0 0 0,2-1-264 0 0,12-9 0 0 0,1 1 0 0 0,23-11 0 0 0,-2 2 0 0 0,-24 13 0 0 0,21-9 0 0 0,72-35-61 0 0,-64 32-1915 0 0,1 1-4035 0 0,-30 15 211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15663 0 0,'0'0'356'0'0,"0"0"50"0"0,0 0 20 0 0,-2 2-42 0 0,-28 32-334 0 0,1 2 0 0 0,2 1 0 0 0,-17 30-50 0 0,20-30-2 0 0,-102 169 2 0 0,75-122 0 0 0,-18 42 0 0 0,34-59 0 0 0,-48 103 0 0 0,-7 13 0 0 0,76-157-1400 0 0,-2 0-1 0 0,-18 22 1401 0 0,22-35-1023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15663 0 0,'0'0'356'0'0,"6"2"476"0"0,24-1-571 0 0,0-2 0 0 0,0-1-1 0 0,18-3-260 0 0,93-21 1281 0 0,-71 13-356 0 0,24-8 1635 0 0,23-12-2560 0 0,112-41 719 0 0,-212 67-1079 0 0,4-2-886 0 0,-6 6-4281 0 0,-6 5-1355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25 13823 0 0,'0'0'630'0'0,"2"-9"211"0"0,4-6-742 0 0,-5 14 277 0 0,-1 1 113 0 0,0 0 20 0 0,0 0-66 0 0,3 12-278 0 0,-1-3-134 0 0,0 0-1 0 0,-1 0 1 0 0,0 1 0 0 0,-1-1-1 0 0,0 1 1 0 0,-1-1-1 0 0,0 0 1 0 0,0 1-1 0 0,-1 3-30 0 0,-6 19 265 0 0,-1 0 0 0 0,-3 1-265 0 0,4-9 126 0 0,-28 77 481 0 0,-5-1 0 0 0,-49 85-607 0 0,-126 178-97 0 0,148-268 97 0 0,29-41 0 0 0,-3 10 0 0 0,33-48-1293 0 0,5-3-5174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13823 0 0,'0'0'315'0'0,"2"2"45"0"0,-1 0-342 0 0,0 0 0 0 0,0 0 0 0 0,-1-1 0 0 0,1 1 0 0 0,0 0 0 0 0,-1 0 0 0 0,1 0 0 0 0,-1 0 0 0 0,0 0 0 0 0,1 0 0 0 0,-1 0 0 0 0,0 0 0 0 0,0 0 0 0 0,-1 0 0 0 0,1 0 0 0 0,0 0 0 0 0,-1-1 0 0 0,1 1 0 0 0,-1 0 0 0 0,1 0 0 0 0,-1 0-18 0 0,-3 8 123 0 0,-1 0-1 0 0,0 0 1 0 0,-3 6-123 0 0,-7 11 91 0 0,-197 383 1783 0 0,212-409-1873 0 0,-171 276 167 0 0,121-200-171 0 0,33-51 3 0 0,-1-1 0 0 0,-2-1 0 0 0,0-1 0 0 0,-1 0 0 0 0,-1-2 0 0 0,-1 0 0 0 0,23-22 0 0 0,0 1 0 0 0,0 0 0 0 0,0 0 0 0 0,0 0 0 0 0,0-1 0 0 0,0 1 0 0 0,0 0 0 0 0,0 0 0 0 0,0-1 0 0 0,0 1 0 0 0,0 0 0 0 0,0 0 0 0 0,0 0 0 0 0,0-1 0 0 0,0 1 0 0 0,0 0 0 0 0,0 0 0 0 0,0-1 0 0 0,-1 1 0 0 0,1 0 0 0 0,0 0 0 0 0,0 0 0 0 0,0-1 0 0 0,0 1 0 0 0,0 0 0 0 0,-1 0 0 0 0,1 0 0 0 0,0 0 0 0 0,0-1 0 0 0,0 1 0 0 0,0 0 0 0 0,-1 0 0 0 0,1 0 0 0 0,0 0 0 0 0,0 0 0 0 0,0 0 0 0 0,-1 0 0 0 0,1 0 0 0 0,0-1 0 0 0,0 1 0 0 0,-1 0 0 0 0,1 0 0 0 0,0 0 0 0 0,0 0 0 0 0,-1 0 0 0 0,1 0 0 0 0,0 0 0 0 0,0 0 0 0 0,0 0 0 0 0,-1 1 0 0 0,1-1 0 0 0,0 0 0 0 0,0 0 0 0 0,-1 0 0 0 0,1 0 0 0 0,0 0 0 0 0,0 0 0 0 0,0 0 0 0 0,-1 0 0 0 0,1 1 0 0 0,0-1 0 0 0,0 0 0 0 0,0 0 0 0 0,0 0 0 0 0,-1 0 0 0 0,1 0 0 0 0,1-7 0 0 0,0 1 0 0 0,0-1 0 0 0,0 0 0 0 0,1 0 0 0 0,0 0 0 0 0,0 1 0 0 0,1-1 0 0 0,0 1 0 0 0,0-2 0 0 0,4-4 0 0 0,1-1 0 0 0,0 1 0 0 0,9-11 0 0 0,2-1-332 0 0,2 2 0 0 0,0 0 0 0 0,6-2 332 0 0,-18 16-124 0 0,1 0-1 0 0,1 1 1 0 0,-1 0-1 0 0,1 0 1 0 0,0 1-1 0 0,1 1 1 0 0,0 0-1 0 0,11-4 125 0 0,-20 8 25 0 0,0 0-1 0 0,0 1 0 0 0,-1-1 1 0 0,1 1-1 0 0,0 0 0 0 0,0-1 1 0 0,-1 1-1 0 0,1 0 0 0 0,0 1 1 0 0,0-1-1 0 0,0 0 0 0 0,-1 1 1 0 0,1-1-1 0 0,0 1 0 0 0,-1 0 1 0 0,1 0-1 0 0,0 0 0 0 0,-1 1 1 0 0,1-1-1 0 0,-1 0 0 0 0,0 1 1 0 0,1 0-1 0 0,-1-1 0 0 0,0 1 1 0 0,0 0-1 0 0,0 0 0 0 0,0 0 1 0 0,-1 0-1 0 0,1 1 0 0 0,0-1 1 0 0,-1 0-1 0 0,0 1 0 0 0,1-1 1 0 0,-1 1-1 0 0,0 0 0 0 0,0 0-24 0 0,5 13 426 0 0,-1 1 0 0 0,0-1 0 0 0,-2 1 0 0 0,0 0 0 0 0,-1 0 0 0 0,1 11-426 0 0,-3-23 646 0 0,7 13-1936 0 0,-4-17-146 0 0,10 2-78 0 0,-10-2-20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442 291 15663 0 0,'0'0'356'0'0,"-1"3"50"0"0,-3 5-299 0 0,1 0 1 0 0,0 0 0 0 0,0 0 0 0 0,1 0 0 0 0,-1 7-108 0 0,-7 46 409 0 0,9-52-399 0 0,0 1 194 0 0,0 1 0 0 0,0-1 0 0 0,1 1 0 0 0,0 0 0 0 0,2 9-204 0 0,-1-17 60 0 0,0 1 0 0 0,0 0 0 0 0,0 0 0 0 0,0 0 0 0 0,1-1 0 0 0,-1 1 0 0 0,1-1 0 0 0,0 1 0 0 0,0-1 0 0 0,0 0 0 0 0,1 0 0 0 0,-1 0 0 0 0,1 0 0 0 0,0 0 0 0 0,-1 0 0 0 0,1-1 0 0 0,2 2-60 0 0,2 0-71 0 0,0 1 0 0 0,0-1 0 0 0,0-1 0 0 0,0 0 0 0 0,1 0 0 0 0,-1 0 0 0 0,1-1 0 0 0,0 0 0 0 0,0 0 71 0 0,2 0-828 0 0,1-1-1 0 0,-1 0 1 0 0,1-1-1 0 0,-1 0 0 0 0,1-1 1 0 0,4-1 828 0 0,13-2-2046 0 0</inkml:trace>
  <inkml:trace contextRef="#ctx0" brushRef="#br0" timeOffset="1">1011 35 13823 0 0,'0'0'315'0'0,"0"0"45"0"0,0-2 21 0 0,1 0-263 0 0,-1-14 279 0 0,0 15-236 0 0,0 0 0 0 0,0 0 0 0 0,0 0 0 0 0,0 0 0 0 0,0 0 0 0 0,0 0 0 0 0,0 0 0 0 0,0 1 0 0 0,-1-1 0 0 0,1 0 0 0 0,0 0 0 0 0,-1 0 0 0 0,1 0 0 0 0,0 0 0 0 0,-1 0-161 0 0,-5 10 2126 0 0,-1 4-2638 0 0,-89 158 1196 0 0,-36 59 664 0 0,-223 288-1333 0 0,326-477-14 0 0,-147 196-1 0 0,85-116 0 0 0,61-80 6 0 0,-5 12-6 0 0,25-36-18 0 0,1 0 1 0 0,0 1 0 0 0,2 0-1 0 0,-5 15 18 0 0,7-9-365 0 0,5-23 235 0 0,0 0-1 0 0,1 0 1 0 0,-1 0-1 0 0,0 0 1 0 0,0 1-1 0 0,0-1 1 0 0,1 0 0 0 0,-1 0-1 0 0,1 0 1 0 0,-1 0-1 0 0,1 0 1 0 0,-1 0-1 0 0,1 0 1 0 0,0 0-1 0 0,-1 0 1 0 0,1 0 0 0 0,1 1 130 0 0,8 5-6826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48:2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 23039 0 0,'0'0'512'0'0,"0"0"96"0"0,-7-6 32 0 0,7 6 0 0 0,0 0-512 0 0,0 0-128 0 0,-7-5 0 0 0,7 5 0 0 0,0 0 0 0 0,0 0 0 0 0,0 0 0 0 0,0 0 0 0 0,0 0-384 0 0,11-2-104 0 0,1 1-24 0 0,4-3-9216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4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0 998 8287 0 0,'0'0'191'0'0,"0"0"26"0"0,0 0 9 0 0,3 1-34 0 0,-2-1-191 0 0,1 0 1 0 0,-1 1 0 0 0,0-1-1 0 0,0 0 1 0 0,1 0 0 0 0,-1 0-1 0 0,0 0 1 0 0,1 0-1 0 0,-1 0 1 0 0,0-1 0 0 0,0 1-1 0 0,1 0 1 0 0,-1-1 0 0 0,0 1-1 0 0,0-1 1 0 0,1 0-2 0 0,21-15 476 0 0,103-94 1212 0 0,49-60 614 0 0,-72 67-1188 0 0,41-38 425 0 0,115-148-1539 0 0,-234 257 559 0 0,-1-2-1 0 0,14-30-558 0 0,-36 61 0 0 0,0-1 0 0 0,4-25 0 0 0,-24 53 0 0 0,-19 36-275 0 0,22-38-2 0 0,1 1-1 0 0,1 1 1 0 0,1 0 0 0 0,-2 8 277 0 0,3-2-356 0 0,1-4 1490 0 0,-6 26-1134 0 0,-58 216 606 0 0,57-219-606 0 0,-11 22 0 0 0,19-55 0 0 0,8-14 0 0 0,0 0 0 0 0,-1 0 0 0 0,1 0 0 0 0,0 0 0 0 0,0 1 0 0 0,0-1 0 0 0,0 0 0 0 0,1 0 0 0 0,-1 1 0 0 0,1-1 0 0 0,-1 0 0 0 0,1 1 0 0 0,0-1 0 0 0,0 1 0 0 0,0-1 0 0 0,3 7 0 0 0,10 3-769 0 0,-12-11-3236 0 0,-1-1-1405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4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13 165 10135 0 0,'0'0'231'0'0,"0"0"29"0"0,0 0 19 0 0,-1 2-41 0 0,1 0-185 0 0,-6 12-58 0 0,2-9 83 0 0,3-3 315 0 0,1-2 106 0 0,0 0 11 0 0,0 0 2 0 0,2-1-368 0 0,1 1-1 0 0,-1-1 0 0 0,1 0 0 0 0,-1 1 0 0 0,1-1 1 0 0,-1 0-1 0 0,0 0 0 0 0,0-1 0 0 0,1 1 1 0 0,-1 0-1 0 0,0-1-143 0 0,15-7 472 0 0,50-21 806 0 0,6-5-1278 0 0,53-25 866 0 0,-94 46-1419 0 0,-24 9 48 0 0,1 1-1 0 0,0 0 0 0 0,0 0 0 0 0,1 1 0 0 0,-1 1 0 0 0,10-2 506 0 0,-5 2-2022 0 0,-3 0-24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4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6 11975 0 0,'2'-6'1333'0'0,"-1"13"-773"0"0,-3 15 291 0 0,-107 255 1805 0 0,4-25-1493 0 0,15-68-2342 0 0,19-60-2237 0 0,65-114 2904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4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8287 0 0,'0'0'382'0'0,"0"0"-8"0"0,0 0-170 0 0,0 0 176 0 0,0 0 107 0 0,0 0 22 0 0,0 0 3 0 0,0 0 0 0 0,0 0 0 0 0,0 1 0 0 0,-2 2-448 0 0,1-1 0 0 0,-1 1 0 0 0,0-1 0 0 0,0 0 0 0 0,0 0 0 0 0,0 0 1 0 0,0 0-1 0 0,0-1 0 0 0,0 1 0 0 0,-2 0-64 0 0,-26 17-33 0 0,-4-1 33 0 0,-13 2 0 0 0,20-8 0 0 0,0 0 0 0 0,-22 15 0 0 0,38-19 0 0 0,5-4 0 0 0,0 0 0 0 0,-1 0 0 0 0,0 0 0 0 0,-7 2 0 0 0,14-6 0 0 0,-1 1 0 0 0,1-1 0 0 0,0 0 0 0 0,0 0 0 0 0,-1 0 0 0 0,1 0 0 0 0,0 0 0 0 0,0 1 0 0 0,0-1 0 0 0,-1 0 0 0 0,1 0 0 0 0,0 0 0 0 0,0 1 0 0 0,0-1 0 0 0,-1 0 0 0 0,1 0 0 0 0,0 1 0 0 0,0-1 0 0 0,0 0 0 0 0,0 0 0 0 0,0 1 0 0 0,0-1 0 0 0,0 0 0 0 0,0 1 0 0 0,0-1 0 0 0,0 0 0 0 0,-1 0 0 0 0,1 1 0 0 0,0-1 0 0 0,1 0 0 0 0,-1 1 0 0 0,0-1 0 0 0,0 0 0 0 0,0 0 0 0 0,0 1 0 0 0,0-1 0 0 0,0 0 0 0 0,0 0 0 0 0,0 1 0 0 0,0-1 0 0 0,1 0 0 0 0,-1 0 0 0 0,0 1 0 0 0,0-1 0 0 0,0 0 0 0 0,0 0 0 0 0,1 1 0 0 0,-1-1 0 0 0,0 0 0 0 0,0 0 0 0 0,1 0 0 0 0,-1 0 0 0 0,0 1 0 0 0,0-1 0 0 0,1 0 0 0 0,-1 0 0 0 0,2 2 0 0 0,-1 1 0 0 0,1-1 0 0 0,0 0 0 0 0,0 0 0 0 0,0 0 0 0 0,0-1 0 0 0,2 3 0 0 0,7-2 0 0 0,-6-2 0 0 0,5 3 54 0 0,0 0-1 0 0,-1 1 0 0 0,1 0 1 0 0,-1 1-1 0 0,0 0 0 0 0,5 5-53 0 0,-11-8 123 0 0,19 16 860 0 0,-18-14-862 0 0,0-1 0 0 0,0 1 1 0 0,0-1-1 0 0,0 0 0 0 0,1 0-121 0 0,-2-1 5 0 0,0-1-1 0 0,0 1 0 0 0,0 0 1 0 0,0 0-1 0 0,0 1 1 0 0,-1-1-1 0 0,1 1 0 0 0,-1-1 1 0 0,0 1-1 0 0,1 0 1 0 0,-1 0-1 0 0,0 0 0 0 0,-1 0 1 0 0,1 0-1 0 0,-1 0 1 0 0,1 0-1 0 0,-1 1 0 0 0,0-1 1 0 0,0 1-1 0 0,0 1-4 0 0,0-3 52 0 0,0 1 0 0 0,-1-1 1 0 0,1 1-1 0 0,-1-1 0 0 0,1 1 0 0 0,-1-1 0 0 0,0 1 0 0 0,0 0 0 0 0,0-1 0 0 0,-1 1 0 0 0,1-1 0 0 0,0 1 1 0 0,-1-1-1 0 0,0 1 0 0 0,0-1 0 0 0,1 1 0 0 0,-2-1 0 0 0,1 1 0 0 0,0-1 0 0 0,-1 1-52 0 0,0 0 63 0 0,-1 0-1 0 0,1-1 0 0 0,-1 1 0 0 0,1-1 1 0 0,-1 0-1 0 0,0 0 0 0 0,0 0 0 0 0,0 0 1 0 0,0 0-1 0 0,0-1 0 0 0,-1 1 0 0 0,1-1 1 0 0,0 0-1 0 0,-1 0 0 0 0,1 0-62 0 0,-50 13 0 0 0,0-3 0 0 0,-44 4 0 0 0,85-14-35 0 0,3 0-105 0 0,-1 0 0 0 0,1-1 0 0 0,0 0 0 0 0,-1 0-1 0 0,1-1 1 0 0,-2 0 140 0 0,10 0-195 0 0,1 1 0 0 0,0 0 0 0 0,0-1 0 0 0,-1 1 0 0 0,1 0 0 0 0,0-1 1 0 0,0 1-1 0 0,0 0 0 0 0,0-1 0 0 0,0 1 0 0 0,-1-1 0 0 0,1 1 0 0 0,0 0 0 0 0,0-1 0 0 0,0 1 0 0 0,0-1 0 0 0,0 1 0 0 0,0 0 0 0 0,0-1 0 0 0,0 1 0 0 0,0-1 0 0 0,0 1 0 0 0,1-1 195 0 0,-1 1-480 0 0,2-12-4488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4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8287 0 0,'-7'4'408'0'0,"3"0"-353"0"0,0-1 0 0 0,0 0-1 0 0,-1-1 1 0 0,1 1-1 0 0,-1-1 1 0 0,0 0 0 0 0,0 0-1 0 0,-3 1-54 0 0,-1 0 19 0 0,-3 2 493 0 0,0 1 0 0 0,-10 6-512 0 0,-15 8 891 0 0,16-9-836 0 0,1 0 0 0 0,1 1 0 0 0,-11 9-55 0 0,27-18 162 0 0,0 0 0 0 0,0 0 0 0 0,0 0 0 0 0,0 1 0 0 0,0-1-1 0 0,1 1 1 0 0,0-1 0 0 0,-1 1 0 0 0,2 0 0 0 0,-1 0 0 0 0,0 0 0 0 0,1 0-1 0 0,-1 0 1 0 0,1 0 0 0 0,0 0 0 0 0,1 1 0 0 0,-1-1 0 0 0,1 5-162 0 0,-1 2 511 0 0,1-1-1 0 0,1 1 1 0 0,0 0 0 0 0,0 0 0 0 0,1 0 0 0 0,3 10-511 0 0,-1-10 149 0 0,3 2-129 0 0,-2-11-22 0 0,-3-2 0 0 0,3 3 81 0 0,0-1 0 0 0,0 0-1 0 0,0 0 1 0 0,0 0 0 0 0,0-1-1 0 0,0 1 1 0 0,1-1 0 0 0,-1-1-1 0 0,1 1 1 0 0,-1-1 0 0 0,1 0-79 0 0,3 0 169 0 0,0-1 1 0 0,0-1-1 0 0,0 1 1 0 0,0-2-1 0 0,0 1 1 0 0,2-2-170 0 0,13-6 33 0 0,-1-1 0 0 0,0-1 0 0 0,0-1 0 0 0,-1-1 0 0 0,9-9-33 0 0,-23 18 0 0 0,-1-1 0 0 0,0-1 0 0 0,0 1 0 0 0,1-2 0 0 0,-6 6 0 0 0,0-1 0 0 0,0 1 0 0 0,0-1 0 0 0,0 0 0 0 0,0 0 0 0 0,0 1 0 0 0,-1-1 0 0 0,0 0 0 0 0,1 0 0 0 0,-1-1 0 0 0,0 1 0 0 0,-1 0 0 0 0,1-2 0 0 0,-1-6 0 0 0,-2 9-56 0 0,1-1 0 0 0,-1 1-1 0 0,1-1 1 0 0,-1 1 0 0 0,0 0 0 0 0,0 0-1 0 0,0 0 1 0 0,0 0 0 0 0,0 0 0 0 0,0 0-1 0 0,0 0 1 0 0,-1 1 0 0 0,0-1 56 0 0,-34-18-1095 0 0,-6 1 36 0 0,-1 2 0 0 0,-19-4 1059 0 0,27 7-2389 0 0,27 10-2390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4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11975 0 0,'0'0'267'0'0,"0"0"42"0"0,0 0 17 0 0,2 0-28 0 0,1 0-246 0 0,14 7 8 0 0,-16-7-60 0 0,0 0 0 0 0,0 0 0 0 0,-1 1 0 0 0,1-1 0 0 0,0 0 0 0 0,-1 1 0 0 0,1-1 0 0 0,0 0 0 0 0,-1 1 0 0 0,1-1 0 0 0,0 1 0 0 0,-1-1 0 0 0,1 1 0 0 0,-1-1 0 0 0,1 1 0 0 0,-1 0 0 0 0,1-1 0 0 0,-1 1 0 0 0,1 0 0 0 0,-1-1 0 0 0,0 1 0 0 0,1 0 0 0 0,0 2 0 0 0,12 13 407 0 0,-1 0 1 0 0,-1 2-1 0 0,0-1 0 0 0,-1 1 0 0 0,-1 1 0 0 0,-1-1 1 0 0,0 2-1 0 0,-2-1 0 0 0,0 1 0 0 0,3 18-407 0 0,-7-23 3 0 0,0 0 0 0 0,-1 0 0 0 0,0 0 0 0 0,-2 0 0 0 0,1 0-1 0 0,-2 0 1 0 0,-2 9-3 0 0,2-13 0 0 0,-1-1-1 0 0,-1 1 1 0 0,0-1 0 0 0,0 1-1 0 0,-1-1 1 0 0,0 0-1 0 0,-1-1 1 0 0,0 0 0 0 0,0 1-1 0 0,-5 3 1 0 0,-1 0-15 0 0,-1 0 0 0 0,0-1-1 0 0,-1 0 1 0 0,0-1 0 0 0,-1-1 0 0 0,-6 3 15 0 0,-10 4-155 0 0,0-1 0 0 0,-25 8 155 0 0,55-23-475 0 0,1-1-33 0 0,0 0-140 0 0,0 0-572 0 0,0 0-253 0 0,1-4-51 0 0,8-13-11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34 151 11975 0 0,'0'0'267'0'0,"-1"-2"42"0"0,-1-1-207 0 0,2 2-75 0 0,-1 0 1 0 0,1 0-1 0 0,-1 0 0 0 0,1 0 0 0 0,-1 1 0 0 0,1-1 0 0 0,-1 0 0 0 0,0 0 0 0 0,1 1 0 0 0,-1-1 0 0 0,0 1 1 0 0,0-1-1 0 0,0 0 0 0 0,1 1 0 0 0,-1-1 0 0 0,0 1 0 0 0,0 0 0 0 0,0-1 0 0 0,0 1 0 0 0,0 0 0 0 0,0-1 1 0 0,0 1-1 0 0,-1 0-27 0 0,-5-4 81 0 0,6 4 284 0 0,1 0 122 0 0,0 0 22 0 0,-2-1-66 0 0,0 2-294 0 0,4 4-120 0 0,3 8-11 0 0,-5-12 23 0 0,59 128 1935 0 0,-51-108-1976 0 0,-2 0 0 0 0,-1 0 0 0 0,0 0 0 0 0,-2 1 0 0 0,1 11 0 0 0,-2 18 0 0 0,-2 39 0 0 0,-1-74-8 0 0,-1 1-1 0 0,-3 11 9 0 0,1-9 30 0 0,2 0-1 0 0,0 1 1 0 0,1 13-30 0 0,1-31 371 0 0,8 19-524 0 0,-8-19 354 0 0,0-2 250 0 0,0 0 49 0 0,1 2-59 0 0,-1-2-437 0 0,0 0 0 0 0,0 1-1 0 0,0-1 1 0 0,0 0 0 0 0,0 0 0 0 0,0 0 0 0 0,0 1 0 0 0,0-1 0 0 0,0 0-1 0 0,0 0 1 0 0,0 0 0 0 0,0 1 0 0 0,1-1 0 0 0,-1 0 0 0 0,0 0-1 0 0,0 0 1 0 0,0 0 0 0 0,0 1 0 0 0,0-1 0 0 0,1 0 0 0 0,-1 0 0 0 0,0 0-1 0 0,0 0 1 0 0,0 0 0 0 0,0 0 0 0 0,1 0 0 0 0,-1 1 0 0 0,0-1 0 0 0,0 0-1 0 0,0 0 1 0 0,1 0 0 0 0,-1 0 0 0 0,0 0 0 0 0,0 0 0 0 0,0 0 0 0 0,1 0-1 0 0,-1 0 1 0 0,0 0 0 0 0,0 0 0 0 0,0 0 0 0 0,1 0 0 0 0,-1 0-1 0 0,0 0 1 0 0,0-1 0 0 0,0 1 0 0 0,1 0-4 0 0,5-4-21 0 0,-5 4 30 0 0,15-12-9 0 0,1 0 0 0 0,-2-2 0 0 0,1 0 0 0 0,-2 0 0 0 0,6-8 0 0 0,63-85 0 0 0,-58 73 0 0 0,30-39 0 0 0,40-37 0 0 0,-57 71 0 0 0,3 1 0 0 0,0 1 0 0 0,16-7 0 0 0,-3 5 0 0 0,1 2 0 0 0,2 3 0 0 0,10-3 0 0 0,-55 32-200 0 0,0 0-1 0 0,10-2 201 0 0,-20 6-475 0 0,-2 1-33 0 0,0 0-4 0 0,-1 13-512 0 0,-10 9-2074 0 0,8-16 1228 0 0,-6 10-3098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368 175 8287 0 0,'19'-14'186'0'0,"-7"6"-17"0"0,-1 0 1 0 0,1-1 0 0 0,-2-1-1 0 0,4-3-169 0 0,4-7 279 0 0,-9 11 132 0 0,0 0-1 0 0,-1-1 1 0 0,0 0-411 0 0,-7 8 66 0 0,1-1-1 0 0,-1 1 1 0 0,1-1 0 0 0,-1 1-1 0 0,0-1 1 0 0,0 0 0 0 0,0 1-1 0 0,0-1 1 0 0,0 0 0 0 0,-1 0 0 0 0,1 1-1 0 0,-1-1 1 0 0,0 0 0 0 0,0 0-1 0 0,0-1-65 0 0,0 4 68 0 0,0-1 0 0 0,-1 0 0 0 0,1 1 1 0 0,0-1-1 0 0,-1 1 0 0 0,1-1 0 0 0,-1 1 0 0 0,1-1 0 0 0,-1 1 0 0 0,1-1 0 0 0,-1 1 0 0 0,1-1 0 0 0,-1 1 0 0 0,1-1 0 0 0,-1 1 0 0 0,1 0 0 0 0,-1-1 0 0 0,0 1 0 0 0,1 0 0 0 0,-1 0 0 0 0,0 0 0 0 0,1-1 0 0 0,-1 1 0 0 0,0 0 1 0 0,1 0-1 0 0,-1 0 0 0 0,0 0-68 0 0,-20 0 722 0 0,12 3-510 0 0,0 0 0 0 0,1 0 0 0 0,-1 1 0 0 0,-7 5-212 0 0,-16 7 272 0 0,-110 48 752 0 0,110-48-682 0 0,1 2-1 0 0,1 1 0 0 0,-9 9-341 0 0,7-4 0 0 0,8-7 0 0 0,2 2 0 0 0,-9 7 0 0 0,24-16 0 0 0,6-1 72 0 0,1-8-20 0 0,0 0 0 0 0,1 0 0 0 0,-1 0 0 0 0,1 0 0 0 0,0 1 0 0 0,-1-1 0 0 0,1 0 0 0 0,0 0 0 0 0,0 0 0 0 0,0 0-1 0 0,-1 0 1 0 0,1-1 0 0 0,0 1 0 0 0,0 0 0 0 0,1 0 0 0 0,-1-1 0 0 0,0 1 0 0 0,0 0 0 0 0,0-1 0 0 0,0 1 0 0 0,0-1 0 0 0,1 1 0 0 0,-1-1 0 0 0,0 0-1 0 0,0 0 1 0 0,1 1 0 0 0,-1-1 0 0 0,1 0-52 0 0,4 0 127 0 0,1 1-1 0 0,0-1 1 0 0,-1 0-1 0 0,6-2-126 0 0,-6 2-33 0 0,42-4-300 0 0,0-3-1 0 0,0-1 0 0 0,0-3 0 0 0,1-2 334 0 0,-36 9-442 0 0,-6 4 292 0 0,-5 7 134 0 0,-4 3 16 0 0,2-9 0 0 0,0-1 0 0 0,0 1 0 0 0,-1-1 0 0 0,1 0 0 0 0,0 1 0 0 0,0-1 0 0 0,0 1 0 0 0,0-1 0 0 0,0 1 0 0 0,0-1 0 0 0,0 0 0 0 0,0 1 0 0 0,0-1 0 0 0,0 1 0 0 0,0-1 0 0 0,0 1 0 0 0,0-1 0 0 0,0 1 0 0 0,0-1 0 0 0,1 0 0 0 0,-1 1 0 0 0,0-1 0 0 0,0 1 0 0 0,0-1 0 0 0,1 0 0 0 0,-1 1 0 0 0,0-1 0 0 0,1 0 0 0 0,-1 1 0 0 0,0-1 0 0 0,1 0 0 0 0,-1 1 0 0 0,0-1 0 0 0,1 0 0 0 0,-1 0 0 0 0,0 1 0 0 0,1-1 0 0 0,-1 0 0 0 0,1 0 0 0 0,-1 0 0 0 0,0 0 0 0 0,1 0 0 0 0,-1 0 0 0 0,1 1 0 0 0,-1-1 0 0 0,1 0 0 0 0,-1 0 0 0 0,3 0-62 0 0,0 1 0 0 0,-1 0 0 0 0,1-1 0 0 0,0 0 0 0 0,0 0 0 0 0,-1 0 0 0 0,1 0 0 0 0,0 0 0 0 0,-1 0 0 0 0,1-1 0 0 0,0 1 0 0 0,-1-1 0 0 0,1 0 0 0 0,0 0 0 0 0,-1 0 0 0 0,1 0 62 0 0,6-3-436 0 0,-1-1 0 0 0,1 1 0 0 0,-1-1 0 0 0,5-5 436 0 0,33-28-1521 0 0,-2-1-14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51 171 15663 0 0,'2'0'356'0'0,"17"1"381"0"0,-13-1-584 0 0,0 1 0 0 0,1-1 0 0 0,-1 0 1 0 0,5-1-154 0 0,42-7 312 0 0,-2-3 0 0 0,1-2 1 0 0,6-5-313 0 0,-46 14 275 0 0,1-1 0 0 0,-1-1 0 0 0,0 0 0 0 0,6-4-275 0 0,-13 6 1 0 0,0 1 1 0 0,0-1 0 0 0,0 0-1 0 0,-1 0 1 0 0,0 0-1 0 0,0-1 1 0 0,0 1-1 0 0,0-1 1 0 0,-1 0 0 0 0,1 0-1 0 0,-1-1-1 0 0,-2 4-196 0 0,0 1 0 0 0,-1 0-1 0 0,1-1 1 0 0,-1 1 0 0 0,1 0-1 0 0,-1-1 1 0 0,1 1 0 0 0,-1-1-1 0 0,0 1 1 0 0,1-1 0 0 0,-1 1-1 0 0,0-1 1 0 0,0 1 0 0 0,0-1-1 0 0,0 1 1 0 0,-1-1-1 0 0,1 1 198 0 0,0 0-67 0 0,-1 0 0 0 0,1 1 0 0 0,0-1 0 0 0,-1 0 0 0 0,1 1 0 0 0,-1-1 0 0 0,1 1 0 0 0,-1-1 0 0 0,1 1 0 0 0,-1-1 0 0 0,0 1 0 0 0,1-1 0 0 0,-1 1 0 0 0,1 0 0 0 0,-1-1 0 0 0,0 1 0 0 0,1 0 0 0 0,-1-1 0 0 0,0 1 0 0 0,0 0 0 0 0,1 0 0 0 0,-2 0 67 0 0,-1-1-151 0 0,-1 1 1 0 0,0 0-1 0 0,0 0 1 0 0,0 0 0 0 0,0 1-1 0 0,1-1 1 0 0,-1 1-1 0 0,-2 1 150 0 0,-6 2-313 0 0,0 0 1 0 0,0 1-1 0 0,0 1 0 0 0,1 0 0 0 0,-2 2 313 0 0,-55 39-113 0 0,47-32 524 0 0,-6 7-17 0 0,0 1 0 0 0,2 2 1 0 0,0 0-1 0 0,2 1 0 0 0,1 2 1 0 0,1 0-1 0 0,2 1 0 0 0,-10 19-394 0 0,27-43 13 0 0,0-1 1 0 0,0 0-1 0 0,0 1 0 0 0,1 0 0 0 0,-1-1 0 0 0,1 1 0 0 0,1 0 1 0 0,-2 4-14 0 0,2-8 10 0 0,0 0 0 0 0,0 1 0 0 0,0-1 0 0 0,0 1 1 0 0,0-1-1 0 0,0 0 0 0 0,0 1 0 0 0,1-1 1 0 0,-1 0-1 0 0,0 1 0 0 0,1-1 0 0 0,-1 0 0 0 0,1 0 1 0 0,-1 1-1 0 0,1-1 0 0 0,0 0 0 0 0,-1 0 1 0 0,1 0-1 0 0,0 0 0 0 0,0 0 0 0 0,0 0 0 0 0,0 0 1 0 0,0 0-1 0 0,0 0 0 0 0,0 0 0 0 0,0 0 1 0 0,0-1-1 0 0,0 1 0 0 0,1 0 0 0 0,-1-1 0 0 0,0 1 1 0 0,1-1-1 0 0,-1 1-10 0 0,6 0 123 0 0,1 0 0 0 0,-1 0 1 0 0,1-1-1 0 0,0 0 0 0 0,-1 0 1 0 0,1-1-1 0 0,-1 0 0 0 0,1 0 0 0 0,5-2-123 0 0,14-4-1611 0 0,27-12 1611 0 0,-28 9-686 0 0,17-6-337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527 177 10135 0 0,'18'-23'331'0'0,"-8"8"-76"0"0,2 0 0 0 0,0 1 0 0 0,7-6-255 0 0,12-10 1135 0 0,-19 18-166 0 0,0 0 0 0 0,1 1 1 0 0,0 1-1 0 0,7-4-969 0 0,-18 13 516 0 0,-2 1-72 0 0,-1 5-417 0 0,1 0-1 0 0,-1 0 0 0 0,0 0 1 0 0,0 0-1 0 0,0 0 0 0 0,-1 0 0 0 0,1-1 1 0 0,-1 1-1 0 0,-2 3-26 0 0,-5 7 235 0 0,0 0-1 0 0,-4 3-234 0 0,-4 6 397 0 0,-138 230 720 0 0,81-141-1117 0 0,-130 204 0 0 0,128-194-804 0 0,-21 37-384 0 0,89-146 744 0 0,4-9-100 0 0,1 0-1 0 0,0 0 0 0 0,0 0 0 0 0,1 1 0 0 0,0-1 1 0 0,0 1-1 0 0,-1 5 545 0 0,1-2-1535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19351 0 0,'0'0'439'0'0,"1"4"62"0"0,-1-1-440 0 0,0-1 1 0 0,0 1-1 0 0,0-1 0 0 0,0 1 0 0 0,0-1 0 0 0,-1 1 1 0 0,1-1-1 0 0,-1 0 0 0 0,0 1 0 0 0,0-1 0 0 0,1 0 0 0 0,-1 1 1 0 0,-1-1-1 0 0,1 0 0 0 0,0 0 0 0 0,-1 0 0 0 0,1 0 1 0 0,-1 0-1 0 0,-1 2-61 0 0,-71 91-1367 0 0,62-78 1246 0 0,0 0-1 0 0,1 1 0 0 0,1 1 1 0 0,0 0-1 0 0,1 0 122 0 0,6-5-1238 0 0,4-11-1012 0 0,-1-2 1481 0 0,7-6-766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282 392 15663 0 0,'0'0'356'0'0,"0"0"50"0"0,0 0 20 0 0,0 0-42 0 0,-1 1-250 0 0,-4 3-133 0 0,0 0 1 0 0,0-1-1 0 0,0 0 1 0 0,0 0-1 0 0,0 0 1 0 0,-1 0-1 0 0,1-1 1 0 0,-1 0-1 0 0,1 0 1 0 0,-1 0-1 0 0,0-1 1 0 0,-3 0-2 0 0,-16 3-2 0 0,0-2 0 0 0,-9 0 2 0 0,24-2 0 0 0,-1 0 0 0 0,1 0 0 0 0,0-1 0 0 0,0-1 0 0 0,0 0 0 0 0,0 0 0 0 0,0-1 0 0 0,-7-3 0 0 0,15 6 0 0 0,1-1 0 0 0,-1 1 0 0 0,1-1 0 0 0,-1 1 0 0 0,1-1 0 0 0,0 0 0 0 0,0 0 0 0 0,-1 0 0 0 0,1 0 0 0 0,0 0 0 0 0,0 0 0 0 0,0 0 0 0 0,0 0 0 0 0,0 0 0 0 0,0 0 0 0 0,0-1 0 0 0,0 1 0 0 0,1 0 0 0 0,-1-1 0 0 0,0 1 0 0 0,1 0 0 0 0,-1-1 0 0 0,1 1 0 0 0,0-2 0 0 0,-1 0 0 0 0,1 0 0 0 0,0 0 0 0 0,0 0 0 0 0,0 1 0 0 0,1-1 0 0 0,-1 0 0 0 0,1 0 0 0 0,-1 0 0 0 0,1 1 0 0 0,0-1 0 0 0,0 0 0 0 0,4-8 0 0 0,0 1 0 0 0,1-1 0 0 0,0 1 0 0 0,0 0 0 0 0,5-4 0 0 0,16-20-330 0 0,3 1-1 0 0,1 1 0 0 0,1 2 1 0 0,1 1-1 0 0,2 2 0 0 0,31-19 331 0 0,-52 37-9 0 0,0 1 1 0 0,1 0-1 0 0,0 1 0 0 0,0 1 0 0 0,0 0 1 0 0,13-2 8 0 0,-19 6 33 0 0,-1 0 1 0 0,1 1 0 0 0,0 0-1 0 0,0 0 1 0 0,0 1 0 0 0,0 0-1 0 0,0 0 1 0 0,0 1 0 0 0,-1 1 0 0 0,1-1-1 0 0,0 1 1 0 0,0 1 0 0 0,0 0-34 0 0,-4-1 110 0 0,0 1 0 0 0,-1 0 0 0 0,1 0 1 0 0,-1 0-1 0 0,0 0 0 0 0,0 1 0 0 0,0-1 1 0 0,0 1-1 0 0,0 0 0 0 0,-1 0 0 0 0,0 0 1 0 0,0 1-1 0 0,0-1 0 0 0,0 1 1 0 0,-1 0-1 0 0,0 0 0 0 0,0 0 0 0 0,0 0 1 0 0,0 0-1 0 0,-1 0 0 0 0,0 1 0 0 0,0-1 1 0 0,-1 0-1 0 0,1 0 0 0 0,-1 1 0 0 0,0-1 1 0 0,0 1-1 0 0,-1-1 0 0 0,0 0 0 0 0,0 0 1 0 0,0 1-1 0 0,0-1 0 0 0,-2 1-110 0 0,-3 7 7 0 0,0 0 0 0 0,-2-1 1 0 0,1 0-1 0 0,-2-1 0 0 0,0 1 0 0 0,0-2 0 0 0,-1 1 0 0 0,0-1 0 0 0,-7 5-7 0 0,-21 14-368 0 0,-1-1 1 0 0,-8 3 367 0 0,36-24-205 0 0,-104 66-2351 0 0,98-63 935 0 0,0 0-1 0 0,-1-2 0 0 0,-9 4 1622 0 0,6-6-1535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11975 0 0,'0'0'267'0'0,"0"0"42"0"0,0 0 17 0 0,0 0-28 0 0,-6 5-186 0 0,-6 5-87 0 0,1 1 0 0 0,1 1-1 0 0,0-1 1 0 0,1 2 0 0 0,-5 7-25 0 0,-11 22 1115 0 0,-1 6-1115 0 0,20-37 193 0 0,-19 41 157 0 0,3 2 1 0 0,1 0-1 0 0,-7 36-350 0 0,5-21 1171 0 0,-21 44-1171 0 0,33-92-341 0 0,-1-1 1 0 0,0 0-1 0 0,-2 0 0 0 0,0-1 1 0 0,-4 3 340 0 0,4-4-271 0 0,-12 11-1201 0 0,0 0 0 0 0,-2-2-1 0 0,-1-1 1 0 0,-16 10 1472 0 0,18-16-1535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 11975 0 0,'0'0'267'0'0,"0"0"42"0"0,2-1 17 0 0,1-1-176 0 0,0 0-106 0 0,0 1 0 0 0,0 0 0 0 0,0-1-1 0 0,0 1 1 0 0,1 0 0 0 0,-1 1 0 0 0,0-1 0 0 0,1 1-44 0 0,1-2 48 0 0,-13 25 2655 0 0,4-16-2557 0 0,0 0 0 0 0,-1 0 0 0 0,0-1 0 0 0,-1 0 0 0 0,1 0 1 0 0,-1 0-1 0 0,-1 0-146 0 0,-21 22 199 0 0,-51 73-199 0 0,68-86-2133 0 0,11-11-494 0 0,-5 8-2773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587 787 10135 0 0,'0'0'231'0'0,"0"0"29"0"0,0 0 19 0 0,0 0 37 0 0,0 0 125 0 0,1-1 58 0 0,4-4-152 0 0,0 1 0 0 0,-1-1 0 0 0,1 0 0 0 0,-1 0 0 0 0,-1 0 0 0 0,1-1 0 0 0,2-4-347 0 0,20-46 1616 0 0,-16 34-1055 0 0,83-210 992 0 0,-52 126-884 0 0,-21 49-1336 0 0,-2-1 0 0 0,-2 0 1 0 0,-1-15 666 0 0,-14 66-186 0 0,0 1 1 0 0,0-1 0 0 0,-1 0-1 0 0,0 1 1 0 0,0-1 0 0 0,-1 1-1 0 0,0-2 186 0 0,1 7-16 0 0,0 0-1 0 0,0 0 0 0 0,0 0 0 0 0,0 0 1 0 0,-1 0-1 0 0,1 0 0 0 0,0 0 1 0 0,-1 0-1 0 0,1 0 0 0 0,-1 0 1 0 0,1 0-1 0 0,-1 0 0 0 0,1 0 1 0 0,-1 0-1 0 0,0 0 0 0 0,1 0 1 0 0,-1 1-1 0 0,0-1 0 0 0,0 0 1 0 0,1 0-1 0 0,-1 1 0 0 0,0-1 1 0 0,0 1-1 0 0,0-1 0 0 0,0 1 1 0 0,0-1-1 0 0,0 1 0 0 0,0-1 0 0 0,0 1 1 0 0,0 0-1 0 0,0 0 0 0 0,0-1 1 0 0,-1 1-1 0 0,1 0 0 0 0,0 0 1 0 0,0 0-1 0 0,0 0 0 0 0,0 0 1 0 0,0 1-1 0 0,0-1 0 0 0,0 0 1 0 0,0 0-1 0 0,0 1 0 0 0,0-1 1 0 0,-1 1 16 0 0,-3 2-152 0 0,0 0 1 0 0,0 0 0 0 0,0 0-1 0 0,1 1 1 0 0,0 0 0 0 0,-1 0 0 0 0,1 0-1 0 0,1 0 1 0 0,-1 1 0 0 0,-1 2 151 0 0,-7 7-77 0 0,-7 10 218 0 0,1-1-1 0 0,2 2 1 0 0,0 1-1 0 0,2 0 1 0 0,-12 27-141 0 0,-9 36 1092 0 0,-3 20-1092 0 0,8-19 181 0 0,-94 307-181 0 0,108-341 0 0 0,-3-1 0 0 0,-2 0 0 0 0,-2-2 0 0 0,-3 0 0 0 0,-16 23 0 0 0,27-54-254 0 0,0 0 0 0 0,-2-1 0 0 0,0-1 1 0 0,-2 0-1 0 0,0-2 0 0 0,-1 0 0 0 0,0-1 0 0 0,-2-1 0 0 0,0-1 0 0 0,-1-1 0 0 0,-5 2 254 0 0,-19 5-1023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15663 0 0,'0'0'356'0'0,"0"-2"50"0"0,0 1-353 0 0,0-1 1 0 0,0 1 0 0 0,0 0 0 0 0,0 0-1 0 0,1-1 1 0 0,-1 1 0 0 0,0 0 0 0 0,1 0-1 0 0,-1 0 1 0 0,1 0 0 0 0,-1 0 0 0 0,1-1-1 0 0,-1 1 1 0 0,1 0 0 0 0,0 0 0 0 0,0 0-1 0 0,-1 1 1 0 0,1-1 0 0 0,0 0 0 0 0,0 0-1 0 0,0 0 1 0 0,0 1 0 0 0,0-1 0 0 0,0 0-1 0 0,0 1 1 0 0,0-1 0 0 0,0 1 0 0 0,0-1-1 0 0,1 1 1 0 0,-1-1 0 0 0,0 1 0 0 0,0 0-1 0 0,0 0 1 0 0,1 0 0 0 0,-1-1-54 0 0,43 0 980 0 0,-28 1-911 0 0,-1-1-1 0 0,8-1-68 0 0,113-22 482 0 0,-22 4 1084 0 0,48 0-1566 0 0,-47 8-4202 0 0,-91 9 2668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2 10135 0 0,'13'-1'257'0'0,"-1"1"262"0"0,-11 2-319 0 0,-6 5-120 0 0,-9 11 120 0 0,0 2 0 0 0,2-1 0 0 0,0 2-1 0 0,1 0 1 0 0,1 0 0 0 0,-2 8-200 0 0,-5 10 281 0 0,-23 49 578 0 0,-71 143 922 0 0,-71 69-1764 0 0,155-258-18 0 0,-2 1-841 0 0,-1-1-1 0 0,-3-2 1 0 0,-1-1 0 0 0,-1-2-1 0 0,-37 30 843 0 0,46-47-4772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3 316 11975 0 0,'0'0'267'0'0,"0"0"-208"0"0,-1 0 0 0 0,1-1 1 0 0,0 1-1 0 0,0 0 0 0 0,0 0 0 0 0,-1-1 1 0 0,1 1-1 0 0,0 0 0 0 0,0-1 1 0 0,0 1-1 0 0,0 0 0 0 0,0 0 0 0 0,0-1 1 0 0,0 1-1 0 0,-1 0 0 0 0,1-1 0 0 0,0 1 1 0 0,0 0-1 0 0,0-1 0 0 0,0 1 0 0 0,0 0 1 0 0,1-1-1 0 0,-1 1 0 0 0,0 0 0 0 0,0-1-59 0 0,12-4 227 0 0,0 0-1 0 0,0 1 0 0 0,0 0 0 0 0,1 1 0 0 0,0 0 1 0 0,-1 1-1 0 0,6 0-226 0 0,22-5 92 0 0,23-6 532 0 0,218-49 2308 0 0,-204 41-3324 0 0,-1-3 0 0 0,43-21 392 0 0,-85 29-1301 0 0,0-2-1 0 0,8-6 1302 0 0,-25 14-347 0 0,47-29-1187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13823 0 0,'0'0'315'0'0,"0"0"45"0"0,0 0 21 0 0,1 3-49 0 0,2 6-293 0 0,-1 0 0 0 0,0 0-1 0 0,0 0 1 0 0,-1 0 0 0 0,0 0-1 0 0,-1 0 1 0 0,0 0-1 0 0,0 0 1 0 0,-1 3-39 0 0,-4 25 1107 0 0,-6 25-1107 0 0,10-56 101 0 0,-11 52 231 0 0,-3-1 0 0 0,-2-1 0 0 0,-2 0 0 0 0,-3-1 0 0 0,-2-2 0 0 0,-3 0 0 0 0,-1-2 0 0 0,-17 20-332 0 0,0-8-658 0 0,-2-2-1 0 0,-2-3 0 0 0,-8 3 659 0 0,44-50-211 0 0,0 0 0 0 0,0-2 0 0 0,-1 0 0 0 0,0 0 0 0 0,0-1 0 0 0,-1-1 1 0 0,0 0-1 0 0,0-1 0 0 0,-9 1 211 0 0,23-6-9 0 0,0-1 0 0 0,0 0 0 0 0,0 1 0 0 0,0-1 0 0 0,1 0 0 0 0,-1 0 0 0 0,0 0 0 0 0,0 1 0 0 0,0-1 1 0 0,0 0-1 0 0,0 0 0 0 0,0 0 0 0 0,1 0 0 0 0,-1-1 0 0 0,0 1 0 0 0,0 0 0 0 0,0 0 9 0 0,-1-5-15 0 0,2 4 16 0 0,-1-1-1 0 0,0 0 0 0 0,1 0 0 0 0,-1-1 0 0 0,1 1 0 0 0,0 0 0 0 0,-1 0 0 0 0,1-1 0 0 0,0 1 0 0 0,0 0 0 0 0,1 0 0 0 0,-1 0 0 0 0,0-1 0 0 0,1 1 0 0 0,-1 0 0 0 0,1 0 0 0 0,0 0 0 0 0,0 0 0 0 0,-1 0 0 0 0,1 0 0 0 0,1 0 0 0 0,-1 0 0 0 0,1-1 0 0 0,4-5 0 0 0,0 1 0 0 0,1-1 0 0 0,0 1 0 0 0,5-4 0 0 0,5-5 0 0 0,2-4 34 0 0,1 1-1 0 0,1 1 1 0 0,1 1-1 0 0,0 1 0 0 0,1 1 1 0 0,1 1-1 0 0,1 1 1 0 0,-1 1-1 0 0,2 2 1 0 0,0 0-1 0 0,0 1 1 0 0,2 2-34 0 0,-23 5 157 0 0,7-1 75 0 0,1 0-1 0 0,0 0 1 0 0,-1 1 0 0 0,1 1-1 0 0,8 0-231 0 0,-18 1 42 0 0,0 0-1 0 0,0 0 1 0 0,-1 1 0 0 0,1-1-1 0 0,0 1 1 0 0,-1-1-1 0 0,1 1 1 0 0,0 0-1 0 0,-1 0 1 0 0,1 0 0 0 0,-1 0-1 0 0,0 0 1 0 0,1 1-1 0 0,-1-1 1 0 0,0 1-1 0 0,0 0 1 0 0,0-1 0 0 0,0 1-1 0 0,0 0 1 0 0,0 0-1 0 0,0 0 1 0 0,-1 1-1 0 0,1-1 1 0 0,-1 0 0 0 0,0 1-1 0 0,1-1 1 0 0,-1 0-1 0 0,0 1 1 0 0,0 1-42 0 0,0 2 94 0 0,1 0-1 0 0,-2 0 1 0 0,1 0 0 0 0,-1 0-1 0 0,0 0 1 0 0,0 0 0 0 0,0 1-1 0 0,-1-1 1 0 0,0 0 0 0 0,0 0-1 0 0,-1 0 1 0 0,1-1 0 0 0,-4 7-94 0 0,-4 10-88 0 0,-1-1 1 0 0,-13 20 87 0 0,16-28 74 0 0,-17 27-87 0 0,11-20-51 0 0,1 2 0 0 0,0 0 0 0 0,2 0 0 0 0,0 3 64 0 0,9-23-1404 0 0,1-2-511 0 0,0 0-107 0 0,0 0-24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1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9815 0 0,'0'0'9520'0'0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 6447 0 0,'0'0'142'0'0,"0"0"22"0"0,0 0 13 0 0,2-1-20 0 0,8 0-125 0 0,-10 1-32 0 0,0 0 0 0 0,0 0 0 0 0,1 0 0 0 0,-1 0 0 0 0,0 0 0 0 0,0 0 0 0 0,1 0 0 0 0,-1 0 0 0 0,0 0 0 0 0,0 0 0 0 0,1 0 0 0 0,-1 0 0 0 0,0 0 0 0 0,0 0 0 0 0,0 1 0 0 0,1-1 0 0 0,-1 0 0 0 0,0 0 0 0 0,0 0 0 0 0,0 0 0 0 0,1 0 0 0 0,-1 0 0 0 0,0 1 0 0 0,0-1 0 0 0,0 0 0 0 0,1 0 0 0 0,-1 0 0 0 0,0 0 0 0 0,0 1 0 0 0,0-1 0 0 0,0 0 0 0 0,-1 4 46 0 0,-1 0 1 0 0,0-1-1 0 0,-1 1 0 0 0,1-1 0 0 0,0 1 0 0 0,-1-1 0 0 0,0 0 0 0 0,-1 1-46 0 0,-5 7 578 0 0,-6 9-188 0 0,0 0 0 0 0,2 1 0 0 0,0 1 0 0 0,-5 14-390 0 0,-103 224 1605 0 0,100-220-1605 0 0,-2-2 0 0 0,-5 3 0 0 0,10-13 0 0 0,5-10 0 0 0,-1 0 0 0 0,-13 12 0 0 0,-11 12 0 0 0,11-10 602 0 0,-30 25-602 0 0,28-29 840 0 0,-23 29-840 0 0,51-55 441 0 0,0-1-292 0 0,-2 2-133 0 0,6-7-16 0 0,-2 2 0 0 0,87-96 0 0 0,-63 73 0 0 0,-3 2 0 0 0,2 1 0 0 0,15-12 0 0 0,-31 28 0 0 0,0 0 0 0 0,1 1 0 0 0,-1 0 0 0 0,1 1 0 0 0,0-1 0 0 0,0 2 0 0 0,1-1 0 0 0,-1 1 0 0 0,1 1 0 0 0,6-1 0 0 0,12-2 0 0 0,-5 1 0 0 0,1 2 0 0 0,14-1 0 0 0,-33 3 0 0 0,16 3 0 0 0,-15-2 0 0 0,-4 0 0 0 0,0-1 0 0 0,0 1 0 0 0,0-1 0 0 0,0 1 0 0 0,0 0 0 0 0,0 0 0 0 0,-1 0 0 0 0,1 0 0 0 0,0 0 0 0 0,-1 0 0 0 0,1 0 0 0 0,0 0 0 0 0,0 2 0 0 0,1-1 13 0 0,-1 0 0 0 0,1 1 0 0 0,-1-1 0 0 0,0 1 0 0 0,0 0 0 0 0,0 0 0 0 0,0 0 0 0 0,-1-1 0 0 0,1 2 0 0 0,-1-1 0 0 0,0 0 0 0 0,0 0 0 0 0,0 0 1 0 0,0 1-1 0 0,0-1 0 0 0,-1 0 0 0 0,1 1 0 0 0,-1 2-13 0 0,0 10 457 0 0,0 0 0 0 0,-1 0 1 0 0,-2 9-458 0 0,1-4 425 0 0,1-11-424 0 0,0-1 0 0 0,-1 1-1 0 0,0-1 1 0 0,0 0 0 0 0,-1 0-1 0 0,0 0 1 0 0,-1 0 0 0 0,0 0 0 0 0,0-1-1 0 0,-1 0 1 0 0,0 0 0 0 0,0 0-1 0 0,-1 0 1 0 0,0-1 0 0 0,0 0-1 0 0,-1 0 1 0 0,0-1 0 0 0,0 1-1 0 0,-1-2 1 0 0,0 1 0 0 0,0-1 0 0 0,0 0-1 0 0,-5 2 0 0 0,-27 13-13 0 0,-1-1 1 0 0,-1-1-1 0 0,0-3 0 0 0,-1-2 0 0 0,-1-1 13 0 0,25-8-174 0 0,4 0-354 0 0,0-1-1 0 0,-8 0 529 0 0,19-3-58 0 0,0 1 0 0 0,0-1 0 0 0,1-1 0 0 0,-1 1 0 0 0,0 0 0 0 0,1-1 0 0 0,-1 0-1 0 0,0 1 1 0 0,1-2 0 0 0,-1 1 0 0 0,1 0 0 0 0,-3-2 58 0 0,5 2 0 0 0,-1 1 0 0 0,1-1 0 0 0,0 0 0 0 0,0 0 0 0 0,0 0 0 0 0,0 0 0 0 0,0 0 0 0 0,1 0 0 0 0,-1 0 0 0 0,0 0 0 0 0,0 0 0 0 0,1 0 0 0 0,-1-1 0 0 0,1 1 0 0 0,-1 0 0 0 0,1 0 0 0 0,-1-1 0 0 0,1 1 0 0 0,0 0 0 0 0,-1-2 0 0 0,1 0 0 0 0,0 0 0 0 0,0 0 0 0 0,0 1 0 0 0,0-1 0 0 0,0 0 0 0 0,1 0 0 0 0,0 0 0 0 0,0 0 0 0 0,1-4 0 0 0,0 1 0 0 0,1-1 0 0 0,-1 1 0 0 0,2 0 0 0 0,-1 0 0 0 0,1 0 0 0 0,1-2 0 0 0,6-3-387 0 0,0-1-1 0 0,1 2 1 0 0,0 0-1 0 0,0 0 1 0 0,1 1-1 0 0,1 0 0 0 0,-1 1 1 0 0,1 1-1 0 0,11-4 388 0 0,-20 9-186 0 0,-1 1 0 0 0,1 0 0 0 0,-1 0 0 0 0,1 0-1 0 0,-1 1 1 0 0,1 0 0 0 0,0 0 0 0 0,-1 0 0 0 0,1 0 0 0 0,-1 0-1 0 0,3 2 187 0 0,6-1-512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224 160 13823 0 0,'0'0'315'0'0,"0"0"45"0"0,2 0 21 0 0,104-10 998 0 0,-78 5 332 0 0,18-6-1711 0 0,-5 1 846 0 0,-24 5-759 0 0,0 0 0 0 0,0-2 0 0 0,-1 1 0 0 0,0-2-1 0 0,0-1 1 0 0,0 0 0 0 0,8-7-87 0 0,-22 15-82 0 0,-1 1 0 0 0,0-1 0 0 0,0 0 0 0 0,0 0-1 0 0,0 0 1 0 0,0 0 0 0 0,0 0 0 0 0,0 0 0 0 0,0 0-1 0 0,0 0 1 0 0,0 0 0 0 0,0 0 0 0 0,-1 0 0 0 0,1 0 0 0 0,0-1-1 0 0,-1 1 1 0 0,1 0 0 0 0,-1-1 0 0 0,0 1 0 0 0,1 0 0 0 0,-1-1-1 0 0,0 1 1 0 0,0 0 0 0 0,0-1 0 0 0,0 1 0 0 0,0-1 0 0 0,0 1-1 0 0,0 0 1 0 0,0-1 0 0 0,0 1 0 0 0,-1-2 82 0 0,0 2-80 0 0,0-1 1 0 0,0 1-1 0 0,0 0 1 0 0,0-1-1 0 0,-1 1 1 0 0,1 0-1 0 0,0 0 1 0 0,-1 0-1 0 0,1 0 1 0 0,-1 0-1 0 0,1 0 1 0 0,-1 0-1 0 0,1 0 1 0 0,-1 1-1 0 0,0-1 0 0 0,1 1 1 0 0,-1-1-1 0 0,0 1 1 0 0,1-1-1 0 0,-1 1 1 0 0,0 0-1 0 0,0 0 1 0 0,1 0-1 0 0,-2 0 80 0 0,-10 1-229 0 0,1 0 1 0 0,0 0-1 0 0,0 1 0 0 0,0 1 0 0 0,0 0 0 0 0,1 1 0 0 0,-8 3 229 0 0,-17 9 32 0 0,-24 15-32 0 0,27-14 2 0 0,-5 4 615 0 0,1 1 0 0 0,1 1 0 0 0,-25 23-617 0 0,40-28 351 0 0,1 0 1 0 0,1 1 0 0 0,1 1-1 0 0,1 0 1 0 0,1 2-1 0 0,-10 15-351 0 0,22-30 5 0 0,0 1 0 0 0,0 0 0 0 0,1 0 0 0 0,0 1-5 0 0,1-6 0 0 0,1 1-1 0 0,0 0 1 0 0,1-1 0 0 0,-1 1-1 0 0,1 0 1 0 0,-1-1-1 0 0,1 1 1 0 0,0 0 0 0 0,1-1-1 0 0,-1 4 1 0 0,1-6 13 0 0,0 1 0 0 0,-1 0-1 0 0,1-1 1 0 0,0 1 0 0 0,0-1-1 0 0,0 1 1 0 0,0-1 0 0 0,1 1-1 0 0,-1-1 1 0 0,0 0 0 0 0,0 0-1 0 0,1 1 1 0 0,-1-1 0 0 0,1 0-1 0 0,-1 0 1 0 0,1 0 0 0 0,0-1-1 0 0,-1 1 1 0 0,1 0 0 0 0,0-1-1 0 0,-1 1 1 0 0,1-1 0 0 0,0 1-1 0 0,0-1 1 0 0,-1 0 0 0 0,2 0-13 0 0,7 2 194 0 0,0-1 1 0 0,1-1-1 0 0,9 0-194 0 0,-19 0 18 0 0,54-5-1044 0 0,0-2 1 0 0,0-3 0 0 0,14-7 1025 0 0,-66 17-9 0 0,64-16-1525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1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10135 0 0,'0'0'464'0'0,"4"1"-9"0"0,12 2-295 0 0,-2 2-143 0 0,-13-4 12 0 0,0 0-1 0 0,0 0 0 0 0,0 0 0 0 0,-1 0 0 0 0,1 0 0 0 0,0 1 1 0 0,-1-1-1 0 0,1 0 0 0 0,0 1 0 0 0,-1-1 0 0 0,0 0 1 0 0,1 1-1 0 0,-1-1 0 0 0,0 1 0 0 0,0-1 0 0 0,0 1 1 0 0,1-1-1 0 0,-2 0 0 0 0,1 1 0 0 0,0-1 0 0 0,0 1-28 0 0,-1 3 170 0 0,0 1 0 0 0,0-1-1 0 0,0 0 1 0 0,-1 0-1 0 0,0 1-169 0 0,-11 21 790 0 0,-1 0-1 0 0,-1-1 1 0 0,-1-1-1 0 0,-2 0 1 0 0,-5 4-790 0 0,-15 24 732 0 0,-132 198-732 0 0,133-199 0 0 0,17-24 0 0 0,-5 11 0 0 0,-33 50 0 0 0,17-28 0 0 0,29-43-709 0 0,-1-1-1 0 0,-1-1 1 0 0,-14 14 709 0 0,6-8-641 0 0,20-19 218 0 0,-1-1-1 0 0,0 1 1 0 0,0-1 0 0 0,0 0 0 0 0,0 0-1 0 0,0 0 1 0 0,0-1 0 0 0,0 1-1 0 0,-1-1 1 0 0,1 1 0 0 0,0-1 0 0 0,-1 0-1 0 0,-2 0 424 0 0,4-1-1536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32 510 11975 0 0,'0'0'547'0'0,"-1"1"-11"0"0,-26 59 616 0 0,27-58-643 0 0,-1 0-66 0 0,-1 4-222 0 0,1-5 166 0 0,1-1 101 0 0,0 0 21 0 0,4-11 515 0 0,45-85 608 0 0,-12 21-1632 0 0,46-68 0 0 0,-79 137 0 0 0,24-38 0 0 0,2 1 0 0 0,10-8 0 0 0,-30 39 0 0 0,1 0 0 0 0,1 1 0 0 0,-1 0 0 0 0,2 1 0 0 0,0 0 0 0 0,0 1 0 0 0,0 1 0 0 0,1 0 0 0 0,9-3 0 0 0,-19 9 0 0 0,1 0 0 0 0,1 0 0 0 0,-1 1 0 0 0,0 0 0 0 0,0 0 0 0 0,0 0 0 0 0,1 1 0 0 0,-1-1 0 0 0,0 1 0 0 0,1 1 0 0 0,-1-1 0 0 0,0 1 0 0 0,1 0 0 0 0,-1 0 0 0 0,1 0 0 0 0,1 2 0 0 0,1 0 0 0 0,-1 0 0 0 0,0 1 0 0 0,0 0 0 0 0,0 0 0 0 0,-1 0 0 0 0,1 1 0 0 0,-1 0 0 0 0,4 4 0 0 0,4 6 0 0 0,-1 0 0 0 0,-1 1 0 0 0,0 0 0 0 0,-1 1 0 0 0,-1 0 0 0 0,0 1 0 0 0,4 13 0 0 0,-8-16 0 0 0,0 0 0 0 0,-2 0 0 0 0,0 1 0 0 0,-1-1 0 0 0,0 1 0 0 0,-1 0 0 0 0,-1 0 0 0 0,0-1 0 0 0,-1 1 0 0 0,-1 0 0 0 0,-1 0 0 0 0,0 0 0 0 0,-1 0 0 0 0,-1 0 0 0 0,2-10 0 0 0,0-1 0 0 0,0 0 0 0 0,-1 1 0 0 0,0-1 0 0 0,0 0 0 0 0,0-1 0 0 0,0 1 0 0 0,-1-1 0 0 0,0 1 0 0 0,0-1 0 0 0,0 0 0 0 0,-1 0 0 0 0,1-1 0 0 0,-1 1 0 0 0,-4 1 0 0 0,-7 5 0 0 0,-1-1 0 0 0,0-1 0 0 0,0-1 0 0 0,-5 1 0 0 0,-171 54-57 0 0,72-25-1270 0 0,102-32 1191 0 0,-1 0 0 0 0,1-1-1 0 0,-1-1 1 0 0,-3 0 136 0 0,-20-2-4320 0 0,43-1 2785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30 10135 0 0,'0'0'231'0'0,"0"0"29"0"0,0 0 19 0 0,-2 1-41 0 0,-5 0-186 0 0,0 0 0 0 0,0 0 0 0 0,0 1 0 0 0,0 0 0 0 0,1 1 0 0 0,-1 0-1 0 0,1 0 1 0 0,-1 0 0 0 0,1 1 0 0 0,-5 2-52 0 0,-1 3 660 0 0,-2-1 0 0 0,-12 6-660 0 0,11-7 148 0 0,2 0 1 0 0,-13 9-149 0 0,1 3 512 0 0,0 1 0 0 0,-19 19-512 0 0,37-31 103 0 0,-1 0-1 0 0,2 0 0 0 0,-1 1 1 0 0,1 0-1 0 0,0 0 1 0 0,1 0-1 0 0,0 1 0 0 0,0 0 1 0 0,1 0-1 0 0,0 2-102 0 0,1 2 0 0 0,5-3 0 0 0,-1-8 26 0 0,0 0 1 0 0,1-1-1 0 0,-1 1 0 0 0,1-1 0 0 0,-1 1 0 0 0,1-1 0 0 0,0 0 0 0 0,0 0 0 0 0,0 0 1 0 0,0 0-1 0 0,1 0 0 0 0,-1 0 0 0 0,0 0 0 0 0,1-1 0 0 0,-1 1 0 0 0,2-1-26 0 0,1 1 105 0 0,-1 0 0 0 0,1-1 0 0 0,0 1 0 0 0,0-1 1 0 0,0-1-1 0 0,0 1 0 0 0,0-1 0 0 0,0 1 0 0 0,2-2-105 0 0,9 0 323 0 0,-1-1 0 0 0,1-1 0 0 0,-1 0 0 0 0,1-1 0 0 0,10-5-323 0 0,-19 6-35 0 0,0 1 1 0 0,1-2-1 0 0,-1 1 1 0 0,0-1-1 0 0,0 0 0 0 0,-1 0 1 0 0,1-1-1 0 0,-1 0 1 0 0,4-4 34 0 0,-6 5-44 0 0,-1-1 1 0 0,1 1 0 0 0,-1-1-1 0 0,0 0 1 0 0,0 1 0 0 0,0-2-1 0 0,-1 1 1 0 0,0 0 0 0 0,0 0-1 0 0,0-1 1 0 0,-1 1 0 0 0,1-1-1 0 0,-1-4 44 0 0,1-10 0 0 0,-1 1 0 0 0,-1 0 0 0 0,-1 0 0 0 0,-1-1 0 0 0,-1-7 0 0 0,1 19-140 0 0,0 1 1 0 0,-1 0-1 0 0,1 0 0 0 0,-1 0 0 0 0,-1 1 1 0 0,1-1-1 0 0,-2-1 140 0 0,-11-24-858 0 0,12 22-974 0 0,4 2-3284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8 13823 0 0,'0'0'315'0'0,"3"-5"227"0"0,-3 5-532 0 0,-1 0-1 0 0,1 0 1 0 0,0-1 0 0 0,0 1-1 0 0,0 0 1 0 0,0 0-1 0 0,0 0 1 0 0,0 0 0 0 0,0 0-1 0 0,0 0 1 0 0,0 0-1 0 0,0 0 1 0 0,0 0 0 0 0,1 0-1 0 0,-1 0 1 0 0,0-1-1 0 0,0 1 1 0 0,0 0 0 0 0,0 0-1 0 0,0 0 1 0 0,0 0-1 0 0,0 0 1 0 0,0 0 0 0 0,0 0-1 0 0,0 0 1 0 0,0 0-1 0 0,0 0 1 0 0,0 0 0 0 0,0 0-1 0 0,0 0 1 0 0,0 0-1 0 0,0 0 1 0 0,1-1 0 0 0,-1 1-1 0 0,0 0 1 0 0,0 0-1 0 0,0 0 1 0 0,0 0 0 0 0,0 0-1 0 0,0 0 1 0 0,0 0-1 0 0,0 0 1 0 0,0 0 0 0 0,0 0-1 0 0,0 0 1 0 0,1 0-1 0 0,-1 0 1 0 0,0 0 0 0 0,0 0-1 0 0,0 0 1 0 0,0 0-1 0 0,0 0 1 0 0,0 0 0 0 0,0 1-1 0 0,0-1 1 0 0,0 0-1 0 0,0 0 1 0 0,0 0-1 0 0,0 0 1 0 0,1 0 0 0 0,-1 0-1 0 0,0 0 1 0 0,0 0-1 0 0,0 0 1 0 0,0 0 0 0 0,0 0-1 0 0,0 0-9 0 0,0 4 94 0 0,1 1 0 0 0,-1-1 0 0 0,0 0 0 0 0,0 0 0 0 0,-1 0 0 0 0,1 1 0 0 0,-1-1 0 0 0,0 0 0 0 0,0 0 0 0 0,0 0 0 0 0,-1 0 0 0 0,0 1-94 0 0,-7 15 911 0 0,-10 17-911 0 0,12-23-3 0 0,-198 341 2236 0 0,165-289-2402 0 0,-77 118 169 0 0,90-139-664 0 0,-3-2 0 0 0,-1-1 0 0 0,-36 37 664 0 0,64-76-802 0 0,0 0-1 0 0,0-1 1 0 0,0 1 0 0 0,0 0-1 0 0,0-1 1 0 0,-2 1 802 0 0,-4 1-5418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75 451 15663 0 0,'3'-35'939'0'0,"1"-1"0"0"0,7-30-939 0 0,-8 54 171 0 0,1 0 1 0 0,0 1 0 0 0,1-1 0 0 0,0 1-1 0 0,0 0 1 0 0,1 0 0 0 0,1 1-1 0 0,0-1 1 0 0,0 2 0 0 0,2-3-172 0 0,6-5 13 0 0,1 1-1 0 0,1 0 1 0 0,0 1 0 0 0,1 1-1 0 0,0 0 1 0 0,1 2 0 0 0,1 0 0 0 0,0 1-1 0 0,0 1 1 0 0,1 1 0 0 0,0 1-1 0 0,1 0 1 0 0,21-3-13 0 0,-33 9 0 0 0,13-3 0 0 0,0 1 0 0 0,0 0 0 0 0,1 2 0 0 0,22 1 0 0 0,-39 1 0 0 0,-1 1 0 0 0,1 0 0 0 0,0 0 0 0 0,-1 1 0 0 0,1 0 0 0 0,-1 0 0 0 0,1 1 0 0 0,4 2 0 0 0,-7-3 0 0 0,0 1 0 0 0,0-1 0 0 0,0 1 0 0 0,-1 0 0 0 0,1 0 0 0 0,-1 1 0 0 0,0-1 0 0 0,0 1 0 0 0,0-1 0 0 0,0 1 0 0 0,-1 0 0 0 0,1 0 0 0 0,0 3 0 0 0,0 0-15 0 0,0 0 1 0 0,-1 0-1 0 0,1 0 0 0 0,-2 0 0 0 0,1 0 0 0 0,-1 0 0 0 0,0 0 0 0 0,-1 1 1 0 0,1-1-1 0 0,-2 6 15 0 0,0-2 110 0 0,-1 0 0 0 0,0 0 0 0 0,0 0 0 0 0,-1 0 0 0 0,-1 0 0 0 0,-3 7-110 0 0,-5 7 307 0 0,-2 0 0 0 0,0 0 1 0 0,-2-2-1 0 0,-1 0 0 0 0,-4 3-307 0 0,7-9 0 0 0,0-2 0 0 0,-2 0 0 0 0,0 0 0 0 0,-1-1 0 0 0,-7 4 0 0 0,-12 5 0 0 0,-1-1 0 0 0,-10 3 0 0 0,22-12-182 0 0,-1-2 1 0 0,-1 0-1 0 0,0-2 0 0 0,0-1 0 0 0,-1-2 0 0 0,-21 3 182 0 0,27-6-693 0 0,0-2 0 0 0,0 0 0 0 0,-1-1-1 0 0,1-2 1 0 0,-12-2 693 0 0,8-1-6139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11975 0 0,'0'0'267'0'0,"0"0"42"0"0,0 0 17 0 0,0 0-28 0 0,0 0-58 0 0,0 0 491 0 0,0 0 238 0 0,-1 2 45 0 0,-8 14-635 0 0,1 0 0 0 0,1 1 0 0 0,0 0 0 0 0,1 0 1 0 0,-3 18-380 0 0,-8 20 1233 0 0,14-47-1184 0 0,-5 15 12 0 0,1 0 0 0 0,-3 18-61 0 0,9-36 5 0 0,0 1 0 0 0,1-1-1 0 0,-1 1 1 0 0,1-1 0 0 0,0 0 0 0 0,0 1-1 0 0,1-1 1 0 0,-1 1 0 0 0,1-1-1 0 0,0 0 1 0 0,1 0 0 0 0,-1 1 0 0 0,1-1-1 0 0,3 5-4 0 0,-5-10 57 0 0,1 0 0 0 0,0 1 1 0 0,0-1-1 0 0,0 1 0 0 0,-1-1 0 0 0,1 0 0 0 0,0 0 0 0 0,0 0 0 0 0,0 1 0 0 0,0-1 0 0 0,-1 0 0 0 0,1 0 0 0 0,0 0 1 0 0,0 0-1 0 0,0 0 0 0 0,0 0 0 0 0,0-1 0 0 0,0 1 0 0 0,-1 0 0 0 0,1 0 0 0 0,0-1 0 0 0,0 1-57 0 0,0 0 112 0 0,8-3-57 0 0,0 1 1 0 0,-1-1-1 0 0,1-1 0 0 0,-1 1 1 0 0,0-2-1 0 0,0 1 0 0 0,0-1 0 0 0,-1 0 1 0 0,1-1-1 0 0,-1 1 0 0 0,0-2-55 0 0,24-21 0 0 0,0 0 0 0 0,-2-3 0 0 0,-2 0 0 0 0,1-4 0 0 0,-13 16-5 0 0,5-10-54 0 0,12-19 59 0 0,-31 46-337 0 0,-1 2-138 0 0,0 0-33 0 0,0 0 66 0 0,0 3 292 0 0,-6 28 138 0 0,3-17 448 0 0,1 0 0 0 0,-1 10-436 0 0,1 9 808 0 0,0-22-770 0 0,1 0 1 0 0,0 0-1 0 0,1 0 1 0 0,1 0 0 0 0,-1 1-1 0 0,2-1 1 0 0,0 0-1 0 0,1 4-38 0 0,-3-14-21 0 0,1 1 0 0 0,0-1 0 0 0,-1 1 0 0 0,1-1-1 0 0,0 0 1 0 0,0 1 0 0 0,0-1 0 0 0,-1 0 0 0 0,1 0 0 0 0,1 1-1 0 0,-1-1 1 0 0,0 0 0 0 0,0 0 0 0 0,0 0 0 0 0,1 0 0 0 0,-1 0-1 0 0,0-1 1 0 0,1 1 0 0 0,-1 0 0 0 0,1-1 0 0 0,-1 1 0 0 0,1-1-1 0 0,-1 1 1 0 0,1-1 0 0 0,-1 0 0 0 0,1 1 21 0 0,3-1-803 0 0,-1 0 1 0 0,0 0-1 0 0,1-1 0 0 0,-1 1 0 0 0,1-1 1 0 0,-1 0-1 0 0,0 0 0 0 0,4-2 803 0 0,13-5-6244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10 15663 0 0,'0'0'719'0'0,"0"0"-20"0"0,-1-8-421 0 0,-1 7-278 0 0,-3 5 0 0 0,-5 11 0 0 0,6-10 0 0 0,-67 109 0 0 0,38-60 0 0 0,-234 406 0 0 0,192-314-130 0 0,-34 102 130 0 0,87-186-2647 0 0,21-57 1624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273 136 15663 0 0,'39'-62'1720'0'0,"-29"45"-1273"0"0,-6 10-49 0 0,0 1 1 0 0,-1-1-1 0 0,0 0 0 0 0,3-6-398 0 0,-5 4 0 0 0,-4 2 0 0 0,0 7 0 0 0,-1-1 0 0 0,0 1 0 0 0,0 1 0 0 0,0-1 0 0 0,0 0 0 0 0,0 1 0 0 0,0 0 0 0 0,0 0 0 0 0,0 0 0 0 0,-3 2 0 0 0,1 1 0 0 0,-1 0 0 0 0,0 0 0 0 0,1 0 0 0 0,0 0 0 0 0,0 1 0 0 0,1 0 0 0 0,-1 0 0 0 0,0 2 0 0 0,-10 8 0 0 0,-67 66 0 0 0,49-47 0 0 0,5-1 0 0 0,1 0 0 0 0,-6 12 0 0 0,32-42 0 0 0,0 0 0 0 0,1 0 0 0 0,-1 0 0 0 0,0 0 0 0 0,1 0 0 0 0,0 0 0 0 0,0 0 0 0 0,-1 3 0 0 0,2 6 0 0 0,0-10 2 0 0,1-1-1 0 0,0 1 0 0 0,-1-1 1 0 0,1 0-1 0 0,0 1 1 0 0,0-1-1 0 0,0 0 0 0 0,0 1 1 0 0,0-1-1 0 0,0 0 1 0 0,0 0-1 0 0,0 0 1 0 0,0 0-1 0 0,0 0 0 0 0,1 0 1 0 0,-1-1-1 0 0,0 1 1 0 0,1 0-1 0 0,-1 0 0 0 0,1-1 1 0 0,-1 1-1 0 0,1-1 1 0 0,-1 0-1 0 0,1 1 0 0 0,-1-1 1 0 0,1 0-1 0 0,-1 0 1 0 0,1 0-1 0 0,-1 0 0 0 0,1 0 1 0 0,0 0-2 0 0,8-1 165 0 0,0 0 1 0 0,0 0-1 0 0,0-1 0 0 0,5-1-165 0 0,-7 1 226 0 0,31-8-415 0 0,0-2-1 0 0,-1-1 1 0 0,-1-2 0 0 0,0-2-1 0 0,3-4 190 0 0,-38 21-370 0 0,-2 0-118 0 0,0 0-22 0 0,0 0-2 0 0,0 0 0 0 0,-12 3-512 0 0,8-1 799 0 0,2-1 136 0 0,0-1 0 0 0,0 1 0 0 0,0 0 0 0 0,0 1 0 0 0,1-1-1 0 0,-1 0 1 0 0,0 0 0 0 0,1 1 0 0 0,-1-1 0 0 0,1 1 0 0 0,0-1 0 0 0,-1 1 89 0 0,0 1-3567 0 0,-2 4-1220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444 167 15663 0 0,'13'-24'659'0'0,"1"1"-1"0"0,8-10-658 0 0,-14 22 95 0 0,1 1 0 0 0,0 0 0 0 0,1 0-1 0 0,0 1 1 0 0,10-6-95 0 0,10-6 1361 0 0,-28 20-918 0 0,-2 7-375 0 0,-1 1 0 0 0,0-1 0 0 0,0 0 0 0 0,0 0 0 0 0,-1 0 0 0 0,0 0 0 0 0,0 0 0 0 0,-1 0-68 0 0,-23 46 803 0 0,14-32-545 0 0,-25 52 227 0 0,-119 211-362 0 0,-6 9-105 0 0,101-169-237 0 0,-16 57 219 0 0,42-81-4923 0 0,24-72-1217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0,'0'0'191'0'0,"0"0"26"0"0,0 0 9 0 0,1 2-34 0 0,1 1-130 0 0,0 0 0 0 0,0 0 0 0 0,0 0 1 0 0,-1 0-1 0 0,0 0 0 0 0,1 0 0 0 0,-1 1 1 0 0,0-1-1 0 0,0 1 0 0 0,-1-1 1 0 0,1 0-1 0 0,-1 3-62 0 0,1 9 791 0 0,-1 0 1 0 0,-1 8-792 0 0,0 14 716 0 0,2-6-443 0 0,4 70 1475 0 0,-4-84-1461 0 0,2 0 0 0 0,1 1-1 0 0,0-1 1 0 0,4 11-287 0 0,-6-24-46 0 0,-1 0 1 0 0,1 0-1 0 0,0 0 0 0 0,0 0 0 0 0,0-1 0 0 0,0 1 0 0 0,1 0 0 0 0,-1-1 0 0 0,1 0 0 0 0,0 0 1 0 0,0 1-1 0 0,0-2 0 0 0,1 1 0 0 0,2 2 46 0 0,-2-3-67 0 0,-1-1 0 0 0,1 1 0 0 0,-1-1 0 0 0,1 0 0 0 0,0 0-1 0 0,-1 0 1 0 0,1-1 0 0 0,0 1 0 0 0,0-1 0 0 0,-1 0 0 0 0,1 0 0 0 0,0 0 0 0 0,0-1 0 0 0,0 1 0 0 0,-1-1 0 0 0,1 0 0 0 0,2-1 67 0 0,25-8-1011 0 0,-3-3-12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15 201 17503 0 0,'-2'-1'191'0'0,"1"1"-1"0"0,0-1 0 0 0,0 1 1 0 0,-1-1-1 0 0,1 0 1 0 0,0 0-1 0 0,0 1 0 0 0,0-1 1 0 0,0 0-1 0 0,-1-1-190 0 0,2 1 32 0 0,1-1 0 0 0,-1 1 0 0 0,1 0-1 0 0,0-1 1 0 0,-1 1 0 0 0,1 0 0 0 0,0 0-1 0 0,0 0 1 0 0,0 0 0 0 0,0 0 0 0 0,0 0-1 0 0,0 0 1 0 0,0 0 0 0 0,0 0 0 0 0,0 0 0 0 0,0 0-1 0 0,0 0 1 0 0,1 1 0 0 0,-1-1 0 0 0,0 1-1 0 0,1-1 1 0 0,-1 1 0 0 0,0-1 0 0 0,1 1-1 0 0,-1 0-31 0 0,8-2 298 0 0,0 0 0 0 0,0 1 0 0 0,8 0-298 0 0,4-1 280 0 0,108-22 1850 0 0,2-6-2130 0 0,32-7 14 0 0,130-18-843 0 0,-219 46-1008 0 0,-25 5-4107 0 0,-19 2-494 0 0</inkml:trace>
  <inkml:trace contextRef="#ctx0" brushRef="#br0" timeOffset="1">943 248 13823 0 0,'0'0'630'0'0,"0"0"-13"0"0,1 3-393 0 0,-1 2-47 0 0,1 0 1 0 0,-1 0-1 0 0,0 0 1 0 0,0 0 0 0 0,0 0-1 0 0,-1 0 1 0 0,0 0-1 0 0,0 1-177 0 0,-2 18 1463 0 0,1-13-1039 0 0,0 0 0 0 0,-1 0 1 0 0,0 0-1 0 0,-1 0 0 0 0,0-1 1 0 0,-1 1-1 0 0,0-1 0 0 0,-5 8-424 0 0,-12 25 1340 0 0,18-34-2193 0 0,0-1 0 0 0,-1 1-1 0 0,0-1 1 0 0,-4 4 853 0 0,1-1-7163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15663 0 0,'0'0'696'0'0,"8"-11"136"0"0,-1 2-664 0 0,-7 9-168 0 0,0 0 0 0 0,9-5 0 0 0,-1 3 0 0 0,-8 2 0 0 0,11-1 0 0 0,0 1 0 0 0,-3 1-376 0 0,1 5-104 0 0,-2 1-32 0 0,4 2-5936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15663 0 0,'0'0'356'0'0,"0"0"50"0"0,0 0 20 0 0,0 0-42 0 0,-1 0-250 0 0,-8 5-131 0 0,0-1 1 0 0,1 1 0 0 0,-1 1-1 0 0,1-1 1 0 0,-5 6-4 0 0,-38 35-4 0 0,25-20 4 0 0,1 2 0 0 0,2 1 0 0 0,1 1 0 0 0,1 0 0 0 0,2 2 0 0 0,0 1 0 0 0,12-19 112 0 0,0-1 0 0 0,1 1 0 0 0,0 5-112 0 0,4-16 36 0 0,1 1 1 0 0,0-1 0 0 0,0 1-1 0 0,1-1 1 0 0,-1 1 0 0 0,1 0 0 0 0,0-1-1 0 0,-1 1 1 0 0,2 0 0 0 0,-1-1-1 0 0,0 1 1 0 0,1-1 0 0 0,0 1-1 0 0,-1-1 1 0 0,1 1 0 0 0,1 1-37 0 0,-1-4 83 0 0,-1 0 0 0 0,1 0 0 0 0,0 0-1 0 0,-1 0 1 0 0,1 0 0 0 0,0-1 0 0 0,-1 1 0 0 0,1 0 0 0 0,0-1 0 0 0,0 1 0 0 0,0 0 0 0 0,0-1-1 0 0,0 1 1 0 0,-1-1 0 0 0,1 1 0 0 0,0-1 0 0 0,0 1 0 0 0,0-1 0 0 0,0 0 0 0 0,0 0-1 0 0,1 1-82 0 0,0-1 101 0 0,0 0 0 0 0,1 0 0 0 0,-1 0 0 0 0,0-1 0 0 0,0 1 0 0 0,0 0 0 0 0,1-1 0 0 0,-1 0 0 0 0,0 1 0 0 0,1-1-101 0 0,6-3 299 0 0,0-1-1 0 0,-1 0 0 0 0,1 0 1 0 0,2-3-299 0 0,-7 6 149 0 0,29-21 619 0 0,6-2-651 0 0,-1-2 1 0 0,-2-2-1 0 0,16-17-117 0 0,-36 31-177 0 0,-5 5-231 0 0,-1-1-1 0 0,0 0 1 0 0,-1 0 0 0 0,7-10 408 0 0,-14 17-170 0 0,0 0-1 0 0,0 0 1 0 0,0 0 0 0 0,0 0-1 0 0,-1 0 1 0 0,1 0-1 0 0,-1 0 1 0 0,0-1 0 0 0,-1 1-1 0 0,1-1 1 0 0,-1 1-1 0 0,0 0 1 0 0,0-1 0 0 0,0 1-1 0 0,0-1 1 0 0,-1 1-1 0 0,0-1 1 0 0,0 1 170 0 0,-8-22-2965 0 0,4 13-2833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43 489 17503 0 0,'0'0'399'0'0,"0"0"60"0"0,0 0 21 0 0,0 0-59 0 0,-2-1-276 0 0,-1 0-42 0 0,0 0 0 0 0,1-1-1 0 0,-1 1 1 0 0,0-1 0 0 0,0 1-1 0 0,1-1 1 0 0,-1 0 0 0 0,1 0-1 0 0,0 0 1 0 0,0-1 0 0 0,-2-1-103 0 0,0 0 326 0 0,3 3 186 0 0,-1-15 803 0 0,2 15-1270 0 0,0-1 0 0 0,-1 1 0 0 0,1-1 0 0 0,0 0 1 0 0,0 1-1 0 0,0-1 0 0 0,0 1 0 0 0,0-1 0 0 0,0 0 1 0 0,1 1-1 0 0,-1-1 0 0 0,0 1 0 0 0,1-1 0 0 0,-1 1 1 0 0,1-1-1 0 0,0 1 0 0 0,-1-1 0 0 0,2 0-45 0 0,12-18 4 0 0,1 0 0 0 0,0 1 0 0 0,2 1 0 0 0,5-5-4 0 0,26-27 0 0 0,-20 19-154 0 0,2 1 1 0 0,2 1-1 0 0,0 2 0 0 0,2 1 0 0 0,1 1 0 0 0,1 2 1 0 0,1 2-1 0 0,0 2 0 0 0,15-5 154 0 0,-47 22-118 0 0,0 0-1 0 0,0 1 1 0 0,0-1 0 0 0,1 1-1 0 0,0 0 119 0 0,6 1-16 0 0,-11 1 49 0 0,1 0 0 0 0,-1-1 0 0 0,0 1 0 0 0,0 0 0 0 0,0-1 0 0 0,0 1 0 0 0,1 0 0 0 0,-1 0 0 0 0,0 0 0 0 0,0 0-1 0 0,-1 0 1 0 0,1 0 0 0 0,0 0 0 0 0,0 1 0 0 0,0-1 0 0 0,-1 0 0 0 0,1 0 0 0 0,-1 1 0 0 0,1-1 0 0 0,-1 0 0 0 0,1 1 0 0 0,-1-1 0 0 0,0 0 0 0 0,0 1 0 0 0,0-1 0 0 0,1 0-1 0 0,-1 1-32 0 0,0 5 235 0 0,0 0-1 0 0,0-1 0 0 0,0 1 1 0 0,-1 6-235 0 0,-8 34 139 0 0,-8 24-139 0 0,6-29 42 0 0,2 0 0 0 0,-1 20-42 0 0,9-49-89 0 0,0-1 0 0 0,1 1 1 0 0,0-1-1 0 0,1 1 0 0 0,0 0 1 0 0,1-1-1 0 0,1 1 0 0 0,0-1 1 0 0,0 0-1 0 0,3 5 89 0 0,4-1-3192 0 0,-9-15-3971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49 10135 0 0,'0'0'231'0'0,"2"-1"29"0"0,10-1-63 0 0,0-1 0 0 0,0-1 0 0 0,0 0-1 0 0,-1 0 1 0 0,9-5-197 0 0,13-7 3599 0 0,-23 11-1537 0 0,-13 16-1038 0 0,-9 20-22 0 0,-1-1-1 0 0,-1 0 0 0 0,-7 8-1001 0 0,-7 6 189 0 0,-1-2-189 0 0,5-7-9 0 0,1 1 1 0 0,2 1 8 0 0,1-4 0 0 0,3-7-1543 0 0,8-7-3886 0 0,7-11-815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10 13823 0 0,'0'0'315'0'0,"0"0"45"0"0,0 0 21 0 0,0-1-49 0 0,-1 1-327 0 0,1-1 0 0 0,0 1 0 0 0,0-1 0 0 0,-1 1 0 0 0,1-1 0 0 0,0 1 0 0 0,0-1 0 0 0,-1 1 0 0 0,1-1 0 0 0,-1 1 0 0 0,1 0 0 0 0,0-1 0 0 0,-1 1 0 0 0,1 0 0 0 0,-1-1 0 0 0,1 1 0 0 0,-1 0 0 0 0,1-1 0 0 0,-1 1 0 0 0,1 0 0 0 0,-1 0-1 0 0,1 0 1 0 0,-1 0 0 0 0,1-1 0 0 0,-1 1 0 0 0,0 0 0 0 0,1 0 0 0 0,-1 0 0 0 0,1 0 0 0 0,-1 0 0 0 0,0 0-5 0 0,-1 0 41 0 0,-4 0 45 0 0,-1 0 1 0 0,0 1-1 0 0,0-1 1 0 0,1 1-1 0 0,-1 1 1 0 0,1-1-1 0 0,-1 1 1 0 0,1 0-1 0 0,0 1 1 0 0,-1-1-1 0 0,1 1 1 0 0,-1 1-87 0 0,-16 9 465 0 0,1 1 1 0 0,-10 9-466 0 0,6-3 0 0 0,1 2 0 0 0,-14 17 0 0 0,30-32 0 0 0,7-6 0 0 0,0 1 0 0 0,0 0 0 0 0,0 0 0 0 0,0 0 0 0 0,0 0 0 0 0,0 0 0 0 0,0 0 0 0 0,1 1 0 0 0,-1-1 0 0 0,1 0 0 0 0,0 1 0 0 0,-2 6 0 0 0,3-7 0 0 0,1 0 0 0 0,-1 0 0 0 0,1 0 0 0 0,0-1 0 0 0,0 1 0 0 0,0 0 0 0 0,0 0 0 0 0,0-1 0 0 0,0 1 0 0 0,1-1 0 0 0,-1 1 0 0 0,0-1 0 0 0,1 0 0 0 0,-1 1 0 0 0,2 0 0 0 0,26 17 0 0 0,-10-9 0 0 0,-1 2 0 0 0,0-1 0 0 0,2 5 0 0 0,57 50 0 0 0,-68-57 0 0 0,-6-7 0 0 0,-1 0 0 0 0,0 0 0 0 0,0 1 0 0 0,0-1 0 0 0,-1 1 0 0 0,1-1 0 0 0,0 1 0 0 0,-1-1 0 0 0,0 1 0 0 0,0 0 0 0 0,0 0 0 0 0,0 0 0 0 0,0 0 0 0 0,0 0 0 0 0,-1 0 0 0 0,1 1 0 0 0,-1-2 0 0 0,0 0 0 0 0,0 1 0 0 0,0-1 0 0 0,-1 0 0 0 0,1 0 0 0 0,0 0 0 0 0,-1 0 0 0 0,1 0 0 0 0,-1 0 0 0 0,0 0 0 0 0,0 0 0 0 0,0 0 0 0 0,0 0 0 0 0,0 0 0 0 0,0-1 0 0 0,0 1 0 0 0,-1 0 0 0 0,1-1 0 0 0,-1 1 0 0 0,1-1 0 0 0,-1 1 0 0 0,0-1 0 0 0,-1 2 0 0 0,-16 7 0 0 0,0-1 0 0 0,0 0 0 0 0,-1-1 0 0 0,0-1 0 0 0,-9 1 0 0 0,0 1 0 0 0,-3 0-349 0 0,-1-1 0 0 0,0-2 0 0 0,0-1 0 0 0,0-2-1 0 0,-1-1 1 0 0,1-2 0 0 0,-1-1 0 0 0,-9-2 349 0 0,27 1-1023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1000 6447 0 0,'0'0'298'0'0,"2"0"-10"0"0,9 3-188 0 0,-11-3-84 0 0,0 0 1 0 0,0 0-1 0 0,1 0 1 0 0,-1 0-1 0 0,0 0 1 0 0,0 0 0 0 0,0 0-1 0 0,1 0 1 0 0,-1 0-1 0 0,0 1 1 0 0,0-1-1 0 0,0 0 1 0 0,0 0-1 0 0,1 0 1 0 0,-1 0-1 0 0,0 0 1 0 0,0 0 0 0 0,0 0-1 0 0,0 0 1 0 0,0 1-1 0 0,1-1 1 0 0,-1 0-1 0 0,0 0 1 0 0,0 0-1 0 0,0 0 1 0 0,0 0-1 0 0,0 1 1 0 0,0-1 0 0 0,0 0-1 0 0,0 0 1 0 0,0 0-1 0 0,0 0 1 0 0,1 1-1 0 0,-1-1 1 0 0,0 0-1 0 0,0 0 1 0 0,0 0-1 0 0,0 1 1 0 0,0-1 0 0 0,0 0-1 0 0,0 0 1 0 0,0 0-1 0 0,0 0 1 0 0,-1 1-1 0 0,1-1 1 0 0,0 0-1 0 0,0 0 1 0 0,0 0-1 0 0,0 0 1 0 0,0 1 0 0 0,0-1-1 0 0,0 0 1 0 0,0 0-1 0 0,0 0 1 0 0,-1 0-1 0 0,1 0 1 0 0,0 1-1 0 0,0-1 1 0 0,0 0-1 0 0,0 0 1 0 0,0 0 0 0 0,-1 0-17 0 0,-7 6 996 0 0,7-6-1064 0 0,-13 2 658 0 0,-3 1 1196 0 0,11 0 4181 0 0,26-29-5301 0 0,2 0-1 0 0,0 2 1 0 0,23-19-666 0 0,5-5 439 0 0,57-57 949 0 0,-31 31-1171 0 0,56-70-217 0 0,-109 115-56 0 0,-4 7-613 0 0,-2 0-1 0 0,-1-1 1 0 0,2-5 669 0 0,-17 27-370 0 0,-1 1-118 0 0,0 0-22 0 0,0 0 68 0 0,0 2 292 0 0,-2 45 140 0 0,-3 0 0 0 0,-1 2 10 0 0,-1 0 2 0 0,3-1 0 0 0,1 4-2 0 0,4 1 0 0 0,7 48 0 0 0,-4-72 0 0 0,1 0 0 0 0,2-1 0 0 0,1 0 0 0 0,3 8 0 0 0,-10-32 0 0 0,0-2 0 0 0,-1-1 0 0 0,0 0 0 0 0,1 0 0 0 0,-1 0 0 0 0,1 1 0 0 0,-1-1 0 0 0,1 0 0 0 0,0 0 0 0 0,-1 0 0 0 0,1 0 0 0 0,0 0 0 0 0,0 0 0 0 0,0 0 0 0 0,0 1 0 0 0,6 5 0 0 0,-1-3 64 0 0,-5-3 274 0 0,-1-1 136 0 0,0 0 34 0 0,0 0-65 0 0,1-1-294 0 0,6-8-129 0 0,-5 6 96 0 0,0 1 0 0 0,0-1 0 0 0,0 0 0 0 0,-1 1-1 0 0,1-1 1 0 0,-1 0 0 0 0,0 0 0 0 0,1-2-116 0 0,9-31 174 0 0,1 1 0 0 0,2 0 0 0 0,1 1-1 0 0,2 1 1 0 0,1 0 0 0 0,2 1 0 0 0,16-19-174 0 0,39-45-116 0 0,60-57 116 0 0,-130 147 16 0 0,174-177-16 0 0,-64 69 0 0 0,43-38-2829 0 0,-147 143 1617 0 0,-6 7-4280 0 0,-5 2 329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87 10135 0 0,'0'-15'464'0'0,"0"12"-9"0"0,-1 2-295 0 0,0-4-71 0 0,1 4 282 0 0,0 1 117 0 0,0 0 21 0 0,0 0-462 0 0,-1-1 0 0 0,1 1 0 0 0,0 0 0 0 0,-1-1 0 0 0,1 1-1 0 0,-1 0 1 0 0,1-1 0 0 0,0 1 0 0 0,-1 0 0 0 0,1 0 0 0 0,-1-1 0 0 0,1 1-1 0 0,-1 0 1 0 0,1 0 0 0 0,-1 0 0 0 0,1 0 0 0 0,-1 0 0 0 0,1 0 0 0 0,-1 0-1 0 0,1-1 1 0 0,-1 2 0 0 0,1-1 0 0 0,-1 0-47 0 0,-12-1 458 0 0,7 2-387 0 0,-1 1 0 0 0,0 0 0 0 0,1 0 0 0 0,0 0 0 0 0,-1 1-1 0 0,1 0 1 0 0,0 0 0 0 0,-5 3-71 0 0,-8 7 494 0 0,-17 15-494 0 0,16-11 59 0 0,1-1-59 0 0,0 1 0 0 0,1 1 0 0 0,1 1 0 0 0,1 1 0 0 0,-11 17 0 0 0,22-31 171 0 0,2 0 0 0 0,-1 0-1 0 0,1 1 1 0 0,-1-1 0 0 0,2 1-1 0 0,-2 3-170 0 0,4-9 29 0 0,-1 0-1 0 0,1 0 1 0 0,0 1-1 0 0,-1-1 0 0 0,1 0 1 0 0,0 1-1 0 0,0-1 1 0 0,0 0-1 0 0,0 1 1 0 0,0-1-1 0 0,0 0 1 0 0,0 1-1 0 0,1-1 0 0 0,-1 0 1 0 0,0 0-1 0 0,1 1 1 0 0,-1-1-1 0 0,1 0 1 0 0,-1 0-1 0 0,1 1 1 0 0,-1-1-1 0 0,1 0 0 0 0,0 0 1 0 0,0 0-1 0 0,0 0 1 0 0,0 0-1 0 0,0 0 1 0 0,0 0-1 0 0,0 0 1 0 0,0-1-1 0 0,0 1 0 0 0,0 0 1 0 0,0 0-1 0 0,0-1 1 0 0,0 1-1 0 0,2 0-28 0 0,0 0 11 0 0,1 1 99 0 0,-1-1 0 0 0,1 1 0 0 0,0-1-1 0 0,0 0 1 0 0,-1 0 0 0 0,1 0 0 0 0,0-1 0 0 0,0 1 0 0 0,0-1 0 0 0,0 0 0 0 0,0 0 0 0 0,0 0 0 0 0,3-1-110 0 0,10-3 83 0 0,0 0 0 0 0,-1-1-1 0 0,0-1 1 0 0,0-1 0 0 0,0 0-1 0 0,-1-1 1 0 0,0-1 0 0 0,10-7-83 0 0,-18 11-4 0 0,0 0 1 0 0,0-1 0 0 0,-1-1 0 0 0,0 1 0 0 0,0-1 0 0 0,-1 0 0 0 0,1 0-1 0 0,-2 0 1 0 0,1-1 0 0 0,-1 0 0 0 0,0 0 0 0 0,0 0 0 0 0,-1 0 0 0 0,0-1-1 0 0,-1 1 1 0 0,0-1 0 0 0,1-6 3 0 0,-2 8-194 0 0,0-1-1 0 0,0 0 0 0 0,-1 0 1 0 0,1 1-1 0 0,-2-1 0 0 0,1 0 1 0 0,-1 0-1 0 0,0 1 0 0 0,-1-1 1 0 0,0 0-1 0 0,0 1 0 0 0,-1 0 1 0 0,0-1-1 0 0,0 1 0 0 0,-1-1 195 0 0,1 5-260 0 0,0-1-1 0 0,0 1 1 0 0,0 0-1 0 0,-1-1 1 0 0,1 1 0 0 0,-1 1-1 0 0,0-1 1 0 0,-4-1 260 0 0,-8-4-4371 0 0,7 6 33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7 532 15663 0 0,'0'0'356'0'0,"0"0"50"0"0,0 0 20 0 0,0 0-42 0 0,-3-6-236 0 0,2 2-44 0 0,0-1-1 0 0,0 1 0 0 0,1-1 1 0 0,0 0-1 0 0,0 1 1 0 0,0-1-1 0 0,0 1 0 0 0,1-1 1 0 0,0 1-1 0 0,0-1 1 0 0,0 0-104 0 0,1-8 294 0 0,2-9 366 0 0,1 0 0 0 0,1 0 0 0 0,1 1 0 0 0,7-18-660 0 0,-5 23 8 0 0,0 0 1 0 0,9-13-9 0 0,6-9-1 0 0,-15 24 5 0 0,1-1 0 0 0,0 1 0 0 0,1 1 0 0 0,1 0 0 0 0,0 1 0 0 0,1 0 0 0 0,0 0-1 0 0,1 2 1 0 0,0-1-4 0 0,13-6-109 0 0,0 0 0 0 0,1 2 0 0 0,1 1 0 0 0,13-4 109 0 0,-25 12-771 0 0,1 1 1 0 0,0 1-1 0 0,0 0 1 0 0,0 1 0 0 0,0 1-1 0 0,0 1 1 0 0,11 1 770 0 0,-9 0-5798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81 367 10135 0 0,'0'0'464'0'0,"0"0"-9"0"0,-1 0-295 0 0,-27 8 40 0 0,22-6 461 0 0,0 0 0 0 0,-1 0 0 0 0,1-1 0 0 0,-1 0 0 0 0,-4 1-661 0 0,9-2 443 0 0,1 0-294 0 0,-4 4-61 0 0,4-14 771 0 0,3 3-767 0 0,0 1 0 0 0,0 0-1 0 0,0-1 1 0 0,1 1 0 0 0,0 0 0 0 0,0 1 0 0 0,0-1 0 0 0,1 0-1 0 0,0 1 1 0 0,0 0 0 0 0,1 0-92 0 0,8-13 107 0 0,3-3 300 0 0,1 2-1 0 0,0 0 0 0 0,1 1 1 0 0,2 0-1 0 0,9-5-406 0 0,-19 15-51 0 0,1 0-1 0 0,-1 2 1 0 0,1-1 0 0 0,1 1-1 0 0,7-2 52 0 0,-12 4-143 0 0,1 2 1 0 0,0-1-1 0 0,0 1 0 0 0,0 0 1 0 0,0 1-1 0 0,0 0 0 0 0,0 0 1 0 0,0 1-1 0 0,3 0 143 0 0,-10 0 73 0 0,1 0 0 0 0,-1 0 0 0 0,1 1 0 0 0,-1-1 1 0 0,0 1-1 0 0,1-1 0 0 0,-1 1 0 0 0,0-1 0 0 0,1 1 0 0 0,-1 0 0 0 0,0-1 0 0 0,0 1 1 0 0,0 0-74 0 0,1 0 373 0 0,-1 1-574 0 0,0 2 133 0 0,1-1 1 0 0,-1 1-1 0 0,0 0 1 0 0,0 0-1 0 0,0 0 1 0 0,0 0 0 0 0,-1 0-1 0 0,1 0 1 0 0,-1 0-1 0 0,0 0 1 0 0,-1 0-1 0 0,1 0 1 0 0,-1 0 0 0 0,0 1 67 0 0,1 1 151 0 0,-2 0 0 0 0,1-1 1 0 0,-1 1-1 0 0,0-1 1 0 0,0 1-1 0 0,0-1 0 0 0,-1 0 1 0 0,0 0-1 0 0,-3 5-151 0 0,-6 4 16 0 0,6-8-116 0 0,1 0-1 0 0,0 1 1 0 0,1-1 0 0 0,-1 2 100 0 0,-30 43-705 0 0,34-50 1205 0 0,0 0-59 0 0,-6 2-292 0 0,7-3-149 0 0,0 0 1 0 0,0 1-1 0 0,0-1 0 0 0,0 0 1 0 0,0 0-1 0 0,-1 0 0 0 0,1 0 0 0 0,0 0 1 0 0,0 1-1 0 0,0-1 0 0 0,0 0 0 0 0,0 0 1 0 0,0 0-1 0 0,-1 0 0 0 0,1 0 0 0 0,0 0 1 0 0,0 0-1 0 0,0 0 0 0 0,0 0 0 0 0,-1 0 1 0 0,1 0-1 0 0,0 0 0 0 0,0 0 0 0 0,0 0 1 0 0,0 0-1 0 0,-1 0 0 0 0,1 0 1 0 0,0 0-1 0 0,0 0 0 0 0,0 0 0 0 0,0 0 1 0 0,0 0-1 0 0,-1 0 0 0 0,1 0 0 0 0,0 0 1 0 0,0 0-1 0 0,0 0 0 0 0,0 0 0 0 0,-1 0 1 0 0,1 0-1 0 0,0 0 0 0 0,0 0 0 0 0,0-1 1 0 0,0 1-1 0 0,0 0 0 0 0,0 0 1 0 0,-1 0-1 0 0,1 0 0 0 0,0 0 0 0 0,0-1 1 0 0,0 1-1 0 0,0 0 0 0 0,0 0 0 0 0,0 0 1 0 0,0 0-1 0 0,0 0 0 0 0,0-1 0 0 0,0 1 1 0 0,0 0-1 0 0,0 0 0 0 0,0 0 0 0 0,0 0 1 0 0,0-1-1 0 0,0 1 0 0 0,0 0 0 0 0,0 0 1 0 0,0 0-1 0 0,1-12-3 0 0,-1 11 4 0 0,3-8-111 0 0,-1 0-1 0 0,2 0 0 0 0,-1 1 1 0 0,1-1-1 0 0,0 1 0 0 0,1 0 1 0 0,0 0-1 0 0,0 0 0 0 0,6-5 111 0 0,9-11-498 0 0,1 1 0 0 0,7-5 498 0 0,-19 20 0 0 0,9-10 0 0 0,0 1 0 0 0,2 1 0 0 0,0 0 0 0 0,8-3 0 0 0,4-1 0 0 0,-14 9 0 0 0,0 0 0 0 0,11-4 0 0 0,-22 12 0 0 0,0 0 0 0 0,1 1 0 0 0,-1 0 0 0 0,1 0 0 0 0,0 1 0 0 0,-1-1 0 0 0,1 2 0 0 0,6-1 0 0 0,-8 2 87 0 0,-1-1-1 0 0,1 1 1 0 0,-1 1 0 0 0,1-1-1 0 0,0 1 1 0 0,-1 0-1 0 0,0 0 1 0 0,0 1 0 0 0,1-1-1 0 0,-1 1 1 0 0,-1 0 0 0 0,1 0-1 0 0,0 1 1 0 0,-1 0-1 0 0,0 0 1 0 0,0 0 0 0 0,0 0-1 0 0,0 0 1 0 0,-1 1-1 0 0,1 0 1 0 0,-1-1 0 0 0,0 1-1 0 0,0 1-86 0 0,-2-3 0 0 0,1 0 0 0 0,0 0 0 0 0,-1 0 0 0 0,0 0 0 0 0,0 1 0 0 0,0-1 0 0 0,0 0 0 0 0,0 0 0 0 0,-1 1 0 0 0,1-1 0 0 0,-1 0 0 0 0,0 1 0 0 0,0-1 0 0 0,0 0 0 0 0,-1 1 0 0 0,1-1 0 0 0,-1 7 0 0 0,-1 6 0 0 0,0-1 0 0 0,-1 0 0 0 0,-1 1 0 0 0,0-1 0 0 0,-1 0 0 0 0,-3 6 0 0 0,-3 3 0 0 0,-2 0 0 0 0,0-1 0 0 0,-7 9 0 0 0,15-24-179 0 0,1 0 1 0 0,0 1-1 0 0,-2 5 179 0 0,5-9-340 0 0,0-3-168 0 0,1-1 66 0 0,-2 6 276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10135 0 0,'0'0'231'0'0,"0"0"29"0"0,0 3 19 0 0,-1 1-254 0 0,0 0 0 0 0,-1 0 1 0 0,0 0-1 0 0,0 0 0 0 0,0 0 1 0 0,0 0-1 0 0,-1-1 0 0 0,1 1 1 0 0,-1-1-1 0 0,0 0 0 0 0,-2 3-25 0 0,-11 14 86 0 0,-95 150 2549 0 0,27-39-1377 0 0,-20 23-1132 0 0,-128 200-87 0 0,214-323-39 0 0,1 1 0 0 0,2 0 0 0 0,-11 35 0 0 0,-4 6 0 0 0,26-58 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43 10135 0 0,'9'-1'491'0'0,"-1"-1"-369"0"0,-1 0 1 0 0,0-1-1 0 0,0 0 1 0 0,6-3-123 0 0,14-7 1045 0 0,-14 6 47 0 0,-13 7-1040 0 0,0 0 0 0 0,0 0 0 0 0,0-1-1 0 0,0 1 1 0 0,-1 0 0 0 0,1 0 0 0 0,0 0-1 0 0,0-1 1 0 0,0 1 0 0 0,0 0 0 0 0,0 0-1 0 0,0 0 1 0 0,0 0 0 0 0,0 0 0 0 0,-1-1-1 0 0,1 1 1 0 0,0 0 0 0 0,0 0 0 0 0,0 0-1 0 0,0 0 1 0 0,-1 0 0 0 0,1 0-1 0 0,0 0 1 0 0,0 0 0 0 0,0 0 0 0 0,0 0-1 0 0,-1-1 1 0 0,1 1 0 0 0,0 0 0 0 0,0 0-1 0 0,0 0 1 0 0,0 0 0 0 0,-1 0 0 0 0,1 0-1 0 0,0 0 1 0 0,0 0 0 0 0,-1 1-52 0 0,-31-3 2731 0 0,23 2-3271 0 0,-1 0 544 0 0,0 0 0 0 0,-1 1 0 0 0,1 0 0 0 0,0 1 0 0 0,-10 3-4 0 0,-50 18-3 0 0,42-13 2 0 0,6-2 1 0 0,1 0 0 0 0,0 2 0 0 0,1 0 0 0 0,0 1 0 0 0,-7 6 0 0 0,23-13 0 0 0,0 0 0 0 0,0 0 0 0 0,0 0 0 0 0,0 1 0 0 0,1-1 0 0 0,0 1 0 0 0,-1 0 0 0 0,0 4 0 0 0,-3 1 0 0 0,4 2 72 0 0,3-11-25 0 0,0 0 1 0 0,0 0-1 0 0,0 0 0 0 0,1 0 0 0 0,-1 0 0 0 0,0 1 0 0 0,1-1 1 0 0,-1 0-1 0 0,1 0 0 0 0,-1 0 0 0 0,1 0 0 0 0,-1 0 0 0 0,1 0 1 0 0,0 0-1 0 0,0-1 0 0 0,0 1 0 0 0,-1 0 0 0 0,1 0 0 0 0,0-1 1 0 0,0 1-48 0 0,1 1 76 0 0,1-1-1 0 0,-1 0 1 0 0,0 0 0 0 0,1 0 0 0 0,-1 0 0 0 0,1-1 0 0 0,-1 1 0 0 0,1 0 0 0 0,0-1-76 0 0,9 1 109 0 0,-1-1 0 0 0,0 0 0 0 0,1 0 1 0 0,1-2-110 0 0,-4 2-88 0 0,111-9 88 0 0,-120 8 0 0 0,1 1 0 0 0,-1 0 0 0 0,0 0 0 0 0,0 0 0 0 0,1 0 0 0 0,-1 0 0 0 0,0 0 0 0 0,0 0 0 0 0,1 0 0 0 0,-1 0 0 0 0,0 0 0 0 0,0 0 0 0 0,1 0 0 0 0,-1 0 0 0 0,0 0 0 0 0,0 0 0 0 0,1 0 0 0 0,-1 0 0 0 0,0 1 0 0 0,0-1 0 0 0,1 0 0 0 0,-1 0 0 0 0,0 0 0 0 0,0 0 0 0 0,0 0 0 0 0,1 0 0 0 0,-1 1 0 0 0,0-1 0 0 0,0 0 0 0 0,0 0 0 0 0,1 0 0 0 0,-1 1 0 0 0,0-1 0 0 0,0 0 0 0 0,0 0 0 0 0,0 1 0 0 0,0-1 0 0 0,0 0 0 0 0,0 0 0 0 0,0 0 0 0 0,0 1 0 0 0,1-1 0 0 0,-1 0 0 0 0,0 0 0 0 0,0 1 0 0 0,0-1 0 0 0,0 0 0 0 0,0 1 0 0 0,-1-1 0 0 0,1 0 0 0 0,-4 11 0 0 0,4-11 0 0 0,-4 5 0 0 0,3-4 0 0 0,0 0 0 0 0,1 0 0 0 0,-1 0 0 0 0,0 0 0 0 0,1 1 0 0 0,-1-1 0 0 0,0 0 0 0 0,1 0 0 0 0,0 0 0 0 0,-1 1 0 0 0,1-1 0 0 0,0 0 0 0 0,-1 1 0 0 0,1-1 0 0 0,0 0 0 0 0,0 0 0 0 0,0 1 0 0 0,2 7 0 0 0,-1-7-15 0 0,1 0-1 0 0,0 1 1 0 0,-1-1 0 0 0,1 0-1 0 0,0 0 1 0 0,0-1-1 0 0,0 1 1 0 0,2 1 15 0 0,30 18-4531 0 0,-29-18 3575 0 0,-3-2-1090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14 15663 0 0,'7'-5'762'0'0,"-5"4"-618"0"0,-1 0-94 0 0,0 0 0 0 0,0 0 0 0 0,0 1 0 0 0,0-1 0 0 0,0 1 0 0 0,0-1 0 0 0,0 1 0 0 0,0-1 0 0 0,0 1 0 0 0,0 0 0 0 0,0-1 0 0 0,0 1 0 0 0,0 0 0 0 0,0 0 0 0 0,0 0 0 0 0,0-1-50 0 0,0 2 0 0 0,0-1 1 0 0,0 0-1 0 0,0 0 0 0 0,0 0 1 0 0,0 1-1 0 0,0-1 1 0 0,0 0-1 0 0,0 1 1 0 0,-1-1-1 0 0,1 1 1 0 0,0-1-1 0 0,0 1 1 0 0,0-1-1 0 0,-1 1 1 0 0,1 0-1 0 0,0-1 1 0 0,-1 1-1 0 0,1 0 1 0 0,-1-1-1 0 0,1 1 1 0 0,0 0-1 0 0,-1 0 1 0 0,0 0-1 0 0,1-1 1 0 0,-1 1-1 0 0,1 0 0 0 0,-1 0 1 0 0,0 0-1 0 0,0 0 1 0 0,0 0-1 0 0,1 0 1 0 0,-1 0-1 0 0,0 2-1 0 0,1 0 41 0 0,-1 1 0 0 0,1 0 0 0 0,-1 0 0 0 0,0 0 0 0 0,-1 0-1 0 0,1 0 1 0 0,0 0 0 0 0,-1 0 0 0 0,0 0 0 0 0,0 0 0 0 0,0 0 0 0 0,-2 2-40 0 0,-3 10 402 0 0,-2-1 0 0 0,-3 6-402 0 0,5-9 149 0 0,-41 69 498 0 0,-40 49-647 0 0,-23 40-39 0 0,89-135 39 0 0,10-18 0 0 0,0 1 0 0 0,2 0 0 0 0,-4 11 0 0 0,9-18 9 0 0,-1-1-208 0 0,1 0 0 0 0,1 1 0 0 0,0-1 0 0 0,0 1 0 0 0,1 0 0 0 0,0 0 0 0 0,1 5 199 0 0,1-5-512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3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31 143 10135 0 0,'0'0'231'0'0,"0"0"29"0"0,0 0 19 0 0,-2 1-41 0 0,-7 1-112 0 0,7-1 267 0 0,-10 7 2152 0 0,12-8-2481 0 0,-1 0-1 0 0,1 0 1 0 0,0 0-1 0 0,-1 0 0 0 0,1 1 1 0 0,0-1-1 0 0,0 0 1 0 0,-1 0-1 0 0,1 1 0 0 0,0-1 1 0 0,0 0-1 0 0,-1 0 1 0 0,1 1-1 0 0,0-1 0 0 0,0 0 1 0 0,0 0-1 0 0,0 1 1 0 0,-1-1-1 0 0,1 0 0 0 0,0 1 1 0 0,0-1-1 0 0,0 0 1 0 0,0 1-1 0 0,0-1 0 0 0,0 0 1 0 0,0 1-1 0 0,0-1-63 0 0,0 0 91 0 0,1 1 0 0 0,-1 0 0 0 0,0-1 0 0 0,1 1 0 0 0,-1-1 0 0 0,1 1 0 0 0,-1-1 0 0 0,1 0 0 0 0,0 1 0 0 0,-1-1 0 0 0,1 0 0 0 0,-1 1 0 0 0,1-1 0 0 0,0 0 0 0 0,-1 0 0 0 0,1 1-91 0 0,2 0 41 0 0,0-1 0 0 0,0 1 0 0 0,0 0 0 0 0,0-1-1 0 0,1 0 1 0 0,-1 1 0 0 0,0-1 0 0 0,0 0 0 0 0,0-1-1 0 0,1 1-40 0 0,34-7 751 0 0,-21 4-470 0 0,29-7 21 0 0,0-2 0 0 0,0-3-302 0 0,18-4 4 0 0,21-7-4 0 0,-35 10 0 0 0,1 2 0 0 0,33-4 0 0 0,-22 8 0 0 0,101-12 0 0 0,-150 22-393 0 0,0 1 1 0 0,0 0-1 0 0,0 1 0 0 0,-1 1 0 0 0,12 2 393 0 0,2 0-2876 0 0,-24-5 1852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3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45 199 8287 0 0,'-9'0'756'0'0,"5"0"-662"0"0,3 0-80 0 0,-1 0 0 0 0,1 0 0 0 0,0 0 0 0 0,-1-1-1 0 0,1 1 1 0 0,0 0 0 0 0,-1-1 0 0 0,1 1-1 0 0,0-1 1 0 0,0 1 0 0 0,0-1 0 0 0,-1 0-1 0 0,1 1 1 0 0,0-2-14 0 0,-4 1-940 0 0,-1 0 4700 0 0,4 1 286 0 0,9 2-2884 0 0,20 1-791 0 0,1-1-1 0 0,-1-1 1 0 0,12-2-371 0 0,84-9 1165 0 0,-78 6-1377 0 0,197-28 212 0 0,-180 23 0 0 0,333-48 0 0 0,-259 37 0 0 0,61-8 0 0 0,-71 13-13 0 0,-35 4 957 0 0,56 1-944 0 0,140 12-393 0 0,-258-1 77 0 0,54-2 190 0 0,-38 0 112 0 0,0 2 1 0 0,-1 2 0 0 0,12 3 13 0 0,-41-4 6 0 0,1-1 0 0 0,-1 0 0 0 0,1-1 0 0 0,0-1-1 0 0,3-1-5 0 0,54-2-169 0 0,-71 4-556 0 0,-2 0-246 0 0,0 0-997 0 0,0 0-3828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3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131 126 10135 0 0,'-21'-1'446'0'0,"0"-1"-1"0"0,-4-1-445 0 0,6 0 121 0 0,-1 1 1 0 0,-3 1-122 0 0,21 1 393 0 0,2 0 106 0 0,0 0 11 0 0,0 0 2 0 0,0 0 0 0 0,0 0 0 0 0,0 0 0 0 0,3 0 0 0 0,11 2-40 0 0,1-1 0 0 0,0 0 0 0 0,-1-1 0 0 0,3-1-472 0 0,21 1 240 0 0,72-4-221 0 0,-50 1-22 0 0,125-14 498 0 0,-76 5-59 0 0,469-40 2121 0 0,-370 39-1949 0 0,7-2-608 0 0,-205 14-44 0 0,0 1-1 0 0,0 0 0 0 0,0 1 1 0 0,0 1-1 0 0,0-1 1 0 0,0 1-1 0 0,-1 1 0 0 0,1 0 1 0 0,0 1 44 0 0,-8-4-475 0 0,-2 0-33 0 0,1 2 342 0 0,0-1-1 0 0,0 1 1 0 0,0 0-1 0 0,0 0 0 0 0,0-1 1 0 0,0 1-1 0 0,0 0 1 0 0,0 0-1 0 0,0 2 167 0 0,-1-4-37 0 0,0 1-475 0 0,0-1 0 0 0,-3 21-2013 0 0,1-11-2934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3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69 10135 0 0,'2'0'464'0'0,"10"-5"-177"0"0,-1 0 1 0 0,0 0-1 0 0,0-1 0 0 0,0-1 0 0 0,-1 1 0 0 0,0-2 0 0 0,0 0 0 0 0,-1 0 0 0 0,1-1-287 0 0,-9 7 512 0 0,-1 2 0 0 0,0 0 0 0 0,0 0 0 0 0,0 0 0 0 0,0 0 0 0 0,0 0 0 0 0,0 0-69 0 0,-1 0-294 0 0,-6 1-146 0 0,1-1 0 0 0,-1 1 0 0 0,1 0 0 0 0,0 1-1 0 0,0 0 1 0 0,-1 0 0 0 0,-2 1-3 0 0,-43 22-4 0 0,44-21 4 0 0,-58 33 0 0 0,2 3 0 0 0,-11 11 0 0 0,65-44 119 0 0,1 0-1 0 0,0 0 0 0 0,0 1 1 0 0,1 1-1 0 0,-1 0-118 0 0,7-7 47 0 0,0 1 0 0 0,0 0 1 0 0,0 0-1 0 0,0 0 0 0 0,1 0 0 0 0,-1 0 0 0 0,1 0 0 0 0,0 0 0 0 0,0 1 0 0 0,0-1 0 0 0,0 0 1 0 0,0 1-1 0 0,1-1 0 0 0,-1 1 0 0 0,1-1 0 0 0,0 0 0 0 0,0 1 0 0 0,1 1-47 0 0,-1-3 443 0 0,11 2-278 0 0,22 4-165 0 0,1-1 0 0 0,0-1 0 0 0,0-2 0 0 0,-27-4 0 0 0,10 1 0 0 0,16-9 0 0 0,-23 4 0 0 0,9-7 0 0 0,-17 10 0 0 0,0-1 0 0 0,0 1 0 0 0,0 0 0 0 0,-1 0 0 0 0,1 0 0 0 0,0-1 0 0 0,-1 1 0 0 0,1-1 0 0 0,-1 0 0 0 0,0 1 0 0 0,1-1 0 0 0,-1 0 0 0 0,0 0 0 0 0,0 0 0 0 0,0 1 0 0 0,0-1 0 0 0,-1 0 0 0 0,1 0 0 0 0,0-1 0 0 0,-1 0 0 0 0,3-5 0 0 0,2-4 0 0 0,-1 0 0 0 0,-1 0 0 0 0,0 0 0 0 0,0-1 0 0 0,-1 1 0 0 0,-1-1 0 0 0,1-7 0 0 0,-2 17 3 0 0,0 1 0 0 0,-1 0-1 0 0,1-1 1 0 0,0 1 0 0 0,-1-1-1 0 0,0 1 1 0 0,1 0 0 0 0,-1-1 0 0 0,0 1-1 0 0,0 0 1 0 0,0 0 0 0 0,0 0-1 0 0,-1-1-2 0 0,-4-5-145 0 0,-1 0-1 0 0,0 0 1 0 0,-4-2 145 0 0,-16-7-1575 0 0,25 15-506 0 0,5 3 506 0 0,-1 0 401 0 0,8 3-4244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3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65 457 15663 0 0,'0'0'356'0'0,"0"0"50"0"0,0 0 20 0 0,-1 0-42 0 0,-4-4-196 0 0,0 1 0 0 0,0-1 0 0 0,0 0 0 0 0,0-1 0 0 0,1 1 0 0 0,0-1 0 0 0,0 0-1 0 0,0 0 1 0 0,0 0 0 0 0,1 0 0 0 0,0-1 0 0 0,0 1 0 0 0,0-1 0 0 0,-1-4-188 0 0,4 6 112 0 0,-1 0 0 0 0,0 0 0 0 0,1 0 0 0 0,0 0 1 0 0,-1 0-1 0 0,2 0 0 0 0,-1 0 0 0 0,0 0 0 0 0,1 0 0 0 0,0 0 0 0 0,0 0 0 0 0,0 1 1 0 0,0-1-1 0 0,1 0 0 0 0,-1 0 0 0 0,1 1 0 0 0,0-1 0 0 0,2-2-112 0 0,5-8 414 0 0,1 0 0 0 0,1 1 1 0 0,9-10-415 0 0,-16 20 159 0 0,8-10-480 0 0,1 1-1 0 0,0 0 1 0 0,1 2 0 0 0,7-5 321 0 0,63-36-582 0 0,-57 36 690 0 0,3-3-108 0 0,1 1 0 0 0,1 2 0 0 0,1 1 0 0 0,21-5 0 0 0,-23 8 60 0 0,-22 8-677 0 0,-1 0 0 0 0,1 0 1 0 0,0 1-1 0 0,0 0 0 0 0,0 1 1 0 0,0 0-1 0 0,1 0 617 0 0,-1 1-1535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3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11975 0 0,'0'0'267'0'0,"0"0"42"0"0,0 0 17 0 0,0 0-28 0 0,0 0-126 0 0,0 0 204 0 0,0 0 111 0 0,-5 6 465 0 0,1-4-926 0 0,-1 1 1 0 0,1 0-1 0 0,0 1 0 0 0,0-1 1 0 0,1 1-1 0 0,-1-1 1 0 0,1 1-1 0 0,-1 0 0 0 0,1 1-26 0 0,-50 78 1007 0 0,4 2 0 0 0,-10 28-1007 0 0,11-19 1402 0 0,-55 80-1402 0 0,-58 48-949 0 0,130-187 2450 0 0,-31 27-1501 0 0,49-49 40 0 0,1-3-21 0 0,0 0 0 0 0,-8 4-19 0 0,9-6-141 0 0,0 0 0 0 0,1 1 0 0 0,-6 5 141 0 0,-15 15-1563 0 0,30-28 698 0 0,1-1-126 0 0,2-11-4153 0 0,3-1 620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3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11 150 15663 0 0,'-9'-15'356'0'0,"7"12"50"0"0,4-18 538 0 0,0 19-944 0 0,-1-1 1 0 0,1 1-1 0 0,-1 0 1 0 0,1 0-1 0 0,0 0 1 0 0,0 0 0 0 0,0 0-1 0 0,0 0 1 0 0,0 0-1 0 0,0 0 1 0 0,0 1-1 0 0,1-1 1 0 0,-1 1 0 0 0,0 0-1 0 0,1 0 1 0 0,-1 0-1 0 0,2 0 0 0 0,4-2 19 0 0,0 0 0 0 0,0 1 0 0 0,1 0 0 0 0,8-1-19 0 0,32-1 667 0 0,1 3-1 0 0,0 2 1 0 0,14 4-667 0 0,66 1-31 0 0,-75-7 31 0 0,1-1 0 0 0,2-4 0 0 0,-55 6-13 0 0,32-4-259 0 0,-1-2 0 0 0,0-1 0 0 0,29-10 272 0 0,7-3-2919 0 0,-34 10-2877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3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11975 0 0,'0'0'267'0'0,"-1"1"42"0"0,-7 13 183 0 0,6-10-467 0 0,0 0-1 0 0,0 0 1 0 0,0 0-1 0 0,-1-1 0 0 0,1 1 1 0 0,-1-1-1 0 0,0 1 1 0 0,0-1-1 0 0,-1 0 0 0 0,-1 1-24 0 0,-5 4 0 0 0,4-5 0 0 0,1 2 0 0 0,-1-1 0 0 0,1 0 0 0 0,-3 4 0 0 0,6-5 0 0 0,0-1 0 0 0,1 0 0 0 0,-1 1 0 0 0,1-1 0 0 0,-1 1 0 0 0,1 0 0 0 0,0-1 0 0 0,0 1 0 0 0,0 0 0 0 0,0 0 0 0 0,1-1 0 0 0,-1 1 0 0 0,1 2 0 0 0,-5 21 154 0 0,-1-1 0 0 0,-1 1 0 0 0,-1-1-1 0 0,-1 0 1 0 0,-1-1 0 0 0,-7 12-154 0 0,-169 320 1117 0 0,150-291-1098 0 0,-33 54 120 0 0,53-96-44 0 0,-1 1 0 0 0,0-2 0 0 0,-19 17-95 0 0,26-31 381 0 0,10-8-369 0 0,-1 0 0 0 0,1 0-1 0 0,0 0 1 0 0,0 0 0 0 0,0 0-1 0 0,0 0 1 0 0,0 0 0 0 0,0 0-1 0 0,0 0 1 0 0,-1 0 0 0 0,1 0-1 0 0,0 0 1 0 0,0 0 0 0 0,0 0-1 0 0,0 0 1 0 0,0 0 0 0 0,0-1 0 0 0,-1 1-1 0 0,1 0 1 0 0,0 0 0 0 0,0 0-1 0 0,0 0 1 0 0,0 0 0 0 0,0 0-1 0 0,0 0 1 0 0,0 0 0 0 0,0 0-1 0 0,0 0 1 0 0,0-1 0 0 0,0 1-1 0 0,-1 0 1 0 0,1 0 0 0 0,0 0-1 0 0,0 0 1 0 0,0 0 0 0 0,0 0-1 0 0,0 0 1 0 0,0-1 0 0 0,0 1 0 0 0,0 0-1 0 0,0 0 1 0 0,0 0 0 0 0,0 0-1 0 0,0 0 1 0 0,0 0 0 0 0,0-1-12 0 0,1-2 98 0 0,-1 0 0 0 0,1 0 0 0 0,0 0 0 0 0,0 0 0 0 0,0 0 0 0 0,0 0 0 0 0,1-1-98 0 0,1-1 0 0 0,0-1 0 0 0,0 1 0 0 0,1-1 0 0 0,0 1 0 0 0,0 0 0 0 0,0 0 0 0 0,2 0 0 0 0,34-31 0 0 0,-34 31 0 0 0,15-13-221 0 0,1 0 0 0 0,1 2-1 0 0,1 1 1 0 0,0 0 0 0 0,0 2-1 0 0,2 1 1 0 0,0 1 0 0 0,0 1-1 0 0,7-1 222 0 0,-29 10 35 0 0,1-1 0 0 0,0 2 0 0 0,0-1-1 0 0,0 1 1 0 0,0-1 0 0 0,0 1 0 0 0,0 1-1 0 0,0-1 1 0 0,3 1-35 0 0,-6-1 21 0 0,0 1 0 0 0,-1-1 0 0 0,1 1 0 0 0,0 0 0 0 0,-1-1-1 0 0,1 1 1 0 0,-1 0 0 0 0,1 0 0 0 0,-1 0 0 0 0,1 0 0 0 0,-1 0-1 0 0,1 0 1 0 0,-1 0 0 0 0,0 1 0 0 0,0-1 0 0 0,0 0 0 0 0,0 1 0 0 0,0-1-1 0 0,0 1 1 0 0,0-1 0 0 0,0 1 0 0 0,0-1 0 0 0,-1 1 0 0 0,1 0 0 0 0,-1-1-1 0 0,1 1 1 0 0,-1 1-21 0 0,1 2 62 0 0,-1 0 0 0 0,1 1 0 0 0,-1-1-1 0 0,-1 0 1 0 0,1 0 0 0 0,-1 0 0 0 0,0 0-1 0 0,-1 5-61 0 0,-15 39 488 0 0,4-16-354 0 0,8-20-168 0 0,-1 0-1 0 0,-1-1 1 0 0,0 0-1 0 0,0 0 1 0 0,-8 9 34 0 0,-10 17-229 0 0,24-37-246 0 0,1-1-669 0 0,0 0-2676 0 0,0 0-1148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10135 0 0,'1'2'22'0'0,"-1"-1"0"0"0,1 1-1 0 0,-1 0 1 0 0,0-1 0 0 0,0 1 0 0 0,0 0-1 0 0,0 0 1 0 0,0-1 0 0 0,0 1-1 0 0,0 0 1 0 0,-1-1 0 0 0,1 1-1 0 0,0 0 1 0 0,-1-1 0 0 0,0 1 0 0 0,1-1-1 0 0,-1 1 1 0 0,0-1 0 0 0,0 1-22 0 0,-21 31 517 0 0,9-15-391 0 0,-17 34 756 0 0,1 1 0 0 0,3 2 0 0 0,3 0 0 0 0,-11 42-882 0 0,29-82 256 0 0,1 1 0 0 0,0 0 0 0 0,1 0 0 0 0,1 0 0 0 0,1 0 0 0 0,0 0 0 0 0,2 1 0 0 0,1 13-256 0 0,-2-28 443 0 0,12 1-278 0 0,-9-3-165 0 0,-1 0 0 0 0,0 0 0 0 0,0-1 0 0 0,1 1 0 0 0,-1-1 0 0 0,0 0 0 0 0,0 1 0 0 0,0-1 0 0 0,0 0 0 0 0,0 0 0 0 0,0 0 0 0 0,0 0 0 0 0,1-1 0 0 0,26-21 0 0 0,-14 10 0 0 0,6-5-3 0 0,-1-1-1 0 0,-1-1 0 0 0,0 0 0 0 0,-1-3 4 0 0,41-43 87 0 0,25-13 1274 0 0,-34 33-1147 0 0,35-41-214 0 0,-78 77-379 0 0,-1 0 0 0 0,0 0 0 0 0,0-1 1 0 0,-1 0-1 0 0,-1 0 0 0 0,0 0 0 0 0,0 0 0 0 0,0-3 379 0 0,-3 9-921 0 0,0 1 1389 0 0,-1 2-3460 0 0,0 0 388 0 0,0 2-1147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3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83 13823 0 0,'0'0'315'0'0,"1"0"-248"0"0,-1-1 0 0 0,1 1 0 0 0,0 0 0 0 0,-1 0 0 0 0,1 0 0 0 0,-1 0 1 0 0,1 0-1 0 0,0 0 0 0 0,-1 0 0 0 0,1 0 0 0 0,-1 0 0 0 0,1 0 0 0 0,0 0 0 0 0,-1 0 0 0 0,1 0 0 0 0,0 0-67 0 0,3 3 24 0 0,0 0 0 0 0,0-1 0 0 0,0 0 0 0 0,1 0 0 0 0,-1 0 0 0 0,1 0 0 0 0,0-1 0 0 0,3 1-24 0 0,44 7 811 0 0,-32-7-258 0 0,5 1 207 0 0,0-2 0 0 0,0-2 1 0 0,12-1-761 0 0,-2 1 359 0 0,-21-1-356 0 0,0 0 0 0 0,1 0-1 0 0,-1-1 1 0 0,0-1 0 0 0,-1-1-1 0 0,9-3-2 0 0,-2-4 0 0 0,-11 4 0 0 0,-9 4 0 0 0,-1 2 0 0 0,2 1 0 0 0,-1 1 0 0 0,0-1 0 0 0,0 1 0 0 0,0-1 0 0 0,1 0 0 0 0,-1 1 0 0 0,0-1 0 0 0,0 1 0 0 0,0-1 0 0 0,0 0 0 0 0,0 1 0 0 0,0-1 0 0 0,-1 1 0 0 0,1-1 0 0 0,0 0 0 0 0,0 1 0 0 0,0-1 0 0 0,0 1 0 0 0,-1-1 0 0 0,1 1 0 0 0,0-1 0 0 0,-1 1 0 0 0,1-1 0 0 0,0 1 0 0 0,-1-1 0 0 0,1 1 0 0 0,-1-1 0 0 0,1 1 0 0 0,-1-1 0 0 0,0 0 0 0 0,-2-3-37 0 0,0 1 0 0 0,0 0 0 0 0,0 0 0 0 0,0 0 0 0 0,0 0 0 0 0,-1 0 0 0 0,1 1 0 0 0,-1-1 0 0 0,0 1 0 0 0,0 0 0 0 0,0 0 0 0 0,0 1-1 0 0,0-1 1 0 0,0 1 0 0 0,0 0 0 0 0,0 0 0 0 0,-1 0 0 0 0,1 0 0 0 0,0 1 0 0 0,-1 0 0 0 0,1 0 0 0 0,0 0 0 0 0,-1 0 0 0 0,-3 2 37 0 0,-10 1-215 0 0,0 2 0 0 0,-1 0 1 0 0,2 1-1 0 0,-1 0 0 0 0,-3 3 215 0 0,6-2-29 0 0,0-1 35 0 0,0 1 0 0 0,1 0 0 0 0,0 1 0 0 0,0 1-1 0 0,1 1 1 0 0,0-1 0 0 0,0 2 0 0 0,1 0 0 0 0,1 0-1 0 0,0 2 1 0 0,-5 6-6 0 0,13-15 108 0 0,0 1-1 0 0,0 0 0 0 0,1 0 0 0 0,-1 0 1 0 0,1 0-1 0 0,0 1 0 0 0,1-1 1 0 0,-1 0-1 0 0,1 1 0 0 0,0-1 0 0 0,1 1 1 0 0,-1 0-1 0 0,1-1 0 0 0,0 1 1 0 0,1-1-1 0 0,-1 3-107 0 0,1-4 82 0 0,0 1 1 0 0,0-1 0 0 0,0 0-1 0 0,0 1 1 0 0,1-1-1 0 0,-1 0 1 0 0,1 0-1 0 0,0 0 1 0 0,1 0 0 0 0,-1 0-1 0 0,0-1 1 0 0,1 1-1 0 0,0-1 1 0 0,0 0-1 0 0,0 1 1 0 0,0-1-1 0 0,1 0 1 0 0,-1-1 0 0 0,1 1-1 0 0,2 1-82 0 0,6 2 297 0 0,0-1-1 0 0,0 0 1 0 0,0-1 0 0 0,0 0-1 0 0,1-1 1 0 0,-1 0 0 0 0,4 0-297 0 0,21 1 643 0 0,32-1-643 0 0,-53-3-64 0 0,79-3 70 0 0,-50 1-145 0 0,-16-2-653 0 0,-8 2-1470 0 0,-7 1-2847 0 0,-14 1 3573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1013 24 13823 0 0,'0'0'630'0'0,"0"0"-13"0"0,-5-10 571 0 0,2 8-1022 0 0,0 1 1 0 0,-1-1-1 0 0,1 0 1 0 0,0 1-1 0 0,-1 0 1 0 0,1 0-1 0 0,-1 0 1 0 0,0 0-1 0 0,1 0 1 0 0,-1 1-1 0 0,0 0 1 0 0,1-1-1 0 0,-1 1 1 0 0,0 1-1 0 0,1-1 1 0 0,-1 0-1 0 0,0 1 1 0 0,1 0-1 0 0,-4 1-166 0 0,-9 3-34 0 0,0 1 0 0 0,0 0 0 0 0,-12 8 34 0 0,7-4 104 0 0,-136 65-104 0 0,118-53 0 0 0,1 1 0 0 0,-31 25 0 0 0,42-25 0 0 0,-23 25 0 0 0,15-13 0 0 0,27-28 0 0 0,3-2 0 0 0,-1 0 0 0 0,1 1 0 0 0,1 0 0 0 0,-4 5 0 0 0,5-4 0 0 0,6-5 0 0 0,5-3 0 0 0,-8 1 0 0 0,29-5 0 0 0,14-3 0 0 0,10 2 0 0 0,-38 6-261 0 0,0 2 0 0 0,1-1 0 0 0,-1 2 0 0 0,-1 0 0 0 0,1 1 1 0 0,0 0-1 0 0,11 6 261 0 0,-7-4-62 0 0,-1 2 1 0 0,0 1 0 0 0,6 3 61 0 0,-17-7 9 0 0,0-1 0 0 0,0 1 0 0 0,-1 0 0 0 0,1 1 0 0 0,-1-1 1 0 0,-1 1-1 0 0,1 1 0 0 0,-1-1 0 0 0,3 5-9 0 0,-6-8 180 0 0,1 1 0 0 0,-1 0 0 0 0,1 1 0 0 0,-1-1 0 0 0,-1 0-1 0 0,1 1 1 0 0,-1-1 0 0 0,1 1 0 0 0,-1 0-180 0 0,-1-3 15 0 0,0 1 1 0 0,0-1-1 0 0,0 0 1 0 0,0 0-1 0 0,-1 0 1 0 0,1 1-1 0 0,-1-1 1 0 0,1 0-1 0 0,-1 0 1 0 0,0 0-1 0 0,0 0 1 0 0,0 0-1 0 0,0 0 0 0 0,0 0 1 0 0,0-1-1 0 0,0 1 1 0 0,-1 0-1 0 0,1 0 1 0 0,-1-1-1 0 0,-1 2-15 0 0,-8 7 0 0 0,-1-1 0 0 0,0 0 0 0 0,0 0 0 0 0,-1-2 0 0 0,0 1 0 0 0,-1-2 0 0 0,1 0 0 0 0,-1 0 0 0 0,-1-1 0 0 0,1-1 0 0 0,-13 2 0 0 0,-43 13 0 0 0,19-6 0 0 0,-42 7 0 0 0,33-13 0 0 0,-2-3 0 0 0,1-2 0 0 0,-41-5 0 0 0,88 2 0 0 0,0-1 0 0 0,0 0 0 0 0,0-1 0 0 0,0 0 0 0 0,0-1 0 0 0,-9-5 0 0 0,11 2 0 0 0,7-4 0 0 0,5-3 0 0 0,0 12 1 0 0,1 0 0 0 0,0 1 0 0 0,-1-1 0 0 0,1 0 0 0 0,0 1 0 0 0,0-1 0 0 0,0 1 0 0 0,0-1 0 0 0,1 1 0 0 0,-1-1 0 0 0,0 1 0 0 0,1 0 0 0 0,-1-1 0 0 0,1 1 0 0 0,-1 0 0 0 0,1 0 0 0 0,-1 0 0 0 0,1 0 0 0 0,0 1 0 0 0,0-1 0 0 0,-1 0 0 0 0,1 1 0 0 0,0-1 0 0 0,0 1-1 0 0,6-3-59 0 0,0 1 1 0 0,0 1-1 0 0,0 0 0 0 0,0 0 1 0 0,1 0 58 0 0,22 1-4684 0 0,23 4 4684 0 0,-37-3-657 0 0,28 3-1389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369 298 10135 0 0,'0'0'231'0'0,"0"0"29"0"0,0 0 19 0 0,0 0 37 0 0,1 2 125 0 0,0-1-383 0 0,-1-1 1 0 0,1 1-1 0 0,-1 0 1 0 0,1-1-1 0 0,0 1 1 0 0,0 0-1 0 0,-1-1 1 0 0,1 1-1 0 0,0-1 0 0 0,0 1 1 0 0,0-1-1 0 0,-1 0 1 0 0,1 1-1 0 0,0-1 1 0 0,0 0-1 0 0,0 0 0 0 0,0 1 1 0 0,0-1-1 0 0,0 0 1 0 0,0 0-1 0 0,-1 0 1 0 0,1 0-1 0 0,0 0 1 0 0,0 0-1 0 0,0-1-58 0 0,1 1 121 0 0,1-1-1 0 0,-1 0 1 0 0,0 0-1 0 0,0 0 1 0 0,0 0-1 0 0,1 0 1 0 0,-1 0-1 0 0,0 0 1 0 0,-1-1 0 0 0,2 0-121 0 0,3-3 321 0 0,-1-1 0 0 0,0 1 0 0 0,0-1 0 0 0,0 0 0 0 0,-1 0 0 0 0,3-4-321 0 0,-1-1 72 0 0,5-8 148 0 0,-1 0 1 0 0,-1-1 0 0 0,1-3-221 0 0,-8 15 38 0 0,1 1 1 0 0,-1-1 0 0 0,-1 0-1 0 0,0 0 1 0 0,0 0 0 0 0,0 0-1 0 0,-1 0 1 0 0,0 0 0 0 0,-1 0-1 0 0,0-4-38 0 0,0 9-58 0 0,1-1-1 0 0,-1 0 1 0 0,0 1-1 0 0,0-1 0 0 0,0 1 1 0 0,-1-1-1 0 0,1 1 1 0 0,-1 0-1 0 0,0-1 1 0 0,0 1-1 0 0,0 0 0 0 0,0 0 1 0 0,-1 0-1 0 0,-1-1 59 0 0,1 2-60 0 0,1 0 1 0 0,-1 0-1 0 0,1 0 0 0 0,-1 1 0 0 0,0-1 1 0 0,0 1-1 0 0,1 0 0 0 0,-1 0 0 0 0,0 0 0 0 0,0 0 1 0 0,0 1-1 0 0,0-1 0 0 0,0 1 0 0 0,-1 0 1 0 0,1 0-1 0 0,0 0 0 0 0,0 0 0 0 0,-2 0 60 0 0,-9 3-204 0 0,1-1 0 0 0,-1 2 0 0 0,1 0 0 0 0,-1 0 0 0 0,2 2 0 0 0,-1-1 0 0 0,0 2 0 0 0,1-1 0 0 0,0 2 0 0 0,1 0-1 0 0,-1 0 205 0 0,-19 17 495 0 0,2 0 0 0 0,0 2 0 0 0,-6 10-495 0 0,8-5 227 0 0,1 1 0 0 0,2 1-1 0 0,-7 15-226 0 0,29-45 20 0 0,-6 9 515 0 0,0 0 0 0 0,-4 12-535 0 0,10-21 68 0 0,1 0 0 0 0,-1 0 1 0 0,1 0-1 0 0,0 0 0 0 0,0 0 0 0 0,1 0 0 0 0,-1 0 0 0 0,1 0 1 0 0,0 0-1 0 0,0 0 0 0 0,0 0 0 0 0,1 0 0 0 0,-1 1-68 0 0,1-4 27 0 0,-1 1-1 0 0,1-1 1 0 0,0 0 0 0 0,-1 1-1 0 0,1-1 1 0 0,0 0-1 0 0,0 0 1 0 0,0 0 0 0 0,0 1-1 0 0,0-1 1 0 0,0 0-1 0 0,0 0 1 0 0,0 0-1 0 0,0-1 1 0 0,1 1 0 0 0,-1 0-1 0 0,0 0 1 0 0,1-1-1 0 0,-1 1 1 0 0,0-1 0 0 0,1 1-1 0 0,-1-1 1 0 0,1 1-1 0 0,-1-1 1 0 0,1 0-1 0 0,-1 0 1 0 0,1 0 0 0 0,-1 0-1 0 0,1 0-26 0 0,7 1 262 0 0,0-1 0 0 0,0-1 0 0 0,1 0 0 0 0,2-1-262 0 0,-7 2 64 0 0,24-6-238 0 0,0 0 0 0 0,0-2 0 0 0,-1-2 0 0 0,-1 0-1 0 0,1-2 1 0 0,-2 0 0 0 0,1-3 174 0 0,-1 1-216 0 0,0-2 0 0 0,3-4 216 0 0,-21 15-22 0 0,0-2 0 0 0,0 1 0 0 0,-1-1 0 0 0,0 0 0 0 0,-1 0 0 0 0,1-1 0 0 0,-1 0 0 0 0,2-5 22 0 0,-6 9 0 0 0,0 0 0 0 0,-1 0 0 0 0,1 0 0 0 0,-1 0 0 0 0,0 0 0 0 0,0 0 0 0 0,0-1 0 0 0,-1 0 0 0 0,1 4 0 0 0,-1 0 0 0 0,0 0 0 0 0,0 1 0 0 0,0-1 0 0 0,0 0 0 0 0,0 0 0 0 0,0 1 0 0 0,0-1 0 0 0,0 0 0 0 0,0 0 0 0 0,0 1 0 0 0,0-1 0 0 0,-1 0 0 0 0,1 0 0 0 0,0 1 0 0 0,0-1 0 0 0,-1 0 0 0 0,1 0 0 0 0,0 1 0 0 0,-1-1 0 0 0,1 1 0 0 0,-1-1 0 0 0,1 0 0 0 0,-1 1 0 0 0,1-1 0 0 0,-1 1 0 0 0,0-1 0 0 0,1 1 0 0 0,-1-1 0 0 0,1 1 0 0 0,-1 0 0 0 0,0-1 0 0 0,0 1 0 0 0,1 0 0 0 0,-1-1 0 0 0,0 1 0 0 0,1 0 0 0 0,-1 0 0 0 0,0 0 0 0 0,0 0 0 0 0,0-1 0 0 0,1 1 0 0 0,-1 0 0 0 0,0 0 0 0 0,0 1 0 0 0,-5 0 67 0 0,0 1-1 0 0,0 1 0 0 0,1-1 1 0 0,-1 1-1 0 0,1 0 1 0 0,-1 0-1 0 0,1 1 0 0 0,0 0 1 0 0,1 0-1 0 0,-1 0 1 0 0,0 0-1 0 0,1 1 0 0 0,0-1 1 0 0,0 1-1 0 0,0 1-66 0 0,-5 8 199 0 0,0-1 1 0 0,1 2-1 0 0,1-1 0 0 0,0 1 0 0 0,0 2-199 0 0,5-11 16 0 0,0-1 0 0 0,1 0 0 0 0,-1 0 0 0 0,1 1 0 0 0,1-1 0 0 0,-1 0 0 0 0,1 1 0 0 0,0-1 0 0 0,0 1 0 0 0,0 0-16 0 0,0-4-150 0 0,1 0 1 0 0,-1-1-1 0 0,1 1 0 0 0,-1 0 0 0 0,1 0 0 0 0,0-1 0 0 0,-1 1 0 0 0,1 0 1 0 0,0-1-1 0 0,0 1 0 0 0,0-1 0 0 0,0 1 0 0 0,2 0 150 0 0,-2 0-398 0 0,0-1 0 0 0,1 0 0 0 0,-1 0 0 0 0,1-1 0 0 0,-1 1-1 0 0,1 0 1 0 0,-1 0 0 0 0,1-1 0 0 0,0 1 0 0 0,-1-1 0 0 0,1 1 0 0 0,0-1 0 0 0,0 0 0 0 0,-1 0 0 0 0,1 0-1 0 0,0 0 1 0 0,-1 0 398 0 0,12-1-4724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10135 0 0,'0'0'464'0'0,"0"0"-9"0"0,0 0-155 0 0,0 0 443 0 0,0 0 227 0 0,0 0 44 0 0,0 0-61 0 0,0 0-288 0 0,0 0-121 0 0,0 0-28 0 0,0 0-4 0 0,0 0 0 0 0,0 0 0 0 0,0 0 0 0 0,0 0-68 0 0,0-2-289 0 0,2-5-154 0 0,0 1 1 0 0,0-1 0 0 0,0 1-1 0 0,1-1 1 0 0,0 1-1 0 0,1 0 1 0 0,-1 0-1 0 0,1 0 1 0 0,0 1 0 0 0,0-1-1 0 0,1 1 1 0 0,3-3-2 0 0,8-7-1 0 0,2 0 1 0 0,0 1-1 0 0,4-1 1 0 0,-20 14 0 0 0,8-5 0 0 0,0 1 0 0 0,0 0 0 0 0,0 1 0 0 0,0 0 0 0 0,10-2 0 0 0,-3 0 0 0 0,-16 6 0 0 0,1 0 0 0 0,0-1 0 0 0,-1 1 0 0 0,1 0 0 0 0,-1 0 0 0 0,1 0 0 0 0,0 0 0 0 0,-1 0 0 0 0,1 0 0 0 0,0 0 0 0 0,-1 1 0 0 0,1-1 0 0 0,-1 1 0 0 0,1-1 0 0 0,13 7 0 0 0,-12-1 0 0 0,-3-4 0 0 0,2 1 0 0 0,-1 1 0 0 0,0-1 0 0 0,0 1 0 0 0,0-1 0 0 0,0 1 0 0 0,0-1 0 0 0,-1 1 0 0 0,1 0 0 0 0,-1-1 0 0 0,0 1 0 0 0,-1 0 0 0 0,1-1 0 0 0,0 1 0 0 0,-2 7 0 0 0,0 0 0 0 0,-1 0 0 0 0,-3 7 0 0 0,2-8 0 0 0,-2-2 0 0 0,1-4 0 0 0,5-11 0 0 0,2 3-135 0 0,0-1 0 0 0,0 1 0 0 0,0 0 0 0 0,1-1 0 0 0,0 1 0 0 0,0 0 0 0 0,0 0 0 0 0,0 1 1 0 0,0-1-1 0 0,1 1 0 0 0,0-1 0 0 0,0 1 0 0 0,1-1 135 0 0,7-6-222 0 0,-1 1 218 0 0,1 1-1 0 0,0 0 1 0 0,0 1-1 0 0,14-6 5 0 0,-4 1 2 0 0,4-2 79 0 0,0 1-1 0 0,0 1 0 0 0,1 2 0 0 0,0 0 1 0 0,2 2-81 0 0,-5 1 419 0 0,24-4 473 0 0,-44 10-864 0 0,0 0 0 0 0,0 1 0 0 0,0 0 0 0 0,0 0-1 0 0,0 0 1 0 0,0 1 0 0 0,0-1 0 0 0,0 1 0 0 0,0 0 0 0 0,2 1-28 0 0,-4-1 0 0 0,0 0 0 0 0,1 0 0 0 0,-1 0 0 0 0,0 1 0 0 0,0-1 0 0 0,0 1 0 0 0,0-1 0 0 0,0 1 0 0 0,0 0 0 0 0,0 0 0 0 0,-1 0 0 0 0,1 0 0 0 0,-1 0 0 0 0,1 0 0 0 0,-1 0 0 0 0,0 1 0 0 0,0-1 0 0 0,0 0 0 0 0,0 1 0 0 0,0-1 0 0 0,0 1 0 0 0,-1-1 0 0 0,1 1 0 0 0,-1 0 0 0 0,0-1 0 0 0,0 1 0 0 0,1 3 0 0 0,-1-1 0 0 0,-1 1 0 0 0,1 0 0 0 0,-1-1 0 0 0,0 1 0 0 0,0-1 0 0 0,-1 1 0 0 0,1-1 0 0 0,-1 0 0 0 0,0 1 0 0 0,-2 0 0 0 0,-3 9-22 0 0,-2-2-1 0 0,0 1 1 0 0,0-2 0 0 0,-1 1-1 0 0,-1-1 1 0 0,0-1 0 0 0,-1 1-1 0 0,0-2 1 0 0,-4 3 22 0 0,15-12-1051 0 0,1-1-385 0 0,0 0-862 0 0,0 0-3156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24 11975 0 0,'1'-1'267'0'0,"6"-2"-74"0"0,0-1 0 0 0,0 1 0 0 0,0 0 0 0 0,0 1 0 0 0,7-3-193 0 0,-11 5 63 0 0,0-1-1 0 0,0 0 1 0 0,0 1 0 0 0,0 0-1 0 0,0 0 1 0 0,0 0 0 0 0,0 0-1 0 0,0 0 1 0 0,0 0 0 0 0,0 1 0 0 0,0-1-1 0 0,0 1 1 0 0,0 0 0 0 0,0 0-1 0 0,0 0 1 0 0,0 0-63 0 0,-1 1 109 0 0,-1-1 0 0 0,1 1-1 0 0,0-1 1 0 0,-1 1 0 0 0,0 0 0 0 0,1-1-1 0 0,-1 1 1 0 0,0 0 0 0 0,0 0 0 0 0,0 0 0 0 0,0 0-1 0 0,0 0 1 0 0,0 0 0 0 0,0 0 0 0 0,-1 0-1 0 0,1 2-108 0 0,0 3 205 0 0,0 0-1 0 0,0 0 0 0 0,0 1 0 0 0,-1 1-204 0 0,-1 3 290 0 0,0 1-1 0 0,-1 0 1 0 0,0-1-1 0 0,-1 1 1 0 0,0-1-1 0 0,-1 0 1 0 0,-4 8-290 0 0,-5 9 314 0 0,-2 1 1 0 0,-7 9-315 0 0,-7 7 0 0 0,-3-1 0 0 0,-9 9 0 0 0,-74 81 0 0 0,35-42 0 0 0,50-57-200 0 0,-75 88 476 0 0,33-45-3040 0 0,34-41-3104 0 0,22-22 1144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13 286 13823 0 0,'0'0'315'0'0,"0"-1"45"0"0,2-5-256 0 0,-1 1 0 0 0,1 0 0 0 0,0 0 0 0 0,0 0 0 0 0,0 0 0 0 0,1 0-1 0 0,0 1 1 0 0,0-1 0 0 0,0 1 0 0 0,0-1 0 0 0,1 1 0 0 0,0 0 0 0 0,2-1-104 0 0,10-10 636 0 0,1 1 0 0 0,16-9-636 0 0,-11 7 238 0 0,9-7-181 0 0,2 2 0 0 0,0 1 0 0 0,1 1 0 0 0,0 2 0 0 0,15-3-57 0 0,-33 13 149 0 0,1 2-1 0 0,1 0 0 0 0,-1 1 0 0 0,1 1 1 0 0,-1 0-1 0 0,1 2 0 0 0,0 0 0 0 0,0 1 1 0 0,0 0-1 0 0,0 2 0 0 0,-1 0 0 0 0,14 3-148 0 0,-26-4 3 0 0,0 1-1 0 0,0-1 1 0 0,1 1-1 0 0,-1 0 1 0 0,0 1 0 0 0,-1-1-1 0 0,1 1 1 0 0,0 0-1 0 0,-1 0 1 0 0,1 0-1 0 0,-1 1 1 0 0,0-1 0 0 0,0 1-1 0 0,-1 0 1 0 0,1 0-1 0 0,-1 0 1 0 0,0 1 0 0 0,0-1-1 0 0,0 1 1 0 0,0 0-1 0 0,-1 0 1 0 0,0 0-1 0 0,0 0 1 0 0,0 0 0 0 0,-1 0-1 0 0,0 1 1 0 0,0-1-1 0 0,0 2-2 0 0,0 1 149 0 0,-1 0 1 0 0,0 0-1 0 0,0 0 0 0 0,-1-1 0 0 0,0 1 0 0 0,0 0 0 0 0,-1-1 0 0 0,0 1 1 0 0,0-1-1 0 0,-1 1 0 0 0,-3 5-149 0 0,1-4 58 0 0,-1 1 1 0 0,0-1-1 0 0,0 0 0 0 0,-1 0 0 0 0,0-1 1 0 0,-1 0-1 0 0,-6 6-58 0 0,-12 7-15 0 0,-1-2 1 0 0,-1-1-1 0 0,0-1 1 0 0,-1-1-1 0 0,-2-1 15 0 0,-7 3-172 0 0,0-1-1 0 0,-1-2 0 0 0,-30 7 173 0 0,48-17-364 0 0,0 0 0 0 0,0-2 0 0 0,0 0-1 0 0,-1-2 1 0 0,1 0 0 0 0,-1-1 0 0 0,1-1-1 0 0,-4-2 365 0 0,22 3-150 0 0,-1-1 0 0 0,1 1-1 0 0,0-1 1 0 0,-1 0 0 0 0,1 0 0 0 0,0 0-1 0 0,-1 0 1 0 0,1 0 0 0 0,0-1 0 0 0,0 1-1 0 0,0-1 1 0 0,0 0 0 0 0,1 0 0 0 0,-1 0-1 0 0,0-1 1 0 0,1 1 0 0 0,0 0 0 0 0,-1-1-1 0 0,1 0 1 0 0,0 1 0 0 0,0-1 0 0 0,0 0-1 0 0,0-1 151 0 0,-2-16-1024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13823 0 0,'0'0'630'0'0,"1"8"211"0"0,-1-4-837 0 0,-1-1 0 0 0,1 0 0 0 0,-1 0 0 0 0,0 0 0 0 0,0 0 0 0 0,0 0 0 0 0,0 0 0 0 0,0 0 0 0 0,-1 0 0 0 0,0 1-4 0 0,-20 28 305 0 0,18-26-175 0 0,-105 128 1460 0 0,69-81-1673 0 0,-29 41 2065 0 0,-51 92-1982 0 0,43-41-1219 0 0,-56 148 1219 0 0,120-244-3021 0 0,8-31 1177 0 0,5-15 309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89 204 15663 0 0,'0'0'356'0'0,"0"0"50"0"0,11-4 538 0 0,-1 4-618 0 0,1-1 0 0 0,-1 0 0 0 0,1-1 0 0 0,-1 0 0 0 0,0-1 0 0 0,0 0 1 0 0,0-1-1 0 0,1 0-326 0 0,25-8 885 0 0,2 1-581 0 0,0-1 0 0 0,22-11-304 0 0,-55 21-79 0 0,0 0-1 0 0,0-1 1 0 0,0 0 0 0 0,0 0-1 0 0,0 0 1 0 0,-1 0-1 0 0,0-1 1 0 0,1 0 0 0 0,-1 1-1 0 0,0-2 1 0 0,-1 1 0 0 0,1 0-1 0 0,-1-1 1 0 0,0 0-1 0 0,0 0 1 0 0,0 0 0 0 0,-1 0-1 0 0,0 0 1 0 0,0 0-1 0 0,0 0 1 0 0,0-1 0 0 0,-1 1-1 0 0,0-1 1 0 0,0 0 0 0 0,-1 1-1 0 0,1-3 80 0 0,-1 7-370 0 0,-5 0-614 0 0,5 1 958 0 0,-1 0 1 0 0,1 0 0 0 0,-1-1-1 0 0,1 1 1 0 0,-1 0 0 0 0,1 0-1 0 0,-1 0 1 0 0,0 0 0 0 0,1 0-1 0 0,-1 0 1 0 0,1 0 0 0 0,-1 0-1 0 0,1 0 1 0 0,-1 1 0 0 0,0-1-1 0 0,1 0 1 0 0,-1 0 0 0 0,1 0 25 0 0,-87 49-166 0 0,38-25 212 0 0,1 3 0 0 0,-12 10-46 0 0,38-21 62 0 0,0 0 0 0 0,1 2 0 0 0,0 0 0 0 0,1 2 0 0 0,-7 10-62 0 0,17-16 314 0 0,1-1 1 0 0,1 1 0 0 0,0 1 0 0 0,1-1 0 0 0,-1 7-315 0 0,6-17 2 0 0,1 0-1 0 0,0 0 0 0 0,0 0 1 0 0,1 1-1 0 0,-1-1 0 0 0,1 0 1 0 0,0 1-1 0 0,0-1 0 0 0,0 0 1 0 0,1 1-1 0 0,-1-1 0 0 0,2 4-1 0 0,2 6 5 0 0,1-10 25 0 0,-3-3 7 0 0,2 1 84 0 0,0 0 1 0 0,0 0-1 0 0,0 0 0 0 0,0 0 0 0 0,0-1 0 0 0,0 1 1 0 0,0-1-1 0 0,1 0 0 0 0,-1-1 0 0 0,0 1 1 0 0,1-1-1 0 0,-1 0 0 0 0,0 0 0 0 0,1 0 0 0 0,1 0-121 0 0,12-3 62 0 0,0 0 0 0 0,0 0 0 0 0,1-2-62 0 0,-5 1-28 0 0,138-30-736 0 0,-50 16-3312 0 0,-91 17 3052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41 10135 0 0,'2'-1'231'0'0,"35"-4"1116"0"0,0-2 1 0 0,30-10-1348 0 0,-65 16 1018 0 0,-2 1-63 0 0,0 0-290 0 0,0 0-121 0 0,0 0-28 0 0,-23-8 100 0 0,16 7-616 0 0,0 1 0 0 0,0-1 0 0 0,0 2 0 0 0,0-1 0 0 0,0 1 0 0 0,0 0 0 0 0,0 0 0 0 0,-4 2 0 0 0,-13 5 0 0 0,-17 7 0 0 0,26-10 0 0 0,-101 43 0 0 0,2 4 0 0 0,3 6 0 0 0,-20 18 0 0 0,125-72 0 0 0,1-1 0 0 0,0 1 0 0 0,0 1 0 0 0,0-1 0 0 0,-1 2 0 0 0,5-5 0 0 0,1-1 0 0 0,-1 1 0 0 0,0 0 0 0 0,1-1 0 0 0,-1 1 0 0 0,1 0 0 0 0,-1-1 0 0 0,1 1 0 0 0,0 0 0 0 0,-1 0 0 0 0,1-1 0 0 0,0 1 0 0 0,-1 0 0 0 0,1 0 0 0 0,0 0 0 0 0,1 0 0 0 0,-1 0 0 0 0,1-1 0 0 0,-1 1 0 0 0,0 0 0 0 0,1 0 0 0 0,-1-1 0 0 0,1 1 0 0 0,0 0 0 0 0,-1 0 0 0 0,1-1 0 0 0,-1 1 0 0 0,1-1 0 0 0,0 1 0 0 0,0-1 0 0 0,-1 1 0 0 0,1-1 0 0 0,0 1 0 0 0,0-1 0 0 0,0 1 0 0 0,-1-1 0 0 0,1 0 0 0 0,0 0 0 0 0,0 1 0 0 0,23 5 0 0 0,12-4 0 0 0,-1-2 0 0 0,1-1 0 0 0,-1-1 0 0 0,9-4 0 0 0,7 1 0 0 0,-40 4 0 0 0,39-4 0 0 0,1 3 0 0 0,19 2 0 0 0,-63 0 0 0 0,0 1 0 0 0,0 0 0 0 0,0 0 0 0 0,0 1 0 0 0,0 0 0 0 0,0 0 0 0 0,-1 1 0 0 0,1-1 0 0 0,4 4 0 0 0,-9-5 0 0 0,0 1 0 0 0,1-1 0 0 0,-1 1 0 0 0,0-1 0 0 0,0 1 0 0 0,-1 0 0 0 0,1 0 0 0 0,0 0 0 0 0,0 0 0 0 0,-1 0 0 0 0,0 0 0 0 0,1 0 0 0 0,-1 1 0 0 0,0-1 0 0 0,0 1 0 0 0,0-1 0 0 0,0 0 0 0 0,0 1 0 0 0,-1 0 0 0 0,1-1 0 0 0,-1 1 0 0 0,0-1 0 0 0,0 1 0 0 0,0-1 0 0 0,0 1 0 0 0,0 0 0 0 0,-1 1 0 0 0,0 1 0 0 0,0 0 0 0 0,0-1 0 0 0,-1 1 0 0 0,0-1 0 0 0,0 0 0 0 0,0 1 0 0 0,-1-1 0 0 0,1 0 0 0 0,-1 0 0 0 0,0-1 0 0 0,0 1 0 0 0,0 0 0 0 0,-1-1 0 0 0,1 0 0 0 0,-1 0 0 0 0,0 0 0 0 0,-2 2 0 0 0,-11 6 0 0 0,0-1 0 0 0,-1-1 0 0 0,-12 4 0 0 0,28-12 0 0 0,-48 20 0 0 0,0-2 0 0 0,-2-2 0 0 0,0-3 0 0 0,-1-2 0 0 0,0-2 0 0 0,-1-3 0 0 0,0-2 0 0 0,-23-2 0 0 0,67-3 0 0 0,1-1 0 0 0,-1 0 0 0 0,1 0 0 0 0,0-1 0 0 0,-7-2 0 0 0,14 4 0 0 0,-1-1 0 0 0,0 0 0 0 0,1-1 0 0 0,-1 1 0 0 0,1 0 0 0 0,0-1 0 0 0,-1 1 0 0 0,1-1 0 0 0,0 0 0 0 0,0 0 0 0 0,1 1 0 0 0,0 0 0 0 0,0 0 0 0 0,0 0 0 0 0,0 0 0 0 0,1 0 0 0 0,-1 0 0 0 0,1-1 0 0 0,-1 1 0 0 0,1 0 0 0 0,-1 0 0 0 0,1 0 0 0 0,0-1 0 0 0,-1 1 0 0 0,1 0 0 0 0,0-1 0 0 0,0 1 0 0 0,0 0 0 0 0,0-1 0 0 0,0 1 0 0 0,0 0 0 0 0,1-1 0 0 0,-1 0-102 0 0,1 0-1 0 0,0 0 1 0 0,0 0-1 0 0,0 0 1 0 0,0 0-1 0 0,0 0 1 0 0,0 0-1 0 0,0 0 1 0 0,1 0 0 0 0,-1 0-1 0 0,1 1 1 0 0,-1-1-1 0 0,1 1 1 0 0,0-1-1 0 0,0 1 1 0 0,0-1-1 0 0,0 1 103 0 0,5-3-1024 0 0,0 0-1 0 0,0 0 1 0 0,1 1-1 0 0,0-1 1025 0 0,13-3-4968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34 13823 0 0,'25'-32'1388'0'0,"-24"31"-1205"0"0,-1 1 194 0 0,0 0 110 0 0,0 0 22 0 0,0 4-280 0 0,-1 1-1 0 0,1-1 0 0 0,-1 1 1 0 0,0-1-1 0 0,-1 0 1 0 0,1 1-1 0 0,-1-1 0 0 0,0 0 1 0 0,-1 2-229 0 0,-24 38 588 0 0,14-23-576 0 0,-47 76 1972 0 0,-34 39-1984 0 0,90-131-174 0 0,3-4 5 0 0,-1 0 0 0 0,1 1-1 0 0,0-1 1 0 0,0 1 0 0 0,0-1 0 0 0,0 1-1 0 0,0-1 1 0 0,0 1 0 0 0,0 0-1 0 0,1-1 1 0 0,-1 1 169 0 0,14-6-3525 0 0,11-11 1493 0 0,1-5-15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16 11975 0 0,'0'0'267'0'0,"6"-8"768"0"0,-6 8-1035 0 0,0-1 0 0 0,0 1 0 0 0,0 0 1 0 0,0 0-1 0 0,0-1 0 0 0,0 1 0 0 0,0 0 1 0 0,0-1-1 0 0,0 1 0 0 0,0 0 1 0 0,0 0-1 0 0,0-1 0 0 0,-1 1 0 0 0,1 0 1 0 0,0 0-1 0 0,0-1 0 0 0,0 1 0 0 0,0 0 1 0 0,0 0-1 0 0,-1-1 0 0 0,1 1 0 0 0,0 0 1 0 0,0 0-1 0 0,0 0 0 0 0,-1-1 1 0 0,1 1-1 0 0,0 0 0 0 0,0 0 0 0 0,-1 0 1 0 0,1 0-1 0 0,0 0 0 0 0,0 0 0 0 0,-1-1 1 0 0,1 1-1 0 0,0 0 0 0 0,-1 0 0 0 0,1 0 1 0 0,0 0-1 0 0,0 0 0 0 0,-1 0 1 0 0,1 0-1 0 0,0 0 0 0 0,-1 0 0 0 0,1 0 0 0 0,-12 1-1 0 0,12-1 1 0 0,-8 2 4 0 0,-1 0 0 0 0,1 1 0 0 0,1 0 1 0 0,-1 1-1 0 0,0-1 0 0 0,1 2 0 0 0,0-1 0 0 0,0 1 0 0 0,-2 1-4 0 0,-16 10 399 0 0,-54 39 1189 0 0,65-47-1585 0 0,1 2 0 0 0,0-1-1 0 0,0 2 1 0 0,1 0 0 0 0,0 0-1 0 0,-7 10-2 0 0,16-19 0 0 0,2-1 0 0 0,1 0 0 0 0,-1 0 0 0 0,0 0 0 0 0,0 0 0 0 0,1 0 0 0 0,-1 0 0 0 0,0 0 0 0 0,1 0 0 0 0,-1 0 0 0 0,1 0 0 0 0,-1 0 0 0 0,1 1 0 0 0,0-1 0 0 0,0 0 0 0 0,-1 0 0 0 0,1 1 0 0 0,-1 9 0 0 0,2-9-13 0 0,0 0 0 0 0,0 0-1 0 0,0 0 1 0 0,0 1-1 0 0,0-1 1 0 0,1-1 0 0 0,-1 1-1 0 0,1 0 1 0 0,-1 0-1 0 0,1 0 1 0 0,0-1 0 0 0,-1 1-1 0 0,3 0 14 0 0,30 20-384 0 0,-10-7 66 0 0,-12-6 137 0 0,3 2-131 0 0,-1 0 1 0 0,0 1-1 0 0,5 6 312 0 0,-5-2 462 0 0,-1 0-1 0 0,-1 0 0 0 0,6 11-461 0 0,-16-25 13 0 0,-1 0-1 0 0,0-1 1 0 0,0 1 0 0 0,-1 0-1 0 0,1 0 1 0 0,0 0-1 0 0,-1 0 1 0 0,1 0-1 0 0,-1-1 1 0 0,1 1 0 0 0,-1 0-1 0 0,0 0 1 0 0,0 0-1 0 0,0 0 1 0 0,0 0 0 0 0,0 0-1 0 0,-1 0 1 0 0,1 0-1 0 0,-1 2-12 0 0,0-2 15 0 0,0 0 0 0 0,0 0 0 0 0,-1 1 0 0 0,1-1 0 0 0,0 0-1 0 0,-1 0 1 0 0,0 0 0 0 0,1-1 0 0 0,-1 1 0 0 0,0 0 0 0 0,0-1-1 0 0,0 1 1 0 0,-2 0-15 0 0,-5 4 30 0 0,0-2-1 0 0,-1 0 0 0 0,0 0 1 0 0,0 0-1 0 0,0-1 0 0 0,-6 1-29 0 0,-1-1 0 0 0,-1-1 0 0 0,1 0 0 0 0,0-1 0 0 0,0-1 0 0 0,-1 0 0 0 0,-11-3 0 0 0,10 2 7 0 0,0 1 0 0 0,-8 2-7 0 0,15-1-11 0 0,1-1 0 0 0,-1 0 0 0 0,1 0 0 0 0,-1-1 0 0 0,1 0-1 0 0,0-1 1 0 0,-8-2 11 0 0,17 3-337 0 0,2 1-138 0 0,0 0-33 0 0,0 0-4 0 0,9-4-512 0 0,3-1 512 0 0,2-2 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171 206 13823 0 0,'1'-2'630'0'0,"1"0"-548"0"0,14-17 1425 0 0,14-15-1507 0 0,-25 29 283 0 0,0 1 0 0 0,1-1-1 0 0,-1 1 1 0 0,1-1-1 0 0,0 2 1 0 0,0-1 0 0 0,1 1-1 0 0,5-3-282 0 0,208-77 1120 0 0,-201 77-1120 0 0,0 1 0 0 0,0 0 0 0 0,0 1 0 0 0,0 1 0 0 0,18 0 0 0 0,-23 3 0 0 0,-10 3 0 0 0,-3-1 0 0 0,0-1 0 0 0,0 0 0 0 0,0 0 0 0 0,0-1 0 0 0,-1 1 0 0 0,1 0 0 0 0,0 1 0 0 0,-1-1 0 0 0,1 0 0 0 0,-1 0 0 0 0,1 0 0 0 0,-1 0 0 0 0,1 0 0 0 0,-1 1 0 0 0,0-1 0 0 0,1 0 0 0 0,-1 0 0 0 0,0 0 0 0 0,0 1 0 0 0,0-1 0 0 0,0 0 0 0 0,0 0 0 0 0,0 1 0 0 0,0-1 0 0 0,-1 0 0 0 0,1 0 0 0 0,0 0 0 0 0,-1 1 0 0 0,1-1 0 0 0,-1 0 0 0 0,1 0 0 0 0,-1 0 0 0 0,0 0 0 0 0,1 0 0 0 0,-1 1 0 0 0,-4 5 0 0 0,-1 1 0 0 0,1-1 0 0 0,-1 0 0 0 0,-4 4 0 0 0,3-3 0 0 0,-27 28 0 0 0,-31 25 0 0 0,25-25 0 0 0,-103 88 0 0 0,82-67-43 0 0,-20 17-1298 0 0,-14 6 1341 0 0,2-8-544 0 0,92-71 882 0 0,1-1 136 0 0,0 0 34 0 0,0 0 4 0 0,13-2 512 0 0,347-27 96 0 0,-307 28-1120 0 0,-15 0 0 0 0,38-5 0 0 0,-65 4 0 0 0,-4-1-201 0 0,2-3-4722 0 0,-9 6-1217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189 217 15663 0 0,'0'0'719'0'0,"0"0"-20"0"0,0 0-374 0 0,1 2 84 0 0,8 12 591 0 0,-8-12-488 0 0,10 4 1024 0 0,0-4-1308 0 0,0-1-1 0 0,0 1 1 0 0,0-2-1 0 0,1 1 1 0 0,-1-2-1 0 0,0 1 1 0 0,0-2 0 0 0,0 1-1 0 0,4-2-227 0 0,10-3 87 0 0,-1-1 0 0 0,0-1 0 0 0,0-1 0 0 0,-1-1-1 0 0,0-1 1 0 0,-1-1 0 0 0,16-12-87 0 0,-20 12 18 0 0,-1-1-1 0 0,10-11-17 0 0,-22 20-39 0 0,-1-1-1 0 0,1 1 0 0 0,-1-1 1 0 0,0-1-1 0 0,-1 1 0 0 0,1 0 1 0 0,-1-1-1 0 0,0 0 0 0 0,-1 1 0 0 0,1-1 1 0 0,-1-1 39 0 0,-2 6-53 0 0,0 0 1 0 0,0 0-1 0 0,0 0 0 0 0,0-1 1 0 0,0 1-1 0 0,0 0 1 0 0,0 0-1 0 0,0 0 0 0 0,0 0 1 0 0,-1 0-1 0 0,1 0 1 0 0,-1 0-1 0 0,1 0 0 0 0,0 0 1 0 0,-1 0-1 0 0,0 0 1 0 0,1 0-1 0 0,-1 0 1 0 0,0 0-1 0 0,1 0 0 0 0,-1 0 1 0 0,0 0-1 0 0,0 1 1 0 0,0-1-1 0 0,0 0 0 0 0,0 1 1 0 0,0-1-1 0 0,0 1 1 0 0,0-1-1 0 0,0 1 0 0 0,0-1 1 0 0,0 1-1 0 0,0-1 53 0 0,-4 0-185 0 0,1-1 0 0 0,-1 0 0 0 0,0 1 0 0 0,0 0 0 0 0,0 0 0 0 0,0 0 0 0 0,0 1 185 0 0,-12 0-72 0 0,1 0 0 0 0,0 2 0 0 0,-1 0 0 0 0,1 0 0 0 0,0 2 0 0 0,-7 2 72 0 0,-21 9-176 0 0,-28 13 176 0 0,40-13 0 0 0,1 1 0 0 0,0 2 0 0 0,1 1 0 0 0,2 1 0 0 0,-1 2 0 0 0,2 1 0 0 0,-23 25 0 0 0,40-37 94 0 0,1-1 0 0 0,0 2 0 0 0,1-1 0 0 0,0 1 0 0 0,1 0 0 0 0,-3 6-94 0 0,7-12 63 0 0,0 1 0 0 0,0 0 0 0 0,1 0 1 0 0,0 0-1 0 0,0 0 0 0 0,1 1 0 0 0,0-1 0 0 0,0 1 0 0 0,1-1 0 0 0,0 0 0 0 0,0 1 0 0 0,0-1 0 0 0,1 1-63 0 0,0-5 33 0 0,0 0-1 0 0,0 1 0 0 0,0-1 1 0 0,1 0-1 0 0,-1 0 1 0 0,1 0-1 0 0,-1 0 0 0 0,1 0 1 0 0,0 0-1 0 0,0-1 1 0 0,1 1-1 0 0,-1-1 0 0 0,0 1 1 0 0,1-1-1 0 0,0 0 0 0 0,-1 0 1 0 0,1 0-1 0 0,0 0 1 0 0,0 0-1 0 0,0-1 0 0 0,0 1 1 0 0,0-1-1 0 0,0 0 1 0 0,2 1-33 0 0,9 1 254 0 0,-1 1 0 0 0,1-2 0 0 0,0 1 0 0 0,0-2 0 0 0,5 0-254 0 0,39 0 650 0 0,5-2-650 0 0,49 0-42 0 0,-53 9-1210 0 0,-39-6-2756 0 0,-19-2-2812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11975 0 0,'0'0'267'0'0,"0"0"42"0"0,3 0 17 0 0,37 1 74 0 0,-23 1-251 0 0,-17-1-88 0 0,0 0 0 0 0,0 0-1 0 0,0-1 1 0 0,0 1 0 0 0,0 0 0 0 0,0 0-1 0 0,-1-1 1 0 0,1 1 0 0 0,0 0 0 0 0,0-1 0 0 0,-1 1-1 0 0,1 0 1 0 0,0-1 0 0 0,-1 1 0 0 0,1 0-1 0 0,-1-1 1 0 0,1 1 0 0 0,-1 0 0 0 0,1-1 0 0 0,-1 1-1 0 0,1-1 1 0 0,-1 1 0 0 0,0-1-61 0 0,-1 3 291 0 0,-33 44 1914 0 0,-17 21-1220 0 0,43-56-745 0 0,0 1 0 0 0,1 0 1 0 0,0 0-1 0 0,1 1 1 0 0,1 1-241 0 0,-3 4-243 0 0,-1-1 1 0 0,-4 5 242 0 0,3-1-940 0 0,9-17 83 0 0,0-1 1 0 0,0 1-1 0 0,-1 0 0 0 0,0-1 0 0 0,-2 3 857 0 0,-6 7-2032 0 0,8-11-15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0,'0'0'344'0'0,"0"0"72"0"0,0 0 8 0 0,0 0 24 0 0,0 0-360 0 0,0 0-88 0 0,9 9 0 0 0,0 4 0 0 0,4-1-800 0 0,1 2-184 0 0,2 0-32 0 0,1 0-8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13823 0 0,'0'0'315'0'0,"0"0"45"0"0,0 0 21 0 0,0 0-49 0 0,2 0-220 0 0,7 0-29 0 0,-7 0 282 0 0,-2 0 122 0 0,0 0 22 0 0,-5 0-441 0 0,-1 0-8 0 0,0 0 0 0 0,1 0 0 0 0,-1 0 0 0 0,0 1 0 0 0,1 0 0 0 0,-1 0 0 0 0,0 1 0 0 0,1-1 0 0 0,-3 2-60 0 0,-18 10 0 0 0,1 0 0 0 0,0 1 0 0 0,1 2 0 0 0,1 0 0 0 0,-14 14 0 0 0,24-20-258 0 0,1-1 0 0 0,-12 5 258 0 0,10-6-480 0 0,1 1 1 0 0,-10 8 479 0 0,19-14-52 0 0,0 1 0 0 0,1-1 1 0 0,-1 1-1 0 0,1 0 1 0 0,0 0-1 0 0,0 1 0 0 0,0-1 1 0 0,0 1-1 0 0,1-1 0 0 0,-1 3 52 0 0,2-6 0 0 0,1-1 0 0 0,0 1 0 0 0,0 0 0 0 0,-1-1 0 0 0,1 1 0 0 0,0 0 0 0 0,0-1 0 0 0,0 1 0 0 0,0 0 0 0 0,0 0 0 0 0,0-1 0 0 0,0 1 0 0 0,0 0 0 0 0,0-1 0 0 0,0 1 0 0 0,0 0 0 0 0,0 0 0 0 0,0-1 0 0 0,0 1 0 0 0,1 0 0 0 0,-1-1 0 0 0,0 1 0 0 0,1 0 0 0 0,-1-1 0 0 0,0 1 0 0 0,1-1 0 0 0,-1 1 0 0 0,1-1 0 0 0,-1 1 0 0 0,1-1 0 0 0,-1 1 0 0 0,1-1 0 0 0,-1 1 0 0 0,1-1 0 0 0,0 1 0 0 0,-1-1 0 0 0,1 0 0 0 0,0 1 0 0 0,-1-1 0 0 0,2 1 0 0 0,22 16 0 0 0,13 8 0 0 0,-19-15 0 0 0,-1 2 0 0 0,-1 0 0 0 0,1 1 0 0 0,0 3 0 0 0,30 26 51 0 0,-31-28 66 0 0,0 0 0 0 0,-1 1 0 0 0,12 15-117 0 0,-26-29 60 0 0,-1 0 0 0 0,1-1 0 0 0,-1 1 0 0 0,1 0 1 0 0,-1 0-1 0 0,0 0 0 0 0,1 0 0 0 0,-1-1 0 0 0,0 1 1 0 0,0 0-1 0 0,1 0 0 0 0,-1 0 0 0 0,0 0 0 0 0,0 0 1 0 0,0 0-1 0 0,0 0 0 0 0,0-1 0 0 0,0 1 0 0 0,0 0 1 0 0,-1 0-1 0 0,1 0 0 0 0,0 0 0 0 0,0 0 0 0 0,-1 0 1 0 0,1-1-1 0 0,-1 1 0 0 0,1 0 0 0 0,0 0 0 0 0,-1 0 1 0 0,0-1-1 0 0,1 1 0 0 0,-1 0 0 0 0,1-1 0 0 0,-1 1 1 0 0,0 0-1 0 0,1-1 0 0 0,-2 1-60 0 0,-1 1 178 0 0,0 1 0 0 0,0-1 0 0 0,-1 0 0 0 0,1 0 0 0 0,-1 0 0 0 0,0-1 0 0 0,-2 1-178 0 0,-31 8 54 0 0,1-3 0 0 0,-1 0 0 0 0,-19-1-54 0 0,-21 3 3 0 0,-41 5-404 0 0,93-10-1308 0 0,-1-2-1 0 0,-22 0 1710 0 0,36-3-1020 0 0,3-4-4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11975 0 0,'0'0'267'0'0,"0"0"42"0"0,-8 4 315 0 0,-7 6-588 0 0,1 1 0 0 0,0 0 0 0 0,-8 9-36 0 0,-4 4 75 0 0,20-18 101 0 0,1 0 1 0 0,0 0 0 0 0,0 1-1 0 0,1 0 1 0 0,0 0-1 0 0,0 0 1 0 0,0 0-1 0 0,1 1 1 0 0,0-1-1 0 0,-1 7-176 0 0,-8 16 188 0 0,-125 264-168 0 0,91-210-22 0 0,-4-3 0 0 0,-25 29 2 0 0,58-86 66 0 0,-114 160 1683 0 0,130-183-1748 0 0,-6 9-399 0 0,0 0-1 0 0,1 0 1 0 0,0 1 0 0 0,1-1 0 0 0,0 1-1 0 0,1 0 1 0 0,-1 6 398 0 0,4-16-5140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531 133 13823 0 0,'0'0'630'0'0,"0"0"-13"0"0,1-1-320 0 0,43-23 1711 0 0,-37 19-2008 0 0,-6 4 0 0 0,0 0 0 0 0,0 1 0 0 0,0-1 0 0 0,-1 0 0 0 0,1 0 0 0 0,0 0 0 0 0,-1 1 0 0 0,1-1 0 0 0,-1 0 0 0 0,1 0 0 0 0,-1 0 0 0 0,1 0 0 0 0,-1 0 0 0 0,0 0 0 0 0,1 0 0 0 0,-1 0 0 0 0,0 0 0 0 0,0 0 0 0 0,0 0 0 0 0,0 0 0 0 0,1 0 0 0 0,-2 0 0 0 0,1 0 0 0 0,0 0 0 0 0,0-1 0 0 0,0-1 0 0 0,0 0 0 0 0,0 0 0 0 0,0 0 0 0 0,0 0 0 0 0,-1 0 0 0 0,1 0 0 0 0,-1 1 0 0 0,1-1 0 0 0,-1 0 0 0 0,0 0 0 0 0,0 0 0 0 0,0 1 0 0 0,0-1 0 0 0,-1 1 0 0 0,1-1 0 0 0,-1 1 0 0 0,0-1 0 0 0,1 1 0 0 0,-1 0 0 0 0,0 0 0 0 0,0 0 0 0 0,0 0 0 0 0,-1 0 0 0 0,1 0 0 0 0,0 1 0 0 0,-1-1 0 0 0,1 1 0 0 0,-1-1 0 0 0,0 1 0 0 0,1 0 0 0 0,-1 0 0 0 0,0 0 0 0 0,0 0 0 0 0,0 1 0 0 0,-1-1 0 0 0,-5 0 0 0 0,-1 0 0 0 0,0 1 0 0 0,0 0 0 0 0,1 1 0 0 0,-1 0 0 0 0,0 0 0 0 0,1 1 0 0 0,-10 3 0 0 0,-13 4 0 0 0,1 3 0 0 0,0 0 0 0 0,0 2 0 0 0,2 2 0 0 0,-3 1 0 0 0,-20 17 0 0 0,0 2 0 0 0,-9 11 0 0 0,48-36 335 0 0,0 0 0 0 0,1 1-1 0 0,-1 2-334 0 0,8-9 129 0 0,1 1-1 0 0,-1 0 1 0 0,1 0-1 0 0,1 0 1 0 0,-1 1-1 0 0,1-1 1 0 0,0 1-1 0 0,-1 2-128 0 0,4-8 1 0 0,0-1 0 0 0,0 1 0 0 0,0-1 0 0 0,0 1-1 0 0,0-1 1 0 0,-1 1 0 0 0,1-1 0 0 0,0 1 0 0 0,0-1 0 0 0,0 1-1 0 0,0-1 1 0 0,0 1 0 0 0,1-1 0 0 0,-1 1 0 0 0,0-1 0 0 0,0 1 0 0 0,0-1-1 0 0,0 1 1 0 0,0-1-1 0 0,2 1 0 0 0,-1 0 0 0 0,0 0 0 0 0,0 0 0 0 0,0-1 0 0 0,0 1 0 0 0,1 0 0 0 0,-1-1 0 0 0,0 1 0 0 0,1-1 0 0 0,-1 0 0 0 0,0 1 0 0 0,1-1 0 0 0,-1 0 0 0 0,0 0 0 0 0,1 0 0 0 0,-1 0 0 0 0,1 0 0 0 0,-1 0 0 0 0,0 0 0 0 0,1-1 0 0 0,-1 1 0 0 0,0 0 0 0 0,1-1 0 0 0,35-9 0 0 0,-35 9 0 0 0,53-18 0 0 0,-2-4 0 0 0,-1-1 0 0 0,41-27 0 0 0,38-21 0 0 0,-126 69 0 0 0,-5 6 0 0 0,-4 3 0 0 0,-20 26 0 0 0,1 0 0 0 0,2 2 0 0 0,-14 30 0 0 0,34-62-100 0 0,0 0-1 0 0,0-1 1 0 0,0 1 0 0 0,0 0-1 0 0,1 0 1 0 0,-1 0 0 0 0,1 0-1 0 0,-1-1 1 0 0,1 1-1 0 0,0 0 1 0 0,-1 0 0 0 0,1 0-1 0 0,0 0 1 0 0,0 0 0 0 0,1 0-1 0 0,-1 0 1 0 0,0 0 0 0 0,1 0-1 0 0,-1 0 1 0 0,1-1-1 0 0,-1 1 1 0 0,1 0 0 0 0,0 0-1 0 0,0-1 1 0 0,0 2 100 0 0,7 5-6139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13823 0 0,'0'0'630'0'0,"0"0"-13"0"0,0 0-320 0 0,0 0 105 0 0,0 0 87 0 0,0-1 20 0 0,0-12 86 0 0,-1 3-182 0 0,1 0 0 0 0,1-1 0 0 0,0 1 0 0 0,0 0-1 0 0,1 0 1 0 0,1-3-413 0 0,3-5 246 0 0,1 0-1 0 0,0 1 0 0 0,2 0 1 0 0,0 0-1 0 0,0 1 0 0 0,2 0 1 0 0,0 1-1 0 0,1 0 0 0 0,0 1 1 0 0,1 0-1 0 0,1 1 0 0 0,0 1 0 0 0,0 0 1 0 0,2 1-1 0 0,0 0-245 0 0,38-23-940 0 0,1 2 0 0 0,3 2 940 0 0,115-47-7186 0 0,-126 61 4628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22 13823 0 0,'-1'-2'35'0'0,"0"1"-1"0"0,-1-1 1 0 0,1 1-1 0 0,0 0 1 0 0,-1-1-1 0 0,1 1 1 0 0,0 0-1 0 0,-1 0 1 0 0,0 0-1 0 0,1 0 1 0 0,-1 0-1 0 0,0 0 1 0 0,1 0-1 0 0,-1 1 1 0 0,0-1-1 0 0,0 1 1 0 0,1-1-1 0 0,-1 1 0 0 0,0-1 1 0 0,-1 1-35 0 0,-8-1 253 0 0,1 0-1 0 0,-1 1 1 0 0,-2 0-253 0 0,1 1 64 0 0,3-1-64 0 0,-1 1 0 0 0,1 0 0 0 0,0 1 0 0 0,0 0 0 0 0,0 0 0 0 0,0 1 0 0 0,0 0 0 0 0,-1 2 0 0 0,-19 9 0 0 0,-21 13 0 0 0,9-4 0 0 0,29-17 216 0 0,1 1 0 0 0,0 0 0 0 0,1 0 0 0 0,-1 1 0 0 0,1 1 0 0 0,1 0 0 0 0,0 0 0 0 0,0 1 0 0 0,-4 7-216 0 0,11-16 512 0 0,2-1 0 0 0,4 11 443 0 0,4 3-781 0 0,-4-13-193 0 0,-2 0 29 0 0,2 1-8 0 0,0-1 0 0 0,0 1 0 0 0,0-1 0 0 0,0 0 1 0 0,0 0-1 0 0,0-1 0 0 0,0 1 0 0 0,0-1 0 0 0,0 0 0 0 0,0 0 0 0 0,0 0 0 0 0,1 0 0 0 0,-1-1 0 0 0,0 0 0 0 0,0 1 0 0 0,0-2 0 0 0,0 1-2 0 0,7-3-87 0 0,0 0 0 0 0,0-1-1 0 0,-1 0 1 0 0,0 0 0 0 0,5-5 87 0 0,18-19-1156 0 0,-32 28 1607 0 0,-1 1 49 0 0,0 0-59 0 0,-1 3-292 0 0,-40 51-133 0 0,-73 95-16 0 0,-80 105 0 0 0,180-236 0 0 0,-27 43-891 0 0,-33 66 891 0 0,62-106-493 0 0,6-11 309 0 0,2 0 0 0 0,-1 0 0 0 0,1 0 0 0 0,-1 8 184 0 0,2-10-80 0 0,2-6-998 0 0,1-2-372 0 0,0 0-71 0 0,0 0-14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4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96 13823 0 0,'0'0'315'0'0,"0"0"45"0"0,0 0 21 0 0,0 0-49 0 0,0 1-220 0 0,0 1-30 0 0,0-1 0 0 0,0 0 0 0 0,0 1 0 0 0,0-1 0 0 0,1 0 0 0 0,-1 1 0 0 0,1-1 0 0 0,-1 0 0 0 0,0 0 0 0 0,1 0 0 0 0,0 1 0 0 0,-1-1 0 0 0,1 0 0 0 0,0 0 0 0 0,0 0 0 0 0,0 0 0 0 0,-1 0 0 0 0,1 0 0 0 0,0 0 0 0 0,0 0 0 0 0,1 0-82 0 0,1 1 94 0 0,0-1 1 0 0,0 1 0 0 0,0-1-1 0 0,0 0 1 0 0,0 1-1 0 0,0-1 1 0 0,0-1 0 0 0,1 1-1 0 0,0 0-94 0 0,6 0 302 0 0,0 0 1 0 0,1-1-1 0 0,-1 0 0 0 0,0-1 0 0 0,9-1-302 0 0,-5-1-25 0 0,0-1 1 0 0,0-1-1 0 0,0 0 0 0 0,-1 0 1 0 0,0-2-1 0 0,0 0 0 0 0,0 0 0 0 0,1-3 25 0 0,-2 3-187 0 0,-6 3-38 0 0,-1 0 0 0 0,0 0 0 0 0,-1-1 0 0 0,1 1 0 0 0,-1-1 0 0 0,0 0 0 0 0,1-1 225 0 0,-4 5-67 0 0,0 1-1 0 0,-1-1 0 0 0,1 0 0 0 0,0-1 1 0 0,0 1-1 0 0,0 0 0 0 0,-1 0 1 0 0,1 0-1 0 0,-1 0 0 0 0,1-1 1 0 0,-1 1-1 0 0,1 0 0 0 0,-1 0 1 0 0,0-1-1 0 0,1 1 0 0 0,-1-1 68 0 0,0-1-373 0 0,0 2 296 0 0,-1 0 0 0 0,1 1 0 0 0,-1-1-1 0 0,0 0 1 0 0,1 0 0 0 0,-1 1 0 0 0,0-1-1 0 0,1 1 1 0 0,-1-1 0 0 0,0 1 0 0 0,0-1-1 0 0,1 1 1 0 0,-1-1 0 0 0,0 1 0 0 0,0 0-1 0 0,0-1 1 0 0,0 1 0 0 0,0 0 77 0 0,0-1-146 0 0,-2 1 61 0 0,0-1-1 0 0,0 0 1 0 0,0 1-1 0 0,1-1 1 0 0,-1 1 0 0 0,0 0-1 0 0,0 0 1 0 0,0 0-1 0 0,0 0 1 0 0,1 1-1 0 0,-1-1 1 0 0,0 1-1 0 0,0 0 1 0 0,-1 0 85 0 0,-7 3 122 0 0,-1 1-1 0 0,-9 5-121 0 0,2-1 235 0 0,0 1-85 0 0,1 0 1 0 0,0 1 0 0 0,0 1 0 0 0,1 0-1 0 0,1 2 1 0 0,-3 2-151 0 0,-12 14 343 0 0,2 1 0 0 0,-14 19-343 0 0,26-28 502 0 0,1 0 0 0 0,-9 16-502 0 0,20-29 129 0 0,1 0-1 0 0,-1 0 1 0 0,1 1-1 0 0,1-1 1 0 0,0 1-1 0 0,0 0 1 0 0,1 0-1 0 0,-1 8-128 0 0,2-15 3 0 0,1 1 0 0 0,0 0 0 0 0,0 0 0 0 0,0-1 0 0 0,0 1 0 0 0,1 0 0 0 0,0-1 0 0 0,-1 1 0 0 0,1 0 0 0 0,0-1 0 0 0,1 1-1 0 0,-1-1 1 0 0,1 1 0 0 0,-1-1 0 0 0,1 0 0 0 0,0 1 0 0 0,1-1 0 0 0,-1 0 0 0 0,0-1 0 0 0,1 1 0 0 0,-1 0 0 0 0,1-1 0 0 0,0 1 0 0 0,0-1 0 0 0,0 0 0 0 0,0 0-1 0 0,1 0 1 0 0,-1 0 0 0 0,0 0 0 0 0,2-1-3 0 0,25 8 730 0 0,0-2-1 0 0,1-1 0 0 0,26 1-729 0 0,-9-4-997 0 0,0-1 0 0 0,8-4 997 0 0,-36 1-1011 0 0,-2-3-12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13823 0 0,'0'0'315'0'0,"0"0"45"0"0,0 0 21 0 0,0 0-49 0 0,-1 2-220 0 0,-45 80-134 0 0,15-30 492 0 0,13-23 102 0 0,-1 0 0 0 0,-20 20-572 0 0,-12 18 460 0 0,36-51-861 0 0,14-14-74 0 0,1-2-1022 0 0,0 0-3962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6447 0 0,'0'0'142'0'0,"0"0"22"0"0,0 0 13 0 0,0 0 55 0 0,0 0 181 0 0,0 0 78 0 0,0 0 18 0 0,0 0 3 0 0,0 0 0 0 0,0 0 0 0 0,0 0 0 0 0,0 0-69 0 0,0 0-222 0 0,0 0 166 0 0,0 0 101 0 0,0 0 21 0 0,0 0-66 0 0,0 2-294 0 0,-2 1-147 0 0,1 0 0 0 0,-1 1 0 0 0,0-1 0 0 0,0 0 0 0 0,0 0 0 0 0,0 0 0 0 0,0 0 0 0 0,0-1 0 0 0,-3 3-2 0 0,-30 25-3 0 0,19-16 4 0 0,-21 16-1 0 0,-4 0 0 0 0,-15 12 0 0 0,21-15 0 0 0,-46 39 0 0 0,-14 18 0 0 0,77-66 0 0 0,1 2 0 0 0,0 0 0 0 0,2 0 0 0 0,0 2 0 0 0,1 0 0 0 0,1 0 0 0 0,0 4 0 0 0,10-18 146 0 0,0-1 1 0 0,0 1-1 0 0,0 0 0 0 0,1-1 0 0 0,0 1 0 0 0,1 0 0 0 0,0 0 1 0 0,0 1-1 0 0,1 1-146 0 0,0-6 114 0 0,0 0 0 0 0,0 0 1 0 0,1-1-1 0 0,-1 1 0 0 0,1 0 1 0 0,0 0-1 0 0,0 0 0 0 0,0-1 1 0 0,1 1-1 0 0,0 0 0 0 0,-1-1 1 0 0,1 0-1 0 0,0 1 1 0 0,1-1-1 0 0,-1 0 0 0 0,0 0 1 0 0,1 0-1 0 0,0 0 0 0 0,2 2-114 0 0,10 5 115 0 0,1 0-1 0 0,0-2 0 0 0,1 1 1 0 0,0-2-1 0 0,0 0 0 0 0,14 3-114 0 0,25 10 853 0 0,-40-13-481 0 0,-7-4-275 0 0,1 1 0 0 0,-1 0 1 0 0,0 0-1 0 0,0 1 1 0 0,-1 0-1 0 0,1 1 0 0 0,5 5-97 0 0,-13-10-337 0 0,-1-1-138 0 0,0 0-33 0 0,7 7-2529 0 0,-7-7-2422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59 360 10135 0 0,'0'0'231'0'0,"0"0"29"0"0,0 0 19 0 0,-7 4 478 0 0,1 1-486 0 0,6-4-93 0 0,-1 1-1 0 0,0-1 1 0 0,0 0 0 0 0,0 0 0 0 0,0-1 0 0 0,0 1-1 0 0,0 0 1 0 0,0 0 0 0 0,0 0 0 0 0,0-1 0 0 0,0 1 0 0 0,0 0-1 0 0,0-1 1 0 0,-1 1 0 0 0,1-1 0 0 0,0 1 0 0 0,0-1-1 0 0,-1 0 1 0 0,1 0-178 0 0,-8 0 16 0 0,7-1-16 0 0,2 1 0 0 0,-1 0 0 0 0,0-1 0 0 0,1 1 0 0 0,-1 0 0 0 0,0 0 0 0 0,0-1 0 0 0,1 1 0 0 0,-1-1 0 0 0,1 1 0 0 0,-1-1 0 0 0,0 1 0 0 0,1-1 0 0 0,-1 1 0 0 0,1-1 0 0 0,-1 1 0 0 0,1-1 0 0 0,-1 0 0 0 0,1 1 0 0 0,0-1 0 0 0,-1 0 0 0 0,1 1 0 0 0,0-1 0 0 0,-1 0 0 0 0,1 1 0 0 0,0-1 0 0 0,0 0 0 0 0,0 0 0 0 0,0 1 0 0 0,0-1 0 0 0,0 0 0 0 0,0 0 0 0 0,0 0 0 0 0,0-2 72 0 0,-1 0 0 0 0,2 0-1 0 0,-1-1 1 0 0,0 1 0 0 0,1 0 0 0 0,-1 0-1 0 0,1 0 1 0 0,0 0 0 0 0,0 0-1 0 0,0 0 1 0 0,1 0 0 0 0,-1 0 0 0 0,1 0-1 0 0,0-1-71 0 0,5-7 514 0 0,0 0 0 0 0,7-8-514 0 0,0 5 4 0 0,0 0-1 0 0,1 1 1 0 0,0 0-1 0 0,1 2 1 0 0,3-2-4 0 0,3-3-2 0 0,125-84 2 0 0,-120 84 0 0 0,1 1 0 0 0,13-4 0 0 0,-10 4 0 0 0,-24 12 0 0 0,-1 1 0 0 0,1-1 0 0 0,-1 1 0 0 0,1 0 0 0 0,0 0 0 0 0,3 0 0 0 0,2 2 0 0 0,-5 8 0 0 0,-5-5 0 0 0,1 4 0 0 0,-4 14 0 0 0,1-17 0 0 0,-1-1 0 0 0,1 0 0 0 0,-1 0 0 0 0,1 0 0 0 0,-1 0 0 0 0,0 0 0 0 0,0-1 0 0 0,-1 3 0 0 0,0-2 0 0 0,2 1 0 0 0,0-3 0 0 0,0 0 0 0 0,0 0 0 0 0,0 0 0 0 0,-1 0 0 0 0,1 1 0 0 0,0-1 0 0 0,-1 0 0 0 0,1 0 0 0 0,-1 0 0 0 0,1 0 0 0 0,-1 0 0 0 0,1 0 0 0 0,-1 0 0 0 0,0-1 0 0 0,0 1 0 0 0,0 0 0 0 0,-22 40 0 0 0,-16 38 0 0 0,32-62 0 0 0,1-1 0 0 0,1 1 0 0 0,0 0 0 0 0,1 0 0 0 0,1 0 0 0 0,-1 14 0 0 0,4-25 85 0 0,0 0-1 0 0,0 0 1 0 0,1 0 0 0 0,-1 0-1 0 0,1 0 1 0 0,1 0-1 0 0,-1 0 1 0 0,1 0 0 0 0,0 0-1 0 0,0-1 1 0 0,2 3-85 0 0,-3-6 157 0 0,1 0 1 0 0,0 0-1 0 0,0-1 1 0 0,-1 1-1 0 0,1 0 1 0 0,0-1-1 0 0,0 1 1 0 0,1-1-1 0 0,-1 0 1 0 0,0 0-1 0 0,0 1 0 0 0,1-1 1 0 0,-1-1-1 0 0,0 1 1 0 0,1 0-1 0 0,-1-1 1 0 0,1 1-1 0 0,-1-1 1 0 0,1 0-1 0 0,1 0-157 0 0,28-1 16 0 0,-22-1-16 0 0,1 0 0 0 0,-2 1 0 0 0,2 2 0 0 0,-1 1 0 0 0,1 0 0 0 0,3-4-8 0 0,-11-1-50 0 0,-2 2-9 0 0,0 1-420 0 0,0-1 388 0 0,-1 1 0 0 0,1 0 0 0 0,-1 0 1 0 0,0-1-1 0 0,1 1 0 0 0,-1 0 0 0 0,1 0 1 0 0,-1-1-1 0 0,0 1 0 0 0,1-1 0 0 0,-1 1 0 0 0,0 0 1 0 0,1-1-1 0 0,-1 1 0 0 0,0-1 0 0 0,1 1 1 0 0,-1-1-1 0 0,0 1 0 0 0,0-1 0 0 0,0 1 1 0 0,1-1-1 0 0,-1 1 99 0 0,1-7-1023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10135 0 0,'0'0'231'0'0,"0"0"29"0"0,0 0 19 0 0,0 0 105 0 0,2 0 410 0 0,4-3 20 0 0,27-6 1667 0 0,-31 9-2334 0 0,0 0-1 0 0,0 0 1 0 0,1 0-1 0 0,-1 1 1 0 0,0-1 0 0 0,0 0-1 0 0,0 1 1 0 0,0 0-1 0 0,0-1 1 0 0,0 1 0 0 0,-1 0-1 0 0,1 0 1 0 0,1 0-147 0 0,21 15 163 0 0,-7-4 190 0 0,0 0-1 0 0,0-1 1 0 0,1-1-1 0 0,1-1 1 0 0,0-1-1 0 0,1 0-352 0 0,-5-3-17 0 0,0-1-1 0 0,1 0 1 0 0,-1-1 0 0 0,1-1-1 0 0,0 0 1 0 0,0-1 0 0 0,0-1-1 0 0,2-1 18 0 0,245-16 0 0 0,-257 16 0 0 0,19 3 0 0 0,-16 1 0 0 0,-3 6 0 0 0,-6-6 0 0 0,1 0 0 0 0,-1 0 0 0 0,1 0 0 0 0,-1 0 0 0 0,0 0 0 0 0,0 1 0 0 0,0-1 0 0 0,-1 0 0 0 0,1 0 0 0 0,-1 0 0 0 0,0 0 0 0 0,0 0 0 0 0,0 0 0 0 0,0 0 0 0 0,0 0 0 0 0,-1 0 0 0 0,0 0 0 0 0,1-1 0 0 0,-1 1 0 0 0,0 0 0 0 0,0-1 0 0 0,0 0 0 0 0,-2 2 0 0 0,-3 3 0 0 0,0 0 0 0 0,-1-1 0 0 0,1 0 0 0 0,-1 0 0 0 0,-1 0 0 0 0,1-1 0 0 0,-2 0 0 0 0,-9 4 0 0 0,3-1 0 0 0,1 0 0 0 0,0 1 0 0 0,-2 1 0 0 0,-16 14 0 0 0,18-16 0 0 0,2 2 0 0 0,-1 0 0 0 0,1 0 0 0 0,1 2 0 0 0,-1-1 0 0 0,2 2 0 0 0,-10 12 0 0 0,5 9-133 0 0,16-33-563 0 0,0-1-257 0 0,0 0-1013 0 0,0 0-3830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94 10135 0 0,'0'0'231'0'0,"0"0"29"0"0,0 0 19 0 0,-2 0-41 0 0,-6-1-62 0 0,0 0 0 0 0,-1 1 0 0 0,1 0 0 0 0,0 1-1 0 0,-1 0 1 0 0,1 0 0 0 0,0 1 0 0 0,0 0 0 0 0,-6 3-176 0 0,0 0 249 0 0,-1 1 0 0 0,1 1 0 0 0,1 0 0 0 0,-13 9-249 0 0,3-1 569 0 0,15-11-365 0 0,-1 1 0 0 0,1 1 0 0 0,0 0 0 0 0,1 0 0 0 0,-4 4-204 0 0,2-2 162 0 0,1 1 0 0 0,0 1 0 0 0,0 0-1 0 0,1 0 1 0 0,0 0 0 0 0,1 1 0 0 0,0 0-1 0 0,1 0 1 0 0,-2 5-162 0 0,0 5 150 0 0,3-12-84 0 0,1 0 0 0 0,0 1-1 0 0,1-1 1 0 0,0 1 0 0 0,1 1-66 0 0,1-8 8 0 0,-1 1 0 0 0,2-1 0 0 0,-1 1 0 0 0,0-1 0 0 0,1 1 0 0 0,-1 0 1 0 0,1-1-1 0 0,0 0 0 0 0,1 1 0 0 0,-1-1 0 0 0,0 0 0 0 0,1 1 0 0 0,0-1 0 0 0,-1 0 0 0 0,1 0 0 0 0,1 0-8 0 0,-1 1 26 0 0,0-1 0 0 0,1 1 0 0 0,-1-1 0 0 0,1 0 0 0 0,0 0 0 0 0,-1 0 1 0 0,1-1-1 0 0,1 1 0 0 0,-1-1 0 0 0,0 1 0 0 0,0-1 0 0 0,1 0 0 0 0,0 0 0 0 0,-1-1 0 0 0,1 1 0 0 0,0-1 0 0 0,1 1-26 0 0,-4-2 36 0 0,7 2 138 0 0,1 0 1 0 0,-1 0-1 0 0,1-1 0 0 0,-1-1 1 0 0,1 1-1 0 0,-1-1 0 0 0,1-1 1 0 0,0 1-1 0 0,5-2-174 0 0,10-4 0 0 0,0 0 0 0 0,-1-2 0 0 0,8-4 0 0 0,-22 8 0 0 0,0 0 0 0 0,-1-1 0 0 0,1 0 0 0 0,-1 0 0 0 0,0-1 0 0 0,0 0 0 0 0,-1 0 0 0 0,0-1 0 0 0,5-7 0 0 0,-6 8 93 0 0,0 0 0 0 0,-1-1 0 0 0,0 0 0 0 0,-1 0 1 0 0,0 0-1 0 0,0-1 0 0 0,0 0 0 0 0,-1 1 0 0 0,0-1 0 0 0,-1-1-93 0 0,4-13 387 0 0,-1 0-1 0 0,-1 0 1 0 0,-1-2-387 0 0,-3 15-5 0 0,1 1 0 0 0,-1-1 1 0 0,-1 0-1 0 0,0 1 0 0 0,0-1 0 0 0,-1 1 1 0 0,1-1-1 0 0,-2 1 0 0 0,-1-5 5 0 0,-2-1-332 0 0,0 0 0 0 0,0 1 0 0 0,-5-5 332 0 0,8 13-110 0 0,-1-1-1 0 0,0 1 0 0 0,0 1 1 0 0,0-1-1 0 0,-1 1 0 0 0,0 0 1 0 0,1 0-1 0 0,-2 0 0 0 0,-1-1 111 0 0,-37-24-930 0 0,42 28-308 0 0,2 1-3060 0 0,0 0-1316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 10135 0 0,'0'0'464'0'0,"0"-2"-9"0"0,-1-6-295 0 0,3 1-71 0 0,0 6-16 0 0,0 1 0 0 0,-1-1-1 0 0,1 1 1 0 0,0-1-1 0 0,0 1 1 0 0,0-1-1 0 0,-1 1 1 0 0,1 0 0 0 0,0 0-1 0 0,0 0 1 0 0,0 0-1 0 0,0 0 1 0 0,0 0 0 0 0,-1 1-1 0 0,1-1 1 0 0,0 1-1 0 0,0-1 1 0 0,-1 1 0 0 0,1 0-73 0 0,6 1 193 0 0,-1 1 1 0 0,1 1-1 0 0,5 3-193 0 0,169 113 15 0 0,-118-76-14 0 0,3 3-7 0 0,33 32 6 0 0,-77-60 13 0 0,-2 1 0 0 0,0 2 0 0 0,-2 0 0 0 0,0 1 0 0 0,-2 0 0 0 0,1 4-13 0 0,-9-11 171 0 0,-1 1 0 0 0,-1 0 0 0 0,0 0 0 0 0,-1 1 0 0 0,-1-1 0 0 0,-1 1 0 0 0,0 0 0 0 0,-2 1 0 0 0,0-1 0 0 0,-1 0 0 0 0,0 1 0 0 0,-2-1 0 0 0,0 1 0 0 0,-1-1 0 0 0,-1 0 0 0 0,-1 0 0 0 0,-5 15-171 0 0,6-24 52 0 0,-2 1-1 0 0,1-1 1 0 0,-1 1-1 0 0,0-2 1 0 0,-1 1 0 0 0,0 0-1 0 0,-1-1 1 0 0,0 0-1 0 0,0-1 1 0 0,0 0 0 0 0,-1 0-1 0 0,0 0 1 0 0,-9 5-52 0 0,-11 5 148 0 0,-1-1 1 0 0,0-2-1 0 0,-24 8-148 0 0,47-19 1 0 0,2-1-7 0 0,-11 3-336 0 0,1 2 0 0 0,-6 4 342 0 0,16-9-100 0 0,0 1 1 0 0,1-1 0 0 0,-1 1 0 0 0,1 0-1 0 0,0 0 1 0 0,0 0 0 0 0,0 0-1 0 0,0 0 1 0 0,0 1 0 0 0,1-1 0 0 0,-1 1 99 0 0,-2 5-1830 0 0,0-1-3286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6 10135 0 0,'2'-2'491'0'0,"-2"2"-456"0"0,0-1 1 0 0,0 1-1 0 0,0 0 0 0 0,0 0 1 0 0,1 0-1 0 0,-1 0 0 0 0,0 0 0 0 0,0-1 1 0 0,0 1-1 0 0,0 0 0 0 0,0 0 1 0 0,0 0-1 0 0,0 0 0 0 0,1 0 1 0 0,-1 0-1 0 0,0-1 0 0 0,0 1 0 0 0,0 0 1 0 0,0 0-1 0 0,0 0 0 0 0,1 0 1 0 0,-1 0-1 0 0,0 0 0 0 0,0 0 1 0 0,0 0-1 0 0,0 0 0 0 0,1 0 1 0 0,-1 0-1 0 0,0 0 0 0 0,0 0 0 0 0,0 0 1 0 0,0 0-1 0 0,1 0 0 0 0,-1 0 1 0 0,0 0-1 0 0,0 0 0 0 0,0 0 1 0 0,0 0-1 0 0,1 0 0 0 0,-1 0 0 0 0,0 0 1 0 0,0 0-1 0 0,0 0 0 0 0,0 0 1 0 0,0 1-1 0 0,1-1 0 0 0,-1 0-35 0 0,3 11 689 0 0,-5 17 32 0 0,-9 4 72 0 0,-1-1-1 0 0,-1 0 1 0 0,-3 2-793 0 0,-6 13 694 0 0,-28 70-437 0 0,10-23-81 0 0,-4-1-1 0 0,-20 28-175 0 0,59-112-5 0 0,-46 76-1966 0 0,-58 71 1971 0 0,40-67-16 0 0,56-75 16 0 0,10-12 0 0 0,-6 3 0 0 0,3-5 64 0 0,5 0 274 0 0,1-6-61 0 0,1 0 0 0 0,0 0 0 0 0,1 0 0 0 0,-1 0 0 0 0,1 0 0 0 0,0 0 0 0 0,1 1 0 0 0,0-1 1 0 0,0 1-1 0 0,0 0 0 0 0,1-1 0 0 0,3-2-277 0 0,6-9 104 0 0,1 0 1 0 0,2 1-1 0 0,5-4-104 0 0,20-17-1325 0 0,13-8 1325 0 0,-24 22-501 0 0,19-18 463 0 0,23-18-2122 0 0,13-5 2160 0 0,-81 62-1 0 0,0 1 0 0 0,0-1-1 0 0,1 1 1 0 0,-1-1 0 0 0,1 1-1 0 0,-1 1 1 0 0,1-1 0 0 0,0 1-1 0 0,0 0 1 0 0,0 0 0 0 0,0 0-1 0 0,0 0 1 0 0,0 1 0 0 0,0 0-1 0 0,0 0 2 0 0,-1 1 0 0 0,0-1 1 0 0,0 1-1 0 0,0 0 0 0 0,0 0 0 0 0,0 1 1 0 0,0-1-1 0 0,-1 1 0 0 0,1 0 0 0 0,0 0 0 0 0,-1 0 1 0 0,0 1-1 0 0,1-1 0 0 0,-1 1 0 0 0,0 0 1 0 0,0 0-1 0 0,0 0 0 0 0,-1 0 0 0 0,2 1 0 0 0,52 62 752 0 0,-32-40-132 0 0,-1 1 0 0 0,6 13-620 0 0,-28-38 45 0 0,0 0-1 0 0,0 0 1 0 0,-1 0-1 0 0,1 0 1 0 0,-1 1-1 0 0,1-1 1 0 0,-1 0-1 0 0,0 0 1 0 0,0 1-1 0 0,0-1 1 0 0,0 0-1 0 0,-1 1 1 0 0,1-1 0 0 0,-1 0-1 0 0,1 0 1 0 0,-1 0-1 0 0,0 1 1 0 0,0-1-1 0 0,1 0 1 0 0,-2 0-1 0 0,1 0 1 0 0,0 0-1 0 0,-1 1-44 0 0,-3 5 205 0 0,0 0 0 0 0,-1-1 0 0 0,0 1-1 0 0,-1-1 1 0 0,-1 1-205 0 0,-31 26 0 0 0,-2-3 0 0 0,-1-1 0 0 0,-2-2 0 0 0,-16 6 0 0 0,20-14 0 0 0,0-2 0 0 0,-2-2 0 0 0,1-2 0 0 0,-15 1 0 0 0,49-12 0 0 0,-7 0-356 0 0,1 1-1 0 0,-1-2 1 0 0,0 1-1 0 0,0-2 1 0 0,-13 0 356 0 0,27-2-1966 0 0,2-7-3830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0,'0'0'356'0'0,"0"0"50"0"0,0 0 20 0 0,0 0-42 0 0,1 2-250 0 0,7 20-125 0 0,0 0 0 0 0,1 12-9 0 0,-3-12-1 0 0,1 0-1 0 0,0 0 1 0 0,4 4 1 0 0,38 90-1789 0 0,-42-102 777 0 0,0-3-11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11975 0 0,'0'0'267'0'0,"0"0"42"0"0,0 0 17 0 0,-1 1-28 0 0,-7 7-105 0 0,0 0 1 0 0,1 1-1 0 0,0 0 0 0 0,1 0 0 0 0,0 1 0 0 0,1-1 1 0 0,0 1-1 0 0,0 1 0 0 0,1-1-193 0 0,-16 30 829 0 0,-155 315 803 0 0,133-267-1632 0 0,-3-2 0 0 0,-55 78 0 0 0,6-14-5610 0 0,76-123 3564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380 379 15663 0 0,'1'0'72'0'0,"0"0"0"0"0,-1 0 0 0 0,1 0-1 0 0,0-1 1 0 0,0 1 0 0 0,0 0 0 0 0,0-1 0 0 0,0 1-1 0 0,0-1 1 0 0,-1 1 0 0 0,1-1 0 0 0,0 1 0 0 0,0-1-1 0 0,-1 0 1 0 0,1 1 0 0 0,0-1 0 0 0,-1 0-1 0 0,1 0 1 0 0,-1 1 0 0 0,1-1 0 0 0,-1 0 0 0 0,1 0-1 0 0,-1 0 1 0 0,1 0 0 0 0,-1 1 0 0 0,0-1 0 0 0,1-1-72 0 0,5-11 217 0 0,42-47 1387 0 0,12-19-1604 0 0,-38 44 82 0 0,-6 11-783 0 0,-1 0 0 0 0,3-10 701 0 0,-14 26-123 0 0,0 0-1 0 0,-1-1 0 0 0,0 1 0 0 0,-1-1 0 0 0,0 0 0 0 0,0 0 0 0 0,-1 0 0 0 0,0 0 1 0 0,-1-3 123 0 0,-1 12-108 0 0,0-1 0 0 0,-1 1 0 0 0,1-1 0 0 0,0 1 1 0 0,-1 0-1 0 0,1-1 0 0 0,-1 1 0 0 0,1 0 0 0 0,-1 0 0 0 0,1 0 1 0 0,-1 0-1 0 0,1 0 0 0 0,0 1 0 0 0,-1-1 108 0 0,-13 4-337 0 0,2 1-1 0 0,-1 0 1 0 0,0 1-1 0 0,1 0 1 0 0,0 1-1 0 0,-3 3 338 0 0,-7 3-103 0 0,-29 14 83 0 0,20-12 223 0 0,0 2 0 0 0,-7 7-203 0 0,32-19 25 0 0,-59 42 1940 0 0,-19 18-1965 0 0,66-49 274 0 0,1 1 1 0 0,1 0 0 0 0,1 1 0 0 0,0 1-1 0 0,1 0 1 0 0,-7 15-275 0 0,18-27 50 0 0,0 0-1 0 0,1 0 0 0 0,-1 0 1 0 0,2 0-1 0 0,-1 1 0 0 0,1 0 1 0 0,0-1-1 0 0,1 1 0 0 0,-1 0 1 0 0,2 0-1 0 0,-1 0 0 0 0,1 4-49 0 0,1-6 45 0 0,-1-1-1 0 0,1 0 1 0 0,0 0 0 0 0,1 0-1 0 0,-1 0 1 0 0,1 0 0 0 0,0 0-1 0 0,0 0 1 0 0,1 0 0 0 0,0-1-1 0 0,-1 1 1 0 0,1-1-1 0 0,1 0 1 0 0,-1 0 0 0 0,1 0-1 0 0,-1 0 1 0 0,1-1 0 0 0,0 1-1 0 0,2 0-44 0 0,5 3 72 0 0,0 0 0 0 0,1-1-1 0 0,-1 0 1 0 0,1-1 0 0 0,0 0 0 0 0,0-1-1 0 0,1 0 1 0 0,0-1 0 0 0,-1-1 0 0 0,7 1-72 0 0,10 0 332 0 0,-1-1 1 0 0,1-2 0 0 0,-1 0-1 0 0,7-3-332 0 0,18-1 535 0 0,-17 2-462 0 0,33-7-73 0 0,-56 7 0 0 0,-3 0 0 0 0,-3-2-64 0 0,-6 3-273 0 0,-1 1-138 0 0,0 0-33 0 0,0 0-72 0 0,-18 3-2296 0 0,9-2 1852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 11975 0 0,'0'0'547'0'0,"-1"-1"-11"0"0,-1 0-515 0 0,1 0 0 0 0,0 0 0 0 0,-1 0 1 0 0,1 0-1 0 0,-1 0 0 0 0,1 0 0 0 0,-1 1 0 0 0,0-1 0 0 0,1 0 0 0 0,-1 1 0 0 0,0 0 1 0 0,1-1-1 0 0,-1 1 0 0 0,0 0 0 0 0,0 0 0 0 0,1 0 0 0 0,-1 0 0 0 0,0 0 1 0 0,-1 0-22 0 0,1 1 105 0 0,-1 0 1 0 0,1 0 0 0 0,-1 0 0 0 0,1 0 0 0 0,-1 0 0 0 0,1 0 0 0 0,0 1-1 0 0,0-1 1 0 0,0 1 0 0 0,0 0 0 0 0,0 0 0 0 0,-1 0-106 0 0,-3 5 339 0 0,-1 1 1 0 0,1 0 0 0 0,1 1-1 0 0,-1-1 1 0 0,1 1-1 0 0,-1 5-339 0 0,-23 47 432 0 0,-18 60-432 0 0,35-82 59 0 0,2 1 0 0 0,1 0-1 0 0,-3 34-58 0 0,10-62 186 0 0,0-1 0 0 0,-1 1 1 0 0,0 0-1 0 0,-1-1 0 0 0,-1 2-186 0 0,4-10 450 0 0,-2 1-95 0 0,-6 5 13 0 0,7-8 19 0 0,1-1 273 0 0,1 1-642 0 0,0-1 0 0 0,-1 0 0 0 0,1 0 0 0 0,0 0 0 0 0,0 1 1 0 0,-1-1-1 0 0,1 0 0 0 0,0 0 0 0 0,-1 0 0 0 0,1 0 1 0 0,0 0-1 0 0,-1 0 0 0 0,1 0 0 0 0,0 0 0 0 0,-1 0 0 0 0,1 0 1 0 0,0 0-1 0 0,0 0 0 0 0,-1 0 0 0 0,1 0 0 0 0,0 0 1 0 0,-1 0-1 0 0,1 0 0 0 0,0 0 0 0 0,-1 0 0 0 0,1 0 1 0 0,0 0-1 0 0,0-1 0 0 0,-1 1 0 0 0,1 0 0 0 0,0 0 0 0 0,0 0 1 0 0,-1 0-1 0 0,1-1 0 0 0,0 1 0 0 0,0 0 0 0 0,-1 0 1 0 0,1-1-1 0 0,0 1 0 0 0,0 0 0 0 0,0 0 0 0 0,0-1 0 0 0,-1 1 1 0 0,1 0-1 0 0,0-1 0 0 0,0 1 0 0 0,0 0 0 0 0,0 0 1 0 0,0-1-1 0 0,0 1 0 0 0,0 0 0 0 0,0-1-18 0 0,-2-5 72 0 0,2 5 299 0 0,0 1 117 0 0,0 0 21 0 0,12-9 83 0 0,-2 3-588 0 0,1 1-1 0 0,-1 0 1 0 0,1 0-1 0 0,0 1 1 0 0,8-1-4 0 0,60-13-3 0 0,-31 8 4 0 0,126-25-1 0 0,-131 28 6 0 0,5 2-6 0 0,-36 5-12 0 0,-1-1 1 0 0,1 2-1 0 0,0-1 0 0 0,-1 1 1 0 0,1 1-1 0 0,6 2 12 0 0,-16-3-337 0 0,-2-1-138 0 0,1 12-1901 0 0,-19 13-5538 0 0,11-18 2552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8287 0 0,'1'-11'121'0'0,"0"-1"0"0"0,0 1 0 0 0,1 0-1 0 0,1 0 1 0 0,0 0 0 0 0,0 0-1 0 0,1 0 1 0 0,0 1 0 0 0,1 0 0 0 0,0 0-1 0 0,3-4-120 0 0,1-3 382 0 0,1 1 0 0 0,1 0 0 0 0,1 0 0 0 0,0 1 0 0 0,1 1 0 0 0,0 0 0 0 0,1 1 0 0 0,8-6-382 0 0,-2 4 122 0 0,0 0 0 0 0,1 1-1 0 0,0 2 1 0 0,1 0-1 0 0,4-1-121 0 0,-14 8-1 0 0,0 1-1 0 0,-1 1 1 0 0,1-1-1 0 0,6 1 2 0 0,-15 2 4 0 0,0 0 0 0 0,0 1 0 0 0,0 0 0 0 0,0 0 0 0 0,0 0-1 0 0,0 0 1 0 0,0 0 0 0 0,0 1 0 0 0,0-1 0 0 0,0 1 0 0 0,0 0 0 0 0,0 0 0 0 0,0 0 0 0 0,0 0 0 0 0,-1 0 0 0 0,1 0 0 0 0,0 1-1 0 0,-1 0 1 0 0,1-1 0 0 0,0 2-4 0 0,-2-1 42 0 0,1-1-1 0 0,-1 1 1 0 0,0-1-1 0 0,0 1 0 0 0,0 0 1 0 0,0 0-1 0 0,0-1 1 0 0,0 1-1 0 0,-1 0 0 0 0,1 0 1 0 0,-1 0-1 0 0,1 0 1 0 0,-1 0-1 0 0,0 0 1 0 0,1 0-1 0 0,-1 0 0 0 0,0 0 1 0 0,0 0-1 0 0,-1 0 1 0 0,1 2-42 0 0,-2 4 259 0 0,0 0 0 0 0,0 0 0 0 0,-1-1 0 0 0,-1 5-259 0 0,-1 1 111 0 0,-6 13-103 0 0,-1 0 0 0 0,-4 7-8 0 0,2-6-80 0 0,-9 25 80 0 0,7-9-1320 0 0,12-30 808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13823 0 0,'0'0'315'0'0,"0"0"45"0"0,0 0 21 0 0,0 0-49 0 0,-2 2-220 0 0,-8 5 33 0 0,0 1-1 0 0,0 1 0 0 0,1 0 1 0 0,0 0-1 0 0,0 1 1 0 0,1 0-1 0 0,1 0 0 0 0,-1 1 1 0 0,2 0-1 0 0,-5 10-144 0 0,8-14 159 0 0,-9 23 1081 0 0,1 0 1 0 0,-3 17-1241 0 0,8-21 6 0 0,-2-1-1 0 0,-1 0 0 0 0,-5 10-5 0 0,12-31-22 0 0,0 0-6 0 0,0 0 1 0 0,0-1 0 0 0,-1 1-1 0 0,1-1 1 0 0,-1 1-1 0 0,0-1 1 0 0,0 0-1 0 0,0 0 1 0 0,-3 1 27 0 0,6-3-84 0 0,-1-1-1 0 0,1 0 1 0 0,0 0 0 0 0,-1 1 0 0 0,1-1 0 0 0,-1 0-1 0 0,1 0 1 0 0,0 1 0 0 0,0-1 0 0 0,-1 1 0 0 0,1-1-1 0 0,0 0 1 0 0,0 1 0 0 0,-1-1 0 0 0,1 0-1 0 0,0 1 1 0 0,0-1 0 0 0,0 1 0 0 0,0-1 0 0 0,-1 1-1 0 0,1-1 1 0 0,0 1 0 0 0,0-1 0 0 0,0 0-1 0 0,0 1 1 0 0,0-1 0 0 0,0 1 0 0 0,0-1 0 0 0,0 1-1 0 0,1-1 85 0 0,9 5-2730 0 0,-4-4 2646 0 0,-2 1-1962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13823 0 0,'0'0'630'0'0,"0"0"-13"0"0,0 0-320 0 0,2 0 105 0 0,23-2 420 0 0,0-1 0 0 0,0 0 0 0 0,-1-2 0 0 0,11-4-822 0 0,22-5 350 0 0,177-28 150 0 0,55-13 1480 0 0,173-33-309 0 0,-278 56-1710 0 0,-132 23-95 0 0,0 3 1 0 0,0 3-1 0 0,7 1 134 0 0,-15 2-2007 0 0,-42 0 1495 0 0,-2 0 0 0 0,0 0-204 0 0,0 1 496 0 0,0 0-1 0 0,-1 0 0 0 0,1 0 1 0 0,-1 0-1 0 0,1-1 1 0 0,-1 1-1 0 0,1 0 0 0 0,-1 0 1 0 0,1 0-1 0 0,-1-1 1 0 0,0 1-1 0 0,1 0 0 0 0,-1-1 1 0 0,0 1 220 0 0,-1 1-437 0 0,-23 17-1595 0 0,-9-2-15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7:5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23039 0 0,'0'0'512'0'0,"0"0"96"0"0,0 0 32 0 0,0 0 0 0 0,0 0-512 0 0,0 0-128 0 0,0 0 0 0 0,16 7 0 0 0,-7-2 0 0 0,0 1 0 0 0,0-1 0 0 0,0 2 0 0 0,-2 2-800 0 0,0-2-176 0 0,-7-7-40 0 0,0 0-8200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2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1439 19 6447 0 0,'0'0'298'0'0,"2"-1"-10"0"0,2-2-118 0 0,-2 2 206 0 0,-2 1 111 0 0,0 0 22 0 0,0 0 3 0 0,0 0 0 0 0,0 0 0 0 0,0 0 0 0 0,0 0 0 0 0,0 0 0 0 0,0 0 0 0 0,0 0 0 0 0,0 0 0 0 0,0 0 0 0 0,0 0 0 0 0,0 0 0 0 0,0 0-69 0 0,-2-1-432 0 0,0-1 1 0 0,0 1-1 0 0,1 0 1 0 0,-1 0-1 0 0,0 0 0 0 0,0 0 1 0 0,0 0-1 0 0,0 0 1 0 0,0 1-1 0 0,0-1 1 0 0,0 0-1 0 0,0 1 0 0 0,-2 0-11 0 0,-30-1 19 0 0,21 1-21 0 0,-23 0 2 0 0,-1 3 0 0 0,-34 5 0 0 0,-283 49 0 0 0,256-44 0 0 0,-88 13 0 0 0,99-8 0 0 0,-17 3 0 0 0,98-21-73 0 0,0 1 0 0 0,0-1 0 0 0,0 0 0 0 0,0-1 0 0 0,0 0 0 0 0,0 0 0 0 0,0 0 0 0 0,0 0 0 0 0,1-1 0 0 0,-1 0 0 0 0,0 0 0 0 0,-2-2 73 0 0,7 4-78 0 0,0-1-1 0 0,1 1 1 0 0,-1-1-1 0 0,0 0 1 0 0,0 1 0 0 0,1-1-1 0 0,-1 0 1 0 0,0 0-1 0 0,1 0 1 0 0,-1 1-1 0 0,0-1 1 0 0,1 0-1 0 0,-1 0 1 0 0,1 0-1 0 0,0 0 1 0 0,-1 0 0 0 0,1 0-1 0 0,0 0 1 0 0,-1 0-1 0 0,1 0 1 0 0,0 0-1 0 0,0 0 1 0 0,0 0-1 0 0,0 0 1 0 0,0 0-1 0 0,0 0 1 0 0,0 0 0 0 0,1-1 78 0 0,-1 0-87 0 0,0 0 1 0 0,1 0-1 0 0,-1 0 1 0 0,1 0-1 0 0,0 0 1 0 0,0 0-1 0 0,-1-1 1 0 0,2 2-1 0 0,-1-1 1 0 0,0 0-1 0 0,1-2 87 0 0,4-1-1 0 0,-1-1-1 0 0,1 1 0 0 0,-1 0 0 0 0,2 1 1 0 0,-1-1-1 0 0,0 1 0 0 0,1 0 0 0 0,0 1 1 0 0,0 0-1 0 0,2-1 2 0 0,2 0 0 0 0,-1 1 0 0 0,1 1 1 0 0,-1 0-1 0 0,1 1 0 0 0,0 0 0 0 0,-1 0 0 0 0,2 1 0 0 0,4 1 0 0 0,-11 1 0 0 0,-3 1 0 0 0,9 3 0 0 0,-9-3 56 0 0,-1-1-1 0 0,1 1 1 0 0,-1-1-1 0 0,1 1 1 0 0,-1 0-1 0 0,0 0 1 0 0,0 0-1 0 0,0 0 1 0 0,0 0-1 0 0,-1 0 1 0 0,1 0-1 0 0,-1 0 1 0 0,0 0-1 0 0,0 0 1 0 0,0 3-56 0 0,0 3 266 0 0,-1 0-1 0 0,0 0 1 0 0,-1 0 0 0 0,-2 9-266 0 0,-10 22 452 0 0,-2-1 0 0 0,-2-1-1 0 0,-1 0 1 0 0,-9 10-452 0 0,-12 26 337 0 0,-15 30-337 0 0,-5-3 0 0 0,-62 80 0 0 0,100-149 0 0 0,1 2 0 0 0,-13 27 0 0 0,10-15 0 0 0,-16 6-133 0 0,39-50-563 0 0,2-12-1268 0 0,1-5 941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2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10135 0 0,'0'0'231'0'0,"0"0"29"0"0,0 0 19 0 0,2-1 37 0 0,28-13 850 0 0,0 0 654 0 0,17-12-1820 0 0,12-7 1464 0 0,1 2 0 0 0,32-9-1464 0 0,-43 19 224 0 0,24-8-206 0 0,2 3-18 0 0,-20 7-2 0 0,-39 13-794 0 0,1 1 1 0 0,0 1-1 0 0,0 0 0 0 0,0 1 0 0 0,1 1 1 0 0,6 0 795 0 0,-22 2-5410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25 10135 0 0,'0'0'231'0'0,"0"0"29"0"0,1-1 19 0 0,0-2-41 0 0,-6 1-190 0 0,-1 3-29 0 0,-1 0 0 0 0,0 0-1 0 0,0 1 1 0 0,0 0 0 0 0,1 0-1 0 0,-1 0 1 0 0,1 1 0 0 0,0 0-1 0 0,0 0 1 0 0,0 1 0 0 0,-1 1-19 0 0,-31 15 265 0 0,13-8 153 0 0,1 2 0 0 0,1 0 0 0 0,0 2-1 0 0,-2 2-417 0 0,6-4 18 0 0,6-4 579 0 0,0 0 0 0 0,1 0 0 0 0,-11 13-597 0 0,19-19 185 0 0,0 1-1 0 0,0 0 1 0 0,1-1 0 0 0,0 1 0 0 0,0 0 0 0 0,0 0-1 0 0,0 1 1 0 0,1-1 0 0 0,0 1 0 0 0,0-1-1 0 0,0 1 1 0 0,1 2-185 0 0,0-5 14 0 0,1 0-1 0 0,1 0 1 0 0,-1 0-1 0 0,0 0 1 0 0,1 0-1 0 0,-1 0 1 0 0,1-1-1 0 0,0 1 1 0 0,0 0-1 0 0,0 0 1 0 0,0-1-1 0 0,1 1 1 0 0,-1-1-1 0 0,1 1 1 0 0,-1-1-1 0 0,1 1 1 0 0,0-1-1 0 0,0 0 1 0 0,0 0-1 0 0,0 0 1 0 0,1 0-1 0 0,-1 0 1 0 0,0-1-1 0 0,1 1 0 0 0,-1-1 1 0 0,1 1-1 0 0,0-1 1 0 0,-1 0-1 0 0,1 0 1 0 0,0 0-1 0 0,0 0 1 0 0,-1-1-1 0 0,1 1 1 0 0,1-1-14 0 0,8 1 89 0 0,-1 0 0 0 0,1-1 0 0 0,0-1 1 0 0,0 0-1 0 0,-1 0 0 0 0,1-1 0 0 0,-1-1 0 0 0,1 0 1 0 0,-1-1-1 0 0,0 0 0 0 0,0 0 0 0 0,0-1 0 0 0,-1 0 0 0 0,0-1 1 0 0,0-1-1 0 0,0 1 0 0 0,-1-2 0 0 0,6-5-89 0 0,-7 5-93 0 0,0 0 0 0 0,-1 0 0 0 0,0-1 0 0 0,0 0 0 0 0,0-3 93 0 0,-5 9-222 0 0,0-1 0 0 0,0 1 1 0 0,-1-1-1 0 0,1 0 0 0 0,-1 0 1 0 0,0 0-1 0 0,0 0 0 0 0,-1 1 1 0 0,1-1-1 0 0,-1 0 1 0 0,0 0-1 0 0,0 0 0 0 0,0 0 1 0 0,0 0-1 0 0,-1 0 0 0 0,0-1 222 0 0,-5-21-5560 0 0,-11-22 5560 0 0,5 14-1020 0 0,-4-6-448 0 0,14 30 1296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0 553 10135 0 0,'0'0'464'0'0,"0"0"-9"0"0,0 0-223 0 0,0 0 156 0 0,0 0 100 0 0,0 0 21 0 0,0 0 71 0 0,0 0 286 0 0,0 0 124 0 0,0-2 30 0 0,3-6-557 0 0,-1 0 0 0 0,1 0 0 0 0,0 0 0 0 0,0 1 0 0 0,1-1 0 0 0,4-5-463 0 0,7-16 926 0 0,-6 13-383 0 0,1 1 0 0 0,0 0 1 0 0,12-13-544 0 0,-3 3 10 0 0,-2 3 329 0 0,0 1-1 0 0,2 0 1 0 0,0 2 0 0 0,1 0-1 0 0,1 2 1 0 0,5-4-339 0 0,19-12 16 0 0,74-54-16 0 0,-77 56 17 0 0,-29 20-157 0 0,1 0 1 0 0,1 2 0 0 0,4-3 139 0 0,-6 4-556 0 0,4-1-408 0 0,-3 4-2740 0 0,0 0 1672 0 0,-11 3-15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8287 0 0,'0'0'191'0'0,"0"0"26"0"0,0 0 9 0 0,0 1-34 0 0,-1 3-188 0 0,0 0 0 0 0,0 0 1 0 0,-1 0-1 0 0,1-1 0 0 0,-1 1 0 0 0,0 0 1 0 0,0-1-1 0 0,0 1 0 0 0,-1 0-4 0 0,-5 10 76 0 0,-62 110 1912 0 0,-10 20-1529 0 0,10-29 344 0 0,5 4-1 0 0,-17 53-802 0 0,69-144 0 0 0,-2 0 0 0 0,0 0 0 0 0,-2-2 0 0 0,-1 0 0 0 0,-2-1 0 0 0,0-1 0 0 0,-1 0 0 0 0,-1-2 0 0 0,-2-1 0 0 0,-6 5 0 0 0,9-15-829 0 0,20-11-124 0 0,3-3-58 0 0,7-17-12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525 216 6447 0 0,'0'0'142'0'0,"0"0"22"0"0,0 0 13 0 0,0 0 55 0 0,0-2 181 0 0,12-58 2189 0 0,-5 28-1853 0 0,-1 0-1 0 0,-1-4-748 0 0,1 4 1440 0 0,-5 32-1435 0 0,-1-1-1 0 0,0 0 1 0 0,0 0 0 0 0,0 1 0 0 0,0-1-1 0 0,0 0 1 0 0,0 1 0 0 0,-1-1 0 0 0,1 0-1 0 0,0 1 1 0 0,0-1 0 0 0,0 0-1 0 0,-1 1 1 0 0,1-1 0 0 0,0 0 0 0 0,0 1-1 0 0,-1-1 1 0 0,1 0 0 0 0,-1 1 0 0 0,1-1-1 0 0,-1 1 1 0 0,1-1 0 0 0,-1 1 0 0 0,1-1-1 0 0,-1 1 1 0 0,1-1 0 0 0,-1 1-1 0 0,0 0 1 0 0,1-1 0 0 0,-1 1 0 0 0,1 0-1 0 0,-1 0 1 0 0,0-1 0 0 0,1 1 0 0 0,-1 0-1 0 0,0 0 1 0 0,0 0 0 0 0,1 0-5 0 0,-3-1-2 0 0,0 1 0 0 0,0-1 0 0 0,-1 1 0 0 0,1 0-1 0 0,0 0 1 0 0,0 0 0 0 0,-2 1 2 0 0,-16 4 0 0 0,-1 2 0 0 0,1 0 0 0 0,0 1 0 0 0,-13 8 0 0 0,32-15 0 0 0,-19 10 0 0 0,1 0 0 0 0,-9 8 0 0 0,8-5 0 0 0,-18 8 0 0 0,-3-1 112 0 0,16-10 552 0 0,0 2 0 0 0,-17 13-664 0 0,26-15 367 0 0,-2 2-238 0 0,1 0 1 0 0,-17 15-130 0 0,31-25 133 0 0,0 1 0 0 0,0 0 0 0 0,1 1 0 0 0,-1-1 1 0 0,1 0-1 0 0,0 1 0 0 0,0 0 0 0 0,0 0 1 0 0,1 0-1 0 0,0 0 0 0 0,0 0 0 0 0,0 1 1 0 0,0-1-1 0 0,1 2-133 0 0,0 3 149 0 0,4-1-133 0 0,4-2-16 0 0,-5-5 0 0 0,1-1 0 0 0,-1 0 0 0 0,1 0 0 0 0,0 0 0 0 0,0 0 0 0 0,-1 0 0 0 0,1 0 0 0 0,0-1 0 0 0,0 1 0 0 0,0-1 0 0 0,0 0 0 0 0,0 0 0 0 0,0 0 0 0 0,0 0 0 0 0,0-1 0 0 0,2 1 0 0 0,7-3 0 0 0,1 0 0 0 0,-1-1 0 0 0,4-2 0 0 0,-1 1 0 0 0,-6 2 0 0 0,0 0 0 0 0,0 0 0 0 0,0-1 0 0 0,-1 0 0 0 0,1-1 0 0 0,-1 0 0 0 0,0 0 0 0 0,0-1 0 0 0,-1 0 0 0 0,5-5 0 0 0,-1 0 0 0 0,0 1 0 0 0,1 1 0 0 0,6-5 0 0 0,-5 7 9 0 0,-10 7-2 0 0,10-3-87 0 0,-11 2-257 0 0,-2 1-138 0 0,0 0-33 0 0,0 0 66 0 0,0 2 292 0 0,5 105-308 0 0,-5-106 143 0 0,0 1 0 0 0,0-1 0 0 0,1 1 0 0 0,-1-1 0 0 0,0 1 0 0 0,1-1 0 0 0,-1 1 0 0 0,1-1 0 0 0,0 0 0 0 0,0 2 315 0 0,0-1-1742 0 0,0 0-2596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32 396 13823 0 0,'0'0'315'0'0,"-6"-6"758"0"0,4 5-1058 0 0,1 1 1 0 0,0-1-1 0 0,-1 0 0 0 0,1 1 0 0 0,0-1 0 0 0,0 0 0 0 0,-1 0 0 0 0,1 0 1 0 0,0 0-1 0 0,0 0 0 0 0,0 0 0 0 0,0 0 0 0 0,0 0 0 0 0,0 0 0 0 0,1-1 1 0 0,-1 1-1 0 0,0 0 0 0 0,0-2-15 0 0,-1 0 287 0 0,2 0-144 0 0,-1 1-1 0 0,1 0 0 0 0,-1-1 0 0 0,1 1 1 0 0,0 0-1 0 0,0-1 0 0 0,0 1 1 0 0,0 0-1 0 0,1-1 0 0 0,-1 1 0 0 0,1-1-142 0 0,-1 2 23 0 0,1-6-24 0 0,1 1 0 0 0,0-1-1 0 0,1 1 1 0 0,-1 0 0 0 0,1 0-1 0 0,0 0 1 0 0,1 0 0 0 0,-1 0 0 0 0,1 1-1 0 0,0-1 1 0 0,1 1 1 0 0,12-14 167 0 0,1 0-1 0 0,6-3-166 0 0,-17 16 140 0 0,87-76 1007 0 0,-76 68-1846 0 0,1 0 1 0 0,1 1 0 0 0,0 2-1 0 0,7-4 699 0 0,42-19-2997 0 0,-35 19 1462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1 10135 0 0,'0'0'231'0'0,"0"0"29"0"0,-1 0 19 0 0,-21 4-236 0 0,1 2-1 0 0,0 0 1 0 0,0 1 0 0 0,-14 8-43 0 0,-81 43 95 0 0,36-17-75 0 0,50-25-20 0 0,0 0 0 0 0,1 2 0 0 0,-3 3 0 0 0,28-18-12 0 0,-10 11 102 0 0,14-14-27 0 0,0 0 0 0 0,-1 1 0 0 0,1-1 0 0 0,0 0 0 0 0,0 1 0 0 0,-1-1 0 0 0,1 1 0 0 0,0-1 0 0 0,0 0 0 0 0,0 1 0 0 0,-1-1 0 0 0,1 1 0 0 0,0-1 0 0 0,0 1 0 0 0,0-1 0 0 0,0 1 0 0 0,0-1 0 0 0,0 0-1 0 0,0 1 1 0 0,0-1 0 0 0,0 1 0 0 0,0-1 0 0 0,0 1 0 0 0,0-1 0 0 0,0 1 0 0 0,1-1 0 0 0,-1 1 0 0 0,0-1 0 0 0,0 0 0 0 0,0 1-63 0 0,1 0 23 0 0,0 0 0 0 0,0 0 0 0 0,0-1 0 0 0,0 1-1 0 0,-1 0 1 0 0,1-1 0 0 0,0 1 0 0 0,0-1 0 0 0,0 1 0 0 0,0-1-1 0 0,1 1 1 0 0,-1-1 0 0 0,0 0-23 0 0,2 1-22 0 0,0 0 0 0 0,1 0 0 0 0,-1 0 0 0 0,0-1 0 0 0,1 0 0 0 0,-1 0 0 0 0,1 0 0 0 0,2 0 22 0 0,18-5 0 0 0,-1 0 0 0 0,0 0 0 0 0,-1-2 0 0 0,0 0 0 0 0,1-2 0 0 0,7-3 0 0 0,-19 8 0 0 0,-1-1 0 0 0,1 0 0 0 0,0 0 0 0 0,-1-1 0 0 0,0 0 0 0 0,6-6 0 0 0,-11 5 0 0 0,-5 4 0 0 0,-5 4 0 0 0,-4 5 0 0 0,-7 8 0 0 0,3-5 0 0 0,0 2 0 0 0,1 0 0 0 0,1 0 0 0 0,-10 13 0 0 0,0 5 0 0 0,2 1 0 0 0,1 1 0 0 0,2 0 0 0 0,0 3 0 0 0,-51 134 0 0 0,36-87 0 0 0,-22 45 0 0 0,-5-4 0 0 0,-42 63 0 0 0,81-154 493 0 0,-2-1 0 0 0,-1-1 0 0 0,-1 0-1 0 0,-2-2 1 0 0,-27 24-493 0 0,28-31 717 0 0,-1-1 0 0 0,0-1 0 0 0,-2-2-1 0 0,0 0 1 0 0,-14 4-717 0 0,38-18 134 0 0,-1 0-1 0 0,1-1 1 0 0,-1 0-1 0 0,1 0 0 0 0,-1 0 1 0 0,0 0-1 0 0,1-1 1 0 0,-1 1-1 0 0,0-1 1 0 0,0 0-1 0 0,1 0 1 0 0,-1 0-1 0 0,0-1 1 0 0,-3 0-134 0 0,5 1 10 0 0,0-1 0 0 0,0 0 0 0 0,0 0 0 0 0,1 0 1 0 0,-1 0-1 0 0,0 0 0 0 0,0 0 0 0 0,1 0 0 0 0,-1 0 1 0 0,1-1-1 0 0,-1 1 0 0 0,1-1 0 0 0,-1 1 0 0 0,1-1 1 0 0,0 0-1 0 0,0 1 0 0 0,0-1 0 0 0,0 0 0 0 0,0 0 1 0 0,0 0-1 0 0,0 0 0 0 0,1 0 0 0 0,-1 0 1 0 0,1 0-1 0 0,-1 0 0 0 0,1 0 0 0 0,0-1-10 0 0,0-4-233 0 0,-1 0 1 0 0,2 0-1 0 0,-1 0 0 0 0,1 0 0 0 0,0 0 1 0 0,1 0-1 0 0,0 0 0 0 0,0 1 0 0 0,0-1 0 0 0,1 0 1 0 0,0 1-1 0 0,2-4 233 0 0,8-15-1023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87 8287 0 0,'0'0'191'0'0,"0"0"26"0"0,0 0 9 0 0,2-9 4 0 0,-3 3-230 0 0,0 0 0 0 0,0 0 0 0 0,-1 0 0 0 0,1 0 0 0 0,-1 0 0 0 0,-1 0 0 0 0,1 1 0 0 0,-1-1 0 0 0,-2-3 0 0 0,-4-3-16 0 0,4 11 39 0 0,3 1 46 0 0,-2-1 75 0 0,0 1 0 0 0,0-1 0 0 0,1 1 0 0 0,-1-1 0 0 0,0 1 0 0 0,0 0 0 0 0,0 0 0 0 0,1 1 0 0 0,-1-1 0 0 0,0 1 0 0 0,0 0 0 0 0,1 0 0 0 0,-2 0-144 0 0,-7 4 430 0 0,-1 1 1 0 0,1 0-1 0 0,-1 1-430 0 0,0 0 281 0 0,-5 3-81 0 0,0 2-1 0 0,1 0 1 0 0,-10 10-200 0 0,3-3 9 0 0,13-10 282 0 0,0 0-1 0 0,1 1 0 0 0,0 1 0 0 0,1-1 1 0 0,0 2-1 0 0,1-1 0 0 0,-7 13-290 0 0,14-24 17 0 0,1 1 0 0 0,0-1 1 0 0,-1 0-1 0 0,1 1 0 0 0,0-1 0 0 0,-1 1 0 0 0,1-1 0 0 0,0 1 0 0 0,0-1 0 0 0,-1 1 0 0 0,1-1 0 0 0,0 1 0 0 0,0 0 0 0 0,0-1 1 0 0,0 1-1 0 0,0-1 0 0 0,0 1 0 0 0,0-1 0 0 0,0 1 0 0 0,0 0 0 0 0,0-1 0 0 0,0 1 0 0 0,0-1 0 0 0,0 1 0 0 0,0-1 1 0 0,1 1-1 0 0,-1-1 0 0 0,0 1 0 0 0,0-1 0 0 0,1 1 0 0 0,-1-1 0 0 0,0 1 0 0 0,1-1 0 0 0,-1 1 0 0 0,0-1 0 0 0,1 0 0 0 0,-1 1 1 0 0,1-1-1 0 0,-1 1 0 0 0,0-1 0 0 0,1 0 0 0 0,-1 0 0 0 0,1 1 0 0 0,-1-1 0 0 0,1 0 0 0 0,-1 0 0 0 0,1 1 0 0 0,0-1 1 0 0,-1 0-1 0 0,1 0 0 0 0,-1 0 0 0 0,1 0-17 0 0,0 0 58 0 0,2 1 13 0 0,1-1 0 0 0,0 1 0 0 0,0-1 0 0 0,0 0 0 0 0,0-1 0 0 0,-1 1 0 0 0,1-1 0 0 0,0 1 0 0 0,1-1-71 0 0,34-11 469 0 0,-35 10-460 0 0,54-22-9 0 0,-35 14 0 0 0,21-7 0 0 0,-36 14-64 0 0,-6 2-273 0 0,-2 1-138 0 0,-2 11-545 0 0,-1-3 823 0 0,-1-1-1 0 0,1 0 1 0 0,-1-1 0 0 0,0 1-1 0 0,-1-1 1 0 0,1 0-1 0 0,-1 0 1 0 0,-2 1 197 0 0,-12 18-331 0 0,-104 141 1316 0 0,23-32-212 0 0,76-101-887 0 0,-25 35-1598 0 0,-16 33 1712 0 0,50-77-134 0 0,-11 24 102 0 0,26-49-22 0 0,0 1 0 0 0,0 0-1 0 0,1 0 1 0 0,-1 0 0 0 0,0 0-1 0 0,0 0 1 0 0,0 0 0 0 0,1 0-1 0 0,-1 0 1 0 0,0 0 0 0 0,0-1-1 0 0,0 1 1 0 0,1 0 0 0 0,-1 0-1 0 0,0 0 1 0 0,0 0 0 0 0,0 0-1 0 0,1 0 1 0 0,-1 0 0 0 0,0 1-1 0 0,0-1 1 0 0,1 0 0 0 0,-1 0-1 0 0,0 0 1 0 0,0 0 0 0 0,0 0-1 0 0,1 0 1 0 0,-1 0 0 0 0,0 0-1 0 0,0 0 1 0 0,0 1 0 0 0,0-1-1 0 0,1 0 1 0 0,-1 0 0 0 0,0 0-1 0 0,0 0 1 0 0,0 1 0 0 0,0-1-1 0 0,0 0 1 0 0,1 0 0 0 0,-1 0-1 0 0,0 1 1 0 0,0-1 0 0 0,0 0-1 0 0,0 0 1 0 0,0 0 0 0 0,0 1-1 0 0,0-1 1 0 0,0 0 0 0 0,0 0-1 0 0,0 0 1 0 0,0 1 0 0 0,0-1-1 0 0,0 0 1 0 0,0 0 0 0 0,0 1-1 0 0,0-1 1 0 0,0 0 0 0 0,0 0-1 0 0,0 0 1 0 0,0 1 0 0 0,-1-1-1 0 0,1 0 1 0 0,0 0 54 0 0,0 0-213 0 0,14-4-3937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228 118 10135 0 0,'-8'-13'464'0'0,"7"10"-9"0"0,1 3-223 0 0,0 0 156 0 0,0 0 100 0 0,0 0 21 0 0,0 0-66 0 0,0 0-222 0 0,0 0 166 0 0,2 0 101 0 0,29 2-25 0 0,-22-1-332 0 0,1 0-1 0 0,0-1 1 0 0,-1 0 0 0 0,1-1 0 0 0,3 0-131 0 0,8-3 208 0 0,-13 3-41 0 0,0 0 0 0 0,0 0 1 0 0,0-1-1 0 0,-1-1 0 0 0,1 1 1 0 0,-1-1-1 0 0,1 0 0 0 0,-1-1 1 0 0,0 0-1 0 0,0 0 0 0 0,2-2-167 0 0,-7 5 0 0 0,-1 1 0 0 0,-1-1 0 0 0,1 1 0 0 0,0-1 0 0 0,-1 1 0 0 0,1-1 0 0 0,0 0 0 0 0,-1 1 0 0 0,1-1 0 0 0,-1 0 0 0 0,0 1 0 0 0,1-1 0 0 0,-1 0 0 0 0,1 0 0 0 0,-1 1 0 0 0,0-1 0 0 0,0 0 0 0 0,1 0 0 0 0,-1 0 0 0 0,3-4-11 0 0,-2 3-19 0 0,0 0 0 0 0,0 0 0 0 0,0-1 0 0 0,0 1 0 0 0,-1 0 0 0 0,1 0 0 0 0,0-1 0 0 0,-1 1 0 0 0,0 0 0 0 0,1-1 0 0 0,-1 1 0 0 0,0 0 0 0 0,-1-1 30 0 0,1 2-54 0 0,0 1-1 0 0,-1-1 1 0 0,0 1-1 0 0,1 0 1 0 0,-1-1 0 0 0,1 1-1 0 0,-1 0 1 0 0,1-1 0 0 0,-1 1-1 0 0,0 0 1 0 0,1 0 0 0 0,-1-1-1 0 0,0 1 1 0 0,1 0 0 0 0,-1 0-1 0 0,0 0 55 0 0,1 0-113 0 0,-5-2 39 0 0,1 1 30 0 0,0-1-1 0 0,0 1 1 0 0,0 0-1 0 0,0 0 1 0 0,0 1-1 0 0,-1-1 1 0 0,1 1-1 0 0,0 0 1 0 0,0 0-1 0 0,0 0 1 0 0,0 0-1 0 0,-4 2 45 0 0,-10 1 0 0 0,2 2 0 0 0,-1 0 0 0 0,0 1 0 0 0,1 1 0 0 0,0 0 0 0 0,1 1 0 0 0,0 0 0 0 0,-11 9 0 0 0,-1 3 277 0 0,1 2 0 0 0,1 1 0 0 0,1 0-1 0 0,1 2 1 0 0,-2 5-277 0 0,8-10 215 0 0,10-12-159 0 0,0 0 0 0 0,1 0 0 0 0,0 1 0 0 0,0 0 1 0 0,1 0-1 0 0,0 1 0 0 0,-3 8-56 0 0,6-6 0 0 0,3-9 0 0 0,0 0 0 0 0,0-1 0 0 0,0 1 0 0 0,0-1 0 0 0,0 1 0 0 0,0-1 0 0 0,1 1 0 0 0,-1-1 0 0 0,1 0 0 0 0,0 1 0 0 0,0-1 0 0 0,-1 0 0 0 0,1 0 0 0 0,1 0 0 0 0,-1-1 0 0 0,0 1 0 0 0,0 0 0 0 0,1-1 0 0 0,-1 0 0 0 0,1 1 0 0 0,1 0 0 0 0,7 2 0 0 0,0 0 0 0 0,1 0 0 0 0,-1-1 0 0 0,6 0 0 0 0,-9-2-477 0 0,-1 0-1 0 0,0-1 1 0 0,0 0-1 0 0,0-1 1 0 0,1 1-1 0 0,-1-1 1 0 0,0-1 0 0 0,0 0-1 0 0,0 0 1 0 0,1 0 477 0 0,6-3-5410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6447 0 0,'0'0'298'0'0,"0"0"-10"0"0,0 0-118 0 0,0 0 206 0 0,-6 2 1132 0 0,-2-1-1176 0 0,0-1-1 0 0,0 1 0 0 0,0 1 1 0 0,0-1-1 0 0,1 1 1 0 0,-1 1-1 0 0,0 0-331 0 0,-53 24 571 0 0,17-6 565 0 0,-17 8-1081 0 0,1 3 0 0 0,2 2 0 0 0,-13 12-55 0 0,68-44 0 0 0,0 1 0 0 0,-1 0 0 0 0,1-1 0 0 0,1 1 0 0 0,-1 0 0 0 0,0 0 0 0 0,0 1 0 0 0,3-4 0 0 0,0 0 0 0 0,0 0 0 0 0,0 1 0 0 0,0-1 0 0 0,0 0 0 0 0,-1 0 0 0 0,1 0 0 0 0,0 0 0 0 0,0 0 0 0 0,0 0 0 0 0,0 0 0 0 0,0 1 0 0 0,0-1 0 0 0,0 0 0 0 0,0 0 0 0 0,0 0 0 0 0,0 0 0 0 0,-1 1 0 0 0,1-1 0 0 0,0 0 0 0 0,0 0 0 0 0,0 0 0 0 0,0 0 0 0 0,0 0 0 0 0,0 1 0 0 0,0-1 0 0 0,0 0 0 0 0,0 0 0 0 0,1 0 0 0 0,-1 0 0 0 0,0 1 0 0 0,0-1 0 0 0,0 0 0 0 0,0 0 0 0 0,0 0 0 0 0,0 0 0 0 0,0 0 0 0 0,0 1 0 0 0,0-1 0 0 0,0 0 0 0 0,0 0 0 0 0,1 0 0 0 0,-1 0 0 0 0,0 0 0 0 0,0 0 0 0 0,0 0 0 0 0,0 1 0 0 0,0-1 0 0 0,0 0 0 0 0,1 0 0 0 0,-1 0 0 0 0,0 0 0 0 0,0 0 0 0 0,0 0 0 0 0,0 0 0 0 0,1 0 0 0 0,-1 0 0 0 0,0 0 0 0 0,9 0 0 0 0,-9 0 0 0 0,27-1 0 0 0,0-2 0 0 0,13-2 0 0 0,-14 0 0 0 0,1 2 0 0 0,13 1 0 0 0,-24 2 0 0 0,-1 0 0 0 0,1 1 0 0 0,-1 1 0 0 0,1 1 0 0 0,-1 0 0 0 0,0 1 0 0 0,-9-2 0 0 0,-1 0 0 0 0,1 0 0 0 0,-1 0 0 0 0,1 1 0 0 0,-1 0 0 0 0,0 0 0 0 0,0 1 0 0 0,-1-1 0 0 0,1 1 0 0 0,-1 0 0 0 0,1 0 0 0 0,-1 1 0 0 0,0-1 0 0 0,-1 1 0 0 0,1 0 0 0 0,2 5 0 0 0,-2-3 0 0 0,0 1 0 0 0,0 0 0 0 0,-1 1 0 0 0,0-1 0 0 0,-1 0 0 0 0,0 1 0 0 0,0 0 0 0 0,-1-1 0 0 0,0 3 0 0 0,0-6 0 0 0,-1-1 0 0 0,-1 1 0 0 0,1-1 0 0 0,0 1 0 0 0,-1-1 0 0 0,0 1 0 0 0,0-1 0 0 0,-1 1 0 0 0,1-1 0 0 0,-1 0 0 0 0,0 0 0 0 0,0 0 0 0 0,0 0 0 0 0,0 0 0 0 0,-1 0 0 0 0,0-1 0 0 0,1 1 0 0 0,-4 2 0 0 0,0 0 104 0 0,0-1-1 0 0,-1 1 1 0 0,0-1-1 0 0,0 0 0 0 0,0 0 1 0 0,-1-1-1 0 0,1 0 1 0 0,-1-1-1 0 0,-7 3-103 0 0,-54 19 279 0 0,-2-4 1 0 0,0-3-1 0 0,-1-3 0 0 0,-46 3-279 0 0,111-17 15 0 0,-3 0 107 0 0,0 0 0 0 0,-1-1 0 0 0,1 0 0 0 0,-3 0-122 0 0,11 0 6 0 0,0 0 0 0 0,1-1-1 0 0,-1 1 1 0 0,0 0 0 0 0,1 0-1 0 0,-1-1 1 0 0,0 1 0 0 0,1-1-1 0 0,-1 0 1 0 0,1 1 0 0 0,-1-1 0 0 0,1 0-1 0 0,-1 0 1 0 0,1 0 0 0 0,0 0-1 0 0,-1 0 1 0 0,1 0 0 0 0,0 0 0 0 0,0 0-1 0 0,0-1 1 0 0,0 1 0 0 0,0 0-1 0 0,0-1 1 0 0,0 1 0 0 0,0-1-1 0 0,1 1 1 0 0,-1-1 0 0 0,0 0-6 0 0,1 1-19 0 0,0 0 1 0 0,0 0-1 0 0,0 0 0 0 0,0 1 0 0 0,0-1 1 0 0,1 0-1 0 0,-1 0 0 0 0,0 0 1 0 0,0 0-1 0 0,1 1 0 0 0,-1-1 1 0 0,0 0-1 0 0,1 0 0 0 0,-1 1 1 0 0,1-1-1 0 0,-1 0 0 0 0,1 1 1 0 0,-1-1-1 0 0,1 0 19 0 0,14-13-217 0 0,-8 8 182 0 0,0-1-573 0 0,1 0 0 0 0,0 0 0 0 0,0 1 0 0 0,1 0-1 0 0,-1 1 1 0 0,1-1 0 0 0,7-1 608 0 0,6-2-1535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8287 0 0,'0'0'191'0'0,"-7"5"252"0"0,5-4-424 0 0,0-1 1 0 0,0 1-1 0 0,0 0 1 0 0,-1-1-1 0 0,1 0 1 0 0,0 1-1 0 0,0-1 1 0 0,-1 0-1 0 0,1 0 1 0 0,0 0-20 0 0,-14 1 35 0 0,13-1 52 0 0,1 0 1 0 0,-1 0-1 0 0,0 0 0 0 0,1 0 0 0 0,-1 0 0 0 0,1 0 0 0 0,-1-1 0 0 0,-1 0-87 0 0,-18-2 775 0 0,-93 10-95 0 0,108-7-507 0 0,0 0 0 0 0,0 1 0 0 0,0 0-1 0 0,0 0 1 0 0,0 1 0 0 0,0 0 0 0 0,0 0-1 0 0,0 1 1 0 0,0 0 0 0 0,1 0 0 0 0,-1 0-1 0 0,1 1 1 0 0,0 0 0 0 0,-3 3-173 0 0,-23 21 535 0 0,2 1 0 0 0,1 1 0 0 0,-25 35-535 0 0,49-58 233 0 0,0 1 0 0 0,0-1-1 0 0,1 1 1 0 0,-3 8-233 0 0,6-14 509 0 0,1-2-66 0 0,4 1-432 0 0,-1 0-1 0 0,1 0 1 0 0,-1 0 0 0 0,1 0-1 0 0,0 0 1 0 0,-1-1 0 0 0,1 0-1 0 0,0 1 1 0 0,0-2 0 0 0,-1 1 0 0 0,1 0-1 0 0,0-1 1 0 0,-1 1 0 0 0,4-2-11 0 0,8-2 8 0 0,1-2 1 0 0,12-5-9 0 0,-11 4-2 0 0,114-49 2 0 0,-112 42-545 0 0,-12 9 214 0 0,-6 4-177 0 0,-1 1 66 0 0,-2 1 428 0 0,0 0 0 0 0,0 0 0 0 0,0 0 0 0 0,0 1 0 0 0,0-1 0 0 0,0 1 0 0 0,0-1 0 0 0,1 1 0 0 0,-1 0 0 0 0,1-1 0 0 0,-1 1 0 0 0,0 1 14 0 0,-2 2 2 0 0,4-5-2 0 0,-21 22 0 0 0,-16 25 0 0 0,32-38 0 0 0,4-1-277 0 0,2-6 74 0 0,0-1 1 0 0,-1 1-1 0 0,1-1 1 0 0,0 0-1 0 0,0 0 1 0 0,0 0-1 0 0,1 1 1 0 0,-1-1-1 0 0,0 0 1 0 0,0 0-1 0 0,1-1 1 0 0,-1 1-1 0 0,0 0 1 0 0,1 0-1 0 0,-1-1 0 0 0,1 1 1 0 0,0 0 202 0 0,23 7-1946 0 0,1-4-100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91 224 10135 0 0,'0'0'231'0'0,"0"0"29"0"0,-2 0 19 0 0,-2-1-253 0 0,-1 1 0 0 0,0 0 1 0 0,0 0-1 0 0,1 1 0 0 0,-1-1 0 0 0,0 1 1 0 0,-2 1-27 0 0,-27 2 2025 0 0,26-5-1876 0 0,2-1-61 0 0,5 1 283 0 0,3 1-238 0 0,0-1 1 0 0,-1 0-1 0 0,0 0 1 0 0,1 0-1 0 0,-1 0 1 0 0,0 0-1 0 0,1 0 0 0 0,-1 0 1 0 0,1-1-134 0 0,4-3 239 0 0,83-52-74 0 0,-76 48-165 0 0,0 0 0 0 0,1-1 0 0 0,-1 2 0 0 0,2 0 0 0 0,-1 0 0 0 0,1 2 0 0 0,14-5 0 0 0,-1 1 0 0 0,-21 7 0 0 0,-1 1 0 0 0,1-1 0 0 0,0 1 0 0 0,0 1 0 0 0,0-1 0 0 0,0 1 0 0 0,0 1 0 0 0,5 1 0 0 0,-11 0 0 0 0,0-1 0 0 0,0 0 0 0 0,0 1 0 0 0,0-1 0 0 0,0 1 0 0 0,0-1 0 0 0,0 1 0 0 0,0-1 0 0 0,-1 1 0 0 0,1 0 0 0 0,0-1 0 0 0,0 1 0 0 0,-1 0 0 0 0,1 0 0 0 0,0-1 0 0 0,-1 1 0 0 0,1 0 0 0 0,-1 0 0 0 0,1 0 0 0 0,-1 0 0 0 0,1 0 0 0 0,-1 0 0 0 0,0 0 0 0 0,1 0 0 0 0,-1 0 0 0 0,0 1 0 0 0,0 0 0 0 0,0 1 0 0 0,0-1 0 0 0,0 0 0 0 0,0 1 0 0 0,-1-1 0 0 0,1 0 0 0 0,-1 0 0 0 0,1 0 0 0 0,-1 1 0 0 0,-1 0 0 0 0,-1 5 0 0 0,-1-1 0 0 0,0 0 0 0 0,-1 0 0 0 0,1 0 0 0 0,-1-1 0 0 0,-2 2 0 0 0,-9 10 72 0 0,15-16 299 0 0,2-3-243 0 0,1 0 0 0 0,0 0 0 0 0,-1 0 0 0 0,1 0 0 0 0,-1 0 0 0 0,1 0 0 0 0,-1 0 0 0 0,1 0 0 0 0,-1-1 0 0 0,1 0-128 0 0,0 0 92 0 0,13-11-447 0 0,1 0-1 0 0,0 1 1 0 0,1 1-1 0 0,0 1 1 0 0,1 0-1 0 0,0 1 1 0 0,0 1 0 0 0,1 1-1 0 0,10-2 356 0 0,6-3-431 0 0,12-6 431 0 0,-13 4-177 0 0,14-2 177 0 0,-37 14 64 0 0,-9 2 274 0 0,1 9 613 0 0,-2-9-920 0 0,-1 1 1 0 0,1 0 0 0 0,-1 0-1 0 0,1-1 1 0 0,-1 1-1 0 0,0 0 1 0 0,1 0 0 0 0,-1-1-1 0 0,0 1 1 0 0,0 0-1 0 0,0 0 1 0 0,1 0 0 0 0,-1 0-1 0 0,0-1 1 0 0,0 1-32 0 0,-2 6 21 0 0,0-1 0 0 0,0 0 0 0 0,0 0 0 0 0,0 0 0 0 0,-1 0 1 0 0,0-1-1 0 0,-1 1 0 0 0,-1 2-21 0 0,-2 3 68 0 0,-2 5 422 0 0,1 0 0 0 0,0 0 0 0 0,1 0 0 0 0,-3 14-490 0 0,3-8-58 0 0,-1 0-1 0 0,-10 20 59 0 0,17-41-696 0 0,1-1-257 0 0,0 0-58 0 0,0 0-12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18 15663 0 0,'-5'-15'719'0'0,"3"13"-20"0"0,-4 7-421 0 0,-9 6-278 0 0,1 1 0 0 0,0 0 0 0 0,-7 10 0 0 0,-18 15 0 0 0,1-2 0 0 0,1 2 0 0 0,2 2 0 0 0,-5 9 0 0 0,-2 5 0 0 0,-57 74 0 0 0,76-93 0 0 0,1 1 0 0 0,-16 33 0 0 0,26-43-10 0 0,-1 0-1 0 0,-1 0 1 0 0,-1-2-1 0 0,-1 0 1 0 0,-1 0 0 0 0,-13 12 10 0 0,20-24-266 0 0,7-8 34 0 0,0 1 1 0 0,0-1 0 0 0,-1 0-1 0 0,1 0 1 0 0,-1 0 0 0 0,0-1-1 0 0,0 1 232 0 0,3-2-865 0 0,2-11-1828 0 0,3-2-1745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82 326 10135 0 0,'5'-12'136'0'0,"2"-1"-1"0"0,0 1 0 0 0,0 1 0 0 0,1-1 1 0 0,1 1-1 0 0,-1 1 0 0 0,3-2-135 0 0,15-14 290 0 0,1 1 0 0 0,5-1-290 0 0,-4 5 437 0 0,1 0-1 0 0,1 2 1 0 0,1 2 0 0 0,1 1 0 0 0,0 1 0 0 0,1 1-1 0 0,28-6-436 0 0,-49 16 150 0 0,1 1-1 0 0,0 1 0 0 0,0 0 0 0 0,4 1-149 0 0,-10 0 9 0 0,0 1 1 0 0,-1 0-1 0 0,1 1 0 0 0,0-1 0 0 0,0 1 1 0 0,-1 1-1 0 0,1-1 0 0 0,-1 1 0 0 0,2 1-9 0 0,-6-2 34 0 0,0 0-1 0 0,0 0 1 0 0,0 0 0 0 0,0 1-1 0 0,0-1 1 0 0,0 1 0 0 0,0-1-1 0 0,0 1 1 0 0,-1 0-1 0 0,1 0 1 0 0,0 0 0 0 0,-1 0-1 0 0,0 0 1 0 0,1 0-1 0 0,-1 0 1 0 0,0 0 0 0 0,0 0-1 0 0,0 1 1 0 0,-1-1 0 0 0,1 0-1 0 0,0 1 1 0 0,-1-1-1 0 0,0 1 1 0 0,1-1 0 0 0,-1 1-1 0 0,0-1 1 0 0,0 0-1 0 0,0 1 1 0 0,-1-1 0 0 0,1 1-1 0 0,-1 0-33 0 0,0 6 117 0 0,-1-1 0 0 0,-1 1-1 0 0,0-1 1 0 0,0 1 0 0 0,0-1 0 0 0,-1 0-1 0 0,0 0 1 0 0,-2 1-117 0 0,-9 14 217 0 0,-1-1-1 0 0,-1-1 0 0 0,0 0 1 0 0,-15 12-217 0 0,-3-1 508 0 0,-2-2 1 0 0,-11 7-509 0 0,28-25-119 0 0,0-1 1 0 0,0-1 0 0 0,-1-1-1 0 0,-1-1 1 0 0,1 0-1 0 0,-8 0 119 0 0,1 0-713 0 0,-1-1 0 0 0,0-1 0 0 0,0-1 0 0 0,-1-2 0 0 0,1-1-1 0 0,-1-1 1 0 0,-10-2 713 0 0,23-2-1702 0 0,4-2-2736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10135 0 0,'-1'1'464'0'0,"-22"18"-275"0"0,2 1-1 0 0,0 1 0 0 0,-10 14-188 0 0,-5 5 67 0 0,-40 47 875 0 0,5 3-1 0 0,-26 46-941 0 0,48-56 174 0 0,37-57-352 0 0,-1-1-1 0 0,-1 0 0 0 0,-1-1 1 0 0,-1 0-1 0 0,-17 15 179 0 0,23-26-4420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120 123 11975 0 0,'0'0'267'0'0,"-1"2"42"0"0,-1-1-193 0 0,1 1-69 0 0,0-1 0 0 0,0 0-1 0 0,0 0 1 0 0,1 1 0 0 0,-1-1 0 0 0,0 0 0 0 0,0 1 0 0 0,1-1 0 0 0,-1 0 0 0 0,1 1 0 0 0,-1-1 0 0 0,1 1 0 0 0,0 0-47 0 0,0 0 37 0 0,0 0 0 0 0,0-1 1 0 0,0 1-1 0 0,0 0 0 0 0,0 0 1 0 0,1 0-1 0 0,-1 0 0 0 0,1 0 1 0 0,-1-1-1 0 0,1 1 0 0 0,0 0 1 0 0,0 0-1 0 0,0-1 0 0 0,0 1 1 0 0,0-1-1 0 0,0 1 0 0 0,0-1 1 0 0,0 1-1 0 0,1-1 0 0 0,-1 0 1 0 0,0 1-1 0 0,1-1 0 0 0,0 0 1 0 0,-1 0-1 0 0,2 0-37 0 0,-1 1 76 0 0,1-1 1 0 0,0 0-1 0 0,0 0 0 0 0,0-1 0 0 0,0 1 1 0 0,0-1-1 0 0,-1 1 0 0 0,1-1 1 0 0,0 0-1 0 0,0 0 0 0 0,0 0 1 0 0,0-1-1 0 0,0 1 0 0 0,0-1 1 0 0,1 1-77 0 0,8-3-1 0 0,0-1 1 0 0,11-4 0 0 0,-20 7 45 0 0,29-13 350 0 0,-1-1 1 0 0,-1-2-1 0 0,0-1 0 0 0,-1-1 0 0 0,5-6-395 0 0,-30 22-117 0 0,0 0 0 0 0,-1 0 0 0 0,1-1 0 0 0,-1 1 0 0 0,0-1-1 0 0,0 0 1 0 0,1-1 117 0 0,-3 4-47 0 0,0 0 1 0 0,0-1-1 0 0,-1 1 0 0 0,1-1 0 0 0,0 1 1 0 0,-1 0-1 0 0,1-1 0 0 0,-1 1 0 0 0,1-1 0 0 0,-1 1 1 0 0,0-1-1 0 0,0 0 0 0 0,0 1 0 0 0,0-1 1 0 0,0 1-1 0 0,0-1 0 0 0,0 1 0 0 0,0-1 0 0 0,0 1 1 0 0,-1-1-1 0 0,1 1 0 0 0,-1-1 0 0 0,1 0 47 0 0,-1 2-47 0 0,1 0 0 0 0,-1-1-1 0 0,1 1 1 0 0,-1 0-1 0 0,0 0 1 0 0,1-1 0 0 0,-1 1-1 0 0,1 0 1 0 0,-1 0 0 0 0,0 0-1 0 0,1 0 1 0 0,-1 0 0 0 0,0 0-1 0 0,1 0 1 0 0,-1 0-1 0 0,1 0 1 0 0,-1 0 0 0 0,0 0-1 0 0,0 0 48 0 0,0 0-124 0 0,-4 0 55 0 0,0 1-1 0 0,0 0 1 0 0,0 0 0 0 0,0 0-1 0 0,0 0 1 0 0,1 1-1 0 0,-1-1 1 0 0,-3 3 69 0 0,-36 21-495 0 0,26-14 425 0 0,-67 41 1066 0 0,4 3 0 0 0,-9 13-996 0 0,87-66 5 0 0,-6 4 203 0 0,0 2 0 0 0,1-1 0 0 0,0 1 0 0 0,0 0 0 0 0,-1 2-208 0 0,8-8 37 0 0,-1 0-1 0 0,1 0 1 0 0,0 0-1 0 0,0 0 1 0 0,-1 0-1 0 0,1 0 1 0 0,0 0 0 0 0,1 0-1 0 0,-1 1 1 0 0,0-1-1 0 0,1 0 1 0 0,-1 0-1 0 0,1 1 1 0 0,0-1-1 0 0,0 0 1 0 0,0 1 0 0 0,0-1-1 0 0,0 0 1 0 0,0 1-1 0 0,1-1 1 0 0,-1 0-1 0 0,1 1 1 0 0,-1-1 0 0 0,1 0-1 0 0,0 0 1 0 0,0 0-1 0 0,1 2-36 0 0,0-1-6 0 0,0 1-1 0 0,1-1 1 0 0,0 0 0 0 0,0 0-1 0 0,0 0 1 0 0,0 0 0 0 0,0-1-1 0 0,0 1 1 0 0,1-1-1 0 0,0 0 1 0 0,-1 0 0 0 0,1 0-1 0 0,0 0 1 0 0,0-1 0 0 0,0 1-1 0 0,2-1 7 0 0,4 2-451 0 0,2 0 0 0 0,-1-2 0 0 0,0 1 0 0 0,0-2 0 0 0,8 1 451 0 0,9-1-5459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10135 0 0,'0'0'231'0'0,"0"0"29"0"0,0 0 19 0 0,-1 1-41 0 0,-32 15-200 0 0,22-11 288 0 0,0 1 1 0 0,0 0 0 0 0,-3 3-327 0 0,-6 4 840 0 0,6-3-600 0 0,0 0 1 0 0,1 0-1 0 0,-12 13-240 0 0,-26 25 527 0 0,38-37-392 0 0,1-1 0 0 0,0 2-1 0 0,1 0 1 0 0,0 0 0 0 0,1 1 0 0 0,0 0-1 0 0,1 1 1 0 0,-1 3-135 0 0,6-10 99 0 0,1 0 0 0 0,0 0 1 0 0,1 0-1 0 0,-1 0 0 0 0,2 0 0 0 0,-1 1 0 0 0,1-1 0 0 0,0 0 0 0 0,0 1 0 0 0,1-1 0 0 0,0 1 0 0 0,0-1 0 0 0,1 1 0 0 0,0-1 1 0 0,0 0-1 0 0,1 1 0 0 0,0-1 0 0 0,0 0 0 0 0,2 3-99 0 0,8 14 52 0 0,1-1 0 0 0,2 0 0 0 0,3 4-52 0 0,-3-7 2 0 0,-2 1 1 0 0,-1 0-1 0 0,0 1 0 0 0,0 3-2 0 0,-11-23 0 0 0,-1 1 0 0 0,1 0 0 0 0,0 0 0 0 0,-1 0 0 0 0,1 0 0 0 0,-1 0 0 0 0,0 0 0 0 0,0 0 0 0 0,0 0 0 0 0,0 0 0 0 0,-1 0 0 0 0,1 0 0 0 0,-1 0 0 0 0,0 0 0 0 0,0 0 0 0 0,0 0 0 0 0,0-1 0 0 0,0 1 0 0 0,-1 0 0 0 0,1-1 0 0 0,-1 1 0 0 0,1-1 0 0 0,-1 1 0 0 0,0-1 0 0 0,0 0 0 0 0,0 0 0 0 0,-2 1 0 0 0,-1 2 0 0 0,0-1 0 0 0,-1 1 0 0 0,1-1 0 0 0,-1-1 0 0 0,0 1 0 0 0,0-1 0 0 0,-1 0 0 0 0,1-1 0 0 0,-1 1 0 0 0,1-1 0 0 0,-4 0 0 0 0,-20 5-356 0 0,-1-2-1 0 0,1-1 1 0 0,-1-2-1 0 0,0-1 1 0 0,-25-2 356 0 0,-19-7-1011 0 0,10 0-12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640 164 8287 0 0,'0'0'191'0'0,"0"0"26"0"0,0 0 9 0 0,0 0 42 0 0,0 0 158 0 0,0 0 72 0 0,0 0 12 0 0,0 0 2 0 0,0 0 0 0 0,0 0 0 0 0,0 0 0 0 0,0 0-69 0 0,-3-1-294 0 0,-8-4-61 0 0,9 4 283 0 0,2 1 117 0 0,-4-18 613 0 0,-6-26-1082 0 0,5 16-22 0 0,4 15 3 0 0,1 12 0 0 0,0-1 0 0 0,0 0 0 0 0,0 0 0 0 0,0 0 0 0 0,0 0 0 0 0,-1 0 0 0 0,1 1 0 0 0,0-1 0 0 0,-1 0 0 0 0,0 0 0 0 0,0 1 0 0 0,1-1 0 0 0,-1 0 0 0 0,0 1 0 0 0,0-1 0 0 0,0 1 0 0 0,-1-2 0 0 0,0 1 0 0 0,1 0 0 0 0,0 0 0 0 0,0 1 0 0 0,0-1 0 0 0,-1 1 0 0 0,1-1 0 0 0,-1 1 0 0 0,1-1 0 0 0,-1 1 0 0 0,0 0 0 0 0,1-1 0 0 0,-1 1 0 0 0,0 0 0 0 0,0 1 0 0 0,1 0 0 0 0,-1-1 0 0 0,0 1 0 0 0,1 0 0 0 0,-1 0 0 0 0,0 0 0 0 0,1 1 0 0 0,-1-1 0 0 0,0 0 0 0 0,1 1 0 0 0,-1-1 0 0 0,1 1 0 0 0,-1-1 0 0 0,1 1 0 0 0,-1 0 0 0 0,1-1 0 0 0,-2 2 0 0 0,-41 22 35 0 0,2 1 0 0 0,0 3 1 0 0,-8 9-36 0 0,-112 98 337 0 0,134-109-70 0 0,2 2 1 0 0,1 0 0 0 0,1 2-1 0 0,1 1 1 0 0,2 0-1 0 0,-2 7-267 0 0,18-30 0 0 0,1 0 0 0 0,0 1 0 0 0,0-1 0 0 0,0 1 0 0 0,1 0 0 0 0,1 0 0 0 0,-1 0 0 0 0,2 1 0 0 0,-1 1 0 0 0,2-10 0 0 0,0-1 0 0 0,0 1 0 0 0,0 0 0 0 0,0-1 0 0 0,0 1 0 0 0,0-1 0 0 0,0 1 0 0 0,0 0 0 0 0,0-1 0 0 0,0 1 0 0 0,0-1 0 0 0,1 1 0 0 0,-1-1 0 0 0,0 1 0 0 0,0-1 0 0 0,1 1 0 0 0,-1 0 0 0 0,0-1 0 0 0,1 1 0 0 0,0-1-1 0 0,0 1 0 0 0,0-1 0 0 0,0 1 0 0 0,0-1 0 0 0,0 1 0 0 0,1-1 0 0 0,-1 0 0 0 0,0 0 0 0 0,0 1 0 0 0,0-1 0 0 0,1 0 0 0 0,-1 0 0 0 0,0 0 0 0 0,0 0 0 0 0,0 0 0 0 0,1-1 0 0 0,-1 1 1 0 0,25-5 40 0 0,-19 3 9 0 0,16-5 459 0 0,0 0-1 0 0,-1-2 1 0 0,18-9-508 0 0,63-37 453 0 0,1-12-453 0 0,-44 26 0 0 0,-39 27-476 0 0,-2-1 0 0 0,0-1 476 0 0,2-2-874 0 0,-14 12 724 0 0,-11 6 134 0 0,1 3 16 0 0,0-1 0 0 0,0 2 0 0 0,0-1 0 0 0,1 0 0 0 0,-1 1 0 0 0,1-1 0 0 0,0 1 0 0 0,0-1 0 0 0,1 1 0 0 0,-1 0 0 0 0,0 2 0 0 0,1-4 0 0 0,0 0 0 0 0,0 1 0 0 0,0 0 0 0 0,0-1 0 0 0,0 1 0 0 0,0 0 0 0 0,1 0 0 0 0,-1 0 0 0 0,1 0 0 0 0,-1 2 0 0 0,1 4 0 0 0,-3 7-1368 0 0,1 0 0 0 0,1 17 1368 0 0,1-31-1521 0 0,0-2-14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8287 0 0,'0'0'191'0'0,"0"0"26"0"0,-2 0 9 0 0,-23 1-331 0 0,-6-2 3960 0 0,37 13-2831 0 0,-4-8-922 0 0,1 0 0 0 0,-1 0 0 0 0,0 0 0 0 0,1 0 0 0 0,0 0 0 0 0,0 0 0 0 0,0-1 0 0 0,1 0 0 0 0,-1 1 0 0 0,1-1 0 0 0,-1 0 0 0 0,1-1 0 0 0,0 1 0 0 0,0-1 0 0 0,1 0 0 0 0,2 2-102 0 0,-1-2 128 0 0,0 1 0 0 0,0 0 0 0 0,-1 1 0 0 0,1-1 0 0 0,-1 1 0 0 0,1 0 0 0 0,-1 1 0 0 0,3 3-128 0 0,-5-4 86 0 0,0 0-1 0 0,0 0 0 0 0,-1 0 1 0 0,0 1-1 0 0,1-1 0 0 0,-2 0 1 0 0,1 1-1 0 0,0-1 0 0 0,-1 1 1 0 0,0 0-1 0 0,0 0 0 0 0,0 2-85 0 0,1 9 0 0 0,0 1 0 0 0,-1-1 0 0 0,-1 1 0 0 0,-1 8 0 0 0,1-19 0 0 0,-1 0 0 0 0,0 0 0 0 0,-1 1 0 0 0,1-1 0 0 0,-1 0 0 0 0,0 0 0 0 0,-1-1 0 0 0,0 1 0 0 0,1 0 0 0 0,-2-1 0 0 0,1 1 0 0 0,-1-1 0 0 0,0 1 0 0 0,-12 10 0 0 0,1 0 0 0 0,-2-1 0 0 0,0-1 0 0 0,0-1 0 0 0,-2 0 0 0 0,1-1 0 0 0,-2-1 0 0 0,1-1 0 0 0,-16 5 0 0 0,28-12 55 0 0,4-2-107 0 0,1 0 1 0 0,-1 0-1 0 0,1 0 1 0 0,-1 0-1 0 0,1-1 1 0 0,-1 1-1 0 0,0-1 1 0 0,1 0-1 0 0,-1 0 1 0 0,0 0-1 0 0,1 0 1 0 0,-1 0-1 0 0,0 0 1 0 0,1-1-1 0 0,-1 1 1 0 0,0-1 51 0 0,2-1-4005 0 0,2-7-1405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43 8287 0 0,'0'0'191'0'0,"2"0"26"0"0,48-32 315 0 0,-49 31-144 0 0,-1 1-321 0 0,1 0 0 0 0,-1-1 0 0 0,0 1 0 0 0,0 0 0 0 0,0 0 0 0 0,1 0 0 0 0,-1 0-1 0 0,0-1 1 0 0,0 1 0 0 0,0 0 0 0 0,0 0 0 0 0,0 0 0 0 0,0-1 0 0 0,0 1 0 0 0,1 0 0 0 0,-1 0-1 0 0,0-1 1 0 0,0 1 0 0 0,0 0 0 0 0,0 0 0 0 0,0 0 0 0 0,0-1 0 0 0,0 1 0 0 0,0 0-1 0 0,0 0 1 0 0,0-1 0 0 0,0 1 0 0 0,0 0 0 0 0,-1 0 0 0 0,1-1 0 0 0,0 1 0 0 0,0 0 0 0 0,0 0-1 0 0,0 0 1 0 0,0-1 0 0 0,0 1 0 0 0,0 0 0 0 0,-1 0 0 0 0,1 0 0 0 0,0 0 0 0 0,0-1 0 0 0,0 1-1 0 0,0 0 1 0 0,-1 0 0 0 0,1 0 0 0 0,0 0 0 0 0,0 0 0 0 0,0-1 0 0 0,-1 1 0 0 0,1 0-1 0 0,0 0 1 0 0,0 0 0 0 0,0 0 0 0 0,-1 0 0 0 0,1 0 0 0 0,0 0 0 0 0,0 0 0 0 0,-1 0 0 0 0,1 0-1 0 0,0 0 1 0 0,-1 0-67 0 0,-7 3 233 0 0,1-1 1 0 0,-1 2-1 0 0,0-1 0 0 0,1 1 0 0 0,-1 0 0 0 0,1 0 0 0 0,-3 4-233 0 0,-51 29 0 0 0,-56 24 0 0 0,95-50 0 0 0,-35 14 1411 0 0,-8 1-1411 0 0,-4 2 621 0 0,18-9-604 0 0,-21 4-17 0 0,51-17-1 0 0,21-6 1 0 0,0 0 0 0 0,0 0 0 0 0,0 0 0 0 0,-1 0 0 0 0,1 0 0 0 0,0 0 0 0 0,0 0 0 0 0,0 0 0 0 0,-1 0 0 0 0,1 0 0 0 0,0 0 0 0 0,0 0 0 0 0,0 0 0 0 0,0 1 0 0 0,-1-1 0 0 0,1 0 0 0 0,0 0 0 0 0,0 0 0 0 0,0 0 0 0 0,0 0 0 0 0,-1 0 0 0 0,1 0 0 0 0,0 0 0 0 0,0 1 0 0 0,0-1 0 0 0,0 0 0 0 0,0 0 0 0 0,0 0 0 0 0,0 0 0 0 0,-1 0 0 0 0,1 1 0 0 0,0-1 0 0 0,0 0 0 0 0,0 0 0 0 0,0 0 0 0 0,0 0 0 0 0,0 1 0 0 0,0-1 0 0 0,0 0 0 0 0,0 0 0 0 0,0 0 0 0 0,0 0 0 0 0,0 1 0 0 0,0-1 0 0 0,0 0 0 0 0,0 0 0 0 0,0 0 0 0 0,0 1 0 0 0,0-1 0 0 0,0 0 0 0 0,0 0 0 0 0,0 0 0 0 0,0 0 0 0 0,0 1 0 0 0,1-1 0 0 0,-1 0 0 0 0,0 0 0 0 0,0 0 0 0 0,0 0 0 0 0,0 0 0 0 0,0 0 0 0 0,0 1 0 0 0,1-1 0 0 0,-1 0 0 0 0,0 0 0 0 0,11 6 0 0 0,-10-5 0 0 0,5 1 0 0 0,0 0 0 0 0,0 0 0 0 0,-1-1 0 0 0,2 1 0 0 0,-1-1 0 0 0,0-1 0 0 0,0 1 0 0 0,1-1 0 0 0,18 3 0 0 0,15 3 0 0 0,1 0 0 0 0,12 5 0 0 0,-40-7 0 0 0,1 0 0 0 0,-1 1 0 0 0,0 0 0 0 0,0 1 0 0 0,9 6 0 0 0,-14-7 0 0 0,-1 0 0 0 0,0 1 0 0 0,0 0 0 0 0,-1 0 0 0 0,0 1 0 0 0,0 0 0 0 0,0 0 0 0 0,-1 0 0 0 0,0 0 0 0 0,0 1 0 0 0,-1 0 0 0 0,0 0 0 0 0,0 0 0 0 0,-1 1 0 0 0,0-1 0 0 0,0 4 0 0 0,-2-10 0 0 0,-1 0 0 0 0,1-1 0 0 0,-1 1 0 0 0,0 0 0 0 0,1 0 0 0 0,-1-1 0 0 0,0 1 0 0 0,0 0 0 0 0,0-1 0 0 0,0 1 0 0 0,-1 0 0 0 0,1 0 0 0 0,0-1 0 0 0,-1 1 0 0 0,1 0 0 0 0,-1-1 0 0 0,1 1 0 0 0,-1-1 0 0 0,0 1 0 0 0,0-1 0 0 0,0 1 0 0 0,0-1 0 0 0,0 1 0 0 0,-1 0 0 0 0,-1 0 0 0 0,0 1 0 0 0,0-2 0 0 0,0 1 0 0 0,-1 0 0 0 0,1-1 0 0 0,0 1 0 0 0,-1-1 0 0 0,1 0 0 0 0,-2 0 0 0 0,-10 5 0 0 0,-5 1 0 0 0,0-1 0 0 0,-1-1 0 0 0,0-1 0 0 0,0 0 0 0 0,-14 0 0 0 0,-16 2 0 0 0,-188 22 1883 0 0,226-26-1794 0 0,-15 0-51 0 0,0 0 0 0 0,-10-2-38 0 0,36 0-4 0 0,1-1 0 0 0,-1 1 0 0 0,0 0 0 0 0,1-1 0 0 0,-1 1 0 0 0,1 0 0 0 0,-1-1 0 0 0,1 0 0 0 0,0 1 0 0 0,-1-1 0 0 0,1 0 0 0 0,0 0 0 0 0,-1 0 0 0 0,1 0 0 0 0,0 0 0 0 0,-1-1 4 0 0,1 2-337 0 0,1-3 162 0 0,-1 1 0 0 0,1 0 0 0 0,0 0 0 0 0,-1 0 0 0 0,1 0 0 0 0,0 0 0 0 0,1 0 0 0 0,-1 0 0 0 0,0-1 175 0 0,13-22-946 0 0,-13 24-200 0 0,0 1-2674 0 0,0 0-1148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133 263 6447 0 0,'0'0'298'0'0,"0"0"-10"0"0,-6 6-178 0 0,-91 115 3978 0 0,77-97-3645 0 0,19-23 45 0 0,1-1 21 0 0,0 0 3 0 0,0 0 0 0 0,-6 1 78 0 0,4 0 111 0 0,2-8-360 0 0,1 4-341 0 0,-1 0 0 0 0,1 0 0 0 0,0 0 0 0 0,0 1 0 0 0,0-1 0 0 0,1 0 0 0 0,-1 1 0 0 0,1-1 0 0 0,0 0 0 0 0,7-12 0 0 0,17-29 0 0 0,-19 34 0 0 0,1 0 0 0 0,0 1 0 0 0,1 0 0 0 0,0 0 0 0 0,0 1 0 0 0,1 0 0 0 0,7-4 0 0 0,14-12 0 0 0,-16 13 0 0 0,1 1 0 0 0,0 0 0 0 0,0 1 0 0 0,9-3 0 0 0,7-4 0 0 0,-28 14 0 0 0,0 0 0 0 0,0 0 0 0 0,0 0 0 0 0,0 0 0 0 0,0 1 0 0 0,1 0 0 0 0,-1 0 0 0 0,0 0 0 0 0,1 0 0 0 0,-1 1 0 0 0,1-1 0 0 0,-1 1 0 0 0,5 0 0 0 0,2 4 0 0 0,-9-3 0 0 0,0 1 0 0 0,0 0 0 0 0,0-1 0 0 0,0 1 0 0 0,0 0 0 0 0,-1 0 0 0 0,1 1 0 0 0,-1-1 0 0 0,1 0 0 0 0,-1 0 0 0 0,0 1 0 0 0,0-1 0 0 0,0 1 0 0 0,0-1 0 0 0,0 1 0 0 0,0-1 0 0 0,-1 1 0 0 0,1 0 0 0 0,-1-1 0 0 0,0 1 0 0 0,0 0 0 0 0,0-1 0 0 0,0 1 0 0 0,0 0 0 0 0,-1-1 0 0 0,0 3 0 0 0,0 2 0 0 0,0-1 0 0 0,-1 0 0 0 0,1 0 0 0 0,-2 0 0 0 0,1 0 0 0 0,-1-1 0 0 0,1 1 0 0 0,-2 0 0 0 0,1-1 0 0 0,0 0 0 0 0,-2 1 0 0 0,-11 13 310 0 0,-1-1 1 0 0,0 0-1 0 0,-20 14-310 0 0,36-31 509 0 0,-1 0-66 0 0,-3-1-332 0 0,7-5-63 0 0,5-7-42 0 0,4 0-5 0 0,0-1 0 0 0,2 2 1 0 0,-1 0-1 0 0,1 0 0 0 0,13-7-1 0 0,12-11-70 0 0,-12 10-892 0 0,22-12 962 0 0,-22 15-483 0 0,-2-1 0 0 0,6-5 483 0 0,0-2 0 0 0,1 2 0 0 0,2 2 0 0 0,0 1 0 0 0,1 1 0 0 0,9-2 0 0 0,-33 16 0 0 0,1 1 0 0 0,-1 0 0 0 0,1 0 0 0 0,0 1 0 0 0,2 0 0 0 0,-12 2 0 0 0,-1 0 0 0 0,1 0 0 0 0,-1 0 0 0 0,1 0 0 0 0,-1 0 0 0 0,0 0 0 0 0,1 0 0 0 0,-1 0 0 0 0,1 0 0 0 0,-1 0 0 0 0,1 0 0 0 0,-1 0 0 0 0,1 0 0 0 0,-1 0 0 0 0,0 0 0 0 0,1 1 0 0 0,-1-1 0 0 0,1 0 0 0 0,-1 0 0 0 0,0 0 0 0 0,1 1 0 0 0,-1-1 0 0 0,2 2 0 0 0,-1 0 0 0 0,0-1 0 0 0,0 1 0 0 0,0 0 0 0 0,-1 0 0 0 0,1 0 0 0 0,0 0 0 0 0,-1 0 0 0 0,1 0 0 0 0,-1 0 0 0 0,0 1 0 0 0,0-1 0 0 0,0 0 0 0 0,0 0 0 0 0,0 0 0 0 0,0 0 0 0 0,0 0 0 0 0,-1 0 0 0 0,1 1 0 0 0,-2 6 0 0 0,-1 1 0 0 0,0-1 0 0 0,-3 6 0 0 0,-62 150 0 0 0,60-140 492 0 0,6-19-326 0 0,1 0 1 0 0,-1 0 0 0 0,0 0 0 0 0,-1-1-1 0 0,1 1 1 0 0,-1-1 0 0 0,0 0-1 0 0,0 0 1 0 0,-4 5-167 0 0,0-3-2373 0 0,7-7-3086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24 6447 0 0,'6'-4'824'0'0,"-5"4"-783"0"0,-1-1-1 0 0,0 1 1 0 0,0 0-1 0 0,0 0 1 0 0,1 0-1 0 0,-1 0 1 0 0,0 0-1 0 0,0 0 1 0 0,0-1-1 0 0,0 1 0 0 0,1 0 1 0 0,-1 0-1 0 0,0 0 1 0 0,0 0-1 0 0,0-1 1 0 0,0 1-1 0 0,0 0 1 0 0,1 0-1 0 0,-1 0 1 0 0,0-1-1 0 0,0 1 0 0 0,0 0 1 0 0,0 0-1 0 0,0 0 1 0 0,0-1-1 0 0,0 1 1 0 0,0 0-1 0 0,0 0 1 0 0,0-1-1 0 0,0 1 1 0 0,0 0-1 0 0,0 0 1 0 0,0-1-1 0 0,0 1 0 0 0,0 0 1 0 0,0 0-1 0 0,0 0 1 0 0,0-1-1 0 0,0 1 1 0 0,-1 0-1 0 0,1 0 1 0 0,0 0-1 0 0,0-1 1 0 0,0 1-1 0 0,0 0 1 0 0,0 0-1 0 0,-1 0 0 0 0,1 0 1 0 0,0-1-1 0 0,0 1-40 0 0,0 0 153 0 0,-1 0 1 0 0,1-1-1 0 0,0 1 0 0 0,0 0 0 0 0,-1-1 0 0 0,1 1 0 0 0,0 0 0 0 0,0-1 1 0 0,0 1-1 0 0,-1-1 0 0 0,1 1 0 0 0,0 0 0 0 0,0-1 0 0 0,0 1 0 0 0,0-1 1 0 0,0 1-1 0 0,0-1 0 0 0,0 1 0 0 0,0 0 0 0 0,0-1 0 0 0,0 1 0 0 0,0-1-153 0 0,-12 1 599 0 0,5 1-534 0 0,0 0 1 0 0,0 1-1 0 0,0 0 0 0 0,1 0 0 0 0,-1 0 1 0 0,0 1-1 0 0,1-1 0 0 0,-1 2-65 0 0,-15 8 1278 0 0,-13 11-1278 0 0,0-1 249 0 0,10-4-239 0 0,0 0 0 0 0,-20 18-10 0 0,-10 9-4 0 0,48-40 4 0 0,1 0 0 0 0,-1 1 0 0 0,1 0 0 0 0,0 0 0 0 0,0 0 0 0 0,1 1 0 0 0,-1 0 0 0 0,1 0 0 0 0,1 0 0 0 0,0 1 0 0 0,0-1 0 0 0,-3 8 0 0 0,7-14 24 0 0,0-1-1 0 0,0 1 0 0 0,-1 0 0 0 0,1 0 1 0 0,0 0-1 0 0,0-1 0 0 0,0 1 0 0 0,0 0 1 0 0,0 0-1 0 0,0 0 0 0 0,0-1 1 0 0,0 1-1 0 0,0 0 0 0 0,0 0 0 0 0,1 0 1 0 0,-1-1-1 0 0,0 1 0 0 0,0 0 0 0 0,1 0 1 0 0,-1-1-1 0 0,1 1 0 0 0,-1 0 1 0 0,1-1-1 0 0,-1 1 0 0 0,1 0 0 0 0,-1-1 1 0 0,1 1-1 0 0,-1-1 0 0 0,1 1 0 0 0,-1-1 1 0 0,1 1-1 0 0,0-1 0 0 0,0 1 1 0 0,-1-1-1 0 0,1 0 0 0 0,0 1 0 0 0,-1-1 1 0 0,1 0-1 0 0,0 0 0 0 0,0 0 0 0 0,0 1 1 0 0,-1-1-1 0 0,1 0 0 0 0,0 0-23 0 0,3 0 147 0 0,-1 0-1 0 0,1 1 0 0 0,-1-2 0 0 0,1 1 1 0 0,0 0-1 0 0,-1-1 0 0 0,3 0-146 0 0,8-3 0 0 0,-1 0 0 0 0,0-2 0 0 0,0 1 0 0 0,0-2 0 0 0,-1 1 0 0 0,1-2 0 0 0,-2 0 0 0 0,1 0 0 0 0,-1-1 0 0 0,-1 0 0 0 0,1-1 0 0 0,3-6 0 0 0,-8 9-64 0 0,-5 5-273 0 0,-1 2-138 0 0,0 0-33 0 0,0 0 66 0 0,-9 4 276 0 0,6-4 166 0 0,3 0 0 0 0,-1 0 0 0 0,0 1 0 0 0,1-1 0 0 0,-1 0 0 0 0,0 0 0 0 0,1 0 0 0 0,-1 1 0 0 0,0-1 0 0 0,1 1 0 0 0,-1-1 0 0 0,0 0 0 0 0,1 1 0 0 0,-1-1 0 0 0,1 1 0 0 0,-1-1 0 0 0,1 1 0 0 0,-1-1 0 0 0,1 1 0 0 0,-1 0 0 0 0,1-1 0 0 0,-2 2-11 0 0,0 0-1 0 0,0 0 0 0 0,0 0 1 0 0,0 1-1 0 0,0-1 0 0 0,1 0 1 0 0,-1 1-1 0 0,1 0 0 0 0,-1-1 1 0 0,1 1-1 0 0,0 0 0 0 0,-1 3 12 0 0,1-5-725 0 0,1-1-246 0 0,2 1-725 0 0,5 7-2740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11975 0 0,'0'0'267'0'0,"0"0"42"0"0,0 0 17 0 0,0 0-28 0 0,-1 2-196 0 0,-5 10-101 0 0,2 1 1 0 0,0 0-1 0 0,0 0 0 0 0,1 0 1 0 0,0 1-1 0 0,2-1 1 0 0,-1 3-2 0 0,2-11 0 0 0,-1 7 0 0 0,1 0 0 0 0,1 1 0 0 0,0-1 0 0 0,1 0 0 0 0,0 1 0 0 0,0-1 0 0 0,3 4 0 0 0,-4-14 14 0 0,-1 0 0 0 0,1-1 0 0 0,0 1 0 0 0,-1 0 0 0 0,1 0 0 0 0,0-1 0 0 0,0 1 0 0 0,1-1 0 0 0,-1 1 0 0 0,0-1-1 0 0,0 1 1 0 0,1-1 0 0 0,-1 0 0 0 0,1 0 0 0 0,-1 1 0 0 0,1-1 0 0 0,-1 0 0 0 0,1 0 0 0 0,0 0-14 0 0,1 0-392 0 0,0 0 0 0 0,0 0 0 0 0,1 0 0 0 0,-1 0 0 0 0,0 0 0 0 0,0-1-1 0 0,1 1 1 0 0,-1-1 0 0 0,0 0 0 0 0,3 0 392 0 0,8-2-4136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11975 0 0,'0'0'267'0'0,"-3"-1"42"0"0,2 1-270 0 0,-1 0-1 0 0,0 1 0 0 0,0-1 0 0 0,1 0 1 0 0,-1 0-1 0 0,0 1 0 0 0,0-1 0 0 0,1 1 1 0 0,-1 0-1 0 0,0-1 0 0 0,1 1 0 0 0,-1 0 1 0 0,1 0-1 0 0,-1 0 0 0 0,1 0 0 0 0,-1 0 1 0 0,1 0-1 0 0,0 0 0 0 0,-1 1-38 0 0,-31 32-14 0 0,26-25 37 0 0,-121 121-23 0 0,-13 15 0 0 0,67-64 462 0 0,3 4-1 0 0,-48 77-461 0 0,6 30-1121 0 0,97-166-3657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10135 0 0,'0'0'231'0'0,"0"0"29"0"0,0 0 19 0 0,0 2-41 0 0,1 12-187 0 0,0-11-51 0 0,-1 0-1 0 0,0 0 1 0 0,0 0 0 0 0,0 0 0 0 0,0 0-1 0 0,-1 0 1 0 0,1 0 0 0 0,-1 0 0 0 0,1 0 0 0 0,-1 0-1 0 0,-1 2 1 0 0,-18 36 481 0 0,-1 0 0 0 0,-3-2-1 0 0,-1-1 1 0 0,-3 1-481 0 0,-100 146 164 0 0,66-92-163 0 0,24-36-1 0 0,-1 0 0 0 0,-24 28 0 0 0,43-59 788 0 0,-15 27-788 0 0,16-23 1244 0 0,-9 9-1244 0 0,0 3 16 0 0,23-34-16 0 0,4-8 0 0 0,1 0 0 0 0,0 0 0 0 0,0 1 0 0 0,0-1 0 0 0,0 0 0 0 0,0 0 0 0 0,0 0 0 0 0,-1 1 0 0 0,1-1 0 0 0,0 0 0 0 0,0 0 0 0 0,0 0 0 0 0,0 1 0 0 0,-1-1 0 0 0,1 0 0 0 0,0 0 0 0 0,0 0 0 0 0,-1 0 0 0 0,1 0 0 0 0,0 0 0 0 0,0 1 0 0 0,-1-1 0 0 0,1 0 0 0 0,0 0 0 0 0,0 0 0 0 0,-1 0 0 0 0,1 0 0 0 0,0 0 0 0 0,0 0 0 0 0,-1 0 0 0 0,1 0 0 0 0,0 0 0 0 0,0 0 0 0 0,-1 0 0 0 0,1 0 0 0 0,0-1 0 0 0,0 1 0 0 0,-1 0 0 0 0,1 0 0 0 0,0 0 0 0 0,0 0 0 0 0,0 0 0 0 0,-1 0 0 0 0,1-1 0 0 0,0 1 0 0 0,0 0 0 0 0,0 0 0 0 0,-1 0 0 0 0,1 0 0 0 0,0-1 0 0 0,0 1 0 0 0,0 0 0 0 0,0 0 0 0 0,0-1 0 0 0,-1 1 0 0 0,1 0 0 0 0,0 0 0 0 0,0-1 0 0 0,0 1 0 0 0,0 0 0 0 0,0 0 0 0 0,0-1 0 0 0,0 1 0 0 0,0 0 0 0 0,0-1 25 0 0,-1 0 0 0 0,1 0-1 0 0,0 0 1 0 0,0 0-1 0 0,0 0 1 0 0,0 0 0 0 0,0 0-1 0 0,0 0 1 0 0,0 0 0 0 0,0 0-1 0 0,0 0 1 0 0,0 0 0 0 0,1 0-1 0 0,-1 0 1 0 0,0 0-1 0 0,1 0 1 0 0,-1 0 0 0 0,1 0-1 0 0,-1 0-24 0 0,14-20 890 0 0,-3 5-365 0 0,4-11-442 0 0,0 1 1 0 0,3-1-84 0 0,11-20-2 0 0,-1 4-904 0 0,2 1 0 0 0,25-24 906 0 0,-53 63-14 0 0,6-7-96 0 0,1 0 0 0 0,0 1 1 0 0,0 0-1 0 0,1 1 1 0 0,0 0-1 0 0,0 0 0 0 0,1 1 1 0 0,0 0-1 0 0,0 1 1 0 0,10-4 109 0 0,-20 10 9 0 0,1-1-1 0 0,0 0 1 0 0,0 1 0 0 0,0-1 0 0 0,0 1 0 0 0,0 0 0 0 0,-1 0 0 0 0,1 0 0 0 0,0 0 0 0 0,0 0-1 0 0,0 0 1 0 0,0 0 0 0 0,0 0 0 0 0,0 1 0 0 0,0-1 0 0 0,0 1 0 0 0,-1 0 0 0 0,1-1 0 0 0,0 1 0 0 0,0 0-1 0 0,-1 0 1 0 0,1 0 0 0 0,0 0 0 0 0,-1 0 0 0 0,1 0 0 0 0,-1 1 0 0 0,0-1 0 0 0,1 1 0 0 0,-1-1-1 0 0,0 1 1 0 0,0-1 0 0 0,0 1 0 0 0,0-1 0 0 0,0 1 0 0 0,0 1-9 0 0,2 3 63 0 0,0 1-1 0 0,-1-1 1 0 0,0 1-1 0 0,0-1 1 0 0,-1 1-1 0 0,0 0 1 0 0,0 0 0 0 0,-1 0-1 0 0,1 3-62 0 0,-3 15 0 0 0,0-1 0 0 0,-2 1 0 0 0,0-1 0 0 0,-2 0 0 0 0,0 0 0 0 0,-2 0 0 0 0,-1-1 0 0 0,0 0 0 0 0,-10 14 0 0 0,14-28 175 0 0,0 0 0 0 0,0 0 0 0 0,-1 0 0 0 0,-1-1 1 0 0,1 0-1 0 0,-1 0 0 0 0,-1 0 0 0 0,0-1 0 0 0,0 0 0 0 0,0-1 0 0 0,0 0 0 0 0,-1 0 0 0 0,0-1 0 0 0,-1 0 0 0 0,1 0 0 0 0,-1-1 0 0 0,-8 2-175 0 0,-16 3-235 0 0,-1-1-1 0 0,1-2 1 0 0,-27 0 235 0 0,49-4-151 0 0,-36 1 186 0 0,44-3-133 0 0,0 0 0 0 0,1 0 0 0 0,-1-1 0 0 0,0 1 0 0 0,0-1 0 0 0,1 0 0 0 0,-1 0 0 0 0,0 0 0 0 0,1-1 0 0 0,-3 0 98 0 0,6 1-57 0 0,-1 1 0 0 0,1-1 0 0 0,0 1 0 0 0,0-1 0 0 0,-1 1 0 0 0,1-1 0 0 0,0 1 0 0 0,0-1 0 0 0,0 1 0 0 0,0-1 0 0 0,0 1 0 0 0,0-1 0 0 0,0 0 0 0 0,0 1 0 0 0,0-1 0 0 0,0 1 0 0 0,0-1 0 0 0,0 1 0 0 0,0-1 0 0 0,0 1 0 0 0,0-1 0 0 0,0 1 0 0 0,1-1 57 0 0,3-12-1010 0 0,-4 12 953 0 0,3-6-381 0 0,0 0-1 0 0,1 0 0 0 0,0 0 0 0 0,0 1 0 0 0,0-1 1 0 0,5-4 438 0 0,-3 3-365 0 0,27-30-1170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91 10135 0 0,'0'0'231'0'0,"0"0"29"0"0,-1 8 257 0 0,-4 6-424 0 0,3-12 78 0 0,1 1-1 0 0,0 0 1 0 0,0 0 0 0 0,0 0 0 0 0,0 0-1 0 0,0 1 1 0 0,0-1 0 0 0,1 0 0 0 0,-1 0-1 0 0,1 0 1 0 0,0 2-171 0 0,11-6 608 0 0,0-2-360 0 0,0 0 0 0 0,0-1 0 0 0,0 0 1 0 0,-1 0-1 0 0,1-2 0 0 0,0 0-248 0 0,5-2 116 0 0,-7 4-252 0 0,-1-1-1 0 0,0 0 0 0 0,0-1 1 0 0,-1 1-1 0 0,1-1 0 0 0,3-4 137 0 0,-8 6-89 0 0,1 0-1 0 0,-1 0 0 0 0,0 0 1 0 0,0 0-1 0 0,0-1 0 0 0,-1 1 1 0 0,1-1-1 0 0,-1 0 0 0 0,0 1 1 0 0,0-1-1 0 0,-1 0 0 0 0,1-2 90 0 0,-2 6-40 0 0,0 1-1 0 0,0-1 0 0 0,0 1 1 0 0,0 0-1 0 0,-1-1 0 0 0,1 1 1 0 0,0 0-1 0 0,0-1 0 0 0,0 1 1 0 0,0-1-1 0 0,-1 1 0 0 0,1 0 1 0 0,0-1-1 0 0,0 1 0 0 0,-1 0 1 0 0,1 0-1 0 0,0-1 1 0 0,0 1-1 0 0,-1 0 0 0 0,1 0 1 0 0,0-1-1 0 0,-1 1 0 0 0,1 0 1 0 0,0 0-1 0 0,-1 0 0 0 0,1-1 1 0 0,0 1-1 0 0,-1 0 0 0 0,1 0 1 0 0,-1 0-1 0 0,1 0 0 0 0,0 0 1 0 0,-1 0-1 0 0,1 0 0 0 0,-1 0 41 0 0,-12-1-555 0 0,1 3 532 0 0,0 0 1 0 0,0 1 0 0 0,0 1 0 0 0,1 0-1 0 0,-1 1 1 0 0,1 0 0 0 0,-1 1 22 0 0,-19 8-10 0 0,-2 1 367 0 0,-1 1 0 0 0,2 2 0 0 0,-3 4-357 0 0,16-9 184 0 0,0 1 1 0 0,1 0-1 0 0,0 2 0 0 0,2 0 0 0 0,-8 10-184 0 0,11-11 42 0 0,3-4 281 0 0,0 1 0 0 0,1 0 0 0 0,0 0 0 0 0,-4 10-323 0 0,11-18 135 0 0,0 1 0 0 0,0-1-1 0 0,0 1 1 0 0,1 0-1 0 0,0-1 1 0 0,0 1 0 0 0,0 0-1 0 0,0 0 1 0 0,1 0 0 0 0,0 0-1 0 0,0 0 1 0 0,0 0-1 0 0,1 0 1 0 0,-1-1 0 0 0,1 1-1 0 0,1 2-134 0 0,0 1 87 0 0,1 1-1 0 0,0 0 0 0 0,0-1 1 0 0,1 0-1 0 0,3 6-86 0 0,-5-11 14 0 0,0 0-1 0 0,0 1 1 0 0,1-1-1 0 0,0 0 1 0 0,0-1-1 0 0,-1 1 1 0 0,1 0 0 0 0,1-1-1 0 0,-1 1 1 0 0,0-1-1 0 0,1 0 1 0 0,-1 0-1 0 0,4 1-13 0 0,7 2 160 0 0,0 0 0 0 0,1 0 0 0 0,0-2 0 0 0,0 1 0 0 0,0-2 0 0 0,0 0 0 0 0,0-1 0 0 0,0-1 0 0 0,7 0-160 0 0,24 2 162 0 0,-34 0-645 0 0,0-1-1 0 0,0-1 1 0 0,1 0 483 0 0,-6 0-290 0 0,-5 0 177 0 0,-1 0-1 0 0,1 0 1 0 0,-1 0 0 0 0,0 0 0 0 0,1 0-1 0 0,-1 0 1 0 0,1-1 0 0 0,-1 1 0 0 0,1 0-1 0 0,-1-1 1 0 0,2 0 113 0 0,5-3-512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13 6447 0 0,'0'0'142'0'0,"0"0"22"0"0,0 0 13 0 0,-1-1-20 0 0,-4-3-50 0 0,4 3 274 0 0,1 1 110 0 0,0 0 18 0 0,0 0 3 0 0,0 0 0 0 0,-1 0-459 0 0,1 0-1 0 0,-1 0 0 0 0,1 0 0 0 0,-1 0 0 0 0,1-1 0 0 0,-1 1 1 0 0,1 0-1 0 0,-1 0 0 0 0,1 0 0 0 0,-1 0 0 0 0,1 0 1 0 0,-1 0-1 0 0,1 0 0 0 0,-1 0 0 0 0,1 0 0 0 0,-1 1 1 0 0,1-1-1 0 0,-1 0 0 0 0,1 0 0 0 0,-1 0 0 0 0,1 1 1 0 0,-1-1-1 0 0,1 0 0 0 0,-1 0 0 0 0,1 1 0 0 0,-1-1-52 0 0,-12 10 231 0 0,11-9-203 0 0,-21 17-64 0 0,4-4 533 0 0,0 0 1 0 0,1 2-1 0 0,-6 7-497 0 0,-21 24 521 0 0,18-21 843 0 0,-18 25-1364 0 0,37-42 110 0 0,1 1 0 0 0,1 0 1 0 0,0 0-1 0 0,0 0 0 0 0,1 1 0 0 0,0 0 0 0 0,-2 10-110 0 0,6-20 48 0 0,1 1 0 0 0,-1-1 0 0 0,1 1 0 0 0,0-1 0 0 0,-1 1 0 0 0,1-1 0 0 0,0 1 0 0 0,0-1 0 0 0,0 1 0 0 0,0 0 0 0 0,1-1 0 0 0,-1 1 0 0 0,0-1 0 0 0,0 1 0 0 0,1-1 0 0 0,-1 1 0 0 0,1-1 0 0 0,0 1 0 0 0,-1-1 0 0 0,1 0 0 0 0,0 1 0 0 0,0-1 0 0 0,0 1-48 0 0,1-1 85 0 0,-1 0 0 0 0,1 1 0 0 0,0-1 0 0 0,0 0 0 0 0,0 0 0 0 0,0 0 0 0 0,0 0 0 0 0,0 0 0 0 0,0 0 0 0 0,0-1 0 0 0,0 1 0 0 0,0-1 0 0 0,0 1 0 0 0,0-1 0 0 0,1 0 0 0 0,1 0-85 0 0,3 0 201 0 0,1 0 1 0 0,0-1-1 0 0,0 0 0 0 0,0 0 0 0 0,-1-1 0 0 0,1 0 1 0 0,2-1-202 0 0,51-22 235 0 0,-57 23-247 0 0,32-16-207 0 0,1-1-1 0 0,-2-3 1 0 0,-1 0-1 0 0,-1-2 0 0 0,0-2 1 0 0,-2-1-1 0 0,-2-1 1 0 0,0-1-1 0 0,1-5 220 0 0,-24 25-144 0 0,0 1-1 0 0,-1-1 1 0 0,1 0 0 0 0,-2-1-1 0 0,1 1 1 0 0,1-9 144 0 0,-2 8-590 0 0,-3 8 148 0 0,-3 4 292 0 0,-9 11 144 0 0,-56 69-8 0 0,54-64 15 0 0,1-1 0 0 0,1 2 0 0 0,1 0 0 0 0,0 1-1 0 0,8-15 0 0 0,1 0 0 0 0,-1 0 0 0 0,1 0 0 0 0,0 0 0 0 0,1 0 0 0 0,-1 0 0 0 0,1 0 0 0 0,0 0 0 0 0,0 0 0 0 0,1 0 0 0 0,0 4 0 0 0,1 3 0 0 0,1-1 0 0 0,0 0 0 0 0,0 0 0 0 0,4 7 0 0 0,-1-9-140 0 0,10 8-1556 0 0,-15-16 683 0 0,-1-1-10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11975 0 0,'0'0'267'0'0,"0"0"42"0"0,-3 1 17 0 0,-122 53 54 0 0,91-40-350 0 0,-47 21 686 0 0,2 5 0 0 0,-62 41-716 0 0,109-63 314 0 0,15-8-167 0 0,0 1 0 0 0,-10 7-147 0 0,22-15 0 0 0,-11 11 0 0 0,10-7 0 0 0,6-6 0 0 0,-1-1-1 0 0,1 1 0 0 0,0-1 0 0 0,0 0 1 0 0,-1 1-1 0 0,1-1 0 0 0,0 1 1 0 0,0-1-1 0 0,0 1 0 0 0,-1-1 0 0 0,1 1 1 0 0,0-1-1 0 0,0 1 0 0 0,0-1 0 0 0,0 1 1 0 0,0-1-1 0 0,0 1 0 0 0,0-1 1 0 0,0 1-1 0 0,0-1 0 0 0,0 1 0 0 0,1-1 1 0 0,-1 1-1 0 0,0-1 0 0 0,0 1 1 0 0,4 1 90 0 0,-2 0-36 0 0,1-1 0 0 0,-1 0-1 0 0,0 0 1 0 0,1 0 0 0 0,-1 0-1 0 0,1 0 1 0 0,-1 0 0 0 0,1-1-1 0 0,-1 1 1 0 0,1-1 0 0 0,0 0-1 0 0,-1 0 1 0 0,1 0-54 0 0,38-3 1004 0 0,-18 1-730 0 0,-18 2-324 0 0,1 0 1 0 0,-1 0-1 0 0,1 0 0 0 0,-1 1 0 0 0,1 0 0 0 0,-1 0 1 0 0,0 1-1 0 0,0-1 0 0 0,1 1 0 0 0,-1 0 0 0 0,0 1 1 0 0,0-1-1 0 0,-1 1 0 0 0,1 0 0 0 0,-1 0 0 0 0,1 0 1 0 0,-1 1-1 0 0,0-1 0 0 0,0 1 0 0 0,3 5 50 0 0,-3-4-58 0 0,0 0-1 0 0,-1 0 0 0 0,0 1 1 0 0,0 0-1 0 0,0 0 1 0 0,-1 0-1 0 0,0 0 1 0 0,0 0-1 0 0,0 0 0 0 0,-1 1 1 0 0,0-1-1 0 0,0 0 1 0 0,0 1-1 0 0,-1-1 0 0 0,0 1 1 0 0,-1-1-1 0 0,0 6 59 0 0,0-6 105 0 0,0-1 0 0 0,0 1-1 0 0,0 0 1 0 0,-1-1 0 0 0,0 1-1 0 0,0-1 1 0 0,0 1 0 0 0,-2 0-105 0 0,3-3 61 0 0,-1-1 1 0 0,0 1 0 0 0,0-1 0 0 0,0 0 0 0 0,0 1 0 0 0,-1-1-1 0 0,1 0 1 0 0,-1 0 0 0 0,1-1 0 0 0,-1 1 0 0 0,0-1 0 0 0,1 1-1 0 0,-1-1 1 0 0,0 0 0 0 0,0 0 0 0 0,-2 1-62 0 0,-19 3 55 0 0,-1 0 1 0 0,1-2 0 0 0,-24 0-56 0 0,28-1-2 0 0,1-1 2 0 0,-1-1 0 0 0,-17-2 0 0 0,29 2 0 0 0,0-2 0 0 0,1 1 0 0 0,-1-1 0 0 0,0 0 0 0 0,1 0 0 0 0,0-1 0 0 0,0 0 0 0 0,-6-3 0 0 0,11 5-22 0 0,1 0-1 0 0,-1-1 1 0 0,0 1 0 0 0,0-1-1 0 0,1 1 1 0 0,-1-1 0 0 0,1 1-1 0 0,-1-1 1 0 0,0-1 22 0 0,2 2-120 0 0,1 1 1 0 0,-1-1-1 0 0,0 0 1 0 0,0 0-1 0 0,0 1 1 0 0,1-1-1 0 0,-1 0 1 0 0,1 1-1 0 0,-1-1 1 0 0,0 0 0 0 0,1 1-1 0 0,-1-1 1 0 0,1 1-1 0 0,-1-1 1 0 0,1 0-1 0 0,0 1 1 0 0,-1-1 119 0 0,4-3-456 0 0,22-27-1058 0 0,9 2-20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0 10135 0 0,'-2'0'464'0'0,"-15"4"-240"0"0,-1 0-1 0 0,1 1 0 0 0,0 1 0 0 0,1 0 1 0 0,-1 1-1 0 0,1 1 0 0 0,-8 6-223 0 0,-157 96 1117 0 0,117-71-674 0 0,9-6 92 0 0,0-2 0 0 0,-2-3 0 0 0,-28 8-535 0 0,73-31 0 0 0,14-3 0 0 0,10-1 0 0 0,15-2 0 0 0,23-6 0 0 0,46-4 0 0 0,-86 10 0 0 0,0 2 0 0 0,0-1 0 0 0,0 1 0 0 0,0 1 0 0 0,0 0 0 0 0,0 0 0 0 0,-1 1 0 0 0,1 0 0 0 0,-1 1 0 0 0,9 4 0 0 0,-13-6 0 0 0,0 1 0 0 0,0-1 0 0 0,0 2 0 0 0,0-1 0 0 0,-1 0 0 0 0,1 1 0 0 0,-1 0 0 0 0,0 0 0 0 0,0 0 0 0 0,0 1 0 0 0,0-1 0 0 0,-1 1 0 0 0,0 0 0 0 0,0 0 0 0 0,0 0 0 0 0,-1 0 0 0 0,0 1 0 0 0,0-1 0 0 0,1 3 0 0 0,-3-2 0 0 0,1 0 0 0 0,-1 0 0 0 0,0 0 0 0 0,0 0 0 0 0,-1 1 0 0 0,1-5 25 0 0,0 1 0 0 0,0 0 0 0 0,0 0 0 0 0,0-1 0 0 0,-1 1 0 0 0,0 0 0 0 0,1-1-1 0 0,-1 1 1 0 0,0 0 0 0 0,0-1 0 0 0,0 1 0 0 0,-1-1 0 0 0,0 1-25 0 0,-1 2 119 0 0,-1 0 69 0 0,-1 1 1 0 0,0-1 0 0 0,0 0-1 0 0,0-1 1 0 0,-1 1-1 0 0,1-1 1 0 0,-1-1-1 0 0,-3 3-188 0 0,-2 1 97 0 0,2-2-97 0 0,1 0 0 0 0,-1-1 0 0 0,0 0 0 0 0,0 0 0 0 0,-1-1 0 0 0,-1 0 0 0 0,-60 12 0 0 0,28-7 0 0 0,-7 2 0 0 0,1-2 0 0 0,-1-3 0 0 0,-45-1 0 0 0,52-2 0 0 0,29-1 0 0 0,0-1 0 0 0,0 0 0 0 0,0 0 0 0 0,0-2 0 0 0,-8-1 0 0 0,22 3-1 0 0,0 0 0 0 0,1 0 1 0 0,-1 0-1 0 0,0 0 0 0 0,0 0 0 0 0,0 0 0 0 0,0 0 0 0 0,0 0 0 0 0,0 0 0 0 0,0 0 1 0 0,0 0-1 0 0,0 0 0 0 0,0 0 0 0 0,0 0 0 0 0,0 0 0 0 0,0 0 0 0 0,0 0 0 0 0,0 0 1 0 0,0 0-1 0 0,0 0 0 0 0,0-1 0 0 0,0 1 0 0 0,0 0 0 0 0,0 0 0 0 0,0 0 0 0 0,0 0 1 0 0,0 0-1 0 0,0 0 0 0 0,0 0 0 0 0,0 0 0 0 0,0 0 0 0 0,0 0 0 0 0,0 0 0 0 0,0 0 1 0 0,0 0-1 0 0,0 0 0 0 0,0 0 0 0 0,-1 0 0 0 0,1 0 0 0 0,0 0 0 0 0,0 0 0 0 0,0 0 1 0 0,0 0-1 0 0,0 0 0 0 0,0 0 0 0 0,0 0 0 0 0,0 0 0 0 0,0 0 0 0 0,0 0 0 0 0,0 0 1 0 0,0 0-1 0 0,0 0 0 0 0,0 0 1 0 0,6-2-146 0 0,8 0-491 0 0,27-2-1327 0 0,-17 1 941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69 11975 0 0,'-7'5'576'0'0,"-6"4"-80"0"0,8-7-470 0 0,1 1 0 0 0,-1 0 0 0 0,1 0 0 0 0,0 0 0 0 0,0 1 0 0 0,1-1-1 0 0,-1 1 1 0 0,1 0 0 0 0,-1 0 0 0 0,1 0 0 0 0,1 1 0 0 0,-3 3-26 0 0,5-8 41 0 0,0 0 1 0 0,0 0-1 0 0,0 1 1 0 0,-1-1-1 0 0,1 0 1 0 0,0 0-1 0 0,0 0 1 0 0,0 1-1 0 0,0-1 1 0 0,0 0-1 0 0,0 0 1 0 0,0 0-1 0 0,0 1 1 0 0,0-1-1 0 0,0 0 1 0 0,0 0-1 0 0,0 1 1 0 0,0-1-1 0 0,0 0 1 0 0,0 0-1 0 0,0 1 1 0 0,0-1-1 0 0,0 0 1 0 0,0 0-1 0 0,0 0 1 0 0,0 1-1 0 0,0-1 1 0 0,0 0-1 0 0,0 0 1 0 0,1 0-1 0 0,-1 1 1 0 0,0-1-1 0 0,0 0 1 0 0,0 0-1 0 0,0 0 1 0 0,1 0-1 0 0,-1 1 1 0 0,0-1-1 0 0,0 0 1 0 0,0 0-1 0 0,1 0 1 0 0,-1 0-1 0 0,0 0 1 0 0,0 0-42 0 0,16 3 296 0 0,19-7-377 0 0,24-18 1259 0 0,-11 4-380 0 0,-40 15-920 0 0,-1 0-1 0 0,0 0 0 0 0,0-1 1 0 0,0 0 122 0 0,9-6-386 0 0,-14 10-122 0 0,8-18-100 0 0,-9 17 594 0 0,-1 0-1 0 0,1 0 1 0 0,-1 0-1 0 0,0 0 1 0 0,0 0-1 0 0,0 0 0 0 0,1 0 1 0 0,-1 0-1 0 0,0 0 1 0 0,0 0-1 0 0,-1 0 1 0 0,1-1-1 0 0,0 1 1 0 0,0 0-1 0 0,0 0 1 0 0,-1 0-1 0 0,1 0 0 0 0,0 0 1 0 0,-1 1-1 0 0,1-1 1 0 0,-1 0-1 0 0,0-1 15 0 0,0 1-70 0 0,-1-1-1 0 0,1 0 1 0 0,-1 0 0 0 0,0 1-1 0 0,0-1 1 0 0,1 1-1 0 0,-1 0 1 0 0,0-1 0 0 0,0 1-1 0 0,-1 0 71 0 0,-3-2-146 0 0,-1 0 0 0 0,1 1-1 0 0,0 0 1 0 0,-1 1 0 0 0,1-1 0 0 0,-1 1-1 0 0,-2 0 147 0 0,1 1 78 0 0,0 1 0 0 0,-1-1 0 0 0,1 1 0 0 0,0 1 0 0 0,0 0 0 0 0,0 0 0 0 0,0 0 0 0 0,0 1 0 0 0,0 0 0 0 0,1 1 0 0 0,-1 0 0 0 0,1 0-1 0 0,0 0 1 0 0,0 1 0 0 0,0 0 0 0 0,1 1-78 0 0,-19 15 631 0 0,2 2 0 0 0,1 0-1 0 0,-11 16-630 0 0,4-6 293 0 0,-29 29-60 0 0,-31 36 38 0 0,75-80-245 0 0,1 0 0 0 0,0 1 0 0 0,2 0 0 0 0,-8 18-26 0 0,18-35-5 0 0,0 0-1 0 0,0 0 0 0 0,0 0 0 0 0,1 0 1 0 0,-1 0-1 0 0,1 0 0 0 0,-1 0 0 0 0,1 1 1 0 0,0-1-1 0 0,0 0 0 0 0,0 0 0 0 0,0 0 1 0 0,0 1-1 0 0,0-1 0 0 0,1 0 1 0 0,-1 1 5 0 0,1-2-13 0 0,0 1 1 0 0,-1-1-1 0 0,1 0 1 0 0,0 0 0 0 0,0 1-1 0 0,0-1 1 0 0,0 0-1 0 0,0 0 1 0 0,0 0 0 0 0,0 0-1 0 0,0 0 1 0 0,0-1 0 0 0,0 1-1 0 0,1 0 1 0 0,-1 0-1 0 0,0-1 1 0 0,1 1 0 0 0,-1-1-1 0 0,0 1 1 0 0,1-1-1 0 0,-1 0 1 0 0,1 1 0 0 0,-1-1-1 0 0,0 0 1 0 0,1 0 12 0 0,8 1-493 0 0,0 0 0 0 0,0-1 0 0 0,0-1 0 0 0,5 0 493 0 0,19-4-5459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318 340 11975 0 0,'0'0'267'0'0,"-4"7"368"0"0,0 2-341 0 0,3-5-275 0 0,-1 1 1 0 0,0-1-1 0 0,0 0 1 0 0,-1 0-1 0 0,1-1 0 0 0,-1 2-19 0 0,0-2 125 0 0,1 0 0 0 0,0 1 0 0 0,1-1 0 0 0,-1 1 0 0 0,1 0 0 0 0,-1-1 0 0 0,1 1 0 0 0,0 0 0 0 0,1 0 0 0 0,-1 0 0 0 0,1 0 0 0 0,-1 0 0 0 0,1 0 0 0 0,0 0 0 0 0,1 1-125 0 0,-3 5 149 0 0,1-9-117 0 0,0 1 0 0 0,-1-1 0 0 0,1 1 0 0 0,-1-1 0 0 0,1 0 0 0 0,-1 0 0 0 0,1 0 0 0 0,-1 0 0 0 0,1 0 0 0 0,-1 0 0 0 0,0 0 0 0 0,0-1 0 0 0,1 1 0 0 0,-1-1 0 0 0,0 1 0 0 0,0-1 0 0 0,0 1 0 0 0,0-1 0 0 0,1 0 0 0 0,-1 0 0 0 0,0 0 0 0 0,0 0 0 0 0,0 0-32 0 0,-4-1 176 0 0,1 1 0 0 0,-1-1 0 0 0,0 0 0 0 0,1 0 0 0 0,-1-1 0 0 0,1 0 0 0 0,-1 0-176 0 0,-20-9 706 0 0,-6-1 614 0 0,-17-11-1320 0 0,41 18 15 0 0,0 1 0 0 0,0-1-1 0 0,1-1 1 0 0,-1 1 0 0 0,1-2 0 0 0,0 1-1 0 0,1 0 1 0 0,-1-2-15 0 0,5 5 7 0 0,0 1-1 0 0,0-1 1 0 0,0 1 0 0 0,1-1-1 0 0,-1 0 1 0 0,1 0-1 0 0,0 0 1 0 0,0 0 0 0 0,0 0-1 0 0,0 0 1 0 0,0 0-1 0 0,1 0 1 0 0,-1 0 0 0 0,1 0-1 0 0,0 0 1 0 0,0-4-7 0 0,0 3-26 0 0,1 0 0 0 0,0 0-1 0 0,0 0 1 0 0,1 0 0 0 0,-1 1 0 0 0,1-1 0 0 0,0 0 0 0 0,-1 1 0 0 0,2-1 0 0 0,-1 1-1 0 0,3-4 27 0 0,6-5-299 0 0,1-1-1 0 0,1 1 0 0 0,0 1 0 0 0,1 1 1 0 0,10-7 299 0 0,-18 13-146 0 0,47-33-13 0 0,56-27 159 0 0,-75 47-2 0 0,0 1 1 0 0,2 1-1 0 0,0 3 0 0 0,1 0 2 0 0,-25 9 0 0 0,0 0 0 0 0,0 1 0 0 0,0 0 0 0 0,0 1 0 0 0,1 0 0 0 0,-1 1 0 0 0,0 1 0 0 0,1 0 0 0 0,-1 0 0 0 0,9 3 0 0 0,-19-4 0 0 0,0 1 0 0 0,0 0 0 0 0,0 0 0 0 0,0-1 0 0 0,0 1 0 0 0,0 0 0 0 0,0 1 0 0 0,0-1 0 0 0,0 0 0 0 0,-1 0 0 0 0,1 1 0 0 0,-1-1 0 0 0,1 1 0 0 0,-1 0 0 0 0,1-1 0 0 0,-1 1 0 0 0,0 0 0 0 0,0 0 0 0 0,1 1 0 0 0,-1 0 0 0 0,1 1 0 0 0,-2-1 0 0 0,1 0 0 0 0,0 1 0 0 0,-1-1 0 0 0,1 1 0 0 0,-1-1 0 0 0,0 1 0 0 0,0-1 0 0 0,0 1 0 0 0,-1 2 0 0 0,-1 5 0 0 0,-1 0 0 0 0,0 0 0 0 0,-1 0 0 0 0,0-1 0 0 0,0 1 0 0 0,-2-1 0 0 0,0 1 0 0 0,-2 3 0 0 0,-1 0 0 0 0,-1 0 0 0 0,0-1 0 0 0,-1 0 0 0 0,0-1 0 0 0,-1 0 0 0 0,0-1 0 0 0,-1 0 0 0 0,0-1 0 0 0,-12 6 0 0 0,5-3 0 0 0,0-1 0 0 0,0-1 0 0 0,-1-1 0 0 0,-1 0 0 0 0,-22 5 0 0 0,21-9 0 0 0,14-2 0 0 0,-1-2 0 0 0,0 1 0 0 0,0-1 0 0 0,-1-1 0 0 0,1 0 0 0 0,-10 0 0 0 0,5-1-422 0 0,13 0 194 0 0,0 1 0 0 0,0-1 0 0 0,0 0 0 0 0,0 0 0 0 0,0 0-1 0 0,0 0 1 0 0,0 0 0 0 0,0 0 0 0 0,0-1 0 0 0,0 1 0 0 0,0-1 0 0 0,0 1 0 0 0,0-1 0 0 0,0 0 0 0 0,1 1 0 0 0,-1-1 0 0 0,0 0 0 0 0,0 0 0 0 0,1-1 0 0 0,-1 1 0 0 0,1 0-1 0 0,-1 0 1 0 0,1-1 0 0 0,-1 0 228 0 0,-4-10-4968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10135 0 0,'0'0'231'0'0,"0"0"29"0"0,0 0 19 0 0,0 1-41 0 0,-1 4-103 0 0,-1-1 0 0 0,1 0 0 0 0,-1 0 0 0 0,1 0 0 0 0,-1 0 0 0 0,-1 0-1 0 0,1 0 1 0 0,0-1 0 0 0,-1 1 0 0 0,0-1 0 0 0,0 0 0 0 0,-2 3-135 0 0,-9 7 305 0 0,-1-1 0 0 0,-7 5-305 0 0,1 0-93 0 0,-3 4 762 0 0,2 1-1 0 0,-18 23-668 0 0,4-4 546 0 0,-9 11-100 0 0,3 1 0 0 0,-17 30-446 0 0,-68 120 2893 0 0,127-203-2889 0 0,-73 134-888 0 0,7-10 248 0 0,63-119 636 0 0,0 0 0 0 0,0-1 0 0 0,0 1 0 0 0,0-1 0 0 0,-1 0 0 0 0,1 0 0 0 0,-1 0 0 0 0,0-1 0 0 0,0 1 0 0 0,-1-1 0 0 0,-1 3-777 0 0,5-5-894 0 0,2-2-695 0 0,3-5-3052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4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13823 0 0,'4'-3'156'0'0,"-4"2"34"0"0,1 1 0 0 0,0-1 0 0 0,0 1 0 0 0,-1-1 0 0 0,1 1-1 0 0,0-1 1 0 0,0 1 0 0 0,0-1 0 0 0,0 1 0 0 0,0 0 0 0 0,0 0 0 0 0,1-1-190 0 0,6 12 3000 0 0,-5-3-2851 0 0,-4 2-133 0 0,1-6-107 0 0,-1-1-59 0 0,1-1 0 0 0,-1 0-1 0 0,1 0 1 0 0,-1 0 0 0 0,0 0-1 0 0,0 0 1 0 0,0 0 0 0 0,-1 2 150 0 0,1-3-6467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0:4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451 245 919 0 0,'0'0'238'0'0,"-1"-2"660"0"0,1-2-302 0 0,-1-1 0 0 0,1 1 0 0 0,0-1-1 0 0,0 0 1 0 0,0-2-596 0 0,11-39 1053 0 0,3 4-677 0 0,-7 25 548 0 0,-1-1 0 0 0,1-8-924 0 0,-5 19 177 0 0,0 0 0 0 0,1 0 0 0 0,1 0-1 0 0,-1 1-176 0 0,-1 2 21 0 0,-2 3-15 0 0,0 1 0 0 0,1-1 0 0 0,-1 1 0 0 0,1-1 0 0 0,-1 0 0 0 0,1 1 0 0 0,-1-1 0 0 0,1 1 0 0 0,-1-1 0 0 0,1 1 0 0 0,-1-1 0 0 0,1 1 0 0 0,0-1 0 0 0,-1 1 0 0 0,1 0 0 0 0,0-1 0 0 0,-1 1-6 0 0,4-2 10 0 0,8-8-10 0 0,1 6-17 0 0,-3 3 3573 0 0,-14 4-1966 0 0,-26 8-1461 0 0,8-2 277 0 0,14-5-383 0 0,-1 1-1 0 0,1 0 1 0 0,0 1 0 0 0,0 0-1 0 0,1 0 1 0 0,0 0-1 0 0,0 1 1 0 0,0 0 0 0 0,1 1-1 0 0,0 0 1 0 0,-1 3-23 0 0,-11 16-8 0 0,2 1-1 0 0,-9 24 9 0 0,-2 12 120 0 0,3 1-1 0 0,-13 62-119 0 0,-5 13 135 0 0,33-114-126 0 0,-1 1 1 0 0,-2-1 0 0 0,-13 20-10 0 0,16-30-37 0 0,-1-1 1 0 0,-1 0-1 0 0,-1-1 0 0 0,0 0 1 0 0,0-1-1 0 0,-8 6 37 0 0,0 0-233 0 0,17-15 156 0 0,1-1 1 0 0,-1 0-1 0 0,0 0 1 0 0,0 0-1 0 0,0-1 1 0 0,0 1-1 0 0,-1-1 1 0 0,1 1-1 0 0,-1-1 1 0 0,0 0-1 0 0,1-1 0 0 0,-1 1 1 0 0,-4 0 76 0 0,4 0-127 0 0,-1-1-539 0 0,2 0-3445 0 0,3-1 172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0:5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3679 0 0,'0'0'328'0'0,"0"0"-264"0"0,-7 10-64 0 0,7-10 0 0 0,-10 14 704 0 0,1-3 120 0 0,9-11 24 0 0,-7 14 8 0 0,0-1-1272 0 0,7-13-256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0:5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3223 0 0,'0'0'143'0'0,"0"0"264"0"0,0 0 1002 0 0,0 0 434 0 0,0 0 86 0 0,0 0-188 0 0,0 0-869 0 0,0 0-376 0 0,0 0-74 0 0,0 0-54 0 0,0 0-147 0 0,0 0-58 0 0,0 0-17 0 0,0 0-10 0 0,0 0-34 0 0,0 0-20 0 0,0 0-2 0 0,1-2 14 0 0,1-3 14 0 0,0 0 0 0 0,0 0 1 0 0,1 0-1 0 0,-1 1 1 0 0,1-1-1 0 0,1 1 0 0 0,0-1-108 0 0,3-3 12 0 0,-4 5-27 0 0,1 0 0 0 0,-1 0 0 0 0,0 0 0 0 0,1 0 0 0 0,0 0-1 0 0,-1 1 1 0 0,1 0 0 0 0,0 0 0 0 0,0 0 0 0 0,1 0 0 0 0,0 0 15 0 0,10-3-58 0 0,0 0-58 0 0,1 0 0 0 0,0 2 0 0 0,0 0-1 0 0,1 0 1 0 0,9 1 116 0 0,-7 1-139 0 0,0-2-1 0 0,1 0 0 0 0,13-5 140 0 0,-10 2 24 0 0,-11 3 8 0 0,1-1 0 0 0,-1-1 0 0 0,-1 1 0 0 0,6-4-32 0 0,-5 1 65 0 0,-1-1 0 0 0,1 1 0 0 0,-1-2 0 0 0,3-3-65 0 0,-12 11 38 0 0,-1-1 72 0 0,-1 2 2 0 0,0 0-4 0 0,6-1-15 0 0,-6 1-90 0 0,1-1-1 0 0,-1 1 1 0 0,1 0 0 0 0,-1 0-1 0 0,1 0 1 0 0,-1 0-1 0 0,1 0 1 0 0,-1 0 0 0 0,1 0-1 0 0,-1 0 1 0 0,1 0 0 0 0,-1 0-1 0 0,1 0 1 0 0,-1 0 0 0 0,1 0-1 0 0,-1 0 1 0 0,1 0-1 0 0,-1 0 1 0 0,1 0 0 0 0,-1 1-1 0 0,1-1 1 0 0,-1 0 0 0 0,1 0-1 0 0,-1 1 1 0 0,0-1-3 0 0,3 1 2 0 0,-1 1 0 0 0,0-1 1 0 0,0 1-1 0 0,1 0 0 0 0,-1 0 0 0 0,-1 0 0 0 0,1 0 1 0 0,0 0-1 0 0,0 0 0 0 0,-1 0 0 0 0,1 0 0 0 0,-1 1 1 0 0,0-1-1 0 0,0 1 0 0 0,0-1 0 0 0,0 1 0 0 0,0 0 1 0 0,0 0-3 0 0,2 6-56 0 0,0 5-230 0 0,1 1-1 0 0,-2-1 1 0 0,0 0 0 0 0,-1 1-1 0 0,0 0 1 0 0,-2 9 286 0 0,1-17-221 0 0,0-5-228 0 0,0 1 12 0 0,-1 6 70 0 0,0-7 30 0 0,1-2 7 0 0,0 0 41 0 0,-2 2 160 0 0,-45 36 80 0 0,39-33 45 0 0,0 1 0 0 0,1 0 0 0 0,0 0 1 0 0,0 1-1 0 0,0 0 0 0 0,1 0 0 0 0,0 0 0 0 0,-4 8 4 0 0,-25 45-1504 0 0,-12 29 1504 0 0,29-55-722 0 0,11-23 249 0 0,1 1 0 0 0,-4 9 473 0 0,9-19-218 0 0,0 0 56 0 0,1-2 289 0 0,0 0 1 0 0,-1 1-1 0 0,1-1 1 0 0,0 0-1 0 0,0 1 1 0 0,-1-1-1 0 0,1 0 0 0 0,0 1 1 0 0,0-1-1 0 0,-1 0 1 0 0,1 0-1 0 0,0 1 1 0 0,-1-1-1 0 0,1 0 1 0 0,-1 0-1 0 0,1 0 1 0 0,0 0-1 0 0,-1 0 1 0 0,1 1-1 0 0,0-1 1 0 0,-1 0-1 0 0,1 0 0 0 0,-1 0 1 0 0,1 0-1 0 0,0 0 1 0 0,-1 0-1 0 0,1 0 1 0 0,-1 0-1 0 0,1 0 1 0 0,0 0-1 0 0,-1-1-127 0 0,-6 1-194 0 0,13-1-81 0 0,-5-1 195 0 0,1 1-1 0 0,-1 0 0 0 0,1 0 0 0 0,0 0 0 0 0,-1 0 1 0 0,1 0-1 0 0,0 0 0 0 0,0 1 0 0 0,0-1 0 0 0,1 0 81 0 0,-1 0 163 0 0,-2 1 42 0 0,0 0 3 0 0,2-1-5 0 0,20-29 674 0 0,-21 28-685 0 0,-1 2 0 0 0,0 0 18 0 0,0 0 72 0 0,1-3 36 0 0,4-6 8 0 0,-4 6 1 0 0,-1 3-7 0 0,3-1-7 0 0,-1 0-243 0 0,1 0 0 0 0,0 0 0 0 0,0 1 1 0 0,0-1-1 0 0,0 1 0 0 0,0-1 0 0 0,0 1 0 0 0,0 0 0 0 0,0 0 0 0 0,0 0 0 0 0,0 0 0 0 0,0 1 0 0 0,1 0-70 0 0,5 2 66 0 0,0 1 0 0 0,0 0 0 0 0,0 1-1 0 0,-1-1 1 0 0,7 7-66 0 0,12 7-13 0 0,-24-15-7 0 0,1 0 13 0 0,13 4-254 0 0,-12-7 169 0 0,6-4 20 0 0,-6 2 13 0 0,-4 1 53 0 0,1 1-1 0 0,0-1 1 0 0,-1 0-1 0 0,1-1 1 0 0,-1 1-1 0 0,1 0 1 0 0,-1 0-1 0 0,1-1 1 0 0,-1 1-1 0 0,0-1 7 0 0,4 1 629 0 0,3 13-557 0 0,-7-9-65 0 0,1 0-1 0 0,-1 0 0 0 0,0 0 1 0 0,0 0-1 0 0,0 0 1 0 0,0 0-1 0 0,0 0 0 0 0,-1 1 1 0 0,1-1-1 0 0,-1 0 1 0 0,0 1-1 0 0,0-1 0 0 0,-1 2-6 0 0,1 5 14 0 0,0 1-1 0 0,1-1 0 0 0,0 0 0 0 0,1 4-13 0 0,4 9-45 0 0,-4-20-3 0 0,-1-1-35 0 0,0 1 3 0 0,-1-3 56 0 0,0 1 0 0 0,0 0 0 0 0,0 0 0 0 0,1-1 0 0 0,-1 1-1 0 0,0 0 1 0 0,1 0 0 0 0,-1-1 0 0 0,1 1 0 0 0,-1 0 0 0 0,0-1 0 0 0,1 1-1 0 0,0-1 1 0 0,-1 1 0 0 0,1-1 0 0 0,-1 1 0 0 0,1-1 0 0 0,0 1 0 0 0,-1-1-1 0 0,1 1 1 0 0,0-1 0 0 0,-1 0 0 0 0,1 1 0 0 0,0-1 0 0 0,0 0 0 0 0,-1 0-1 0 0,1 1 1 0 0,0-1 0 0 0,0 0 0 0 0,-1 0 0 0 0,1 0 0 0 0,0 0 0 0 0,0 0-1 0 0,0 0 1 0 0,-1 0 0 0 0,1-1 0 0 0,1 1 24 0 0,3-2-91 0 0,-2 1 51 0 0,0 1-1 0 0,1-2 1 0 0,-1 1 0 0 0,0 0-1 0 0,-1-1 1 0 0,1 1 0 0 0,0-1-1 0 0,0 0 1 0 0,0 0 40 0 0,9-11-44 0 0,0 0 1 0 0,6-10 43 0 0,-16 21 34 0 0,0 0 0 0 0,-1 0 1 0 0,1 0-1 0 0,0 0 1 0 0,0 0-1 0 0,0 1 0 0 0,1-1 1 0 0,-1 1-1 0 0,0-1 1 0 0,1 1-35 0 0,-2 2-19 0 0,1 1 0 0 0,-1-1 0 0 0,0 1 0 0 0,0 0 0 0 0,0-1 0 0 0,1 1 0 0 0,-2 0 1 0 0,1 0-1 0 0,0 0 0 0 0,0 0 0 0 0,0 1 19 0 0,-1-3-6 0 0,2 5-44 0 0,0 1-1 0 0,0-1 1 0 0,-1 0-1 0 0,0 0 1 0 0,0 1 0 0 0,0-1-1 0 0,0 5 51 0 0,-2 0-89 0 0,0-1 0 0 0,-1 1 1 0 0,0-1-1 0 0,0 0 0 0 0,-3 6 89 0 0,2-6-23 0 0,0-1-1 0 0,0 0 1 0 0,0 1 0 0 0,-1-1-1 0 0,0-1 1 0 0,-1 1 0 0 0,0-1 0 0 0,-1 2 23 0 0,-11 16 199 0 0,12-18-177 0 0,0-1 0 0 0,0 1 0 0 0,0-1 0 0 0,-1 0-1 0 0,0-1 1 0 0,-4 4-22 0 0,-11 7-120 0 0,-24 14 120 0 0,28-21-168 0 0,0 0 0 0 0,-18 6 168 0 0,18-9-110 0 0,0 2-1 0 0,1 0 1 0 0,-13 8 110 0 0,-24 24 1552 0 0,-11 11-1552 0 0,34-26 663 0 0,28-23-494 0 0,0 0-18 0 0,-8 6-70 0 0,1 0-38 0 0,7-6-92 0 0,2-2-42 0 0,0 0 14 0 0,0 0-14 0 0,11 4-85 0 0,-7-2 69 0 0,0-1 1 0 0,1 0-1 0 0,-1 0 1 0 0,1-1-1 0 0,-1 1 0 0 0,1-1 1 0 0,3 0 106 0 0,10 1-3346 0 0,-15 0-881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0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71 195 6447 0 0,'-2'-1'499'0'0,"1"0"-366"0"0,-1 0 0 0 0,0-1 0 0 0,1 1 0 0 0,-1-1 0 0 0,1 1 0 0 0,-1-1 0 0 0,1 0 0 0 0,0 0 0 0 0,-1 1-1 0 0,1-1 1 0 0,0 0 0 0 0,0 0 0 0 0,1 0 0 0 0,-1 0 0 0 0,0-1 0 0 0,1 1 0 0 0,-1 0 0 0 0,0-2-133 0 0,0-6 1517 0 0,0-1 0 0 0,1 0 1 0 0,0-6-1518 0 0,0-15-348 0 0,-1 25 325 0 0,1 0 0 0 0,1 0 0 0 0,-1 0-1 0 0,3-6 24 0 0,-3 13 0 0 0,0-2-116 0 0,0 2-11 0 0,-4-8-1478 0 0,6 53 2033 0 0,-1-20 64 0 0,-1 1 1 0 0,-2 15-493 0 0,1-39 128 0 0,1-1-114 0 0,0-1 1 0 0,-1 1-1 0 0,1 0 0 0 0,0 0 0 0 0,0-1 0 0 0,-1 1 0 0 0,1 0 0 0 0,0-1 1 0 0,0 1-1 0 0,0 0 0 0 0,0 0 0 0 0,0-1 0 0 0,0 1 0 0 0,0 0 0 0 0,0 0 1 0 0,0 0-15 0 0,1 4 173 0 0,-2 6 0 0 0,1 0-1 0 0,-2-1 1 0 0,1 0-1 0 0,-2 2-172 0 0,-4 31 46 0 0,5-34-46 0 0,-2 25 0 0 0,4-27 0 0 0,-5 22 0 0 0,5-24 0 0 0,-3-1 1 0 0,2 0-4 0 0,0 16 144 0 0,2-6-128 0 0,-1 0-13 0 0,0 0 0 0 0,-1 1 0 0 0,0-1 0 0 0,0 0 0 0 0,2-1 11 0 0,-1-10 84 0 0,11 4 497 0 0,-9-6-497 0 0,0 0 0 0 0,0 0 0 0 0,0 0 1 0 0,1 0-1 0 0,-1-1 0 0 0,0 1 0 0 0,0-1 1 0 0,1 1-1 0 0,-1-1 0 0 0,0 0 0 0 0,1 0 1 0 0,-1 0-1 0 0,2-1-95 0 0,24-3 742 0 0,-27 4-744 0 0,9-1 97 0 0,-7 1-44 0 0,1-1 0 0 0,-1 1 0 0 0,0-1 0 0 0,0 0 0 0 0,1 0 1 0 0,-1 0-1 0 0,0 0 0 0 0,0 0 0 0 0,3-2-51 0 0,24-9 77 0 0,-16 6-29 0 0,0 1-46 0 0,0 1-58 0 0,-4 0-26 0 0,-8 3-11 0 0,0 0 46 0 0,8-6 101 0 0,9 0 13 0 0,-19 7-66 0 0,1 0 0 0 0,-1 0 0 0 0,0 0 0 0 0,1 0 1 0 0,-1-1-1 0 0,0 1 0 0 0,1 0 0 0 0,-1 0 0 0 0,0 0 0 0 0,1-1 0 0 0,-1 1 0 0 0,0 0 0 0 0,1 0 0 0 0,-1-1 0 0 0,0 1 0 0 0,0 0 0 0 0,1-1 1 0 0,-1 1-1 0 0,0 0 0 0 0,0-1 0 0 0,0 1 0 0 0,0-1 0 0 0,1 1-1 0 0,5-9 64 0 0,20-22 30 0 0,-23 28-94 0 0,9-17 0 0 0,-7 11-51 0 0,-1-1 0 0 0,0 1-1 0 0,-1-1 1 0 0,0 0 0 0 0,-1-1-1 0 0,0 1 1 0 0,0 0 0 0 0,-1-1-1 0 0,0 1 1 0 0,-1-1 0 0 0,-1 1-1 0 0,1-1 52 0 0,0 6-23 0 0,0-18-18 0 0,0 20 42 0 0,0 0 0 0 0,-1 1-1 0 0,1-1 1 0 0,-1 0 0 0 0,0 0-1 0 0,0 1 1 0 0,0-1 0 0 0,0 1-1 0 0,0-1 1 0 0,0 1 0 0 0,-1-1-1 0 0,1 1 1 0 0,-1-1 0 0 0,0 1-1 0 0,1 0 1 0 0,-2 0-1 0 0,3 1 6 0 0,-1 1 1 0 0,1-1 0 0 0,-1 0-1 0 0,1 1 1 0 0,-1-1-1 0 0,1 0 1 0 0,-1 0-1 0 0,1 1 1 0 0,0-1 0 0 0,-1 0-1 0 0,1 0 1 0 0,0 1-1 0 0,0-1 1 0 0,0 0-7 0 0,-6-12 175 0 0,4 12-166 0 0,-6-16 110 0 0,4 8-109 0 0,4 8-9 0 0,-1-1-1 0 0,1 1 0 0 0,-1 0 0 0 0,1 0 1 0 0,-1 0-1 0 0,0 0 0 0 0,0 0 1 0 0,1 0-1 0 0,-1 0 0 0 0,0 0 1 0 0,0 0-1 0 0,0 0 0 0 0,0 0 1 0 0,0 0-1 0 0,0 0 0 0 0,0 1 1 0 0,-1-1-1 0 0,-11-7-83 0 0,11 7-14 0 0,0 0 0 0 0,0 0 1 0 0,0 0-1 0 0,0 0 0 0 0,0 1 0 0 0,0-1 1 0 0,-1 0-1 0 0,1 1 0 0 0,0 0 1 0 0,0-1-1 0 0,0 1 0 0 0,-1 0 0 0 0,1 0 1 0 0,0 0-1 0 0,0 1 0 0 0,-1-1 0 0 0,1 0 97 0 0,-6 1-154 0 0,6-1 14 0 0,0 1 4 0 0,-20 4-16 0 0,19-4 75 0 0,1-1 8 0 0,0 1 72 0 0,0-1 0 0 0,0 1 0 0 0,0-1-1 0 0,0 0 1 0 0,0 0 0 0 0,-1 0 0 0 0,1 0 0 0 0,0 0 0 0 0,0-1 0 0 0,0 1 0 0 0,0-1 0 0 0,0 1 0 0 0,0-1 0 0 0,0 0 0 0 0,-1 0-3 0 0,-2-2 44 0 0,3 3-10 0 0,0-1 0 0 0,0 0 0 0 0,0 0 0 0 0,1 0 0 0 0,-1 0 0 0 0,0-1 1 0 0,1 1-1 0 0,-1 0 0 0 0,1-1 0 0 0,0 1 0 0 0,-1-1 0 0 0,1 1 0 0 0,0-1 0 0 0,0 0 1 0 0,0 1-1 0 0,0-1 0 0 0,0-1-34 0 0,-3-5 203 0 0,2 0 1 0 0,-1 0-1 0 0,0-6-203 0 0,-4-7 276 0 0,6 19-198 0 0,1 2-148 0 0,0 0-67 0 0,0 0-14 0 0,-1-1-33 0 0,-6-1-134 0 0,5 1-60 0 0,2 1-7 0 0,-2 2-10 0 0,-11 13-171 0 0,2 1 0 0 0,-1 0 0 0 0,2 0 0 0 0,0 1 0 0 0,1 0 0 0 0,-3 10 566 0 0,11-25-184 0 0,1-2-32 0 0,0 0-9 0 0,0 0-6 0 0,0 0-31 0 0,0 0-130 0 0,0 0-58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1:5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74 172 1375 0 0,'0'0'160'0'0,"0"0"136"0"0,0 0 66 0 0,0 0 12 0 0,-1 3-83 0 0,0-1-392 0 0,1 0 0 0 0,-1 0 0 0 0,0 0 0 0 0,0 0 0 0 0,0 0 1 0 0,0 0-1 0 0,-1-1 0 0 0,1 1 0 0 0,0 0 0 0 0,-1 0 101 0 0,0-1-95 0 0,-2 4-84 0 0,-5 15-250 0 0,-4-2 2626 0 0,11-17-2070 0 0,2-1-6 0 0,0 0-10 0 0,-1 2-38 0 0,-5 4-3 0 0,4-5 31 0 0,2-1 48 0 0,0 0 13 0 0,0 0 4 0 0,0 0 54 0 0,-6 0 525 0 0,3-2 2477 0 0,2 0-3207 0 0,-3-19 189 0 0,3 16-635 0 0,-4-20 7398 0 0,4 25-6948 0 0,1-1 1 0 0,0 1 0 0 0,0-1-1 0 0,0 1 1 0 0,0-1 0 0 0,0 0-1 0 0,0 1 1 0 0,0-1 0 0 0,0 1-1 0 0,0-1 1 0 0,0 1 0 0 0,0-1-1 0 0,0 0 1 0 0,0 1 0 0 0,0-1-1 0 0,1 1 1 0 0,-1-1 0 0 0,0 1-1 0 0,0-1 1 0 0,1 1 0 0 0,-1-1-1 0 0,0 1 1 0 0,1-1 0 0 0,-1 1-20 0 0,8-6 10 0 0,4 0-10 0 0,-1 0 0 0 0,-2 1 20 0 0,-2 1 131 0 0,-5 3-100 0 0,0 0 0 0 0,0 0-1 0 0,0 0 1 0 0,0 0 0 0 0,0-1 0 0 0,0 1 0 0 0,0-1 0 0 0,1-1-51 0 0,6-3 58 0 0,3 2-35 0 0,-10 3 9 0 0,-2 1-75 0 0,13 9-245 0 0,-12-8 273 0 0,-1-1-1 0 0,1 1 0 0 0,0-1 1 0 0,0 1-1 0 0,0-1 0 0 0,-1 1 1 0 0,1-1-1 0 0,0 1 0 0 0,-1 0 1 0 0,1-1-1 0 0,-1 1 0 0 0,1 0 0 0 0,0 0 1 0 0,-1 0-1 0 0,1 0 16 0 0,9 17-182 0 0,-8-13 133 0 0,0-3-27 0 0,-2-2 10 0 0,1 7-31 0 0,0-6 96 0 0,0 0-1 0 0,0 1 0 0 0,0-1 1 0 0,0 1-1 0 0,-1-1 0 0 0,1 1 1 0 0,0 0-1 0 0,-1-1 0 0 0,1 1 0 0 0,-1 0 1 0 0,0-1-1 0 0,1 1 2 0 0,-1 1 53 0 0,0-3 13 0 0,0 0 6 0 0,0 0 6 0 0,0 0 2 0 0,2-1-13 0 0,5-4-42 0 0,-3 2 23 0 0,5-1-36 0 0,4 3-12 0 0,-2 4 11 0 0,-7-3 32 0 0,6-3-21 0 0,-5 2 26 0 0,6-4-20 0 0,0-1 52 0 0,-9 5 14 0 0,3 0-9 0 0,-2-3-87 0 0,12-4 55 0 0,-1 7-43 0 0,8 1-12 0 0,-15-2 42 0 0,-6 1-24 0 0,10-5-6 0 0,3-2-10 0 0,0 3 0 0 0,-2 3 0 0 0,-1-1 11 0 0,-9 2 48 0 0,-2 1 26 0 0,0 0-14 0 0,2 0-13 0 0,9 3-46 0 0,4 2 0 0 0,-10-5 35 0 0,14-1 22 0 0,-7-2 14 0 0,-11 2-72 0 0,0 1 1 0 0,0 0-1 0 0,1-1 0 0 0,-1 1 1 0 0,0 0-1 0 0,0 0 0 0 0,0-1 0 0 0,0 1 1 0 0,0 0-1 0 0,1 0 0 0 0,-1 0 0 0 0,0 0 1 0 0,0 1-1 0 0,0-1 0 0 0,1 0-11 0 0,25 5 12 0 0,-11 0-12 0 0,-1-1-12 0 0,0-3-36 0 0,-1-1 36 0 0,-2-1 23 0 0,-8 0 32 0 0,10-2-29 0 0,-10 5-21 0 0,-1-2 17 0 0,8-8 58 0 0,-7 7-25 0 0,16-1-30 0 0,-11 4-15 0 0,3 3 1 0 0,2 1 1 0 0,-2 3 0 0 0,1-4 0 0 0,0-6 11 0 0,-9 1-3 0 0,-1 1 0 0 0,0-1 0 0 0,0 0 0 0 0,0 0 1 0 0,0 0-1 0 0,1 0 0 0 0,-1-1-8 0 0,-3 1 0 0 0,1 0 0 0 0,-1 0-1 0 0,0 0 1 0 0,1 0 0 0 0,-1-1 0 0 0,0 1-1 0 0,1 0 1 0 0,-1 0 0 0 0,0 0 0 0 0,1-1 0 0 0,-1 1-1 0 0,0 0 1 0 0,1-1 0 0 0,-1 1 0 0 0,0 0 0 0 0,0-1-1 0 0,0 1 1 0 0,1 0 0 0 0,-1-1 0 0 0,0 1 0 0 0,0 0-1 0 0,0-1 1 0 0,2-3 12 0 0,0 2 41 0 0,0 1 1 0 0,8-5-44 0 0,1-1-10 0 0,2 1 0 0 0,-1-3 0 0 0,2 6 0 0 0,0 3 0 0 0,2 2 0 0 0,1-2 0 0 0,-5-3 15 0 0,-11 3-11 0 0,11-4 85 0 0,-8-1-68 0 0,1 1-1 0 0,0 1 1 0 0,0-1 0 0 0,1 1 0 0 0,-1-1-1 0 0,4 0-20 0 0,-5 4-77 0 0,6 5-8 0 0,-8-4-10 0 0,-2-1-1 0 0,3 1 20 0 0,6 1-15 0 0,-4-2 11 0 0,4 0 52 0 0,-4 0-20 0 0,5 1 36 0 0,2 0 23 0 0,-10-1 42 0 0,0-1 1 0 0,-1-2-46 0 0,2 1-6 0 0,14-4 50 0 0,23-6-440 0 0,-37 11 311 0 0,-1 2-15 0 0,9 0 11 0 0,-10-1 56 0 0,1 1 0 0 0,-1-1 0 0 0,0 0-1 0 0,1 1 1 0 0,-1 0 0 0 0,0-1 0 0 0,0 1 0 0 0,1 0 0 0 0,-1-1 0 0 0,1 2 25 0 0,-2-2-31 0 0,1 1 0 0 0,0 0 0 0 0,0-1 0 0 0,-1 1 0 0 0,1-1 0 0 0,0 1-1 0 0,0-1 1 0 0,0 0 0 0 0,0 1 0 0 0,0-1 0 0 0,0 0 0 0 0,-1 0 0 0 0,1 0-1 0 0,0 1 1 0 0,1-1 31 0 0,0-3 26 0 0,0 1 0 0 0,-1 0-1 0 0,1 0 1 0 0,-1-1 0 0 0,0 1 0 0 0,0-1-1 0 0,0 1 1 0 0,0-1 0 0 0,0 0-26 0 0,-1 3-4 0 0,11-51 635 0 0,-10 49-491 0 0,-1 1-127 0 0,0 0 0 0 0,0 1 0 0 0,0-1 1 0 0,0 0-1 0 0,0 0 0 0 0,0 1 0 0 0,0-1 0 0 0,1 0 0 0 0,-1 1 1 0 0,0-1-1 0 0,0 0 0 0 0,1 1 0 0 0,-1-1 0 0 0,0 0 1 0 0,1 1-1 0 0,-1-1 0 0 0,1 0-13 0 0,3 6-245 0 0,1 0 0 0 0,-1-1-1 0 0,0 2 1 0 0,0-1 0 0 0,-1 0 0 0 0,1 1 0 0 0,-1 0-1 0 0,-1-1 1 0 0,1 1 0 0 0,1 6 245 0 0,3 14-1147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2:5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95 8607 0 0,'-2'-1'396'0'0,"-53"-19"234"0"0,53 19-169 0 0,0 1-184 0 0,0 0 1 0 0,0-1-1 0 0,0 1 0 0 0,0-1 1 0 0,1 1-1 0 0,-1-1 0 0 0,0 0 1 0 0,-1-1-278 0 0,1 1 200 0 0,0 0 1 0 0,0 1 0 0 0,0-1-1 0 0,1 0 1 0 0,-1 1 0 0 0,0-1-1 0 0,0 1 1 0 0,-2-1-201 0 0,-5-9 336 0 0,6 7-256 0 0,1-1 0 0 0,-1 0 1 0 0,1 1-1 0 0,-1-1 0 0 0,1 0 0 0 0,0-1-80 0 0,1 3 174 0 0,1 2 55 0 0,-6-14 1168 0 0,1 8-1189 0 0,4 5 0 0 0,1 1 0 0 0,0 0 0 0 0,0 0-18 0 0,0 0-81 0 0,-3 1-40 0 0,0 1-57 0 0,0-1 0 0 0,0 1 0 0 0,0 0 0 0 0,0 1 0 0 0,0-1 0 0 0,0 0 0 0 0,1 1-1 0 0,-1 0 1 0 0,1-1 0 0 0,-1 1 0 0 0,1 0 0 0 0,0 0 0 0 0,0 0 0 0 0,0 3-12 0 0,-4 7 13 0 0,0 0-1 0 0,2 1 1 0 0,-2 4-13 0 0,-8 24-5 0 0,11-35 5 0 0,-10 25 0 0 0,-2-1 0 0 0,-4 4 0 0 0,16-28 0 0 0,-1-1 0 0 0,1 1 0 0 0,1 0 0 0 0,-1-1 0 0 0,1 1 0 0 0,0 1 0 0 0,1-1 0 0 0,0 0 0 0 0,0 0 0 0 0,0 0 0 0 0,1 6 0 0 0,-4 27 0 0 0,3-25 0 0 0,-1 0 0 0 0,2 0 0 0 0,0 8 0 0 0,1-11 10 0 0,-2 0-1 0 0,1 0 1 0 0,-3 7-10 0 0,2-10 32 0 0,0 1 1 0 0,0-1-1 0 0,1 0 1 0 0,1 0 0 0 0,-1 1-1 0 0,2 2-32 0 0,3 11 65 0 0,-3-18-64 0 0,1-1 8 0 0,5 7 34 0 0,3-3-33 0 0,-8-6-10 0 0,0-1 0 0 0,1 0 0 0 0,-1 0 0 0 0,0 0 0 0 0,1 0 0 0 0,-1-1 0 0 0,0 1 0 0 0,1-1 0 0 0,-1 0 0 0 0,1 0 0 0 0,-1 0 0 0 0,0 0 0 0 0,1-1 0 0 0,-1 1 0 0 0,0-1 0 0 0,1 0 0 0 0,-1 0 0 0 0,0 0 0 0 0,0-1 0 0 0,1 1 0 0 0,-1-1 0 0 0,-1 1 0 0 0,2-2 0 0 0,61-38-16 0 0,-58 36 4 0 0,0 0-1 0 0,1 1 1 0 0,-1-1 0 0 0,1 1-1 0 0,0 1 1 0 0,0 0-1 0 0,2-1 13 0 0,-5 2 1 0 0,0 1-1 0 0,-1 0 1 0 0,1 0-1 0 0,0 1 1 0 0,0-1-1 0 0,0 1 1 0 0,0 0 0 0 0,0 0-1 0 0,0 1 1 0 0,0-1-1 0 0,-1 1 1 0 0,1 0-1 0 0,2 2 0 0 0,7 0 1 0 0,-11-2-6 0 0,0 0 0 0 0,0-1-1 0 0,0 1 1 0 0,-1 0-1 0 0,1 1 1 0 0,0-1-1 0 0,-1 0 1 0 0,1 1-1 0 0,0 0 1 0 0,-1 0 5 0 0,8 7-49 0 0,0 1-1 0 0,-1 0 1 0 0,-1 0 0 0 0,0 1 0 0 0,0 1-1 0 0,-1-1 1 0 0,-1 1 0 0 0,1 0 0 0 0,-2 0-1 0 0,0 1 1 0 0,-1 0 0 0 0,0 0 0 0 0,0 0-1 0 0,-2 0 1 0 0,2 13 49 0 0,-4-19-21 0 0,0 0 1 0 0,0 1-1 0 0,-1-1 0 0 0,0 0 0 0 0,0 0 1 0 0,-1 0-1 0 0,1 0 0 0 0,-2-1 1 0 0,1 1-1 0 0,-1 0 0 0 0,0-1 0 0 0,0 0 1 0 0,-1 2 20 0 0,-10 13-92 0 0,0 0 1 0 0,-2-1 0 0 0,-2 1 91 0 0,-2 3-25 0 0,-95 110 64 0 0,73-85-7 0 0,-16 24 171 0 0,24-27-101 0 0,28-37-103 0 0,0 0 0 0 0,2 1 0 0 0,-1 0 0 0 0,1 0 0 0 0,0 0 0 0 0,1 0 0 0 0,0 0 0 0 0,1 1 0 0 0,0 0 0 0 0,0 10 1 0 0,2-19-119 0 0,0-2-194 0 0,4 12-437 0 0,-3-9 321 0 0,-1-3-224 0 0,3-16-1645 0 0,1 1-2370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1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10135 0 0,'0'0'896'0'0,"3"-7"-712"0"0,3-2-184 0 0,-1 0 0 0 0,0 2 1488 0 0,1 0 264 0 0,-1-1 48 0 0,2 1 752 0 0,1 2-1064 0 0,-19 14-3136 0 0,-2 2-208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59 10135 0 0,'0'0'231'0'0,"0"0"29"0"0,0 0 19 0 0,5-14 7 0 0,-1 5-286 0 0,0 0 0 0 0,2 0 0 0 0,-5 9 16 0 0,-1 0 1 0 0,0-1-1 0 0,1 1 0 0 0,-1 0 0 0 0,0-1 0 0 0,0 1 0 0 0,1 0 1 0 0,-1-1-1 0 0,0 1 0 0 0,0 0 0 0 0,0-1 0 0 0,0 1 0 0 0,0-1 1 0 0,1 1-1 0 0,-1-1 0 0 0,0 1 0 0 0,0 0 0 0 0,0-1 0 0 0,0 1 0 0 0,0-1 1 0 0,0 1-1 0 0,0-1 0 0 0,0 1 0 0 0,-1 0 0 0 0,1-1 0 0 0,0 1 1 0 0,0-1-1 0 0,0 1 0 0 0,0 0 0 0 0,0-1 0 0 0,-1 1 0 0 0,1-1 0 0 0,0 1 1 0 0,0 0-1 0 0,-1-1 0 0 0,1 1 0 0 0,0 0 0 0 0,-1-1 0 0 0,1 1 1 0 0,0 0-1 0 0,-1 0 0 0 0,1-1 0 0 0,0 1 0 0 0,-1 0 0 0 0,1 0 0 0 0,0 0 1 0 0,-1 0-1 0 0,1-1 0 0 0,-1 1 0 0 0,1 0 0 0 0,-1 0 0 0 0,1 0 1 0 0,0 0-1 0 0,-1 0 0 0 0,1 0 0 0 0,-1 0 0 0 0,1 0 0 0 0,-1 0 1 0 0,1 0-1 0 0,-1 0-16 0 0,-2 0 117 0 0,-1 0-1 0 0,0-1 1 0 0,0 2 0 0 0,0-1 0 0 0,0 0 0 0 0,0 1 0 0 0,0 0 0 0 0,0 0 0 0 0,1 0 0 0 0,-2 0-117 0 0,-39 17-69 0 0,37-14 159 0 0,-23 10 339 0 0,1 1 0 0 0,1 2 0 0 0,0 1-1 0 0,1 1 1 0 0,1 2 0 0 0,1 0-1 0 0,1 1 1 0 0,0 2 0 0 0,-15 22-429 0 0,33-39 17 0 0,1 1 1 0 0,0-1-1 0 0,-2 7-17 0 0,6-11 130 0 0,-1-1-1 0 0,1 1 0 0 0,0 0 1 0 0,0 0-1 0 0,1 0 1 0 0,-1 0-1 0 0,1 0 1 0 0,-1 0-1 0 0,1 0 0 0 0,0 0 1 0 0,0 0-1 0 0,0 2-129 0 0,1-3 19 0 0,-1-1-1 0 0,0 1 1 0 0,1-1-1 0 0,-1 1 1 0 0,1-1-1 0 0,-1 1 1 0 0,1-1-1 0 0,0 1 0 0 0,0-1 1 0 0,0 1-1 0 0,-1-1 1 0 0,1 0-1 0 0,1 0 1 0 0,-1 1-1 0 0,0-1 1 0 0,0 0-1 0 0,0 0 1 0 0,1 0-1 0 0,-1 0 1 0 0,0 0-1 0 0,1-1 1 0 0,-1 1-1 0 0,1 0 1 0 0,-1-1-1 0 0,1 1 1 0 0,-1 0-1 0 0,1-1 0 0 0,-1 0 1 0 0,1 1-1 0 0,0-1 1 0 0,-1 0-1 0 0,1 0 1 0 0,-1 0-1 0 0,1 0 1 0 0,0 0-1 0 0,0-1-18 0 0,8 0-17 0 0,0 0-1 0 0,0-1 0 0 0,-1-1 1 0 0,1 1-1 0 0,4-3 18 0 0,-10 3 31 0 0,24-8-31 0 0,0-1 0 0 0,-1-2 0 0 0,-1 0 0 0 0,5-5 0 0 0,7-1-201 0 0,-26 13-535 0 0,-1 0 1 0 0,1-1-1 0 0,3-2 736 0 0,-14 8-512 0 0,-1 1 0 0 0,1-2 70 0 0,5-3 220 0 0,-4 3-164 0 0,8-3-1465 0 0,1 1-2928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2:5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1 463 3567 0 0,'0'0'166'0'0,"0"-2"-12"0"0,2-8-111 0 0,1 1 36 0 0,5-15 335 0 0,-6 21-332 0 0,-1 2 188 0 0,-1 1 89 0 0,3-3 284 0 0,-1 0 1 0 0,1 0-1 0 0,0 0 0 0 0,-1 0 0 0 0,0-1 0 0 0,0 1 1 0 0,2-4-644 0 0,2-6 1940 0 0,-1-1 0 0 0,3-9-1940 0 0,5-16 1626 0 0,-6 22-1139 0 0,13-31 1262 0 0,20-35-1749 0 0,-24 47 233 0 0,-11 26-171 0 0,0-1-1 0 0,0 1 0 0 0,1 0 1 0 0,1-1-62 0 0,0 2 22 0 0,3-5-45 0 0,0 1 1 0 0,5-3 22 0 0,-14 14-126 0 0,-1 2-24 0 0,12-4-1054 0 0,-10 3 34 0 0,-2 1-802 0 0,0 0-2994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2:5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34 247 5063 0 0,'0'0'232'0'0,"-2"1"-13"0"0,0 1-188 0 0,-12 14-17 0 0,0 4 3498 0 0,12-19-1581 0 0,2-1-208 0 0,0 0-950 0 0,0 0-416 0 0,0 0-79 0 0,0 0-46 0 0,0 0-115 0 0,0 0-48 0 0,0 0-5 0 0,3 0-10 0 0,15-6-42 0 0,-14 1-10 0 0,-1 2 5 0 0,14-13 12 0 0,0-1 0 0 0,-1-1 0 0 0,1-4-19 0 0,0 1-2 0 0,1 1 0 0 0,5-4 2 0 0,23-6 0 0 0,-13 3-99 0 0,-25 23-17 0 0,-1-2-1 0 0,1 1 1 0 0,-1-1 0 0 0,-1 0 0 0 0,1-1-1 0 0,-1 1 1 0 0,-1-1 0 0 0,5-6 116 0 0,-1-5-1179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2303 0 0,'-1'2'167'0'0,"-1"8"45"0"0,1-8 711 0 0,-6 8 1575 0 0,6-7-1308 0 0,0-2-1064 0 0,1 0 0 0 0,0 0 0 0 0,-1 1 0 0 0,1-1 0 0 0,-1 0 0 0 0,1 0 0 0 0,-1 0 0 0 0,0 0 0 0 0,1 0 0 0 0,-2 1-126 0 0,1 0 180 0 0,-17 28 1387 0 0,12-21-1389 0 0,1 0 1 0 0,-1 0 0 0 0,2 0-1 0 0,-1 1 1 0 0,0 4-179 0 0,2-5-52 0 0,-1 0 1 0 0,0-1-1 0 0,0 0 1 0 0,-4 5 51 0 0,-10 22 4 0 0,-8 21 255 0 0,25-52-79 0 0,-1 0 0 0 0,1 0-1 0 0,0 0 1 0 0,0 0 0 0 0,0 0 0 0 0,1 0 0 0 0,-1 1 0 0 0,1-1-1 0 0,0 0 1 0 0,0 0 0 0 0,1 0 0 0 0,-1 1 0 0 0,1-1-1 0 0,0 0 1 0 0,1 3-180 0 0,-1-4 115 0 0,0-1-10 0 0,4 6-7 0 0,-5-7-95 0 0,1 0 1 0 0,-1-1-1 0 0,1 1 1 0 0,-1-1-1 0 0,1 1 1 0 0,0-1 0 0 0,-1 1-1 0 0,1-1 1 0 0,0 1-1 0 0,-1-1 1 0 0,1 1 0 0 0,0-1-1 0 0,0 0 1 0 0,-1 0-1 0 0,1 1 1 0 0,0-1-1 0 0,0 0 1 0 0,-1 0 0 0 0,2 0-4 0 0,1 1 2 0 0,12 4-2 0 0,-1-7 0 0 0,29-11-13 0 0,-39 11-40 0 0,7-9 32 0 0,-8 11-1 0 0,-3 0 21 0 0,0 0 1 0 0,0 0-1 0 0,0 0 0 0 0,0 0 0 0 0,0 1 1 0 0,1-1-1 0 0,-1 0 0 0 0,0 0 1 0 0,0 0-1 0 0,0 0 0 0 0,0 0 0 0 0,1 0 1 0 0,-1 0-1 0 0,0 0 0 0 0,0 0 1 0 0,0 0-1 0 0,1 0 0 0 0,-1 0 0 0 0,0 0 1 0 0,0 0-1 0 0,0 0 0 0 0,0 0 0 0 0,1 0 1 0 0,-1 0-1 0 0,0 0 0 0 0,0 0 1 0 0,0 0-1 0 0,0 0 0 0 0,1 0 0 0 0,-1 0 1 0 0,0 0-1 0 0,0 0 0 0 0,0-1 1 0 0,1 1 0 0 0,27-15-11 0 0,-16 7 11 0 0,7-3 0 0 0,-13 8 0 0 0,7-3 0 0 0,1 4 0 0 0,-1 3-10 0 0,-8-1-33 0 0,8 3 32 0 0,1 6 11 0 0,-4 0 0 0 0,-4 4 0 0 0,-6-7 0 0 0,1-1 0 0 0,-1 1 0 0 0,0 0 0 0 0,-1-1 0 0 0,1 1 0 0 0,-1-1 0 0 0,-1 1 0 0 0,1-1 0 0 0,0 0 0 0 0,-3 5 0 0 0,-4 9 0 0 0,-1 1 0 0 0,-4 3 0 0 0,1 1 0 0 0,-19 42 0 0 0,2 1 0 0 0,-7 34 0 0 0,32-89 0 0 0,0-1 0 0 0,-1 0 0 0 0,-5 8 0 0 0,-6 12 0 0 0,9-19 0 0 0,-1-1 0 0 0,-2-5 0 0 0,10-6 0 0 0,-1 0 0 0 0,0 0 0 0 0,0 0 0 0 0,1 0 0 0 0,-1 0 0 0 0,0 0 0 0 0,1 0 0 0 0,-1 0 0 0 0,0 0 0 0 0,1 0 0 0 0,-1-1 0 0 0,0 1 0 0 0,1 0 0 0 0,-1 0 0 0 0,0-1 0 0 0,0 1 0 0 0,-18-20-607 0 0,18 19 518 0 0,-1 0 0 0 0,1-1 1 0 0,0 0-1 0 0,0 1 0 0 0,0-1 0 0 0,0 0 1 0 0,0 0-1 0 0,0 1 0 0 0,1-1 1 0 0,-1 0-1 0 0,1 0 0 0 0,-1 0 1 0 0,1 0-1 0 0,0 0 89 0 0,0 2-1335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165 183 7279 0 0,'0'0'332'0'0,"-2"2"-4"0"0,-1-1-270 0 0,-1 1-27 0 0,-5 11 99 0 0,7-11 318 0 0,2-2 149 0 0,0 0 31 0 0,0 0-53 0 0,0 0-240 0 0,0 0-102 0 0,0-2-17 0 0,-4-52 329 0 0,4 50-513 0 0,0 1 0 0 0,1-1-1 0 0,-1 1 1 0 0,1 0 0 0 0,0-1-1 0 0,0 1 1 0 0,0 0 0 0 0,1-1-32 0 0,5-22 210 0 0,-3 2-4 0 0,-1 15-42 0 0,-1 1 1 0 0,0-1 0 0 0,0-7-165 0 0,-2 4 94 0 0,0 10 36 0 0,1 1-111 0 0,-1 1-1 0 0,0 0 0 0 0,0-1 1 0 0,0 1-1 0 0,0 0 0 0 0,0-1 1 0 0,0 1-1 0 0,-1-1 0 0 0,1 1 1 0 0,0 0-1 0 0,0-1 0 0 0,0 1 1 0 0,0 0-1 0 0,0-1 0 0 0,0 1 1 0 0,-1 0-1 0 0,1-1 0 0 0,0 1 1 0 0,0 0-1 0 0,0-1 1 0 0,-1 1-1 0 0,1 0 0 0 0,0 0 1 0 0,-1-1-1 0 0,1 1-18 0 0,-1 0 14 0 0,-1 0 0 0 0,1 0-1 0 0,0 0 1 0 0,0 0 0 0 0,-1 0 0 0 0,1 0 0 0 0,0 1 0 0 0,-1-1 0 0 0,1 0-1 0 0,0 1 1 0 0,0-1 0 0 0,0 1 0 0 0,-1-1 0 0 0,1 1 0 0 0,0 0 0 0 0,0-1-1 0 0,0 1 1 0 0,0 0-14 0 0,-11 7 0 0 0,2-1 0 0 0,1 0 0 0 0,0 1 0 0 0,1 0 0 0 0,0 1 0 0 0,0 0 0 0 0,1 0 0 0 0,-2 4 0 0 0,-7 9 0 0 0,11-15 72 0 0,0 1 1 0 0,1 0-1 0 0,0 0 0 0 0,0 0 0 0 0,1 1 0 0 0,0-1 0 0 0,0 1 0 0 0,0 7-71 0 0,-2 7 848 0 0,2 0 0 0 0,-1 20-849 0 0,4-32 157 0 0,1 1 0 0 0,0-1 0 0 0,1 2-157 0 0,-1-2 118 0 0,0 0 1 0 0,0 0 0 0 0,-1 5-119 0 0,-2-7 56 0 0,2-6-46 0 0,0-1 0 0 0,-1 0 0 0 0,1 1-1 0 0,0-1 1 0 0,0 0 0 0 0,1 1 0 0 0,-1-1-1 0 0,0 0 1 0 0,1 1 0 0 0,-1-1 0 0 0,1 0-1 0 0,0 2-9 0 0,0-2 70 0 0,-1-2 48 0 0,0 0 9 0 0,0 0-6 0 0,12-3 178 0 0,-8 2-225 0 0,-1-1 1 0 0,1 1-1 0 0,0-1 1 0 0,-1 0-1 0 0,1 0 1 0 0,-1-1-1 0 0,1 1 1 0 0,-1-1-1 0 0,0 0 1 0 0,1 0-75 0 0,-1 0 67 0 0,0 0 1 0 0,0 0-1 0 0,0 1 0 0 0,0 0 1 0 0,1 0-1 0 0,0-1-67 0 0,1 0 77 0 0,1 0 0 0 0,-1 0 1 0 0,-1-1-1 0 0,1 0 0 0 0,0 0 0 0 0,-1 0 0 0 0,0-1 0 0 0,1-1-77 0 0,4-3 50 0 0,-5 6-7 0 0,6-1-33 0 0,2 1-24 0 0,-10 2-61 0 0,-2 1-21 0 0,0 0-7 0 0,0 0-15 0 0,0 0-61 0 0,0 0-21 0 0,0 0-7 0 0,0 0 19 0 0,0 0 78 0 0,0 0 15 0 0,7-12 24 0 0,-5 6 69 0 0,1 0-1 0 0,-2 0 1 0 0,1 0-1 0 0,0 0 1 0 0,-1 0-1 0 0,0 0 1 0 0,-1 0-1 0 0,0 0 1 0 0,0-1-1 0 0,0-2 3 0 0,0-6 97 0 0,1 0-1 0 0,0 1 0 0 0,1-1-96 0 0,-5 29 30 0 0,0 8-5 0 0,0-1 0 0 0,1 12-25 0 0,2-19 0 0 0,3-2-14 0 0,-2-10-56 0 0,2-2-47 0 0,0 0 0 0 0,0 0 0 0 0,-1 0 1 0 0,1-1-1 0 0,0 0 0 0 0,0 1 0 0 0,0-1 0 0 0,-1 0 0 0 0,1 0 0 0 0,-1 0 0 0 0,3-2 117 0 0,15-13-4710 0 0,-6-1-682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75 402 6447 0 0,'0'0'298'0'0,"0"0"-10"0"0,0 3-188 0 0,0 8 33 0 0,0-8 112 0 0,-1 0 1 0 0,1 0-1 0 0,-1 0 1 0 0,0 0-1 0 0,0 0 0 0 0,0 0 1 0 0,0 0-1 0 0,0 0 1 0 0,-1 0-1 0 0,-1 2-245 0 0,-4 9 1214 0 0,-17 31-242 0 0,23-43-888 0 0,1-2-11 0 0,-2 2-13 0 0,-5 5-64 0 0,5-5-76 0 0,2-2-17 0 0,0 0-6 0 0,0 0 5 0 0,0 0 22 0 0,0 0 37 0 0,0-1 45 0 0,-4-7 182 0 0,0 0 0 0 0,0-1 0 0 0,0-4-188 0 0,3 10 54 0 0,0-1 0 0 0,1 1 0 0 0,-1-1 0 0 0,1 0 1 0 0,0 1-1 0 0,0-1 0 0 0,0 1 0 0 0,0-1 0 0 0,1 1 0 0 0,0-3-54 0 0,30-143 1401 0 0,-29 142-1385 0 0,-2 5-7 0 0,1-1-1 0 0,0 0 0 0 0,-1 0 1 0 0,1 1-1 0 0,0-1 0 0 0,0 0 1 0 0,2-2-9 0 0,10-20 69 0 0,7-9 176 0 0,-18 32-157 0 0,8-2 256 0 0,2-3-21 0 0,-11 7-296 0 0,1-1 0 0 0,-1 0 0 0 0,1 0 0 0 0,-1 0 0 0 0,1 1 0 0 0,-1-1 0 0 0,1 1-1 0 0,0-1 1 0 0,-1 1 0 0 0,2-1-27 0 0,0 2 96 0 0,8 3-1 0 0,0-2-7 0 0,-10-2-79 0 0,-1 0-1 0 0,1 0 1 0 0,-1 0-1 0 0,1 0 1 0 0,-1 0 0 0 0,1 1-1 0 0,0-1 1 0 0,-1 0-1 0 0,1 0 1 0 0,-1 0 0 0 0,1 1-1 0 0,-1-1 1 0 0,1 0 0 0 0,-1 0-1 0 0,1 1 1 0 0,-1-1-1 0 0,1 1 1 0 0,-1-1 0 0 0,1 0-1 0 0,-1 1 1 0 0,0-1-1 0 0,1 1 1 0 0,-1-1 0 0 0,1 1-1 0 0,-1-1 1 0 0,0 1-9 0 0,2 11 55 0 0,-2-2-33 0 0,-1-8 38 0 0,0 0 0 0 0,-4 5-37 0 0,5-7-20 0 0,-1-1 1 0 0,0 1-1 0 0,1 0 1 0 0,-1-1 0 0 0,0 1-1 0 0,1-1 1 0 0,-1 1-1 0 0,0-1 1 0 0,1 0-1 0 0,-1 1 1 0 0,1-1-1 0 0,-1 0 1 0 0,1 1-1 0 0,-1-1 1 0 0,1 0-4 0 0,0 1 0 0 0,-2-4 32 0 0,0-1-1 0 0,1 1 0 0 0,-1-1 1 0 0,1 0-1 0 0,0 0 0 0 0,0 0 0 0 0,1 1 1 0 0,-1-1-1 0 0,1 0 0 0 0,0 0 1 0 0,1 0-1 0 0,-1-1-31 0 0,1-6 76 0 0,-1-3 147 0 0,2 1-1 0 0,0-1 1 0 0,3-8-223 0 0,2-17 464 0 0,-4-1 879 0 0,-1 41-1255 0 0,10 1-20 0 0,2 6-55 0 0,-10-3-43 0 0,0 0 0 0 0,-1 0 0 0 0,1 0 0 0 0,-1 1 0 0 0,1 0 30 0 0,5 7-226 0 0,-8-10 34 0 0,1 0-30 0 0,13 16-540 0 0,-14-17 345 0 0,0 1 2 0 0,0-2 285 0 0,0 1 0 0 0,0 0 0 0 0,0 0 0 0 0,0-1 0 0 0,0 1 0 0 0,0-1 0 0 0,0 1 0 0 0,1-1 0 0 0,-1 1 0 0 0,0-1 0 0 0,0 0 0 0 0,0 1 0 0 0,0-1 0 0 0,1 0 0 0 0,-1 0 0 0 0,1 0 130 0 0,0 0-188 0 0,1-1 18 0 0,17-12-206 0 0,-7 2-3523 0 0,-12 9-540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8751 0 0,'0'0'674'0'0,"-1"1"-438"0"0,-17 3 3169 0 0,-1 0 272 0 0,9 2-3973 0 0,0 3 510 0 0,5-4-170 0 0,3-2-44 0 0,0-1 0 0 0,0 0-1 0 0,1 1 1 0 0,-1-1 0 0 0,1 1 0 0 0,-1 0 0 0 0,1-1 0 0 0,0 1-1 0 0,0 0 1 0 0,0 1 0 0 0,-4 21-124 0 0,4-22-52 0 0,1 0 106 0 0,-1-1 0 0 0,1 1 0 0 0,0 0-1 0 0,0-1 1 0 0,0 1 0 0 0,1 0 0 0 0,-1 1 70 0 0,0-3-77 0 0,1 9 7 0 0,-1 0 0 0 0,1 0 0 0 0,1-1 0 0 0,0 1 0 0 0,1 0 0 0 0,1 3 70 0 0,6 13 137 0 0,7 14-137 0 0,11 26 527 0 0,2 11 840 0 0,7 8-1367 0 0,10 24 704 0 0,-44-100-663 0 0,0 0 0 0 0,0-1 0 0 0,0 6-41 0 0,0 3-8 0 0,2-1 1 0 0,0 0-1 0 0,3 5 8 0 0,4 4-975 0 0,-4-13-3938 0 0,-7-10-410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70 371 2303 0 0,'0'0'599'0'0,"0"0"1674"0"0,0 0 735 0 0,0 0 148 0 0,-3 0-314 0 0,2-1-2636 0 0,-1 1 1 0 0,1-1 0 0 0,-1 1 0 0 0,1-1-1 0 0,-1 0 1 0 0,1 1 0 0 0,-1-1-1 0 0,1 0 1 0 0,0 0 0 0 0,0 0 0 0 0,-1 0-1 0 0,1 0 1 0 0,0 0 0 0 0,0 0-1 0 0,0 0 1 0 0,0-1 0 0 0,0 1 0 0 0,0 0-1 0 0,0-1-206 0 0,0 0 74 0 0,0-1-1 0 0,0 1 0 0 0,1-1 0 0 0,-1 1 0 0 0,1-1 0 0 0,-1 0 1 0 0,1 1-1 0 0,0-1 0 0 0,0 1 0 0 0,0-1 0 0 0,0-1-73 0 0,2-8-340 0 0,0 0 1 0 0,1 1-1 0 0,0-1 0 0 0,5-11 340 0 0,-5 17 37 0 0,14-36-536 0 0,1 2-1 0 0,3 0 1 0 0,18-25 499 0 0,-14 24 238 0 0,-25 40-207 0 0,1 0 0 0 0,-1 0 0 0 0,1 0-1 0 0,0 0 1 0 0,-1 0 0 0 0,1 1 0 0 0,0-1 0 0 0,-1 0-1 0 0,1 0 1 0 0,0 0 0 0 0,0 1 0 0 0,0-1-1 0 0,0 1 1 0 0,0-1 0 0 0,0 1 0 0 0,0-1 0 0 0,0 1-1 0 0,0-1 1 0 0,0 1 0 0 0,0 0 0 0 0,0 0-1 0 0,0-1 1 0 0,0 1-31 0 0,2 0 104 0 0,-1 1-17 0 0,0 0-88 0 0,0 0 0 0 0,0 1-1 0 0,0-1 1 0 0,0 1 0 0 0,0-1 0 0 0,0 1 0 0 0,-1-1 0 0 0,1 1 0 0 0,-1 0-1 0 0,1 0 1 0 0,-1 0 0 0 0,0 0 0 0 0,0 0 0 0 0,1 0 0 0 0,-1 2 1 0 0,1 1-45 0 0,-1 0 1 0 0,1 0 0 0 0,-1 0-1 0 0,0 0 1 0 0,-1 1-1 0 0,1-1 1 0 0,-1 2 44 0 0,-1 12-237 0 0,0 1 0 0 0,-1-1 0 0 0,-4 14 237 0 0,4-26-32 0 0,-1 7-46 0 0,0 0 0 0 0,-2-1 0 0 0,0 1 0 0 0,0-1 0 0 0,-1 0 0 0 0,-3 3 78 0 0,-9 15-276 0 0,-20 24 276 0 0,25-38-55 0 0,-2-1 0 0 0,0 0 0 0 0,-5 3 55 0 0,6-8-53 0 0,0-6 39 0 0,5-5-118 0 0,7-1 16 0 0,1 0 0 0 0,-1 0 0 0 0,1 0 1 0 0,-1 0-1 0 0,1 0 0 0 0,0 0 0 0 0,0-1 0 0 0,0 1 0 0 0,-1-1 0 0 0,1 1 0 0 0,1 0 0 0 0,-1-1 0 0 0,-1-1 116 0 0,-7-20-1731 0 0,4-1-2683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7367 0 0,'0'0'568'0'0,"-2"1"-373"0"0,-1 1 83 0 0,-1 0 0 0 0,1 0 1 0 0,-1 1-1 0 0,1-1 0 0 0,0 1 0 0 0,0 0 1 0 0,0 0-1 0 0,0 0 0 0 0,1 0 0 0 0,-1 0 1 0 0,1 1-1 0 0,0-1 0 0 0,0 1 0 0 0,0 0 0 0 0,0-1 1 0 0,1 1-1 0 0,0 0-278 0 0,-1 5 338 0 0,0 0 1 0 0,1-1 0 0 0,0 1-1 0 0,0 0 1 0 0,1 0-1 0 0,1 2-338 0 0,-1 3 123 0 0,1 3 166 0 0,1-1-1 0 0,0 1 1 0 0,3 10-289 0 0,2 12 327 0 0,4 12-129 0 0,1 0-1 0 0,10 20-197 0 0,-8-25-78 0 0,-1 0 0 0 0,-3 0-1 0 0,0 13 79 0 0,-2 11-45 0 0,2-1 0 0 0,4-1-1 0 0,10 29 46 0 0,-17-78-66 0 0,0 0 0 0 0,2 0-1 0 0,0 0 1 0 0,1-1-1 0 0,1-1 1 0 0,0 0 0 0 0,1 0-1 0 0,1-2 1 0 0,1 1 0 0 0,0-1-1 0 0,1-1 1 0 0,1-1 0 0 0,0 0 66 0 0,-14-12-954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47 192 11167 0 0,'0'0'514'0'0,"0"0"-12"0"0,2 1-322 0 0,40 12 2166 0 0,-41-13-2292 0 0,0 0 0 0 0,0 0 0 0 0,0 0 0 0 0,0 0 0 0 0,0 0 0 0 0,0-1 0 0 0,0 1 0 0 0,-1 0 0 0 0,1-1 1 0 0,0 1-1 0 0,0-1 0 0 0,0 1 0 0 0,0-1 0 0 0,-1 1 0 0 0,1-1 0 0 0,0 1 0 0 0,-1-1 0 0 0,1 0 0 0 0,0 1 0 0 0,-1-1 1 0 0,1 0-1 0 0,-1 0 0 0 0,1 1 0 0 0,-1-1 0 0 0,1 0 0 0 0,-1 0 0 0 0,0 0 0 0 0,1-1-54 0 0,1-2 4 0 0,0-1 1 0 0,0 0-1 0 0,0 1 0 0 0,-1-1 0 0 0,0 0 1 0 0,0 0-1 0 0,0 0 0 0 0,-1 0 0 0 0,1-1 0 0 0,-2-4-4 0 0,1 3 16 0 0,0 0 0 0 0,1 0-1 0 0,0-1 1 0 0,0 1 0 0 0,0 0-1 0 0,1 0-15 0 0,3-8-6 0 0,-1-3 19 0 0,-2-26-182 0 0,-2 41 126 0 0,-26 44-32 0 0,1 7-34 0 0,-2 9 109 0 0,10-19-37 0 0,8-19 55 0 0,2 0 0 0 0,0 0 0 0 0,1 1 0 0 0,1-1 0 0 0,1 1 0 0 0,1 0 1 0 0,1 1-1 0 0,0-1 0 0 0,1 0 0 0 0,2 10-18 0 0,0-17 161 0 0,0 0 0 0 0,1 0-1 0 0,1 0 1 0 0,0 0 0 0 0,0 0 0 0 0,2-1 0 0 0,-1 1 0 0 0,2-1-1 0 0,-1 0 1 0 0,2-1 0 0 0,-1 1 0 0 0,2-1 0 0 0,-1-1 0 0 0,2 1-1 0 0,-1-1 1 0 0,8 5-161 0 0,-8-7 56 0 0,-5-5-55 0 0,-1 0-1 0 0,1 0 0 0 0,0-1 0 0 0,0 1 1 0 0,0-1-1 0 0,0 0 0 0 0,1 0 1 0 0,-1 0-1 0 0,1 0 0 0 0,-1 0 0 0 0,1-1 1 0 0,0 0-1 0 0,-1 0 0 0 0,3 1 0 0 0,-5-2-19 0 0,0 0 1 0 0,0 0-1 0 0,0 0 0 0 0,0 0 1 0 0,-1 0-1 0 0,1 0 0 0 0,0-1 0 0 0,0 1 1 0 0,0 0-1 0 0,-1 0 0 0 0,1-1 0 0 0,0 1 1 0 0,0 0-1 0 0,-1-1 0 0 0,1 1 0 0 0,0-1 1 0 0,0 1-1 0 0,-1-1 19 0 0,4-1-68 0 0,6-4-143 0 0,0 0 1 0 0,-1-1-1 0 0,1 0 1 0 0,-1 0-1 0 0,-1-1 1 0 0,1 0-1 0 0,1-3 211 0 0,15-19-2313 0 0,11-17 2313 0 0,-30 38-373 0 0,22-27-1354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7367 0 0,'0'0'334'0'0,"-2"2"-1"0"0,-4 3-190 0 0,0 0 1 0 0,1 0-1 0 0,0 1 0 0 0,0-1 0 0 0,0 1 1 0 0,0 0-1 0 0,1 1 0 0 0,0-1 0 0 0,-1 4-143 0 0,-8 12 1641 0 0,10-17-1271 0 0,0 0 0 0 0,0 0 0 0 0,0 0 0 0 0,1 0 1 0 0,0 1-1 0 0,-1 3-370 0 0,-2 15 371 0 0,0-4-353 0 0,0 0 1 0 0,-2 1-19 0 0,-9 31-798 0 0,-7 41 798 0 0,-2 7-949 0 0,21-87 723 0 0,-1 0-1 0 0,0-1 1 0 0,-1 1-1 0 0,-1-1 1 0 0,0 0-1 0 0,-2 2 227 0 0,8-12-146 0 0,1-2 223 0 0,-11 3 1947 0 0,25-17-1903 0 0,1 1-1 0 0,0 1 1 0 0,0 0 0 0 0,1 1-1 0 0,1 1 1 0 0,0 0 0 0 0,0 1-1 0 0,19-6-120 0 0,-11 6 113 0 0,0 2 0 0 0,3 0-113 0 0,-5 1-1 0 0,0-1 0 0 0,17-7 1 0 0,-24 6 0 0 0,1-1 0 0 0,-1 0 0 0 0,0-2 0 0 0,-1 1 0 0 0,-1-2 0 0 0,0 0 0 0 0,0-1 0 0 0,6-8 0 0 0,-12 13 9 0 0,1 0 1 0 0,0 1-1 0 0,0 0 0 0 0,1 1 0 0 0,-1 0 0 0 0,1 0 0 0 0,2 0-9 0 0,7-1 6 0 0,-15 7-9 0 0,-1 0-28 0 0,-1 0-106 0 0,-2 0 130 0 0,0 0 1 0 0,0 0-1 0 0,1 1 1 0 0,-1-1-1 0 0,0 0 0 0 0,0 0 1 0 0,0 0-1 0 0,0 0 1 0 0,0 1-1 0 0,0-1 0 0 0,0 0 1 0 0,0 0-1 0 0,0 0 1 0 0,0 0-1 0 0,0 0 1 0 0,0 1-1 0 0,1-1 0 0 0,-1 0 1 0 0,0 0-1 0 0,0 0 1 0 0,0 0-1 0 0,0 0 0 0 0,0 0 1 0 0,0 0-1 0 0,1 1 1 0 0,-1-1-1 0 0,0 0 0 0 0,0 0 1 0 0,0 0-1 0 0,0 0 1 0 0,1 0-1 0 0,-1 0 0 0 0,0 0 1 0 0,0 0 6 0 0,1 0-9 0 0,-1 0 0 0 0,0 0 0 0 0,1 0 0 0 0,-1 1 0 0 0,1-1 0 0 0,-1 0 1 0 0,0 0-1 0 0,1 0 0 0 0,-1 1 0 0 0,1-1 0 0 0,-1 0 0 0 0,0 1 0 0 0,0-1 0 0 0,1 0 0 0 0,-1 1 0 0 0,0-1 1 0 0,1 0-1 0 0,-1 1 0 0 0,0-1 0 0 0,0 0 0 0 0,0 1 0 0 0,1-1 0 0 0,-1 1 0 0 0,0-1 0 0 0,0 1 9 0 0,1 3-45 0 0,0 0-1 0 0,-1 0 0 0 0,0 1 0 0 0,1-1 0 0 0,-2 0 1 0 0,1 0-1 0 0,0 0 0 0 0,-1 1 0 0 0,0-1 1 0 0,-1 4 45 0 0,-15 45-307 0 0,10-36 237 0 0,-12 34-227 0 0,-2-2 1 0 0,-11 19 296 0 0,20-48 84 0 0,0 0 0 0 0,-1-1 0 0 0,-1 0 0 0 0,-1-1 1 0 0,0-1-1 0 0,-16 15-84 0 0,14-17 249 0 0,-1-1 1 0 0,0 0-1 0 0,-1-2 1 0 0,-1 0-1 0 0,1-1 1 0 0,-2-1-1 0 0,0 0 1 0 0,-13 3-250 0 0,28-11 2 0 0,0-1 0 0 0,-1 1 0 0 0,1-1 0 0 0,-1-1 0 0 0,0 1-2 0 0,-16-1 3 0 0,18-1-5 0 0,1-2-12 0 0,2 3-5 0 0,0-1 0 0 0,0 0 0 0 0,1 1 1 0 0,-1-1-1 0 0,0 0 0 0 0,1 0 0 0 0,-1 0 0 0 0,1 0 0 0 0,-1 0 0 0 0,1-1 1 0 0,0 1-1 0 0,-1 0 0 0 0,1-1 0 0 0,0 1 0 0 0,0 0 0 0 0,0-1 1 0 0,0 0-1 0 0,0 1 0 0 0,0-1 0 0 0,1 0 0 0 0,-1 1 0 0 0,0-1 0 0 0,1 0 1 0 0,-1 0-1 0 0,1 1 0 0 0,0-1 0 0 0,-1 0 0 0 0,1 0 0 0 0,0 0 1 0 0,0-1 18 0 0,1-5-199 0 0,1 0 0 0 0,-1-1 0 0 0,1 1 0 0 0,0 0 1 0 0,1 0-1 0 0,1-2 199 0 0,3-12-502 0 0,-1-1-678 0 0,3 0-2743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6 250 13823 0 0,'0'0'315'0'0,"0"0"45"0"0,0 0 21 0 0,-1 1-49 0 0,-2 4-149 0 0,2-4 194 0 0,1-1 110 0 0,0 0 22 0 0,0 0 3 0 0,0 0 0 0 0,0 0 0 0 0,0 0 0 0 0,0 0-69 0 0,0-1-429 0 0,1-1 0 0 0,-1 1 0 0 0,1 0 1 0 0,0-1-1 0 0,0 1 0 0 0,-1 0 0 0 0,1-1 1 0 0,0 1-1 0 0,0 0 0 0 0,0 0 0 0 0,1-1-14 0 0,-1 2 9 0 0,20-24-341 0 0,1 2 0 0 0,2 0 0 0 0,12-8 332 0 0,-24 21-124 0 0,0 1-1 0 0,1 0 1 0 0,0 1-1 0 0,0 0 1 0 0,1 1-1 0 0,0 1 1 0 0,0 0-1 0 0,8-1 125 0 0,-9 2 0 0 0,-2 1 0 0 0,-2 7 0 0 0,-7-2 0 0 0,0 1 0 0 0,-1-1 0 0 0,1 1 0 0 0,-1-1 0 0 0,0 1 0 0 0,1-1 0 0 0,-1 1 0 0 0,0 0 0 0 0,-1 0 0 0 0,1-1 0 0 0,0 1 0 0 0,-1 0 0 0 0,0 0 0 0 0,0 0 0 0 0,0 0 0 0 0,0 0 0 0 0,0 0 0 0 0,0-1 0 0 0,-1 1 0 0 0,1 0 0 0 0,-3 11 0 0 0,0 0 0 0 0,-1 0 0 0 0,-3 7 0 0 0,4-12 0 0 0,-2 2 0 0 0,34-35 0 0 0,8-7 0 0 0,-8 2-169 0 0,40-38-934 0 0,-57 56 913 0 0,1 1 0 0 0,0 0 0 0 0,0 1 0 0 0,14-6 190 0 0,-21 13-1 0 0,-1-1-1 0 0,1 2 0 0 0,0-1 1 0 0,0 0-1 0 0,0 1 1 0 0,1 0-1 0 0,-1 1 0 0 0,0-1 1 0 0,0 1-1 0 0,4 0 2 0 0,3 3 0 0 0,-7 0 87 0 0,1 0-1 0 0,-1 0 1 0 0,0 0 0 0 0,-1 1-1 0 0,1 0 1 0 0,-1 0 0 0 0,1 0-1 0 0,-1 1 1 0 0,-1 0-1 0 0,1 0 1 0 0,-1 0 0 0 0,1 0-1 0 0,-2 1 1 0 0,1 0-1 0 0,0 0 1 0 0,-1 0 0 0 0,0 0-1 0 0,-1 0 1 0 0,1 0-1 0 0,-1 1 1 0 0,-1 0 0 0 0,1-1-1 0 0,0 6-86 0 0,-2-12 0 0 0,0 1 0 0 0,0-1 0 0 0,0 1 0 0 0,0 0 0 0 0,0 0 0 0 0,1-1 0 0 0,-1 1 0 0 0,0 0 0 0 0,0-1 0 0 0,-1 1 0 0 0,1 0 0 0 0,0 0 0 0 0,0-1 0 0 0,0 1 0 0 0,0 0 0 0 0,-1-1 0 0 0,1 1 0 0 0,0 0 0 0 0,-8 19 0 0 0,-10 35 0 0 0,16-47-770 0 0,-1 1 1 0 0,-1-1-1 0 0,0 0 0 0 0,0 0 0 0 0,-4 6 770 0 0,5-10-353 0 0,-9 15-1181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73 2303 0 0,'0'0'102'0'0,"-1"0"-1"0"0,-8-4-80 0 0,-2-3 449 0 0,2-4 1720 0 0,8 9-1155 0 0,-1 0 1 0 0,1 0-1 0 0,0 0 1 0 0,0 0 0 0 0,0-1-1 0 0,1 1 1 0 0,-1 0-1 0 0,1-1 1 0 0,-1 1 0 0 0,1 0-1 0 0,-1-3-1035 0 0,2-6 516 0 0,-1 9-133 0 0,1 1-69 0 0,-1 0-303 0 0,0 1-1 0 0,0 0 0 0 0,0-1 1 0 0,0 1-1 0 0,1-1 0 0 0,-1 1 1 0 0,0 0-1 0 0,0-1 0 0 0,0 1 1 0 0,1 0-1 0 0,-1-1 0 0 0,0 1 1 0 0,0 0-1 0 0,1 0 0 0 0,-1-1 1 0 0,0 1-1 0 0,1 0 0 0 0,-1 0 1 0 0,0-1-1 0 0,0 1 0 0 0,1 0 1 0 0,-1 0-1 0 0,1 0-10 0 0,10 2 29 0 0,-7 0-48 0 0,0 1 1 0 0,-1-1 0 0 0,1 1-1 0 0,-1-1 1 0 0,0 1-1 0 0,0 0 1 0 0,0 0-1 0 0,0 0 1 0 0,0 1 0 0 0,-1-1-1 0 0,1 1 1 0 0,-1 0-1 0 0,1 1 19 0 0,5 12-168 0 0,0 1 0 0 0,3 9 168 0 0,-6-13-51 0 0,82 230-471 0 0,-1-3 370 0 0,52 127-222 0 0,-124-325-425 0 0,-1 1-1 0 0,-3 1 1 0 0,4 39 799 0 0,-13-81-3443 0 0,-1-3-1092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1044 3223 0 0,'-10'15'240'0'0,"-5"5"1522"0"0,15-17-988 0 0,-1-1 2016 0 0,1-2 127 0 0,0 0-301 0 0,0 0-1365 0 0,0 0-606 0 0,10 3 322 0 0,-9-2-947 0 0,0-1-1 0 0,0 0 0 0 0,0 1 0 0 0,0-1 0 0 0,-1 0 0 0 0,1 0 1 0 0,0 1-1 0 0,0-1 0 0 0,0 0 0 0 0,0 0 0 0 0,0 0 0 0 0,0 0 1 0 0,0 0-1 0 0,0 0 0 0 0,-1-1 0 0 0,1 1 0 0 0,1 0-19 0 0,6-3 69 0 0,-1 0-1 0 0,0-1 0 0 0,1 1 1 0 0,-1-1-1 0 0,0-1 0 0 0,-1 0 1 0 0,1 1-1 0 0,-1-2 0 0 0,0 1 1 0 0,0-1-1 0 0,0-1-68 0 0,14-16 116 0 0,-1-1 0 0 0,4-7-116 0 0,21-38 77 0 0,-3-2 1 0 0,10-27-78 0 0,50-86 69 0 0,-92 168-79 0 0,92-139-893 0 0,-70 112 343 0 0,2 1 0 0 0,18-16 560 0 0,98-92-2269 0 0,-137 138 2150 0 0,1 2 0 0 0,0-1 0 0 0,1 2 0 0 0,0-1 0 0 0,0 2 0 0 0,3-1 119 0 0,-15 8-297 0 0,8 5-347 0 0,-7-3-2274 0 0,-3-1 2196 0 0,0 0-3209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5527 0 0,'0'0'423'0'0,"0"0"-16"0"0,0 0 965 0 0,0 0 452 0 0,0 0 89 0 0,-3 1-158 0 0,-2 0-1456 0 0,-1 0 1 0 0,1 0 0 0 0,0 0 0 0 0,0 1 0 0 0,0 0 0 0 0,0 0-1 0 0,0 1 1 0 0,0-1 0 0 0,0 1 0 0 0,1 0 0 0 0,-1 0 0 0 0,0 2-300 0 0,-7 5-122 0 0,1 1 0 0 0,1 1 0 0 0,-8 10 122 0 0,8-7-140 0 0,1 0 0 0 0,0 1 0 0 0,2 0 0 0 0,0 0 0 0 0,0 1 0 0 0,-3 16 140 0 0,2-10-134 0 0,1 4 211 0 0,1 0-1 0 0,1 0 1 0 0,2 1-1 0 0,0 0 1 0 0,2 19-77 0 0,1-32 286 0 0,1 0 0 0 0,0 1 0 0 0,2-1 0 0 0,-1 0 0 0 0,2 0 0 0 0,3 10-286 0 0,-6-23 41 0 0,0-1 0 0 0,-1 0-1 0 0,1 0 1 0 0,0 1 0 0 0,0-1 0 0 0,-1 0 0 0 0,1 0 0 0 0,0 0 0 0 0,0 0-1 0 0,0 0 1 0 0,1 0 0 0 0,-1 0 0 0 0,0-1 0 0 0,0 1 0 0 0,0 0 0 0 0,1-1-1 0 0,-1 1 1 0 0,0 0 0 0 0,1-1-41 0 0,-1 1 11 0 0,-1-1-2 0 0,1 0 0 0 0,-1 0 0 0 0,1 0-1 0 0,-1 0 1 0 0,1 0 0 0 0,-1 0 0 0 0,1 0 0 0 0,-1 0 0 0 0,1 0 0 0 0,-1 0 0 0 0,1 0 0 0 0,-1-1 0 0 0,1 1 0 0 0,-1 0 0 0 0,0 0 0 0 0,1 0 0 0 0,-1 0 0 0 0,1-1 0 0 0,-1 1 0 0 0,0 0 0 0 0,1-1 0 0 0,-1 1 0 0 0,1 0 0 0 0,-1-1 0 0 0,0 1 0 0 0,1 0 0 0 0,-1-1-9 0 0,1 0 32 0 0,3-3 2 0 0,0 0 0 0 0,0-1 0 0 0,-1 1 1 0 0,1-1-1 0 0,-1 0 0 0 0,0 0 0 0 0,-1 0 0 0 0,1 0 0 0 0,-1 0 0 0 0,0-1 0 0 0,0 0-34 0 0,5-17 69 0 0,-1-1 0 0 0,-1-1-69 0 0,-1 8-6 0 0,3-17-308 0 0,-2-1 1 0 0,-1 0-1 0 0,-2-1 1 0 0,-1 1-1 0 0,-2 0 1 0 0,-1 0-1 0 0,-3-3 314 0 0,5 36-296 0 0,0 2 36 0 0,0 0 146 0 0,0 0 72 0 0,0 50 1052 0 0,5 28-1010 0 0,-3-63 140 0 0,0 0 0 0 0,1-1 1 0 0,0 1-1 0 0,2-1 0 0 0,-1 0 1 0 0,2 0-1 0 0,3 6-140 0 0,-8-17 7 0 0,0-1-1 0 0,1 0 0 0 0,-1 0 1 0 0,1 0-1 0 0,-1 0 0 0 0,1 0 1 0 0,0 0-1 0 0,-1 0 0 0 0,1 0 1 0 0,0-1-1 0 0,0 1 0 0 0,1 0 1 0 0,-1-1-1 0 0,0 0 0 0 0,0 0 1 0 0,1 0-1 0 0,-1 0 1 0 0,1 0-1 0 0,-1 0 0 0 0,1 0 1 0 0,1 0-7 0 0,-1-2-78 0 0,-1 1 0 0 0,0-1 1 0 0,0 1-1 0 0,0-1 1 0 0,0 0-1 0 0,0 0 0 0 0,0 0 1 0 0,0 0-1 0 0,-1 0 1 0 0,1 0-1 0 0,0 0 0 0 0,0-1 1 0 0,-1 1-1 0 0,1 0 1 0 0,-1-1-1 0 0,1 0 0 0 0,-1 1 78 0 0,0-1-164 0 0,14-14-1278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0 681 13791 0 0,'0'0'630'0'0,"0"0"-13"0"0,0-3-342 0 0,1-11 86 0 0,1 0 0 0 0,0 0 1 0 0,3-6-362 0 0,3-27 285 0 0,-3-36-694 0 0,-3 0 1 0 0,-6-31 408 0 0,0-30-1154 0 0,5 117 655 0 0,2 1 1 0 0,3-18 498 0 0,-2 19-379 0 0,-4 24 383 0 0,0 0-1 0 0,0 0 0 0 0,1 0 1 0 0,-1 0-1 0 0,0 0 0 0 0,0 0 1 0 0,0 1-1 0 0,1-1 0 0 0,-1 0 1 0 0,1 0-1 0 0,-1 0 0 0 0,0 0 1 0 0,1 0-1 0 0,-1 0 0 0 0,1 1 1 0 0,0-1-1 0 0,-1 0 0 0 0,1 0 1 0 0,0 1-1 0 0,-1-1 0 0 0,1 0 1 0 0,0 1-1 0 0,0-1 0 0 0,0 1 1 0 0,0-1-1 0 0,-1 1 0 0 0,1 0 1 0 0,0-1-1 0 0,0 1 0 0 0,0 0 1 0 0,0-1-1 0 0,1 1-3 0 0,-1 0 80 0 0,1 0 0 0 0,0 1 0 0 0,0-1 0 0 0,-1 0 0 0 0,1 1 0 0 0,0-1 0 0 0,-1 1 1 0 0,1-1-1 0 0,-1 1 0 0 0,1 0 0 0 0,-1 0 0 0 0,1 0 0 0 0,-1 0 0 0 0,1 0 0 0 0,-1 0 0 0 0,1 1-80 0 0,23 25 1282 0 0,-1 0 0 0 0,19 29-1282 0 0,-20-25 396 0 0,2 0 0 0 0,10 9-396 0 0,-20-25 39 0 0,-11-10-141 0 0,1 0 0 0 0,0 0 0 0 0,0-1 0 0 0,0 1 1 0 0,6 3 101 0 0,-9-7-855 0 0,-2-1-265 0 0,0 0-51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210 684 7831 0 0,'0'0'603'0'0,"2"2"-396"0"0,13 22 1813 0 0,-14-22-920 0 0,-1-2-146 0 0,0 0-667 0 0,0 0-354 0 0,0 0-113 0 0,-11-9-248 0 0,-18-13 452 0 0,2-2 0 0 0,0-1-1 0 0,2-1 1 0 0,-6-8-24 0 0,22 23 184 0 0,0 0 0 0 0,2-1 0 0 0,-1 0 0 0 0,1-1 0 0 0,1 1 1 0 0,0-1-1 0 0,1 0 0 0 0,1-1 0 0 0,0 1 0 0 0,0-1 0 0 0,2 0 0 0 0,-2-8-184 0 0,2-3 217 0 0,1 0-1 0 0,1 0 1 0 0,1 0-1 0 0,2 0 0 0 0,3-18-216 0 0,-3 29 334 0 0,1 0 0 0 0,0 0 0 0 0,1 1 0 0 0,0-1 0 0 0,1 1 0 0 0,1 0 0 0 0,0 1 0 0 0,0-1 0 0 0,2 1 0 0 0,5-6-334 0 0,-4 6 490 0 0,0 1 0 0 0,1 0 0 0 0,6-5-490 0 0,-13 13 59 0 0,0 0 1 0 0,1 0-1 0 0,0 0 0 0 0,0 1 0 0 0,0-1 1 0 0,0 1-1 0 0,0 0 0 0 0,0 1 1 0 0,0-1-1 0 0,0 1 0 0 0,4 0-59 0 0,-1-1 27 0 0,0 1 1 0 0,1 1-1 0 0,-1-1 0 0 0,1 1 0 0 0,4 1-27 0 0,-10 0-48 0 0,0-1 0 0 0,-1 1 0 0 0,1 0 0 0 0,0 0 0 0 0,0 0 0 0 0,-1 0 0 0 0,1 0 0 0 0,-1 0-1 0 0,1 1 1 0 0,-1-1 0 0 0,1 1 0 0 0,-1 0 0 0 0,0 0 0 0 0,0 0 0 0 0,0 0 0 0 0,0 0 0 0 0,2 2 48 0 0,3 9-468 0 0,0 0 0 0 0,-1 0 0 0 0,0 0 1 0 0,-1 0-1 0 0,0 1 0 0 0,0 5 468 0 0,-4-15-114 0 0,7 27-773 0 0,-1-1 1 0 0,-2 2 0 0 0,0 18 886 0 0,-3-24-184 0 0,-1 0-1 0 0,-2 0 1 0 0,-1 0 0 0 0,-3 16 184 0 0,-6 21-4091 0 0,8-44-244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0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13647 0 0,'0'0'628'0'0,"0"0"-17"0"0,0 3-351 0 0,2 28 82 0 0,1 0-1 0 0,2-1 1 0 0,1 1-342 0 0,3 27 283 0 0,53 285 622 0 0,-46-276-983 0 0,4 0 0 0 0,2-1 0 0 0,3-2 0 0 0,4 1 78 0 0,-21-49-408 0 0,1-1-1 0 0,1 1 1 0 0,0-1-1 0 0,1-1 1 0 0,4 4 408 0 0,-1-3-3001 0 0,0-1 0 0 0,13 9 3001 0 0,-11-10-3924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1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84 13559 0 0,'0'-2'622'0'0,"1"0"-430"0"0,0-2 10 0 0,-6-13 289 0 0,2 10-66 0 0,0-1 1 0 0,-1 1-1 0 0,1 0 0 0 0,-2 0-425 0 0,4 6 136 0 0,1-1-9 0 0,-9-15-218 0 0,3 15-187 0 0,4 2 278 0 0,0 0-29 0 0,1 1 0 0 0,0 0 1 0 0,-1-1-1 0 0,1 1 0 0 0,0 0 1 0 0,0 0-1 0 0,-1 0 0 0 0,1 0 0 0 0,0 0 1 0 0,0 0-1 0 0,0 0 0 0 0,0 0 1 0 0,0 0-1 0 0,0 0 0 0 0,1 0 1 0 0,-2 2 28 0 0,0 0-56 0 0,-3 4 6 0 0,0 1 0 0 0,0-1 0 0 0,1 1 0 0 0,0 0 1 0 0,1 1-1 0 0,-3 8 50 0 0,-14 54-111 0 0,16-54 110 0 0,-24 132 127 0 0,21-110 56 0 0,3-12 206 0 0,2 1-1 0 0,0-1 0 0 0,2 0 1 0 0,3 22-388 0 0,4-21 810 0 0,-6-25-496 0 0,-1-3-33 0 0,0 0-8 0 0,5 1 63 0 0,-5-1-327 0 0,0 0-1 0 0,1 0 1 0 0,-1 1 0 0 0,0-1 0 0 0,0 0-1 0 0,1 0 1 0 0,-1 0 0 0 0,0 0 0 0 0,1 1-1 0 0,-1-1 1 0 0,0 0 0 0 0,1 0-1 0 0,-1 0 1 0 0,0 0 0 0 0,1 0 0 0 0,-1 0-1 0 0,1 0 1 0 0,-1 0 0 0 0,0 0 0 0 0,1 0-1 0 0,-1 0 1 0 0,0 0 0 0 0,1 0 0 0 0,-1 0-1 0 0,0-1 1 0 0,1 1 0 0 0,-1 0 0 0 0,0 0-1 0 0,1 0 1 0 0,-1 0 0 0 0,0-1-1 0 0,0 1 1 0 0,1 0-9 0 0,7-11 9 0 0,-1-1-1 0 0,0 0 1 0 0,-1-1-1 0 0,0 1 1 0 0,-1-1 0 0 0,0-2-9 0 0,9-28-464 0 0,-1-12 464 0 0,-5 22-778 0 0,2-1 0 0 0,10-25 778 0 0,-13 45-365 0 0,-6 11 112 0 0,-1 3 49 0 0,0 0 10 0 0,0 0 24 0 0,2-1 95 0 0,6-2 75 0 0,-7 2 11 0 0,0 1-1 0 0,-1 0 1 0 0,1 0 0 0 0,0 0-1 0 0,0 0 1 0 0,0 0 0 0 0,-1 0 0 0 0,1 0-1 0 0,0 0 1 0 0,0 0 0 0 0,0 0-1 0 0,-1 1 1 0 0,1-1 0 0 0,0 0-1 0 0,0 0 1 0 0,-1 1 0 0 0,1-1 0 0 0,0 1-1 0 0,-1-1 1 0 0,1 0 0 0 0,0 1-1 0 0,-1-1 1 0 0,1 1 0 0 0,0 0-1 0 0,-1-1 1 0 0,1 1 0 0 0,-1-1 0 0 0,1 1-1 0 0,-1 0 1 0 0,1 0-11 0 0,12 22 162 0 0,-12-21-170 0 0,2 4-280 0 0,19 35 880 0 0,-20-37-1701 0 0,1 0 1 0 0,0-1-1 0 0,0 1 1 0 0,0-1-1 0 0,2 2 1109 0 0,-3-4-5119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194 436 2303 0 0,'-4'23'167'0'0,"2"-17"398"0"0,-1-1-1 0 0,1 1 0 0 0,-1-1 1 0 0,0 0-1 0 0,0 0 1 0 0,-3 2-565 0 0,2-2 1469 0 0,2-2 1206 0 0,0-3-2233 0 0,0 0-1 0 0,0 0 1 0 0,0 1 0 0 0,0-1 0 0 0,0 1 0 0 0,0 0 0 0 0,0-1 0 0 0,0 1-1 0 0,-1 1-441 0 0,2-1 36 0 0,-1 0-1 0 0,1 0 0 0 0,-1-1 0 0 0,1 1 0 0 0,-1 0 0 0 0,1-1 0 0 0,-1 0 0 0 0,0 1 0 0 0,1-1 0 0 0,-1 0 0 0 0,0 0 0 0 0,1 0 0 0 0,-1 0 0 0 0,0 0 0 0 0,1 0 0 0 0,-1 0 1 0 0,0 0-1 0 0,1-1-35 0 0,-5-1 112 0 0,1 0 0 0 0,0 0 0 0 0,0-1 0 0 0,0 0 0 0 0,0 0 0 0 0,0 0 1 0 0,0-1-1 0 0,1 1 0 0 0,0-1 0 0 0,0 0 0 0 0,0 0 0 0 0,0-1 0 0 0,0 1 1 0 0,1-1-1 0 0,0 0 0 0 0,0 0 0 0 0,-1-3-112 0 0,-1-3-19 0 0,0-1 1 0 0,0-1-1 0 0,1 1 0 0 0,1-1 1 0 0,0 0-1 0 0,1 1 1 0 0,0-5 18 0 0,0-9-249 0 0,1 0-1 0 0,1 0 1 0 0,1 0 0 0 0,3-15 249 0 0,22-103-4350 0 0,-21 123 2819 0 0,2-13-2577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1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429 386 6447 0 0,'-1'3'499'0'0,"-31"49"1298"0"0,7-8 1442 0 0,-6 3-3239 0 0,21-33 211 0 0,0-1 1 0 0,-2 0-1 0 0,1 0 1 0 0,-2-2-1 0 0,-3 4-211 0 0,-37 28 679 0 0,50-40-623 0 0,-1-1 0 0 0,1 0 0 0 0,-1 0 0 0 0,0 0 0 0 0,0-1 0 0 0,0 0 0 0 0,0 1 0 0 0,0-1 0 0 0,0-1 0 0 0,0 1 0 0 0,0 0 0 0 0,0-1 0 0 0,0 0 0 0 0,0 0-1 0 0,0 0 1 0 0,0-1 0 0 0,-1 1 0 0 0,-2-2-56 0 0,2 1 92 0 0,0 0-1 0 0,1 0 0 0 0,-1-1 0 0 0,1 1 0 0 0,-1-1 0 0 0,1 0 0 0 0,0-1 0 0 0,0 1 0 0 0,0-1 1 0 0,0 1-1 0 0,0-1 0 0 0,1 0 0 0 0,-1-1 0 0 0,1 1 0 0 0,0-1 0 0 0,-1 0-91 0 0,-3-7 285 0 0,1-1 0 0 0,0 0 0 0 0,1-1 0 0 0,0 1-1 0 0,1-1 1 0 0,0 0 0 0 0,0-1-285 0 0,-4-29 1289 0 0,-1-22-1289 0 0,7 52 59 0 0,-2-19 2 0 0,1-1 1 0 0,2 1 0 0 0,2-1 0 0 0,0 1-1 0 0,2-1 1 0 0,7-28-62 0 0,-8 54 49 0 0,0 0 0 0 0,1 0 0 0 0,0 0 0 0 0,0 0 0 0 0,1 1 0 0 0,0-1-1 0 0,0 1 1 0 0,0 0 0 0 0,1 0 0 0 0,0 0 0 0 0,3-3-49 0 0,1 1 136 0 0,0 1-1 0 0,0-1 1 0 0,0 1 0 0 0,1 1 0 0 0,0 0-1 0 0,0 0 1 0 0,2 1-136 0 0,-1 1 86 0 0,0 1 0 0 0,1 0 0 0 0,-1 1 0 0 0,0 0-1 0 0,1 1 1 0 0,-1 0 0 0 0,12 1-86 0 0,-7-1 23 0 0,-4 2-130 0 0,0-1-1 0 0,0 1 1 0 0,0 1 0 0 0,0 0-1 0 0,5 3 108 0 0,59 19-877 0 0,-50-15 683 0 0,-24-9 89 0 0,-1 0-1 0 0,0 1 0 0 0,1 0 1 0 0,-1-1-1 0 0,0 1 0 0 0,1 0 1 0 0,-1-1-1 0 0,0 1 0 0 0,0 0 1 0 0,0 0-1 0 0,1 0 1 0 0,-1 0-1 0 0,0 0 0 0 0,-1 0 1 0 0,1 1-1 0 0,0-1 0 0 0,0 0 1 0 0,0 0-1 0 0,-1 1 0 0 0,1-1 1 0 0,0 0-1 0 0,-1 1 1 0 0,1-1-1 0 0,-1 1 0 0 0,0-1 1 0 0,0 1-1 0 0,1-1 0 0 0,-1 1 1 0 0,0-1-1 0 0,0 2 106 0 0,-1 3-330 0 0,0 0 0 0 0,0 1 0 0 0,0-1 0 0 0,-1 0-1 0 0,0 0 1 0 0,-1 3 330 0 0,1-5-139 0 0,-13 35-2116 0 0,-2 0-1 0 0,-16 27 2256 0 0,17-36-1824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1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0,'0'0'610'0'0,"0"0"1516"0"0,0 0 666 0 0,0 0 138 0 0,0 0-285 0 0,0 0-1282 0 0,0 0-569 0 0,0 0-111 0 0,1 2-70 0 0,25 51 412 0 0,-12-25-887 0 0,-1-1 0 0 0,-2 1 0 0 0,2 8-138 0 0,-1 17 18 0 0,-2 1-1 0 0,-3 0 1 0 0,1 48-18 0 0,-7-38-295 0 0,-4 0-1 0 0,-8 51 296 0 0,4-56-1773 0 0,3 0-1 0 0,2 1 0 0 0,3 2 1774 0 0,0-58-1872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10135 0 0,'0'0'231'0'0,"0"0"29"0"0,0 0 19 0 0,0 2-41 0 0,1 0-222 0 0,-1 0-1 0 0,0 0 1 0 0,0 0-1 0 0,0 0 1 0 0,0 0-1 0 0,0 0 1 0 0,0 0-1 0 0,-1 0 1 0 0,1 0-1 0 0,-1 0 1 0 0,1 0-1 0 0,-1 0 1 0 0,0 0-1 0 0,0 2-15 0 0,-18 28 867 0 0,9-16-423 0 0,-50 77 592 0 0,31-48-226 0 0,1 1 0 0 0,-5 15-810 0 0,-47 99 72 0 0,17-30 1904 0 0,58-121-2104 0 0,0 0 0 0 0,0-1 0 0 0,-1 1-1 0 0,0-2 1 0 0,-1 1 0 0 0,-2 3 128 0 0,1-8-4005 0 0,-2-2-1405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1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401 706 1839 0 0,'-2'0'134'0'0,"-9"2"-670"0"0,-17-5 14113 0 0,25 2-13208 0 0,1 1 610 0 0,2 0-120 0 0,-34-6 591 0 0,30 6-1509 0 0,0 0 1 0 0,0 1-1 0 0,1-1 0 0 0,-1 1 0 0 0,0 0 1 0 0,0 0-1 0 0,1 0 0 0 0,-1 0 0 0 0,1 0 0 0 0,-1 1 1 0 0,1 0-1 0 0,-3 1 59 0 0,-7 7-430 0 0,1 0 0 0 0,0 0 0 0 0,0 1-1 0 0,1 1 1 0 0,-4 5 430 0 0,14-16-9 0 0,-1 0 1 0 0,1 0-1 0 0,-1 0 0 0 0,0 0 0 0 0,0 0 0 0 0,1 0 0 0 0,-1-1 0 0 0,0 1 0 0 0,0-1 1 0 0,0 1-1 0 0,0-1 0 0 0,0 0 0 0 0,0 0 0 0 0,1 1 0 0 0,-1-1 0 0 0,0-1 1 0 0,0 1-1 0 0,0 0 0 0 0,0 0 0 0 0,-2-1 9 0 0,1-1 40 0 0,0 0 1 0 0,0 1-1 0 0,0-1 0 0 0,0 0 1 0 0,0-1-1 0 0,0 1 0 0 0,1 0 1 0 0,-1-1-1 0 0,1 0 0 0 0,0 1 1 0 0,-1-1-1 0 0,1-1-40 0 0,-24-39 707 0 0,20 32-446 0 0,-6-11 147 0 0,2 0 0 0 0,1-1-1 0 0,1 0 1 0 0,0-1 0 0 0,-2-15-408 0 0,-4-38 842 0 0,2-9-842 0 0,8 56 28 0 0,2 11-92 0 0,2 1-1 0 0,1-1 0 0 0,0 1 1 0 0,1 0-1 0 0,2-10 65 0 0,-1 8-117 0 0,-1 12 69 0 0,-1 0-1 0 0,1-1 1 0 0,1 1 0 0 0,-1 0-1 0 0,1 0 1 0 0,1 1-1 0 0,0-1 1 0 0,0 0 0 0 0,0 1-1 0 0,1 0 1 0 0,0 0 0 0 0,0 1-1 0 0,1-1 1 0 0,-1 1 48 0 0,4-2-18 0 0,1 0 1 0 0,-1 1-1 0 0,1 0 0 0 0,0 0 1 0 0,1 1-1 0 0,0 1 0 0 0,0 0 1 0 0,0 0-1 0 0,5-1 18 0 0,8-2-28 0 0,1 0 0 0 0,0 2 0 0 0,5 0 28 0 0,2 0-48 0 0,-18 3-16 0 0,0 1 0 0 0,0 0 0 0 0,10 0 64 0 0,-22 2-37 0 0,0 1 0 0 0,0-1 0 0 0,1 0-1 0 0,-1 0 1 0 0,0 1 0 0 0,0 0 0 0 0,0-1 0 0 0,0 1-1 0 0,0 0 1 0 0,2 0 37 0 0,-2 1-245 0 0,-2 1-10 0 0,2 4 210 0 0,0 1 0 0 0,-1 0 0 0 0,0 0 0 0 0,-1 0 0 0 0,0 0 0 0 0,0 0 0 0 0,0 0 0 0 0,-2 5 45 0 0,-4 18-418 0 0,-6 19 418 0 0,0 1-110 0 0,4 0-90 0 0,1 16 200 0 0,0 0-160 0 0,2-30-634 0 0,-2-1-1 0 0,-7 20 795 0 0,14-56-13 0 0,0 1-1 0 0,0-1 1 0 0,-1 1 0 0 0,1 0-1 0 0,0-1 1 0 0,0 1 0 0 0,-1 0-1 0 0,1-1 1 0 0,0 1 0 0 0,-1-1-1 0 0,1 1 1 0 0,0-1 0 0 0,-1 1-1 0 0,1-1 1 0 0,-1 1 0 0 0,1-1-1 0 0,-1 1 1 0 0,0-1 13 0 0,0 1-43 0 0,-1 1-91 0 0,1 0 4 0 0,1-2 113 0 0,0 1 0 0 0,0-1-1 0 0,0 0 1 0 0,-1 1 0 0 0,1-1-1 0 0,0 0 1 0 0,0 1 0 0 0,-1-1-1 0 0,1 0 1 0 0,0 1 0 0 0,0-1-1 0 0,-1 0 1 0 0,1 0 0 0 0,0 1-1 0 0,-1-1 1 0 0,1 0 0 0 0,0 0-1 0 0,-1 1 1 0 0,1-1 0 0 0,-1 0-1 0 0,1 0 1 0 0,0 0 0 0 0,-1 0-1 0 0,1 0 1 0 0,-1 0 0 0 0,1 0-1 0 0,0 0 1 0 0,-1 0 0 0 0,1 0-1 0 0,-1 0 1 0 0,1 0 0 0 0,0 0 0 0 0,-1 0-1 0 0,1 0 1 0 0,-1 0 0 0 0,1 0 17 0 0,-1-1-21 0 0,0 0 0 0 0,0 0 1 0 0,0 0-1 0 0,0 0 1 0 0,1 0-1 0 0,-1 0 0 0 0,0 0 1 0 0,0 0-1 0 0,1 0 1 0 0,-1 0-1 0 0,1 0 0 0 0,-1-1 21 0 0,-2-5-150 0 0,1-1-1 0 0,0 1 1 0 0,0-1-1 0 0,0-3 151 0 0,-1-11-487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1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95 140 8751 0 0,'-4'-18'432'0'0,"0"-3"-296"0"0,-2 0-1 0 0,-1-6-135 0 0,5 23 158 0 0,1 0-1 0 0,-1 0 1 0 0,1 0 0 0 0,-1 1-1 0 0,0-1 1 0 0,-1 0-1 0 0,1 1 1 0 0,-1-1 0 0 0,1 1-1 0 0,-1 0 1 0 0,0 0-1 0 0,0 0 1 0 0,0 0 0 0 0,-1 0-158 0 0,2 2 1082 0 0,2 1-48 0 0,0 0-232 0 0,-1 1-703 0 0,0-1-1 0 0,0 0 0 0 0,0 0 1 0 0,0 0-1 0 0,0 1 1 0 0,1-1-1 0 0,-1 1 1 0 0,0-1-1 0 0,0 0 0 0 0,0 1 1 0 0,0 0-1 0 0,0-1 1 0 0,0 1-1 0 0,1-1 0 0 0,-1 1 1 0 0,0 0-1 0 0,1 0 1 0 0,-1-1-1 0 0,0 1 0 0 0,1 0 1 0 0,-1 0-1 0 0,1 0 1 0 0,-1 0-1 0 0,1 0 0 0 0,-1 0 1 0 0,1 0-99 0 0,-8 29 71 0 0,7-25 127 0 0,-2 10-149 0 0,1 0 0 0 0,1 0 0 0 0,1 0 0 0 0,0 0 0 0 0,1 8-49 0 0,5 24-39 0 0,2 4 39 0 0,0-3 18 0 0,14 61-18 0 0,-6-38 0 0 0,23 150-225 0 0,10 218 225 0 0,-48-410-125 0 0,10 96-805 0 0,-9-110 642 0 0,-2-12-117 0 0,2-2-492 0 0,-2-1 780 0 0,1 1 0 0 0,-1-1 0 0 0,1 1 0 0 0,-1-1 0 0 0,0 0 0 0 0,1 1 0 0 0,-1-1 0 0 0,1 0 0 0 0,-1 1-1 0 0,1-1 1 0 0,-1 0 0 0 0,1 0 0 0 0,-1 0 0 0 0,1 1 0 0 0,-1-1 0 0 0,1 0 0 0 0,0 0 0 0 0,-1 0 0 0 0,1 0 0 0 0,-1 0 0 0 0,1 0 0 0 0,-1 0 0 0 0,1 0 0 0 0,-1 0 0 0 0,1 0 117 0 0,12-6-4460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1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47 422 3679 0 0,'0'0'284'0'0,"0"0"320"0"0,0 0 2040 0 0,0 0 915 0 0,0 0 178 0 0,0 0-459 0 0,0 0-2074 0 0,0 0-910 0 0,0 0-183 0 0,3-1-52 0 0,0 1-53 0 0,2-1-2 0 0,13-12-4 0 0,-10 6-134 0 0,1-1-1 0 0,-1 0 1 0 0,0 0-1 0 0,-1-1 1 0 0,0 0 0 0 0,-1-1 134 0 0,6-5-371 0 0,-1-1 0 0 0,-1 0 0 0 0,0-1 0 0 0,-1 0 0 0 0,-1-1 0 0 0,-1 0 1 0 0,1-4 370 0 0,-1-4-208 0 0,-2 13 67 0 0,-1 0 0 0 0,-1-1 0 0 0,-1 1 0 0 0,1-1 0 0 0,-2 0 0 0 0,0 0 141 0 0,-1 9 33 0 0,-1 0 1 0 0,0 0-1 0 0,0 0 0 0 0,0 0 0 0 0,0 1 0 0 0,-1-1 1 0 0,1 0-1 0 0,-1 1 0 0 0,0-1 0 0 0,-1 1 0 0 0,1 0 0 0 0,-1 0 1 0 0,-1-2-34 0 0,3 4 11 0 0,0 1 0 0 0,-1-1 0 0 0,1 1 0 0 0,0-1 0 0 0,-1 1 0 0 0,1-1 0 0 0,-1 1 0 0 0,1 0 1 0 0,-1 0-1 0 0,0 0 0 0 0,0 0 0 0 0,1 0 0 0 0,-1 0 0 0 0,0 0 0 0 0,0 1 0 0 0,0-1 0 0 0,0 1 0 0 0,0-1 1 0 0,0 1-1 0 0,0 0 0 0 0,0 0 0 0 0,0-1 0 0 0,0 1 0 0 0,0 1 0 0 0,0-1 0 0 0,0 0 0 0 0,0 0 1 0 0,0 1-1 0 0,0 0 0 0 0,0-1 0 0 0,0 1 0 0 0,0 0-11 0 0,-2 1-89 0 0,0 1 0 0 0,1-1 1 0 0,0 1-1 0 0,-1-1 0 0 0,1 1 0 0 0,0 0 1 0 0,-1 3 88 0 0,-4 1-142 0 0,1 3 44 0 0,0-1-1 0 0,0 1 0 0 0,0 0 0 0 0,1 0 0 0 0,1 1 1 0 0,-1 3 98 0 0,-8 12-85 0 0,6-10 174 0 0,1 1 0 0 0,0 1-1 0 0,1-1 1 0 0,1 1 0 0 0,1 0 0 0 0,-2 14-89 0 0,1 10 592 0 0,2-1 0 0 0,2 21-592 0 0,2-49 175 0 0,0 0-1 0 0,1 0 1 0 0,1 0-1 0 0,0 0 0 0 0,1 0 1 0 0,0 0-1 0 0,1-1 1 0 0,1 0-1 0 0,-1 0 1 0 0,2 0-1 0 0,0-1 1 0 0,5 7-175 0 0,-10-16 145 0 0,6 11 239 0 0,5-3-77 0 0,1 2-235 0 0,-9-10-77 0 0,-1-2 8 0 0,3 2-3 0 0,4 1 0 0 0,18-6 0 0 0,0-2 29 0 0,-1-1-1 0 0,4-3-28 0 0,-20 6 45 0 0,0-2 0 0 0,0 1 1 0 0,-1-1-1 0 0,0-1 0 0 0,0 0 0 0 0,3-3-45 0 0,-2 1 61 0 0,-9 6-84 0 0,0 0-1 0 0,1 0 1 0 0,-1-1-1 0 0,0 1 0 0 0,-1-1 1 0 0,1 1-1 0 0,0-1 1 0 0,-1 0-1 0 0,1 0 1 0 0,1-3 23 0 0,1-4-136 0 0,2-1-1414 0 0,-1-1 0 0 0,-1 1 0 0 0,3-10 1550 0 0,-2 1-5432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1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31 660 10135 0 0,'0'0'464'0'0,"-2"-1"-9"0"0,-20-2 17 0 0,20 3 1057 0 0,1 0-1360 0 0,1 0-1 0 0,0 0 0 0 0,0-1 1 0 0,-1 1-1 0 0,1 0 0 0 0,0 0 1 0 0,-1 0-1 0 0,1-1 0 0 0,0 1 0 0 0,0 0 1 0 0,0 0-1 0 0,-1-1 0 0 0,1 1 1 0 0,0 0-1 0 0,0-1 0 0 0,0 1 1 0 0,0 0-1 0 0,-1 0 0 0 0,1-1 1 0 0,0 1-1 0 0,0 0 0 0 0,0-1 1 0 0,0 1-1 0 0,0 0 0 0 0,0-1 0 0 0,0 1 1 0 0,0 0-1 0 0,0-1 0 0 0,0 1 1 0 0,0 0-1 0 0,0-1 0 0 0,0 1 1 0 0,0 0-1 0 0,1-1 0 0 0,-1 1 1 0 0,0 0-1 0 0,0-1-168 0 0,2-11 728 0 0,4-2-696 0 0,3 4 16 0 0,-5 7-52 0 0,0 0 0 0 0,0 1 0 0 0,0-1 0 0 0,1 1 0 0 0,-1 0 0 0 0,1 0 0 0 0,-1 0 0 0 0,1 1 0 0 0,0 0 0 0 0,0 0 0 0 0,-1 0 0 0 0,1 0 0 0 0,0 1 0 0 0,0 0 0 0 0,0 0 0 0 0,0 0 0 0 0,0 1 0 0 0,0-1 0 0 0,-1 1 0 0 0,1 0 0 0 0,0 1 0 0 0,-1-1 0 0 0,1 1 0 0 0,0 0 0 0 0,-1 0 0 0 0,0 0 0 0 0,0 1 0 0 0,1 0 0 0 0,-1-1 0 0 0,-1 1 0 0 0,1 1 4 0 0,12 12-52 0 0,-1 0 0 0 0,7 12 52 0 0,3 3-52 0 0,-19-24 24 0 0,-3-3 24 0 0,1 0 0 0 0,0 0 0 0 0,0-1 0 0 0,0 1 0 0 0,1-1 0 0 0,-1 0 0 0 0,1 0 0 0 0,1 0 4 0 0,-1 2 0 0 0,-3-4 0 0 0,0 0 0 0 0,-1 1 0 0 0,1-1 0 0 0,0 0 0 0 0,0 0 0 0 0,0 0 0 0 0,0 0 0 0 0,0-1 0 0 0,0 1 0 0 0,0 0 0 0 0,0-1 0 0 0,0 1 0 0 0,0-1 0 0 0,1 0 0 0 0,-1 0 0 0 0,7 2 215 0 0,1-2 0 0 0,-1 1 1 0 0,5-1-216 0 0,-12-1 153 0 0,-2 1-8 0 0,0 0-1 0 0,0 0-13 0 0,0 0-51 0 0,0 0-5 0 0,0 0-6 0 0,0 0 11 0 0,-1-1-3 0 0,-18-13 90 0 0,17 12-134 0 0,-1 1 0 0 0,1-1 0 0 0,-1 1 0 0 0,1-1 0 0 0,0 0 0 0 0,0 0 0 0 0,0 0 0 0 0,0 0 0 0 0,0-1 0 0 0,0 1-1 0 0,0 0 1 0 0,1-1 0 0 0,-1 1 0 0 0,1-1 0 0 0,0 0 0 0 0,0 1 0 0 0,0-1 0 0 0,0-1-33 0 0,-1-9 122 0 0,0 0 0 0 0,1 1 0 0 0,1-1 0 0 0,0 0 0 0 0,1 1 0 0 0,1-4-122 0 0,4-25 458 0 0,5-9-458 0 0,-9 40 50 0 0,18-66 939 0 0,24-56-989 0 0,-13 43 123 0 0,-28 74-130 0 0,0 0 0 0 0,0 0 0 0 0,-1 0 0 0 0,-1-11 7 0 0,1-7-147 0 0,1-11-1961 0 0,-2-4 2108 0 0,-1 46-1249 0 0,0 2-265 0 0,0 0-57 0 0,0 0-73 0 0,0 0-257 0 0,0 0-109 0 0,0 0-26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3:1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21079 0 0,'0'0'928'0'0,"0"0"200"0"0,0 0-904 0 0,0 0-224 0 0,0 0 0 0 0,0 0 0 0 0,0 0 352 0 0,0 0 16 0 0,0 0 8 0 0,0 0 0 0 0,16-6-376 0 0,-4-2-104 0 0,-3-7-8 0 0,2-8-9744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9:4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 5983 0 0,'-1'-1'274'0'0,"-4"-4"-46"0"0,-17-15 1 0 0,15 14 198 0 0,5 5 139 0 0,2 1 30 0 0,0 0-78 0 0,1 2-349 0 0,1 14-176 0 0,0-13-4 0 0,-1-1 12 0 0,0 0 88 0 0,-1-2 58 0 0,0 0 11 0 0,20 5 350 0 0,-4 0-174 0 0,-8-4-208 0 0,-1 0 0 0 0,1 1 0 0 0,0 0-1 0 0,-1 0 1 0 0,1 1 0 0 0,-1 0 0 0 0,0 0 0 0 0,0 1 0 0 0,0 0 0 0 0,-1 0 0 0 0,1 1 0 0 0,-1 0 0 0 0,0 0 0 0 0,0 0 0 0 0,1 3-126 0 0,17 17 93 0 0,-2 1-1 0 0,-1 1 1 0 0,-1 1-1 0 0,-2 1 1 0 0,1 4-93 0 0,77 158 627 0 0,-51-95-280 0 0,86 214 751 0 0,-92-211-692 0 0,6 1-70 0 0,-44-98-337 0 0,0 0-1 0 0,0 0 1 0 0,0 0 0 0 0,0 0-1 0 0,1 0 1 0 0,-1-1-1 0 0,1 1 1 0 0,-1 0 0 0 0,1-1-1 0 0,-1 1 1 0 0,1-1-1 0 0,0 1 2 0 0,1 0-41 0 0,-3-2-121 0 0,1 0 0 0 0,-1 1 0 0 0,1-1 0 0 0,-1 0 0 0 0,1 1 0 0 0,-1-1 0 0 0,1 0 0 0 0,-1 0 1 0 0,1 1-1 0 0,0-1 0 0 0,-1 0 0 0 0,1 0 0 0 0,-1 0 0 0 0,1 0 0 0 0,-1 0 0 0 0,1 0 0 0 0,0 0 0 0 0,-1 0 0 0 0,1 0 1 0 0,-1 0-1 0 0,1 0 162 0 0,0 0-915 0 0,2 0-3816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59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1816 10943 0 0,'-5'-1'134'0'0,"2"0"-57"0"0,0 0-1 0 0,1 0 1 0 0,-1 0-1 0 0,0 0 0 0 0,1 0 1 0 0,-1-1-1 0 0,1 1 1 0 0,0-1-1 0 0,-1 0 1 0 0,1 0-1 0 0,0 1 0 0 0,0-2 1 0 0,0 1-1 0 0,0-1-76 0 0,0 2 100 0 0,3-2 20 0 0,1-2-85 0 0,0 1 0 0 0,0 0-1 0 0,0-1 1 0 0,1 1-1 0 0,0 0 1 0 0,0 0 0 0 0,0 1-1 0 0,0-1 1 0 0,0 1 0 0 0,1-1-1 0 0,-1 1 1 0 0,4-2-35 0 0,10-8 95 0 0,1 2 1 0 0,8-4-96 0 0,-14 8 9 0 0,55-29 143 0 0,23-7-152 0 0,31-15-8 0 0,-107 50 12 0 0,0-2 0 0 0,0 0-1 0 0,-1 0 1 0 0,0-1-1 0 0,0-1 1 0 0,-1 0 0 0 0,3-6-4 0 0,15-19 106 0 0,-2-1 1 0 0,-1-3-107 0 0,85-151 267 0 0,-13 21-61 0 0,-43 82-24 0 0,88-136 181 0 0,-81 134-260 0 0,32-31-103 0 0,-25 39 72 0 0,82-74-72 0 0,-117 126-322 0 0,1 1 0 0 0,2 1 1 0 0,0 2-1 0 0,2 2 0 0 0,40-18 322 0 0,-13 14-4671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35 3223 0 0,'0'0'554'0'0,"0"0"1114"0"0,0 0 489 0 0,0 0 98 0 0,0 0-223 0 0,0 0-1002 0 0,0 0-439 0 0,0 0-88 0 0,0 0-53 0 0,0 0-138 0 0,0 0-65 0 0,0 0-14 0 0,0 0-18 0 0,0 0-75 0 0,0 0-39 0 0,0 0-5 0 0,0 0-4 0 0,0 0-17 0 0,0 0-10 0 0,0 0-1 0 0,0-2-10 0 0,-2-6-56 0 0,2 6-63 0 0,0 2-31 0 0,0 0 7 0 0,-2-1 21 0 0,-22-1 53 0 0,-5-1 16 0 0,12 0 33 0 0,-2-1 33 0 0,0 0 0 0 0,0 2 0 0 0,0 0 0 0 0,0 1 0 0 0,0 1 0 0 0,-2 1-67 0 0,16 0 32 0 0,0 0-1 0 0,0 0 0 0 0,0 0 1 0 0,1 1-1 0 0,-1 0 1 0 0,0 0-1 0 0,1 0 0 0 0,0 1 1 0 0,-1-1-1 0 0,-1 3-31 0 0,-7 5-14 0 0,1 0 0 0 0,-7 9 14 0 0,-3 3-114 0 0,4-5-86 0 0,1 1 0 0 0,0 1 0 0 0,1 1-1 0 0,-2 5 201 0 0,-51 88-658 0 0,60-98 629 0 0,-2 6-26 0 0,1 0-1 0 0,-2 8 56 0 0,-7 14-43 0 0,12-26-72 0 0,1 0 0 0 0,0 0 0 0 0,1 0 1 0 0,-1 9 114 0 0,6-26-1 0 0,0 2-34 0 0,0-1 29 0 0,-1 0 0 0 0,1 0 0 0 0,0 0-1 0 0,0 0 1 0 0,-1 0 0 0 0,1 0 0 0 0,0 0-1 0 0,0 0 1 0 0,0 0 0 0 0,0 0 0 0 0,0 0-1 0 0,1 0 1 0 0,-1 0 0 0 0,0 0 0 0 0,1 0 6 0 0,-1 3-50 0 0,2 3 77 0 0,-1-1 1 0 0,1-1-1 0 0,0 1 0 0 0,0 0 0 0 0,1 0 0 0 0,-1-1 0 0 0,1 1 1 0 0,1-1-1 0 0,-1 0 0 0 0,1 0 0 0 0,-1 0 0 0 0,3 1-27 0 0,6 9 48 0 0,23 28-210 0 0,1-3 1 0 0,7 5 161 0 0,-30-30 64 0 0,-9-9-29 0 0,0 0-1 0 0,1-1 1 0 0,0 0 0 0 0,3 3-35 0 0,-3-4 62 0 0,0 0 0 0 0,0 0 1 0 0,0-1-1 0 0,1 1 0 0 0,0-1 1 0 0,-1-1-1 0 0,1 1 1 0 0,0-1-1 0 0,5 1-62 0 0,-9-2 13 0 0,1-1 1 0 0,0 0-1 0 0,0 0 1 0 0,-1 0-1 0 0,1 0 0 0 0,0 0 1 0 0,0 0-1 0 0,-1-1 1 0 0,1 1-1 0 0,0-1-13 0 0,8-1 19 0 0,25-3 59 0 0,12-4-78 0 0,-10 2 93 0 0,-9 7-18 0 0,-5 1-1 0 0,-20-1-69 0 0,-1 0 0 0 0,1 0 0 0 0,-1 0-1 0 0,1 0 1 0 0,-1 1 0 0 0,1 0 0 0 0,-1-1-1 0 0,0 1 1 0 0,1 1 0 0 0,-1-1 0 0 0,0 0 0 0 0,0 1-1 0 0,1-1 1 0 0,-1 2-5 0 0,6 1 1 0 0,35 19-445 0 0,-16-6-1316 0 0,-25-15 1343 0 0,-3-2-499 0 0,0 0-2072 0 0,0 0-883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23 152 919 0 0,'-10'-41'1912'0'0,"9"39"156"0"0,-1-10 3398 0 0,-2 4-5429 0 0,0 1 48 0 0,3 6 145 0 0,1 1 52 0 0,0 0 6 0 0,0 0 35 0 0,0 0 146 0 0,0 0 67 0 0,0 0 10 0 0,0 0-18 0 0,0 0-94 0 0,0 0-39 0 0,0 0-10 0 0,-1-5 78 0 0,2 2-102 0 0,5 11-404 0 0,-1 1-1 0 0,0 0 1 0 0,-1 0-1 0 0,1 0 0 0 0,-2 0 1 0 0,0 1-1 0 0,0-1 1 0 0,0 1-1 0 0,-1 4 44 0 0,20 71-530 0 0,-18-65 477 0 0,-1-16 60 0 0,-1-3 1 0 0,-1 1 68 0 0,-1-2 22 0 0,0 0 84 0 0,0 0 40 0 0,28 4 472 0 0,-26-4-462 0 0,1-1 0 0 0,4-2-98 0 0,1 1-1 0 0,-1-1 0 0 0,0-1 1 0 0,-1 0-1 0 0,1 0 0 0 0,0 0-133 0 0,-1-1 180 0 0,-4 6-137 0 0,4-1-33 0 0,14-8 165 0 0,2-2-172 0 0,-20 9-76 0 0,-2 1-42 0 0,0 0-12 0 0,1-1 94 0 0,0 1 1 0 0,0-1-1 0 0,0 0 0 0 0,0 0 0 0 0,0 1 1 0 0,0-1-1 0 0,0 0 0 0 0,0 0 0 0 0,-1 0 0 0 0,1 0 1 0 0,0 0-1 0 0,0-1 33 0 0,1-2-35 0 0,-1 0 1 0 0,0 0-1 0 0,0 0 0 0 0,0 0 0 0 0,0 0 1 0 0,-1 0-1 0 0,1-1 0 0 0,-1 1 1 0 0,0 0-1 0 0,-1 0 0 0 0,1 0 0 0 0,-1 0 1 0 0,0-2 34 0 0,0-12 20 0 0,-1 9 8 0 0,1 1-1 0 0,-2-1 1 0 0,1 0-1 0 0,-1 1 1 0 0,0-1-1 0 0,-1 1 1 0 0,0 0-1 0 0,0 0 0 0 0,-1 1 1 0 0,0-1-28 0 0,2 5 16 0 0,1 0 1 0 0,1 0-1 0 0,-1-1 1 0 0,0 1 0 0 0,1 0-1 0 0,0-1 1 0 0,-1 1-17 0 0,0-3 12 0 0,1 4 47 0 0,-8-5 127 0 0,5 3-129 0 0,2 3-40 0 0,1 0 1 0 0,-1 0-1 0 0,1 0 0 0 0,-1 0 0 0 0,0 0 1 0 0,1 0-1 0 0,-1 0 0 0 0,0 1 0 0 0,1-1 0 0 0,-1 0 1 0 0,0 1-1 0 0,0 0 0 0 0,0-1 0 0 0,0 1 0 0 0,1 0 1 0 0,-1 0-1 0 0,0 0 0 0 0,0 0 0 0 0,0 0-17 0 0,-11 2 0 0 0,4 4 1 0 0,-11 11-16 0 0,2 1-263 0 0,9-11 220 0 0,7-5-10 0 0,2-2-52 0 0,2 1-176 0 0,11 8-1431 0 0,-1-1-3720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2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2303 0 0,'0'0'200'0'0,"0"0"-200"0"0,0 0 0 0 0,-4 20 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8287 0 0,'50'-42'1366'0'0,"1"2"0"0"0,54-30-1366 0 0,-72 49 1123 0 0,-4 3 1592 0 0,19-8-2715 0 0,-39 22 308 0 0,0 0-1 0 0,-1 1 1 0 0,1 0 0 0 0,1 0-1 0 0,-1 1 1 0 0,0 0-1 0 0,0 1 1 0 0,1 0-308 0 0,-7 1 0 0 0,0 0 1 0 0,0 0-1 0 0,-1 0 1 0 0,1 0 0 0 0,0 1-1 0 0,-1-1 1 0 0,1 1-1 0 0,0-1 1 0 0,-1 1-1 0 0,1 0 1 0 0,-1 0-1 0 0,1 0 1 0 0,-1 1-1 0 0,0-1 1 0 0,1 1-1 0 0,-1-1 1 0 0,0 1-1 0 0,1 0 0 0 0,-1 1 6 0 0,1 0-1 0 0,-1 0 1 0 0,0 0-1 0 0,0 1 1 0 0,0-1-1 0 0,0 0 1 0 0,0 1-1 0 0,-1-1 1 0 0,1 1-1 0 0,-1 0 1 0 0,0 3-6 0 0,2 5 204 0 0,-2 0 0 0 0,0-1 0 0 0,-1 1 0 0 0,0 0-1 0 0,0 0 1 0 0,-1 0 0 0 0,-2 9-204 0 0,-3 2 76 0 0,0 0 0 0 0,-2-1 0 0 0,0 0 0 0 0,-1 0 0 0 0,-2-1 0 0 0,0 0 0 0 0,-1-1 0 0 0,-11 15-76 0 0,13-23 0 0 0,0 0 0 0 0,-1 0 0 0 0,0-1 0 0 0,0 0 0 0 0,-2-1 0 0 0,0 1 0 0 0,4-5 0 0 0,0 0 0 0 0,0 0 0 0 0,-1-1 0 0 0,1 0 0 0 0,-1-1 0 0 0,0 0 0 0 0,0 0 0 0 0,0-1 0 0 0,-6 0 0 0 0,9-2-203 0 0,-1-1 0 0 0,0 0-1 0 0,1 0 1 0 0,-1-1 0 0 0,1 0 0 0 0,-1 0-1 0 0,1-1 1 0 0,-1 0 0 0 0,1 0 0 0 0,0-1-1 0 0,0 0 1 0 0,0 0 0 0 0,0-1 0 0 0,0 0-1 0 0,1 0 1 0 0,-3-2 203 0 0,6 3-261 0 0,1 0 0 0 0,-1 0 0 0 0,1 0 0 0 0,0 0 0 0 0,0 0 0 0 0,0 0-1 0 0,0-1 1 0 0,0 1 0 0 0,1-1 0 0 0,-1 0 261 0 0,-1-3-386 0 0,-7-17-1149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2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3 434 1839 0 0,'0'0'504'0'0,"0"0"1444"0"0,0 0 631 0 0,0 0 128 0 0,0 0-215 0 0,0-2-984 0 0,1-29 1845 0 0,-2 29-3128 0 0,1 0-38 0 0,-1-2-204 0 0,1-1 1 0 0,-1 1-1 0 0,1 0 0 0 0,0-1 1 0 0,0 1-1 0 0,0-1 0 0 0,0 1 1 0 0,1-1-1 0 0,0 1 0 0 0,1-5 17 0 0,10-42-1127 0 0,-10 37 796 0 0,1-1 0 0 0,1 1 0 0 0,4-9 331 0 0,6-17-394 0 0,-10 26 343 0 0,0 1 1 0 0,2 0-1 0 0,-1 0 1 0 0,2 1-1 0 0,-1-1 1 0 0,2 0 50 0 0,-1 5 66 0 0,-4 2 17 0 0,1 1 0 0 0,1-1 0 0 0,-1 1 0 0 0,1 0 0 0 0,0 1 0 0 0,0-1 0 0 0,5-3-83 0 0,-7 6 95 0 0,0-1 0 0 0,0 1 0 0 0,0-1 0 0 0,-1 0 0 0 0,1 0 0 0 0,0-1-95 0 0,-2 3 59 0 0,1-1 0 0 0,-1 1 0 0 0,1 0 0 0 0,-1 0 0 0 0,1 0-1 0 0,-1 1 1 0 0,1-1 0 0 0,0 0 0 0 0,-1 1 0 0 0,1-1 0 0 0,1 0-59 0 0,1 0 104 0 0,3-2-33 0 0,-1 1-1 0 0,1 0 0 0 0,0 1 1 0 0,0-1-1 0 0,3 1-70 0 0,-9 1 3 0 0,0 0 1 0 0,0 0-1 0 0,0 0 0 0 0,-1 0 0 0 0,1 0 1 0 0,0 0-1 0 0,0 1 0 0 0,0-1 0 0 0,0 0 0 0 0,-1 1 1 0 0,1-1-1 0 0,0 0 0 0 0,0 1 0 0 0,-1-1 0 0 0,1 1 1 0 0,0-1-1 0 0,-1 1 0 0 0,1 0 0 0 0,0 0-3 0 0,1 1 3 0 0,2 1 13 0 0,1 1 0 0 0,-1 0 0 0 0,-1 0 0 0 0,1 0 0 0 0,-1 1 0 0 0,1-1 0 0 0,-1 1 0 0 0,0 0 0 0 0,-1 0 0 0 0,1 0 0 0 0,-1 1-16 0 0,4 8 70 0 0,-1 1-1 0 0,0-1 0 0 0,0 9-69 0 0,-3-12 31 0 0,12 38 2 0 0,7 12-105 0 0,-18-52 11 0 0,0-1-1 0 0,1 1 0 0 0,0 0 1 0 0,0-1-1 0 0,1 1 1 0 0,2 2 61 0 0,2 3-151 0 0,5 5-328 0 0,0 0-1 0 0,2-1 1 0 0,0-1-1 0 0,7 5 480 0 0,-11-9-858 0 0,-11-12 708 0 0,-1-1-1 0 0,1 1 0 0 0,0-1 1 0 0,-1 1-1 0 0,1 0 0 0 0,0-1 0 0 0,-1 1 1 0 0,1-1-1 0 0,0 0 0 0 0,0 1 1 0 0,-1-1-1 0 0,1 0 0 0 0,0 1 1 0 0,0-1-1 0 0,0 0 151 0 0,1 1-482 0 0,1 0-1096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2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 11519 0 0,'0'0'887'0'0,"-2"0"-583"0"0,-17-4 1367 0 0,17 3 157 0 0,2 1 85 0 0,0 0-212 0 0,0 0-970 0 0,0 0-423 0 0,0 0-85 0 0,2 43-525 0 0,2 0 0 0 0,2 0 0 0 0,3 4 302 0 0,5 41-708 0 0,49 324-1060 0 0,-40-213 803 0 0,-21-185 926 0 0,-1-12 111 0 0,-1 1 78 0 0,2 0-93 0 0,4 25 304 0 0,2 1-1174 0 0,-5-21 165 0 0,-1 0 0 0 0,0 0 0 0 0,-1 0 0 0 0,1 7 648 0 0,-2-13-160 0 0,0 0-1 0 0,0 0 1 0 0,-1 1-1 0 0,1-1 1 0 0,0 0 0 0 0,-1 0-1 0 0,1 0 1 0 0,-1 0-1 0 0,0 0 1 0 0,0 0 160 0 0,1-1-48 0 0,0-1 0 0 0,0 0 0 0 0,0 0 0 0 0,-1 1 0 0 0,1-1 0 0 0,0 0 0 0 0,0 0 0 0 0,0 1 0 0 0,-1-1 0 0 0,1 0 0 0 0,0 0 0 0 0,0 1 0 0 0,0-1 0 0 0,-1 0 0 0 0,1 0 0 0 0,0 0 0 0 0,-1 0 1 0 0,1 0-1 0 0,0 0 0 0 0,0 1 0 0 0,-1-1 0 0 0,1 0 0 0 0,0 0 0 0 0,-1 0 0 0 0,1 0 0 0 0,0 0 0 0 0,-1 0 0 0 0,1 0 0 0 0,0 0 48 0 0,-1-1-69 0 0,0 1 0 0 0,0-1 0 0 0,0 1-1 0 0,0-1 1 0 0,0 0 0 0 0,0 1 0 0 0,0-1 0 0 0,1 0 0 0 0,-1 1 0 0 0,0-1 0 0 0,1 0-1 0 0,-1 0 1 0 0,0 0 0 0 0,1 0 0 0 0,-1 0 69 0 0,-8-15-679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13 142 18111 0 0,'0'0'828'0'0,"-3"0"-17"0"0,-5 0-458 0 0,6 0 6 0 0,2 0 60 0 0,0 0 11 0 0,0 0-80 0 0,0 0-337 0 0,0 0-104 0 0,2-2-11 0 0,0-2 51 0 0,1 1 0 0 0,0 0 0 0 0,0 0 0 0 0,1 0 0 0 0,-1 1 0 0 0,0-1 1 0 0,1 1-1 0 0,0 0 0 0 0,-1-1 0 0 0,4 0 51 0 0,44-18-1101 0 0,-49 20 1012 0 0,21-6-629 0 0,1 0-1 0 0,17-2 719 0 0,2 0-386 0 0,-2-4 552 0 0,-31 9-77 0 0,0 1 0 0 0,0 0 1 0 0,0 0-1 0 0,1 1 0 0 0,2 0-89 0 0,0 1 191 0 0,0-1 0 0 0,1-1-1 0 0,-1-1 1 0 0,-1 1 0 0 0,2-2-191 0 0,-7 3 42 0 0,-1 0 0 0 0,1 1 1 0 0,-1 0-1 0 0,1 0 1 0 0,-1 1-1 0 0,1 0 1 0 0,0 0-1 0 0,-1 1 0 0 0,1-1 1 0 0,-1 2-1 0 0,4 0-42 0 0,2 3-176 0 0,7 7-1925 0 0,-6-2 858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2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48 203 12095 0 0,'0'0'554'0'0,"0"0"-17"0"0,0 0-277 0 0,0 0 109 0 0,0 0 82 0 0,2 3 18 0 0,3 4-310 0 0,0 0-1 0 0,0 1 1 0 0,0 0-1 0 0,-1 0 1 0 0,0 0-1 0 0,-1 0 1 0 0,2 5-159 0 0,-3-7 53 0 0,8 13-41 0 0,-6-14 30 0 0,1-2 75 0 0,17 12 392 0 0,-20-14 23 0 0,1 0 137 0 0,3 1-593 0 0,1 0-1 0 0,-1 0 1 0 0,1-1-1 0 0,-1 0 1 0 0,1 0-1 0 0,0 0 1 0 0,-1-1-1 0 0,1 0 1 0 0,0 0-1 0 0,-1-1 1 0 0,7-1-76 0 0,-10 1 255 0 0,9-7 162 0 0,-4 4-333 0 0,-6 3-60 0 0,0 0-1 0 0,1 0 1 0 0,-1 0 0 0 0,0 0-1 0 0,0-1 1 0 0,0 1 0 0 0,0-1-1 0 0,0 1 1 0 0,-1-1 0 0 0,1 0-1 0 0,0 0 1 0 0,-1 0-24 0 0,4-4 2 0 0,-1 0 1 0 0,0 0 0 0 0,0 0-1 0 0,0-1 1 0 0,-1 1-1 0 0,0-1 1 0 0,0 0-1 0 0,0-4-2 0 0,7-14-11 0 0,-5 15-42 0 0,-1 1 0 0 0,0-1 0 0 0,-1 0 0 0 0,0 0 0 0 0,0 0 0 0 0,-1 0-1 0 0,-1 0 1 0 0,0 0 0 0 0,0-1 0 0 0,-1 1 0 0 0,0 0 0 0 0,-1-4 53 0 0,1 11-45 0 0,-1 0 0 0 0,0 0 0 0 0,0 0 1 0 0,0 0-1 0 0,0 0 0 0 0,0 0 0 0 0,-1 0 1 0 0,1 0-1 0 0,-1 0 0 0 0,0 1 0 0 0,0-1 0 0 0,-2-1 45 0 0,-3-4-10 0 0,-1 0-1 0 0,-1 1 1 0 0,0 0 10 0 0,5 3 86 0 0,2 4-26 0 0,1-1 0 0 0,0 1 1 0 0,-1-1-1 0 0,1 1 0 0 0,-1-1 0 0 0,1 1 0 0 0,-1 0 0 0 0,1 0 0 0 0,-1-1 0 0 0,1 1 0 0 0,-1 0 0 0 0,1 1 1 0 0,-1-1-1 0 0,0 0-60 0 0,-3 0 64 0 0,-1 1-206 0 0,0 0 0 0 0,0 0 0 0 0,0 0 1 0 0,0 0-1 0 0,1 1 0 0 0,-1 0 1 0 0,1 0-1 0 0,-1 1 0 0 0,1-1 1 0 0,0 1-1 0 0,0 0 0 0 0,0 1 1 0 0,0-1-1 0 0,1 1 0 0 0,-1 0 0 0 0,1 0 1 0 0,0 1-1 0 0,0-1 0 0 0,0 1 142 0 0,-5 7 88 0 0,1 0 0 0 0,0 0 0 0 0,0 1 1 0 0,1 0-1 0 0,1 0 0 0 0,0 0 0 0 0,0 4-88 0 0,-19 60 321 0 0,3 0 1 0 0,4 2 0 0 0,3 0-1 0 0,3 7-321 0 0,12-86 6 0 0,0 0-1 0 0,0 0 0 0 0,0 0 1 0 0,0 0-1 0 0,0 1 0 0 0,0-1 1 0 0,0 0-1 0 0,0 0 0 0 0,0 0 1 0 0,0 0-1 0 0,0 0 0 0 0,0 0 1 0 0,0 0-1 0 0,0 1 0 0 0,0-1 1 0 0,0 0-1 0 0,0 0 0 0 0,0 0 1 0 0,0 0-1 0 0,0 0 0 0 0,1 0 1 0 0,-1 0-1 0 0,0 0 0 0 0,0 1 1 0 0,0-1-1 0 0,0 0 0 0 0,0 0 1 0 0,0 0-1 0 0,0 0 0 0 0,0 0 1 0 0,0 0-1 0 0,0 0 0 0 0,1 0 1 0 0,-1 0-1 0 0,0 0 0 0 0,0 0 1 0 0,0 0-1 0 0,0 0 0 0 0,0 0 1 0 0,0 0-1 0 0,0 0 0 0 0,0 0 1 0 0,1 0-1 0 0,-1 0 0 0 0,0 0 1 0 0,0 0-6 0 0,5 2 139 0 0,1 0 1 0 0,0-1 0 0 0,-1 0-1 0 0,1 0 1 0 0,0 0 0 0 0,0-1 0 0 0,-1 0-1 0 0,1 0 1 0 0,0 0 0 0 0,5-2-140 0 0,12-2 671 0 0,0-2 1 0 0,4-2-672 0 0,-7 3 275 0 0,0 0 0 0 0,16-2-275 0 0,-13 3 2 0 0,-16 3-65 0 0,0 0 0 0 0,1 0 1 0 0,-1 1-1 0 0,6 0 63 0 0,-4 0-366 0 0,-3 0-479 0 0,0 0-1 0 0,0 1 0 0 0,0 0 0 0 0,4 1 846 0 0,0 1-1554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2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18487 0 0,'0'0'846'0'0,"-2"2"-17"0"0,0 0-779 0 0,-1 0-1 0 0,1 0 1 0 0,-1 1 0 0 0,1-1-1 0 0,0 1 1 0 0,0-1 0 0 0,0 1-1 0 0,0 1-49 0 0,-2 12 381 0 0,4-11-218 0 0,0-2-121 0 0,0 0-1 0 0,1 1 0 0 0,0-1 1 0 0,0 1-1 0 0,0-1 1 0 0,0 0-1 0 0,0 0 1 0 0,1 0-1 0 0,-1 0 0 0 0,1 0 1 0 0,0 0-1 0 0,0 0 1 0 0,0 0-1 0 0,0-1 0 0 0,2 2-40 0 0,2 3-98 0 0,1 0 0 0 0,0 0 0 0 0,0-1 0 0 0,1 0 0 0 0,0 0 1 0 0,0-1 96 0 0,52 28-871 0 0,-39-22-526 0 0,24 6 1397 0 0,-24-9-1071 0 0,21 10 1071 0 0,-13-3-412 0 0,5 2 293 0 0,0 2 0 0 0,-1 1 1 0 0,7 7 118 0 0,-34-23 128 0 0,1 1-1 0 0,-1-1 1 0 0,1-1 0 0 0,-1 1 0 0 0,1-1 0 0 0,0 0 0 0 0,1-1 0 0 0,-1 0 0 0 0,0 0 0 0 0,1 0 0 0 0,-1-1 0 0 0,1 0 0 0 0,-1 0 0 0 0,1-1-1 0 0,-1 0 1 0 0,1-1 0 0 0,0 0 0 0 0,-1 0 0 0 0,4-1-128 0 0,-10 2-61 0 0,-1 0-1 0 0,1 0 0 0 0,-1-1 1 0 0,1 1-1 0 0,0 0 1 0 0,-1-1-1 0 0,1 1 0 0 0,-1 0 1 0 0,1-1-1 0 0,-1 1 0 0 0,0 0 1 0 0,1-1-1 0 0,-1 1 1 0 0,1-1-1 0 0,-1 1 0 0 0,0-1 1 0 0,1 1-1 0 0,-1-1 1 0 0,0 1-1 0 0,1-1 62 0 0,0-1-242 0 0,6-12-696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2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17359 0 0,'3'13'795'0'0,"-3"-12"-774"0"0,0-1 0 0 0,0 0 0 0 0,0 0 0 0 0,0 0 0 0 0,0 0 0 0 0,0 0 0 0 0,0 0 0 0 0,0 1 0 0 0,0-1 0 0 0,1 0 0 0 0,-1 0 0 0 0,0 0 0 0 0,-1 0 1 0 0,1 0-1 0 0,0 0 0 0 0,0 1 0 0 0,0-1 0 0 0,0 0 0 0 0,0 0 0 0 0,0 0 0 0 0,0 0 0 0 0,0 0 0 0 0,0 1 0 0 0,0-1 0 0 0,0 0 0 0 0,0 0 0 0 0,0 0 0 0 0,0 0 0 0 0,0 0 0 0 0,-1 0 0 0 0,1 0 0 0 0,0 0 0 0 0,0 1 0 0 0,0-1 0 0 0,0 0 0 0 0,0 0 1 0 0,0 0-22 0 0,-8 6 173 0 0,-3 3-133 0 0,1 0 1 0 0,1 0-1 0 0,-1 1 0 0 0,2 0 0 0 0,-3 4-40 0 0,1 0-43 0 0,1 1 0 0 0,1-1 0 0 0,0 2 0 0 0,1-1 1 0 0,-3 12 42 0 0,-2 2-485 0 0,-1-1 0 0 0,-1-1 0 0 0,-1 0 0 0 0,-2-1 0 0 0,-8 9 485 0 0,-11 20-914 0 0,10-15 238 0 0,8-9 622 0 0,-1-2 0 0 0,-2 0 0 0 0,-1-1 0 0 0,-6 5 54 0 0,28-33 112 0 0,0 0 1 0 0,0 1-1 0 0,-1-1 0 0 0,1 0 1 0 0,0 1-1 0 0,0-1 0 0 0,-1 0 1 0 0,1 0-1 0 0,0 1 0 0 0,0-1 1 0 0,-1 0-1 0 0,1 0 0 0 0,0 0 0 0 0,-1 1 1 0 0,1-1-1 0 0,0 0 0 0 0,-1 0 1 0 0,1 0-1 0 0,0 0 0 0 0,-1 0 1 0 0,1 0-1 0 0,0 0 0 0 0,-1 0 1 0 0,1 0-1 0 0,0 0 0 0 0,-1 0 1 0 0,1 0-1 0 0,-1 0-112 0 0,1-8 663 0 0,7-16-911 0 0,17-26-1348 0 0,-8 19-4463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3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18863 0 0,'0'0'862'0'0,"0"0"-18"0"0,0 0-458 0 0,0 0 84 0 0,0 0 89 0 0,0 0 17 0 0,0 0-108 0 0,0 0-481 0 0,0 0-215 0 0,-1 3-41 0 0,-3 13-186 0 0,1 0 0 0 0,1 0 0 0 0,0 1 0 0 0,1 13 455 0 0,-2 15-604 0 0,-8 117-633 0 0,3-20 777 0 0,-9 107 473 0 0,0 2 451 0 0,8-104 640 0 0,9-188-6691 0 0,0 9-605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3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19119 0 0,'0'0'878'0'0,"0"0"-21"0"0,0 0-505 0 0,0 0-77 0 0,0 0 21 0 0,4 1 6 0 0,15 0-313 0 0,0 0 0 0 0,0 0 0 0 0,0-2-1 0 0,3-1 12 0 0,36-1-341 0 0,29 0-198 0 0,-37 1-832 0 0,22 2 1371 0 0,-53 0-553 0 0,0-1 0 0 0,4-1 553 0 0,3 0-631 0 0,0 2-40 0 0</inkml:trace>
  <inkml:trace contextRef="#ctx0" brushRef="#br0" timeOffset="1">941 373 11519 0 0,'0'0'1024'0'0,"0"0"-824"0"0,0 0-200 0 0,-10 5 0 0 0,-3 0 2512 0 0,1-3 464 0 0,12-2 88 0 0,-16-2 16 0 0,2 2-3152 0 0,-1 0-632 0 0,1-3-128 0 0,-2-6-32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1:3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2759 0 0,'0'0'746'0'0,"0"0"2090"0"0,0 0 921 0 0,3 0 180 0 0,97-12 241 0 0,2-3-3286 0 0,177-18-1771 0 0,-95 27 1121 0 0,0 8 0 0 0,64 13-242 0 0,152-3 2827 0 0,-305-14-885 0 0,49-8-1942 0 0,-84 2 487 0 0,-2-2-1 0 0,1-2 0 0 0,0-4-486 0 0,-10 3 230 0 0,-24 7-55 0 0,0-2 0 0 0,0 0 0 0 0,-1-1 0 0 0,5-4-175 0 0,-25 11 15 0 0,11-10 60 0 0,-14 10-35 0 0,-1 2-102 0 0,-14-3-86 0 0,5 1 108 0 0,-1 1-1 0 0,1 1 0 0 0,0-1 0 0 0,-1 2 1 0 0,1-1-1 0 0,-1 1 0 0 0,1 1 1 0 0,0 0-1 0 0,-2 0 41 0 0,3-1-90 0 0,-15 3 93 0 0,12 0 45 0 0,-6 2-2207 0 0,18-4 816 0 0,4 10-1213 0 0,5-1-4626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4:4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0,'0'0'128'0'0,"0"0"-128"0"0,0 0 0 0 0,0 0 0 0 0,0 0 632 0 0,0 0 104 0 0,0 0 16 0 0,0 0 8 0 0,0 0-760 0 0,0 0-96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15663 0 0,'0'0'356'0'0,"-2"1"50"0"0,-29 27-212 0 0,2 0 1 0 0,1 2 0 0 0,-1 4-195 0 0,-21 29 374 0 0,-3 10-374 0 0,-39 74 0 0 0,-25 60 0 0 0,81-135-198 0 0,13-24-1985 0 0,-5 2 2183 0 0,18-34-5459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4:4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85 598 919 0 0,'0'0'220'0'0,"0"0"588"0"0,0 0 258 0 0,0 0 48 0 0,0 0-58 0 0,0 0-268 0 0,-2 1-116 0 0,-3 2-394 0 0,0 1 0 0 0,0 0 0 0 0,1 0 0 0 0,-1 0 0 0 0,1 1 0 0 0,0-1 0 0 0,1 1 0 0 0,-1 0 0 0 0,1 0 0 0 0,0 1 0 0 0,-2 2-278 0 0,-7 12-278 0 0,11-19 182 0 0,1-1 0 0 0,-1 2 16 0 0,0-1 139 0 0,1 0 0 0 0,-1 0 0 0 0,0 0 0 0 0,1-1 0 0 0,-1 1 0 0 0,0 0 0 0 0,0 0 0 0 0,1-1 0 0 0,-1 1 0 0 0,0 0 0 0 0,0-1 0 0 0,0 1-1 0 0,0-1 1 0 0,0 1 0 0 0,0-1 0 0 0,0 0 0 0 0,0 1 0 0 0,0-1 0 0 0,0 0 0 0 0,-1 1-59 0 0,11-12 496 0 0,-7 9-404 0 0,55-71 1852 0 0,-2 2-1503 0 0,17-14-441 0 0,-54 66-37 0 0,-5 5 26 0 0,0 0-1 0 0,1 0 0 0 0,6-3 12 0 0,15-13 0 0 0,0-2 0 0 0,25-31 0 0 0,15-15 0 0 0,-64 66-6 0 0,0 0-1 0 0,-1-1 1 0 0,-1 0 0 0 0,3-6 6 0 0,10-12-56 0 0,-10 10-47 0 0,-10 17 68 0 0,0 1-1 0 0,0-1 0 0 0,1 1 1 0 0,-1 0-1 0 0,1-1 1 0 0,-1 1-1 0 0,1 0 1 0 0,0 1-1 0 0,2-3 36 0 0,-1 2-60 0 0,3-5 60 0 0,-6 6 59 0 0,-1 2 13 0 0,0 0 20 0 0,0 0-16 0 0,0 0-11 0 0,0 0-26 0 0,0 0-118 0 0,0 0-91 0 0,0 0-29 0 0,0 0-8 0 0,0 0-2 0 0,0 0-6 0 0,0 0-1 0 0,0 0 0 0 0,0 0 20 0 0,-2 5 57 0 0,1-2 36 0 0,-12 12 59 0 0,-8 7 101 0 0,19-20 22 0 0,1 1 37 0 0,-34 58 634 0 0,11-6-291 0 0,5-19-399 0 0,12-22-46 0 0,0-1 1 0 0,-1 0-1 0 0,0-1 0 0 0,-3 3-14 0 0,-17 25 26 0 0,21-29-17 0 0,0 0 1 0 0,-1-1 0 0 0,0 0-1 0 0,-1 0-9 0 0,5-7-2 0 0,-17 19-237 0 0,-2 0-1 0 0,0-2 1 0 0,-4 0 239 0 0,24-17-97 0 0,-1 5 20 0 0,2-7-14 0 0,2-1 47 0 0,0 0 120 0 0,0 0 55 0 0,0 0 11 0 0,0 0-8 0 0,0 0-46 0 0,0 0-22 0 0,3-1-55 0 0,-1 1-1 0 0,0-1 0 0 0,0 0 0 0 0,1-1 1 0 0,-1 1-1 0 0,0 0 0 0 0,0-1 1 0 0,0 1-1 0 0,0-1 0 0 0,-1 0 1 0 0,1 1-1 0 0,0-2-10 0 0,3-1 4 0 0,45-43-265 0 0,-23 21-310 0 0,-10 10 195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80 967 10135 0 0,'0'0'231'0'0,"-1"2"29"0"0,-12 12 507 0 0,-1 0 1 0 0,-1-1-1 0 0,0 0 0 0 0,-6 3-767 0 0,20-15 512 0 0,1-1 0 0 0,0 0 0 0 0,0 0 0 0 0,0 0 0 0 0,0 0 0 0 0,0 0 0 0 0,0 0 0 0 0,0 0 0 0 0,0 0 0 0 0,0 0-69 0 0,2-1-428 0 0,0-1 0 0 0,0 1 0 0 0,0 0 1 0 0,0-1-1 0 0,-1 1 0 0 0,1-1 0 0 0,0 0 0 0 0,-1 1 0 0 0,0-1 1 0 0,1 0-16 0 0,0-1 13 0 0,45-47-10 0 0,61-70 1877 0 0,53-60-1718 0 0,-85 99-159 0 0,-13 17-3 0 0,16-9 0 0 0,-48 45 0 0 0,-30 27-11 0 0,33-30 78 0 0,3 1-67 0 0,-27 23-313 0 0,1-1-1 0 0,-1 2 0 0 0,1 0 0 0 0,0 0 0 0 0,0 1 1 0 0,4-1 313 0 0,-14 6-9 0 0,-1 0 1 0 0,1 0 0 0 0,-1 1-1 0 0,1-1 1 0 0,-1 0 0 0 0,1 1-1 0 0,-1-1 1 0 0,1 1 0 0 0,-1-1-1 0 0,1 1 1 0 0,-1-1 0 0 0,0 1 0 0 0,1-1-1 0 0,-1 1 1 0 0,0-1 0 0 0,1 1-1 0 0,-1-1 1 0 0,0 1 0 0 0,0 0-1 0 0,1-1 9 0 0,-1 1 1 0 0,1 3-1 0 0,1 0 0 0 0,-1 0 0 0 0,0 0 0 0 0,0 0 0 0 0,0 0 0 0 0,0 0 0 0 0,-1 1 0 0 0,0-1 0 0 0,0 0 0 0 0,0 0 0 0 0,0 0 0 0 0,-1 1 0 0 0,1-1 0 0 0,-1 0 0 0 0,0 1 0 0 0,-5 13 0 0 0,1 0 0 0 0,-8 16 0 0 0,4-12 0 0 0,-4 18 0 0 0,1 0 0 0 0,3 1 0 0 0,-2 23 0 0 0,-1-2 0 0 0,12-52 0 0 0,3-8 0 0 0,3-5 0 0 0,-2 0 0 0 0,0 0 0 0 0,0 0 0 0 0,-1 0 0 0 0,1-1 0 0 0,-1 0 0 0 0,0 0 0 0 0,1 0 0 0 0,0-2 0 0 0,11-13 0 0 0,2 0 0 0 0,-10 10 0 0 0,1 1 0 0 0,-1 0 0 0 0,2 0 0 0 0,-1 1 0 0 0,10-6 0 0 0,41-28 1992 0 0,-43 29-1992 0 0,-1-2 0 0 0,0 1 0 0 0,9-13 0 0 0,2-1 0 0 0,237-246 0 0 0,-226 236 0 0 0,-13 11 0 0 0,2 0 0 0 0,1 3 0 0 0,6-4 0 0 0,75-42 0 0 0,-108 68-7 0 0,0 1 1 0 0,0 0-1 0 0,1 0 0 0 0,-1-1 0 0 0,0 1 1 0 0,1 0-1 0 0,-1 0 0 0 0,0 0 0 0 0,0-1 1 0 0,1 1-1 0 0,-1 0 0 0 0,0 0 0 0 0,1 0 1 0 0,-1 0-1 0 0,0 0 0 0 0,1 0 0 0 0,-1 0 1 0 0,1 0-1 0 0,-1 0 0 0 0,0 0 0 0 0,1 0 1 0 0,-1 0-1 0 0,0 0 0 0 0,1 0 0 0 0,-1 0 1 0 0,0 0-1 0 0,1 0 0 0 0,-1 0 0 0 0,0 0 1 0 0,1 0-1 0 0,-1 0 0 0 0,0 1 0 0 0,1-1 1 0 0,-1 0-1 0 0,0 0 0 0 0,1 1 0 0 0,-1-1 1 0 0,0 0-1 0 0,0 0 0 0 0,1 1 0 0 0,-1-1 1 0 0,0 0-1 0 0,0 0 0 0 0,0 1 0 0 0,1-1 0 0 0,-1 0 1 0 0,0 1-1 0 0,0-1 0 0 0,0 0 0 0 0,0 1 1 0 0,0-1-1 0 0,0 1 7 0 0,2 11-525 0 0,-2 50-591 0 0,1-59 1116 0 0,-1-2 0 0 0,0 0 0 0 0,1 0 0 0 0,-1 0 0 0 0,0-1 0 0 0,0 1 0 0 0,0 0 0 0 0,0 0 0 0 0,0 0 0 0 0,0 0 0 0 0,0-1 0 0 0,0 1 0 0 0,0 0 0 0 0,-1 0 0 0 0,1 0 0 0 0,0 0 0 0 0,0-1 0 0 0,-1 1 0 0 0,1 0 0 0 0,-1 0 0 0 0,1-1 0 0 0,-1 1 0 0 0,1 0 0 0 0,-5 6 0 0 0,-5 2 0 0 0,1 0 0 0 0,1 0 0 0 0,0 1 0 0 0,0 1 0 0 0,1-1 0 0 0,0 1 0 0 0,0 0 0 0 0,2 1 0 0 0,-3 5 0 0 0,-2 3 0 0 0,-76 136 0 0 0,38-74 0 0 0,1 16 0 0 0,7-16 0 0 0,33-70 0 0 0,1 1 0 0 0,0-1 0 0 0,1 1 0 0 0,1 0 0 0 0,0 1 0 0 0,-20 66 0 0 0,8-29 0 0 0,14-46 0 0 0,1 1 0 0 0,1-1 0 0 0,-1 1 0 0 0,1-1 0 0 0,0 5 0 0 0,0-5 0 0 0,0 1 0 0 0,-1 0 0 0 0,1-1 0 0 0,-1 1 0 0 0,0 0 0 0 0,0-3 0 0 0,1 1 0 0 0,0 0 0 0 0,0-1 0 0 0,0 1 0 0 0,0 0 0 0 0,1-1 0 0 0,0 1 0 0 0,-1-1 0 0 0,1 1 0 0 0,1-1 0 0 0,-1 1 0 0 0,1 0 0 0 0,2 3-277 0 0,-4-7 142 0 0,1 0 1 0 0,-1 0-1 0 0,1 0 0 0 0,-1 0 1 0 0,1 0-1 0 0,-1 0 0 0 0,1 0 1 0 0,-1 0-1 0 0,1-1 1 0 0,-1 1-1 0 0,1 0 0 0 0,-1 0 1 0 0,0 0-1 0 0,1-1 0 0 0,-1 1 1 0 0,1 0-1 0 0,-1 0 0 0 0,0-1 1 0 0,1 1-1 0 0,-1 0 1 0 0,1-1-1 0 0,-1 1 0 0 0,0 0 1 0 0,1-1 134 0 0,-1 1-134 0 0,16-17-1890 0 0,4-3-22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 6447 0 0,'-7'-1'70'0'0,"0"1"0"0"0,0 0 0 0 0,0 0 0 0 0,0 1-1 0 0,1-1 1 0 0,-1 2 0 0 0,0-1 0 0 0,1 1-1 0 0,-1 0 1 0 0,0 0-70 0 0,-14 7-13 0 0,0 0 0 0 0,-8 5 13 0 0,-75 44 0 0 0,85-47 15 0 0,2 0 0 0 0,-1 1 0 0 0,-1 2-15 0 0,-35 24 902 0 0,49-35-740 0 0,0 0-1 0 0,1 0 1 0 0,-1 0-1 0 0,1 1 1 0 0,0 0-1 0 0,0 0 1 0 0,0 0-1 0 0,0 0 1 0 0,1 1-1 0 0,0-1 1 0 0,0 1 0 0 0,0 0-1 0 0,0 0 1 0 0,1 0-1 0 0,0 0 1 0 0,0 1-1 0 0,0-1 1 0 0,1 0-1 0 0,-1 5-161 0 0,2-9 100 0 0,0 0 0 0 0,0 1 0 0 0,0-1 0 0 0,0 1 0 0 0,0-1-1 0 0,0 0 1 0 0,1 1 0 0 0,-1-1 0 0 0,1 0 0 0 0,-1 1 0 0 0,0-1-1 0 0,1 0 1 0 0,0 0 0 0 0,-1 1 0 0 0,1-1 0 0 0,0 0 0 0 0,0 0-1 0 0,0 0 1 0 0,0 0 0 0 0,0 0 0 0 0,0 0 0 0 0,0 0 0 0 0,0 0-1 0 0,0 0 1 0 0,0-1 0 0 0,0 1 0 0 0,0 0 0 0 0,1-1 0 0 0,-1 1-1 0 0,0-1 1 0 0,1 1 0 0 0,0-1-100 0 0,3 2 177 0 0,0 0-1 0 0,0-1 1 0 0,0 1 0 0 0,1-1-1 0 0,-1-1 1 0 0,0 1 0 0 0,1-1-1 0 0,0 0-176 0 0,6-1 96 0 0,-1 0 0 0 0,0-1 0 0 0,1 0 0 0 0,-1-1 0 0 0,0 0 0 0 0,0 0 0 0 0,-1-2 0 0 0,1 1 0 0 0,-1-1 0 0 0,0-1 0 0 0,0 0 0 0 0,0 0 0 0 0,-1-1 0 0 0,0 0 0 0 0,-1-1 0 0 0,1 0 0 0 0,2-3-96 0 0,-9 8-29 0 0,1 0-1 0 0,-1 0 0 0 0,0 0 0 0 0,0 0 1 0 0,0 0-1 0 0,0-1 0 0 0,-1 1 1 0 0,1-1-1 0 0,-1 1 0 0 0,0-1 1 0 0,0 1-1 0 0,0-1 0 0 0,-1 0 1 0 0,1 1-1 0 0,-1-1 0 0 0,0 0 1 0 0,0 0-1 0 0,0 1 0 0 0,-1-3 30 0 0,0 1-54 0 0,0 1-1 0 0,0-1 0 0 0,0 1 1 0 0,-1-1-1 0 0,0 1 0 0 0,0 0 1 0 0,0-1-1 0 0,0 1 0 0 0,-1 0 1 0 0,1 0-1 0 0,-1 1 0 0 0,0-1 1 0 0,0 1-1 0 0,-1-1 0 0 0,0 0 55 0 0,-11-12-2048 0 0,12 11 1536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41 422 15663 0 0,'0'0'356'0'0,"0"0"50"0"0,0 0 20 0 0,0 0-42 0 0,-1-1-250 0 0,-3-4-44 0 0,0 1 1 0 0,0-1-1 0 0,1 0 1 0 0,-1 0 0 0 0,1 0-1 0 0,1-1 1 0 0,-1 1 0 0 0,1-1-1 0 0,0 1 1 0 0,0-1-1 0 0,0 0 1 0 0,1 0 0 0 0,0 0-1 0 0,0 0 1 0 0,0 0 0 0 0,1 0-1 0 0,0 0 1 0 0,0 0 0 0 0,1 0-1 0 0,-1 0 1 0 0,1 0-1 0 0,2-3-90 0 0,1-6 262 0 0,0 0 0 0 0,1 0-1 0 0,1 0 1 0 0,1 1-1 0 0,0 0 1 0 0,1 0 0 0 0,0 1-1 0 0,3-3-261 0 0,5-6 18 0 0,15-17-18 0 0,-24 32-1 0 0,0 0 1 0 0,0 1 0 0 0,0-1 0 0 0,1 1-1 0 0,0 1 1 0 0,7-4 0 0 0,4-2-227 0 0,34-16 344 0 0,-46 24-1140 0 0,-1 1 0 0 0,1-1 0 0 0,0 2 0 0 0,2-2 1023 0 0,-7 3-1534 0 0,5 6-3586 0 0,-7-6 1024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13823 0 0,'0'0'315'0'0,"0"0"45"0"0,1 2 21 0 0,14 16 63 0 0,-4-6-427 0 0,-6-10 8 0 0,-2-2 16 0 0,7 3 356 0 0,1 0 1 0 0,-1 0 0 0 0,1-1-1 0 0,0 0 1 0 0,-1-1-1 0 0,1 0-397 0 0,11 2 674 0 0,-18-2-542 0 0,0 0 0 0 0,1 0 0 0 0,-1-1 0 0 0,0 1 1 0 0,0-1-1 0 0,3 0-132 0 0,5-2 45 0 0,-1 0 1 0 0,0-1-1 0 0,0-1 0 0 0,0 1 1 0 0,9-6-46 0 0,11-6 1378 0 0,8-7-1378 0 0,-32 18 51 0 0,0 0 0 0 0,-1-1-1 0 0,0 0 1 0 0,0-1 0 0 0,-1 1-1 0 0,1-1 1 0 0,-1 0 0 0 0,0-1-1 0 0,-1 1 1 0 0,1-1 0 0 0,-1 0-1 0 0,1-3-50 0 0,-4 8-15 0 0,-1 1-1 0 0,1 0 1 0 0,-1-1 0 0 0,1 1-1 0 0,-1-1 1 0 0,0 1-1 0 0,1-1 1 0 0,-1 1 0 0 0,0 0-1 0 0,0-1 1 0 0,0 1-1 0 0,0-1 1 0 0,0 1 0 0 0,0-1-1 0 0,-1 1 1 0 0,1-1-1 0 0,0 1 1 0 0,-1 0-1 0 0,1-1 1 0 0,-1 1 0 0 0,0-1-1 0 0,1 1 1 0 0,-1 0-1 0 0,0 0 1 0 0,0-1 0 0 0,0 1-1 0 0,0 0 1 0 0,0 0-1 0 0,0 0 16 0 0,0 0-65 0 0,-1-1-1 0 0,1 1 0 0 0,-1 0 1 0 0,0 0-1 0 0,1 0 0 0 0,-1 0 0 0 0,0 1 1 0 0,0-1-1 0 0,0 0 0 0 0,0 1 1 0 0,1-1-1 0 0,-1 1 0 0 0,0 0 1 0 0,0 0-1 0 0,0-1 0 0 0,0 1 0 0 0,0 0 1 0 0,0 1-1 0 0,0-1 0 0 0,0 0 1 0 0,-1 1 65 0 0,-15 5-42 0 0,-1 1 0 0 0,1 0 0 0 0,1 2 0 0 0,-17 10 42 0 0,13-8 2 0 0,-10 6-262 0 0,2 0 0 0 0,0 2 0 0 0,1 2 0 0 0,-8 7 260 0 0,26-19-78 0 0,0 1-1 0 0,1-1 0 0 0,0 2 1 0 0,1-1-1 0 0,0 1 0 0 0,0 0 1 0 0,1 1-1 0 0,1 0 0 0 0,0 0 1 0 0,1 0-1 0 0,0 1 0 0 0,-2 8 79 0 0,6-18 85 0 0,0 1 0 0 0,1 0 1 0 0,-1-1-1 0 0,1 1 0 0 0,0 0 0 0 0,-1 0 0 0 0,2-1 0 0 0,-1 1 0 0 0,0 0 0 0 0,1-1 1 0 0,0 1-1 0 0,0 0 0 0 0,0-1 0 0 0,0 1 0 0 0,0-1 0 0 0,1 1 0 0 0,-1-1 0 0 0,1 0 1 0 0,0 0-1 0 0,1 1-85 0 0,1 0 17 0 0,-1 0 0 0 0,1 0 1 0 0,0 0-1 0 0,0-1 0 0 0,0 0 1 0 0,1 0-1 0 0,-1 0 0 0 0,1 0 1 0 0,-1-1-1 0 0,1 1 1 0 0,0-1-1 0 0,0-1 0 0 0,4 2-17 0 0,1-1 9 0 0,1 1 0 0 0,-1-2 0 0 0,1 1 0 0 0,0-2 1 0 0,-1 1-1 0 0,1-1 0 0 0,6-2-9 0 0,16-2-1251 0 0,25-7 1251 0 0,-2 0-3015 0 0,-29 7 1481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179 294 8287 0 0,'0'0'191'0'0,"0"0"26"0"0,2 2 9 0 0,-1-1-185 0 0,13 6 138 0 0,6 0-25 0 0,-20-6 76 0 0,0 1 0 0 0,1-1-1 0 0,-1 0 1 0 0,0 0-1 0 0,0 0 1 0 0,0 0 0 0 0,0 1-1 0 0,0-1 1 0 0,0 0-1 0 0,0 0 1 0 0,0 0 0 0 0,-1 1-1 0 0,1-1 1 0 0,0 0-1 0 0,-1 1-229 0 0,1-1 247 0 0,0 0 418 0 0,0 0-535 0 0,-1 0 1 0 0,1 1-1 0 0,0-1 0 0 0,0 0 0 0 0,0 0 0 0 0,0 0 0 0 0,-1 0 0 0 0,1 0 0 0 0,-1 0 0 0 0,1 0 0 0 0,-1 0 1 0 0,1 0-1 0 0,-1 0 0 0 0,1-1 0 0 0,-1 1 0 0 0,0 0 0 0 0,1 0 0 0 0,-1 0 0 0 0,0-1 0 0 0,0 1 1 0 0,0 0-131 0 0,-2 1 152 0 0,1-1 1 0 0,0 0 0 0 0,-1 0-1 0 0,1 0 1 0 0,-1 0-1 0 0,1 0 1 0 0,-1 0 0 0 0,1-1-1 0 0,-2 1-152 0 0,-4 0 330 0 0,-1-1 0 0 0,1 0 0 0 0,-1 0 0 0 0,1 0 0 0 0,-4-2-330 0 0,3 1 4 0 0,1 0 0 0 0,-1-1 0 0 0,0 0 0 0 0,1-1-1 0 0,-1 0 1 0 0,-6-4-4 0 0,11 5-4 0 0,1 0 0 0 0,0 0 0 0 0,0 0 0 0 0,0 0-1 0 0,0-1 1 0 0,0 1 0 0 0,0-1 0 0 0,1 0 0 0 0,-1 0-1 0 0,1 0 1 0 0,0 0 0 0 0,0 0 0 0 0,0-1 0 0 0,0 1 0 0 0,1-1-1 0 0,-1 1 1 0 0,1-2 4 0 0,-2-5-168 0 0,0 1-1 0 0,1-1 0 0 0,0 1 1 0 0,1-1-1 0 0,0 1 0 0 0,0-3 169 0 0,1 8-61 0 0,0-1 0 0 0,1 1 0 0 0,0 0 0 0 0,-1-1 0 0 0,1 1 0 0 0,0 0 0 0 0,1 0 0 0 0,-1 0 0 0 0,1 0 0 0 0,0 0-1 0 0,0 0 1 0 0,0 0 0 0 0,0 1 0 0 0,1-1 0 0 0,0 0 61 0 0,9-10 0 0 0,0 0 0 0 0,1 1 0 0 0,1 1 0 0 0,0 0 0 0 0,0 1 0 0 0,1 0 0 0 0,10-5 0 0 0,-3 6 0 0 0,0 1 0 0 0,0 1 0 0 0,0 1 0 0 0,1 1 0 0 0,0 1 0 0 0,8-1 0 0 0,-17 4 158 0 0,1 1 1 0 0,0 0-1 0 0,0 1 0 0 0,-1 1 0 0 0,6 1-158 0 0,73 13 1098 0 0,-64-10-995 0 0,21 4-103 0 0,-33-4 0 0 0,-14-2 0 0 0,-1 0 0 0 0,-1-3 0 0 0,0 1 0 0 0,0-1 0 0 0,-1 1 0 0 0,1 0 0 0 0,0-1 0 0 0,0 1 0 0 0,0 0 0 0 0,0 0 0 0 0,-1 0 0 0 0,1 0 0 0 0,0 0 0 0 0,-1-1 0 0 0,1 1 0 0 0,-1 0 0 0 0,1 0 0 0 0,-1 0 0 0 0,1 0 0 0 0,-1 1 0 0 0,0-1 0 0 0,0 0 0 0 0,1 0 0 0 0,-1 0 0 0 0,0 0 0 0 0,0 0 0 0 0,0 0 0 0 0,0 0 0 0 0,0 1 0 0 0,0 2 0 0 0,0-1 0 0 0,0-1 0 0 0,-1 1 0 0 0,1-1 0 0 0,0 1 0 0 0,-1-1 0 0 0,1 1 0 0 0,-1-1 0 0 0,0 1 0 0 0,0-1 0 0 0,0 1 0 0 0,0-1 0 0 0,0 0 0 0 0,0 1 0 0 0,-1-1 0 0 0,0 1 0 0 0,-4 4 0 0 0,0 0 0 0 0,-1 0 0 0 0,-5 4 0 0 0,-8 8 0 0 0,-17 26 0 0 0,25-28 0 0 0,-1-2 0 0 0,-10 10 0 0 0,4-7-125 0 0,-1-1 0 0 0,0 0 0 0 0,-1-2 0 0 0,-1 0 0 0 0,0-1-1 0 0,-1-2 1 0 0,-9 4 125 0 0,4-4-705 0 0,10-4 491 0 0,0 0 1 0 0,-1-1 0 0 0,1-1 0 0 0,-2-1 213 0 0,19-5-488 0 0,1 0-1011 0 0,0 0-3960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11975 0 0,'0'0'267'0'0,"0"0"42"0"0,0 0 17 0 0,0 0-28 0 0,2 2-196 0 0,8 7-92 0 0,-10-8 25 0 0,1 1 1 0 0,0 0-1 0 0,-1 0 0 0 0,1 0 0 0 0,-1-1 0 0 0,1 1 0 0 0,-1 0 0 0 0,0 0 0 0 0,0 0 0 0 0,0 0 1 0 0,0 0-1 0 0,0-1 0 0 0,-1 1 0 0 0,1 0 0 0 0,-1 1-35 0 0,-8 30 821 0 0,8-29-737 0 0,-7 17 60 0 0,-2-2 1 0 0,0 1-1 0 0,0-1 0 0 0,-10 11-144 0 0,4-5 31 0 0,-6 6-31 0 0,0-2 0 0 0,-20 20 0 0 0,-11 14 0 0 0,3 1 316 0 0,-81 102 1251 0 0,83-106-1408 0 0,-8 18-159 0 0,34-44 2 0 0,1 1 0 0 0,1 1 0 0 0,-1 8-2 0 0,5-10-60 0 0,9-20-111 0 0,0-1 1 0 0,-1 8 170 0 0,7-19-475 0 0,1-2-669 0 0,0 0-2676 0 0,0 0-1148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 11975 0 0,'0'0'267'0'0,"1"3"42"0"0,0-3-281 0 0,-1 1-1 0 0,0 0 1 0 0,1-1-1 0 0,-1 1 0 0 0,0 0 1 0 0,1 0-1 0 0,-1 0 1 0 0,0-1-1 0 0,0 1 0 0 0,1 0 1 0 0,-1 0-1 0 0,0 0 1 0 0,0 0-1 0 0,0 0 0 0 0,0-1 1 0 0,0 1-1 0 0,-1 0 1 0 0,1 0-28 0 0,0 0 21 0 0,-1 1 0 0 0,0-1 0 0 0,1 0 0 0 0,-1 1 0 0 0,0-1 0 0 0,0 0 0 0 0,0 0 0 0 0,0 1 0 0 0,0-1 1 0 0,0 0-1 0 0,-1 0-21 0 0,-1 2 0 0 0,0 1 1 0 0,0 0-1 0 0,0 0 0 0 0,1 0 1 0 0,0 0-1 0 0,-1 1 0 0 0,-10 16 444 0 0,12-20-331 0 0,0 1-15 0 0,0-1 0 0 0,0 0 1 0 0,0 1-1 0 0,0-1 1 0 0,1 0-1 0 0,-1 1 0 0 0,0-1 1 0 0,1 1-1 0 0,-1-1 0 0 0,1 1 1 0 0,-1-1-1 0 0,1 1 1 0 0,0 0-1 0 0,-1-1 0 0 0,1 1-98 0 0,0-1 11 0 0,0 0 1 0 0,0 0-1 0 0,0 0 0 0 0,0 0 0 0 0,1 0 1 0 0,-1 0-1 0 0,0 0 0 0 0,0 0 0 0 0,1 0 0 0 0,-1 0 1 0 0,1 0-1 0 0,-1 0 0 0 0,1 0 0 0 0,-1 0 0 0 0,1 0 1 0 0,-1-1-1 0 0,1 1 0 0 0,0 0 0 0 0,-1 0 0 0 0,1-1 1 0 0,0 1-1 0 0,0 0 0 0 0,0-1 0 0 0,-1 1 0 0 0,1 0 1 0 0,0-1-1 0 0,0 1 0 0 0,0-1 0 0 0,1 1-11 0 0,1 0 134 0 0,0 1 35 0 0,1 0 0 0 0,0-1-1 0 0,-1 1 1 0 0,1-1 0 0 0,0 0 0 0 0,0 0 0 0 0,0 0-1 0 0,0 0 1 0 0,0-1 0 0 0,-1 1 0 0 0,1-1 0 0 0,0 0 0 0 0,0-1-1 0 0,3 1-168 0 0,9-3 401 0 0,0 0-1 0 0,-1-1 1 0 0,4-2-401 0 0,18-4 88 0 0,-23 7-226 0 0,0-1-1 0 0,-1 0 1 0 0,1-1 0 0 0,-1 0-1 0 0,0-1 1 0 0,0-1-1 0 0,0 0 1 0 0,-1-1 0 0 0,0 0-1 0 0,10-10 139 0 0,-22 17 24 0 0,1 1-1 0 0,-1-1 1 0 0,0 0-1 0 0,1 1 1 0 0,-1-1 0 0 0,0 0-1 0 0,1 0 1 0 0,-1 1-1 0 0,0-1 1 0 0,0 0-1 0 0,0 0 1 0 0,0 0 0 0 0,0 1-1 0 0,0-1 1 0 0,0 0-1 0 0,0 0 1 0 0,0 0-1 0 0,0 1 1 0 0,0-1 0 0 0,0 0-1 0 0,-1 0 1 0 0,1 1-1 0 0,0-1 1 0 0,-1 0-1 0 0,1 0 1 0 0,0 1-1 0 0,-1-1 1 0 0,1 0 0 0 0,-1 1-1 0 0,1-1 1 0 0,-1 0-24 0 0,-1-1-126 0 0,1 0 0 0 0,-1 0 0 0 0,0 0 1 0 0,1 0-1 0 0,-1 1 0 0 0,0-1 0 0 0,0 1 1 0 0,0-1-1 0 0,-1 1 126 0 0,-3-2-185 0 0,0 1 1 0 0,0 1-1 0 0,1-1 1 0 0,-1 1-1 0 0,0 0 1 0 0,-1 1 0 0 0,1-1-1 0 0,0 1 1 0 0,0 1-1 0 0,0-1 1 0 0,0 1-1 0 0,0 0 1 0 0,0 0 184 0 0,-10 3-476 0 0,1 0-1 0 0,0 1 1 0 0,0 0 0 0 0,-6 5 476 0 0,16-8 49 0 0,0 1-1 0 0,-1 0 0 0 0,1 1 0 0 0,1-1 0 0 0,-1 1 1 0 0,0 0-1 0 0,1 0 0 0 0,0 0 0 0 0,-3 4-48 0 0,-3 5 380 0 0,1 1 1 0 0,-6 13-381 0 0,3-7 189 0 0,11-17-130 0 0,-4 4 162 0 0,0 1 0 0 0,1 0 0 0 0,0 0 0 0 0,0 0 0 0 0,1 0 0 0 0,0 1 0 0 0,0-1 1 0 0,1 1-1 0 0,0 0 0 0 0,1 0 0 0 0,0 0-221 0 0,0 16 79 0 0,-1-12-68 0 0,2 1 0 0 0,-1-1 0 0 0,2 1-1 0 0,0-1 1 0 0,1 1 0 0 0,0-1 0 0 0,1 0-1 0 0,2 8-10 0 0,1-9 0 0 0,-4-11-9 0 0,-1 0-1 0 0,1 0 0 0 0,-1 0 1 0 0,1-1-1 0 0,0 1 0 0 0,-1 0 1 0 0,1-1-1 0 0,0 1 0 0 0,-1-1 1 0 0,1 0-1 0 0,0 0 1 0 0,0 1-1 0 0,-1-1 0 0 0,1 0 1 0 0,0 0-1 0 0,0-1 0 0 0,0 1 1 0 0,0 0 9 0 0,35-7-572 0 0,-34 7 488 0 0,5-3-197 0 0,-1 1 1 0 0,1-2-1 0 0,-1 1 1 0 0,0-1-1 0 0,0 0 1 0 0,0 0-1 0 0,4-3 281 0 0,24-18-1023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5 15663 0 0,'1'-5'502'0'0,"-1"5"-460"0"0,0 0-1 0 0,0 1 1 0 0,0-1-1 0 0,0 0 1 0 0,0 0-1 0 0,0 0 1 0 0,0 0-1 0 0,0 0 1 0 0,0 0-1 0 0,-1 0 1 0 0,1 0-1 0 0,0 0 1 0 0,0 0-1 0 0,0 0 1 0 0,0 0-1 0 0,0 0 1 0 0,0 0-1 0 0,0 0 1 0 0,0 0-1 0 0,0 0 1 0 0,0-1-1 0 0,0 1 1 0 0,0 0-1 0 0,0 0 1 0 0,0 0-1 0 0,0 0 1 0 0,0 0-1 0 0,0 0 1 0 0,0 0-42 0 0,-69 93 18 0 0,13-18-22 0 0,13-15 34 0 0,-11 15 376 0 0,-2 11-406 0 0,-89 173 1221 0 0,74-128-2223 0 0,-11 19 627 0 0,-31 58 143 0 0,94-175 232 0 0,-4 12 0 0 0,19-34 0 0 0,-1 0 0 0 0,1 1 0 0 0,1-1 0 0 0,0 1 0 0 0,0-1 0 0 0,1 5 0 0 0,-2 8-4814 0 0,4-24-604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66 153 15663 0 0,'0'0'719'0'0,"-1"1"-20"0"0,-6 2-524 0 0,5-1-113 0 0,-1-1 0 0 0,0 1 0 0 0,0-1-1 0 0,0 1 1 0 0,1 0 0 0 0,-1 0 0 0 0,1 0-1 0 0,0 1 1 0 0,-1-1 0 0 0,1 0 0 0 0,0 1-1 0 0,1-1 1 0 0,-1 1 0 0 0,0 0-1 0 0,1 0 1 0 0,-1 0 0 0 0,0 1-62 0 0,0 3 367 0 0,-1 0 0 0 0,0 0 0 0 0,-4 6-367 0 0,4-3 16 0 0,4-9 7 0 0,-1 0 1 0 0,0 0-1 0 0,1 0 0 0 0,-1 1 0 0 0,0-1 1 0 0,1-1-1 0 0,0 1 0 0 0,-1 0 0 0 0,1 0 0 0 0,0 0 1 0 0,-1 0-1 0 0,1 0 0 0 0,0 0 0 0 0,0-1 1 0 0,-1 1-1 0 0,1 0 0 0 0,0-1 0 0 0,0 1 1 0 0,0-1-1 0 0,0 1 0 0 0,0-1 0 0 0,0 1 0 0 0,0-1 1 0 0,0 1-1 0 0,1-1-23 0 0,29 6 859 0 0,-15-4-575 0 0,-1-2 0 0 0,1 0 0 0 0,0-1 0 0 0,-1 0 0 0 0,1-2-284 0 0,77-16 873 0 0,-68 13-675 0 0,100-28-77 0 0,-2-5 0 0 0,-2-6-121 0 0,109-36-906 0 0,-131 53-2806 0 0,-74 22-357 0 0,3-1-2369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2:5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39 178 13823 0 0,'0'0'315'0'0,"0"0"45"0"0,0 0 21 0 0,1 1-49 0 0,12 16-208 0 0,-4-4 209 0 0,-8-12-236 0 0,0 1-1 0 0,0 0 1 0 0,0 0-1 0 0,0 0 1 0 0,0-1-1 0 0,0 1 1 0 0,0 0-1 0 0,1-1 1 0 0,-1 1-1 0 0,1-1 1 0 0,-1 0-1 0 0,1 1 1 0 0,0-1-1 0 0,0 0 1 0 0,-1 0-1 0 0,1 0 1 0 0,0 0-1 0 0,0 0 1 0 0,0-1-1 0 0,0 1 1 0 0,0-1-1 0 0,1 1-96 0 0,15-2 657 0 0,0 0 1 0 0,0-1-1 0 0,0-1 0 0 0,6-3-657 0 0,70-21 1078 0 0,-75 21-1105 0 0,20-8 27 0 0,0-1 0 0 0,-2-1 0 0 0,1-3 0 0 0,15-11 0 0 0,-44 25-57 0 0,-1-1 0 0 0,-1 0-1 0 0,1-1 1 0 0,-1 0 0 0 0,0 0-1 0 0,0 0 1 0 0,2-4 57 0 0,-8 10-61 0 0,-1 0 0 0 0,1 0 1 0 0,0 0-1 0 0,0 0 0 0 0,-1-1 1 0 0,1 1-1 0 0,-1 0 0 0 0,1 0 1 0 0,-1 0-1 0 0,1 0 0 0 0,-1-1 1 0 0,0 1-1 0 0,0 0 0 0 0,1 0 0 0 0,-1-1 1 0 0,0 1-1 0 0,0 0 0 0 0,0-1 61 0 0,-1 2-68 0 0,1-1 0 0 0,0 0 0 0 0,-1 0 0 0 0,1 0-1 0 0,0 1 1 0 0,-1-1 0 0 0,1 0 0 0 0,-1 1 0 0 0,1-1-1 0 0,-1 0 1 0 0,1 1 0 0 0,-1-1 0 0 0,0 1 0 0 0,1-1 0 0 0,-1 1-1 0 0,0-1 1 0 0,0 1 0 0 0,1-1 0 0 0,-1 1 0 0 0,0-1 68 0 0,-3 0-160 0 0,1 0 0 0 0,-1 0 0 0 0,0 0 0 0 0,1 0 0 0 0,-1 1 1 0 0,0 0-1 0 0,0-1 0 0 0,0 1 0 0 0,1 0 0 0 0,-4 1 160 0 0,-15 3-247 0 0,0 0-1 0 0,0 2 1 0 0,0 1 0 0 0,1 0-1 0 0,0 2 1 0 0,0 0-1 0 0,-11 8 248 0 0,-7 5 495 0 0,2 3 0 0 0,0 1-1 0 0,-11 12-494 0 0,25-19 155 0 0,1 1 0 0 0,1 1-1 0 0,1 1 1 0 0,1 0 0 0 0,0 2-155 0 0,12-13 143 0 0,0-1 1 0 0,1 1-1 0 0,0 0 1 0 0,0 0 0 0 0,1 0-1 0 0,0 1 1 0 0,1 0-1 0 0,1 0 1 0 0,0 0-1 0 0,1 1 1 0 0,0-1 0 0 0,0 0-1 0 0,2 2-143 0 0,0-11 37 0 0,0 0-1 0 0,0-1 0 0 0,0 1 1 0 0,0-1-1 0 0,1 1 0 0 0,0 0 1 0 0,-1-1-1 0 0,1 1 0 0 0,0-1 1 0 0,0 0-1 0 0,0 1 0 0 0,1-1 1 0 0,-1 0-1 0 0,1 1 1 0 0,-1-1-1 0 0,1 0 0 0 0,0 0 1 0 0,-1 0-1 0 0,1-1 0 0 0,0 1 1 0 0,0 0-1 0 0,0-1 0 0 0,1 1 1 0 0,-1-1-1 0 0,0 1 0 0 0,1-1 1 0 0,-1 0-1 0 0,1 0 0 0 0,-1 0 1 0 0,1-1-1 0 0,-1 1 1 0 0,1-1-1 0 0,1 1-36 0 0,7 1 123 0 0,0-1 1 0 0,1-1-1 0 0,-1 0 1 0 0,0 0-1 0 0,1-1 1 0 0,-1 0-1 0 0,5-2-123 0 0,14-3-195 0 0,104-20-1319 0 0,-46 3-4825 0 0,-45 8 539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277 208 11975 0 0,'0'0'267'0'0,"0"0"42"0"0,1-1 17 0 0,35-39 84 0 0,-26 30-59 0 0,-1 0 0 0 0,0-1 0 0 0,0 0 0 0 0,-2-1 0 0 0,1 0-1 0 0,-1 0 1 0 0,3-7-351 0 0,-10 17 92 0 0,1 1-1 0 0,-1-1 0 0 0,1 1 1 0 0,-1-1-1 0 0,0 0 1 0 0,1 1-1 0 0,-1-1 0 0 0,0 0 1 0 0,0 1-1 0 0,0-1 1 0 0,-1-1-92 0 0,1-8 461 0 0,0 10-456 0 0,1 0-1 0 0,-1 0 1 0 0,0 0-1 0 0,0 0 1 0 0,0-1 0 0 0,0 1-1 0 0,0 0 1 0 0,0 0 0 0 0,-1 0-1 0 0,1 0 1 0 0,0 0-1 0 0,0 0 1 0 0,-1 0 0 0 0,1 0-1 0 0,-1 0 1 0 0,1 0 0 0 0,-1 0-1 0 0,1 0 1 0 0,-1 0-1 0 0,0 0 1 0 0,1 0 0 0 0,-1 1-1 0 0,0-1 1 0 0,0 0 0 0 0,0 1-1 0 0,1-1 1 0 0,-1 0-1 0 0,0 1 1 0 0,0-1 0 0 0,0 1-1 0 0,0-1 1 0 0,0 1 0 0 0,0-1-1 0 0,0 1 1 0 0,0 0-1 0 0,-1-1-4 0 0,-1 0-1 0 0,-2 0 1 0 0,-1 0 0 0 0,1 0 0 0 0,0 0 0 0 0,0 0 0 0 0,-1 1 0 0 0,1 0 0 0 0,0 0 0 0 0,0 0 0 0 0,-4 1 0 0 0,-46 10 0 0 0,34-5 0 0 0,0 0 0 0 0,1 1 0 0 0,0 1 0 0 0,1 1 0 0 0,0 1 0 0 0,0 1 0 0 0,1 0 0 0 0,0 1 0 0 0,1 1 0 0 0,1 1 0 0 0,-13 13 0 0 0,27-25 40 0 0,1 0-1 0 0,0 0 0 0 0,-1-1 1 0 0,1 1-1 0 0,0 0 1 0 0,0 0-1 0 0,0 0 0 0 0,1 0 1 0 0,-1 0-1 0 0,0 0 0 0 0,1 0 1 0 0,-1 0-1 0 0,1 0 1 0 0,0 1-1 0 0,0-1 0 0 0,0 0 1 0 0,0 0-1 0 0,0 0 1 0 0,0 0-1 0 0,1 0 0 0 0,-1 0 1 0 0,0 1-1 0 0,1-1 0 0 0,0 0 1 0 0,0 0-1 0 0,0 1-39 0 0,3 5 171 0 0,0 0 0 0 0,1-1-1 0 0,0 0 1 0 0,0 0 0 0 0,0 0-1 0 0,1 0-170 0 0,-1-3 106 0 0,-1 0-1 0 0,0-1 0 0 0,1 1 1 0 0,0-1-1 0 0,0 0 0 0 0,0 0 1 0 0,0 0-1 0 0,0-1 1 0 0,1 0-1 0 0,-1 0 0 0 0,1 0-105 0 0,2 0 127 0 0,1 0 0 0 0,-1 0 0 0 0,0-1 0 0 0,0 0 0 0 0,1 0 0 0 0,-1-1 0 0 0,5 0-127 0 0,4-3 0 0 0,1 0 0 0 0,-1-2 0 0 0,0 0 0 0 0,0 0 0 0 0,-1-2 0 0 0,0 0 0 0 0,9-6 0 0 0,-19 9 0 0 0,-1 0 0 0 0,0 0 0 0 0,1 0 0 0 0,-2-1 0 0 0,1 0 0 0 0,0 0 0 0 0,-1 0 0 0 0,0-1 0 0 0,0 0 0 0 0,-1 1 0 0 0,0-1 0 0 0,2-3 0 0 0,-5 9-1 0 0,0 0 0 0 0,0 0 0 0 0,0 0 0 0 0,0 0 0 0 0,0 0 0 0 0,0 0 0 0 0,0 0 0 0 0,0 1 0 0 0,0-1 0 0 0,0 0 0 0 0,0 0 0 0 0,0 0-1 0 0,1 0 1 0 0,-1 0 0 0 0,0 0 0 0 0,0 0 0 0 0,0 0 0 0 0,0 0 0 0 0,0 0 0 0 0,0 0 0 0 0,0 0 0 0 0,1 0 0 0 0,-1 0 0 0 0,0 0 0 0 0,0 0 0 0 0,0 0 0 0 0,0 0 0 0 0,0 0 0 0 0,0 0 0 0 0,0 0 0 0 0,1 0-1 0 0,-1 0 1 0 0,0 0 0 0 0,0 0 0 0 0,0 0 0 0 0,0 0 0 0 0,0 0 0 0 0,0 0 0 0 0,0 0 0 0 0,0 0 0 0 0,1 0 0 0 0,-1 0 0 0 0,0 0 0 0 0,0 0 0 0 0,0-1 0 0 0,0 1 0 0 0,0 0 0 0 0,0 0 0 0 0,0 0 0 0 0,0 0-1 0 0,0 0 1 0 0,0 0 0 0 0,0 0 0 0 0,0 0 0 0 0,0-1 0 0 0,0 1 0 0 0,1 0 1 0 0,1 14-846 0 0,-2-11 368 0 0,7 40-130 0 0,-3-20-678 0 0,-3-21-164 0 0,1 3-71 0 0,5 15-14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17503 0 0,'10'0'1904'0'0,"-9"-1"-1903"0"0,-1 1-1 0 0,1 0 0 0 0,-1 0 1 0 0,1 0-1 0 0,-1-1 0 0 0,0 1 1 0 0,1 0-1 0 0,-1 0 1 0 0,1 0-1 0 0,-1 0 0 0 0,1 0 1 0 0,-1 0-1 0 0,1 0 0 0 0,-1 0 1 0 0,1 0-1 0 0,-1 0 1 0 0,0 0-1 0 0,1 0 0 0 0,-1 1 1 0 0,1-1-1 0 0,-1 0 0 0 0,1 0 1 0 0,-1 0-1 0 0,0 0 1 0 0,1 1-1 0 0,-1-1 0 0 0,1 0 1 0 0,-1 1-1 0 0,0-1 0 0 0,1 0 1 0 0,-1 1-1 0 0,0-1 1 0 0,0 0-1 0 0,1 1 0 0 0,-1-1 1 0 0,0 0-1 0 0,0 1 0 0 0,1-1 1 0 0,-1 1-1 0 0,0 0 1 0 0,7 10-1 0 0,-4 1 0 0 0,-3-3 0 0 0,-1 0 0 0 0,0 0 0 0 0,0 0 0 0 0,-1 0 0 0 0,0 0 0 0 0,-3 6 0 0 0,-5 27 0 0 0,-1 8 0 0 0,10-48 0 0 0,1 0 0 0 0,0 0 0 0 0,-1 0 0 0 0,1 0 0 0 0,0 0 0 0 0,0 0 0 0 0,1 0 0 0 0,-1 0 0 0 0,0 0 0 0 0,1 0 0 0 0,0 1 0 0 0,-1-1 0 0 0,1 0 0 0 0,-1 0 0 0 0,1 0 0 0 0,-1 0 0 0 0,0 0 0 0 0,0 0 0 0 0,0 0 0 0 0,0 0 0 0 0,-1 2 0 0 0,-3 5-269 0 0,3-7-1135 0 0,1-2 1158 0 0,0 1 0 0 0,1 0 0 0 0,-1-1 0 0 0,0 1-1 0 0,1-1 1 0 0,-1 1 0 0 0,1-1 0 0 0,-1 0 0 0 0,1 1 0 0 0,-1-1 0 0 0,1 1 0 0 0,-1-1 0 0 0,1 0 0 0 0,-1 1 0 0 0,1-1 0 0 0,0 0 246 0 0,9 2-2046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13823 0 0,'0'0'315'0'0,"0"0"45"0"0,0 0 21 0 0,0 0-49 0 0,0 0-149 0 0,0 0 194 0 0,0 0 110 0 0,0 3 22 0 0,1 5-417 0 0,-1 0 0 0 0,0 0-1 0 0,0 0 1 0 0,-1 0 0 0 0,0 1 0 0 0,0-1-1 0 0,-1 0 1 0 0,-1 2-92 0 0,-6 19 709 0 0,-9 18-709 0 0,4-12 605 0 0,1 0-303 0 0,-114 285 4 0 0,19-106-306 0 0,-4-21-1673 0 0,100-172-296 0 0,-1-1 1 0 0,-4 4 1968 0 0,-3 2-2046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2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75 11975 0 0,'0'0'547'0'0,"0"0"-11"0"0,-1 2-344 0 0,-17 49 768 0 0,17-49-451 0 0,1 0 3 0 0,-1 5 0 0 0,1-6 0 0 0,1 1 0 0 0,0 0-481 0 0,0 0-1 0 0,1 0 0 0 0,-1-1 0 0 0,1 1 1 0 0,0 0-1 0 0,-1-1 0 0 0,1 1 0 0 0,0-1 1 0 0,0 0-1 0 0,0 0 0 0 0,0 0 1 0 0,0 0-1 0 0,0 0 0 0 0,1 0 0 0 0,-1 0 1 0 0,0 0-1 0 0,0-1 0 0 0,0 1 1 0 0,1-1-1 0 0,-1 0 0 0 0,0 0 0 0 0,1 0 1 0 0,-1 0-1 0 0,0 0 0 0 0,1 0-30 0 0,9-2 249 0 0,-1 0 0 0 0,1 0 0 0 0,-1-1 0 0 0,7-3-249 0 0,-9 4 295 0 0,15-8-219 0 0,1 0 0 0 0,-1-2 0 0 0,-1-1 0 0 0,0 0 0 0 0,-1-2 0 0 0,-1-1 0 0 0,0 0 0 0 0,9-11-76 0 0,-21 18 0 0 0,-5 4-113 0 0,-6 3 29 0 0,-5 2-89 0 0,7 0 142 0 0,-8 2-120 0 0,0 0 0 0 0,1 0 1 0 0,-1 0-1 0 0,1 1 0 0 0,0 0 1 0 0,-6 4 150 0 0,-40 25-687 0 0,-88 54 687 0 0,53-33 0 0 0,75-44 0 0 0,1 0 0 0 0,0 1 0 0 0,-5 6 0 0 0,-13 11 0 0 0,24-20 0 0 0,8 5 0 0 0,4-2 0 0 0,-4-8-59 0 0,0-1 1 0 0,0 0-1 0 0,1 0 0 0 0,-1-1 0 0 0,0 1 0 0 0,0 0 0 0 0,1-1 1 0 0,-1 1-1 0 0,0-1 0 0 0,1 0 0 0 0,-1 0 0 0 0,0 0 0 0 0,1 0 0 0 0,-1 0 1 0 0,1-1 58 0 0,37-6-1551 0 0,-29 5 1135 0 0,24-5-607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15663 0 0,'0'0'356'0'0,"0"0"50"0"0,0 0 20 0 0,0 0-42 0 0,2 1-250 0 0,5 3-49 0 0,-5-2 280 0 0,-2-2 122 0 0,0 0 22 0 0,0 0-66 0 0,1-2-294 0 0,2-2-61 0 0,-1 1 123 0 0,-1 1-1 0 0,1-1 1 0 0,-1 0-1 0 0,1 1 0 0 0,-1-1 1 0 0,0 0-1 0 0,0-3-210 0 0,7-13 487 0 0,3-8-469 0 0,-9 22-18 0 0,0 1-1 0 0,-1-1 1 0 0,1 1 0 0 0,1-1 0 0 0,-1 1-1 0 0,1 0 1 0 0,0 0 0 0 0,16-20-166 0 0,1 2 0 0 0,1 0 0 0 0,2 1 0 0 0,0 2 0 0 0,0 0 0 0 0,15-7 166 0 0,-24 17-83 0 0,0 0 0 0 0,1 2 0 0 0,0 0 0 0 0,0 0 0 0 0,1 2 0 0 0,-1 0 0 0 0,1 0 0 0 0,0 2 0 0 0,1 0 0 0 0,-1 1 0 0 0,0 0 0 0 0,14 1 83 0 0,56 11 0 0 0,-81-10 49 0 0,-1 0-1 0 0,0 1 1 0 0,0 0 0 0 0,0 0-1 0 0,0 0 1 0 0,0 1-1 0 0,0 0 1 0 0,0-1-1 0 0,0 1 1 0 0,-1 0 0 0 0,1 1-1 0 0,-1-1 1 0 0,1 1-1 0 0,-1-1 1 0 0,0 1 0 0 0,0 0-1 0 0,0 0 1 0 0,-1 0-1 0 0,1 1 1 0 0,-1-1-1 0 0,1 1 1 0 0,-1-1 0 0 0,0 1-1 0 0,0 0 1 0 0,-1 0-1 0 0,1 0 1 0 0,-1 0 0 0 0,0 0-1 0 0,0 0 1 0 0,0 0-1 0 0,-1 0 1 0 0,1 1-1 0 0,-1-1 1 0 0,0 0 0 0 0,0 0-1 0 0,-1 0 1 0 0,1 1-1 0 0,-1-1 1 0 0,0 0 0 0 0,0 0-1 0 0,-1 2-48 0 0,-2 4 96 0 0,-1 0-1 0 0,0 1 1 0 0,-1-2 0 0 0,0 1-1 0 0,0 0 1 0 0,-3 1-96 0 0,-16 19 1275 0 0,-6 4-1275 0 0,29-32 34 0 0,-35 34 123 0 0,-23 17-157 0 0,28-25 8 0 0,14-14-409 0 0,0-2-1 0 0,0 0 1 0 0,-2 0 0 0 0,1-2 0 0 0,-2-1-1 0 0,-10 4 402 0 0,29-12-110 0 0,0-1 1 0 0,0 1-1 0 0,0 0 0 0 0,0-1 1 0 0,0 1-1 0 0,0-1 0 0 0,0 0 1 0 0,0 0-1 0 0,0 0 0 0 0,0 0 1 0 0,0 0-1 0 0,0 0 0 0 0,0 0 1 0 0,0-1-1 0 0,0 1 0 0 0,0-1 1 0 0,0 1-1 0 0,0-1 0 0 0,-1 0 110 0 0,2 0-118 0 0,0 0 0 0 0,0 0 0 0 0,0 0 0 0 0,0 0 1 0 0,0 0-1 0 0,0 0 0 0 0,0 0 0 0 0,1 0 0 0 0,-1-1 0 0 0,0 1 0 0 0,0 0 0 0 0,1 0 0 0 0,-1-1 0 0 0,1 1 0 0 0,-1 0 0 0 0,1-1 0 0 0,0 1 0 0 0,0-1 1 0 0,-1 1-1 0 0,1 0 0 0 0,0-1 0 0 0,0 1 0 0 0,0-1 0 0 0,1 1 0 0 0,-1 0 0 0 0,0-1 0 0 0,0 1 0 0 0,1-1 0 0 0,-1 1 118 0 0,6-22-3754 0 0,8-19 3754 0 0,-6 19-4438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45 13823 0 0,'2'-3'98'0'0,"1"0"-1"0"0,0 0 1 0 0,-1 1-1 0 0,1-1 0 0 0,0 1 1 0 0,0 0-1 0 0,1-1 1 0 0,-1 1-1 0 0,0 1 1 0 0,1-1-1 0 0,-1 0 0 0 0,1 1 1 0 0,1-1-98 0 0,13-6 245 0 0,-10 4-174 0 0,-6 3 294 0 0,-2 1 122 0 0,0 0 22 0 0,0 0-66 0 0,1 1-294 0 0,3 8-133 0 0,-4-3 56 0 0,0 0 1 0 0,0 0-1 0 0,0 0 0 0 0,-1 0 0 0 0,0 0 1 0 0,0-1-1 0 0,-1 1 0 0 0,0 0 0 0 0,0-1 1 0 0,-2 5-73 0 0,-6 11 550 0 0,-1 0 0 0 0,-2 2-550 0 0,6-11 129 0 0,-99 175 1683 0 0,-79 135-1480 0 0,158-278-337 0 0,-102 156-54 0 0,114-179-223 0 0,-18 25-519 0 0,31-42 624 0 0,-1 0-1 0 0,1 0 1 0 0,1 0 0 0 0,-1 0 0 0 0,1 0-1 0 0,-1 0 1 0 0,1 1 0 0 0,0-1-1 0 0,1 0 1 0 0,-1 4 177 0 0,3-7-512 0 0,8-1 0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 11975 0 0,'0'-1'50'0'0,"1"0"0"0"0,0 1 0 0 0,-1-1 0 0 0,1 0 0 0 0,0 1 0 0 0,0-1 0 0 0,-1 1 0 0 0,1-1 0 0 0,0 1 0 0 0,0 0 0 0 0,0-1 0 0 0,0 1 0 0 0,0 0 0 0 0,0 0 0 0 0,-1-1 0 0 0,1 1 0 0 0,0 0 0 0 0,0 0 0 0 0,0 0 0 0 0,0 0 0 0 0,0 0 0 0 0,0 0 0 0 0,0 0 0 0 0,0 1-50 0 0,-2-1 102 0 0,-6 5 185 0 0,0 0 1 0 0,0-1 0 0 0,-1 0-1 0 0,0-1 1 0 0,1 0 0 0 0,-1 0 0 0 0,-7 2-288 0 0,-23 9 479 0 0,32-12-356 0 0,1 1 1 0 0,0 0-1 0 0,0 0 1 0 0,0 0-1 0 0,0 1 1 0 0,1 0-1 0 0,-1 0 1 0 0,1 0-1 0 0,0 0 1 0 0,0 1-1 0 0,1-1 1 0 0,-1 1-1 0 0,-1 4-123 0 0,-62 101 2032 0 0,39-59-2004 0 0,20-36-324 0 0,0 1 0 0 0,-1-1 0 0 0,-7 9 296 0 0,-12 15-2376 0 0,27-37 903 0 0,1-3-51 0 0,2-7-11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106 337 13823 0 0,'-2'1'315'0'0,"-2"1"-227"0"0,0 1 0 0 0,-1-1 0 0 0,0 0 0 0 0,1 0 0 0 0,-1-1 0 0 0,0 0 0 0 0,0 1 0 0 0,-5-1-88 0 0,4 0 70 0 0,1 0 1 0 0,-1 1-1 0 0,0 0 1 0 0,0 0-1 0 0,1 0 1 0 0,-1 0-1 0 0,-1 2-70 0 0,-2 2 37 0 0,13-10 78 0 0,8-7 169 0 0,38-39 251 0 0,2 3 0 0 0,2 1-1 0 0,42-25-534 0 0,-40 35 0 0 0,1 2 0 0 0,2 3 0 0 0,13-2 0 0 0,-67 30 135 0 0,0 1-1 0 0,1 0 1 0 0,-1 1-1 0 0,1-1 1 0 0,-1 1-1 0 0,1 0 1 0 0,0 1-1 0 0,0-1 1 0 0,-1 1-1 0 0,1 0 0 0 0,0 0 1 0 0,0 1-1 0 0,0 0 1 0 0,3 1-135 0 0,-8-1 6 0 0,1 0 0 0 0,-1 0 0 0 0,1 0 1 0 0,-1 0-1 0 0,0 0 0 0 0,1 0 0 0 0,-1 0 0 0 0,0 1 1 0 0,0-1-1 0 0,0 0 0 0 0,0 1 0 0 0,0-1 0 0 0,0 1 1 0 0,0 0-1 0 0,0-1 0 0 0,-1 1 0 0 0,1-1 0 0 0,-1 1 1 0 0,1 0-1 0 0,-1 0 0 0 0,0-1 0 0 0,0 1 0 0 0,1 0 1 0 0,-1 0-1 0 0,0-1 0 0 0,-1 1 0 0 0,1 0 1 0 0,0 0-1 0 0,0 0-6 0 0,-1 7-4 0 0,-1 1 0 0 0,0 0 1 0 0,0 0-1 0 0,-2 3 4 0 0,-6 14 0 0 0,0 0 0 0 0,-2 0 0 0 0,-4 6 0 0 0,8-17 0 0 0,-7 13 0 0 0,-2-1 0 0 0,-7 10 0 0 0,18-27-106 0 0,0 0-1 0 0,0 1 1 0 0,2-1-1 0 0,-1 1 1 0 0,1 0-1 0 0,-1 9 107 0 0,-5 9-1393 0 0,10-28 173 0 0,0-2-253 0 0,0 0-51 0 0,0 0-11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13823 0 0,'0'0'315'0'0,"0"0"45"0"0,0 0 21 0 0,0 0-49 0 0,0 2-220 0 0,1 0-111 0 0,-1 1-1 0 0,0 0 0 0 0,-1 0 0 0 0,1 0 1 0 0,0-1-1 0 0,-1 1 0 0 0,0 0 1 0 0,1 0-1 0 0,-1-1 0 0 0,0 1 1 0 0,-1 0-1 0 0,1-1 0 0 0,-1 2 0 0 0,-25 34 129 0 0,13-19 186 0 0,-57 92 1193 0 0,43-74-740 0 0,3 1 0 0 0,-14 29-768 0 0,-41 73 625 0 0,10-19-642 0 0,25-38 17 0 0,-54 103 0 0 0,83-152-200 0 0,-1-1-1 0 0,-22 28 201 0 0,27-38-983 0 0,11-21 471 0 0,1-2 0 0 0,0 0 0 0 0,0 0-989 0 0,0 0-3958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15663 0 0,'0'0'356'0'0,"0"0"50"0"0,0 0 20 0 0,0 0-42 0 0,0 2-250 0 0,0-2-134 0 0,0 0 0 0 0,0 1 1 0 0,0-1-1 0 0,1 1 0 0 0,-1-1 1 0 0,0 1-1 0 0,0-1 1 0 0,0 0-1 0 0,0 1 0 0 0,0-1 1 0 0,1 1-1 0 0,-1-1 0 0 0,0 0 1 0 0,0 1-1 0 0,0-1 1 0 0,1 1-1 0 0,-1-1 0 0 0,0 0 1 0 0,1 1-1 0 0,-1-1 0 0 0,0 0 1 0 0,1 0-1 0 0,-1 1 1 0 0,0-1-1 0 0,1 0 0 0 0,-1 0 1 0 0,1 1-1 0 0,-1-1 0 0 0,0 0 1 0 0,1 0-1 0 0,-1 0 1 0 0,1 0-1 0 0,-1 0 0 0 0,1 0 1 0 0,-1 0-1 0 0,1 0 0 0 0,-1 0 1 0 0,0 0-1 0 0,1 0 1 0 0,-1 0-1 0 0,1 0 0 0 0,0 0-1 0 0,26 3 1 0 0,0-2 0 0 0,0-1 0 0 0,2-1 0 0 0,-3 0 0 0 0,58-5 2147 0 0,57-11-2147 0 0,-95 10 309 0 0,125-21 1452 0 0,36-6-277 0 0,-162 30-2083 0 0,-9 0-2187 0 0,33-7 2786 0 0,-66 10-261 0 0,-1 1 1 0 0,1-1-1 0 0,-1 1 0 0 0,1 0 0 0 0,-1-1 0 0 0,1 1 1 0 0,-1 1-1 0 0,1-1 0 0 0,-1 0 0 0 0,1 0 0 0 0,-1 1 1 0 0,1 0-1 0 0,-1-1 0 0 0,0 1 0 0 0,1 0 261 0 0,-1 0-1985 0 0,-2 1-528 0 0,2 7-1921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50 10135 0 0,'17'-8'333'0'0,"0"1"-1"0"0,0 0 1 0 0,12-3-333 0 0,21-7 950 0 0,-49 17 28 0 0,-1 0 40 0 0,-1 6-671 0 0,1 0-1 0 0,-2 1 0 0 0,1-1 0 0 0,-1 0 1 0 0,0 0-1 0 0,0 0 0 0 0,-1 0 0 0 0,1-1 1 0 0,-4 5-347 0 0,-6 15 587 0 0,-6 12 275 0 0,-1-2 0 0 0,-2 0 0 0 0,-25 31-862 0 0,0 0 930 0 0,32-44-829 0 0,-33 49-30 0 0,-8 4-71 0 0,-56 73-876 0 0,72-94-497 0 0,26-29-5735 0 0,19-44 4073 0 0,2-1 1499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364 107 13823 0 0,'0'0'315'0'0,"0"0"45"0"0,0 0 21 0 0,0 0-49 0 0,0 1-220 0 0,0 1 28 0 0,0 0 0 0 0,1 0-1 0 0,-1 0 1 0 0,1 0 0 0 0,0 0-1 0 0,-1 0 1 0 0,1 0 0 0 0,0 0-1 0 0,0-1 1 0 0,0 1 0 0 0,0 0-1 0 0,1-1 1 0 0,-1 1 0 0 0,0 0-1 0 0,1-1 1 0 0,-1 0 0 0 0,1 1-1 0 0,-1-1 1 0 0,1 0 0 0 0,0 0-1 0 0,-1 0 1 0 0,1 0 0 0 0,0 0 0 0 0,0 0-1 0 0,0 0-139 0 0,3 0 232 0 0,0 1-1 0 0,-1-1 1 0 0,1 0-1 0 0,0-1 0 0 0,0 1 1 0 0,-1-1-1 0 0,1 0 1 0 0,0 0-1 0 0,0-1 1 0 0,-1 1-1 0 0,1-1 0 0 0,0 0 1 0 0,-1 0-1 0 0,1-1 1 0 0,0 1-1 0 0,1-2-231 0 0,2 0 125 0 0,0-1 0 0 0,-1 0 1 0 0,1-1-1 0 0,-1 0 0 0 0,0 0 0 0 0,0 0 0 0 0,-1-1 0 0 0,6-5-125 0 0,-2 0 105 0 0,-6 8-357 0 0,-1-1 0 0 0,1 0 0 0 0,-1 0-1 0 0,0 0 1 0 0,3-5 252 0 0,-5 7-52 0 0,0 0 0 0 0,0 0 0 0 0,-1 0-1 0 0,1 0 1 0 0,-1 0 0 0 0,1 0 0 0 0,-1-1-1 0 0,0 1 1 0 0,0 0 0 0 0,0 0-1 0 0,0 0 1 0 0,0-1 0 0 0,0 1 0 0 0,0 0-1 0 0,-1 0 1 0 0,0-1 52 0 0,1 2-46 0 0,0 0 0 0 0,0 0 0 0 0,-1 0-1 0 0,1 0 1 0 0,0 0 0 0 0,-1 0 0 0 0,1 0 0 0 0,0 0 0 0 0,-1 0-1 0 0,1 1 1 0 0,-1-1 0 0 0,0 0 0 0 0,1 0 0 0 0,-1 1 0 0 0,0-1-1 0 0,1 0 1 0 0,-1 1 0 0 0,0-1 0 0 0,0 0 0 0 0,0 1 46 0 0,-1-1-80 0 0,1 1 0 0 0,-1-1 0 0 0,0 1 0 0 0,1 0 0 0 0,-1 0 0 0 0,0 0 0 0 0,1 0 0 0 0,-1 0 0 0 0,0 0 0 0 0,0 1 0 0 0,1-1 1 0 0,-2 1 79 0 0,-17 4-42 0 0,0 2 0 0 0,0 0-1 0 0,1 1 1 0 0,-2 2 42 0 0,-15 6 3 0 0,-14 5-3 0 0,1 3 0 0 0,1 2 0 0 0,1 2 0 0 0,2 2 0 0 0,-27 23 0 0 0,59-42 0 0 0,0 1 0 0 0,1 0 0 0 0,0 1 0 0 0,-1 4 0 0 0,8-11 0 0 0,0 1 0 0 0,1-1 0 0 0,0 1 0 0 0,0 0 0 0 0,1 1 0 0 0,0-1 0 0 0,0 1 0 0 0,1-1 0 0 0,0 1 0 0 0,0 3 0 0 0,1-9 0 0 0,1 1 0 0 0,0-1 0 0 0,0 1 0 0 0,0-1 0 0 0,0 1 0 0 0,0-1 0 0 0,0 1 0 0 0,1-1 0 0 0,-1 1 0 0 0,1-1 0 0 0,0 0 0 0 0,0 1 0 0 0,-1-1 0 0 0,2 0 0 0 0,-1 1 0 0 0,0-1 0 0 0,0 0 0 0 0,1 0 0 0 0,-1 0 0 0 0,1 0 0 0 0,0 0 0 0 0,1 0 0 0 0,-1 0 0 0 0,1 0 0 0 0,-1 0 0 0 0,1-1 0 0 0,0 1 0 0 0,-1-1 0 0 0,1 1 0 0 0,0-1 0 0 0,0 0 0 0 0,0 0 0 0 0,0 0 0 0 0,1-1 0 0 0,-1 1 0 0 0,2-1 0 0 0,24 2-608 0 0,0-3 0 0 0,0 0 0 0 0,1-2-1 0 0,-1-1 1 0 0,0-1 0 0 0,-1-1 0 0 0,6-4 608 0 0,24-9-1535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125 443 17503 0 0,'0'0'399'0'0,"0"0"60"0"0,0-1 21 0 0,2-6-376 0 0,0 0 0 0 0,-1 0 0 0 0,0 0 0 0 0,0 0 0 0 0,0 0 0 0 0,-1-1-104 0 0,0-2-10 0 0,1 0-1 0 0,0 1 1 0 0,0-1-1 0 0,2-2 11 0 0,3-6 241 0 0,0 1 0 0 0,1-1 0 0 0,1 1 0 0 0,1 1 0 0 0,1-1 0 0 0,0 2 0 0 0,1-1 0 0 0,0 1 0 0 0,1 1 0 0 0,1 0 0 0 0,0 1-1 0 0,1 0 1 0 0,1 1 0 0 0,-1 1 0 0 0,2 0 0 0 0,0 1 0 0 0,2-1-241 0 0,24-10 65 0 0,26-8-65 0 0,-48 21-1331 0 0,1 2 0 0 0,0 0-1 0 0,0 1 1 0 0,12 0 1331 0 0,-4 2-6820 0 0</inkml:trace>
  <inkml:trace contextRef="#ctx0" brushRef="#br0" timeOffset="1">876 89 17503 0 0,'0'0'399'0'0,"0"0"60"0"0,-1 1 21 0 0,-179 289 1335 0 0,103-177-1000 0 0,-48 50-815 0 0,114-150-18 0 0,-53 64-173 0 0,4 2-1 0 0,-15 31 192 0 0,15-9-957 0 0,-66 105 251 0 0,117-194 237 0 0,0-1 0 0 0,0 0 1 0 0,-1 0-1 0 0,0-1 0 0 0,-1 0 0 0 0,-11 8 469 0 0,21-17-232 0 0,1-1 127 0 0,0 1 0 0 0,-1-1 1 0 0,1 1-1 0 0,-1-1 0 0 0,1 0 1 0 0,-1 1-1 0 0,1-1 1 0 0,-1 0-1 0 0,1 1 0 0 0,-1-1 1 0 0,1 0-1 0 0,-1 1 1 0 0,0-1-1 0 0,1 0 0 0 0,-1 0 1 0 0,1 0-1 0 0,-2 0 105 0 0,-3-6-1024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15663 0 0,'0'0'356'0'0,"0"0"50"0"0,0 0 20 0 0,0-2-42 0 0,0-1-376 0 0,1 1-1 0 0,-1-1 1 0 0,1 1-1 0 0,-1-1 0 0 0,1 1 1 0 0,0-1-1 0 0,0 1 1 0 0,0 0-1 0 0,1-1 0 0 0,-1 1 1 0 0,0 0-1 0 0,1 0 1 0 0,0 0-1 0 0,-1 0 1 0 0,1 0-1 0 0,0 0 0 0 0,0 1 1 0 0,0-1-1 0 0,1 0-7 0 0,9-9 4 0 0,1 2-1 0 0,10-6-3 0 0,11-5 0 0 0,37-15 0 0 0,-16 8 0 0 0,-38 19 0 0 0,160-79-17 0 0,-131 67 61 0 0,1 3 0 0 0,45-11-44 0 0,-74 23 273 0 0,0 2 1 0 0,0 0-1 0 0,0 1 0 0 0,8 1-273 0 0,-18 1 164 0 0,0 0 0 0 0,-1 0 0 0 0,1 1 0 0 0,0 1 0 0 0,0-1 0 0 0,-1 1 0 0 0,1 0 0 0 0,0 1 0 0 0,-1 0 0 0 0,0 0 0 0 0,4 2-164 0 0,-8-3 72 0 0,0 1 0 0 0,1-1 0 0 0,-1 0 0 0 0,-1 1 0 0 0,1 0 0 0 0,0 0 0 0 0,-1 0 0 0 0,1 0 0 0 0,-1 0 0 0 0,0 0 0 0 0,0 1 0 0 0,0-1 0 0 0,0 1 0 0 0,0 1-72 0 0,0 1 24 0 0,0 0 0 0 0,-1 1-1 0 0,0-1 1 0 0,0 0 0 0 0,0 0-1 0 0,-1 1 1 0 0,0-1 0 0 0,-1 5-24 0 0,-1 5-13 0 0,0-1 0 0 0,-2 1 0 0 0,1-1 0 0 0,-2 0 0 0 0,0 0 0 0 0,-7 12 13 0 0,5-12 161 0 0,-1 0-1 0 0,0-1 1 0 0,-2 1 0 0 0,1-2-1 0 0,-2 0 1 0 0,1 0 0 0 0,-7 5-161 0 0,-5 2 163 0 0,-1-1 0 0 0,0-1-1 0 0,-19 10-162 0 0,-8 6-619 0 0,30-19 432 0 0,0-1-1 0 0,-1-1 0 0 0,-1-1 1 0 0,0-1-1 0 0,-11 3 188 0 0,20-9-18 0 0,0-1 0 0 0,0 0-1 0 0,0-1 1 0 0,-13 1 18 0 0,23-3-84 0 0,0-1 0 0 0,0 0 0 0 0,0 0 0 0 0,0 0 0 0 0,0 0 0 0 0,0 0 0 0 0,-1-1 1 0 0,1 0-1 0 0,0 1 0 0 0,0-1 0 0 0,0 0 0 0 0,1 0 0 0 0,-1-1 0 0 0,0 1 0 0 0,0 0 0 0 0,0-1 0 0 0,1 0 0 0 0,-1 0 0 0 0,1 0 0 0 0,0 0 0 0 0,-1 0 0 0 0,1 0 0 0 0,0-1 0 0 0,0 0 84 0 0,-21-37-5001 0 0,19 28-454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194 506 11975 0 0,'0'1'267'0'0,"-2"4"-165"0"0,-1 0 0 0 0,0 0 0 0 0,1 0 0 0 0,-2 0 0 0 0,1-1 0 0 0,0 0 0 0 0,-1 1 0 0 0,0-1 0 0 0,0 0 0 0 0,0-1 0 0 0,-2 2-102 0 0,3-3 80 0 0,0 0 0 0 0,0 0-1 0 0,0 0 1 0 0,-1 0 0 0 0,1-1-1 0 0,-1 1 1 0 0,1-1 0 0 0,-1 0 0 0 0,0 0-1 0 0,0 0 1 0 0,1 0 0 0 0,-1-1-1 0 0,0 1 1 0 0,0-1 0 0 0,0 0 0 0 0,0 0-1 0 0,-1-1-79 0 0,-1 0 256 0 0,-1-1 0 0 0,0 0 0 0 0,1 0 0 0 0,0-1 0 0 0,-1 0 0 0 0,1 0 0 0 0,0 0 0 0 0,0-1 0 0 0,1 0 0 0 0,-5-3-256 0 0,9 5 112 0 0,-1 0-1 0 0,1 1 1 0 0,0-1-1 0 0,0 0 0 0 0,0 0 1 0 0,0 1-1 0 0,0-1 1 0 0,0 0-1 0 0,0 0 1 0 0,1 0-1 0 0,-1 0 1 0 0,0 0-1 0 0,1 0 1 0 0,0 0-1 0 0,0 0 0 0 0,0 0 1 0 0,0-1-1 0 0,0 1 1 0 0,0 0-1 0 0,0 0 1 0 0,0 0-112 0 0,1-1 140 0 0,0-1 1 0 0,-1 1-1 0 0,1 0 1 0 0,0-1-1 0 0,0 1 1 0 0,1 0-1 0 0,-1 0 1 0 0,1 0-1 0 0,0 0 1 0 0,-1 0-1 0 0,1 0 1 0 0,2-2-141 0 0,44-42 78 0 0,3 2 1 0 0,11-7-79 0 0,-2 3 8 0 0,44-29-8 0 0,-17 14 0 0 0,-49 35 0 0 0,19-11 0 0 0,-39 29 0 0 0,1 0 0 0 0,0 2 0 0 0,0 0 0 0 0,12-3 0 0 0,-29 11 20 0 0,0 1-1 0 0,0-1 1 0 0,1 1-1 0 0,-1 0 1 0 0,0 0-1 0 0,0-1 1 0 0,0 2-1 0 0,0-1 1 0 0,0 0 0 0 0,2 0-20 0 0,9 1-3784 0 0,-12 1 1011 0 0,3 7-3026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146 148 10135 0 0,'0'0'464'0'0,"0"0"-9"0"0,1 0-295 0 0,4 4-3 0 0,-4-3 569 0 0,-1-1 244 0 0,0 0 44 0 0,0 0-61 0 0,16 27 2820 0 0,-15-25-3717 0 0,0-1-1 0 0,0 0 1 0 0,0 0-1 0 0,0 0 0 0 0,0 1 1 0 0,0-1-1 0 0,1 0 1 0 0,-1-1-1 0 0,1 1 1 0 0,-1 0-1 0 0,0 0 0 0 0,1 0 1 0 0,-1-1-1 0 0,1 1 1 0 0,0-1-1 0 0,-1 1 1 0 0,1-1-1 0 0,-1 0 0 0 0,1 0 1 0 0,0 0-1 0 0,-1 0 1 0 0,2 0-56 0 0,5 0 367 0 0,1 0 0 0 0,0-1 0 0 0,6-1-367 0 0,-9 1 178 0 0,12-2 42 0 0,-1 0-1 0 0,1-2 1 0 0,-1 0 0 0 0,0-1-1 0 0,0-1 1 0 0,0 0 0 0 0,-1-1 0 0 0,0-1-1 0 0,-1 0 1 0 0,13-11-220 0 0,-22 14-71 0 0,1 1 0 0 0,-1-2 0 0 0,0 1-1 0 0,-1-1 1 0 0,0 0 0 0 0,4-6 71 0 0,-7 11-70 0 0,-1 0 0 0 0,0 0 0 0 0,-1 0 0 0 0,1 0 0 0 0,0 0 0 0 0,0-1 0 0 0,-1 1 0 0 0,1 0 0 0 0,-1 0 0 0 0,0 0 0 0 0,0-1 0 0 0,0 1 0 0 0,0-1 70 0 0,0 2-28 0 0,0-1 1 0 0,-1 1-1 0 0,1 0 0 0 0,-1 0 0 0 0,1-1 1 0 0,-1 1-1 0 0,0 0 0 0 0,1 0 0 0 0,-1 0 0 0 0,0 0 1 0 0,0 0-1 0 0,0 0 0 0 0,0 0 0 0 0,1 0 0 0 0,-1 0 1 0 0,-1 0-1 0 0,1 1 0 0 0,0-1 0 0 0,0 0 1 0 0,0 1-1 0 0,0-1 0 0 0,0 0 0 0 0,-2 1 28 0 0,0-1 0 0 0,0 0 0 0 0,0 0 0 0 0,-1 0 0 0 0,1 1 0 0 0,0-1 0 0 0,-1 1 0 0 0,1 0 0 0 0,0 0 0 0 0,-1 1 0 0 0,1-1 0 0 0,-1 1 0 0 0,-39 9 0 0 0,29-7 0 0 0,1 1-168 0 0,1 1 0 0 0,-1 0 0 0 0,1 0-1 0 0,0 2 1 0 0,-8 5 168 0 0,-19 14-1131 0 0,1 1 1131 0 0,15-10-60 0 0,-11 9 55 0 0,0 1 0 0 0,2 1-1 0 0,-27 31 6 0 0,54-53 0 0 0,0 1 0 0 0,0 0 0 0 0,0 0 0 0 0,0 0 0 0 0,1 0 0 0 0,-2 8 0 0 0,3-4 0 0 0,4-9 4 0 0,-1 0-1 0 0,1-1 0 0 0,0 1 1 0 0,0 0-1 0 0,-1-1 1 0 0,1 1-1 0 0,0-1 0 0 0,0 1 1 0 0,0-1-1 0 0,1 0 1 0 0,-1 1-1 0 0,0-1 0 0 0,0 0 1 0 0,1 0-1 0 0,-1 0 1 0 0,1 0-1 0 0,-1 0 0 0 0,1 0 1 0 0,-1 0-1 0 0,1 0 0 0 0,-1-1 1 0 0,1 1-1 0 0,0-1 1 0 0,0 1-1 0 0,-1-1 0 0 0,1 1 1 0 0,0-1-4 0 0,6 1 62 0 0,-1 0 0 0 0,1 0 0 0 0,-1-1 0 0 0,1 0 0 0 0,6-1-62 0 0,31-5 775 0 0,-1-2 1 0 0,10-4-776 0 0,40-8 39 0 0,148-24-5300 0 0,-184 34 2226 0 0,-32 6 1499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0 15663 0 0,'0'0'356'0'0,"0"0"50"0"0,0 0 20 0 0,0 0-42 0 0,0 2-250 0 0,-3 9 216 0 0,0-1 1 0 0,-1 0-1 0 0,0 0 1 0 0,0 0-1 0 0,-2 2-350 0 0,-5 10 286 0 0,-2 3-145 0 0,-10 15-141 0 0,-8 16 806 0 0,4-1 311 0 0,-26 39-1117 0 0,11-23 855 0 0,-23 55-855 0 0,26-47 1177 0 0,-21 27-1177 0 0,-116 158-896 0 0,80-125-600 0 0,13-24-114 0 0,25-43-3453 0 0,48-61-392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17503 0 0,'0'0'399'0'0,"0"0"60"0"0,0 0 21 0 0,2 1-59 0 0,16 7-260 0 0,-9-5 117 0 0,0 0 1 0 0,1 0-1 0 0,-1-1 0 0 0,1-1 0 0 0,0 0 0 0 0,-1 0 0 0 0,9-1-278 0 0,16-2 1367 0 0,20-3-1367 0 0,-39 3 174 0 0,75-12 429 0 0,23-9-603 0 0,44-8 448 0 0,-111 23-136 0 0,35-4 965 0 0,50-16-1277 0 0,-80 14 4 0 0,-1-1 0 0 0,0-3 0 0 0,-2-2 0 0 0,23-14-4 0 0,-23 12-2115 0 0,-31 15 331 0 0,0-1-1 0 0,3-2 1785 0 0,-19 9-1985 0 0,-1 1-51 0 0,0 0-11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433 103 13823 0 0,'0'0'315'0'0,"-1"-17"870"0"0,-17-7-1170 0 0,15 19-15 0 0,0 0-1 0 0,-1 1 1 0 0,1-1-1 0 0,-1 1 1 0 0,0 0-1 0 0,-2-2 1 0 0,2 2 89 0 0,-1 1-1 0 0,0 0 0 0 0,0 0 0 0 0,1 1 1 0 0,-2-1-1 0 0,1 1 0 0 0,0 0 0 0 0,0 1 1 0 0,-1-1-1 0 0,1 1 0 0 0,-1 0 0 0 0,1 0 1 0 0,-1 1-1 0 0,1 0 0 0 0,-1 0 0 0 0,1 0 1 0 0,-1 0-1 0 0,0 1 0 0 0,1 0 0 0 0,-1 0 1 0 0,-3 2-89 0 0,-11 4 498 0 0,0 1-1 0 0,1 1 1 0 0,0 1 0 0 0,0 0 0 0 0,-1 3-498 0 0,0-2 161 0 0,3-1 111 0 0,-1 1 0 0 0,2 1 0 0 0,-1 1 0 0 0,1 0 0 0 0,1 1 0 0 0,-4 5-272 0 0,12-8 0 0 0,2-1 0 0 0,5-9 0 0 0,0-1 0 0 0,0 1 0 0 0,0-1 0 0 0,0 1 0 0 0,0 0 0 0 0,0-1 0 0 0,0 1 0 0 0,0-1 0 0 0,0 1 0 0 0,0-1 0 0 0,1 1 0 0 0,-1-1 0 0 0,0 1 0 0 0,0-1 0 0 0,0 1 0 0 0,1-1 0 0 0,-1 1 0 0 0,1-1 0 0 0,1 3 0 0 0,0-1 0 0 0,1 0 0 0 0,-1 0 0 0 0,1-1 0 0 0,0 1 0 0 0,0 0 0 0 0,0-1 0 0 0,0 0 0 0 0,0 0 0 0 0,0 0 0 0 0,0 0 0 0 0,2 1 0 0 0,1-1 0 0 0,1 0 0 0 0,-1 0 0 0 0,1 0 0 0 0,-1-1 0 0 0,1 0 0 0 0,-1 0 0 0 0,15-3 0 0 0,-1-1 0 0 0,1 0 0 0 0,-1-2 0 0 0,0 0 0 0 0,8-5 0 0 0,2 0 0 0 0,24-5 0 0 0,-44 15 0 0 0,-2 8 0 0 0,-6-4 0 0 0,2 5 0 0 0,-3 14 0 0 0,-1 21-692 0 0,-2 0 0 0 0,-5 25 692 0 0,4-22-2048 0 0,3-44 1468 0 0,0-2-285 0 0,6 4-1146 0 0,2-3 987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13823 0 0,'0'0'630'0'0,"0"0"-13"0"0,2 0-393 0 0,-1 0-222 0 0,0 0 0 0 0,0 0 0 0 0,0 0 1 0 0,0 0-1 0 0,1 0 0 0 0,-1 0 0 0 0,0 0 0 0 0,0 1 1 0 0,0-1-1 0 0,0 0 0 0 0,0 1 0 0 0,0-1 0 0 0,0 0 0 0 0,0 1 1 0 0,0-1-1 0 0,0 1 0 0 0,0 0 0 0 0,0-1 0 0 0,0 1 0 0 0,-1 0 1 0 0,1 0-1 0 0,0-1 0 0 0,0 1 0 0 0,-1 0 0 0 0,1 0 0 0 0,0 0 1 0 0,-1 0-1 0 0,1 0 0 0 0,-1 0 0 0 0,1 0 0 0 0,-1 0 1 0 0,0 0-1 0 0,1 0 0 0 0,-1 0 0 0 0,0 0 0 0 0,0 0 0 0 0,0 0 1 0 0,0 0-1 0 0,0 1 0 0 0,0-1 0 0 0,0 0 0 0 0,0 0 0 0 0,0 0 1 0 0,0 0-1 0 0,-1 0-2 0 0,0 6 155 0 0,-1 0 1 0 0,0 0 0 0 0,0 0-1 0 0,0-1 1 0 0,-4 7-156 0 0,5-11 88 0 0,-26 49 1586 0 0,-3 0 0 0 0,-2-2 0 0 0,-26 30-1674 0 0,-16 25 167 0 0,-300 410-780 0 0,353-487 373 0 0,-90 121-2315 0 0,107-142 1974 0 0,0-1 0 0 0,0-1 1 0 0,0 1-1 0 0,0-1 0 0 0,-1 1 0 0 0,0-1 0 0 0,0-1 0 0 0,0 1 0 0 0,-3 1 581 0 0,6-4-3422 0 0,2-1-664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80 15663 0 0,'-6'-1'46'0'0,"-1"0"208"0"0,0 0 1 0 0,0 1-1 0 0,0-1 0 0 0,0 1 1 0 0,0 1-1 0 0,-4 0-254 0 0,12-1 2 0 0,-1 0 1 0 0,0 0-1 0 0,0 0 0 0 0,1 0 0 0 0,-1 0 0 0 0,0 0 0 0 0,0 1 0 0 0,0-1 1 0 0,0 0-1 0 0,1 0 0 0 0,-1 0 0 0 0,0 0 0 0 0,0 0 0 0 0,0 0 0 0 0,1 1 1 0 0,-1-1-1 0 0,0 0 0 0 0,0 0 0 0 0,0 0 0 0 0,0 0 0 0 0,0 1 0 0 0,0-1 1 0 0,0 0-1 0 0,1 0 0 0 0,-1 0 0 0 0,0 1 0 0 0,0-1 0 0 0,0 0 0 0 0,0 0 1 0 0,0 1-1 0 0,0-1 0 0 0,0 0 0 0 0,0 0 0 0 0,0 0 0 0 0,0 1 0 0 0,0-1 1 0 0,0 0-1 0 0,0 0 0 0 0,0 0 0 0 0,0 1 0 0 0,0-1 0 0 0,-1 0 0 0 0,1 0 1 0 0,0 0-1 0 0,0 1 0 0 0,0-1 0 0 0,0 0 0 0 0,0 0 0 0 0,0 0 0 0 0,-1 1 1 0 0,1-1-1 0 0,0 0 0 0 0,0 0 0 0 0,0 0 0 0 0,0 0 0 0 0,-1 0 0 0 0,1 0 1 0 0,0 1-1 0 0,0-1 0 0 0,0 0 0 0 0,-1 0 0 0 0,1 0 0 0 0,0 0 0 0 0,0 0 1 0 0,0 0-1 0 0,-1 0 0 0 0,1 0 0 0 0,0 0 0 0 0,0 0-2 0 0,2 1 33 0 0,0 0 0 0 0,0 0-1 0 0,0 0 1 0 0,0 0 0 0 0,1 0 0 0 0,-1-1-1 0 0,0 1 1 0 0,1-1 0 0 0,-1 1 0 0 0,0-1-1 0 0,1 0-32 0 0,31 0 698 0 0,-14-1-324 0 0,30 2 1186 0 0,0-3 0 0 0,0-2 0 0 0,38-8-1560 0 0,303-52 1187 0 0,-351 58-1556 0 0,0 2 0 0 0,0 2 0 0 0,5 2 369 0 0,-29 0-42 0 0,-7-1-660 0 0,1 1 1 0 0,-1 1-1 0 0,0 0 0 0 0,7 1 702 0 0,-10-1-726 0 0,0-1-1 0 0,0 0 1 0 0,0 0 0 0 0,0 0-1 0 0,0-1 1 0 0,-1 1 0 0 0,1-2-1 0 0,0 1 727 0 0,4-1-452 0 0,-8 2 390 0 0,0 0 0 0 0,-1 0-1 0 0,1 1 1 0 0,0-1 0 0 0,0 0 0 0 0,0 1-1 0 0,0-1 1 0 0,0 1 0 0 0,-1-1-1 0 0,1 1 1 0 0,0 0 0 0 0,0 0 0 0 0,-1 0-1 0 0,1 0 1 0 0,0 0 0 0 0,-1 0-1 0 0,2 2 63 0 0,3 1-141 0 0,-5-3-229 0 0,-1-1-118 0 0,11 32-630 0 0,-12-21 1466 0 0,1 1-1 0 0,-2-1 0 0 0,0 1 0 0 0,0-1 1 0 0,-1 0-1 0 0,0 0 0 0 0,-1 0 0 0 0,0 0 1 0 0,-1-1-1 0 0,0 1 0 0 0,-2 1-347 0 0,-1 1 1026 0 0,-2 1 0 0 0,0-1 0 0 0,-2 1-1026 0 0,-6 8 622 0 0,-45 51 1278 0 0,42-51-1709 0 0,2 0 0 0 0,0 1 0 0 0,2 1 0 0 0,-5 9-191 0 0,11-12-49 0 0,3-6-352 0 0,0-1 0 0 0,-1 0 0 0 0,-2 2 401 0 0,9-14-492 0 0,0 1 1 0 0,0 0-1 0 0,0 0 0 0 0,1 0 0 0 0,-1 0 1 0 0,1 1 491 0 0,0-2-1534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10 449 11975 0 0,'0'0'267'0'0,"0"0"42"0"0,0 0 17 0 0,0 0-28 0 0,0 0-212 0 0,-1 0 0 0 0,0 0 0 0 0,1-1-1 0 0,-1 1 1 0 0,1 0 0 0 0,-1-1 0 0 0,1 1 0 0 0,-1-1-1 0 0,0 1 1 0 0,1-1 0 0 0,0 1 0 0 0,-1-1-1 0 0,1 1 1 0 0,-1-1 0 0 0,1 1 0 0 0,-1-1 0 0 0,1 0-1 0 0,0 0-85 0 0,7-10 730 0 0,1 0 1 0 0,1 0-1 0 0,-1 0 0 0 0,2 1 0 0 0,0 1 0 0 0,10-9-730 0 0,5-5 266 0 0,42-40-249 0 0,3 4-1 0 0,62-40-16 0 0,-90 71 0 0 0,28-14 0 0 0,-56 34 0 0 0,1 1 0 0 0,0 1 0 0 0,0 0 0 0 0,0 1 0 0 0,1 1 0 0 0,-1 0 0 0 0,4 1 0 0 0,-16 2 1 0 0,1 1-1 0 0,-1 0 0 0 0,1 0 1 0 0,-1 0-1 0 0,1 0 0 0 0,-1 0 1 0 0,0 1-1 0 0,1 0 0 0 0,-1-1 1 0 0,0 1-1 0 0,1 1 0 0 0,-1-1 1 0 0,0 0-1 0 0,0 1 0 0 0,0-1 1 0 0,1 2-1 0 0,-2-1-3 0 0,0 0 0 0 0,0-1-1 0 0,0 1 1 0 0,-1 0 0 0 0,1 0 0 0 0,0 0 0 0 0,-1 0 0 0 0,0 0 0 0 0,0 1 0 0 0,1-1 0 0 0,-1 0 0 0 0,-1 1 0 0 0,1-1 0 0 0,0 0 0 0 0,0 1 0 0 0,-1-1 0 0 0,0 1 0 0 0,1-1 0 0 0,-1 1 0 0 0,0 0 0 0 0,0-1 0 0 0,-1 2 3 0 0,0 7-187 0 0,-1 0 1 0 0,0-1-1 0 0,-1 1 1 0 0,0-1-1 0 0,-1 0 1 0 0,0 0-1 0 0,-5 9 187 0 0,-10 16 20 0 0,-12 15-20 0 0,24-39 265 0 0,-24 33 11 0 0,-2-1 1 0 0,-1-2 0 0 0,-2-1-1 0 0,-36 30-276 0 0,63-62-52 0 0,0 0 0 0 0,-1-1 0 0 0,0 0-1 0 0,0-1 1 0 0,0 0 0 0 0,-1 0 0 0 0,0-1 0 0 0,0 0 0 0 0,-1-1-1 0 0,-1 0 53 0 0,6-2-242 0 0,0-1 0 0 0,1 0 1 0 0,-1 0-1 0 0,0-1 0 0 0,1 0 0 0 0,-1 0 0 0 0,0 0 0 0 0,0-1 0 0 0,1 0 0 0 0,-1 0 0 0 0,0-1 0 0 0,1 0 0 0 0,-1 0 0 0 0,1 0 0 0 0,0-1 0 0 0,0 0 0 0 0,0 0 0 0 0,-4-3 242 0 0,9 5-134 0 0,0 0 0 0 0,0 1 0 0 0,0-1 0 0 0,0 0 0 0 0,0 0 0 0 0,0 0 0 0 0,0 0 0 0 0,0 0 0 0 0,1 0 0 0 0,-1 0-1 0 0,0 0 1 0 0,0 0 0 0 0,1 0 0 0 0,-1 0 0 0 0,1-1 134 0 0,-1-9-1024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17503 0 0,'0'0'384'0'0,"0"0"88"0"0,0 0 8 0 0,0 0 8 0 0,0 0-392 0 0,0 0-96 0 0,0 0 0 0 0,0 0 0 0 0,7 9 0 0 0,-4 0 0 0 0,-3-1 0 0 0,-1 0 0 0 0,-1-1-800 0 0,-2 1-176 0 0,1 5-40 0 0,1-2-8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10135 0 0,'0'0'464'0'0,"0"0"-9"0"0,0 0-155 0 0,-2 2 443 0 0,-17 19 804 0 0,-1-2 0 0 0,-8 6-1547 0 0,3-2 2184 0 0,-11 13-2184 0 0,9-8 0 0 0,-13 9 0 0 0,-8 8 0 0 0,24-18 68 0 0,18-20 26 0 0,-1 1-1 0 0,1-1 1 0 0,-2 0 0 0 0,-1 1-94 0 0,5-4 289 0 0,-1 1-1 0 0,0 0 1 0 0,1-1 0 0 0,0 2 0 0 0,0-1-1 0 0,1 0 1 0 0,-1 2-289 0 0,3-6 512 0 0,1-1 0 0 0,0 0 0 0 0,0 0 0 0 0,0 0 0 0 0,0 0 0 0 0,0 0-69 0 0,3 0-294 0 0,9-2-145 0 0,0-1-1 0 0,0 0 1 0 0,0-1-1 0 0,0 0 1 0 0,6-4-4 0 0,59-30-2 0 0,-37 16 2 0 0,114-66 0 0 0,-144 81-2 0 0,0-1 0 0 0,0 0 0 0 0,-1 0 0 0 0,6-8 2 0 0,-2 3-56 0 0,-12 11-281 0 0,-1-2-84 0 0,0 1 289 0 0,0 0 1 0 0,0 0-1 0 0,0 0 0 0 0,0 0 0 0 0,-1 0 0 0 0,1 0 0 0 0,-1 0 0 0 0,0 0 1 0 0,0-2 131 0 0,-1 3-14 0 0,0-1 0 0 0,1 1 1 0 0,-1 0-1 0 0,0-1 0 0 0,0 1 1 0 0,0 0-1 0 0,0 1 0 0 0,-1-1 1 0 0,1 0-1 0 0,0 1 0 0 0,-1-1 1 0 0,1 1-1 0 0,-1 0 0 0 0,0-1 14 0 0,2 2-361 0 0,-5-3 275 0 0,4 1-3516 0 0,2 2 2067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55 364 15663 0 0,'0'0'719'0'0,"0"0"-20"0"0,-1 2-449 0 0,-1 1-223 0 0,2-2-27 0 0,-1 0 0 0 0,0 1 1 0 0,0-1-1 0 0,0 0 0 0 0,0 0 0 0 0,0 0 0 0 0,0 0 0 0 0,0 0 0 0 0,0 0 0 0 0,-1 0 0 0 0,1 0 0 0 0,0 0 0 0 0,0-1 0 0 0,-1 1 0 0 0,0 0 0 0 0,-1 1 276 0 0,0-1-1 0 0,-1 0 1 0 0,1 0-1 0 0,0 0 1 0 0,0-1 0 0 0,0 1-1 0 0,-1-1 1 0 0,1 0-1 0 0,0 1-275 0 0,1-1 512 0 0,2 0 0 0 0,0 0 0 0 0,0 0 0 0 0,2-2-376 0 0,0 1-1 0 0,-1-1 1 0 0,1 0 0 0 0,-1 0-1 0 0,1 1 1 0 0,-1-1 0 0 0,0 0-1 0 0,0 0 1 0 0,1-1-136 0 0,3-5 246 0 0,8-6-221 0 0,0 1 1 0 0,1 0-1 0 0,1 1 0 0 0,0 0 1 0 0,0 1-1 0 0,15-7-25 0 0,2-2 13 0 0,114-69-727 0 0,-87 54 44 0 0,-5 4 28 0 0,33-13 642 0 0,-62 33 8 0 0,0 1 1 0 0,0 1 0 0 0,1 1-1 0 0,23-3-8 0 0,-47 11-30 0 0,8-2 115 0 0,0 1 0 0 0,1 0 0 0 0,-1 0 0 0 0,0 1-1 0 0,1 0-84 0 0,-9 1 70 0 0,1-1 0 0 0,-1 0 0 0 0,0 1 0 0 0,0-1 0 0 0,0 1 0 0 0,1 0-1 0 0,-1 0 1 0 0,0 0 0 0 0,0 0 0 0 0,0 0 0 0 0,1 1-70 0 0,-2-1 41 0 0,0 0-1 0 0,0 0 1 0 0,0 0 0 0 0,0 0-1 0 0,-1 0 1 0 0,1 0 0 0 0,0 0-1 0 0,-1 0 1 0 0,1 1 0 0 0,0-1-1 0 0,-1 0 1 0 0,1 0 0 0 0,-1 1-1 0 0,0-1 1 0 0,1 0-1 0 0,-1 1 1 0 0,0-1 0 0 0,0 0-1 0 0,0 1 1 0 0,0 0-41 0 0,0 6 3 0 0,-1 0 0 0 0,0 0 0 0 0,-1 0 0 0 0,0 0 0 0 0,0 0 0 0 0,-3 6-3 0 0,-22 48-3 0 0,14-35 4 0 0,-34 74-1 0 0,44-93 0 0 0,0 0 0 0 0,1 1 0 0 0,0-1 0 0 0,0 1 0 0 0,0 7 0 0 0,-4 18 0 0 0,3-9 0 0 0,5-15-269 0 0,-2-9 127 0 0,1-1 1 0 0,0 1-1 0 0,0 0 1 0 0,0-1-1 0 0,0 1 1 0 0,0-1-1 0 0,0 1 1 0 0,0-1-1 0 0,0 1 1 0 0,0-1-1 0 0,1 0 1 0 0,-1 1-1 0 0,0-1 1 0 0,0 0-1 0 0,0 0 1 0 0,0 0-1 0 0,0 0 1 0 0,1 0-1 0 0,-1 0 142 0 0,24-4-2652 0 0,-4-4 606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3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17503 0 0,'0'0'399'0'0,"0"0"60"0"0,-1 2 21 0 0,-10 22 75 0 0,7-18-535 0 0,1 1 0 0 0,0-1 0 0 0,0 1-1 0 0,1 0 1 0 0,-1 5-20 0 0,-11 71 4008 0 0,13-83-4137 0 0,1 1 0 0 0,0 0 0 0 0,0 0-1 0 0,0 0 1 0 0,0-1 0 0 0,0 1 0 0 0,0 0 0 0 0,0 0-1 0 0,0 0 1 0 0,0 0 0 0 0,0-1 0 0 0,1 1 0 0 0,-1 0-1 0 0,0 0 1 0 0,1-1 0 0 0,-1 1 0 0 0,0 0-1 0 0,1 0 1 0 0,-1-1 0 0 0,1 1 0 0 0,-1 0 0 0 0,1-1-1 0 0,-1 1 1 0 0,1 0 0 0 0,-1-1 0 0 0,1 1 0 0 0,0-1-1 0 0,-1 1 1 0 0,1-1 0 0 0,0 0 0 0 0,0 1 129 0 0,8 2-7163 0 0</inkml:trace>
  <inkml:trace contextRef="#ctx0" brushRef="#br0" timeOffset="1">1 648 15663 0 0,'0'0'719'0'0,"2"0"-20"0"0,1-1-494 0 0,17-1-132 0 0,-14 2 182 0 0,0-1-1 0 0,-1 0 0 0 0,1 0 1 0 0,0 0-1 0 0,0-1-254 0 0,4 0 580 0 0,-7 1 434 0 0,8-5 1148 0 0,-9 5-2032 0 0,0-1 103 0 0,3-9-507 0 0,-5 8-5151 0 0,-3-4-1891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91 6447 0 0,'0'0'298'0'0,"0"0"-10"0"0,0 0-118 0 0,0 0 206 0 0,1-2 111 0 0,1-15 2136 0 0,0 0 0 0 0,-1-11-2623 0 0,0 1 4983 0 0,-3 42-4715 0 0,0 0 0 0 0,-1 0 1 0 0,-1-1-1 0 0,-1 2-268 0 0,-2 9 55 0 0,-21 74-516 0 0,-5-2 0 0 0,-4-2-1 0 0,-22 38 462 0 0,27-80-930 0 0,23-39-65 0 0,1 1 0 0 0,0-1-1 0 0,-4 11 996 0 0,12-23-1473 0 0,0-2-51 0 0,0 0-11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15663 0 0,'0'0'356'0'0,"0"0"50"0"0,3 0 20 0 0,83-1 229 0 0,0-4 0 0 0,1-3-1 0 0,26-9-654 0 0,161-27 2048 0 0,-13 2-1440 0 0,-165 31-672 0 0,10 4 64 0 0,-96 6-90 0 0,-7 1-31 0 0,0-1 1 0 0,0 1-1 0 0,1 0 0 0 0,-1 0 1 0 0,0 0-1 0 0,1 0 0 0 0,-1 1 1 0 0,0 0-1 0 0,0-1 0 0 0,0 1 1 0 0,1 0-1 0 0,-1 0 0 0 0,0 1 1 0 0,0-1-1 0 0,2 2 121 0 0,-4-2-75 0 0,-1-1-1 0 0,0 0 0 0 0,0 1 1 0 0,1-1-1 0 0,-1 1 0 0 0,0-1 1 0 0,0 0-1 0 0,0 1 0 0 0,0-1 1 0 0,1 1-1 0 0,-1-1 0 0 0,0 1 0 0 0,0-1 1 0 0,0 1-1 0 0,0-1 0 0 0,0 0 1 0 0,0 1-1 0 0,0-1 0 0 0,0 1 1 0 0,-1-1-1 0 0,1 1 0 0 0,0-1 1 0 0,0 1-1 0 0,0-1 0 0 0,0 0 1 0 0,-1 1 75 0 0,-4 10-878 0 0,5-11 847 0 0,-8 12-993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48 308 11975 0 0,'-47'-12'1383'0'0,"46"12"-1018"0"0,1 0 122 0 0,43 7 1558 0 0,-25-6-1630 0 0,0-1-1 0 0,0-1 0 0 0,0 0 1 0 0,4-2-415 0 0,72-15 1057 0 0,-58 10-700 0 0,325-75 1771 0 0,39-9-1939 0 0,-69 15-2144 0 0,-302 71 1349 0 0,-4 0-5054 0 0,17-1 5660 0 0,-5 5-5800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647 726 10135 0 0,'0'0'231'0'0,"0"0"29"0"0,0 0 19 0 0,0 0 105 0 0,0 0 410 0 0,0 0 184 0 0,0 0 40 0 0,4-7 602 0 0,9-16-164 0 0,0 2 0 0 0,12-14-1456 0 0,-5 8 640 0 0,8-13-475 0 0,48-75-158 0 0,-71 108 15 0 0,34-59-306 0 0,23-52 284 0 0,-53 96-453 0 0,0 0 0 0 0,-1-1 1 0 0,-1 0-1 0 0,-1 0 0 0 0,-1 0 0 0 0,-2-1 0 0 0,2-17 453 0 0,-5 36-48 0 0,0 1 0 0 0,0-1 0 0 0,0 0 0 0 0,-1 1 0 0 0,0-1 0 0 0,0 1 0 0 0,0-1 0 0 0,0 1 0 0 0,-1-1 48 0 0,2 4-5 0 0,-1-1 0 0 0,1 1-1 0 0,-1 0 1 0 0,0 0 0 0 0,0 0-1 0 0,1 0 1 0 0,-1 0 0 0 0,0 0-1 0 0,0 0 1 0 0,0 0 0 0 0,0 0-1 0 0,0 0 1 0 0,0 1 0 0 0,0-1-1 0 0,0 0 1 0 0,0 1 0 0 0,-1-1-1 0 0,1 1 1 0 0,0-1 0 0 0,0 1-1 0 0,-1 0 1 0 0,1-1 0 0 0,0 1-1 0 0,-1 0 1 0 0,1 0 0 0 0,0 0-1 0 0,0 0 1 0 0,-1 0 0 0 0,1 0-1 0 0,0 0 1 0 0,-1 0 0 0 0,1 1-1 0 0,0-1 6 0 0,-6 2-92 0 0,0 0-1 0 0,0 0 1 0 0,0 1-1 0 0,0 0 1 0 0,1 0-1 0 0,-1 1 0 0 0,-5 4 93 0 0,-43 34-1026 0 0,35-26 818 0 0,-57 47 42 0 0,-66 72 166 0 0,140-132 0 0 0,-33 33 22 0 0,2 1-1 0 0,2 2 0 0 0,2 2-21 0 0,18-25 149 0 0,2 1-1 0 0,0 0 0 0 0,1 0 1 0 0,0 1-1 0 0,2 0 0 0 0,0 1 0 0 0,1 0 1 0 0,1 0-1 0 0,0 0 0 0 0,2 0 1 0 0,0 1-1 0 0,1-1 0 0 0,1 19-148 0 0,7 48 408 0 0,-2-37 616 0 0,-2 8-1024 0 0,-2-40 120 0 0,-2 0 0 0 0,1 1 0 0 0,-2-1 0 0 0,0 0 0 0 0,-2 3-120 0 0,-8 19-197 0 0,-1 0-1 0 0,-2-1 0 0 0,-2-1 1 0 0,-1 0-1 0 0,-2-2 1 0 0,-1 0-1 0 0,-2-2 0 0 0,-2 0 1 0 0,0-2-1 0 0,-22 20 198 0 0,-32 21 0 0 0,78-70-11 0 0,1 0 1 0 0,-1-1-1 0 0,0 1 0 0 0,0-1 0 0 0,0 0 1 0 0,0 1-1 0 0,0-1 0 0 0,0 0 0 0 0,0 0 1 0 0,0 0-1 0 0,0-1 0 0 0,0 1 0 0 0,-1 0 11 0 0,2-1-725 0 0,-2-30-1259 0 0,8 0 961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15663 0 0,'0'0'356'0'0,"0"0"50"0"0,0 0 20 0 0,0 0-42 0 0,2 0-250 0 0,68-12 1929 0 0,37-12-2063 0 0,-9 1 434 0 0,-39 11 277 0 0,33-8 183 0 0,37 0-894 0 0,41 0-2793 0 0,-137 17 1770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135 156 13823 0 0,'16'0'315'0'0,"-13"0"45"0"0,-2 9 353 0 0,-2 1-532 0 0,0 0 0 0 0,-1-1 1 0 0,-1 1-1 0 0,0-1 0 0 0,0 0 0 0 0,-4 8-181 0 0,1-2 469 0 0,-38 96 269 0 0,7-20 1180 0 0,2 9-1918 0 0,31-86 0 0 0,1 0 0 0 0,1 0 0 0 0,-1 11 0 0 0,2-24 0 0 0,1 0 0 0 0,0 0 0 0 0,0 0 0 0 0,0 0 0 0 0,0 0 0 0 0,0 0 0 0 0,0 0 0 0 0,0 0 0 0 0,1 0 0 0 0,-1 0 0 0 0,0 0 0 0 0,0 0 0 0 0,1 0 0 0 0,0 1 0 0 0,-1-1 0 0 0,1-1 0 0 0,0 1 0 0 0,-1-1 0 0 0,1 0 0 0 0,0 1 0 0 0,0-1 0 0 0,-1 0 0 0 0,1 1 0 0 0,0-1 0 0 0,0 0 0 0 0,-1 0 0 0 0,1 0 0 0 0,0 0 0 0 0,0 0 0 0 0,0 0 0 0 0,0 0 0 0 0,-1 0 0 0 0,1 0 0 0 0,1 0 0 0 0,17-4 0 0 0,-10 1 115 0 0,0 0 1 0 0,0-1-1 0 0,0 0 0 0 0,-1-1 1 0 0,0 0-1 0 0,1 0 0 0 0,-2-1 0 0 0,1 0 1 0 0,0-1-116 0 0,18-17 1092 0 0,19-24-1092 0 0,-25 27-82 0 0,71-87 82 0 0,-18 20 0 0 0,-33 48-64 0 0,-40 40 33 0 0,1 0-1 0 0,-1 0 1 0 0,0 0 0 0 0,1 0-1 0 0,-1 0 1 0 0,0 1-1 0 0,1-1 1 0 0,-1 0 0 0 0,0 0-1 0 0,1 0 1 0 0,-1 0 0 0 0,0 1-1 0 0,1-1 1 0 0,-1 0-1 0 0,0 0 1 0 0,0 0 0 0 0,1 1-1 0 0,-1-1 1 0 0,0 0-1 0 0,0 1 1 0 0,1-1 0 0 0,-1 0-1 0 0,0 1 1 0 0,0-1 0 0 0,0 0-1 0 0,0 1 1 0 0,1-1 31 0 0,5 9-473 0 0,-2 2 350 0 0,0 0 1 0 0,0 0-1 0 0,-1 1 0 0 0,1 7 123 0 0,7 25-117 0 0,-7-30 328 0 0,2-1 0 0 0,0 0-1 0 0,0 0 1 0 0,1 0 0 0 0,1-1-1 0 0,0 0 1 0 0,0 0 0 0 0,2-1-1 0 0,3 4-210 0 0,-10-13 234 0 0,0 1 1 0 0,0-1-1 0 0,1 0 0 0 0,-1 0 0 0 0,0 0 1 0 0,1 0-1 0 0,1 0-234 0 0,3 1 339 0 0,-3 0-321 0 0,1-1 1 0 0,0-1-1 0 0,0 1 0 0 0,0-1 1 0 0,0 0-1 0 0,-1 0 0 0 0,1-1 1 0 0,0 0-1 0 0,1 0-18 0 0,-5 1 0 0 0,-1-1 0 0 0,1 0 0 0 0,-1 0 0 0 0,1 0 0 0 0,-1 0 0 0 0,1-1 0 0 0,-1 1 0 0 0,1 0 0 0 0,-1 0 0 0 0,1-1 0 0 0,-1 1 0 0 0,0-1 0 0 0,1 0 0 0 0,-1 1 0 0 0,0-1 0 0 0,0 0 0 0 0,1 1 0 0 0,-1-1 0 0 0,0 0 0 0 0,0 0 0 0 0,0 0 0 0 0,0 0 0 0 0,0-1 0 0 0,0 1 0 0 0,1-1 0 0 0,2-4 0 0 0,10-10 312 0 0,0-1 1 0 0,-2 0-1 0 0,0-1 0 0 0,-1 0 0 0 0,3-9-312 0 0,18-29 487 0 0,-21 39-575 0 0,43-64-1208 0 0,-43 64 649 0 0,0 0-1 0 0,-2-1 1 0 0,1-1 647 0 0,-4 6-805 0 0,1 0 1 0 0,0 0-1 0 0,1 1 1 0 0,0 0-1 0 0,1 0 1 0 0,5-3 804 0 0,48-49-5008 0 0,-27 33 2449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 13823 0 0,'-3'-1'57'0'0,"-1"1"0"0"0,1 0-1 0 0,-1-1 1 0 0,1 2 0 0 0,-1-1-1 0 0,1 0 1 0 0,-1 1-1 0 0,1-1 1 0 0,-1 1 0 0 0,1 0-1 0 0,-2 1-56 0 0,-36 18 756 0 0,22-10-623 0 0,-48 27-133 0 0,-2 4 0 0 0,9-4 0 0 0,47-28 268 0 0,1 0 0 0 0,1 1 0 0 0,-1 0-1 0 0,1 1 1 0 0,1 1 0 0 0,0-1 0 0 0,-5 9-268 0 0,11-14 26 0 0,0 1 1 0 0,0-1-1 0 0,1 1 1 0 0,0 0-1 0 0,0 0 1 0 0,-2 7-27 0 0,4-11 0 0 0,0 1 0 0 0,0-1 1 0 0,1 1-1 0 0,-1-1 1 0 0,1 0-1 0 0,0 1 0 0 0,0-1 1 0 0,0 1-1 0 0,0-1 1 0 0,1 1-1 0 0,-1-1 1 0 0,1 0-1 0 0,0 1 0 0 0,0-1 1 0 0,0 0-1 0 0,1 2 0 0 0,6 5 0 0 0,-6-8 40 0 0,1 0-1 0 0,0-1 1 0 0,0 1-1 0 0,0-1 1 0 0,0 0-1 0 0,0 0 0 0 0,0 0 1 0 0,0 0-1 0 0,1 0 1 0 0,-1-1-1 0 0,0 1 1 0 0,0-1-1 0 0,1 0 1 0 0,-1 0-1 0 0,3 0-39 0 0,8-1 283 0 0,0-1 0 0 0,-1 0-1 0 0,3-2-282 0 0,-3 1 61 0 0,-1 0 0 0 0,1-1 0 0 0,-1-1-1 0 0,0 0 1 0 0,0 0 0 0 0,-1-2 0 0 0,0 1 0 0 0,0-1-1 0 0,0-1 1 0 0,7-6-61 0 0,-15 10-27 0 0,1-1 1 0 0,-1 1-1 0 0,0-1 0 0 0,0 1 0 0 0,0-1 1 0 0,0 0-1 0 0,-1 0 0 0 0,0-1 0 0 0,0 1 0 0 0,0 0 1 0 0,-1-1-1 0 0,0 1 0 0 0,0-1 0 0 0,0 0 1 0 0,-1 1-1 0 0,1-1 0 0 0,-1 1 0 0 0,-1-5 27 0 0,0 1-584 0 0,0-1 0 0 0,-1 1-1 0 0,0 0 1 0 0,-1-1 0 0 0,1 1-1 0 0,-2 0 1 0 0,1 1 0 0 0,-2-1-1 0 0,1 1 1 0 0,-5-7 584 0 0,2 5-4779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300 122 11975 0 0,'2'11'1275'0'0,"8"24"3222"0"0,-10-33-3953 0 0,0-2-28 0 0,0 0-4 0 0,0 0 0 0 0,0 0 0 0 0,19 2 611 0 0,-16-1-1122 0 0,-1-1-1 0 0,1 0 0 0 0,0 1 1 0 0,-1-1-1 0 0,1 0 1 0 0,-1 0-1 0 0,1 0 1 0 0,0-1-1 0 0,-1 1 1 0 0,1-1-1 0 0,1 0 0 0 0,11-3 74 0 0,-1-1 0 0 0,1-1-1 0 0,-1 0 1 0 0,0-1 0 0 0,-1-1 0 0 0,6-3-74 0 0,2-3 646 0 0,28-22 256 0 0,-44 32-903 0 0,-1 0 0 0 0,1 0 0 0 0,-1-1 0 0 0,0 0 1 0 0,0 0-1 0 0,0 0 0 0 0,-1 0 0 0 0,1-2 1 0 0,1-13-955 0 0,-4 15 590 0 0,-1 3-77 0 0,-1 2 292 0 0,-9-1 38 0 0,0 0 0 0 0,0 1 0 0 0,0 0 0 0 0,0 1 0 0 0,1 0-1 0 0,-1 0 1 0 0,0 1 0 0 0,-8 3 112 0 0,-17 6-1114 0 0,-26 14 1114 0 0,42-17-53 0 0,-37 15 45 0 0,2 3 0 0 0,-7 7 8 0 0,33-17 20 0 0,2 2 0 0 0,0 1 0 0 0,0 0 0 0 0,-20 23-20 0 0,41-37 119 0 0,1 0 0 0 0,0 0-1 0 0,0 0 1 0 0,0 0 0 0 0,1 1-1 0 0,-1 0 1 0 0,1-1 0 0 0,1 1 0 0 0,-1 0-1 0 0,1 1 1 0 0,0-1 0 0 0,0 0-1 0 0,1 1-118 0 0,0-3 19 0 0,1 1-1 0 0,0-1 0 0 0,-1 0 1 0 0,2 0-1 0 0,-1 0 0 0 0,0 0 1 0 0,1 0-1 0 0,0 0 0 0 0,0 0 1 0 0,0 0-1 0 0,0 0 0 0 0,1 0 1 0 0,-1 0-1 0 0,1-1 0 0 0,0 1 1 0 0,0-1-1 0 0,1 1 0 0 0,-1-1 1 0 0,1 0-1 0 0,-1 0 0 0 0,2 2-18 0 0,3 0 0 0 0,-1 1 0 0 0,1-1 0 0 0,0-1 0 0 0,1 1 0 0 0,-1-1 0 0 0,1 0 0 0 0,0-1 0 0 0,-1 0 0 0 0,2 0 0 0 0,-1-1 0 0 0,5 1 0 0 0,18 3 0 0 0,1-1 0 0 0,14-1 0 0 0,-25-2 0 0 0,20 1-1396 0 0,0-1-1 0 0,31-4 1397 0 0,-35-1-1023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35 424 11975 0 0,'1'0'22'0'0,"0"0"-1"0"0,0 0 0 0 0,0 0 1 0 0,0 0-1 0 0,0 0 0 0 0,0 0 1 0 0,0 0-1 0 0,0 0 0 0 0,0 1 1 0 0,0-1-1 0 0,0 0 0 0 0,0 1 1 0 0,0-1-1 0 0,0 0 0 0 0,0 1 1 0 0,0-1-1 0 0,0 1 0 0 0,-1 0 1 0 0,1-1-1 0 0,0 1 0 0 0,0 0 1 0 0,0 0-1 0 0,-1-1 0 0 0,1 2-21 0 0,0-1 29 0 0,-1 0-1 0 0,0 0 0 0 0,1 1 1 0 0,-1-1-1 0 0,0 0 0 0 0,0 0 1 0 0,0 1-1 0 0,0-1 0 0 0,0 0 1 0 0,0 0-1 0 0,0 1 0 0 0,0-1 1 0 0,-1 0-1 0 0,1 1 0 0 0,-1-1 1 0 0,1 0-1 0 0,-1 0-28 0 0,-2 7 64 0 0,0-1-1 0 0,-1 1 1 0 0,-1-1 0 0 0,1-1-1 0 0,-4 5-63 0 0,4-5 10 0 0,2-4 6 0 0,0 0 0 0 0,0 1 0 0 0,0-1 0 0 0,0 0 1 0 0,0 0-1 0 0,0 0 0 0 0,-1-1 0 0 0,0 2-16 0 0,2-3 720 0 0,1 0 249 0 0,-3-10 998 0 0,2-4-1582 0 0,0 1 1 0 0,2 0 0 0 0,-1 0-1 0 0,2 0 1 0 0,-1-1-1 0 0,2 1-385 0 0,0-5 14 0 0,-1 0 0 0 0,0-11-14 0 0,-1-35 0 0 0,3-2 0 0 0,-3 58 0 0 0,0 0 0 0 0,0 1 0 0 0,1-1 0 0 0,0 1 0 0 0,0 0 0 0 0,1 0 0 0 0,-1 0 0 0 0,5-7 0 0 0,-4 10 0 0 0,-1 0 0 0 0,1 0 0 0 0,0 0 0 0 0,1 0 0 0 0,-1 1 0 0 0,1-1 0 0 0,-1 1 0 0 0,1 0 0 0 0,0 0 0 0 0,0 0 0 0 0,0 1 0 0 0,1-1 0 0 0,-1 1 0 0 0,2 0 0 0 0,36-14 0 0 0,2 3 0 0 0,-1 2 0 0 0,24-3 0 0 0,-26 6 0 0 0,28-7 0 0 0,0 4 0 0 0,1 2 0 0 0,51 1 0 0 0,-62 5-3748 0 0,-58 3-2048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271 173 15663 0 0,'0'0'356'0'0,"0"0"50"0"0,0 0 20 0 0,0 0-42 0 0,0 0-180 0 0,0 0 176 0 0,0 0 107 0 0,0 0 22 0 0,0 0-66 0 0,2-1-222 0 0,23-13 800 0 0,-1-1 0 0 0,11-10-1021 0 0,-6 4-50 0 0,14-6 50 0 0,-40 25-3 0 0,3-1-3 0 0,0 0 0 0 0,0-1 0 0 0,0 0 0 0 0,-1 0 0 0 0,1-1 0 0 0,-1 1-1 0 0,0-1 1 0 0,0 0 0 0 0,-1-1 0 0 0,2-1 6 0 0,-5 6-337 0 0,-6-8-646 0 0,4 9 966 0 0,0-1 0 0 0,0 0 0 0 0,0 0 0 0 0,0 0 0 0 0,0 1 1 0 0,-1-1-1 0 0,1 1 0 0 0,0-1 0 0 0,-1 1 0 0 0,1-1 0 0 0,0 1 0 0 0,-1 0 0 0 0,1 0 0 0 0,0 0 0 0 0,-1 0 0 0 0,1 0 0 0 0,-1 0 0 0 0,1 0 0 0 0,0 0 0 0 0,-1 0 0 0 0,1 0 0 0 0,0 1 0 0 0,-1-1 0 0 0,0 1 17 0 0,-36 13-196 0 0,34-12 191 0 0,-24 11 5 0 0,2 1 0 0 0,0 1 0 0 0,-21 17 0 0 0,1 3 0 0 0,-22 24 0 0 0,37-30 0 0 0,1 1 0 0 0,-4 9 0 0 0,22-25 0 0 0,1 0 0 0 0,1 2 0 0 0,0-1 0 0 0,1 1 0 0 0,1 0 0 0 0,-3 9 0 0 0,10-23 2 0 0,0 0-1 0 0,0 0 1 0 0,1 0-1 0 0,-1 0 1 0 0,1 0-1 0 0,-1 0 1 0 0,1 0-1 0 0,0 0 1 0 0,-1 0-1 0 0,1 0 1 0 0,0 0-1 0 0,1 0 1 0 0,-1 0-1 0 0,0 0 1 0 0,0 0-1 0 0,1 1 1 0 0,-1-1-1 0 0,1 0 0 0 0,0 0 1 0 0,0-1-1 0 0,0 1 1 0 0,0 0-1 0 0,0 0 1 0 0,0 0-1 0 0,0-1 1 0 0,0 1-1 0 0,1 0 1 0 0,-1-1-1 0 0,1 1 1 0 0,-1-1-1 0 0,1 0 1 0 0,0 1-1 0 0,-1-1 1 0 0,1 0-1 0 0,0 0 1 0 0,0 0-1 0 0,0 0 1 0 0,0 0-1 0 0,0-1 1 0 0,0 1-1 0 0,0-1 1 0 0,0 1-1 0 0,1-1-1 0 0,7 2 167 0 0,-1 0 0 0 0,0-1-1 0 0,1-1 1 0 0,-1 0 0 0 0,1 0-1 0 0,-1-1 1 0 0,1 0 0 0 0,-1 0 0 0 0,8-3-167 0 0,16-5 244 0 0,-1-2 1 0 0,4-3-245 0 0,20-6-62 0 0,10-3-2743 0 0,0-4 0 0 0,30-18 2805 0 0,-32 11-2046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15663 0 0,'0'0'719'0'0,"0"0"-20"0"0,-1 2-449 0 0,-7 25 144 0 0,-2-2 0 0 0,-1 1 0 0 0,-1-1 0 0 0,-4 5-394 0 0,-20 43 500 0 0,-36 74-482 0 0,4-6-20 0 0,44-92 2 0 0,-2-1 0 0 0,-24 33 0 0 0,-70 86 0 0 0,105-146-63 0 0,-14 18-140 0 0,-1 0 0 0 0,-3-2-1 0 0,0-1 1 0 0,-5 0 203 0 0,35-33-153 0 0,1-1 0 0 0,-1 1 0 0 0,0-1-1 0 0,0 0 1 0 0,-1 0 0 0 0,1 0 0 0 0,0-1 0 0 0,0 1-1 0 0,-1-1 1 0 0,-3 1 153 0 0,7-2-49 0 0,-1-1 1 0 0,1 1-1 0 0,-1-1 0 0 0,1 1 0 0 0,0-1 0 0 0,-1 1 0 0 0,1-1 1 0 0,0 1-1 0 0,0-1 0 0 0,-1 0 0 0 0,1 1 0 0 0,0-1 0 0 0,0 0 1 0 0,0 1-1 0 0,0-1 0 0 0,0 0 0 0 0,0 1 0 0 0,0-1 1 0 0,0 0-1 0 0,0 1 49 0 0,0-1-48 0 0,0-8-173 0 0,2 0 1 0 0,-1 0-1 0 0,1 0 0 0 0,0 0 0 0 0,1 1 1 0 0,0-1-1 0 0,1 1 0 0 0,0-3 221 0 0,3-5-282 0 0,6-17-230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0 653 8287 0 0,'17'-66'577'0'0,"-13"47"-486"0"0,1-1 0 0 0,0 1-1 0 0,2 1 1 0 0,7-18-91 0 0,-9 27 233 0 0,-1-1 0 0 0,0 0-1 0 0,0 1 1 0 0,-1-1 0 0 0,-1-1-1 0 0,1-6-232 0 0,0 5 304 0 0,1 1 1 0 0,0-1-1 0 0,1 0 0 0 0,0 1 0 0 0,5-9-304 0 0,3-6 527 0 0,-6 12-65 0 0,1 1-1 0 0,0 1 1 0 0,1-1-1 0 0,0 2 1 0 0,1-1-1 0 0,0 1 1 0 0,1 0-1 0 0,5-4-461 0 0,21-14 1222 0 0,1 1 0 0 0,3 1-1222 0 0,-20 13 261 0 0,1 1 0 0 0,1 1-1 0 0,0 2 1 0 0,1 0 0 0 0,0 1-1 0 0,1 1 1 0 0,-1 2 0 0 0,1 0-1 0 0,1 2 1 0 0,12-1-261 0 0,-20 4 4 0 0,0 0-1 0 0,1 1 1 0 0,-1 1 0 0 0,0 1 0 0 0,0 1 0 0 0,0 0 0 0 0,-1 1-1 0 0,1 1 1 0 0,-1 0 0 0 0,0 2 0 0 0,0 0 0 0 0,0 1 0 0 0,-1 0-1 0 0,-1 2 1 0 0,2 0-4 0 0,-13-6 0 0 0,0-1 0 0 0,0 0 0 0 0,0 1 0 0 0,-1 0 0 0 0,0 0 0 0 0,1 0 0 0 0,-2 1 0 0 0,1-1 0 0 0,0 0 0 0 0,-1 1 0 0 0,2 4 0 0 0,-3-7 0 0 0,0 1 0 0 0,0 0 0 0 0,0 0 0 0 0,0 0 0 0 0,-1 0 0 0 0,1 0 0 0 0,-1 0 0 0 0,0 0 0 0 0,0 0 0 0 0,0 0 0 0 0,0 0 0 0 0,0 0 0 0 0,-1 0 0 0 0,0 0 0 0 0,1-1 0 0 0,-1 1 0 0 0,0 0 0 0 0,0 0 0 0 0,0 0 0 0 0,-2 1 0 0 0,-6 7 183 0 0,0 0 0 0 0,0-1 0 0 0,-1 0-1 0 0,0-1 1 0 0,-1 0 0 0 0,-3 1-183 0 0,-7 7 343 0 0,-3 0-141 0 0,0 0 0 0 0,-1-2 0 0 0,-2 0-202 0 0,-16 10 2 0 0,-77 42 36 0 0,31-18-477 0 0,76-42 60 0 0,0 0 0 0 0,0-1 0 0 0,-1-1 1 0 0,0 0-1 0 0,0-1 0 0 0,0 0 0 0 0,0-1 0 0 0,-14 1 379 0 0,26-4-93 0 0,1 0 0 0 0,0 0-1 0 0,0 0 1 0 0,-1 0 0 0 0,1 0-1 0 0,0 0 1 0 0,0 0 0 0 0,0-1-1 0 0,-1 1 1 0 0,1 0 0 0 0,0-1-1 0 0,0 1 1 0 0,0-1 0 0 0,0 1-1 0 0,0-1 1 0 0,0 0 0 0 0,0 1-1 0 0,0-1 1 0 0,0 0 0 0 0,0 0-1 0 0,0 0 1 0 0,0 1 0 0 0,1-1-1 0 0,-1 0 1 0 0,0 0 0 0 0,1 0-1 0 0,-1 0 1 0 0,0 0 0 0 0,1-1-1 0 0,-1 1 1 0 0,1 0 0 0 0,0 0-1 0 0,-1 0 1 0 0,1-1 93 0 0,1-10-6139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89 15663 0 0,'0'0'356'0'0,"0"0"50"0"0,0 0 20 0 0,1 2-42 0 0,10 19-234 0 0,-3-2-152 0 0,-6-14 6 0 0,0-1-1 0 0,1-1 0 0 0,-1 1 1 0 0,1 0-1 0 0,2 1-3 0 0,-2-1 54 0 0,-2-2 311 0 0,13 3 631 0 0,-4-3-713 0 0,-1 0 1 0 0,1-1-1 0 0,-1 1 0 0 0,1-2 0 0 0,-1 1 0 0 0,1-1 1 0 0,-1-1-1 0 0,1 0 0 0 0,-1 0 0 0 0,4-2-283 0 0,13-3 619 0 0,-1-2-1 0 0,-1 0 1 0 0,5-4-619 0 0,-16 6-143 0 0,0-1-1 0 0,0 0 1 0 0,-1-1 0 0 0,0 0-1 0 0,-1 0 1 0 0,8-8 143 0 0,-16 13-109 0 0,0 0 0 0 0,-1-1 0 0 0,1 1 0 0 0,-1-1 0 0 0,1 1 0 0 0,-1-1 0 0 0,0 0 0 0 0,0 0 0 0 0,0-1 109 0 0,-1 4-25 0 0,-1 0 0 0 0,0 0 1 0 0,1 0-1 0 0,-1 0 0 0 0,0 0 0 0 0,0 0 0 0 0,0 0 1 0 0,0 0-1 0 0,1 0 0 0 0,-1 0 0 0 0,-1 0 1 0 0,1 0-1 0 0,0 0 0 0 0,0 0 0 0 0,0 0 0 0 0,0 0 1 0 0,-1 0-1 0 0,1 0 0 0 0,0 0 0 0 0,-1 0 1 0 0,1 0-1 0 0,-1 0 0 0 0,1 1 0 0 0,-1-1 0 0 0,0 0 1 0 0,1 0-1 0 0,-1 0 0 0 0,0 1 0 0 0,1-1 1 0 0,-1 0-1 0 0,0 1 0 0 0,0-1 0 0 0,0 1 0 0 0,0-1 1 0 0,1 1-1 0 0,-1-1 0 0 0,0 1 0 0 0,0 0 1 0 0,0-1-1 0 0,0 1 0 0 0,0 0 0 0 0,0 0 0 0 0,0-1 26 0 0,-8 0-103 0 0,1 0 1 0 0,-1 0-1 0 0,1 1 1 0 0,-1 0 0 0 0,1 0-1 0 0,-1 1 1 0 0,1 0-1 0 0,-1 0 1 0 0,1 1 0 0 0,0 0-1 0 0,0 1 1 0 0,-4 1 101 0 0,-17 8-272 0 0,0 2 1 0 0,-18 11 271 0 0,34-18-288 0 0,-34 19 502 0 0,1 2 1 0 0,2 2 0 0 0,0 2-1 0 0,-24 26-214 0 0,54-46 3 0 0,2 1 0 0 0,-1 1 0 0 0,2 0-1 0 0,-4 7-2 0 0,11-15 7 0 0,0 1 0 0 0,0 0 0 0 0,0 0 0 0 0,1 0 0 0 0,0 0 0 0 0,1 1 0 0 0,-1-1 0 0 0,1 1 0 0 0,1-1 0 0 0,0 1 0 0 0,-1 3-7 0 0,3-5 87 0 0,-1-1 0 0 0,0 0-1 0 0,1 1 1 0 0,0-1 0 0 0,0 1-1 0 0,1-1 1 0 0,-1 0 0 0 0,1 0 0 0 0,0 0-1 0 0,1 0 1 0 0,-1 0 0 0 0,1 0-1 0 0,0 0 1 0 0,0-1 0 0 0,1 0-1 0 0,-1 0 1 0 0,1 1 0 0 0,0-2 0 0 0,0 1-1 0 0,0 0 1 0 0,0-1 0 0 0,1 0-1 0 0,0 0 1 0 0,0 0-87 0 0,4 2-229 0 0,1 0 0 0 0,-1-1-1 0 0,1 0 1 0 0,0 0 0 0 0,0-1-1 0 0,0 0 1 0 0,0-1 0 0 0,1-1-1 0 0,-1 1 1 0 0,0-1 0 0 0,1-1 0 0 0,2 0 229 0 0,20-3-6826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89 15663 0 0,'2'-1'356'0'0,"32"-50"1008"0"0,-30 45-1160 0 0,-3 5-92 0 0,0-1-1 0 0,0 1 1 0 0,0-1 0 0 0,0 1-1 0 0,0-1 1 0 0,0 0 0 0 0,0 1-1 0 0,-1-1 1 0 0,1 0 0 0 0,0 1-1 0 0,-1-1-111 0 0,0 1 21 0 0,-1 0 0 0 0,0 0-1 0 0,1 0 1 0 0,-1 1 0 0 0,0-1-1 0 0,1 0 1 0 0,-1 1 0 0 0,0-1-1 0 0,0 0 1 0 0,0 1 0 0 0,1-1-1 0 0,-1 1 1 0 0,0-1 0 0 0,0 1-1 0 0,0 0 1 0 0,0-1 0 0 0,0 1-1 0 0,0 0 1 0 0,0 0 0 0 0,0 0-1 0 0,0 0 1 0 0,0 0 0 0 0,0 0-1 0 0,0 0 1 0 0,0 0 0 0 0,0 0-1 0 0,0 0 1 0 0,0 0 0 0 0,0 0-1 0 0,0 1 1 0 0,0-1 0 0 0,0 1-21 0 0,-5 1-14 0 0,0 0 1 0 0,1 0 0 0 0,-1 1-1 0 0,-2 2 14 0 0,-27 17 0 0 0,-19 17 0 0 0,17-12 0 0 0,-4 0 0 0 0,-43 28 0 0 0,-37 34 0 0 0,112-81-2 0 0,0 0 1 0 0,0 0-1 0 0,-1 3 2 0 0,-18 18 77 0 0,42-26 782 0 0,-4-3-708 0 0,0-1 0 0 0,1 0 0 0 0,-1 0 0 0 0,0-1-1 0 0,0 0 1 0 0,0 0 0 0 0,0-1 0 0 0,2-2-151 0 0,21-8-178 0 0,24-14 178 0 0,-27 11 88 0 0,62-29-88 0 0,-80 41 0 0 0,-12 4 0 0 0,1-1 0 0 0,-1 1 0 0 0,1 0 0 0 0,-1 0 0 0 0,1 0 0 0 0,-1 0 0 0 0,1 0 0 0 0,0 0 0 0 0,-1 0 0 0 0,1 0 0 0 0,-1 0 0 0 0,1 0 0 0 0,-1 0 0 0 0,1 0 0 0 0,-1 0 0 0 0,1 0 0 0 0,0 0 0 0 0,-1 0 0 0 0,1 1 0 0 0,-1-1 0 0 0,1 0 0 0 0,-1 1 0 0 0,1-1 0 0 0,-1 0 0 0 0,2 6 0 0 0,-2-6 0 0 0,1 3 0 0 0,-1 0 0 0 0,1 0 0 0 0,-1 1 0 0 0,0-1 0 0 0,0 0 0 0 0,0 0 0 0 0,0 0 0 0 0,0 0 0 0 0,-1 0 0 0 0,0 0 0 0 0,1 0 0 0 0,-1 0 0 0 0,-1 1 0 0 0,-17 40 0 0 0,10-25 0 0 0,3-5-313 0 0,0 0 0 0 0,1 0 0 0 0,1 0 0 0 0,-2 12 313 0 0,6-26-122 0 0,0 1-1 0 0,0 0 1 0 0,1-1-1 0 0,-1 1 0 0 0,0-1 1 0 0,0 1-1 0 0,0-1 1 0 0,0 1-1 0 0,1-1 1 0 0,-1 1-1 0 0,0-1 1 0 0,1 1-1 0 0,-1-1 0 0 0,0 1 1 0 0,1-1-1 0 0,-1 1 1 0 0,0-1-1 0 0,1 1 1 0 0,-1-1-1 0 0,1 0 1 0 0,-1 1-1 0 0,1-1 0 0 0,-1 0 1 0 0,1 0-1 0 0,0 1 123 0 0,12 4-1350 0 0,-9-5 1076 0 0,0-1 0 0 0,0 1 1 0 0,0-1-1 0 0,0 1 1 0 0,-1-1-1 0 0,1-1 0 0 0,0 1 1 0 0,0 0-1 0 0,-1-1 1 0 0,1 0-1 0 0,-1 0 1 0 0,3-1 273 0 0,0 0-661 0 0,20-11-3777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537 199 15663 0 0,'13'-21'461'0'0,"-2"-1"-1"0"0,7-15-460 0 0,-9 16 266 0 0,2 0 1 0 0,0 1-1 0 0,1 0-266 0 0,-8 16 143 0 0,-1 0 1 0 0,1 0-1 0 0,0 1 0 0 0,0-1 0 0 0,1 1 0 0 0,-1 0 1 0 0,1 0-1 0 0,0 0 0 0 0,-1 1 0 0 0,2-1-143 0 0,-5 3 512 0 0,-1 0 0 0 0,2 1-425 0 0,0 1 0 0 0,-1 0 0 0 0,0 0 0 0 0,1 0 0 0 0,-1 0-1 0 0,0 0 1 0 0,0 0 0 0 0,0 1 0 0 0,-1-1 0 0 0,1 0 0 0 0,0 0 0 0 0,-1 1 0 0 0,1-1-1 0 0,-1 0 1 0 0,0 1 0 0 0,0-1 0 0 0,0 0 0 0 0,0 1 0 0 0,0-1 0 0 0,-1 2-87 0 0,-1 5-55 0 0,0 1 0 0 0,-1 0 0 0 0,0-1 0 0 0,-2 4 55 0 0,-1 4 114 0 0,-15 38-49 0 0,-2-2-1 0 0,-18 29-64 0 0,18-36 314 0 0,-118 224 1238 0 0,94-190-1525 0 0,-4-2-1 0 0,-18 19-26 0 0,-143 199-2920 0 0,195-269 1159 0 0,7-8-2578 0 0,1-1-1905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17 167 15663 0 0,'-13'-6'719'0'0,"10"4"-20"0"0,16 10-416 0 0,-11-6-253 0 0,0-1 0 0 0,0 0 0 0 0,1 0 1 0 0,-1 1-1 0 0,0-1 0 0 0,0-1 0 0 0,0 1 0 0 0,1 0 0 0 0,-1-1 0 0 0,0 1 0 0 0,1-1 0 0 0,-1 1 0 0 0,1-1 0 0 0,-1 0 0 0 0,1 0-30 0 0,44-5 1420 0 0,0-1 0 0 0,16-6-1420 0 0,92-25 894 0 0,-106 24-972 0 0,50-12 380 0 0,164-40-341 0 0,-241 60-589 0 0,29-5-5569 0 0,-20 9-241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120 150 15663 0 0,'0'0'356'0'0,"2"1"50"0"0,4 2-160 0 0,-1-1-1 0 0,0 0 1 0 0,1 0 0 0 0,-1-1 0 0 0,1 0 0 0 0,-1 0 0 0 0,1 0 0 0 0,0-1 0 0 0,-1 1 0 0 0,1-1 0 0 0,0-1 0 0 0,4 0-246 0 0,15-2 998 0 0,-1-2 0 0 0,11-3-998 0 0,-13 3 83 0 0,-14 3-78 0 0,55-13 6 0 0,26-12-11 0 0,-82 25-84 0 0,0-1-1 0 0,0 0 1 0 0,0-1-1 0 0,-1 0 0 0 0,0 0 1 0 0,1 0-1 0 0,3-5 85 0 0,-8 7-91 0 0,0 1 0 0 0,-1-1 1 0 0,1 0-1 0 0,-1 1 0 0 0,0-1 0 0 0,1 0 0 0 0,-1 0 0 0 0,0 0 0 0 0,0 0 0 0 0,0 0 0 0 0,0 0 0 0 0,0-2 91 0 0,-1 2-19 0 0,0 1 0 0 0,0-1 0 0 0,0 1 0 0 0,0-1 0 0 0,0 1 0 0 0,0-1 0 0 0,0 1 0 0 0,-1-1 0 0 0,1 1 0 0 0,0 0 0 0 0,-1-1 0 0 0,1 1 0 0 0,-1 0 0 0 0,0-1-1 0 0,1 1 1 0 0,-1 0 0 0 0,0-1 0 0 0,0 1 0 0 0,0 0 0 0 0,-1-1 19 0 0,1 1-44 0 0,-1 0-1 0 0,1 0 0 0 0,-1 0 1 0 0,1 0-1 0 0,-1 0 1 0 0,0 1-1 0 0,1-1 0 0 0,-1 1 1 0 0,0-1-1 0 0,0 1 1 0 0,1 0-1 0 0,-1-1 0 0 0,0 1 1 0 0,0 0-1 0 0,0 0 1 0 0,1 0-1 0 0,-1 0 1 0 0,0 1-1 0 0,0-1 0 0 0,0 0 1 0 0,1 1-1 0 0,-2 0 45 0 0,-8 2-328 0 0,0 1-1 0 0,0 0 1 0 0,0 0 328 0 0,8-2-10 0 0,-62 26 1394 0 0,-50 32-1384 0 0,41-15 608 0 0,-42 35-608 0 0,108-73 7 0 0,0 0 0 0 0,0 0 0 0 0,0 1 0 0 0,1-1 0 0 0,-1 3-7 0 0,5-6-37 0 0,0 0 1 0 0,1 0 0 0 0,-1 0-1 0 0,1 0 1 0 0,0 1 0 0 0,0-1-1 0 0,0 1 1 0 0,1-1 0 0 0,0 1 0 0 0,-1 0-1 0 0,2-1 1 0 0,-1 2 36 0 0,1-4-56 0 0,0-1 1 0 0,0 0-1 0 0,0 0 1 0 0,0 1 0 0 0,0-1-1 0 0,0 0 1 0 0,1 1-1 0 0,-1-1 1 0 0,1 0-1 0 0,-1 0 1 0 0,1 0-1 0 0,-1 1 1 0 0,1-1-1 0 0,0 0 1 0 0,-1 0-1 0 0,1 0 1 0 0,0 0 0 0 0,0 0-1 0 0,0 0 1 0 0,0 0-1 0 0,0-1 1 0 0,0 1-1 0 0,0 0 1 0 0,0 0-1 0 0,0-1 1 0 0,0 1-1 0 0,0 0 1 0 0,1-1-1 0 0,-1 0 1 0 0,0 1 0 0 0,0-1-1 0 0,1 1 1 0 0,-1-1-1 0 0,0 0 1 0 0,2 0 55 0 0,4 1-397 0 0,1 0-1 0 0,0-1 1 0 0,0 0 0 0 0,0-1 0 0 0,-1 1 0 0 0,2-2 397 0 0,46-7-1524 0 0,5-5-11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13823 0 0,'0'2'315'0'0,"-2"9"-108"0"0,0-1 1 0 0,-1 0 0 0 0,0 0-1 0 0,0 0 1 0 0,-1 0-1 0 0,-6 9-207 0 0,-8 13 83 0 0,-9 11-83 0 0,-10 18 792 0 0,-50 88 29 0 0,28-50-525 0 0,37-60-296 0 0,-84 138 0 0 0,77-133 0 0 0,-2-2 0 0 0,-32 34 0 0 0,57-70 3 0 0,-32 32 44 0 0,35-35-72 0 0,0 0-1 0 0,-1 0 1 0 0,0-1 0 0 0,0 1 0 0 0,1-1 0 0 0,-1 0 0 0 0,0-1 0 0 0,-1 1 0 0 0,1-1 0 0 0,-2 1 25 0 0,6-2-117 0 0,0 0 0 0 0,-1 0-1 0 0,1-1 1 0 0,-1 1 0 0 0,1 0 0 0 0,-1 0 0 0 0,1-1 0 0 0,0 1 0 0 0,-1 0-1 0 0,1 0 1 0 0,0-1 0 0 0,-1 1 0 0 0,1-1 0 0 0,0 1 0 0 0,-1 0-1 0 0,1-1 1 0 0,0 1 0 0 0,0-1 0 0 0,-1 1 0 0 0,1 0 0 0 0,0-1 0 0 0,0 1-1 0 0,0-1 1 0 0,0 0 117 0 0,-4-10-1189 0 0,2-4-345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65 434 13823 0 0,'0'0'630'0'0,"0"0"-13"0"0,-6 7-226 0 0,6-6-262 0 0,-1-1 1 0 0,1 1 0 0 0,-1-1 0 0 0,1 1-1 0 0,-1 0 1 0 0,0-1 0 0 0,1 1-1 0 0,-1-1 1 0 0,0 0 0 0 0,0 1 0 0 0,1-1-1 0 0,-1 0 1 0 0,0 1 0 0 0,0-1 0 0 0,0 0-1 0 0,1 0 1 0 0,-1 0 0 0 0,0 0 0 0 0,0 0-1 0 0,0 1 1 0 0,0-2 0 0 0,0 1 0 0 0,1 0-1 0 0,-1 0 1 0 0,0 0 0 0 0,0 0-1 0 0,0 0 1 0 0,1-1 0 0 0,-1 1 0 0 0,0 0-1 0 0,0-1 1 0 0,1 1 0 0 0,-1-1 0 0 0,0 1-1 0 0,0 0 1 0 0,1-1 0 0 0,-1 0 0 0 0,1 1-1 0 0,-1-1 1 0 0,0 1 0 0 0,1-1 0 0 0,-1 0-130 0 0,-2-2 70 0 0,1 0 0 0 0,0 0 0 0 0,-1-1 0 0 0,1 1 1 0 0,0 0-1 0 0,1-1 0 0 0,-1 1 0 0 0,0-4-70 0 0,-1-2 2 0 0,1-1 1 0 0,1 0-1 0 0,-1 0 0 0 0,2 0 0 0 0,-1 0 0 0 0,1 0 1 0 0,1 0-1 0 0,0 0 0 0 0,0 0 0 0 0,1 0 0 0 0,1 0 1 0 0,-1 0-1 0 0,1 1 0 0 0,1-1 0 0 0,0 1 0 0 0,3-5-2 0 0,2-3-54 0 0,1 1-1 0 0,0 0 1 0 0,2 0-1 0 0,-1 1 1 0 0,2 0-1 0 0,0 1 0 0 0,1 0 1 0 0,2 0 54 0 0,0 0-155 0 0,4-4-730 0 0,17-10 885 0 0,-29 23-78 0 0,0 0-1 0 0,0 0 0 0 0,0 1 0 0 0,0 1 1 0 0,1-1-1 0 0,0 1 0 0 0,0 1 79 0 0,-2 0 0 0 0,1 0 0 0 0,0 1 0 0 0,0 0 0 0 0,0 0 0 0 0,0 1 0 0 0,0 0 0 0 0,2 0 0 0 0,4 2 0 0 0,1 1 0 0 0,-1 0 0 0 0,7 4 0 0 0,-9-3 163 0 0,0 0 0 0 0,-1 1-1 0 0,1 1 1 0 0,-1 0 0 0 0,-1 0-1 0 0,9 7-162 0 0,-12-8 100 0 0,0 1 0 0 0,-1-1 0 0 0,0 1 0 0 0,0 0 0 0 0,-1 1 0 0 0,1-1 0 0 0,-1 1 0 0 0,-1 0 0 0 0,1 0 0 0 0,1 6-100 0 0,-5-9 1 0 0,1 0 0 0 0,-2 0 0 0 0,1 0 1 0 0,0 0-1 0 0,-1 0 0 0 0,0 0 0 0 0,0 0 0 0 0,0 0 0 0 0,0-1 0 0 0,-1 1 0 0 0,1 0 0 0 0,-1 0 0 0 0,0 0 0 0 0,0 0 0 0 0,-1 0 1 0 0,0 1-2 0 0,-4 9-1 0 0,0-1 1 0 0,-1-1-1 0 0,-8 12 1 0 0,5-9 0 0 0,0 0 0 0 0,-1 0 0 0 0,-1-1 0 0 0,-1 0 0 0 0,0-1 0 0 0,0-1 0 0 0,-7 5 0 0 0,-5 1-292 0 0,0-1 0 0 0,-2-1 0 0 0,-26 12 292 0 0,-1-4-1926 0 0,0-3 0 0 0,-46 10 1926 0 0,86-27-2305 0 0,3-4-3150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13823 0 0,'0'0'630'0'0,"0"0"-13"0"0,-1 1-393 0 0,-11 16 131 0 0,-1-1 1 0 0,0 0-1 0 0,-1-1 0 0 0,-1-1 1 0 0,-15 12-356 0 0,-18 18 288 0 0,-82 91-200 0 0,-31 50-88 0 0,138-156 488 0 0,1 1-1 0 0,2 0 0 0 0,-15 31-487 0 0,25-41 74 0 0,1 0-1 0 0,1 1 1 0 0,1 0-1 0 0,1 0 0 0 0,0 1 1 0 0,2 0-1 0 0,0 2-73 0 0,1-2 117 0 0,0-4-1560 0 0,1-5-2575 0 0,2-1-2030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15663 0 0,'-2'1'131'0'0,"0"1"0"0"0,0-1 0 0 0,0 0 0 0 0,0 0 0 0 0,-1-1 0 0 0,1 1 0 0 0,0 0 0 0 0,0-1 0 0 0,-1 0 0 0 0,1 1 0 0 0,0-1 0 0 0,-1 0-131 0 0,4 14 148 0 0,-1-6-124 0 0,1 0-1 0 0,-2 0 1 0 0,1 0-1 0 0,-1 0 1 0 0,0 0 0 0 0,-1 0-1 0 0,0-1 1 0 0,0 1-1 0 0,0 0 1 0 0,-3 4-24 0 0,-7 12 240 0 0,-1 1 0 0 0,-8 10-240 0 0,-1 2 207 0 0,-223 431 910 0 0,166-321-2113 0 0,-7-3 0 0 0,-34 34 996 0 0,88-122-930 0 0,4-8-92 0 0,27-46 510 0 0,1-2 0 0 0,0-3 0 0 0,2-9 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8 267 17503 0 0,'-7'1'1976'0'0,"12"1"-1801"0"0,0 0-1 0 0,0-1 1 0 0,0 1-1 0 0,0-1 1 0 0,1 0-1 0 0,-1 0 1 0 0,0-1-1 0 0,2 0-174 0 0,45-1 568 0 0,-40 1-556 0 0,37-4 161 0 0,-1-2 0 0 0,1-2 1 0 0,2-3-174 0 0,143-42 1376 0 0,-123 33-1224 0 0,-46 13-206 0 0,393-116-919 0 0,-360 103-4452 0 0,-5-4-1891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11 15663 0 0,'0'0'51'0'0,"0"-1"0"0"0,0 0-1 0 0,0 1 1 0 0,0-1 0 0 0,0 1-1 0 0,-1-1 1 0 0,1 1 0 0 0,0-1 0 0 0,0 1-1 0 0,-1-1 1 0 0,1 1 0 0 0,0 0-1 0 0,-1-1 1 0 0,1 1 0 0 0,0-1-1 0 0,-1 1 1 0 0,1 0 0 0 0,-1-1 0 0 0,1 1-1 0 0,0 0 1 0 0,-1-1 0 0 0,0 1-51 0 0,-3 10 1308 0 0,-1 5-1089 0 0,-8 11 155 0 0,-1-1 1 0 0,-1-1-1 0 0,-5 5-374 0 0,-11 18-6 0 0,-35 55 6 0 0,10-18 0 0 0,-3 17 0 0 0,-27 73 0 0 0,45-87 0 0 0,-3-2 0 0 0,-19 23 0 0 0,32-61 0 0 0,1 1 0 0 0,-3-1 0 0 0,-22 22 0 0 0,7-6 0 0 0,36-47 0 0 0,10-12 0 0 0,1-3 0 0 0,0 0 0 0 0,0 0 0 0 0,0 0 0 0 0,0 0 0 0 0,0 0 0 0 0,0 0 0 0 0,0 0 0 0 0,0 0 0 0 0,0-1 0 0 0,0 1 0 0 0,-1 0 0 0 0,1-1 0 0 0,0 1 0 0 0,-1 0 0 0 0,1-1 0 0 0,1 0 0 0 0,0 0 0 0 0,-1 1 0 0 0,1-1 0 0 0,0 0 0 0 0,-1 0 0 0 0,1 0 0 0 0,0 0 0 0 0,-1 0 0 0 0,1 0 0 0 0,-1 0 0 0 0,1 1 0 0 0,0-1 0 0 0,-1 0 0 0 0,1 0 0 0 0,-1 0 0 0 0,1-1 0 0 0,-1 1 0 0 0,1 0 0 0 0,0 0 0 0 0,-1 0 0 0 0,1 0 0 0 0,0 0 0 0 0,-1 0 0 0 0,1 0 0 0 0,-1-1 0 0 0,1 1 0 0 0,0 0 0 0 0,-1 0 0 0 0,1-1 0 0 0,0 1 0 0 0,0 0 0 0 0,-1 0 0 0 0,1-1 0 0 0,0 1 0 0 0,-1 0 0 0 0,1-1 0 0 0,0 1 0 0 0,0 0 0 0 0,0-1 0 0 0,-1 1 0 0 0,1-1 0 0 0,0 1 0 0 0,0 0 0 0 0,0-1 0 0 0,0 1 0 0 0,0-1 0 0 0,0 1 0 0 0,0 0 0 0 0,0-1 0 0 0,0 1 0 0 0,0-1 0 0 0,0 1 0 0 0,0 0 0 0 0,0-1 0 0 0,0 0 0 0 0,-2-5 0 0 0,1 1 0 0 0,0 0 0 0 0,0-1 0 0 0,0 1 0 0 0,1-1 0 0 0,0 1 0 0 0,0-1 0 0 0,0 1 0 0 0,1-1 0 0 0,-1 1 0 0 0,1 0 0 0 0,1-1 0 0 0,-1 1 0 0 0,1 0 0 0 0,0 0 0 0 0,0-1 0 0 0,0 2 0 0 0,2-3 0 0 0,4-8 0 0 0,2 0 0 0 0,-1 1 0 0 0,2 0 0 0 0,0 1 0 0 0,3-3 0 0 0,10-9 0 0 0,0 1 0 0 0,1 1 0 0 0,15-10 0 0 0,-31 26 0 0 0,1 1 0 0 0,0 0 0 0 0,0 0 0 0 0,0 1 0 0 0,1 0 0 0 0,0 1 0 0 0,0 0 0 0 0,0 0 0 0 0,0 1 0 0 0,0 1 0 0 0,1 0 0 0 0,2 1 0 0 0,-10 0 52 0 0,1 1 0 0 0,-1 1 0 0 0,1-1 0 0 0,0 1-1 0 0,-1 0 1 0 0,1 0 0 0 0,-1 0 0 0 0,0 0 0 0 0,1 1 0 0 0,-1 0 0 0 0,0 0-1 0 0,0 0 1 0 0,0 0 0 0 0,0 1 0 0 0,0 0 0 0 0,-1-1 0 0 0,1 2 0 0 0,-1-1-1 0 0,1 0 1 0 0,-1 0 0 0 0,0 1 0 0 0,-1 0 0 0 0,1 0-52 0 0,0 1 105 0 0,0 0 0 0 0,0 0 0 0 0,0 1 0 0 0,-1-1 0 0 0,0 1 0 0 0,0 0 0 0 0,0-1 0 0 0,-1 1 0 0 0,0 0 0 0 0,0 0 0 0 0,-1 0 1 0 0,1 0-1 0 0,-1 0 0 0 0,-1 0 0 0 0,1 0 0 0 0,-1 0 0 0 0,0 2-105 0 0,-10 31 227 0 0,-2-1 0 0 0,-1-1 0 0 0,-14 24-227 0 0,7-14-5496 0 0,-10 35 5496 0 0,25-63-6484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112 405 17503 0 0,'0'0'399'0'0,"0"0"60"0"0,0 0 21 0 0,0 0-59 0 0,0 0-204 0 0,-1 2 170 0 0,-39 61 1218 0 0,-9 24-1669 0 0,42-79-323 0 0,-4 5-152 0 0,8-3-5443 0 0,3 0-262 0 0</inkml:trace>
  <inkml:trace contextRef="#ctx0" brushRef="#br0" timeOffset="1">415 1 2759 0 0,'0'0'0'0'0,"0"0"112"0"0,0 0-32 0 0,0 0 16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11975 0 0,'0'0'547'0'0,"0"0"-11"0"0,-1 2-271 0 0,-22 13 739 0 0,0 0 0 0 0,-1-1 0 0 0,-9 3-1004 0 0,-19 11 875 0 0,-19 17-707 0 0,-10 11-168 0 0,39-26-3 0 0,30-21 3 0 0,0 0 0 0 0,1 0 0 0 0,0 2 0 0 0,-7 7 0 0 0,18-18 0 0 0,-1 1 0 0 0,1-1 0 0 0,0 0 0 0 0,0 0 0 0 0,0 0 0 0 0,0 1 0 0 0,0-1 0 0 0,0 0 0 0 0,0 0 0 0 0,0 1 0 0 0,0-1 0 0 0,0 0 0 0 0,0 0 0 0 0,-1 0 0 0 0,1 1 0 0 0,0-1 0 0 0,1 0 0 0 0,-1 0 0 0 0,0 1 0 0 0,0-1 0 0 0,0 0 0 0 0,0 0 0 0 0,0 1 0 0 0,0-1 0 0 0,0 0 0 0 0,0 0 0 0 0,0 0 0 0 0,0 1 0 0 0,0-1 0 0 0,1 0 0 0 0,-1 0 0 0 0,0 0 0 0 0,0 0 0 0 0,0 1 0 0 0,0-1 0 0 0,1 0 0 0 0,-1 0 0 0 0,0 0 0 0 0,0 0 0 0 0,0 0 0 0 0,1 1 0 0 0,-1-1 0 0 0,0 0 0 0 0,0 0 0 0 0,0 0 0 0 0,1 0 0 0 0,-1 0 0 0 0,0 0 0 0 0,0 0 0 0 0,1 0 0 0 0,-1 0 0 0 0,0 0 0 0 0,0 0 0 0 0,0 0 0 0 0,1 0 0 0 0,13 2 0 0 0,-14-2 0 0 0,24 3 22 0 0,-4-1 108 0 0,0 1 1 0 0,1 0-1 0 0,-1 2 0 0 0,0 0 0 0 0,3 3-130 0 0,-17-6 40 0 0,0 1 1 0 0,-1 0-1 0 0,1 0 0 0 0,-1 0 1 0 0,0 1-1 0 0,0-1 1 0 0,0 1-1 0 0,0 1 0 0 0,0-1 1 0 0,-1 1-1 0 0,0 0 0 0 0,0 0 1 0 0,-1 0-1 0 0,1 0 1 0 0,-1 0-1 0 0,0 1 0 0 0,0 0 1 0 0,-1 0-1 0 0,1 0-40 0 0,1 5 44 0 0,-1-1-1 0 0,0 1 0 0 0,0 0 1 0 0,-1 0-1 0 0,-1 0 1 0 0,0 0-1 0 0,0 0 1 0 0,-1 0-1 0 0,-1 1 0 0 0,0-1 1 0 0,0 0-1 0 0,-1 0 1 0 0,0 0-1 0 0,-4 10-43 0 0,4-18 77 0 0,1 0-1 0 0,-1 0 1 0 0,0 0 0 0 0,0 0-1 0 0,0 0 1 0 0,0 0-1 0 0,-1 0 1 0 0,1-1-1 0 0,-1 1 1 0 0,0-1 0 0 0,1 0-1 0 0,-1 0 1 0 0,0 0-1 0 0,0 0 1 0 0,-1 0 0 0 0,1-1-1 0 0,0 1 1 0 0,-1-1-1 0 0,1 0 1 0 0,0 0 0 0 0,-4 1-77 0 0,-4 0 313 0 0,0-1 0 0 0,0 0 0 0 0,1 0 1 0 0,-1-1-1 0 0,0 0 0 0 0,-8-2-313 0 0,-8-1 175 0 0,-16-2-5002 0 0,-36-8 4827 0 0,45 6-6820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4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15663 0 0,'0'0'356'0'0,"0"0"50"0"0,0 0 20 0 0,2 0-42 0 0,8 0-250 0 0,-10 0-134 0 0,0 0 0 0 0,1 0 1 0 0,-1 0-1 0 0,0 0 1 0 0,0 0-1 0 0,1 0 1 0 0,-1 0-1 0 0,0 0 1 0 0,0 0-1 0 0,0 0 0 0 0,1 0 1 0 0,-1 1-1 0 0,0-1 1 0 0,0 0-1 0 0,1 0 1 0 0,-1 0-1 0 0,0 0 1 0 0,0 0-1 0 0,0 0 0 0 0,1 0 1 0 0,-1 1-1 0 0,0-1 1 0 0,0 0-1 0 0,0 0 1 0 0,0 0-1 0 0,1 0 1 0 0,-1 1-1 0 0,0-1 0 0 0,0 0 1 0 0,0 0-1 0 0,0 0 1 0 0,0 1-1 0 0,0-1 0 0 0,-1 4 0 0 0,-1 0 0 0 0,1 0 0 0 0,-1 0 0 0 0,0-1 0 0 0,0 1 0 0 0,-1-1 0 0 0,1 1 0 0 0,-1-1 0 0 0,0 0 0 0 0,-7 11 0 0 0,-69 93 1432 0 0,34-49-846 0 0,26-35-575 0 0,1 1 0 0 0,-3 7-11 0 0,-17 32-138 0 0,-77 122 721 0 0,75-127 211 0 0,-2-1-1 0 0,-6 1-793 0 0,40-50 10 0 0,-22 29-640 0 0,-3-3 0 0 0,0 0 0 0 0,-38 27 630 0 0,67-58-192 0 0,1-1 0 0 0,0 1 0 0 0,-1-1 0 0 0,0 0 0 0 0,1-1 0 0 0,-1 1 0 0 0,0-1 0 0 0,-3 1 192 0 0,5-1-648 0 0,7-16-2045 0 0,5-16 1169 0 0,9-5-11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1 497 13823 0 0,'0'0'315'0'0,"0"0"45"0"0,0 0 21 0 0,0 0-49 0 0,0-2-220 0 0,9-9 208 0 0,0-1-1 0 0,1 1 0 0 0,0 1 1 0 0,1 0-1 0 0,0 0 0 0 0,10-5-319 0 0,6-8 120 0 0,260-204 1779 0 0,-233 189-1844 0 0,2 2 0 0 0,1 3 0 0 0,6 0-55 0 0,-50 27 0 0 0,1 1 0 0 0,-1 0 0 0 0,2 0 0 0 0,-11 4 0 0 0,0 0 0 0 0,0 0 0 0 0,0 0 0 0 0,1 1 0 0 0,-1-1 0 0 0,0 1 0 0 0,0 0 0 0 0,1 1 0 0 0,-1-1 0 0 0,0 1 0 0 0,0-1 0 0 0,1 2 0 0 0,-4-2 0 0 0,1 1 0 0 0,-1-1 0 0 0,0 0 0 0 0,0 1 0 0 0,0 0 0 0 0,0-1 0 0 0,0 1 0 0 0,0 0 0 0 0,0 0 0 0 0,-1-1 0 0 0,1 1 0 0 0,0 0 0 0 0,0 0 0 0 0,-1 0 0 0 0,1 0 0 0 0,0 0 0 0 0,-1 0 0 0 0,1 0 0 0 0,0 1 0 0 0,0 0 0 0 0,-1 1 0 0 0,1-1 0 0 0,-1 1 0 0 0,1 0 0 0 0,-1-1 0 0 0,0 1 0 0 0,0-1 0 0 0,0 1 0 0 0,0 0 0 0 0,-2 8 0 0 0,0-1 0 0 0,0 0 0 0 0,-1 1 0 0 0,-2 2 0 0 0,4-10 0 0 0,-15 38 89 0 0,-1-2-1 0 0,-2 0 1 0 0,-1-1-1 0 0,-2-2 1 0 0,-27 34-89 0 0,24-37 401 0 0,-2 0 1 0 0,-2-2-1 0 0,0-1 0 0 0,-35 26-401 0 0,8-18 0 0 0,48-34 0 0 0,1 0 3 0 0,0 0 0 0 0,-1-1-1 0 0,1 0 1 0 0,-1 0 0 0 0,0-1-1 0 0,0 0 1 0 0,0 0 0 0 0,0-1-1 0 0,-6 0-2 0 0,-16 0-89 0 0,-1-1 0 0 0,0-1 89 0 0,-16-1-722 0 0,18 3-34 0 0,19 0 521 0 0,0 0 0 0 0,0-1 0 0 0,0-1-1 0 0,0 1 1 0 0,0-2 0 0 0,1 1 0 0 0,-11-4 235 0 0,19 4-1450 0 0,2 0-71 0 0,3-6-14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114 620 13823 0 0,'-6'4'675'0'0,"2"-1"-596"0"0,-1 0 1 0 0,1-1-1 0 0,0 0 0 0 0,0 0 1 0 0,-1 0-1 0 0,1-1 0 0 0,-1 1 1 0 0,1-1-1 0 0,-1 0 0 0 0,0-1-79 0 0,3 1 38 0 0,0-1-1 0 0,0 0 0 0 0,0 0 0 0 0,0 0 0 0 0,0-1 1 0 0,1 1-1 0 0,-1 0 0 0 0,0-1 0 0 0,0 1 0 0 0,0-1 0 0 0,0 0 1 0 0,0 1-1 0 0,1-1 0 0 0,-1 0 0 0 0,0 0 0 0 0,1 0 0 0 0,-1 0 1 0 0,1-1-1 0 0,-1 1 0 0 0,1 0 0 0 0,-1-1 0 0 0,1 1 0 0 0,0-1 1 0 0,0 1-1 0 0,0-1 0 0 0,-1 0-37 0 0,0-3 169 0 0,0 0-1 0 0,0 0 1 0 0,0-1 0 0 0,0 1-1 0 0,1-1 1 0 0,0 1 0 0 0,0-1 0 0 0,1 0-1 0 0,-1 1 1 0 0,1-1 0 0 0,0 0-1 0 0,1 1 1 0 0,-1-1 0 0 0,1 0 0 0 0,1 1-1 0 0,-1-1 1 0 0,1 1 0 0 0,0-1-169 0 0,4-13 520 0 0,1 1 0 0 0,1 0 0 0 0,1 0 0 0 0,8-11-520 0 0,7-7 429 0 0,3 0 0 0 0,0 2 0 0 0,2 1-1 0 0,2 2 1 0 0,27-23-429 0 0,-24 25-332 0 0,0 1 0 0 0,2 2 0 0 0,1 1 0 0 0,1 2 0 0 0,1 2 0 0 0,12-4 332 0 0,-47 23-472 0 0,1 0 0 0 0,0 0 0 0 0,0 1-1 0 0,0-1 1 0 0,0 1 0 0 0,1 0 0 0 0,-1 1-1 0 0,0-1 1 0 0,0 1 0 0 0,1 0 0 0 0,-1 0 0 0 0,5 1 472 0 0,4 3-2046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159 667 3223 0 0,'-2'2'240'0'0,"-15"20"1216"0"0,-1-1 0 0 0,-1-1-1 0 0,-42 35 1 0 0,20-34 6848 0 0,47-29-5287 0 0,-3 4-4293 0 0,29-25 1326 0 0,13-14-16 0 0,73-107-33 0 0,-23 26-158 0 0,-65 87 116 0 0,22-26-40 0 0,90-86-1 0 0,-117 128 63 0 0,33-23 0 0 0,-44 36 12 0 0,-1 0 0 0 0,1 0-1 0 0,1 1 1 0 0,22-7 0 0 0,-26 10-36 0 0,0 3 22 0 0,0 1-22 0 0,4 1 34 0 0,-6-1 6 0 0,10 0 19 0 0,-18 0 3 0 0,1 0 0 0 0,-1 0 0 0 0,0 0 0 0 0,0 0 0 0 0,0 0 0 0 0,1 1 1 0 0,-1-1-1 0 0,0 0 0 0 0,0 0 0 0 0,0 1 0 0 0,0-1 0 0 0,0 1 0 0 0,0-1 0 0 0,0 1 0 0 0,0 0 1 0 0,0-1-1 0 0,0 1 0 0 0,0 0 0 0 0,0 0 0 0 0,1 0 0 0 0,-1 1-15 0 0,-1-1-1 0 0,1 1 1 0 0,0-1-1 0 0,-1 1 1 0 0,1-1-1 0 0,-1 1 1 0 0,1 0-1 0 0,-1-1 1 0 0,0 1-1 0 0,0-1 1 0 0,0 1-1 0 0,0 0 1 0 0,0-1-1 0 0,0 1 1 0 0,-1 2-1 0 0,-3 16 41 0 0,-1-1 0 0 0,-1 1 0 0 0,-1-1 0 0 0,-18 36 0 0 0,15-35-24 0 0,-50 95 170 0 0,29-57-132 0 0,-15 18 117 0 0,19-33-83 0 0,24-39-29 0 0,-1 0 0 0 0,0 1 0 0 0,0-1 1 0 0,-9 6-1 0 0,11-9 10 0 0,-1 6 842 0 0,19-25-642 0 0,1 1 1 0 0,37-30-1 0 0,46-24-198 0 0,24-19-93 0 0,-26 7 32 0 0,160-129-348 0 0,-234 191 259 0 0,-18 15 65 0 0,0 1 0 0 0,0 0 0 0 0,0 0 0 0 0,1 0 0 0 0,-1 1 0 0 0,1 0 0 0 0,12-5 0 0 0,-18 8 3 0 0,-1 1 0 0 0,1 0-1 0 0,-1 0 1 0 0,1 0 0 0 0,0 0-1 0 0,-1 0 1 0 0,1 0-1 0 0,-1 0 1 0 0,1 0 0 0 0,-1 0-1 0 0,1 0 1 0 0,0 0-1 0 0,-1 0 1 0 0,1 0 0 0 0,-1 0-1 0 0,1 1 1 0 0,-1-1-1 0 0,1 0 1 0 0,-1 0 0 0 0,1 1-1 0 0,-1-1 1 0 0,1 0 0 0 0,0 1-1 0 0,4 6-4 0 0,1 3 12 0 0,-5-8-5 0 0,0 1-1 0 0,1 0 1 0 0,-1 0 0 0 0,0 0-1 0 0,-1-1 1 0 0,1 1 0 0 0,0 0-1 0 0,-1 0 1 0 0,0 0 0 0 0,0 0-1 0 0,0 0 1 0 0,0 0 0 0 0,0 4-1 0 0,-1 0 9 0 0,-4 23-20 0 0,-1 1 1 0 0,-1-1-1 0 0,-16 43 0 0 0,-44 84 23 0 0,53-126-9 0 0,-14 25 66 0 0,-66 97 0 0 0,89-145 23 0 0,1 1 0 0 0,-6 12 0 0 0,10-20-73 0 0,-1 0 0 0 0,1 0 1 0 0,0 1-1 0 0,0-1 0 0 0,0 0 0 0 0,0 0 0 0 0,0 0 0 0 0,0 1 1 0 0,1-1-1 0 0,-1 0 0 0 0,0 0 0 0 0,0 0 0 0 0,1 0 0 0 0,-1 0 1 0 0,1 0-1 0 0,-1 1 0 0 0,1-1 0 0 0,1 1 0 0 0,7 19 20 0 0,-6-11-1 0 0,-1-2-75 0 0,-2-6-21 0 0,5 8-560 0 0,18-1-484 0 0,-6-8-3157 0 0,-8-3 2718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13823 0 0,'12'-15'405'0'0,"-1"-1"1"0"0,7-14-406 0 0,-8 14 234 0 0,0 0-1 0 0,1 0 1 0 0,1 1-234 0 0,12-11 227 0 0,2 2 0 0 0,0 1-1 0 0,1 1 1 0 0,1 1 0 0 0,1 1-1 0 0,1 2 1 0 0,0 1 0 0 0,1 1-1 0 0,31-10-226 0 0,-15 6 184 0 0,-18 7 377 0 0,0 1-1 0 0,23-5-560 0 0,-43 14 67 0 0,0 1 1 0 0,0 1 0 0 0,0-1-1 0 0,1 1 1 0 0,-1 1-1 0 0,0 0 1 0 0,1 0-1 0 0,-1 1 1 0 0,0 0 0 0 0,1 1-1 0 0,1 1-67 0 0,-7-2 0 0 0,0 0 0 0 0,-1 1 0 0 0,1-1 0 0 0,0 1 0 0 0,-1 0 0 0 0,0 0 0 0 0,1 0 0 0 0,-1 0 0 0 0,0 1 0 0 0,0-1 0 0 0,0 1 0 0 0,0 0 0 0 0,-1 0 0 0 0,1 0 0 0 0,-1 0 0 0 0,0 1 0 0 0,0-1 0 0 0,0 0 0 0 0,0 1 0 0 0,-1 0 0 0 0,1-1 0 0 0,-1 1 0 0 0,1 1 0 0 0,-1 3 0 0 0,1-1 0 0 0,-1 1 0 0 0,0 0 0 0 0,-1 0 0 0 0,0 0 0 0 0,0 0 0 0 0,-1-1 0 0 0,1 1 0 0 0,-2 0 0 0 0,1 0 0 0 0,-2 1 0 0 0,-2 12 377 0 0,-1-1-1 0 0,-1 0 1 0 0,-1-1-1 0 0,-1 1 1 0 0,-5 7-377 0 0,6-13 21 0 0,0-2-1 0 0,-1 1 1 0 0,-1-1 0 0 0,0 0-1 0 0,0-1 1 0 0,-1 0 0 0 0,0-1-1 0 0,-7 4-20 0 0,-3 1 2 0 0,-1-1 0 0 0,-1-1 0 0 0,0 0 0 0 0,-1-2 0 0 0,-6 1-2 0 0,-47 15-99 0 0,-3-2 99 0 0,60-19-44 0 0,6-2-488 0 0,0 0 0 0 0,0 0 0 0 0,-1-2 0 0 0,1 0 0 0 0,-2-1 532 0 0,-3 0-1023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13823 0 0,'0'0'630'0'0,"0"0"-13"0"0,-2 1-320 0 0,-29 27 220 0 0,-2-2 1 0 0,0-1-1 0 0,-2-2 0 0 0,-14 6-517 0 0,8-3 290 0 0,0 1 0 0 0,1 2 0 0 0,-2 5-290 0 0,39-32 66 0 0,-12 11 144 0 0,0 1 0 0 0,0 0 1 0 0,2 1-1 0 0,0 1 0 0 0,-6 10-210 0 0,18-26 0 0 0,1 1 0 0 0,0-1 0 0 0,-1 1 0 0 0,1-1 0 0 0,0 1 0 0 0,0-1 0 0 0,-1 1 0 0 0,1-1 0 0 0,0 1 0 0 0,0-1 0 0 0,0 1 0 0 0,0-1 0 0 0,0 1 0 0 0,-1-1 0 0 0,1 1 0 0 0,0 0 0 0 0,0-1 0 0 0,0 1 0 0 0,1-1 0 0 0,-1 1 0 0 0,0 0 0 0 0,1 0 18 0 0,0 0-1 0 0,0 0 0 0 0,1 0 1 0 0,-1-1-1 0 0,0 1 1 0 0,1 0-1 0 0,-1 0 0 0 0,0-1 1 0 0,1 1-1 0 0,-1-1 1 0 0,1 0-1 0 0,-1 1 0 0 0,1-1 1 0 0,-1 0-1 0 0,1 0 1 0 0,-1 0-1 0 0,1 0 0 0 0,0 0-17 0 0,31-2 618 0 0,-13-2-532 0 0,0-1 0 0 0,-1 0 0 0 0,1-2 0 0 0,-2 0 0 0 0,1-1 0 0 0,-1-1-1 0 0,0-1 1 0 0,-1 0 0 0 0,0-2 0 0 0,-1 0 0 0 0,0 0 0 0 0,0-2 0 0 0,10-12-86 0 0,-21 20 1 0 0,0-1-1 0 0,0 0 0 0 0,-1 0 1 0 0,0 0-1 0 0,0 0 1 0 0,-1-1-1 0 0,0 1 0 0 0,0-1 1 0 0,0 0-1 0 0,-1 0 1 0 0,-1 0-1 0 0,1-1 0 0 0,-1 1 1 0 0,0-4-1 0 0,-1 8-3 0 0,0-1 0 0 0,0 1 1 0 0,0-1-1 0 0,-1 1 0 0 0,0-1 1 0 0,0 1-1 0 0,0-1 0 0 0,0 1 1 0 0,-1 0-1 0 0,1 0 0 0 0,-1 0 1 0 0,0-1-1 0 0,0 2 0 0 0,-1-1 1 0 0,1 0-1 0 0,-1 0 0 0 0,0 1 1 0 0,0-1-1 0 0,0 1 0 0 0,0 0 1 0 0,-1 0-1 0 0,1 0 0 0 0,-1 1 1 0 0,0-1-1 0 0,0 1 0 0 0,-3-2 3 0 0,2 2-281 0 0,0 1 0 0 0,0 0 0 0 0,0 0 0 0 0,0 0 0 0 0,-1 0 1 0 0,1 1-1 0 0,0 0 0 0 0,0 0 0 0 0,-1 0 0 0 0,1 1 0 0 0,0 0 0 0 0,0 0 0 0 0,0 0 0 0 0,0 1 0 0 0,0-1 0 0 0,0 1 0 0 0,0 0 281 0 0,3-1-1092 0 0,2-1-285 0 0,0 0-126 0 0,0 0-29 0 0,0 0-4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15663 0 0,'0'0'356'0'0,"0"0"50"0"0,0 0 20 0 0,0 0-42 0 0,0 0-180 0 0,0 0 176 0 0,-1 2 107 0 0,-25 34 983 0 0,-1-1-1 0 0,-7 5-1469 0 0,-6 2 113 0 0,-1-1 0 0 0,-33 23-113 0 0,-21 23 0 0 0,68-62 0 0 0,-22 32 0 0 0,47-56 44 0 0,1 1 1 0 0,0-1-1 0 0,-1 1 0 0 0,1-1 1 0 0,0 1-1 0 0,0 0 0 0 0,0 0 1 0 0,0 0-1 0 0,1 0 0 0 0,-1-1 1 0 0,0 1-1 0 0,1 0 0 0 0,-1 0 1 0 0,1 0-1 0 0,0 0 0 0 0,0 0 1 0 0,0 0-1 0 0,0 1 0 0 0,0-1 1 0 0,0 0-1 0 0,0 1-44 0 0,1-1 71 0 0,1 0 0 0 0,-1 0 0 0 0,0 0 0 0 0,0 0 0 0 0,1 0 0 0 0,-1-1 0 0 0,1 1 0 0 0,0 0 0 0 0,-1-1 0 0 0,1 0 0 0 0,0 1 0 0 0,0-1 0 0 0,0 0 0 0 0,0 0 0 0 0,1 1-71 0 0,1 0 52 0 0,1 1-194 0 0,0-1 0 0 0,0 0 0 0 0,0-1 0 0 0,0 1 0 0 0,1-1-1 0 0,-1 0 1 0 0,0 0 0 0 0,1 0 0 0 0,-1-1 0 0 0,1 0 0 0 0,-1 0 0 0 0,1 0 0 0 0,-1-1-1 0 0,1 0 1 0 0,-1 0 0 0 0,0 0 0 0 0,1-1 142 0 0,11-3-1310 0 0,0 0 0 0 0,0-2-1 0 0,0 0 1 0 0,4-3 1310 0 0,19-11-2047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 15663 0 0,'0'0'719'0'0,"-1"2"-20"0"0,-4 6-506 0 0,1 0 0 0 0,0 0 0 0 0,0 0 0 0 0,0 1-1 0 0,1 0 1 0 0,1 0 0 0 0,-2 5-193 0 0,4-12 54 0 0,-1 1-1 0 0,1-1 0 0 0,0 0 0 0 0,0 0 0 0 0,0 0 0 0 0,0 1 0 0 0,0-1 0 0 0,0 0 0 0 0,1 0 0 0 0,-1 0 0 0 0,1 0 0 0 0,0 0 0 0 0,-1 1 0 0 0,1-1 0 0 0,0 0 0 0 0,0 0 0 0 0,0-1 1 0 0,0 1-1 0 0,1 0 0 0 0,-1 0 0 0 0,1-1 0 0 0,-1 1 0 0 0,1 0 0 0 0,-1-1 0 0 0,1 1 0 0 0,0-1 0 0 0,0 0 0 0 0,-1 0 0 0 0,1 0 0 0 0,0 0 0 0 0,0 0 0 0 0,0 0 0 0 0,0 0 0 0 0,1-1 1 0 0,0 1-54 0 0,5 1 377 0 0,0 0 1 0 0,1 0 0 0 0,-1-1 0 0 0,0-1 0 0 0,1 1 0 0 0,-1-2 0 0 0,1 1 0 0 0,-1-1-378 0 0,21-3 163 0 0,20-5-163 0 0,-26 4 20 0 0,-15 3-20 0 0,33-6 0 0 0,22-9 0 0 0,-52 14 0 0 0,0-1 0 0 0,0 0 0 0 0,0-1 0 0 0,-1 0 0 0 0,0-1 0 0 0,0 0 0 0 0,-1-1 0 0 0,1 0 0 0 0,-8 5 0 0 0,0 0 0 0 0,0-1 0 0 0,0 1 0 0 0,0 0 0 0 0,0-1 0 0 0,0 1 0 0 0,0-1 0 0 0,-1 0 0 0 0,0 1 0 0 0,1-1 0 0 0,-1-1 0 0 0,-1 3 0 0 0,1 0 0 0 0,-1 1 0 0 0,0-1 0 0 0,0 0 0 0 0,0 0 0 0 0,0 1 0 0 0,0-1 0 0 0,0 0 0 0 0,0 0 0 0 0,0 0 0 0 0,0 1 0 0 0,0-1 0 0 0,-1 0 0 0 0,1 0 0 0 0,0 1 0 0 0,0-1 0 0 0,-1 0 0 0 0,1 1 0 0 0,0-1 0 0 0,-1 0 0 0 0,1 1 0 0 0,-1-1 0 0 0,1 0 0 0 0,-1 1 0 0 0,1-1 0 0 0,-1 1 0 0 0,0-1 0 0 0,1 1 0 0 0,-1-1 0 0 0,0 1 0 0 0,1 0 0 0 0,-1-1 0 0 0,0 1 0 0 0,1 0 0 0 0,-1-1 0 0 0,0 1 0 0 0,0 0 0 0 0,1 0 0 0 0,-1 0 0 0 0,0-1 0 0 0,0 1 0 0 0,1 0 0 0 0,-1 0 0 0 0,0 0 0 0 0,0 0 0 0 0,-7 0-147 0 0,0 0 0 0 0,1 0 0 0 0,-1 0 0 0 0,0 1 0 0 0,0 0-1 0 0,1 0 1 0 0,-1 1 0 0 0,-2 1 147 0 0,-8 3-387 0 0,0 0-1 0 0,-14 8 388 0 0,-35 22-4 0 0,2 2 0 0 0,1 4 0 0 0,2 2 0 0 0,-8 11 4 0 0,57-45 0 0 0,1 0 0 0 0,1 1 0 0 0,0 0 0 0 0,0 1 0 0 0,1 0 0 0 0,0 0 0 0 0,1 1 0 0 0,1 1 0 0 0,7-12 0 0 0,0-1 0 0 0,0 1 0 0 0,0 0 0 0 0,1 0 0 0 0,-1 0 0 0 0,1 0 0 0 0,-1 0 0 0 0,1 0 0 0 0,0 0 0 0 0,0 0 0 0 0,-1 0 0 0 0,2 0 0 0 0,-1 2 0 0 0,4 8 0 0 0,0-6 105 0 0,0-1 0 0 0,1 0 1 0 0,-1-1-1 0 0,1 1 0 0 0,0-1 0 0 0,0 1 0 0 0,0-2 0 0 0,1 1 0 0 0,-1 0 0 0 0,1-1 1 0 0,0 0-1 0 0,0-1 0 0 0,0 1 0 0 0,7 1-105 0 0,6 1-378 0 0,0 0 0 0 0,0-1 0 0 0,1-1 0 0 0,8 0 378 0 0,-23-3-422 0 0,1 1 1 0 0,-1-1-1 0 0,0-1 0 0 0,0 1 1 0 0,1 0-1 0 0,-1-1 0 0 0,0 0 0 0 0,0-1 1 0 0,0 1-1 0 0,2-1 422 0 0,10-6-1535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39 15663 0 0,'1'-1'356'0'0,"10"-11"257"0"0,-9 9-522 0 0,0 0 0 0 0,1 0 1 0 0,-1 1-1 0 0,1-1 0 0 0,-1 1 1 0 0,1 0-1 0 0,0-1 1 0 0,0 1-1 0 0,1 0-91 0 0,-2 1 365 0 0,-2 1 122 0 0,0 0 22 0 0,0 0 3 0 0,0 0 0 0 0,0 0 0 0 0,-1 1 0 0 0,-10 12-299 0 0,-1 0-1 0 0,0-1 0 0 0,-7 5-212 0 0,-22 21-29 0 0,-81 87 1497 0 0,74-78-904 0 0,33-31-560 0 0,0 0 0 0 0,1 1 0 0 0,1 1 0 0 0,-11 17-4 0 0,23-32-1 0 0,-1 0-1 0 0,1 0 0 0 0,0 0 1 0 0,-1 0-1 0 0,1 0 1 0 0,1 0-1 0 0,-1 0 0 0 0,0 0 1 0 0,1 0-1 0 0,0 0 0 0 0,-1 1 1 0 0,1-1-1 0 0,0 0 1 0 0,1 0-1 0 0,-1 0 0 0 0,1 0 1 0 0,-1 1-1 0 0,1-1 1 0 0,0 0-1 0 0,1 2 2 0 0,1 1-135 0 0,0-1 0 0 0,0 0-1 0 0,0 0 1 0 0,1-1 0 0 0,0 1 0 0 0,0-1 0 0 0,0 0 0 0 0,0 0-1 0 0,1 0 1 0 0,3 2 135 0 0,2 1-165 0 0,0 1 1 0 0,-1 0-1 0 0,0 1 0 0 0,6 7 165 0 0,-13-13 6 0 0,0 0 1 0 0,0 0-1 0 0,0 0 1 0 0,0 0-1 0 0,0 0 0 0 0,-1 0 1 0 0,1 0-1 0 0,-1 1 1 0 0,0-1-1 0 0,0 1 0 0 0,0-1 1 0 0,-1 1-1 0 0,1-1 1 0 0,-1 1-1 0 0,0 0 0 0 0,1-1 1 0 0,-2 1-1 0 0,1 0-6 0 0,0-2 85 0 0,-1 0 0 0 0,0 1 0 0 0,0-1 1 0 0,1 0-1 0 0,-1 0 0 0 0,-1 0 0 0 0,1 1 0 0 0,0-1 0 0 0,0 0 0 0 0,-1-1 0 0 0,1 1 0 0 0,-1 0 0 0 0,0 0 1 0 0,0 0-1 0 0,1-1 0 0 0,-1 1 0 0 0,0-1 0 0 0,0 0 0 0 0,0 1 0 0 0,-1-1 0 0 0,1 0 0 0 0,0 0-85 0 0,-8 3 5 0 0,0 0-1 0 0,-1-1 1 0 0,0 0-1 0 0,-3 0-4 0 0,-1 1 38 0 0,3-1-16 0 0,-1-1 0 0 0,1 0 0 0 0,-1 0 0 0 0,1-2 0 0 0,-7 0-22 0 0,13 0-105 0 0,0 0 0 0 0,0 0 1 0 0,1-1-1 0 0,-1 0 0 0 0,0-1 0 0 0,1 1 1 0 0,-1-1-1 0 0,1 0 0 0 0,0 0 0 0 0,-1-1 1 0 0,1 0-1 0 0,0 0 0 0 0,-1-1 105 0 0,5 3-227 0 0,-1 0 0 0 0,1 0 0 0 0,-1-1 0 0 0,1 1 0 0 0,0-1 0 0 0,-1 0 0 0 0,1 1 0 0 0,0-1 0 0 0,0 0 0 0 0,0 1 0 0 0,0-1 1 0 0,0 0-1 0 0,0-1 227 0 0,0-11-1534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7 15663 0 0,'2'0'356'0'0,"2"-1"-148"0"0,-2 1-72 0 0,0 0 0 0 0,1 0 1 0 0,-1-1-1 0 0,0 1 0 0 0,0-1 1 0 0,0 1-1 0 0,0-1 1 0 0,0 0-1 0 0,1 0-136 0 0,-1 0 365 0 0,-2 1 122 0 0,0 0 22 0 0,0 0 3 0 0,0 0 0 0 0,0 0 0 0 0,0 3-256 0 0,0 0 0 0 0,0-1 0 0 0,0 1 0 0 0,-1 0 0 0 0,1-1 0 0 0,-1 4-256 0 0,0-4 105 0 0,0 0-1 0 0,0 1 1 0 0,-1-1-1 0 0,1 0 1 0 0,0 0-1 0 0,-1 0 1 0 0,1 0-1 0 0,-1 0 1 0 0,0 0-1 0 0,0 0 1 0 0,0 0-1 0 0,-1 1-104 0 0,-29 17 402 0 0,0 1-426 0 0,13-6 24 0 0,-2 0 0 0 0,-10 5 0 0 0,14-9 0 0 0,0 0 0 0 0,2 0 0 0 0,-1 2 0 0 0,-9 9 0 0 0,6-3 0 0 0,5-6 0 0 0,1 2 0 0 0,-7 9 0 0 0,17-21 0 0 0,0 1 0 0 0,1 0 0 0 0,0 0 0 0 0,-1 0 0 0 0,1 0 0 0 0,1 0 0 0 0,-1 0 0 0 0,1 1 0 0 0,-1-1 0 0 0,1 0 0 0 0,0 1 0 0 0,1-1 0 0 0,-1 3 0 0 0,1-4-11 0 0,1 0-1 0 0,-1 0 0 0 0,1 0 1 0 0,0 0-1 0 0,0 0 0 0 0,0 0 1 0 0,0 0-1 0 0,0 0 1 0 0,1 0-1 0 0,-1 0 0 0 0,1-1 1 0 0,0 1-1 0 0,0-1 1 0 0,0 1-1 0 0,0-1 0 0 0,0 0 1 0 0,1 1-1 0 0,-1-1 0 0 0,1 0 12 0 0,8 6-420 0 0,1 0 0 0 0,-1 0 0 0 0,11 4 420 0 0,-11-6-345 0 0,-10-5 337 0 0,8 3-34 0 0,0 2-1 0 0,0-1 1 0 0,-1 1-1 0 0,5 5 43 0 0,-11-9 1 0 0,0 0 0 0 0,0 1 0 0 0,0-1-1 0 0,0 1 1 0 0,0-1 0 0 0,0 1 0 0 0,-1 0-1 0 0,1 0 1 0 0,-1 0 0 0 0,0 0-1 0 0,0 0 1 0 0,0 0 0 0 0,0 0 0 0 0,0 0-1 0 0,-1 0 1 0 0,1 3-1 0 0,0 9 6 0 0,0-12-4 0 0,-1-1 1 0 0,1 1 0 0 0,-1 0-1 0 0,0 0 1 0 0,0 0 0 0 0,0 0-1 0 0,0 0 1 0 0,0 0 0 0 0,-1 0-1 0 0,0 0 1 0 0,1 0 0 0 0,-1-1-1 0 0,0 1 1 0 0,0 0 0 0 0,0 0-1 0 0,-1-1 1 0 0,1 1 0 0 0,-1-1-1 0 0,1 1 1 0 0,-1-1 0 0 0,0 0-1 0 0,0 1-2 0 0,-5 3 198 0 0,0 1-1 0 0,-1-1 1 0 0,0 0 0 0 0,0-1-1 0 0,0 0 1 0 0,-1 0 0 0 0,1-1-1 0 0,-2 0-197 0 0,-21 8 410 0 0,-21 6-410 0 0,40-15-63 0 0,-9 3-496 0 0,0-1 1 0 0,-1 0-1 0 0,1-2 1 0 0,-1-1-1 0 0,-3 0 559 0 0,-2-3-1023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50 10135 0 0,'0'0'231'0'0,"2"0"29"0"0,-1 0-243 0 0,-1 0 0 0 0,1-1 0 0 0,-1 1 0 0 0,1 0-1 0 0,-1 0 1 0 0,1 0 0 0 0,-1-1 0 0 0,1 1 0 0 0,-1 0 0 0 0,1-1 0 0 0,-1 1 0 0 0,0 0-1 0 0,1-1 1 0 0,-1 1 0 0 0,1-1 0 0 0,-1 1 0 0 0,0 0 0 0 0,0-1 0 0 0,1 1 0 0 0,-1-1 0 0 0,0 1-1 0 0,0-1 1 0 0,1 1 0 0 0,-1-1 0 0 0,0 1 0 0 0,0-1 0 0 0,0 0-17 0 0,5-9 109 0 0,-3 7 29 0 0,0 0-1 0 0,0 1 0 0 0,1-1 1 0 0,0 1-1 0 0,-1 0 0 0 0,1 0 1 0 0,0-1-1 0 0,1 1-137 0 0,3-3 381 0 0,-5 4 62 0 0,-2 1-222 0 0,0 0 166 0 0,0 0 101 0 0,0 0 21 0 0,0 0-66 0 0,-2 1-294 0 0,-22 12-142 0 0,1 1 0 0 0,0 1-1 0 0,-19 18-6 0 0,-61 60-4 0 0,32-24 4 0 0,2 3 0 0 0,-51 73 0 0 0,94-109-1 0 0,-105 152-15 0 0,109-152 38 0 0,1 1 1 0 0,2 1-1 0 0,2 1 0 0 0,-4 16-22 0 0,18-45 168 0 0,0 0 0 0 0,1 0-1 0 0,0 1 1 0 0,1-1 0 0 0,0 1-1 0 0,0 0 1 0 0,1-1-1 0 0,0 1 1 0 0,1-1 0 0 0,1 1-1 0 0,-1-1 1 0 0,3 6-168 0 0,-2-9 112 0 0,1 0 0 0 0,-1 0-1 0 0,1 0 1 0 0,1 0 0 0 0,-1-1 0 0 0,1 1 0 0 0,0-1-1 0 0,0 0 1 0 0,1-1 0 0 0,0 1 0 0 0,0-1-1 0 0,0 0 1 0 0,1 0 0 0 0,0 0 0 0 0,0-1 0 0 0,0 0-1 0 0,0 0 1 0 0,3 1-112 0 0,64 32 1440 0 0,-55-31-874 0 0,-14-5-559 0 0,-1 0 0 0 0,1 0 0 0 0,-1 0 0 0 0,0 0 0 0 0,1 1 0 0 0,0 0-7 0 0,15 7 0 0 0,-11-2 0 0 0,-3 1 0 0 0,2-1 72 0 0,-6-6 299 0 0,-1-1 117 0 0,0 0 21 0 0,0 0-66 0 0,2-1-294 0 0,4-1-197 0 0,-5 1-289 0 0,-1 0 90 0 0,0 0 1 0 0,0 0-1 0 0,0 0 0 0 0,0 0 1 0 0,-1 0-1 0 0,1-1 1 0 0,0 1-1 0 0,-1 0 1 0 0,1 0-1 0 0,-1 0 0 0 0,1 0 1 0 0,-1 0-1 0 0,0 0 1 0 0,1 0-1 0 0,-1 1 0 0 0,0-1 1 0 0,1 0-1 0 0,-2 0 247 0 0,-5-6-1024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 10135 0 0,'13'0'343'0'0,"-3"-1"131"0"0,-17 3-235 0 0,4-1-194 0 0,0 0-1 0 0,0 0 1 0 0,-1 0-1 0 0,1 1 1 0 0,0-1-1 0 0,1 1 1 0 0,-1 0-1 0 0,0 0 1 0 0,0 0-1 0 0,1 0 1 0 0,-1 0-45 0 0,-27 29 825 0 0,22-23-660 0 0,-29 38 706 0 0,2 1 0 0 0,2 1 0 0 0,-8 19-871 0 0,30-48 43 0 0,-36 63-43 0 0,-13 39 0 0 0,-28 51 0 0 0,18-52 0 0 0,-5-3 0 0 0,-26 26 0 0 0,75-113 0 0 0,-1-1 0 0 0,-2-2 0 0 0,-10 7 0 0 0,9-7 0 0 0,10-8-148 0 0,9-9-216 0 0,0 0 0 0 0,-11 7 364 0 0,18-12-342 0 0,-4 2-200 0 0,4-5-3947 0 0,4-2 2954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11975 0 0,'0'0'267'0'0,"2"1"42"0"0,12 1-198 0 0,-1 0-1 0 0,1-1 1 0 0,-1 0-1 0 0,1-1 0 0 0,0 0 1 0 0,-1-1-1 0 0,2-1-110 0 0,-5 1 102 0 0,60-7 1926 0 0,0-4 1 0 0,1-4-2029 0 0,23-3 808 0 0,571-124 1255 0 0,-577 122-1504 0 0,2 3-1 0 0,28 1-558 0 0,-115 17-5 0 0,5-2-305 0 0,-1 2 1 0 0,1-1-1 0 0,-1 1 0 0 0,1 0 0 0 0,0 0 0 0 0,-1 1 1 0 0,1 0-1 0 0,-1 0 0 0 0,2 1 310 0 0,-8-1-1023 0 0,-1-1-1 0 0,-3 1 0 0 0,-12 7-818 0 0,-8 4-3276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30 8287 0 0,'17'-8'408'0'0,"-16"8"-182"0"0,-6-7 4 0 0,4 6-230 0 0,1 0 0 0 0,-1 1 1 0 0,1-1-1 0 0,0 1 0 0 0,-1-1 0 0 0,1 1 0 0 0,-1-1 0 0 0,0 1 0 0 0,1-1 0 0 0,-1 1 0 0 0,1-1 0 0 0,-1 1 0 0 0,0 0 0 0 0,1-1 0 0 0,-1 1 0 0 0,0 0 0 0 0,1-1 0 0 0,-1 1 0 0 0,0 0 1 0 0,1 0-1 0 0,-1 0 0 0 0,0 0 0 0 0,0 0 0 0 0,0 0 0 0 0,-2 0 74 0 0,-7-2 41 0 0,0 0-1 0 0,-1 1 1 0 0,1 0-1 0 0,0 1 1 0 0,0 0-1 0 0,-1 1 0 0 0,-5 1-114 0 0,-16 4 1046 0 0,-22 8-1046 0 0,16-5 157 0 0,28-6 23 0 0,-1 1-1 0 0,1 0 1 0 0,0 0 0 0 0,1 1-1 0 0,-1 0 1 0 0,1 1-1 0 0,0 0 1 0 0,0 0-1 0 0,-2 4-179 0 0,-4 2 468 0 0,2 2 0 0 0,0-1 0 0 0,0 2 0 0 0,-10 15-468 0 0,20-26 162 0 0,0 1 0 0 0,0 1 0 0 0,0-1-1 0 0,0 0 1 0 0,1 1 0 0 0,0-1 0 0 0,0 1-1 0 0,1 0 1 0 0,-1 4-162 0 0,1-6 71 0 0,1-1-1 0 0,0 0 1 0 0,0 1 0 0 0,0-1-1 0 0,0 0 1 0 0,1 1-1 0 0,-1-1 1 0 0,1 0 0 0 0,0 1-1 0 0,0-1 1 0 0,0 0-1 0 0,0 0 1 0 0,1 0-1 0 0,-1 0 1 0 0,1 0 0 0 0,0 0-1 0 0,1 1-70 0 0,7 6 0 0 0,-6-8 0 0 0,1 0 0 0 0,0 0 0 0 0,0 0 0 0 0,-1-1 0 0 0,1 1 0 0 0,0-1 0 0 0,1 0 0 0 0,-1 0 0 0 0,0-1 0 0 0,0 0 0 0 0,0 0 0 0 0,0 0 0 0 0,0 0 0 0 0,0-1 0 0 0,2 0 0 0 0,1-1 0 0 0,0 0 0 0 0,0 0 0 0 0,0 0 0 0 0,0-1 0 0 0,0-1 0 0 0,-1 1 0 0 0,1-1 0 0 0,6-5 0 0 0,-12 7 70 0 0,1 0-1 0 0,0 0 1 0 0,-1 0 0 0 0,1 0-1 0 0,-1 0 1 0 0,0 0-1 0 0,0-1 1 0 0,0 1 0 0 0,0-1-1 0 0,1-1-69 0 0,2-5-33 0 0,-4 8-408 0 0,-2 4 298 0 0,1-3 142 0 0,-1 1 0 0 0,0-1 0 0 0,1 0 0 0 0,-1 1 0 0 0,1-1 0 0 0,-1 1 0 0 0,1-1 0 0 0,-1 1 0 0 0,1-1 0 0 0,-1 1 0 0 0,1-1 0 0 0,0 1 0 0 0,-1-1 0 0 0,1 1 0 0 0,0 0 0 0 0,-1-1 0 0 0,1 1 0 0 0,0-1 0 0 0,0 1 0 0 0,0 0 0 0 0,-1-1 0 0 0,1 1 0 0 0,0 0 1 0 0,-2 16-2614 0 0,2-12 1560 0 0,0 5-4062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15663 0 0,'1'0'14'0'0,"-1"0"0"0"0,1 0 0 0 0,0 0-1 0 0,0 0 1 0 0,0 0 0 0 0,0 0 0 0 0,-1 0-1 0 0,1 1 1 0 0,0-1 0 0 0,0 0 0 0 0,0 1-1 0 0,-1-1 1 0 0,1 0 0 0 0,0 1 0 0 0,0-1-1 0 0,-1 1 1 0 0,1-1 0 0 0,0 1 0 0 0,-1-1-1 0 0,1 1 1 0 0,-1 0 0 0 0,1-1 0 0 0,-1 1-1 0 0,1 0 1 0 0,0 0-14 0 0,-1 1 50 0 0,1 0 0 0 0,-1-1 0 0 0,1 1 0 0 0,-1 0 0 0 0,1 0 1 0 0,-1 0-1 0 0,0 0 0 0 0,0 0 0 0 0,0 0 0 0 0,0 0 0 0 0,0 1-50 0 0,-2 7 204 0 0,0 0 1 0 0,0 0-1 0 0,-1 0 0 0 0,-1 2-204 0 0,3-9 8 0 0,-18 49 363 0 0,-2-2 1 0 0,-28 47-372 0 0,-62 93 1116 0 0,59-106-935 0 0,19-36-317 0 0,-2 0 0 0 0,-2-3-1 0 0,-13 11 137 0 0,2-3-975 0 0,26-29-1835 0 0,-18 14 2810 0 0,10-11-2055 0 0,9-7 520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11975 0 0,'0'0'267'0'0,"0"0"42"0"0,0 0 17 0 0,-1 1-28 0 0,-2 3-250 0 0,0 0 0 0 0,-1-1 0 0 0,1 0 0 0 0,-1 0 0 0 0,0 0 0 0 0,0 0 0 0 0,0-1 0 0 0,0 1 0 0 0,-1-1-1 0 0,1 0 1 0 0,-1 0-48 0 0,-2 1 365 0 0,-1 1 0 0 0,1 0 0 0 0,1 0 0 0 0,-5 3-365 0 0,0 4 117 0 0,0 0 1 0 0,1 0-1 0 0,0 1 1 0 0,1 0-1 0 0,0 1 0 0 0,1 0-117 0 0,-7 13 747 0 0,1 2-1 0 0,-5 14-746 0 0,16-35 87 0 0,0 1 0 0 0,0 0 0 0 0,1 1 0 0 0,0-1 0 0 0,1 0 1 0 0,0 1-1 0 0,0-1 0 0 0,1 0 0 0 0,0 1 0 0 0,1 7-87 0 0,-1-13 99 0 0,0 0 0 0 0,1 0 0 0 0,0 0 1 0 0,-1 0-1 0 0,1 0 0 0 0,0 0 0 0 0,1-1 1 0 0,-1 1-1 0 0,0 0 0 0 0,1 0 0 0 0,0-1 0 0 0,-1 1 1 0 0,1-1-1 0 0,0 0 0 0 0,0 1 0 0 0,1-1 1 0 0,-1 0-1 0 0,0 0 0 0 0,1-1 0 0 0,-1 1 1 0 0,1 0-1 0 0,-1-1 0 0 0,1 1 0 0 0,0-1 0 0 0,0 0 1 0 0,0 0-1 0 0,0 0 0 0 0,-1 0 0 0 0,1-1 1 0 0,0 1-1 0 0,1-1-99 0 0,6 1 20 0 0,0-1 0 0 0,1 0 0 0 0,-1 0 0 0 0,1-1 0 0 0,-1-1 1 0 0,0 0-1 0 0,1 0 0 0 0,-1-1 0 0 0,9-4-20 0 0,16-7-13 0 0,0-1 1 0 0,1-4 12 0 0,-25 13 9 0 0,5-3-9 0 0,0-1 0 0 0,-1 0 0 0 0,0-1 0 0 0,-1-1 0 0 0,0 0 0 0 0,-1-1 0 0 0,-1 0 0 0 0,8-11 0 0 0,-16 18-229 0 0,0 0 0 0 0,0 0-1 0 0,-1 0 1 0 0,0-1 0 0 0,0 0-1 0 0,0 1 1 0 0,-1-1 0 0 0,0 0-1 0 0,0-4 230 0 0,-2 9-370 0 0,0 2-118 0 0,-1 1 406 0 0,-1 0 0 0 0,1 0 1 0 0,-1 0-1 0 0,1 0 0 0 0,0 0 0 0 0,-1 0 1 0 0,1 0-1 0 0,0 1 0 0 0,-1 0 82 0 0,0-1 53 0 0,-2 4 74 0 0,-1 1-1 0 0,1-1 1 0 0,0 1 0 0 0,1 0 0 0 0,-1 0-1 0 0,1 0 1 0 0,0 0 0 0 0,1 0-1 0 0,-1 1 1 0 0,1-1 0 0 0,1 1 0 0 0,-1 0-1 0 0,1 2-126 0 0,0-6-4 0 0,1 0-1 0 0,0-1 0 0 0,-1 1 0 0 0,1 0 0 0 0,0 0 0 0 0,1 0 1 0 0,-1 0-1 0 0,1 0 0 0 0,-1-1 0 0 0,1 1 0 0 0,0 0 1 0 0,0 0-1 0 0,0-1 0 0 0,0 1 0 0 0,0-1 0 0 0,1 1 0 0 0,-1-1 1 0 0,1 1-1 0 0,0-1 0 0 0,-1 0 0 0 0,1 0 0 0 0,0 0 1 0 0,0 0-1 0 0,1 0 0 0 0,-1 0 0 0 0,0 0 0 0 0,1-1 0 0 0,-1 1 1 0 0,1-1-1 0 0,-1 0 0 0 0,1 0 0 0 0,2 1 5 0 0,35 9-1286 0 0,-12-8-3774 0 0,-7-2-554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0 665 13823 0 0,'3'-1'315'0'0,"39"-19"1386"0"0,40-27-1701 0 0,-38 21 1952 0 0,38-16-1952 0 0,64-19 1494 0 0,72-33-1356 0 0,-182 76-176 0 0,0-1-1 0 0,-2-3 1 0 0,-1 0-1 0 0,0-3 1 0 0,-2 0-1 0 0,0-2 1 0 0,3-7 38 0 0,-27 27-474 0 0,0 0 0 0 0,-1-1 0 0 0,0 1 0 0 0,-1-1-1 0 0,1 0 1 0 0,-2-1 0 0 0,4-6 474 0 0,17-45-2022 0 0,-7 8-24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0,'0'0'315'0'0,"0"0"45"0"0,1 2 21 0 0,3 12-90 0 0,0 0 0 0 0,0 0-1 0 0,-2 0 1 0 0,0 1-1 0 0,0-1 1 0 0,-1 5-291 0 0,-1-17 144 0 0,1 7 368 0 0,-1-7 0 0 0,0-2 0 0 0,1 2 0 0 0,0 5-431 0 0,2 0 1 0 0,-1-1-1 0 0,1 0 0 0 0,0 1 0 0 0,0-1 0 0 0,1 0 1 0 0,-1 0-1 0 0,1-1 0 0 0,3 3-81 0 0,7 12 808 0 0,-13-18-698 0 0,1 0 0 0 0,-1 0 0 0 0,1 0 0 0 0,0 0 0 0 0,-1-1 0 0 0,1 1-1 0 0,0-1 1 0 0,0 0 0 0 0,1 1-110 0 0,12 10 128 0 0,-5-2-128 0 0,-4-10 0 0 0,-3-1 0 0 0,9 1-349 0 0,-1-1 0 0 0,1-1 0 0 0,-1 0 0 0 0,0 0-1 0 0,1-1 1 0 0,-1-1 0 0 0,0 1 0 0 0,3-4 349 0 0,10-4-1023 0 0</inkml:trace>
  <inkml:trace contextRef="#ctx0" brushRef="#br0" timeOffset="1">635 82 17503 0 0,'0'0'399'0'0,"0"0"60"0"0,0 0 21 0 0,0 0-59 0 0,0 2-276 0 0,0 4-143 0 0,0 1-1 0 0,-1 0 1 0 0,0-1-1 0 0,0 1 0 0 0,0-1 1 0 0,-1 1-1 0 0,0-1 1 0 0,0 0-1 0 0,-1 0 1 0 0,0 1-1 0 0,0-1-1 0 0,-32 60-1896 0 0,22-54 767 0 0,9-10-3734 0 0,4-2-105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13823 0 0,'1'-1'315'0'0,"5"-3"-155"0"0,-1 0 0 0 0,0 0 1 0 0,0-1-1 0 0,-1 1 0 0 0,1-2-160 0 0,17-16 396 0 0,-5 7 291 0 0,-1-1 0 0 0,0-2-687 0 0,18-18 1082 0 0,-22 25-755 0 0,1-2 0 0 0,-1 2-1 0 0,2 0 0 0 0,-1 0 0 0 0,15-8-326 0 0,-16 13 0 0 0,-1-1 0 0 0,2 2 0 0 0,-1-1 0 0 0,0 2 0 0 0,1 0 0 0 0,0 0 0 0 0,0 1 0 0 0,2 0 0 0 0,-3 3 0 0 0,-1 0 0 0 0,-10 0 0 0 0,0 0 0 0 0,0 0 0 0 0,0 0 0 0 0,0 0 0 0 0,0 0 0 0 0,0 0 0 0 0,0 0 0 0 0,0 1 0 0 0,0-1 0 0 0,0 0 0 0 0,0 0 0 0 0,0 1 0 0 0,0-1 0 0 0,0 1 0 0 0,0-1 0 0 0,0 1 0 0 0,0-1 0 0 0,0 1 0 0 0,0 0 0 0 0,-1-1 0 0 0,1 1 0 0 0,0 0 0 0 0,0 0 0 0 0,-1 0 0 0 0,1 0 0 0 0,1 2 0 0 0,16 24 0 0 0,-13-23 0 0 0,-4-2 0 0 0,1-1 0 0 0,-1 1 0 0 0,0 0 0 0 0,0-1 0 0 0,0 1 0 0 0,0 0 0 0 0,0-1 0 0 0,-1 1 0 0 0,1 0 0 0 0,0 0 0 0 0,-1 0 0 0 0,1 0 0 0 0,-1 1 0 0 0,2 4-119 0 0,0 1 1 0 0,-1-1-1 0 0,-1 1 0 0 0,1-1 0 0 0,-1 1 0 0 0,0 0 0 0 0,-1-1 0 0 0,1 1 1 0 0,-2-1-1 0 0,1 1 0 0 0,-1-1 0 0 0,0 0 0 0 0,0 1 0 0 0,-1-1 1 0 0,-3 5 118 0 0,-1 21-3479 0 0,7-31 1976 0 0,0-2-29 0 0,0 0-4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1:5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84 8287 0 0,'83'-60'864'0'0,"-51"38"450"0"0,-31 21 140 0 0,-1 1 68 0 0,0 0-125 0 0,0 0-574 0 0,0 0-250 0 0,0 0-49 0 0,0 0-11 0 0,-1 0-398 0 0,0 1 0 0 0,-1-1 0 0 0,1 1-1 0 0,0 0 1 0 0,0-1 0 0 0,-1 1 0 0 0,1 0 0 0 0,0 0 0 0 0,0 0-1 0 0,0 0 1 0 0,-1 1-115 0 0,-3 2 273 0 0,-43 28-562 0 0,29-21-73 0 0,0 1 0 0 0,1 2-1 0 0,-5 4 363 0 0,9-5 366 0 0,-1 0-1 0 0,2 1 0 0 0,0 1 1 0 0,1 0-1 0 0,-11 17-365 0 0,-10 18 165 0 0,33-50-165 0 0,-1 1 0 0 0,1-1 0 0 0,0 0 0 0 0,0 1 0 0 0,0-1 0 0 0,0 0 0 0 0,-1 1 0 0 0,1-1 0 0 0,0 0 0 0 0,0 1 0 0 0,0-1 0 0 0,0 0 0 0 0,0 1 0 0 0,0-1 0 0 0,0 0 0 0 0,0 1 0 0 0,0-1 0 0 0,0 1 0 0 0,0-1 0 0 0,0 0 0 0 0,0 1 0 0 0,1-1 0 0 0,0 1 0 0 0,0 0 0 0 0,0-1 0 0 0,0 1 0 0 0,0-1 0 0 0,0 1 0 0 0,0-1 0 0 0,0 1 0 0 0,1-1 0 0 0,-1 0 0 0 0,0 1 0 0 0,0-1 0 0 0,0 0 0 0 0,1 0 0 0 0,-1 0 0 0 0,0 0 0 0 0,0 0 0 0 0,1 0 0 0 0,-1 0 0 0 0,0-1 0 0 0,0 1 0 0 0,0 0 0 0 0,2-1 0 0 0,28-9 0 0 0,-14 2 0 0 0,-1-1 0 0 0,0 0 0 0 0,-1-1 0 0 0,12-10 0 0 0,-14 10 0 0 0,9-10-64 0 0,-21 19-273 0 0,-1 1-138 0 0,0 0-33 0 0,0 2 384 0 0,0 0-1 0 0,0-1 1 0 0,0 1 0 0 0,-1 0-1 0 0,1 0 1 0 0,-1-1 0 0 0,1 1-1 0 0,-1 0 1 0 0,0-1-1 0 0,0 2 125 0 0,-2 4-292 0 0,-11 28-15 0 0,-2 0 0 0 0,0-1-1 0 0,-5 3 308 0 0,-14 28-198 0 0,-3 15 696 0 0,3 2 0 0 0,4 1 0 0 0,3 2 0 0 0,-1 22-498 0 0,20-66 0 0 0,-63 233 0 0 0,67-261 15 0 0,0 1 0 0 0,0-1 0 0 0,-2 0 0 0 0,1 0 0 0 0,-2 0 1 0 0,1-1-1 0 0,-5 4-15 0 0,8-10 24 0 0,-1 0 0 0 0,0-1 0 0 0,-1 0 0 0 0,1 1 0 0 0,-1-2 0 0 0,0 1 0 0 0,0-1 0 0 0,-1 0 0 0 0,1 0 1 0 0,-1-1-1 0 0,0 0 0 0 0,0 0 0 0 0,0 0 0 0 0,-6 1-24 0 0,0-2 274 0 0,1 1 0 0 0,0-2 1 0 0,0 0-1 0 0,-1 0 0 0 0,-7-1-274 0 0,14-1 18 0 0,0 1 0 0 0,0-1 0 0 0,1-1 0 0 0,-1 1 0 0 0,0-1 0 0 0,1 0 0 0 0,-1 0 0 0 0,1 0 0 0 0,0-1 0 0 0,0 0 0 0 0,0 0 0 0 0,0 0 0 0 0,0-1-18 0 0,4 3-40 0 0,0-1-1 0 0,-1 1 1 0 0,1 0 0 0 0,0 0-1 0 0,0-1 1 0 0,0 1-1 0 0,0-1 1 0 0,0 1-1 0 0,0-1 1 0 0,1 1 0 0 0,-1-1-1 0 0,0 1 1 0 0,1-1-1 0 0,-1 0 1 0 0,1 0 0 0 0,0 1-1 0 0,-1-1 1 0 0,1 0-1 0 0,0 1 1 0 0,0-1-1 0 0,0 0 1 0 0,0 0 0 0 0,0 1-1 0 0,1-1 1 0 0,-1 0-1 0 0,1 1 1 0 0,-1-1 0 0 0,1 0-1 0 0,-1 1 1 0 0,1-1-1 0 0,0 1 1 0 0,0-2 40 0 0,13-24-6467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356 263 10135 0 0,'-1'0'37'0'0,"1"0"0"0"0,0-1-1 0 0,-1 1 1 0 0,1 0 0 0 0,0-1-1 0 0,0 1 1 0 0,-1 0-1 0 0,1-1 1 0 0,0 1 0 0 0,0-1-1 0 0,-1 1 1 0 0,1-1 0 0 0,0 1-1 0 0,0 0 1 0 0,0-1 0 0 0,0 1-1 0 0,0-1 1 0 0,-1 1-1 0 0,1-1 1 0 0,0 1 0 0 0,0-1-37 0 0,6-7 113 0 0,0-1 0 0 0,0 1 1 0 0,1 0-1 0 0,0 1 0 0 0,0 0 1 0 0,1 0-1 0 0,0 0 0 0 0,1 0-113 0 0,4-4 942 0 0,0 0 0 0 0,8-10-942 0 0,-10 8 227 0 0,-5 8-110 0 0,-2-1 0 0 0,1 1 1 0 0,-1-1-1 0 0,0 0 0 0 0,0 0 0 0 0,0 0 0 0 0,-1 0 0 0 0,0-1 0 0 0,0 0 0 0 0,-1 1 0 0 0,0-1 0 0 0,2-6-117 0 0,-3 5 0 0 0,-1 8 0 0 0,1-1 0 0 0,-1 0 0 0 0,0 1-1 0 0,0-1 1 0 0,0 1 0 0 0,0-1 0 0 0,0 1 0 0 0,0-1-1 0 0,0 0 1 0 0,0 1 0 0 0,0-1 0 0 0,0 1-1 0 0,0-1 1 0 0,0 0 0 0 0,0 1 0 0 0,0-1 0 0 0,-1 1-1 0 0,1-1 1 0 0,0 1 0 0 0,0-1 0 0 0,-1 1 0 0 0,1-1-1 0 0,0 1 1 0 0,-1-1 0 0 0,1 1 0 0 0,0-1-1 0 0,-1 1 1 0 0,1-1 0 0 0,-1 1 0 0 0,0-1-58 0 0,0-1-21 0 0,0 1 0 0 0,0-1-1 0 0,0 1 1 0 0,0 0 0 0 0,-1 0-1 0 0,1-1 1 0 0,0 1-1 0 0,-1 0 1 0 0,1 0 0 0 0,0 0-1 0 0,-1 0 1 0 0,1 1 0 0 0,-1-1-1 0 0,0 0 1 0 0,1 1 0 0 0,-1-1-1 0 0,0 1 80 0 0,0-1 74 0 0,-1 1-1 0 0,0 0 0 0 0,1 0 1 0 0,-1 0-1 0 0,0 1 0 0 0,0-1 0 0 0,1 1 1 0 0,-1-1-1 0 0,1 1 0 0 0,-1 0 1 0 0,0 0-74 0 0,-13 6 266 0 0,0 0 0 0 0,-15 11-266 0 0,3-3 74 0 0,1 0 330 0 0,1 2 0 0 0,1 0 0 0 0,0 2 0 0 0,-9 9-404 0 0,-7 10 1872 0 0,-34 43-1872 0 0,58-63 150 0 0,2 1 0 0 0,1 0 0 0 0,0 2 1 0 0,1-1-1 0 0,2 2 0 0 0,0 0 0 0 0,-2 8-150 0 0,11-27 144 0 0,1 1 0 0 0,0 0 0 0 0,0 0 0 0 0,0 0 0 0 0,1-1 0 0 0,-1 1 0 0 0,1 0 0 0 0,0 0 0 0 0,0 0 0 0 0,0 3-144 0 0,1-7 7 0 0,-1 1 0 0 0,0 0 1 0 0,1-1-1 0 0,-1 1 0 0 0,1-1 0 0 0,-1 1 1 0 0,1-1-1 0 0,-1 0 0 0 0,1 1 0 0 0,-1-1 1 0 0,1 1-1 0 0,-1-1 0 0 0,1 0 0 0 0,0 0 1 0 0,-1 1-1 0 0,1-1 0 0 0,-1 0 0 0 0,1 0 1 0 0,0 0-1 0 0,-1 1 0 0 0,2-1-7 0 0,-1 0 13 0 0,5 2-13 0 0,0-1 0 0 0,-1 0 0 0 0,1 0 0 0 0,0-1 0 0 0,0 0 0 0 0,0 0 0 0 0,5 0 0 0 0,43-8 0 0 0,-41 6 0 0 0,44-8-619 0 0,46-15 619 0 0,-83 19-256 0 0,-1-1 1 0 0,0 0-1 0 0,0-2 1 0 0,-1 0-1 0 0,0-1 1 0 0,-1-1-1 0 0,1-1 256 0 0,-2 0-372 0 0,1-1-1 0 0,-2 0 1 0 0,0-2-1 0 0,2-3 373 0 0,-13 14-144 0 0,0 0-1 0 0,-1-1 0 0 0,0 1 0 0 0,0 0 0 0 0,0-1 1 0 0,-1 0-1 0 0,1 0 0 0 0,-1 0 0 0 0,0 0 1 0 0,-1 0-1 0 0,1 0 0 0 0,-1 0 0 0 0,0-1 0 0 0,0 1 1 0 0,-1 0-1 0 0,1-1 0 0 0,-1 1 0 0 0,-1-4 145 0 0,1 8-23 0 0,0 0-1 0 0,0 0 0 0 0,-1 0 1 0 0,1 0-1 0 0,0 0 1 0 0,-1 0-1 0 0,1 0 0 0 0,0 0 1 0 0,-1 0-1 0 0,0 0 1 0 0,1 0-1 0 0,-1 1 0 0 0,1-1 1 0 0,-1 0-1 0 0,0 0 1 0 0,0 0-1 0 0,1 1 0 0 0,-1-1 1 0 0,0 0-1 0 0,0 1 1 0 0,0-1-1 0 0,0 1 0 0 0,0-1 1 0 0,0 1-1 0 0,0-1 1 0 0,0 1-1 0 0,0 0 0 0 0,0 0 1 0 0,0-1-1 0 0,0 1 1 0 0,0 0-1 0 0,0 0 0 0 0,0 0 1 0 0,0 0-1 0 0,0 0 1 0 0,0 0-1 0 0,0 0 0 0 0,-1 1 1 0 0,1-1-1 0 0,0 0 24 0 0,-5 2-98 0 0,1-1 0 0 0,0 1-1 0 0,0 0 1 0 0,-1 0 0 0 0,2 0 0 0 0,-1 1-1 0 0,-3 1 99 0 0,-3 3 141 0 0,0 0 1 0 0,1 1-1 0 0,0 0 0 0 0,0 0 0 0 0,1 1 0 0 0,0 1 0 0 0,0 0 0 0 0,1 0 1 0 0,0 0-1 0 0,1 1 0 0 0,0 1 0 0 0,1-1 0 0 0,0 1 0 0 0,-1 5-141 0 0,6-14 2 0 0,0-1-1 0 0,0 1 1 0 0,1 0-1 0 0,-1 0 0 0 0,1 0 1 0 0,0-1-1 0 0,0 1 1 0 0,0 0-1 0 0,0 0 1 0 0,0 0-1 0 0,1 0 0 0 0,-1-1 1 0 0,1 1-1 0 0,1 2-1 0 0,-2-3 0 0 0,1 0 0 0 0,0-1 0 0 0,0 1 0 0 0,0-1-1 0 0,0 1 1 0 0,0-1 0 0 0,0 1 0 0 0,1-1 0 0 0,-1 0 0 0 0,0 0-1 0 0,1 1 1 0 0,-1-1 0 0 0,1 0 0 0 0,-1 0 0 0 0,1 0-1 0 0,-1 0 1 0 0,1-1 0 0 0,0 1 0 0 0,-1 0 0 0 0,1-1 0 0 0,0 1-1 0 0,0-1 1 0 0,0 0 0 0 0,6 2-63 0 0,-2-1-210 0 0,-1 0 0 0 0,1 0 0 0 0,-1 0 0 0 0,1-1 0 0 0,-1 0 0 0 0,1 0 0 0 0,-1 0 0 0 0,1-1 0 0 0,-1 0 0 0 0,5-1 273 0 0,13-5-1023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4 11975 0 0,'2'-1'267'0'0,"9"-2"359"0"0,-11 3-603 0 0,0 0-1 0 0,0 0 1 0 0,0 0 0 0 0,0 0-1 0 0,0 0 1 0 0,0 0 0 0 0,0 0-1 0 0,0 0 1 0 0,0 0-1 0 0,1 0 1 0 0,-1 0 0 0 0,0 0-1 0 0,0 0 1 0 0,0 0-1 0 0,0 0 1 0 0,0 0 0 0 0,0 0-1 0 0,0 0 1 0 0,0 0 0 0 0,0 1-1 0 0,0-1 1 0 0,0 0-1 0 0,0 0 1 0 0,0 0 0 0 0,1 0-1 0 0,-1 0 1 0 0,0 0 0 0 0,0 0-1 0 0,0 0 1 0 0,0 0-1 0 0,0 0 1 0 0,0 0 0 0 0,0 0-1 0 0,0 1 1 0 0,0-1-1 0 0,0 0 1 0 0,0 0 0 0 0,0 0-1 0 0,0 0 1 0 0,0 0 0 0 0,0 0-1 0 0,0 0 1 0 0,0 0-1 0 0,0 0 1 0 0,0 0 0 0 0,0 1-1 0 0,0-1 1 0 0,0 0 0 0 0,0 0-1 0 0,0 0 1 0 0,0 0-1 0 0,0 0-22 0 0,-2 2 140 0 0,1 0 0 0 0,-1 0-1 0 0,1 0 1 0 0,-1 0 0 0 0,1 0 0 0 0,-1-1-1 0 0,0 1 1 0 0,0-1-140 0 0,-14 12 112 0 0,-1-1 0 0 0,0 0 0 0 0,-1-2 0 0 0,0 0 0 0 0,-2 0-112 0 0,-37 15 1247 0 0,-2-3-1247 0 0,-27 12 390 0 0,25-8-332 0 0,-158 65-1926 0 0,188-80 1729 0 0,18-7 130 0 0,0 1 0 0 0,0 0 0 0 0,-3 2 9 0 0,13-5 0 0 0,6-5 0 0 0,8-4 0 0 0,3 3 45 0 0,0 0 0 0 0,0 0-1 0 0,0 2 1 0 0,0-1 0 0 0,1 2 0 0 0,-1 0-1 0 0,14 1-44 0 0,-18 1 51 0 0,1 0 1 0 0,-1 0-1 0 0,0 1 0 0 0,0 1 0 0 0,0 0 0 0 0,0 0 1 0 0,0 0-1 0 0,-1 2 0 0 0,0-1 0 0 0,0 1 0 0 0,5 3-51 0 0,5 8 216 0 0,0 0-1 0 0,-1 1 1 0 0,0 2 0 0 0,-1-1-1 0 0,10 17-215 0 0,-11-15 38 0 0,-14-17-38 0 0,1 0 0 0 0,-1 0 0 0 0,-1 0 0 0 0,1 0 0 0 0,0 0 0 0 0,-1 0 0 0 0,1 2 0 0 0,-2-4 0 0 0,1-1 0 0 0,-1 1 0 0 0,0 0 0 0 0,0 0 0 0 0,0 0 0 0 0,1 0 0 0 0,-1 0 0 0 0,0 0 0 0 0,0 0 0 0 0,-1 0 0 0 0,1 0 0 0 0,0 0 0 0 0,0 0 0 0 0,0 0 0 0 0,-1 0 0 0 0,1-1 0 0 0,0 1 0 0 0,-1 0 0 0 0,1 0 0 0 0,-1 0 0 0 0,1 0 0 0 0,-1-1 0 0 0,1 1 0 0 0,-1 0 0 0 0,1 0 0 0 0,-1-1 0 0 0,0 1 0 0 0,0 0 0 0 0,1-1 0 0 0,-1 1 0 0 0,0-1 0 0 0,-11 6 0 0 0,0 0 0 0 0,-1-1 0 0 0,0-1 0 0 0,1 0 0 0 0,-1-1 0 0 0,-1 0 0 0 0,-9 0 0 0 0,-3 2 0 0 0,-29 4 0 0 0,0-3 0 0 0,-1-2 0 0 0,0-2 0 0 0,-37-5 0 0 0,8 2-58 0 0,56 2-56 0 0,-1-1-1 0 0,0-2 1 0 0,-5-2 114 0 0,9-2-1972 0 0,25 5-3487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84 11975 0 0,'0'0'267'0'0,"0"0"42"0"0,0 0 17 0 0,0 0-28 0 0,0-2-196 0 0,0 2-96 0 0,0 0 1 0 0,-1-1 0 0 0,1 1 0 0 0,0-1 0 0 0,0 1-1 0 0,0 0 1 0 0,0-1 0 0 0,0 1 0 0 0,0 0 0 0 0,0-1 0 0 0,0 1-1 0 0,0-1 1 0 0,0 1 0 0 0,0 0 0 0 0,0-1 0 0 0,0 1-1 0 0,0 0 1 0 0,1-1 0 0 0,-1 1 0 0 0,0 0 0 0 0,0-1-1 0 0,0 1 1 0 0,0 0 0 0 0,1-1 0 0 0,-1 1 0 0 0,0 0-1 0 0,0-1 1 0 0,1 1 0 0 0,-1 0 0 0 0,0 0 0 0 0,1-1-1 0 0,-1 1-6 0 0,2-5 716 0 0,2-16 1151 0 0,-3 18-1725 0 0,-1 0-1 0 0,1 0 1 0 0,-1 1-1 0 0,1-1 1 0 0,-1 0-1 0 0,0 0 1 0 0,0 0-1 0 0,0 0 1 0 0,0-1-142 0 0,-1 3 15 0 0,1 0 0 0 0,-1 0 0 0 0,1 0 0 0 0,-1 0 0 0 0,1 1 0 0 0,-1-1 0 0 0,0 0 0 0 0,1 0 0 0 0,-1 1 1 0 0,0-1-1 0 0,0 0 0 0 0,0 1 0 0 0,1-1 0 0 0,-1 1 0 0 0,0-1 0 0 0,0 1 0 0 0,0-1 0 0 0,0 1 0 0 0,0 0 0 0 0,0-1 0 0 0,0 1 0 0 0,0 0 0 0 0,0 0 0 0 0,0 0 1 0 0,0-1-1 0 0,0 1 0 0 0,0 0 0 0 0,0 1 0 0 0,0-1 0 0 0,0 0 0 0 0,0 0-15 0 0,-17 1 279 0 0,1 1 0 0 0,-1 0 0 0 0,1 1 0 0 0,-1 1 0 0 0,1 1 0 0 0,-1 0-279 0 0,-32 14-69 0 0,-17 9 69 0 0,7-1 0 0 0,-18 14 0 0 0,56-29 0 0 0,1 2 0 0 0,0 0 0 0 0,1 2 0 0 0,1 0 0 0 0,-2 3 0 0 0,11-7 0 0 0,5 1 0 0 0,6-12 8 0 0,-1 1 0 0 0,0-1 1 0 0,0 1-1 0 0,1-1 0 0 0,-1 1 0 0 0,1-1 0 0 0,-1 1 0 0 0,1-1 1 0 0,0 0-1 0 0,0 1 0 0 0,-1-1 0 0 0,1 0 0 0 0,0 0 0 0 0,0 1 0 0 0,0-1 1 0 0,0 0-1 0 0,0 0 0 0 0,1 0 0 0 0,-1 0 0 0 0,0 0 0 0 0,0-1 0 0 0,1 1 1 0 0,-1 0-1 0 0,1 0 0 0 0,-1-1 0 0 0,0 1 0 0 0,1-1 0 0 0,-1 1 0 0 0,1-1 1 0 0,-1 0-1 0 0,1 0 0 0 0,0 0-8 0 0,9 2 260 0 0,-1-1 0 0 0,0 0 1 0 0,1-1-1 0 0,4-1-260 0 0,-9 1 138 0 0,28-1-62 0 0,1-2 0 0 0,0-2 0 0 0,-1-1 0 0 0,0-1 0 0 0,-1-2 0 0 0,1-1 0 0 0,-2-2 0 0 0,5-4-76 0 0,-26 11 0 0 0,-6-1-64 0 0,-9 11-362 0 0,-3 5-69 0 0,-1 0 0 0 0,0-1-1 0 0,-8 8 496 0 0,-21 19-19 0 0,22-21 20 0 0,0 0 1 0 0,-8 5-2 0 0,19-17 0 0 0,0 1 0 0 0,1-1 0 0 0,0 1 0 0 0,0 0 0 0 0,0 0 0 0 0,0 0 0 0 0,-1 2 0 0 0,4-7-20 0 0,1 1 0 0 0,-1 0-1 0 0,0 0 1 0 0,0 0 0 0 0,0 0-1 0 0,0 0 1 0 0,1 0 0 0 0,-1 0-1 0 0,0 0 1 0 0,0 0 0 0 0,0 0-1 0 0,0 0 1 0 0,1 0 0 0 0,-1 0-1 0 0,0 0 1 0 0,0 0 0 0 0,0 1-1 0 0,0-1 1 0 0,1 0 0 0 0,-1 0-1 0 0,0 0 1 0 0,0 0 0 0 0,0 0-1 0 0,0 0 1 0 0,1 0 0 0 0,-1 0-1 0 0,0 1 1 0 0,0-1 0 0 0,0 0-1 0 0,0 0 1 0 0,0 0 0 0 0,0 0-1 0 0,0 0 1 0 0,0 1 0 0 0,1-1-1 0 0,-1 0 1 0 0,0 0 0 0 0,0 0-1 0 0,0 1 1 0 0,0-1 0 0 0,0 0-1 0 0,0 0 1 0 0,0 0 0 0 0,0 0-1 0 0,0 1 1 0 0,0-1 0 0 0,0 0-1 0 0,0 0 1 0 0,0 0 0 0 0,0 0-1 0 0,0 1 1 0 0,0-1 0 0 0,0 0 0 0 0,-1 0-1 0 0,1 0 1 0 0,0 0 0 0 0,0 1-1 0 0,0-1 1 0 0,0 0 0 0 0,0 0-1 0 0,0 0 1 0 0,0 0 0 0 0,-1 0-1 0 0,1 1 1 0 0,0-1 20 0 0,14-5-2321 0 0,7-7 297 0 0,2-3-22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4 214 10135 0 0,'0'0'231'0'0,"0"13"546"0"0,-3-5-515 0 0,3-6 839 0 0,0-2 359 0 0,0 0 63 0 0,0 0-126 0 0,10-7-1 0 0,44-39 1010 0 0,-35 28-1623 0 0,22-15-783 0 0,-9 11 39 0 0,0 1-1 0 0,17-5-38 0 0,-32 17-191 0 0,0 1 1 0 0,1 2-1 0 0,0-1 1 0 0,0 2-1 0 0,16-3 191 0 0,-32 8-508 0 0,-2 0 66 0 0,1 1 292 0 0,0 1 149 0 0,0-1 0 0 0,0 1 0 0 0,0 0 0 0 0,-1-1 0 0 0,1 1 0 0 0,0 0 0 0 0,-1-1 0 0 0,1 1 0 0 0,-1 0 0 0 0,0 0 0 0 0,1-1 1 0 0,-1 1-1 0 0,0 0 0 0 0,0 0 0 0 0,0-1 0 0 0,-1 1 0 0 0,1 0 0 0 0,0 1 1 0 0,-1 2 1 0 0,0 7-1 0 0,-1-1 0 0 0,-1 1 0 0 0,1-1 0 0 0,-2 0 0 0 0,1 0 0 0 0,-5 6 0 0 0,4-8 0 0 0,49-38 0 0 0,-4 1 0 0 0,38-20 0 0 0,-62 39 0 0 0,0 1 0 0 0,1 0 0 0 0,0 2 0 0 0,0 0 0 0 0,0 1 0 0 0,9-1 0 0 0,-24 5 0 0 0,0 1 0 0 0,0-1 0 0 0,0 1 0 0 0,0 0 0 0 0,0 0 0 0 0,0 1 0 0 0,-1-1 0 0 0,1 0 0 0 0,0 1 0 0 0,0 0 0 0 0,0-1 0 0 0,0 1 0 0 0,0 0 0 0 0,-1 1 0 0 0,1-1 0 0 0,-1 0 0 0 0,1 1 0 0 0,-1 0 0 0 0,0 0 0 0 0,0-1 0 0 0,0 1 0 0 0,0 0 0 0 0,-1 1 0 0 0,1-1 0 0 0,-1 0 0 0 0,0 0 0 0 0,1 0 0 0 0,-1 1 0 0 0,0-1 0 0 0,0 1 0 0 0,-1-1 0 0 0,1 1 0 0 0,0-1 0 0 0,-1 1 0 0 0,0-1 0 0 0,1 1 0 0 0,-1 1 0 0 0,0 2 0 0 0,-1 0 0 0 0,1-1 0 0 0,-1 1 0 0 0,0-1 0 0 0,0 0 0 0 0,0 1 0 0 0,-1-1 0 0 0,0 0 0 0 0,0 0 0 0 0,-2 4 0 0 0,-7 9 0 0 0,0 1 0 0 0,-3 2 0 0 0,-3 5 0 0 0,1-2 22 0 0,3-4-103 0 0,1 1 0 0 0,-1 5 81 0 0,12-25-725 0 0,3-2-246 0 0,13-7-997 0 0,5-4-3828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11975 0 0,'-1'2'547'0'0,"-27"33"-4"0"0,-3 2 1798 0 0,2 2 0 0 0,-2 6-2341 0 0,1 0 1072 0 0,12-18 452 0 0,-8 17-1524 0 0,11-20 564 0 0,-1-1 0 0 0,-17 22-564 0 0,12-19 0 0 0,-15 27 0 0 0,2-2 0 0 0,-2 0 0 0 0,-31 30 0 0 0,43-52 0 0 0,11-14-353 0 0,0-1-1 0 0,-1-1 0 0 0,0 0 1 0 0,-1-1-1 0 0,0-1 0 0 0,-1 0 1 0 0,0-1-1 0 0,-15 6 354 0 0,24-13-348 0 0,-1 0 0 0 0,0-1 0 0 0,0 0 0 0 0,1 0 0 0 0,-1-1 1 0 0,0 0-1 0 0,0 0 0 0 0,-1-1 0 0 0,1 0 0 0 0,0 0 0 0 0,0-1 0 0 0,-3-1 348 0 0,-2-5-516 0 0,4-3 4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15663 0 0,'21'-23'1087'0'0,"-17"18"-1009"0"0,0 0 0 0 0,0 1 1 0 0,0-1-1 0 0,1 1 0 0 0,0-1 0 0 0,0 1 0 0 0,0 1 1 0 0,1-1-1 0 0,4-2-78 0 0,49-15 616 0 0,0 1 1 0 0,1 4-1 0 0,35-5-616 0 0,-40 9 120 0 0,12-2 856 0 0,0 3 0 0 0,46 0-976 0 0,-105 10 203 0 0,1 1-1 0 0,-1 1 0 0 0,1-1 1 0 0,-1 1-1 0 0,0 1 1 0 0,2 0-203 0 0,-8-2 57 0 0,0 1 0 0 0,0 0 0 0 0,0-1 0 0 0,0 1 0 0 0,0 0 0 0 0,0 0 0 0 0,0 1 0 0 0,0-1 0 0 0,-1 0 0 0 0,1 1 0 0 0,0-1 0 0 0,-1 1-57 0 0,0-1 12 0 0,0 0-1 0 0,0 0 1 0 0,-1 0 0 0 0,1 0-1 0 0,-1 0 1 0 0,1 1 0 0 0,-1-1-1 0 0,1 0 1 0 0,-1 0 0 0 0,0 0-1 0 0,1 1 1 0 0,-1-1 0 0 0,0 0-1 0 0,0 1 1 0 0,0-1 0 0 0,0 0-1 0 0,0 0 1 0 0,0 1 0 0 0,-1-1-1 0 0,1 0 1 0 0,0 1-12 0 0,-2 4 0 0 0,0 0 0 0 0,-1-1 0 0 0,0 1 0 0 0,0-1 0 0 0,0 1 0 0 0,0-1 0 0 0,-1 0 0 0 0,0 0 0 0 0,0 0 0 0 0,0-1 0 0 0,-2 2 0 0 0,-14 12 0 0 0,0-2 0 0 0,-3 2 0 0 0,14-11 0 0 0,-44 29 0 0 0,0-2 0 0 0,-33 12 0 0 0,5-1 0 0 0,22-12 0 0 0,-11 2 0 0 0,50-25 0 0 0,-1-2 0 0 0,0-1 0 0 0,-1 0 0 0 0,0-2 0 0 0,-9 1 0 0 0,27-5 13 0 0,-1 0-1 0 0,0-1 0 0 0,0 0 1 0 0,1 0-1 0 0,-1 0 1 0 0,0-1-1 0 0,1 0 1 0 0,-5-1-13 0 0,8 2-87 0 0,-1 0 0 0 0,1-1-1 0 0,0 1 1 0 0,-1-1 0 0 0,1 0 0 0 0,0 1 0 0 0,0-1 0 0 0,0 0 0 0 0,0 0 0 0 0,0 1 0 0 0,-1-1-1 0 0,1 0 1 0 0,1 0 0 0 0,-1 0 0 0 0,0 0 0 0 0,0-1 0 0 0,0 1 0 0 0,0 0 0 0 0,1 0 0 0 0,-1 0-1 0 0,1-1 1 0 0,-1 1 0 0 0,1 0 0 0 0,-1-1 0 0 0,1 1 0 0 0,0 0 0 0 0,0-1 0 0 0,-1 1 0 0 0,1 0-1 0 0,0-1 1 0 0,0 1 0 0 0,0-1 87 0 0,4-18-2572 0 0,2-1-4248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15663 0 0,'0'0'356'0'0,"0"0"50"0"0,0 1 20 0 0,0 1-407 0 0,0 0 0 0 0,0-1-1 0 0,-1 1 1 0 0,1-1 0 0 0,-1 1 0 0 0,1-1-1 0 0,-1 1 1 0 0,1-1 0 0 0,-1 1 0 0 0,0-1-1 0 0,0 1 1 0 0,0-1 0 0 0,0 0 0 0 0,0 1-19 0 0,-20 19 190 0 0,0 0-111 0 0,-14 32-79 0 0,2 0 0 0 0,-9 26 0 0 0,-153 281 923 0 0,160-296-876 0 0,-15 25-508 0 0,-3-2 0 0 0,-19 18 461 0 0,-18 18-208 0 0,89-121-870 0 0,1-2-372 0 0,0 0-71 0 0,0 0-14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13 15663 0 0,'34'-12'1188'0'0,"-32"12"-804"0"0,-2 2-250 0 0,0 2-133 0 0,1 1 0 0 0,-2-1 0 0 0,1 1 1 0 0,0-1-1 0 0,-1 1 0 0 0,0-1 1 0 0,0 1-1 0 0,0-1 0 0 0,0 1 0 0 0,-1-1 1 0 0,0 0-1 0 0,0 0 0 0 0,0 0 1 0 0,0 1-2 0 0,-8 10-1 0 0,-1 0 0 0 0,0-1 0 0 0,-1 1 1 0 0,-4 5-1 0 0,-164 190 1088 0 0,13-18-134 0 0,124-146-861 0 0,28-32-764 0 0,2 1 0 0 0,-7 9 672 0 0,12-11-2950 0 0,8-13 1416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 15663 0 0,'-2'1'719'0'0,"-10"7"-418"0"0,9-6-271 0 0,1-1 1 0 0,0 0 0 0 0,0 1 0 0 0,-1-1-1 0 0,1 1 1 0 0,0-1 0 0 0,0 1 0 0 0,1 0-1 0 0,-1 0 1 0 0,0 0 0 0 0,0 0 0 0 0,1 0-1 0 0,0 0 1 0 0,-1 1 0 0 0,1-1 0 0 0,0 0-1 0 0,0 1 1 0 0,0-1 0 0 0,0 1 0 0 0,0-1-1 0 0,1 1 1 0 0,-1 1-31 0 0,1-2 62 0 0,0 0 0 0 0,0 0 0 0 0,0 1-1 0 0,0-1 1 0 0,0 0 0 0 0,0 0 0 0 0,0 1-1 0 0,1-1 1 0 0,-1 0 0 0 0,1 0 0 0 0,0 0 0 0 0,0 0-1 0 0,0 0 1 0 0,0 0 0 0 0,0 0 0 0 0,0 0-1 0 0,0 0 1 0 0,1 0-62 0 0,-1 0 86 0 0,1-1-1 0 0,0 1 1 0 0,0-1-1 0 0,0 0 1 0 0,0 0-1 0 0,1 0 1 0 0,-1 0-1 0 0,0 0 1 0 0,0 0-1 0 0,1 0 1 0 0,-1-1-1 0 0,0 1 1 0 0,1-1-1 0 0,-1 0 1 0 0,1 0-1 0 0,1 0-85 0 0,15 0 136 0 0,0 0 0 0 0,-1-2 0 0 0,1 0 0 0 0,-1-2 0 0 0,1 0 0 0 0,-1 0 0 0 0,0-2 0 0 0,-1 0 0 0 0,1-2 0 0 0,-1 1 0 0 0,-1-2 0 0 0,10-6-136 0 0,-23 12 0 0 0,1 1 0 0 0,0-1 0 0 0,-1 0 0 0 0,0-1 0 0 0,0 1 0 0 0,0 0 0 0 0,0-1 0 0 0,0 0 0 0 0,1-3 0 0 0,-3 6 0 0 0,-1 1 0 0 0,0 0 0 0 0,0 0 0 0 0,0 0 0 0 0,1-1 0 0 0,-1 1 0 0 0,0 0 0 0 0,0 0 0 0 0,0 0 0 0 0,0-1 0 0 0,0 1 0 0 0,0 0 0 0 0,1 0 0 0 0,-1-1 0 0 0,0 1 0 0 0,0 0 0 0 0,0 0 0 0 0,0-1 0 0 0,0 1 0 0 0,0 0 0 0 0,0-1 0 0 0,0 1 0 0 0,0 0 0 0 0,0 0 0 0 0,0-1 0 0 0,0 1 0 0 0,0 0 0 0 0,0 0 0 0 0,-1-1 0 0 0,1 1 0 0 0,0 0 0 0 0,0 0 0 0 0,0-1 0 0 0,0 1 0 0 0,0 0 0 0 0,-1 0 0 0 0,1-1 0 0 0,0 1 0 0 0,0 0 0 0 0,0 0 0 0 0,0 0 0 0 0,-1 0 0 0 0,1-1 0 0 0,0 1 0 0 0,0 0 0 0 0,-1 0 0 0 0,1 0 0 0 0,0 0 0 0 0,0 0 0 0 0,-1 0 0 0 0,1 0 0 0 0,0 0 0 0 0,0-1 0 0 0,-1 1 0 0 0,1 0 0 0 0,0 0 0 0 0,-1 0 0 0 0,1 0 0 0 0,0 0 0 0 0,0 1 0 0 0,-1-1 0 0 0,1 0 0 0 0,0 0 0 0 0,-9-1-93 0 0,0 0-1 0 0,0 1 1 0 0,1 1-1 0 0,-1 0 1 0 0,0 0 0 0 0,0 0-1 0 0,1 1 1 0 0,-8 2 93 0 0,8-1-129 0 0,-43 11-14 0 0,1 2 0 0 0,0 2 0 0 0,1 2 0 0 0,2 3 1 0 0,-8 6 142 0 0,19-8 463 0 0,0 1 0 0 0,2 3 0 0 0,-2 2-463 0 0,18-12 45 0 0,1 1 1 0 0,0 0-1 0 0,1 2 1 0 0,1 0 0 0 0,1 0-1 0 0,-3 6-45 0 0,13-18 133 0 0,1-1 1 0 0,0 0-1 0 0,0 1 0 0 0,1 0 0 0 0,0 0 1 0 0,0 0-1 0 0,0 0 0 0 0,1 0 0 0 0,-1 0 0 0 0,1 0 1 0 0,0 6-134 0 0,2-9 20 0 0,-1 0 0 0 0,0 0 1 0 0,1 0-1 0 0,-1 0 1 0 0,1 0-1 0 0,0 0 1 0 0,0 0-1 0 0,0 0 0 0 0,0-1 1 0 0,1 1-1 0 0,-1 0 1 0 0,1-1-1 0 0,-1 1 1 0 0,1-1-1 0 0,0 1 0 0 0,0-1 1 0 0,0 0-1 0 0,1 0 1 0 0,-1 0-1 0 0,0 0 0 0 0,1 0 1 0 0,-1 0-1 0 0,1-1 1 0 0,-1 1-1 0 0,2-1-20 0 0,9 6-5 0 0,1-1-1 0 0,-1-1 1 0 0,1 0 0 0 0,1-1-1 0 0,-1 0 1 0 0,0-1-1 0 0,1-1 1 0 0,0 0 0 0 0,0-1-1 0 0,-1-1 1 0 0,8 0 5 0 0,-6-1-684 0 0,-1-1 1 0 0,0-1-1 0 0,0 0 1 0 0,3-2 683 0 0,6-2-1023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121 390 6447 0 0,'0'0'142'0'0,"0"0"22"0"0,1-1 13 0 0,36-23 139 0 0,7-10 926 0 0,12-8 381 0 0,-19 18-727 0 0,-2-1 0 0 0,-1-2 0 0 0,-1-2 0 0 0,1-2-896 0 0,-24 19 204 0 0,0 0 0 0 0,-1 0 0 0 0,0-1 0 0 0,-1 0 0 0 0,0-1 0 0 0,-1 0 0 0 0,0 0 0 0 0,1-8-204 0 0,-7 19-197 0 0,0 1-1 0 0,0-1 0 0 0,-1 0 0 0 0,1 0 1 0 0,-1 0-1 0 0,0 0 0 0 0,0-2 198 0 0,-14 4-592 0 0,8 1 590 0 0,-1 0 1 0 0,1 1-1 0 0,0 0 0 0 0,0 0 0 0 0,0 1 0 0 0,0 0 1 0 0,0 0-1 0 0,0 0 0 0 0,0 1 0 0 0,1-1 0 0 0,-4 4 2 0 0,-11 6 2 0 0,1 0 0 0 0,-8 9-2 0 0,-12 12 510 0 0,2 2-1 0 0,-19 24-509 0 0,14-14 365 0 0,-3 6-68 0 0,3 1 0 0 0,-2 7-297 0 0,24-32 14 0 0,15-20-18 0 0,0 1-1 0 0,0 0 1 0 0,1-1-1 0 0,-2 5 5 0 0,5-10 6 0 0,0 1 0 0 0,0-1 0 0 0,0 1 0 0 0,0 0 0 0 0,1-1 0 0 0,-1 1 0 0 0,1 0 0 0 0,0 0 0 0 0,0-1 0 0 0,0 1 0 0 0,0 0 0 0 0,0 0 0 0 0,1-1 0 0 0,-1 1 0 0 0,1 2-6 0 0,0-3 371 0 0,17 0 921 0 0,5 0-995 0 0,-14-3-298 0 0,1-1 1 0 0,-1-1-1 0 0,1 1 0 0 0,-1-2 0 0 0,0 1 0 0 0,0-1 0 0 0,-1-1 0 0 0,1 1 0 0 0,-1-1 1 0 0,4-4 0 0 0,15-12-806 0 0,-1-1 1 0 0,7-8 805 0 0,-29 26-191 0 0,26-27 11 0 0,-18 17 206 0 0,0 1 0 0 0,1 1 0 0 0,6-4-26 0 0,-17 15 338 0 0,-2 1 136 0 0,0 0 34 0 0,0 0-65 0 0,-1 21-278 0 0,1-15-165 0 0,-1-1 0 0 0,0 0 0 0 0,0 1 0 0 0,-1-1 0 0 0,0 0 0 0 0,1 0 0 0 0,-2 0 0 0 0,0 1 0 0 0,-12 31 0 0 0,13-28-133 0 0,2-7-563 0 0,0 0-257 0 0,3 6-877 0 0,-3-6-3286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60 360 15663 0 0,'0'0'356'0'0,"0"2"50"0"0,0 0-350 0 0,1 0 1 0 0,-2 1 0 0 0,1-1 0 0 0,0 0 0 0 0,0 0-1 0 0,-1 1 1 0 0,1-1 0 0 0,-1 0 0 0 0,0 0 0 0 0,0 0-1 0 0,0 0 1 0 0,0 0 0 0 0,0 0 0 0 0,0 0 0 0 0,0 0-1 0 0,-1 0-56 0 0,-1 2 54 0 0,0-1 0 0 0,0 0 0 0 0,0 1 0 0 0,-1-1 0 0 0,1 0 0 0 0,-1 0 0 0 0,0-1 0 0 0,0 1 0 0 0,-4 1-54 0 0,8-4 28 0 0,-1 0-1 0 0,1 0 1 0 0,0 0-1 0 0,0 0 0 0 0,-1 0 1 0 0,1 0-1 0 0,0 0 1 0 0,0 0-1 0 0,-1 0 1 0 0,1 0-1 0 0,0 0 0 0 0,0 0 1 0 0,-1 0-1 0 0,1 0 1 0 0,0-1-1 0 0,0 1 1 0 0,0 0-1 0 0,-1 0 1 0 0,1 0-1 0 0,0 0 0 0 0,0 0 1 0 0,0 0-1 0 0,-1-1 1 0 0,1 1-1 0 0,0 0 1 0 0,0 0-1 0 0,0 0 0 0 0,0-1 1 0 0,-1 1-1 0 0,1 0 1 0 0,0 0-1 0 0,0-1 1 0 0,0 1-1 0 0,0 0 1 0 0,0 0-1 0 0,0 0 0 0 0,0-1 1 0 0,0 1-28 0 0,-3-9 465 0 0,4 4-290 0 0,0 0 0 0 0,0 0 0 0 0,1 0-1 0 0,-1 0 1 0 0,1 0 0 0 0,0 1 0 0 0,0-1-1 0 0,1 1 1 0 0,1-4-175 0 0,7-12 406 0 0,-1-1-388 0 0,1 1 1 0 0,0 0-1 0 0,2 0 0 0 0,0 1 1 0 0,1 1-1 0 0,1 0 0 0 0,1 1 1 0 0,0 1-1 0 0,17-13-18 0 0,-9 9-76 0 0,10-8 216 0 0,36-24-140 0 0,-59 46-161 0 0,-1-1 0 0 0,1 1 0 0 0,1 1 0 0 0,-1 0 1 0 0,1 1-1 0 0,0 0 0 0 0,0 0 0 0 0,0 2 0 0 0,3-1 161 0 0,-10 2-20 0 0,0 1-1 0 0,0 0 0 0 0,-1 0 1 0 0,1 1-1 0 0,0-1 1 0 0,0 1-1 0 0,-1 0 1 0 0,1 0-1 0 0,-1 1 0 0 0,1-1 1 0 0,-1 1-1 0 0,1 0 1 0 0,-1 0-1 0 0,0 1 1 0 0,0-1-1 0 0,0 1 0 0 0,0 0 1 0 0,0 0-1 0 0,-1 0 1 0 0,1 0-1 0 0,2 4 21 0 0,3 5-29 0 0,0 0 0 0 0,0 1-1 0 0,-1 0 1 0 0,-1 1 0 0 0,0 0-1 0 0,0 3 30 0 0,-6-15 5 0 0,1 1-1 0 0,-1 0 0 0 0,0 0 1 0 0,-1 0-1 0 0,1 0 0 0 0,-1 1 0 0 0,1-1 1 0 0,-1 0-1 0 0,0 0 0 0 0,0 0 1 0 0,0 3-5 0 0,-2 1 1 0 0,1 0 1 0 0,-1 0-1 0 0,0-1 1 0 0,-2 4-2 0 0,0 1-110 0 0,0 0-1 0 0,1 1 1 0 0,-2 11 110 0 0,4-8-1505 0 0,1-8-2379 0 0,0-7 1838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89 435 15663 0 0,'0'0'356'0'0,"0"0"50"0"0,0 0 20 0 0,0 0-42 0 0,0 0-180 0 0,-5-3 663 0 0,-1 0-774 0 0,1-1 1 0 0,-1 0-1 0 0,1 0 1 0 0,0 0-1 0 0,1-1 0 0 0,-1 0 1 0 0,1 0-1 0 0,0 0 1 0 0,0 0-1 0 0,1-1 0 0 0,-1 1 1 0 0,1-1-1 0 0,0 0-93 0 0,1 1-6 0 0,0 0 0 0 0,1-1 0 0 0,0 1 0 0 0,0 0 0 0 0,0-1 0 0 0,0 1 0 0 0,1-1 0 0 0,0 1 0 0 0,0-1 0 0 0,0 1 0 0 0,1 0-1 0 0,0-1 1 0 0,0 1 0 0 0,0 0 0 0 0,0-1 0 0 0,1 0 6 0 0,3-5 0 0 0,0 1 0 0 0,0-1 0 0 0,1 1 0 0 0,0 0 0 0 0,1 0 0 0 0,0 0 0 0 0,48-54 0 0 0,-52 61 0 0 0,10-11-156 0 0,0 0 1 0 0,2 0-1 0 0,0 2 0 0 0,0 0 1 0 0,1 0-1 0 0,0 2 0 0 0,1 0 0 0 0,0 0 1 0 0,1 2-1 0 0,9-3 156 0 0,-21 9 79 0 0,0 1 1 0 0,0-1-1 0 0,1 1 1 0 0,-1 1-1 0 0,0-1 0 0 0,1 1 1 0 0,-1 0-1 0 0,0 1 1 0 0,1-1-1 0 0,-1 1 0 0 0,0 0 1 0 0,1 1-1 0 0,-1 0 1 0 0,0 0-1 0 0,0 0 0 0 0,0 0 1 0 0,-1 1-1 0 0,1 0 1 0 0,0 0-1 0 0,-1 1 0 0 0,5 3-79 0 0,-3-1-7 0 0,0 0 0 0 0,0 0-1 0 0,-1 0 1 0 0,0 1 0 0 0,0 0-1 0 0,0 1 1 0 0,-1-1 0 0 0,0 1-1 0 0,-1 0 1 0 0,1 0 0 0 0,-2 0-1 0 0,1 1 1 0 0,-1-1 0 0 0,0 1-1 0 0,-1 1 8 0 0,-1-6 0 0 0,-1 0 1 0 0,1 1-1 0 0,-1-1 0 0 0,-1 0 1 0 0,1 1-1 0 0,0-1 0 0 0,-1 0 0 0 0,0 1 1 0 0,0-1-1 0 0,0 0 0 0 0,-1 0 0 0 0,0 0 1 0 0,1 0-1 0 0,-1 0 0 0 0,-1 0 0 0 0,1 0 1 0 0,0-1-1 0 0,-2 2 0 0 0,-7 9-15 0 0,-1-1 0 0 0,0 0 0 0 0,-13 10 15 0 0,16-15-24 0 0,-35 29-1147 0 0,-1-3-1 0 0,-12 6 1172 0 0,39-27-422 0 0,-55 33-4661 0 0,-54 26 5083 0 0,94-56-1024 0 0,2-5 0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11975 0 0,'0'1'267'0'0,"-1"2"-208"0"0,-1-1 0 0 0,1 1 1 0 0,0-1-1 0 0,0 0 0 0 0,-1 0 0 0 0,1 0 1 0 0,-1 0-1 0 0,0 0 0 0 0,0 0 1 0 0,0 0-1 0 0,0 0 0 0 0,0-1 0 0 0,-1 2-59 0 0,-9 7 163 0 0,-26 28-45 0 0,-12 11 312 0 0,-2 7-430 0 0,41-43 260 0 0,-53 62 1031 0 0,-27 45-1291 0 0,74-94 249 0 0,0 1 0 0 0,2 1 0 0 0,1 0 0 0 0,1 1-1 0 0,1 0 1 0 0,-6 27-249 0 0,11-27-129 0 0,2 1 1 0 0,0 0-1 0 0,2-1 0 0 0,2 1 0 0 0,0 2 129 0 0,1-23-727 0 0,-1 1 1 0 0,0-1-1 0 0,0 1 0 0 0,-2 3 727 0 0,3-13-43 0 0,-6 25-1491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12 11975 0 0,'3'-1'547'0'0,"51"-10"202"0"0,-48 12-749 0 0,-5 2 0 0 0,-6 4 0 0 0,5-7 0 0 0,-9 11 0 0 0,-1-1 0 0 0,0 0 0 0 0,-1 0 0 0 0,0-1 0 0 0,-1-1 0 0 0,0 1 0 0 0,0-2 0 0 0,-1 0 0 0 0,-40 28 0 0 0,-23 18 0 0 0,28-21 0 0 0,-7 9 0 0 0,-77 71 1028 0 0,104-86-685 0 0,2 1 0 0 0,0 2-1 0 0,-9 16-342 0 0,34-44 0 0 0,-28 44 0 0 0,27-42 0 0 0,0 0 0 0 0,1 0 0 0 0,-1 1 0 0 0,1-1 0 0 0,0 1 0 0 0,0 0 0 0 0,0-1 0 0 0,0 1 0 0 0,1 0 0 0 0,-1-1 0 0 0,1 1 0 0 0,0 3 0 0 0,5 4 0 0 0,-3-9 0 0 0,1 1 0 0 0,0-1 0 0 0,0 0 0 0 0,0 0 0 0 0,0-1 0 0 0,1 1 0 0 0,-1-1 0 0 0,0 1 0 0 0,1-1 0 0 0,3 1 0 0 0,37 6 0 0 0,-25-7 0 0 0,0-1 0 0 0,0-1 0 0 0,0 0 0 0 0,10-3 0 0 0,-2 0 0 0 0,4 1-1404 0 0,0-2 0 0 0,0-2 0 0 0,2-1 1404 0 0,8-5-4772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13823 0 0,'0'0'630'0'0,"0"0"-13"0"0,-2 0-393 0 0,-7-1 148 0 0,0 1 1 0 0,1 1-1 0 0,-1-1 1 0 0,0 1-1 0 0,1 1 1 0 0,-1 0-1 0 0,1 0 1 0 0,-1 1-1 0 0,-1 1-372 0 0,-23 5-108 0 0,29-7 11 0 0,-1 0 0 0 0,0 1 0 0 0,1-1-1 0 0,0 1 1 0 0,0 0 0 0 0,-1 0 0 0 0,2 1 0 0 0,-1-1 0 0 0,0 1 0 0 0,1 0 0 0 0,-3 3 97 0 0,-7 6 25 0 0,-12 14-35 0 0,1 1-1 0 0,2 1 0 0 0,0 1 1 0 0,2 1-1 0 0,2 1 0 0 0,-11 25 11 0 0,22-42 249 0 0,1 0 0 0 0,0 1 0 0 0,1 0 0 0 0,1 0-249 0 0,3-11 71 0 0,0 1 1 0 0,0-1-1 0 0,0 0 0 0 0,1 1 0 0 0,0-1 0 0 0,0 1 0 0 0,0-1 0 0 0,1 1 1 0 0,-1-1-1 0 0,1 0 0 0 0,1 1 0 0 0,-1-1 0 0 0,1 0 0 0 0,0 1-71 0 0,5 2 0 0 0,-5-7 1 0 0,0-1-1 0 0,0 1 1 0 0,-1-1-1 0 0,1 0 1 0 0,0 1-1 0 0,0-1 1 0 0,0 0-1 0 0,0 0 0 0 0,-1 0 1 0 0,1 0-1 0 0,0 0 1 0 0,0-1-1 0 0,0 1 1 0 0,-1 0-1 0 0,1-1 1 0 0,0 0-1 0 0,30-11 351 0 0,-29 10-267 0 0,40-21 317 0 0,0-1 1 0 0,-2-3-1 0 0,-1-2 0 0 0,22-20-401 0 0,-37 28-277 0 0,-1-1 1 0 0,-1-2-1 0 0,-1 0 0 0 0,-1-2 0 0 0,2-5 277 0 0,-17 24-75 0 0,-1-1-1 0 0,0-1 1 0 0,-1 1-1 0 0,1-1 0 0 0,-2 1 1 0 0,1-1-1 0 0,-1 0 1 0 0,0 0-1 0 0,-1-3 76 0 0,-1 11-63 0 0,-1 0-1 0 0,0 0 1 0 0,0 1 0 0 0,0-1-1 0 0,0 0 1 0 0,0 0-1 0 0,0 1 1 0 0,0-1-1 0 0,0 0 1 0 0,0 0 0 0 0,0 1-1 0 0,0-1 1 0 0,-1 0-1 0 0,1 1 1 0 0,0-1-1 0 0,0 0 1 0 0,-1 0 0 0 0,1 1-1 0 0,-1-1 1 0 0,1 1-1 0 0,0-1 1 0 0,-1 0 0 0 0,1 1-1 0 0,-1-1 1 0 0,1 1-1 0 0,-1-1 1 0 0,0 1-1 0 0,1-1 1 0 0,-1 1 0 0 0,1 0-1 0 0,-1-1 1 0 0,0 1-1 0 0,1 0 1 0 0,-1-1-1 0 0,0 1 1 0 0,0 0 0 0 0,1 0-1 0 0,-1 0 1 0 0,0-1-1 0 0,1 1 1 0 0,-1 0-1 0 0,0 0 1 0 0,0 0 0 0 0,1 0-1 0 0,-1 0 1 0 0,0 1-1 0 0,0-1 1 0 0,0 0 63 0 0,-5 1-1048 0 0,0 1 1 0 0,0 0-1 0 0,0 0 0 0 0,0 0 1 0 0,-3 2 1047 0 0,3-1-1736 0 0,-12 4-2350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136 397 13823 0 0,'0'0'315'0'0,"-1"1"45"0"0,-19 13 62 0 0,16-11-363 0 0,1 0 0 0 0,0-1 1 0 0,0 1-1 0 0,-1-1 0 0 0,0 0 1 0 0,1 0-1 0 0,-5 1-59 0 0,-3 1 287 0 0,0-2-1 0 0,0 1 0 0 0,0-2 1 0 0,0 1-1 0 0,-11-1-286 0 0,21-1 443 0 0,-4-14-206 0 0,5 12-171 0 0,0 1 0 0 0,0-1 0 0 0,1 1 0 0 0,-1 0 0 0 0,0-1 0 0 0,1 1-1 0 0,-1 0 1 0 0,1-1 0 0 0,-1 1 0 0 0,1 0 0 0 0,-1-1 0 0 0,1 1 0 0 0,0 0 0 0 0,0 0-1 0 0,-1 0 1 0 0,1 0 0 0 0,0 0 0 0 0,0 0-66 0 0,23-20 673 0 0,-12 10-572 0 0,53-45-85 0 0,61-40-16 0 0,-26 21 0 0 0,-56 44-823 0 0,1 2 0 0 0,48-23 823 0 0,-48 28 540 0 0,-43 22-468 0 0,0 1 1 0 0,0 0 0 0 0,1 0-1 0 0,-1 0 1 0 0,0 0 0 0 0,1 0 0 0 0,-1 0-1 0 0,0 0 1 0 0,1 1 0 0 0,-1 0-1 0 0,1-1 1 0 0,-1 1 0 0 0,1 0 0 0 0,-1 0-1 0 0,3 0-72 0 0,-5 0 1 0 0,1 0 0 0 0,-1 1 0 0 0,1-1 0 0 0,-1 0 0 0 0,1 0 0 0 0,-1 1 0 0 0,1-1 0 0 0,-1 0 0 0 0,1 0 0 0 0,-1 1 0 0 0,0-1 0 0 0,1 1-1 0 0,-1-1 1 0 0,1 0 0 0 0,-1 1 0 0 0,0-1 0 0 0,1 1-1 0 0,-1 1 0 0 0,1-1 0 0 0,0 1 0 0 0,-1 0 0 0 0,0-1 0 0 0,1 1 0 0 0,-1 0 0 0 0,0 0 0 0 0,0 0 0 0 0,0-1 0 0 0,0 1 0 0 0,0 0 0 0 0,0 0 0 0 0,-1 0 0 0 0,-6 28 0 0 0,5-22 0 0 0,-3 9 0 0 0,0 0 0 0 0,-2-1 0 0 0,0 0 0 0 0,0 0 0 0 0,-6 7 0 0 0,-17 24 0 0 0,-4 2 0 0 0,-18 28 0 0 0,38-56-59 0 0,6-11-156 0 0,2 0-1 0 0,-1 1 1 0 0,1 0-1 0 0,1 0 1 0 0,0 1 0 0 0,0-1-1 0 0,1 1 1 0 0,1 0 215 0 0,2 2-1966 0 0,4-4-3830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64 13823 0 0,'1'-1'315'0'0,"1"-2"-123"0"0,5-6 77 0 0,0 0 0 0 0,-1 0 0 0 0,0-1 0 0 0,3-9-269 0 0,-8 17 365 0 0,-1 2 122 0 0,-11-1 465 0 0,3 1-899 0 0,1 1 0 0 0,0-1 0 0 0,0 1 0 0 0,0 1-1 0 0,0-1 1 0 0,0 1 0 0 0,0 1 0 0 0,1-1 0 0 0,-1 1 0 0 0,1 0 0 0 0,-1 1 0 0 0,-1 1-53 0 0,-12 8 471 0 0,1 0 0 0 0,0 1 0 0 0,-2 4-471 0 0,-3 5 23 0 0,2 0 1 0 0,0 1 0 0 0,1 1-1 0 0,2 1 1 0 0,0 1 0 0 0,2 1-1 0 0,-7 17-23 0 0,21-41 6 0 0,2-1-3 0 0,0-1 1 0 0,0 0-1 0 0,0 0 0 0 0,0 1 1 0 0,0-1-1 0 0,0 0 0 0 0,0 1 1 0 0,1-1-1 0 0,-1 1 0 0 0,1-1 0 0 0,0 1 1 0 0,0-1-1 0 0,0 1 0 0 0,0-1 1 0 0,0 1-1 0 0,1-1 0 0 0,-1 1 1 0 0,1-1-1 0 0,-1 0 0 0 0,2 3-3 0 0,-1-2 103 0 0,0-1 1 0 0,1 1-1 0 0,-1 0 0 0 0,1-1 0 0 0,-1 0 0 0 0,1 1 0 0 0,0-1 0 0 0,0 0 1 0 0,0 0-1 0 0,0 0 0 0 0,0 0 0 0 0,0 0 0 0 0,1 0 0 0 0,-1-1 0 0 0,1 1-103 0 0,10 6 257 0 0,0-2 0 0 0,8 4-257 0 0,-7-4-85 0 0,24 10 85 0 0,-25-11 0 0 0,-1 0 0 0 0,1 1 0 0 0,-1 0 0 0 0,6 5 0 0 0,-17-10 0 0 0,1 0 0 0 0,0 1 0 0 0,-1-1 0 0 0,0 1 0 0 0,1-1 0 0 0,-1 1 0 0 0,0-1 0 0 0,0 1 0 0 0,0 0 0 0 0,0 0 0 0 0,1 1 0 0 0,3 14 0 0 0,-7-11 0 0 0,0-3 0 0 0,0 3 0 0 0,-1 1 0 0 0,0 0 0 0 0,-1-1 0 0 0,0 0 0 0 0,0 0 0 0 0,0 0 0 0 0,0 0 0 0 0,-1 0 0 0 0,0-1 0 0 0,0 0 0 0 0,-1 0 0 0 0,1 0 0 0 0,-1-1 0 0 0,0 0 0 0 0,-11 7-219 0 0,1-1 0 0 0,-1-1 0 0 0,-1 0 0 0 0,-12 3 219 0 0,4-2-241 0 0,0-2 0 0 0,0 0 0 0 0,-1-2 0 0 0,-22 2 241 0 0,37-6-368 0 0,0-1 1 0 0,0-1-1 0 0,0 0 1 0 0,0 0 0 0 0,0-1-1 0 0,0-1 1 0 0,0 0 0 0 0,0 0-1 0 0,0-2 1 0 0,1 1-1 0 0,-1-1 1 0 0,0-1 367 0 0,-12-9-1535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0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312 110 6447 0 0,'0'0'298'0'0,"1"0"-10"0"0,9 0-605 0 0,-1 0 1203 0 0,0 0 0 0 0,1 0 0 0 0,-1-1 0 0 0,0 0-1 0 0,0-1 1 0 0,8-2-886 0 0,-15 3 185 0 0,0 0-1 0 0,-1 0 0 0 0,1 0 1 0 0,0 0-1 0 0,-1-1 0 0 0,1 1 1 0 0,0 0-1 0 0,-1-1 0 0 0,0 1 1 0 0,1-1-1 0 0,-1 0 0 0 0,0 1 1 0 0,0-1-1 0 0,0 0 0 0 0,0 0 1 0 0,0 0-185 0 0,2-4 446 0 0,-1 0 1 0 0,0 0 0 0 0,0 0-1 0 0,1-6-446 0 0,-3 10 26 0 0,1 0-1 0 0,-1 1 0 0 0,0-1 1 0 0,0 0-1 0 0,0 1 1 0 0,0-1-1 0 0,0 0 1 0 0,0 1-1 0 0,0-1 0 0 0,-1 0 1 0 0,1 1-1 0 0,-1-1 1 0 0,1 0-1 0 0,-1 1 0 0 0,1-1 1 0 0,-1 1-1 0 0,-1-2-25 0 0,2 2 7 0 0,-1 0 0 0 0,0 1 0 0 0,0-1-1 0 0,0 0 1 0 0,0 0 0 0 0,0 1 0 0 0,0-1-1 0 0,0 0 1 0 0,0 1 0 0 0,0-1 0 0 0,0 1-1 0 0,0 0 1 0 0,-1-1 0 0 0,1 1 0 0 0,0 0 0 0 0,0 0-1 0 0,0-1 1 0 0,-1 1 0 0 0,1 0 0 0 0,0 0-1 0 0,0 0 1 0 0,0 1 0 0 0,-1-1 0 0 0,1 0-1 0 0,0 0 1 0 0,0 1-7 0 0,-17 3 0 0 0,0 1 0 0 0,0 1 0 0 0,1 1 0 0 0,0 0 0 0 0,0 1 0 0 0,-6 5 0 0 0,-24 16 0 0 0,-20 18 0 0 0,63-44 0 0 0,-12 9 205 0 0,0 1 0 0 0,0 1 0 0 0,2 0-1 0 0,0 1 1 0 0,0 0 0 0 0,1 1 0 0 0,1 1 0 0 0,1 0-1 0 0,0 1 1 0 0,-1 4-205 0 0,12-22 0 0 0,0 1 0 0 0,0-1 0 0 0,-1 0 0 0 0,1 0 0 0 0,0 1 0 0 0,0-1 0 0 0,0 0 0 0 0,0 1 0 0 0,0-1 0 0 0,0 0 0 0 0,0 0 0 0 0,0 1 0 0 0,0-1 0 0 0,0 0 0 0 0,0 1 0 0 0,0-1 0 0 0,0 0 0 0 0,0 1 0 0 0,0-1 0 0 0,0 0 0 0 0,0 1 0 0 0,0-1 0 0 0,0 0 0 0 0,0 0 0 0 0,0 1 0 0 0,1-1 0 0 0,-1 0 0 0 0,0 0 0 0 0,0 1 0 0 0,0-1 0 0 0,0 0 0 0 0,1 0 0 0 0,-1 1 0 0 0,0-1 0 0 0,0 0 0 0 0,1 0 0 0 0,-1 0 0 0 0,0 1 0 0 0,0-1 0 0 0,1 0 0 0 0,-1 0 0 0 0,0 0 0 0 0,0 0 0 0 0,1 0 0 0 0,-1 0 0 0 0,0 0 0 0 0,1 0 0 0 0,-1 0 0 0 0,0 1 0 0 0,1-1 0 0 0,-1 0 0 0 0,0 0 0 0 0,1-1 0 0 0,-1 1 0 0 0,0 0 0 0 0,0 0 0 0 0,1 0 0 0 0,-1 0 0 0 0,0 0 0 0 0,1 0 0 0 0,-1 0 0 0 0,0 0 0 0 0,0-1 0 0 0,1 1 0 0 0,13 0 142 0 0,0-2 0 0 0,0 0 1 0 0,0-1-1 0 0,0 0 0 0 0,0-1 0 0 0,0 0 0 0 0,8-5-142 0 0,20-10 168 0 0,28-18-168 0 0,-50 25-498 0 0,0 0 1 0 0,0-3 497 0 0,7-3-112 0 0,-27 18 112 0 0,0-1 0 0 0,0 1 0 0 0,0 0 0 0 0,0 0 0 0 0,0 0 0 0 0,0 0 0 0 0,0 0 0 0 0,0 0 0 0 0,0 0 0 0 0,0 0 0 0 0,1 0 0 0 0,-1 0 0 0 0,0-1 0 0 0,0 1 0 0 0,0 0 0 0 0,0 0 0 0 0,0 0 0 0 0,0 0 0 0 0,0 0 0 0 0,0 0 0 0 0,0 0 0 0 0,1 0 0 0 0,-1 0 0 0 0,0 0 0 0 0,0 0 0 0 0,0 0 0 0 0,0 0 0 0 0,0 0 0 0 0,0 0 0 0 0,0 0 0 0 0,0 0 0 0 0,1 0 0 0 0,-1 0 0 0 0,0 0 0 0 0,0 0 0 0 0,0 0 0 0 0,0 0 0 0 0,0 0 0 0 0,0 0 0 0 0,0 0 0 0 0,0 1 0 0 0,1-1 0 0 0,-1 0 0 0 0,0 0 0 0 0,0 0 0 0 0,0 0 0 0 0,0 0 0 0 0,0 0 0 0 0,0 0 0 0 0,-1 7 0 0 0,-5 6 0 0 0,-50 84 0 0 0,50-85 0 0 0,6-1 0 0 0,0-11-52 0 0,0 1-1 0 0,1 0 0 0 0,-1 0 1 0 0,1-1-1 0 0,-1 1 1 0 0,1 0-1 0 0,-1-1 1 0 0,1 1-1 0 0,0 0 1 0 0,-1-1-1 0 0,1 1 0 0 0,0-1 1 0 0,-1 1-1 0 0,1-1 1 0 0,0 0-1 0 0,0 1 1 0 0,-1-1-1 0 0,1 0 0 0 0,0 1 1 0 0,0-1-1 0 0,0 0 1 0 0,-1 0-1 0 0,1 0 1 0 0,1 0 52 0 0,21 1-4124 0 0,1-4-1939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11975 0 0,'0'0'267'0'0,"0"0"42"0"0,0 0 17 0 0,0 0-28 0 0,1 2-126 0 0,3 6 79 0 0,0 1-1 0 0,0-1 1 0 0,-1 1-1 0 0,-1-1 0 0 0,1 1 1 0 0,-1 0-1 0 0,-1 0 1 0 0,0 0-1 0 0,0 1 0 0 0,-1-1 1 0 0,0 0-1 0 0,0 0 1 0 0,-1 0-1 0 0,-1 7-250 0 0,-5 16 539 0 0,-1 0-1 0 0,-2-1 1 0 0,-7 16-539 0 0,5-14 346 0 0,-19 44-194 0 0,-3-1 0 0 0,-4-3 0 0 0,-2 0 0 0 0,-6-1-152 0 0,34-52-18 0 0,-168 251 1476 0 0,128-196-1292 0 0,32-43-1538 0 0,-2-2 1 0 0,-1 0-1 0 0,-16 15 1372 0 0,28-35-6139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17503 0 0,'0'0'803'0'0,"0"0"-18"0"0,2 2-501 0 0,4 1-264 0 0,0-1 1 0 0,0 1-1 0 0,0-1 0 0 0,0-1 0 0 0,0 1 0 0 0,1-1 1 0 0,-1 0-1 0 0,5 0-20 0 0,7 1 408 0 0,0-2 1 0 0,12-1-409 0 0,20-5 747 0 0,-1-3 0 0 0,0-1 0 0 0,6-5-747 0 0,-21 6 316 0 0,75-23 1796 0 0,18-12-2112 0 0,-27 9 528 0 0,-22 6-467 0 0,29-10-1358 0 0,-28 14-2848 0 0,-43 11-3362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84 598 8287 0 0,'-15'10'322'0'0,"0"2"0"0"0,-5 5-322 0 0,-12 10 3102 0 0,31-26-2217 0 0,1-1-437 0 0,0-3-103 0 0,0 1 1 0 0,1-1-1 0 0,-1 1 0 0 0,1-1 1 0 0,-1 1-1 0 0,1 0 0 0 0,0-1 1 0 0,1 0-346 0 0,19-44 2134 0 0,1 0-1 0 0,3 2 1 0 0,14-17-2134 0 0,93-124 1131 0 0,-120 169-1297 0 0,13-17 218 0 0,1 1-1 0 0,2 2 0 0 0,16-14-51 0 0,-32 34-191 0 0,1 0 0 0 0,0 1 0 0 0,1 0-1 0 0,0 1 1 0 0,1 1 0 0 0,0 0-1 0 0,0 1 1 0 0,0 1 0 0 0,1 0 0 0 0,4 0 191 0 0,-17 5-317 0 0,1 0 0 0 0,0 1 0 0 0,-1-1 0 0 0,1 1 0 0 0,0 0 0 0 0,-1 0 0 0 0,1 0 0 0 0,0 1 0 0 0,0-1 0 0 0,-1 1 1 0 0,1 0-1 0 0,-1 0 0 0 0,1 0 0 0 0,-1 1 0 0 0,1-1 0 0 0,-1 1 0 0 0,0 0 0 0 0,1-1 0 0 0,-1 2 0 0 0,0-1 1 0 0,0 0-1 0 0,-1 0 0 0 0,1 1 0 0 0,0 0 0 0 0,0 0 317 0 0,10 16-2047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37 149 2759 0 0,'2'0'107'0'0,"2"-2"-84"0"0,0 0-1 0 0,0 1 1 0 0,1 0 0 0 0,-1 0-1 0 0,0 1 1 0 0,1-1 0 0 0,-1 1-1 0 0,2 0-22 0 0,5 0 0 0 0,-2 5 276 0 0,-9-3-62 0 0,1-1-1 0 0,-1 0 0 0 0,0 0 0 0 0,0 0 1 0 0,0 1-1 0 0,0-1 0 0 0,0 0 1 0 0,0 0-1 0 0,0 0 0 0 0,0 1 0 0 0,0-1 1 0 0,0 0-1 0 0,-1 0 0 0 0,1 0 0 0 0,0 1 1 0 0,-1-1-1 0 0,1 0 0 0 0,-1 0 0 0 0,0 0-213 0 0,-11 23 3239 0 0,-10 12-736 0 0,11-20-1168 0 0,1 1 1 0 0,0 1-1 0 0,1-1 0 0 0,1 2 1 0 0,-4 13-1336 0 0,12-31 77 0 0,-1 1 0 0 0,1-1 0 0 0,0 0 1 0 0,-1 0-1 0 0,1 0 0 0 0,0 0 0 0 0,0 0 1 0 0,0 1-1 0 0,0-1 0 0 0,0 0 0 0 0,1 0 0 0 0,-1 0 1 0 0,0 0-1 0 0,0 1 0 0 0,1-1 0 0 0,-1 0 0 0 0,0 0 1 0 0,1 0-1 0 0,0 0 0 0 0,-1 0 0 0 0,1 0 0 0 0,-1 0 1 0 0,1 0-1 0 0,0 0 0 0 0,0 0 0 0 0,0-1 0 0 0,-1 1 1 0 0,1 0-1 0 0,0 0 0 0 0,1 0-77 0 0,0 0 140 0 0,0 0 1 0 0,0 0-1 0 0,0-1 0 0 0,0 1 1 0 0,0-1-1 0 0,1 1 0 0 0,-1-1 1 0 0,0 1-1 0 0,0-1 0 0 0,0 0 1 0 0,1 0-1 0 0,-1 0 0 0 0,0-1 1 0 0,0 1-1 0 0,0 0 0 0 0,1-1-140 0 0,11-3 224 0 0,-1-1 0 0 0,0 0 0 0 0,0-1 0 0 0,-1 0-1 0 0,1-1 1 0 0,-1 0 0 0 0,-1-1 0 0 0,1-1-224 0 0,27-23 1438 0 0,20-20-1438 0 0,-53 47 7 0 0,16-16-1112 0 0,-1-1-1 0 0,0-1 0 0 0,4-9 1106 0 0,-13 16-865 0 0,-2 0-1 0 0,0-1 0 0 0,0 0 1 0 0,-2-1-1 0 0,5-15 866 0 0,-8 21-2036 0 0,1 0-11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52 17503 0 0,'1'-1'399'0'0,"7"-4"-15"0"0,-1 0 0 0 0,1 0 1 0 0,1 1-1 0 0,3-1-384 0 0,39-21 56 0 0,-50 25 315 0 0,-1 1 117 0 0,0 0 21 0 0,0 0-66 0 0,0 3-427 0 0,0-1 1 0 0,-1 1-1 0 0,1-1 1 0 0,-1 1-1 0 0,0-1 1 0 0,0 0-1 0 0,1 1 1 0 0,-2-1-1 0 0,1 0 1 0 0,0 0-1 0 0,-1 1-16 0 0,-18 24-30 0 0,14-20 44 0 0,-6 9-14 0 0,-6 7 0 0 0,-1-1 0 0 0,0 0 0 0 0,-2-1 0 0 0,-19 14 0 0 0,30-27 0 0 0,-29 21 0 0 0,0 2 0 0 0,3 2 0 0 0,-26 29 0 0 0,59-59 0 0 0,-3 10 0 0 0,4-8 0 0 0,-1 11 0 0 0,6-12 0 0 0,-2-3 0 0 0,0 0 0 0 0,-1 0 0 0 0,0 0 0 0 0,1 0 0 0 0,-1-1 0 0 0,1 1 0 0 0,-1 0 0 0 0,1 0 0 0 0,-1-1 0 0 0,1 1 0 0 0,0 0 0 0 0,-1-1 0 0 0,1 1 0 0 0,0-1 0 0 0,0 1 0 0 0,-1-1 0 0 0,1 1 0 0 0,0-1 0 0 0,0 1 0 0 0,0-1 0 0 0,-1 0 0 0 0,2 1 0 0 0,1 0 0 0 0,0 0 0 0 0,-1 0 0 0 0,1 0 0 0 0,0 0 0 0 0,0 0 0 0 0,1 0 0 0 0,-1 0 0 0 0,0-1 0 0 0,0 0 0 0 0,0 1 0 0 0,0-1 0 0 0,1 0 0 0 0,38-5 0 0 0,-20 2 0 0 0,-3 1-777 0 0,0-1 0 0 0,-1-1 0 0 0,1-1 0 0 0,-1-1 0 0 0,7-3 777 0 0,5-3-6483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0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19 15663 0 0,'2'-3'170'0'0,"0"1"0"0"0,1 0-1 0 0,-1 0 1 0 0,1-1 0 0 0,-1 2 0 0 0,1-1-1 0 0,0 0-169 0 0,-1 1 384 0 0,-4 3-250 0 0,-123 149 1992 0 0,-14 37-2126 0 0,25-21 1976 0 0,-16 47-1976 0 0,83-131-4 0 0,-101 189-56 0 0,120-218-426 0 0,14-30-274 0 0,1 2 0 0 0,1 0 1 0 0,-1 8 759 0 0,-1 5-2965 0 0,8-26-2833 0 0</inkml:trace>
  <inkml:trace contextRef="#ctx0" brushRef="#br0" timeOffset="1">1 880 15663 0 0,'0'0'356'0'0,"0"0"50"0"0,0 0 20 0 0,0 0-42 0 0,6-4 200 0 0,38-2 396 0 0,-23 3-460 0 0,-1-1 0 0 0,4-1-520 0 0,203-48 2560 0 0,-86 13-1493 0 0,171-43-1014 0 0,-295 79-319 0 0,1 1 0 0 0,0 1 0 0 0,3 1 266 0 0,-15 0-405 0 0,0 1-1 0 0,0 0 0 0 0,0 1 0 0 0,0 0 1 0 0,0 0-1 0 0,-1 0 0 0 0,1 0 0 0 0,0 1 0 0 0,-1 0 1 0 0,1 0-1 0 0,2 2 406 0 0,-8-4-137 0 0,0 1 0 0 0,0 0 1 0 0,1-1-1 0 0,-1 1 0 0 0,0 0 1 0 0,0-1-1 0 0,0 1 0 0 0,0 0 0 0 0,0 0 1 0 0,0-1-1 0 0,0 1 0 0 0,0 0 1 0 0,0-1-1 0 0,0 1 0 0 0,-1 0 0 0 0,1-1 1 0 0,0 1-1 0 0,0 0 0 0 0,-1-1 1 0 0,1 1 135 0 0,0 0-299 0 0,-7 15-1236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77 288 10135 0 0,'1'1'231'0'0,"1"10"-92"0"0,0 0 1 0 0,-1 0-1 0 0,0 0 0 0 0,-1 0 1 0 0,0 0-1 0 0,-1 5-139 0 0,0 11 135 0 0,1-10 739 0 0,-1-1 0 0 0,-1 1 0 0 0,0-1 0 0 0,-1 1 0 0 0,-1-1 0 0 0,-1 0 0 0 0,0 0 0 0 0,-1-1 0 0 0,-6 12-874 0 0,8-19 391 0 0,-14 27 1814 0 0,6-12-8449 0 0,5-13-432 0 0</inkml:trace>
  <inkml:trace contextRef="#ctx0" brushRef="#br0" timeOffset="1">495 50 15663 0 0,'0'0'344'0'0,"6"-7"72"0"0,-1 0 8 0 0,0 0 24 0 0,-5 7-360 0 0,7-9-88 0 0,0 2 0 0 0,2 2 0 0 0,-9 5 0 0 0,13-2 0 0 0,-3-2 0 0 0,3 3-6944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131 248 11975 0 0,'-1'2'267'0'0,"-36"66"723"0"0,25-43-972 0 0,-2 0 1 0 0,0-1-1 0 0,-7 6-18 0 0,-10 17 71 0 0,30-45 294 0 0,1-2 122 0 0,0 0 22 0 0,0 0 71 0 0,9-11 1276 0 0,97-152 2446 0 0,-1 3-4288 0 0,-92 142-263 0 0,1 1 0 0 0,1 0 0 0 0,0 1 0 0 0,6-3 249 0 0,-15 13-83 0 0,0 1 0 0 0,1 0 0 0 0,0 0 0 0 0,0 1 0 0 0,1 0 0 0 0,-1 0 0 0 0,1 0 0 0 0,0 1 0 0 0,0 1 0 0 0,0-1 0 0 0,0 1 0 0 0,6 0 83 0 0,-10 1 0 0 0,0 1 0 0 0,0 0 0 0 0,0 0 0 0 0,0 1 0 0 0,0-1 0 0 0,1 1 0 0 0,-1 0 0 0 0,-1 0 0 0 0,2 1 0 0 0,10 4-13 0 0,-12-1 23 0 0,-1-2 57 0 0,5 4 174 0 0,-1 0 1 0 0,0 1-1 0 0,-1-1 0 0 0,1 1 1 0 0,-1 1-1 0 0,-1-1 0 0 0,0 1 1 0 0,0-1-1 0 0,1 7-241 0 0,2 9 601 0 0,-1 0 1 0 0,-1 0-1 0 0,-1 3-601 0 0,0-4-2793 0 0,6 18 2793 0 0,-6-30-1023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609 117 13823 0 0,'13'-19'468'0'0,"1"1"0"0"0,5-5-468 0 0,19-25 576 0 0,-33 41-505 0 0,-4 5 294 0 0,-11 6 631 0 0,-3 4-816 0 0,0 0-1 0 0,1 0 0 0 0,0 1 0 0 0,-8 7-179 0 0,-43 44 1018 0 0,56-52-705 0 0,-10 9-191 0 0,2 1-1 0 0,0 1 1 0 0,1 0 0 0 0,1 1-1 0 0,-6 10-121 0 0,14-19 0 0 0,4-2 0 0 0,6-1 72 0 0,-3-7 6 0 0,-1 0 1 0 0,1 0-1 0 0,0 0 0 0 0,-1-1 0 0 0,1 1 0 0 0,0 0 1 0 0,0-1-1 0 0,-1 0 0 0 0,1 1 0 0 0,0-1 0 0 0,0 0 1 0 0,0 0-1 0 0,1 0-78 0 0,27-3 837 0 0,-17 1-731 0 0,5-1-103 0 0,0-2 0 0 0,0 0-1 0 0,-1-1 1 0 0,1-1 0 0 0,-1-1-1 0 0,6-3-2 0 0,-5 1-64 0 0,-17 9-273 0 0,-1 1-138 0 0,0 0-33 0 0,0 0 66 0 0,0 2 426 0 0,-1-1 1 0 0,0 1 0 0 0,0 0-1 0 0,0-1 1 0 0,0 1 0 0 0,0-1 0 0 0,0 1-1 0 0,0-1 1 0 0,-1 0 0 0 0,1 1 0 0 0,0-1 15 0 0,-3 3 2 0 0,-20 26-2 0 0,2 0 0 0 0,2 2 0 0 0,0 0 0 0 0,3 2 0 0 0,0 0 0 0 0,2 0 0 0 0,2 2 0 0 0,-24 74 0 0 0,-11 72 0 0 0,4-5 416 0 0,-46 179 1064 0 0,78-307-648 0 0,6-20-504 0 0,-2-1 0 0 0,-1 1 0 0 0,-1-1 0 0 0,-3 3-328 0 0,11-27-4 0 0,0 0-1 0 0,-1 0 1 0 0,1-1-1 0 0,-1 1 1 0 0,0-1-1 0 0,0 0 1 0 0,0 0-1 0 0,0 0 1 0 0,0 0-1 0 0,-1 0 1 0 0,1-1-1 0 0,-1 0 1 0 0,0 1-1 0 0,1-2 1 0 0,-1 1-1 0 0,0 0 1 0 0,0-1-1 0 0,-1 1 1 0 0,1-1-1 0 0,0 0 1 0 0,0 0-1 0 0,-1-1 1 0 0,1 0-1 0 0,-4 1 5 0 0,0-1-413 0 0,0-1 0 0 0,-1 1 0 0 0,1-1 0 0 0,0-1 0 0 0,-7-1 413 0 0,4 0-1609 0 0,1-1-1 0 0,0 0 1 0 0,0 0 0 0 0,-2-2 1609 0 0,-18-12-6438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469 305 6447 0 0,'0'0'142'0'0,"0"0"22"0"0,0 0 13 0 0,-2 1-20 0 0,-1-2-125 0 0,-16 7 424 0 0,18-6-334 0 0,0 1 0 0 0,1-1 0 0 0,-1 0 0 0 0,0 1 0 0 0,0-1 0 0 0,0 0 0 0 0,0 0 0 0 0,0 0 0 0 0,0 0 0 0 0,0 0-1 0 0,0 0 1 0 0,0 0 0 0 0,0 0 0 0 0,0 0 0 0 0,0 0 0 0 0,0 0 0 0 0,0-1 0 0 0,0 1 0 0 0,0 0 0 0 0,0-1 0 0 0,1 1 0 0 0,-1-1 0 0 0,0 1-1 0 0,0-1 1 0 0,0 0-122 0 0,1 0 39 0 0,0 0-1 0 0,0 0 1 0 0,0 0 0 0 0,0 0-1 0 0,1 0 1 0 0,-1 0-1 0 0,0 0 1 0 0,1 0 0 0 0,-1 0-1 0 0,1 0 1 0 0,-1 0-1 0 0,1 0 1 0 0,-1 1-1 0 0,1-1 1 0 0,0 0-39 0 0,0-1 29 0 0,9-14 258 0 0,0 1 1 0 0,1 0-1 0 0,0 1 0 0 0,1 0 0 0 0,1 1 0 0 0,7-6-287 0 0,-6 6 250 0 0,-1 0-1 0 0,-1-1 1 0 0,0 0-1 0 0,0 0 1 0 0,-2-2-1 0 0,5-8-249 0 0,-14 22-46 0 0,0 0 1 0 0,0 0-1 0 0,0 1 0 0 0,-1-1 0 0 0,1 0 0 0 0,0 0 0 0 0,-1 0 1 0 0,0 0-1 0 0,0 0 0 0 0,1 0 0 0 0,-1 0 0 0 0,0 0 0 0 0,-1 0 1 0 0,1 0-1 0 0,0 0 0 0 0,0 0 0 0 0,-1 0 0 0 0,1 0 0 0 0,-1 0 1 0 0,0 0-1 0 0,0 0 0 0 0,1 1 0 0 0,-1-1 0 0 0,0 0 0 0 0,-1 0 1 0 0,1 1-1 0 0,0-1 0 0 0,0 1 0 0 0,-1-1 0 0 0,-1 0 46 0 0,1-1-90 0 0,-1 1 0 0 0,0 1 0 0 0,1-1-1 0 0,-1 0 1 0 0,0 1 0 0 0,-1-1 0 0 0,1 1 0 0 0,0 0-1 0 0,0 0 1 0 0,0 0 0 0 0,-1 0 0 0 0,1 1 0 0 0,0 0-1 0 0,-1-1 1 0 0,1 1 0 0 0,0 0 0 0 0,-1 0 0 0 0,0 1 90 0 0,-23 5-31 0 0,1 1 1 0 0,0 1 0 0 0,1 1 0 0 0,0 2 0 0 0,-21 11 30 0 0,12-6-15 0 0,-11 8 361 0 0,2 1 0 0 0,1 2 0 0 0,1 1 0 0 0,-23 22-346 0 0,52-40 360 0 0,1 1 0 0 0,0 0 0 0 0,0 0 0 0 0,-3 6-360 0 0,11-12 164 0 0,-1-1 1 0 0,1 1 0 0 0,0 0 0 0 0,1 0 0 0 0,-1 0 0 0 0,1 0 0 0 0,0 0 0 0 0,0 0 0 0 0,0 1 0 0 0,1-1 0 0 0,0 1 0 0 0,0-1 0 0 0,0 4-165 0 0,1-7 17 0 0,0 1 0 0 0,0-1 0 0 0,0 1-1 0 0,1 0 1 0 0,-1-1 0 0 0,1 1 0 0 0,0-1 0 0 0,-1 1-1 0 0,1-1 1 0 0,0 1 0 0 0,1-1 0 0 0,-1 1 0 0 0,0-1-1 0 0,1 0 1 0 0,-1 0 0 0 0,1 0 0 0 0,-1 0-1 0 0,1 0 1 0 0,1 1-17 0 0,0-1 31 0 0,1 1 0 0 0,-1-1-1 0 0,0 0 1 0 0,1 0 0 0 0,0-1 0 0 0,-1 1 0 0 0,1-1-1 0 0,0 0 1 0 0,0 0 0 0 0,0 0 0 0 0,0 0-1 0 0,0-1-30 0 0,12 1 87 0 0,0-1-1 0 0,0 0 0 0 0,1-1 1 0 0,-1-1-1 0 0,12-3-86 0 0,-2 0-800 0 0,0 0 1 0 0,0-2-1 0 0,-1-1 0 0 0,0-2 0 0 0,0 0 0 0 0,-1-1 1 0 0,21-14 799 0 0,-41 22-234 0 0,0 0 0 0 0,0 0 0 0 0,0 0 0 0 0,-1 0 0 0 0,0 0 0 0 0,1-1 0 0 0,-1 0 0 0 0,0 0 234 0 0,-1 2 43 0 0,-1 0-1 0 0,0 0 0 0 0,0 0 1 0 0,0 0-1 0 0,0 0 0 0 0,0 0 1 0 0,-1 0-1 0 0,1-1 0 0 0,0 1 1 0 0,-1 0-1 0 0,0 0 0 0 0,0-1 0 0 0,1 1 1 0 0,-1 0-1 0 0,0 0 0 0 0,-1-1 1 0 0,1 0-43 0 0,0 3 65 0 0,0-1 1 0 0,-1 1-1 0 0,1 0 1 0 0,0-1 0 0 0,-1 1-1 0 0,1-1 1 0 0,0 1-1 0 0,-1-1 1 0 0,1 1 0 0 0,0 0-1 0 0,-1-1 1 0 0,1 1-1 0 0,-1 0 1 0 0,1-1 0 0 0,-1 1-1 0 0,1 0 1 0 0,-1 0-1 0 0,1-1 1 0 0,-1 1 0 0 0,1 0-1 0 0,-1 0 1 0 0,1 0-1 0 0,-1 0 1 0 0,1 0-1 0 0,-1 0 1 0 0,1 0-66 0 0,-14-1 784 0 0,11 1-777 0 0,1 1 1 0 0,-1-1 0 0 0,1 1-1 0 0,0-1 1 0 0,-1 1-1 0 0,1 0 1 0 0,0 0-1 0 0,-1 0 1 0 0,1 0-1 0 0,0 1 1 0 0,0-1-1 0 0,0 0 1 0 0,0 1-1 0 0,0-1 1 0 0,0 1-1 0 0,1 0 1 0 0,-1 0-1 0 0,0 0 1 0 0,1 0-1 0 0,-1 0 1 0 0,1 0-1 0 0,0 0-7 0 0,-1 0-55 0 0,1 0 0 0 0,0 0-1 0 0,0 0 1 0 0,0 0 0 0 0,0 0-1 0 0,0 0 1 0 0,0 0-1 0 0,0 0 1 0 0,1 1 0 0 0,-1-1-1 0 0,1 0 1 0 0,0 1 0 0 0,-1-1-1 0 0,1 0 1 0 0,0 1 0 0 0,0-1-1 0 0,1 0 1 0 0,-1 0-1 0 0,0 1 1 0 0,1-1 0 0 0,0 0-1 0 0,-1 0 1 0 0,1 1 0 0 0,0-1-1 0 0,0 0 56 0 0,0-1-512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69 15663 0 0,'7'-9'242'0'0,"-3"5"-72"0"0,-1 0 0 0 0,0-1-1 0 0,0 1 1 0 0,0-1 0 0 0,-1 1 0 0 0,0-1 0 0 0,0 0 0 0 0,0 0 0 0 0,0-1-170 0 0,-2 5 71 0 0,0 0-1 0 0,0 1 1 0 0,1-1 0 0 0,-1 1 0 0 0,0-1-1 0 0,0 1 1 0 0,0-1 0 0 0,1 0-1 0 0,-1 1 1 0 0,0-1 0 0 0,1 1 0 0 0,-1-1-1 0 0,1 1 1 0 0,-1 0 0 0 0,0-1-1 0 0,1 1 1 0 0,-1-1 0 0 0,1 1 0 0 0,-1 0-1 0 0,1-1 1 0 0,-1 1 0 0 0,1 0 0 0 0,-1 0-1 0 0,1-1 1 0 0,0 1-71 0 0,-1 0 62 0 0,1 0 0 0 0,-1 0 0 0 0,0 1 0 0 0,1-1-1 0 0,-1 0 1 0 0,0 0 0 0 0,1 0 0 0 0,-1 1 0 0 0,0-1 0 0 0,1 0 0 0 0,-1 0 0 0 0,0 1-1 0 0,0-1 1 0 0,1 0 0 0 0,-1 1 0 0 0,0-1 0 0 0,0 0 0 0 0,0 1 0 0 0,1-1 0 0 0,-1 0-1 0 0,0 1 1 0 0,0-1 0 0 0,0 0 0 0 0,0 1 0 0 0,0-1 0 0 0,0 0 0 0 0,0 1 0 0 0,0-1-1 0 0,0 1 1 0 0,0-1 0 0 0,0 0 0 0 0,0 1 0 0 0,0-1 0 0 0,0 1-62 0 0,-2 15 25 0 0,0 0 1 0 0,-1 1-1 0 0,-1-1 1 0 0,0 0-1 0 0,-1-1 1 0 0,-3 7-26 0 0,-3 8 12 0 0,-52 150-12 0 0,-56 107 0 0 0,83-216-417 0 0,-2-2 0 0 0,-4-1-1 0 0,-23 25 418 0 0,54-78-1936 0 0,-1 0 0 0 0,-9 8 1936 0 0,0-3-6140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0 375 13823 0 0,'0'0'315'0'0,"0"-10"758"0"0,0 7-1060 0 0,0 0-1 0 0,0 1 1 0 0,1-1-1 0 0,-1 0 1 0 0,1 1-1 0 0,-1-1 1 0 0,1 0 0 0 0,0 1-1 0 0,0-1 1 0 0,1 0-13 0 0,2-8-2 0 0,-3 4 2 0 0,1 1 0 0 0,1-1 0 0 0,-1 1 0 0 0,1 0 0 0 0,0 0 0 0 0,0 0 0 0 0,1 0 0 0 0,0 1 0 0 0,0-1 0 0 0,11-12 0 0 0,16-15 0 0 0,-26 27 0 0 0,15-14 215 0 0,1 1-1 0 0,1 2 0 0 0,1 0 1 0 0,24-13-215 0 0,102-50 1015 0 0,-149 79-1013 0 0,7-2 18 0 0,0-1 1 0 0,1 1-1 0 0,-1 0 0 0 0,1 1 1 0 0,-1 0-1 0 0,8-2-20 0 0,-13 4 64 0 0,0 0 0 0 0,-1 0 1 0 0,1 0-1 0 0,0 0 0 0 0,0 0 0 0 0,0 0 0 0 0,0 1 1 0 0,0-1-1 0 0,0 1 0 0 0,0-1 0 0 0,-1 1 0 0 0,1 0 1 0 0,0-1-1 0 0,0 1 0 0 0,-1 0 0 0 0,1 0 0 0 0,0 0 1 0 0,-1 1-1 0 0,1-1 0 0 0,-1 0 0 0 0,0 1 0 0 0,1-1 0 0 0,-1 0 1 0 0,0 1-1 0 0,0 0 0 0 0,0-1 0 0 0,0 1 0 0 0,0 0 1 0 0,0-1-1 0 0,0 2-64 0 0,2 4 20 0 0,-1 1 0 0 0,1-1 0 0 0,-1 1 0 0 0,-1 0 0 0 0,0-1 0 0 0,0 1 0 0 0,0 0 0 0 0,-1 0 0 0 0,0 3-20 0 0,-1 8-5 0 0,-1-1 0 0 0,-1 0 0 0 0,-3 10 5 0 0,5-22 8 0 0,0 1 1 0 0,1-1-1 0 0,0 1 0 0 0,0 2-8 0 0,0-2-108 0 0,0-1-1 0 0,0 0 0 0 0,-1 1 1 0 0,-1 4 108 0 0,0 15-4059 0 0,2-23 2109 0 0,0-2-3664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39 10135 0 0,'0'0'231'0'0,"0"0"29"0"0,2 0 19 0 0,27-5 85 0 0,-28 5 29 0 0,-1 0 106 0 0,0 0 11 0 0,1-4-204 0 0,0 1-1 0 0,0-1 0 0 0,1 0 1 0 0,-1 1-1 0 0,1-1 0 0 0,0 1 1 0 0,0 0-306 0 0,0-1 422 0 0,-1 2 90 0 0,-1 2 0 0 0,0 0 0 0 0,0 0 0 0 0,0 0 0 0 0,0 0 0 0 0,0 0 0 0 0,-8 12 80 0 0,-32 42-457 0 0,-37 54 1629 0 0,56-75-2214 0 0,-1-2 1 0 0,-1-1-1 0 0,-2-1 0 0 0,-25 22 450 0 0,42-44-865 0 0,7-6-126 0 0,2-1-983 0 0,7-5-3824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11975 0 0,'0'0'256'0'0,"0"0"64"0"0,0 0 0 0 0,0 0 32 0 0,-3 11-288 0 0,-1 0-64 0 0,1 1 0 0 0,-1 2 0 0 0,2 0-392 0 0,2 0-96 0 0,2 1-24 0 0,2-1 0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61 469 17503 0 0,'0'0'399'0'0,"-8"0"540"0"0,-26-9-357 0 0,33 8-583 0 0,-1 0 1 0 0,1 0-1 0 0,0 0 0 0 0,0 0 0 0 0,0 0 1 0 0,-1 0-1 0 0,1 0 0 0 0,0 0 0 0 0,1-1 1 0 0,-1 1-1 0 0,0 0 0 0 0,0-1 0 0 0,0 1 1 0 0,1 0-1 0 0,-1-1 0 0 0,1 1 0 0 0,-1-1 1 0 0,1 1-1 0 0,0-1 1 0 0,-1-1 57 0 0,1 0 0 0 0,0 0 0 0 0,0 0 0 0 0,0 0 1 0 0,0 0-1 0 0,1 0 0 0 0,-1 0 0 0 0,1 0 0 0 0,0-2-57 0 0,3-6 346 0 0,1 0-1 0 0,-1 1 1 0 0,2 0 0 0 0,5-8-346 0 0,4-7 45 0 0,2 2 0 0 0,1 0 0 0 0,1 1 0 0 0,15-13-45 0 0,0 4-8 0 0,2 1 1 0 0,20-13 7 0 0,-20 18-150 0 0,31-16 150 0 0,-52 33-279 0 0,0 0-1 0 0,1 2 1 0 0,0 0-1 0 0,0 0 1 0 0,1 1 0 0 0,1 1 279 0 0,-15 3-9 0 0,1 1 1 0 0,-1-1 0 0 0,1 1 0 0 0,-1 0 0 0 0,1 0 0 0 0,-1 0 0 0 0,1 1 0 0 0,0-1 0 0 0,-1 1 0 0 0,0 0-1 0 0,1 0 1 0 0,-1 0 0 0 0,1 0 0 0 0,0 1 8 0 0,-2-1 51 0 0,0 0 1 0 0,-1 0-1 0 0,1 1 0 0 0,-1-1 0 0 0,1 0 1 0 0,-1 1-1 0 0,1-1 0 0 0,-1 1 0 0 0,0-1 0 0 0,0 1 1 0 0,0-1-1 0 0,0 1 0 0 0,0 0 0 0 0,0 0 1 0 0,0-1-1 0 0,-1 1 0 0 0,1 0 0 0 0,-1 0 1 0 0,1 0-1 0 0,-1 0 0 0 0,0 0 0 0 0,1 0 0 0 0,-1 0 1 0 0,0 0-1 0 0,0 0 0 0 0,-1 0-51 0 0,-1 13 71 0 0,0-1 0 0 0,-2 1 0 0 0,1-1 0 0 0,-2 0 0 0 0,0 0 0 0 0,-1-1 0 0 0,0 1 0 0 0,-1-1-71 0 0,-9 22 40 0 0,-51 103-40 0 0,48-99 0 0 0,-23 58-413 0 0,34-77-956 0 0,8-18-734 0 0,0-2-4380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22 11975 0 0,'15'-20'902'0'0,"-14"19"-604"0"0,-2 2-196 0 0,-21 37 1103 0 0,-3 4 1080 0 0,-2 0-2285 0 0,14-19 181 0 0,0 0-1 0 0,1 1 0 0 0,-2 9-180 0 0,-6 12 67 0 0,-98 189 807 0 0,-23 50 300 0 0,93-184-1174 0 0,-5-3 0 0 0,-14 13 0 0 0,-8 3-876 0 0,55-89-4658 0 0,10-15-80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8 222 17503 0 0,'-6'-13'803'0'0,"5"11"-18"0"0,47-6 478 0 0,-34 7-1046 0 0,96-13 683 0 0,100-25-900 0 0,-11-5 0 0 0,-16 5 0 0 0,-167 35-25 0 0,144-33-30 0 0,-114 29-1847 0 0,0 2 0 0 0,29 0 1902 0 0,-66 6-735 0 0,1 0 1 0 0,0 0-1 0 0,-1 1 0 0 0,1 0 0 0 0,0 0 0 0 0,-1 0 0 0 0,1 1 1 0 0,2 2 734 0 0,-9-4-117 0 0,-1 0 1 0 0,1 1-1 0 0,-1-1 1 0 0,0 0-1 0 0,1 1 1 0 0,-1-1-1 0 0,0 1 1 0 0,1-1-1 0 0,-1 0 1 0 0,0 1-1 0 0,0-1 1 0 0,1 1-1 0 0,-1-1 1 0 0,0 1 0 0 0,0-1-1 0 0,0 1 1 0 0,1-1-1 0 0,-1 1 1 0 0,0-1-1 0 0,0 1 1 0 0,0-1-1 0 0,0 1 1 0 0,0-1-1 0 0,0 1 1 0 0,0-1-1 0 0,0 1 1 0 0,0-1-1 0 0,-1 1 117 0 0,-2 10-1024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394 162 13823 0 0,'-1'1'315'0'0,"-1"1"-214"0"0,-8 7 193 0 0,2 0 0 0 0,-1 1 1 0 0,1 0-1 0 0,1 0 0 0 0,-6 10-294 0 0,11-17 115 0 0,1-1 0 0 0,-1 1 0 0 0,1 0 0 0 0,0 0 0 0 0,0 0 0 0 0,0 0 0 0 0,1 0 0 0 0,-1 0 0 0 0,1 0 0 0 0,-1 0 0 0 0,1 1 0 0 0,0-1 0 0 0,0 0 0 0 0,1 0 0 0 0,-1 0 0 0 0,1 0 0 0 0,-1 0 0 0 0,1 0 0 0 0,0 0 0 0 0,0 0 0 0 0,0 0 0 0 0,1 0 0 0 0,-1 0 0 0 0,1-1 0 0 0,-1 1 0 0 0,1-1 0 0 0,0 2-115 0 0,1-2 135 0 0,-1 0 1 0 0,0 0-1 0 0,1 0 0 0 0,-1-1 0 0 0,1 1 1 0 0,0-1-1 0 0,0 1 0 0 0,-1-1 0 0 0,1 0 1 0 0,0 0-1 0 0,0 0 0 0 0,0 0 0 0 0,0-1 0 0 0,0 1 1 0 0,0-1-1 0 0,0 0 0 0 0,1 1 0 0 0,-1-2 1 0 0,3 1-136 0 0,4-1 305 0 0,1 0 0 0 0,-1 0 1 0 0,0-1-1 0 0,1-1 0 0 0,2-1-305 0 0,35-10 498 0 0,-13 4-366 0 0,30-13-132 0 0,-55 19-3 0 0,0-1 0 0 0,0 0 1 0 0,-1-1-1 0 0,0 1 0 0 0,0-2 1 0 0,0 1-1 0 0,-1-1 0 0 0,4-5 3 0 0,-10 10-1 0 0,-1 1 1 0 0,1-1-1 0 0,-1 0 0 0 0,1 1 0 0 0,-1-1 0 0 0,0 0 0 0 0,0 0 1 0 0,0 0-1 0 0,0 0 0 0 0,0 0 0 0 0,0 0 0 0 0,-1 0 0 0 0,1 0 1 0 0,-1-1-1 0 0,1 1 0 0 0,-1 0 0 0 0,0 0 0 0 0,0-1 1 0 0,0 2-39 0 0,0-1 0 0 0,-1 0 0 0 0,0 1 0 0 0,1-1 0 0 0,-1 0-1 0 0,0 1 1 0 0,0-1 0 0 0,0 0 0 0 0,0 1 0 0 0,0 0 0 0 0,0-1 0 0 0,0 1-1 0 0,0 0 1 0 0,-1-1 0 0 0,1 1 0 0 0,0 0 0 0 0,-1 0 0 0 0,1 0 0 0 0,-1 0-1 0 0,0 0 1 0 0,1 0 0 0 0,-1 0 39 0 0,-3-1-133 0 0,0 0 1 0 0,0 1-1 0 0,0-1 0 0 0,0 1 0 0 0,0 0 1 0 0,0 0-1 0 0,0 0 0 0 0,0 1 0 0 0,-1 0 1 0 0,1 0-1 0 0,-5 0 133 0 0,-8 3-461 0 0,-1 0 0 0 0,-11 4 461 0 0,19-5-174 0 0,-66 18-434 0 0,-51 20 608 0 0,118-36 0 0 0,-93 36 0 0 0,86-32 0 0 0,1 0 0 0 0,0 2 0 0 0,0 0 0 0 0,-13 11 0 0 0,16-11 2 0 0,-8 8 51 0 0,0 0 0 0 0,-12 15-53 0 0,28-27 27 0 0,0 0-1 0 0,0 0 1 0 0,0 0 0 0 0,1 1-1 0 0,0-1 1 0 0,1 1 0 0 0,-1 0-1 0 0,1 0 1 0 0,1 1 0 0 0,-1-1 0 0 0,0 7-27 0 0,2-12 67 0 0,1 0 0 0 0,0 0 1 0 0,0 0-1 0 0,0 0 1 0 0,0 0-1 0 0,0 0 1 0 0,0-1-1 0 0,0 1 1 0 0,1 0-1 0 0,-1 0 1 0 0,1 0-1 0 0,-1 0 1 0 0,1-1-1 0 0,0 1 1 0 0,0 0-1 0 0,-1-1 1 0 0,1 1-1 0 0,0 0 0 0 0,1 0-67 0 0,0 0 39 0 0,0 0-1 0 0,0 0 1 0 0,0-1-1 0 0,1 1 1 0 0,-1 0-1 0 0,1-1 1 0 0,-1 1-1 0 0,1-1 1 0 0,-1 0-1 0 0,1 0 1 0 0,2 1-39 0 0,8 1-169 0 0,0-1 0 0 0,0 0-1 0 0,0 0 1 0 0,0-2 0 0 0,3 1 169 0 0,-12-1-98 0 0,26 0-784 0 0,1-2-1 0 0,20-3 883 0 0,-36 3-199 0 0,62-9-824 0 0</inkml:trace>
  <inkml:trace contextRef="#ctx0" brushRef="#br0" timeOffset="1">671 605 17503 0 0,'0'0'803'0'0,"0"0"-18"0"0,0 0-426 0 0,0 0 54 0 0,0 0 78 0 0,0 0 18 0 0,0 0 3 0 0,0 0 0 0 0,-6-7 512 0 0,4 3-980 0 0,0 0 0 0 0,0 1 0 0 0,1-1 0 0 0,-1 0 1 0 0,1 0-1 0 0,-1 0 0 0 0,1 0 0 0 0,1 0 0 0 0,-1-1 0 0 0,0 1 0 0 0,1 0 0 0 0,0 0 0 0 0,0 0 0 0 0,0-1 0 0 0,1-1-44 0 0,1-8-17 0 0,0 0-1 0 0,2 0 0 0 0,3-12 18 0 0,2 1 256 0 0,1 2 0 0 0,2-1 0 0 0,0 1 0 0 0,2 1 0 0 0,0 0 0 0 0,1 1 0 0 0,1 0 0 0 0,18-16-256 0 0,-5 8-537 0 0,1 2 1 0 0,1 1-1 0 0,1 1 0 0 0,1 2 0 0 0,2 1 1 0 0,0 2-1 0 0,1 2 0 0 0,1 1 1 0 0,35-11 536 0 0,-44 19-7506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15663 0 0,'0'0'356'0'0,"0"0"50"0"0,0 0 20 0 0,0 0-42 0 0,2 7-236 0 0,-1-3-150 0 0,-1 0 0 0 0,0 0 0 0 0,0 0 0 0 0,-1 1 0 0 0,1-1 1 0 0,-1 0-1 0 0,0 0 0 0 0,-1 3 2 0 0,-13 36 22 0 0,7-23 42 0 0,-45 103 1784 0 0,33-82-498 0 0,3 1 1 0 0,1 1 0 0 0,-6 26-1351 0 0,20-62 103 0 0,2-5-90 0 0,-1 1-1 0 0,0-1 0 0 0,1 0 0 0 0,0 1 0 0 0,0-1 0 0 0,0 1 0 0 0,0-1 1 0 0,0 1-1 0 0,0-1 0 0 0,0 0 0 0 0,1 1-12 0 0,-1-2 17 0 0,0 1 0 0 0,0-1-1 0 0,0 0 1 0 0,1 0 0 0 0,-1 1-1 0 0,0-1 1 0 0,1 0 0 0 0,-1 0 0 0 0,1 1-1 0 0,-1-1 1 0 0,1 0 0 0 0,0 0-1 0 0,-1 0 1 0 0,1 0 0 0 0,0 0 0 0 0,0 0-1 0 0,0 0 1 0 0,0 0 0 0 0,0 0-1 0 0,0 0 1 0 0,0 0 0 0 0,1 0-17 0 0,0 0 51 0 0,0-1 1 0 0,0 1-1 0 0,0 0 1 0 0,0-1 0 0 0,0 0-1 0 0,0 1 1 0 0,1-1-1 0 0,-1 0 1 0 0,0 0-1 0 0,0 0 1 0 0,0 0-1 0 0,0-1 1 0 0,1 1-52 0 0,7-3 187 0 0,0 1 1 0 0,0-2 0 0 0,0 1-1 0 0,-1-2 1 0 0,2 0-188 0 0,-10 5 0 0 0,17-10 0 0 0,0-1 0 0 0,-1-1 0 0 0,0 0 0 0 0,-1-2 0 0 0,-1 0 0 0 0,0 0 0 0 0,5-7 0 0 0,3-7 0 0 0,-2-1 0 0 0,0 0 0 0 0,3-10 0 0 0,-8 12 0 0 0,2 0 0 0 0,1 1 0 0 0,1 1 0 0 0,6-5 0 0 0,-9 13-315 0 0,1 0 1 0 0,1 2-1 0 0,4-3 315 0 0,-17 13-105 0 0,1 1 1 0 0,-1 1-1 0 0,0-1 0 0 0,1 1 1 0 0,0 0-1 0 0,0 0 0 0 0,0 1 1 0 0,0 0-1 0 0,0 1 0 0 0,0-1 1 0 0,1 1-1 0 0,5 0 105 0 0,-7 2-628 0 0,-1-1 0 0 0,0 1-1 0 0,1 0 1 0 0,-1 1 0 0 0,1 0-1 0 0,-1-1 1 0 0,0 2 0 0 0,3 0 628 0 0,7 3-4502 0 0,0 0-1490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28 11975 0 0,'0'0'267'0'0,"0"0"42"0"0,0 0 17 0 0,0 0-28 0 0,-1-1-196 0 0,-2-4 47 0 0,-10-11 3439 0 0,13 15-3550 0 0,-1 1 0 0 0,0-1 0 0 0,0 1-1 0 0,1-1 1 0 0,-1 1 0 0 0,0 0 0 0 0,0-1 0 0 0,0 1 0 0 0,1 0 0 0 0,-1-1 0 0 0,0 1 0 0 0,0 0 0 0 0,0 0-1 0 0,0 0 1 0 0,0 0 0 0 0,0 0 0 0 0,0 0 0 0 0,1 0 0 0 0,-1 0 0 0 0,0 0 0 0 0,0 0 0 0 0,0 1-1 0 0,0-1 1 0 0,0 0 0 0 0,1 1 0 0 0,-1-1 0 0 0,0 0 0 0 0,0 1 0 0 0,0-1 0 0 0,1 1-38 0 0,-3 0 154 0 0,-8 4 69 0 0,1 1 1 0 0,-1 1 0 0 0,1 0-1 0 0,0 0 1 0 0,-6 7-224 0 0,-8 5 0 0 0,-67 48-10 0 0,-68 55 951 0 0,149-111-268 0 0,9-11-660 0 0,1 0 1 0 0,0 0-1 0 0,0 0 0 0 0,0 0 1 0 0,0 0-1 0 0,0 1 0 0 0,0-1 1 0 0,0 0-1 0 0,0 0 1 0 0,0 0-1 0 0,0 0 0 0 0,0 1 1 0 0,0-1-1 0 0,0 0 0 0 0,0 0 1 0 0,0 0-1 0 0,0 0 0 0 0,0 0 1 0 0,0 1-1 0 0,0-1 0 0 0,0 0 1 0 0,0 0-1 0 0,0 0 0 0 0,1 0 1 0 0,-1 0-1 0 0,0 0 0 0 0,0 1 1 0 0,0-1-1 0 0,0 0 0 0 0,0 0 1 0 0,0 0-1 0 0,0 0 0 0 0,0 0 1 0 0,1 0-1 0 0,-1 0 0 0 0,0 0 1 0 0,0 0-1 0 0,0 1 0 0 0,0-1 1 0 0,0 0-1 0 0,0 0 0 0 0,1 0-13 0 0,2 0 127 0 0,0 1-1 0 0,1-1 1 0 0,-1 0-1 0 0,1 0 1 0 0,-1 0-1 0 0,2-1-126 0 0,-1 1 56 0 0,25-4 507 0 0,0-1 0 0 0,13-5-563 0 0,8-1-9 0 0,1-1-1240 0 0,28-12 1249 0 0,30-7-743 0 0,-109 31 743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0,-8 6 0 0 0,-10 6 0 0 0,-87 58 0 0 0,104-69-45 0 0,-1 0 0 0 0,1 1-1 0 0,-1-1 1 0 0,1 0 0 0 0,-1 1 0 0 0,1-1-1 0 0,0 1 1 0 0,0 0 0 0 0,0-1 0 0 0,0 1-1 0 0,0 0 1 0 0,0-1 0 0 0,0 1 0 0 0,1 0 0 0 0,-1 0-1 0 0,0 0 1 0 0,1 0 0 0 0,0 0 0 0 0,-1 2 45 0 0,1-1-65 0 0,0 0 1 0 0,1 0 0 0 0,-1 0-1 0 0,1 0 1 0 0,-1 0 0 0 0,1 0 0 0 0,0 0-1 0 0,0 0 1 0 0,0 0 0 0 0,1-1 0 0 0,-1 1-1 0 0,1 1 65 0 0,1 0-156 0 0,-1 0-1 0 0,1 0 1 0 0,0 0-1 0 0,0 0 1 0 0,1-1-1 0 0,-1 1 0 0 0,1-1 1 0 0,0 0-1 0 0,-1 0 1 0 0,1 0-1 0 0,1-1 1 0 0,-1 1-1 0 0,0-1 0 0 0,1 0 1 0 0,-1 0-1 0 0,2 0 157 0 0,-2-1-527 0 0,-1-1 0 0 0,1 1 0 0 0,0-1 0 0 0,0 1-1 0 0,0-1 1 0 0,0 0 0 0 0,-1-1 0 0 0,4 0 527 0 0,6-2-1535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15663 0 0,'0'0'356'0'0,"0"0"50"0"0,0 1 20 0 0,-12 26-259 0 0,0 0 0 0 0,-2-1 0 0 0,0-1 1 0 0,-2 0-1 0 0,-16 18-167 0 0,6-6 820 0 0,2 0 0 0 0,-1 6-820 0 0,-96 199 2144 0 0,18-58-2144 0 0,93-168 0 0 0,1 1 0 0 0,1 0 0 0 0,0 1 0 0 0,1 0 0 0 0,-3 16 0 0 0,10-31 16 0 0,-1 0 0 0 0,1 0-1 0 0,0 0 1 0 0,-1 0 0 0 0,2 0-1 0 0,-1 0 1 0 0,0 0-16 0 0,0-2-49 0 0,0 0 1 0 0,0 0-1 0 0,1 0 0 0 0,-1 0 1 0 0,0 0-1 0 0,0-1 1 0 0,1 1-1 0 0,-1 0 0 0 0,0 0 1 0 0,1 0-1 0 0,-1 0 0 0 0,1-1 1 0 0,-1 1-1 0 0,1 0 0 0 0,-1-1 1 0 0,1 1-1 0 0,0 0 1 0 0,-1-1-1 0 0,1 1 0 0 0,0-1 1 0 0,0 1-1 0 0,-1-1 0 0 0,1 1 1 0 0,0-1-1 0 0,0 1 0 0 0,0-1 1 0 0,0 0-1 0 0,0 1 49 0 0,4-1-492 0 0,1 1 1 0 0,-1-1-1 0 0,1 0 0 0 0,-1 0 0 0 0,1 0 1 0 0,0-1 491 0 0,21-4-1534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15663 0 0,'0'0'356'0'0,"0"0"50"0"0,0 0 20 0 0,0 0-42 0 0,2 0-250 0 0,54-16 2336 0 0,42-6-2470 0 0,-7 2 1024 0 0,-1 1 1047 0 0,15 3-2071 0 0,-11 1 569 0 0,81-4-1527 0 0,-79 10-2270 0 0,-56 5 1694 0 0</inkml:trace>
  <inkml:trace contextRef="#ctx0" brushRef="#br0" timeOffset="1">929 245 13823 0 0,'-10'20'674'0'0,"-1"-1"-1"0"0,0 1-673 0 0,3-7 218 0 0,0 0-1 0 0,2 0 1 0 0,-1 0-1 0 0,2 1 1 0 0,-2 6-218 0 0,3-7 767 0 0,0 0 1 0 0,-1 0 0 0 0,0 0-1 0 0,-1 0 1 0 0,-1-1-1 0 0,-6 9-767 0 0,13-20 307 0 0,3 5-1373 0 0,1-4-5615 0 0,5-1 881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17 11975 0 0,'-9'-1'576'0'0,"9"1"-536"0"0,-1 0 0 0 0,1 0 0 0 0,-1 0 0 0 0,1 0 0 0 0,-1 0-1 0 0,1 0 1 0 0,-1-1 0 0 0,1 1 0 0 0,-1 0 0 0 0,1 0 0 0 0,-1-1 0 0 0,1 1-1 0 0,0 0 1 0 0,-1-1 0 0 0,1 1 0 0 0,-1 0 0 0 0,1-1 0 0 0,0 1 0 0 0,-1-1-1 0 0,1 1 1 0 0,0 0 0 0 0,-1-1 0 0 0,1 1-40 0 0,0-1 71 0 0,1 1 1 0 0,-1 0-1 0 0,0-1 0 0 0,0 1 1 0 0,1 0-1 0 0,-1-1 0 0 0,0 1 1 0 0,0 0-1 0 0,1-1 0 0 0,-1 1 1 0 0,0 0-1 0 0,1 0 0 0 0,-1 0 1 0 0,0-1-1 0 0,1 1 0 0 0,-1 0 1 0 0,1 0-1 0 0,-1 0 0 0 0,0 0 1 0 0,1 0-1 0 0,-1 0 0 0 0,1 0-71 0 0,17-4 1380 0 0,-8 3-1542 0 0,-6 1 281 0 0,1 0-1 0 0,0 1 1 0 0,0-1 0 0 0,-1 1-1 0 0,1 0 1 0 0,0 0-1 0 0,-1 1 1 0 0,1-1 0 0 0,-1 1-1 0 0,1 0 1 0 0,-1 0-1 0 0,0 1 1 0 0,0-1 0 0 0,1 2-119 0 0,1 1 149 0 0,-1-1 0 0 0,0 2 0 0 0,0-1 0 0 0,0 1 0 0 0,-1-1 0 0 0,0 1 1 0 0,0 0-1 0 0,0 1 0 0 0,0 1-149 0 0,5 12 91 0 0,-1 0 1 0 0,-1 0-1 0 0,0 0 0 0 0,-2 1 1 0 0,-1 0-1 0 0,0 0 1 0 0,-1 1-1 0 0,-1 12-91 0 0,-1 14 489 0 0,-2 1-1 0 0,-2-1 1 0 0,-4 13-489 0 0,-1-19 3 0 0,-1 0 0 0 0,-2 0-1 0 0,-2-1 1 0 0,-1-1 0 0 0,-2 0-1 0 0,-18 29-2 0 0,-5 0 940 0 0,-4-2 0 0 0,-17 18-940 0 0,-6 8 168 0 0,40-56-330 0 0,1-1 108 0 0,-7 16 54 0 0,24-38-1223 0 0,1 1 1 0 0,1 0-1 0 0,-1 4 1223 0 0,2-8-4412 0 0,5-11 2876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237 300 10135 0 0,'0'0'231'0'0,"0"0"29"0"0,0 0 19 0 0,1-1-41 0 0,2-3-228 0 0,0 0 0 0 0,1 1 0 0 0,-1-1 0 0 0,1 1 0 0 0,1 0-10 0 0,36-24 8 0 0,-6 5-18 0 0,6-8 1054 0 0,-2-2 0 0 0,18-19-1044 0 0,-55 49 13 0 0,35-39-66 0 0,-34 37 113 0 0,1-1 1 0 0,-1 0-1 0 0,0 0 0 0 0,0 0 1 0 0,-1-1-1 0 0,0 1 1 0 0,0-1-1 0 0,1-2-60 0 0,-3 7 19 0 0,0 1 1 0 0,1-1-1 0 0,-1 0 1 0 0,0 0-1 0 0,0 1 1 0 0,0-1 0 0 0,0 0-1 0 0,0 0 1 0 0,0 1-1 0 0,0-1 1 0 0,0 0-1 0 0,0 0 1 0 0,0 1-1 0 0,0-1 1 0 0,-1 0-1 0 0,1 1 1 0 0,0-1-1 0 0,0 0 1 0 0,-1 0-1 0 0,1 1 1 0 0,-1-1-1 0 0,1 1 1 0 0,0-1-1 0 0,-1 0 1 0 0,1 1-1 0 0,-1-1 1 0 0,1 1-1 0 0,-1-1 1 0 0,0 1-1 0 0,1-1 1 0 0,-1 1-1 0 0,0 0 1 0 0,1-1-1 0 0,-1 1 1 0 0,0 0-1 0 0,1-1 1 0 0,-1 1-1 0 0,0 0 1 0 0,1 0-1 0 0,-1 0 1 0 0,0-1-1 0 0,0 1 1 0 0,1 0-1 0 0,-1 0 1 0 0,0 0-1 0 0,0 0 1 0 0,1 0-1 0 0,-2 1-19 0 0,-6-1-368 0 0,0 1-1 0 0,0 0 1 0 0,1 0-1 0 0,-7 2 369 0 0,4 0 167 0 0,-6 0-172 0 0,1 1 0 0 0,1 1 0 0 0,-1 1 0 0 0,-13 6 5 0 0,-54 34 4 0 0,79-44-4 0 0,-27 17 301 0 0,0 2 0 0 0,2 1 0 0 0,1 1 0 0 0,0 2 0 0 0,2 0 0 0 0,1 2 0 0 0,1 0 0 0 0,-16 28-301 0 0,33-47 371 0 0,1 2 0 0 0,0-1 0 0 0,0 0 0 0 0,-3 11-371 0 0,7-17 127 0 0,0 0 0 0 0,0 1 0 0 0,0-1 0 0 0,0 1 0 0 0,1-1 0 0 0,-1 1 0 0 0,1-1-1 0 0,0 1 1 0 0,0 0 0 0 0,0-1 0 0 0,0 1 0 0 0,1-1 0 0 0,0 1 0 0 0,-1-1 0 0 0,1 1 0 0 0,1 0-127 0 0,6 9 173 0 0,-4-11-189 0 0,-2-1 24 0 0,1 1-8 0 0,1 0 0 0 0,-1-1 0 0 0,0 1 0 0 0,1-1 0 0 0,0 0 0 0 0,-1 0 0 0 0,1 0 0 0 0,-1-1 0 0 0,1 1 0 0 0,0-1 0 0 0,0 0 0 0 0,-1 0 0 0 0,2 0 0 0 0,12-2 0 0 0,0 0 0 0 0,5-2 0 0 0,-11 2 0 0 0,18-3 0 0 0,0-1 0 0 0,20-8 0 0 0,-39 11 0 0 0,1-2 0 0 0,-1 1 0 0 0,0-2 0 0 0,0 1 0 0 0,0-1 0 0 0,-1-1 0 0 0,0 0 0 0 0,5-4 0 0 0,-11 8 0 0 0,1-1 0 0 0,-1 1 0 0 0,0-1 0 0 0,0 1 0 0 0,-1-1 0 0 0,1 0 0 0 0,-1 0 0 0 0,0 0 0 0 0,0 0 0 0 0,0 0 0 0 0,0-1 0 0 0,-1 1 0 0 0,1-3 0 0 0,0-2 0 0 0,-6 2-64 0 0,2 5-273 0 0,2 2 321 0 0,0 0 0 0 0,0 0 0 0 0,0 0 0 0 0,0 0 0 0 0,0-1 0 0 0,0 1 0 0 0,0 0 0 0 0,0 0 0 0 0,0 0 0 0 0,-1 0 0 0 0,1 0 0 0 0,0 0 0 0 0,0 0 0 0 0,0 0 0 0 0,0-1 0 0 0,0 1 0 0 0,0 0 0 0 0,-1 0 0 0 0,1 0 0 0 0,0 0 0 0 0,0 0 0 0 0,0 0 0 0 0,0 0 0 0 0,0 0 0 0 0,-1 0 0 0 0,1 0 0 0 0,0 0 0 0 0,0 0 0 0 0,0 0 0 0 0,0 0 0 0 0,0 0 0 0 0,-1 0 0 0 0,1 0 0 0 0,0 0 0 0 0,0 0 0 0 0,0 0 0 0 0,0 0 0 0 0,0 1 0 0 0,-1-1 0 0 0,1 0 0 0 0,0 0 0 0 0,0 0 0 0 0,0 0 0 0 0,0 0 0 0 0,0 0 0 0 0,0 0 0 0 0,0 0 0 0 0,-1 1 0 0 0,1-1 0 0 0,0 0 0 0 0,0 0 16 0 0,-7 5-750 0 0,6-4 725 0 0,0 0 25 0 0,0 1 0 0 0,0 0 0 0 0,0 0 0 0 0,0 0 0 0 0,0 0 0 0 0,0 0 0 0 0,1 0 0 0 0,-1 0 0 0 0,1 0 0 0 0,-1 0 0 0 0,1 0 0 0 0,0 0 0 0 0,0 1 0 0 0,0-1 0 0 0,0 0 0 0 0,0 0 0 0 0,0 0 0 0 0,0 0 0 0 0,1 0 0 0 0,-1 0 0 0 0,1 1 0 0 0,0-1 0 0 0,0 0 0 0 0,-1 0 0 0 0,1-1 0 0 0,0 1 0 0 0,1 0 0 0 0,-1 0 0 0 0,0 0 0 0 0,4 4 0 0 0,-1 1 0 0 0,1-1 0 0 0,0 0 0 0 0,0-1 0 0 0,1 1 0 0 0,0-1 0 0 0,4 3 0 0 0,-2-2-148 0 0,1 0 0 0 0,1 0 0 0 0,-1-1 0 0 0,8 2 148 0 0,-12-5-94 0 0,0 0 0 0 0,1 0 0 0 0,-1-1-1 0 0,1 1 1 0 0,-1-2 0 0 0,1 1 0 0 0,0 0-1 0 0,-1-1 1 0 0,6 0 94 0 0,8-3-512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13823 0 0,'0'0'315'0'0,"0"0"45"0"0,0 0 21 0 0,0 0-49 0 0,-1 2-220 0 0,-34 66 906 0 0,-2-2 0 0 0,-25 31-1018 0 0,-34 46 20 0 0,-9 32-20 0 0,-76 157-4 0 0,163-298 4 0 0,-42 93 0 0 0,43-88 0 0 0,9-21-516 0 0,-1 0 0 0 0,-1 0 0 0 0,-1-1 0 0 0,0-1 0 0 0,-2 0 0 0 0,1 0 0 0 0,-2-1 516 0 0,12-13-5116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72 10135 0 0,'0'0'464'0'0,"0"0"-9"0"0,-1-9-206 0 0,0 6-53 0 0,1 0-1 0 0,0 0 1 0 0,-1 0-1 0 0,1 0 0 0 0,1-1 1 0 0,-1 1-1 0 0,0 0-195 0 0,1 1 443 0 0,-5-5-278 0 0,4 5-165 0 0,-1 1 0 0 0,1-1 0 0 0,-1 1 0 0 0,1 0 0 0 0,-1-1 0 0 0,0 1 0 0 0,0 0 0 0 0,0-1 0 0 0,1 1 0 0 0,-1 0 0 0 0,0 0 0 0 0,-1-1 0 0 0,-2-2 0 0 0,-6-2 0 0 0,5 7 0 0 0,4-1 0 0 0,-17 2 0 0 0,15-2 0 0 0,0 0 0 0 0,0 0 0 0 0,0 1 0 0 0,0-1 0 0 0,0 1 0 0 0,0-1 0 0 0,0 1 0 0 0,0 0 0 0 0,-2 1 0 0 0,-24 14 201 0 0,1 1 0 0 0,1 1 0 0 0,-2 3-201 0 0,-76 63 1050 0 0,24-17-655 0 0,60-51-324 0 0,-9 7 441 0 0,0 2 1 0 0,1 1-1 0 0,2 1 0 0 0,-13 17-512 0 0,38-42 371 0 0,17-1 626 0 0,1-4-901 0 0,-1 0 0 0 0,0 0 0 0 0,0-2 0 0 0,0 0 0 0 0,0 0 0 0 0,4-4-96 0 0,13-4 32 0 0,68-22-37 0 0,-43 16-193 0 0,0-2 0 0 0,35-20 198 0 0,-67 23-904 0 0,-23 15 644 0 0,-3 2 41 0 0,-13 9 11 0 0,7-4 349 0 0,1 0-1 0 0,-1 1 1 0 0,1 0-1 0 0,0 0 1 0 0,1 0-1 0 0,-1 1 1 0 0,1 0-1 0 0,0 0 1 0 0,0 0-1 0 0,1 1 1 0 0,0 0-1 0 0,0 0 1 0 0,0 1-141 0 0,3-6 5 0 0,1 0 0 0 0,0 0 0 0 0,-1 0 0 0 0,1 0 0 0 0,0 0 0 0 0,0 0 1 0 0,0 0-1 0 0,0 0 0 0 0,0 1 0 0 0,0-1 0 0 0,1 0 0 0 0,-1 0 0 0 0,1 0 0 0 0,-1 0 0 0 0,1 0 1 0 0,0 0-1 0 0,0-1 0 0 0,0 1 0 0 0,0 0 0 0 0,0 0 0 0 0,0 0 0 0 0,1-1 0 0 0,-1 1 0 0 0,0-1 0 0 0,1 1 1 0 0,-1-1-1 0 0,1 1 0 0 0,1 0-5 0 0,5 3-273 0 0,0 0 1 0 0,0 0 0 0 0,0-1 0 0 0,0 0-1 0 0,9 3 273 0 0,-1-2-512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1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2 442 15663 0 0,'0'0'719'0'0,"0"0"-20"0"0,0 0-374 0 0,0 0 84 0 0,0 0 82 0 0,0-2 18 0 0,0-20 301 0 0,-1 12-474 0 0,1 1 0 0 0,0-1 1 0 0,1 0-1 0 0,0 1 0 0 0,1-3-336 0 0,1 1 85 0 0,0-1 0 0 0,1 0 0 0 0,1 1 0 0 0,0 0 0 0 0,1 0 0 0 0,0 0 0 0 0,7-9-85 0 0,9-8 702 0 0,1 0-1 0 0,2 1-701 0 0,-6 6 199 0 0,-1 2-399 0 0,1 1 0 0 0,1 1 0 0 0,0 0 0 0 0,7-2 200 0 0,4-1-4444 0 0,16-8 4444 0 0,-15 11-6820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29 11975 0 0,'0'0'267'0'0,"0"0"42"0"0,0 0 17 0 0,-5-2 74 0 0,-32-13-390 0 0,23 12 245 0 0,-1 0 0 0 0,-1 0 0 0 0,1 2 0 0 0,-9-1-255 0 0,18 2 79 0 0,0 1-1 0 0,1-1 1 0 0,-1 1-1 0 0,0 0 1 0 0,1 1-1 0 0,-1-1 1 0 0,1 1-1 0 0,-1 0 0 0 0,1 1 1 0 0,0-1-1 0 0,0 1 1 0 0,0 0-1 0 0,-4 4-78 0 0,-26 19 680 0 0,2 1 0 0 0,0 2 0 0 0,2 2 0 0 0,2 1 0 0 0,0 1 0 0 0,0 4-680 0 0,24-28 92 0 0,-1 0 0 0 0,2 1-1 0 0,-1 0 1 0 0,1-1 0 0 0,0 6-92 0 0,3-13 488 0 0,2-1 21 0 0,2 1-470 0 0,0-1 0 0 0,0 0 1 0 0,0 1-1 0 0,0-1 0 0 0,0 0 0 0 0,0-1 0 0 0,0 1 0 0 0,0 0 0 0 0,0-1 0 0 0,0 0 1 0 0,0 0-1 0 0,1 0 0 0 0,-1 0 0 0 0,0 0 0 0 0,0 0 0 0 0,0-1 0 0 0,3 0-39 0 0,10-3-44 0 0,1 0 0 0 0,11-6 44 0 0,-23 8 31 0 0,22-10-166 0 0,0-1 1 0 0,-2-1-1 0 0,0-1 0 0 0,0-2 1 0 0,5-5 134 0 0,-24 18-203 0 0,2-3-121 0 0,-1 3-206 0 0,-9 13 268 0 0,-4 6 262 0 0,0-1 0 0 0,-1-1 0 0 0,-1 1 0 0 0,-8 10 0 0 0,-204 307 0 0 0,194-289 0 0 0,2 1 0 0 0,2 1 0 0 0,2 1 0 0 0,2 0 0 0 0,2 2 0 0 0,-1 12 0 0 0,14-47-22 0 0,-16 54-716 0 0,16-56 523 0 0,-1-1 0 0 0,0-1 0 0 0,0 1-1 0 0,-1-1 1 0 0,-5 8 215 0 0,9-15-1013 0 0,1-1-78 0 0,0 0-286 0 0,-1-3-126 0 0,-4-10-29 0 0,8-6-4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39 144 15663 0 0,'0'0'356'0'0,"0"0"50"0"0,0 0 20 0 0,0 0-42 0 0,2 1-250 0 0,2 1-134 0 0,1 0 1 0 0,-1-1 0 0 0,0 1 0 0 0,1-1 0 0 0,-1 0 0 0 0,1 0 0 0 0,0 0 0 0 0,-1-1 0 0 0,1 0-1 0 0,0 1 1 0 0,3-2-1 0 0,6 0 26 0 0,0 0-1 0 0,-1-1 0 0 0,8-2-25 0 0,116-25 2385 0 0,-117 24-1864 0 0,-1-1 1 0 0,0-1-1 0 0,11-5-521 0 0,-19 7-116 0 0,-1 0 1 0 0,-1-1 0 0 0,1 0-1 0 0,-1 0 1 0 0,0-1 0 0 0,0-1-1 0 0,0 1 116 0 0,-8 5-508 0 0,-4-10-84 0 0,2 11 591 0 0,0-1 1 0 0,0 0-1 0 0,0 1 0 0 0,0-1 1 0 0,0 1-1 0 0,0-1 0 0 0,-1 1 0 0 0,1-1 1 0 0,0 1-1 0 0,-1 0 0 0 0,1 0 1 0 0,-1 0-1 0 0,0 0 0 0 0,1 0 0 0 0,-1 0 1 0 0,0 0-1 0 0,0 1 0 0 0,1-1 1 0 0,-1 1-1 0 0,0-1 0 0 0,0 1 0 0 0,0-1 1 0 0,0 1-1 0 0,0 0 0 0 0,0 0 1 0 0,0 0-1 0 0,1 0 0 0 0,-2 1 1 0 0,-8-1 1 0 0,0 2 0 0 0,0 0 0 0 0,1 0 0 0 0,-6 2-1 0 0,13-3 0 0 0,-18 5 0 0 0,0 2 0 0 0,0 0 0 0 0,1 2 0 0 0,0 0 0 0 0,-5 4 0 0 0,-13 10 0 0 0,2 2 0 0 0,-5 5 0 0 0,30-22 122 0 0,-1 1 0 0 0,1 0 0 0 0,1 1 0 0 0,0 1 0 0 0,0-1 0 0 0,1 1 0 0 0,1 1 0 0 0,-3 5-122 0 0,8-14 40 0 0,1 1 0 0 0,0 0 0 0 0,0-1 0 0 0,0 1 0 0 0,1 0 0 0 0,0 0 0 0 0,-1 0 0 0 0,2 1 0 0 0,-1-1 0 0 0,1 0 0 0 0,0 0 0 0 0,0 0 0 0 0,0 0 0 0 0,0 1 0 0 0,1-1 0 0 0,0 0 0 0 0,0 0 0 0 0,1 0 0 0 0,-1 0 0 0 0,1 0 0 0 0,0-1 0 0 0,0 1 0 0 0,1 0 0 0 0,0-1 0 0 0,2 4-40 0 0,-1-2 10 0 0,1-1 1 0 0,0 0-1 0 0,0 1 0 0 0,1-2 0 0 0,-1 1 0 0 0,1 0 1 0 0,0-1-1 0 0,0 0 0 0 0,1-1 0 0 0,-1 1 0 0 0,1-1 1 0 0,-1-1-1 0 0,1 1 0 0 0,2-1-10 0 0,2 1-173 0 0,-1-1 0 0 0,1 0 0 0 0,0 0 0 0 0,0-2 0 0 0,0 1 1 0 0,0-1-1 0 0,0-1 0 0 0,0 0 0 0 0,1-1 173 0 0,16-3-7147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221 252 8287 0 0,'0'0'191'0'0,"0"0"26"0"0,0 0 9 0 0,-2 0-34 0 0,-3-1-149 0 0,0 1 0 0 0,0 1 0 0 0,0-1 0 0 0,0 1-1 0 0,0-1 1 0 0,0 1 0 0 0,-2 1-43 0 0,-5 1 700 0 0,8-1-458 0 0,0 0 0 0 0,0 0 1 0 0,0 0-1 0 0,0 1 0 0 0,0-1 1 0 0,0 1-1 0 0,1 0 1 0 0,-1 0-1 0 0,1 0 0 0 0,0 1 1 0 0,0-1-1 0 0,0 1 0 0 0,-1 1-242 0 0,0 2 243 0 0,-1 0-1 0 0,1 0 1 0 0,0 1-1 0 0,1 0 1 0 0,-1 0-1 0 0,2 0 1 0 0,-1 2-243 0 0,1-6 270 0 0,0 1-213 0 0,0 3 246 0 0,-1 0 0 0 0,0-1 0 0 0,0 1 0 0 0,-1 0-303 0 0,2-5 87 0 0,0-1 1 0 0,-1 1-1 0 0,1 0 1 0 0,0-1-1 0 0,-1 1 1 0 0,1-1 0 0 0,-1 0-1 0 0,0 0 1 0 0,0 0-1 0 0,-2 1-87 0 0,0 1 0 0 0,4-3 0 0 0,-1 0 0 0 0,0 1 0 0 0,0-1 0 0 0,0 0 0 0 0,0 0 0 0 0,0 0 0 0 0,0-1 0 0 0,0 1 0 0 0,-2 0 0 0 0,4-1 0 0 0,0 0 0 0 0,-1 0 0 0 0,1 1 0 0 0,0-1 0 0 0,0 0 0 0 0,0 0 0 0 0,-1 0 0 0 0,1 0 0 0 0,0 0 0 0 0,-1 0 0 0 0,1 0 0 0 0,0 0 0 0 0,0 0 0 0 0,-1 0 0 0 0,1 0 0 0 0,0 0 0 0 0,0 0 0 0 0,-1 0 0 0 0,1 0 0 0 0,0 0 0 0 0,0 0 0 0 0,-1 0 0 0 0,1 0 0 0 0,0 0 0 0 0,0 0 0 0 0,-1 0 0 0 0,1 0 0 0 0,0-1 0 0 0,0 1 0 0 0,-1 0 0 0 0,1 0 0 0 0,0 0 0 0 0,0 0 0 0 0,0-1 0 0 0,-1 1 0 0 0,1 0 0 0 0,0 0 0 0 0,0 0 0 0 0,0-1 0 0 0,0 1 0 0 0,0 0 0 0 0,-1 0 0 0 0,1-1 0 0 0,0 1 0 0 0,0 0 0 0 0,0 0 0 0 0,0-1 0 0 0,0 1 0 0 0,0 0 0 0 0,0 0 0 0 0,0-1 0 0 0,0 1 0 0 0,0 0 0 0 0,0-1 0 0 0,0 1 0 0 0,0 0 0 0 0,0 0 0 0 0,0-1 0 0 0,1 0 0 0 0,-1-1 0 0 0,0 0 0 0 0,1 1 0 0 0,-1-1 0 0 0,1 0 0 0 0,-1 1 0 0 0,1-1 0 0 0,0 1 0 0 0,0-1 0 0 0,0 1 0 0 0,0 0 0 0 0,0-1 0 0 0,0 1 0 0 0,18-20 0 0 0,-9 11 0 0 0,35-36 0 0 0,33-25 0 0 0,-11 10 0 0 0,-44 41-86 0 0,0 1 0 0 0,2 1 0 0 0,0 1 0 0 0,1 1 0 0 0,2 1 86 0 0,43-21-176 0 0,24-5 176 0 0,-75 33 289 0 0,1 1 1 0 0,13-3-290 0 0,-24 8 78 0 0,0 0 1 0 0,0 0-1 0 0,0 1 0 0 0,1 1 1 0 0,-1-1-1 0 0,7 2-78 0 0,-15-1 67 0 0,0 0 0 0 0,-1 1 1 0 0,1-1-1 0 0,0 0 0 0 0,-1 1 0 0 0,1-1 0 0 0,-1 1 0 0 0,1 0 1 0 0,-1-1-1 0 0,1 1 0 0 0,-1 0 0 0 0,1 0 0 0 0,-1 0 1 0 0,0 0-1 0 0,0 0 0 0 0,1 0 0 0 0,-1 1 0 0 0,0-1 1 0 0,0 0-1 0 0,1 2-67 0 0,-1-1 27 0 0,0 0 0 0 0,0 1 0 0 0,0 0 0 0 0,0-1 1 0 0,-1 1-1 0 0,1-1 0 0 0,-1 1 0 0 0,1 0 0 0 0,-1 0 0 0 0,0-1 0 0 0,0 1 0 0 0,0 0-27 0 0,-1 6-9 0 0,0 1 0 0 0,-1-1 0 0 0,0 0 0 0 0,0 0 0 0 0,-1 0-1 0 0,0 0 1 0 0,-1 0 9 0 0,-11 27 0 0 0,-2-1 0 0 0,-2-1 0 0 0,-1 0 0 0 0,-1-2 0 0 0,-2 0 0 0 0,-13 13 0 0 0,26-34-11 0 0,4-5-3 0 0,0 1 0 0 0,1-1 1 0 0,0 1-1 0 0,0 0 1 0 0,0 0-1 0 0,1 1 1 0 0,0-1-1 0 0,1 1 1 0 0,-1 2 13 0 0,2-2-2660 0 0,2-8 1637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18 15663 0 0,'0'0'356'0'0,"-1"1"50"0"0,-80 96 95 0 0,46-57-272 0 0,1 1-1 0 0,-3 8-228 0 0,24-29-2 0 0,0-1-3 0 0,1 0 0 0 0,0 1 0 0 0,-1 5 5 0 0,11-20 6 0 0,0 0-1 0 0,0 0 1 0 0,0 0-1 0 0,0 0 1 0 0,1 0-1 0 0,0 0 1 0 0,0 1-1 0 0,1-1 1 0 0,-1 0-1 0 0,1 1 1 0 0,0-1-1 0 0,1 0 0 0 0,-1 1 1 0 0,1-1-1 0 0,0 0 1 0 0,0 1-6 0 0,0-4 112 0 0,0 0 0 0 0,0-1 0 0 0,0 1 1 0 0,1 0-1 0 0,-1-1 0 0 0,0 1 0 0 0,1 0 0 0 0,-1-1 1 0 0,1 1-1 0 0,-1-1 0 0 0,1 0 0 0 0,0 0 0 0 0,0 0 0 0 0,-1 0 1 0 0,1 0-1 0 0,1 1-112 0 0,31 10 174 0 0,-30-11-65 0 0,1 0-1 0 0,-1-1 1 0 0,0 0 0 0 0,1 1-1 0 0,-1-2 1 0 0,1 1-1 0 0,-1 0 1 0 0,1-1 0 0 0,-1 0-1 0 0,0 0 1 0 0,1 0 0 0 0,-1 0-1 0 0,0-1 1 0 0,0 0-1 0 0,0 0 1 0 0,0 0-109 0 0,12-7 653 0 0,0-1 0 0 0,-1 0 0 0 0,5-5-653 0 0,-8 6 234 0 0,28-23-367 0 0,-2-1 0 0 0,0-1 0 0 0,-3-3 1 0 0,-1 0-1 0 0,-1-3 133 0 0,79-100-5935 0 0,-84 108 4403 0 0,-2 6-4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206 184 13823 0 0,'0'0'630'0'0,"-1"3"-13"0"0,-2 5-502 0 0,0 1 0 0 0,-1 0 0 0 0,0-1-1 0 0,0 0 1 0 0,-1 0 0 0 0,0 0 0 0 0,0 0 0 0 0,-1-1 0 0 0,0 0 0 0 0,0 0 0 0 0,-6 4-115 0 0,-3 3 208 0 0,-1-1 0 0 0,0-1 1 0 0,-1-1-1 0 0,0 0 0 0 0,-1-1-208 0 0,3-4 584 0 0,12-6-421 0 0,1 1-1 0 0,-1 0 0 0 0,1 0 1 0 0,-1 0-1 0 0,1 0 0 0 0,-1 1 1 0 0,1-1-1 0 0,-1 1-162 0 0,-1-11 165 0 0,4 6-165 0 0,-1 0 0 0 0,1 1 0 0 0,0-1 0 0 0,0 1 0 0 0,1-1 0 0 0,-1 1 0 0 0,0-1 0 0 0,1 1 0 0 0,-1-1 0 0 0,1 1 0 0 0,0-1 0 0 0,0 1 0 0 0,0 0 0 0 0,0-1 0 0 0,1 1 0 0 0,-1-1 0 0 0,6-7 0 0 0,0 0 0 0 0,8-8 0 0 0,-9 10 0 0 0,5-5 0 0 0,1 1 0 0 0,1 0 0 0 0,0 0 0 0 0,0 1 0 0 0,8-4 0 0 0,26-15 0 0 0,3 1 0 0 0,-44 26 0 0 0,3-2 0 0 0,1 0 0 0 0,0 0 0 0 0,1 1 0 0 0,8-2 0 0 0,-14 4 0 0 0,1 1 0 0 0,-1 0 0 0 0,1 0 0 0 0,-1 1 0 0 0,1 0 0 0 0,-1 0 0 0 0,1 0 0 0 0,-1 0 0 0 0,1 1 0 0 0,2 0 0 0 0,2 2 0 0 0,-9-4 0 0 0,-1 1 0 0 0,1 0 0 0 0,0 0 0 0 0,0 0 0 0 0,-1 0 0 0 0,1 1 0 0 0,0-1 0 0 0,-1 0 0 0 0,1 0 0 0 0,0 0 0 0 0,-1 1 0 0 0,1-1 0 0 0,0 0 0 0 0,-1 0 0 0 0,1 1 0 0 0,-1-1 0 0 0,1 1 0 0 0,0-1 0 0 0,-1 0 0 0 0,1 1 0 0 0,-1-1 0 0 0,1 1 0 0 0,-1 0 0 0 0,0-1 0 0 0,1 1 0 0 0,-1-1 0 0 0,1 1 0 0 0,0 1 0 0 0,8 11 0 0 0,-9-8 0 0 0,0-3 0 0 0,0 4 0 0 0,-1-1 0 0 0,1 0 0 0 0,-1 1 0 0 0,0-1 0 0 0,0 0 0 0 0,0 0 0 0 0,-1 0 0 0 0,1 1 0 0 0,-4 3 0 0 0,-4 10 0 0 0,-12 17 0 0 0,5-8 0 0 0,9-15 0 0 0,2-2 0 0 0,-1 0 0 0 0,-1-1 0 0 0,-4 6 0 0 0,35-42 0 0 0,18-13 0 0 0,19-20 0 0 0,-28 26 0 0 0,1 0 0 0 0,29-20 0 0 0,-45 40 0 0 0,0 1 0 0 0,0 1 0 0 0,1 1 0 0 0,1 0 0 0 0,0 1 0 0 0,0 1 0 0 0,4 0 0 0 0,-8 3 0 0 0,1 1 0 0 0,-1 1 0 0 0,1 0 0 0 0,0 1 0 0 0,1 1 0 0 0,-12 0 0 0 0,0 1 0 0 0,-1 1 0 0 0,1-1 0 0 0,0 1 0 0 0,-1 0 0 0 0,1 0 0 0 0,0 0 0 0 0,-1 1 0 0 0,0 0 0 0 0,1 0 0 0 0,-1 1 0 0 0,0-1 0 0 0,0 1 0 0 0,0 0 0 0 0,0 1 0 0 0,3 2 0 0 0,-7-4 58 0 0,1-1 0 0 0,0 1 0 0 0,-1 0 0 0 0,1 0 0 0 0,-1 0 0 0 0,1 1 0 0 0,-1-1 0 0 0,0 0 0 0 0,0 0 0 0 0,0 1 0 0 0,0-1 0 0 0,0 0 0 0 0,-1 1 1 0 0,1-1-1 0 0,-1 1 0 0 0,0-1 0 0 0,1 1 0 0 0,-1-1 0 0 0,0 1 0 0 0,-1-1 0 0 0,1 1 0 0 0,0-1 0 0 0,-1 1 0 0 0,1-1 0 0 0,-1 1 0 0 0,0-1 0 0 0,0 1 0 0 0,0 0-58 0 0,-4 8 106 0 0,-1 0-1 0 0,0 0 1 0 0,0-1 0 0 0,-1 0 0 0 0,-3 3-106 0 0,5-7-106 0 0,-63 80-46 0 0,26-35-1672 0 0,-3 10 1824 0 0,5-9-1730 0 0,39-51-198 0 0,4-2-96 0 0,13-7-22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15663 0 0,'0'0'344'0'0,"0"0"72"0"0,0 0 8 0 0,0 0 24 0 0,0 0-360 0 0,-4 14-88 0 0,4-14 0 0 0,-1 12 0 0 0,1 1-800 0 0,1 1-184 0 0,3 2-32 0 0,1 0-8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13823 0 0,'0'0'315'0'0,"2"2"45"0"0,1 2-307 0 0,0 0 0 0 0,0 1 0 0 0,0-1 0 0 0,-1 1 1 0 0,1-1-1 0 0,-1 1 0 0 0,-1 0 0 0 0,1 0 0 0 0,0-1 0 0 0,-1 1 0 0 0,0 1 1 0 0,0-1-1 0 0,-1 0 0 0 0,1 0 0 0 0,-1 0 0 0 0,0 0 0 0 0,-1 1-53 0 0,0 6 1 0 0,0-1 0 0 0,0 0-1 0 0,-1 1 1 0 0,-1-1 0 0 0,0 0-1 0 0,-1 0 1 0 0,-2 6-1 0 0,-23 54 849 0 0,15-34-81 0 0,-2-1 0 0 0,-10 16-768 0 0,-54 75 1647 0 0,-42 46-1647 0 0,19-28-15 0 0,99-140 15 0 0,-22 34 0 0 0,-2-2 0 0 0,-1-2 0 0 0,-2 0 0 0 0,18-22 0 0 0,0-1 0 0 0,-1-1 0 0 0,-9 6 0 0 0,21-15 0 0 0,1-1 0 0 0,-1 0 0 0 0,0 0 0 0 0,1 0 0 0 0,-1-1 0 0 0,0 1 0 0 0,1 0 0 0 0,-1-1 0 0 0,0 1 0 0 0,0-1 0 0 0,1 1 0 0 0,-1-1 0 0 0,0 0 0 0 0,0 0 0 0 0,0 0 0 0 0,0 0 0 0 0,0 0 0 0 0,1 0 0 0 0,-1 0 0 0 0,0-1 0 0 0,0 1 0 0 0,0-1 0 0 0,1 1 0 0 0,-1-1 0 0 0,0 0 0 0 0,0 0 0 0 0,1 0 0 0 0,-1 0 0 0 0,1 0 0 0 0,-1 0 0 0 0,1 0 0 0 0,-1 0 0 0 0,1 0 0 0 0,0-1 0 0 0,-1 0 0 0 0,-1-2 0 0 0,1 1 0 0 0,-1-1 0 0 0,1 0 0 0 0,0 0 0 0 0,1 0 0 0 0,-1 0 0 0 0,1 0 0 0 0,0 0 0 0 0,0 0 0 0 0,0 0 0 0 0,0-1 0 0 0,1 1 0 0 0,-1 0 0 0 0,1-1 0 0 0,0 0 0 0 0,2-5-43 0 0,-1 0 0 0 0,1 0-1 0 0,1 0 1 0 0,0 0 0 0 0,0 1-1 0 0,1-1 1 0 0,0 1 0 0 0,1-1-1 0 0,0 1 1 0 0,0 1 0 0 0,1-1-1 0 0,3-3 44 0 0,13-14-485 0 0,0 0 0 0 0,2 2-1 0 0,3-2 486 0 0,3 0-5 0 0,1 1 0 0 0,1 1-1 0 0,17-8 6 0 0,-40 26 0 0 0,0 1 0 0 0,0 0 0 0 0,1 1 0 0 0,0 0 0 0 0,0 1 0 0 0,0 0 0 0 0,9-2 0 0 0,-15 5 0 0 0,-1-1 0 0 0,1 1 0 0 0,-1-1 0 0 0,1 1 0 0 0,0 0 0 0 0,-1 1 0 0 0,1-1 0 0 0,0 1 0 0 0,-1-1 0 0 0,1 1 0 0 0,-1 0 0 0 0,1 0 0 0 0,-1 1 0 0 0,1-1 0 0 0,-1 1 0 0 0,0 0 0 0 0,0-1 0 0 0,0 1 0 0 0,0 1 0 0 0,0-1 0 0 0,0 0 0 0 0,-1 1 0 0 0,3 2 0 0 0,-1 0 28 0 0,1 1-1 0 0,-1 0 1 0 0,-1 0-1 0 0,1 0 1 0 0,-1 1-1 0 0,0-1 1 0 0,-1 1-1 0 0,1-1 1 0 0,-1 1-1 0 0,-1 0 0 0 0,2 6-27 0 0,-2-3 97 0 0,-1 1 0 0 0,0-1-1 0 0,0 1 1 0 0,-1-1-1 0 0,0 1 1 0 0,0-1-1 0 0,-3 6-96 0 0,-5 15 272 0 0,-2 0-1 0 0,-1-1 1 0 0,-1 0-1 0 0,-12 18-271 0 0,17-32 277 0 0,-1-1 0 0 0,0 0 0 0 0,-2-1 0 0 0,1 0 0 0 0,-2 0 0 0 0,1-1 0 0 0,-5 2-277 0 0,9-8 3 0 0,-1-1 0 0 0,0 0 0 0 0,0-1 0 0 0,-1 0 0 0 0,1 0-1 0 0,-1-1 1 0 0,0 0 0 0 0,0 0 0 0 0,-1-1 0 0 0,1 0 0 0 0,-1-1-1 0 0,1 0 1 0 0,-8 1-3 0 0,10-3-253 0 0,-1-1 0 0 0,1 0 0 0 0,-1 0-1 0 0,1 0 1 0 0,0-1 0 0 0,-1 0 0 0 0,1 0 0 0 0,0-1 0 0 0,0 0-1 0 0,1 0 1 0 0,-1-1 0 0 0,0 1 0 0 0,1-2 0 0 0,0 1-1 0 0,0-1 1 0 0,1 0 0 0 0,-1 0 0 0 0,-2-4 253 0 0,-2-6-6139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55 13823 0 0,'0'0'315'0'0,"1"2"45"0"0,4 8-150 0 0,-1 0 0 0 0,-1-1 0 0 0,0 1 0 0 0,1 7-210 0 0,4 12 920 0 0,-7-27-818 0 0,0-1-1 0 0,0 1 1 0 0,0-1 0 0 0,1 0 0 0 0,-1 1-1 0 0,0-1 1 0 0,1 0 0 0 0,-1 0-1 0 0,1 0 1 0 0,-1 0 0 0 0,1 0 0 0 0,-1 0-1 0 0,2 0-101 0 0,1 1 211 0 0,1 1-97 0 0,0-1 0 0 0,1 0 0 0 0,-1 0 0 0 0,0-1-1 0 0,1 1 1 0 0,-1-1 0 0 0,1-1 0 0 0,0 1 0 0 0,-1-1 0 0 0,1 0 0 0 0,-1 0-1 0 0,1 0 1 0 0,0-1 0 0 0,-1 0 0 0 0,4-1-114 0 0,10-3-25 0 0,1 0-1 0 0,-1-1 1 0 0,12-7 25 0 0,-13 5 3 0 0,0 0 0 0 0,15-10-3 0 0,-28 15-7 0 0,0-1 1 0 0,-1 1 0 0 0,1-1-1 0 0,-1 0 1 0 0,0 0 0 0 0,1 0 0 0 0,-2 0-1 0 0,1-1 1 0 0,0 0 0 0 0,-1 0-1 0 0,2-4 7 0 0,-4 8-23 0 0,0 0-1 0 0,-1-1 1 0 0,1 1-1 0 0,-1 0 1 0 0,1 0-1 0 0,-1 0 0 0 0,0-1 1 0 0,1 1-1 0 0,-1 0 1 0 0,0-1-1 0 0,0 1 1 0 0,0 0-1 0 0,0-1 1 0 0,0 1-1 0 0,0 0 1 0 0,0 0-1 0 0,0-1 1 0 0,-1 1-1 0 0,1 0 1 0 0,0-1-1 0 0,-1 1 0 0 0,1 0 1 0 0,-1 0-1 0 0,0 0 1 0 0,1 0-1 0 0,-1-1 1 0 0,0 1-1 0 0,0 0 1 0 0,1 0-1 0 0,-1 0 1 0 0,0 0-1 0 0,0 1 1 0 0,0-1-1 0 0,0 0 0 0 0,0 0 1 0 0,0 0-1 0 0,-1 1 1 0 0,1-1-1 0 0,0 1 1 0 0,0-1-1 0 0,0 1 1 0 0,-1-1-1 0 0,1 1 24 0 0,-6-2-114 0 0,1 0-1 0 0,0 1 1 0 0,-1 0-1 0 0,0 0 1 0 0,1 1-1 0 0,-1 0 1 0 0,1 0-1 0 0,-2 0 115 0 0,-13 3 86 0 0,-1 0-1 0 0,1 2 0 0 0,0 0 1 0 0,0 1-1 0 0,1 2 0 0 0,0 0 1 0 0,0 1-1 0 0,1 0 1 0 0,-6 6-86 0 0,-37 24 507 0 0,1 3 0 0 0,-1 6-507 0 0,42-33 44 0 0,2-1-15 0 0,3-4 64 0 0,0 2 0 0 0,1 0 0 0 0,0 1-1 0 0,-2 4-92 0 0,13-13 100 0 0,0-1 0 0 0,0 1 0 0 0,0 0 0 0 0,0 1 0 0 0,1-1-1 0 0,0 0 1 0 0,-1 1 0 0 0,2-1 0 0 0,-1 1 0 0 0,1 0-1 0 0,-1 0 1 0 0,1 0 0 0 0,1-1 0 0 0,-1 1 0 0 0,1 0 0 0 0,-1 0-1 0 0,2 0 1 0 0,-1 1-100 0 0,1-1 52 0 0,0-1 0 0 0,0 0 0 0 0,1 0-1 0 0,0 0 1 0 0,-1 0 0 0 0,1 0 0 0 0,1 0 0 0 0,-1 0-1 0 0,1-1 1 0 0,-1 1 0 0 0,1-1 0 0 0,0 1 0 0 0,0-1-1 0 0,0 0 1 0 0,1-1 0 0 0,-1 1 0 0 0,1 0 0 0 0,0-1-1 0 0,0 0 1 0 0,-1 0 0 0 0,1 0-52 0 0,8 4-135 0 0,1 0 0 0 0,-1-1 0 0 0,1-1 1 0 0,0 0-1 0 0,0-1 0 0 0,5 1 135 0 0,20 1-3317 0 0,-21-3-191 0 0,9 2-2930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20 599 11975 0 0,'0'0'547'0'0,"0"0"-11"0"0,-1 2-271 0 0,-2 1-517 0 0,2-2 414 0 0,0-1-1 0 0,1 1 1 0 0,-1 0-1 0 0,0 0 1 0 0,1 0-1 0 0,-1 0 1 0 0,0 0-1 0 0,1 0 1 0 0,-1 0-1 0 0,1 0 1 0 0,0 0-1 0 0,-1 0 0 0 0,1 0 1 0 0,0 0-1 0 0,0 0 1 0 0,0 0-1 0 0,-1 0 1 0 0,1 0-1 0 0,0 1 1 0 0,0-1-1 0 0,1 0 1 0 0,-1 0-1 0 0,0 0 1 0 0,0 0-1 0 0,0 0 1 0 0,1 0-1 0 0,-1 1-161 0 0,1-1 387 0 0,-1-1 101 0 0,0 0 21 0 0,0 0 71 0 0,0 0 286 0 0,-8-21 2031 0 0,7 15-2860 0 0,1 0-1 0 0,0 1 1 0 0,0-1 0 0 0,1 0-1 0 0,0 1 1 0 0,0-1 0 0 0,0 1-1 0 0,1-1 1 0 0,-1 1 0 0 0,2-1-37 0 0,3-9-10 0 0,0 0 0 0 0,2 1 0 0 0,0 0 10 0 0,3-4 181 0 0,1 1 1 0 0,1 1-1 0 0,0 0 0 0 0,1 0 1 0 0,14-10-182 0 0,24-19 1124 0 0,7-1-1124 0 0,-38 31 41 0 0,17-15-260 0 0,2 2 0 0 0,1 1 0 0 0,1 3 0 0 0,44-19 219 0 0,4 8-1926 0 0,2 3 0 0 0,67-12 1926 0 0,-128 36-2578 0 0,-2 1-4244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7 13823 0 0,'0'0'315'0'0,"0"0"45"0"0,-1 2 21 0 0,-2 1-348 0 0,0 0-1 0 0,0 1 1 0 0,-1-1 0 0 0,1 0-1 0 0,-1-1 1 0 0,0 1-1 0 0,0-1 1 0 0,0 1-33 0 0,-38 17 164 0 0,18-9-133 0 0,-10 7 224 0 0,2 2 0 0 0,0 0 0 0 0,1 3 0 0 0,1 0 0 0 0,2 2 0 0 0,0 1 0 0 0,1 2 0 0 0,-18 24-255 0 0,28-32 0 0 0,5-6 0 0 0,0 1 0 0 0,-3 5 0 0 0,12-16 0 0 0,1 0 0 0 0,0 0 0 0 0,0 0 0 0 0,0 0 0 0 0,0 0 0 0 0,0 0 0 0 0,1 1 0 0 0,0-1 0 0 0,0 0 0 0 0,0 1 0 0 0,1-1 0 0 0,-1 1 0 0 0,4 6 0 0 0,-2-10 0 0 0,0 0 0 0 0,0 0 0 0 0,0 0 0 0 0,0 0 0 0 0,0 0 0 0 0,0 0 0 0 0,0 0 0 0 0,1-1 0 0 0,-1 1 0 0 0,0 0 0 0 0,1-1 0 0 0,-1 1 0 0 0,0-1 0 0 0,1 1 0 0 0,-1-1 0 0 0,1 1 0 0 0,-1-1 0 0 0,1 0 0 0 0,-1 0 0 0 0,1 0 0 0 0,-1 0 0 0 0,1 0 0 0 0,-1 0 0 0 0,6-1 0 0 0,0 1 0 0 0,0-1 0 0 0,-1-1 0 0 0,4 0 0 0 0,73-24 1505 0 0,32-17-1505 0 0,-15 6 543 0 0,-76 28-546 0 0,-11 4-9 0 0,1 0 0 0 0,-1 1-1 0 0,1 1 1 0 0,0 0 0 0 0,5 0 12 0 0,-17 3-337 0 0,-2 0-138 0 0,-1-2 382 0 0,-1 1 0 0 0,1-1 0 0 0,0 1 0 0 0,-1-1 0 0 0,1 1 0 0 0,-1-1 0 0 0,1 1 0 0 0,-1 0 0 0 0,1 0 0 0 0,-1 0 0 0 0,0 0 0 0 0,0-1 93 0 0,-5-1 0 0 0,-5-3 0 0 0,0 0 0 0 0,0-1 0 0 0,0 0 0 0 0,-7-8 0 0 0,10 7 0 0 0,0 0 0 0 0,1-1 0 0 0,0 0 0 0 0,1 0 0 0 0,0-1 0 0 0,-5-8 0 0 0,8 12 0 0 0,1-1 0 0 0,0 1 0 0 0,0-1 0 0 0,1 0 0 0 0,0 1 0 0 0,0-1 0 0 0,0 0 0 0 0,1 0 0 0 0,0 0 0 0 0,0-1 0 0 0,1-5 0 0 0,0 8-262 0 0,1 0 0 0 0,0 0 0 0 0,0 0 0 0 0,1 0 0 0 0,0 0 0 0 0,-1 0 0 0 0,2 1 0 0 0,-1-1 0 0 0,0 1 0 0 0,1-1 0 0 0,0 1 0 0 0,0 0 0 0 0,0 0 0 0 0,3-2 262 0 0,8-7-5116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541 894 15663 0 0,'0'0'356'0'0,"0"0"50"0"0,0 0 20 0 0,0 0-42 0 0,6-7-165 0 0,0-1 183 0 0,0 0 0 0 0,1 1-1 0 0,1-1 1 0 0,-1 2 0 0 0,6-5-402 0 0,21-19 888 0 0,-13 5-495 0 0,-2 0-1 0 0,0-1 1 0 0,4-11-393 0 0,45-85 517 0 0,-57 102-161 0 0,11-21 164 0 0,61-121 140 0 0,-66 124-1143 0 0,-2 0 1 0 0,-2-1 0 0 0,3-16 482 0 0,-13 42-265 0 0,0 0 0 0 0,-1 0 0 0 0,-1-1 0 0 0,0 1 0 0 0,-1-2 265 0 0,0 8-120 0 0,-1 1 1 0 0,0 0-1 0 0,0-1 1 0 0,0 1-1 0 0,0 0 1 0 0,-1 0-1 0 0,0 0 1 0 0,-1 0-1 0 0,1 0 1 0 0,-1 0-1 0 0,-2-3 120 0 0,4 7-3 0 0,-1 1 1 0 0,1-1-1 0 0,0 0 0 0 0,-1 1 0 0 0,1-1 1 0 0,-1 1-1 0 0,1-1 0 0 0,-1 1 0 0 0,0 0 1 0 0,0 0-1 0 0,1 0 0 0 0,-1 0 0 0 0,0 0 1 0 0,0 0-1 0 0,0 0 0 0 0,0 1 0 0 0,0-1 1 0 0,0 1-1 0 0,-1-1 3 0 0,-1 1-81 0 0,0 0-1 0 0,0 0 1 0 0,0 0 0 0 0,0 1-1 0 0,0 0 1 0 0,0-1 0 0 0,0 1-1 0 0,0 0 1 0 0,1 1 0 0 0,-2 0 81 0 0,-8 4-237 0 0,0 1 1 0 0,1 0-1 0 0,0 1 1 0 0,0 0-1 0 0,-4 5 237 0 0,-3 3-4 0 0,1 1 0 0 0,1 0 0 0 0,1 2 0 0 0,0 0 0 0 0,-6 11 4 0 0,-14 26 4 0 0,-12 27-4 0 0,4 4 0 0 0,3 3 0 0 0,4 1 0 0 0,-8 38 0 0 0,-71 288 0 0 0,57-192 0 0 0,53-202 2 0 0,-9 34 14 0 0,-3-1 1 0 0,-8 15-17 0 0,19-55-20 0 0,-1-1 1 0 0,0 1 0 0 0,-1-1-1 0 0,0-1 1 0 0,-1 1-1 0 0,-1-2 1 0 0,0 1 0 0 0,-1-2-1 0 0,-13 12 20 0 0,19-19-504 0 0,0-1 0 0 0,0 0 0 0 0,-1 0 0 0 0,1 0 0 0 0,-1 0 0 0 0,0-1 0 0 0,-6 2 504 0 0,-5-2-5116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15663 0 0,'0'0'356'0'0,"2"0"50"0"0,15 5-197 0 0,-1-1 0 0 0,1 0 0 0 0,0-2 0 0 0,1 0 0 0 0,-1 0 0 0 0,0-2 0 0 0,0 0 0 0 0,0-1 0 0 0,3-1-209 0 0,59-9 1535 0 0,0-3 0 0 0,-1-4 0 0 0,62-22-1535 0 0,22-7-1221 0 0,-112 33-4484 0 0,-15 5-1177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43 11975 0 0,'3'-4'15'0'0,"0"1"128"0"0,0-1 0 0 0,0 1 0 0 0,0 0 0 0 0,0 0 0 0 0,1 1 0 0 0,-1-1 0 0 0,1 0 0 0 0,-1 1 0 0 0,4-1-143 0 0,12-5 81 0 0,-17 7 284 0 0,-2 1 122 0 0,-1 1 22 0 0,-20 30 175 0 0,0-1 0 0 0,-8 6-684 0 0,6-9 644 0 0,2 2 0 0 0,-14 24-644 0 0,7 0 0 0 0,3 1 0 0 0,-18 35 0 0 0,-87 171 0 0 0,2-4 0 0 0,72-153 0 0 0,-33 40 0 0 0,50-88 0 0 0,-1-2 0 0 0,-35 32 0 0 0,54-62 0 0 0,-12 12 0 0 0,-2-1 0 0 0,34-33-24 0 0,0 0-189 0 0,0 0 0 0 0,0 0 0 0 0,0 0 0 0 0,0 0 0 0 0,0 0 0 0 0,0 0 0 0 0,-1-1 0 0 0,1 1 0 0 0,0 0 0 0 0,0-1 0 0 0,-1 1 0 0 0,1-1 0 0 0,-1 0 213 0 0,2 0-1023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6 208 13823 0 0,'0'0'315'0'0,"-4"-1"188"0"0,4 1-485 0 0,0 0-1 0 0,0 0 1 0 0,0 0 0 0 0,0 0-1 0 0,0 0 1 0 0,0 0 0 0 0,0 0-1 0 0,0 0 1 0 0,0 0 0 0 0,0 0-1 0 0,0 0 1 0 0,0 0 0 0 0,0 0-1 0 0,0 0 1 0 0,0 0 0 0 0,0-1-1 0 0,0 1 1 0 0,0 0 0 0 0,0 0-1 0 0,0 0 1 0 0,0 0-1 0 0,0 0 1 0 0,0 0 0 0 0,0 0-1 0 0,0 0 1 0 0,0 0 0 0 0,0 0-1 0 0,0 0 1 0 0,0 0 0 0 0,0 0-1 0 0,0 0 1 0 0,0 0 0 0 0,0 0-1 0 0,0 0 1 0 0,0-1 0 0 0,0 1-1 0 0,0 0 1 0 0,0 0 0 0 0,0 0-1 0 0,0 0 1 0 0,0 0 0 0 0,0 0-1 0 0,0 0 1 0 0,0 0 0 0 0,0 0-1 0 0,0 0 1 0 0,0 0 0 0 0,0 0-1 0 0,-1 0 1 0 0,1 0 0 0 0,0 0-1 0 0,0 0 1 0 0,0 0 0 0 0,0 0-1 0 0,0 0 1 0 0,0 0 0 0 0,0 0-1 0 0,0 0 1 0 0,0 0 0 0 0,0 0-1 0 0,0 0 1 0 0,0 0 0 0 0,0 0-1 0 0,0 0-17 0 0,18-9 546 0 0,1 0 0 0 0,0 1-1 0 0,0 1 1 0 0,0 1 0 0 0,17-2-546 0 0,25-4 1339 0 0,19 2-1339 0 0,107-5 3041 0 0,18 8-3041 0 0,32-2 639 0 0,-190 7-738 0 0,14-1-2722 0 0,39-8 2821 0 0,-97 10-195 0 0,-1 0 0 0 0,1 0 0 0 0,0 0 0 0 0,0 0 0 0 0,-1 0 0 0 0,1 0 0 0 0,-1-1 0 0 0,1 1 0 0 0,-1-1 0 0 0,0 0 0 0 0,1 0 0 0 0,-1 0 0 0 0,0 0 0 0 0,1-1 195 0 0,3-5-1256 0 0,0 0-1 0 0,0 0 0 0 0,1-4 1257 0 0,-3 6-285 0 0,9-17-1762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19351 0 0,'0'0'439'0'0,"0"0"62"0"0,-1 2 33 0 0,-7 10-411 0 0,0 0 0 0 0,0-1 1 0 0,-1 0-1 0 0,-1-1 1 0 0,-1 2-124 0 0,-11 11 29 0 0,-155 170-29 0 0,152-161-125 0 0,-8 8-4874 0 0,26-33-1141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49 438 15663 0 0,'-4'-1'103'0'0,"-30"-19"1366"0"0,28 14-1335 0 0,6 6-134 0 0,-1 0 0 0 0,1 0 1 0 0,0-1-1 0 0,-1 1 1 0 0,1 0-1 0 0,0-1 0 0 0,-1 1 1 0 0,1 0-1 0 0,0-1 1 0 0,0 1-1 0 0,-1-1 0 0 0,1 1 1 0 0,0 0-1 0 0,0-1 1 0 0,0 1-1 0 0,0-1 0 0 0,0 1 1 0 0,-1-1-1 0 0,1 1 1 0 0,0 0-1 0 0,0-1 0 0 0,0 1 1 0 0,0-1-1 0 0,0 1 1 0 0,0-1-1 0 0,0 1 0 0 0,1-1 1 0 0,-1 1-1 0 0,0-1 1 0 0,0 1-1 0 0,0 0 0 0 0,0-1 1 0 0,1 1-1 0 0,-1-1 1 0 0,0 1-1 0 0,0 0 0 0 0,1-1 1 0 0,-1 1-1 0 0,0 0-1 0 0,3-7 1 0 0,0 0 0 0 0,1 0 0 0 0,0 1 0 0 0,0-1 0 0 0,1 1 0 0 0,-1 0 0 0 0,4-2 0 0 0,39-39 0 0 0,-40 41 0 0 0,22-19 0 0 0,1 1 0 0 0,2 2 0 0 0,0 1 0 0 0,1 2 0 0 0,1 1 0 0 0,30-11 0 0 0,-55 25 143 0 0,1 0 0 0 0,0 1 0 0 0,0 0 0 0 0,0 1 0 0 0,0 0-1 0 0,0 0 1 0 0,10 1-143 0 0,-18 1 33 0 0,1 0 0 0 0,0 0 0 0 0,0 0 0 0 0,-1 0 0 0 0,1 1 0 0 0,0-1 0 0 0,-1 1 0 0 0,1 0 1 0 0,0 0-1 0 0,-1 0 0 0 0,1 0 0 0 0,-1 1 0 0 0,0-1 0 0 0,1 0 0 0 0,-1 1 0 0 0,0 0 0 0 0,0-1 0 0 0,0 1 0 0 0,0 0 0 0 0,0 0 0 0 0,0 0 0 0 0,0 1 0 0 0,-1-1 0 0 0,1 0 0 0 0,-1 1 0 0 0,0-1 0 0 0,0 1 0 0 0,0-1 0 0 0,0 1 0 0 0,0-1 0 0 0,0 2-33 0 0,1 7 1 0 0,0-1 0 0 0,0 1 0 0 0,-2 0 0 0 0,1-1 0 0 0,-1 1 0 0 0,-1 0 0 0 0,0 0 0 0 0,0-1 0 0 0,-1 1 0 0 0,-1-1 0 0 0,1 1 0 0 0,-2-1 0 0 0,0 0 0 0 0,0 0 0 0 0,0 0 0 0 0,-2 0-1 0 0,2-3 0 0 0,-1 0 0 0 0,-1 0 0 0 0,1-1 0 0 0,-4 3 0 0 0,1-1 0 0 0,0 1 0 0 0,-1-6 0 0 0,8-3-1 0 0,0 0-1 0 0,0 0 0 0 0,0-1 1 0 0,0 1-1 0 0,0 0 0 0 0,0-1 1 0 0,0 1-1 0 0,0 0 1 0 0,0-1-1 0 0,0 1 0 0 0,0-1 1 0 0,1 1-1 0 0,-1-1 0 0 0,0 0 1 0 0,0 1-1 0 0,1-1 1 0 0,-1 0-1 0 0,0 1 0 0 0,1-1 1 0 0,-1 0-1 0 0,0 0 0 0 0,1 0 1 0 0,-1 0-1 0 0,1 1 1 0 0,0-1-1 0 0,-1 0 0 0 0,1 0 1 0 0,0 0-1 0 0,-1 0 0 0 0,1 0 1 0 0,0 0-1 0 0,0 0 1 0 0,0 0-1 0 0,0 0 0 0 0,0 0 1 0 0,0-1 1 0 0,0-4-164 0 0,0 0 1 0 0,1 0-1 0 0,-1 0 1 0 0,1 0-1 0 0,1-3 164 0 0,2-4-97 0 0,1-1-1 0 0,0 1 1 0 0,0 0-1 0 0,2 0 0 0 0,-1 1 1 0 0,2 0-1 0 0,7-11 98 0 0,-1 6-108 0 0,0 0 0 0 0,1 1-1 0 0,0 0 1 0 0,14-10 108 0 0,-9 11 0 0 0,0 2 0 0 0,0-1 0 0 0,1 2 0 0 0,1 1 0 0 0,0 1 0 0 0,0 1 0 0 0,1 0 0 0 0,0 2 0 0 0,1 1 0 0 0,-1 0 0 0 0,1 2 0 0 0,0 1 0 0 0,1 1 0 0 0,-1 1 0 0 0,9 1 0 0 0,-25 0 134 0 0,-1 1-1 0 0,1 0 1 0 0,0 0-1 0 0,0 1 1 0 0,0 0-1 0 0,-1 0 1 0 0,1 0-1 0 0,-1 1 1 0 0,0 1 0 0 0,6 2-134 0 0,-10-4 63 0 0,0 0 1 0 0,0 0-1 0 0,-1 1 1 0 0,1-1-1 0 0,-1 0 0 0 0,1 1 1 0 0,-1 0-1 0 0,0-1 1 0 0,0 1-1 0 0,0 0 1 0 0,0 0-1 0 0,-1 0 1 0 0,1 0-1 0 0,-1 0 1 0 0,0 1-1 0 0,0-1 1 0 0,0 0-1 0 0,0 1 1 0 0,0-1-1 0 0,-1 1 1 0 0,0-1-1 0 0,1 0 1 0 0,-1 1-1 0 0,-1-1 1 0 0,1 3-64 0 0,-1 6 140 0 0,-1 0-1 0 0,0-1 1 0 0,-1 1 0 0 0,0-1-1 0 0,-1 1 1 0 0,-1-1 0 0 0,1 0-1 0 0,-3 3-139 0 0,-5 8 0 0 0,5-7 0 0 0,-1-1 0 0 0,-1 0 0 0 0,-4 6 0 0 0,2-6 0 0 0,2 1 0 0 0,0 0 0 0 0,-7 15 0 0 0,14-27-2 0 0,-1 14-60 0 0,2-16-275 0 0,1-1-138 0 0,0 0-33 0 0,1 1 416 0 0,-1-1 1 0 0,0 0-1 0 0,0 1 0 0 0,1-1 0 0 0,-1 0 1 0 0,0 1-1 0 0,0-1 0 0 0,1 0 0 0 0,-1 0 1 0 0,0 1-1 0 0,1-1 0 0 0,-1 0 0 0 0,0 0 0 0 0,1 0 1 0 0,-1 1-1 0 0,0-1 0 0 0,1 0 0 0 0,-1 0 1 0 0,1 0-1 0 0,-1 0 0 0 0,0 0 0 0 0,1 0 1 0 0,-1 0-1 0 0,0 0 0 0 0,1 0 0 0 0,-1 0 0 0 0,1 0 92 0 0,14-1-1763 0 0,12-6-269 0 0,5-2-15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11975 0 0,'0'0'547'0'0,"0"0"-11"0"0,-1 1-344 0 0,-55 65-171 0 0,19-21 1265 0 0,3 0 0 0 0,-27 47-1286 0 0,46-70 415 0 0,9-12-141 0 0,1-4 115 0 0,1 1 1 0 0,-1 0-1 0 0,1 0 1 0 0,1 1-1 0 0,-1-1 0 0 0,1 1 1 0 0,0 3-390 0 0,3-10 15 0 0,-1 0 1 0 0,1 0-1 0 0,0 1 1 0 0,0-1-1 0 0,0 0 1 0 0,0 0-1 0 0,0 0 1 0 0,0 1-1 0 0,0-1 1 0 0,0 0-1 0 0,0 0 1 0 0,1 0-1 0 0,-1 1 1 0 0,1-1-1 0 0,-1 0 1 0 0,0 0-1 0 0,1 0 1 0 0,0 0-1 0 0,-1 0 1 0 0,1 0-1 0 0,0 0 1 0 0,0 0-1 0 0,-1 0 1 0 0,1 0-1 0 0,0 0 1 0 0,0-1-1 0 0,0 1 1 0 0,0 0-1 0 0,1 0-15 0 0,-1 0 159 0 0,2 1-25 0 0,0-1 0 0 0,0 1-1 0 0,-1-1 1 0 0,1 0 0 0 0,0 0 0 0 0,0 0 0 0 0,0 0 0 0 0,0 0 0 0 0,1-1-1 0 0,-1 0 1 0 0,2 1-134 0 0,37-1 141 0 0,-38-1-149 0 0,30 0-21 0 0,-17 1-242 0 0,0 0 0 0 0,0-2 0 0 0,0 0 0 0 0,0-1 0 0 0,6-2 271 0 0,-20 4-27 0 0,-1 0 0 0 0,0 0 0 0 0,-1 0 0 0 0,1-1 0 0 0,0 1 0 0 0,0 0 0 0 0,0-1 0 0 0,-1 1 0 0 0,1-1 0 0 0,-1 0 0 0 0,1 0 0 0 0,-1 0 0 0 0,0 1 0 0 0,0-1 0 0 0,0 0 0 0 0,1-1 27 0 0,0-2-25 0 0,0 1 0 0 0,0-1 0 0 0,-1 0 0 0 0,1 0-1 0 0,-1 1 1 0 0,0-1 0 0 0,0 0 25 0 0,2-45 0 0 0,-2 1 0 0 0,-2-2 0 0 0,0-13 0 0 0,1 60 22 0 0,0-1-169 0 0,0 0 0 0 0,0 1 0 0 0,-1-1 0 0 0,1 0 0 0 0,-1 1 0 0 0,0-1 0 0 0,0 1 0 0 0,0-1 0 0 0,-1 0 147 0 0,-2-4-6507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94 15663 0 0,'0'0'356'0'0,"0"0"50"0"0,0 0 20 0 0,-1 2-42 0 0,-2 1-287 0 0,2-1-87 0 0,-1-1 0 0 0,1 1 0 0 0,0 0 0 0 0,0-1 1 0 0,0 1-1 0 0,0 0 0 0 0,0 0 0 0 0,0 0 0 0 0,0 0 1 0 0,1 0-1 0 0,-1 0 0 0 0,0 1-10 0 0,1-2 106 0 0,0-1 1 0 0,0 0-1 0 0,0 1 1 0 0,0-1-1 0 0,0 1 1 0 0,0-1-1 0 0,0 0 1 0 0,0 1-1 0 0,0-1 1 0 0,0 0-1 0 0,0 1 1 0 0,0-1-1 0 0,1 0 1 0 0,-1 1-1 0 0,0-1 1 0 0,0 0-1 0 0,0 1 1 0 0,0-1-1 0 0,1 0 1 0 0,-1 1-1 0 0,0-1 1 0 0,0 0-1 0 0,0 0 1 0 0,1 1-1 0 0,-1-1 1 0 0,0 0-1 0 0,1 0 1 0 0,-1 1-107 0 0,14 5 857 0 0,16-1-695 0 0,-4-4-155 0 0,1-2 1 0 0,18-2-8 0 0,-25 1 1 0 0,6 0-1 0 0,-1-2 0 0 0,1-1 0 0 0,15-5 0 0 0,-37 8-76 0 0,0 1-1 0 0,0-1 0 0 0,0 0 1 0 0,0 0-1 0 0,-1 0 0 0 0,1 0 1 0 0,-1-1-1 0 0,0 0 1 0 0,1 1-1 0 0,-1-1 0 0 0,0 0 1 0 0,-1-1-1 0 0,2 0 77 0 0,-3 2-45 0 0,1 0 0 0 0,-1 0-1 0 0,0 0 1 0 0,1 0 0 0 0,-1-1 0 0 0,0 1-1 0 0,0 0 1 0 0,-1-1 0 0 0,1 1-1 0 0,0-1 1 0 0,-1 1 0 0 0,1-1 0 0 0,-1 1-1 0 0,0-1 1 0 0,0 1 0 0 0,0-1 0 0 0,0 0-1 0 0,-1 1 1 0 0,1-1 0 0 0,0 1-1 0 0,-1-1 1 0 0,-1-1 45 0 0,2 2-27 0 0,-1 1 0 0 0,0-1 1 0 0,0 1-1 0 0,1-1 0 0 0,-1 1 0 0 0,0-1 0 0 0,-1 1 0 0 0,1 0 0 0 0,0-1 1 0 0,0 1-1 0 0,0 0 0 0 0,-1 0 0 0 0,1 0 0 0 0,-1 0 0 0 0,1 0 0 0 0,-1 0 1 0 0,1 0-1 0 0,-1 1 0 0 0,1-1 0 0 0,-1 1 0 0 0,0-1 0 0 0,1 1 1 0 0,-1-1-1 0 0,0 1 0 0 0,0 0 0 0 0,1 0 0 0 0,-1 0 0 0 0,0 0 0 0 0,0 0 27 0 0,-7 1-225 0 0,0 0 0 0 0,1 1-1 0 0,-1 0 1 0 0,1 0-1 0 0,-5 3 226 0 0,-5 1-142 0 0,-8 1 142 0 0,1 1 0 0 0,0 2 0 0 0,0 0 0 0 0,1 2 0 0 0,-15 10 0 0 0,8-3 0 0 0,-69 44 0 0 0,82-50 0 0 0,0 1 0 0 0,1 1 0 0 0,0 0 0 0 0,-1 4 0 0 0,13-14 71 0 0,1 1 1 0 0,0 0-1 0 0,0 0 0 0 0,0 0 0 0 0,1 0 0 0 0,0 1 0 0 0,0-1 0 0 0,0 1 1 0 0,1 0-1 0 0,0 0 0 0 0,0 0 0 0 0,1 0 0 0 0,0 0 0 0 0,0 2-71 0 0,1-5 40 0 0,0 0 0 0 0,0 1 0 0 0,0-1 0 0 0,1 0-1 0 0,-1 0 1 0 0,1 0 0 0 0,0 0 0 0 0,0 0 0 0 0,1 0 0 0 0,-1 0-1 0 0,1 0 1 0 0,0-1 0 0 0,0 1 0 0 0,0-1 0 0 0,0 1 0 0 0,1-1-1 0 0,-1 0 1 0 0,1 1 0 0 0,0-1 0 0 0,0-1 0 0 0,0 1 0 0 0,0 0 0 0 0,1-1-1 0 0,-1 0 1 0 0,3 2-40 0 0,1-1 6 0 0,0 0-1 0 0,0-1 0 0 0,0 1 0 0 0,1-1 1 0 0,-1-1-1 0 0,1 1 0 0 0,-1-1 1 0 0,1-1-1 0 0,-1 1 0 0 0,1-1 0 0 0,3-1-5 0 0,20-2-255 0 0,-1 0 0 0 0,8-4 255 0 0,-19 3-409 0 0,16-1-4074 0 0,4-1-1565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2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13823 0 0,'0'0'630'0'0,"0"0"-13"0"0,0 0-320 0 0,0 0 105 0 0,0 0 87 0 0,0 0 20 0 0,0 0 3 0 0,0 0 0 0 0,0 0 0 0 0,0 0 0 0 0,0 0 0 0 0,0 0 0 0 0,-2 0 0 0 0,-2 1-404 0 0,0 0 0 0 0,0 1 0 0 0,0-1 0 0 0,0 1 0 0 0,0 0 0 0 0,0 0 0 0 0,0 0 0 0 0,1 0 0 0 0,0 1 0 0 0,-1 0 0 0 0,-1 1-108 0 0,-38 39-136 0 0,23-21 204 0 0,-28 25-68 0 0,18-20 0 0 0,2 1 0 0 0,-16 22 0 0 0,27-28 0 0 0,-23 31 0 0 0,35-46 0 0 0,2-1 0 0 0,-1 1 0 0 0,1 0 0 0 0,0 0 0 0 0,0 0 0 0 0,1 0 0 0 0,-1 5 0 0 0,1 0 0 0 0,4 0 0 0 0,3-2 0 0 0,0-6 3 0 0,-1 0 0 0 0,0-1 0 0 0,1 1 0 0 0,0-1 0 0 0,0 0 0 0 0,0 0 0 0 0,0-1 0 0 0,1 1 0 0 0,-1-1 0 0 0,0 0 0 0 0,1 0 0 0 0,0-1 0 0 0,0 0-3 0 0,1 1-62 0 0,1 0-1 0 0,-1 1 0 0 0,0 0 0 0 0,0 0 0 0 0,0 0 0 0 0,0 1 0 0 0,4 3 63 0 0,-7-3-76 0 0,1 0 1 0 0,0 0 0 0 0,-1 1-1 0 0,0-1 1 0 0,0 1 0 0 0,0 0-1 0 0,-1 0 1 0 0,1 1 0 0 0,-1-1-1 0 0,-1 1 1 0 0,1-1 0 0 0,0 3 75 0 0,-1 0-86 0 0,0 0 0 0 0,0 1 0 0 0,0-1 0 0 0,-1 1 1 0 0,-1 0-1 0 0,0-1 0 0 0,0 1 0 0 0,-1 5 86 0 0,1-4 29 0 0,-1 3 259 0 0,-1 0-1 0 0,1 0 0 0 0,-2 0 0 0 0,0 0 0 0 0,-1 3-287 0 0,3-13 61 0 0,0 0 0 0 0,-1 0-1 0 0,1-1 1 0 0,0 1 0 0 0,-1 0 0 0 0,1 0-1 0 0,-1-1 1 0 0,0 1 0 0 0,0-1-1 0 0,0 0 1 0 0,0 1 0 0 0,-1-1 0 0 0,1 0-1 0 0,-1 0 1 0 0,1-1 0 0 0,-1 1 0 0 0,1 0-1 0 0,-1-1 1 0 0,0 0 0 0 0,0 1 0 0 0,0-1-1 0 0,0 0 1 0 0,0 0 0 0 0,-2 0-61 0 0,-9 0 183 0 0,1 0 1 0 0,0-1-1 0 0,0 0 1 0 0,0-1-1 0 0,0 0 1 0 0,0-1-1 0 0,-5-2-183 0 0,-2 0-302 0 0,1-2-1 0 0,1 0 1 0 0,-1-2-1 0 0,-10-5 303 0 0,11 2-5425 0 0,2-2-1891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3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8287 0 0,'0'0'382'0'0,"0"0"-8"0"0,0 0-102 0 0,0 0 463 0 0,1 2 234 0 0,4 7-97 0 0,-1 0-1 0 0,2-1 0 0 0,-1 1 1 0 0,1-1-1 0 0,0 0 0 0 0,6 5-871 0 0,-3-4 188 0 0,0 1 0 0 0,-1 0 0 0 0,0 0 0 0 0,-1 1 0 0 0,0 0 0 0 0,3 6-188 0 0,0-1 0 0 0,-7-12 0 0 0,0 0 0 0 0,-1 1 0 0 0,1-1 0 0 0,-1 1 0 0 0,0 0 0 0 0,0 0 0 0 0,0 0 0 0 0,-1 1 0 0 0,0-3 27 0 0,0 1 0 0 0,-1 0-1 0 0,0 0 1 0 0,1-1-1 0 0,-1 1 1 0 0,-1 0 0 0 0,1 0-1 0 0,0 0 1 0 0,-1-1 0 0 0,0 1-1 0 0,0 0 1 0 0,0-1 0 0 0,-1 1-1 0 0,1-1 1 0 0,-1 1-27 0 0,-5 10 247 0 0,-1 0 1 0 0,0-1-1 0 0,-3 3-247 0 0,-7 11 298 0 0,11-17-237 0 0,-1 0 0 0 0,0 0 0 0 0,-1-1-1 0 0,0 0 1 0 0,0-1 0 0 0,-1 0 0 0 0,0 0 0 0 0,0-1-1 0 0,-1-1 1 0 0,-7 4-61 0 0,6-6 3 0 0,8-3-14 0 0,-1 1 0 0 0,1-1-1 0 0,-1 1 1 0 0,1-1 0 0 0,0 1 0 0 0,-3 2 11 0 0,6-3-337 0 0,1-1-138 0 0,0 0-761 0 0,0 0-3062 0 0,0 0-1316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3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556 170 6447 0 0,'1'2'142'0'0,"-1"1"-66"0"0,1-1-43 0 0,-1 0-1 0 0,0-1 1 0 0,0 1-1 0 0,0 0 1 0 0,0-1-1 0 0,0 1 0 0 0,0 0 1 0 0,-1-1-1 0 0,1 1 1 0 0,0 0-1 0 0,-1-1 1 0 0,1 1-1 0 0,-1-1 0 0 0,0 1-32 0 0,-1 5 143 0 0,1-5 593 0 0,-1 3 4184 0 0,4-14-463 0 0,5-5-4457 0 0,-1-1 0 0 0,0 0 0 0 0,2-8 0 0 0,-2-1 0 0 0,0-1 0 0 0,-1 0 0 0 0,0-16 0 0 0,-5 31 0 0 0,0 9 0 0 0,0 0 0 0 0,0 1 0 0 0,0-1 0 0 0,-1 0 0 0 0,1 1 0 0 0,0-1 0 0 0,0 0 0 0 0,0 1 0 0 0,-1-1 0 0 0,1 0 0 0 0,0 1 0 0 0,-1-1 0 0 0,1 1 0 0 0,-1-1 0 0 0,1 0 0 0 0,-1 1 0 0 0,1 0 0 0 0,-1-1 0 0 0,-3 0 0 0 0,4 2 0 0 0,-4-2 0 0 0,0 1 0 0 0,1 1 0 0 0,-1-1 0 0 0,0 0 0 0 0,1 1 0 0 0,-1 0 0 0 0,1 0 0 0 0,-3 1 0 0 0,-7 1 0 0 0,-13 4 0 0 0,1 1 0 0 0,-14 6 0 0 0,-7 3 0 0 0,-50 21 0 0 0,77-30 0 0 0,0 2 0 0 0,1 0 0 0 0,1 0 0 0 0,-14 12 0 0 0,6-5 0 0 0,6-2 0 0 0,0 1 0 0 0,1 1 0 0 0,1 0 0 0 0,1 1 0 0 0,1 1 0 0 0,0 1 0 0 0,-7 13 0 0 0,16-25 0 0 0,1 0 0 0 0,0 1 0 0 0,1-1 0 0 0,0 1 0 0 0,1 0 0 0 0,0 0 0 0 0,0 0 0 0 0,0 0 0 0 0,1 1 0 0 0,1 0 0 0 0,3 2 0 0 0,-1-11 0 0 0,-1 0 0 0 0,1 0 0 0 0,0 0 0 0 0,0 0 0 0 0,0 0 0 0 0,0 0 0 0 0,0 0 0 0 0,0-1 0 0 0,0 1 0 0 0,0 0 0 0 0,0-1 0 0 0,0 1 0 0 0,0-1 0 0 0,0 1 0 0 0,1-1 0 0 0,-1 1 0 0 0,0-1 0 0 0,0 0 0 0 0,1 0 0 0 0,-1 0 0 0 0,1 1 0 0 0,30-2 0 0 0,-25 1 0 0 0,12-3 0 0 0,-1 0 0 0 0,0-1 0 0 0,1-1 0 0 0,2-2 0 0 0,15-3 0 0 0,42-15 1024 0 0,-1-2 0 0 0,42-24-1024 0 0,-95 37 0 0 0,-17 7 0 0 0,-4 1-64 0 0,-3 5-273 0 0,-18 4-1088 0 0,15-2 1411 0 0,1 0 0 0 0,-1 0 0 0 0,1 1 0 0 0,-1-1 0 0 0,1 1 0 0 0,0-1 0 0 0,0 1 0 0 0,-1 0 0 0 0,1 0 0 0 0,1 0 0 0 0,-1 0 0 0 0,-1 1 14 0 0,-6 7 2 0 0,4-7-2 0 0,4-2 0 0 0,0-1 0 0 0,0 1 0 0 0,0-1 0 0 0,1 1 0 0 0,-1 0 0 0 0,0 0 0 0 0,0-1 0 0 0,0 1 0 0 0,1 0 0 0 0,-1 0 0 0 0,0 0 0 0 0,1 0 0 0 0,-1 0 0 0 0,1 0 0 0 0,-1 0 0 0 0,1 0 0 0 0,-1 0 0 0 0,1 0 0 0 0,0 0 0 0 0,-1 1 0 0 0,-1 7 531 0 0,-1 0-1 0 0,1 0 1 0 0,0 7-531 0 0,0-8 235 0 0,3-6-246 0 0,-1-1-1 0 0,1 0 1 0 0,0 0-1 0 0,-1 1 1 0 0,1-1 0 0 0,0 0-1 0 0,0 0 1 0 0,0 0 0 0 0,0 0-1 0 0,0 0 1 0 0,0 0 0 0 0,0 0-1 0 0,0 0 1 0 0,0 0 0 0 0,1 0 11 0 0,-1 0-66 0 0,0 0-310 0 0,0 0 1 0 0,0-1-1 0 0,0 1 1 0 0,0-1-1 0 0,0 1 0 0 0,0-1 1 0 0,0 1-1 0 0,0-1 1 0 0,0 0-1 0 0,1 1 1 0 0,-1-1-1 0 0,0 0 0 0 0,0 0 1 0 0,0 0-1 0 0,0 0 1 0 0,2 0 375 0 0,7 0-5614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3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11975 0 0,'2'0'788'0'0,"-3"4"-342"0"0,-5 11-253 0 0,-12 20-308 0 0,-92 150 1321 0 0,24-41-372 0 0,61-102-834 0 0,-103 191 0 0 0,4-14 0 0 0,96-172 0 0 0,14-22 0 0 0,-1-1 0 0 0,-1 0 0 0 0,-1-1 0 0 0,-13 11 0 0 0,27-30 0 0 0,-1 1 0 0 0,0-1 0 0 0,1 1 0 0 0,0 0 0 0 0,-2 4 0 0 0,5-9 5 0 0,0 0-1 0 0,0 0 1 0 0,0 0-1 0 0,0 0 0 0 0,0 0 1 0 0,0-1-1 0 0,0 1 1 0 0,0 0-1 0 0,0 0 1 0 0,0 0-1 0 0,0 0 0 0 0,0 0 1 0 0,0 0-1 0 0,0 0 1 0 0,0 0-1 0 0,0 0 0 0 0,0 0 1 0 0,0 0-1 0 0,0 0 1 0 0,0 0-1 0 0,0 0 1 0 0,0 0-1 0 0,0 0 0 0 0,0 0 1 0 0,0 0-1 0 0,0 0 1 0 0,0 0-1 0 0,0 0 1 0 0,0 0-1 0 0,0 0 0 0 0,0 0 1 0 0,-1 0-1 0 0,1 0 1 0 0,0 0-1 0 0,0 0 1 0 0,0 0-1 0 0,0 0 0 0 0,0 0 1 0 0,0 0-1 0 0,0 0-4 0 0,1-9 415 0 0,5-13 433 0 0,7-8-746 0 0,2 2-1 0 0,0 0 0 0 0,2 1 1 0 0,1 0-1 0 0,1 2 0 0 0,5-5-101 0 0,-9 13-173 0 0,1 0 0 0 0,1 1 0 0 0,0 0 0 0 0,1 2 0 0 0,0 0 0 0 0,2 1 0 0 0,-1 1 0 0 0,10-4 173 0 0,-24 13 26 0 0,0 1 0 0 0,0 1-1 0 0,1-1 1 0 0,-1 1-1 0 0,0-1 1 0 0,0 2 0 0 0,1-1-1 0 0,-1 0 1 0 0,1 1 0 0 0,-1 0-1 0 0,1 0 1 0 0,-1 1 0 0 0,0 0-1 0 0,1 0 1 0 0,-1 0-1 0 0,0 0 1 0 0,0 1 0 0 0,1 0-1 0 0,-1 0 1 0 0,-1 0 0 0 0,1 1-1 0 0,4 2-25 0 0,6 5 137 0 0,-1 0 0 0 0,0 2-1 0 0,-1-1 1 0 0,0 2 0 0 0,0 0-1 0 0,2 5-136 0 0,-10-13 57 0 0,0 2-1 0 0,0-1 1 0 0,-1 0-1 0 0,0 1 1 0 0,0 0 0 0 0,1 4-57 0 0,-4-8 32 0 0,0-1 1 0 0,0 1 0 0 0,0 0 0 0 0,0 0 0 0 0,-1 0 0 0 0,1 0 0 0 0,-1 0-1 0 0,0 0 1 0 0,0 0 0 0 0,0 0 0 0 0,0 0 0 0 0,0-1 0 0 0,-1 1-1 0 0,1 0 1 0 0,-1 0 0 0 0,0 0 0 0 0,0 0 0 0 0,-1 1-33 0 0,-1 1 122 0 0,0 0-1 0 0,-1-1 1 0 0,0 1 0 0 0,0-1-1 0 0,0 0 1 0 0,-1 0 0 0 0,1-1 0 0 0,-1 1-1 0 0,-1 0-121 0 0,-9 7 22 0 0,-56 45-1018 0 0,-22 10 996 0 0,66-49-199 0 0,-1-1 0 0 0,0-1 0 0 0,-1-1-1 0 0,0-2 1 0 0,-14 3 199 0 0,34-12-88 0 0,-1-1-1 0 0,1 0 1 0 0,-1-1-1 0 0,0 0 1 0 0,-4-1 88 0 0,14 0-54 0 0,-1 0 1 0 0,0 0-1 0 0,0 0 1 0 0,1 0-1 0 0,-1 0 1 0 0,0-1 0 0 0,1 1-1 0 0,-1 0 1 0 0,0 0-1 0 0,1-1 1 0 0,-1 1 0 0 0,0 0-1 0 0,1-1 1 0 0,-1 1-1 0 0,1-1 1 0 0,-1 1-1 0 0,1-1 1 0 0,-1 1 0 0 0,1-1-1 0 0,-1 1 1 0 0,1-1-1 0 0,-1 1 1 0 0,1-1-1 0 0,-1 0 1 0 0,1 1 0 0 0,0-1-1 0 0,0 0 1 0 0,-1 1-1 0 0,1-1 1 0 0,0 0 0 0 0,0 1-1 0 0,0-1 1 0 0,0 0-1 0 0,0 1 1 0 0,-1-1-1 0 0,1 0 1 0 0,1 0 0 0 0,-1 1-1 0 0,0-1 1 0 0,0 0-1 0 0,0 1 1 0 0,0-1 0 0 0,1 0 53 0 0,-1-4-929 0 0,2 0 0 0 0,-1 0 1 0 0,0 0-1 0 0,1 0 1 0 0,2-4 928 0 0,4-7-4338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3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13823 0 0,'0'0'315'0'0,"0"0"45"0"0,0 0 21 0 0,0 0-49 0 0,-2 1-220 0 0,-49 36 84 0 0,31-24 418 0 0,1 1-1 0 0,1 0 0 0 0,-13 14-613 0 0,1 2-15 0 0,16-17 505 0 0,1 1 1 0 0,0 1-1 0 0,-10 14-490 0 0,17-20 109 0 0,0 0 0 0 0,1 0 0 0 0,1 0-1 0 0,-1 1 1 0 0,1-1 0 0 0,-1 8-109 0 0,4-14-2 0 0,0 0 1 0 0,0 0-1 0 0,1 0 0 0 0,0 0 0 0 0,-1 1 0 0 0,1-1 1 0 0,0 0-1 0 0,1 0 0 0 0,-1 0 0 0 0,0 0 0 0 0,1 0 1 0 0,0 0-1 0 0,0 0 0 0 0,0 0 0 0 0,0 0 0 0 0,0-1 1 0 0,0 1-1 0 0,1 0 0 0 0,-1-1 0 0 0,1 1 0 0 0,0-1 1 0 0,0 1-1 0 0,0-1 0 0 0,0 0 0 0 0,0 1 2 0 0,3 0 0 0 0,-1 0 0 0 0,0-1 0 0 0,0 1 0 0 0,1-1 0 0 0,0 0 0 0 0,-1 0 0 0 0,1 0 0 0 0,0 0 0 0 0,0-1 0 0 0,0 0 0 0 0,0 0 0 0 0,0 0 0 0 0,0-1 0 0 0,3 0 0 0 0,1 0 0 0 0,0 0 0 0 0,0 0 0 0 0,0-1 0 0 0,0-1 0 0 0,0 1 0 0 0,-1-1 0 0 0,8-3 0 0 0,-11 3 26 0 0,0 0 0 0 0,0-1 0 0 0,0 1 1 0 0,0-1-1 0 0,0 0 0 0 0,0 0 0 0 0,-1 0 0 0 0,0-1 0 0 0,1 0 0 0 0,-1 0 0 0 0,-1 0 0 0 0,1 0 0 0 0,-1-1 0 0 0,1 0-26 0 0,-2 2 85 0 0,0-1-1 0 0,0 0 0 0 0,-1 1 0 0 0,0-1 0 0 0,1 0 0 0 0,-1 1 0 0 0,0-1 1 0 0,-1 0-1 0 0,1 0 0 0 0,-1 0 0 0 0,0 0 0 0 0,0 0 0 0 0,0 0 0 0 0,0 0 1 0 0,-1 0-1 0 0,1 0 0 0 0,-1 1 0 0 0,0-1 0 0 0,-1 0 0 0 0,0-2-84 0 0,-2-2-412 0 0,-1-1-1 0 0,0 1 1 0 0,0 0-1 0 0,-1 0 1 0 0,0 0 0 0 0,-6-5 412 0 0,-9-13-2787 0 0,8 8-248 0 0,9 9 1499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10135 0 0,'0'0'464'0'0,"0"0"-9"0"0,-1 1-295 0 0,-2 2-148 0 0,-3 1 163 0 0,0 0-1 0 0,0 1 0 0 0,1 0 0 0 0,0 0 0 0 0,-1 2-174 0 0,-1 1 778 0 0,-1 0 1 0 0,0 0-1 0 0,-7 3-778 0 0,-17 18 1267 0 0,10-5-776 0 0,0 2-1 0 0,-12 19-490 0 0,24-31 116 0 0,1 1 0 0 0,1 0 0 0 0,0 0 0 0 0,1 1-1 0 0,1 0 1 0 0,0 3-116 0 0,5-17 51 0 0,0 1-1 0 0,0-1 0 0 0,1 1 0 0 0,-1 0 1 0 0,1-1-1 0 0,0 1 0 0 0,0 0 1 0 0,0-1-1 0 0,0 1 0 0 0,0 0 1 0 0,1 0-1 0 0,-1-1 0 0 0,1 1 0 0 0,-1-1 1 0 0,1 1-1 0 0,0 0 0 0 0,0-1 1 0 0,0 1-1 0 0,1-1 0 0 0,0 2-50 0 0,0-2 53 0 0,-1 0 0 0 0,1-1 0 0 0,0 1 0 0 0,0 0 0 0 0,0-1 1 0 0,1 0-1 0 0,-1 1 0 0 0,0-1 0 0 0,0 0 0 0 0,1 0 0 0 0,-1 0 0 0 0,1 0 0 0 0,-1-1 0 0 0,1 1 0 0 0,-1 0 0 0 0,1-1 0 0 0,-1 0 0 0 0,1 0 0 0 0,0 0 0 0 0,-1 0 0 0 0,3 0-53 0 0,11-2 313 0 0,0 0 0 0 0,1-1 0 0 0,-1 0 0 0 0,0-1 0 0 0,0-1 0 0 0,11-6-313 0 0,12-6 271 0 0,-2-3-1 0 0,3-2-270 0 0,-27 14 114 0 0,0-1 1 0 0,0-1 0 0 0,0 0-1 0 0,-1-1 1 0 0,-1 0 0 0 0,0-1-1 0 0,-1 0 1 0 0,0-1 0 0 0,0 0-1 0 0,-2 0 1 0 0,0-1 0 0 0,0 0-1 0 0,-1 0 1 0 0,4-13-115 0 0,-4 9-265 0 0,9-26-4730 0 0,-11 30-1825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8 17503 0 0,'0'0'399'0'0,"0"0"60"0"0,0 0 21 0 0,1-1-59 0 0,1-4-204 0 0,-1 4 170 0 0,-1 1 101 0 0,0 0 21 0 0,0 0-66 0 0,0 2-429 0 0,0-1 0 0 0,0 1 0 0 0,-1 0 0 0 0,1-1 0 0 0,0 1 0 0 0,-1 0 0 0 0,1-1 0 0 0,-1 1 0 0 0,0 0 0 0 0,1-1 0 0 0,-2 2-14 0 0,1 1 11 0 0,-59 156-11 0 0,-24 38 0 0 0,34-96 0 0 0,-4-3 0 0 0,-29 38 0 0 0,-12 12-28 0 0,22-33-1908 0 0,-59 71 1936 0 0,130-186-865 0 0,2-1-126 0 0,0 0-983 0 0,0 0-3824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15663 0 0,'0'0'356'0'0,"0"0"50"0"0,0 0 20 0 0,0 0-42 0 0,2 0-180 0 0,10 1 125 0 0,0 0-1 0 0,0-1 1 0 0,-1-1-1 0 0,1 0 1 0 0,0-1 0 0 0,0 0-329 0 0,72-19 1216 0 0,-25 5-468 0 0,120-32 979 0 0,-41 10-1310 0 0,-26 7-417 0 0,43-11 0 0 0,-127 35-250 0 0,25-4 553 0 0,-49 11-1031 0 0,1-1 0 0 0,0 1 0 0 0,0 0 1 0 0,0 1-1 0 0,0-1 0 0 0,0 1 0 0 0,0 0 1 0 0,-1 0-1 0 0,4 1 728 0 0,1 0-6479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10135 0 0,'2'0'464'0'0,"38"0"308"0"0,-38 0-46 0 0,-2 0 244 0 0,0 0 44 0 0,-1 1-129 0 0,-26 24-198 0 0,1 0 0 0 0,2 2 0 0 0,-18 24-687 0 0,2-3 348 0 0,-197 245-348 0 0,203-250 0 0 0,24-31-27 0 0,-2 2-256 0 0,1 1 0 0 0,0 1 0 0 0,-8 16 283 0 0,31-29-4964 0 0,1-2-4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54 418 13823 0 0,'0'0'630'0'0,"-2"0"-13"0"0,-5 3-477 0 0,0 1-1 0 0,0-1 1 0 0,0 1 0 0 0,0 1 0 0 0,-1 1-140 0 0,6-5 489 0 0,2-1 20 0 0,-6 4 746 0 0,9-5 384 0 0,13-8-437 0 0,11-9-114 0 0,-1-2 1 0 0,8-9-1089 0 0,16-12 463 0 0,83-71-887 0 0,-14 11-928 0 0,-84 74 1252 0 0,1 2 0 0 0,23-12 100 0 0,-48 31 0 0 0,1 1 0 0 0,0 0 0 0 0,0 1 0 0 0,1-1 0 0 0,-12 5 0 0 0,-1 0 0 0 0,1-1 0 0 0,0 1 0 0 0,-1 0 0 0 0,1-1 0 0 0,0 1 0 0 0,-1 0 0 0 0,1 0 0 0 0,0 0 0 0 0,-1-1 0 0 0,1 1 0 0 0,0 0 0 0 0,0 0 0 0 0,-1 0 0 0 0,1 0 0 0 0,0 0 0 0 0,0 1 0 0 0,-1-1 0 0 0,1 0 0 0 0,0 0 0 0 0,-1 0 0 0 0,1 1 0 0 0,0-1 0 0 0,0 0 0 0 0,1 2 0 0 0,7 4 0 0 0,-4 5 0 0 0,-4-6 0 0 0,0 0 0 0 0,0 0 0 0 0,-1 0 0 0 0,0 0 0 0 0,0 0 0 0 0,0 1 0 0 0,0-1 0 0 0,-1 0 0 0 0,0 0 0 0 0,-1 3 0 0 0,-3 8 0 0 0,0 0 0 0 0,-6 9 0 0 0,-6 20 0 0 0,-7 28 1992 0 0,-32 63-1992 0 0,48-118 0 0 0,2-7 0 0 0,1 0 0 0 0,0 0 0 0 0,1 1 0 0 0,0-1 0 0 0,1 1 0 0 0,0 0 0 0 0,1 0 0 0 0,0 9 0 0 0,4-8-2913 0 0,2-11 614 0 0,-3-2 1043 0 0,9 5-6060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11975 0 0,'0'0'547'0'0,"0"0"-11"0"0,-2 0-344 0 0,-12 7 59 0 0,6-3 26 0 0,0-1-1 0 0,1 2 1 0 0,-1-1 0 0 0,1 1 0 0 0,0 0 0 0 0,-3 3-277 0 0,-19 20 55 0 0,1 2 0 0 0,2 1 0 0 0,-19 27-55 0 0,11-10 101 0 0,-3 5 569 0 0,0 5-670 0 0,27-41 134 0 0,0 1-1 0 0,2 0 1 0 0,0 0 0 0 0,1 1 0 0 0,-2 11-134 0 0,5 0 592 0 0,3-29-555 0 0,1 0-1 0 0,0 1 1 0 0,0-1-1 0 0,0 0 1 0 0,0 0 0 0 0,0 0-1 0 0,1 1 1 0 0,-1-1-1 0 0,0 0 1 0 0,0 0-1 0 0,1 0 1 0 0,-1 0-1 0 0,1 0 1 0 0,-1 0 0 0 0,1 0-1 0 0,-1 1 1 0 0,1-1-1 0 0,0-1 1 0 0,-1 1-1 0 0,1 0 1 0 0,0 0-1 0 0,0 0 1 0 0,0 0-1 0 0,0 0 1 0 0,-1-1 0 0 0,1 1-1 0 0,0 0 1 0 0,0-1-1 0 0,1 1 1 0 0,-1-1-1 0 0,0 1 1 0 0,0-1-1 0 0,0 0 1 0 0,1 1-37 0 0,1-1 101 0 0,1 0-1 0 0,-1 0 1 0 0,0 0 0 0 0,1 0-1 0 0,-1-1 1 0 0,0 1 0 0 0,0-1-1 0 0,3-1-100 0 0,5 0 2 0 0,-1-1 1 0 0,0-1-1 0 0,0 0 0 0 0,0 0 1 0 0,-1-1-1 0 0,1-1 0 0 0,4-3-2 0 0,18-14 0 0 0,71-55 0 0 0,-83 61 0 0 0,-1-2 0 0 0,0 0 0 0 0,14-19 0 0 0,-29 33 78 0 0,2-2-399 0 0,-1 0-1 0 0,0 0 1 0 0,-1-1-1 0 0,2-2 322 0 0,-5 8-47 0 0,0 0-1 0 0,0 0 1 0 0,0-1-1 0 0,-1 1 0 0 0,1 0 1 0 0,-1 0-1 0 0,1-1 1 0 0,-1 1-1 0 0,0 0 1 0 0,0-1-1 0 0,0 1 1 0 0,0 0-1 0 0,-1-1 0 0 0,1 1 1 0 0,0 0-1 0 0,-1 0 1 0 0,0-1-1 0 0,0 1 48 0 0,1 0-370 0 0,0 0-118 0 0,0 0 410 0 0,0 0 1 0 0,1-1 0 0 0,-2 1-1 0 0,1-1 1 0 0,0 1 0 0 0,0 0-1 0 0,-1-1 1 0 0,1 1 0 0 0,-1 0-1 0 0,0 0 1 0 0,0-1 0 0 0,1 1-1 0 0,-2 0 78 0 0,-17-29-1477 0 0,1 2 794 0 0,-1-6-247 0 0,19 33 420 0 0,0 2 68 0 0,10-2-478 0 0,-1 0-2854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18 13823 0 0,'0'0'315'0'0,"0"0"45"0"0,-2-1 21 0 0,-5 0-297 0 0,0 1 0 0 0,-1 0 0 0 0,1 0 0 0 0,0 0 0 0 0,-1 1 0 0 0,1 0 0 0 0,0 0 0 0 0,0 1 0 0 0,0 0 0 0 0,0 0 0 0 0,0 1 0 0 0,0 0 0 0 0,0 0 0 0 0,1 1 0 0 0,0-1 0 0 0,-4 4-84 0 0,-4 3 192 0 0,0 0 0 0 0,1 1 0 0 0,0 1 0 0 0,1 0 0 0 0,0 1 0 0 0,-6 9-192 0 0,4-1 0 0 0,1 0 0 0 0,1 2 0 0 0,0-1 0 0 0,2 1 0 0 0,1 1 0 0 0,0 0 0 0 0,-4 23 0 0 0,12-40 79 0 0,-1 0 0 0 0,1 0 0 0 0,0 0-1 0 0,1 0 1 0 0,0 0 0 0 0,0 0 0 0 0,0 0-1 0 0,1 0 1 0 0,0 0 0 0 0,0 0 0 0 0,1 0-1 0 0,0 0 1 0 0,0 0-79 0 0,-1-4 33 0 0,1 0 0 0 0,-1-1 0 0 0,0 1 0 0 0,1 0 0 0 0,0-1 0 0 0,-1 1 0 0 0,1-1 0 0 0,0 0 1 0 0,0 1-1 0 0,0-1 0 0 0,1 0 0 0 0,-1 0 0 0 0,0 0 0 0 0,1-1 0 0 0,0 1 0 0 0,-1-1 0 0 0,1 1 0 0 0,0-1 0 0 0,-1 0 0 0 0,1 0 0 0 0,0 0 0 0 0,0 0 0 0 0,0-1 0 0 0,0 1 0 0 0,0-1 0 0 0,0 0 0 0 0,0 1 0 0 0,0-2 0 0 0,0 1 0 0 0,0 0 0 0 0,1-1-33 0 0,7 0 108 0 0,1 0 0 0 0,-1-1 0 0 0,0-1-1 0 0,0 0 1 0 0,0-1 0 0 0,0 0 0 0 0,-1 0 0 0 0,0-1-1 0 0,0-1 1 0 0,0 1 0 0 0,0-2 0 0 0,-1 1-1 0 0,0-1 1 0 0,0-1 0 0 0,-1 0 0 0 0,0 0 0 0 0,-1 0-1 0 0,1-1 1 0 0,0-3-108 0 0,2-2-117 0 0,-1-1 0 0 0,0 0 0 0 0,-2-1-1 0 0,0 1 1 0 0,0-2 0 0 0,-2 1 0 0 0,0 0 0 0 0,0-1 0 0 0,-2 0-1 0 0,0 0 1 0 0,-1 0 0 0 0,-1 0 0 0 0,-1-1 0 0 0,0 1 0 0 0,-1 0-1 0 0,-1 0 1 0 0,0-2 117 0 0,1 15-49 0 0,-1 1 1 0 0,1-1-1 0 0,0 1 0 0 0,-1-1 0 0 0,0 1 1 0 0,0 0-1 0 0,0 0 0 0 0,0-1 0 0 0,-1 2 1 0 0,1-1-1 0 0,-1 0 0 0 0,1 0 0 0 0,-1 1 1 0 0,0-1-1 0 0,0 1 0 0 0,-1 0 0 0 0,1 0 1 0 0,0 0-1 0 0,-1 0 0 0 0,1 1 0 0 0,-3-1 49 0 0,-4-2-170 0 0,-1 0-1 0 0,1 2 0 0 0,-1-1 1 0 0,0 1-1 0 0,0 1 0 0 0,-9-1 171 0 0,4 2-69 0 0,0 1 0 0 0,1 1-1 0 0,-10 2 70 0 0,23-4-1078 0 0,2 0-372 0 0,0 0-719 0 0,0 0-2606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13823 0 0,'0'0'315'0'0,"-2"1"45"0"0,-12 4-159 0 0,0 1 117 0 0,-1 0 0 0 0,-10 7-318 0 0,-32 20 0 0 0,-22 13 0 0 0,-38 31 0 0 0,92-59 0 0 0,2 1 0 0 0,0 2 0 0 0,2 0 0 0 0,0 1 0 0 0,1 1 0 0 0,-11 17 0 0 0,23-30 8 0 0,1 0 0 0 0,0 1 0 0 0,1 0 0 0 0,0 0 0 0 0,1 1-1 0 0,0 0 1 0 0,1 0 0 0 0,0 0 0 0 0,-1 7-8 0 0,3-8 115 0 0,1 0 1 0 0,0 1-1 0 0,0-1 0 0 0,1 0 0 0 0,1 0 1 0 0,-1 1-1 0 0,2-1 0 0 0,0 0 1 0 0,1 4-116 0 0,-1-8 54 0 0,0-1 1 0 0,1 0 0 0 0,0 0 0 0 0,0-1 0 0 0,0 1-1 0 0,0 0 1 0 0,1-1 0 0 0,0 0 0 0 0,0 0 0 0 0,0 0-1 0 0,1 0 1 0 0,0-1 0 0 0,0 0 0 0 0,0 0 0 0 0,0 0-1 0 0,0-1 1 0 0,2 1-55 0 0,10 5-371 0 0,0 0-1 0 0,1-1 1 0 0,16 5 371 0 0,-25-10-407 0 0,0-1 1 0 0,0 0-1 0 0,0 0 0 0 0,1-1 0 0 0,-1 0 1 0 0,0 0-1 0 0,1-1 0 0 0,-1-1 1 0 0,2 0 406 0 0,7-2-5410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8 13823 0 0,'0'0'315'0'0,"3"-5"188"0"0,-2 3-329 0 0,0 3 782 0 0,-8 17-349 0 0,0-1 0 0 0,0 1 0 0 0,-2-1 0 0 0,-8 12-607 0 0,-5 11 616 0 0,16-29-510 0 0,-84 161 444 0 0,56-115-598 0 0,-37 49 48 0 0,35-61 0 0 0,-1-1 0 0 0,-41 38 0 0 0,39-45 0 0 0,28-27-494 0 0,10-7 277 0 0,0 1-3274 0 0,1-4 1957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13823 0 0,'0'0'630'0'0,"0"0"-13"0"0,0 0-252 0 0,0 0 391 0 0,0 0 216 0 0,0 0 42 0 0,0 0-61 0 0,0 0-288 0 0,3 0-121 0 0,170-22 588 0 0,-131 16-1132 0 0,25-8 0 0 0,-6 1 0 0 0,-46 9-46 0 0,0-1 1 0 0,0 0-1 0 0,-1-1 0 0 0,5-2 46 0 0,-2 0-1010 0 0,-1 2 1 0 0,17-5 1009 0 0,-10 5-4770 0 0,-4 1-1474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1 15663 0 0,'0'0'356'0'0,"3"2"50"0"0,0 2-198 0 0,3 0 286 0 0,15 1-238 0 0,-7-1-195 0 0,-11-1 133 0 0,-3-1-13 0 0,1-1-97 0 0,0 0 0 0 0,0 0-1 0 0,-1 0 1 0 0,1 0 0 0 0,-1 1 0 0 0,1-1-1 0 0,-1 0 1 0 0,1 1 0 0 0,-1-1-1 0 0,0 0 1 0 0,1 1 0 0 0,-1-1 0 0 0,0 0-1 0 0,0 1 1 0 0,0 0-84 0 0,0 3 252 0 0,1 0-87 0 0,-1 1-1 0 0,0-1 1 0 0,-1 1 0 0 0,1-1-1 0 0,-1 1 1 0 0,0-1-1 0 0,0 1 1 0 0,0-1 0 0 0,-1 0-1 0 0,0 0 1 0 0,0 1-1 0 0,-1-1 1 0 0,-1 3-165 0 0,-7 9-23 0 0,0 0 1 0 0,-1-1-1 0 0,-3 2 23 0 0,-3 4 72 0 0,-3 4-72 0 0,-2-1 0 0 0,0-2 0 0 0,-2 0 0 0 0,-22 15 0 0 0,-17 9 0 0 0,-33 15 0 0 0,35-26 0 0 0,0-3 0 0 0,-3-3 0 0 0,0-2 0 0 0,-42 10 0 0 0,85-32-283 0 0,0 0-1 0 0,0-1 1 0 0,-1-1-1 0 0,-15 1 284 0 0,31-5-58 0 0,-1 0 0 0 0,1 0 0 0 0,0 0 0 0 0,0-1 0 0 0,0 0 0 0 0,0 0-1 0 0,0-1 1 0 0,0 1 0 0 0,0-2 0 0 0,0 1 0 0 0,0-1 0 0 0,1 0 0 0 0,-1 0-1 0 0,1-1 1 0 0,0 0 0 0 0,-3-3 58 0 0,5 4-74 0 0,1 0 1 0 0,0 0-1 0 0,0-1 0 0 0,1 0 0 0 0,-1 1 0 0 0,1-1 1 0 0,-1 0-1 0 0,1 0 0 0 0,1 0 0 0 0,-1-1 1 0 0,0 1-1 0 0,1 0 0 0 0,0-1 0 0 0,0 1 0 0 0,0 0 1 0 0,1-1-1 0 0,0 1 0 0 0,-1-1 0 0 0,2 0 1 0 0,-1 1-1 0 0,0-1 0 0 0,1 1 0 0 0,0 0 0 0 0,0-1 1 0 0,0 1-1 0 0,0-1 0 0 0,1 1 0 0 0,1-2 74 0 0,-1 0-103 0 0,1 0 0 0 0,0 0 0 0 0,0 0 0 0 0,1 1 0 0 0,-1-1 0 0 0,1 1 0 0 0,1 0 0 0 0,-1 0 0 0 0,1 0 0 0 0,-1 0 0 0 0,1 1 0 0 0,1 0 0 0 0,-1 0 0 0 0,1 0-1 0 0,-1 1 1 0 0,1 0 0 0 0,0 0 0 0 0,0 0 0 0 0,1 1 103 0 0,-1 0 60 0 0,-1 1 1 0 0,0 1-1 0 0,1-1 0 0 0,-1 1 0 0 0,0 0 0 0 0,1 0 0 0 0,-1 0 0 0 0,0 1 0 0 0,1 0 1 0 0,-1 0-1 0 0,3 1-60 0 0,10 4 533 0 0,-1 0 1 0 0,13 7-534 0 0,6 3 263 0 0,-20-10-181 0 0,0 1 371 0 0,1-1 0 0 0,0-1-1 0 0,10 2-452 0 0,18 4 933 0 0,-28-6-375 0 0,0-1-1 0 0,6 0-557 0 0,167 19 608 0 0,-182-22-608 0 0,0 1 0 0 0,0 0 0 0 0,0 0 0 0 0,0 0 0 0 0,6 3 0 0 0,2 3-162 0 0,-14-5 40 0 0,-1-1 5 0 0,0-1-358 0 0,2 7-1509 0 0,-1-5-3614 0 0,2 4-16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11975 0 0,'0'0'267'0'0,"-1"1"42"0"0,-2 2-260 0 0,1 0-1 0 0,0 1 0 0 0,0-1 1 0 0,1 0-1 0 0,-1 1 0 0 0,1-1 0 0 0,-1 1 1 0 0,1-1-1 0 0,0 1 0 0 0,0-1 1 0 0,1 1-1 0 0,-1 0 0 0 0,1 0 1 0 0,0-1-1 0 0,0 1 0 0 0,0 3-48 0 0,1 12 131 0 0,1 0 1 0 0,4 15-132 0 0,-5-28 136 0 0,5 19 334 0 0,1-2 0 0 0,1 1 1 0 0,6 9-471 0 0,2 9 177 0 0,5 15-250 0 0,2 5 730 0 0,-2 0 1 0 0,-3 1-1 0 0,-1 11-657 0 0,-11-43 201 0 0,-2 0-1 0 0,-1 1 1 0 0,-2 0 0 0 0,-1-1-1 0 0,-1 1 1 0 0,-2 0 0 0 0,-1-1-1 0 0,-5 13-200 0 0,5-21 325 0 0,2-15-297 0 0,1 1 1 0 0,-1 0-1 0 0,-1 0 0 0 0,0-1 1 0 0,0 1-1 0 0,0-1 0 0 0,-1 0 1 0 0,-1 0-1 0 0,1 0 0 0 0,-5 4-28 0 0,1-1 0 0 0,-1 0 0 0 0,-1-1 0 0 0,0 0 0 0 0,0-1 0 0 0,-1 0 0 0 0,0 0 0 0 0,-1-1 0 0 0,0-1 0 0 0,0 0 0 0 0,0 0 0 0 0,-1-2 0 0 0,-3 2 0 0 0,-54 18 0 0 0,-12 9 0 0 0,74-30-454 0 0,0 1 1 0 0,1 0-1 0 0,-1 0 0 0 0,-5 6 454 0 0,5-4-1570 0 0,6-4-2530 0 0,0 6-1063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10135 0 0,'0'0'464'0'0,"0"0"-9"0"0,-7 0 165 0 0,3 1-508 0 0,1 0 0 0 0,0 0 0 0 0,0 0 1 0 0,0 0-1 0 0,0 0 0 0 0,0 1 0 0 0,0-1 0 0 0,0 1 0 0 0,0 0 1 0 0,1 0-1 0 0,-1 0 0 0 0,1 0 0 0 0,-1 1 0 0 0,1-1-112 0 0,-8 9 10 0 0,1 0 0 0 0,-5 8-10 0 0,12-16 15 0 0,-118 171 1937 0 0,-15 25 192 0 0,122-182-1785 0 0,0 0 0 0 0,-2-1 0 0 0,-3 3-359 0 0,2-3 485 0 0,1 1 1 0 0,-10 13-486 0 0,19-22 0 0 0,1-4-64 0 0,3-3-273 0 0,2-1-138 0 0,0 0-33 0 0,0 0-4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8287 0 0,'0'0'382'0'0,"0"0"-8"0"0,-15 4 697 0 0,-6 2 55 0 0,13-5-768 0 0,1 2 0 0 0,0-1-1 0 0,0 0 1 0 0,-2 3-358 0 0,-40 18 1439 0 0,34-17-1224 0 0,0 1 0 0 0,1 1-1 0 0,0 0 1 0 0,0 1 0 0 0,1 0 0 0 0,-8 7-215 0 0,20-14 40 0 0,-6 4 314 0 0,1-1 0 0 0,0 2 1 0 0,1-1-1 0 0,-1 1 0 0 0,1 0-354 0 0,4-4 149 0 0,0 4-61 0 0,1-6-50 0 0,0 0 1 0 0,0-1-1 0 0,0 1 0 0 0,0 0 0 0 0,1 0 0 0 0,-1-1 0 0 0,0 1 1 0 0,0 0-1 0 0,1-1 0 0 0,-1 1 0 0 0,1-1 0 0 0,-1 1 0 0 0,0 0 1 0 0,1-1-1 0 0,-1 1 0 0 0,1-1 0 0 0,-1 1 0 0 0,1-1 1 0 0,0 1-39 0 0,1 0 133 0 0,1 3-47 0 0,0-1 0 0 0,1 1 1 0 0,-1-1-1 0 0,1 0 0 0 0,0-1 0 0 0,0 1 1 0 0,0 0-1 0 0,1-1 0 0 0,-1 0 0 0 0,0 0 1 0 0,1-1-1 0 0,0 1 0 0 0,-1-1 0 0 0,4 1-86 0 0,12 1-59 0 0,0 0 0 0 0,0-2-1 0 0,0 0 60 0 0,9 1 88 0 0,-19-2-212 0 0,1 0-1 0 0,-1-1 1 0 0,0 1-1 0 0,1-2 1 0 0,-1 0-1 0 0,0 0 1 0 0,0-1-1 0 0,5-2 125 0 0,-8 3-83 0 0,0-1 0 0 0,-1 0 0 0 0,1 0 0 0 0,-1 0 0 0 0,0-1 0 0 0,0 0 0 0 0,-1-1 0 0 0,1 1 0 0 0,-1-1 0 0 0,0 0 0 0 0,0 0 0 0 0,4-6 83 0 0,-8 10 0 0 0,0-1 0 0 0,0 0 0 0 0,0 0 0 0 0,0 0 0 0 0,0 0 0 0 0,0 0 0 0 0,-1 0 0 0 0,1 0 0 0 0,-1 0 0 0 0,1 0 0 0 0,-1-1 0 0 0,0 1 0 0 0,0 0 0 0 0,0 0 0 0 0,0 0 0 0 0,0 0 0 0 0,0-1 0 0 0,0 1 0 0 0,-1 0 0 0 0,0-1 0 0 0,0-1 0 0 0,0 1 0 0 0,-1 0 0 0 0,1 0 0 0 0,-1 0 0 0 0,0 0 0 0 0,0 1 0 0 0,0-1 0 0 0,0 0 0 0 0,0 1 0 0 0,-3-3 0 0 0,1 2 0 0 0,0-1 0 0 0,0 1 0 0 0,0 0 0 0 0,-1 0 0 0 0,0 0 0 0 0,1 1 0 0 0,-1 0 0 0 0,0 0 0 0 0,0 0 0 0 0,0 0 0 0 0,0 1 0 0 0,0 0 0 0 0,0 0 0 0 0,-1 0 0 0 0,1 0 0 0 0,-1 1 0 0 0,1 0-250 0 0,0 1-1 0 0,0-1 1 0 0,0 1 0 0 0,1 0-1 0 0,-1 1 1 0 0,0-1-1 0 0,1 1 1 0 0,-1 0-1 0 0,1 0 1 0 0,-1 0 0 0 0,1 0-1 0 0,0 1 1 0 0,0 0-1 0 0,0 0 1 0 0,1 0-1 0 0,-1 0 1 0 0,-2 3 250 0 0,-2 9-1535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2759 0 0,'0'4'107'0'0,"-2"3"-81"0"0,1 0 0 0 0,-2 0 0 0 0,1 0 0 0 0,-1 0 0 0 0,0 0 0 0 0,0-1-1 0 0,-2 3-25 0 0,-32 44 132 0 0,26-38 1454 0 0,0 0-1 0 0,1 1 0 0 0,-6 14-1585 0 0,14-24 1434 0 0,0 0 0 0 0,1-1-1 0 0,0 1 1 0 0,0 0-1 0 0,0 5-1433 0 0,1-9 1024 0 0,1 0-137 0 0,-1-1-855 0 0,1 1-1 0 0,-1-1 1 0 0,1 0-1 0 0,-1 1 1 0 0,1-1 0 0 0,0 0-1 0 0,-1 0 1 0 0,1 0-1 0 0,0 0 1 0 0,0 1 0 0 0,0-1-1 0 0,0 0 1 0 0,0-1 0 0 0,0 1-1 0 0,0 0 1 0 0,0 0-1 0 0,0 0 1 0 0,1 0 0 0 0,-1-1-1 0 0,0 1 1 0 0,0-1-1 0 0,1 1 1 0 0,-1-1 0 0 0,0 1-1 0 0,1-1 1 0 0,-1 0 0 0 0,0 0-1 0 0,1 0 1 0 0,-1 1-1 0 0,1-1 1 0 0,-1-1 0 0 0,1 1-32 0 0,2 1 279 0 0,11-1 360 0 0,0 1 1 0 0,1-2 0 0 0,-1 0-1 0 0,3-1-639 0 0,-14 2 95 0 0,-1 0-1 0 0,1 0 1 0 0,0 0-1 0 0,0 0 1 0 0,-1 1-1 0 0,4 0-94 0 0,-4 0 4 0 0,0 0 0 0 0,0-1-1 0 0,0 0 1 0 0,0 1 0 0 0,0-1-1 0 0,0 0 1 0 0,0 0 0 0 0,0-1 0 0 0,0 1-1 0 0,0-1 1 0 0,0 1-4 0 0,4-2-3 0 0,-4 1-6 0 0,0 0 1 0 0,0 0-1 0 0,-1 0 0 0 0,1-1 1 0 0,0 1-1 0 0,0 0 0 0 0,1-2 9 0 0,-3 2-337 0 0,-1 1-138 0 0,0-2 419 0 0,0 0 0 0 0,0 0-1 0 0,-1 0 1 0 0,1 1 0 0 0,-1-1-1 0 0,1 0 1 0 0,-1 0 0 0 0,0 1 0 0 0,0-1-1 0 0,0 1 1 0 0,0-1 0 0 0,0 0-1 0 0,0 1 1 0 0,0 0 0 0 0,0-1-1 0 0,0 1 1 0 0,-1 0 0 0 0,1 0 0 0 0,-1-1-1 0 0,1 1 1 0 0,-1 0 0 0 0,-1 0 56 0 0,-6-4-535 0 0,0 0 0 0 0,-1 1 1 0 0,-9-3 534 0 0,-3-1-322 0 0,10 3 299 0 0,6 2-82 0 0,-1 0 0 0 0,1 0 0 0 0,0 0 1 0 0,-5-4 104 0 0,11 7-47 0 0,-1-1 1 0 0,0 1 0 0 0,1-1 0 0 0,-1 0-1 0 0,1 1 1 0 0,-1-1 0 0 0,1 0 0 0 0,-1 1-1 0 0,1-1 1 0 0,-1 0 0 0 0,1 0 0 0 0,0 0-1 0 0,-1 1 1 0 0,1-1 0 0 0,0 0-1 0 0,0 0 1 0 0,0 0 0 0 0,0 0 0 0 0,0 1-1 0 0,0-2 47 0 0,0 1-72 0 0,4-15-440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21191 0 0,'0'0'480'0'0,"0"0"67"0"0,0 0 31 0 0,0 0-56 0 0,0 0-269 0 0,0 0 138 0 0,0 0 97 0 0,0 0 21 0 0,0 0-66 0 0,1 2-294 0 0,0-2-153 0 0,2 3-479 0 0,1 1-1 0 0,0 0 1 0 0,0-1 0 0 0,0 0-1 0 0,0 0 1 0 0,3 1 483 0 0,-5-3-8192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8287 0 0,'-2'1'191'0'0,"-6"3"-31"0"0,-1 0 0 0 0,-1-1 0 0 0,1 0 0 0 0,-5 1-160 0 0,-18 6 497 0 0,16-4-154 0 0,11-4-183 0 0,0 0-1 0 0,0 0 0 0 0,0 0 0 0 0,0 1 0 0 0,0 0 0 0 0,1 0 0 0 0,-1 0 0 0 0,-1 2-159 0 0,-17 11 474 0 0,19-14-313 0 0,-1 1 0 0 0,1 0 0 0 0,0 0 0 0 0,0 0 0 0 0,1 0 0 0 0,-2 2-161 0 0,2-1 257 0 0,0 0 0 0 0,-1 0-1 0 0,2 1 1 0 0,-1 0 0 0 0,0 0 0 0 0,1 0-1 0 0,0 0 1 0 0,0 0 0 0 0,0 0-1 0 0,1 0 1 0 0,-1 4-257 0 0,1-1 191 0 0,0 1-1 0 0,1 0 1 0 0,0 0 0 0 0,0-1-1 0 0,1 1 1 0 0,0 0-1 0 0,0 1-190 0 0,2 4 249 0 0,1 0-1 0 0,0 0 0 0 0,1 0 0 0 0,1-1 1 0 0,0 0-1 0 0,0 0 0 0 0,1 0 0 0 0,7 8-248 0 0,-13-19 31 0 0,1 0 0 0 0,0 1 1 0 0,-1-1-1 0 0,1 0 0 0 0,0 0 0 0 0,0 0 0 0 0,0-1 0 0 0,1 1 0 0 0,-1 0 1 0 0,0-1-1 0 0,1 0 0 0 0,-1 1 0 0 0,1-1 0 0 0,-1 0 0 0 0,1 0 0 0 0,-1 0 1 0 0,1-1-1 0 0,0 1 0 0 0,0-1 0 0 0,-1 1 0 0 0,3-1-31 0 0,3-1 4 0 0,0 0 0 0 0,-1 0-1 0 0,1 0 1 0 0,0-1 0 0 0,-1 0-1 0 0,1-1 1 0 0,-1 0-4 0 0,4-1-1 0 0,0-1 1 0 0,-1-1-1 0 0,1 0 0 0 0,-1 0 0 0 0,-1-1 0 0 0,1 0 0 0 0,-1-1 0 0 0,0 0 1 0 0,-1 0-1 0 0,0-1 0 0 0,0 0 0 0 0,-1-1 0 0 0,0 1 0 0 0,-1-1 1 0 0,0-1-1 0 0,-1 1 0 0 0,0-1 0 0 0,0 0 0 0 0,2-9 1 0 0,-4 12-231 0 0,-1-1 0 0 0,0 1 1 0 0,0-1-1 0 0,-1 0 0 0 0,0 0 0 0 0,0 0 0 0 0,-1-1 231 0 0,0 7-89 0 0,0-1 0 0 0,-1 1 0 0 0,1 0 0 0 0,-1 0 0 0 0,0 0-1 0 0,0-1 1 0 0,0 1 0 0 0,0 0 0 0 0,-1 0 0 0 0,1 0 0 0 0,-1 1 0 0 0,0-1-1 0 0,0 0 1 0 0,0 1 0 0 0,0-1 0 0 0,0 1 0 0 0,-1-1 0 0 0,1 1 0 0 0,-1 0-1 0 0,1 0 1 0 0,-1 0 89 0 0,-1 0-162 0 0,0 0 0 0 0,0 0-1 0 0,-1 0 1 0 0,1 0 0 0 0,0 1 0 0 0,-1 0-1 0 0,1 0 1 0 0,-1 0 0 0 0,1 0-1 0 0,-1 1 1 0 0,0 0 162 0 0,-13-1-895 0 0,0 2 0 0 0,-3 0 895 0 0,6 0-521 0 0,-3 2-124 0 0,16-2 489 0 0,-1-1 0 0 0,1 1 1 0 0,-1-1-1 0 0,1 1 0 0 0,-1-1 0 0 0,0 0 0 0 0,1 0 0 0 0,-1 0 0 0 0,0-1 156 0 0,2 1-442 0 0,1-1 271 0 0,1 0 1 0 0,-1 0 0 0 0,0 0 0 0 0,1 0-1 0 0,-1 0 1 0 0,0 0 0 0 0,1 0 0 0 0,-1 0-1 0 0,1 0 1 0 0,0 0 0 0 0,-1 0 0 0 0,1 1-1 0 0,0-1 1 0 0,0 0 0 0 0,-1 0 0 0 0,2 0 170 0 0,9-8-2874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633 680 11975 0 0,'-8'-5'576'0'0,"-9"-3"2"0"0,-7-1-349 0 0,24 8-171 0 0,-1 1-1 0 0,1-1 1 0 0,-1 1 0 0 0,1-1 0 0 0,-1 1-1 0 0,1-1 1 0 0,-1 1 0 0 0,1-1-1 0 0,-1 0 1 0 0,1 1 0 0 0,0-1 0 0 0,0 0-1 0 0,-1 1 1 0 0,1-1 0 0 0,0 0-1 0 0,0 1 1 0 0,0-1 0 0 0,-1 0-1 0 0,1 0 1 0 0,0 1 0 0 0,0-1 0 0 0,0 0-1 0 0,0 1 1 0 0,0-1 0 0 0,1 0-58 0 0,3-17 942 0 0,60-114-146 0 0,19-42 40 0 0,-64 128-836 0 0,56-125 0 0 0,-66 153-609 0 0,-2-1 0 0 0,0 0 1 0 0,3-14 608 0 0,-10 32-5 0 0,0 1 0 0 0,0 0 0 0 0,0 0 1 0 0,0-1-1 0 0,1 1 0 0 0,-1 0 1 0 0,0-1-1 0 0,0 1 0 0 0,0 0 1 0 0,0-1-1 0 0,0 1 0 0 0,0 0 0 0 0,0-1 1 0 0,0 1-1 0 0,0 0 0 0 0,0-1 1 0 0,0 1-1 0 0,0 0 0 0 0,0-1 0 0 0,-1 1 1 0 0,1 0-1 0 0,0-1 0 0 0,0 1 1 0 0,0 0-1 0 0,0-1 0 0 0,0 1 1 0 0,-1 0-1 0 0,1 0 0 0 0,0-1 0 0 0,0 1 1 0 0,-1 0-1 0 0,1 0 0 0 0,0-1 5 0 0,-6 1-10 0 0,6 0 10 0 0,-7 1 0 0 0,0 0 0 0 0,-1 0 0 0 0,1 1 0 0 0,0-1 0 0 0,0 1 0 0 0,1 1 0 0 0,-1 0 0 0 0,0 0 0 0 0,1 0 0 0 0,-1 0 0 0 0,1 1 0 0 0,0 0 0 0 0,1 1 0 0 0,-9 5 0 0 0,1 1 0 0 0,1 0 0 0 0,0 1 0 0 0,1 0 0 0 0,-1 3 0 0 0,-15 23 0 0 0,1 1 0 0 0,3 2 0 0 0,1 0 0 0 0,-1 7 0 0 0,-22 55 0 0 0,4 1 0 0 0,-20 83 0 0 0,31-69 0 0 0,8-29 0 0 0,-8 8 0 0 0,20-68 0 0 0,-1-1 0 0 0,-2 0 0 0 0,-1-1 0 0 0,-1 0 0 0 0,-6 7 0 0 0,7-13-23 0 0,-1 0 0 0 0,-1-1-1 0 0,0 0 1 0 0,-2-2 0 0 0,0 0-1 0 0,-10 7 24 0 0,12-13-677 0 0,0-1 0 0 0,-1 0-1 0 0,0-1 1 0 0,-8 2 677 0 0,-6 0-1023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2 144 17503 0 0,'0'0'399'0'0,"0"0"60"0"0,0 2 21 0 0,-1 0-454 0 0,1 0 1 0 0,0 1-1 0 0,-1-1 1 0 0,1 0-1 0 0,0 0 1 0 0,0 1-1 0 0,1-1 1 0 0,-1 0-1 0 0,0 0 1 0 0,1 0-1 0 0,-1 1 1 0 0,1-1 0 0 0,0 0-1 0 0,0 0 1 0 0,0 0-1 0 0,0 0 1 0 0,0 0-1 0 0,0 0 1 0 0,0 0-1 0 0,1-1 1 0 0,-1 1-1 0 0,1 0 1 0 0,1 1-27 0 0,3 3 83 0 0,1 1 0 0 0,0-1 0 0 0,0 0 0 0 0,0-1 0 0 0,4 3-83 0 0,-3-4 139 0 0,0 0 1 0 0,0-1 0 0 0,1 1-1 0 0,-1-2 1 0 0,1 1 0 0 0,0-1-1 0 0,0 0 1 0 0,0-1-1 0 0,0 0 1 0 0,0 0 0 0 0,8-1-140 0 0,11-2 23 0 0,0 0 0 0 0,0-2 0 0 0,5-2-23 0 0,12-4 31 0 0,-1-2-1 0 0,0-2 1 0 0,16-9-31 0 0,125-60-1119 0 0,-172 77 894 0 0,117-59-2725 0 0,-71 31 1416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11975 0 0,'0'0'547'0'0,"0"0"-11"0"0,-2 0-344 0 0,-2 2-244 0 0,-5 1 306 0 0,0 0 0 0 0,1 1 0 0 0,-1 1 0 0 0,1-1 1 0 0,0 1-1 0 0,0 0 0 0 0,1 1 0 0 0,-7 5-254 0 0,-19 25 859 0 0,2 2 1 0 0,-1 4-860 0 0,-10 12 425 0 0,-24 36-425 0 0,-31 57 0 0 0,35-51 0 0 0,-51 81 0 0 0,-37 56 0 0 0,121-192-346 0 0,10-16-1287 0 0,2 1 0 0 0,-10 19 1633 0 0,26-43-5116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17503 0 0,'1'1'399'0'0,"10"5"-82"0"0,0-1 0 0 0,0-1 0 0 0,0 0 0 0 0,1 0 0 0 0,6 1-317 0 0,62 10-64 0 0,-17-9 64 0 0,1-3 0 0 0,59-5 0 0 0,-99 2 0 0 0,44-4 0 0 0,-1-3 0 0 0,-1-3 0 0 0,0-2 0 0 0,0-4 0 0 0,-1-2 0 0 0,-1-3 0 0 0,-1-3 0 0 0,11-9 0 0 0,-22 7-949 0 0,-2-3-3446 0 0,-2-4-1653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 13823 0 0,'0'0'315'0'0,"0"0"45"0"0,1 2 21 0 0,0 2-332 0 0,-1 1 0 0 0,1-1-1 0 0,-1 1 1 0 0,0-1 0 0 0,0 1 0 0 0,0-1-1 0 0,-1 1 1 0 0,1-1 0 0 0,-1 1-1 0 0,-1 2-48 0 0,-17 48-45 0 0,12-36 130 0 0,-15 37 506 0 0,-3-2 1 0 0,-2-1-1 0 0,-6 6-591 0 0,-100 149 424 0 0,99-158-210 0 0,34-50-214 0 0,-126 187 1420 0 0,71-112-1235 0 0,-28 26-185 0 0,45-59 0 0 0,-3-2 0 0 0,-1-1 0 0 0,-5 0 0 0 0,37-30 0 0 0,10-9-4 0 0,0-1 0 0 0,0 1 0 0 0,0 0 0 0 0,0 0 0 0 0,0 0 0 0 0,0 0 0 0 0,0 0 0 0 0,0 0 0 0 0,0 0-1 0 0,0 0 1 0 0,0 0 0 0 0,0-1 0 0 0,0 1 0 0 0,0 0 0 0 0,0 0 0 0 0,0 0 0 0 0,0 0 0 0 0,0 0 0 0 0,0 0 0 0 0,0 0 0 0 0,0 0 0 0 0,0 0 0 0 0,0-1-1 0 0,0 1 1 0 0,-1 0 0 0 0,1 0 0 0 0,0 0 0 0 0,0 0 0 0 0,0 0 0 0 0,0 0 0 0 0,0 0 0 0 0,0 0 0 0 0,0 0 0 0 0,0 0 0 0 0,0 0 0 0 0,0 0-1 0 0,0 0 1 0 0,-1 0 0 0 0,1 0 0 0 0,0 0 0 0 0,0 0 0 0 0,0 0 0 0 0,0 0 0 0 0,0 0 0 0 0,0 0 0 0 0,0 0 0 0 0,0 0 0 0 0,0 0 0 0 0,-1 0 0 0 0,1 0-1 0 0,0 0 5 0 0,5-9-193 0 0,3-2-184 0 0,1 0 1 0 0,0 1 0 0 0,0 0-1 0 0,11-7 377 0 0,46-34-1008 0 0,-25 20 491 0 0,9-7-653 0 0,1 3 0 0 0,2 2 0 0 0,1 2 0 0 0,42-16 1170 0 0,-81 41 230 0 0,0 2 0 0 0,0-1 0 0 0,1 2 0 0 0,4-1-230 0 0,-4 1 440 0 0,-14 3-375 0 0,0-1 0 0 0,-1 1-1 0 0,1 0 1 0 0,-1-1-1 0 0,1 1 1 0 0,-1 0-1 0 0,1 0 1 0 0,0 1 0 0 0,-1-1-1 0 0,1 0 1 0 0,-1 0-1 0 0,1 1 1 0 0,-1-1 0 0 0,1 1-1 0 0,-1-1 1 0 0,1 1-1 0 0,-1 0 1 0 0,1 0 0 0 0,-1-1-1 0 0,0 1 1 0 0,2 1-65 0 0,-2 0 78 0 0,1 0 1 0 0,-1 0-1 0 0,0 0 1 0 0,1-1-1 0 0,-1 1 1 0 0,0 1-1 0 0,0-1 0 0 0,-1 0 1 0 0,1 0-1 0 0,0 0 1 0 0,-1 0-1 0 0,1 1 1 0 0,-1-1-1 0 0,0 0-78 0 0,1 7 235 0 0,-1 0-1 0 0,0 1 0 0 0,0-1 1 0 0,-1 0-1 0 0,-1 0 1 0 0,1 0-1 0 0,-2 2-234 0 0,-4 12 203 0 0,0 0 0 0 0,-1-1-1 0 0,-9 16-202 0 0,10-25 0 0 0,0 1 0 0 0,1 0 0 0 0,1 0 0 0 0,0 1 0 0 0,-2 12 0 0 0,7-14 0 0 0,4-4-769 0 0,4-4-3236 0 0,3-3-1405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235 130 10135 0 0,'2'-1'464'0'0,"25"-3"-230"0"0,48-8 3140 0 0,72-23-3374 0 0,-131 31 153 0 0,38-15 472 0 0,-49 17-587 0 0,0 0 0 0 0,-1 0 0 0 0,1-1 0 0 0,-1 0 0 0 0,0 1 0 0 0,0-2 0 0 0,0 1 0 0 0,0 0 0 0 0,2-5-38 0 0,-5 7 0 0 0,0 0 0 0 0,0 0 0 0 0,-1 0 0 0 0,1 0 0 0 0,-1 0 0 0 0,1 0 0 0 0,-1 0 0 0 0,1 0 0 0 0,-1 0 0 0 0,1-1 0 0 0,-1 1 0 0 0,0 0 0 0 0,0 0 0 0 0,0-1 0 0 0,0 2 0 0 0,0 0 0 0 0,0-1 0 0 0,1 1 0 0 0,-1 0 0 0 0,-1 0 0 0 0,1-1 0 0 0,0 1 0 0 0,0 0 0 0 0,0 0 0 0 0,0 0 0 0 0,0-1 0 0 0,0 1 0 0 0,0 0 0 0 0,0 0 0 0 0,0 0 0 0 0,0-1 0 0 0,0 1 0 0 0,0 0 0 0 0,-1 0 0 0 0,1 0 0 0 0,0 0 0 0 0,0-1 0 0 0,0 1 0 0 0,0 0 0 0 0,0 0 0 0 0,-1 0 0 0 0,1 0 0 0 0,0 0 0 0 0,0 0 0 0 0,-1-1 0 0 0,-1 1 0 0 0,0 1 0 0 0,0-1 0 0 0,0 0 0 0 0,0 1 0 0 0,0-1 0 0 0,0 1 0 0 0,0 0 0 0 0,0-1 0 0 0,0 1 0 0 0,0 0 0 0 0,-7 3 0 0 0,-19 6 289 0 0,0 3 1 0 0,1 0-1 0 0,-21 14-289 0 0,-74 55 1110 0 0,98-66-1056 0 0,-53 40-38 0 0,-68 62-16 0 0,136-110 0 0 0,1 0 0 0 0,0 0 0 0 0,0 0 0 0 0,0 1 0 0 0,1 0 0 0 0,0 1 0 0 0,1 0 0 0 0,-4 7 0 0 0,9-16 1 0 0,1 1-1 0 0,0-1 0 0 0,-1 0 1 0 0,1 0-1 0 0,0 0 1 0 0,-1 1-1 0 0,1-1 0 0 0,0 0 1 0 0,0 0-1 0 0,0 1 1 0 0,0-1-1 0 0,0 0 0 0 0,0 0 1 0 0,0 1-1 0 0,1-1 0 0 0,-1 0 1 0 0,0 0-1 0 0,1 0 1 0 0,-1 0-1 0 0,1 1 0 0 0,-1-1 1 0 0,1 0-1 0 0,0 0 1 0 0,-1 0-1 0 0,1 0 0 0 0,0 0 1 0 0,0 0-1 0 0,0 0 1 0 0,0-1-1 0 0,-1 1 0 0 0,1 0 1 0 0,0 0-1 0 0,1-1 1 0 0,-1 1-1 0 0,0 0 0 0 0,0-1 1 0 0,0 1-1 0 0,0-1 0 0 0,0 0 1 0 0,1 1-1 0 0,-1-1 0 0 0,6 2-13 0 0,1 0 0 0 0,-1 0-1 0 0,1-1 1 0 0,-1 0 0 0 0,1 0-1 0 0,2-1 14 0 0,12-1-330 0 0,0 0 0 0 0,0-2 0 0 0,0 0 0 0 0,10-4 330 0 0,15-3-512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4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13823 0 0,'0'0'315'0'0,"0"0"45"0"0,0 0 21 0 0,0 0-49 0 0,0 2-220 0 0,-2 9 187 0 0,-1-1 0 0 0,0 0-1 0 0,0 1 1 0 0,-1-1 0 0 0,-1 0 0 0 0,0-1-1 0 0,0 1 1 0 0,-1 0-299 0 0,-17 24 1281 0 0,-15 16-1281 0 0,25-33 429 0 0,-10 12-382 0 0,-2-2-1 0 0,-13 11-46 0 0,-1-1-5437 0 0,28-27-611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73 284 10135 0 0,'0'0'231'0'0,"-1"1"29"0"0,-4 6-130 0 0,0-1-1 0 0,-1-1 0 0 0,0 1 1 0 0,0-1-1 0 0,-1 0 1 0 0,1 0-1 0 0,-1 0 1 0 0,-2 0-130 0 0,8-5 79 0 0,1 1-1 0 0,0-1 1 0 0,0 0-1 0 0,-1 0 1 0 0,1 0 0 0 0,0 1-1 0 0,0-1 1 0 0,-1 0-1 0 0,1 0 1 0 0,0 0-1 0 0,0 0 1 0 0,-1 1 0 0 0,1-1-1 0 0,0 0 1 0 0,-1 0-1 0 0,1 0 1 0 0,0 0 0 0 0,-1 0-1 0 0,1 0 1 0 0,0 0-1 0 0,-1 0 1 0 0,1 0 0 0 0,0 0-1 0 0,-1 0 1 0 0,1 0-1 0 0,0 0 1 0 0,-1 0-1 0 0,1 0 1 0 0,0 0 0 0 0,-1 0-1 0 0,1-1 1 0 0,0 1-1 0 0,0 0 1 0 0,-1 0 0 0 0,1 0-1 0 0,0 0 1 0 0,0-1-1 0 0,-1 1 1 0 0,1 0-1 0 0,0 0 1 0 0,0-1 0 0 0,-1 1-1 0 0,1 0 1 0 0,0 0-1 0 0,0-1 1 0 0,0 1 0 0 0,0 0-1 0 0,-1-1 1 0 0,1 1-1 0 0,0 0 1 0 0,0 0 0 0 0,0-1-1 0 0,0 1 1 0 0,0 0-1 0 0,0-1 1 0 0,0 1-1 0 0,0 0 1 0 0,0-1 0 0 0,0 1-1 0 0,0 0 1 0 0,0-1-79 0 0,4-19 1291 0 0,0 11-1090 0 0,1 1-1 0 0,1 0 1 0 0,-1 0 0 0 0,1 0-1 0 0,1 0 1 0 0,0 1 0 0 0,0 0-1 0 0,0 1 1 0 0,5-4-201 0 0,16-11-126 0 0,1 2-1 0 0,4-1 127 0 0,-11 7 123 0 0,16-8-123 0 0,7-2 0 0 0,-5 3 0 0 0,10-2-927 0 0,0 1 0 0 0,16-2 927 0 0,6-2-74 0 0,-70 24 412 0 0,0 2-270 0 0,-1 1 1 0 0,0-1 0 0 0,0 1 0 0 0,0-1 0 0 0,0 1 0 0 0,0-1 0 0 0,-1 1 0 0 0,1 0 0 0 0,0-1 0 0 0,-1 1 0 0 0,1 0 0 0 0,-1 0-1 0 0,1 0 1 0 0,-1-1 0 0 0,0 1 0 0 0,0 0 0 0 0,0 0 0 0 0,0 0 0 0 0,0-1 0 0 0,0 1 0 0 0,-1 0 0 0 0,1 0 0 0 0,0 0 0 0 0,-1 1-69 0 0,-2 5-38 0 0,-1 0 0 0 0,1 0-1 0 0,-1 0 1 0 0,-5 5 38 0 0,2 0 89 0 0,-47 74-89 0 0,26-43 0 0 0,-11 26 0 0 0,31-55-68 0 0,-9 19 215 0 0,16-32-219 0 0,0 0 0 0 0,0 1-1 0 0,0-1 1 0 0,1 0 0 0 0,-1 0-1 0 0,1 0 1 0 0,0 1 0 0 0,0-1-1 0 0,0 0 1 0 0,0 1 0 0 0,0-1-1 0 0,0 0 1 0 0,1 2 72 0 0,-1-3-299 0 0,0 0 0 0 0,0-1 0 0 0,1 1 1 0 0,-1 0-1 0 0,0-1 0 0 0,1 1 0 0 0,-1-1 0 0 0,1 1 0 0 0,-1-1 0 0 0,0 1 1 0 0,1-1-1 0 0,-1 1 0 0 0,1-1 0 0 0,0 1 0 0 0,-1-1 299 0 0,12 5-6048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1 15663 0 0,'-1'1'719'0'0,"-78"113"258"0"0,-186 345 1087 0 0,143-218-2064 0 0,111-223 0 0 0,-106 187 0 0 0,90-163 0 0 0,-2-2 0 0 0,-2 0 0 0 0,-25 23 0 0 0,39-45 0 0 0,-2 2 0 0 0,0-1 0 0 0,-1-1 0 0 0,-1 0 0 0 0,-14 8 0 0 0,34-25-145 0 0,-1 0 0 0 0,1 0 0 0 0,-1 0 1 0 0,0 0-1 0 0,1-1 0 0 0,-1 1 0 0 0,0 0 0 0 0,1-1 0 0 0,-1 1 0 0 0,0-1 0 0 0,0 0 0 0 0,1 1 0 0 0,-1-1 0 0 0,0 0 0 0 0,0 0 1 0 0,1 0-1 0 0,-1 0 0 0 0,0 0 0 0 0,0-1 0 0 0,0 1 0 0 0,1-1 0 0 0,-1 1 0 0 0,0-1 0 0 0,1 1 0 0 0,-1-1 0 0 0,0 0 0 0 0,1 0 1 0 0,-1 0-1 0 0,0 0 145 0 0,-1-1-1534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1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4607 0 0,'2'0'2468'0'0,"1"1"-1970"0"0,0 0 0 0 0,-1 0-1 0 0,1 1 1 0 0,0-1-1 0 0,-1 1 1 0 0,1-1-1 0 0,0 1 1 0 0,-1 0-1 0 0,0 0 1 0 0,1 0 0 0 0,-1 0-1 0 0,0 0 1 0 0,0 1-1 0 0,0-1 1 0 0,-1 0-1 0 0,4 5 1 0 0,-4-4-411 0 0,1 0 0 0 0,-1 0-1 0 0,0 0 1 0 0,0 0 0 0 0,0 1 0 0 0,0-1 0 0 0,0 0-1 0 0,-1 0 1 0 0,0 1 0 0 0,1-1 0 0 0,-1 0 0 0 0,0 1 0 0 0,-1-1-1 0 0,1 0 1 0 0,0 0 0 0 0,-1 1 0 0 0,0-1 0 0 0,0 0 0 0 0,-2 5-1 0 0,-2 5 131 0 0,-2 0-1 0 0,1-1 0 0 0,-11 15 0 0 0,14-24-168 0 0,-21 32 502 0 0,-30 30-1 0 0,27-34-54 0 0,-25 39-1 0 0,26-26-267 0 0,25-43-200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95 10135 0 0,'0'0'231'0'0,"0"0"29"0"0,0 0 19 0 0,0 0 37 0 0,0 0 125 0 0,0 0 58 0 0,0 0 11 0 0,0 0 2 0 0,0 0 0 0 0,0 0 0 0 0,0 0 0 0 0,0 0-69 0 0,2 0-294 0 0,0 0-114 0 0,0 0 0 0 0,-1 1 0 0 0,1-1 0 0 0,-1 1 1 0 0,0-1-1 0 0,1 1 0 0 0,-1-1 0 0 0,1 1 0 0 0,-1 0 0 0 0,0 0 0 0 0,1 0 0 0 0,-1 0 0 0 0,0 0 0 0 0,0 0 0 0 0,0 0 0 0 0,0 0 0 0 0,0 0 0 0 0,0 0 0 0 0,0 1 0 0 0,0-1 0 0 0,0 2-35 0 0,1 0 106 0 0,-1 0 0 0 0,0 0-1 0 0,0 0 1 0 0,0 0 0 0 0,0 0-1 0 0,-1 1 1 0 0,1-1 0 0 0,-1 0 0 0 0,0 1-1 0 0,0-1 1 0 0,0 0-106 0 0,-3 22 34 0 0,-1-1-1 0 0,-1-1 1 0 0,-1 1-1 0 0,-1-1 1 0 0,-6 12-34 0 0,-5 20-3 0 0,-11 38 3 0 0,-4-1 0 0 0,-42 80 0 0 0,56-130 0 0 0,20-42 0 0 0,-1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1 0 0 0,0-1 0 0 0,0 0 0 0 0,0 0 0 0 0,0 0 0 0 0,9-7 0 0 0,9-12 0 0 0,65-88 0 0 0,-26 32 0 0 0,-31 45 229 0 0,1 2 0 0 0,1 0-229 0 0,29-29 473 0 0,-42 41-577 0 0,0 0 0 0 0,2 2 1 0 0,7-6 103 0 0,-17 15-63 0 0,1-1 0 0 0,0 1 1 0 0,0 1-1 0 0,1 0 1 0 0,-1 0-1 0 0,1 0 0 0 0,0 1 1 0 0,0 0-1 0 0,2 1 63 0 0,-7 1 0 0 0,1 0 0 0 0,0 1 0 0 0,0-1 0 0 0,-1 1 0 0 0,1 0 0 0 0,0 1 0 0 0,-1-1 0 0 0,1 1 0 0 0,0 0 0 0 0,-1 0 0 0 0,1 0 0 0 0,-1 1 0 0 0,1 0 0 0 0,-1 0 0 0 0,0 0 0 0 0,0 0 0 0 0,1 0 0 0 0,-2 1 0 0 0,1 0 0 0 0,0 0 0 0 0,0 0 0 0 0,0 2 0 0 0,2 1 0 0 0,0 1 0 0 0,-1 0 0 0 0,0 1 0 0 0,-1-1 0 0 0,1 1 0 0 0,-1 0 0 0 0,-1 0 0 0 0,0 0 0 0 0,0 1 0 0 0,0-1 0 0 0,0 6 0 0 0,1 4 0 0 0,-1 0 0 0 0,-1 0 0 0 0,0 0 0 0 0,-2 0 0 0 0,0 18 0 0 0,-9 31-14 0 0,4-40 40 0 0,2 0 0 0 0,1 0 0 0 0,1 2-26 0 0,1-27 338 0 0,0-2 136 0 0,0 0 34 0 0,0 0-65 0 0,2-2-426 0 0,0 1 0 0 0,-1 0-1 0 0,1-1 1 0 0,-1 0 0 0 0,1 1 0 0 0,-1-1 0 0 0,1 0 0 0 0,-1 1 0 0 0,1-3-17 0 0,0 2 13 0 0,101-145 2035 0 0,-40 65-2048 0 0,4 4 0 0 0,31-26 0 0 0,-75 82-29 0 0,50-49-157 0 0,4 3 0 0 0,38-24 186 0 0,-84 67-552 0 0,-22 17-214 0 0,0 1-1 0 0,1 0 1 0 0,1 0 766 0 0,-9 6-1473 0 0,-2 1-51 0 0,0 0-11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3 158 15663 0 0,'0'0'37'0'0,"0"-1"0"0"0,-1 1-1 0 0,1 0 1 0 0,0-1 0 0 0,0 1-1 0 0,-1-1 1 0 0,1 1 0 0 0,0-1-1 0 0,0 1 1 0 0,0-1 0 0 0,-1 1-1 0 0,1-1 1 0 0,0 1 0 0 0,0-1-1 0 0,0 1 1 0 0,0-1 0 0 0,0 1-1 0 0,0-1 1 0 0,0 1 0 0 0,0-1-1 0 0,0 0 1 0 0,0 1 0 0 0,0-1-1 0 0,1 1 1 0 0,-1-1 0 0 0,0 1-1 0 0,0-1 1 0 0,0 1 0 0 0,1 0-1 0 0,-1-1 1 0 0,0 1 0 0 0,1-1-1 0 0,-1 1 1 0 0,0-1 0 0 0,1 1-1 0 0,-1 0 1 0 0,1-1 0 0 0,-1 1-1 0 0,0 0 1 0 0,1-1 0 0 0,-1 1-1 0 0,1 0 1 0 0,-1 0 0 0 0,1-1-1 0 0,-1 1 1 0 0,1 0 0 0 0,-1 0-1 0 0,1 0 1 0 0,-1 0 0 0 0,1 0-1 0 0,0 0-36 0 0,5-2-24 0 0,1 0 0 0 0,0 1 0 0 0,-1 0-1 0 0,3 0 25 0 0,0 0 383 0 0,37-4 529 0 0,0 2-1 0 0,1 2 1 0 0,13 3-912 0 0,7 0 1333 0 0,6-4-1333 0 0,107-12 1632 0 0,64-18-1632 0 0,-26-7-170 0 0,-75 9-5270 0 0,-113 23 3394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240 112 15663 0 0,'0'0'356'0'0,"0"0"50"0"0,0 0 20 0 0,0 0-42 0 0,2 1-180 0 0,1 1-34 0 0,1 0 1 0 0,0-1-1 0 0,1 1 0 0 0,-1-1 0 0 0,0 0 1 0 0,0 0-1 0 0,1-1 0 0 0,-1 1 0 0 0,0-1 0 0 0,1 0 1 0 0,-1 0-1 0 0,1 0-170 0 0,9 0-59 0 0,9 1 617 0 0,1-1-1 0 0,17-3-557 0 0,-30 2 156 0 0,0-1-1 0 0,0 0 1 0 0,-1-1-1 0 0,1 0 1 0 0,-1-1-1 0 0,9-3-155 0 0,-16 5 0 0 0,0 0 0 0 0,-1 0 0 0 0,1 0 0 0 0,-1 0 0 0 0,1 0 0 0 0,-1-1 0 0 0,0 1 0 0 0,0-1 0 0 0,0 1 0 0 0,0-1 0 0 0,1-3 0 0 0,-1 3 0 0 0,4-10 0 0 0,-8 8 0 0 0,1 3 0 0 0,1-1 0 0 0,-1 1 0 0 0,1 0 0 0 0,-1 0 0 0 0,0 0 0 0 0,0 0 0 0 0,0 0 0 0 0,0 1 0 0 0,0-1 0 0 0,0 0 0 0 0,0 0 0 0 0,0 1 0 0 0,-1-1 0 0 0,1 0 0 0 0,-1 1 0 0 0,1-1 0 0 0,-1 1 0 0 0,0 0 0 0 0,-1-1 0 0 0,0 0 0 0 0,-1 0 0 0 0,1 1 0 0 0,-1 0 0 0 0,0-1 0 0 0,1 1 0 0 0,-1 1 0 0 0,0-1 0 0 0,0 0 0 0 0,0 1 0 0 0,-1 0 0 0 0,-5 0 0 0 0,-1 1 0 0 0,1 0 0 0 0,0 0 0 0 0,-1 1 0 0 0,1 0 0 0 0,0 1 0 0 0,-7 3 0 0 0,-39 19 0 0 0,2 3 0 0 0,0 2 0 0 0,-36 28 0 0 0,58-37 0 0 0,31-20 5 0 0,-8 4-19 0 0,0 1 1 0 0,1 0-1 0 0,0 0 0 0 0,0 1 1 0 0,0 0-1 0 0,-4 6 14 0 0,11-11 30 0 0,-1 0-1 0 0,1 0 1 0 0,0-1 0 0 0,0 1-1 0 0,0 0 1 0 0,0 0 0 0 0,0 1-1 0 0,0-1 1 0 0,1 0-1 0 0,-1 0 1 0 0,1 0 0 0 0,-1 0-1 0 0,1 0 1 0 0,0 1 0 0 0,0-1-1 0 0,0 0 1 0 0,0 0 0 0 0,0 1-1 0 0,1-1 1 0 0,-1 0-1 0 0,1 0 1 0 0,-1 0 0 0 0,1 0-1 0 0,0 0 1 0 0,-1 1 0 0 0,1-1-1 0 0,1 0 1 0 0,-1-1 0 0 0,0 1-1 0 0,0 0 1 0 0,1 0 0 0 0,-1 0-1 0 0,1-1 1 0 0,0 2-30 0 0,11 9 283 0 0,1 0 0 0 0,0-1 0 0 0,0 0 0 0 0,16 8-283 0 0,-8-5-15 0 0,5 4-1386 0 0,2-2 0 0 0,0 0 1 0 0,5 0 1400 0 0,-1-2-1534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31 603 17503 0 0,'0'0'803'0'0,"-1"0"-18"0"0,-1 0-765 0 0,1 0-1 0 0,0 0 0 0 0,0 0 1 0 0,0 0-1 0 0,0 0 0 0 0,0 1 1 0 0,0-1-1 0 0,0 0 0 0 0,0 1 1 0 0,0-1-1 0 0,0 1 0 0 0,0-1 1 0 0,0 1-1 0 0,0-1 0 0 0,0 1 1 0 0,0 0-20 0 0,-9 8 81 0 0,9-9 300 0 0,1 0 110 0 0,0 0 18 0 0,0 0 3 0 0,0 0 0 0 0,1-2 0 0 0,6-8-167 0 0,0 0 0 0 0,1 0 0 0 0,0 0-1 0 0,1 1 1 0 0,0 1 0 0 0,0-1 0 0 0,3 0-345 0 0,16-16 589 0 0,116-126 315 0 0,-77 78-1197 0 0,3 3-1 0 0,9-2 294 0 0,-39 41-1626 0 0,0 1 1 0 0,2 3-1 0 0,34-17 1626 0 0,-54 34-1524 0 0,-2 2-11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151 101 15663 0 0,'0'0'356'0'0,"0"0"50"0"0,0 0 20 0 0,0 3-42 0 0,-9 21-118 0 0,0-1-1 0 0,-2 0 0 0 0,0 0 1 0 0,-13 18-266 0 0,10-18 281 0 0,1 1 1 0 0,0 0 0 0 0,2 1-1 0 0,-5 18-281 0 0,11-25 18 0 0,-8 32 927 0 0,13-46-762 0 0,-1 0 0 0 0,1 0 0 0 0,0 0 0 0 0,-1 0 0 0 0,2 0 0 0 0,-1 0 0 0 0,1-1 0 0 0,-1 1 0 0 0,1 0 0 0 0,0 0 0 0 0,1 1-183 0 0,-2-4 32 0 0,0 0 0 0 0,1 0 0 0 0,-1-1 1 0 0,1 1-1 0 0,0 0 0 0 0,-1 0 0 0 0,1 0 0 0 0,0 0 0 0 0,-1-1 0 0 0,1 1 0 0 0,0 0 0 0 0,0-1 0 0 0,0 1 0 0 0,-1-1 0 0 0,1 1 1 0 0,0-1-1 0 0,0 1 0 0 0,0-1 0 0 0,0 1 0 0 0,0-1 0 0 0,0 0 0 0 0,0 0 0 0 0,0 1 0 0 0,0-1 0 0 0,0 0 0 0 0,0 0 1 0 0,0 0-1 0 0,0 0 0 0 0,0 0 0 0 0,0 0 0 0 0,0 0 0 0 0,0-1 0 0 0,0 1 0 0 0,0 0 0 0 0,0-1 0 0 0,0 1 0 0 0,1-1-32 0 0,3-1 75 0 0,1 0 1 0 0,-1-1-1 0 0,0 0 0 0 0,0 0 0 0 0,4-3-75 0 0,9-8 310 0 0,-1-1 1 0 0,-1-1-1 0 0,0-1 1 0 0,3-5-311 0 0,24-24 363 0 0,17-16-363 0 0,32-32 0 0 0,-90 92 0 0 0,154-135 0 0 0,-145 130-170 0 0,1 0 1 0 0,-1 1-1 0 0,1 0 0 0 0,1 1 1 0 0,-1 0-1 0 0,1 1 0 0 0,12-2 170 0 0,-5 0-196 0 0,21-2-1861 0 0,-25 8-691 0 0,-1-1 0 0 0,1 2 1 0 0,0 0-1 0 0,13 3 2748 0 0,-25-3-1536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10 11975 0 0,'0'0'267'0'0,"2"-1"42"0"0,4-1-217 0 0,-1 1 0 0 0,1-1 0 0 0,0 1 0 0 0,-1 0 0 0 0,1 0 0 0 0,0 1 0 0 0,0 0 0 0 0,1 0-92 0 0,2 0 71 0 0,-7 0 294 0 0,-2 0 122 0 0,0 0 22 0 0,0 0 71 0 0,0 0 286 0 0,0 0 124 0 0,0 0 30 0 0,0 0-133 0 0,-2 1-583 0 0,-48 14-273 0 0,-21 11-31 0 0,58-21 2 0 0,-21 9 413 0 0,2 1-1 0 0,-1 2 0 0 0,2 2 1 0 0,1 1-1 0 0,-21 16-414 0 0,46-31 0 0 0,0-1 0 0 0,0 1 0 0 0,0-1 0 0 0,0 2 0 0 0,1-1 0 0 0,-4 5 0 0 0,3 2 6 0 0,7-8 33 0 0,-1-4-12 0 0,-1 2 79 0 0,1-1 0 0 0,0 1-1 0 0,0-1 1 0 0,0 0 0 0 0,0 0 0 0 0,1 1 0 0 0,-1-1-1 0 0,0 0 1 0 0,1 0 0 0 0,-1 0 0 0 0,0 0-1 0 0,1 0 1 0 0,-1-1 0 0 0,1 1 0 0 0,0 0-106 0 0,1 0 224 0 0,48 25-59 0 0,-45-23-170 0 0,4 4 16 0 0,3-4-81 0 0,-12-2-267 0 0,21-2-1088 0 0,24-11-1392 0 0,-37 8-478 0 0,12-2-3399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88 15663 0 0,'0'-1'356'0'0,"33"-51"1008"0"0,-32 51-1365 0 0,0-1 1 0 0,0 1-1 0 0,-1 0 0 0 0,1-1 0 0 0,0 1 0 0 0,0 0 0 0 0,1 0 0 0 0,-1-1 1 0 0,0 1-1 0 0,0 0 0 0 0,1 0 0 0 0,-1 0 0 0 0,1 0 1 0 0,16-13 82 0 0,-18 14-28 0 0,1 0 0 0 0,-1 0 0 0 0,0-1 1 0 0,0 1-1 0 0,0 0 0 0 0,1 0 0 0 0,-1 0 0 0 0,0-1 1 0 0,0 1-1 0 0,1 0 0 0 0,-1 0 0 0 0,0 0 0 0 0,0 0 1 0 0,1-1-1 0 0,-1 1 0 0 0,0 0 0 0 0,1 0 0 0 0,-1 0 1 0 0,0 0-1 0 0,1 0 0 0 0,-1 0 0 0 0,0 0 0 0 0,0 0 0 0 0,1 0 1 0 0,-1 0-1 0 0,0 0 0 0 0,1 0 0 0 0,-1 0 0 0 0,0 0 1 0 0,1 0-1 0 0,-1 0 0 0 0,0 0 0 0 0,1 1 0 0 0,-1-1-54 0 0,1 10 307 0 0,-9 16-44 0 0,-5-2 346 0 0,-1-1 0 0 0,-2 1-1 0 0,0-2 1 0 0,-4 3-609 0 0,-78 83 1174 0 0,20-24-1130 0 0,-95 117-44 0 0,149-176 0 0 0,-4 7 0 0 0,-1 2 0 0 0,22-24 0 0 0,0 0 0 0 0,0 0 0 0 0,1 1 0 0 0,0-1 0 0 0,-3 12 0 0 0,8-21-51 0 0,1 0 0 0 0,-1 0 0 0 0,1 0 0 0 0,-1 0 0 0 0,1 0 0 0 0,0 0 0 0 0,-1 0 0 0 0,1 0 0 0 0,0 0 0 0 0,0 0 0 0 0,0 0 0 0 0,0 0 0 0 0,0 0 0 0 0,0 0 0 0 0,0 0 0 0 0,0 0 0 0 0,1 0 0 0 0,-1 1 0 0 0,0-1 0 0 0,1 0 0 0 0,-1 0 0 0 0,0 0 0 0 0,1 0 0 0 0,-1-1 0 0 0,1 1 0 0 0,0 0 0 0 0,-1 0 0 0 0,1 0 0 0 0,0 0 0 0 0,-1 0 0 0 0,1-1 0 0 0,0 1 0 0 0,0 0 0 0 0,0-1 0 0 0,0 1 51 0 0,2 1-348 0 0,0-1 1 0 0,0-1-1 0 0,1 1 0 0 0,-1 0 0 0 0,0-1 1 0 0,0 1-1 0 0,0-1 0 0 0,0 0 0 0 0,0 0 0 0 0,1 0 1 0 0,0-1 347 0 0,26-2-2046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9 13823 0 0,'1'0'315'0'0,"4"-3"-71"0"0,-3 2-143 0 0,1 0 0 0 0,0 0 0 0 0,-1 1 1 0 0,1-1-1 0 0,0 0 0 0 0,-1 1 0 0 0,1 0 0 0 0,0-1 1 0 0,0 1-1 0 0,1 0-101 0 0,-2 0 377 0 0,-4 2 110 0 0,-10 8 155 0 0,-1 1 1 0 0,0-2-1 0 0,-1 0 1 0 0,-10 5-643 0 0,-26 17 1011 0 0,8 2 664 0 0,-35 36-1675 0 0,49-43-11 0 0,0-1 1 0 0,-2-1-1 0 0,0-1 0 0 0,-27 14 11 0 0,54-36 0 0 0,-12 9 0 0 0,9-3 72 0 0,5-6 299 0 0,0 0-357 0 0,1 0 0 0 0,-1 0 0 0 0,1 0 0 0 0,0 0 0 0 0,-1 0 0 0 0,1 0 0 0 0,0-1 0 0 0,0 1 0 0 0,0 0 0 0 0,-1 0 0 0 0,1 0 0 0 0,0 0 0 0 0,0 0 0 0 0,0 0 0 0 0,1 0 0 0 0,-1 0 0 0 0,0 0 0 0 0,0 0 0 0 0,0 0 0 0 0,1 0 0 0 0,-1 0 0 0 0,1 0 0 0 0,-1 0 0 0 0,0 0 0 0 0,1-1 0 0 0,-1 1 0 0 0,1 0 0 0 0,0 0 0 0 0,-1 0 0 0 0,1-1 0 0 0,0 1 0 0 0,0 0-14 0 0,24 25-896 0 0,-23-25 973 0 0,17 15-87 0 0,-8-7 9 0 0,0 0-1 0 0,-1 1 1 0 0,0 0 0 0 0,-1 0-1 0 0,4 6 2 0 0,-11-13 0 0 0,0 0 0 0 0,0 0 0 0 0,-1 0 0 0 0,1 0 0 0 0,-1 1 0 0 0,1-1 1 0 0,-1 0-1 0 0,0 1 0 0 0,-1-1 0 0 0,1 1 0 0 0,0-1 0 0 0,-1 1 0 0 0,0-1 0 0 0,0 1 0 0 0,0 0 0 0 0,0-1 0 0 0,-1 1 0 0 0,1-1 0 0 0,-1 1 0 0 0,0-1 0 0 0,0 1 0 0 0,0-1 0 0 0,-1 2 0 0 0,-2 2 111 0 0,0-1 1 0 0,0 1-1 0 0,0-1 0 0 0,-1 0 1 0 0,1 0-1 0 0,-1-1 0 0 0,-1 1 1 0 0,1-1-1 0 0,-1 0 0 0 0,0-1 0 0 0,0 1 1 0 0,-1-1-1 0 0,1 0 0 0 0,-1-1 1 0 0,0 0-1 0 0,-4 2-111 0 0,-18 5 52 0 0,0-1-1 0 0,0-1 1 0 0,-20 2-52 0 0,1 0-345 0 0,13-6-638 0 0,23-2 471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73 10135 0 0,'0'0'464'0'0,"1"-1"-9"0"0,0-4-155 0 0,-1 4 443 0 0,0 1 227 0 0,0 0 44 0 0,0 0-61 0 0,0 2-790 0 0,0-1 0 0 0,-1 1 0 0 0,1 0 0 0 0,-1 0 0 0 0,1-1 0 0 0,-1 1-1 0 0,0 0 1 0 0,0-1 0 0 0,0 2-163 0 0,-2 3 259 0 0,-13 33-136 0 0,3 2 1 0 0,1-1-1 0 0,1 2 0 0 0,3 0 0 0 0,-1 15-123 0 0,6-18 0 0 0,1 0 0 0 0,2 0 0 0 0,1 0 0 0 0,4 10 0 0 0,-3-39 0 0 0,0 1 0 0 0,1-1 0 0 0,0 0 0 0 0,1 0 0 0 0,1 0 0 0 0,4 13 0 0 0,-9-24 0 0 0,0 1 0 0 0,0 0 0 0 0,0 0 0 0 0,0 0 0 0 0,0 0 0 0 0,0 0 0 0 0,0 0 0 0 0,0-1 0 0 0,0 1 0 0 0,0 0 0 0 0,1 0 0 0 0,-1 0 0 0 0,0 0 0 0 0,0 0 0 0 0,0 0 0 0 0,0 0 0 0 0,0 0 0 0 0,0-1 0 0 0,0 1 0 0 0,1 0 0 0 0,-1 0 0 0 0,0 0 0 0 0,0 0 0 0 0,0 0 0 0 0,0 0 0 0 0,0 0 0 0 0,1 0 0 0 0,-1 0 0 0 0,0 0 0 0 0,0 0 0 0 0,0 0 0 0 0,0 0 0 0 0,0 0 0 0 0,1 0 0 0 0,-1 0 0 0 0,0 0 0 0 0,0 0 0 0 0,0 0 0 0 0,0 0 0 0 0,0 1 0 0 0,1-1 0 0 0,-1 0 0 0 0,0 0 0 0 0,0 0 0 0 0,0 0 0 0 0,0 0 0 0 0,0 0 0 0 0,0 0 0 0 0,0 0 0 0 0,1 0 0 0 0,-1 1 0 0 0,0-1 0 0 0,0 0 0 0 0,0 0 0 0 0,0 0 0 0 0,0 0 0 0 0,0 0 0 0 0,0 1 0 0 0,0-1 0 0 0,0 0 0 0 0,0 0 0 0 0,0 0 0 0 0,0 0 0 0 0,0 0 0 0 0,0 1 0 0 0,0-1 0 0 0,4-11 0 0 0,-4 10 0 0 0,8-23 0 0 0,2 1 0 0 0,0 0 0 0 0,1 1 0 0 0,2-1 0 0 0,56-85 0 0 0,-55 87 0 0 0,-3 6 0 0 0,0 1 0 0 0,1 0 0 0 0,0 0 0 0 0,2 1 0 0 0,-1 0 0 0 0,14-8 0 0 0,-16 15 0 0 0,-10 6 0 0 0,0 0 0 0 0,0 0 0 0 0,0 0 0 0 0,0 0 0 0 0,0 0 0 0 0,0 0 0 0 0,0 1 0 0 0,0-1 0 0 0,0 0 0 0 0,0 1 0 0 0,-1-1 0 0 0,1 0 0 0 0,0 1 0 0 0,0-1 0 0 0,0 1 0 0 0,-1-1 0 0 0,1 1 0 0 0,0 0 0 0 0,0-1 0 0 0,-1 1 0 0 0,1 0 0 0 0,-1-1 0 0 0,1 1 0 0 0,-1 0 0 0 0,1 0 0 0 0,-1 0 0 0 0,1-1 0 0 0,-1 1 0 0 0,1 0 0 0 0,8 28 0 0 0,-9-29 0 0 0,14 67 439 0 0,-1 12-439 0 0,5 26 492 0 0,-12-67 625 0 0,-1 14-1117 0 0,3 15 0 0 0,-8-67 0 0 0,0 0 0 0 0,0 0 0 0 0,1-1 0 0 0,-1 1 0 0 0,0 0 0 0 0,0 0 0 0 0,0-1 0 0 0,0 1 0 0 0,0 0 0 0 0,1 0 0 0 0,-1 0 0 0 0,0-1 0 0 0,0 1 0 0 0,0 0 0 0 0,1 0 0 0 0,-1 0 0 0 0,0 0 0 0 0,0-1 0 0 0,1 1 0 0 0,-1 0 0 0 0,0 0 0 0 0,0 0 0 0 0,1 0 0 0 0,-1 0 0 0 0,0 0 0 0 0,0 0 0 0 0,1 0 0 0 0,-1 0 0 0 0,0 0 0 0 0,0 0 0 0 0,1 0 0 0 0,-1 0 0 0 0,0 0 0 0 0,1 0 0 0 0,-1 0 0 0 0,0 0 0 0 0,0 0 0 0 0,1 0 0 0 0,-1 0 0 0 0,0 0 0 0 0,0 1 0 0 0,1-1 0 0 0,-1 0 0 0 0,0 0 0 0 0,0 0 0 0 0,0 0 0 0 0,1 1 0 0 0,-1-1 0 0 0,0 0 0 0 0,0 0 0 0 0,0 0 0 0 0,0 1 0 0 0,1-1 0 0 0,-1 0 0 0 0,0 0 0 0 0,0 1 0 0 0,0-1 0 0 0,0 0 0 0 0,0 0 0 0 0,0 1 0 0 0,0-1 0 0 0,0 0 0 0 0,0 0 0 0 0,0 1 0 0 0,0-1 0 0 0,0 0 0 0 0,0 1 0 0 0,0-1 0 0 0,0 0 0 0 0,0 0 0 0 0,7-8 35 0 0,-1 0 0 0 0,1-1 0 0 0,-2 0 0 0 0,0-1-1 0 0,0 1 1 0 0,0-1 0 0 0,-1-2-35 0 0,13-23 687 0 0,3 1-125 0 0,1 2-1 0 0,6-5-561 0 0,10-15-6 0 0,21-27 6 0 0,3 2 0 0 0,4 3 0 0 0,3 3 0 0 0,10-4 0 0 0,-73 71-10 0 0,15-16-54 0 0,2 1 1 0 0,0 2-1 0 0,14-10 64 0 0,-34 26-1051 0 0,-2 1-385 0 0,0 0-1000 0 0,0 0-3704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22 11975 0 0,'0'0'267'0'0,"0"0"42"0"0,0 0 17 0 0,0 0-28 0 0,0 0-126 0 0,0 0 204 0 0,1-1 111 0 0,32-16 1558 0 0,-32 17-1533 0 0,1-1-69 0 0,5-1-222 0 0,-7 2-187 0 0,1 0 0 0 0,-1 0-1 0 0,0 0 1 0 0,1 0 0 0 0,-1 0-1 0 0,0 0 1 0 0,0 0 0 0 0,1 0 0 0 0,-1 1-1 0 0,0-1 1 0 0,1 0 0 0 0,-1 0-1 0 0,0 0 1 0 0,0 0 0 0 0,1 1 0 0 0,-1-1-1 0 0,0 0 1 0 0,0 0 0 0 0,0 0-1 0 0,1 1 1 0 0,-1-1 0 0 0,0 0-1 0 0,0 0 1 0 0,0 1 0 0 0,0-1 0 0 0,0 0-1 0 0,1 0 1 0 0,-1 1 0 0 0,0-1-1 0 0,0 0 1 0 0,0 1 0 0 0,0-1 0 0 0,0 0-1 0 0,0 0 1 0 0,0 1 0 0 0,0-1-1 0 0,0 0 1 0 0,0 1 0 0 0,0-1-1 0 0,0 1-33 0 0,0 11 485 0 0,0-12-491 0 0,-2 9 25 0 0,0 0 0 0 0,0-1 0 0 0,-1 1 0 0 0,0-1 0 0 0,0 1 0 0 0,-1-1 0 0 0,0 0 0 0 0,-4 5-19 0 0,-2 4 13 0 0,-9 18 61 0 0,-24 29-74 0 0,2-1-903 0 0,35-52-2016 0 0,6-11-2877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6447 0 0,'0'0'136'0'0,"0"0"32"0"0,2 16 8 0 0,-4-1 16 0 0,0 2-192 0 0,2-1 0 0 0,2 0 0 0 0,2 0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98 184 13823 0 0,'0'0'315'0'0,"0"0"45"0"0,0 0 21 0 0,0 0-49 0 0,2 1-220 0 0,2 1 63 0 0,1 0-1 0 0,0 0 1 0 0,-1-1 0 0 0,1 0-1 0 0,0 0 1 0 0,0 0-1 0 0,0 0 1 0 0,0-1 0 0 0,0 0-1 0 0,0 0 1 0 0,0 0-1 0 0,0-1 1 0 0,0 1 0 0 0,0-1-1 0 0,-1 0 1 0 0,1-1-1 0 0,0 1 1 0 0,0-1 0 0 0,-1 0-1 0 0,1 0-174 0 0,12-7-30 0 0,0 0 1 0 0,0-1-1 0 0,-1-1 0 0 0,-1 0 0 0 0,1-1 1 0 0,-2-1-1 0 0,0 0 0 0 0,-1-1 0 0 0,7-9 30 0 0,-18 20-68 0 0,0 1 0 0 0,0-1-1 0 0,-1 0 1 0 0,1 1 0 0 0,-1-1-1 0 0,1 0 1 0 0,-1 0 0 0 0,0 0 0 0 0,0 0-1 0 0,0-2 69 0 0,-1 4-11 0 0,0 0 1 0 0,0 1-1 0 0,1-1 0 0 0,-1 0 0 0 0,0 0 0 0 0,0 0 0 0 0,0 0 1 0 0,-1 0-1 0 0,1 1 0 0 0,0-1 0 0 0,0 0 0 0 0,0 0 1 0 0,-1 0-1 0 0,1 1 0 0 0,0-1 0 0 0,-1 0 0 0 0,1 0 0 0 0,0 1 1 0 0,-1-1-1 0 0,1 0 0 0 0,-1 1 0 0 0,0-1 0 0 0,1 0 0 0 0,-1 1 1 0 0,1-1-1 0 0,-1 1 0 0 0,0-1 0 0 0,1 1 0 0 0,-1-1 1 0 0,0 1-1 0 0,0-1 0 0 0,1 1 0 0 0,-1 0 0 0 0,0 0 0 0 0,0-1 1 0 0,0 1-1 0 0,1 0 0 0 0,-1 0 0 0 0,0 0 0 0 0,0 0 11 0 0,-5-1 0 0 0,1 1 0 0 0,-1 0 0 0 0,1 0 0 0 0,-1 0 0 0 0,1 1 0 0 0,-1 0 0 0 0,1 0 0 0 0,-1 0 0 0 0,1 1 0 0 0,0 0 0 0 0,0 0 0 0 0,0 0 0 0 0,-4 3 0 0 0,-10 6 0 0 0,1 0 0 0 0,-16 14 0 0 0,26-19 0 0 0,-14 12 199 0 0,1 0 1 0 0,0 1-1 0 0,1 2 0 0 0,1 0 0 0 0,-2 5-199 0 0,11-13 111 0 0,1 0 0 0 0,0 1-1 0 0,2 0 1 0 0,-1 0 0 0 0,2 0-1 0 0,0 1 1 0 0,0 0 0 0 0,2 0-1 0 0,-4 16-110 0 0,7-25 0 0 0,0-1 0 0 0,1 1 0 0 0,0 0 0 0 0,0 0 0 0 0,0 0 0 0 0,0-1 0 0 0,1 1 0 0 0,0 0 0 0 0,0 0 0 0 0,1-1 0 0 0,-1 1 0 0 0,1-1 0 0 0,1 1 0 0 0,2 4 0 0 0,-3-6 0 0 0,1 0 0 0 0,0 0 0 0 0,0 0 0 0 0,0-1 0 0 0,1 1 0 0 0,-1-1 0 0 0,1 0 0 0 0,0 0 0 0 0,0 0 0 0 0,0-1 0 0 0,0 1 0 0 0,1-1 0 0 0,-1 0 0 0 0,0 0 0 0 0,1 0 0 0 0,0-1 0 0 0,3 1 0 0 0,2 0 52 0 0,0 0 1 0 0,0-1-1 0 0,-1-1 0 0 0,1 0 0 0 0,0 0 1 0 0,5-1-53 0 0,22-4-968 0 0,-1-2-3722 0 0,-6 0-1358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287 179 13823 0 0,'0'0'630'0'0,"0"0"-13"0"0,0 3-320 0 0,-37 105 1711 0 0,14-36-1528 0 0,-3-1 0 0 0,-3-2 0 0 0,-8 9-480 0 0,-16 26 746 0 0,2-4-1743 0 0,21-33-2869 0 0,29-66 2342 0 0,1-1-11 0 0,0 0-1 0 0,3-2 0 0 0,11-10 0 0 0,5-5 0 0 0</inkml:trace>
  <inkml:trace contextRef="#ctx0" brushRef="#br0" timeOffset="1">853 0 15663 0 0,'0'0'356'0'0,"-1"2"50"0"0,0 3-260 0 0,-1 1 0 0 0,0-1 0 0 0,0 0-1 0 0,-1 0 1 0 0,1 1 0 0 0,-1-2 0 0 0,-2 4-146 0 0,-27 34-116 0 0,19-25 240 0 0,-72 102 1845 0 0,-49 97-1969 0 0,111-172 0 0 0,2 1 0 0 0,2 1 0 0 0,1 3 0 0 0,10-30 0 0 0,0 7 0 0 0,-4 21 0 0 0,-2 4 0 0 0,-2 10-2793 0 0,1 10 2793 0 0,12-52-1023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14 10135 0 0,'14'-14'919'0'0,"-14"14"-687"0"0,0 0 156 0 0,0 0 100 0 0,0 0 21 0 0,0 0-66 0 0,-10 4-278 0 0,-6 0-15 0 0,0 1 284 0 0,1 0-1 0 0,-1 1 0 0 0,1 0 0 0 0,-14 9-433 0 0,-29 22 146 0 0,-43 38-146 0 0,-48 50 21 0 0,78-65-23 0 0,-74 72 2 0 0,75-66 0 0 0,63-60-2 0 0,2-2 9 0 0,0 1 0 0 0,0-1-1 0 0,1 1 1 0 0,0 0 0 0 0,0 1 0 0 0,0-1-1 0 0,0 1 1 0 0,1-1 0 0 0,0 1 0 0 0,0 0-1 0 0,0 1-6 0 0,3-7 43 0 0,1 1-1 0 0,-1-1 0 0 0,1 1 1 0 0,-1-1-1 0 0,0 1 0 0 0,1-1 1 0 0,-1 1-1 0 0,1-1 1 0 0,-1 1-1 0 0,1-1 0 0 0,-1 1 1 0 0,1-1-1 0 0,0 0 0 0 0,-1 0 1 0 0,1 1-1 0 0,-1-1 1 0 0,1 0-1 0 0,0 0 0 0 0,0 1-42 0 0,-1-1 54 0 0,9 3 16 0 0,0 0-1 0 0,0-1 1 0 0,1 0 0 0 0,-1-1-1 0 0,0 0 1 0 0,1 0 0 0 0,-1-1-1 0 0,3 0-69 0 0,20-2 495 0 0,26-5-495 0 0,-22 2 65 0 0,95-14-6981 0 0,65-19 6916 0 0,-151 27-4524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62 11975 0 0,'-1'-9'576'0'0,"1"8"-536"0"0,-1-1-1 0 0,1 1 0 0 0,-1-1 0 0 0,0 1 1 0 0,0-1-1 0 0,1 1 0 0 0,-1-1 1 0 0,0 1-1 0 0,0 0 0 0 0,-1 0 1 0 0,1-1-1 0 0,0 1 0 0 0,0 0 0 0 0,0 0 1 0 0,-1 0-1 0 0,1 0 0 0 0,-1 0 1 0 0,1 1-1 0 0,-1-1-39 0 0,-1 0 110 0 0,0-1 1 0 0,0 2-1 0 0,-1-1 1 0 0,1 0-1 0 0,0 1 1 0 0,0-1-1 0 0,-1 1 1 0 0,1 0-1 0 0,-3 0-110 0 0,-2 1 245 0 0,1 0 1 0 0,-1 0-1 0 0,1 1 1 0 0,-1 0-1 0 0,1 0 0 0 0,0 1 1 0 0,0 0-1 0 0,-5 3-245 0 0,-6 3 187 0 0,1 1 0 0 0,0 1-1 0 0,0 1 1 0 0,1 0 0 0 0,1 1-1 0 0,-10 11-186 0 0,15-14 168 0 0,1 1-1 0 0,1 0 0 0 0,0 1 1 0 0,0 0-1 0 0,1 0 0 0 0,-2 7-167 0 0,7-16 38 0 0,1 1 0 0 0,-1-1 0 0 0,1 1 1 0 0,0-1-1 0 0,0 1 0 0 0,1-1 0 0 0,-1 1 0 0 0,1-1 0 0 0,0 1 0 0 0,-1 0 0 0 0,2-1 0 0 0,-1 1 0 0 0,0-1 0 0 0,1 1 0 0 0,0 0 0 0 0,-1-1 0 0 0,2 1 1 0 0,-1-1-1 0 0,0 0 0 0 0,1 1 0 0 0,-1-1 0 0 0,1 0 0 0 0,0 0 0 0 0,0 0 0 0 0,0 0 0 0 0,0 0 0 0 0,3 2-38 0 0,-1-2 0 0 0,0 0 1 0 0,-1 0-1 0 0,2 0 0 0 0,-1-1 0 0 0,0 1 0 0 0,1-1 1 0 0,-1 0-1 0 0,1-1 0 0 0,-1 1 0 0 0,1-1 0 0 0,0 0 1 0 0,0 0-1 0 0,0 0 0 0 0,-1 0 0 0 0,1-1 0 0 0,0 0 1 0 0,0 0-1 0 0,0-1 0 0 0,2 1 0 0 0,13-3 216 0 0,0-1-1 0 0,0-1 1 0 0,-1 0 0 0 0,2-2-216 0 0,-18 6 80 0 0,8-2 52 0 0,0-1 0 0 0,0 0 1 0 0,-1-1-1 0 0,1 0 0 0 0,-1-1 0 0 0,-1 0 1 0 0,1-1-1 0 0,-1 0 0 0 0,2-2-132 0 0,-7 5-81 0 0,1 0 0 0 0,-1-1 0 0 0,0 0 0 0 0,-1 0 0 0 0,1 0 1 0 0,-1 0-1 0 0,0 0 0 0 0,-1 0 0 0 0,1-1 0 0 0,-1 0 0 0 0,0 1 0 0 0,0-1 0 0 0,-1 0 0 0 0,0 0 0 0 0,0 0 0 0 0,0 0 0 0 0,-1 0 0 0 0,1-2 81 0 0,-2-4-349 0 0,0 1 0 0 0,0 0-1 0 0,-1-1 1 0 0,0 1 0 0 0,-1 0-1 0 0,-1 0 1 0 0,0 1 0 0 0,0-1-1 0 0,-1 1 1 0 0,-2-4 349 0 0,5 11-425 0 0,0 0 0 0 0,-1 0 0 0 0,0 0 0 0 0,1 0 0 0 0,-1 1 0 0 0,0-1 0 0 0,0 1 0 0 0,0 0 0 0 0,-1 0 0 0 0,1 0 1 0 0,0 1-1 0 0,-1-1 0 0 0,1 1 0 0 0,-1-1 0 0 0,1 1 0 0 0,-1 0 0 0 0,0 1 0 0 0,0-1 0 0 0,1 1 0 0 0,-1-1 0 0 0,-3 1 425 0 0,3 0-2047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138 368 10135 0 0,'-1'2'231'0'0,"-9"10"55"0"0,0-1 0 0 0,-1 0 1 0 0,0 0-1 0 0,-1-1 0 0 0,0-1 0 0 0,-4 3-286 0 0,13-10 302 0 0,0-1-1 0 0,0 1 0 0 0,0-1 1 0 0,0 1-1 0 0,0-1 0 0 0,0 0 1 0 0,0 0-1 0 0,-1-1 0 0 0,1 1 1 0 0,0-1-1 0 0,0 1 0 0 0,-1-1-301 0 0,3 0 544 0 0,-9-20 996 0 0,9 16-1400 0 0,0 0 0 0 0,1 0 0 0 0,-1 0 0 0 0,1 0 0 0 0,0 0 0 0 0,1 0 0 0 0,-1 1 0 0 0,1-1 0 0 0,-1 0 0 0 0,1 0 0 0 0,0 0 0 0 0,1 0-1 0 0,-1 1 1 0 0,1-1 0 0 0,-1 0 0 0 0,2-1-140 0 0,5-8 426 0 0,0 0 0 0 0,0 1-1 0 0,9-9-425 0 0,12-12 25 0 0,2 1-1 0 0,1 1 1 0 0,1 2-1 0 0,2 1 1 0 0,1 2 0 0 0,1 1-1 0 0,32-15-24 0 0,-43 25 0 0 0,-7 4 0 0 0,1 0 0 0 0,0 2 0 0 0,8-3 0 0 0,-21 10 0 0 0,0 0 0 0 0,-1 0 0 0 0,1 1 0 0 0,0-1 0 0 0,0 2 0 0 0,0-1 0 0 0,0 1 0 0 0,0 0 0 0 0,0 0 0 0 0,0 1 0 0 0,0 0 0 0 0,5 2 0 0 0,-10-3-3 0 0,0 1-1 0 0,0-1 0 0 0,0 1 1 0 0,-1 0-1 0 0,1 0 1 0 0,0 0-1 0 0,-1 0 1 0 0,1 0-1 0 0,0 0 0 0 0,-1 0 1 0 0,0 1-1 0 0,1-1 1 0 0,-1 1-1 0 0,0-1 1 0 0,0 1-1 0 0,1-1 0 0 0,-1 1 4 0 0,1 2 26 0 0,-1-1 0 0 0,1 1 0 0 0,-1-1 0 0 0,0 1 0 0 0,0 0 0 0 0,0-1-1 0 0,0 1 1 0 0,0 3-26 0 0,-1 3 216 0 0,1 0 0 0 0,-2 0-1 0 0,1 0 1 0 0,-1 0 0 0 0,-1 0-1 0 0,-1 5-215 0 0,-4 9 210 0 0,0-1-1 0 0,-2 1 1 0 0,-1-1 0 0 0,-8 14-210 0 0,-54 84-2263 0 0,70-118 1857 0 0,-1 1-32 0 0,2-1-2935 0 0,1-3 1838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58 13823 0 0,'1'-1'315'0'0,"21"-38"870"0"0,-22 38-1134 0 0,1 0 0 0 0,-1 0 0 0 0,1 0 0 0 0,-1 0 0 0 0,1 0 0 0 0,-1 0 0 0 0,1 0 0 0 0,0 0 0 0 0,-1 0 0 0 0,1 0 0 0 0,0 0 0 0 0,0 1 0 0 0,0-2-51 0 0,1-1 1373 0 0,-4 31-763 0 0,-1 1-1 0 0,-4 16-609 0 0,4-27 237 0 0,-5 18 67 0 0,-1 0 1 0 0,-7 14-305 0 0,-2 7-1 0 0,-24 71 1 0 0,-6-2 0 0 0,-5-3 0 0 0,-24 34 0 0 0,52-111 16 0 0,-2 0-1 0 0,-2-2 1 0 0,-29 34-16 0 0,34-49-2735 0 0,-25 22 2735 0 0,31-35-1514 0 0,2-3-20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15663 0 0,'0'0'356'0'0,"0"0"50"0"0,0 0 20 0 0,0 0-42 0 0,3 3-236 0 0,5 3 4 0 0,0-1-1 0 0,0 0 0 0 0,0 0 1 0 0,1-1-1 0 0,-1 0 0 0 0,1-1 1 0 0,0 0-1 0 0,0 0 0 0 0,0-1 1 0 0,1 0-1 0 0,-1 0 0 0 0,0-1 1 0 0,1 0-152 0 0,29 1 1230 0 0,-1-2 1 0 0,24-3-1231 0 0,-49 2 75 0 0,59-5 507 0 0,-1-4 0 0 0,0-3-1 0 0,0-2 1 0 0,5-6-582 0 0,101-36-595 0 0,-5-5-4326 0 0,-120 44 2208 0 0,-26 8-4169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452 174 10135 0 0,'6'-42'926'0'0,"1"-13"37"0"0,-7 50-557 0 0,0-1 0 0 0,0 1 0 0 0,-1 0-1 0 0,1-1 1 0 0,-1 1 0 0 0,0 0-1 0 0,-1 0 1 0 0,-1-5-406 0 0,2 9 2 0 0,1-1-1 0 0,-1 1 1 0 0,0-1 0 0 0,0 1 0 0 0,0 0-1 0 0,0-1 1 0 0,0 1 0 0 0,0 0 0 0 0,0 0-1 0 0,0-1 1 0 0,0 1 0 0 0,0 0 0 0 0,-1 0-1 0 0,1 1 1 0 0,-1-1 0 0 0,1 0 0 0 0,0 0 0 0 0,-1 1-1 0 0,0-1-1 0 0,-1 0 1 0 0,1 1 0 0 0,-1-1 0 0 0,0 1 0 0 0,0-1-1 0 0,0 1 1 0 0,0 0 0 0 0,0 0 0 0 0,1 1 0 0 0,-1-1 0 0 0,-2 1-1 0 0,-5 1-2 0 0,1 1 0 0 0,-1 1 1 0 0,1-1-1 0 0,-1 2 0 0 0,-6 3 2 0 0,2 0 8 0 0,-51 28 900 0 0,-28 22-908 0 0,75-45 152 0 0,0 1-1 0 0,0 1 1 0 0,2 0-1 0 0,0 1 0 0 0,0 1 1 0 0,2 0-1 0 0,-1 2-151 0 0,10-11 291 0 0,0 0 1 0 0,1 0-1 0 0,-1 0 0 0 0,1 1 0 0 0,1-1 0 0 0,-2 7-291 0 0,4-12 38 0 0,1-1 1 0 0,-1 0-1 0 0,1 0 0 0 0,0 1 0 0 0,0-1 0 0 0,0 0 0 0 0,0 0 0 0 0,0 1 0 0 0,0-1 0 0 0,0 0 0 0 0,1 0 0 0 0,-1 1 0 0 0,2 0-38 0 0,-2-1-5 0 0,1-1 0 0 0,0 0 1 0 0,0 0-1 0 0,0 1 1 0 0,0-1-1 0 0,0 0 0 0 0,0 0 1 0 0,0 0-1 0 0,0 0 0 0 0,0 0 1 0 0,1 0-1 0 0,-1 0 0 0 0,0 0 1 0 0,1-1-1 0 0,-1 1 0 0 0,0 0 1 0 0,1-1-1 0 0,-1 1 0 0 0,1-1 1 0 0,-1 0-1 0 0,2 1 5 0 0,6 0 0 0 0,1 0 0 0 0,-1 0 0 0 0,1-1 0 0 0,-1 0 0 0 0,0-1 0 0 0,1 0 0 0 0,7-2 0 0 0,15-4 0 0 0,19-8 0 0 0,-25 7 0 0 0,10-2-346 0 0,-1-1 0 0 0,0-2 0 0 0,-1-2 0 0 0,7-5 346 0 0,-31 14-442 0 0,-19 9 386 0 0,-1 0 1 0 0,1 1 0 0 0,-3 2 55 0 0,-4 4 0 0 0,2 0 0 0 0,-1 1 0 0 0,1 1 0 0 0,-4 6 0 0 0,11-9 0 0 0,7-2-777 0 0,3-5-3260 0 0,9 0-1381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17503 0 0,'0'0'399'0'0,"0"0"60"0"0,0 0 21 0 0,0 0-59 0 0,-1 2-276 0 0,-21 36-129 0 0,14-26 344 0 0,1 0 0 0 0,0 1 0 0 0,1 0 0 0 0,-2 6-360 0 0,3-7 224 0 0,0-1 1 0 0,-1 1-1 0 0,-7 10-224 0 0,6-9-233 0 0,0 0 0 0 0,-5 11 233 0 0,-1-2-987 0 0,2-7-4597 0 0,7-6-660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9 444 13823 0 0,'0'0'315'0'0,"0"0"45"0"0,0 0 21 0 0,-2 1-49 0 0,-3 3-149 0 0,3-3 194 0 0,2-1 110 0 0,0 0 22 0 0,0 0-66 0 0,1-4-431 0 0,0-1 0 0 0,0 1 0 0 0,0 0 0 0 0,1 0 0 0 0,-1 0 0 0 0,1 0 0 0 0,0 0 0 0 0,0 1 0 0 0,1-1 0 0 0,-1 1 0 0 0,1-1 0 0 0,0 1 0 0 0,0 0 0 0 0,2-3-12 0 0,11-13-3 0 0,16-23 515 0 0,2 1 0 0 0,1 2 0 0 0,2 2 0 0 0,3 0-512 0 0,85-69 0 0 0,-114 97 0 0 0,-1 0 0 0 0,2 2 0 0 0,-1-1 0 0 0,1 1 0 0 0,1 1 0 0 0,-1 0 0 0 0,1 1 0 0 0,0 1 0 0 0,9-3 0 0 0,-20 7 60 0 0,1-1-1 0 0,-1 1 1 0 0,1 0-1 0 0,-1 0 1 0 0,1 0-1 0 0,0 0 0 0 0,-1 0 1 0 0,1 0-1 0 0,-1 1 1 0 0,1-1-1 0 0,-1 1 1 0 0,1 0-1 0 0,-1 0 1 0 0,1 0-1 0 0,0 0-59 0 0,-1 0 46 0 0,-1 0-1 0 0,0 0 1 0 0,0 0 0 0 0,1 0-1 0 0,-1 0 1 0 0,0 0-1 0 0,0 1 1 0 0,0-1 0 0 0,0 0-1 0 0,-1 1 1 0 0,1-1-1 0 0,0 0 1 0 0,0 1 0 0 0,-1-1-1 0 0,1 1 1 0 0,-1-1-1 0 0,1 1 1 0 0,-1-1 0 0 0,0 1-1 0 0,0 0 1 0 0,1-1-1 0 0,-1 1 1 0 0,0-1 0 0 0,0 1-1 0 0,-1 0-45 0 0,1 5 3 0 0,-1 1-1 0 0,0-1 1 0 0,-1 0-1 0 0,0 0 1 0 0,0 1-1 0 0,-1-1 1 0 0,-2 5-3 0 0,-5 7-1 0 0,0-1 0 0 0,-3 2 1 0 0,12-18 0 0 0,-9 16 0 0 0,1 1 0 0 0,1 0 0 0 0,1 1 0 0 0,1 0 0 0 0,0 0 0 0 0,2 0 0 0 0,-1 10 0 0 0,4-26-538 0 0,-2 15 1116 0 0,5-7-7590 0 0,1-4 768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2:5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 11975 0 0,'0'0'547'0'0,"0"0"-11"0"0,-1 1-271 0 0,-8 6 112 0 0,1 0 1 0 0,0 1-1 0 0,1 0 0 0 0,0 1 0 0 0,0 0 0 0 0,-5 8-377 0 0,-8 17 1292 0 0,-5 12-1292 0 0,10-17 401 0 0,-13 24 352 0 0,-161 284 638 0 0,-22-15-1391 0 0,124-187 148 0 0,1 0-1969 0 0,69-108-2116 0 0,8-17 1891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436 163 10135 0 0,'0'0'464'0'0,"2"-1"-9"0"0,34-33 2976 0 0,18-11-3431 0 0,-15 14 4322 0 0,13-16-4322 0 0,-51 46 444 0 0,-12-2-272 0 0,7 3-172 0 0,-1 0 0 0 0,1 0 0 0 0,0 0 0 0 0,-1 1 0 0 0,1-1 0 0 0,0 1 0 0 0,0 0 0 0 0,0 1 0 0 0,-1-1 0 0 0,1 1 0 0 0,1 0 0 0 0,-1 0 0 0 0,-13 7 0 0 0,0 0 0 0 0,-2 4 0 0 0,-1 0 0 0 0,-42 29 0 0 0,-41 38 0 0 0,26-20 0 0 0,16-10 0 0 0,3 2 0 0 0,-35 41 0 0 0,91-90 0 0 0,-1 0 0 0 0,0 0 0 0 0,0 1 0 0 0,1-1 0 0 0,0 1 0 0 0,0 0 0 0 0,0 0 0 0 0,0 0 0 0 0,1 0 0 0 0,-1 0 0 0 0,1 0 0 0 0,0 0 0 0 0,0 4 0 0 0,0 4 0 0 0,2-10 0 0 0,0-1 0 0 0,0 1 0 0 0,0-1 0 0 0,0 0 0 0 0,0 0 0 0 0,0 1 0 0 0,0-1 0 0 0,1 0 0 0 0,-1 0 0 0 0,0 0 0 0 0,1 0 0 0 0,-1-1 0 0 0,0 1 0 0 0,1 0 0 0 0,-1-1 0 0 0,1 1 0 0 0,0 0 0 0 0,0-1 0 0 0,31 7 0 0 0,14-7 610 0 0,0-1 0 0 0,1-2 0 0 0,40-9-610 0 0,-2 1 218 0 0,-35 4-1631 0 0,-17 0-2298 0 0,-18 2-2429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98 13823 0 0,'0'0'315'0'0,"0"0"45"0"0,-1 2 21 0 0,1-2-362 0 0,-1 1 0 0 0,1 0 0 0 0,0-1-1 0 0,-1 1 1 0 0,1 0 0 0 0,0-1 0 0 0,0 1-1 0 0,-1 0 1 0 0,1 0 0 0 0,0-1 0 0 0,0 1-1 0 0,0 0 1 0 0,0 0 0 0 0,0 0 0 0 0,0-1-1 0 0,0 1 1 0 0,0 0 0 0 0,0 0-1 0 0,1-1 1 0 0,-1 1 0 0 0,0 0 0 0 0,1 0-19 0 0,0 2 11 0 0,0 0 0 0 0,0-1 1 0 0,1 1-1 0 0,0 0 0 0 0,-1-1 1 0 0,3 3-12 0 0,1 1 9 0 0,1-1 0 0 0,-1 1 0 0 0,1-1 1 0 0,1 0-1 0 0,-1 0-9 0 0,6 2 212 0 0,0 0-1 0 0,1-1 1 0 0,0-1 0 0 0,0 0-1 0 0,0-1 1 0 0,0 0 0 0 0,0-1-1 0 0,1 0 1 0 0,0-1 0 0 0,-1-1 0 0 0,2 0-212 0 0,28-1 796 0 0,-1-1 0 0 0,39-6-796 0 0,0-4 263 0 0,-1-3 0 0 0,0-4 0 0 0,-2-3 0 0 0,0-4 0 0 0,39-19-263 0 0,-74 24-1964 0 0,16-10 1964 0 0,-11 4-1023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0 15663 0 0,'0'0'356'0'0,"1"2"50"0"0,0 13-290 0 0,0 0 1 0 0,-1 0 0 0 0,-1 0 0 0 0,0-1 0 0 0,-2 7-117 0 0,-2 7 187 0 0,-1 1 0 0 0,-5 9-187 0 0,-41 104 71 0 0,25-70 440 0 0,-3-2 1 0 0,-3-2 0 0 0,-19 26-512 0 0,-70 116-1558 0 0,-14 3 1558 0 0,119-188 0 0 0,-1-1 0 0 0,-1-1 0 0 0,-1 0 0 0 0,-1-2 0 0 0,-1 0 0 0 0,-1-1 0 0 0,-1-2 0 0 0,-24 16 0 0 0,43-32 0 0 0,1 0 0 0 0,0 0 0 0 0,0 0 0 0 0,-1 0 0 0 0,1 0 0 0 0,-1-1 0 0 0,0 0 0 0 0,-3 0 0 0 0,7 0 0 0 0,0-1 0 0 0,0 0 0 0 0,0 0 0 0 0,0 0 0 0 0,0 0 0 0 0,0 0 0 0 0,0-1 0 0 0,0 1 0 0 0,0 0 0 0 0,0 0 0 0 0,0-1 0 0 0,1 1 0 0 0,-1 0 0 0 0,0-1 0 0 0,0 1 0 0 0,0-1 0 0 0,0 1 0 0 0,1-1 0 0 0,-1 1 0 0 0,0-1 0 0 0,0 0 0 0 0,1 1 0 0 0,-1-1 0 0 0,1 0 0 0 0,-1 0 0 0 0,0 1 0 0 0,1-1 0 0 0,0 0 0 0 0,-1 0 0 0 0,1 0 0 0 0,-1 0 0 0 0,1 0 0 0 0,0 0 0 0 0,0 0 0 0 0,-1 1 0 0 0,1-1 0 0 0,0 0 0 0 0,0 0 0 0 0,0 0 0 0 0,0 0 0 0 0,0 0 0 0 0,0 0 0 0 0,0 0 0 0 0,1 0 0 0 0,-1-1 0 0 0,1-4 0 0 0,0 0 0 0 0,0 0 0 0 0,1 0 0 0 0,0 0 0 0 0,0 0 0 0 0,0 0 0 0 0,1 0 0 0 0,0 0 0 0 0,0 1 0 0 0,3-4 0 0 0,8-12 0 0 0,2 1 0 0 0,2-1 0 0 0,0-1 0 0 0,2-2-360 0 0,0 0 0 0 0,2 1 0 0 0,1 1 0 0 0,13-10 360 0 0,-27 25-38 0 0,18-14 371 0 0,1 1 1 0 0,3 1-334 0 0,-23 14 84 0 0,1 0 0 0 0,1 1 0 0 0,-1 0-1 0 0,0 0 1 0 0,1 1 0 0 0,0 0 0 0 0,-1 1 0 0 0,1 0 0 0 0,3 1-84 0 0,-10 0 51 0 0,1 1-1 0 0,0 0 0 0 0,0 1 1 0 0,-1-1-1 0 0,1 1 0 0 0,0-1 1 0 0,-1 1-1 0 0,1 0 1 0 0,-1 1-1 0 0,1-1 0 0 0,-1 0 1 0 0,1 1-1 0 0,-1 0 0 0 0,0 0 1 0 0,0 0-1 0 0,0 0 1 0 0,0 1-1 0 0,0-1 0 0 0,0 1 1 0 0,-1-1-1 0 0,1 1 0 0 0,-1 0 1 0 0,0 0-1 0 0,0 0 0 0 0,0 1 1 0 0,0-1-1 0 0,1 4-50 0 0,0-1 116 0 0,0 1-1 0 0,-1-1 0 0 0,0 1 1 0 0,0 0-1 0 0,-1 0 1 0 0,0 0-1 0 0,0 0 1 0 0,-1 0-1 0 0,1 0 0 0 0,-2 0 1 0 0,1 0-1 0 0,-1 0 1 0 0,0 0-1 0 0,-1 4-115 0 0,-12 76 1120 0 0,12-84-1111 0 0,-2 15-970 0 0,3-10-3993 0 0,1-7-1732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99 11975 0 0,'2'-1'547'0'0,"7"-1"-283"0"0,1 0 1 0 0,0 0-1 0 0,1 1 1 0 0,8 0-265 0 0,-9 0 330 0 0,0 1 1 0 0,1-1-1 0 0,-1-1 0 0 0,0 0 0 0 0,7-3-330 0 0,-14 4 91 0 0,11-4 565 0 0,1 0 0 0 0,-1-1 0 0 0,-1-1 0 0 0,1 0 0 0 0,-1-1 0 0 0,8-6-656 0 0,-21 14-111 0 0,1-1-1 0 0,0 0 1 0 0,0 1 0 0 0,0-1-1 0 0,0 0 1 0 0,0 0 0 0 0,-1 0-1 0 0,1 0 1 0 0,0 0 0 0 0,-1 1-1 0 0,1-1 1 0 0,-1 0 0 0 0,1 0-1 0 0,-1-1 1 0 0,1 1 111 0 0,-1 0-26 0 0,0 1 0 0 0,0 0 0 0 0,0-1 0 0 0,0 1 0 0 0,0 0 1 0 0,0-1-1 0 0,-1 1 0 0 0,1 0 0 0 0,0-1 0 0 0,0 1 0 0 0,0 0 0 0 0,0-1 0 0 0,0 1 0 0 0,-1 0 1 0 0,1 0-1 0 0,0-1 0 0 0,0 1 0 0 0,0 0 0 0 0,-1 0 0 0 0,1-1 0 0 0,0 1 0 0 0,-1 0 0 0 0,1 0 0 0 0,0 0 1 0 0,0 0-1 0 0,-1-1 0 0 0,1 1 0 0 0,-1 0 26 0 0,-1-1-109 0 0,0 1 0 0 0,0-1 0 0 0,-1 0 0 0 0,1 1 0 0 0,0 0 0 0 0,-1 0 0 0 0,1 0 0 0 0,0 0 109 0 0,-5 0-53 0 0,1 2 0 0 0,0-1-1 0 0,0 1 1 0 0,0-1 0 0 0,0 2 0 0 0,0-1-1 0 0,-5 4 54 0 0,-40 24-213 0 0,32-18 191 0 0,-22 17 313 0 0,2 1-1 0 0,1 2 1 0 0,2 2 0 0 0,-2 4-291 0 0,2-3 221 0 0,27-26-160 0 0,0 0 0 0 0,0 1 0 0 0,1 0-1 0 0,0 0 1 0 0,0 1 0 0 0,2-1 0 0 0,-1 2 0 0 0,1-1-1 0 0,1 1 1 0 0,-1 2-61 0 0,5-12 14 0 0,1 0 0 0 0,-1 0 0 0 0,1 0 0 0 0,0 0 0 0 0,-1 0 0 0 0,1 0 0 0 0,0 0 0 0 0,0 0 0 0 0,0 0 0 0 0,1-1 0 0 0,-1 1 0 0 0,0 0 0 0 0,1 0 0 0 0,-1 0 0 0 0,1 0 0 0 0,0 0 0 0 0,-1-1 0 0 0,1 1 0 0 0,1 1-14 0 0,0 0 54 0 0,0-1 1 0 0,0 0-1 0 0,0 0 1 0 0,0 0-1 0 0,0 0 1 0 0,1 0 0 0 0,-1 0-1 0 0,1 0 1 0 0,-1-1-1 0 0,1 0 1 0 0,3 2-55 0 0,4 1 169 0 0,1-1 1 0 0,0 0-1 0 0,1 0 1 0 0,-1-1-1 0 0,0-1 1 0 0,3 0-170 0 0,23 1-362 0 0,0-2-1 0 0,-1-1 1 0 0,25-5 362 0 0,-40 3-1233 0 0,0-1 0 0 0,17-7 1233 0 0,-20 6-484 0 0,30-7-1050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16 13823 0 0,'0'0'55'0'0,"0"-1"-1"0"0,0 1 1 0 0,0 0-1 0 0,0-1 1 0 0,1 1-1 0 0,-1 0 1 0 0,0-1-1 0 0,0 1 1 0 0,0 0-1 0 0,0-1 0 0 0,0 1 1 0 0,0-1-1 0 0,0 1 1 0 0,0 0-1 0 0,0-1 1 0 0,0 1-1 0 0,0 0 1 0 0,0-1-1 0 0,0 1 1 0 0,0 0-1 0 0,-1-1 1 0 0,1 1-1 0 0,0 0 1 0 0,0-1-1 0 0,0 1 0 0 0,0 0 1 0 0,-1-1-55 0 0,-3 0 1 0 0,-1 0 1 0 0,1 0-1 0 0,-1 0 1 0 0,0 0-1 0 0,1 1 1 0 0,-1 0-1 0 0,0 0 1 0 0,1 0-1 0 0,-1 0 0 0 0,0 1 1 0 0,1 0-1 0 0,-1 0 1 0 0,1 0-1 0 0,-1 0 1 0 0,1 1-1 0 0,-1 0 1 0 0,1 0-1 0 0,0 0 0 0 0,-1 1-1 0 0,-9 5 0 0 0,1 1 0 0 0,0 0-1 0 0,0 1 1 0 0,1 0-1 0 0,-3 4 1 0 0,2-1-5 0 0,1 1 0 0 0,1 0 0 0 0,1 0 0 0 0,0 2 0 0 0,-8 14 5 0 0,-9 25 336 0 0,0 6-336 0 0,20-46 139 0 0,-34 83 394 0 0,-49 106 540 0 0,-19-18-1073 0 0,53-92 0 0 0,12-27 0 0 0,-22 25 0 0 0,30-42 0 0 0,-24 28-692 0 0,-3-2 0 0 0,-45 39 692 0 0,103-110-896 0 0,-1 0 0 0 0,0-1 0 0 0,-1 0 0 0 0,1 0-1 0 0,-1 0 1 0 0,1-1 0 0 0,-3 1 896 0 0,6-3-2047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13823 0 0,'0'0'315'0'0,"0"0"45"0"0,0 0 21 0 0,0 0-49 0 0,2 0-149 0 0,13 1 268 0 0,0-1 1 0 0,1 0-1 0 0,-1-1 0 0 0,7-2-451 0 0,62-13 1087 0 0,-82 16-1070 0 0,424-112 1175 0 0,-166 29 155 0 0,19-7-718 0 0,-249 83-1952 0 0,1 0 0 0 0,25-1 1323 0 0,-53 8-6826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116 654 15663 0 0,'0'0'356'0'0,"0"0"50"0"0,0 0 20 0 0,-5-7 92 0 0,-9-4-446 0 0,0-1 682 0 0,1 0-1 0 0,-10-11-753 0 0,18 18 60 0 0,1-1-1 0 0,0 0 0 0 0,0 0 1 0 0,1 0-1 0 0,0 0 0 0 0,0-1 1 0 0,0 1-1 0 0,-1-8-59 0 0,0 0 187 0 0,1-1-1 0 0,0 0 0 0 0,1 0 0 0 0,1 0 1 0 0,0 0-1 0 0,1 0 0 0 0,1 0 1 0 0,0-1-1 0 0,1 1 0 0 0,1 1 1 0 0,0-1-1 0 0,5-12-186 0 0,-1 9 142 0 0,0 0 1 0 0,1 1 0 0 0,1 0-1 0 0,0 0 1 0 0,1 1-1 0 0,1 1 1 0 0,1-1-1 0 0,0 2 1 0 0,1 0-1 0 0,2-1-142 0 0,6-5-377 0 0,1 1-1 0 0,0 1 1 0 0,2 1-1 0 0,19-10 378 0 0,-32 21-4 0 0,0 0 0 0 0,0 0 0 0 0,0 2 1 0 0,1-1-1 0 0,0 1 0 0 0,0 1 0 0 0,0 0 0 0 0,0 1 0 0 0,0 0 0 0 0,1 1 0 0 0,-1 1 0 0 0,5 0 4 0 0,-10 1-471 0 0,0 0 1 0 0,-1 0-1 0 0,1 1 0 0 0,0 0 0 0 0,0 1 0 0 0,-1-1 1 0 0,1 1-1 0 0,-1 0 0 0 0,0 1 0 0 0,0 0 1 0 0,2 1 470 0 0,9 7-6142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165 129 15663 0 0,'0'0'719'0'0,"0"0"-20"0"0,-1 2-449 0 0,-83 126-147 0 0,73-112 181 0 0,1 1 0 0 0,1 0 0 0 0,0 0 1 0 0,1 1-1 0 0,1-1 0 0 0,1 2 0 0 0,-3 12-284 0 0,8-29-14 0 0,-8 54 298 0 0,9-51-105 0 0,-1 1 0 0 0,1-1 0 0 0,1 0 1 0 0,-1 0-1 0 0,1 0 0 0 0,0 1 0 0 0,0-1 1 0 0,0 0-1 0 0,2 3-179 0 0,-3-7 14 0 0,1 1 1 0 0,0-1-1 0 0,0 1 1 0 0,0-1-1 0 0,0 1 1 0 0,0-1-1 0 0,0 0 1 0 0,0 1-1 0 0,1-1 0 0 0,-1 0 1 0 0,0 0-1 0 0,1 0 1 0 0,-1 0-1 0 0,1 0 1 0 0,-1-1-1 0 0,1 1 1 0 0,0 0-1 0 0,-1-1 1 0 0,1 1-1 0 0,0-1 1 0 0,-1 1-1 0 0,1-1 1 0 0,0 0-1 0 0,-1 0 0 0 0,1 0 1 0 0,0 0-1 0 0,0 0 1 0 0,-1 0-1 0 0,1 0 1 0 0,0 0-1 0 0,-1-1-14 0 0,9-1 228 0 0,-1 0 0 0 0,0 0 0 0 0,0-1 0 0 0,-1 0-1 0 0,2-1-227 0 0,-10 4 18 0 0,17-8 116 0 0,0-1-1 0 0,-1 0 0 0 0,0-1 1 0 0,-1 0-1 0 0,9-9-133 0 0,16-15 872 0 0,12-17-872 0 0,72-79 1272 0 0,-90 90-2746 0 0,-1-2 0 0 0,10-19 1474 0 0,17-28-5503 0 0,-49 71 3967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64 173 15663 0 0,'0'0'356'0'0,"2"1"50"0"0,6 3-207 0 0,1-1 0 0 0,-1 0 0 0 0,1-1 1 0 0,0 0-1 0 0,0 0 0 0 0,0 0 0 0 0,8-1-199 0 0,-1-1 305 0 0,-1 0-1 0 0,1-1 0 0 0,0-1 1 0 0,-1 0-1 0 0,1-1 1 0 0,-1-1-1 0 0,0 0 0 0 0,0-1 1 0 0,0-1-1 0 0,8-4-304 0 0,7-6 203 0 0,-1-1 0 0 0,0-1-1 0 0,16-15-202 0 0,-44 33 0 0 0,4-4 0 0 0,0 0 0 0 0,0-1 0 0 0,0 0 0 0 0,2-2 0 0 0,-6 5 0 0 0,0 0 0 0 0,1 0 0 0 0,-1 0 0 0 0,0 0 0 0 0,0 0 0 0 0,0 0 0 0 0,-1 0 0 0 0,1-1 0 0 0,0 1 0 0 0,-1 0 0 0 0,1 0 0 0 0,-1-1 0 0 0,0 1 0 0 0,0-2 0 0 0,0 3-42 0 0,0 1 1 0 0,0-1-1 0 0,0 1 0 0 0,0-1 0 0 0,0 1 0 0 0,0 0 0 0 0,0-1 1 0 0,0 1-1 0 0,-1-1 0 0 0,1 1 0 0 0,0-1 0 0 0,0 1 1 0 0,0 0-1 0 0,-1-1 0 0 0,1 1 0 0 0,0-1 0 0 0,-1 1 1 0 0,1 0-1 0 0,0-1 0 0 0,-1 1 0 0 0,1 0 0 0 0,0-1 0 0 0,-1 1 1 0 0,1 0-1 0 0,0 0 0 0 0,-1-1 0 0 0,1 1 42 0 0,-15-2-553 0 0,-18 10 259 0 0,7 1 290 0 0,0 2 0 0 0,1 1 0 0 0,1 1 0 0 0,0 1 0 0 0,-6 5 4 0 0,-18 15 4 0 0,-42 39-4 0 0,69-54 0 0 0,1 1 0 0 0,0 0 0 0 0,-4 8 0 0 0,16-18 0 0 0,0 1 0 0 0,1 1 0 0 0,0-1 0 0 0,1 1 0 0 0,0 0 0 0 0,1 0 0 0 0,-4 14 0 0 0,8-22 19 0 0,0 0 1 0 0,0 0-1 0 0,0 0 0 0 0,1 0 1 0 0,0 0-1 0 0,0 0 0 0 0,0 1 1 0 0,0-1-1 0 0,1 0 0 0 0,-1 0 0 0 0,1 0 1 0 0,0 0-1 0 0,0 0 0 0 0,1 0 1 0 0,0 2-20 0 0,1-1 56 0 0,0 0-1 0 0,0 0 1 0 0,0-1 0 0 0,0 1 0 0 0,1-1 0 0 0,-1 0 0 0 0,1 0 0 0 0,0-1 0 0 0,1 1 0 0 0,-1-1 0 0 0,1 0-56 0 0,5 4 68 0 0,1-1 1 0 0,0-1-1 0 0,0 1 1 0 0,1-2 0 0 0,-1 0-1 0 0,1 0 1 0 0,0-1 0 0 0,0-1-1 0 0,1 0 1 0 0,0 0-69 0 0,5-1-599 0 0,0-1-1 0 0,0-1 1 0 0,-1 0 0 0 0,1-2-1 0 0,14-3 600 0 0,12-5-4259 0 0,24-9 4259 0 0,-14 1-2047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74 108 11975 0 0,'3'0'547'0'0,"46"-3"276"0"0,-46 3-447 0 0,-3 2-198 0 0,-1 1 0 0 0,1-1 0 0 0,-1 1 0 0 0,0-1 0 0 0,0 1 1 0 0,0-1-1 0 0,0 0 0 0 0,0 1 0 0 0,-1 0-178 0 0,-5 10 419 0 0,-16 53 808 0 0,2 1 0 0 0,3 1-1 0 0,0 17-1226 0 0,15-68 0 0 0,-8 40 0 0 0,3 0 0 0 0,2 1 0 0 0,3 6 0 0 0,2-64 0 0 0,1 0 0 0 0,0 1 0 0 0,0-1 0 0 0,0 0 0 0 0,0 0 0 0 0,0 1 0 0 0,0-1 0 0 0,0 0 0 0 0,0 1 0 0 0,0-1 0 0 0,0 0 0 0 0,0 0 0 0 0,0 1 0 0 0,0-1 0 0 0,0 0 0 0 0,0 1 0 0 0,0-1 0 0 0,0 0 0 0 0,0 1 0 0 0,0-1 0 0 0,0 0 0 0 0,1 0 0 0 0,-1 1 0 0 0,0-1 0 0 0,0 0 0 0 0,0 0 0 0 0,0 1 0 0 0,1-1 0 0 0,-1 0 0 0 0,0 0 0 0 0,0 0 0 0 0,1 1 0 0 0,-1-1 0 0 0,0 0 0 0 0,0 0 0 0 0,1 0 0 0 0,-1 0 0 0 0,0 0 0 0 0,0 1 0 0 0,1-1 0 0 0,-1 0 0 0 0,5-3 0 0 0,-5 3 0 0 0,5-4 0 0 0,0 0 0 0 0,-1 0 0 0 0,1 0 0 0 0,-1 0 0 0 0,0-1 0 0 0,0 0 0 0 0,1-2 0 0 0,25-40 0 0 0,-15 21 0 0 0,1 2 33 0 0,3-9 69 0 0,3 0 1 0 0,1 2-1 0 0,1 1 1 0 0,15-15-103 0 0,3 5 803 0 0,1 2-1 0 0,43-30-802 0 0,127-78 0 0 0,-181 124-4 0 0,-10 6-16 0 0,0 1 0 0 0,1 2 0 0 0,24-11 20 0 0,-45 23-337 0 0,-2 1-138 0 0,-1 6 144 0 0,1-1 0 0 0,-1 1 0 0 0,-1-1 1 0 0,1 1-1 0 0,-1-1 0 0 0,0 0 0 0 0,0 1 0 0 0,0-1 0 0 0,-1 0 0 0 0,0 0 0 0 0,-3 4 331 0 0,6-9-41 0 0,-14 23-6098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370 180 10135 0 0,'2'0'231'0'0,"4"-5"57"0"0,1 1-1 0 0,-1-1 0 0 0,0 0 1 0 0,0 0-1 0 0,0 0 1 0 0,-1-1-1 0 0,0 0 1 0 0,0 0-1 0 0,0 0 1 0 0,-1-1-1 0 0,0 0 1 0 0,0 1-1 0 0,-1-2 1 0 0,0 1-1 0 0,0 0 1 0 0,1-7-288 0 0,-3 11 52 0 0,-1 0 0 0 0,0 0 0 0 0,0 1 0 0 0,0-1 0 0 0,-1 0 0 0 0,1 0 0 0 0,-1 1 0 0 0,1-1 0 0 0,-1 1 0 0 0,0-1 0 0 0,0 0 0 0 0,0 1-1 0 0,0-1 1 0 0,-1 1 0 0 0,1 0 0 0 0,-1-1 0 0 0,1 1 0 0 0,-1 0 0 0 0,0 0 0 0 0,0 0 0 0 0,0 0 0 0 0,0 0 0 0 0,0 1 0 0 0,0-1 0 0 0,-1 1 0 0 0,1-1 0 0 0,0 1 0 0 0,-1 0 0 0 0,1 0 0 0 0,-1 0 0 0 0,1 0 0 0 0,-1 0 0 0 0,0 0 0 0 0,0 1 0 0 0,1-1 0 0 0,-1 1 0 0 0,0 0 0 0 0,-2 0-52 0 0,-6 1 12 0 0,0 1-1 0 0,0 0 1 0 0,0 1 0 0 0,0 0 0 0 0,0 1 0 0 0,1 0 0 0 0,-1 0 0 0 0,1 1 0 0 0,0 1 0 0 0,-3 3-12 0 0,-14 8 105 0 0,1 3 0 0 0,2 0 0 0 0,-2 2-105 0 0,3-1 0 0 0,1 1 0 0 0,0 2 0 0 0,2 0 0 0 0,0 0 0 0 0,2 2 0 0 0,0 1 0 0 0,15-20 128 0 0,-1 0 0 0 0,1-1 0 0 0,1 1 0 0 0,-1 0 0 0 0,1 1 0 0 0,0-1 0 0 0,1 0 0 0 0,-1 3-128 0 0,2-8 54 0 0,0 0 1 0 0,0 1-1 0 0,0-1 0 0 0,0 0 0 0 0,0 0 0 0 0,1 1 0 0 0,-1-1 0 0 0,1 0 1 0 0,-1 0-1 0 0,1 0 0 0 0,0 0 0 0 0,0 0 0 0 0,0 1-54 0 0,0-2 16 0 0,0 1 0 0 0,0-1 0 0 0,0 0 0 0 0,0 0 0 0 0,0 0 0 0 0,1 0 0 0 0,-1 0 0 0 0,0 0 0 0 0,0 0 0 0 0,1 0 0 0 0,-1-1 0 0 0,1 1 0 0 0,-1 0 0 0 0,1-1 0 0 0,-1 1 0 0 0,1-1 0 0 0,-1 0 0 0 0,1 1 0 0 0,-1-1 0 0 0,2 0-16 0 0,8 1 135 0 0,0-2 0 0 0,1 1 1 0 0,-1-1-1 0 0,0-1 0 0 0,1 0 0 0 0,-1 0 0 0 0,0-1 0 0 0,-1-1 0 0 0,1 0 1 0 0,-1 0-1 0 0,1-1 0 0 0,-1 0 0 0 0,7-6-135 0 0,8-5 73 0 0,-1-1 0 0 0,0-2-1 0 0,-1 0 1 0 0,11-15-73 0 0,-26 27-5 0 0,-3 2-3 0 0,0 1 1 0 0,-1-1 0 0 0,0 0-1 0 0,0-1 1 0 0,0 1 0 0 0,0-1-1 0 0,-1 1 1 0 0,0-3 7 0 0,-2 7-337 0 0,-1 1-138 0 0,0 0-33 0 0,0 0 66 0 0,-1 2 292 0 0,-5 11 146 0 0,1 0 0 0 0,0 1 0 0 0,0 0 0 0 0,2 0 0 0 0,-2 8 4 0 0,4-15 1 0 0,0 0-1 0 0,0 0 0 0 0,0 0 1 0 0,1 1-1 0 0,1-1 0 0 0,-1 0 1 0 0,1 0-1 0 0,0 0 0 0 0,1 1 1 0 0,-1-1-1 0 0,1 0 0 0 0,1 1 0 0 0,5 5 16 0 0,-2-11-35 0 0,-4-1-50 0 0,0 0-18 0 0,-1 0 1 0 0,1-1-1 0 0,0 1 0 0 0,-1 0 1 0 0,1-1-1 0 0,0 1 0 0 0,0-1 0 0 0,0 0 1 0 0,-1 1-1 0 0,1-1 0 0 0,0 0 1 0 0,0 0-1 0 0,0 0 0 0 0,0-1 0 0 0,0 1 87 0 0,19-5-5093 0 0,-7 0-521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18 15663 0 0,'0'0'356'0'0,"0"0"50"0"0,-1 0 20 0 0,-14 5-256 0 0,0 0 1 0 0,0 1-1 0 0,-11 5-170 0 0,12-4 21 0 0,-8 3 122 0 0,1 2 0 0 0,0 0 0 0 0,1 2 0 0 0,1 0 0 0 0,0 1-1 0 0,1 0 1 0 0,-6 9-143 0 0,-1 3 256 0 0,0 1 0 0 0,2 1 0 0 0,2 1 0 0 0,-8 14-256 0 0,25-37-10 0 0,0 1-1 0 0,0-1 0 0 0,1 1 1 0 0,0 0-1 0 0,0 0 0 0 0,0 6 11 0 0,2-11 13 0 0,1-1-1 0 0,-1 1 0 0 0,1 0 1 0 0,0-1-1 0 0,0 1 0 0 0,0-1 0 0 0,1 1 1 0 0,-1 0-1 0 0,1-1 0 0 0,-1 1 1 0 0,1 0-13 0 0,0-2 46 0 0,-1 0 0 0 0,1 1 0 0 0,0-1 0 0 0,-1 0 0 0 0,1 1 0 0 0,0-1 0 0 0,0 0 0 0 0,0 0 0 0 0,0 0 0 0 0,0 0 0 0 0,1 0 0 0 0,-1 0 0 0 0,0 0 1 0 0,0 0-1 0 0,1 0 0 0 0,-1 0 0 0 0,0-1 0 0 0,1 1 0 0 0,0 0-46 0 0,3 0 133 0 0,0 0 0 0 0,1 0 0 0 0,-1 0 0 0 0,0-1 0 0 0,1 1 0 0 0,-1-1 0 0 0,0 0 0 0 0,4-1-133 0 0,44-8 53 0 0,-34 3-53 0 0,1-1 0 0 0,-1 0 0 0 0,0-1 0 0 0,0-1 0 0 0,-1-1 0 0 0,-1 0 0 0 0,9-7 0 0 0,-16 8 0 0 0,-1 0 0 0 0,0-1 0 0 0,-1 0 0 0 0,0 0 0 0 0,0-1 0 0 0,-1 0 0 0 0,0 0 0 0 0,-1-1 0 0 0,1-3 0 0 0,0-1-199 0 0,0 0-1 0 0,-1 0 0 0 0,-1 0 1 0 0,-1-1-1 0 0,-1 0 0 0 0,1-8 200 0 0,0-15-3549 0 0,-1 0-1 0 0,-3-7 3550 0 0,0 45-1535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 13823 0 0,'0'0'630'0'0,"0"0"-13"0"0,0 1-393 0 0,-1 3-187 0 0,0 0 0 0 0,0 0-1 0 0,-1 0 1 0 0,1-1 0 0 0,-1 1 0 0 0,0 0 0 0 0,0-1-1 0 0,0 0 1 0 0,-1 1-37 0 0,-26 31 728 0 0,9-12-314 0 0,-223 313 79 0 0,89-106-378 0 0,93-135-115 0 0,7-11 0 0 0,-37 43 0 0 0,38-61-876 0 0,-34 30 876 0 0,85-94-508 0 0,2-2-72 0 0,0 0-285 0 0,2-1-126 0 0,5-4-29 0 0,4-4-4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11975 0 0,'0'0'547'0'0,"0"0"-11"0"0,0 1-344 0 0,-9 38 679 0 0,-1-2 0 0 0,-2 1 0 0 0,-10 19-871 0 0,-15 43 1496 0 0,33-80-1259 0 0,0-1 0 0 0,1 1-1 0 0,1 0 1 0 0,1 6-237 0 0,1-24 98 0 0,0 35 830 0 0,0-34-914 0 0,0-1 0 0 0,1 1-1 0 0,-1-1 1 0 0,1 1-1 0 0,-1-1 1 0 0,1 1-1 0 0,0-1 1 0 0,0 1 0 0 0,0-1-1 0 0,1 0 1 0 0,-1 0-1 0 0,1 1-13 0 0,-1-2 70 0 0,0-1 0 0 0,-1 1 1 0 0,1 0-1 0 0,0-1 0 0 0,0 1 0 0 0,0-1 0 0 0,0 1 0 0 0,0-1 1 0 0,0 0-1 0 0,0 1 0 0 0,1-1 0 0 0,-1 0 0 0 0,0 0 0 0 0,0 0 0 0 0,0 0 1 0 0,0 0-1 0 0,0 0 0 0 0,0 0 0 0 0,0 0 0 0 0,1 0-70 0 0,20-5 557 0 0,-16 1-509 0 0,0 0 0 0 0,0 0-1 0 0,-1 0 1 0 0,1-1 0 0 0,-1 0 0 0 0,0 0-1 0 0,0 0 1 0 0,0 0 0 0 0,2-5-48 0 0,8-8 517 0 0,3-4 551 0 0,12-19-1068 0 0,-13 17 49 0 0,15-16-49 0 0,75-76-1596 0 0,-34 41-3978 0 0,-55 57-568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226 130 15663 0 0,'0'0'356'0'0,"1"1"50"0"0,4 2-220 0 0,-1-1 1 0 0,0 1-1 0 0,0 0 1 0 0,-1 0-1 0 0,4 4-186 0 0,-2-3 10 0 0,-1 0-1 0 0,1 0 1 0 0,0-1 0 0 0,-1 1-1 0 0,2-1 1 0 0,-1 0 0 0 0,0 0 0 0 0,1-1-1 0 0,-1 0 1 0 0,2 1-10 0 0,-2-2 189 0 0,0 0-1 0 0,0 0 1 0 0,0 0 0 0 0,0-1 0 0 0,0 0-1 0 0,0 0 1 0 0,0 0 0 0 0,0 0 0 0 0,0-1-1 0 0,0 0 1 0 0,0 0 0 0 0,0 0 0 0 0,0-1-1 0 0,-1 1 1 0 0,3-2-189 0 0,9-5 435 0 0,1 0 0 0 0,-1-1 0 0 0,8-7-435 0 0,-17 11-119 0 0,3-2 121 0 0,1-1-1 0 0,-1 0 1 0 0,-1-1-1 0 0,9-9-1 0 0,-13 12-203 0 0,0 0-1 0 0,0 0 0 0 0,-1 0 1 0 0,0-1-1 0 0,0 1 1 0 0,-1-1-1 0 0,0 0 0 0 0,0 0 1 0 0,0-1 203 0 0,-3 7-10 0 0,0 1 1 0 0,1-1 0 0 0,-1 1 0 0 0,0-1 0 0 0,0 1 0 0 0,0-1-1 0 0,0 1 1 0 0,0-1 0 0 0,0 1 0 0 0,0-1 0 0 0,0 1-1 0 0,0-1 1 0 0,0 1 0 0 0,0-1 0 0 0,0 1 0 0 0,0-1 0 0 0,-1 1-1 0 0,1-1 1 0 0,0 1 0 0 0,0-1 9 0 0,-5-1-19 0 0,5 2-16 0 0,-3-1-55 0 0,1 0 0 0 0,-1 0-1 0 0,0 0 1 0 0,1 1 0 0 0,-1-1-1 0 0,0 1 1 0 0,1 0 0 0 0,-1 0-1 0 0,0 0 1 0 0,0 0 0 0 0,1 0 0 0 0,-1 0-1 0 0,0 1 1 0 0,1-1 0 0 0,-1 1-1 0 0,-1 0 91 0 0,-7 3-171 0 0,1 0-1 0 0,-1 0 0 0 0,-3 3 172 0 0,-43 25 490 0 0,1 1 0 0 0,2 4 0 0 0,1 1 0 0 0,-22 23-490 0 0,44-32 6 0 0,1 0-1 0 0,1 2 0 0 0,-22 32-5 0 0,46-57 0 0 0,1 0 0 0 0,0 0 0 0 0,0 1 0 0 0,0 0 0 0 0,1-1 0 0 0,0 1 0 0 0,1 1 0 0 0,-2 4 0 0 0,4-10 0 0 0,-1 1 0 0 0,1-1 0 0 0,0 1 0 0 0,-1-1 0 0 0,1 1 0 0 0,0-1 0 0 0,1 1 0 0 0,-1-1 0 0 0,0 0 0 0 0,1 1 0 0 0,-1-1 0 0 0,1 1 0 0 0,0-1 0 0 0,0 0 0 0 0,0 1 0 0 0,0-1 0 0 0,0 0 0 0 0,0 0 0 0 0,1 0 0 0 0,-1 0 0 0 0,1 0 0 0 0,-1 0 0 0 0,1 0 0 0 0,0 0 0 0 0,0-1 0 0 0,0 1 0 0 0,0-1 0 0 0,0 1 0 0 0,3 1-7 0 0,1 0 1 0 0,0 0-1 0 0,0-1 0 0 0,0 0 0 0 0,0 0 1 0 0,0 0-1 0 0,0-1 0 0 0,0 0 0 0 0,0 0 1 0 0,1 0-1 0 0,-1-1 0 0 0,1 0 7 0 0,15 0-397 0 0,0-2-1 0 0,18-3 398 0 0,4-2-1633 0 0,4-3-4506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12 11975 0 0,'0'0'547'0'0,"-2"-1"-11"0"0,1 0-477 0 0,1 0 0 0 0,-1 0 0 0 0,-1 0 0 0 0,1 0 0 0 0,0 0 0 0 0,0 1 0 0 0,0-1-1 0 0,0 0 1 0 0,0 1 0 0 0,-1-1 0 0 0,1 1 0 0 0,0-1 0 0 0,-1 1 0 0 0,1 0 0 0 0,0 0 0 0 0,-1-1 0 0 0,1 1 0 0 0,0 0 0 0 0,-1 0 0 0 0,1 0 0 0 0,0 1 0 0 0,-1-1 0 0 0,1 0-1 0 0,0 0 1 0 0,0 1 0 0 0,-1-1 0 0 0,1 1 0 0 0,0-1 0 0 0,0 1 0 0 0,-1-1 0 0 0,0 1-59 0 0,-5 2 277 0 0,-7 2-108 0 0,1 1 0 0 0,0 0 0 0 0,0 0 0 0 0,0 1 0 0 0,1 1 0 0 0,0 0 0 0 0,-4 5-169 0 0,-18 15 1030 0 0,-24 27-1030 0 0,39-35 372 0 0,0 1 0 0 0,2 1 0 0 0,0 1 0 0 0,2 0 0 0 0,0 1 0 0 0,2 1 0 0 0,0 0 0 0 0,2 0-372 0 0,9-19 103 0 0,0-1-1 0 0,0 1 1 0 0,1 0 0 0 0,0 0-1 0 0,0 0 1 0 0,0-1 0 0 0,1 1-1 0 0,0 0 1 0 0,0 0-1 0 0,0 0 1 0 0,2 4-103 0 0,-2-7 0 0 0,1 0-1 0 0,-1-1 1 0 0,1 1 0 0 0,0-1-1 0 0,0 1 1 0 0,1-1 0 0 0,-1 1-1 0 0,0-1 1 0 0,1 0 0 0 0,0 1-1 0 0,-1-1 1 0 0,1 0-1 0 0,0 0 1 0 0,0 0 0 0 0,0 0-1 0 0,0-1 1 0 0,0 1 0 0 0,1-1-1 0 0,-1 1 1 0 0,0-1 0 0 0,1 0-1 0 0,-1 1 1 0 0,1-1 0 0 0,0-1-1 0 0,1 2 1 0 0,5 0 114 0 0,0-1 0 0 0,0 0 0 0 0,-1 0 0 0 0,1-1 0 0 0,0 0 0 0 0,0-1 0 0 0,0 0 0 0 0,0 0 0 0 0,0 0 0 0 0,0-2 0 0 0,0 1-1 0 0,-1-1 1 0 0,0 0 0 0 0,1 0 0 0 0,-1-1 0 0 0,0-1 0 0 0,-1 1 0 0 0,2-2-114 0 0,1-1-34 0 0,1 0 1 0 0,-2-1-1 0 0,1 0 0 0 0,-1-1 1 0 0,0 1-1 0 0,-1-2 0 0 0,0 1 1 0 0,-1-2-1 0 0,0 1 0 0 0,0 0 1 0 0,-1-1-1 0 0,4-11 34 0 0,-7 14-120 0 0,0-1-1 0 0,-1 1 1 0 0,0-1 0 0 0,0 0 0 0 0,-1 0-1 0 0,0 0 1 0 0,-1 0 0 0 0,0 0 0 0 0,0 0-1 0 0,-1 0 1 0 0,0 0 0 0 0,-1 0 0 0 0,0 0-1 0 0,0 1 1 0 0,-1-1 0 0 0,-3-6 120 0 0,0 1-613 0 0,-1 1 0 0 0,0 0 0 0 0,-1 1 0 0 0,0-1 0 0 0,-1 2 0 0 0,0-1 0 0 0,-1 1 0 0 0,0 1 0 0 0,-11-9 613 0 0,19 17-162 0 0,0 1-183 0 0,-1-2 0 0 0,1 1-1 0 0,-1 0 1 0 0,1 0 0 0 0,0-1-1 0 0,0 1 1 0 0,-1-3 345 0 0,2 3-4779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714 867 15663 0 0,'0'0'356'0'0,"0"0"50"0"0,-7 8 538 0 0,4-3-791 0 0,3-4 567 0 0,64-62 3633 0 0,37-25-3446 0 0,-89 75-900 0 0,24-18-4 0 0,-2-1 1 0 0,-1-2-1 0 0,5-10-3 0 0,22-29 0 0 0,-4-3 0 0 0,10-23 0 0 0,-55 79-115 0 0,-2-1-1 0 0,0 0 1 0 0,-1-1 0 0 0,0 1-1 0 0,-2-2 1 0 0,0 1 0 0 0,-2 0-1 0 0,0-1 1 0 0,-1 0 0 0 0,-2 0-1 0 0,0 0 1 0 0,-1-20 115 0 0,-1 37-46 0 0,1 0 1 0 0,0 1-1 0 0,-1-1 0 0 0,0 1 0 0 0,0-1 0 0 0,0 1 1 0 0,0-1-1 0 0,0 1 0 0 0,-1 0 0 0 0,1 0 1 0 0,-1-1-1 0 0,0 1 0 0 0,-2-2 46 0 0,3 4-4 0 0,-1-1 0 0 0,1 1 0 0 0,-1-1 1 0 0,0 1-1 0 0,0 0 0 0 0,0 0 0 0 0,0-1 0 0 0,0 1 0 0 0,0 1 0 0 0,0-1 1 0 0,0 0-1 0 0,0 0 0 0 0,0 1 0 0 0,0-1 0 0 0,-1 1 0 0 0,1 0 0 0 0,0 0 1 0 0,0 0-1 0 0,-1 0 0 0 0,1 0 0 0 0,0 0 0 0 0,-2 1 4 0 0,-5 0-152 0 0,0 2 0 0 0,1-1 0 0 0,-1 1 0 0 0,1 1 0 0 0,0-1 0 0 0,0 1 0 0 0,0 1-1 0 0,-5 3 153 0 0,-15 11-756 0 0,-15 15 756 0 0,32-25 13 0 0,-33 27-15 0 0,2 2-1 0 0,2 2 0 0 0,1 1 1 0 0,3 2-1 0 0,1 2 0 0 0,-25 42 3 0 0,41-52 0 0 0,1 1 0 0 0,-10 27 0 0 0,-21 77 0 0 0,19-53 0 0 0,-8 8 0 0 0,11-41 0 0 0,-3-2 0 0 0,-2-1 0 0 0,-7 6 0 0 0,0 1 0 0 0,-111 143 0 0 0,54-76 0 0 0,73-93-684 0 0,-1-1 0 0 0,-1-2 0 0 0,-2 0 0 0 0,-11 7 684 0 0,28-28-1521 0 0,2-4-14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54 172 19351 0 0,'-15'-7'1474'0'0,"13"6"-1242"0"0,0 0-205 0 0,0 0 0 0 0,1 0 0 0 0,-1 0 0 0 0,0 1 0 0 0,1-1 0 0 0,-1 1 0 0 0,0-1 0 0 0,0 1 0 0 0,0 0 0 0 0,1 0 0 0 0,-1-1 0 0 0,0 1 0 0 0,0 1 0 0 0,0-1 0 0 0,0 0 0 0 0,1 0 0 0 0,-1 1 0 0 0,-1-1-27 0 0,1 1 371 0 0,13 2 626 0 0,8-1-852 0 0,0-1 0 0 0,1 0 1 0 0,-1-2-1 0 0,17-2-145 0 0,-28 3 27 0 0,121-13-27 0 0,-1-5 0 0 0,108-30 0 0 0,-234 47-30 0 0,43-11 225 0 0,5-3-195 0 0,-36 10-837 0 0,-1-1 0 0 0,0 0-1 0 0,0 0 1 0 0,-1-1 0 0 0,10-8 837 0 0,-9 4-7163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123 473 11975 0 0,'-26'11'572'0'0,"21"-9"-426"0"0,1-1 0 0 0,-1 1 0 0 0,1 0 0 0 0,-1 0 0 0 0,-1 1-146 0 0,0 1 268 0 0,1 0 1 0 0,-1 0-1 0 0,0 0 1 0 0,1 0-1 0 0,0 1 1 0 0,0 0-1 0 0,0 0 1 0 0,1 0-1 0 0,0 1 1 0 0,0 0-1 0 0,0-1 1 0 0,1 1-1 0 0,-2 3-268 0 0,5-8 512 0 0,0-1 0 0 0,0 0 0 0 0,2 1 0 0 0,2-1-458 0 0,-1 1 1 0 0,1-1-1 0 0,0 0 0 0 0,0 0 1 0 0,0 0-1 0 0,-1 0 0 0 0,1-1 0 0 0,0 0 1 0 0,0 1-1 0 0,-1-1 0 0 0,1-1 1 0 0,3 0-55 0 0,10-5 76 0 0,0-1 0 0 0,1-2-76 0 0,-7 4 247 0 0,99-55 1580 0 0,-2-5-1 0 0,56-47-1826 0 0,95-96-1992 0 0,-256 207 1999 0 0,8-8-241 0 0,0 0 0 0 0,0-1-1 0 0,-1 0 1 0 0,2-4 234 0 0,0 1-685 0 0,-9 12 380 0 0,-7 9 177 0 0,-55 82 128 0 0,-13 15 0 0 0,28-37 0 0 0,24-37 0 0 0,0 1 0 0 0,2 1 0 0 0,0 3 0 0 0,17-32 40 0 0,0 0 1 0 0,0-1-1 0 0,0 1 0 0 0,1 0 1 0 0,-1 0-1 0 0,1-1 0 0 0,-1 1 0 0 0,1 0 1 0 0,0 0-1 0 0,0 0 0 0 0,0 0 1 0 0,1 0-1 0 0,-1-1 0 0 0,1 3-40 0 0,0-3 34 0 0,-1-1 1 0 0,1 1-1 0 0,-1-1 0 0 0,1 1 0 0 0,0-1 0 0 0,0 1 0 0 0,0-1 1 0 0,0 1-1 0 0,0-1 0 0 0,0 0 0 0 0,0 1 0 0 0,1-1 0 0 0,-1 0 1 0 0,0 0-1 0 0,1 0 0 0 0,-1 0 0 0 0,0 0 0 0 0,1 0 0 0 0,-1-1 1 0 0,1 1-1 0 0,0 0 0 0 0,-1-1 0 0 0,1 1 0 0 0,1-1-34 0 0,6 2 61 0 0,0-1 0 0 0,0 0-1 0 0,0-1 1 0 0,0 0 0 0 0,1 0-1 0 0,-1-1 1 0 0,0 0 0 0 0,0-1-1 0 0,0 0 1 0 0,0 0 0 0 0,4-3-61 0 0,16-6-55 0 0,-1-1-1 0 0,21-13 56 0 0,-23 11 51 0 0,59-34-51 0 0,-2-5 0 0 0,45-39 0 0 0,33-22 0 0 0,-123 88 0 0 0,-20 13 0 0 0,-1 1 0 0 0,2 0 0 0 0,-1 2 0 0 0,2 0 0 0 0,9-3 0 0 0,-29 13 0 0 0,1 0 0 0 0,-1 0 0 0 0,0 0 0 0 0,0-1 0 0 0,0 1 0 0 0,0 0 0 0 0,1 0 0 0 0,-1 0 0 0 0,0 0 0 0 0,0 0 0 0 0,0 0 0 0 0,0 0 0 0 0,1 0 0 0 0,-1 0 0 0 0,0 0 0 0 0,0 0 0 0 0,0-1 0 0 0,1 1 0 0 0,-1 0 0 0 0,0 0 0 0 0,0 0 0 0 0,0 0 0 0 0,1 1 0 0 0,-1-1 0 0 0,0 0 0 0 0,0 0 0 0 0,0 0 0 0 0,1 0 0 0 0,-1 0 0 0 0,0 0 0 0 0,0 0 0 0 0,0 0 0 0 0,0 0 0 0 0,1 0 0 0 0,-1 0 0 0 0,0 1 0 0 0,0-1 0 0 0,0 0 0 0 0,0 0 0 0 0,0 0 0 0 0,1 0 0 0 0,-1 0 0 0 0,0 1 0 0 0,0-1 0 0 0,0 0 0 0 0,0 0 0 0 0,0 0 0 0 0,0 1 0 0 0,0-1 0 0 0,0 0 0 0 0,0 0 0 0 0,0 0 0 0 0,0 0 0 0 0,0 1 0 0 0,0-1 0 0 0,0 0 0 0 0,0 0 0 0 0,0 0 0 0 0,0 1 0 0 0,0-1 0 0 0,0 0 0 0 0,0 0 0 0 0,0 0 0 0 0,0 1 0 0 0,0-1 0 0 0,0 0 0 0 0,0 0 0 0 0,0 0 0 0 0,0 1 0 0 0,0-1 0 0 0,-6 10 0 0 0,6-10 0 0 0,-7 9 0 0 0,0-1 0 0 0,-1 0 0 0 0,0 0 0 0 0,-1 0 0 0 0,0-1 0 0 0,-7 4 0 0 0,-12 10 0 0 0,-9 9 0 0 0,10-9 0 0 0,1 1 0 0 0,1 1 0 0 0,2 0 0 0 0,-19 24 0 0 0,35-38 0 0 0,1 1 0 0 0,-1-1 0 0 0,2 1 0 0 0,-1 1 0 0 0,1-1 0 0 0,1 1 0 0 0,-1 1 0 0 0,4-9 0 0 0,0 0 0 0 0,1 0 0 0 0,-1 0 0 0 0,1 0 0 0 0,-1 0 0 0 0,1-1 0 0 0,0 1 0 0 0,0 0 0 0 0,0 0 0 0 0,1 0 0 0 0,-1 0 0 0 0,1 0 0 0 0,-1 0 0 0 0,1 0 0 0 0,0-1 0 0 0,0 1 0 0 0,0 0 0 0 0,1-1 0 0 0,-1 1 0 0 0,0-1 0 0 0,1 1 0 0 0,0-1 0 0 0,0 1 0 0 0,0-1 0 0 0,0 0 0 0 0,0 0 0 0 0,0 0 0 0 0,0 0 0 0 0,0-1 0 0 0,2 2 0 0 0,7 3 0 0 0,0 0 0 0 0,1 0 0 0 0,-1-1 0 0 0,1-1 0 0 0,0 0 0 0 0,0-1 0 0 0,1 0 0 0 0,-1-1 0 0 0,5 1 0 0 0,12 0 0 0 0,0-2 0 0 0,0-1 0 0 0,16-2 0 0 0,-7-1-87 0 0,1-3 0 0 0,19-5 87 0 0,-10-1-1812 0 0,-1-2 0 0 0,0-2 0 0 0,1-3 1812 0 0,7-6-2046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0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15 21191 0 0,'0'0'464'0'0,"-9"-5"96"0"0,0-1 16 0 0,2 3 32 0 0,7 3-488 0 0,0 0-120 0 0,0 0 0 0 0,-9 5 0 0 0,0 2-384 0 0,2 0-104 0 0,2 2-24 0 0,5-9-8392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1175 44 6447 0 0,'0'0'142'0'0,"0"0"22"0"0,2 0 13 0 0,0 0-163 0 0,1 0-1 0 0,-1 0 1 0 0,0 0 0 0 0,1 0-1 0 0,-1-1 1 0 0,0 1 0 0 0,1-1 0 0 0,-1 0-1 0 0,0 0 1 0 0,0 0 0 0 0,0 0-1 0 0,2-1-13 0 0,29-19 975 0 0,-13 8 941 0 0,-18 11-1404 0 0,-5 3 417 0 0,-14 5 1580 0 0,-23 12 931 0 0,-239 137-3778 0 0,29-14-200 0 0,-90 23-578 0 0,329-159 1116 0 0,0 0 0 0 0,1 1 0 0 0,0 0 0 0 0,-1 2 0 0 0,10-8 0 0 0,1 0 0 0 0,0 1 0 0 0,-1-1 0 0 0,1 0 0 0 0,0 0 0 0 0,-1 1 0 0 0,1-1 0 0 0,-1 0 0 0 0,1 1 0 0 0,0-1 0 0 0,0 0 0 0 0,-1 1 0 0 0,1-1 0 0 0,0 1 0 0 0,0-1 0 0 0,-1 1 0 0 0,1-1 0 0 0,0 0 0 0 0,0 1 0 0 0,0 0 0 0 0,0-1 0 0 0,0 1 0 0 0,0-1 0 0 0,1 1 0 0 0,-1 0 0 0 0,0-1 0 0 0,1 0 0 0 0,-1 1 0 0 0,0-1 0 0 0,1 1 0 0 0,-1-1 0 0 0,1 1 0 0 0,-1-1 0 0 0,0 0 0 0 0,1 1 0 0 0,-1-1 0 0 0,1 0 0 0 0,-1 1 0 0 0,1-1 0 0 0,-1 0 0 0 0,1 0 0 0 0,2 1 0 0 0,1 0 0 0 0,-1 0 0 0 0,0-1 0 0 0,0 1 0 0 0,0-1 0 0 0,1 0 0 0 0,-1 0 0 0 0,0 0 0 0 0,0 0 0 0 0,0-1 0 0 0,2 0 0 0 0,38-10 0 0 0,-32 8 0 0 0,8-2 0 0 0,0 0 0 0 0,-1 2 0 0 0,1 0 0 0 0,5 1 0 0 0,-15 1 0 0 0,0 2 0 0 0,0-1 0 0 0,0 1 0 0 0,-1 0 0 0 0,1 1 0 0 0,0 0 0 0 0,-1 0 0 0 0,1 1 0 0 0,-1 0 0 0 0,2 1 0 0 0,9 6 0 0 0,-1 0 0 0 0,0 1 0 0 0,0 1 0 0 0,-1 1 0 0 0,0 0 0 0 0,-1 1 0 0 0,-1 1 0 0 0,0 0 0 0 0,5 10 0 0 0,-10-14 0 0 0,8 10 0 0 0,-1 2 0 0 0,0-1 0 0 0,9 21 0 0 0,-18-26 0 0 0,-8-12 0 0 0,0-2 0 0 0,0 0 0 0 0,0-1 0 0 0,0 0 0 0 0,0 1 0 0 0,0-1 0 0 0,-1 0 0 0 0,1 1 0 0 0,-1-1 0 0 0,1 0 0 0 0,-1 1 0 0 0,0-1 0 0 0,0 0 0 0 0,0 0 0 0 0,0 0 0 0 0,0 0 0 0 0,0 0 0 0 0,-1 0 0 0 0,1 0 0 0 0,-1 0 0 0 0,1-1 0 0 0,-1 1 0 0 0,-1 0 0 0 0,-3 3 0 0 0,-1 0 0 0 0,0-1 0 0 0,0 0 0 0 0,0-1 0 0 0,-6 2 0 0 0,0 2 0 0 0,-9 1 287 0 0,0 0-1 0 0,0-2 0 0 0,-11 2-286 0 0,-18 6 525 0 0,-55 13-46 0 0,29-8-350 0 0,34-9-129 0 0,0-2 0 0 0,-1-1 0 0 0,-37 0 0 0 0,58-7 0 0 0,1 0 0 0 0,-1-1 0 0 0,-14-3 0 0 0,26 2 0 0 0,-1 0 0 0 0,1-1 0 0 0,-1 0 0 0 0,1-1 0 0 0,0-1 0 0 0,0 1 0 0 0,-8-7 0 0 0,8 3 0 0 0,10 6-67 0 0,1 1 0 0 0,-1-1 0 0 0,1 0 0 0 0,-1 1 0 0 0,1-1 0 0 0,0 1 0 0 0,-1-1 0 0 0,1 0 0 0 0,0 1 0 0 0,0-1 0 0 0,0 1 0 0 0,1-1 0 0 0,-1 0 0 0 0,0 1 0 0 0,0-1 0 0 0,1 1 0 0 0,-1-1 0 0 0,1 1 0 0 0,0-1 0 0 0,-1 1 0 0 0,1-1 0 0 0,0 1 0 0 0,0-1 0 0 0,0 1 0 0 0,0 0 0 0 0,0-1 67 0 0,4-4-1024 0 0,1-1-1 0 0,-1 1 1 0 0,1 0-1 0 0,4-3 1025 0 0,7-6-4968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66 11975 0 0,'0'0'267'0'0,"0"0"42"0"0,0 0 17 0 0,2 2-28 0 0,3 3-232 0 0,-1 0-1 0 0,0 1 0 0 0,0-1 1 0 0,1 4-66 0 0,-3-5 209 0 0,0-1 1 0 0,0 0 0 0 0,0 0-1 0 0,0 1 1 0 0,0-1-1 0 0,1-1 1 0 0,-1 1 0 0 0,1 0-1 0 0,0-1 1 0 0,-1 1 0 0 0,1-1-1 0 0,1 0 1 0 0,-1 0-1 0 0,0 0 1 0 0,0 0 0 0 0,1 0-1 0 0,-1-1 1 0 0,2 1-210 0 0,7 0 20 0 0,1 0 0 0 0,-1 0-1 0 0,1-1 1 0 0,0-1 0 0 0,-1 0 0 0 0,1 0 0 0 0,0-2 0 0 0,11-1-20 0 0,-6-1 1 0 0,0-1 0 0 0,0 0 1 0 0,-1-1-1 0 0,0-1 0 0 0,14-7-1 0 0,-24 9 0 0 0,1 1 0 0 0,-1-1 0 0 0,0 0 0 0 0,-1-1 0 0 0,1 0 0 0 0,-1 0 0 0 0,2-3 0 0 0,-7 8 0 0 0,-1 1 0 0 0,1-1 0 0 0,-1 1 0 0 0,1-1 0 0 0,-1 1 0 0 0,1-1 0 0 0,-1 1 0 0 0,0-1 0 0 0,0 0 0 0 0,1 1 0 0 0,-1-1 0 0 0,0 1 0 0 0,0-1 0 0 0,0 0 0 0 0,1 1 0 0 0,-1-1 0 0 0,0 0 0 0 0,0 1 0 0 0,0-1 0 0 0,0 0 0 0 0,0 1 0 0 0,0-1 0 0 0,0 0 0 0 0,-1 1 0 0 0,1-1 0 0 0,0 0 0 0 0,0 1 0 0 0,0-1 0 0 0,-1 1 0 0 0,1-1 0 0 0,0 0 0 0 0,-1 1 0 0 0,1-1 0 0 0,0 1 0 0 0,-1-1 0 0 0,1 1 0 0 0,-1-1 0 0 0,1 1 0 0 0,-1-1 0 0 0,0 0 0 0 0,-2-2-47 0 0,0 0-1 0 0,0 0 1 0 0,0 0 0 0 0,0 0-1 0 0,0 1 1 0 0,-1-1-1 0 0,1 1 1 0 0,-1 0-1 0 0,1 0 1 0 0,-1 0 0 0 0,0 1-1 0 0,0-1 1 0 0,0 1-1 0 0,0 0 1 0 0,0 0-1 0 0,0 0 1 0 0,0 1 0 0 0,0-1-1 0 0,0 1 1 0 0,0 0-1 0 0,-3 1 48 0 0,-11 0-249 0 0,0 0 0 0 0,0 2 0 0 0,0 0 0 0 0,-4 3 249 0 0,-9 2 8 0 0,1 2 0 0 0,1 0 0 0 0,0 3 0 0 0,0 0 0 0 0,1 2 0 0 0,1 0 0 0 0,1 2 0 0 0,-10 9-8 0 0,25-18 219 0 0,1 1 1 0 0,0-1-1 0 0,0 2 0 0 0,1 0 0 0 0,1 0 0 0 0,-1 0 0 0 0,-3 8-219 0 0,10-15 84 0 0,0 0 0 0 0,0 1 0 0 0,0-1-1 0 0,1 1 1 0 0,0-1 0 0 0,-1 1 0 0 0,1 0 0 0 0,1 0-1 0 0,-1-1 1 0 0,0 1 0 0 0,1 0 0 0 0,0 0-1 0 0,0 0 1 0 0,0-1 0 0 0,0 1 0 0 0,1 0 0 0 0,-1 0-1 0 0,1 0 1 0 0,0-1 0 0 0,0 1 0 0 0,1 0-1 0 0,-1-1 1 0 0,1 1 0 0 0,-1-1 0 0 0,1 0 0 0 0,0 1-1 0 0,0-1 1 0 0,1 1-84 0 0,1 0 140 0 0,0 0-1 0 0,0-1 0 0 0,1 1 0 0 0,-1-1 1 0 0,1 0-1 0 0,0 0 0 0 0,0 0 1 0 0,0 0-1 0 0,0-1 0 0 0,0 0 1 0 0,0 0-1 0 0,1-1 0 0 0,-1 1 1 0 0,0-1-1 0 0,3 0-139 0 0,7 1 11 0 0,-1 0 0 0 0,1-1-1 0 0,-1-1 1 0 0,1 0 0 0 0,5-2-11 0 0,-1-1-1026 0 0,0-1 0 0 0,5-2 1026 0 0,-4 1-3854 0 0,10-2-2832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32 15663 0 0,'0'0'719'0'0,"0"0"-20"0"0,-2 2-449 0 0,-13 11 60 0 0,0 1 0 0 0,0 0 0 0 0,2 1 1 0 0,0 1-1 0 0,0 0 0 0 0,2 1 0 0 0,-9 16-310 0 0,12-18-9 0 0,0 1 0 0 0,1 0 1 0 0,1 0-1 0 0,1 1 0 0 0,0 0 0 0 0,1 0 1 0 0,0 0-1 0 0,2 0 0 0 0,0 9 9 0 0,1-21-8 0 0,1 1-1 0 0,1-1 0 0 0,-1 0 0 0 0,1 1 1 0 0,0-1-1 0 0,0 1 0 0 0,0-1 1 0 0,1 0-1 0 0,0 0 0 0 0,0 0 1 0 0,0 0-1 0 0,3 3 9 0 0,-4-5 64 0 0,1-1 1 0 0,0 0-1 0 0,-1 1 0 0 0,1-1 1 0 0,0 0-1 0 0,0 0 0 0 0,1-1 1 0 0,-1 1-1 0 0,0 0 0 0 0,1-1 1 0 0,-1 1-1 0 0,1-1 0 0 0,-1 0 1 0 0,1 0-1 0 0,0 0 0 0 0,-1 0 1 0 0,1 0-1 0 0,0 0 0 0 0,0-1 1 0 0,0 0-1 0 0,-1 1 1 0 0,1-1-1 0 0,0 0 0 0 0,2-1-64 0 0,18-2 122 0 0,-1-1-1 0 0,0-1 1 0 0,-1 0 0 0 0,1-2-1 0 0,19-9-121 0 0,-29 11 0 0 0,0-1 0 0 0,0 0 0 0 0,0-1 0 0 0,-1 0 0 0 0,1-1 0 0 0,-2 0 0 0 0,2-2 0 0 0,22-26-1561 0 0,-3-2 0 0 0,0-2 0 0 0,22-39 1561 0 0,6-8-3977 0 0,-33 52 555 0 0,1 0-664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96 221 15663 0 0,'0'0'356'0'0,"0"0"50"0"0,0 0 20 0 0,0 0-42 0 0,0 0-180 0 0,0 0 176 0 0,3 2 107 0 0,-1-1-374 0 0,1-1 0 0 0,0 1 0 0 0,-1 0 0 0 0,1-1 0 0 0,-1 0 0 0 0,1 1 0 0 0,0-1 0 0 0,0 0 0 0 0,-1 0 0 0 0,1-1 0 0 0,0 1 0 0 0,-1-1 0 0 0,2 0-113 0 0,41-12 1186 0 0,-27 7-841 0 0,-14 5-335 0 0,182-62 159 0 0,-148 48-173 0 0,-1-1-1 0 0,0-3 0 0 0,26-18 5 0 0,-41 24-1 0 0,-17 11-7 0 0,0 0 0 0 0,0-1 1 0 0,-1 0-1 0 0,1 0 0 0 0,-1 0 0 0 0,0-1 0 0 0,0 0 0 0 0,2-1 8 0 0,-5 4-337 0 0,-2 0 253 0 0,0 0 0 0 0,1 0 0 0 0,-1 1 0 0 0,0-1 1 0 0,0 0-1 0 0,0 1 0 0 0,0-1 0 0 0,0 1 0 0 0,0-1 0 0 0,0 1 1 0 0,0-1-1 0 0,0 1 0 0 0,0 0 0 0 0,0 0 0 0 0,0-1 0 0 0,0 1 1 0 0,0 0 83 0 0,-5-1-20 0 0,-1 1 0 0 0,1-1 0 0 0,0 1 1 0 0,0 0-1 0 0,-1 1 0 0 0,1 0 0 0 0,-5 1 20 0 0,-47 13-29 0 0,16-2 31 0 0,-17 3-2 0 0,2 3 0 0 0,0 2 0 0 0,2 2 0 0 0,-48 29 0 0 0,83-42 0 0 0,1 0 0 0 0,-17 11 0 0 0,31-17 0 0 0,0 0 0 0 0,0 0 0 0 0,0 0 0 0 0,0 1 0 0 0,1 0 0 0 0,-1 0 0 0 0,1 0 0 0 0,-2 3 0 0 0,5-6 18 0 0,0 0 0 0 0,0 0 0 0 0,0 1 0 0 0,0-1 0 0 0,1 0 0 0 0,-1 0-1 0 0,1 1 1 0 0,-1-1 0 0 0,1 0 0 0 0,0 1 0 0 0,-1-1 0 0 0,1 0 0 0 0,0 1 0 0 0,1-1 0 0 0,-1 0 0 0 0,0 1-1 0 0,1-1-17 0 0,0 3 84 0 0,1-1 0 0 0,-1 1 0 0 0,1-1 0 0 0,0 0 0 0 0,0 1 0 0 0,1-1 0 0 0,-1 0 0 0 0,3 2-84 0 0,4 4 200 0 0,-1 0 0 0 0,2-1 0 0 0,0 1 0 0 0,0-2 0 0 0,9 6-200 0 0,13 8 3 0 0,0-2 1 0 0,2-1-1 0 0,1-2 0 0 0,0-2 0 0 0,13 4-3 0 0,-35-15-661 0 0,1-1-1 0 0,-1 0 0 0 0,1 0 1 0 0,1-2 661 0 0,-1 1-6826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498 780 11975 0 0,'0'0'267'0'0,"0"0"42"0"0,0 0 17 0 0,0 0-28 0 0,2 0-196 0 0,5-2 77 0 0,0 1 0 0 0,-1-1 0 0 0,1 0 0 0 0,-1 0 0 0 0,0-1 0 0 0,1 0 0 0 0,-1 0 0 0 0,0-1 0 0 0,5-3-179 0 0,2-2 274 0 0,26-17 72 0 0,-2-3 1 0 0,-1-1-1 0 0,17-19-346 0 0,-18 17 566 0 0,28-31 1519 0 0,26-35-2085 0 0,-20 22 555 0 0,-43 47-593 0 0,0-1-1 0 0,3-8 39 0 0,-21 26-257 0 0,0-1-1 0 0,-1 1 0 0 0,0-1 1 0 0,-1-1-1 0 0,0 1 1 0 0,-1-1-1 0 0,1-9 258 0 0,-5 20-96 0 0,0-1 1 0 0,0 0-1 0 0,-1 1 0 0 0,0-1 0 0 0,1 0 1 0 0,-1 1-1 0 0,-1-1 0 0 0,1 0 0 0 0,0 1 0 0 0,-1-1 1 0 0,0 1-1 0 0,0-1 0 0 0,0 1 0 0 0,0-1 0 0 0,-1 1 1 0 0,1-1-1 0 0,-1 1 0 0 0,0 0 0 0 0,0-1 96 0 0,-2 0-147 0 0,0 0 0 0 0,0 0 0 0 0,0 0 0 0 0,0 1 0 0 0,0-1 0 0 0,-1 1 0 0 0,1 0 0 0 0,-1 0 0 0 0,0 1 0 0 0,0-1 0 0 0,0 1 0 0 0,-3-1 147 0 0,-4 0-255 0 0,-1-1-1 0 0,1 2 0 0 0,-1 0 1 0 0,0 0-1 0 0,0 1 0 0 0,1 1 1 0 0,-1 0-1 0 0,0 0 0 0 0,0 2 1 0 0,-12 2 255 0 0,-10 3 259 0 0,0 2-1 0 0,0 2 1 0 0,-8 5-259 0 0,33-13 203 0 0,-1 2 0 0 0,2-1 0 0 0,-1 1 0 0 0,0 0 0 0 0,1 1 0 0 0,-8 6-203 0 0,13-8 103 0 0,0 0 0 0 0,0 1 0 0 0,0-1 0 0 0,0 1 0 0 0,1-1 0 0 0,0 1 0 0 0,0 0-1 0 0,0 0 1 0 0,1 0 0 0 0,-1 1 0 0 0,1-1 0 0 0,0 1 0 0 0,0 3-103 0 0,-7 34 345 0 0,3-1 0 0 0,-1 23-345 0 0,-5 43 849 0 0,2-54-570 0 0,-1-1 1 0 0,-3 0-1 0 0,-2-1 0 0 0,-19 39-279 0 0,-28 39 0 0 0,-52 77 0 0 0,73-143 0 0 0,-2-1 0 0 0,-4-2 0 0 0,-27 25 0 0 0,38-43-27 0 0,20-21-67 0 0,-2-1 1 0 0,0-1-1 0 0,-1-1 1 0 0,-5 3 93 0 0,24-21-475 0 0,1-1-33 0 0,0 0-72 0 0,0 0-285 0 0,0 0-126 0 0,0 0-711 0 0,0 0-2736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18 178 11975 0 0,'-15'1'547'0'0,"12"0"-11"0"0,3-1-271 0 0,0 0 133 0 0,0 0 91 0 0,1 0-396 0 0,0 1 0 0 0,0 0-1 0 0,0-1 1 0 0,0 1 0 0 0,0-1 0 0 0,0 1 0 0 0,0-1 0 0 0,0 0 0 0 0,0 1-1 0 0,0-1 1 0 0,0 0-93 0 0,4 1 167 0 0,0-1-1 0 0,-1 0 1 0 0,1 0 0 0 0,0 0-1 0 0,-1 0 1 0 0,1-1-1 0 0,2 0-166 0 0,10-2 370 0 0,39-6-12 0 0,0-2-1 0 0,50-18-357 0 0,-64 18 336 0 0,324-89 1269 0 0,-342 93-2114 0 0,0 2-1 0 0,22-2 510 0 0,-40 7-410 0 0,0-1-1 0 0,0 1 1 0 0,0 0 0 0 0,0 0-1 0 0,0 1 1 0 0,0 0 0 0 0,0 0-1 0 0,-1 0 1 0 0,1 1 0 0 0,0 0-1 0 0,0 0 1 0 0,-1 0 0 0 0,1 1-1 0 0,0 0 411 0 0,-3 2-1532 0 0,1 14-4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158 452 17503 0 0,'0'0'399'0'0,"0"0"60"0"0,0 0 21 0 0,0 0-59 0 0,0 2-276 0 0,-2 4-139 0 0,0 0-1 0 0,-1 0 1 0 0,0 0 0 0 0,0-1-1 0 0,0 1 1 0 0,0-1 0 0 0,-1 0-1 0 0,0 0 1 0 0,0 0-1 0 0,-5 4-5 0 0,-16 23 891 0 0,-44 64-603 0 0,53-74-3344 0 0,8-13-3427 0 0</inkml:trace>
  <inkml:trace contextRef="#ctx0" brushRef="#br0" timeOffset="1">546 0 11975 0 0,'0'0'256'0'0,"0"0"64"0"0,0 0 0 0 0,-2 11 32 0 0,4 3-288 0 0,2 2-64 0 0,-1 2 0 0 0,3 1 0 0 0,1-1-1216 0 0,3 2-256 0 0,15 17-48 0 0,-2-2-16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75 13823 0 0,'0'0'315'0'0,"0"0"45"0"0,0 0 21 0 0,0 0-49 0 0,1-2-149 0 0,0 1-165 0 0,0-1 0 0 0,-1 0 0 0 0,1 1 0 0 0,-1-1 0 0 0,0 0 0 0 0,1 1 0 0 0,-1-1 0 0 0,0 0 0 0 0,0 0 1 0 0,0 1-1 0 0,0-1 0 0 0,0 0 0 0 0,0 0 0 0 0,-1 0 0 0 0,1 1 0 0 0,0-1 0 0 0,-1 0 0 0 0,0 1 0 0 0,1-1 0 0 0,-1 0 0 0 0,0 1-18 0 0,0-1 52 0 0,-1 0 0 0 0,0 0 0 0 0,1 0-1 0 0,-1 0 1 0 0,0 0 0 0 0,0 0 0 0 0,0 1 0 0 0,-1-1-1 0 0,1 1 1 0 0,0 0 0 0 0,0 0 0 0 0,-1-1 0 0 0,0 1-52 0 0,-5-2 116 0 0,0 1 0 0 0,-1 0 0 0 0,1 0 0 0 0,-1 1 0 0 0,0-1 0 0 0,1 2 0 0 0,-1 0 0 0 0,-2 0-116 0 0,-10 1 0 0 0,-1 2 0 0 0,1 0 0 0 0,0 2 0 0 0,0 0 0 0 0,0 1 0 0 0,1 2 0 0 0,-1 0 0 0 0,2 0 0 0 0,-15 10 0 0 0,9 3 417 0 0,25-20-391 0 0,-2 0 462 0 0,1 3 258 0 0,1 2-391 0 0,1-5-344 0 0,-1 0 1 0 0,0 0-1 0 0,1 0 0 0 0,-1 0 0 0 0,1 0 0 0 0,0 0 0 0 0,-1-1 0 0 0,1 1 1 0 0,0 0-1 0 0,-1 0 0 0 0,1-1 0 0 0,0 1 0 0 0,0 0 0 0 0,0-1 1 0 0,0 1-1 0 0,-1-1 0 0 0,1 1 0 0 0,0-1 0 0 0,0 1 0 0 0,0-1 1 0 0,0 0-1 0 0,0 0 0 0 0,0 1 0 0 0,0-1 0 0 0,0 0 0 0 0,0 0 0 0 0,0 0 1 0 0,0 0-12 0 0,3 0 146 0 0,0 1 8 0 0,1-1-1 0 0,1 0 1 0 0,-1 0 0 0 0,0 0 0 0 0,0 0 0 0 0,0-1-1 0 0,-1 0 1 0 0,1 0 0 0 0,0 0 0 0 0,4-2-154 0 0,4-2 22 0 0,-1-1 1 0 0,1 0-1 0 0,3-3-22 0 0,43-35-401 0 0,-57 43-74 0 0,-2 1-33 0 0,0 0-4 0 0,0 0 0 0 0,-1 2 0 0 0,-25 51-1519 0 0,-16 24 2031 0 0,-12 22-1137 0 0,-52 151 1137 0 0,16-35 0 0 0,47-119 0 0 0,4 1 0 0 0,5 3 0 0 0,3 0 0 0 0,-15 103 0 0 0,43-190 0 0 0,0 1 0 0 0,-1 0 0 0 0,-2 5 0 0 0,5-15 0 0 0,-1 0 0 0 0,0 0 0 0 0,0 0 0 0 0,0 0 0 0 0,-1 0 0 0 0,1 0 0 0 0,-1-1 0 0 0,0 1 0 0 0,0-1 0 0 0,0 0 0 0 0,0 0 0 0 0,-2 1 0 0 0,3-3 35 0 0,0 0 0 0 0,1 0 0 0 0,-1 0 0 0 0,-1 0 0 0 0,1-1 0 0 0,0 1-1 0 0,0-1 1 0 0,0 1 0 0 0,0-1 0 0 0,0 0 0 0 0,0 0 0 0 0,0 0 0 0 0,-1 0 0 0 0,1 0 0 0 0,0 0-1 0 0,0-1 1 0 0,0 1 0 0 0,0-1 0 0 0,0 1 0 0 0,0-1 0 0 0,0 0 0 0 0,0 0 0 0 0,0 0 0 0 0,-1-1-35 0 0,-3-2 141 0 0,0 1 0 0 0,0-1 1 0 0,1 0-1 0 0,0-1 0 0 0,0 1 1 0 0,0-1-1 0 0,0-1-141 0 0,0 1-16 0 0,1-1-1 0 0,0 1 1 0 0,1-1 0 0 0,-1 0 0 0 0,-1-4 16 0 0,-4-19-4528 0 0,5 4-882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73 142 13823 0 0,'1'-1'315'0'0,"13"-13"758"0"0,-14 14-1066 0 0,0 0-1 0 0,0 0 1 0 0,0 0-1 0 0,0 0 0 0 0,0 0 1 0 0,0 0-1 0 0,0 0 1 0 0,0 0-1 0 0,0 0 1 0 0,0 0-1 0 0,0 0 0 0 0,0 0 1 0 0,0 0-1 0 0,0 0 1 0 0,0 0-1 0 0,0 0 1 0 0,0 0-1 0 0,0 0 0 0 0,0 0 1 0 0,0 0-1 0 0,0 0 1 0 0,1 1-1 0 0,-1-1 0 0 0,0 0 1 0 0,0 0-1 0 0,0 0 1 0 0,0 0-1 0 0,0 0 1 0 0,0 0-1 0 0,0 0 0 0 0,0 0 1 0 0,0 0-1 0 0,0 0 1 0 0,0 0-1 0 0,0 0 1 0 0,0 0-1 0 0,0 0 0 0 0,0 0 1 0 0,0 0-1 0 0,0 0 1 0 0,0-1-1 0 0,0 1 1 0 0,0 0-1 0 0,0 0 0 0 0,0 0 1 0 0,0 0-1 0 0,0 0 1 0 0,0 0-1 0 0,0 0 1 0 0,0 0-1 0 0,0 0 0 0 0,1 0 1 0 0,-1 0-1 0 0,0 0 1 0 0,0 0-1 0 0,0 0-6 0 0,-1 6 248 0 0,-3 9 191 0 0,-20 40 120 0 0,2 2-1 0 0,1 6-558 0 0,15-43 344 0 0,3-14-88 0 0,1 1 1 0 0,0 0-1 0 0,0-1 1 0 0,1 1-1 0 0,0 0 1 0 0,0 2-257 0 0,2-8 7 0 0,-1 0 1 0 0,0 0-1 0 0,0 0 1 0 0,1 0-1 0 0,-1 0 1 0 0,1 0-1 0 0,-1 0 1 0 0,1 0-1 0 0,-1 0 1 0 0,1 0-1 0 0,0 0 1 0 0,-1 0-1 0 0,1 0 1 0 0,0-1-1 0 0,0 1 1 0 0,0 0-1 0 0,0 0 1 0 0,-1-1-1 0 0,1 1 1 0 0,0-1-1 0 0,0 1 1 0 0,0-1-1 0 0,0 1 1 0 0,1-1-8 0 0,1 2-3 0 0,0-1 1 0 0,0 0-1 0 0,0 0 1 0 0,1 0 0 0 0,-1 0-1 0 0,3-1 3 0 0,-1 0 104 0 0,1 0 0 0 0,-1-1-1 0 0,0 0 1 0 0,1 0 0 0 0,-1 0-1 0 0,0-1 1 0 0,0 0 0 0 0,0 0-1 0 0,0 0 1 0 0,-1 0 0 0 0,3-2-104 0 0,12-8 451 0 0,-1 0 0 0 0,1-2-451 0 0,-16 12-11 0 0,13-11 14 0 0,0-1-1 0 0,-1 0 1 0 0,-1-2-1 0 0,0 0 1 0 0,-1 0-1 0 0,-1-1 1 0 0,6-10-3 0 0,11-24-1 0 0,-1-2 0 0 0,-3-1 1 0 0,-13 25 94 0 0,6-10-2876 0 0,-18 37 346 0 0,0 2-3704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20 458 13823 0 0,'0'0'315'0'0,"0"0"45"0"0,0 0 21 0 0,0 0-49 0 0,0 0-81 0 0,0 0 481 0 0,-10-7 2204 0 0,9 3-2751 0 0,-1 0 0 0 0,1 0 0 0 0,-1 0 1 0 0,1-1-1 0 0,0 1 0 0 0,1 0 0 0 0,-1-1 1 0 0,1 1-1 0 0,0 0 0 0 0,0-1 0 0 0,0 1 0 0 0,1-1 1 0 0,-1 1-1 0 0,1 0 0 0 0,0 0 0 0 0,0-1 0 0 0,1 1 1 0 0,-1 0-1 0 0,3-4-185 0 0,3-8 217 0 0,1 0 1 0 0,1 1 0 0 0,0 0-1 0 0,6-6-217 0 0,7-8 8 0 0,1 1 0 0 0,1 1 0 0 0,2 2 1 0 0,1 0-1 0 0,1 1 0 0 0,20-12-8 0 0,-15 14-1421 0 0,1 1 0 0 0,1 2 1421 0 0,-27 15-688 0 0,1 1 0 0 0,-1 0 0 0 0,1 0 1 0 0,-1 1-1 0 0,1 0 0 0 0,0 1 0 0 0,0-1 0 0 0,0 2 688 0 0,9-2-1536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89 11975 0 0,'0'0'267'0'0,"-1"2"42"0"0,-1 2-212 0 0,0 1-1 0 0,1 0 0 0 0,0 0 1 0 0,0 0-1 0 0,0 0 1 0 0,0 0-1 0 0,1 0 0 0 0,0 2-96 0 0,0-3 108 0 0,0-1-1 0 0,0 1 1 0 0,0-1-1 0 0,1 1 1 0 0,-1-1-1 0 0,1 0 1 0 0,0 1-1 0 0,0-1 0 0 0,0 0 1 0 0,0 0-1 0 0,1 0 1 0 0,-1 1-1 0 0,1-1-107 0 0,0-1 140 0 0,-1 0 0 0 0,1-1 0 0 0,0 1 0 0 0,0-1 0 0 0,-1 0 0 0 0,1 1 0 0 0,0-1 0 0 0,0 0 0 0 0,0 0 0 0 0,0 0 0 0 0,1 0 0 0 0,-1-1 0 0 0,0 1 0 0 0,0 0 0 0 0,0-1 0 0 0,1 0 0 0 0,-1 1-1 0 0,0-1 1 0 0,1 0 0 0 0,-1 0 0 0 0,0 0 0 0 0,2-1-140 0 0,7-1 385 0 0,0 0-1 0 0,0 0 1 0 0,0-1-1 0 0,3-2-384 0 0,8-2 503 0 0,36-9 1104 0 0,18-10-1607 0 0,-54 18 5 0 0,-1-1 0 0 0,0-2 0 0 0,0 0 0 0 0,-2-1 0 0 0,2-1-5 0 0,-15 8 0 0 0,0 0 0 0 0,0 0 0 0 0,4-5 0 0 0,-8 8 0 0 0,0 0 0 0 0,-1 0 0 0 0,1 1 0 0 0,-1-1 0 0 0,0 0 0 0 0,0 0 0 0 0,0 0 0 0 0,0-1 0 0 0,0 1 0 0 0,0 0 0 0 0,0 0 0 0 0,-1 0 0 0 0,1-1 0 0 0,-1 1 0 0 0,0 0 0 0 0,0 1-27 0 0,0 0 0 0 0,0 0 1 0 0,-1 0-1 0 0,1 0 0 0 0,0 1 0 0 0,0-1 0 0 0,-1 0 0 0 0,1 0 1 0 0,-1 1-1 0 0,1-1 0 0 0,-1 0 0 0 0,1 1 0 0 0,-1-1 0 0 0,1 0 0 0 0,-1 1 1 0 0,0-1-1 0 0,1 1 0 0 0,-1-1 0 0 0,0 1 0 0 0,0-1 0 0 0,1 1 0 0 0,-1 0 1 0 0,0-1-1 0 0,0 1 0 0 0,0 0 0 0 0,1 0 0 0 0,-1-1 0 0 0,0 1 1 0 0,0 0-1 0 0,0 0 0 0 0,0 0 0 0 0,1 0 0 0 0,-1 0 0 0 0,-1 0 27 0 0,-33 2-894 0 0,32-2 805 0 0,-21 4-309 0 0,0 1 0 0 0,0 1 0 0 0,1 0-1 0 0,0 2 1 0 0,0 1 0 0 0,1 1 0 0 0,0 1-1 0 0,1 0 1 0 0,-7 6 398 0 0,-12 9-24 0 0,-1 0 793 0 0,-27 23-769 0 0,56-39 91 0 0,0 1 1 0 0,1 0-1 0 0,0 0 0 0 0,1 1 1 0 0,0 1-1 0 0,1 0 0 0 0,-3 5-91 0 0,9-12 59 0 0,0 0 1 0 0,0 1-1 0 0,1-1 0 0 0,0 1 0 0 0,0-1 0 0 0,0 1 1 0 0,1 0-1 0 0,0 0 0 0 0,0 0 0 0 0,1 4-59 0 0,0-7 37 0 0,0-1 0 0 0,0 0 0 0 0,0 0 0 0 0,1 1 0 0 0,-1-1-1 0 0,1 0 1 0 0,0 0 0 0 0,0 0 0 0 0,0 0 0 0 0,0 0 0 0 0,1 0 0 0 0,-1 0 0 0 0,1 0-1 0 0,0 0 1 0 0,-1-1 0 0 0,1 1 0 0 0,1-1 0 0 0,-1 1 0 0 0,0-1 0 0 0,1 0-1 0 0,-1 0 1 0 0,1 0 0 0 0,0 1-37 0 0,8 3 94 0 0,-1-1 0 0 0,1 0 0 0 0,0-1 1 0 0,0 0-1 0 0,0-1 0 0 0,1 0 0 0 0,11 1-94 0 0,-1-2-17 0 0,1 0 0 0 0,0-2 0 0 0,15-2 17 0 0,-36 2 24 0 0,42-3-1045 0 0,1-4-3326 0 0,-1-4-1701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1112 41 13823 0 0,'3'-2'92'0'0,"-1"-1"0"0"0,1 1 0 0 0,-1 0 0 0 0,1-1 0 0 0,0 2 0 0 0,0-1 0 0 0,0 0 0 0 0,0 0 0 0 0,0 1-1 0 0,0 0 1 0 0,1-1 0 0 0,-1 1 0 0 0,0 0 0 0 0,1 1 0 0 0,-1-1 0 0 0,2 1-92 0 0,13-4 25 0 0,-4-1 178 0 0,-13 1-46 0 0,-1 4-67 0 0,1-2 399 0 0,-1 2 20 0 0,0 0 3 0 0,0 0 0 0 0,0 0 0 0 0,0 0 0 0 0,-2 1-69 0 0,-13 2-408 0 0,0 2 0 0 0,1 0 0 0 0,-1 0 0 0 0,1 2 0 0 0,-5 2-35 0 0,0 0-5 0 0,0 0 0 0 0,-16 4 5 0 0,-53 15 0 0 0,-28 8 0 0 0,80-27 0 0 0,-123 30 0 0 0,122-33 0 0 0,1 0 0 0 0,-1-3 0 0 0,-17-1 0 0 0,36-2-12 0 0,8 1-301 0 0,0-1 0 0 0,0 0 0 0 0,0 0 0 0 0,0-1 0 0 0,0-1 0 0 0,1 0 0 0 0,-1 0 0 0 0,0-1 0 0 0,-4-1 313 0 0,14 3-101 0 0,-1 1 0 0 0,1 0 0 0 0,0 0 0 0 0,-1-1 0 0 0,1 1 0 0 0,0 0 0 0 0,-1-1 0 0 0,1 1 0 0 0,0 0 0 0 0,0-1 0 0 0,-1 1 0 0 0,1 0 0 0 0,0-1 0 0 0,0 1 0 0 0,-1-1 0 0 0,1 1 0 0 0,0 0 0 0 0,0-1 0 0 0,0 1 0 0 0,0-1 0 0 0,0 1 0 0 0,0-1 0 0 0,0 1 0 0 0,0-1 0 0 0,0 1 0 0 0,0 0 0 0 0,0-1 0 0 0,0 1 0 0 0,0-1 0 0 0,0 1 0 0 0,0-1 0 0 0,1 1 101 0 0,5-16-1482 0 0,-4 13 1505 0 0,1-2-265 0 0,0 0 0 0 0,0 0 0 0 0,0 0 0 0 0,0 1 0 0 0,1 0 0 0 0,-1-1 0 0 0,1 1 0 0 0,0 1-1 0 0,1-1 243 0 0,0-2 391 0 0,-5 6-334 0 0,0 0 0 0 0,0 0-1 0 0,0 1 1 0 0,0-1 0 0 0,0 0-1 0 0,1 0 1 0 0,-1 0 0 0 0,0 0-1 0 0,0 0 1 0 0,0 0 0 0 0,0 0-1 0 0,0 0 1 0 0,0 0 0 0 0,0 0-1 0 0,0 0 1 0 0,0 0 0 0 0,0 0-1 0 0,0 1 1 0 0,0-1 0 0 0,0 0-1 0 0,0 0 1 0 0,0 0 0 0 0,0 0-1 0 0,0 0 1 0 0,0 0-1 0 0,1 0 1 0 0,-1 0 0 0 0,0 0-1 0 0,0 0 1 0 0,0 0 0 0 0,0 0-1 0 0,0 0 1 0 0,0 0 0 0 0,0 0-1 0 0,0 0 1 0 0,0 0 0 0 0,0 0-1 0 0,0 0 1 0 0,1 0 0 0 0,-1 0-1 0 0,0 0 1 0 0,0 0 0 0 0,0 0-1 0 0,0 0 1 0 0,0 0 0 0 0,0 0-1 0 0,0 0 1 0 0,0 0 0 0 0,0 0-1 0 0,0 0 1 0 0,0 0 0 0 0,0 0-1 0 0,1-1 1 0 0,-1 1 0 0 0,0 0-57 0 0,-4 14 890 0 0,-10 19-293 0 0,-7 2-293 0 0,-1 0 0 0 0,-27 31-304 0 0,34-49 89 0 0,0 0 0 0 0,-10 6-89 0 0,-6 8 265 0 0,13-13 2 0 0,0-2 1 0 0,-2 0 0 0 0,0-1-1 0 0,0-1 1 0 0,-1 0-1 0 0,-21 8-267 0 0,1-4 0 0 0,68-35 0 0 0,-19 11 0 0 0,1 1 0 0 0,-1 0 0 0 0,1 0 0 0 0,0 0 0 0 0,0 1 0 0 0,1 1 0 0 0,0-1 0 0 0,4 1 0 0 0,0 1 0 0 0,0 0 0 0 0,-1 1 0 0 0,1 1 0 0 0,0 0 0 0 0,0 1 0 0 0,0 0 0 0 0,0 1 0 0 0,0 0 0 0 0,-1 2 0 0 0,5 1 0 0 0,79 26 373 0 0,-25-7 694 0 0,16 0-1067 0 0,-32-10 608 0 0,5 4-608 0 0,-38-10 111 0 0,-1 1 0 0 0,0 0-1 0 0,-1 2 1 0 0,1 1-111 0 0,-21-11 488 0 0,-1 1 21 0 0,0 0-455 0 0,-1 1-1 0 0,1 0 1 0 0,-1-1-1 0 0,0 1 0 0 0,0-1 1 0 0,0 1-1 0 0,0-1 1 0 0,0 1-1 0 0,-1-1 1 0 0,1 0-1 0 0,-1 0 1 0 0,-1 2-54 0 0,-2 1-7 0 0,0-1 0 0 0,0 0 1 0 0,0 0-1 0 0,0 0 0 0 0,-2 0 7 0 0,-34 22 0 0 0,-3-3 0 0 0,0-1 0 0 0,-5 0 0 0 0,-140 49 0 0 0,34-14 0 0 0,128-45-201 0 0,25-11-850 0 0,2-1-385 0 0,2-1-624 0 0,12-4-2310 0 0,7-2-992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17503 0 0,'0'0'399'0'0,"0"0"60"0"0,0 0 21 0 0,0 0-59 0 0,0 0-204 0 0,0 0 170 0 0,0 0 101 0 0,0 0 21 0 0,-19 8 1998 0 0,13-6-2797 0 0,5-1-7881 0 0,1-1 1733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13823 0 0,'0'0'315'0'0,"0"0"45"0"0,0 0 21 0 0,0 0-49 0 0,1 3-220 0 0,0 1-110 0 0,0 1-1 0 0,0 0 1 0 0,0 0-1 0 0,-1 0 1 0 0,0 0-1 0 0,0 1 1 0 0,0-1-1 0 0,0 0 1 0 0,-1 0-1 0 0,-1 3-1 0 0,-3 13 407 0 0,-1-2 0 0 0,-1 3-407 0 0,-4 10 1011 0 0,-6 19 200 0 0,-2 0 0 0 0,-15 24-1211 0 0,-55 96-344 0 0,39-77 502 0 0,-132 232-158 0 0,144-268 89 0 0,-1 2-984 0 0,15-19-4685 0 0,19-30-34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15663 0 0,'0'0'356'0'0,"0"0"50"0"0,0 0 20 0 0,0 0-42 0 0,0 0-180 0 0,0 0 176 0 0,0 0 107 0 0,0 0 22 0 0,0 1-66 0 0,-2 8-428 0 0,-1-1 0 0 0,0 0 0 0 0,0 0 0 0 0,0 0 0 0 0,-1 0 0 0 0,0-1 0 0 0,0 1 0 0 0,-1-1 0 0 0,0 0 0 0 0,-1-1 0 0 0,1 1 0 0 0,-5 3-15 0 0,-14 13-9 0 0,-2-1-1 0 0,-16 11 10 0 0,38-31 4 0 0,-6 6-4 0 0,-40 31 0 0 0,-15 17 0 0 0,66-56 0 0 0,-1 0 0 0 0,0-1 0 0 0,0 1 0 0 0,0 0 0 0 0,0 0 0 0 0,1 0 0 0 0,-1 0 0 0 0,0 0 0 0 0,0 0 0 0 0,0 0 0 0 0,0 0 0 0 0,1 0 0 0 0,-1 0 0 0 0,0 0 0 0 0,0 0 0 0 0,0 1 0 0 0,0-1 0 0 0,1 0 0 0 0,-1 0 0 0 0,0 0 0 0 0,0 0 0 0 0,0 0 0 0 0,0 0 0 0 0,0 0 0 0 0,1 0 0 0 0,-1 0 0 0 0,0 1 0 0 0,0-1 0 0 0,0 0 0 0 0,0 0 0 0 0,0 0 0 0 0,0 0 0 0 0,0 0 0 0 0,1 1 0 0 0,-1-1 0 0 0,0 0 0 0 0,0 0 0 0 0,0 0 0 0 0,0 0 0 0 0,0 1 0 0 0,0-1 0 0 0,0 0 0 0 0,0 0 0 0 0,0 0 0 0 0,0 0 0 0 0,0 1 0 0 0,0-1 0 0 0,0 0 0 0 0,0 0 0 0 0,0 0 0 0 0,0 0 0 0 0,0 1 0 0 0,0-1 0 0 0,0 0 0 0 0,-1 0 0 0 0,1 0 0 0 0,0 0 0 0 0,0 0 0 0 0,0 1 0 0 0,0-1 0 0 0,0 0 0 0 0,0 0 0 0 0,0 0 0 0 0,0 0 0 0 0,-1 0 0 0 0,1 0 0 0 0,0 1 0 0 0,0-1 0 0 0,0 0 0 0 0,0 0 0 0 0,14 0 0 0 0,-13 0 0 0 0,42-2 170 0 0,33-6-170 0 0,-35 4 761 0 0,75-11-45 0 0,32-11-716 0 0,-146 26-475 0 0,-2 0-851 0 0,0 0-3444 0 0,0 0-1474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 13823 0 0,'1'0'63'0'0,"-1"0"-1"0"0,0-1 1 0 0,1 1-1 0 0,-1 0 1 0 0,0-1-1 0 0,1 1 1 0 0,-1 0-1 0 0,0 0 1 0 0,1-1-1 0 0,-1 1 1 0 0,1 0-1 0 0,-1 0 1 0 0,0 0-1 0 0,1 0 1 0 0,-1 0-1 0 0,1 0 1 0 0,-1-1-1 0 0,0 1 1 0 0,1 0-1 0 0,-1 0 1 0 0,1 0-1 0 0,-1 0 1 0 0,1 1-1 0 0,-1-1-62 0 0,3 6 229 0 0,0 1 0 0 0,-1-1 0 0 0,1 1 0 0 0,-2 0 0 0 0,1 0 0 0 0,-1 0 0 0 0,0 0 0 0 0,0 1 0 0 0,-1-1 0 0 0,0 2-229 0 0,-1 3 225 0 0,0 0 0 0 0,-1-1 0 0 0,0 1 0 0 0,-1-1 0 0 0,0 0 1 0 0,-1 2-226 0 0,-9 18 115 0 0,-1 0-1 0 0,-2-1 1 0 0,-1-1 0 0 0,-1 0-115 0 0,-214 344 0 0 0,191-308 0 0 0,-66 118 0 0 0,105-180-198 0 0,0 0 0 0 0,1 1 0 0 0,0-1 0 0 0,-1 0 0 0 0,1 0 0 0 0,1 1 0 0 0,-1-1 0 0 0,0 1 0 0 0,1 2 198 0 0,0-4-1011 0 0,0-2-12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15663 0 0,'0'0'356'0'0,"0"0"50"0"0,0 0 20 0 0,2 0-42 0 0,9 2-250 0 0,1 2-120 0 0,-9 1-14 0 0,0-1 0 0 0,0 0 0 0 0,0 1 0 0 0,-1 0 0 0 0,0 0 0 0 0,1-1 0 0 0,-2 1 0 0 0,1 1 0 0 0,0 2 0 0 0,2 3 0 0 0,10 29 1432 0 0,19 35-1432 0 0,-28-65 61 0 0,-1-1 0 0 0,0 1 0 0 0,-1 0 0 0 0,0 1 0 0 0,0-1 0 0 0,-1 0 0 0 0,-1 1 1 0 0,0-1-1 0 0,0 1 0 0 0,-1 0 0 0 0,0-1 0 0 0,-1 1 0 0 0,0-1 0 0 0,-1 1 0 0 0,0-1 0 0 0,-2 4-61 0 0,0-3 120 0 0,0 1 0 0 0,-1-1 0 0 0,0 0 0 0 0,-1 0 0 0 0,0-1 0 0 0,-1 1 0 0 0,0-2-1 0 0,0 1 1 0 0,-1-1 0 0 0,0 0 0 0 0,-1 0 0 0 0,0-1 0 0 0,-1 0 0 0 0,-1 0-120 0 0,0 0-353 0 0,-1 0-1 0 0,0-1 0 0 0,0-1 1 0 0,-1 0-1 0 0,0 0 0 0 0,0-1 1 0 0,0-1-1 0 0,-9 2 354 0 0,18-6-251 0 0,1 1-1 0 0,-1-1 1 0 0,1 0 0 0 0,-1 0-1 0 0,1 0 1 0 0,0 0 0 0 0,-1-1-1 0 0,0 1 252 0 0,-9-3-1024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13823 0 0,'-2'1'315'0'0,"-7"6"-138"0"0,1 1 1 0 0,0 0-1 0 0,0 1 0 0 0,1 0 1 0 0,0 0-1 0 0,0 1-177 0 0,-7 9 133 0 0,-276 375 1907 0 0,273-370-2040 0 0,-21 31 0 0 0,-15 29 0 0 0,29-44 0 0 0,-15 17 0 0 0,-13 19 0 0 0,47-68-1460 0 0,1-1 0 0 0,-2 0 0 0 0,1 0 0 0 0,-5 4 1460 0 0,10-11-4968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15663 0 0,'3'-14'343'0'0,"1"0"0"0"0,1 1-1 0 0,0-1 1 0 0,1 1 0 0 0,1 0-1 0 0,0 1 1 0 0,0-1 0 0 0,1 1-1 0 0,8-8-342 0 0,-2 4 353 0 0,1 1 0 0 0,0 0-1 0 0,1 1 1 0 0,0 1 0 0 0,1 0-1 0 0,7-2-352 0 0,27-15 87 0 0,1 3 0 0 0,1 2 0 0 0,2 2 0 0 0,0 3-1 0 0,1 2 1 0 0,1 3 0 0 0,38-5-87 0 0,-93 19 0 0 0,19-3 0 0 0,1 1 0 0 0,13 0 0 0 0,-29 3 0 0 0,-1 0 0 0 0,0 0 0 0 0,1 0 0 0 0,-1 1 0 0 0,1 0 0 0 0,-1 0 0 0 0,0 0 0 0 0,0 1 0 0 0,0-1 0 0 0,0 1 0 0 0,0 1 0 0 0,0-1 0 0 0,2 2 0 0 0,-5-2 0 0 0,1 1 0 0 0,0-1 0 0 0,-1 1 0 0 0,0 0 0 0 0,0 0 0 0 0,0 0 0 0 0,0 0 0 0 0,0 1 0 0 0,-1-1 0 0 0,0 0 0 0 0,1 1 0 0 0,-1-1 0 0 0,0 1 0 0 0,0-1 0 0 0,-1 1 0 0 0,1 0 0 0 0,-1-1 0 0 0,0 1 0 0 0,0-1 0 0 0,0 1 0 0 0,-1 2 0 0 0,0 6 0 0 0,0 0 0 0 0,-1-1 0 0 0,0 1 0 0 0,-1-1 0 0 0,-1 0 0 0 0,-1 3 0 0 0,-3 4 0 0 0,0-1 0 0 0,-2 1 0 0 0,0-1 0 0 0,-1-1 0 0 0,0 0 0 0 0,-2-1 0 0 0,0 0 0 0 0,-14 13 0 0 0,10-13 0 0 0,0 0 0 0 0,-2-2 0 0 0,1 0 0 0 0,-2-1 0 0 0,1 0 0 0 0,-2-2 0 0 0,-13 5 0 0 0,4-5-277 0 0,-1-1 1 0 0,0-2-1 0 0,0 0 0 0 0,-1-3 0 0 0,-3 0 277 0 0,13-5-1868 0 0,19-2 395 0 0,1-9-51 0 0,1 9-11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854 141 15663 0 0,'0'0'356'0'0,"0"0"50"0"0,0 0 20 0 0,0 0-42 0 0,0-9-236 0 0,0 5-60 0 0,-1 0 0 0 0,1 0 0 0 0,0 1 0 0 0,-1-1 0 0 0,0 0 0 0 0,1 1 0 0 0,-2-1 0 0 0,1 0 1 0 0,0 1-1 0 0,-1-1 0 0 0,1 1 0 0 0,-1 0 0 0 0,0 0 0 0 0,-1-2-88 0 0,-2-2 199 0 0,1-1-67 0 0,-2 0 1 0 0,1 1-1 0 0,-1-1 0 0 0,0 1 0 0 0,-2-2-132 0 0,5 7-3 0 0,1 0 0 0 0,-1 0-1 0 0,1 0 1 0 0,-1 0 0 0 0,0 0-1 0 0,0 1 1 0 0,0-1 0 0 0,0 1-1 0 0,0-1 1 0 0,0 1 0 0 0,0 0 0 0 0,0 1-1 0 0,-1-1 1 0 0,1 0 0 0 0,0 1-1 0 0,-2 0 4 0 0,-5 0 0 0 0,-1 1 0 0 0,1 0 0 0 0,0 0 0 0 0,0 2 0 0 0,0-1 0 0 0,0 1 0 0 0,0 0 0 0 0,0 1 0 0 0,1 0 0 0 0,0 1 0 0 0,0 0 0 0 0,-5 4 0 0 0,-6 3 0 0 0,1 2 0 0 0,0 0 0 0 0,1 1 0 0 0,1 0 0 0 0,1 2 0 0 0,-14 16 0 0 0,18-19 0 0 0,7-9 0 0 0,1 0 0 0 0,0 0 0 0 0,0 0 0 0 0,-1 3 0 0 0,4-7 0 0 0,1-1 0 0 0,0 1 0 0 0,0-1 0 0 0,-1 1 0 0 0,1 0 0 0 0,0-1 0 0 0,0 1 0 0 0,0-1 0 0 0,-1 1 0 0 0,1 0 0 0 0,0-1 0 0 0,0 1 0 0 0,0 0 0 0 0,0-1 0 0 0,0 1 0 0 0,0 0 0 0 0,1 0 0 0 0,-1 0 0 0 0,1 0 0 0 0,0-1 0 0 0,-1 1 0 0 0,1 0 0 0 0,0 0 0 0 0,-1 0 0 0 0,1-1 0 0 0,0 1 0 0 0,0 0 0 0 0,-1-1 0 0 0,1 1 0 0 0,0 0 0 0 0,0-1 0 0 0,0 1 0 0 0,0-1 0 0 0,0 0 0 0 0,0 1 0 0 0,0-1 0 0 0,0 0 0 0 0,0 1 0 0 0,0-1 0 0 0,0 0 0 0 0,0 0 0 0 0,0 0 0 0 0,0 0 0 0 0,1 0 0 0 0,-1 0 0 0 0,0 0 0 0 0,0-1 0 0 0,1 1 0 0 0,5-1 0 0 0,0 0 0 0 0,0-1 0 0 0,1 0 0 0 0,-1 0 0 0 0,10-5 0 0 0,-1 0 0 0 0,0-1 0 0 0,14-9 0 0 0,13-7 0 0 0,-31 18 0 0 0,0-1 0 0 0,-1 0 0 0 0,0 0 0 0 0,0-1 0 0 0,4-5 0 0 0,-49 45 0 0 0,2 1 0 0 0,2 2 0 0 0,1 1 0 0 0,1 1 0 0 0,2 1 0 0 0,0 6 0 0 0,-5 12 0 0 0,-4 9 0 0 0,2 3 0 0 0,23-44 0 0 0,1 0 0 0 0,1 0 0 0 0,1 1 0 0 0,-3 22 0 0 0,-4 29 0 0 0,-2 0 0 0 0,-9 15 0 0 0,13-55 0 0 0,-1 0 0 0 0,-13 24 0 0 0,16-41 0 0 0,0-1 0 0 0,-1 0 0 0 0,-1-1 0 0 0,0-1 0 0 0,-13 13 0 0 0,19-22 111 0 0,0-1 0 0 0,-1 0 0 0 0,1 0-1 0 0,-1-1 1 0 0,0 1 0 0 0,0-2 0 0 0,-1 1-1 0 0,0-1 1 0 0,1 0 0 0 0,-1 0 0 0 0,-1-1-1 0 0,1 0 1 0 0,-1-1-111 0 0,7-1 26 0 0,0-1-1 0 0,1 0 0 0 0,-1 0 1 0 0,0 0-1 0 0,0 1 0 0 0,0-2 1 0 0,0 1-1 0 0,0 0 0 0 0,1 0 1 0 0,-1-1-1 0 0,0 1 0 0 0,0 0 1 0 0,0-1-1 0 0,1 0 0 0 0,-1 0 1 0 0,0 1-1 0 0,1-1 0 0 0,-1 0 1 0 0,0 0-1 0 0,1 0 0 0 0,-1-1 1 0 0,1 1-1 0 0,0 0 0 0 0,-1 0 1 0 0,1-1-1 0 0,0 1 0 0 0,0-1 1 0 0,0 1-1 0 0,0-1 1 0 0,0 0-1 0 0,0 0-25 0 0,-1-3-134 0 0,0 1 0 0 0,1 0 0 0 0,0 0 0 0 0,0-1 0 0 0,0 1 0 0 0,0 0 0 0 0,1-1 1 0 0,0 1-1 0 0,0-1 0 0 0,0 1 0 0 0,0 0 0 0 0,1-5 134 0 0,5-17-7147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 21191 0 0,'17'-13'1304'0'0,"-13"11"-437"0"0,-10 8-710 0 0,-2 1 471 0 0,1 0-1 0 0,0 0 1 0 0,-5 8-628 0 0,11-12 149 0 0,-2 4-133 0 0,0 2-16 0 0,1-2-133 0 0,2-5-563 0 0,0-2-258 0 0,0 0-1421 0 0,0 0-5475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61 10135 0 0,'0'0'231'0'0,"0"0"29"0"0,0 0 19 0 0,0 2-41 0 0,-3 5-112 0 0,3-5 267 0 0,-2 1 338 0 0,1-3-703 0 0,1 0-1 0 0,0 0 1 0 0,0 0 0 0 0,0 0 0 0 0,0 0-1 0 0,-1 0 1 0 0,1 1 0 0 0,0-1-1 0 0,0 0 1 0 0,0 0 0 0 0,0 0 0 0 0,0 0-1 0 0,-1 0 1 0 0,1 1 0 0 0,0-1-1 0 0,0 0 1 0 0,0 0 0 0 0,0 0 0 0 0,0 1-1 0 0,0-1 1 0 0,0 0 0 0 0,0 0-1 0 0,0 0 1 0 0,0 1 0 0 0,0-1 0 0 0,-1 0-1 0 0,1 0 1 0 0,0 0 0 0 0,0 1-1 0 0,1-1 1 0 0,-1 0 0 0 0,0 0 0 0 0,0 0-1 0 0,0 1-27 0 0,0-1 78 0 0,0 1 0 0 0,0 0 0 0 0,0-1 0 0 0,1 1 0 0 0,-1 0 0 0 0,0 0-1 0 0,1-1 1 0 0,-1 1 0 0 0,0-1 0 0 0,1 1 0 0 0,-1 0 0 0 0,1-1 0 0 0,-1 1 0 0 0,1-1-1 0 0,-1 1 1 0 0,1-1 0 0 0,-1 1 0 0 0,1-1 0 0 0,0 1 0 0 0,-1-1 0 0 0,1 0 0 0 0,0 1-1 0 0,-1-1 1 0 0,1 0-78 0 0,2 1 144 0 0,-1 0 0 0 0,0-1-1 0 0,1 0 1 0 0,-1 1 0 0 0,0-1-1 0 0,1 0 1 0 0,-1 0 0 0 0,2-1-145 0 0,8 0 318 0 0,-1-2-1 0 0,0 1 1 0 0,5-3-317 0 0,-11 4 56 0 0,102-36-40 0 0,-90 32-16 0 0,40-11 0 0 0,20-2 0 0 0,-59 15 0 0 0,1 1 0 0 0,0 0 0 0 0,-1 1 0 0 0,1 1 0 0 0,0 1 0 0 0,6 1 0 0 0,-20-1-9 0 0,-1 0 0 0 0,1 0 0 0 0,0 0 0 0 0,-1 1-1 0 0,0 0 1 0 0,1-1 0 0 0,-1 2 0 0 0,0-1 0 0 0,0 0 0 0 0,0 1 9 0 0,-3-2-9 0 0,0 0 0 0 0,1-1 1 0 0,-1 1-1 0 0,0 0 1 0 0,-1 0-1 0 0,1 0 0 0 0,0 0 1 0 0,0 0-1 0 0,0 1 1 0 0,-1-1-1 0 0,1 0 0 0 0,0 0 1 0 0,-1 0-1 0 0,1 1 1 0 0,-1-1-1 0 0,1 0 0 0 0,-1 1 1 0 0,0-1-1 0 0,0 0 1 0 0,1 1-1 0 0,-1-1 0 0 0,0 0 1 0 0,0 1-1 0 0,0-1 1 0 0,-1 0-1 0 0,1 1 0 0 0,0-1 1 0 0,0 0-1 0 0,-1 1 1 0 0,1-1-1 0 0,-1 0 0 0 0,1 0 1 0 0,-1 1-1 0 0,0-1 1 0 0,1 0-1 0 0,-1 1 9 0 0,-5 6-101 0 0,0 0 1 0 0,0-1-1 0 0,-1 1 1 0 0,0-1 0 0 0,0-1-1 0 0,-1 1 1 0 0,1-1-1 0 0,-2-1 1 0 0,1 1 100 0 0,-10 5-229 0 0,1-2 0 0 0,-1 1 0 0 0,-19 5 229 0 0,-13 3 0 0 0,0-3 0 0 0,-39 7 0 0 0,19-8 64 0 0,69-14 274 0 0,1 0 136 0 0,1 2-438 0 0,1 0 0 0 0,-1 0 0 0 0,1-1 0 0 0,-1 1 0 0 0,1 0 0 0 0,0-1 0 0 0,0 1 0 0 0,0-1 0 0 0,0 1 0 0 0,0-1 0 0 0,0 0 0 0 0,0 0 0 0 0,0 0 0 0 0,1 0-1 0 0,-1-1 1 0 0,0 1 0 0 0,1 0 0 0 0,-1-1 0 0 0,1 1-36 0 0,8 0 145 0 0,1 0-1 0 0,-1 0 0 0 0,5-1-144 0 0,64-3 0 0 0,-45 1 0 0 0,1 1 0 0 0,33 4 0 0 0,-65-2 0 0 0,1 0 0 0 0,-1 0 0 0 0,1 1 0 0 0,-1-1 0 0 0,1 1 0 0 0,-1 0 0 0 0,0 0 0 0 0,0 0 0 0 0,0 1 0 0 0,0-1 0 0 0,1 2 0 0 0,4 7 0 0 0,-7-8 22 0 0,0 1-1 0 0,-1 0 0 0 0,1-1 1 0 0,-1 1-1 0 0,0 0 0 0 0,0 0 1 0 0,0 0-1 0 0,0 0 0 0 0,-1 0 1 0 0,0 0-1 0 0,1 0 0 0 0,-1 1 1 0 0,-1-1-1 0 0,1 0 0 0 0,-2 3-21 0 0,1-1 71 0 0,-1-1-1 0 0,0 1 0 0 0,0-1 1 0 0,-1 0-1 0 0,1 0 1 0 0,-1 0-1 0 0,0 0 0 0 0,-1-1 1 0 0,1 1-1 0 0,-3 2-70 0 0,-7 5 171 0 0,0-1 0 0 0,0 0-1 0 0,-1 0 1 0 0,-1-1 0 0 0,1-1-1 0 0,-15 6-170 0 0,3-2 13 0 0,-1-2 0 0 0,0-1 0 0 0,-10 2-13 0 0,-86 19-259 0 0,73-20-397 0 0,-40 7-460 0 0,81-17 1116 0 0,1-4 0 0 0,8 3 0 0 0,0 0 0 0 0,-1 0 0 0 0,1-1 0 0 0,-1 1 0 0 0,1 0 0 0 0,0 0 0 0 0,-1-1 0 0 0,1 1 0 0 0,0 0 0 0 0,-1-1 0 0 0,1 1 0 0 0,0 0 0 0 0,0-1 0 0 0,-1 1 0 0 0,1 0 0 0 0,0-1 0 0 0,0 1 0 0 0,0-1 0 0 0,-1 1 0 0 0,1-1 0 0 0,0 1 0 0 0,0 0 0 0 0,0-1 0 0 0,0 1 0 0 0,0-1 0 0 0,0 1 0 0 0,0-1 0 0 0,0 1 0 0 0,0-1 0 0 0,0 1 0 0 0,0-1 0 0 0,0 1 0 0 0,0 0 0 0 0,0-1 0 0 0,1 1 0 0 0,-1-1 0 0 0,0 1 0 0 0,0-1 0 0 0,0 1 0 0 0,4-9 0 0 0,-1 6-160 0 0,0 0 0 0 0,1 0-1 0 0,-1 0 1 0 0,0 0 0 0 0,1 0-1 0 0,0 1 1 0 0,0 0 0 0 0,-1 0 0 0 0,1 0-1 0 0,0 0 1 0 0,1 0 0 0 0,-1 1-1 0 0,0 0 1 0 0,0 0 0 0 0,1 0 0 0 0,-1 0-1 0 0,1 1 1 0 0,3-1 160 0 0,15 3-2011 0 0,-11 0 987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46 10135 0 0,'0'0'231'0'0,"0"0"29"0"0,-2 1 19 0 0,-7 6 3 0 0,2-6-283 0 0,0-1 84 0 0,5 0 310 0 0,-3 4 402 0 0,5-2 2059 0 0,14-1-2712 0 0,1 0 0 0 0,-1-1-1 0 0,0 0 1 0 0,0-1 0 0 0,5-2-142 0 0,73-15 1100 0 0,-41 8-845 0 0,-16 3-255 0 0,2-1 0 0 0,0 1 0 0 0,1 3 0 0 0,22-1 0 0 0,-58 5 31 0 0,-1 0 1 0 0,1 0-1 0 0,-1 0 0 0 0,1 1 0 0 0,-1-1 0 0 0,1 0 0 0 0,-1 0 0 0 0,1 1 1 0 0,-1-1-1 0 0,1 1 0 0 0,-1-1 0 0 0,0 1 0 0 0,1 0 0 0 0,-1 0 1 0 0,0-1-1 0 0,1 1 0 0 0,-1 0 0 0 0,0 0 0 0 0,1 1-31 0 0,-2-1 34 0 0,1 0 0 0 0,-1 0 0 0 0,1 0 0 0 0,-1 1 0 0 0,1-1 0 0 0,-1 0 0 0 0,0 0 0 0 0,1 0-1 0 0,-1 1 1 0 0,0-1 0 0 0,0 0 0 0 0,0 0 0 0 0,0 0 0 0 0,0 1 0 0 0,0-1 0 0 0,0 0 0 0 0,-1 0 0 0 0,1 1 0 0 0,0-1 0 0 0,-1 0 0 0 0,1 0-1 0 0,-1 0 1 0 0,1 0 0 0 0,-1 0 0 0 0,1 0-34 0 0,-5 7 98 0 0,0-1 1 0 0,0 0-1 0 0,-1 0 0 0 0,0 0 0 0 0,0-1 0 0 0,-4 3-98 0 0,1 0 19 0 0,-2 0-19 0 0,0 0 0 0 0,-2-1 0 0 0,1 0 0 0 0,-1-1 0 0 0,0-1 0 0 0,-6 3 0 0 0,2-1 0 0 0,-30 12 0 0 0,-33 9 0 0 0,18-7 0 0 0,54-20 0 0 0,6-2-7 0 0,0 1 0 0 0,-1 0 0 0 0,1-1 0 0 0,0 1-1 0 0,0 0 1 0 0,0 0 0 0 0,0 0 0 0 0,0 0 0 0 0,-2 2 7 0 0,3-3-337 0 0,1 0-138 0 0,13 6-206 0 0,28 0 1908 0 0,-6-1-1144 0 0,1-1-1 0 0,-1-2 1 0 0,1-2-1 0 0,17-2-82 0 0,-42 1 0 0 0,0 4 0 0 0,13 10 0 0 0,-15-5 0 0 0,-8-6 0 0 0,1 1 0 0 0,0 0 0 0 0,-1 1 0 0 0,1-1 0 0 0,-1 0 0 0 0,0 0 0 0 0,0 1 0 0 0,0-1 0 0 0,0 0 0 0 0,0 1 0 0 0,-1-1 0 0 0,0 1 0 0 0,0-1 0 0 0,0 2 0 0 0,0-1 0 0 0,0 0 0 0 0,0-1 0 0 0,-1 1 0 0 0,1-1 0 0 0,-1 1 0 0 0,0-1 0 0 0,0 1 0 0 0,-1-1 0 0 0,1 1 0 0 0,-1-1 0 0 0,1 0 0 0 0,-1 0 0 0 0,0 0 0 0 0,0 0 0 0 0,-1 0 0 0 0,1 0 0 0 0,-1 0 0 0 0,-3 4 0 0 0,0-2 0 0 0,-1 1 0 0 0,1-1 0 0 0,-1 0 0 0 0,0 0 0 0 0,0-1 0 0 0,-1 0 0 0 0,-65 32 0 0 0,-1-4 0 0 0,-14 1 0 0 0,50-21 0 0 0,0-2 0 0 0,0-1 0 0 0,-5-1 0 0 0,37-7 0 0 0,1-1 0 0 0,-1 0 0 0 0,1 0 0 0 0,0-1 0 0 0,-1 1 0 0 0,1-1 0 0 0,-1 0 0 0 0,-3-2 0 0 0,8 3-34 0 0,1 0-1 0 0,-1 0 1 0 0,1 0 0 0 0,0 0-1 0 0,-1 0 1 0 0,1 0-1 0 0,0 0 1 0 0,-1 0 0 0 0,1 0-1 0 0,0 0 1 0 0,-1 0-1 0 0,1 0 1 0 0,0 0 0 0 0,-1-1-1 0 0,1 1 1 0 0,0 0-1 0 0,0 0 1 0 0,-1 0-1 0 0,1-1 1 0 0,0 1 0 0 0,-1 0-1 0 0,1 0 1 0 0,0-1-1 0 0,0 1 1 0 0,0 0 0 0 0,-1-1-1 0 0,1 1 1 0 0,0 0-1 0 0,0 0 1 0 0,0-1 0 0 0,0 1-1 0 0,-1 0 1 0 0,1-1-1 0 0,0 1 1 0 0,0 0 0 0 0,0-1-1 0 0,0 1 1 0 0,0-1-1 0 0,0 1 1 0 0,0 0 0 0 0,0-1-1 0 0,0 1 1 0 0,0 0-1 0 0,0-1 1 0 0,0 1-1 0 0,1 0 1 0 0,-1-1 0 0 0,0 1-1 0 0,0 0 1 0 0,0-1-1 0 0,0 1 1 0 0,0 0 0 0 0,1 0-1 0 0,-1-1 1 0 0,0 1 34 0 0,11-10-2321 0 0,-11 10 2332 0 0,12-7-1545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39 11975 0 0,'0'0'267'0'0,"0"-1"-112"0"0,1 1 0 0 0,-1-1-1 0 0,1 1 1 0 0,-1-1 0 0 0,0 0 0 0 0,0 1 0 0 0,1-1 0 0 0,-1 0-1 0 0,0 1 1 0 0,0-1 0 0 0,0 0 0 0 0,0 0 0 0 0,1 1 0 0 0,-1-1-1 0 0,0 0 1 0 0,-1 0-155 0 0,-6 3 46 0 0,0 0-1 0 0,0 0 0 0 0,1 0 0 0 0,-1 1 0 0 0,0 1 1 0 0,1-1-1 0 0,0 1 0 0 0,-1 0 0 0 0,0 1-45 0 0,-16 13 197 0 0,-15 15-197 0 0,30-25 4 0 0,-31 28 499 0 0,2 1 0 0 0,-4 8-503 0 0,30-31 140 0 0,0 0-1 0 0,0 1 0 0 0,2 0 0 0 0,0 1 0 0 0,0 0 1 0 0,2 1-1 0 0,0 0 0 0 0,0 2-139 0 0,5-14 120 0 0,1 1-1 0 0,0 0 1 0 0,0 0-1 0 0,0 0 0 0 0,1 0 1 0 0,0-1-1 0 0,0 1 1 0 0,1 0-1 0 0,-1 0 1 0 0,1 0-1 0 0,0 0 0 0 0,1-1 1 0 0,-1 1-1 0 0,2 0-119 0 0,-2-2 56 0 0,1-1 1 0 0,-1 1-1 0 0,1-1 0 0 0,0 1 0 0 0,0-1 0 0 0,1 0 0 0 0,-1 0 0 0 0,1 0 0 0 0,-1-1 0 0 0,1 1 1 0 0,0-1-1 0 0,0 1 0 0 0,0-1 0 0 0,0 0 0 0 0,0 0 0 0 0,1 0 0 0 0,-1 0 0 0 0,1-1 1 0 0,-1 1-1 0 0,1-1 0 0 0,-1 0 0 0 0,2 0-56 0 0,3 0 168 0 0,-1 0 1 0 0,0-1 0 0 0,1 1-1 0 0,-1-1 1 0 0,1-1 0 0 0,-1 0-1 0 0,0 0 1 0 0,1 0 0 0 0,-1-1-1 0 0,0 0 1 0 0,0 0-1 0 0,0-1 1 0 0,0 0 0 0 0,0 0-1 0 0,-1-1 1 0 0,1 0 0 0 0,-1 0-1 0 0,5-5-168 0 0,-1 2 12 0 0,-2-1 0 0 0,1 0 0 0 0,-1 0 0 0 0,-1-1-1 0 0,1 0 1 0 0,-2-1 0 0 0,1 0 0 0 0,-1 0 0 0 0,0 0-1 0 0,-1 0 1 0 0,3-10-12 0 0,1-6-33 0 0,-3 12-19 0 0,-1 0-1 0 0,0 0 0 0 0,-1 0 1 0 0,-1-1-1 0 0,0 1 0 0 0,-1-1 1 0 0,0-7 52 0 0,1-113-3031 0 0,-3 124 2584 0 0,-1 0 1 0 0,0 0-1 0 0,-1 0 0 0 0,-1-4 447 0 0,1 7-261 0 0,2 7 204 0 0,0 1 0 0 0,0-1 0 0 0,0 0 0 0 0,0 1 0 0 0,-1-1-1 0 0,1 0 1 0 0,0 1 0 0 0,0-1 0 0 0,0 0 0 0 0,-1 1 0 0 0,1-1 0 0 0,0 1 0 0 0,-1-1-1 0 0,1 1 1 0 0,-1-1 0 0 0,1 0 0 0 0,-1 1 0 0 0,1 0 0 0 0,-1-1 0 0 0,1 1 0 0 0,-1-1-1 0 0,1 1 1 0 0,-1 0 0 0 0,0-1 0 0 0,1 1 0 0 0,-1 0 0 0 0,0-1 57 0 0,0 1-69 0 0,0 0 1 0 0,0 0-1 0 0,-1 0 1 0 0,1 1 0 0 0,0-1-1 0 0,0 0 1 0 0,0 0-1 0 0,0 1 1 0 0,0-1-1 0 0,0 1 1 0 0,0-1-1 0 0,0 1 1 0 0,0-1-1 0 0,0 1 1 0 0,-1 0 68 0 0,-2 2-254 0 0,0 1-1 0 0,0-1 1 0 0,0 1-1 0 0,0 0 1 0 0,1 0-1 0 0,-3 4 255 0 0,-1 4-512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1 409 10135 0 0,'8'0'138'0'0,"0"0"1"0"0,1 1-1 0 0,-1 0 0 0 0,0 0 0 0 0,0 1 0 0 0,0 0 0 0 0,0 1 0 0 0,7 2-138 0 0,-3 0 308 0 0,0-1-1 0 0,1-1 0 0 0,1 0-307 0 0,37 6 2557 0 0,-49-9-2045 0 0,-2 0 0 0 0,0 0 0 0 0,0 0 0 0 0,0 0 0 0 0,0 0 0 0 0,0 0 0 0 0,0 0 0 0 0,0 0-69 0 0,-20-13 653 0 0,11 8-926 0 0,1-2 1 0 0,0 1-1 0 0,0-1 1 0 0,0 0-1 0 0,1-1 1 0 0,0 1-1 0 0,0-2 1 0 0,1 1-1 0 0,0-1 1 0 0,0 0-1 0 0,1 0 1 0 0,0-2-171 0 0,2 5 53 0 0,1 0 0 0 0,0 0-1 0 0,0 0 1 0 0,1 0 0 0 0,-1 0 0 0 0,1-1-1 0 0,1 1 1 0 0,-1 0 0 0 0,1-1 0 0 0,0 1-1 0 0,1-1 1 0 0,-1 1 0 0 0,1 0 0 0 0,1-1-1 0 0,-1 1 1 0 0,1 0 0 0 0,0 0 0 0 0,0 0-1 0 0,1 0 1 0 0,1-3-53 0 0,6-8-291 0 0,1 1 0 0 0,0 0 1 0 0,1 0-1 0 0,0 2 0 0 0,1-1 0 0 0,1 2 0 0 0,1-1 291 0 0,-5 5-194 0 0,1 0 0 0 0,1 1 0 0 0,0 0 0 0 0,0 1 0 0 0,0 0 0 0 0,1 1 0 0 0,0 0 0 0 0,0 1 0 0 0,0 1 0 0 0,2 0 194 0 0,-5 2 75 0 0,0 1 0 0 0,0-1 0 0 0,0 2 1 0 0,0 0-1 0 0,1 0 0 0 0,-1 1 0 0 0,0 0 0 0 0,0 0 0 0 0,0 2 0 0 0,0-1 0 0 0,0 1 0 0 0,-1 0 0 0 0,5 3-75 0 0,-8-4 48 0 0,0 1-1 0 0,0 0 1 0 0,0 0 0 0 0,-1 1-1 0 0,0 0 1 0 0,1 0 0 0 0,-1 0-1 0 0,-1 0 1 0 0,1 1-1 0 0,-1 0 1 0 0,0 0 0 0 0,0 0-1 0 0,0 0 1 0 0,0 1-1 0 0,-1 0 1 0 0,0-1 0 0 0,-1 1-1 0 0,1 0 1 0 0,-1 1 0 0 0,0-1-1 0 0,0 3-47 0 0,0-1 2 0 0,0 1-1 0 0,-1-1 1 0 0,0 1 0 0 0,0-1-1 0 0,-1 1 1 0 0,-1 0-1 0 0,1-1 1 0 0,-1 1 0 0 0,-1 0-1 0 0,-1 6-1 0 0,0-5 0 0 0,0 0 0 0 0,-1-1 0 0 0,0 1 0 0 0,0-1 0 0 0,-1 1 0 0 0,0-2 0 0 0,-1 1 0 0 0,0 0 0 0 0,0-1 0 0 0,-1 0 0 0 0,0-1 0 0 0,0 1 0 0 0,-1-1 0 0 0,0-1 0 0 0,0 0 0 0 0,-2 1 0 0 0,-27 17-498 0 0,-1-2 0 0 0,-2-2 0 0 0,1-1 0 0 0,-9 0 498 0 0,42-17-428 0 0,0 0-1 0 0,0 0 0 0 0,0-1 1 0 0,0 0-1 0 0,-1 0 0 0 0,1-1 1 0 0,0 0-1 0 0,-6 0 429 0 0,11 0-174 0 0,-1-1-1 0 0,1 1 1 0 0,-1 0 0 0 0,1 0-1 0 0,0-1 1 0 0,-1 1-1 0 0,1-1 1 0 0,0 0-1 0 0,-1 1 1 0 0,1-1-1 0 0,0 0 1 0 0,0 0 0 0 0,0 1-1 0 0,0-1 1 0 0,0 0-1 0 0,0 0 1 0 0,-1-1 174 0 0,1 1-138 0 0,1-1-1 0 0,-1 1 1 0 0,1 0 0 0 0,-1-1 0 0 0,1 1 0 0 0,-1-1 0 0 0,1 1-1 0 0,0-1 1 0 0,0 1 0 0 0,-1-1 0 0 0,1 1 0 0 0,0-1-1 0 0,0 1 1 0 0,1-1 0 0 0,-1 0 0 0 0,0 1 0 0 0,1-1 0 0 0,-1 1-1 0 0,1-2 139 0 0,4-14-4524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 10135 0 0,'0'0'464'0'0,"1"0"-9"0"0,6-1-223 0 0,-5 1 156 0 0,-8-1-208 0 0,-1 1 0 0 0,1 0 1 0 0,0 0-1 0 0,-1 0 0 0 0,1 1 0 0 0,-1 0 1 0 0,1 1-1 0 0,0-1 0 0 0,0 1 0 0 0,-5 2-180 0 0,-7 4 912 0 0,1 1 0 0 0,-15 10-912 0 0,25-14 27 0 0,3-2 46 0 0,0 0 1 0 0,0 0-1 0 0,1 1 0 0 0,-1-1 0 0 0,1 1 0 0 0,0 0 0 0 0,0 0 0 0 0,0 0 1 0 0,1 1-1 0 0,-1-1 0 0 0,1 0 0 0 0,0 1 0 0 0,1 0 0 0 0,-1 0-73 0 0,-2 8 256 0 0,0 0 0 0 0,1 0 0 0 0,1 0 0 0 0,-1 8-256 0 0,2-11 133 0 0,1 1 0 0 0,0 0 0 0 0,1-1 0 0 0,0 1 0 0 0,1 0 0 0 0,0-1 0 0 0,3 8-133 0 0,1-7 952 0 0,4 2-777 0 0,-5-12-197 0 0,-2-2 34 0 0,2 2-12 0 0,0 0 0 0 0,0-1 0 0 0,0 0 0 0 0,0 0 0 0 0,-1-1 0 0 0,1 1 0 0 0,0-1 0 0 0,0 0 0 0 0,0 0 0 0 0,0-1 0 0 0,0 0 0 0 0,-1 0 0 0 0,4-1 0 0 0,10-7 0 0 0,-1 0 0 0 0,14-10 0 0 0,-16 10 0 0 0,2-1-75 0 0,28-20 234 0 0,-42 28-255 0 0,1 0 0 0 0,-1 0 0 0 0,0 0 0 0 0,0 0 0 0 0,0-1 0 0 0,0 1 0 0 0,-1-1 0 0 0,1 1 0 0 0,-1-1 0 0 0,0-1 96 0 0,-1 2-74 0 0,-1 1-1 0 0,1-1 1 0 0,-1 0 0 0 0,0 1-1 0 0,0-1 1 0 0,0 1-1 0 0,0-1 1 0 0,0 1 0 0 0,-1-1-1 0 0,1 0 1 0 0,-1 1-1 0 0,0-1 1 0 0,0 1 0 0 0,0 0-1 0 0,-1-3 75 0 0,-33-64 0 0 0,29 51-72 0 0,5 17-298 0 0,0-1-118 0 0,-3-10-175 0 0,5 7-2085 0 0,5-1-2031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605 740 13823 0 0,'0'0'315'0'0,"0"0"45"0"0,0 0 21 0 0,0 0-49 0 0,1-1-220 0 0,3-5 70 0 0,0 0-1 0 0,0-1 1 0 0,-1 1 0 0 0,0-1-1 0 0,0 1 1 0 0,0-1-1 0 0,-1 0 1 0 0,0 0-1 0 0,0-2-181 0 0,6-18 402 0 0,6-8-382 0 0,6-7-20 0 0,10-23-4 0 0,5-20 4 0 0,28-72 0 0 0,-54 128 0 0 0,-1 0 0 0 0,-1 0 0 0 0,-1-1 0 0 0,0-17 0 0 0,-5 42-102 0 0,-1 1-1 0 0,0 0 1 0 0,0-1-1 0 0,0 1 1 0 0,-1-1-1 0 0,1 1 1 0 0,-1 0 0 0 0,0-1-1 0 0,-1 1 1 0 0,1 0-1 0 0,-1 0 1 0 0,1 0-1 0 0,-3-4 103 0 0,2 5-83 0 0,0 1-1 0 0,0-1 1 0 0,0 1-1 0 0,-1 0 0 0 0,1 0 1 0 0,-1 0-1 0 0,1 0 1 0 0,-1 0-1 0 0,1 0 0 0 0,-1 1 1 0 0,0-1-1 0 0,0 1 1 0 0,0 0-1 0 0,0 0 1 0 0,0 0-1 0 0,0 0 0 0 0,0 0 1 0 0,0 1-1 0 0,-2-1 84 0 0,1 1-58 0 0,1 0 0 0 0,0 1 0 0 0,0-1 0 0 0,0 1 0 0 0,0-1 0 0 0,0 1 0 0 0,0 0 1 0 0,0 0-1 0 0,0 1 0 0 0,0-1 0 0 0,0 0 0 0 0,0 1 0 0 0,1 0 0 0 0,-1 0 0 0 0,0 0 0 0 0,1 0 0 0 0,0 0 0 0 0,-1 0 0 0 0,1 1 0 0 0,0-1 0 0 0,0 2 58 0 0,-6 6 125 0 0,0 0-1 0 0,1 1 1 0 0,0 0 0 0 0,-3 9-125 0 0,-13 28 415 0 0,1 0 1 0 0,3 1 0 0 0,3 1-1 0 0,-10 48-415 0 0,-37 167 1042 0 0,45-203-730 0 0,-3-1-1 0 0,-3-2 0 0 0,-10 15-311 0 0,-18 22 0 0 0,-4-3 0 0 0,-4-3 0 0 0,-29 31 0 0 0,42-64 0 0 0,-15 11 0 0 0,59-65-24 0 0,2-1-112 0 0,0-1-1 0 0,-1 1 1 0 0,0 0-1 0 0,1-1 1 0 0,-1 1 0 0 0,0-1-1 0 0,0 1 1 0 0,0-1-1 0 0,-2 1 137 0 0,3-2-217 0 0,0-1-1 0 0,0 0 1 0 0,0 1 0 0 0,0-1-1 0 0,1 0 1 0 0,-1 0-1 0 0,0 0 1 0 0,0 0 0 0 0,1 0-1 0 0,-1 0 1 0 0,0 0-1 0 0,0-1 218 0 0,1 1-341 0 0,-8-14-1193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13823 0 0,'0'0'630'0'0,"0"0"-13"0"0,1 1-393 0 0,15 8-168 0 0,-12-6 258 0 0,0-1 0 0 0,0 0 0 0 0,0 0 0 0 0,1 0 0 0 0,-1 0 0 0 0,1 0 0 0 0,-1-1 1 0 0,1 0-1 0 0,3 1-314 0 0,19-1 836 0 0,0 0 1 0 0,0-2-1 0 0,0-1 1 0 0,5-2-837 0 0,107-21 1616 0 0,-40 5-1236 0 0,121-22-5990 0 0,-163 27 3564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11975 0 0,'0'0'267'0'0,"0"0"42"0"0,0 0 17 0 0,2 0-28 0 0,5 3-196 0 0,-7 1-37 0 0,-1-1 1 0 0,1 0-1 0 0,-1 1 1 0 0,0-1-1 0 0,0 0 1 0 0,0 0-1 0 0,0 0 1 0 0,-1 1-1 0 0,1-1 1 0 0,-1 0-66 0 0,-2 6 278 0 0,-17 39 854 0 0,10-25-198 0 0,0 2 0 0 0,-4 20-934 0 0,13-39 24 0 0,-4 12-1 0 0,2 0 1 0 0,-1 1 0 0 0,2 0-1 0 0,1 0 1 0 0,0 0-1 0 0,1 8-23 0 0,3-15 0 0 0,4 2 0 0 0,-1-12 0 0 0,-3-2 0 0 0,0 1-58 0 0,0-1 1 0 0,-1 1-1 0 0,1-1 0 0 0,0 1 0 0 0,0-1 0 0 0,0 0 0 0 0,0 0 0 0 0,0 0 0 0 0,0 0 1 0 0,0 0-1 0 0,0 0 0 0 0,0-1 0 0 0,0 1 0 0 0,0-1 0 0 0,0 1 0 0 0,0-1 1 0 0,0 0-1 0 0,0 0 0 0 0,0 1 0 0 0,0-2 58 0 0,16-7-5787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49 11975 0 0,'0'0'267'0'0,"0"-2"42"0"0,3-7 51 0 0,-3 6-279 0 0,1-1 0 0 0,0 1 0 0 0,0 0 1 0 0,0 0-1 0 0,0 0 0 0 0,1 0 1 0 0,-1 0-1 0 0,1 0 0 0 0,0 0 0 0 0,1-2-81 0 0,-2 4 487 0 0,-1 1 22 0 0,0 0 3 0 0,1 2 0 0 0,-1 6-343 0 0,0 0-1 0 0,0 0 0 0 0,-1 0 1 0 0,0 0-1 0 0,0 0 1 0 0,-1 0-1 0 0,0 0 0 0 0,-1-1 1 0 0,1 1-1 0 0,-2 0-168 0 0,-8 20 20 0 0,-16 27-20 0 0,-13 14 1742 0 0,-32 40-1742 0 0,-54 61 234 0 0,-59 57-234 0 0,-31 41 0 0 0,133-145 0 0 0,33-46 0 0 0,-13 26 0 0 0,-44 94 0 0 0,94-173-114 0 0,-1 0-1 0 0,-14 15 115 0 0,24-32-172 0 0,4-6-303 0 0,1-1-761 0 0,2-1-3062 0 0,5-3-1316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13823 0 0,'0'0'315'0'0,"0"0"45"0"0,0 0 21 0 0,-2 0-49 0 0,-2 1-321 0 0,1 0 0 0 0,0 0 0 0 0,-1 0-1 0 0,1 1 1 0 0,0-1 0 0 0,-1 1 0 0 0,1 0 0 0 0,0 0-1 0 0,0 0 1 0 0,-1 2-11 0 0,-32 29 18 0 0,19-16-20 0 0,-2 1 2 0 0,1 1 0 0 0,1 0 0 0 0,1 2 0 0 0,-5 8 0 0 0,-13 25 0 0 0,-4 11 0 0 0,29-48 253 0 0,1 1 0 0 0,1 0 0 0 0,0 1 0 0 0,1 0 0 0 0,1 0 0 0 0,1 0 0 0 0,1 0 0 0 0,-1 13-253 0 0,4-26 38 0 0,0-1 0 0 0,0 0 1 0 0,0 1-1 0 0,1-1 0 0 0,-1 0 0 0 0,1 1 0 0 0,0-1 0 0 0,1 0 0 0 0,0 0 0 0 0,-1 1 0 0 0,2-1 1 0 0,1 4-39 0 0,-2-7 80 0 0,-1 0 1 0 0,1 1 0 0 0,0-1 0 0 0,0 0 0 0 0,0 0 0 0 0,0 0 0 0 0,0-1 0 0 0,0 1 0 0 0,0 0 0 0 0,0-1 0 0 0,1 0-1 0 0,-1 1 1 0 0,1-1 0 0 0,-1 0 0 0 0,1 0 0 0 0,0 0 0 0 0,-1-1 0 0 0,1 1 0 0 0,0 0 0 0 0,-1-1 0 0 0,1 0-1 0 0,0 0 1 0 0,0 0 0 0 0,-1 0 0 0 0,3 0-81 0 0,4-1 153 0 0,0-1 0 0 0,0 0-1 0 0,0 0 1 0 0,0 0 0 0 0,0-1-1 0 0,-1 0 1 0 0,1-1 0 0 0,-1 0 0 0 0,0 0-1 0 0,2-3-152 0 0,1 0 35 0 0,-1-1 0 0 0,-1 0 0 0 0,1 0 0 0 0,-1-1 0 0 0,-1-1 0 0 0,0 1 0 0 0,2-3-35 0 0,2-6-18 0 0,0-1 1 0 0,-1-1-1 0 0,-1 0 1 0 0,-1 0 0 0 0,-1 0-1 0 0,-1-1 1 0 0,0-1-1 0 0,0-9 18 0 0,-1 5-57 0 0,-1 5-420 0 0,-1 1 1 0 0,0-1-1 0 0,-2 1 0 0 0,0-10 477 0 0,-2 14-583 0 0,1 11 265 0 0,-1 0-1 0 0,0 0 1 0 0,0 0 0 0 0,0 0-1 0 0,0 0 1 0 0,-1 0 0 0 0,0 0-1 0 0,0 0 1 0 0,0 1 0 0 0,-1-1-1 0 0,0 0 1 0 0,0 1 0 0 0,0-1-1 0 0,0 0 319 0 0,1 4-516 0 0,1 1-133 0 0,0 0-576 0 0,0 0-250 0 0,0 0-49 0 0,0 0-11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10135 0 0,'0'0'231'0'0,"0"0"29"0"0,0 0 19 0 0,0 0 37 0 0,0 0 125 0 0,-1 2 58 0 0,-1 5-196 0 0,0 0-1 0 0,-1 0 1 0 0,0 0 0 0 0,-1 0 0 0 0,1-1 0 0 0,-1 1 0 0 0,0-1 0 0 0,-4 3-303 0 0,-8 17 647 0 0,-95 166 1497 0 0,104-177-2144 0 0,0 0 0 0 0,1 0 0 0 0,1 0 0 0 0,0 1 0 0 0,1 0 0 0 0,1 0 0 0 0,0 0 0 0 0,2 0 0 0 0,-1 0 0 0 0,2 10 0 0 0,0-21 195 0 0,1 0-1 0 0,-1 0 0 0 0,1-1 0 0 0,0 1 1 0 0,1 0-1 0 0,-1-1 0 0 0,2 4-194 0 0,-2-7 77 0 0,-1 1 0 0 0,1 0 0 0 0,0-1 0 0 0,0 1 0 0 0,0-1 0 0 0,1 1 0 0 0,-1-1 0 0 0,0 1 0 0 0,0-1 0 0 0,1 0 0 0 0,-1 0 0 0 0,1 0 0 0 0,-1 0 0 0 0,1 0-1 0 0,0 0 1 0 0,-1 0 0 0 0,1 0 0 0 0,0-1 0 0 0,-1 1 0 0 0,1 0 0 0 0,1-1-77 0 0,2 1 144 0 0,1 0 0 0 0,0 0 0 0 0,0 0 0 0 0,0-1 0 0 0,0 0 0 0 0,0-1 0 0 0,0 1 0 0 0,-1-1 0 0 0,1 0 0 0 0,0 0 0 0 0,0-1 0 0 0,-1 0 0 0 0,1 0 0 0 0,-1 0 0 0 0,1-1 0 0 0,-1 1 0 0 0,0-1 0 0 0,0-1 0 0 0,0 1 0 0 0,-1-1 0 0 0,1 0 0 0 0,0 0-144 0 0,-1-1 0 0 0,-1 1 0 0 0,0-1 0 0 0,1 0 0 0 0,-2 0 0 0 0,1 0 0 0 0,-1 0 0 0 0,1 0 0 0 0,-1 0 0 0 0,-1-1 0 0 0,13-50 0 0 0,-1 3-943 0 0,2 0 0 0 0,2 2 0 0 0,20-42 943 0 0,-33 83-717 0 0,1 0-1 0 0,1 1 1 0 0,0-1 717 0 0,11-14-5115 0 0,-4 7-685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22 592 10135 0 0,'0'2'231'0'0,"-7"33"672"0"0,7-33-510 0 0,0-2 106 0 0,0 0 11 0 0,0 0 70 0 0,0 0 286 0 0,0 0 124 0 0,-11-32 2194 0 0,9 19-2808 0 0,1 1 0 0 0,1 0 0 0 0,0 0 0 0 0,0-1 0 0 0,1 1 0 0 0,1 0 0 0 0,0 0 0 0 0,1-2-376 0 0,2-1 116 0 0,-1 0-1 0 0,2 1 1 0 0,0-1 0 0 0,1 1-1 0 0,1 1 1 0 0,0-1 0 0 0,5-6-116 0 0,2 0 352 0 0,1 1 1 0 0,1 0-1 0 0,0 1 1 0 0,9-6-353 0 0,-10 11 0 0 0,0 1 0 0 0,2 1 0 0 0,-1 0 0 0 0,19-8 0 0 0,79-30 0 0 0,-59 26 0 0 0,16-6-6 0 0,-2 2-817 0 0,4-7 823 0 0,-16 8-3192 0 0,-31 13-3971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7 10135 0 0,'0'0'231'0'0,"3"-7"1564"0"0,-8 19-990 0 0,-1 0 0 0 0,0 0 0 0 0,-3 4-805 0 0,1-3 583 0 0,1 1 1 0 0,-3 9-584 0 0,-235 559 1632 0 0,207-502-1632 0 0,-3-2 0 0 0,-4-1 0 0 0,-3-3 0 0 0,-8 5 0 0 0,37-54 0 0 0,-84 108 0 0 0,73-99 0 0 0,1 2 0 0 0,2 2 0 0 0,2 0 0 0 0,-11 22 0 0 0,19-18 51 0 0,16-38-77 0 0,0-1 1 0 0,0 1 0 0 0,1 0 0 0 0,-1-1 0 0 0,1 1 0 0 0,0 0-1 0 0,0-1 1 0 0,0 1 0 0 0,0 0 0 0 0,1 2 25 0 0,-1-5-1051 0 0,0-1-385 0 0,2-1-78 0 0,8-3-20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6 211 15663 0 0,'0'0'356'0'0,"-5"-3"1931"0"0,16 4-1862 0 0,0 0 1 0 0,0 0-1 0 0,0-2 1 0 0,0 1-1 0 0,0-1 0 0 0,6-2-425 0 0,21-5 1301 0 0,9-4-1301 0 0,11-2 752 0 0,318-78-120 0 0,-120 27-656 0 0,-236 60 132 0 0,0 2 0 0 0,1 0 0 0 0,12 0-108 0 0,-27 3-377 0 0,1-1 0 0 0,0 2 0 0 0,-1-1-1 0 0,1 1 1 0 0,-1 0 0 0 0,1 0 0 0 0,-1 1-1 0 0,1 0 1 0 0,-1 0 0 0 0,0 0 0 0 0,0 1 0 0 0,5 2 377 0 0,-11-4-214 0 0,1 0 1 0 0,-1 1 0 0 0,1-1 0 0 0,-1 0 0 0 0,0 0 0 0 0,1 0-1 0 0,-1 0 1 0 0,0 0 0 0 0,0 0 0 0 0,0 1 0 0 0,1-1-1 0 0,-1 0 1 0 0,-1 0 0 0 0,1 0 0 0 0,0 1 0 0 0,0-1 0 0 0,0 0-1 0 0,-1 0 1 0 0,1 1 213 0 0,-1 0-555 0 0,-1 11-1629 0 0,-3-1-2592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10135 0 0,'0'0'231'0'0,"0"0"29"0"0,-1 2 19 0 0,-29 52 839 0 0,-14 17-1118 0 0,-18 31 1672 0 0,7-12-2 0 0,-13 13-1670 0 0,-41 65 488 0 0,89-133 14 0 0,2 1 0 0 0,1 1 0 0 0,-11 37-502 0 0,2-1 15 0 0,14-43-306 0 0,2 1-1 0 0,0 0 0 0 0,-1 19 292 0 0,8-40-508 0 0,-1-2-4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132 131 10135 0 0,'-1'2'231'0'0,"-2"6"-25"0"0,2-4-117 0 0,-1 1-1 0 0,1 0 0 0 0,-1-1 1 0 0,1 1-1 0 0,1 0 1 0 0,-1 0-1 0 0,1 4-88 0 0,-1-7 73 0 0,1 0 0 0 0,0 1-1 0 0,0-1 1 0 0,1 1 0 0 0,-1-1-1 0 0,0 0 1 0 0,1 1-1 0 0,-1-1 1 0 0,1 0 0 0 0,0 0-1 0 0,0 1 1 0 0,0-1 0 0 0,0 0-1 0 0,0 0 1 0 0,0 0 0 0 0,0 0-1 0 0,1 0 1 0 0,-1 0 0 0 0,1 0-73 0 0,1 0 278 0 0,0 0 0 0 0,-1 1 1 0 0,1-1-1 0 0,1 0 1 0 0,-1-1-1 0 0,0 1 1 0 0,0-1-1 0 0,0 1 0 0 0,1-1 1 0 0,-1 0-1 0 0,4 0-278 0 0,5 1 672 0 0,0 0 1 0 0,0-1-1 0 0,0-1 0 0 0,0 0 0 0 0,0-1 0 0 0,0 0 0 0 0,1-1-672 0 0,30-7 283 0 0,-1-1 0 0 0,0-2 0 0 0,-1-2 0 0 0,22-12-283 0 0,-51 21 0 0 0,1 0 0 0 0,-1-1 0 0 0,-1-1 0 0 0,1 0 0 0 0,-1-1 0 0 0,0 0 0 0 0,-1 0 0 0 0,0-1 0 0 0,3-4 0 0 0,-10 9-68 0 0,0 0-1 0 0,0 0 1 0 0,-1 0-1 0 0,0-1 1 0 0,0 1 0 0 0,0-1-1 0 0,0 0 1 0 0,0 1-1 0 0,-1-1 1 0 0,0 0-1 0 0,0-4 69 0 0,0 8-58 0 0,-1-1-1 0 0,0 1 1 0 0,0-1-1 0 0,0 0 0 0 0,-1 1 1 0 0,1-1-1 0 0,0 1 1 0 0,0-1-1 0 0,-1 1 1 0 0,1-1-1 0 0,-1 1 0 0 0,1-1 1 0 0,-1 1-1 0 0,0 0 1 0 0,0-1-1 0 0,0 1 1 0 0,1 0-1 0 0,-1-1 0 0 0,0 1 1 0 0,-1 0-1 0 0,1 0 1 0 0,0 0-1 0 0,0 0 1 0 0,0 0-1 0 0,-1 0 1 0 0,1 0-1 0 0,0 1 0 0 0,-1-1 1 0 0,1 0-1 0 0,0 1 1 0 0,-1-1-1 0 0,1 1 1 0 0,-1-1-1 0 0,1 1 0 0 0,-1 0 1 0 0,0-1-1 0 0,-1 1 59 0 0,-11-1-69 0 0,-1 0 1 0 0,0 1-1 0 0,1 1 0 0 0,-1 0 0 0 0,0 1 0 0 0,1 1 1 0 0,-1 0-1 0 0,1 1 0 0 0,0 0 0 0 0,-3 3 69 0 0,-20 8-144 0 0,2 2 0 0 0,0 1 0 0 0,-8 7 144 0 0,2 1 0 0 0,1 1 0 0 0,-18 17 0 0 0,37-26 0 0 0,1 0 0 0 0,1 1 0 0 0,1 1 0 0 0,1 1 0 0 0,-4 7 0 0 0,16-21 0 0 0,0 2 0 0 0,0-1 0 0 0,1 0 0 0 0,0 1 0 0 0,1 0 0 0 0,0 0 0 0 0,0 0 0 0 0,1 0 0 0 0,0 0 0 0 0,1 1 0 0 0,-1 0 0 0 0,2-5 0 0 0,0 0 0 0 0,0-1 0 0 0,0 1 0 0 0,1 0 0 0 0,-1 0 0 0 0,1-1 0 0 0,0 1 0 0 0,1-1 0 0 0,-1 1 0 0 0,1-1 0 0 0,0 1 0 0 0,0-1 0 0 0,0 0 0 0 0,0 0 0 0 0,1 0 0 0 0,0 0 0 0 0,0 0 0 0 0,0-1 0 0 0,0 1 0 0 0,0-1 0 0 0,1 0 0 0 0,3 3 0 0 0,1-1 37 0 0,1 1-1 0 0,1-2 0 0 0,-1 1 1 0 0,1-1-1 0 0,0 0 0 0 0,0-1 1 0 0,0 0-1 0 0,2 0-36 0 0,9 1-485 0 0,0-1 0 0 0,0-1 0 0 0,12-1 485 0 0,18-2-5820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13823 0 0,'0'0'315'0'0,"0"0"45"0"0,0 0 21 0 0,0 0-49 0 0,-1 1-220 0 0,-2 3 22 0 0,1 1 0 0 0,-1-1-1 0 0,1 0 1 0 0,0 0 0 0 0,0 1 0 0 0,1 0-1 0 0,-1-1 1 0 0,1 1 0 0 0,0 0-1 0 0,0-1 1 0 0,1 1 0 0 0,-1 0 0 0 0,1 0-1 0 0,0 0 1 0 0,0 0 0 0 0,1-1-1 0 0,-1 1 1 0 0,1 0 0 0 0,0 0 0 0 0,1-1-1 0 0,-1 1 1 0 0,2 2-134 0 0,1 5 325 0 0,1-2 0 0 0,0 1-1 0 0,1-1 1 0 0,0 0 0 0 0,1 0 0 0 0,0 0-1 0 0,0-1 1 0 0,9 8-325 0 0,31 25 304 0 0,1-2-1 0 0,51 32-303 0 0,-98-72 1 0 0,26 17-1 0 0,2 0 0 0 0,3 0 0 0 0,3 1 0 0 0,4 5 0 0 0,-24-14-92 0 0,1 0 0 0 0,-1-1 1 0 0,3 1 91 0 0,-13-7-197 0 0,-1-1 1 0 0,1 1-1 0 0,0 0 1 0 0,0-1-1 0 0,0 0 1 0 0,0 0-1 0 0,0-1 1 0 0,0 0 0 0 0,0 1-1 0 0,0-1 1 0 0,0-1-1 0 0,0 1 1 0 0,0-1 196 0 0,-2 0-247 0 0,1 0 0 0 0,-1-1 1 0 0,0 1-1 0 0,0-1 0 0 0,0 0 0 0 0,0 0 1 0 0,-1 0-1 0 0,1 0 0 0 0,0 0 1 0 0,-1-1-1 0 0,1 1 0 0 0,-1-1 0 0 0,0 0 1 0 0,0 1-1 0 0,0-2 247 0 0,3-3-636 0 0,-1 0 1 0 0,0 0-1 0 0,-1 0 1 0 0,0 0-1 0 0,0-1 0 0 0,0 0 636 0 0,4-16-1536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11975 0 0,'-1'2'267'0'0,"-11"7"-5"0"0,0 0 1 0 0,0 0-1 0 0,-1-1 1 0 0,-12 6-263 0 0,-15 10-5 0 0,-58 36 1004 0 0,-15 10 532 0 0,87-52-1067 0 0,0 2 0 0 0,1 1 1 0 0,-1 2-465 0 0,-19 22 598 0 0,2 2-598 0 0,3 3-726 0 0,30-34-1515 0 0,0 0 1 0 0,-3 7 2240 0 0,6-7-5410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57 15663 0 0,'7'-10'133'0'0,"2"-1"392"0"0,0 0-1 0 0,0 0 0 0 0,5-3-524 0 0,-14 14 0 0 0,0 0 0 0 0,0 0 1 0 0,0 1-1 0 0,0-1 0 0 0,0 0 1 0 0,0 0-1 0 0,0 0 0 0 0,0 0 1 0 0,0 0-1 0 0,0 0 0 0 0,0 0 1 0 0,0 0-1 0 0,0 0 0 0 0,0 0 1 0 0,0 0-1 0 0,0 0 0 0 0,0 0 1 0 0,0 0-1 0 0,0 0 0 0 0,0 0 1 0 0,0 0-1 0 0,0 0 0 0 0,0 0 1 0 0,0 0-1 0 0,0 0 0 0 0,0 0 1 0 0,0 0-1 0 0,0 0 0 0 0,0 0 1 0 0,0 0-1 0 0,0 0 0 0 0,0 0 1 0 0,0 0-1 0 0,0 0 0 0 0,0 0 1 0 0,0 0-1 0 0,0 0 0 0 0,0 0 1 0 0,0 0-1 0 0,1 0 0 0 0,-1 0 1 0 0,0 0-1 0 0,0 0 0 0 0,0 0 0 0 0,-3 8 4 0 0,-7 11-8 0 0,-110 170 1307 0 0,39-65-582 0 0,-34 56-703 0 0,-72 117-20 0 0,144-223 2 0 0,3 2 0 0 0,4 1 0 0 0,-5 22 0 0 0,26-61-58 0 0,3-10-5228 0 0,7-13-762 0 0</inkml:trace>
  <inkml:trace contextRef="#ctx0" brushRef="#br0" timeOffset="1">0 698 15663 0 0,'0'0'719'0'0,"0"0"-20"0"0,1 2-374 0 0,0 1-230 0 0,0 0 0 0 0,1 0-1 0 0,-1 0 1 0 0,1 0 0 0 0,0-1 0 0 0,0 1 0 0 0,0-1 0 0 0,0 1 0 0 0,0-1-1 0 0,1 0 1 0 0,-1 0 0 0 0,1 0 0 0 0,-1 0 0 0 0,1-1 0 0 0,0 1-1 0 0,0-1 1 0 0,0 1 0 0 0,2 0-95 0 0,10 4 342 0 0,1-1 0 0 0,0 0-1 0 0,3 0-341 0 0,-5-2 213 0 0,32 8 82 0 0,1-2-1 0 0,0-3 0 0 0,0-1 1 0 0,34-2-295 0 0,9-5 436 0 0,0-4 1 0 0,1-4-437 0 0,5-3 1183 0 0,28-10-1183 0 0,-87 15-330 0 0,-1-2 1 0 0,-1-2 0 0 0,0-1-1 0 0,33-18 330 0 0,-47 19-692 0 0,0-1 0 0 0,-1-2-1 0 0,-1 1 1 0 0,16-16 692 0 0,-27 22-181 0 0,56-50-1353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0 11975 0 0,'0'0'267'0'0,"0"0"42"0"0,2 1 17 0 0,0-1-308 0 0,-1 1 0 0 0,1 0 1 0 0,-1 0-1 0 0,1-1 0 0 0,-1 1 1 0 0,1 0-1 0 0,-1 1 1 0 0,0-1-1 0 0,1 0 0 0 0,-1 0 1 0 0,0 0-1 0 0,0 1 0 0 0,0-1 1 0 0,0 1-1 0 0,0-1 0 0 0,0 1 1 0 0,0-1-1 0 0,0 1 0 0 0,0 0-18 0 0,-1 1 53 0 0,1 0-1 0 0,0 0 0 0 0,-1 0 0 0 0,0 0 0 0 0,0 0 0 0 0,0 0 0 0 0,0 0 0 0 0,0 0 0 0 0,0 0 0 0 0,-1 0 0 0 0,1 0-52 0 0,-4 10 334 0 0,0-1 0 0 0,-1 1 0 0 0,0-1 0 0 0,-6 11-334 0 0,8-18 97 0 0,-42 77 2357 0 0,-26 31-2454 0 0,28-44 618 0 0,-175 263 502 0 0,150-240-1120 0 0,-43 40 0 0 0,-44 58 0 0 0,110-126 0 0 0,2 2 0 0 0,-2 10 0 0 0,40-66-71 0 0,1-4 1549 0 0,9-13-837 0 0,9-17-641 0 0,-1 1 0 0 0,-1-2 0 0 0,-2 0 0 0 0,2-1 0 0 0,0 1 0 0 0,13-20 0 0 0,-12 24-179 0 0,2 1-1 0 0,0 0 0 0 0,1 1 1 0 0,1 0-1 0 0,1 2 0 0 0,0 0 1 0 0,2 1-1 0 0,-1 1 0 0 0,2 1 1 0 0,0 0-1 0 0,2 1 180 0 0,-20 11-16 0 0,1 1-1 0 0,-1-1 1 0 0,1 1-1 0 0,0 0 1 0 0,0 0-1 0 0,-1 0 1 0 0,1 1-1 0 0,0-1 1 0 0,0 1-1 0 0,0 0 1 0 0,0 0-1 0 0,0 0 0 0 0,0 1 1 0 0,-1-1-1 0 0,1 1 1 0 0,0 0-1 0 0,0 0 17 0 0,1 1 63 0 0,0 0 0 0 0,0 0 0 0 0,0 1 0 0 0,0-1-1 0 0,-1 1 1 0 0,1 1 0 0 0,-1-1 0 0 0,0 0 0 0 0,0 1-1 0 0,0 0 1 0 0,2 2-63 0 0,-1 1 98 0 0,0-1 0 0 0,0 1 0 0 0,-1 0 0 0 0,1 0 0 0 0,-2 0-1 0 0,1 1 1 0 0,-1 0 0 0 0,0-1 0 0 0,-1 1 0 0 0,1 0 0 0 0,-2 0 0 0 0,1 0 0 0 0,-1 1-1 0 0,0-1 1 0 0,-1 0 0 0 0,0 2-98 0 0,-1-2 80 0 0,0 1 0 0 0,-1-1 0 0 0,0 1 0 0 0,-1-1 0 0 0,0 0 0 0 0,0 1 0 0 0,0-2 0 0 0,-1 1 0 0 0,-1 0 0 0 0,1-1 0 0 0,-1 0 0 0 0,0 0 0 0 0,-1 0 0 0 0,0 0 0 0 0,0-1 0 0 0,0 0 0 0 0,-1 0 0 0 0,-4 2-80 0 0,-55 44 640 0 0,-68 47-672 0 0,113-85-30 0 0,-1-1 0 0 0,-22 9 62 0 0,34-18-285 0 0,1 0-1 0 0,-1 0 1 0 0,0-1-1 0 0,0-1 1 0 0,-1 0-1 0 0,1 0 1 0 0,0-1-1 0 0,-6 0 286 0 0,14-1-99 0 0,1 0-1 0 0,-1 0 1 0 0,1 0-1 0 0,-1 0 1 0 0,1-1-1 0 0,0 1 1 0 0,-1 0-1 0 0,1-1 1 0 0,-1 1-1 0 0,1 0 1 0 0,0-1 0 0 0,-1 0-1 0 0,1 1 1 0 0,0-1-1 0 0,0 0 1 0 0,0 0-1 0 0,-1 0 1 0 0,1 0-1 0 0,0 0 1 0 0,0 0-1 0 0,0 0 1 0 0,0 0-1 0 0,1 0 1 0 0,-1 0-1 0 0,0 0 1 0 0,0-1 99 0 0,0 0-207 0 0,1 0 1 0 0,-1 0 0 0 0,1 0-1 0 0,-1 0 1 0 0,1 0-1 0 0,0 0 1 0 0,0 0-1 0 0,0 0 1 0 0,0 0 0 0 0,0 0-1 0 0,0 0 1 0 0,0 0-1 0 0,1 0 1 0 0,-1 0-1 0 0,1 0 1 0 0,0-1 206 0 0,10-18-1535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13823 0 0,'0'0'315'0'0,"-7"1"426"0"0,0 1-679 0 0,1 1-1 0 0,-1-1 1 0 0,1 1 0 0 0,0 1-1 0 0,0-1 1 0 0,-3 3-62 0 0,-21 12 86 0 0,-15 1-86 0 0,-97 48 0 0 0,109-49 41 0 0,-43 23 1066 0 0,-29 23-1107 0 0,83-48 149 0 0,0 0-1 0 0,1 2 1 0 0,0 0 0 0 0,2 1 0 0 0,0 1-1 0 0,-9 13-148 0 0,25-28 8 0 0,0 0 0 0 0,0 0 0 0 0,0 0 0 0 0,0 0 0 0 0,1 0 0 0 0,0 0 0 0 0,0 0 0 0 0,0 1 0 0 0,0 2-8 0 0,2-7 58 0 0,0 0-1 0 0,0 0 0 0 0,0 0 1 0 0,0-1-1 0 0,0 1 1 0 0,0 0-1 0 0,0 0 0 0 0,0 0 1 0 0,1 0-1 0 0,-1-1 0 0 0,0 1 1 0 0,1 0-1 0 0,-1 0 1 0 0,0-1-1 0 0,1 1 0 0 0,-1 0 1 0 0,1 0-1 0 0,-1-1 0 0 0,1 1 1 0 0,-1-1-1 0 0,1 1 1 0 0,0 0-1 0 0,-1-1 0 0 0,1 1 1 0 0,0-1-58 0 0,0 1 79 0 0,1 0 1 0 0,-1 0 0 0 0,1 0 0 0 0,-1-1 0 0 0,1 1-1 0 0,-1-1 1 0 0,1 1 0 0 0,-1-1 0 0 0,1 1 0 0 0,-1-1-1 0 0,1 0 1 0 0,0 0-80 0 0,13-1 336 0 0,1 0 1 0 0,-1-1-1 0 0,1-1 0 0 0,-1 0 1 0 0,10-4-337 0 0,24-10-98 0 0,1-2 98 0 0,-40 14 48 0 0,5-1-48 0 0,-2 0 0 0 0,1-2 0 0 0,-1 1 0 0 0,0-2 0 0 0,0 0 0 0 0,-1 0 0 0 0,4-5 0 0 0,-10 9 0 0 0,0-1 0 0 0,0 0 0 0 0,-1-1 0 0 0,0 1 0 0 0,0-1 0 0 0,0 0 0 0 0,-1 0 0 0 0,0-1 0 0 0,-1 1 0 0 0,0-1 0 0 0,0 0 0 0 0,0 0 0 0 0,-1 0 0 0 0,1-3 0 0 0,-3 1 0 0 0,0 1 0 0 0,0-1 0 0 0,-1 0 0 0 0,-1 1 0 0 0,1-1 0 0 0,-1 0 0 0 0,-1 1 0 0 0,0 0 0 0 0,0 0 0 0 0,-3-5 0 0 0,3 8-182 0 0,0 1-1 0 0,0-1 0 0 0,-1 1 1 0 0,0 0-1 0 0,0 1 0 0 0,-2-3 183 0 0,-17-12-3461 0 0,22 19-2678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 13823 0 0,'5'-2'2944'0'0,"-43"21"-2561"0"0,24-12-270 0 0,0 1-1 0 0,-9 5-112 0 0,-20 18 155 0 0,1 1 0 0 0,1 2 1 0 0,2 1-1 0 0,2 3 0 0 0,1 1 0 0 0,-3 8-155 0 0,31-37 138 0 0,2 0 1 0 0,-1 0-1 0 0,1 0 1 0 0,1 1-1 0 0,0 0 1 0 0,0 0-1 0 0,1 1 1 0 0,0 2-139 0 0,2-11 15 0 0,2 1 0 0 0,-1-1 0 0 0,0 1 0 0 0,1-1 0 0 0,0 1 0 0 0,0-1 0 0 0,0 1 0 0 0,0-1 0 0 0,0 1 0 0 0,1-1 1 0 0,-1 1-1 0 0,1-1 0 0 0,0 0 0 0 0,0 1 0 0 0,0-1 0 0 0,1 0 0 0 0,-1 0 0 0 0,1 0 0 0 0,0 0 0 0 0,0 0 0 0 0,0 0 0 0 0,0 0 0 0 0,0 0 0 0 0,1-1 0 0 0,-1 1 1 0 0,1-1-1 0 0,0 0 0 0 0,-1 0 0 0 0,1 0 0 0 0,1 0-15 0 0,4 3 143 0 0,0-2-1 0 0,0 1 1 0 0,1-1 0 0 0,0 0 0 0 0,-1-1-1 0 0,1 0 1 0 0,0 0 0 0 0,0-1 0 0 0,0 0 0 0 0,0-1-1 0 0,4 0-142 0 0,-1 0 185 0 0,0-1-1 0 0,0 0 0 0 0,1-1 1 0 0,-1 0-1 0 0,-1-1 0 0 0,1-1 1 0 0,0 1-1 0 0,2-3-184 0 0,-7 2 37 0 0,0 1 0 0 0,-1-2-1 0 0,0 1 1 0 0,0 0 0 0 0,0-1 0 0 0,0-1-1 0 0,-1 1 1 0 0,1-1 0 0 0,-1 1 0 0 0,-1-1-1 0 0,1-1 1 0 0,-1 1 0 0 0,0-1-1 0 0,-1 1 1 0 0,1-1 0 0 0,-2 0 0 0 0,1-1-1 0 0,1-5-36 0 0,0-1-5 0 0,-1 0-1 0 0,0 0 0 0 0,-2-1 0 0 0,1 1 0 0 0,-2-1 0 0 0,0 1 0 0 0,0-1 0 0 0,-2 1 0 0 0,-1-7 6 0 0,-2-3-131 0 0,-2 1 0 0 0,-1-1 0 0 0,0 1-1 0 0,-5-6 132 0 0,-14-41-2395 0 0,24 59 661 0 0,2 4-2632 0 0,1 6-1878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4 13823 0 0,'0'0'315'0'0,"4"-4"1805"0"0,-20 18-1542 0 0,1 1 0 0 0,1 1 0 0 0,1 0 0 0 0,0 1 0 0 0,-4 7-578 0 0,15-21 42 0 0,-21 34-672 0 0,0 1 0 0 0,-4 16 630 0 0,-24 39-64 0 0,-33 33 1656 0 0,-84 93-1592 0 0,153-199-35 0 0,-149 187 35 0 0,145-182 204 0 0,2 1 1 0 0,-2 5-205 0 0,-16 25-1159 0 0,8-21-3435 0 0,14-22-1454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11975 0 0,'4'-4'144'0'0,"0"1"0"0"0,-1-1 0 0 0,1 1 0 0 0,-1-1 0 0 0,0 0 0 0 0,0 0 0 0 0,0-1 0 0 0,0 1 0 0 0,0-4-144 0 0,1 3 360 0 0,0-1-1 0 0,0 0 1 0 0,1 1-1 0 0,-1 0 1 0 0,1 0-1 0 0,0 0 1 0 0,1 1-1 0 0,-1 0 1 0 0,1 0-1 0 0,-1 0 1 0 0,1 1-1 0 0,5-3-359 0 0,13-5 1910 0 0,0 2 0 0 0,19-6-1910 0 0,-15 6 438 0 0,105-30 1955 0 0,69-10-2393 0 0,47-12 1331 0 0,-193 44-3808 0 0,40-19 2477 0 0,-68 24-1207 0 0,-1-2-1 0 0,0 0 1 0 0,-1-2 0 0 0,6-6 1207 0 0,-9 6-6822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0,'0'0'356'0'0,"0"0"50"0"0,0 0 20 0 0,1 3-42 0 0,2 13-76 0 0,1-1 1 0 0,1 1-1 0 0,0-1 0 0 0,1 1 0 0 0,2 1-308 0 0,-4-10 329 0 0,0 1-1 0 0,0-2 0 0 0,1 1 0 0 0,-1 0 1 0 0,2-1-1 0 0,-1 0 0 0 0,1 0 0 0 0,0-1 1 0 0,0 1-1 0 0,0-1 0 0 0,6 3-328 0 0,7 2 324 0 0,0 0 0 0 0,0-1-1 0 0,1-1 1 0 0,14 3-324 0 0,85 20 1618 0 0,-64-18-1351 0 0,-25-6-267 0 0,-16-4 0 0 0,1 0 0 0 0,0 1 0 0 0,-1 1 0 0 0,2 1 0 0 0,-7 1 0 0 0,-9-6 2 0 0,0 1 0 0 0,0-1 0 0 0,1 0 0 0 0,-1 1-1 0 0,0-1 1 0 0,-1 1 0 0 0,1-1 0 0 0,0 0 0 0 0,0 1 0 0 0,-1-1-1 0 0,1 1 1 0 0,0-1 0 0 0,-1 0 0 0 0,0 0 0 0 0,1 1 0 0 0,-1-1 0 0 0,0 0-1 0 0,0 1-1 0 0,-14 22-166 0 0,-14 10-1869 0 0,19-21-1029 0 0,-1 0 0 0 0,-6 11 3064 0 0,17-23-1536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 11975 0 0,'7'-4'1302'0'0,"-122"174"850"0"0,6-8-371 0 0,106-158-1759 0 0,-7 12 2 0 0,0 0 0 0 0,1 1 0 0 0,1 0 0 0 0,0 0-1 0 0,2 1 1 0 0,0 0-24 0 0,5-17 0 0 0,1-1 0 0 0,0 1 0 0 0,-1-1 0 0 0,1 1 0 0 0,0 0 0 0 0,0-1 0 0 0,0 1 0 0 0,0-1 0 0 0,0 1 0 0 0,-1 0 0 0 0,1-1 0 0 0,0 1 0 0 0,0-1 0 0 0,1 1 0 0 0,-1 0 0 0 0,0-1 0 0 0,0 1 0 0 0,0-1 0 0 0,0 1 0 0 0,0 0 0 0 0,1-1 0 0 0,-1 1 0 0 0,0-1 0 0 0,0 1 0 0 0,1-1 0 0 0,-1 1 0 0 0,0-1 0 0 0,1 1 0 0 0,-1-1 0 0 0,1 1 0 0 0,-1-1 0 0 0,1 0 0 0 0,-1 1 0 0 0,1-1 0 0 0,-1 0 0 0 0,1 1 0 0 0,-1-1 0 0 0,1 0 0 0 0,-1 0 0 0 0,1 1 0 0 0,-1-1 0 0 0,1 0 0 0 0,0 0 0 0 0,-1 0 0 0 0,1 0 0 0 0,-1 0 0 0 0,1 0 0 0 0,0 0 0 0 0,0 0 0 0 0,0 0 0 0 0,5 1 75 0 0,0-1 0 0 0,0 0 0 0 0,0-1-1 0 0,0 0 1 0 0,0 0 0 0 0,0 0 0 0 0,0 0-1 0 0,0-1 1 0 0,0 0 0 0 0,-1 0 0 0 0,3-2-75 0 0,15-7 559 0 0,-1-2 0 0 0,2-2-559 0 0,-7 5 91 0 0,15-12-88 0 0,-1-1 1 0 0,0-2-1 0 0,-2-1 0 0 0,-2-1 0 0 0,19-23-3 0 0,-16 20-35 0 0,4-2 35 0 0,20-20 478 0 0,50-47-258 0 0,-102 97-286 0 0,1 0 1 0 0,-1 0-1 0 0,0 0 0 0 0,1 0 1 0 0,0 1-1 0 0,-1-1 0 0 0,1 1 1 0 0,0-1-1 0 0,1 0 66 0 0,-8 10-5 0 0,0-1 0 0 0,0 1 1 0 0,0 0-1 0 0,0 2 5 0 0,-11 22 3 0 0,2-9-3 0 0,-1-1 0 0 0,-7 7 0 0 0,3-4 0 0 0,-7 14 0 0 0,20-29 0 0 0,-9 13 0 0 0,1 1 0 0 0,1 0 0 0 0,1 1 0 0 0,1 1 0 0 0,1 1 0 0 0,7 3 0 0 0,3-19 0 0 0,0-10-54 0 0,0 1 0 0 0,0-1 0 0 0,0 0-1 0 0,1 0 1 0 0,-1 0 0 0 0,0 0 0 0 0,0 0-1 0 0,1-1 1 0 0,-1 1 0 0 0,0 0 0 0 0,1 0 0 0 0,-1-1-1 0 0,1 1 1 0 0,-1-1 0 0 0,1 0 0 0 0,-1 1-1 0 0,1-1 1 0 0,-1 0 0 0 0,1 0 0 0 0,0 0 0 0 0,-1 0-1 0 0,1 0 1 0 0,-1 0 0 0 0,2 0 54 0 0,14-5-6507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3:3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21191 0 0,'0'0'480'0'0,"0"0"67"0"0,0 0 31 0 0,0 0-56 0 0,1 1-341 0 0,3 5-75 0 0,-1 0 0 0 0,0 1 0 0 0,0-1 0 0 0,0 2-106 0 0,6 13 1036 0 0,-3 3-428 0 0,-2-15-608 0 0,2-1-64 0 0,-4-6-140 0 0,1-1 0 0 0,-1 0 0 0 0,1 0 0 0 0,-1 0 0 0 0,1-1 0 0 0,-1 1 0 0 0,1 0 0 0 0,-1-1 0 0 0,1 0 0 0 0,0 0 0 0 0,-1 0 0 0 0,1 0 0 0 0,0 0 0 0 0,-1 0 204 0 0,12-2-8192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6:0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0 728 2991 0 0,'0'0'134'0'0,"0"0"59"0"0,0 0 168 0 0,0 0 73 0 0,0 0 12 0 0,0 0 34 0 0,0 0 136 0 0,0 0 66 0 0,0 0 12 0 0,0 0-46 0 0,0 0-201 0 0,0 0-88 0 0,0 0-21 0 0,0 0-31 0 0,0 0-124 0 0,0 0-58 0 0,0 0-12 0 0,0 0-7 0 0,0 0-29 0 0,0 0-12 0 0,0 0-1 0 0,0 0 4 0 0,0 0 16 0 0,0 0 4 0 0,1 2 0 0 0,0 1-36 0 0,0 1 67 0 0,7 10 2892 0 0,-6-10-2999 0 0,11 12-14 0 0,-9-9 2 0 0,-1-4 0 0 0,0 0 0 0 0,0 0 0 0 0,0-1 0 0 0,0 1 0 0 0,0 0 0 0 0,0-1 0 0 0,1 0 0 0 0,1 1 0 0 0,7 5 0 0 0,0-1 0 0 0,0 1 0 0 0,1 0 0 0 0,6 3 0 0 0,-16-5 0 0 0,-1-2 0 0 0,7 10 0 0 0,0 0 0 0 0,0 0 0 0 0,0-2 0 0 0,0-2 0 0 0,2-4 11 0 0,-8-5 42 0 0,-2 1 1 0 0,7 5-33 0 0,-5-3 22 0 0,3 5-21 0 0,-5-6 40 0 0,1-2 3 0 0,4 7-38 0 0,-5-7 39 0 0,-1 29 805 0 0,3-31-790 0 0,29-26 69 0 0,-20 17-145 0 0,-1 0 0 0 0,9-4-5 0 0,9-10 0 0 0,-1-1 0 0 0,82-48 0 0 0,120-76 0 0 0,-110 72 0 0 0,-15 9 0 0 0,-31 18 0 0 0,-1-3 0 0 0,-38 27 0 0 0,132-112 0 0 0,-44 33 0 0 0,-66 62 162 0 0,2 2 0 0 0,28-14-162 0 0,-85 54 84 0 0,-2 1 4 0 0,0 0 0 0 0,0 0 2 0 0,0 0 4 0 0,-1 3-85 0 0,1 0 0 0 0,0 0 0 0 0,-1 0 0 0 0,0 0 0 0 0,0 0 0 0 0,0-1 0 0 0,0 1 0 0 0,0 0 0 0 0,0 0 0 0 0,-1-1 0 0 0,1 1 0 0 0,-1-1 0 0 0,0 1-9 0 0,-27 30-156 0 0,12-15 2 0 0,-13 11-1058 0 0,16-13 17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1:5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 2759 0 0,'-1'-2'207'0'0,"-11"-23"9447"0"0,10 17-9075 0 0,1 6 913 0 0,2 5-1471 0 0,-1 1 0 0 0,0 0 0 0 0,0 0 0 0 0,0 0 0 0 0,0 3-1 0 0,-1 13 38 0 0,3-7-21 0 0,1-1 1 0 0,0-1-1 0 0,0 1 0 0 0,2 0 0 0 0,-1-1 1 0 0,1 0-1 0 0,1 0 0 0 0,0 0 1 0 0,0 0-1 0 0,12 13 0 0 0,8 6 301 0 0,55 50 0 0 0,-64-63-195 0 0,86 66 388 0 0,-66-55-406 0 0,43 41 1 0 0,-35-24 84 0 0,-1 2 1 0 0,46 67 0 0 0,-59-68 188 0 0,-3-4 54 0 0,45 53 0 0 0,-62-83-405 0 0,1 0 1 0 0,0-1 0 0 0,1 0 0 0 0,0-1-1 0 0,0 0 1 0 0,1-1 0 0 0,1-1 0 0 0,18 9 0 0 0,70 19-36 0 0,-63-24-171 0 0,47 22 0 0 0,-56-20 14 0 0,-19-9 19 0 0,0 0 0 0 0,15 10 0 0 0,-25-14 13 0 0,4 8-665 0 0,-9-11 598 0 0,-1 0 1 0 0,1-1-1 0 0,0 1 0 0 0,0-1 1 0 0,0 0-1 0 0,0 1 0 0 0,0-1 1 0 0,0-1-1 0 0,1 1 0 0 0,0 0 1 0 0,-3-5-1 0 0,-9-18-628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1:5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898 320 1839 0 0,'26'-85'738'0'0,"-6"-1"3525"0"0,-13 56-2136 0 0,-6 21-1588 0 0,0 0-1 0 0,0 0 0 0 0,-1 0 0 0 0,0 0 1 0 0,0 0-1 0 0,-3-13 0 0 0,3 20 198 0 0,-1-1-37 0 0,-4-21 305 0 0,5 21 176 0 0,-3-8 1153 0 0,1 30-2192 0 0,-2 0 0 0 0,-1-1-1 0 0,-11 32 1 0 0,-30 54 129 0 0,17-40-183 0 0,-176 323 242 0 0,114-227-82 0 0,27-49 26 0 0,-40 77 784 0 0,83-144-682 0 0,1 1 0 0 0,-18 65 0 0 0,23-51-192 0 0,7-26-176 0 0,-1 0-1 0 0,-2-1 1 0 0,-15 32-1 0 0,21-55-33 0 0,-1 0 0 0 0,-1 0 0 0 0,0-1 0 0 0,0 0 0 0 0,0 0 0 0 0,-1 0 0 0 0,-1-1 0 0 0,1 0 0 0 0,-1-1 0 0 0,0 0 0 0 0,0 0 0 0 0,-1-1 0 0 0,-16 7-1 0 0,9-5-9 0 0,-20 10-1 0 0,6-1 8 0 0,29-15-66 0 0,-9 4-100 0 0,9-4 80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1:5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28 3743 0 0,'0'0'160'0'0,"-18"-4"40"0"0,-2 0-200 0 0,1 0 0 0 0,-3 0 0 0 0,1 2 0 0 0,-1 0 136 0 0,2 0-8 0 0,-1 0-8 0 0,1 0 0 0 0,0 0-232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1:5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178 837 3223 0 0,'-93'29'2967'0'0,"90"-28"-2703"0"0,0-1-1 0 0,0 1 1 0 0,0-1-1 0 0,0 0 1 0 0,0 0-1 0 0,0 0 1 0 0,0 0-1 0 0,0-1 1 0 0,0 1 0 0 0,0-1-1 0 0,0 0 1 0 0,0 0-1 0 0,0 0 1 0 0,0 0-1 0 0,0 0 1 0 0,0-1-1 0 0,1 1 1 0 0,-1-1 0 0 0,0 0-1 0 0,-3-3 1 0 0,4 3 364 0 0,1 2-535 0 0,0-1 1 0 0,0 1-1 0 0,0-1 1 0 0,0 1 0 0 0,0-1-1 0 0,0 0 1 0 0,0 1-1 0 0,1-1 1 0 0,-1 0-1 0 0,0 0 1 0 0,0 0 0 0 0,-1-1-1 0 0,-2-3 3733 0 0,19 11-3566 0 0,1 0-1 0 0,21 12 0 0 0,-20-9-42 0 0,27 10-1 0 0,-37-17-187 0 0,-1 0-1 0 0,1-1 1 0 0,0 1 0 0 0,-1-1-1 0 0,1-1 1 0 0,0 1-1 0 0,0-1 1 0 0,7-1-1 0 0,2-1-8 0 0,0-1 0 0 0,0 0 1 0 0,-1-1-1 0 0,1-1 0 0 0,-1-1 0 0 0,0 0 0 0 0,0 0 0 0 0,0-2 0 0 0,-1 0 0 0 0,14-10 1 0 0,212-159 398 0 0,29-20 375 0 0,-202 153-205 0 0,2 2 1 0 0,96-42-1 0 0,147-38 475 0 0,-242 99-777 0 0,0 4 0 0 0,116-18 0 0 0,-53 27-287 0 0,-70 7 0 0 0,13 1-102 0 0,-41 1-19 0 0,46-5 0 0 0,-66 4 80 0 0,5 0-200 0 0,1-2 0 0 0,0 0 0 0 0,-1-1-1 0 0,0-1 1 0 0,36-15 0 0 0,-13 3-4429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4:1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2303 0 0,'0'0'8840'0'0,"0"-1"-8786"0"0,3-4 1260 0 0,0 3-1138 0 0,0 1 0 0 0,0-1-1 0 0,1 0 1 0 0,-2 0 0 0 0,1 0-1 0 0,0-1 1 0 0,0 1 0 0 0,-1 0 0 0 0,1-1-1 0 0,2-4 1 0 0,-2 4-77 0 0,34-34 991 0 0,75-59 0 0 0,52-17-1463 0 0,-58 52-1244 0 0,-65 39 203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4:1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2 589 6071 0 0,'0'0'6568'0'0,"-2"-7"-4758"0"0,5 0-1589 0 0,1 0 1 0 0,-1-1-1 0 0,1 1 1 0 0,1 0-1 0 0,-1 1 1 0 0,1-1-1 0 0,0 1 1 0 0,8-7-1 0 0,8-11 128 0 0,15-23 99 0 0,36-44 72 0 0,37-46-33 0 0,-20 23-1340 0 0,-25 41-3765 0 0,-38 45-870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4:1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13 671 919 0 0,'0'0'1028'0'0,"-1"-9"3184"0"0,-2-21-1268 0 0,-6 13 2850 0 0,15 8-5705 0 0,0-1 1 0 0,13-14-1 0 0,8-13 36 0 0,74-139 65 0 0,35-58-2911 0 0,-92 169 1336 0 0,-6 5-14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4:2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98 312 2935 0 0,'0'0'768'0'0,"-2"1"-634"0"0,-19 10-108 0 0,13-9-26 0 0,3-1 66 0 0,-15-14 6662 0 0,13 18-6510 0 0,1-2-206 0 0,0 2-12 0 0,6-5 45 0 0,0 0-1 0 0,-1 1 1 0 0,1-1-1 0 0,0 1 1 0 0,0-1 0 0 0,-1 0-1 0 0,1 0 1 0 0,0 1-1 0 0,-1-1 1 0 0,1 0-1 0 0,0 0 1 0 0,-1 1-1 0 0,1-1 1 0 0,0 0-1 0 0,-1 0 1 0 0,1 0-1 0 0,-1 1 1 0 0,1-1-1 0 0,0 0 1 0 0,-1 0 0 0 0,1 0-1 0 0,-1 0 1 0 0,1 0-1 0 0,0 0 1 0 0,-1 0-1 0 0,1 0 1 0 0,-1 0-1 0 0,1 0 1 0 0,0 0-1 0 0,-1 0 1 0 0,1 0-1 0 0,-1 0 1 0 0,1-1-1 0 0,0 1 1 0 0,-1 0-1 0 0,1 0 1 0 0,-1 0 0 0 0,1-1-1 0 0,0 1 1 0 0,-1 0-1 0 0,1 0 1 0 0,-1-1-1 0 0,-4-15 2808 0 0,4 12-2423 0 0,1 3 15 0 0,0-1-252 0 0,0-3-94 0 0,1 2-33 0 0,1-3-52 0 0,0 3-13 0 0,-1 1 0 0 0,1-1 0 0 0,0 1 0 0 0,-1 0 0 0 0,1 0 0 0 0,0 0 0 0 0,0 0 0 0 0,0 0 0 0 0,1 0 0 0 0,-1 0 0 0 0,0 1 0 0 0,5-3 0 0 0,4-3 0 0 0,1-4-59 0 0,0 0-1 0 0,-1 0 1 0 0,-1-1-1 0 0,15-22 1 0 0,29-57-1041 0 0,-35 56 301 0 0,10-15-213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15663 0 0,'0'0'719'0'0,"0"0"-20"0"0,0 0-374 0 0,0 0 84 0 0,-1 2 82 0 0,-5 9-284 0 0,-1 0 0 0 0,0-1-1 0 0,-1 0 1 0 0,0-1 0 0 0,0 1 0 0 0,-9 6-207 0 0,-12 10 1316 0 0,-22 13-1316 0 0,37-27 335 0 0,-1 1-1 0 0,-7 8-334 0 0,9-7-231 0 0,-1-1 0 0 0,-10 8 231 0 0,-8 8-1425 0 0,31-29 1420 0 0,0 1 0 0 0,1-1 0 0 0,-1 0 0 0 0,0 1 1 0 0,1 0-1 0 0,-1-1 0 0 0,1 1 0 0 0,-1-1 0 0 0,1 1 1 0 0,-1-1-1 0 0,1 1 0 0 0,0 0 0 0 0,-1-1 1 0 0,1 1-1 0 0,0 0 0 0 0,0 0 0 0 0,-1-1 0 0 0,1 1 1 0 0,0 0-1 0 0,0 0 0 0 0,0-1 0 0 0,0 1 0 0 0,0 0 1 0 0,0 0-1 0 0,0-1 0 0 0,0 1 0 0 0,0 0 0 0 0,0 0 1 0 0,0-1-1 0 0,0 1 0 0 0,1 0 0 0 0,-1-1 1 0 0,0 1-1 0 0,1 0 0 0 0,-1 0 5 0 0,1 2 2 0 0,4 21-2 0 0,1 0 0 0 0,1-1 0 0 0,1 0 0 0 0,1-1 0 0 0,1 1 0 0 0,3 3 0 0 0,-6-13 0 0 0,-1 0 0 0 0,-1 0 0 0 0,0 2 0 0 0,-2-5 0 0 0,-3-9 0 0 0,0 0 0 0 0,1 1 0 0 0,-1-1 0 0 0,0 0 0 0 0,0 0 0 0 0,0 1 0 0 0,0-1 0 0 0,0 0 0 0 0,0 1 0 0 0,0-1 0 0 0,0 0 0 0 0,-1 0 0 0 0,1 1 0 0 0,0-1 0 0 0,-1 0 0 0 0,1 0 0 0 0,-1 1 0 0 0,1-1 0 0 0,-1 0 0 0 0,0 0 0 0 0,1 0 0 0 0,-1 0 0 0 0,0 0 0 0 0,0 0 0 0 0,0 0 0 0 0,0 0 0 0 0,0 0 0 0 0,0-1 0 0 0,0 1 0 0 0,-2 2 0 0 0,-2 1 0 0 0,0 1 0 0 0,0-1 0 0 0,-1 0 0 0 0,1 0 0 0 0,-1 0 0 0 0,0-1 0 0 0,0 0 0 0 0,0 0 0 0 0,0 0 0 0 0,-1-1 0 0 0,1 0 0 0 0,-1-1 0 0 0,1 1 0 0 0,-7 0 0 0 0,-40 1 0 0 0,42-4 0 0 0,4-4 0 0 0,6 4-64 0 0,0 0 0 0 0,1 0 0 0 0,-1 0 0 0 0,0 0 1 0 0,1 0-1 0 0,-1-1 0 0 0,1 1 0 0 0,-1 0 0 0 0,1 0 0 0 0,-1-1 0 0 0,1 1 0 0 0,0 0 0 0 0,0-1 0 0 0,0 1 0 0 0,0 0 0 0 0,0-1 0 0 0,0 1 0 0 0,0 0 1 0 0,0-1-1 0 0,0 1 0 0 0,0 0 0 0 0,1-1 0 0 0,-1 0 64 0 0,2-2-484 0 0,0-1-1 0 0,0 0 1 0 0,1 1 0 0 0,-1 0-1 0 0,2-2 485 0 0,-1 1-365 0 0,18-27-1170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4:4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58 352 919 0 0,'0'0'306'0'0,"-8"5"5962"0"0,6-4-6119 0 0,1-1 1 0 0,-1 1-1 0 0,1 0 1 0 0,-1 0-1 0 0,1 0 1 0 0,-1 1-1 0 0,1-1 1 0 0,0 0-1 0 0,-1 1 1 0 0,1-1-1 0 0,0 0 1 0 0,0 1-1 0 0,0-1 1 0 0,0 1-1 0 0,-1 3 1 0 0,-10 14-3285 0 0,11-19 3422 0 0,1 0 0 0 0,-1 1 0 0 0,0-1 0 0 0,0 0 0 0 0,1 1-1 0 0,-1-1 1 0 0,0 0 0 0 0,1 1 0 0 0,-1-1 0 0 0,0 1 0 0 0,1-1 0 0 0,-1 1 0 0 0,0-1 0 0 0,1 1-1 0 0,-1-1 1 0 0,1 1 0 0 0,-1-1 0 0 0,1 1 0 0 0,0 0 0 0 0,-1 0 0 0 0,-1 4-400 0 0,2-3-87 0 0,3-3-302 0 0,0 1 590 0 0,0-1 0 0 0,0 1 0 0 0,1-1-1 0 0,-1 0 1 0 0,0 0 0 0 0,0-1 0 0 0,0 1 0 0 0,-1 0-1 0 0,1-1 1 0 0,0 0 0 0 0,0 0 0 0 0,2-2-1 0 0,7-6 861 0 0,15-19 0 0 0,-9 10-80 0 0,136-139 1945 0 0,-14 15-2718 0 0,-99 106-277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34:5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35 211 919 0 0,'0'0'8420'0'0,"-8"1"-6220"0"0,5 1-2142 0 0,2-1-42 0 0,-1 0 1 0 0,1 0 0 0 0,0 1 0 0 0,0-1 0 0 0,0 0 0 0 0,0 1 0 0 0,0-1 0 0 0,0 1 0 0 0,0-1 0 0 0,-1 4 0 0 0,-9 19 2391 0 0,19-39-1729 0 0,4 5-362 0 0,-1 1 0 0 0,1 1 0 0 0,1 0 0 0 0,25-11 0 0 0,-4 1 129 0 0,29-17-76 0 0,95-58-487 0 0,-98 53-462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1301 35 10135 0 0,'15'-7'506'0'0,"0"2"0"0"0,8-3-506 0 0,15-5 527 0 0,-35 12-39 0 0,-3 1 21 0 0,0 0-500 0 0,0 0 0 0 0,0 0 0 0 0,0 0 0 0 0,0 0 0 0 0,0 0 0 0 0,0 0 0 0 0,0 0 0 0 0,0 0 0 0 0,0 0-1 0 0,0 0 1 0 0,0 0 0 0 0,0 0 0 0 0,1 0 0 0 0,-1 0 0 0 0,0 0 0 0 0,0 0 0 0 0,0 0 0 0 0,0 0 0 0 0,0 0 0 0 0,0 0-1 0 0,0 0 1 0 0,0 0 0 0 0,0 0 0 0 0,0 0 0 0 0,0 0 0 0 0,0 0 0 0 0,0 0 0 0 0,1 1 0 0 0,-1-1 0 0 0,0 0 0 0 0,0 0 0 0 0,0 0-1 0 0,0 0 1 0 0,0 0 0 0 0,0 0 0 0 0,0 0 0 0 0,0 0 0 0 0,0 0 0 0 0,0 0 0 0 0,0 0 0 0 0,0 0 0 0 0,0 0 0 0 0,0 1 0 0 0,0-1-1 0 0,0 0 1 0 0,0 0 0 0 0,0 0 0 0 0,0 0 0 0 0,0 0 0 0 0,0 0 0 0 0,0 0 0 0 0,0 0 0 0 0,0 0 0 0 0,0 0 0 0 0,0 0-1 0 0,0 0 1 0 0,0 1 0 0 0,0-1 0 0 0,0 0 0 0 0,0 0 0 0 0,0 0 0 0 0,-1 0 0 0 0,1 0 0 0 0,0 0 0 0 0,0 0 0 0 0,0 0 0 0 0,0 0-1 0 0,0 0-8 0 0,-8 8 1159 0 0,-20 12 1273 0 0,16-11-1925 0 0,-63 41-507 0 0,-2-4 0 0 0,-29 11 0 0 0,35-18 0 0 0,8-9 0 0 0,-57 20 0 0 0,94-40 0 0 0,-16 5 0 0 0,-1-1 0 0 0,-1-2 0 0 0,1-2 0 0 0,-33 2 0 0 0,56-10 0 0 0,-1 0 0 0 0,0-2 0 0 0,1-1 0 0 0,-1 0 0 0 0,1-1 0 0 0,-1-1 0 0 0,1-2 0 0 0,0 0 0 0 0,0 0 0 0 0,-6-4 0 0 0,23 8-58 0 0,0-1-1 0 0,0 1 0 0 0,1-1 1 0 0,-1 1-1 0 0,0-1 1 0 0,1 0-1 0 0,-1 0 1 0 0,1 0-1 0 0,0 0 0 0 0,-1 0 1 0 0,1-1-1 0 0,0 1 1 0 0,0 0-1 0 0,1-1 0 0 0,-1 0 1 0 0,0 0-1 0 0,1 1 59 0 0,0-2-76 0 0,-1 0-1 0 0,1 0 0 0 0,0 1 1 0 0,1-1-1 0 0,-1 0 1 0 0,1 0-1 0 0,0 0 0 0 0,0 0 1 0 0,0 0-1 0 0,0 0 0 0 0,1 0 1 0 0,-1 0-1 0 0,1 0 77 0 0,0-2 0 0 0,1 1 0 0 0,-1-1 0 0 0,1 1 0 0 0,0-1 0 0 0,0 1 0 0 0,1 0 0 0 0,2-4 0 0 0,-4 7 0 0 0,0 1 0 0 0,1-1 0 0 0,-1 0 0 0 0,1 0 0 0 0,-1 1 0 0 0,1-1 0 0 0,0 1 0 0 0,0-1 0 0 0,0 1 0 0 0,0 0 0 0 0,0-1 0 0 0,0 1 0 0 0,0 0 0 0 0,0 0 0 0 0,0 1 0 0 0,0-1 0 0 0,1 0 0 0 0,-1 1 0 0 0,0 0 0 0 0,2-1 0 0 0,-2 1 0 0 0,1 1 0 0 0,-1-1 0 0 0,0 0 0 0 0,0 1 0 0 0,0 0 0 0 0,0-1 0 0 0,1 1 0 0 0,-1 0 0 0 0,0 0 0 0 0,0 0 0 0 0,0 0 0 0 0,-1 1 0 0 0,1-1 0 0 0,0 1 0 0 0,0-1 0 0 0,-1 1 0 0 0,1-1 0 0 0,-1 1 0 0 0,1 0 0 0 0,3 4 0 0 0,-1 0 0 0 0,1 0 0 0 0,-1 0 0 0 0,0 1 0 0 0,0 1 0 0 0,1 4 91 0 0,-1 0-1 0 0,0 0 1 0 0,-1 0-1 0 0,-1 0 1 0 0,1 1 0 0 0,-2-1-1 0 0,0 1 1 0 0,0 0-1 0 0,-2-1 1 0 0,1 1-1 0 0,-2 3-90 0 0,-3 21 332 0 0,-1 0 0 0 0,-3-1 0 0 0,-3 9-332 0 0,-3 4-284 0 0,-2-1-1 0 0,-3 0 1 0 0,-1-1-1 0 0,-2-1 0 0 0,-3-1 1 0 0,-1-2-1 0 0,-8 8 285 0 0,-18 14 0 0 0,-16 14 0 0 0,36-43 0 0 0,13-15 0 0 0,10-12 0 0 0,1 2 0 0 0,-7 8 0 0 0,11-11 64 0 0,4-7 274 0 0,1-1 136 0 0,2-1 34 0 0,14-10-379 0 0,1 0 0 0 0,0 2 0 0 0,0 0 0 0 0,5-1-129 0 0,29-15 92 0 0,9-8 250 0 0,1 3-1 0 0,2 3 0 0 0,0 3 1 0 0,2 2-1 0 0,0 3 0 0 0,46-6-341 0 0,-103 23 0 0 0,0 1 0 0 0,0 0 0 0 0,0 1 0 0 0,0 0 0 0 0,0 0 0 0 0,0 0 0 0 0,0 1 0 0 0,0 0 0 0 0,0 1 0 0 0,0 0 0 0 0,0 0 0 0 0,0 1 0 0 0,-1 2 0 0 0,-7-3-121 0 0,1-1 0 0 0,-1 0 1 0 0,0 0-1 0 0,0 1 0 0 0,0-1 0 0 0,0 0 0 0 0,0 0 0 0 0,0 1 0 0 0,0-1 0 0 0,0 0 0 0 0,0 0 0 0 0,-1 1 0 0 0,1-1 1 0 0,0 0-1 0 0,-1 0 0 0 0,1 0 0 0 0,-1 1 0 0 0,1-1 0 0 0,-1 0 0 0 0,0 0 0 0 0,0 0 0 0 0,1 0 0 0 0,-1 0 1 0 0,0 0-1 0 0,0 0 0 0 0,0-1 0 0 0,0 1 0 0 0,0 0 0 0 0,0 0 0 0 0,0-1 0 0 0,0 1 121 0 0,-8 4-5796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1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10135 0 0,'0'0'231'0'0,"0"0"29"0"0,0 0 19 0 0,0 0 37 0 0,0 0 125 0 0,0-2 58 0 0,1 0-422 0 0,0 1 0 0 0,0-1 0 0 0,-1 1 0 0 0,1 0 0 0 0,0-1 0 0 0,0 1 0 0 0,0 0 0 0 0,1 0 0 0 0,-1 0 0 0 0,0 0 0 0 0,0 0 0 0 0,1 0 0 0 0,-1 0 1 0 0,0 0-1 0 0,1 0 0 0 0,-1 1 0 0 0,1-1-77 0 0,32-13 1223 0 0,-18 7-686 0 0,3-1-27 0 0,24-10 1323 0 0,0 1 0 0 0,31-5-1833 0 0,-64 19 2 0 0,0 0 1 0 0,1 1-1 0 0,-1 0 0 0 0,1 1 1 0 0,-1 1-1 0 0,1-1 0 0 0,8 2-2 0 0,-10 0-411 0 0,-1-1 1 0 0,1 0-1 0 0,-1-1 0 0 0,2 1 411 0 0,8-2-2105 0 0,0 1-3691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1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8287 0 0,'0'0'191'0'0,"0"0"26"0"0,-1 2 9 0 0,-2 1-179 0 0,0 0 0 0 0,0 1-1 0 0,0 0 1 0 0,0-1 0 0 0,1 1 0 0 0,0 0 0 0 0,-1 0 0 0 0,2 1 0 0 0,-1-1 0 0 0,0 0 0 0 0,1 1 0 0 0,0-1 0 0 0,0 1 0 0 0,0-1 0 0 0,0 3-47 0 0,1 1 253 0 0,0-1 0 0 0,1 0 0 0 0,-1 1 0 0 0,1-1 0 0 0,1 0 0 0 0,-1 0 0 0 0,1 0 0 0 0,1 0 0 0 0,1 4-253 0 0,3 4 542 0 0,0 0 1 0 0,1-1 0 0 0,1 0-1 0 0,0 0 1 0 0,1-1 0 0 0,1-1 0 0 0,0 1-1 0 0,7 5-542 0 0,7 5 293 0 0,2-2 0 0 0,0 0 0 0 0,1-2 0 0 0,1 0-293 0 0,-13-10 50 0 0,-1-1 1 0 0,1-1-1 0 0,1 0 0 0 0,0-1 1 0 0,-1 0-1 0 0,2-2 1 0 0,-1 0-1 0 0,11 1-50 0 0,-21-5 84 0 0,1 0 0 0 0,0 0 1 0 0,-1-1-1 0 0,1 0 0 0 0,-1 0 1 0 0,1 0-1 0 0,-1-1 0 0 0,0-1 1 0 0,3 0-85 0 0,-4 0-560 0 0,1 1 1 0 0,-1-2 0 0 0,1 1-1 0 0,-1-1 1 0 0,0 0 0 0 0,0-1 559 0 0,7-7-1534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1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13823 0 0,'0'0'630'0'0,"0"0"-13"0"0,0 0-320 0 0,0 0 105 0 0,0 0 87 0 0,0 0 20 0 0,0 0-66 0 0,-2 1-294 0 0,-94 71-133 0 0,58-43 523 0 0,-18 10-539 0 0,21-15 901 0 0,-34 28-901 0 0,50-35-282 0 0,1 1 0 0 0,-13 16 282 0 0,23-24-136 0 0,0 1-1 0 0,1-1 0 0 0,1 1 1 0 0,0 0-1 0 0,0 1 0 0 0,-2 7 137 0 0,5-10-170 0 0,1-5-136 0 0,0 0 0 0 0,1-1 0 0 0,-1 1-1 0 0,1 0 1 0 0,0 0 0 0 0,0 0 0 0 0,0 0 0 0 0,1 0-1 0 0,-1 0 1 0 0,1 0 0 0 0,0 0 0 0 0,0 0 0 0 0,1 0 0 0 0,-1 0-1 0 0,1 0 1 0 0,0 0 0 0 0,0 0 0 0 0,1 3 306 0 0,4 6-2032 0 0,-5-10-15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1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11975 0 0,'0'0'256'0'0,"0"0"64"0"0,0 0 0 0 0,0 0 32 0 0,0 0-288 0 0,-2 14-64 0 0,-7-11 0 0 0,2 5 0 0 0,2 2 0 0 0,-2 1 0 0 0,-2-6 0 0 0,-2 2 0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1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11975 0 0,'0'0'528'0'0,"0"0"112"0"0,0 0-512 0 0,0 0-128 0 0,0 0 0 0 0,0 0 0 0 0,0 0 440 0 0,0 0 56 0 0,-5 10 16 0 0,-1 1 0 0 0,1 1-1232 0 0,1-3-240 0 0,-6 9-56 0 0,10-18-8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5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7 10135 0 0,'0'0'231'0'0,"0"0"29"0"0,3 0 19 0 0,17-7 478 0 0,-20 7-258 0 0,0 0 11 0 0,0 0-67 0 0,-12 15 165 0 0,2 0 250 0 0,-6 7-127 0 0,-3 0-542 0 0,1 0 0 0 0,1 2 0 0 0,1 0-1 0 0,-2 6-188 0 0,0-1 701 0 0,-17 30-233 0 0,2 4-468 0 0,-20 36 140 0 0,-24 37-2548 0 0,76-134 1896 0 0,1-2-853 0 0,0 0-3414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5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57 11975 0 0,'0'-2'267'0'0,"4"-6"-20"0"0,6-30 622 0 0,-10 37-504 0 0,2-7 1295 0 0,-1 12-1574 0 0,0 0-1 0 0,0 0 1 0 0,-1 0-1 0 0,0-1 1 0 0,0 1 0 0 0,0 0-1 0 0,0 0 1 0 0,0 0-1 0 0,-1 0 1 0 0,0-1-1 0 0,0 2-85 0 0,-14 44 1014 0 0,12-41-977 0 0,-30 69-37 0 0,16-40 0 0 0,3-8 0 0 0,-7 10 0 0 0,-12 23 0 0 0,16-25 0 0 0,-2 0 0 0 0,-14 21 0 0 0,-3 0-253 0 0,-15 24-631 0 0,42-70 705 0 0,0-1 0 0 0,-1 1 0 0 0,0-2 0 0 0,0 1 0 0 0,-5 1 179 0 0,15-11-187 0 0,-1-1 0 0 0,0 0-1 0 0,0 1 1 0 0,1-1 0 0 0,-1 0 0 0 0,0 0-1 0 0,0 0 1 0 0,0 0 0 0 0,1 0 0 0 0,-1 0-1 0 0,0 0 1 0 0,0 0 0 0 0,1 0 0 0 0,-1 0-1 0 0,0 0 1 0 0,0-1 0 0 0,0 1-1 0 0,1 0 1 0 0,-1 0 0 0 0,0-1 187 0 0,0 1-472 0 0,-8-4-1063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1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17 298 1839 0 0,'-16'-12'14110'0'0,"29"12"-10824"0"0,47 1-3062 0 0,24-8 994 0 0,127-26-1 0 0,-168 25-1048 0 0,403-108 1162 0 0,-105 22-1174 0 0,-295 84-267 0 0,77-8 0 0 0,-115 17-207 0 0,-1 1-1 0 0,1 0 1 0 0,14 3-1 0 0,-2 4-1680 0 0,-18-6 1397 0 0,0 0-1 0 0,-1 0 1 0 0,1 1-1 0 0,0-1 1 0 0,-1 0-1 0 0,1 1 1 0 0,-1-1-1 0 0,2 3 1 0 0,5 10-5730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219 151 15663 0 0,'0'0'356'0'0,"0"0"50"0"0,0 0 20 0 0,1 2-42 0 0,-1 0-280 0 0,2 2-59 0 0,8 6-46 0 0,-5-6 92 0 0,0 0 1 0 0,1 0-1 0 0,0-1 0 0 0,-1 1 0 0 0,1-1 1 0 0,0-1-1 0 0,0 1 0 0 0,1-1 0 0 0,-1 0 1 0 0,0-1-1 0 0,1 1 0 0 0,-1-1 0 0 0,1-1-91 0 0,16 2 590 0 0,0-1-1 0 0,-1-2 0 0 0,5 0-589 0 0,24-1 249 0 0,-47 2-346 0 0,0 0 1 0 0,0 0-1 0 0,1 0 1 0 0,-1-1-1 0 0,0 0 1 0 0,0 0 0 0 0,2 0 96 0 0,-4 0-29 0 0,0 0 0 0 0,0 0 0 0 0,-1 0 1 0 0,1-1-1 0 0,0 1 0 0 0,-1 0 0 0 0,1-1 0 0 0,-1 1 1 0 0,1-1-1 0 0,-1 1 0 0 0,0-1 0 0 0,0 0 1 0 0,0 0-1 0 0,0 0 0 0 0,1 0 29 0 0,2-5-244 0 0,-1 0 0 0 0,0 0 0 0 0,0 0 0 0 0,-1-1 0 0 0,1 1 0 0 0,-2-1 0 0 0,1 1 0 0 0,0-5 244 0 0,-1 2-671 0 0,0-1-1 0 0,-1 0 1 0 0,0-7 671 0 0,0 14-231 0 0,-1-1-1 0 0,1 1 1 0 0,-1-1 0 0 0,0 1-1 0 0,0 0 1 0 0,-1-1 0 0 0,1 1 0 0 0,-1 0-1 0 0,-1-3 232 0 0,2 7-93 0 0,0-1 0 0 0,0 0 0 0 0,0 0 0 0 0,-1 1-1 0 0,1-1 1 0 0,0 0 0 0 0,0 1 0 0 0,0-1 0 0 0,-1 1 0 0 0,1 0-1 0 0,0-1 1 0 0,-1 1 0 0 0,1 0 0 0 0,0 0 0 0 0,-2 0 93 0 0,2-1-139 0 0,-5 1 85 0 0,1 0-1 0 0,-1 0 0 0 0,1 0 0 0 0,-1 1 1 0 0,1 0-1 0 0,-1 0 0 0 0,1 0 1 0 0,-1 0-1 0 0,1 1 0 0 0,0 0 0 0 0,-3 1 55 0 0,-11 7 553 0 0,1 0 1 0 0,-8 5-554 0 0,16-8 271 0 0,-18 10 314 0 0,1 2 1 0 0,0 1-1 0 0,2 2 0 0 0,0 0 0 0 0,2 1 0 0 0,0 2 0 0 0,-13 19-585 0 0,-5 10 247 0 0,20-29-156 0 0,2 1-1 0 0,0 1 0 0 0,2 1 0 0 0,-12 26-90 0 0,27-49 146 0 0,0 0 0 0 0,0 0-1 0 0,1 0 1 0 0,0 0 0 0 0,0 0 0 0 0,0 1-1 0 0,1-1 1 0 0,0 0 0 0 0,0 0-1 0 0,0 1 1 0 0,0-1 0 0 0,1 0 0 0 0,0 0-1 0 0,0 0 1 0 0,0 0 0 0 0,1 0-1 0 0,0 0 1 0 0,0 0 0 0 0,0 0-1 0 0,0 0 1 0 0,1-1 0 0 0,0 1 0 0 0,0-1-1 0 0,0 0 1 0 0,0 0 0 0 0,1 0-1 0 0,0 0 1 0 0,0 0-146 0 0,0-1 34 0 0,-1-1 0 0 0,1 0-1 0 0,-1 0 1 0 0,1 0 0 0 0,0-1-1 0 0,-1 1 1 0 0,1-1 0 0 0,0 0 0 0 0,0 0-1 0 0,0 0 1 0 0,0 0 0 0 0,0-1 0 0 0,1 0-34 0 0,10 1 445 0 0,0-1 0 0 0,-1-1 1 0 0,1-1-446 0 0,16 0 273 0 0,6-1 264 0 0,0-2 0 0 0,9-4-537 0 0,5 1 974 0 0,-49 7-974 0 0,10-2 23 0 0,21-9-94 0 0,-32 12-266 0 0,-1 0-138 0 0,0 0-33 0 0,0 0-4 0 0,0 0 0 0 0,0 0 0 0 0,0 0 0 0 0,-1 1-136 0 0,-2 2 73 0 0,2-1 120 0 0,0 0-1 0 0,-1-1 1 0 0,1 1 0 0 0,-1-1 0 0 0,1 0-1 0 0,-1 1 1 0 0,0-1 0 0 0,-1 1 455 0 0,-11 6-1535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5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55 293 11975 0 0,'-54'-18'1383'0'0,"53"18"-1018"0"0,1 0 122 0 0,0 0 22 0 0,0 0-66 0 0,4-1-281 0 0,0 1 0 0 0,0-1 1 0 0,0 0-1 0 0,0 0 0 0 0,0 0 0 0 0,0-1 0 0 0,0 0-162 0 0,13-4 470 0 0,35-11 1714 0 0,43-22-2184 0 0,-11 4 888 0 0,317-110 744 0 0,-381 139-1632 0 0,0 1 0 0 0,0 1 0 0 0,1 1 0 0 0,-1 0 0 0 0,3 2 0 0 0,-13 0-201 0 0,-8 0-850 0 0,1 6-949 0 0,-2-2 454 0 0,0-2-2774 0 0,-1-1-1042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11975 0 0,'8'-8'1275'0'0,"6"0"-1021"0"0,1 1-1 0 0,0 1 1 0 0,0 0 0 0 0,0 2 0 0 0,1-1 0 0 0,12 0-254 0 0,5-3 389 0 0,125-25-230 0 0,-60 15 713 0 0,336-64 2334 0 0,-66 33-3206 0 0,-279 42-475 0 0,31-4-4651 0 0,-85 6 3094 0 0,-7 3-15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4:5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11 10135 0 0,'29'-2'1056'0'0,"28"-4"-1056"0"0,-24 4 78 0 0,-32 2 315 0 0,-1 0 106 0 0,0 0 11 0 0,0 0 2 0 0,0 3-386 0 0,-1 0 0 0 0,1 1 0 0 0,-1-1 0 0 0,0 1-1 0 0,0-1 1 0 0,0 0 0 0 0,0 1 0 0 0,0-1 0 0 0,-1 0-1 0 0,0 0 1 0 0,1 0 0 0 0,-1 0 0 0 0,0 0 0 0 0,-1-1-1 0 0,1 1 1 0 0,0-1 0 0 0,-1 1 0 0 0,1-1 0 0 0,-3 1-126 0 0,-7 6 144 0 0,0 0 1 0 0,-1-1 0 0 0,0-1 0 0 0,-1 0-145 0 0,-1 1 614 0 0,-479 269-6 0 0,464-259-608 0 0,1 2 0 0 0,-25 21 0 0 0,52-39 0 0 0,-1 1 0 0 0,1-1 0 0 0,0 0 0 0 0,0 1 0 0 0,0 0 0 0 0,0-1 0 0 0,0 1 0 0 0,1 0 0 0 0,-1 0 0 0 0,0 3 0 0 0,1-4 0 0 0,1-1 0 0 0,0 1 0 0 0,-1-1 0 0 0,1 1 0 0 0,0 0 0 0 0,-1-1 0 0 0,1 1 0 0 0,0-1 0 0 0,0 1 0 0 0,0 0 0 0 0,1-1 0 0 0,-1 1 0 0 0,0 0 0 0 0,1-1 0 0 0,-1 1 0 0 0,1-1 0 0 0,-1 1 0 0 0,1-1 0 0 0,-1 1 0 0 0,1-1 0 0 0,0 1 0 0 0,0-1 0 0 0,7 7 0 0 0,3-1 101 0 0,1-1-1 0 0,-1-1 1 0 0,1 0-1 0 0,0 0 1 0 0,0-1-1 0 0,1 0 1 0 0,0-1-101 0 0,31 6 1101 0 0,18-1-1101 0 0,-10 0 227 0 0,-21-3-218 0 0,42 7-6 0 0,-1-4 1 0 0,46 0-4 0 0,-100-9 0 0 0,-1-1 0 0 0,1 0 0 0 0,-1-1 0 0 0,0-1 0 0 0,0 0 0 0 0,0-2 0 0 0,3-1 0 0 0,4-3 0 0 0,1-1 0 0 0,-1-1 0 0 0,-1-2 0 0 0,7-5 0 0 0,-19 11 0 0 0,-1 0 0 0 0,0 0 0 0 0,-1-1 0 0 0,1 0 0 0 0,-2-1 0 0 0,8-10 0 0 0,-12 14 0 0 0,1-1 0 0 0,-1 0 0 0 0,0 0 0 0 0,-1 0 0 0 0,1-1 0 0 0,-2 1 0 0 0,1-1 0 0 0,-1 0 0 0 0,0 1 0 0 0,0-1 0 0 0,-1-5 0 0 0,-1 10-50 0 0,0-1 1 0 0,0 1-1 0 0,-1-1 0 0 0,1 1 0 0 0,-1 0 0 0 0,0-1 1 0 0,0 1-1 0 0,-1 0 0 0 0,1 0 0 0 0,-1 0 0 0 0,1-1 1 0 0,-1 2-1 0 0,0-1 0 0 0,0 0 0 0 0,0 0 0 0 0,0 1 1 0 0,-1-1-1 0 0,1 1 0 0 0,-1-1 0 0 0,-1 0 50 0 0,0-1-83 0 0,-1 1 0 0 0,1 0 0 0 0,-1 0 0 0 0,0 1 0 0 0,0-1 0 0 0,0 1 0 0 0,0 0 0 0 0,0 0 0 0 0,0 1 0 0 0,0-1 0 0 0,-1 1 0 0 0,-3 0 83 0 0,2 2 0 0 0,0 0 0 0 0,1 0 0 0 0,-1 0 0 0 0,1 1 0 0 0,0 0 0 0 0,0 1 0 0 0,-1-1 0 0 0,1 1 0 0 0,1 1 0 0 0,-1-1 0 0 0,0 1 0 0 0,-18 9 0 0 0,15-9 0 0 0,0 0 0 0 0,0 1 0 0 0,1 0 0 0 0,0 0 0 0 0,0 0 0 0 0,0 1 0 0 0,1 1 0 0 0,0-1 0 0 0,0 1 0 0 0,1 1 0 0 0,-1-1 0 0 0,2 1 0 0 0,-1 0 0 0 0,1 0 0 0 0,-1 4 0 0 0,4-9 0 0 0,1 0 0 0 0,1 0 0 0 0,-1 0 0 0 0,0 0 0 0 0,1 0 0 0 0,-1 0 0 0 0,1 0 0 0 0,0 0 0 0 0,0 1 0 0 0,0-1 0 0 0,3 6 0 0 0,0-6-106 0 0,-1-1 0 0 0,0 0-1 0 0,1 0 1 0 0,0 0 0 0 0,-1-1-1 0 0,1 1 1 0 0,0-1 0 0 0,0 1-1 0 0,0-1 1 0 0,0 0 0 0 0,1 0 106 0 0,4 2-420 0 0,-1-2 0 0 0,0 1 0 0 0,0-1 0 0 0,5 1 420 0 0,2-2-1023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11975 0 0,'0'0'267'0'0,"0"0"42"0"0,0 0 17 0 0,0 0-28 0 0,2 1-196 0 0,83 51 1852 0 0,-48-31-1514 0 0,-28-17-221 0 0,-1 1 0 0 0,1-1 0 0 0,-1 2 0 0 0,0 0 0 0 0,5 5-219 0 0,-10-9 32 0 0,-1 1 0 0 0,0-1 0 0 0,0 1 0 0 0,0 0 0 0 0,0 0 1 0 0,-1-1-1 0 0,1 1 0 0 0,-1 0 0 0 0,0 1 0 0 0,0-1 0 0 0,0 0 0 0 0,0 0 0 0 0,0 0 0 0 0,-1 1 0 0 0,1-1 0 0 0,-1 0 0 0 0,0 1 0 0 0,0-1 0 0 0,0 2-32 0 0,-1 2 0 0 0,-1 1 0 0 0,1 0 0 0 0,-2 0 0 0 0,1-1 0 0 0,-1 1 0 0 0,0-1 0 0 0,0 1 0 0 0,-1-1 0 0 0,0-1 0 0 0,0 1 0 0 0,-1 0 0 0 0,0-1 0 0 0,-5 5 0 0 0,-4 4 0 0 0,-1 0 0 0 0,0-2 0 0 0,-1 1 0 0 0,-14 7 0 0 0,24-17-37 0 0,-3 4-792 0 0,-1-2 0 0 0,0 1 0 0 0,0-2 0 0 0,-1 1 0 0 0,0-1 0 0 0,0-1 0 0 0,-3 1 829 0 0,12-5-4968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0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11975 0 0,'0'0'267'0'0,"0"0"42"0"0,0 0 17 0 0,0 0-28 0 0,0 3-196 0 0,1 1-74 0 0,0 0 1 0 0,0 1 0 0 0,-1-1-1 0 0,0 1 1 0 0,0-1 0 0 0,0 1-1 0 0,-1-1 1 0 0,1 0 0 0 0,-1 1-1 0 0,0-1 1 0 0,-1 0-1 0 0,1 1 1 0 0,-1-1-29 0 0,-5 14 610 0 0,-1-1 0 0 0,-6 9-610 0 0,5-8 293 0 0,-17 29-210 0 0,-1-2-1 0 0,-21 24-82 0 0,9-12 209 0 0,13-18 513 0 0,-15 15-722 0 0,-97 121 1117 0 0,125-163-1110 0 0,0-3-78 0 0,12-8-266 0 0,1-1-138 0 0,0 0-669 0 0,0 0-2676 0 0,0 0-1148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0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10 387 10135 0 0,'0'0'231'0'0,"0"0"29"0"0,0 0 19 0 0,-1-1 37 0 0,0-2-184 0 0,-1 0 0 0 0,1 0 0 0 0,0 0 0 0 0,0 0 0 0 0,0-1 0 0 0,1 1 1 0 0,-1 0-1 0 0,1 0 0 0 0,-1-1 0 0 0,1 1 0 0 0,0 0 0 0 0,0-1 0 0 0,1 1 1 0 0,-1 0-1 0 0,1-1 0 0 0,-1 1 0 0 0,1 0 0 0 0,0 0 0 0 0,0 0 0 0 0,1 0 1 0 0,-1 0-1 0 0,1 0 0 0 0,-1 0 0 0 0,2-1-132 0 0,5-9 746 0 0,1 1 0 0 0,1 0-1 0 0,0 1 1 0 0,10-10-746 0 0,4-3 0 0 0,2 1 0 0 0,0 1 0 0 0,1 2 0 0 0,1 0 0 0 0,3 1 0 0 0,-8 6 0 0 0,3-3 0 0 0,1 1 0 0 0,0 2 0 0 0,1 1 0 0 0,3 0 0 0 0,-8 4 153 0 0,-12 3 123 0 0,2 1 1 0 0,-1 1-1 0 0,0 0 0 0 0,3 0-276 0 0,-13 2 39 0 0,1 1 0 0 0,0 0-1 0 0,0-1 1 0 0,0 1 0 0 0,-1 1-1 0 0,1-1 1 0 0,0 0 0 0 0,0 1-1 0 0,0-1 1 0 0,-1 1 0 0 0,1 0 0 0 0,0 0-1 0 0,-1 0 1 0 0,1 0 0 0 0,-1 0-1 0 0,1 1 1 0 0,-1-1 0 0 0,1 1 0 0 0,-1-1-1 0 0,1 2-38 0 0,-1-1 1 0 0,0 1 0 0 0,-1-1 0 0 0,0 0 0 0 0,1 0 0 0 0,-1 1 0 0 0,0-1 0 0 0,0 1 0 0 0,0-1 0 0 0,0 1 0 0 0,-1-1 0 0 0,1 1 0 0 0,-1 0 0 0 0,1-1 0 0 0,-1 1 0 0 0,0-1 0 0 0,0 1 0 0 0,0 0 0 0 0,0 0-1 0 0,-2 8-1 0 0,1 1 0 0 0,-1-1 1 0 0,-3 6 0 0 0,5-14 0 0 0,-6 23 0 0 0,3-13 0 0 0,0 1 0 0 0,-1-1 0 0 0,-1 1 0 0 0,0-1 0 0 0,0 0 0 0 0,-2-1 0 0 0,-1 4 0 0 0,3-8 0 0 0,-1 0 0 0 0,0 0 0 0 0,0-1 0 0 0,0 0 0 0 0,-1 0 0 0 0,0-1 0 0 0,-1 0 0 0 0,1 0 0 0 0,-1 0 0 0 0,0-1 0 0 0,0 0 0 0 0,-9 3 0 0 0,-6 4 0 0 0,0-2 0 0 0,-1 0 0 0 0,-23 5 0 0 0,-1 0-324 0 0,28-8-620 0 0,-1-1 0 0 0,1 0 0 0 0,-8-1 944 0 0,26-5-5820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651 189 10135 0 0,'0'0'231'0'0,"0"0"29"0"0,0 0 19 0 0,0 0-268 0 0,0 0 1 0 0,0 0-1 0 0,1 0 1 0 0,-1 0-1 0 0,0 0 0 0 0,0 0 1 0 0,1 0-1 0 0,-1 0 1 0 0,0 0-1 0 0,0-1 1 0 0,0 1-1 0 0,1 0 1 0 0,-1 0-1 0 0,0 0 1 0 0,0 0-1 0 0,0-1 1 0 0,1 1-1 0 0,-1 0 1 0 0,0 0-1 0 0,0 0 0 0 0,0-1 1 0 0,0 1-1 0 0,0 0 1 0 0,0 0-1 0 0,1-1-11 0 0,-2-1 0 0 0,1-1 0 0 0,-1 0 0 0 0,1 1 0 0 0,-1-1 0 0 0,0 1 0 0 0,0-1 0 0 0,-1-1 0 0 0,-3-9 0 0 0,3 1 10 0 0,0 0 0 0 0,1 1-1 0 0,1-1 1 0 0,0 0 0 0 0,0 0-1 0 0,1 0 1 0 0,1 0 0 0 0,1-6-10 0 0,-2 17 51 0 0,-1 0-1 0 0,0 0 1 0 0,0-1 0 0 0,0 1 0 0 0,0 0 0 0 0,0 0 0 0 0,0-1 0 0 0,0 1 0 0 0,0 0 0 0 0,0 0 0 0 0,0 0 0 0 0,-1-1-1 0 0,1 1 1 0 0,0 0 0 0 0,-1 0 0 0 0,1 0 0 0 0,-1 0 0 0 0,0-1 0 0 0,1 1 0 0 0,-1 0 0 0 0,0 0 0 0 0,0 0 0 0 0,1 1-1 0 0,-1-1 1 0 0,0 0 0 0 0,0 0 0 0 0,0 0 0 0 0,0 0 0 0 0,0 1 0 0 0,0-1 0 0 0,0 1 0 0 0,-1-1 0 0 0,1 1 0 0 0,0-1-1 0 0,0 1 1 0 0,0-1 0 0 0,0 1 0 0 0,-1 0 0 0 0,1 0 0 0 0,0 0 0 0 0,-2 0-51 0 0,-2-1 219 0 0,-1 1 0 0 0,1 1 0 0 0,-1-1 0 0 0,1 1 0 0 0,-1 0 0 0 0,1 0 0 0 0,-1 0 0 0 0,1 1 0 0 0,-2 1-219 0 0,-7 3 13 0 0,1 0 1 0 0,0 2-1 0 0,0 0 0 0 0,0 0 0 0 0,-8 8-13 0 0,-16 16 208 0 0,-3 5-208 0 0,2-2 169 0 0,21-19 290 0 0,1 0 1 0 0,-2 3-460 0 0,13-13 98 0 0,0 1 0 0 0,0-1 0 0 0,1 1 0 0 0,-1 0 0 0 0,2 1 0 0 0,-1-1 0 0 0,-1 5-98 0 0,5-3 0 0 0,1-8 0 0 0,-1 0 0 0 0,1-1 0 0 0,0 1 0 0 0,0-1 0 0 0,0 1 0 0 0,0-1 0 0 0,0 1 0 0 0,0-1 0 0 0,0 0 0 0 0,0 1 0 0 0,0-1 0 0 0,0 0 0 0 0,0 0 0 0 0,1 0 0 0 0,-1 0 0 0 0,0 0 0 0 0,0 0 0 0 0,0 0 0 0 0,0 0 0 0 0,0 0 0 0 0,0-1 0 0 0,0 1 0 0 0,0 0 0 0 0,0-1 0 0 0,0 1 0 0 0,0 0 0 0 0,0-1 0 0 0,0 0 0 0 0,33-14 0 0 0,-30 13 0 0 0,69-39 0 0 0,35-17 0 0 0,-97 52 0 0 0,-11 6 0 0 0,0 0 0 0 0,0 0 0 0 0,0 0 0 0 0,0 0 0 0 0,1 0 0 0 0,-1 0 0 0 0,0 0 0 0 0,0 0 0 0 0,0-1 0 0 0,0 1 0 0 0,0 0 0 0 0,0 0 0 0 0,0 0 0 0 0,1 0 0 0 0,-1 0 0 0 0,0 0 0 0 0,0 0 0 0 0,0 0 0 0 0,0 0 0 0 0,0 0 0 0 0,0 0 0 0 0,1 0 0 0 0,-1 0 0 0 0,0 0 0 0 0,0 0 0 0 0,0 0 0 0 0,0 0 0 0 0,0 0 0 0 0,0 0 0 0 0,1 0 0 0 0,-1 0 0 0 0,0 0 0 0 0,0 1 0 0 0,0-1 0 0 0,0 0 0 0 0,0 0 0 0 0,0 0 0 0 0,0 0 0 0 0,0 0 0 0 0,1 0 0 0 0,-1 0 0 0 0,0 0 0 0 0,0 0 0 0 0,0 0 0 0 0,0 1 0 0 0,0-1 0 0 0,0 0 0 0 0,0 0 0 0 0,0 0 0 0 0,0 0 0 0 0,0 0 0 0 0,0 0 0 0 0,0 1 0 0 0,0-1 0 0 0,0 0 0 0 0,0 0 0 0 0,0 0 0 0 0,0 0 0 0 0,0 0 0 0 0,0 0 0 0 0,0 1 0 0 0,0-1 0 0 0,0 0 0 0 0,0 0 0 0 0,-1 10 0 0 0,1-9 0 0 0,-4 12 0 0 0,0 0 0 0 0,-1 0 0 0 0,0 0 0 0 0,-1 0 0 0 0,0-1 0 0 0,-1 0 0 0 0,-3 3 0 0 0,-10 21 0 0 0,-19 37 0 0 0,3 2 0 0 0,3 1 0 0 0,1 11 0 0 0,3-5 0 0 0,-18 61 0 0 0,31-90 0 0 0,-12 21 0 0 0,3-5 0 0 0,23-62 0 0 0,-1-1 0 0 0,0 1 0 0 0,0-1 0 0 0,0 1 0 0 0,-1-1 0 0 0,1 0 0 0 0,-2-1 0 0 0,1 1 0 0 0,0-1 0 0 0,-4 3 0 0 0,4-5 0 0 0,0 0 0 0 0,1 0 0 0 0,-1-1 0 0 0,0 1 0 0 0,-1-1 0 0 0,1 0 0 0 0,0 0 0 0 0,-1-1 0 0 0,1 1 0 0 0,-1-1 0 0 0,1 0 0 0 0,-1 0 0 0 0,0-1 0 0 0,1 1 0 0 0,-1-1 0 0 0,-1 0 0 0 0,1 0-31 0 0,1 0-1 0 0,0 0 0 0 0,-1-1 1 0 0,1 1-1 0 0,0-1 0 0 0,0 0 1 0 0,-1 0-1 0 0,1 0 0 0 0,0-1 1 0 0,-1 0 31 0 0,3 1-67 0 0,1 0 1 0 0,0 0 0 0 0,0 0-1 0 0,-1 0 1 0 0,1 0 0 0 0,0 0-1 0 0,0 0 1 0 0,0-1-1 0 0,1 1 1 0 0,-1 0 0 0 0,0-1-1 0 0,0 1 1 0 0,1 0 0 0 0,-1-1-1 0 0,1 1 1 0 0,-1-1 0 0 0,1 1-1 0 0,-1-1 1 0 0,1 1 0 0 0,0-1-1 0 0,0 1 1 0 0,0-1 0 0 0,0 1-1 0 0,0-1 1 0 0,0 1 0 0 0,0-1-1 0 0,0 1 1 0 0,1-1 0 0 0,-1 1-1 0 0,1-1 1 0 0,-1 1 66 0 0,6-20-5459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17503 0 0,'0'0'399'0'0,"0"0"60"0"0,0 0 21 0 0,0 0-59 0 0,-2 1-276 0 0,0 0-144 0 0,1 0 1 0 0,-1 0-1 0 0,1-1 0 0 0,-1 1 1 0 0,1 0-1 0 0,0 1 0 0 0,-1-1 0 0 0,1 0 1 0 0,0 0-1 0 0,0 0 0 0 0,0 1 0 0 0,0-1 1 0 0,0 1-1 0 0,0-1 0 0 0,0 1 1 0 0,0-1-1 0 0,1 1 0 0 0,-1-1 0 0 0,1 1-1 0 0,-20 33-141 0 0,20-34-555 0 0,0-1-257 0 0,0 0-58 0 0,0 0-12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0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152 106 6447 0 0,'0'0'298'0'0,"0"0"-10"0"0,-6 3 1766 0 0,-3-2-1506 0 0,-2 0 4508 0 0,11-3-3098 0 0,5-3-1840 0 0,0 3-48 0 0,-1-1 1 0 0,1 1-1 0 0,0 0 0 0 0,0 0 1 0 0,0 1-1 0 0,0 0 0 0 0,3-1-70 0 0,21-6 116 0 0,-6-1-116 0 0,2 1 0 0 0,16-3 0 0 0,7-1 0 0 0,-5 0 89 0 0,1 2-1 0 0,0 3 1 0 0,0 1-1 0 0,1 2 1 0 0,22 2-89 0 0,-46 3 641 0 0,0 1 0 0 0,2 1-641 0 0,0 0 307 0 0,-20-2-304 0 0,1-1 0 0 0,-1 1-1 0 0,1 0 1 0 0,-1 0 0 0 0,0 1-1 0 0,3 0-2 0 0,-6-2 0 0 0,1 0 0 0 0,-1 0 0 0 0,0 1 0 0 0,1-1 0 0 0,-1 0 0 0 0,1 0 0 0 0,-1 0 0 0 0,0 0 0 0 0,1 1 0 0 0,-1-1 0 0 0,0 0 0 0 0,0 0 0 0 0,1 0 0 0 0,-1 1 0 0 0,0-1 0 0 0,1 0 0 0 0,-1 1 0 0 0,0-1 0 0 0,0 0 0 0 0,0 1 0 0 0,1-1 0 0 0,-1 0 0 0 0,0 1 0 0 0,0-1 0 0 0,0 0 0 0 0,0 1 0 0 0,0-1 0 0 0,0 0 0 0 0,1 1 0 0 0,-1-1 0 0 0,0 1 0 0 0,0-1 0 0 0,0 0 0 0 0,0 1 0 0 0,-1-1 0 0 0,-2 5 0 0 0,-3 2-64 0 0,-1 1 0 0 0,1-1 0 0 0,-1-1-1 0 0,-1 1 1 0 0,1-1 0 0 0,-1-1 0 0 0,0 1 0 0 0,0-1-1 0 0,0 0 1 0 0,-2-1 64 0 0,-19 9-528 0 0,-1-1-1 0 0,-13 2 529 0 0,-22 8-293 0 0,-19 7 293 0 0,51-18 0 0 0,0 1 0 0 0,1 1 0 0 0,-15 9 0 0 0,-46 24 0 0 0,73-38 0 0 0,-4 3 0 0 0,17-3 0 0 0,7-8 0 0 0,0 0 0 0 0,0 0 0 0 0,1 0 0 0 0,-1 0 0 0 0,0 0 0 0 0,0 0 0 0 0,1 0 0 0 0,-1 0 0 0 0,0 0 0 0 0,0 0 0 0 0,0 0 0 0 0,1 0 0 0 0,-1 0 0 0 0,0 0 0 0 0,0 0 0 0 0,1 0 0 0 0,-1 0 0 0 0,0 0 0 0 0,0 0 0 0 0,0 0 0 0 0,1 1 0 0 0,-1-1 0 0 0,0 0 0 0 0,0 0 0 0 0,0 0 0 0 0,0 0 0 0 0,1 0 0 0 0,-1 1 0 0 0,0-1 0 0 0,0 0 0 0 0,0 0 0 0 0,0 0 0 0 0,0 1 0 0 0,0-1 0 0 0,0 0 0 0 0,1 0 0 0 0,-1 0 0 0 0,0 1 0 0 0,0-1 0 0 0,0 0 0 0 0,0 0 0 0 0,0 0 0 0 0,0 1 0 0 0,0-1 0 0 0,0 0 0 0 0,0 0 0 0 0,0 1 0 0 0,0-1 0 0 0,0 0 0 0 0,0 0 0 0 0,-1 0 0 0 0,1 1 0 0 0,0-1 0 0 0,0 0 0 0 0,0 0 0 0 0,0 0 0 0 0,0 1 0 0 0,0-1 0 0 0,0 0 0 0 0,-1 0 0 0 0,40-7 0 0 0,18-7 0 0 0,12-2 0 0 0,-55 13 0 0 0,0 0 0 0 0,0 1 0 0 0,1 1 0 0 0,-1 1 0 0 0,1 0 0 0 0,-1 0 0 0 0,1 1 0 0 0,-1 1 0 0 0,0 1 0 0 0,12 3 0 0 0,-13-2 0 0 0,-10-4 0 0 0,-1 0 0 0 0,0 1 0 0 0,1-1 0 0 0,-1 1 0 0 0,0 0 0 0 0,1 0 0 0 0,-1 0 0 0 0,0 0 0 0 0,0 0 0 0 0,0 0 0 0 0,0 1 0 0 0,0-1 0 0 0,0 1 0 0 0,0-1 0 0 0,0 1 0 0 0,-1 0 0 0 0,1 0 0 0 0,0 0 0 0 0,-1 0 0 0 0,0 0 0 0 0,1 0 0 0 0,-1 2 0 0 0,1-1 0 0 0,-1 1 0 0 0,0 0 0 0 0,0 0 0 0 0,-1-1 0 0 0,1 1 0 0 0,-1 0 0 0 0,1 0 0 0 0,-1 0 0 0 0,-1 0 0 0 0,1-1 0 0 0,0 1 0 0 0,-1 0 0 0 0,0 0 0 0 0,0-1 0 0 0,0 1 0 0 0,0 0 0 0 0,-1 1 0 0 0,-4 8 0 0 0,0-1 0 0 0,0 0 0 0 0,-1 0 0 0 0,-5 6 0 0 0,7-13 0 0 0,1 1 0 0 0,-1-1 0 0 0,0 0 0 0 0,-1 0 0 0 0,1-1 0 0 0,-1 1 0 0 0,-2 0 0 0 0,-45 26 0 0 0,49-29 0 0 0,-37 17 0 0 0,-2-1 0 0 0,0-3 0 0 0,0-1 0 0 0,-24 3 0 0 0,54-14 43 0 0,2-1 149 0 0,1 1-1 0 0,-1 0 1 0 0,1 1 0 0 0,0 0-1 0 0,0 0 1 0 0,0 1-1 0 0,-4 2-191 0 0,-27 21-777 0 0,39-27 336 0 0,2-1-486 0 0,1-1-3126 0 0,5-5-1365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0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66 6447 0 0,'0'0'298'0'0,"0"0"-10"0"0,-8 2-178 0 0,-8 1 29 0 0,15-3 581 0 0,-1 1 249 0 0,1-1 2902 0 0,8-2-2104 0 0,39-13-1066 0 0,-27 6-707 0 0,1 1-1 0 0,-1 1 1 0 0,2 1 0 0 0,-1 1-1 0 0,14-1 7 0 0,11-1 745 0 0,1 3-1 0 0,1 2-744 0 0,-40 1 72 0 0,0 2 0 0 0,0-1 0 0 0,-1 1 0 0 0,1 0 0 0 0,0 0 0 0 0,0 1-72 0 0,-5-2 12 0 0,1 1 0 0 0,0 0-1 0 0,0 0 1 0 0,-1 0 0 0 0,1 1 0 0 0,-1-1-1 0 0,1 1 1 0 0,-1-1 0 0 0,0 1 0 0 0,1 0-1 0 0,-1 0 1 0 0,0 0 0 0 0,0 0-1 0 0,0 0 1 0 0,0 1-12 0 0,-1-1 0 0 0,-1 0 0 0 0,1 0 0 0 0,0 0 0 0 0,-1 0 0 0 0,1 0 0 0 0,-1 0 0 0 0,0 0 0 0 0,0 0 0 0 0,0 0 0 0 0,0 0 0 0 0,0 1 0 0 0,0-1 0 0 0,0 0 0 0 0,-1 0 0 0 0,1 0 0 0 0,-1 0 0 0 0,1 0 0 0 0,-1 0 0 0 0,0 0 0 0 0,0 0 0 0 0,0 0 0 0 0,0 0 0 0 0,-1 1 0 0 0,-2 3 0 0 0,1-1 0 0 0,-1 1 0 0 0,-1-1 0 0 0,1 1 0 0 0,-1-1 0 0 0,-4 3 0 0 0,-4 3 0 0 0,0-2 0 0 0,0 1 0 0 0,-1-2 0 0 0,0 0 0 0 0,0 0 0 0 0,-1-2 0 0 0,0 1 0 0 0,-5 0 0 0 0,-101 26 0 0 0,109-31 0 0 0,0 0 0 0 0,-1 0 0 0 0,1-1 0 0 0,0 0 0 0 0,-4-2 0 0 0,3 1 0 0 0,1 0 0 0 0,0 1 0 0 0,0 1 0 0 0,0 0 0 0 0,-8 2 0 0 0,20-4 0 0 0,0 0 0 0 0,0 0 0 0 0,0 0 0 0 0,0 0 0 0 0,0 0 0 0 0,0 0 0 0 0,0 0 0 0 0,0 0 0 0 0,0 0 0 0 0,-1 0 0 0 0,1 0 0 0 0,0 0 0 0 0,0 0 0 0 0,0 0 0 0 0,0 0 0 0 0,0 0 0 0 0,0 0 0 0 0,0 0 0 0 0,0 0 0 0 0,0 0 0 0 0,0 0 0 0 0,0 0 0 0 0,0 0 0 0 0,-1 0 0 0 0,1 1 0 0 0,0-1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0,1 0 0 0 0,-1 0 0 0 0,0 0 0 0 0,6 4 0 0 0,11 3 0 0 0,-16-7 0 0 0,14 4 0 0 0,1-1 0 0 0,0 0 0 0 0,0-1 0 0 0,6 0 0 0 0,36 5 0 0 0,-30-3 0 0 0,-21-4 0 0 0,0 1 0 0 0,-1 0 0 0 0,1 0 0 0 0,-1 0 0 0 0,1 1 0 0 0,-1 0 0 0 0,3 2 0 0 0,0 0 0 0 0,0 0 0 0 0,0 1 0 0 0,0 0 0 0 0,0 2 0 0 0,-6-4 0 0 0,1 0 0 0 0,-1 0 0 0 0,1 0 0 0 0,-1 1 0 0 0,-1 0 0 0 0,1-1 0 0 0,0 1 0 0 0,-1 0 0 0 0,0 0 0 0 0,0 1 0 0 0,2 3 0 0 0,-2-2 0 0 0,0-1 0 0 0,0 1 0 0 0,-1 0 0 0 0,1 1 0 0 0,-1-1 0 0 0,-1 0 0 0 0,1 0 0 0 0,-1 0 0 0 0,0 5 0 0 0,-1-6 0 0 0,0-1 0 0 0,0 1 0 0 0,0-1 0 0 0,0 0 0 0 0,-1 0 0 0 0,1 1 0 0 0,-1-1 0 0 0,0 0 0 0 0,-1 0 0 0 0,1 0 0 0 0,-1-1 0 0 0,1 1 0 0 0,-3 2 0 0 0,-5 4 139 0 0,0-1-1 0 0,0 0 1 0 0,-1 0 0 0 0,0-1-1 0 0,0 0 1 0 0,-8 2-139 0 0,-20 11 1118 0 0,-16 4-1118 0 0,31-14 82 0 0,-5 2-79 0 0,0-2 1 0 0,-1 0-1 0 0,0-2 0 0 0,-1-1 0 0 0,-27 3-3 0 0,57-11-32 0 0,-1 0 0 0 0,1 1-1 0 0,0-1 1 0 0,-1 0 0 0 0,1 0 0 0 0,0-1-1 0 0,-1 1 1 0 0,1 0 0 0 0,0 0 0 0 0,0-1 0 0 0,-1 1-1 0 0,1-1 1 0 0,0 1 0 0 0,0-1 0 0 0,0 1-1 0 0,-1-1 1 0 0,0 0 32 0 0,2 0-42 0 0,0 1-1 0 0,-1-1 1 0 0,1 0-1 0 0,0 1 1 0 0,-1-1 0 0 0,1 0-1 0 0,0 1 1 0 0,0-1-1 0 0,-1 0 1 0 0,1 0 0 0 0,0 1-1 0 0,0-1 1 0 0,0 0 0 0 0,0 1-1 0 0,0-1 1 0 0,0 0-1 0 0,0 0 1 0 0,0 1 0 0 0,0-1-1 0 0,1 0 1 0 0,-1 1-1 0 0,0-1 1 0 0,0 0 0 0 0,1 0-1 0 0,-1 1 1 0 0,0-1-1 0 0,1 1 1 0 0,-1-1 0 0 0,0 0-1 0 0,1 1 1 0 0,-1-1-1 0 0,1 1 1 0 0,-1-1 0 0 0,1 1-1 0 0,0-1 43 0 0,16-18-2044 0 0,1 0 1 0 0,8-5 2043 0 0,-23 21-130 0 0,34-29-1405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68 10135 0 0,'4'-1'69'0'0,"1"0"-1"0"0,-1 0 0 0 0,0 0 0 0 0,0 0 0 0 0,0-1 0 0 0,0 0 0 0 0,0 0 1 0 0,-1 0-1 0 0,1 0 0 0 0,0-1 0 0 0,-1 1 0 0 0,1-2-68 0 0,2-1 344 0 0,1-2-1 0 0,-2 1 1 0 0,1-1 0 0 0,-1 1-1 0 0,3-5-343 0 0,-7 10 512 0 0,-1 1 0 0 0,0 0 0 0 0,0 0 0 0 0,0 0-69 0 0,-7 9 165 0 0,-12 20-24 0 0,2 1 0 0 0,-5 12-584 0 0,-12 23 437 0 0,-5-1-141 0 0,-3-2 0 0 0,-31 35-296 0 0,-108 109 848 0 0,96-106-2396 0 0,4 3-1 0 0,-10 26 1549 0 0,-24 31-4277 0 0,109-152 1399 0 0,5-7-822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5:0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13823 0 0,'0'0'315'0'0,"0"0"45"0"0,0 0 21 0 0,0 0-49 0 0,0 0-149 0 0,1 1 194 0 0,6 2 110 0 0,-5-2 22 0 0,-1 0-66 0 0,2 3-419 0 0,-1-1-1 0 0,0 0 1 0 0,0 1-1 0 0,-1-1 1 0 0,1 1 0 0 0,-1-1-1 0 0,1 2-23 0 0,-1 8 0 0 0,-5-9 0 0 0,3-3 0 0 0,-4 4 0 0 0,0-1 0 0 0,-1 1 0 0 0,0-1 0 0 0,0 0 0 0 0,0 0 0 0 0,0-1 0 0 0,0 1 0 0 0,-2-1 0 0 0,-5 3 0 0 0,-16 8 0 0 0,-1-2 0 0 0,-16 5 0 0 0,-32 12 0 0 0,28-7 0 0 0,0 3 0 0 0,-11 9 0 0 0,42-22 0 0 0,0 1 0 0 0,1 0 0 0 0,1 2 0 0 0,0 0 0 0 0,0 1 0 0 0,-11 16 0 0 0,21-24 0 0 0,2-1 0 0 0,-1-1 0 0 0,1 1 0 0 0,1 0 0 0 0,0 0 0 0 0,0 0 0 0 0,-1 2 0 0 0,4-6 0 0 0,0-1 0 0 0,1 1 0 0 0,-1 0 0 0 0,1-1 0 0 0,-1 1 0 0 0,1-1 0 0 0,0 1 0 0 0,0 0 0 0 0,0-1 0 0 0,0 1 0 0 0,1 0 0 0 0,-1-1 0 0 0,1 1 0 0 0,-1-1 0 0 0,1 1 0 0 0,0-1 0 0 0,0 1 0 0 0,0-1 0 0 0,1 1 0 0 0,-1-1 0 0 0,2 2 0 0 0,2 2 73 0 0,0 0-1 0 0,1 0 1 0 0,1 0 0 0 0,-1-1-1 0 0,0 0 1 0 0,1 0 0 0 0,0 0-1 0 0,8 3-72 0 0,14 11 350 0 0,-19-13-139 0 0,-1 0 1 0 0,1-1-1 0 0,1 0 1 0 0,-1 0-1 0 0,10 2-211 0 0,56 13 55 0 0,-13-4-50 0 0,-33-8-5 0 0,-1-2 0 0 0,1-1 0 0 0,1-2 0 0 0,-1 0 0 0 0,0-3 0 0 0,1 0 0 0 0,-1-2 0 0 0,30-5 0 0 0,-44 4 0 0 0,-1 0 0 0 0,-1-1 0 0 0,1-1 0 0 0,-1-1 0 0 0,3-1 0 0 0,24-12 0 0 0,3-5 0 0 0,-37 19 0 0 0,0 0 0 0 0,0 0 0 0 0,0-1 0 0 0,0 0 0 0 0,-1 0 0 0 0,0-1 0 0 0,2-3 0 0 0,0 1 0 0 0,0 0 0 0 0,1 0 0 0 0,5-3 0 0 0,-10 8 0 0 0,19-15 0 0 0,-22 18 0 0 0,0 0 0 0 0,0 0 0 0 0,0 0 0 0 0,-1 0 0 0 0,1 0 0 0 0,0 0 0 0 0,0 0 0 0 0,-1-1 0 0 0,1 1 0 0 0,-1 0 0 0 0,1 0 0 0 0,-1-1 0 0 0,1 1 0 0 0,-1 0 0 0 0,0 0 0 0 0,0-1 0 0 0,1 1 0 0 0,-1-2 0 0 0,-4-3-64 0 0,1 3-3 0 0,0 1-1 0 0,0-1 1 0 0,0 1-1 0 0,0 0 1 0 0,-1-1-1 0 0,1 1 1 0 0,-1 1-1 0 0,1-1 1 0 0,-1 0 0 0 0,0 1-1 0 0,0 0 1 0 0,0 0-1 0 0,1 0 1 0 0,-1 0-1 0 0,-3 1 68 0 0,-7-2-305 0 0,0 2 0 0 0,0 0-1 0 0,-13 2 306 0 0,18 0 0 0 0,-1-1 0 0 0,1 1 0 0 0,0 1 0 0 0,0 0 0 0 0,-26 7 0 0 0,27-9 0 0 0,0 1 0 0 0,0 0 0 0 0,0 0 0 0 0,0 1 0 0 0,1 0 0 0 0,0 0 0 0 0,-1 1 0 0 0,1 0 0 0 0,0 0 0 0 0,1 1 0 0 0,-1 0 0 0 0,-4 4 0 0 0,7-4 0 0 0,0-1 0 0 0,0 1 0 0 0,0 0 0 0 0,1 0 0 0 0,-1 1 0 0 0,1-1 0 0 0,0 1 0 0 0,1 0 0 0 0,0 0 0 0 0,0-1 0 0 0,0 2 0 0 0,0-1 0 0 0,1 0 0 0 0,0 0 0 0 0,0 0 0 0 0,1 6 0 0 0,-1 6-116 0 0,0 1-1 0 0,2-1 1 0 0,0 0 0 0 0,1 1-1 0 0,1-1 1 0 0,1 0-1 0 0,0 0 1 0 0,1-1 0 0 0,1 1-1 0 0,5 8 117 0 0,-4-13-5820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8:3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163 266 10135 0 0,'0'0'231'0'0,"0"0"29"0"0,0 0 19 0 0,0 2-41 0 0,-3 21 93 0 0,1-16-23 0 0,-1 1 0 0 0,1-1 0 0 0,-1-1 0 0 0,-1 2-308 0 0,-8 13 2257 0 0,-12 15-2257 0 0,8-12 364 0 0,-3 8 277 0 0,8-13 750 0 0,-12 14-1391 0 0,22-30 2 0 0,-1-1 0 0 0,1 0 0 0 0,-1 1 0 0 0,1-1 0 0 0,0 1 0 0 0,0-1 0 0 0,0 1 0 0 0,1 0 0 0 0,-1-1 0 0 0,0 3-2 0 0,-10 31-4 0 0,7-26 4 0 0,-2 1 0 0 0,2-11 0 0 0,4 0 0 0 0,0 0 0 0 0,0 0 0 0 0,0 0 0 0 0,-1 0 0 0 0,1 0 0 0 0,0 0 0 0 0,0 0 0 0 0,0 0 0 0 0,0 0 0 0 0,0 0 0 0 0,0 0 0 0 0,-1 0 0 0 0,1 0 0 0 0,0 0 0 0 0,0 0 0 0 0,0 0 0 0 0,0 0 0 0 0,0 0 0 0 0,0 0 0 0 0,0 0 0 0 0,0-1 0 0 0,-1 1 0 0 0,1 0 0 0 0,0 0 0 0 0,0 0 0 0 0,0 0 0 0 0,0 0 0 0 0,0 0 0 0 0,0 0 0 0 0,0 0 0 0 0,0 0 0 0 0,0-1 0 0 0,0 1 0 0 0,0 0 0 0 0,0 0 0 0 0,-1 0 0 0 0,1 0 0 0 0,0 0 0 0 0,0 0 0 0 0,0 0 0 0 0,0-1 0 0 0,0 1 0 0 0,0 0 0 0 0,0 0 0 0 0,2-4 0 0 0,0-1 0 0 0,0 1 0 0 0,0-1 0 0 0,0 1 0 0 0,1 0 0 0 0,0 0 0 0 0,5-11 0 0 0,2 0 0 0 0,0 0 0 0 0,1 0 0 0 0,1 1 0 0 0,0 1 0 0 0,1 0 0 0 0,4-3 0 0 0,14-14 0 0 0,46-49-996 0 0,4 4 0 0 0,62-43 996 0 0,-110 93 54 0 0,-16 10 83 0 0,1 2 0 0 0,0 0 0 0 0,1 1 0 0 0,1 1 0 0 0,0 1 0 0 0,14-5-137 0 0,-26 12 137 0 0,-1 1-1 0 0,1-1 1 0 0,0 1 0 0 0,1 1-1 0 0,4-1-136 0 0,-5 2 62 0 0,0 1 0 0 0,1-1 0 0 0,-1 2 0 0 0,0-1 0 0 0,0 1-1 0 0,0 0 1 0 0,2 1-62 0 0,-1 2 72 0 0,-8-4-1 0 0,0 1 0 0 0,1-1-1 0 0,-1 1 1 0 0,-1-1 0 0 0,1 1-1 0 0,0-1 1 0 0,0 1 0 0 0,0-1-1 0 0,-1 1 1 0 0,1 0 0 0 0,-1-1-1 0 0,1 1 1 0 0,-1 0 0 0 0,0 0 0 0 0,0-1-1 0 0,0 1 1 0 0,0 0 0 0 0,0 0-1 0 0,0-1 1 0 0,0 1 0 0 0,0 0-1 0 0,-1 0-70 0 0,-1 7 180 0 0,0 0 0 0 0,0 0-1 0 0,-4 6-179 0 0,3-5-118 0 0,-2 0 118 0 0,1 0 0 0 0,-1 0 0 0 0,-1 0 0 0 0,0-1 0 0 0,0 0 0 0 0,-3 4 0 0 0,-16 16 0 0 0,-6 5 0 0 0,14-17 0 0 0,-40 39 0 0 0,28-28 0 0 0,-11 13 0 0 0,32-31 0 0 0,0 0 0 0 0,0 1 0 0 0,1 0 0 0 0,0 0 0 0 0,1 1 0 0 0,-2 4 0 0 0,4-5-11 0 0,3-10 9 0 0,0 0 1 0 0,1 0-1 0 0,-1 0 1 0 0,1 0 0 0 0,-1 0-1 0 0,1 0 1 0 0,0 0 0 0 0,0 1-1 0 0,-1-1 1 0 0,1 0-1 0 0,0 0 1 0 0,0 0 0 0 0,0 0-1 0 0,0 1 1 0 0,0-1 0 0 0,0 0-1 0 0,1 0 1 0 0,-1 0-1 0 0,0 1 2 0 0,2 8-95 0 0,-1-8-111 0 0,-1 0 0 0 0,1-1 1 0 0,0 1-1 0 0,0 0 0 0 0,0-1 1 0 0,0 1-1 0 0,0-1 0 0 0,0 0 0 0 0,0 1 1 0 0,0-1-1 0 0,0 0 0 0 0,1 0 0 0 0,-1 1 206 0 0,2 0-940 0 0,7 7-4856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8:3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10135 0 0,'0'0'464'0'0,"0"0"-9"0"0,0 0-223 0 0,0 0 156 0 0,2 0 100 0 0,3 0-253 0 0,1 1-1 0 0,-1-1 1 0 0,1-1-1 0 0,-1 1 1 0 0,0-1 0 0 0,1 0-1 0 0,-1 0 1 0 0,2-1-235 0 0,46-16 1075 0 0,-27 9-878 0 0,146-44 1259 0 0,-161 51-1411 0 0,1 0 0 0 0,-1 1 0 0 0,1 0 0 0 0,5 1-45 0 0,24 2-5412 0 0,-28 0 444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8:3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15663 0 0,'0'0'356'0'0,"1"0"50"0"0,14 2-190 0 0,-1-1 1 0 0,0-1 0 0 0,1 0 0 0 0,-1 0 0 0 0,2-2-217 0 0,73-12 981 0 0,-2 0-64 0 0,-31 7-921 0 0,-23 3-58 0 0,-1 0-1 0 0,1 2 1 0 0,-1 2 0 0 0,30 3 62 0 0,-59-3-416 0 0,9 2-891 0 0,-4-2-2311 0 0,-8 0 1572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8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9 15663 0 0,'0'0'356'0'0,"3"0"50"0"0,41-8 988 0 0,-43 8-907 0 0,-1 0 22 0 0,0 0 3 0 0,0 0 0 0 0,-14 9 751 0 0,10-6-1059 0 0,-31 19-47 0 0,-17 7-157 0 0,20-11 8 0 0,-8 2-465 0 0,-28 10 457 0 0,-4 1-927 0 0,48-21 650 0 0,0 0 1 0 0,0-2-1 0 0,-1-1 0 0 0,0 0 1 0 0,-1-2-1 0 0,1-1 0 0 0,-1-2 0 0 0,0 0 1 0 0,-23-2 276 0 0,44 0-10 0 0,1 0 1 0 0,-1 0 0 0 0,1-1 0 0 0,0 0 0 0 0,-1 0-1 0 0,1 0 1 0 0,0 0 0 0 0,0 0 0 0 0,0-1 0 0 0,0 0 0 0 0,0 0-1 0 0,0 0 1 0 0,0 0 0 0 0,1-1 0 0 0,-1 0 0 0 0,1 1-1 0 0,-1-1 1 0 0,-1-3 9 0 0,0-3 0 0 0,5 2 0 0 0,17-25 0 0 0,-24 45 0 0 0,0 1 0 0 0,-1-1 0 0 0,-1 0 0 0 0,1-1 0 0 0,-4 2 0 0 0,-24 38 0 0 0,22-31 144 0 0,-2-1-1 0 0,0-1 0 0 0,-19 18-143 0 0,-20 23 446 0 0,30-26 654 0 0,19-26-1084 0 0,6-8-16 0 0,0 0 0 0 0,0 1 0 0 0,0-1 0 0 0,0 0 0 0 0,0 0 0 0 0,0 1 0 0 0,0-1 0 0 0,0 0 0 0 0,0 1 0 0 0,1-1 0 0 0,-1 0 0 0 0,0 0 0 0 0,0 1 0 0 0,0-1 0 0 0,0 0 0 0 0,0 0 0 0 0,0 1 0 0 0,1-1 0 0 0,-1 0 0 0 0,0 0 0 0 0,0 1 0 0 0,0-1 0 0 0,0 0 0 0 0,1 0 0 0 0,-1 0 0 0 0,0 1 0 0 0,0-1 0 0 0,1 0 0 0 0,4 1 0 0 0,0 0 0 0 0,0-1 0 0 0,1 0 0 0 0,-1 1 0 0 0,0-2 0 0 0,0 1 0 0 0,1-1 0 0 0,-1 1 0 0 0,1-2 0 0 0,14-1 0 0 0,100-13 0 0 0,-76 11-196 0 0,-14 1-585 0 0,0 2 0 0 0,13 1 781 0 0,-18 2 395 0 0,0 1 1 0 0,1 1 0 0 0,-1 1 0 0 0,11 5-396 0 0,-24-6 17 0 0,0 1 1 0 0,-1 0-1 0 0,1 1 1 0 0,-1 0 0 0 0,0 1-1 0 0,0 0 1 0 0,-1 1-1 0 0,0 0 1 0 0,0 1-1 0 0,0 1-17 0 0,4 3 0 0 0,-10-9 0 0 0,-1-1 0 0 0,1 1 0 0 0,-1 0 0 0 0,0 1 0 0 0,0-1 0 0 0,0 0 0 0 0,-1 1 0 0 0,1 0 0 0 0,-1 0 0 0 0,2 2 0 0 0,0 9 0 0 0,-6-10 0 0 0,1-3 0 0 0,0 1 0 0 0,0 1 0 0 0,0-1 0 0 0,0 0 0 0 0,0 0 0 0 0,0 0 0 0 0,-1 0 0 0 0,0 0 0 0 0,1 0 0 0 0,-1 0 0 0 0,0 0 0 0 0,-1 0 0 0 0,1-1 0 0 0,0 1 0 0 0,-1-1 0 0 0,1 0 0 0 0,-1 0 0 0 0,0 0 0 0 0,0 0 0 0 0,-2 1 0 0 0,-51 24 0 0 0,19-9 0 0 0,-18 6 0 0 0,24-11 0 0 0,-11 7 0 0 0,17-7 0 0 0,-2-1 0 0 0,-5 0 0 0 0,13-5-24 0 0,16-5-89 0 0,-1 0 0 0 0,0 0-1 0 0,0-1 1 0 0,-1 0 0 0 0,1 0-1 0 0,0 0 1 0 0,0 0 0 0 0,0-1-1 0 0,-1 1 1 0 0,1-1 0 0 0,0 0-1 0 0,-2-1 114 0 0,5 1-648 0 0,2-1-572 0 0,15-14-1777 0 0,-3 1 1462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8:3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18 13823 0 0,'0'0'315'0'0,"0"0"45"0"0,2-1 21 0 0,27-15 146 0 0,-28 15-162 0 0,-1 1 122 0 0,-1 1 22 0 0,-16 19-416 0 0,0-1 1 0 0,-2-2-1 0 0,0 1 0 0 0,-1-2 0 0 0,-19 11-93 0 0,13-8 48 0 0,0 1-1 0 0,2 1 0 0 0,-9 10-47 0 0,15-12 0 0 0,-1 2 0 0 0,0 0 0 0 0,-10 16 0 0 0,9-10 0 0 0,9-12 0 0 0,0 0 0 0 0,1 1 0 0 0,-3 7 0 0 0,11-18 0 0 0,0 0 0 0 0,0 0 0 0 0,0 0 0 0 0,0 1 0 0 0,1-1 0 0 0,0 0 0 0 0,0 1 0 0 0,0-1 0 0 0,1 1 0 0 0,0-1 0 0 0,0 1 0 0 0,0-1 0 0 0,1 5 0 0 0,0-8 30 0 0,-1 1 0 0 0,1-1 0 0 0,0 0 0 0 0,-1 1 0 0 0,1-1 0 0 0,0 0 0 0 0,0 0 0 0 0,1 0-1 0 0,-1 0 1 0 0,0 0 0 0 0,1 0 0 0 0,-1 0 0 0 0,1 0 0 0 0,0-1 0 0 0,-1 1 0 0 0,1 0 0 0 0,0-1 0 0 0,0 0 0 0 0,0 1-1 0 0,0-1 1 0 0,0 0 0 0 0,0 0 0 0 0,1 0 0 0 0,-1 0 0 0 0,0 0 0 0 0,0-1 0 0 0,1 1 0 0 0,-1-1 0 0 0,0 0 0 0 0,1 1-1 0 0,-1-1 1 0 0,2 0-30 0 0,9-1 277 0 0,1 1-1 0 0,-1-2 0 0 0,0 0 1 0 0,-1 0-1 0 0,9-3-276 0 0,-8 1 125 0 0,28-7 202 0 0,-1-3-1 0 0,-1-1 0 0 0,-1-2 1 0 0,0-2-1 0 0,6-5-326 0 0,-15 8 0 0 0,19-16 0 0 0,-40 27 0 0 0,1-2 0 0 0,-2 1 0 0 0,1-1 0 0 0,-1-1 0 0 0,0 1 0 0 0,0-1 0 0 0,3-6 0 0 0,-8 10 2 0 0,0 0 1 0 0,0-1-1 0 0,0 1 0 0 0,-1 0 0 0 0,0-1 0 0 0,0 0 1 0 0,0 1-1 0 0,0-1 0 0 0,-1 1 0 0 0,1-1 1 0 0,-1 0-1 0 0,0 1 0 0 0,-1-1 0 0 0,1 0 0 0 0,-1 1 1 0 0,0-1-1 0 0,-1-2-2 0 0,1 2-95 0 0,-1 0 0 0 0,0 0 1 0 0,0 0-1 0 0,0 0 0 0 0,-1 1 0 0 0,1-1 0 0 0,-1 1 1 0 0,0-1-1 0 0,-1 1 0 0 0,1 0 0 0 0,-1 0 1 0 0,1 0-1 0 0,-1 1 0 0 0,-1-1 0 0 0,1 1 95 0 0,-16-9-791 0 0,0 1-1 0 0,-1 1 1 0 0,-3-1 791 0 0,-33-15-3948 0 0,43 19-1170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8:3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55 441 10135 0 0,'0'0'464'0'0,"2"0"-9"0"0,7-1-223 0 0,-7 1 156 0 0,-4 0-207 0 0,0-1 0 0 0,0 1 0 0 0,1 0 0 0 0,-1 0 0 0 0,0-1 0 0 0,1 1 0 0 0,-1-1 0 0 0,0 0 0 0 0,1 1-1 0 0,-1-1 1 0 0,1 0 0 0 0,-1 0 0 0 0,1 0 0 0 0,-1 0-181 0 0,2 1 512 0 0,0 0 0 0 0,0 0 0 0 0,-2 3-330 0 0,1 0-1 0 0,0 0 1 0 0,-1 0 0 0 0,1 0-1 0 0,1 0 1 0 0,-1 1-1 0 0,0-1 1 0 0,1 0 0 0 0,0 1-1 0 0,-1-1 1 0 0,1 0 0 0 0,1 0-1 0 0,-1 2-181 0 0,0-2 199 0 0,-3 55 965 0 0,1-34-1208 0 0,1 21 44 0 0,1-34 0 0 0,-1 0 0 0 0,0-1 0 0 0,0 1 0 0 0,-2 0 0 0 0,1-1 0 0 0,-5 27 0 0 0,6-27 6 0 0,0-4 3 0 0,0-1 1 0 0,0 0-1 0 0,0 1 1 0 0,0-1-1 0 0,-1 0 1 0 0,0 0-1 0 0,0 1-9 0 0,1-5 371 0 0,1-1 117 0 0,0 0 21 0 0,0 0-66 0 0,2 0-294 0 0,4-2-93 0 0,0-1 1 0 0,0 0-1 0 0,0 0 0 0 0,-1 0 0 0 0,1 0 1 0 0,-1-1-1 0 0,0 0 0 0 0,0 0 1 0 0,0 0-1 0 0,0-1-56 0 0,4-4 384 0 0,274-202 665 0 0,-189 144-981 0 0,204-125-1434 0 0,-213 141-61 0 0,51-26-4076 0 0,18-1 5503 0 0,-74 39-1536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10135 0 0,'0'0'464'0'0,"0"0"-9"0"0,-1 2-295 0 0,-6 7-143 0 0,3 0 55 0 0,4-8 299 0 0,-2 11 626 0 0,4-7-485 0 0,15 12 647 0 0,0 0-1 0 0,1-1-1158 0 0,-2-3 764 0 0,-2 0-1 0 0,0 1 1 0 0,9 13-764 0 0,25 28 1221 0 0,-24-28-810 0 0,10 14-411 0 0,-18-17 257 0 0,-1-1 1 0 0,-1 2-1 0 0,-2 0 0 0 0,0 0 0 0 0,3 12-257 0 0,-3 1 254 0 0,-1 1 0 0 0,-1 1 0 0 0,0 17-254 0 0,-7-38-461 0 0,1 0 0 0 0,1 0-1 0 0,6 17 462 0 0,-9-34-442 0 0,-2-1 433 0 0,1-1 0 0 0,0 0 0 0 0,0 1 0 0 0,0-1 0 0 0,-1 1 0 0 0,1-1 0 0 0,0 0 0 0 0,0 0 0 0 0,0 1 0 0 0,0-1 0 0 0,0 0 0 0 0,0 0 0 0 0,0 0 0 0 0,-1 0 0 0 0,1 0 0 0 0,0 0 0 0 0,0 0 0 0 0,0 0 0 0 0,0-1 0 0 0,0 1 0 0 0,0 0 0 0 0,0 0 0 0 0,-1-1 0 0 0,1 1 0 0 0,0-1 0 0 0,0 1 0 0 0,0-1 0 0 0,-1 1 0 0 0,1-1 0 0 0,0 1 0 0 0,0-1 9 0 0,0 0-164 0 0,3-2-275 0 0,0 0 1 0 0,-1 0-1 0 0,1-1 0 0 0,-1 1 1 0 0,0-1-1 0 0,0 1 0 0 0,0-1 1 0 0,-1 0-1 0 0,1 0 0 0 0,-1 0 1 0 0,0-1-1 0 0,1-2 439 0 0,-2 4-125 0 0,13-28-1921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 11975 0 0,'0'0'547'0'0,"0"0"-11"0"0,0-2-344 0 0,0-2-29 0 0,0 3 567 0 0,0 1 242 0 0,0 0 42 0 0,-12 0 175 0 0,5 2-1183 0 0,-1 0 1 0 0,1 0-1 0 0,0 1 0 0 0,0 0 0 0 0,1 1 1 0 0,-4 1-7 0 0,-7 4-5 0 0,-12 6 259 0 0,2 0 0 0 0,0 2 0 0 0,1 2 0 0 0,-7 6-254 0 0,-93 86 1040 0 0,29-13-1022 0 0,48-47-19 0 0,-1-2 0 0 0,-11 3 1 0 0,55-47 7 0 0,-1 0 0 0 0,0 0 0 0 0,0-1 0 0 0,0 0 0 0 0,-2 0-7 0 0,6-3-36 0 0,0 0 0 0 0,-1 1-1 0 0,1-1 1 0 0,-1-1 0 0 0,1 1-1 0 0,-1 0 1 0 0,1-1-1 0 0,-1 0 1 0 0,1 0 0 0 0,-1 0-1 0 0,0 0 1 0 0,-1-1 36 0 0,4 1-80 0 0,1 0 1 0 0,0-1-1 0 0,0 1 1 0 0,-1-1-1 0 0,1 1 1 0 0,0-1-1 0 0,0 1 1 0 0,-1-1-1 0 0,1 1 0 0 0,0-1 1 0 0,0 1-1 0 0,0-1 1 0 0,0 1-1 0 0,0-1 1 0 0,0 1-1 0 0,0-1 1 0 0,0 1-1 0 0,0-1 1 0 0,0 1-1 0 0,0-1 1 0 0,0 1 79 0 0,0-1-438 0 0,1-13-5701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13823 0 0,'0'0'630'0'0,"1"-2"-13"0"0,0 0-588 0 0,0-1 1 0 0,0 1-1 0 0,0 0 0 0 0,1 0 0 0 0,-1 0 1 0 0,1 0-1 0 0,0 0 0 0 0,-1 0 1 0 0,1 0-1 0 0,0 0 0 0 0,0 1 1 0 0,0-1-1 0 0,0 1 0 0 0,1-1 0 0 0,-1 1 1 0 0,0 0-1 0 0,1 0-29 0 0,9-4 365 0 0,0 0-1 0 0,0 1 1 0 0,2 0-365 0 0,10-3 617 0 0,50-18 1397 0 0,2 3-1 0 0,65-9-2013 0 0,-15 4 158 0 0,28-4 292 0 0,-89 20 64 0 0,90-11-937 0 0,-51 14-7743 0 0,-70 8 2174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15663 0 0,'0'0'356'0'0,"0"0"50"0"0,0 0 20 0 0,0 0-42 0 0,3 0-250 0 0,6-1-131 0 0,0 0-1 0 0,0-1 1 0 0,0 0 0 0 0,0-1 0 0 0,0 0 0 0 0,1-1-3 0 0,29-9-3 0 0,315-68 1088 0 0,-30 7-130 0 0,-259 60-2351 0 0,-1 3-1 0 0,25 0 1397 0 0,-52 8-1023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13823 0 0,'0'0'630'0'0,"1"-1"-13"0"0,11-5-413 0 0,0 1 1 0 0,1 0-1 0 0,0 1 0 0 0,-1 1 1 0 0,1 0-1 0 0,5 0-204 0 0,28-8 914 0 0,131-34 609 0 0,-151 39-1267 0 0,3 1-1299 0 0,-10 4-3890 0 0,-6 1-681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17503 0 0,'0'0'399'0'0,"0"0"60"0"0,0 0 21 0 0,0 0-59 0 0,2 1-276 0 0,0 1-86 0 0,1 0 1 0 0,-1 0-1 0 0,1 0 0 0 0,0 0 0 0 0,0-1 0 0 0,0 1 0 0 0,0-1 1 0 0,0 0-1 0 0,0 0 0 0 0,0 0 0 0 0,1 0 0 0 0,-1 0 0 0 0,0-1 1 0 0,0 1-1 0 0,1-1 0 0 0,0 0-59 0 0,29 2 815 0 0,-23-1-740 0 0,0 0 1 0 0,0-1 0 0 0,0 0-1 0 0,7-1-75 0 0,143-29 1440 0 0,-137 25-1580 0 0,-2-1 0 0 0,8-3 140 0 0,17-8-3134 0 0,-18 6-1454 0 0,1 1-1850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2 13823 0 0,'41'-2'1388'0'0,"-40"3"-1382"0"0,-1-1 1 0 0,0 0-1 0 0,1 1 0 0 0,-1-1 0 0 0,1 1 0 0 0,-1-1 1 0 0,0 1-1 0 0,0 0 0 0 0,1-1 0 0 0,-1 1 0 0 0,0-1 1 0 0,0 1-1 0 0,0 0 0 0 0,1-1 0 0 0,-1 1 0 0 0,0-1 1 0 0,0 1-1 0 0,0 0 0 0 0,0-1 0 0 0,0 1-6 0 0,0-1 0 0 0,0 1 0 0 0,-1 1 0 0 0,1-1 0 0 0,0 0 0 0 0,0 0 0 0 0,-1 0 0 0 0,1 0 0 0 0,0 0 0 0 0,-1 0 0 0 0,1 1 0 0 0,-1-1 0 0 0,1 0 0 0 0,-1 0 0 0 0,0 0 0 0 0,0-1 0 0 0,1 1 0 0 0,-1 0 0 0 0,0 0 0 0 0,0 0 0 0 0,0 0 0 0 0,0-1 0 0 0,0 1 0 0 0,-25 15 0 0 0,17-11 0 0 0,-30 17 478 0 0,0-1-1 0 0,-1-3 0 0 0,-11 3-477 0 0,28-11 210 0 0,0 1 0 0 0,-2 2-210 0 0,4-2 94 0 0,0 0 0 0 0,-13 3-94 0 0,0-2 0 0 0,1 1 0 0 0,1 2 0 0 0,0 1 0 0 0,2 2 0 0 0,0 0 0 0 0,0 2 0 0 0,-9 11 0 0 0,35-28 0 0 0,1 0 0 0 0,0 0 0 0 0,0 1 0 0 0,0-1 0 0 0,0 1 0 0 0,1 0 0 0 0,-1-1 0 0 0,1 1 0 0 0,0 1 0 0 0,0-1 0 0 0,1 0 0 0 0,-1 0 0 0 0,1 1 0 0 0,0-1 0 0 0,-1 4 0 0 0,2-4 0 0 0,0 0 0 0 0,0 0 0 0 0,0-1 0 0 0,0 1 0 0 0,1 0 0 0 0,-1 0 0 0 0,1-1 0 0 0,0 1 0 0 0,0 0 0 0 0,1-1 0 0 0,-1 1 0 0 0,1-1 0 0 0,-1 0 0 0 0,1 1 0 0 0,0-1 0 0 0,0 0 0 0 0,1 0 0 0 0,-1 0 0 0 0,2 1 0 0 0,4 4 73 0 0,1 0 1 0 0,1-1-1 0 0,-1 0 0 0 0,1 0 0 0 0,0-1 0 0 0,1-1 0 0 0,-1 1 0 0 0,1-2 1 0 0,0 1-1 0 0,1-2 0 0 0,-1 1 0 0 0,1-1 0 0 0,-1-1 0 0 0,2 0-73 0 0,20 2 256 0 0,1-2 0 0 0,-1-1 0 0 0,1-1 0 0 0,13-3-256 0 0,-15 0 205 0 0,0-1 0 0 0,0-2 0 0 0,-1-1-1 0 0,0-2 1 0 0,0 0 0 0 0,-1-3 0 0 0,0 0 0 0 0,-1-2-1 0 0,0-1 1 0 0,13-9-205 0 0,-31 15 0 0 0,-1 1 0 0 0,0-1 0 0 0,0-1 0 0 0,0 0 0 0 0,-1 0 0 0 0,-1-1 0 0 0,0 0 0 0 0,6-10 0 0 0,-12 16-70 0 0,0 0 0 0 0,0 0 0 0 0,0 0-1 0 0,0 0 1 0 0,-1-1 0 0 0,0 1 0 0 0,0-3 70 0 0,0 5-124 0 0,-1-1 0 0 0,0 1 1 0 0,0 0-1 0 0,0 0 0 0 0,0-1 1 0 0,0 1-1 0 0,-1 0 0 0 0,0 0 0 0 0,1-1 1 0 0,-1 1-1 0 0,0 0 0 0 0,-2-3 124 0 0,3 6 0 0 0,0-1-1 0 0,-1 0 0 0 0,1 1 1 0 0,0-1-1 0 0,0 1 1 0 0,-1-1-1 0 0,1 1 0 0 0,0-1 1 0 0,-1 0-1 0 0,1 1 1 0 0,0-1-1 0 0,-1 1 0 0 0,1-1 1 0 0,-1 1-1 0 0,1 0 1 0 0,-1-1-1 0 0,1 1 0 0 0,-1-1 1 0 0,0 1-1 0 0,1 0 1 0 0,-1 0-1 0 0,1-1 0 0 0,-1 1 1 0 0,0 0-1 0 0,1 0 1 0 0,-1 0-1 0 0,0 0 0 0 0,1-1 1 0 0,-1 1 0 0 0,-1 0 1 0 0,-5-1-1 0 0,0-1 0 0 0,0 1 0 0 0,0 0 0 0 0,0 1 0 0 0,0 0 0 0 0,0 0 0 0 0,-2 0 0 0 0,-50 8 0 0 0,56-7 0 0 0,-8 2 0 0 0,0 0 0 0 0,0 1 0 0 0,0 1 0 0 0,0-1 0 0 0,0 2 0 0 0,1 0 0 0 0,-2 2 0 0 0,2-1 0 0 0,0 1 0 0 0,1 0 0 0 0,0 0 0 0 0,0 1 0 0 0,1 1 0 0 0,0-1 0 0 0,1 1 0 0 0,0 1 0 0 0,-5 9 0 0 0,9-14 0 0 0,2-4 0 0 0,0 0 0 0 0,0 1 0 0 0,0-1 0 0 0,0 0 0 0 0,0 1 0 0 0,1-1 0 0 0,-1 0 0 0 0,1 1 0 0 0,0-1 0 0 0,0 1 0 0 0,0-1 0 0 0,0 0 0 0 0,0 1 0 0 0,0-1 0 0 0,1 1 0 0 0,-1 0 0 0 0,9 30-865 0 0,0-28-1119 0 0,1-1 961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13823 0 0,'0'0'315'0'0,"0"0"45"0"0,0 0 21 0 0,-2 1-49 0 0,-2 1-257 0 0,0 0 0 0 0,-1 1 0 0 0,1-1-1 0 0,0 1 1 0 0,1 0 0 0 0,-1 0 0 0 0,0 0-1 0 0,1 1 1 0 0,0-1 0 0 0,-1 1 0 0 0,1 0-1 0 0,1 0 1 0 0,-1 0 0 0 0,1 0-75 0 0,0 0 46 0 0,-1-1 1 0 0,1 0-1 0 0,0 0 1 0 0,-1 0-1 0 0,1 0 1 0 0,-1-1 0 0 0,0 1-1 0 0,0-1 1 0 0,0 0-1 0 0,-2 2-46 0 0,-37 17 476 0 0,8-4-300 0 0,23-11-176 0 0,-1 0 0 0 0,1-1 0 0 0,-1-1 0 0 0,-1 0 0 0 0,1 0 0 0 0,-4 0 0 0 0,-8 0 0 0 0,1-1 0 0 0,-23 1 0 0 0,34-4-40 0 0,1 0 0 0 0,0-1 0 0 0,0 0 0 0 0,0-1 0 0 0,0 0-1 0 0,0-1 1 0 0,1 0 0 0 0,-1 0 0 0 0,1-2 0 0 0,-9-3 40 0 0,18 7-79 0 0,0 1 1 0 0,0-1-1 0 0,0 0 0 0 0,-1 0 1 0 0,1 1-1 0 0,1-1 0 0 0,-1 0 1 0 0,0 0-1 0 0,0 0 0 0 0,0 0 1 0 0,0 0-1 0 0,1 0 0 0 0,-1 0 1 0 0,0-1-1 0 0,1 1 0 0 0,-1 0 1 0 0,1 0-1 0 0,-1 0 0 0 0,1-1 79 0 0,0 1-512 0 0,-1-2-163 0 0,-3-3-202 0 0,-9 27 1945 0 0,2 0 0 0 0,0 1-1068 0 0,1-1 904 0 0,-1-1 0 0 0,-11 16-904 0 0,9-19 2 0 0,0-2 0 0 0,0 1 0 0 0,-2-2 0 0 0,0 0 0 0 0,0-1 0 0 0,-1 0 0 0 0,-1-1 0 0 0,-8 3-2 0 0,-23 12 72 0 0,57-29-60 0 0,1 1-1 0 0,-1 0 1 0 0,1 0-1 0 0,8 1-11 0 0,63-2-62 0 0,-23 3 626 0 0,18 3-564 0 0,-56-2 164 0 0,0 1 0 0 0,-1 1 0 0 0,0 1 0 0 0,1 0 0 0 0,13 7-164 0 0,-28-10 97 0 0,1 1 0 0 0,-1 0 1 0 0,0 0-1 0 0,0 0 0 0 0,0 1 0 0 0,0 0 0 0 0,0 0 0 0 0,-1 0-97 0 0,-1-1 124 0 0,-1-1 0 0 0,0 1 1 0 0,0 0-1 0 0,0 0 0 0 0,0-1 0 0 0,0 1 0 0 0,-1 0 1 0 0,1 1-1 0 0,-1-1 0 0 0,0 0 0 0 0,0 0 1 0 0,0 1-1 0 0,0-1 0 0 0,-1 0 0 0 0,1 1-124 0 0,-1 14 17 0 0,-3-13-19 0 0,0-3 3 0 0,-4 10-1 0 0,-1-1 0 0 0,0 0 0 0 0,0 0 0 0 0,-1-1 0 0 0,-1 0 0 0 0,0-1 0 0 0,0 0 0 0 0,-1 0 0 0 0,0-1 0 0 0,0-1 0 0 0,-1 0 0 0 0,0 0 0 0 0,0-1 0 0 0,-12 5 0 0 0,-1-1 0 0 0,0-1 0 0 0,0-1 0 0 0,-1-2 0 0 0,1 0 0 0 0,-9 0 0 0 0,33-6-88 0 0,0 0 1 0 0,0 1-1 0 0,0-1 0 0 0,-1 0 0 0 0,1 0 0 0 0,0 0 0 0 0,0 0 1 0 0,-1 0-1 0 0,1 0 0 0 0,0 0 0 0 0,0 0 0 0 0,0-1 0 0 0,0 1 1 0 0,-1 0-1 0 0,1-1 0 0 0,0 1 0 0 0,0-1 0 0 0,0 1 0 0 0,0-1 1 0 0,0 0-1 0 0,0 1 0 0 0,0-1 88 0 0,1 0-127 0 0,-1 0 1 0 0,1 0 0 0 0,0 0-1 0 0,-1 0 1 0 0,1 0-1 0 0,0 0 1 0 0,0-1 0 0 0,0 1-1 0 0,0 0 1 0 0,0 0-1 0 0,0 0 1 0 0,0 0-1 0 0,0 0 1 0 0,0 0 0 0 0,1 0-1 0 0,-1 0 1 0 0,0 0-1 0 0,1 0 1 0 0,-1 0-1 0 0,1 0 1 0 0,-1 0 0 0 0,1 0-1 0 0,0 0 127 0 0,6-12-1024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15663 0 0,'0'0'356'0'0,"0"0"50"0"0,0 0 20 0 0,2 0-42 0 0,5-1-250 0 0,2 5-120 0 0,-8-4 15 0 0,-1 1 0 0 0,1 0 0 0 0,0 0-1 0 0,0-1 1 0 0,-1 1 0 0 0,1 0 0 0 0,-1 0 0 0 0,1 0-1 0 0,0 0 1 0 0,-1 0 0 0 0,0 0 0 0 0,1 0 0 0 0,-1 0-1 0 0,0 0 1 0 0,1 1 0 0 0,-1-1 0 0 0,0 0 0 0 0,0 0-1 0 0,0 0 1 0 0,0 0 0 0 0,0 0 0 0 0,0 0 0 0 0,0 0-1 0 0,-1 0 1 0 0,1 1 0 0 0,0-1-29 0 0,-12 34 1118 0 0,7-23-945 0 0,1 0-173 0 0,-1-1 0 0 0,-1 0 0 0 0,0-1 0 0 0,0 1 0 0 0,-3 1 0 0 0,-39 50 0 0 0,37-48 0 0 0,-90 99 0 0 0,96-104 0 0 0,3-6 0 0 0,1 0 0 0 0,-1 0 0 0 0,0 0 0 0 0,0 0 0 0 0,0-1 0 0 0,-1 1 0 0 0,1-1 0 0 0,0 0 0 0 0,-4 3 0 0 0,6-5 0 0 0,0 0 0 0 0,0 0 0 0 0,0 0 0 0 0,0 1 0 0 0,-1-1 0 0 0,1 0 0 0 0,0 0 0 0 0,0 0 0 0 0,0 1 0 0 0,0-1 0 0 0,0 0 0 0 0,0 0 0 0 0,-1 0 0 0 0,1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0,0 0 0 0 0,1 0 0 0 0,-1 0 0 0 0,0 0 0 0 0,0 0 0 0 0,1 1 0 0 0,-1-1 0 0 0,0 0 0 0 0,0 0 0 0 0,1 0 0 0 0,-1 0 0 0 0,0 0 0 0 0,0 0 0 0 0,0 0 0 0 0,1 0 0 0 0,-1 0 0 0 0,0 0 0 0 0,0 0 0 0 0,1 0 0 0 0,-1 0 0 0 0,0 0 0 0 0,0 0 0 0 0,10 2 31 0 0,-1-1 0 0 0,1 0-1 0 0,-1 0 1 0 0,1 0 0 0 0,-1-2 0 0 0,10 0-31 0 0,10-3 1405 0 0,18-5-1405 0 0,14-3 458 0 0,-22 5-458 0 0,-2-1 0 0 0,1-2 0 0 0,22-9 0 0 0,-47 15 0 0 0,0 1 0 0 0,1 1 0 0 0,-1 0 0 0 0,13 0 0 0 0,10-1 0 0 0,-27 2-596 0 0,1 1 0 0 0,-1 0 1 0 0,8 1 595 0 0,10 0-7331 0 0,-16-1 1969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13 13823 0 0,'0'0'315'0'0,"0"-1"45"0"0,5-10 645 0 0,-5 11-969 0 0,1 0 0 0 0,-1 0 0 0 0,0 0 0 0 0,0 0 1 0 0,0 0-1 0 0,0 0 0 0 0,0 0 0 0 0,0 0 0 0 0,0 0 0 0 0,0 0 0 0 0,0 0 1 0 0,0 0-1 0 0,0 0 0 0 0,0 0 0 0 0,1 0 0 0 0,-1 0 0 0 0,0 0 0 0 0,0 0 1 0 0,0 0-1 0 0,0 0 0 0 0,0 0 0 0 0,0 0 0 0 0,0 0 0 0 0,0 0 0 0 0,0 0 1 0 0,0 0-1 0 0,0 0 0 0 0,0 0 0 0 0,0 0 0 0 0,1 0 0 0 0,-1 0 0 0 0,0 0 1 0 0,0 0-1 0 0,0 0 0 0 0,0 0 0 0 0,0 0 0 0 0,0 1 0 0 0,0-1 0 0 0,0 0 1 0 0,0 0-1 0 0,0 0 0 0 0,0 0 0 0 0,0 0 0 0 0,0 0 0 0 0,0 0 0 0 0,0 0 1 0 0,0 0-1 0 0,0 0 0 0 0,0 0 0 0 0,0 1 0 0 0,0-1 0 0 0,0 0 0 0 0,0 0 1 0 0,0 0-1 0 0,0 0 0 0 0,0 0 0 0 0,0 0 0 0 0,0 0 0 0 0,0 0 0 0 0,0 0 1 0 0,0 0-37 0 0,-3 25 1550 0 0,-8 7-1404 0 0,-1-1 1 0 0,-6 10-147 0 0,8-17 315 0 0,-13 23 86 0 0,-1 0 1 0 0,-2-2-1 0 0,-2-1 0 0 0,-9 8-401 0 0,-25 42 566 0 0,14-21 308 0 0,-70 113-266 0 0,112-174-622 0 0,0 1-1 0 0,1-1 1 0 0,-1 4 14 0 0,-3 8-1209 0 0,8-23 1012 0 0,1 1 1 0 0,-1-1-1 0 0,1 1 0 0 0,-1 0 1 0 0,1-1-1 0 0,0 1 0 0 0,0-1 0 0 0,0 1 1 0 0,0 0-1 0 0,0-1 0 0 0,0 1 1 0 0,0 0-1 0 0,0-1 0 0 0,0 1 1 0 0,1 0 196 0 0,4 8-1534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19351 0 0,'0'0'439'0'0,"0"0"62"0"0,0 0 33 0 0,0 0-65 0 0,0 17 1591 0 0,-3 1-1895 0 0,2-18-174 0 0,1 1-1 0 0,0-1 1 0 0,0 1-1 0 0,0-1 1 0 0,0 1 0 0 0,0-1-1 0 0,0 1 1 0 0,0-1-1 0 0,0 1 1 0 0,0-1 0 0 0,0 1-1 0 0,0-1 1 0 0,0 1-1 0 0,0-1 1 0 0,0 1-1 0 0,0-1 1 0 0,1 1 0 0 0,-1-1-1 0 0,0 1 1 0 0,0-1-1 0 0,0 1 1 0 0,1-1 0 0 0,-1 0-1 0 0,0 1 1 0 0,1-1-1 0 0,-1 1 1 0 0,0-1-1 0 0,1 0 10 0 0,1 1-6204 0 0,-2-1-1112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59:0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17503 0 0,'0'0'803'0'0,"0"0"-18"0"0,0 0-426 0 0,0 2 54 0 0,-2 8 9 0 0,-2 0 0 0 0,1 0 0 0 0,-1 0-1 0 0,0 0 1 0 0,-1-1 0 0 0,-1 1-422 0 0,-13 31 960 0 0,-12 29-779 0 0,11-26-197 0 0,0 6 16 0 0,14-34 0 0 0,-7 20 0 0 0,2 1 0 0 0,-2 13 0 0 0,2-6 0 0 0,-3 9 0 0 0,9-25 0 0 0,-7 16 0 0 0,3-10 0 0 0,9-27-27 0 0,-1-1 1 0 0,2 0-1 0 0,-1 0 0 0 0,0 0 1 0 0,2 4 26 0 0,-1-7-91 0 0,1 0-704 0 0,-2 0-6796 0 0,0-3 1153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5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59 8287 0 0,'2'1'191'0'0,"0"0"-156"0"0,-1 0 1 0 0,1 0-1 0 0,0-1 0 0 0,0 1 1 0 0,0-1-1 0 0,0 0 0 0 0,0 1 1 0 0,0-1-1 0 0,0 0 1 0 0,0 0-1 0 0,0-1 0 0 0,0 1 1 0 0,0 0-1 0 0,0 0 0 0 0,0-1 1 0 0,0 0-1 0 0,0 1 0 0 0,0-1-35 0 0,40-15 108 0 0,-41 16-103 0 0,13-7 1208 0 0,0-1 0 0 0,0 0 0 0 0,0-1 0 0 0,1-2-1213 0 0,-14 10 955 0 0,-1 1-290 0 0,0 0-121 0 0,0 0-28 0 0,0 0-4 0 0,0 0 0 0 0,0 0 0 0 0,0 0 0 0 0,0 0 0 0 0,-9 1-274 0 0,0 0 0 0 0,0 1 1 0 0,0 0-1 0 0,0 1 0 0 0,1 0 0 0 0,-1 0 0 0 0,1 1 0 0 0,0 0 0 0 0,-4 3-238 0 0,-22 9 9 0 0,-28 13-9 0 0,-19 13 0 0 0,-9 6 0 0 0,30-18 0 0 0,2 2 0 0 0,2 3 0 0 0,0 3 0 0 0,40-26-219 0 0,0 2 0 0 0,1 0 0 0 0,1 1 0 0 0,-8 9 219 0 0,21-22-508 0 0,1-2 66 0 0,0 1 433 0 0,0 0 1 0 0,1 1-1 0 0,-1-1 1 0 0,0 0 0 0 0,1 1-1 0 0,-1-1 1 0 0,1 0 0 0 0,0 0-1 0 0,-1 0 1 0 0,1 1 0 0 0,0-1-1 0 0,0 0 1 0 0,-1 0 0 0 0,1 0-1 0 0,0 0 1 0 0,0 0 0 0 0,0 0-1 0 0,0-1 1 0 0,1 1 8 0 0,1 1-1 0 0,0 1 0 0 0,0-2 0 0 0,0 1-1 0 0,0 0 1 0 0,1-1 0 0 0,1 1 1 0 0,31 8 0 0 0,0-2 0 0 0,0-2 0 0 0,0-2 0 0 0,1-1 0 0 0,7-1 0 0 0,9 1 0 0 0,52 9 0 0 0,-98-10 0 0 0,0-1 0 0 0,-1 1 0 0 0,1 0 0 0 0,-1 0 0 0 0,1 1 0 0 0,-1 0 0 0 0,0 0 0 0 0,0 1 0 0 0,0 0 0 0 0,0 0 0 0 0,1 1 0 0 0,-5-2 0 0 0,1-1 0 0 0,-1 0 0 0 0,0 1 0 0 0,0-1 0 0 0,0 1 0 0 0,0 0 0 0 0,0 0 0 0 0,-1 0 0 0 0,1 0 0 0 0,-1 0 0 0 0,0 0 0 0 0,0 0 0 0 0,0 0 0 0 0,0 1 0 0 0,0-1 0 0 0,-1 0 0 0 0,0 0 0 0 0,1 1 0 0 0,-1-1 0 0 0,0 0 0 0 0,-1 1 0 0 0,1-1 0 0 0,-1 0 0 0 0,1 1 0 0 0,-1 2 0 0 0,0-1 0 0 0,-1 0 0 0 0,1 0 0 0 0,-1 1 0 0 0,0-1 0 0 0,-1 0 0 0 0,1-1 0 0 0,-1 1 0 0 0,0 0 0 0 0,0-1 0 0 0,0 1 0 0 0,0-1 0 0 0,-1 0 0 0 0,0 0 0 0 0,0-1 0 0 0,0 1 0 0 0,0-1 0 0 0,-3 2 0 0 0,-6 3 0 0 0,1-2 0 0 0,-1 1 0 0 0,0-1 0 0 0,-12 3 0 0 0,-7 3 0 0 0,-17 5 0 0 0,0-2 0 0 0,-1-2 0 0 0,0-2 0 0 0,-22 0 0 0 0,47-7 0 0 0,0-2 0 0 0,-1 0 0 0 0,1-2 0 0 0,0 0 0 0 0,0-2 0 0 0,0-1 0 0 0,-9-3 0 0 0,0 0 0 0 0,0-3 0 0 0,-1-1 0 0 0,24 6 0 0 0,0 0 0 0 0,1 0 0 0 0,0-1 0 0 0,0 0 0 0 0,0-1 0 0 0,1-1 0 0 0,-1 1 0 0 0,-2-4 0 0 0,6 4-208 0 0,19 4-2320 0 0,5 3 1007 0 0,1 1-14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15663 0 0,'0'0'356'0'0,"0"0"50"0"0,0 0 20 0 0,0 0-42 0 0,3-1-250 0 0,7-3-131 0 0,1 0 0 0 0,0 1-1 0 0,0 0 1 0 0,0 1 0 0 0,8-1-3 0 0,10-2 71 0 0,124-17 1809 0 0,-64 11-1791 0 0,-36 4-98 0 0,0 3 9 0 0,-8 2-5335 0 0,-24 2-713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0 11975 0 0,'0'0'267'0'0,"0"0"42"0"0,0 0 17 0 0,0 0-28 0 0,-2 2-196 0 0,-41 46 126 0 0,2 3 1 0 0,2 1 0 0 0,-6 15-229 0 0,12-18 756 0 0,-2 8 170 0 0,2 1 0 0 0,-21 55-926 0 0,-19 35 804 0 0,51-107-804 0 0,-2-2 0 0 0,-2 0 0 0 0,-1-2 0 0 0,-2-1 0 0 0,-4 2 0 0 0,-4 4-512 0 0,26-27 183 0 0,-2-1 1 0 0,1-1-1 0 0,-2 0 1 0 0,0 0 328 0 0,6-9-150 0 0,8-4 150 0 0,0 0-1 0 0,-1 0 1 0 0,1 0-1 0 0,0 0 1 0 0,0 0-1 0 0,-1 0 0 0 0,1 0 1 0 0,0 0-1 0 0,0 0 1 0 0,-1 0-1 0 0,1 0 1 0 0,0 0-1 0 0,0 0 1 0 0,0 0-1 0 0,-1 0 0 0 0,1 0 1 0 0,0 0-1 0 0,0 0 1 0 0,-1-1-1 0 0,1 1 1 0 0,0 0-1 0 0,0 0 1 0 0,0 0-1 0 0,-1 0 0 0 0,1-1 1 0 0,0 1-1 0 0,0 0 1 0 0,0 0-1 0 0,0 0 1 0 0,-1-3 0 0 0,0 0 0 0 0,0 1 0 0 0,0-1 0 0 0,1 0 0 0 0,-1 0 0 0 0,1 1 0 0 0,-1-1 0 0 0,1 0 0 0 0,0 0 0 0 0,0 0 0 0 0,1 1 0 0 0,-1-1 0 0 0,1 0 0 0 0,-1 0 0 0 0,1 1 0 0 0,0-1 0 0 0,0 0 0 0 0,0 1 0 0 0,1-2 0 0 0,3-7 0 0 0,-1 1 0 0 0,2 0 0 0 0,0 0 0 0 0,2-3 0 0 0,4-1 0 0 0,1 1 0 0 0,0 0 0 0 0,1 0 0 0 0,0 1 0 0 0,1 1 0 0 0,8-5 0 0 0,-10 8 0 0 0,0 0 0 0 0,0 1 0 0 0,1 0 0 0 0,0 1 0 0 0,0 1 0 0 0,0 0 0 0 0,3 0 0 0 0,-7 2 0 0 0,0 1 0 0 0,-1 1 0 0 0,1 0 0 0 0,0 0 0 0 0,0 1 0 0 0,-1 0 0 0 0,1 0 0 0 0,0 1 0 0 0,0 1 0 0 0,-1-1 0 0 0,6 3 0 0 0,-11-3 48 0 0,0 1-1 0 0,-1-1 1 0 0,1 1-1 0 0,0 0 0 0 0,-1 0 1 0 0,1 0-1 0 0,-1 1 1 0 0,0-1-1 0 0,0 1 1 0 0,0 0-1 0 0,0 0 0 0 0,0 0 1 0 0,-1 0-1 0 0,1 0 1 0 0,-1 0-1 0 0,0 1 1 0 0,0-1-1 0 0,0 1 0 0 0,0 0 1 0 0,-1-1-1 0 0,1 2-47 0 0,0 2 100 0 0,0 1-1 0 0,-1-1 1 0 0,0 1 0 0 0,0 0-1 0 0,0 0 1 0 0,-1-1-1 0 0,0 1 1 0 0,-1 0 0 0 0,0-1-1 0 0,-1 6-99 0 0,1-8 0 0 0,1 1 0 0 0,-2-1 0 0 0,1 0 0 0 0,-1 1 0 0 0,1-1 0 0 0,-2 0 0 0 0,1 0 0 0 0,0 0 0 0 0,-1-1 0 0 0,0 1 0 0 0,0 0 0 0 0,-2 3 21 0 0,-14 14-175 0 0,18-21-542 0 0,1-1-257 0 0,0 0-558 0 0,-1-2-2112 0 0,-1-6-901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0:5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15663 0 0,'0'0'356'0'0,"0"0"50"0"0,0 0 20 0 0,0 0-42 0 0,2 0-250 0 0,37-1 19 0 0,1-2 1 0 0,36-8-154 0 0,78-22 1518 0 0,-41 8-361 0 0,-75 17-898 0 0,-6 1 296 0 0,0 1-1 0 0,16 0-554 0 0,-38 5-293 0 0,-1 1-1 0 0,1 0 0 0 0,0 1 1 0 0,-1 0-1 0 0,1 0 1 0 0,-1 1-1 0 0,1 0 0 0 0,-1 0 1 0 0,0 1-1 0 0,5 3 294 0 0,-3 2-1514 0 0,-3 3-20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82 10135 0 0,'-3'-2'270'0'0,"-2"1"243"0"0,-19 8-240 0 0,0-5 1457 0 0,20-2-1356 0 0,0 0-1 0 0,0 0 1 0 0,0 1-1 0 0,0-1 1 0 0,0 1-1 0 0,-3 1-373 0 0,-9 2 237 0 0,15-3 134 0 0,1-1 117 0 0,0 0 21 0 0,0 0 3 0 0,0 0 0 0 0,20-13 887 0 0,0 4-1836 0 0,0 1 0 0 0,0 1 0 0 0,18-4 437 0 0,11-4-448 0 0,-25 7 602 0 0,1 1 0 0 0,1 1 0 0 0,-1 1-1 0 0,1 2 1 0 0,0 0 0 0 0,0 1 0 0 0,0 2-1 0 0,0 1 1 0 0,1 1-154 0 0,-19-1 193 0 0,-4-1-147 0 0,0 1 1 0 0,0 0-1 0 0,-1 0 0 0 0,1 0 0 0 0,0 1 0 0 0,-1-1 0 0 0,1 1 0 0 0,-1 0 0 0 0,1 0-46 0 0,0-1 0 0 0,-3 0 0 0 0,0-1 0 0 0,0 0 0 0 0,0 1 0 0 0,0-1 0 0 0,0 1 0 0 0,0 0 0 0 0,0-1 0 0 0,0 1 0 0 0,0 0 0 0 0,0-1 0 0 0,-1 1 0 0 0,1 0 0 0 0,0 0 0 0 0,0 0 0 0 0,-1 0 0 0 0,1 0 0 0 0,0 0 0 0 0,-1 0 0 0 0,1 0 0 0 0,-1 0 0 0 0,0 0 0 0 0,1 0 0 0 0,-1 0 0 0 0,0 0 0 0 0,1 1 0 0 0,-1-1 0 0 0,1 0 0 0 0,-1 0 0 0 0,1 0 0 0 0,-1-1 0 0 0,0 1 0 0 0,1 0 0 0 0,-1 0 0 0 0,0 0 0 0 0,0 0 0 0 0,1 0 0 0 0,-1 0 0 0 0,0 0 0 0 0,0 0 0 0 0,0 0 0 0 0,0 0 0 0 0,0 0 0 0 0,0 0 0 0 0,-1 0 0 0 0,1 1 0 0 0,-1 1 0 0 0,1 11 0 0 0,-3 2 0 0 0,1-13 0 0 0,0-2 0 0 0,-8 11-97 0 0,-1 0 0 0 0,0 0-1 0 0,0-1 1 0 0,-2 0 0 0 0,1-1-1 0 0,-1-1 1 0 0,0 0 0 0 0,-1-1-1 0 0,-4 2 98 0 0,-15 5-262 0 0,0-2 0 0 0,-1-2 0 0 0,-1-1 0 0 0,-27 4 262 0 0,18-4-68 0 0,29-6 68 0 0,-1-1 0 0 0,0 0 0 0 0,1-2 0 0 0,-5 1 0 0 0,9-1 0 0 0,11-1 0 0 0,0 0 0 0 0,0 0 0 0 0,0 0 0 0 0,0 0 0 0 0,0 0 0 0 0,0-1 0 0 0,0 1 0 0 0,0 0 0 0 0,0 0 0 0 0,0 0 0 0 0,0 0 0 0 0,0 0 0 0 0,0 0 0 0 0,0-1 0 0 0,0 1 0 0 0,0 0 0 0 0,0 0 0 0 0,0 0 0 0 0,0 0 0 0 0,0 0 0 0 0,0 0 0 0 0,0 0 0 0 0,0-1 0 0 0,0 1 0 0 0,-1 0 0 0 0,1 0 0 0 0,0 0 0 0 0,0 0 0 0 0,0 0 0 0 0,0 0 0 0 0,0 0 0 0 0,0 0 0 0 0,0 0 0 0 0,0-1 0 0 0,0 1 0 0 0,-1 0 0 0 0,1 0 0 0 0,0 0 0 0 0,0 0 0 0 0,0 0 0 0 0,0 0 0 0 0,0 0 0 0 0,0 0 0 0 0,0 0 0 0 0,-1 0 0 0 0,1 0 0 0 0,10-8 0 0 0,3 3 0 0 0,1 1 0 0 0,-1 1 0 0 0,12-2 0 0 0,-2 1 0 0 0,-15 2 0 0 0,1 1 0 0 0,-1 0 0 0 0,0 1 0 0 0,1-1 0 0 0,-1 2 0 0 0,0-1 0 0 0,9 3 0 0 0,5 2 0 0 0,1 1 0 0 0,2 2 0 0 0,1 0 0 0 0,-17-5 0 0 0,0 1 0 0 0,-1-1 0 0 0,1 2 0 0 0,5 3 0 0 0,-9-5 0 0 0,-3-2 0 0 0,-1-1 0 0 0,1 1 0 0 0,0 0 0 0 0,-1 0 0 0 0,1 0 0 0 0,-1 0 0 0 0,1 0 0 0 0,-1 1 0 0 0,0-1 0 0 0,1 0 0 0 0,-1 0 0 0 0,0 1 0 0 0,0-1 0 0 0,0 1 0 0 0,0-1 0 0 0,0 1 0 0 0,3 5 0 0 0,-3-5 0 0 0,9 12 0 0 0,-9-11 0 0 0,2 12 0 0 0,-5-10 0 0 0,1-3 0 0 0,-2 3 0 0 0,1 0 0 0 0,-1 0 0 0 0,0-1 0 0 0,0 1 0 0 0,-1-1 0 0 0,1 0 0 0 0,-1 0 0 0 0,-2 3 0 0 0,-37 28 0 0 0,33-27 0 0 0,-7 4 0 0 0,0-1 0 0 0,-1-1 0 0 0,-9 4 0 0 0,-3 1 0 0 0,-114 56 64 0 0,131-66 308 0 0,0 0 0 0 0,-1-1-1 0 0,0-1 1 0 0,-13 2-372 0 0,-12 3 425 0 0,27-7-423 0 0,0 0 0 0 0,-1 0 0 0 0,1-1 0 0 0,0-1 0 0 0,-1 0 0 0 0,1-1 0 0 0,0 0 0 0 0,-5-2-2 0 0,14 3 0 0 0,1 1 0 0 0,-1-1 0 0 0,1 0 0 0 0,-1 0 0 0 0,1-1 0 0 0,0 1 0 0 0,-1-1 0 0 0,1 1 0 0 0,0-1 0 0 0,0 1 0 0 0,0-1 0 0 0,-1-2 0 0 0,-4-1 0 0 0,6 4 0 0 0,0 0 0 0 0,-1 0 0 0 0,1-1 0 0 0,0 1 0 0 0,0 0 0 0 0,0-1 0 0 0,0 1 0 0 0,0 0 0 0 0,0-1 0 0 0,0 0 0 0 0,0 1 0 0 0,1-1 0 0 0,-1 1 0 0 0,0-1 0 0 0,1 0 0 0 0,0 1 0 0 0,-1-1 0 0 0,1 0 0 0 0,-1-2 0 0 0,1-2-64 0 0,0 5-273 0 0,1 0-180 0 0,1 0 0 0 0,0 0 1 0 0,-1 1-1 0 0,1-1 0 0 0,0 1 0 0 0,-1-1 1 0 0,1 1-1 0 0,0 0 0 0 0,0 0 1 0 0,1 0 516 0 0,-2 0-842 0 0,10-1-4772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0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13823 0 0,'0'0'315'0'0,"0"0"45"0"0,0 3 21 0 0,-1-1-363 0 0,1 1 0 0 0,0-1 0 0 0,-1 0 0 0 0,0 1 0 0 0,1-1 0 0 0,-1 0 0 0 0,0 0 0 0 0,0 0 0 0 0,0 1 0 0 0,0-1 0 0 0,-1 0 0 0 0,1 0 0 0 0,-1 1-18 0 0,-26 27 163 0 0,2-1-104 0 0,10-7 299 0 0,2 1 0 0 0,0 1 0 0 0,2 0 0 0 0,-2 6-358 0 0,-9 17 286 0 0,14-30-221 0 0,1 0-1 0 0,1 0 0 0 0,1 0 1 0 0,0 1-1 0 0,0 5-64 0 0,-7 28 0 0 0,11-41 0 0 0,-2-3-133 0 0,3-6-563 0 0,1-1-257 0 0,0 0-58 0 0,0 0-12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0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51 13823 0 0,'3'-5'122'0'0,"1"0"0"0"0,0 1 0 0 0,0 0-1 0 0,1 0 1 0 0,-1 0 0 0 0,1 0-1 0 0,0 1 1 0 0,0-1 0 0 0,0 1 0 0 0,0 1-1 0 0,1-1 1 0 0,-1 1 0 0 0,6-2-122 0 0,-11 4 44 0 0,1 1-1 0 0,-1-1 1 0 0,1 1 0 0 0,-1-1-1 0 0,1 1 1 0 0,-1-1 0 0 0,0 1 0 0 0,1-1-1 0 0,-1 1 1 0 0,0-1 0 0 0,1 1-1 0 0,-1-1 1 0 0,0 1 0 0 0,0 0 0 0 0,1-1-1 0 0,-1 1 1 0 0,0 0 0 0 0,0-1-44 0 0,0 1 65 0 0,1 2 20 0 0,0 0 0 0 0,-1 0 0 0 0,1 0 0 0 0,-1 0 0 0 0,0 0 0 0 0,1 0-1 0 0,-1 0 1 0 0,-1 1 0 0 0,1-1 0 0 0,0 0 0 0 0,-1 0 0 0 0,0 0 0 0 0,0 0-85 0 0,-3 9 27 0 0,0-1 1 0 0,-5 9-28 0 0,0 1 401 0 0,-9 17 418 0 0,-1-1-1 0 0,-6 7-818 0 0,-20 36-32 0 0,10-18 32 0 0,21-40 0 0 0,1 1 0 0 0,1 0 0 0 0,0 5 0 0 0,11-26-1 0 0,0 1 0 0 0,0 0-1 0 0,1-1 1 0 0,-1 1 0 0 0,1 0-1 0 0,-1 0 1 0 0,1 0 0 0 0,0-1 0 0 0,0 1-1 0 0,0 0 1 0 0,1 0 1 0 0,2 11-2779 0 0,-2-12 1756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0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17503 0 0,'0'0'399'0'0,"0"0"60"0"0,0 0 21 0 0,0 0-59 0 0,-1 1-276 0 0,-19 29-261 0 0,15-25 314 0 0,0 1 1 0 0,1 0-1 0 0,0 0 0 0 0,0 0 0 0 0,1 1 0 0 0,-1-1 0 0 0,2 1 1 0 0,-1 0-1 0 0,1 0 0 0 0,0 0 0 0 0,0 2-198 0 0,1-2-133 0 0,1-5-563 0 0,11 3-1268 0 0,3-2 941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118 174 11975 0 0,'-2'1'267'0'0,"-32"14"849"0"0,-17 4-1116 0 0,22-7 1873 0 0,28-11-1361 0 0,1-1 0 0 0,0 0 0 0 0,0 0 0 0 0,0 0 0 0 0,0 0 0 0 0,0 0 0 0 0,0 0 0 0 0,3-1-311 0 0,0 1 1 0 0,0-1-1 0 0,-1 0 0 0 0,1 0 1 0 0,0 0-1 0 0,0 0 0 0 0,-1 0 0 0 0,2-1-201 0 0,8-4 369 0 0,67-20-287 0 0,1 3 0 0 0,22-1-82 0 0,31-9 1 0 0,2 5-1 0 0,-10 2 0 0 0,-105 22-23 0 0,0 0-1 0 0,2 2 24 0 0,-6 0 245 0 0,-1 0-1 0 0,0-1 0 0 0,0-1 1 0 0,2-1-245 0 0,-5 2 421 0 0,-8 2-322 0 0,0 0 1 0 0,0 0-1 0 0,0 0 1 0 0,0-1-1 0 0,0 0 1 0 0,-1 0-1 0 0,3-1-99 0 0,1-1 0 0 0,-7 4 0 0 0,1 0 0 0 0,-1 0 0 0 0,0 0 0 0 0,0 0 0 0 0,0 0 0 0 0,0 0 0 0 0,1 0 0 0 0,-1-1 0 0 0,0 1 0 0 0,0 0 0 0 0,0 0 0 0 0,1 0 0 0 0,-1 0 0 0 0,0 0 0 0 0,0 0 0 0 0,0 1 0 0 0,1-1 0 0 0,-1 0 0 0 0,0 0 0 0 0,0 0 0 0 0,0 0 0 0 0,1 0 0 0 0,-1 0 0 0 0,0 0 0 0 0,0 0 0 0 0,0 0 0 0 0,0 0 0 0 0,1 1 0 0 0,-1-1 0 0 0,0 0 0 0 0,0 0 0 0 0,0 0 0 0 0,0 0 0 0 0,0 0 0 0 0,1 1 0 0 0,-1-1 0 0 0,0 2 0 0 0,0 0 0 0 0,0-1 0 0 0,0 1 0 0 0,0 0 0 0 0,0 0 0 0 0,-1 0 0 0 0,1 0 0 0 0,-1-1 0 0 0,1 1 0 0 0,-1 0 0 0 0,0 0 0 0 0,1-1 0 0 0,-1 1 0 0 0,0 0 0 0 0,-15 25 0 0 0,-7 5 0 0 0,-1-1 0 0 0,-1-1 0 0 0,-5 1 0 0 0,-86 81 0 0 0,21-22 0 0 0,88-83 0 0 0,-86 90 0 0 0,72-73 0 0 0,1 2 0 0 0,1 0 0 0 0,-2 6 0 0 0,-2 1 4 0 0,16-25-26 0 0,1 0-1 0 0,0 1 0 0 0,-2 5 23 0 0,7-13-337 0 0,1-1-138 0 0,0 0-33 0 0,0 0-72 0 0,0 0-285 0 0,3-3-126 0 0,11-12-29 0 0,5-6-4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1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53 8287 0 0,'32'-14'422'0'0,"6"-2"-18"0"0,-32 15-289 0 0,60-16-337 0 0,-56 15 909 0 0,1 1-1 0 0,0 0 1 0 0,2 0-687 0 0,-15 11 165 0 0,0-7-69 0 0,1 0 0 0 0,-1-1 0 0 0,0 1 0 0 0,0-1 0 0 0,0 1 0 0 0,-1-1 0 0 0,1 0 0 0 0,0 0 0 0 0,-1 0 0 0 0,0 0-96 0 0,-8 8 480 0 0,-10 8-339 0 0,-1 0 0 0 0,0-2 1 0 0,-2 0-1 0 0,0-1-141 0 0,11-7 43 0 0,-157 106-43 0 0,88-57 647 0 0,43-31 54 0 0,1 2-1 0 0,-18 18-700 0 0,47-38 94 0 0,0 0 0 0 0,1 1 1 0 0,1 1-1 0 0,-1-1 0 0 0,1 1 0 0 0,1 0 0 0 0,0 1 0 0 0,0 0 0 0 0,1 0 0 0 0,1 0 0 0 0,-1 0 1 0 0,0 9-95 0 0,3-11 85 0 0,0 1 0 0 0,1-1 0 0 0,0 0 0 0 0,1 0 0 0 0,0 1 0 0 0,1-1 0 0 0,-1 0 0 0 0,2 1 0 0 0,-1-1 0 0 0,2 0 0 0 0,-1 0 1 0 0,1 0-1 0 0,0 0 0 0 0,1-1 0 0 0,0 1 0 0 0,4 4-85 0 0,-4-5 171 0 0,2 0-1 0 0,-1-1 1 0 0,1 0 0 0 0,0-1-1 0 0,1 1 1 0 0,-1-1 0 0 0,1 0-1 0 0,0 0 1 0 0,6 2-171 0 0,11 6 23 0 0,1 0 0 0 0,13 3-23 0 0,3 3 23 0 0,-33-15-23 0 0,1-1 0 0 0,24 3 0 0 0,-29-7-1 0 0,10 4-62 0 0,-12-3-274 0 0,-2-1-138 0 0,0 0-761 0 0,0 0-3062 0 0,0 0-1316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1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8287 0 0,'0'0'191'0'0,"0"0"26"0"0,0 0 9 0 0,4 0-34 0 0,35 1-78 0 0,-37-1 274 0 0,-2 0 110 0 0,0 0 12 0 0,0 0-67 0 0,-22 3-278 0 0,17-2 40 0 0,-1 1-1 0 0,1 1 0 0 0,0-1 0 0 0,-1 1 1 0 0,1 0-1 0 0,-1 1-204 0 0,-21 11 806 0 0,17-10-800 0 0,-1 0-1 0 0,1 1 0 0 0,-7 6-5 0 0,-6 3 0 0 0,-7 4 342 0 0,1 2-1 0 0,0 2 0 0 0,2 0 1 0 0,1 2-1 0 0,1 0 0 0 0,-21 30-341 0 0,41-49 147 0 0,0 0-1 0 0,1 1 0 0 0,0 0 0 0 0,0 0 1 0 0,1 0-1 0 0,0 0 0 0 0,0 2-146 0 0,2-7 49 0 0,0 1 0 0 0,0 0 0 0 0,0-1-1 0 0,1 1 1 0 0,0 0 0 0 0,-1 0 0 0 0,1 0-1 0 0,0-1 1 0 0,0 1 0 0 0,0 0 0 0 0,1 0-1 0 0,-1 0 1 0 0,1-1 0 0 0,-1 1 0 0 0,1 0-1 0 0,0 0 1 0 0,0-1 0 0 0,0 1 0 0 0,1-1-1 0 0,-1 1 1 0 0,1 0-49 0 0,-1-2 0 0 0,1 0 0 0 0,-1 0 0 0 0,0 0 0 0 0,1 0 0 0 0,-1 0 0 0 0,0-1 0 0 0,1 1 0 0 0,-1 0 0 0 0,1-1 0 0 0,-1 1 0 0 0,1-1 0 0 0,0 0 0 0 0,-1 0 0 0 0,1 1 0 0 0,1-1 0 0 0,26 0 0 0 0,-21 0 0 0 0,0-2 0 0 0,1 1 0 0 0,-1-1 0 0 0,0-1 0 0 0,0 0 0 0 0,0 0 0 0 0,0 0 0 0 0,0-1 0 0 0,21-12 0 0 0,12-8 0 0 0,-32 18 0 0 0,40-23-122 0 0,-6 4-515 0 0,8-8 637 0 0,-39 24-104 0 0,0-1 0 0 0,-1 1 0 0 0,1-2 0 0 0,-2 0-1 0 0,0 0 1 0 0,1-3 104 0 0,-7 10-68 0 0,-1-1-1 0 0,0 0 1 0 0,0 0-1 0 0,-1-1 1 0 0,1 1-1 0 0,-1 0 1 0 0,-1-1-1 0 0,2-2 69 0 0,-3 6-46 0 0,1-1 0 0 0,-1 1-1 0 0,0-1 1 0 0,1 1 0 0 0,-1 0 0 0 0,0-1-1 0 0,0 1 1 0 0,-1-1 0 0 0,1 1 0 0 0,-1-1-1 0 0,1 1 1 0 0,-1 0 0 0 0,0-1-1 0 0,1 1 1 0 0,-1 0 0 0 0,0 0 0 0 0,-1 0-1 0 0,1 0 1 0 0,0-1 0 0 0,-2 0 46 0 0,-1-2-193 0 0,-1 0-1 0 0,-1 1 1 0 0,1 0 0 0 0,-1 0 0 0 0,1 0-1 0 0,-1 0 1 0 0,0 1 0 0 0,0 0 0 0 0,-1 0-1 0 0,1 1 1 0 0,-1 0 0 0 0,1 0 0 0 0,-1 0-1 0 0,-3 1 194 0 0,-14-3-849 0 0,0 2 0 0 0,-1 1 0 0 0,-9 1 849 0 0,25 0-26 0 0,-24-2-592 0 0,32 2-2476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1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 13823 0 0,'0'0'315'0'0,"0"0"45"0"0,1-4 230 0 0,-1 4-581 0 0,0 0-1 0 0,0 0 1 0 0,0 0-1 0 0,0 0 0 0 0,0 0 1 0 0,0 0-1 0 0,0 0 0 0 0,0 0 1 0 0,0 0-1 0 0,0 0 1 0 0,0 0-1 0 0,-1 0 0 0 0,1 0 1 0 0,0 0-1 0 0,0 0 1 0 0,0 0-1 0 0,0 0 0 0 0,0 0 1 0 0,0 0-1 0 0,0 0 1 0 0,0 0-1 0 0,0 0 0 0 0,0 0 1 0 0,0 0-1 0 0,0 0 0 0 0,0 0 1 0 0,0 0-1 0 0,0 0-8 0 0,-17 31 7 0 0,1 2 0 0 0,-2 8-7 0 0,1-2-2 0 0,13-28 2 0 0,-38 81 0 0 0,-3-1 0 0 0,-7 1 0 0 0,-47 66-1392 0 0,89-143 1291 0 0,-1 0 0 0 0,-1-1-1 0 0,0 0 1 0 0,-1-1 0 0 0,0-1-1 0 0,-14 11 102 0 0,9-8-756 0 0,13-10 137 0 0,0 0 0 0 0,0 0 0 0 0,-1-1 1 0 0,0 0-1 0 0,0 0 0 0 0,0 0 1 0 0,0-1-1 0 0,-1 0 0 0 0,1 0 0 0 0,-7 1 619 0 0,12-3-1024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1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10135 0 0,'0'0'231'0'0,"2"-1"29"0"0,15-13-53 0 0,0 1 0 0 0,2 1 1 0 0,-1 0-1 0 0,2 2 0 0 0,5-3-207 0 0,9-2 664 0 0,-9 3 705 0 0,25-7-1369 0 0,30-9 1243 0 0,-24 9 586 0 0,10-1-1829 0 0,-52 16 48 0 0,127-35 352 0 0,-109 28-347 0 0,0-1 1 0 0,-1-2-1 0 0,8-5-53 0 0,-29 13-147 0 0,25-14-1787 0 0,-33 18 1757 0 0,0 0 0 0 0,0 0 0 0 0,1 0 1 0 0,-1 0-1 0 0,0 0 0 0 0,-1-1 0 0 0,1 1 1 0 0,0-1-1 0 0,-1 1 0 0 0,1-1 0 0 0,-1 1 1 0 0,1-2 176 0 0,1-8-1534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99 106 11975 0 0,'0'0'547'0'0,"0"1"-11"0"0,2 8-302 0 0,1 0 0 0 0,0 0-1 0 0,0-1 1 0 0,1 0 0 0 0,0 0 0 0 0,1 0-1 0 0,0 0 1 0 0,0 0 0 0 0,2 1-234 0 0,-4-7 149 0 0,-1 0-87 0 0,1-1-1 0 0,-1 1 0 0 0,1-1 1 0 0,0 0-1 0 0,0 0 1 0 0,-1 0-1 0 0,1-1 1 0 0,0 1-1 0 0,0-1 0 0 0,0 1 1 0 0,0-1-1 0 0,0 0 1 0 0,0 0-1 0 0,0 0 0 0 0,-1-1 1 0 0,1 1-1 0 0,0-1 1 0 0,0 1-1 0 0,2-2-61 0 0,5 0 289 0 0,6-1 6 0 0,0-1 0 0 0,0 0 1 0 0,0-1-1 0 0,-1-1 0 0 0,0 0 0 0 0,0-1 0 0 0,0 0 0 0 0,-1-2 0 0 0,1 0-295 0 0,-12 6-114 0 0,0 1-1 0 0,-1-1 0 0 0,1 1 1 0 0,-1-1-1 0 0,0 0 0 0 0,1 0 1 0 0,-1 0-1 0 0,0 0 0 0 0,-1 0 1 0 0,1 0-1 0 0,-1-1 0 0 0,1 1 1 0 0,-1 0-1 0 0,0-1 0 0 0,0 1 1 0 0,0-1-1 0 0,-1 0 0 0 0,1 1 1 0 0,-1-1-1 0 0,0 1 0 0 0,0-4 115 0 0,-1-7-273 0 0,1 11 165 0 0,0 0-1 0 0,0 1 1 0 0,0-1-1 0 0,0 0 1 0 0,-1 0 0 0 0,1 1-1 0 0,-1-1 1 0 0,0-1 108 0 0,0 3-28 0 0,0-1 1 0 0,0 1 0 0 0,0 0-1 0 0,0-1 1 0 0,0 1 0 0 0,0 0 0 0 0,0 0-1 0 0,0 0 1 0 0,-1 0 0 0 0,1 0-1 0 0,0 0 1 0 0,-1 0 0 0 0,1 1-1 0 0,-1-1 1 0 0,1 0 0 0 0,-1 1 0 0 0,1-1-1 0 0,-1 1 28 0 0,-5-2 4 0 0,1 0-1 0 0,-1 1 1 0 0,0 0-1 0 0,0 1 1 0 0,-1-1-1 0 0,1 1 1 0 0,0 1-1 0 0,0-1 0 0 0,0 1 1 0 0,0 0-1 0 0,0 1 1 0 0,1 0-1 0 0,-1 0 1 0 0,0 0-1 0 0,-5 4-3 0 0,-10 4 77 0 0,1 1 0 0 0,0 2 0 0 0,1 0 0 0 0,0 1-77 0 0,5-3 348 0 0,1 0-1 0 0,1 1 0 0 0,0 0 1 0 0,1 1-1 0 0,0 0 1 0 0,1 1-1 0 0,-2 5-347 0 0,7-10 104 0 0,0 0 0 0 0,1 1 0 0 0,0 0 0 0 0,0 0 0 0 0,1 0 0 0 0,1 0 0 0 0,0 1 0 0 0,0-1 0 0 0,1 1 0 0 0,0 0 0 0 0,1 0 0 0 0,0 4-104 0 0,1-9 6 0 0,0 1 1 0 0,1-1-1 0 0,0 1 0 0 0,0-1 1 0 0,0 0-1 0 0,1 0 0 0 0,0 0 1 0 0,0 0-1 0 0,1 0 0 0 0,-1 0 0 0 0,1 0 1 0 0,2 1-7 0 0,-3-3-52 0 0,1-1 0 0 0,0 1 0 0 0,0-1 0 0 0,0 0 0 0 0,0 0-1 0 0,0 0 1 0 0,1 0 0 0 0,-1-1 0 0 0,1 1 0 0 0,0-1 0 0 0,0 0 0 0 0,0 0 0 0 0,0 0 0 0 0,0-1 0 0 0,0 1 0 0 0,0-1 0 0 0,1 0 0 0 0,0 0 52 0 0,18 1-4483 0 0,2-2-1565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0,0 0-149 0 0,0 2 194 0 0,1 1-249 0 0,0 1-1 0 0,0-1 0 0 0,0 0 1 0 0,0 0-1 0 0,1 1 1 0 0,0-1-1 0 0,-1 0 1 0 0,1 0-1 0 0,0-1 0 0 0,0 1 1 0 0,1 0-1 0 0,-1-1 1 0 0,0 1-1 0 0,1-1 0 0 0,0 0 1 0 0,0 0-1 0 0,-1 0 1 0 0,1 0-1 0 0,0 0 0 0 0,0 0 1 0 0,1-1-1 0 0,-1 0 1 0 0,0 1-1 0 0,0-1 0 0 0,1-1 1 0 0,-1 1-1 0 0,3 0-127 0 0,26 0 559 0 0,-1-2 0 0 0,1 0 0 0 0,-1-3 0 0 0,5-1-559 0 0,-29 4-234 0 0,0 1 0 0 0,0 0 0 0 0,-1 0 0 0 0,1 1 0 0 0,0-1 0 0 0,0 2 0 0 0,-1-1 0 0 0,6 2 234 0 0,-11-2-80 0 0,0-1 1 0 0,0 1-1 0 0,0 0 0 0 0,0 0 0 0 0,0-1 0 0 0,0 1 1 0 0,0 0-1 0 0,0 0 0 0 0,0 0 0 0 0,0 0 0 0 0,-1 0 1 0 0,1 0-1 0 0,0 0 0 0 0,-1 1 0 0 0,1-1 1 0 0,-1 0 79 0 0,7 17-818 0 0,-7-18 728 0 0,1 3-412 0 0,-1 1 1 0 0,1-1-1 0 0,-1 0 0 0 0,1 0 0 0 0,-1 1 1 0 0,0-1-1 0 0,-1 1 502 0 0,1 3-705 0 0,0 9-830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10135 0 0,'0'0'231'0'0,"0"0"29"0"0,0 0 19 0 0,2-1-41 0 0,-18 18 886 0 0,-10 9-277 0 0,7-7-792 0 0,0 0 0 0 0,1 1 0 0 0,-14 22-55 0 0,-42 71 104 0 0,21-30 723 0 0,-124 196 193 0 0,129-202-923 0 0,22-30-47 0 0,-13 32-50 0 0,-15 28-251 0 0,51-101-549 0 0,-1 0-1 0 0,0-1 1 0 0,0 1 0 0 0,-1-1 0 0 0,-1 2 800 0 0,-3 2-1534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13823 0 0,'0'0'315'0'0,"0"0"45"0"0,0 0 21 0 0,0 0-49 0 0,2 0-149 0 0,17-1 129 0 0,-1-2 1 0 0,1 0-1 0 0,-1-1 0 0 0,0-1 1 0 0,4-2-313 0 0,28-7 419 0 0,192-52 311 0 0,47-11-241 0 0,-250 70-3408 0 0,9 0 2919 0 0,-13 3-5796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13823 0 0,'-8'4'675'0'0,"-3"5"-466"0"0,1 1 0 0 0,0-1 0 0 0,-1 5-209 0 0,-15 13 210 0 0,2-4-210 0 0,2 2 0 0 0,0 0 0 0 0,2 2 0 0 0,-8 13 0 0 0,26-37-2 0 0,0-1 1 0 0,1 1-1 0 0,-1-1 0 0 0,1 1 0 0 0,0-1 1 0 0,0 1-1 0 0,0 0 0 0 0,0 0 0 0 0,1-1 1 0 0,-1 3 1 0 0,1-1 8 0 0,0-1 0 0 0,0 1 0 0 0,1 0 0 0 0,0-1 0 0 0,-1 1 0 0 0,1-1 0 0 0,1 0 0 0 0,-1 1 0 0 0,0-1 0 0 0,1 0 0 0 0,0 2-8 0 0,0-4 84 0 0,-1 1 0 0 0,0-1 1 0 0,1 0-1 0 0,-1 0 0 0 0,1 1 1 0 0,0-1-1 0 0,-1 0 0 0 0,1-1 0 0 0,0 1 1 0 0,0 0-1 0 0,-1 0 0 0 0,1-1 1 0 0,0 1-1 0 0,1-1-84 0 0,1 2 181 0 0,3-1-150 0 0,-1 1 0 0 0,1-1 0 0 0,-1-1 0 0 0,1 1 0 0 0,0-1-1 0 0,-1 0 1 0 0,1-1 0 0 0,-1 1 0 0 0,1-1 0 0 0,0-1 0 0 0,-1 1 0 0 0,0-1-1 0 0,1 0 1 0 0,2-2-31 0 0,7-2 44 0 0,1-2 0 0 0,-1 0 0 0 0,-1-1 0 0 0,12-9-44 0 0,-11 7 0 0 0,-1 0 0 0 0,0-1 0 0 0,-1-1 0 0 0,0 0 0 0 0,-1-1 0 0 0,0-1 0 0 0,-2 0 0 0 0,6-8 0 0 0,-15 19-4 0 0,0-1 0 0 0,0 0 0 0 0,-1 1 0 0 0,1-1 0 0 0,-1 0 0 0 0,0 1 0 0 0,0-1 0 0 0,-1 0 0 0 0,1 0 0 0 0,-1 0 0 0 0,0 0 0 0 0,-1 0 0 0 0,1 0 0 0 0,-1 0 0 0 0,0 0 0 0 0,0-1 4 0 0,0 5-34 0 0,0-1 0 0 0,0 1 0 0 0,1 0 0 0 0,-1 0 0 0 0,0 0 0 0 0,0 0 0 0 0,0 0 0 0 0,0 0 0 0 0,0 0 0 0 0,0 1 0 0 0,0-1 0 0 0,-1 0 0 0 0,1 1 0 0 0,0-1-1 0 0,0 0 1 0 0,-1 1 0 0 0,1 0 0 0 0,0-1 0 0 0,0 1 0 0 0,-1 0 0 0 0,0-1 34 0 0,-35-3-1000 0 0,21 3 787 0 0,-16-2-1623 0 0,31 3 823 0 0,1 0-10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27 6447 0 0,'0'0'298'0'0,"2"0"-10"0"0,24-7 681 0 0,-27 4 383 0 0,1 0-794 0 0,-2 2 2585 0 0,-3 1-3074 0 0,1 1-1 0 0,0 0 0 0 0,-1 0 1 0 0,1 0-1 0 0,0 0 0 0 0,0 1 1 0 0,0 0-1 0 0,0-1 1 0 0,0 1-1 0 0,1 1 0 0 0,-1-1 1 0 0,0 1-1 0 0,1-1 0 0 0,0 1 1 0 0,-1 0-1 0 0,1 0 1 0 0,0 0-1 0 0,-1 3-68 0 0,-8 10 323 0 0,0 0 1 0 0,0 1-1 0 0,-3 9-323 0 0,6-10 47 0 0,2-5 212 0 0,1 1 0 0 0,0 0 0 0 0,1 0 0 0 0,0 0-259 0 0,3-6 115 0 0,1 0 0 0 0,-1 0 1 0 0,1 0-1 0 0,0 0 0 0 0,1 1 0 0 0,-1-1 0 0 0,1 0 0 0 0,0 0 0 0 0,1 4-115 0 0,3 6 0 0 0,1-13 0 0 0,-3-2 0 0 0,8 7 0 0 0,-6-4 0 0 0,0 0 0 0 0,1-1 0 0 0,-1 0 0 0 0,1 0 0 0 0,-1 0 0 0 0,5 1 0 0 0,-7-3 0 0 0,0-1 0 0 0,1 1 0 0 0,-1-1 0 0 0,1 1 0 0 0,-1-1 0 0 0,1 0 0 0 0,-1 0 0 0 0,1 0 0 0 0,-1 0 0 0 0,0 0 0 0 0,1-1 0 0 0,-1 1 0 0 0,1-1 0 0 0,-1 0 0 0 0,0 1 0 0 0,1-1 0 0 0,0-1 0 0 0,16-6 0 0 0,0-2 0 0 0,-1 0 0 0 0,0-1 0 0 0,0-1 0 0 0,-1 0 0 0 0,-1-2 0 0 0,0 0 0 0 0,-1 0 0 0 0,11-15 0 0 0,19-22 0 0 0,-23 26 0 0 0,-1-1 0 0 0,-1-1 0 0 0,-1-1 0 0 0,-15 23 0 0 0,8-15 0 0 0,-31 51 0 0 0,10-14 0 0 0,4-7 0 0 0,0 0 0 0 0,0 1 0 0 0,1 0 0 0 0,-2 7 0 0 0,-2 7 0 0 0,6-19 0 0 0,0-1 0 0 0,0 1 0 0 0,1-1 0 0 0,-1 1 0 0 0,2-1 0 0 0,-1 1 0 0 0,0 0 0 0 0,1 3 0 0 0,1 18-122 0 0,-1-17-29 0 0,0-1 0 0 0,1 0 1 0 0,0 0-1 0 0,0 0 0 0 0,3 7 151 0 0,-3-14-508 0 0,1 5-875 0 0,-1-5-2099 0 0,-1-2 1947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 11975 0 0,'0'0'267'0'0,"0"0"42"0"0,0 0 17 0 0,0 0-28 0 0,-1-1-196 0 0,-3 0-102 0 0,1 0 1 0 0,0 0 0 0 0,-1 1 0 0 0,1-1 0 0 0,-1 1 0 0 0,1 0-1 0 0,-1 0 1 0 0,1 0 0 0 0,-1 0 0 0 0,1 1 0 0 0,0-1 0 0 0,-1 1-1 0 0,1 0 1 0 0,-2 0-1 0 0,-9 4-1 0 0,0 1 1 0 0,-12 6 0 0 0,-5 3 0 0 0,17-10-44 0 0,0 0 290 0 0,1 0 0 0 0,0 1 0 0 0,0 1 0 0 0,0 0 0 0 0,1 1 0 0 0,-8 6-246 0 0,3-1 261 0 0,12-9-217 0 0,0 0-1 0 0,1 0 1 0 0,-1 0-1 0 0,1 0 0 0 0,0 1 1 0 0,0 0-1 0 0,0-1 0 0 0,-1 3-43 0 0,5-7 0 0 0,0 1 0 0 0,-1-1 0 0 0,1 0 0 0 0,0 1 0 0 0,0-1 0 0 0,-1 0 0 0 0,1 1 0 0 0,0-1 0 0 0,0 1 0 0 0,0-1 0 0 0,-1 0 0 0 0,1 1 0 0 0,0-1 0 0 0,0 1 0 0 0,0-1 0 0 0,0 0 0 0 0,0 1 0 0 0,0-1 0 0 0,0 1 0 0 0,0-1 0 0 0,0 0 0 0 0,0 1 0 0 0,0-1 0 0 0,0 1 0 0 0,0-1 0 0 0,0 1 0 0 0,1-1 0 0 0,-1 0 0 0 0,0 1 0 0 0,0-1 0 0 0,0 0 0 0 0,1 1 0 0 0,-1-1 0 0 0,0 0 0 0 0,0 1 0 0 0,1-1 0 0 0,-1 0 0 0 0,0 1 0 0 0,0-1 0 0 0,1 0 0 0 0,-1 1 0 0 0,1-1 0 0 0,1 2 0 0 0,-1-1 0 0 0,1 1 0 0 0,0-1 0 0 0,-1 1 0 0 0,1-1 0 0 0,0 0 0 0 0,0 0 0 0 0,0 0 0 0 0,0 0 0 0 0,0 0 0 0 0,0 0 0 0 0,2 0 0 0 0,29 6 0 0 0,-7-1 0 0 0,-23-5 0 0 0,48 18 0 0 0,-47-17 0 0 0,1 0 0 0 0,-1 1 0 0 0,1-1 0 0 0,-1 1 0 0 0,0 0 0 0 0,0 0 0 0 0,0 1 0 0 0,-1-1 0 0 0,3 3 0 0 0,-1 3 0 0 0,-4 2 0 0 0,-1-9 50 0 0,-1 0-1 0 0,1 0 0 0 0,-1 0 1 0 0,0 0-1 0 0,0 0 1 0 0,1 0-1 0 0,-2 0 0 0 0,1 0 1 0 0,0 0-1 0 0,0 0 1 0 0,-1-1-1 0 0,1 1 0 0 0,-1 0 1 0 0,1-1-1 0 0,-1 1 1 0 0,1-1-1 0 0,-1 0 0 0 0,0 0 1 0 0,-1 1-50 0 0,-7 4 359 0 0,1-1 1 0 0,-1 0-1 0 0,-5 1-359 0 0,12-5 15 0 0,-16 7-169 0 0,0-2-1 0 0,0 0 1 0 0,-1-1-1 0 0,0-1 1 0 0,0 0-1 0 0,0-2 1 0 0,0-1-1 0 0,-17 0 155 0 0,34-1-369 0 0,0 0 1 0 0,-1-1-1 0 0,1 1 0 0 0,0-1 0 0 0,-1 0 0 0 0,1 0 0 0 0,0 0 1 0 0,-2-1 368 0 0,-7-5-1534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36 113 13823 0 0,'20'-1'226'0'0,"-7"1"32"0"0,0 0-1 0 0,0 0 0 0 0,0 1 0 0 0,-1 1 0 0 0,11 2-257 0 0,7 3 985 0 0,-21-5-324 0 0,0 0 0 0 0,-1 0 0 0 0,8 3-661 0 0,-11-2 280 0 0,-2-2-162 0 0,0 0 0 0 0,-1 0-1 0 0,1 0 1 0 0,0 0 0 0 0,0 0 0 0 0,-1-1-1 0 0,4 1-117 0 0,-3-1 105 0 0,0 0 0 0 0,0 0 0 0 0,0 0 0 0 0,0-1 0 0 0,0 1 0 0 0,0-1 1 0 0,0 0-1 0 0,0 1 0 0 0,0-1 0 0 0,0-1 0 0 0,-1 1 0 0 0,1 0 0 0 0,0-1 0 0 0,-1 1 0 0 0,1-1 0 0 0,-1 0 0 0 0,0 0 0 0 0,1 0-105 0 0,3-3-100 0 0,-1 0-1 0 0,0 0 1 0 0,-1 0-1 0 0,1 0 1 0 0,-1-1 0 0 0,0 0-1 0 0,2-3 101 0 0,-5 7-70 0 0,0-1 0 0 0,1 0 1 0 0,-1 1-1 0 0,0-1 0 0 0,-1 0 0 0 0,1 0 0 0 0,0 1 0 0 0,-1-1 0 0 0,1 0 0 0 0,-1 0 0 0 0,0 0 1 0 0,0 0-1 0 0,0 0 0 0 0,0 1 0 0 0,-1-1 0 0 0,1 0 0 0 0,-2-3 70 0 0,2 5-28 0 0,0 0-1 0 0,0-1 1 0 0,0 1-1 0 0,-1 0 1 0 0,1-1-1 0 0,0 1 0 0 0,-1 0 1 0 0,1 0-1 0 0,-1 0 1 0 0,0-1-1 0 0,1 1 1 0 0,-1 0-1 0 0,0 0 1 0 0,0 0-1 0 0,0 0 1 0 0,0 0-1 0 0,0 0 0 0 0,0 0 1 0 0,0 0-1 0 0,0 1 1 0 0,0-1-1 0 0,0 0 1 0 0,0 1-1 0 0,0-1 1 0 0,-1 0-1 0 0,1 1 1 0 0,0-1-1 0 0,0 1 1 0 0,-1 0-1 0 0,1 0 0 0 0,0-1 1 0 0,-1 1-1 0 0,1 0 1 0 0,0 0-1 0 0,-1 0 1 0 0,1 0 28 0 0,-6 1-158 0 0,1 0 0 0 0,-1 1 0 0 0,0 0 0 0 0,1 0 0 0 0,-1 0 0 0 0,-3 3 158 0 0,9-4-1 0 0,-11 4 1 0 0,1 1 0 0 0,1 0 0 0 0,-1 1 0 0 0,1 1 0 0 0,0-1 0 0 0,-2 4 0 0 0,-20 20 0 0 0,-3 4 0 0 0,19-17 0 0 0,3-5 0 0 0,-3 4 0 0 0,0 1 0 0 0,-1 2 0 0 0,13-15 0 0 0,0 1 0 0 0,0 0 0 0 0,1 1 0 0 0,-1-1 0 0 0,2 1 0 0 0,-1-1 0 0 0,0 1 0 0 0,0 7 0 0 0,0-5 120 0 0,2 1-1 0 0,-1-1 1 0 0,1 0 0 0 0,1 1-1 0 0,-1-1 1 0 0,2 1 0 0 0,-1 2-120 0 0,1-9 39 0 0,0 0 1 0 0,-1 0-1 0 0,1 0 1 0 0,0-1-1 0 0,0 1 1 0 0,1 0 0 0 0,-1-1-1 0 0,0 1 1 0 0,1 0-1 0 0,0-1 1 0 0,-1 0-1 0 0,1 1 1 0 0,0-1 0 0 0,0 0-1 0 0,1 0 1 0 0,-1 0-1 0 0,0 0 1 0 0,1-1-1 0 0,-1 1 1 0 0,1-1 0 0 0,-1 1-1 0 0,1-1 1 0 0,0 0-1 0 0,-1 0 1 0 0,2 1-40 0 0,11 3 110 0 0,-4-1-102 0 0,0 0 0 0 0,-1-1 0 0 0,1 0-1 0 0,0 0 1 0 0,0-1 0 0 0,1-1 0 0 0,2 0-8 0 0,13-2-8 0 0,-13 1-41 0 0,0 0 1 0 0,0 0 0 0 0,0 1 0 0 0,8 2 48 0 0,-21-2-1051 0 0,-1-1-385 0 0,0 0-78 0 0,0 0-20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1084 1 10135 0 0,'0'0'231'0'0,"0"0"29"0"0,0 0 19 0 0,-2 0-41 0 0,-21 4-179 0 0,-14 6-70 0 0,34-9 116 0 0,-1 0-1 0 0,0-1 0 0 0,1 1 0 0 0,-1-1 0 0 0,0 0 1 0 0,-2 0-105 0 0,2 0 142 0 0,0 0 1 0 0,0 0-1 0 0,0 0 0 0 0,1 1 1 0 0,-1-1-1 0 0,-1 1-142 0 0,-22 9 364 0 0,1 0 0 0 0,0 2 0 0 0,1 0 0 0 0,-2 3-364 0 0,-94 63 1200 0 0,-12 18-1200 0 0,89-63 0 0 0,30-22 0 0 0,1 1 0 0 0,0 0 0 0 0,0 1 0 0 0,1 0 0 0 0,0 2 0 0 0,11-15 0 0 0,1 1 0 0 0,-1-1 0 0 0,1 0 0 0 0,0 1 0 0 0,-1-1 0 0 0,1 1 0 0 0,0-1 0 0 0,-1 0 0 0 0,1 1 0 0 0,0-1 0 0 0,-1 1 0 0 0,1-1 0 0 0,0 1 0 0 0,0-1 0 0 0,0 1 0 0 0,-1-1 0 0 0,1 1 0 0 0,0-1 0 0 0,0 1 0 0 0,0-1 0 0 0,0 1 0 0 0,0-1 0 0 0,0 1 0 0 0,0-1 0 0 0,0 1 0 0 0,0-1 0 0 0,0 1 0 0 0,1-1 0 0 0,-1 1 0 0 0,0-1 0 0 0,5 2 0 0 0,0-1 0 0 0,1 0 0 0 0,0 0 0 0 0,0-1 0 0 0,0 0 0 0 0,0 0 0 0 0,0 0 0 0 0,0 0 0 0 0,0-1 0 0 0,4-1 0 0 0,13-1 0 0 0,-20 3 0 0 0,64-6 0 0 0,1 4 0 0 0,55 5 0 0 0,-116-3 0 0 0,0 1 0 0 0,0 0 0 0 0,-1 1 0 0 0,1 0 0 0 0,-1 0 0 0 0,1 0 0 0 0,-1 1 0 0 0,0-1 0 0 0,0 2 0 0 0,0-1 0 0 0,0 1 0 0 0,4 3 0 0 0,-7-5 0 0 0,0 1 0 0 0,-1 0 0 0 0,1-1 0 0 0,-1 1 0 0 0,0 0 0 0 0,0 0 0 0 0,0 1 0 0 0,0-1 0 0 0,0 0 0 0 0,-1 1 0 0 0,1-1 0 0 0,-1 1 0 0 0,0-1 0 0 0,0 1 0 0 0,-1 0 0 0 0,1-1 0 0 0,-1 1 0 0 0,1 0 0 0 0,-1 0 0 0 0,0-1 0 0 0,-1 1 0 0 0,1 0 0 0 0,-1 2 0 0 0,-1 4 43 0 0,0 0-1 0 0,0-1 1 0 0,-1 0-1 0 0,0 0 0 0 0,0 1 1 0 0,-1-2-1 0 0,-1 1 1 0 0,-2 4-43 0 0,3-7 49 0 0,0-1 0 0 0,-1 1 0 0 0,1-1 1 0 0,-1 0-1 0 0,-1-1 0 0 0,1 1 1 0 0,0-1-1 0 0,-1 0 0 0 0,0 0 0 0 0,0 0 1 0 0,0-1-1 0 0,-2 1-49 0 0,-13 4 118 0 0,0 0 0 0 0,-1-1 1 0 0,0-1-1 0 0,-1-1-118 0 0,-89 13 479 0 0,21-4-314 0 0,29-4-165 0 0,0-2 0 0 0,-47 0 0 0 0,-8 0 687 0 0,22-1 66 0 0,46-11-145 0 0,36 3-782 0 0,11-2 38 0 0,2 2 45 0 0,-1 0-384 0 0,3 0-33 0 0,14-10-710 0 0,1 1 0 0 0,11-5 1218 0 0,24-12-1020 0 0,-2 3-4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 8287 0 0,'2'-1'382'0'0,"9"0"-496"0"0,1 0 1715 0 0,7-2 4490 0 0,-33 14-4555 0 0,5-4-1301 0 0,-1 1-1 0 0,1 0 0 0 0,0 0 1 0 0,1 1-1 0 0,0 0 1 0 0,0 1-1 0 0,1 1-234 0 0,-24 26-1 0 0,13-18 1 0 0,-1-1 0 0 0,-12 9 0 0 0,7-9 376 0 0,5-3-6096 0 0,11-8-328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18 257 15663 0 0,'0'0'356'0'0,"-2"-8"476"0"0,-5-5-627 0 0,6 12-189 0 0,0-1-1 0 0,0 1 1 0 0,1-1-1 0 0,-1 0 1 0 0,0 1 0 0 0,0-1-1 0 0,1 0 1 0 0,-1 1-1 0 0,1-1 1 0 0,-1 0-1 0 0,1 0 1 0 0,0 1 0 0 0,0-1-1 0 0,0 0 1 0 0,0 0-1 0 0,0 0 1 0 0,0 0-1 0 0,0 1 1 0 0,1-1 0 0 0,-1 0-1 0 0,1-1-15 0 0,2-4 0 0 0,0 1 0 0 0,1-1 0 0 0,-1 1 0 0 0,1 0 0 0 0,1-1 0 0 0,-1 2 0 0 0,1-1 0 0 0,0 1 0 0 0,1-1 0 0 0,-1 1 0 0 0,6-3 0 0 0,11-8 0 0 0,1 0 0 0 0,12-5 0 0 0,-16 10 0 0 0,1 1 0 0 0,-1 1 0 0 0,2 0 0 0 0,-1 2 0 0 0,1 0 0 0 0,1 2 0 0 0,-1 0 0 0 0,13-1 0 0 0,-27 6 0 0 0,0-1 0 0 0,-1 1 0 0 0,1 1 0 0 0,-1-1 0 0 0,1 1 0 0 0,-1 0 0 0 0,0 1 0 0 0,1-1 0 0 0,-1 1 0 0 0,6 3 0 0 0,-10-4 0 0 0,0 0 0 0 0,0 0 0 0 0,0 1 0 0 0,0-1 0 0 0,0 1 0 0 0,0-1 0 0 0,0 1 0 0 0,0 0 0 0 0,0 0 0 0 0,-1 0 0 0 0,1 0 0 0 0,-1 0 0 0 0,1 0 0 0 0,-1 0 0 0 0,0 0 0 0 0,0 1 0 0 0,0-1 0 0 0,0 0 0 0 0,0 1 0 0 0,-1-1 0 0 0,1 1 0 0 0,-1-1 0 0 0,1 1 0 0 0,-1-1 0 0 0,0 1 0 0 0,0-1 0 0 0,0 1 0 0 0,0-1 0 0 0,-1 2 0 0 0,0 5 122 0 0,-1 1-1 0 0,-1-1 0 0 0,1 0 1 0 0,-2 0-1 0 0,1 0 1 0 0,-1 0-1 0 0,-1 0-121 0 0,-11 21 1110 0 0,-8 9-1110 0 0,15-25 64 0 0,-8 10-131 0 0,-6 9-492 0 0,15-10-5209 0 0,8-21 154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36 8287 0 0,'9'1'57'0'0,"-6"-1"-30"0"0,0 0 0 0 0,-1 0 0 0 0,1 0 0 0 0,-1 0 0 0 0,1 0 0 0 0,0-1 0 0 0,-1 1 0 0 0,1-1 0 0 0,-1 1 0 0 0,1-1 0 0 0,-1 0 0 0 0,0 0 0 0 0,3-1-27 0 0,1-2 55 0 0,1 1-1 0 0,0 0 1 0 0,0 0-1 0 0,0 1 1 0 0,0 0-1 0 0,0 0 1 0 0,0 1-1 0 0,2 0-54 0 0,3-2 20 0 0,11-2 56 0 0,-21 5 312 0 0,-2 0 110 0 0,0 0 12 0 0,0 0-67 0 0,-2 0-294 0 0,-55 23 725 0 0,0 2 0 0 0,2 3 0 0 0,-7 7-874 0 0,-74 36 1474 0 0,64-37-1457 0 0,-14 6-18 0 0,-23 17 1 0 0,100-51 0 0 0,9-6 0 0 0,-1 0 0 0 0,1 0 0 0 0,0 0 0 0 0,0 0 0 0 0,0 0 0 0 0,0 0 0 0 0,-1 1 0 0 0,1-1 0 0 0,0 0 0 0 0,0 0 0 0 0,0 0 0 0 0,0 0 0 0 0,0 0 0 0 0,0 0 0 0 0,0 0 0 0 0,-1 1 0 0 0,1-1 0 0 0,0 0 0 0 0,0 0 0 0 0,0 0 0 0 0,0 0 0 0 0,0 0 0 0 0,0 1 0 0 0,0-1 0 0 0,0 0 0 0 0,0 0 0 0 0,0 0 0 0 0,0 0 0 0 0,0 0 0 0 0,0 1 0 0 0,0-1 0 0 0,0 0 0 0 0,0 0 0 0 0,0 0 0 0 0,0 0 0 0 0,0 1 0 0 0,6 1 0 0 0,8-2 0 0 0,-13 0 0 0 0,19-2 0 0 0,1 2 0 0 0,-1 1 0 0 0,0 0 0 0 0,1 2 0 0 0,-1 0 0 0 0,0 1 0 0 0,13 5 0 0 0,-23-6 0 0 0,-1 0 0 0 0,0 1 0 0 0,-1 0 0 0 0,1 1 0 0 0,-1 0 0 0 0,0 0 0 0 0,0 1 0 0 0,-1 0 0 0 0,1 0 0 0 0,-1 0 0 0 0,0 1 0 0 0,-1 0 0 0 0,0 1 0 0 0,0 0 0 0 0,-1 0 0 0 0,0 0 0 0 0,2 3 0 0 0,-6-9 112 0 0,0 0 0 0 0,0 1 0 0 0,0-1 1 0 0,0 0-1 0 0,0 1 0 0 0,0-1 0 0 0,0 1 0 0 0,-1-1 0 0 0,1 0 0 0 0,-1 1 0 0 0,0-1 0 0 0,0 1 0 0 0,0-1 0 0 0,0 1 0 0 0,0-1 0 0 0,-1 3-112 0 0,1-2 90 0 0,-1 0-79 0 0,0 1 1 0 0,0 0-1 0 0,-1-1 0 0 0,1 1 1 0 0,-1-1-1 0 0,0 0 0 0 0,0 1 1 0 0,0-1-1 0 0,0 0 0 0 0,-1 0 1 0 0,1 0-1 0 0,-1-1 0 0 0,0 1 1 0 0,-1 1-12 0 0,-5 3 2 0 0,-1 0 0 0 0,0 0 0 0 0,-10 5-2 0 0,-30 13 0 0 0,-1-2 0 0 0,-26 6 0 0 0,52-19 0 0 0,-1-2 0 0 0,0 0 0 0 0,0-1 0 0 0,-1-2 0 0 0,0 0 0 0 0,0-2 0 0 0,0-1 0 0 0,-22-2 0 0 0,9-3-876 0 0,41 1-268 0 0,3-6-2676 0 0,4-5-1148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13823 0 0,'0'0'630'0'0,"0"0"-13"0"0,0 2-393 0 0,-7 16-38 0 0,1-1-1 0 0,-9 15-185 0 0,-3 6 593 0 0,-9 20-197 0 0,-2-2-1 0 0,-2-2 1 0 0,-3 0 0 0 0,-2-2-1 0 0,-3-2 1 0 0,-1-2 0 0 0,-3-1-1 0 0,-25 19-395 0 0,-25 14 0 0 0,50-46 0 0 0,31-25 1 0 0,0-1 0 0 0,0 0 0 0 0,-6 2-1 0 0,-5 3-204 0 0,22-12-847 0 0,-8-10-1899 0 0,2 0 1416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11975 0 0,'2'-8'64'0'0,"-2"4"91"0"0,1 0 0 0 0,0 0-1 0 0,0 0 1 0 0,1 0 0 0 0,-1 0-1 0 0,1 0 1 0 0,0 0 0 0 0,1 0-155 0 0,2-6 270 0 0,1 1 1 0 0,1-1 0 0 0,-1 2-1 0 0,2-1 1 0 0,-1 1-1 0 0,1 0 1 0 0,0 1 0 0 0,1-1-1 0 0,6-2-270 0 0,14-10 824 0 0,1 1-1 0 0,13-4-823 0 0,2 2 158 0 0,0 2 0 0 0,1 2 0 0 0,1 2-1 0 0,1 2 1 0 0,0 2 0 0 0,38-2-158 0 0,-75 11 135 0 0,-1 1 1 0 0,1 0 0 0 0,0 1-1 0 0,0 1 1 0 0,-1-1 0 0 0,1 2-1 0 0,-1-1 1 0 0,8 3-136 0 0,-15-3 1 0 0,0 0 0 0 0,0 0 0 0 0,0 0 0 0 0,0 0 0 0 0,-1 1 0 0 0,1-1 0 0 0,-1 1 0 0 0,1-1 0 0 0,-1 1 0 0 0,1 0 0 0 0,-1 0 0 0 0,0 0 0 0 0,0 0 0 0 0,0 0 0 0 0,0 1-1 0 0,-1-1 1 0 0,1 1 0 0 0,0-1 0 0 0,-1 1 0 0 0,0 0 0 0 0,0-1 0 0 0,1 1 0 0 0,-2 0 0 0 0,1 0 0 0 0,0 0 0 0 0,0 0 0 0 0,-1 0 0 0 0,0 0 0 0 0,0 0 0 0 0,0 0 0 0 0,0 0 0 0 0,0 0 0 0 0,0 0-1 0 0,-1 3 54 0 0,-1 1-1 0 0,1 0 0 0 0,-1-1 1 0 0,-1 0-1 0 0,1 1 0 0 0,-1-1 1 0 0,0 0-1 0 0,0 0 1 0 0,-1-1-1 0 0,0 1 0 0 0,-3 3-53 0 0,-6 7 432 0 0,-1 0 0 0 0,-1-1 0 0 0,-3 2-432 0 0,-3 0 45 0 0,0-1 0 0 0,-1-1 0 0 0,0-1 0 0 0,-11 5-45 0 0,-98 43-18 0 0,126-60 21 0 0,-85 33-3 0 0,10-5 0 0 0,69-26-87 0 0,-1 0-1 0 0,1-1 0 0 0,-1 0 1 0 0,0-1-1 0 0,0-1 1 0 0,0 0-1 0 0,0 0 0 0 0,0-1 1 0 0,-1-1-1 0 0,-2 0 88 0 0,-2-3-1189 0 0,2-1-3718 0 0,4-2-1337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8 11975 0 0,'0'0'267'0'0,"2"-5"195"0"0,-2 5-453 0 0,0 0 0 0 0,1 0-1 0 0,-1 0 1 0 0,0 0 0 0 0,0 0 0 0 0,0 0 0 0 0,0 0 0 0 0,0 0-1 0 0,0 0 1 0 0,0 0 0 0 0,0 0 0 0 0,0 0 0 0 0,0 0-1 0 0,0 0 1 0 0,0 0 0 0 0,0 0 0 0 0,0 0 0 0 0,0 0-1 0 0,0-1 1 0 0,0 1 0 0 0,1 0 0 0 0,-1 0 0 0 0,0 0-1 0 0,0 0 1 0 0,0 0 0 0 0,0 0 0 0 0,0 0 0 0 0,0 0-1 0 0,0 0 1 0 0,0 0 0 0 0,0 0 0 0 0,0 0 0 0 0,0-1 0 0 0,0 1-1 0 0,0 0 1 0 0,0 0 0 0 0,0 0 0 0 0,-1 0 0 0 0,1 0-1 0 0,0 0 1 0 0,0 0 0 0 0,0 0 0 0 0,0 0 0 0 0,0 0-1 0 0,0 0 1 0 0,0 0 0 0 0,0 0 0 0 0,0-1 0 0 0,0 1-1 0 0,0 0 1 0 0,0 0 0 0 0,0 0 0 0 0,0 0 0 0 0,0 0 0 0 0,0 0-1 0 0,0 0 1 0 0,0 0 0 0 0,-1 0 0 0 0,1 0 0 0 0,0 0-1 0 0,0 0 1 0 0,0 0 0 0 0,0 0 0 0 0,0 0 0 0 0,0 0-9 0 0,-11 7 72 0 0,-1-1 1 0 0,2 2-1 0 0,-1 0 1 0 0,1 0 0 0 0,0 1-1 0 0,-7 9-72 0 0,-14 18 1387 0 0,-6 11-1387 0 0,30-38 132 0 0,-119 161 575 0 0,45-59 12 0 0,-4-3-1 0 0,-12 5-718 0 0,-109 94-64 0 0,200-201-398 0 0,1 0 1 0 0,0 0-1 0 0,0 1 0 0 0,0 0 0 0 0,-1 2 462 0 0,1 2-5459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40 10135 0 0,'2'-1'231'0'0,"19"-21"2074"0"0,-37 10-1697 0 0,13 11-608 0 0,1 0-1 0 0,-1 1 1 0 0,0-1 0 0 0,0 1-1 0 0,0-1 1 0 0,1 1-1 0 0,-1 0 1 0 0,0 0-1 0 0,0 0 1 0 0,0 1 0 0 0,0-1-1 0 0,1 0 1 0 0,-1 1-1 0 0,0 0 1 0 0,-1 0 0 0 0,-9 4 20 0 0,1 0 1 0 0,-11 6-21 0 0,7-2 105 0 0,-22 10 551 0 0,0 2-1 0 0,2 1 0 0 0,0 2 1 0 0,2 2-1 0 0,1 1 0 0 0,-1 4-655 0 0,16-16 117 0 0,13-11 5 0 0,-1 1 1 0 0,0 0-1 0 0,1 0 1 0 0,0 0-1 0 0,0 1 1 0 0,1 0-1 0 0,-1-1 1 0 0,1 2-1 0 0,1-1 1 0 0,-1 0-1 0 0,0 4-122 0 0,3-8 443 0 0,7 7-278 0 0,-5-8-145 0 0,0-1-1 0 0,-1 0 1 0 0,1 1-1 0 0,0-1 1 0 0,0 1-1 0 0,0-1 1 0 0,0 0-1 0 0,0 0 1 0 0,-1 0-1 0 0,1 1 1 0 0,0-1-1 0 0,0 0 1 0 0,0 0-1 0 0,0 0 1 0 0,0 0 0 0 0,0 0-1 0 0,0-1 1 0 0,0 1-1 0 0,0 0 1 0 0,0 0-20 0 0,23-8 668 0 0,-11 4-287 0 0,-6 3-224 0 0,17-4-28 0 0,-1-1 0 0 0,0-1 0 0 0,3-2-129 0 0,-5 1-373 0 0,-13 6 50 0 0,0-1 1 0 0,1-1 0 0 0,-2 1 0 0 0,1-1 0 0 0,2-2 322 0 0,-8 5-386 0 0,-2 1-102 0 0,0 0-22 0 0,0 0 68 0 0,-2 1 292 0 0,-8 9 163 0 0,6-6-479 0 0,-1 0 0 0 0,1 1 0 0 0,-1-1-1 0 0,-2 6 467 0 0,6-9-1013 0 0,1-1-10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15663 0 0,'0'0'356'0'0,"0"0"50"0"0,0 0 20 0 0,0 0-42 0 0,1 1-250 0 0,0 2-112 0 0,0 0 1 0 0,-1 0-1 0 0,1 1 1 0 0,-1-1 0 0 0,1 0-1 0 0,-1 0 1 0 0,0 0-1 0 0,0 0 1 0 0,0 0 0 0 0,-1 1-1 0 0,1-1 1 0 0,-1 0-1 0 0,1 0 1 0 0,-1 0 0 0 0,0 0-1 0 0,0 0 1 0 0,-1 0-1 0 0,1 0 1 0 0,-2 1-23 0 0,-2 3 247 0 0,0 0-1 0 0,0-1 1 0 0,-1 1-1 0 0,0-1 1 0 0,-6 5-247 0 0,0-1 227 0 0,-45 40-151 0 0,-1-3 0 0 0,-29 15-76 0 0,65-47 13 0 0,-25 25-13 0 0,27-22 0 0 0,14-13-5 0 0,4-3 0 0 0,0 0-1 0 0,0 0 1 0 0,0 0 0 0 0,0 0-1 0 0,0 0 1 0 0,1 0 0 0 0,-1 1-1 0 0,1-1 1 0 0,0 1 0 0 0,-1-1-1 0 0,0 3 6 0 0,2-3-337 0 0,0-2-138 0 0,8 5-5059 0 0,1-1-80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66 13823 0 0,'0'0'315'0'0,"0"0"45"0"0,-1 2 21 0 0,-7 12 28 0 0,6-11-245 0 0,1-1 1 0 0,-1 1-1 0 0,1 0 0 0 0,-1 0 1 0 0,1-1-1 0 0,0 1 1 0 0,0 0-1 0 0,0 0 0 0 0,0 2-164 0 0,1-4 51 0 0,1-1-1 0 0,-1 1 1 0 0,0-1 0 0 0,1 1-1 0 0,-1-1 1 0 0,0 1-1 0 0,1-1 1 0 0,-1 1-1 0 0,0-1 1 0 0,1 1 0 0 0,-1-1-1 0 0,1 0 1 0 0,-1 1-1 0 0,1-1 1 0 0,-1 1-1 0 0,1-1 1 0 0,-1 0 0 0 0,1 0-1 0 0,-1 1 1 0 0,1-1-1 0 0,0 0 1 0 0,-1 0 0 0 0,1 0-1 0 0,-1 0 1 0 0,1 0-1 0 0,0 0 1 0 0,-1 0-1 0 0,1 0-50 0 0,17 2 632 0 0,8-5 4 0 0,0 0-1 0 0,-1-2 0 0 0,0 0 0 0 0,1-3-635 0 0,97-34 115 0 0,-115 39-253 0 0,0 0-1 0 0,0 0 1 0 0,0-1 0 0 0,-1 0-1 0 0,0-1 1 0 0,0 0-1 0 0,0 0 1 0 0,0 0 0 0 0,-1-1-1 0 0,6-6 139 0 0,-11 11-442 0 0,-1 1 220 0 0,-6 0 30 0 0,0 1 0 0 0,0 1 0 0 0,0-1 1 0 0,0 1-1 0 0,0 0 0 0 0,1 1 0 0 0,-1-1 0 0 0,1 1 0 0 0,0 0 0 0 0,-1 0 192 0 0,-4 3-57 0 0,-39 20 154 0 0,3 2-1 0 0,0 3 0 0 0,2 1 1 0 0,-22 21-97 0 0,58-45 177 0 0,-1 0 1 0 0,2 1 0 0 0,-1 0 0 0 0,1 0-1 0 0,0 1 1 0 0,1-1 0 0 0,0 1 0 0 0,0 3-178 0 0,4-8 9 0 0,-1 0 1 0 0,2 0-1 0 0,-1 0 0 0 0,0 0 1 0 0,1 0-1 0 0,0 0 0 0 0,0 1 1 0 0,1-1-1 0 0,-1 0 0 0 0,1 1 1 0 0,0-1-1 0 0,1 1 0 0 0,-1-1 1 0 0,1 0-1 0 0,0 1 1 0 0,0-1-1 0 0,1 0 0 0 0,1 3-9 0 0,-2-5 9 0 0,1-1-1 0 0,-1 1 1 0 0,1-1-1 0 0,0 1 1 0 0,-1-1-1 0 0,1 0 1 0 0,0 1-1 0 0,1-1 1 0 0,-1 0-1 0 0,0-1 1 0 0,1 1 0 0 0,-1 0-1 0 0,1-1 1 0 0,-1 1-1 0 0,1-1 1 0 0,0 0-1 0 0,-1 0 1 0 0,1 0-1 0 0,1 0-8 0 0,2 1-612 0 0,-1-1 1 0 0,1 0-1 0 0,0 0 0 0 0,0-1 0 0 0,0 0 1 0 0,0 0-1 0 0,0 0 0 0 0,0-1 0 0 0,1 0 612 0 0,27-6-6048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8287 0 0,'0'0'382'0'0,"0"0"-8"0"0,-1 1-240 0 0,-1 5 173 0 0,-2 0 0 0 0,1 0 0 0 0,0-1 0 0 0,-1 1 0 0 0,0-1 0 0 0,-1 0 0 0 0,1 0 0 0 0,-5 4-307 0 0,-11 8 3546 0 0,-15 10-3546 0 0,5-4 556 0 0,-156 130 3115 0 0,180-147-3688 0 0,-1 0 0 0 0,1 0 0 0 0,0 1-1 0 0,-3 6 18 0 0,-3 1 509 0 0,0 0-1 0 0,-4 4-508 0 0,18-16 138 0 0,1 0 0 0 0,1 0 1 0 0,-1 0-1 0 0,0 0 0 0 0,0 0 1 0 0,1-1-1 0 0,-1 1 0 0 0,1-1 1 0 0,-1 0-1 0 0,1 0 0 0 0,0-1 1 0 0,-1 1-1 0 0,1 0 0 0 0,0-1 1 0 0,-1 0-1 0 0,1 0 0 0 0,0 0 1 0 0,0-1-1 0 0,-1 1 0 0 0,2-1-138 0 0,12-3 130 0 0,0 0 0 0 0,0 0 0 0 0,11-7-130 0 0,-24 10 9 0 0,77-29-9 0 0,47-26 0 0 0,-118 50-438 0 0,0-1 0 0 0,10-6 438 0 0,-19 12-508 0 0,1-14-100 0 0,-3 14 608 0 0,1 0 0 0 0,0 0 0 0 0,0 0 0 0 0,0 0 0 0 0,-1 0 0 0 0,1 0 0 0 0,0-1 0 0 0,-1 1 0 0 0,1 0 0 0 0,-1 0 0 0 0,1 0 0 0 0,-1 0 0 0 0,0 0 0 0 0,1 1 0 0 0,-1-1 0 0 0,0 0 0 0 0,0 0 0 0 0,1 0 0 0 0,-1 0 0 0 0,0 1 0 0 0,0-1 0 0 0,0 0 0 0 0,0 1 0 0 0,0-1 0 0 0,0 1 0 0 0,-1-1 0 0 0,-1-1 0 0 0,-5-1 0 0 0,5 2 0 0 0,1-1 0 0 0,0 1 0 0 0,-1-1 0 0 0,1 1 0 0 0,0-1 0 0 0,0 0 0 0 0,-1 0 0 0 0,1 0 0 0 0,1 1-7 0 0,0 0 0 0 0,0 0-1 0 0,0 0 1 0 0,-1 0 0 0 0,1 0-1 0 0,1-1 1 0 0,-1 1 0 0 0,0 0-1 0 0,0-1 1 0 0,0 1 0 0 0,1 0-1 0 0,-1-1 1 0 0,0 1 0 0 0,1-1-1 0 0,0 1 1 0 0,-1-1 0 0 0,1 1-1 0 0,0-1 1 0 0,0 0 0 0 0,0 1 0 0 0,0-1-1 0 0,0 1 1 0 0,0-1 0 0 0,0 1-1 0 0,0-1 1 0 0,1 1 0 0 0,-1-1-1 0 0,1 1 1 0 0,-1-1 0 0 0,1 1-1 0 0,-1-1 8 0 0,4-4-915 0 0,0 0 0 0 0,-1 0-1 0 0,2 0 1 0 0,-1 1 0 0 0,1-1-1 0 0,1-1 916 0 0,-2 4-1309 0 0,15-18-4935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732 521 10135 0 0,'0'0'231'0'0,"0"0"29"0"0,3 0 19 0 0,4 0-195 0 0,-1-1 0 0 0,1 1 0 0 0,0-1 0 0 0,-1 0 1 0 0,1-1-1 0 0,0 0 0 0 0,-1 0 0 0 0,0 0 0 0 0,0-1 1 0 0,1 0-1 0 0,-2 0 0 0 0,1 0 0 0 0,0-1 0 0 0,0 0-84 0 0,10-9 434 0 0,0-1-1 0 0,0-1 0 0 0,-1 0 1 0 0,-1-1-1 0 0,-1 0 1 0 0,9-14-434 0 0,14-28 2617 0 0,12-27-2617 0 0,-35 62 74 0 0,-3 4-74 0 0,87-147 0 0 0,-89 154 0 0 0,-7 5 0 0 0,-6 7 0 0 0,-5 6 0 0 0,-27 23 0 0 0,1 1 0 0 0,2 1 0 0 0,-7 12 0 0 0,-19 16 0 0 0,-78 67 0 0 0,22-21 0 0 0,-17 28 0 0 0,-55 78 0 0 0,124-132 0 0 0,-42 69 0 0 0,47-54 488 0 0,-35 51 187 0 0,70-114-6200 0 0,15-23-89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2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17503 0 0,'0'0'399'0'0,"0"0"60"0"0,6 5 442 0 0,1-2-847 0 0,-1-1-1 0 0,1-1 1 0 0,0 1 0 0 0,-1-1-1 0 0,1 0 1 0 0,0 0 0 0 0,3-1-54 0 0,51-2 1141 0 0,-58 2-1057 0 0,39-5 1063 0 0,-1-1 0 0 0,19-7-1147 0 0,19-3 362 0 0,132-28-1238 0 0,-194 40-604 0 0,-1 1-3698 0 0,-1-1-1704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24 6447 0 0,'62'-9'685'0'0,"-1"-2"-685"0"0,-56 10-13 0 0,6 0 325 0 0,1 0 0 0 0,-1 1-1 0 0,1 0 1 0 0,-1 1 0 0 0,2 0-312 0 0,28 2 2333 0 0,-37-3-1716 0 0,-1 0 0 0 0,1 1-1 0 0,0-1 1 0 0,0 1 0 0 0,0 0-1 0 0,2 1-616 0 0,-5-2 512 0 0,-1 0 0 0 0,-1 3-355 0 0,-1 0 0 0 0,1 0 0 0 0,-1 0 0 0 0,0 0 1 0 0,0-1-1 0 0,0 1 0 0 0,0-1 0 0 0,0 0 0 0 0,0 1 0 0 0,-3 1-157 0 0,2-1 69 0 0,-11 11-69 0 0,5-4 0 0 0,-1-1 0 0 0,-1 1 0 0 0,1-2 0 0 0,-3 2 0 0 0,-10 5 0 0 0,0 0 0 0 0,0-2 0 0 0,-23 9 0 0 0,-110 37 1024 0 0,114-46-512 0 0,0-1 0 0 0,-36 4-512 0 0,-24 1 0 0 0,-51 8 0 0 0,-15-6 0 0 0,139-17 0 0 0,-28 3 0 0 0,-1-2 0 0 0,0-3 0 0 0,-21-4 0 0 0,75 3 0 0 0,-14 3 0 0 0,17-2 0 0 0,1 0 0 0 0,0 0 0 0 0,0 0 0 0 0,0 0 0 0 0,0 0 0 0 0,0 0 0 0 0,0 0 0 0 0,0 0 0 0 0,0 0 0 0 0,-1 0 0 0 0,1 0 0 0 0,0 0 0 0 0,0 0 0 0 0,0 0 0 0 0,0 0 0 0 0,0 0 0 0 0,0 0 0 0 0,0 0 0 0 0,0 0 0 0 0,0 1 0 0 0,0-1 0 0 0,-1 0 0 0 0,1 0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1 0 0 0,0-1 0 0 0,0 0 0 0 0,0 0 0 0 0,0 0 0 0 0,0 0 0 0 0,1 0 0 0 0,7 7 0 0 0,17 6 0 0 0,-22-12 0 0 0,7 4 0 0 0,-1 0 0 0 0,0 1 0 0 0,0 0 0 0 0,0 1 0 0 0,0 0 0 0 0,0 1 0 0 0,-4-3 0 0 0,0 0 0 0 0,-1 1 0 0 0,1 0 0 0 0,-1-1 0 0 0,-1 1 0 0 0,1 1 0 0 0,-1-1 0 0 0,0 0 0 0 0,0 1 0 0 0,-1 0 0 0 0,1 4 0 0 0,0 0 0 0 0,-1 0 0 0 0,0 0 0 0 0,-1 0 0 0 0,0 1 0 0 0,-1 1 0 0 0,-1 26 0 0 0,-3 6 0 0 0,-1 31 0 0 0,4-54 0 0 0,1-15 0 0 0,0 1 0 0 0,0-1 0 0 0,0 1 0 0 0,1-1 0 0 0,0 1 0 0 0,0-1 0 0 0,1 1 0 0 0,1 4 0 0 0,-3-12 0 0 0,0 0 0 0 0,1 0 0 0 0,-1 0 0 0 0,0-1 0 0 0,0 1 0 0 0,0 0 0 0 0,0 0 0 0 0,0 0 0 0 0,0 0 0 0 0,0 0 0 0 0,0-1 0 0 0,1 1 0 0 0,-1 0 0 0 0,0 0 0 0 0,0 0 0 0 0,0 0 0 0 0,0 0 0 0 0,1 0 0 0 0,-1 0 0 0 0,0 0 0 0 0,0-1 0 0 0,0 1 0 0 0,0 0 0 0 0,1 0 0 0 0,-1 0 0 0 0,0 0 0 0 0,0 0 0 0 0,0 0 0 0 0,0 0 0 0 0,1 0 0 0 0,-1 0 0 0 0,0 0 0 0 0,0 0 0 0 0,0 0 0 0 0,1 0 0 0 0,-1 0 0 0 0,0 0 0 0 0,0 1 0 0 0,0-1 0 0 0,0 0 0 0 0,1 0 0 0 0,-1 0 0 0 0,0 0 0 0 0,0 0 0 0 0,0 0 0 0 0,0 0 0 0 0,0 0 0 0 0,0 1 0 0 0,1-1 0 0 0,-1 0 0 0 0,0 0 0 0 0,0 0 0 0 0,0 0 0 0 0,0 1 0 0 0,0-1 0 0 0,0 0 0 0 0,0 0 0 0 0,0 0 0 0 0,0 0 0 0 0,0 1 0 0 0,0-1 0 0 0,1 0 0 0 0,-1 0 0 0 0,0 0 0 0 0,0 0 0 0 0,0 1 0 0 0,0-1 0 0 0,-1 0 0 0 0,1 0 0 0 0,6-12 0 0 0,-6 12 0 0 0,2-7 131 0 0,0-1 0 0 0,0 1 1 0 0,-1 0-1 0 0,0-1 0 0 0,-1-4-131 0 0,3-17 784 0 0,0 13-579 0 0,1 0 0 0 0,0 1 0 0 0,1-1-1 0 0,1 1 1 0 0,0 0 0 0 0,1 1 0 0 0,0-1 0 0 0,2 1-1 0 0,-1 1 1 0 0,6-6-205 0 0,16-17-736 0 0,1 1 0 0 0,22-18 736 0 0,-18 19 88 0 0,-23 23-367 0 0,1 1 0 0 0,0 0 0 0 0,2 0 279 0 0,17-13-2048 0 0,-31 21 1057 0 0,-1 2-29 0 0,0 0-4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96 8287 0 0,'0'0'191'0'0,"0"0"26"0"0,1-1 9 0 0,3-2-73 0 0,0 1 0 0 0,0-1 0 0 0,0 0 0 0 0,-1 0 0 0 0,1 0 0 0 0,-1 0 0 0 0,0-1 0 0 0,0 1 0 0 0,0-1 0 0 0,0 0 0 0 0,-1 0 1 0 0,2-2-154 0 0,-1 0 377 0 0,-2 5-320 0 0,-1 0 0 0 0,1 1 0 0 0,-1-1-1 0 0,1 0 1 0 0,-1 0 0 0 0,1 0-1 0 0,-1 0 1 0 0,0 0 0 0 0,0 0 0 0 0,0 0-1 0 0,1 0 1 0 0,-1 0 0 0 0,0 0-1 0 0,0 0 1 0 0,0 0 0 0 0,0 0 0 0 0,-1 0-1 0 0,1 0 1 0 0,0 0 0 0 0,0 1 0 0 0,0-1-1 0 0,-1 0 1 0 0,1 0 0 0 0,-1 0-1 0 0,1 0 1 0 0,-1 0 0 0 0,1 0 0 0 0,-1 1-1 0 0,1-1 1 0 0,-1 0 0 0 0,1 0 0 0 0,-1 1-1 0 0,0-1 1 0 0,0 0 0 0 0,1 1-1 0 0,-1-1 1 0 0,0 1 0 0 0,0-1 0 0 0,0 1-1 0 0,0-1 1 0 0,0 1-57 0 0,-3-2-18 0 0,1 0 0 0 0,-1 1 0 0 0,1 0-1 0 0,-1 0 1 0 0,0 0 0 0 0,1 0 0 0 0,-1 1 0 0 0,0 0-1 0 0,1-1 1 0 0,-1 1 18 0 0,-6 1-3 0 0,1 1 0 0 0,0-1-1 0 0,-1 2 1 0 0,1-1 0 0 0,0 1-1 0 0,1 0 1 0 0,-7 4 3 0 0,-12 7 253 0 0,-18 12-253 0 0,30-17 213 0 0,-31 20 950 0 0,1 3-1 0 0,2 1 1 0 0,-21 22-1163 0 0,56-49 20 0 0,1 1-1 0 0,1 0 1 0 0,-1 0 0 0 0,1 0 0 0 0,0 1 0 0 0,1 0-1 0 0,0 0 1 0 0,0 0 0 0 0,1 1 0 0 0,0 0-1 0 0,1 0 1 0 0,-2 6-20 0 0,5-15 42 0 0,0 1-1 0 0,1 0 1 0 0,-1-1-1 0 0,0 1 0 0 0,1-1 1 0 0,-1 1-1 0 0,0-1 1 0 0,1 1-1 0 0,-1-1 1 0 0,1 0-1 0 0,-1 1 1 0 0,1-1-1 0 0,-1 1 1 0 0,1-1-1 0 0,-1 0 0 0 0,1 0 1 0 0,0 1-1 0 0,-1-1 1 0 0,1 0-42 0 0,0 0 71 0 0,2 2 0 0 0,0-1 1 0 0,0 1-1 0 0,0-1 1 0 0,1 0-1 0 0,-1-1 0 0 0,1 1 1 0 0,-1 0-1 0 0,0-1 1 0 0,1 0-1 0 0,-1 0 0 0 0,1 0 1 0 0,-1 0-1 0 0,1 0 1 0 0,-1-1-1 0 0,1 0 0 0 0,-1 1 1 0 0,2-2-72 0 0,9-3-60 0 0,-1 0 1 0 0,1-1-1 0 0,7-5 60 0 0,-9 5 82 0 0,117-68-2058 0 0,-98 54 1888 0 0,-30 19-282 0 0,-1 1-118 0 0,0 0-22 0 0,0 0 68 0 0,2-1 220 0 0,14-3-929 0 0,0 1-1 0 0,0 0 1 0 0,0 1-1 0 0,7 1 1152 0 0,27-5-2282 0 0,-24 3 1258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10135 0 0,'0'0'231'0'0,"0"0"29"0"0,0 0 19 0 0,0 0 37 0 0,0 0 125 0 0,-2 1 58 0 0,-3 2-368 0 0,0 0-1 0 0,0 1 1 0 0,0-1 0 0 0,0 1 0 0 0,1 1 0 0 0,-1-1 0 0 0,1 0 0 0 0,0 1 0 0 0,1 0 0 0 0,-2 2-131 0 0,-9 15 404 0 0,2-1 0 0 0,0 3-404 0 0,-12 21 884 0 0,-59 102-743 0 0,40-67-129 0 0,-4-2 0 0 0,-11 9-12 0 0,12-24 0 0 0,-45 60 0 0 0,81-111 0 0 0,-1 0 0 0 0,-1-1 0 0 0,0 0 0 0 0,0-1 0 0 0,-1-1 0 0 0,0 0 0 0 0,-1 0 0 0 0,-2 0 0 0 0,14-8 0 0 0,0 0 0 0 0,0-1 0 0 0,0 1 0 0 0,0 0 0 0 0,0-1 0 0 0,0 1 0 0 0,0-1 0 0 0,-1 0 0 0 0,1 0 0 0 0,0 0 0 0 0,0 0 0 0 0,0 0 0 0 0,0 0 0 0 0,-1-1 0 0 0,-3-3 72 0 0,5 3-21 0 0,1 0 0 0 0,-1-1 0 0 0,1 1-1 0 0,0-1 1 0 0,-1 1 0 0 0,1-1-1 0 0,0 1 1 0 0,0-1 0 0 0,0 1 0 0 0,0-1-1 0 0,0 1 1 0 0,1-1 0 0 0,-1 1 0 0 0,0-1-1 0 0,1 1 1 0 0,-1 0 0 0 0,1-1 0 0 0,-1 1-1 0 0,1 0 1 0 0,0-1 0 0 0,0 1 0 0 0,0-1-51 0 0,4-6 272 0 0,1 0 0 0 0,0 1 1 0 0,2-3-273 0 0,-2 4 26 0 0,16-18-22 0 0,2 1 0 0 0,0 2 0 0 0,2 0 0 0 0,5-1-4 0 0,2 0 0 0 0,1 2 0 0 0,2 1 0 0 0,0 2 0 0 0,33-11 0 0 0,-58 23-124 0 0,1 2-1 0 0,-1-1 1 0 0,1 1-1 0 0,0 1 1 0 0,0 0-1 0 0,0 1 1 0 0,0 0-1 0 0,7 1 125 0 0,-15 0-34 0 0,-1 0 0 0 0,1 1-1 0 0,0-1 1 0 0,-1 1 0 0 0,1-1-1 0 0,0 1 1 0 0,-1 1-1 0 0,1-1 1 0 0,-1 0 0 0 0,0 1-1 0 0,1 0 1 0 0,-1-1 0 0 0,0 1-1 0 0,0 1 1 0 0,0-1 0 0 0,0 0-1 0 0,0 1 1 0 0,-1-1 0 0 0,1 1-1 0 0,-1 0 1 0 0,0 0 0 0 0,0 0-1 0 0,0 0 1 0 0,0 0 0 0 0,0 1-1 0 0,0-1 1 0 0,-1 0 0 0 0,0 1-1 0 0,1 1 35 0 0,-1 0 61 0 0,0 0 0 0 0,0 0 0 0 0,-1 0 0 0 0,1 0 0 0 0,-1 0 0 0 0,0 0 0 0 0,0 0 0 0 0,-1 0 0 0 0,0 0 0 0 0,0 0 0 0 0,0 0 0 0 0,0 0 0 0 0,-1 0 0 0 0,0 0 0 0 0,0-1 0 0 0,-1 2-61 0 0,-2 4 143 0 0,-1 0 0 0 0,0-1 0 0 0,-1-1 0 0 0,1 1 0 0 0,-2-1-1 0 0,0 0 1 0 0,0 0-143 0 0,-1 0 3 0 0,-1-1 0 0 0,0-1 0 0 0,0 0 0 0 0,0 0 0 0 0,-1-1 0 0 0,-1 0-3 0 0,-9 5-2 0 0,-9 3 2 0 0,0-2 0 0 0,-1-1 0 0 0,1-2 0 0 0,-2-1 0 0 0,1-1 0 0 0,-2-2 0 0 0,-74 7 0 0 0,73-8 0 0 0,32-3-77 0 0,1 0 0 0 0,-1 0 1 0 0,0 0-1 0 0,1 0 0 0 0,-1-1 0 0 0,0 1 0 0 0,1-1 0 0 0,-1 1 0 0 0,1-1 0 0 0,-1 1 0 0 0,0-1 1 0 0,1 0-1 0 0,-1 0 0 0 0,1 0 0 0 0,0 0 0 0 0,-1 0 0 0 0,1 0 0 0 0,0 0 77 0 0,0 0-512 0 0,1 1 0 0 0,0 0 0 0 0,1-2-853 0 0,8-5-3414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65 11975 0 0,'0'0'267'0'0,"0"0"42"0"0,0 0 17 0 0,-1 1-28 0 0,-1 2-198 0 0,0 0 0 0 0,0 0-1 0 0,1 0 1 0 0,-1 0-1 0 0,1 0 1 0 0,0 0 0 0 0,0 0-1 0 0,0 1 1 0 0,0-1-1 0 0,0 0 1 0 0,1 1 0 0 0,0-1-1 0 0,0 1 1 0 0,0-1 0 0 0,0 0-1 0 0,0 1 1 0 0,0-1-1 0 0,1 1 1 0 0,0-1 0 0 0,0 0-1 0 0,0 1 1 0 0,0-1-1 0 0,0 0 1 0 0,0 0 0 0 0,1 0-1 0 0,0 0 1 0 0,-1 0 0 0 0,1 0-1 0 0,0-1 1 0 0,1 1-1 0 0,-1 0 1 0 0,0-1 0 0 0,1 0-1 0 0,-1 1 1 0 0,1-1 0 0 0,0 0-1 0 0,0 0 1 0 0,0-1-1 0 0,0 1 1 0 0,0-1 0 0 0,0 1-1 0 0,1-1-99 0 0,4 1 102 0 0,1 0 0 0 0,-1 0 0 0 0,0-1 0 0 0,1-1 0 0 0,-1 1 0 0 0,1-1 0 0 0,-1-1 0 0 0,8-1-102 0 0,11-2 699 0 0,0-2 1 0 0,1-1-700 0 0,16-4-151 0 0,-19 4-305 0 0,-1-1-1 0 0,0-1 0 0 0,-1-1 1 0 0,8-6 456 0 0,-23 12-30 0 0,-1 0 0 0 0,-1 0 0 0 0,1-1 0 0 0,0 0 1 0 0,3-4 29 0 0,-7 6-79 0 0,0 1 0 0 0,-1-1 0 0 0,1 0 0 0 0,-1 0 0 0 0,1-1 0 0 0,-1 1 0 0 0,0 0 0 0 0,0-1 0 0 0,-1 0 0 0 0,1 1 1 0 0,-1-1-1 0 0,1-1 79 0 0,-2 4-31 0 0,0-1 1 0 0,0 1 0 0 0,1 0-1 0 0,-1 0 1 0 0,0 0 0 0 0,0 0-1 0 0,0 0 1 0 0,0-1 0 0 0,0 1 0 0 0,-1 0-1 0 0,1 0 1 0 0,0 0 0 0 0,-1 0-1 0 0,1 0 1 0 0,0 0 0 0 0,-1 0-1 0 0,1 0 1 0 0,-1 0 0 0 0,0 0 0 0 0,1 0-1 0 0,-2-1 31 0 0,1 1-89 0 0,0 0 0 0 0,-1-1-1 0 0,1 1 1 0 0,-1 0-1 0 0,0 0 1 0 0,1 0 0 0 0,-1 1-1 0 0,0-1 1 0 0,1 0 0 0 0,-1 1-1 0 0,0-1 1 0 0,-1 1 89 0 0,-5-2-291 0 0,0 2-1 0 0,0-1 1 0 0,0 1 0 0 0,0 0-1 0 0,-8 2 292 0 0,-3 1 63 0 0,0 0-1 0 0,1 2 1 0 0,-1 0 0 0 0,1 2-1 0 0,-13 5-62 0 0,5 0 188 0 0,-1 2 0 0 0,2 0-1 0 0,-11 9-187 0 0,-5 7 854 0 0,0 1-1 0 0,1 3-853 0 0,24-19 243 0 0,1 0 0 0 0,1 1 0 0 0,0 0 0 0 0,1 1-1 0 0,1 1 1 0 0,-2 4-243 0 0,11-18 59 0 0,1 1 0 0 0,0-1 0 0 0,0 0 0 0 0,0 1-1 0 0,1-1 1 0 0,0 1 0 0 0,0 0 0 0 0,0-1 0 0 0,0 1-1 0 0,1 0 1 0 0,0 0 0 0 0,0-1 0 0 0,0 1 0 0 0,0 0 0 0 0,1 2-59 0 0,0-4 42 0 0,0 0 0 0 0,0 0 1 0 0,0 0-1 0 0,1 0 0 0 0,-1 0 1 0 0,1 0-1 0 0,-1 0 1 0 0,1 0-1 0 0,0-1 0 0 0,0 1 1 0 0,0-1-1 0 0,0 1 0 0 0,1-1 1 0 0,-1 0-1 0 0,1 0 1 0 0,-1 0-1 0 0,1 0 0 0 0,0 0 1 0 0,0-1-1 0 0,0 1 0 0 0,0-1 1 0 0,2 1-43 0 0,4 0-499 0 0,0 0 0 0 0,0 0-1 0 0,0-1 1 0 0,0-1 0 0 0,1 1 0 0 0,-1-1 0 0 0,0-1 0 0 0,9-1 499 0 0,-5 1-2184 0 0,22-2-3430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15 8287 0 0,'8'-4'274'0'0,"-4"2"-190"0"0,1 0 1 0 0,-1 1-1 0 0,1-1 0 0 0,0 1 1 0 0,-1 0-1 0 0,1 0 0 0 0,1 1-84 0 0,-5 0 183 0 0,-4 3 302 0 0,-13 5 1009 0 0,-22 11 906 0 0,2-5-1833 0 0,2 0 165 0 0,0 2-1 0 0,-5 4-731 0 0,-10 7 239 0 0,-75 46 644 0 0,99-57-713 0 0,1 2 0 0 0,1 1 0 0 0,-17 17-170 0 0,30-26-12 0 0,-21 19 96 0 0,31-29-78 0 0,0 0 0 0 0,0 0 0 0 0,0 0 1 0 0,0 0-1 0 0,0 0 0 0 0,0 1 0 0 0,0-1 0 0 0,0 0 0 0 0,0 0 0 0 0,0 0 0 0 0,-1 0 0 0 0,1 0 0 0 0,0 0 0 0 0,0 0 0 0 0,0 0 0 0 0,0 0 1 0 0,0 0-1 0 0,0 0 0 0 0,0 0 0 0 0,0 0 0 0 0,0 0 0 0 0,0 0 0 0 0,0 0 0 0 0,0 0 0 0 0,0 1 0 0 0,0-1 0 0 0,0 0 0 0 0,0 0 0 0 0,0 0 1 0 0,0 0-1 0 0,0 0 0 0 0,0 0 0 0 0,0 0 0 0 0,0 0 0 0 0,0 0 0 0 0,0 0 0 0 0,0 0 0 0 0,0 0 0 0 0,0 1 0 0 0,0-1 0 0 0,0 0 0 0 0,0 0 1 0 0,0 0-1 0 0,0 0 0 0 0,0 0 0 0 0,0 0 0 0 0,0 0 0 0 0,0 0 0 0 0,0 0 0 0 0,0 0 0 0 0,1 0 0 0 0,-1 0 0 0 0,0 0 0 0 0,0 0 0 0 0,0 0 0 0 0,0 0 1 0 0,0 0-1 0 0,0 1 0 0 0,0-1 0 0 0,0 0 0 0 0,0 0-6 0 0,4 3 129 0 0,0 0 1 0 0,0 0-1 0 0,0-1 0 0 0,0 1 1 0 0,1-1-1 0 0,-1 0 0 0 0,1 0 1 0 0,0 0-1 0 0,-1 0 0 0 0,1-1 1 0 0,0 0-1 0 0,2 0-129 0 0,15 2 10 0 0,0-1 0 0 0,8 0-10 0 0,-1-1 33 0 0,113 7-541 0 0,-46-7-4594 0 0,-68-3 3056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 10135 0 0,'0'0'464'0'0,"1"0"-9"0"0,5-3-223 0 0,-35 22 1665 0 0,-25 11-1362 0 0,-57 33 3122 0 0,-1 7-3657 0 0,41-16 0 0 0,68-52 2 0 0,0 1-1 0 0,0 1 1 0 0,0-1-1 0 0,0 0 1 0 0,-1 3-2 0 0,0-1 64 0 0,4-3 307 0 0,0-2 117 0 0,0 0 21 0 0,0 1-468 0 0,1 0-1 0 0,1 0 1 0 0,-1 0-1 0 0,0 0 1 0 0,0 0-1 0 0,0 0 1 0 0,1 0-1 0 0,-1 0 1 0 0,0 0 0 0 0,1-1-1 0 0,-1 1 1 0 0,0 0-1 0 0,1-1 1 0 0,-1 1-1 0 0,2-1-40 0 0,2 1 1 0 0,0 0-1 0 0,-1-1 0 0 0,1 1 1 0 0,0-1-1 0 0,0 0 0 0 0,0 0 1 0 0,-1-1-1 0 0,1 0 0 0 0,0 0 0 0 0,45-12-21 0 0,-33 7-25 0 0,8-2-275 0 0,0 0 0 0 0,-1-3-1 0 0,0 0 1 0 0,0-1 0 0 0,-1-1-1 0 0,17-14 322 0 0,-31 20 0 0 0,-8 3 0 0 0,-6 5 0 0 0,-8 6 0 0 0,9-5 1 0 0,0 1 0 0 0,1 0 1 0 0,-1 0-1 0 0,0 1 0 0 0,1-1 0 0 0,0 1 0 0 0,0 0 0 0 0,0 0 0 0 0,-1 2-1 0 0,-16 22-82 0 0,18-27-288 0 0,2-1-118 0 0,0 0-22 0 0,1 1 360 0 0,-1 0 0 0 0,0-1 0 0 0,0 1-1 0 0,1 0 1 0 0,-1 0 0 0 0,0 0-1 0 0,1-1 1 0 0,-1 1 0 0 0,1 0 0 0 0,-1-1-1 0 0,1 1 1 0 0,-1 0 0 0 0,1-1 0 0 0,-1 1-1 0 0,1 0 1 0 0,0-1 0 0 0,-1 1 0 0 0,1-1-1 0 0,0 0 1 0 0,-1 1 0 0 0,1-1 0 0 0,0 1-1 0 0,0-1 1 0 0,0 0 0 0 0,-1 0 0 0 0,2 1 150 0 0,20 3-2367 0 0,-1-6 320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 11975 0 0,'0'0'267'0'0,"0"0"42"0"0,0 0 17 0 0,-1 1-28 0 0,-10 3-30 0 0,1 0-1 0 0,-1 1 1 0 0,1 1-1 0 0,1-1 1 0 0,-1 1-1 0 0,1 1 1 0 0,0 0-1 0 0,-4 5-267 0 0,-2 2 509 0 0,0 2 0 0 0,1 0 0 0 0,1 1 0 0 0,-1 3-509 0 0,-1 0 58 0 0,9-13 32 0 0,1 1-1 0 0,-1-1 1 0 0,1 1-1 0 0,1 0 1 0 0,0 0-1 0 0,0 0 1 0 0,0 1-1 0 0,1 0 1 0 0,0-1 0 0 0,0 7-90 0 0,2-14 36 0 0,1 0 1 0 0,0-1 0 0 0,0 1 0 0 0,0 0 0 0 0,0 0 0 0 0,0 0-1 0 0,0 0 1 0 0,0 0 0 0 0,0-1 0 0 0,0 1 0 0 0,1 0 0 0 0,-1 0 0 0 0,0 0-1 0 0,0 0 1 0 0,1-1 0 0 0,-1 1 0 0 0,1 0 0 0 0,-1 0 0 0 0,0-1-1 0 0,1 1 1 0 0,-1 0 0 0 0,1-1 0 0 0,0 1 0 0 0,-1 0 0 0 0,1-1-1 0 0,0 1 1 0 0,0 0-37 0 0,1-1 41 0 0,-1 1 0 0 0,1 0 1 0 0,0-1-1 0 0,0 1 0 0 0,0-1 0 0 0,0 1 0 0 0,0-1 0 0 0,0 0 0 0 0,0 0 0 0 0,0 0 0 0 0,-1 0 0 0 0,2 0-41 0 0,7-2 268 0 0,0 1 0 0 0,-1-1 0 0 0,0-1-1 0 0,7-2-267 0 0,13-6 122 0 0,0-1-1 0 0,-1-1 1 0 0,0-1 0 0 0,-1-2-1 0 0,5-5-121 0 0,73-60-817 0 0,-58 43-342 0 0,-28 21 1185 0 0,-15 13-553 0 0,0 0 1 0 0,0 0 0 0 0,1 1 0 0 0,0-1-1 0 0,-1 1 1 0 0,1 0 0 0 0,4-1 526 0 0,10-5-2024 0 0,-3 1-22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8 10135 0 0,'0'0'464'0'0,"0"0"-9"0"0,0 0-223 0 0,0 0 156 0 0,-8-3 609 0 0,-1 1-631 0 0,0 1 0 0 0,0 0-1 0 0,0 0 1 0 0,0 1 0 0 0,-1 1 0 0 0,1-1-1 0 0,-3 2-365 0 0,-19 3 238 0 0,1 0 1 0 0,0 3-1 0 0,0 0 0 0 0,1 2 0 0 0,0 1 1 0 0,1 1-1 0 0,0 2 0 0 0,1 1 0 0 0,-11 8-238 0 0,36-21 69 0 0,-1-1-1 0 0,1 1 0 0 0,0-1 0 0 0,0 1 1 0 0,0 0-1 0 0,0 0 0 0 0,0 0 0 0 0,0 0 1 0 0,1 0-1 0 0,-1 0 0 0 0,1 1 0 0 0,-1-1 1 0 0,1 0-1 0 0,0 1 0 0 0,0 0-68 0 0,0-2 37 0 0,1 1-1 0 0,0-1 1 0 0,0 1 0 0 0,0-1-1 0 0,0 1 1 0 0,0-1-1 0 0,0 1 1 0 0,0-1-1 0 0,0 0 1 0 0,1 1 0 0 0,-1-1-1 0 0,1 1 1 0 0,-1-1-1 0 0,1 0 1 0 0,-1 1-1 0 0,1-1 1 0 0,0 0 0 0 0,-1 0-1 0 0,1 1 1 0 0,0-1-1 0 0,0 0 1 0 0,0 0-1 0 0,0 0 1 0 0,0 0-1 0 0,0 0 1 0 0,0 0 0 0 0,1 0-1 0 0,-1-1-36 0 0,18 14 0 0 0,20 9 0 0 0,-22-13 0 0 0,-1 0 0 0 0,0 1 0 0 0,2 3 0 0 0,-16-12-2 0 0,0-1-1 0 0,-1 1 1 0 0,1 0-1 0 0,0 1 1 0 0,-1-1-1 0 0,1 0 1 0 0,-1 0-1 0 0,0 0 0 0 0,0 1 1 0 0,0-1-1 0 0,0 1 1 0 0,0-1-1 0 0,-1 1 1 0 0,1 0 2 0 0,-1-1 20 0 0,1-1 0 0 0,-1 1 0 0 0,0-1-1 0 0,0 1 1 0 0,0-1 0 0 0,0 1 0 0 0,0-1 0 0 0,-1 1 0 0 0,1-1 0 0 0,0 1 0 0 0,-1-1 0 0 0,1 1 0 0 0,-1-1 0 0 0,1 1 0 0 0,-1-1-1 0 0,0 0 1 0 0,1 1 0 0 0,-1-1 0 0 0,0 0 0 0 0,0 0 0 0 0,0 0 0 0 0,0 1 0 0 0,0-1 0 0 0,-1 0-20 0 0,-7 6 178 0 0,-1 0 1 0 0,1 0-1 0 0,-2-2 0 0 0,1 1 1 0 0,-1-1-1 0 0,0 0 0 0 0,0-1 1 0 0,0 0-1 0 0,-11 1-178 0 0,-7 2-70 0 0,0-1 213 0 0,-18 2-143 0 0,37-7-158 0 0,0 0-1 0 0,0-1 1 0 0,0 0 0 0 0,0-1 0 0 0,1 0 0 0 0,-10-2 158 0 0,18 2-74 0 0,0 1-1 0 0,0 0 1 0 0,0 0-1 0 0,0 0 0 0 0,0-1 1 0 0,0 1-1 0 0,0-1 1 0 0,0 1-1 0 0,0-1 1 0 0,0 1-1 0 0,0-1 0 0 0,0 1 1 0 0,0-1-1 0 0,0 0 1 0 0,0 1-1 0 0,1-1 1 0 0,-1 0-1 0 0,0-1 75 0 0,1 1-109 0 0,-1 0 0 0 0,1 0 0 0 0,0 0 0 0 0,0 0 0 0 0,0 0 0 0 0,1 0 0 0 0,-1 0 0 0 0,0 0 0 0 0,0 0 0 0 0,1 0 0 0 0,-1 0 0 0 0,0 0 0 0 0,1 0 0 0 0,-1 0 0 0 0,1 0 0 0 0,-1 0 0 0 0,1 0 0 0 0,0 0 0 0 0,-1 0 0 0 0,1 0 0 0 0,0 1 0 0 0,0-1 0 0 0,-1 0 109 0 0,27-26-1524 0 0,10 1-11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46 15663 0 0,'0'0'356'0'0,"0"0"50"0"0,0 0 20 0 0,0 2-42 0 0,0 2-369 0 0,0 0 0 0 0,1 0 0 0 0,-1 1-1 0 0,1-1 1 0 0,0 0 0 0 0,0 0 0 0 0,1 0 0 0 0,-1 0-1 0 0,1 0 1 0 0,0 1-15 0 0,0-3 39 0 0,-1-1 1 0 0,0 1-1 0 0,0 0 0 0 0,1-1 0 0 0,-1 0 0 0 0,1 1 0 0 0,0-1 0 0 0,-1 0 1 0 0,1 0-1 0 0,0 1 0 0 0,0-1 0 0 0,0-1 0 0 0,0 1 0 0 0,-1 0 1 0 0,1 0-1 0 0,0-1 0 0 0,0 1 0 0 0,1-1 0 0 0,-1 0 0 0 0,0 1 0 0 0,0-1 1 0 0,1 0-40 0 0,7 0 253 0 0,0 1 0 0 0,0-1 1 0 0,-1-1-1 0 0,4 0-253 0 0,17-4 33 0 0,-1-1 0 0 0,0-1 0 0 0,0-1 0 0 0,0-1 0 0 0,17-10-33 0 0,-2 2 0 0 0,-33 14 0 0 0,0-1 0 0 0,-1-1 0 0 0,1 0 0 0 0,-1 0 0 0 0,3-2 0 0 0,-13 6-7 0 0,0 1 1 0 0,1 0-1 0 0,-1 0 0 0 0,0 0 0 0 0,0 0 0 0 0,0 0 1 0 0,1 0-1 0 0,-1 0 0 0 0,0 0 0 0 0,0 0 1 0 0,0 0-1 0 0,0 0 0 0 0,0 0 0 0 0,1-1 0 0 0,-1 1 1 0 0,0 0-1 0 0,0 0 0 0 0,0 0 0 0 0,0 0 1 0 0,0 0-1 0 0,0-1 0 0 0,1 1 0 0 0,-1 0 0 0 0,0 0 1 0 0,0 0-1 0 0,0-1 0 0 0,0 1 0 0 0,0 0 0 0 0,0 0 1 0 0,0 0-1 0 0,0 0 0 0 0,0-1 0 0 0,0 1 1 0 0,0 0-1 0 0,0 0 0 0 0,0 0 0 0 0,0-1 0 0 0,0 1 1 0 0,0 0-1 0 0,0 0 0 0 0,0 0 0 0 0,0-1 0 0 0,0 1 1 0 0,0 0-1 0 0,-1 0 0 0 0,1 0 0 0 0,0 0 1 0 0,0 0-1 0 0,0-1 0 0 0,0 1 0 0 0,0 0 0 0 0,0 0 1 0 0,-1 0-1 0 0,1 0 0 0 0,0 0 0 0 0,0-1 0 0 0,0 1 1 0 0,0 0-1 0 0,-1 0 0 0 0,1 0 0 0 0,0 0 1 0 0,0 0-1 0 0,0 0 0 0 0,0 0 0 0 0,-1 0 0 0 0,1 0 7 0 0,-12-3-369 0 0,11 3 310 0 0,-10-1-26 0 0,0 0-1 0 0,0 1 1 0 0,0 0 0 0 0,-1 1-1 0 0,1 0 1 0 0,0 1 0 0 0,0 0-1 0 0,-9 3 86 0 0,-6 3-144 0 0,1 1 0 0 0,0 1-1 0 0,-3 3 145 0 0,-16 9 366 0 0,1 1-1 0 0,0 3 0 0 0,2 1 1 0 0,2 2-1 0 0,-20 19-365 0 0,51-41 46 0 0,1 0 1 0 0,-1 1 0 0 0,1 0-1 0 0,0 1 1 0 0,1 0-1 0 0,0 0 1 0 0,0 0 0 0 0,-1 5-47 0 0,5-11 60 0 0,1 0 1 0 0,0 0 0 0 0,0 0 0 0 0,0 0 0 0 0,0 0 0 0 0,1 0-1 0 0,-1 0 1 0 0,1 0 0 0 0,0 0 0 0 0,0 0 0 0 0,0 0-1 0 0,0 1 1 0 0,1-1 0 0 0,-1 0 0 0 0,1 0 0 0 0,0 0 0 0 0,-1 0-1 0 0,2 0 1 0 0,-1 0 0 0 0,0 0 0 0 0,0-1 0 0 0,1 1-1 0 0,0 0 1 0 0,-1-1 0 0 0,1 1 0 0 0,0-1 0 0 0,0 1 0 0 0,1-1-1 0 0,-1 0 1 0 0,2 1-61 0 0,0 1 2 0 0,1-1-1 0 0,0 0 1 0 0,0 0-1 0 0,0 0 1 0 0,0 0 0 0 0,1-1-1 0 0,-1 0 1 0 0,1 0-1 0 0,-1-1 1 0 0,1 0 0 0 0,4 1-2 0 0,5 0-1 0 0,0-1 1 0 0,0-1-1 0 0,14 0 1 0 0,10 1-417 0 0,-27 0-151 0 0,-1-1 1 0 0,1 0-1 0 0,0 0 0 0 0,1-2 568 0 0,43-8-1514 0 0,-7-6-20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8287 0 0,'-4'2'191'0'0,"-6"2"83"0"0,-44 23 30 0 0,48-23-17 0 0,0 0 0 0 0,0 0 1 0 0,1 0-1 0 0,-1 1 0 0 0,1 0 0 0 0,0 0 0 0 0,-3 4-287 0 0,-1 5 242 0 0,0 0 0 0 0,0 0 0 0 0,1 1 0 0 0,1 1 0 0 0,-1 3-242 0 0,-4 14 3035 0 0,-6 33-3035 0 0,14-52 15 0 0,2-6-14 0 0,0-1-1 0 0,0 1 0 0 0,1 0 0 0 0,0-1 0 0 0,0 4 0 0 0,4 3 0 0 0,2-11 0 0 0,-3-2 0 0 0,0 0 44 0 0,1 1 0 0 0,-1-1 0 0 0,1 0 0 0 0,0 0 0 0 0,-1 0 0 0 0,1 0 0 0 0,0 0 0 0 0,0 0 0 0 0,0-1-1 0 0,0 1 1 0 0,0-1 0 0 0,0 0 0 0 0,0 0 0 0 0,0 0 0 0 0,-1-1 0 0 0,1 1 0 0 0,0-1 0 0 0,0 1 0 0 0,1-1-44 0 0,9-3 279 0 0,-2-1 0 0 0,1 1 1 0 0,0-2-1 0 0,-1 0-279 0 0,2 0 80 0 0,11-7-422 0 0,-1 0 0 0 0,-1-2 0 0 0,0-1 0 0 0,19-18 342 0 0,-35 29-61 0 0,0-1-1 0 0,0-1 0 0 0,0 1 0 0 0,-1-1 1 0 0,0 0-1 0 0,-1 0 0 0 0,3-5 62 0 0,-5 7-13 0 0,1 1-1 0 0,-1-1 1 0 0,-1 1-1 0 0,1-1 1 0 0,-1 0-1 0 0,0 0 0 0 0,0 1 1 0 0,0-1-1 0 0,-1 0 1 0 0,1 0-1 0 0,-1 0 1 0 0,-1 0-1 0 0,1-4 14 0 0,-1 7-4 0 0,0 0 0 0 0,0 0 0 0 0,0-1 0 0 0,0 1 0 0 0,0 0 0 0 0,-1 0 0 0 0,1 0 0 0 0,0 0 0 0 0,-1 1 0 0 0,0-1 0 0 0,1 0 0 0 0,-1 1 0 0 0,0-1 0 0 0,0 1-1 0 0,0-1 1 0 0,0 1 0 0 0,0 0 0 0 0,0 0 0 0 0,0 0 0 0 0,0 0 0 0 0,-1 0 0 0 0,1 1 0 0 0,0-1 0 0 0,-1 1 0 0 0,1-1 0 0 0,0 1 4 0 0,-7-2-56 0 0,0 1-1 0 0,0 0 1 0 0,0 1 0 0 0,0 0 0 0 0,0 0 0 0 0,-3 1 56 0 0,2 0-875 0 0,0 0 0 0 0,0 1 0 0 0,1 1 0 0 0,-8 2 875 0 0,16-5-2878 0 0,1 0-822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440 689 10135 0 0,'0'0'231'0'0,"0"0"29"0"0,-2 1 19 0 0,0 1-180 0 0,-13 15 166 0 0,14-15 128 0 0,1-2 106 0 0,6-8 523 0 0,40-42 544 0 0,11-13-929 0 0,3-8-637 0 0,-43 48 76 0 0,-1 0 1 0 0,-1-1 0 0 0,-1 0 0 0 0,-1-1 0 0 0,2-9-77 0 0,-2-1 612 0 0,-1 1-1 0 0,0-6-611 0 0,-8 23-289 0 0,-1 0 0 0 0,-1 0 0 0 0,0 0 1 0 0,-1 0-1 0 0,-1-11 289 0 0,0 19-12 0 0,0 0 0 0 0,-1 0 0 0 0,0 0 0 0 0,0 0 1 0 0,-1 0-1 0 0,0 0 0 0 0,-1 0 0 0 0,0 0 0 0 0,-1 1 1 0 0,1 0-1 0 0,-1-1 0 0 0,-1 1 0 0 0,0 1 0 0 0,-1-3 12 0 0,5 9 0 0 0,0 0 0 0 0,0 0 0 0 0,0 0 0 0 0,0 0 0 0 0,0 0 0 0 0,0 0 0 0 0,0 1 0 0 0,-1-1 0 0 0,1 0 0 0 0,0 0 0 0 0,0 1 0 0 0,-1-1 0 0 0,1 1 0 0 0,-1-1 0 0 0,1 1 0 0 0,0 0 0 0 0,-1-1 0 0 0,1 1 0 0 0,-1 0 0 0 0,0 0 0 0 0,-1 0 0 0 0,0 1 0 0 0,1-1 0 0 0,-1 1 0 0 0,1 0 0 0 0,-1-1 0 0 0,1 1 0 0 0,-1 0 0 0 0,1 1 0 0 0,-1-1 0 0 0,1 0 0 0 0,0 1 0 0 0,-5 2 0 0 0,1 1 0 0 0,0 0 0 0 0,0 1 0 0 0,1-1 0 0 0,-1 1 0 0 0,1 0 0 0 0,-2 3 0 0 0,-2 7 0 0 0,0 0 0 0 0,0 1 0 0 0,2 0 0 0 0,0 0 0 0 0,-3 11 0 0 0,-6 31 0 0 0,2 2 0 0 0,7-29 0 0 0,-26 117 0 0 0,5-12 0 0 0,-13 19 0 0 0,27-112 0 0 0,-2 0 0 0 0,-2-1 0 0 0,-1-1 0 0 0,-3 0 0 0 0,-12 17 0 0 0,-28 28-246 0 0,-40 42 246 0 0,46-62-196 0 0,27-35-1934 0 0,19-23-632 0 0,-1 2-1576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13823 0 0,'0'0'630'0'0,"0"0"-13"0"0,0 0-320 0 0,2 0 105 0 0,15 0 585 0 0,8 1-384 0 0,-16 0-557 0 0,0 0 1 0 0,1 0-1 0 0,-1-2 0 0 0,0 1 0 0 0,0-1 1 0 0,1 0-1 0 0,5-2-46 0 0,21-2 623 0 0,56-6 2353 0 0,3-4-2976 0 0,27-11-1484 0 0,-74 14-2453 0 0,-28 5 1891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129 230 11975 0 0,'0'0'267'0'0,"-10"15"768"0"0,6-9-728 0 0,0-1 1 0 0,-1-1 0 0 0,0 1-1 0 0,1-1 1 0 0,-1 1 0 0 0,-1-2 0 0 0,1 1-1 0 0,0 0 1 0 0,-1-1 0 0 0,0 0-1 0 0,0 0 1 0 0,0-1 0 0 0,0 0-1 0 0,0 0 1 0 0,-1 0 0 0 0,1-1 0 0 0,0 0-1 0 0,-7 1-307 0 0,12-3 443 0 0,0 1-440 0 0,1 0 0 0 0,0 0 0 0 0,-1 0 0 0 0,1 0 0 0 0,0-1 0 0 0,-1 1 0 0 0,1 0 0 0 0,0 0 0 0 0,-1-1 0 0 0,1 1 1 0 0,0 0-1 0 0,-1-1 0 0 0,1 1 0 0 0,0 0 0 0 0,0-1 0 0 0,-1 1 0 0 0,1 0 0 0 0,0-1 0 0 0,0 1 0 0 0,0-1 0 0 0,0 1 0 0 0,0 0 0 0 0,-1-1 0 0 0,1 1 0 0 0,0-1 0 0 0,0 1 1 0 0,0 0-1 0 0,0-1 0 0 0,0 1 0 0 0,0-1 0 0 0,0 1 0 0 0,0 0 0 0 0,1-1 0 0 0,-1 1 0 0 0,0-1 0 0 0,0 1 0 0 0,0 0 0 0 0,0-1 0 0 0,0 1 0 0 0,1-1 0 0 0,-1 1 0 0 0,0 0 0 0 0,0-1 1 0 0,1 1-1 0 0,-1 0 0 0 0,0-1 0 0 0,1 1 0 0 0,-1 0 0 0 0,0 0 0 0 0,1-1-3 0 0,-1 0 12 0 0,4-4-12 0 0,1-1 0 0 0,-1 1 0 0 0,1-1 0 0 0,0 1 0 0 0,0 1 0 0 0,0-1 0 0 0,1 1 0 0 0,0 0 0 0 0,0 0 0 0 0,2-1 0 0 0,15-7 0 0 0,1 0 0 0 0,4 1 0 0 0,-13 5 0 0 0,-5 1-261 0 0,1 1 0 0 0,0 0 0 0 0,0 1 0 0 0,0 0 0 0 0,1 0 1 0 0,-1 2-1 0 0,3-1 261 0 0,-12 2-12 0 0,0 0 0 0 0,0 1 0 0 0,0-1 0 0 0,0 0 1 0 0,0 1-1 0 0,0-1 0 0 0,0 1 0 0 0,0 0 0 0 0,-1 0 0 0 0,1 0 1 0 0,0 0-1 0 0,0 0 0 0 0,-1 0 0 0 0,1 0 12 0 0,4 7 0 0 0,-4-3 0 0 0,0-3 0 0 0,-1 0 0 0 0,0 1 0 0 0,-1-1 0 0 0,1 1 0 0 0,0-1 0 0 0,-1 1 0 0 0,1-1 0 0 0,-1 1 0 0 0,0-1 0 0 0,0 1 0 0 0,0 0 0 0 0,1 2-7 0 0,-1-2 16 0 0,0-1 0 0 0,0 1-1 0 0,0-1 1 0 0,0 1 0 0 0,0-1 0 0 0,-1 1 0 0 0,1-1 0 0 0,-1 3-9 0 0,0-3 338 0 0,1-2 136 0 0,0 0 34 0 0,0 0-65 0 0,3-2-428 0 0,-1 1 1 0 0,0 0-1 0 0,0-1 1 0 0,-1 1-1 0 0,1-1 0 0 0,0 1 1 0 0,0-1-1 0 0,0-1-15 0 0,0 1-22 0 0,37-40-1317 0 0,-23 23 325 0 0,2 0-1 0 0,12-8 1015 0 0,-8 8-152 0 0,2 2 0 0 0,0 0 0 0 0,1 2 0 0 0,9-4 152 0 0,-15 9 157 0 0,1 1-1 0 0,21-6-156 0 0,-36 13 44 0 0,1 0-1 0 0,0 1 0 0 0,0 0 0 0 0,0 0 1 0 0,0 1-1 0 0,0-1 0 0 0,0 1 1 0 0,0 0-1 0 0,0 1 0 0 0,0 0 1 0 0,0 0-1 0 0,0 0 0 0 0,0 1-43 0 0,-4-1 70 0 0,1 0 0 0 0,-1 0 0 0 0,0 1-1 0 0,0-1 1 0 0,0 1 0 0 0,0 0-1 0 0,0-1 1 0 0,0 1 0 0 0,-1 0 0 0 0,1 0-1 0 0,0 0 1 0 0,-1 0 0 0 0,0 0 0 0 0,1 1-1 0 0,-1-1 1 0 0,1 2-70 0 0,-2 0 87 0 0,1 0-1 0 0,-1 0 1 0 0,0 0-1 0 0,0 0 1 0 0,0 0-1 0 0,0 0 1 0 0,-1 0-1 0 0,1 0 1 0 0,-1-1 0 0 0,-1 5-87 0 0,-2 2 339 0 0,0 1 0 0 0,0-1 0 0 0,-2 3-339 0 0,-48 85 165 0 0,49-88-165 0 0,5 0-64 0 0,3 11-6282 0 0,-3-10 732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36 8287 0 0,'0'0'191'0'0,"0"0"26"0"0,0 0 9 0 0,-1-1-34 0 0,-20-15 310 0 0,20 15-4 0 0,-1 1 117 0 0,1 0-588 0 0,1 0 0 0 0,-1 0 0 0 0,0 0 0 0 0,0 0 0 0 0,0 0 0 0 0,1-1 1 0 0,-1 1-1 0 0,0 0 0 0 0,0 0 0 0 0,1-1 0 0 0,-1 1 0 0 0,0-1 0 0 0,1 1 0 0 0,-1 0 0 0 0,0-1 0 0 0,1 1 0 0 0,-1-1 0 0 0,0 0-27 0 0,-1-1-58 0 0,1 2 125 0 0,0-1 0 0 0,-1 0 0 0 0,1 0 0 0 0,0 1 0 0 0,0-1 0 0 0,0 1 0 0 0,-1-1 0 0 0,1 1 0 0 0,0-1 0 0 0,0 1 0 0 0,-1 0 0 0 0,1 0 0 0 0,0-1 0 0 0,-1 1 0 0 0,0 0-67 0 0,-6-1 998 0 0,7 1-927 0 0,1 0 0 0 0,-1 0 0 0 0,1-1-1 0 0,-1 1 1 0 0,1 0 0 0 0,-1 0 0 0 0,1 0 0 0 0,-1 0 0 0 0,1 0 0 0 0,-1 0 0 0 0,1 0-1 0 0,-1 0 1 0 0,0 0 0 0 0,1 0 0 0 0,-1 0 0 0 0,1 0 0 0 0,-1 0 0 0 0,1 0 0 0 0,-1 1 0 0 0,1-1-1 0 0,-1 0 1 0 0,0 1-71 0 0,-6 2 592 0 0,7-2-591 0 0,-1-1-1 0 0,1 0 1 0 0,0 0 0 0 0,-1 0-1 0 0,1 1 1 0 0,-1-1-1 0 0,1 0 1 0 0,0 0-1 0 0,-1 1 1 0 0,1-1-1 0 0,0 0 1 0 0,-1 1 0 0 0,1-1-1 0 0,0 0 1 0 0,-1 1-1 0 0,1-1 1 0 0,0 1-1 0 0,0-1 1 0 0,0 0-1 0 0,-1 1 1 0 0,1-1 0 0 0,0 1-1 0 0,0-1 1 0 0,0 1-1 0 0,0-1 1 0 0,0 1-1 0 0,0-1 1 0 0,0 1 0 0 0,0-1-1 0 0,0 0 1 0 0,0 1-1 0 0,0 1-2 0 0,1 6 2 0 0,8-3 72 0 0,-5-5 4 0 0,12 1 1880 0 0,-14-1-1569 0 0,-2 0 101 0 0,0 0 21 0 0,0 0-66 0 0,1 0-294 0 0,8 2-133 0 0,-1-6-16 0 0,-1-2 0 0 0,0 2 72 0 0,-6 3 299 0 0,2-3 366 0 0,-6 7 67 0 0,1-2-1141 0 0,2-1-138 0 0,0 0-33 0 0,0 0-208 0 0,0 0-857 0 0,0 0-379 0 0,0 0-80 0 0,0 0-15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13823 0 0,'0'0'315'0'0,"0"0"45"0"0,0 0 21 0 0,0 0-49 0 0,-2 0-220 0 0,-3 3-110 0 0,-1 0-1 0 0,1 0 0 0 0,0 0 1 0 0,0 0-1 0 0,0 1 0 0 0,1 0 1 0 0,-1 0-1 0 0,1 0 0 0 0,0 1 1 0 0,0-1-1 0 0,-1 3-1 0 0,-8 12-1 0 0,1 0 0 0 0,-4 10 1 0 0,6-10-1 0 0,-28 57 658 0 0,3 2-1 0 0,-6 28-656 0 0,-10 22 562 0 0,14-46-403 0 0,-35 59-159 0 0,47-98 2 0 0,-3-1 0 0 0,-1-1 0 0 0,-33 34-2 0 0,14-24-58 0 0,-21 24-285 0 0,60-62-144 0 0,8-11-4874 0 0,14-18 3826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67 10135 0 0,'0'0'231'0'0,"0"0"29"0"0,0 0 19 0 0,-1-1-41 0 0,0 0-187 0 0,-13-4-54 0 0,11 5 97 0 0,1-1 0 0 0,-1 0 0 0 0,1 0 0 0 0,-1 0 0 0 0,1 0 0 0 0,-1 0 0 0 0,1 0 0 0 0,-1-1 0 0 0,1 1-1 0 0,0-1 1 0 0,0 1 0 0 0,0-1 0 0 0,0 0 0 0 0,0 0 0 0 0,0 0 0 0 0,0 0 0 0 0,1 0 0 0 0,-1 0 0 0 0,1-1 0 0 0,-1 1-1 0 0,1-1 1 0 0,0 1 0 0 0,-1-2-94 0 0,1 2 165 0 0,0 0 0 0 0,0 0-1 0 0,0 1 1 0 0,-1-1-1 0 0,1 0 1 0 0,-1 1 0 0 0,1-1-1 0 0,-1 1 1 0 0,1 0-1 0 0,-1 0 1 0 0,0-1-165 0 0,0 2 15 0 0,1 0 0 0 0,-1 0 0 0 0,0 0 1 0 0,1 0-1 0 0,-1 0 0 0 0,1 1 0 0 0,-1-1 0 0 0,0 0 0 0 0,1 1 1 0 0,-1-1-1 0 0,0 1-15 0 0,0 0-2 0 0,-7 3 2 0 0,1 0 0 0 0,-1 0 0 0 0,1 1 0 0 0,0 0 0 0 0,0 0 0 0 0,-5 5 0 0 0,-8 6 0 0 0,-6 4 168 0 0,1 2 0 0 0,1 1-1 0 0,-10 12-167 0 0,-27 25 428 0 0,-32 29 257 0 0,78-71-577 0 0,0-1 0 0 0,2 2 0 0 0,0 0 0 0 0,-5 10-108 0 0,17-25 51 0 0,-4 8 614 0 0,8-9-253 0 0,4-4-100 0 0,57-20-570 0 0,-2-3-1 0 0,0-2 0 0 0,44-28 259 0 0,-98 51-249 0 0,-1-1 0 0 0,1 0 0 0 0,-1 0 0 0 0,0-1 0 0 0,0 0 0 0 0,-1 0 0 0 0,1 0 0 0 0,-1-1 0 0 0,0 1 0 0 0,0-2 249 0 0,-4 6-7 0 0,-1 1 1 0 0,1-1 0 0 0,-1 0 0 0 0,1 0 0 0 0,0 0-1 0 0,-1 0 1 0 0,0 0 0 0 0,1 0 0 0 0,-1 0-1 0 0,0 0 1 0 0,1 0 0 0 0,-1 0 0 0 0,0 0 0 0 0,0 0-1 0 0,0 0 1 0 0,0 0 0 0 0,0 0 0 0 0,0 0-1 0 0,0 0 1 0 0,0 0 0 0 0,0 0 0 0 0,0 0 0 0 0,-1 0-1 0 0,1 0 1 0 0,0 0 0 0 0,-1 0 0 0 0,1 0 6 0 0,-2-4 2 0 0,-2 8-2 0 0,1 1 0 0 0,0-1 0 0 0,0 1 0 0 0,0 0 0 0 0,1 0 0 0 0,0 0 0 0 0,-1 0 0 0 0,3-2-87 0 0,-1-1 0 0 0,0 0-1 0 0,1 1 1 0 0,-1-1 0 0 0,1 1 0 0 0,-1-1-1 0 0,1 1 1 0 0,0-1 0 0 0,0 1-1 0 0,0-1 1 0 0,0 0 0 0 0,0 1 0 0 0,0-1-1 0 0,0 1 1 0 0,0-1 0 0 0,0 1-1 0 0,1-1 1 0 0,-1 1 0 0 0,1-1 0 0 0,-1 2 87 0 0,2-1-252 0 0,-1 1 1 0 0,1-1 0 0 0,-1 1 0 0 0,1-1 0 0 0,0 0 0 0 0,0 0-1 0 0,0 0 1 0 0,0 0 0 0 0,0 0 0 0 0,1 0 251 0 0,10 8-1535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24 420 13823 0 0,'0'0'315'0'0,"0"0"45"0"0,0 0 21 0 0,-1-2-49 0 0,-3-3-113 0 0,1-1 1 0 0,1 0-1 0 0,-1 0 0 0 0,1 0 0 0 0,0 0 0 0 0,0-1 1 0 0,1 1-1 0 0,-1 0 0 0 0,2-1 0 0 0,-1 1 0 0 0,1-1 0 0 0,0-5-219 0 0,1 3 166 0 0,0 0-1 0 0,1-1 0 0 0,0 2 0 0 0,0-1 0 0 0,1 0 0 0 0,0 0 0 0 0,1 1 1 0 0,3-6-166 0 0,4-5 33 0 0,1 1 1 0 0,1 0 0 0 0,0 1 0 0 0,2 0 0 0 0,0 1-1 0 0,0 1 1 0 0,9-6-34 0 0,1-1-33 0 0,34-27-484 0 0,-16 22-2657 0 0,-27 19-2622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3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63 11975 0 0,'0'-1'267'0'0,"0"-2"-190"0"0,1 0 0 0 0,-1 0-1 0 0,0 0 1 0 0,0 1 0 0 0,0-1 0 0 0,0 0-1 0 0,0 0 1 0 0,-1 1 0 0 0,1-1 0 0 0,-1 0-1 0 0,0 0 1 0 0,0 1 0 0 0,0-1 0 0 0,0 0-77 0 0,0 2 52 0 0,1-1 0 0 0,-1 1 0 0 0,0 0-1 0 0,0 0 1 0 0,0 0 0 0 0,0-1 0 0 0,0 1 0 0 0,-1 0 0 0 0,1 0 0 0 0,0 0 0 0 0,0 1 0 0 0,-1-1 0 0 0,1 0 0 0 0,0 0 0 0 0,-1 1 0 0 0,1-1 0 0 0,-1 1 0 0 0,1-1 0 0 0,-1 1 0 0 0,1 0 0 0 0,-1-1 0 0 0,1 1-1 0 0,-1 0 1 0 0,1 0 0 0 0,-1 0 0 0 0,1 0 0 0 0,-1 0-52 0 0,-53 10 608 0 0,50-9-608 0 0,1 1 0 0 0,-1-1 0 0 0,1 1 0 0 0,-1 0 0 0 0,1 1 0 0 0,-4 2 0 0 0,-11 5 0 0 0,3-1 39 0 0,0 1-1 0 0,1 1 0 0 0,0 1 0 0 0,0 0 0 0 0,1 0 1 0 0,-6 9-39 0 0,-19 15 213 0 0,28-23 784 0 0,10-11-554 0 0,2-2-294 0 0,5 2-148 0 0,0 0 0 0 0,0-1 0 0 0,1 0 0 0 0,-1 0 0 0 0,0-1 0 0 0,0 1 0 0 0,0-1 0 0 0,0-1 0 0 0,1 1 0 0 0,-1-1 0 0 0,0 0 0 0 0,0 0 0 0 0,0-1 0 0 0,0 0 0 0 0,0 0 0 0 0,2-2-1 0 0,40-17 0 0 0,-45 21 0 0 0,-4 6 0 0 0,-7 9 0 0 0,5-11 0 0 0,-72 129 0 0 0,7-15 0 0 0,-68 117 7 0 0,78-140-147 0 0,57-93-556 0 0,13-21-1268 0 0,3-5 941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119 139 13823 0 0,'0'0'630'0'0,"0"0"-13"0"0,0 0-320 0 0,1 1 105 0 0,2 0-351 0 0,-1 1 0 0 0,1-1 0 0 0,-1 0 0 0 0,1 0 1 0 0,-1 0-1 0 0,1-1 0 0 0,0 1 0 0 0,-1-1 0 0 0,1 1 1 0 0,0-1-1 0 0,-1 0 0 0 0,1 0 0 0 0,0 0 0 0 0,0 0 0 0 0,1-1-51 0 0,47-9 771 0 0,-37 7-703 0 0,5-1-68 0 0,0-2 0 0 0,0-1 0 0 0,-1 0 0 0 0,6-4 0 0 0,69-39 0 0 0,-40 20 0 0 0,-49 28 6 0 0,-3 2-9 0 0,0 0-1 0 0,0-1 0 0 0,0 0 0 0 0,0 1 1 0 0,0-1-1 0 0,0 0 0 0 0,0 1 1 0 0,0-1-1 0 0,0 0 0 0 0,0 0 1 0 0,-1 0-1 0 0,1 0 0 0 0,0 0 1 0 0,-1 0-1 0 0,1 0 0 0 0,-1 0 1 0 0,1 0-1 0 0,-1 0 0 0 0,1 0 4 0 0,-1 0-337 0 0,-1 0-138 0 0,-3 1 346 0 0,1 0 0 0 0,0 0 0 0 0,0 0 0 0 0,0 1 0 0 0,0-1 0 0 0,-1 1 0 0 0,1 0 0 0 0,0 0 0 0 0,0 0 0 0 0,0 0 0 0 0,1 0 0 0 0,-3 1 129 0 0,-35 22-819 0 0,31-18 630 0 0,-38 26-370 0 0,-11 13 559 0 0,24-18-49 0 0,-21 18 49 0 0,2 3 0 0 0,-13 18 0 0 0,53-53 67 0 0,0 2 0 0 0,1-1 0 0 0,1 2 0 0 0,0-1 0 0 0,1 2 0 0 0,-3 6-67 0 0,12-21 46 0 0,1-1 1 0 0,-1 1 0 0 0,0 0-1 0 0,1-1 1 0 0,-1 1 0 0 0,1 0-1 0 0,-1 0 1 0 0,1-1-1 0 0,0 1 1 0 0,0 0 0 0 0,0 0-1 0 0,0 0 1 0 0,0-1 0 0 0,0 1-1 0 0,1 0 1 0 0,-1 0 0 0 0,0-1-1 0 0,1 1 1 0 0,-1 0 0 0 0,1 0-1 0 0,0-1 1 0 0,0 1 0 0 0,0-1-1 0 0,-1 1 1 0 0,2 0 0 0 0,-1-1-1 0 0,0 0 1 0 0,0 1-1 0 0,0-1 1 0 0,1 0 0 0 0,-1 0-1 0 0,0 1 1 0 0,1-1 0 0 0,-1 0-1 0 0,1 0 1 0 0,-1-1 0 0 0,2 2-47 0 0,2 0 130 0 0,1 1 1 0 0,-1-1-1 0 0,1 0 0 0 0,0 0 1 0 0,-1-1-1 0 0,1 0 1 0 0,0 0-1 0 0,0 0 1 0 0,0-1-1 0 0,5 0-130 0 0,31-2 217 0 0,-1-2 0 0 0,5-3-217 0 0,-16 1-2619 0 0,24-8 2619 0 0,-31 7-1023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1 11975 0 0,'8'0'-11'0'0,"4"0"872"0"0,-11 1-462 0 0,-8 2-336 0 0,-48 16-51 0 0,19-8 200 0 0,2 2 0 0 0,-24 12-212 0 0,-79 39 1604 0 0,-22 13-1604 0 0,46-28 0 0 0,107-45 0 0 0,11-1 0 0 0,7-2 0 0 0,14-2 0 0 0,-19 1 0 0 0,1-1 0 0 0,-1 1 0 0 0,0 1 0 0 0,1-1 0 0 0,-1 1 0 0 0,7 2 0 0 0,-1 0 0 0 0,-1 0 0 0 0,1 1 0 0 0,-1 1 0 0 0,0 0 0 0 0,0 0 0 0 0,0 2 0 0 0,-1-1 0 0 0,10 9 0 0 0,-12-8 0 0 0,0 0 0 0 0,0 1 0 0 0,-1 0 0 0 0,-1 0 0 0 0,7 10 0 0 0,-4-1 0 0 0,-10-13 0 0 0,-1-1 0 0 0,1-1 0 0 0,0 1 0 0 0,0 0 0 0 0,-1 0 0 0 0,0 0 0 0 0,1 0 0 0 0,-1 0 0 0 0,0-1 0 0 0,0 1 0 0 0,-1 0 0 0 0,1-1 0 0 0,0 1 0 0 0,-1-1 0 0 0,0 1 0 0 0,0-1 0 0 0,1 0 0 0 0,-1 0 0 0 0,-1 0 0 0 0,1 1 0 0 0,-7 4 0 0 0,0 0 0 0 0,-1 0 0 0 0,1-1 0 0 0,-3 0 0 0 0,-6 5 0 0 0,10-6 0 0 0,-1 0 0 0 0,-1-1 0 0 0,1-1 0 0 0,0 0 0 0 0,-1 0 0 0 0,0-1 0 0 0,-4 1 0 0 0,-38 10 0 0 0,31-6 0 0 0,0-1 0 0 0,-1-1 0 0 0,0-2 0 0 0,1 0 0 0 0,-8 0 0 0 0,-39-1 0 0 0,-3-3 0 0 0,3 0 0 0 0,4-1-401 0 0,62 2-74 0 0,2 0-33 0 0,0 0-72 0 0,6-11-1276 0 0,5 0 836 0 0,6-1-4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434 117 13823 0 0,'0'0'315'0'0,"0"0"45"0"0,0 0 21 0 0,0 0-49 0 0,0-2-220 0 0,-1 2-111 0 0,1-1-1 0 0,0 1 1 0 0,-1 0-1 0 0,1-1 0 0 0,0 1 1 0 0,0-1-1 0 0,0 1 1 0 0,-1-1-1 0 0,1 1 1 0 0,0-1-1 0 0,0 1 0 0 0,0-1 1 0 0,0 1-1 0 0,0-1 1 0 0,0 1-1 0 0,0-1 1 0 0,0 1-1 0 0,0-1 0 0 0,0 1 1 0 0,0-1-1 0 0,1 1 1 0 0,-1-1-1 0 0,0 1 1 0 0,0-1-1 0 0,0 1 0 0 0,1-1 1 0 0,-1 1-1 0 0,0 0 1 0 0,0-1-1 0 0,1 1 0 0 0,-1-1 0 0 0,2-1-1 0 0,12-24 638 0 0,-11 22-481 0 0,0 0 0 0 0,-1 0 0 0 0,1-1 0 0 0,-1 1-1 0 0,0-1 1 0 0,-1 1 0 0 0,1-1 0 0 0,-1 1 0 0 0,1-4-156 0 0,-3-5 0 0 0,-2 11 0 0 0,2 1 0 0 0,-7-4 0 0 0,3 4-70 0 0,1 0 1 0 0,-1 0-1 0 0,1 1 0 0 0,-1 0 0 0 0,0-1 1 0 0,1 2-1 0 0,-1-1 0 0 0,1 0 0 0 0,-1 1 0 0 0,0 0 1 0 0,1 0-1 0 0,-3 1 70 0 0,-11 4-495 0 0,1 0 1 0 0,-8 5 494 0 0,-16 8-26 0 0,1 1 1 0 0,1 3 0 0 0,1 1-1 0 0,-23 20 26 0 0,34-24 290 0 0,10-8 221 0 0,1 0 0 0 0,-1 2-511 0 0,13-10 62 0 0,0 0-1 0 0,1 0 1 0 0,-1 0 0 0 0,1 0-1 0 0,0 0 1 0 0,0 1-1 0 0,0-1 1 0 0,1 1 0 0 0,-1 0-1 0 0,1 0-61 0 0,1-2 6 0 0,0 0-1 0 0,0 0 1 0 0,0 0-1 0 0,1 0 1 0 0,-1 0-1 0 0,1 0 0 0 0,0 0 1 0 0,0 0-1 0 0,0 0 1 0 0,0 0-1 0 0,0 0 1 0 0,1 0-1 0 0,-1 0 1 0 0,1 0-1 0 0,0 0 0 0 0,0 0 1 0 0,0 0-1 0 0,0 0-5 0 0,1 0 19 0 0,0 0 0 0 0,0 0-1 0 0,0 0 1 0 0,1 0-1 0 0,-1-1 1 0 0,1 1-1 0 0,0-1 1 0 0,-1 1-1 0 0,1-1 1 0 0,0 0-1 0 0,0 0 1 0 0,1 0 0 0 0,1 0-19 0 0,3 2 49 0 0,0-1 0 0 0,0-1 0 0 0,1 1 1 0 0,-1-1-1 0 0,1-1 0 0 0,-1 1 1 0 0,1-2-1 0 0,-1 1 0 0 0,1-1 0 0 0,0 0 1 0 0,-1-1-1 0 0,3 0-49 0 0,15-5 143 0 0,0 0 0 0 0,-1-2 0 0 0,1-1 1 0 0,-2 0-1 0 0,4-4-143 0 0,11-13-1425 0 0,-32 21 1275 0 0,-10 4-74 0 0,1 1-854 0 0,2 0-372 0 0,0 0-71 0 0,0 0-14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9 296 11975 0 0,'0'0'267'0'0,"0"0"42"0"0,0 0 17 0 0,0 0-28 0 0,0 0-58 0 0,0 0 491 0 0,0 0 238 0 0,0 0 45 0 0,0 0-61 0 0,0 0-288 0 0,-5-6 395 0 0,4 4-1028 0 0,1-1 1 0 0,-1 0-1 0 0,0 1 0 0 0,1-1 0 0 0,0 0 0 0 0,0 1 0 0 0,0-1 1 0 0,0 0-1 0 0,0 1 0 0 0,0-1 0 0 0,0 0 0 0 0,1 1 0 0 0,0-1 1 0 0,-1 1-1 0 0,1-1 0 0 0,0 1 0 0 0,0-1 0 0 0,0 1 0 0 0,1 0 1 0 0,-1-1-1 0 0,1 1-32 0 0,5-9-35 0 0,1 1 1 0 0,0-1 0 0 0,8-7 34 0 0,-10 12 43 0 0,6-7-43 0 0,0 2 0 0 0,1 0 0 0 0,0 0 0 0 0,0 1 0 0 0,1 1 0 0 0,0 0 0 0 0,1 1 0 0 0,0 0 0 0 0,11-3 0 0 0,-20 9 0 0 0,1 1 0 0 0,-1-1 0 0 0,1 1 0 0 0,-1 0 0 0 0,1 1 0 0 0,5 0 0 0 0,-2 1 0 0 0,-8 1 0 0 0,-1-1 0 0 0,0 1 0 0 0,1-1 0 0 0,-1 1 0 0 0,0 0 0 0 0,0 0 0 0 0,0 0 0 0 0,0-1 0 0 0,0 1 0 0 0,0 0 0 0 0,-1 0 0 0 0,1 0 0 0 0,0 2 0 0 0,4 28 0 0 0,-9 17 0 0 0,5-49-1 0 0,-1 0 1 0 0,0 0-1 0 0,0 0 0 0 0,0 0 0 0 0,0 0 0 0 0,0 0 0 0 0,0 0 1 0 0,0 0-1 0 0,0-1 0 0 0,1 1 0 0 0,-1 0 0 0 0,0 0 1 0 0,0 0-1 0 0,0 0 0 0 0,0 0 0 0 0,0 0 0 0 0,1 0 1 0 0,-1 0-1 0 0,0 0 0 0 0,0 0 0 0 0,0 0 0 0 0,0 0 0 0 0,0 0 1 0 0,1 0-1 0 0,-1 0 0 0 0,0 0 0 0 0,0 0 0 0 0,0 0 1 0 0,0 0-1 0 0,0 0 0 0 0,0 0 0 0 0,1 1 0 0 0,-1-1 0 0 0,0 0 1 0 0,0 0-1 0 0,0 0 0 0 0,0 0 0 0 0,0 0 0 0 0,0 0 1 0 0,0 0-1 0 0,0 0 0 0 0,1 0 0 0 0,-1 1 0 0 0,0-1 0 0 0,0 0 1 0 0,0 0-1 0 0,0 0 0 0 0,0 0 0 0 0,0 0 0 0 0,0 0 1 0 0,0 1-1 0 0,0-1 0 0 0,0 0 0 0 0,0 0 0 0 0,0 0 0 0 0,0 0 1 0 0,0 0-1 0 0,0 1 0 0 0,0-1 0 0 0,0 0 0 0 0,0 0 1 0 0,0 0-1 0 0,0 0 0 0 0,0 0 1 0 0,10-10-239 0 0,-9 8 129 0 0,40-47-1347 0 0,-32 37 1232 0 0,0-1 1 0 0,1 2-1 0 0,1-1 0 0 0,0 2 0 0 0,0-1 0 0 0,1 2 0 0 0,12-8 225 0 0,-16 12-131 0 0,-4 2 88 0 0,0 1-1 0 0,1-1 1 0 0,0 1 0 0 0,-1 0-1 0 0,1 0 1 0 0,0 1 0 0 0,0-1-1 0 0,0 1 1 0 0,0 0 0 0 0,0 0-1 0 0,4 1 44 0 0,-6 0 165 0 0,1 0-1 0 0,-1 0 1 0 0,0 1-1 0 0,1-1 1 0 0,-1 1-1 0 0,0 0 1 0 0,0 0-1 0 0,1 0 1 0 0,2 1-165 0 0,4 2 346 0 0,-9-4-337 0 0,-1 1 1 0 0,1-1-1 0 0,-1 0 0 0 0,1 0 1 0 0,-1 1-1 0 0,1-1 0 0 0,-1 0 1 0 0,1 1-1 0 0,-1-1 0 0 0,1 1 1 0 0,-1-1-1 0 0,1 0 0 0 0,-1 1 0 0 0,0-1 1 0 0,1 1-1 0 0,-1-1 0 0 0,0 1 1 0 0,1 0-10 0 0,0 1-3 0 0,0-1 44 0 0,0 0-1 0 0,0 0 0 0 0,0 0 0 0 0,0 1 1 0 0,0-1-1 0 0,0 0 0 0 0,0 1 1 0 0,0-1-1 0 0,-1 1 0 0 0,1-1 0 0 0,-1 1 1 0 0,1-1-1 0 0,-1 1 0 0 0,1-1 1 0 0,-1 1-1 0 0,0 1-40 0 0,1 2 286 0 0,1 2-10 0 0,-2-3-183 0 0,1-1 1 0 0,0 1-1 0 0,-1 0 1 0 0,0 0-1 0 0,1-1 1 0 0,-1 1-1 0 0,-1 0 1 0 0,1 0-1 0 0,-1 0-93 0 0,0 7-10 0 0,-1 0 0 0 0,-1 1 0 0 0,-3 7 10 0 0,-4 22-2763 0 0,8-31 1740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13823 0 0,'0'0'315'0'0,"0"0"45"0"0,0 0 21 0 0,0 0-49 0 0,0 2-220 0 0,1 3-45 0 0,0 0-1 0 0,0-1 1 0 0,-1 1 0 0 0,0 0-1 0 0,0 0 1 0 0,0 0-1 0 0,-1 0 1 0 0,1 0 0 0 0,-1 0-1 0 0,0-1 1 0 0,-1 1-1 0 0,1 0 1 0 0,-1-1 0 0 0,-1 3-67 0 0,-4 16 511 0 0,-8 21-324 0 0,-2-1-1 0 0,-1-1 0 0 0,-10 14-186 0 0,-2 5 49 0 0,-31 61-249 0 0,-6-2-1 0 0,-47 59 201 0 0,100-159-1441 0 0,0 0-1 0 0,-1-1 1 0 0,-3 1 1441 0 0,17-19-1524 0 0,1-1-11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11975 0 0,'-2'2'267'0'0,"-121"181"778"0"0,55-79-878 0 0,-76 106 1439 0 0,101-153-1504 0 0,-3-1-1 0 0,-28 24-101 0 0,68-73-455 0 0,-1-1-1 0 0,0 0 1 0 0,0 0 0 0 0,0-1-1 0 0,-1 0 1 0 0,0 0-1 0 0,-4 1 456 0 0,10-5-1473 0 0,2-1-51 0 0,0 0-11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11975 0 0,'4'-10'153'0'0,"0"0"-1"0"0,1 0 1 0 0,0 0-1 0 0,1 0 1 0 0,0 1 0 0 0,0 0-1 0 0,1 0 1 0 0,0 0-1 0 0,1 1 1 0 0,8-7-153 0 0,-5 6 280 0 0,0 0 0 0 0,0 1 1 0 0,1 1-1 0 0,0 0 0 0 0,1 0 1 0 0,-1 1-1 0 0,1 1 0 0 0,8-2-280 0 0,-15 5 181 0 0,-1 1-1 0 0,1 1 1 0 0,0-1-1 0 0,-1 1 1 0 0,1 0-1 0 0,0 0 1 0 0,0 1-1 0 0,-1 0 1 0 0,4 0-181 0 0,9 3 723 0 0,-1 1 1 0 0,8 3-724 0 0,-18-5 97 0 0,0 0 0 0 0,0 1 0 0 0,0 0 0 0 0,0 0 0 0 0,-1 0 0 0 0,1 1 1 0 0,-1 0-1 0 0,-1 0 0 0 0,1 1 0 0 0,-1 0 0 0 0,3 3-97 0 0,3 5 397 0 0,-1 1 0 0 0,-1 0 0 0 0,0 0 0 0 0,4 10-397 0 0,-2 2 0 0 0,-9-16 0 0 0,-4 3 0 0 0,-2-11 0 0 0,3-2 0 0 0,-9 7-132 0 0,-1 0 0 0 0,1-1-1 0 0,-1 0 1 0 0,0-1 0 0 0,-1 0-1 0 0,0-1 1 0 0,1 0 0 0 0,-10 2 132 0 0,-34 15-768 0 0,0 6 673 0 0,18-9-750 0 0,-1-1 0 0 0,-1-1 0 0 0,-36 9 845 0 0,51-22-1024 0 0,23-4 512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15 17503 0 0,'0'0'399'0'0,"0"-2"60"0"0,6-10 325 0 0,-4 21-512 0 0,-5 25-266 0 0,-4-3-6 0 0,-2-1 0 0 0,-1 1 0 0 0,-13 26 0 0 0,-47 84 0 0 0,20-44 0 0 0,7-15 0 0 0,-7 2 0 0 0,-7 14 0 0 0,-23 32-1384 0 0,28-62-3481 0 0,46-57 3330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150 266 11975 0 0,'0'0'547'0'0,"0"0"-11"0"0,0 0-203 0 0,0 0 419 0 0,1 0 220 0 0,30 0 2189 0 0,16 0-574 0 0,29-4-2587 0 0,-50 0-230 0 0,-2-2-1 0 0,1 0 0 0 0,-1-2 1 0 0,0-1-1 0 0,4-3 231 0 0,16-5-231 0 0,-33 12 231 0 0,1 0 0 0 0,-2-1 0 0 0,1 0 0 0 0,-1-1 0 0 0,0 0 0 0 0,0-1 0 0 0,0 0 0 0 0,-1 0 0 0 0,-1-1 0 0 0,0 0 0 0 0,0-1 0 0 0,0 0 0 0 0,-1 0 0 0 0,-1 0 0 0 0,-4 8-65 0 0,-1 0 0 0 0,0 0 0 0 0,0 0 0 0 0,0-1 1 0 0,0 1-1 0 0,0 0 0 0 0,-1 0 0 0 0,1 0 0 0 0,0-1 0 0 0,-1 1 0 0 0,0 0 0 0 0,0-1 0 0 0,1 1 0 0 0,-1 0 0 0 0,-1-1 0 0 0,1 1 0 0 0,0-1 65 0 0,-1 1-68 0 0,1 0 0 0 0,-1 0 0 0 0,0 0 0 0 0,0 1 0 0 0,0-1 0 0 0,0 0 0 0 0,0 1 0 0 0,0-1 0 0 0,0 1 0 0 0,0-1 0 0 0,-1 1 0 0 0,1 0 0 0 0,-1-1 0 0 0,1 1 0 0 0,-1 0 0 0 0,1 0 0 0 0,-1 0 0 0 0,0 0 0 0 0,1 0 0 0 0,-2 0 68 0 0,0-1-81 0 0,-1 1-1 0 0,1-1 0 0 0,0 1 1 0 0,-1 0-1 0 0,0 0 1 0 0,1 0-1 0 0,-1 0 0 0 0,0 1 1 0 0,1 0-1 0 0,-1-1 1 0 0,0 1-1 0 0,1 1 0 0 0,-1-1 1 0 0,0 0-1 0 0,1 1 1 0 0,-1 0-1 0 0,0 0 0 0 0,1 0 1 0 0,-1 0-1 0 0,-2 2 82 0 0,-16 7 0 0 0,0 0 0 0 0,1 1 0 0 0,1 2 0 0 0,-8 5 0 0 0,-74 61 0 0 0,81-62 0 0 0,-69 64 744 0 0,30-26-104 0 0,33-28-437 0 0,1 1 0 0 0,1 1-1 0 0,-11 18-202 0 0,29-37 0 0 0,1 0 0 0 0,0 1 0 0 0,1-1 0 0 0,0 1 0 0 0,1 1 0 0 0,-3 9 0 0 0,5-14 0 0 0,2-6 4 0 0,-1 0-1 0 0,1 0 0 0 0,0 0 1 0 0,0 0-1 0 0,0 0 0 0 0,0 1 1 0 0,0-1-1 0 0,1 0 0 0 0,-1 0 1 0 0,0 0-1 0 0,0 0 0 0 0,1 0 1 0 0,-1 0-1 0 0,1 0 0 0 0,-1 1 1 0 0,1-1-1 0 0,-1 0 0 0 0,1-1 1 0 0,0 1-1 0 0,-1 0 0 0 0,1 0 1 0 0,0 0-1 0 0,0 0 0 0 0,0 0 1 0 0,0-1-1 0 0,0 1 1 0 0,0 0-1 0 0,0-1 0 0 0,0 1-3 0 0,6 3 78 0 0,0 0-1 0 0,0-1 1 0 0,0 0-1 0 0,1 1-77 0 0,-6-4 36 0 0,17 6 231 0 0,0-2 1 0 0,0 0 0 0 0,0-1-1 0 0,1-1 1 0 0,-1-1-1 0 0,9-1-267 0 0,27-1 512 0 0,0-2 0 0 0,1-3 0 0 0,-2-2 0 0 0,11-5-512 0 0,-29 7-401 0 0,-35 6 349 0 0,-1 0 1 0 0,1 0-1 0 0,-1 0 1 0 0,0 0-1 0 0,1 0 1 0 0,-1 0-1 0 0,0 0 0 0 0,1 0 1 0 0,-1 0-1 0 0,0-1 1 0 0,1 1-1 0 0,-1 0 1 0 0,0 0-1 0 0,1 0 1 0 0,-1 0-1 0 0,0-1 0 0 0,0 1 1 0 0,1 0-1 0 0,-1 0 1 0 0,0-1-1 0 0,0 1 1 0 0,1 0-1 0 0,-1-1 1 0 0,0 1-1 0 0,0 0 0 0 0,0-1 52 0 0,2-1-5230 0 0,-2 2-1014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1:4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11975 0 0,'0'0'267'0'0,"0"0"42"0"0,-3 3 17 0 0,-23 28 520 0 0,25-30-359 0 0,1-1 22 0 0,-1 1-66 0 0,-6 3-294 0 0,0 1-61 0 0,6-4 283 0 0,1-1 117 0 0,0 0 21 0 0,0 0-66 0 0,0 0-222 0 0,0 0 166 0 0,0 0 101 0 0,0 0 21 0 0,0 0-66 0 0,0 2-294 0 0,1 6-266 0 0,0-6-579 0 0,-1-2-257 0 0,-4-1-58 0 0,-12-2-12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8287 0 0,'0'0'191'0'0,"0"0"26"0"0,0 0 9 0 0,0 0 42 0 0,0 0 158 0 0,0 0 72 0 0,0 0 12 0 0,1-1-67 0 0,3-3-222 0 0,-2 3 166 0 0,-2 1 101 0 0,-9 21 629 0 0,6-13-1045 0 0,2-7 299 0 0,1-1 117 0 0,0 0 21 0 0,0 2-66 0 0,-3 5-222 0 0,3-5 166 0 0,0-2 101 0 0,1 0 21 0 0,1 0-461 0 0,0 0 0 0 0,0 0 0 0 0,0 0 0 0 0,-1 0 0 0 0,1-1 0 0 0,0 1 0 0 0,0-1 0 0 0,0 1 0 0 0,-1-1-48 0 0,27-15 176 0 0,-28 16-176 0 0,0 0 0 0 0,1 0 0 0 0,-1 0 0 0 0,0-1 0 0 0,0 1 0 0 0,0 0 0 0 0,0 0 0 0 0,1 0 0 0 0,-1 0 0 0 0,0 0 0 0 0,0 0 0 0 0,0 0 0 0 0,0 0 0 0 0,0 0 0 0 0,1 0 0 0 0,-1 0 0 0 0,0 0 0 0 0,0 0 0 0 0,0-1 0 0 0,0 1 0 0 0,0 0 0 0 0,0 0 0 0 0,0 0 0 0 0,0 0 0 0 0,1 0 0 0 0,-1 0 0 0 0,0-1 0 0 0,0 1 0 0 0,0 0 0 0 0,0 0 0 0 0,0 0 0 0 0,0 0 0 0 0,0 0 0 0 0,0-1 0 0 0,0 1 0 0 0,0 0 0 0 0,0 0 0 0 0,0 0 0 0 0,0 0 0 0 0,0 0 0 0 0,0-1 0 0 0,0 1 0 0 0,0 0 0 0 0,0 0 0 0 0,0 0 0 0 0,0 0 0 0 0,0-1 0 0 0,0 1 0 0 0,0 0 0 0 0,-1 0 0 0 0,1 0 0 0 0,0 0 0 0 0,0 0 0 0 0,0 0 0 0 0,0-1 0 0 0,0 1 0 0 0,0 0 0 0 0,0 0 0 0 0,0 0 0 0 0,-1 0 0 0 0,1 0 0 0 0,0 0 0 0 0,0 0 0 0 0,0 0 0 0 0,0 0 0 0 0,-7-2 0 0 0,5 2-111 0 0,0 0 0 0 0,0 0-1 0 0,0 0 1 0 0,0 0 0 0 0,-1 1-1 0 0,1-1 1 0 0,0 1 0 0 0,0-1-1 0 0,0 1 1 0 0,0 0 0 0 0,0 0-1 0 0,-1 0 112 0 0,1 0-182 0 0,0 0 0 0 0,0 0 0 0 0,-1 0 0 0 0,1-1-1 0 0,0 1 1 0 0,-1-1 0 0 0,1 1 0 0 0,-1-1 182 0 0,3 0-1023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10135 0 0,'0'0'231'0'0,"0"0"29"0"0,0 0 19 0 0,-2 0-41 0 0,-5 3-488 0 0,1-2 598 0 0,0 1 0 0 0,0 0-1 0 0,1 0 1 0 0,-1 1 0 0 0,1-1 0 0 0,-1 1 0 0 0,1 1 0 0 0,0-1 0 0 0,0 1-1 0 0,0 0 1 0 0,-3 3-348 0 0,0 2 117 0 0,1 1 0 0 0,0-1-1 0 0,0 1 1 0 0,1 1 0 0 0,0-1 0 0 0,1 1-1 0 0,0 0 1 0 0,1 0 0 0 0,-1 2-117 0 0,-7 20 959 0 0,-9 17-959 0 0,6-16 646 0 0,-1 8-646 0 0,11-29 0 0 0,-1-1 0 0 0,-1 0 0 0 0,0 0 0 0 0,0-1 0 0 0,-1 0 0 0 0,-1 0 0 0 0,-7 7 0 0 0,-5 8 0 0 0,8-13-6249 0 0,13-13 4714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20 199 10135 0 0,'0'0'231'0'0,"-2"0"29"0"0,-14 1 335 0 0,14 0-154 0 0,2-1 58 0 0,12-1 523 0 0,317-27 3586 0 0,322-26-2976 0 0,-538 45-1632 0 0,0-6 0 0 0,77-20 0 0 0,-144 23-141 0 0,8-4 141 0 0,11-9-3607 0 0,-51 19-2189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11975 0 0,'-1'1'267'0'0,"-12"3"-42"0"0,0 2 0 0 0,0 0 1 0 0,1 0-1 0 0,0 1 0 0 0,0 1 0 0 0,0 0 0 0 0,1 1 1 0 0,1 0-1 0 0,-1 0 0 0 0,2 1 0 0 0,-9 10-225 0 0,-13 27 265 0 0,2 0 1 0 0,-9 22-266 0 0,-6 10 77 0 0,29-53-77 0 0,-11 20 0 0 0,-2-2 0 0 0,-2 0 0 0 0,-9 7 0 0 0,3-8 0 0 0,-3-3 0 0 0,-3 1 0 0 0,26-26 0 0 0,-1-2 0 0 0,-1 0 0 0 0,0-1 0 0 0,0 0 0 0 0,-1-2 0 0 0,-17 7 0 0 0,23-13 0 0 0,12-3 0 0 0,1-1 0 0 0,0 0 0 0 0,-1 0 0 0 0,1 0 0 0 0,0 0 0 0 0,-1 0 0 0 0,1 0 0 0 0,0 0 0 0 0,-1 0 0 0 0,1 0 0 0 0,0 0 0 0 0,-1 0 0 0 0,1 0 0 0 0,0-1 0 0 0,-1 1 0 0 0,1 0 0 0 0,0 0 0 0 0,-1 0 0 0 0,1 0 0 0 0,0 0 0 0 0,-1-1 0 0 0,1 1 0 0 0,0 0 0 0 0,0 0 0 0 0,-1-1 0 0 0,1 1 0 0 0,0-1 0 0 0,0 0 0 0 0,0 0 0 0 0,0 0 0 0 0,0 0 0 0 0,0 0 0 0 0,0 0 0 0 0,0 0 0 0 0,1 0 0 0 0,-1 0 0 0 0,0 0 0 0 0,1 0 0 0 0,-1 0 0 0 0,0 0 0 0 0,1 0 0 0 0,0 0 0 0 0,-1 0 0 0 0,1 0 0 0 0,13-20 0 0 0,-11 17 0 0 0,7-9 0 0 0,2-1 0 0 0,0 1 0 0 0,0 1 0 0 0,1 0 0 0 0,0 1 0 0 0,3 0 0 0 0,31-22 0 0 0,12-3 0 0 0,-24 15 0 0 0,-7 4 0 0 0,1 1 0 0 0,0 2 0 0 0,1 1 0 0 0,1 1 0 0 0,15-3 0 0 0,-29 11 233 0 0,0 0 0 0 0,0 1-1 0 0,0 1 1 0 0,8 0-233 0 0,-23 2 35 0 0,-1 0 0 0 0,0 0-1 0 0,0 0 1 0 0,1 0 0 0 0,-1 0 0 0 0,0 0 0 0 0,0 1 0 0 0,1-1-1 0 0,-1 0 1 0 0,0 0 0 0 0,0 1 0 0 0,0-1 0 0 0,1 1 0 0 0,-1-1-1 0 0,0 1 1 0 0,0 0 0 0 0,0-1 0 0 0,0 1 0 0 0,0 0 0 0 0,0 0-1 0 0,0 0 1 0 0,0 0 0 0 0,-1 0 0 0 0,1-1 0 0 0,0 1 0 0 0,0 1-1 0 0,-1-1 1 0 0,1 0 0 0 0,-1 0 0 0 0,1 0 0 0 0,-1 0 0 0 0,1 0-1 0 0,-1 1 1 0 0,0-1-35 0 0,1 2 67 0 0,-1-1-1 0 0,0 1 1 0 0,0 0-1 0 0,-1 0 0 0 0,1 0 1 0 0,0 0-1 0 0,-1-1 1 0 0,0 1-1 0 0,1 0 1 0 0,-1-1-1 0 0,0 1 0 0 0,-1 0 1 0 0,0 1-67 0 0,-27 48 372 0 0,-2-1 1 0 0,-2-1-1 0 0,-4 0-372 0 0,13-15-368 0 0,16-18-5674 0 0,6-9 428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104 102 11975 0 0,'0'0'547'0'0,"1"2"-11"0"0,0 0-438 0 0,11 13 17 0 0,-8-11 340 0 0,0-1 0 0 0,1 0 0 0 0,-1 0-1 0 0,1 0 1 0 0,0-1 0 0 0,0 0 0 0 0,0 1-1 0 0,0-2 1 0 0,5 2-455 0 0,-2 0 383 0 0,-2-1-221 0 0,0-1-1 0 0,0 0 0 0 0,1 0 1 0 0,-1-1-1 0 0,0 0 1 0 0,0 0-1 0 0,0 0 0 0 0,0-1 1 0 0,0 0-1 0 0,5-1-161 0 0,9-3 31 0 0,0 0 0 0 0,10-5-31 0 0,-16 5-127 0 0,5-2 222 0 0,0 0 0 0 0,-1-1 0 0 0,4-3-95 0 0,-18 8-147 0 0,1 1 0 0 0,-1-1 1 0 0,0 0-1 0 0,0 0 0 0 0,0-1 1 0 0,0 1-1 0 0,0-1 0 0 0,-1 0 1 0 0,1 0-1 0 0,-1 0 0 0 0,0-1 1 0 0,-1 1-1 0 0,1-1 0 0 0,0-2 147 0 0,-2 6-512 0 0,-17-17-1092 0 0,12 16 1343 0 0,1 0 0 0 0,0 0 0 0 0,-1 0 0 0 0,1 1 1 0 0,-1-1-1 0 0,0 1 0 0 0,0 0 0 0 0,1 0 0 0 0,-1 0 0 0 0,0 0 0 0 0,0 1 0 0 0,0 0 0 0 0,0-1 0 0 0,-3 2 261 0 0,-8-1-155 0 0,-1 2 1 0 0,1 0-1 0 0,-1 1 155 0 0,14-3 17 0 0,-21 5 134 0 0,0 1 1 0 0,0 1-1 0 0,1 1 0 0 0,0 0 0 0 0,0 2 0 0 0,1 1 0 0 0,0 0 0 0 0,1 2 0 0 0,-1 1-151 0 0,10-5 285 0 0,1 1-1 0 0,1 0 1 0 0,-1 0-1 0 0,2 1 1 0 0,-1 0-1 0 0,1 1 0 0 0,1 0 1 0 0,0 0-1 0 0,-1 5-284 0 0,4-8 153 0 0,0 0 1 0 0,1 0-1 0 0,0 1 0 0 0,1-1 0 0 0,-1 0 0 0 0,2 1 0 0 0,-1 0 0 0 0,2-1 1 0 0,-1 1-1 0 0,1 0 0 0 0,1 0 0 0 0,0-1 0 0 0,0 1 0 0 0,2 7-153 0 0,2-7 0 0 0,-3-9 4 0 0,-1 0-1 0 0,0-1 0 0 0,1 1 1 0 0,-1-1-1 0 0,0 1 0 0 0,1-1 1 0 0,-1 0-1 0 0,1 0 0 0 0,-1 1 1 0 0,1-1-1 0 0,-1 0 0 0 0,1 0 1 0 0,0 0-4 0 0,25-3-51 0 0,-14 1-143 0 0,4 0-772 0 0,-1-1 0 0 0,0-1 0 0 0,-1-1 0 0 0,14-5 966 0 0,-23 8-137 0 0,38-13-1397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20 499 13823 0 0,'0'0'315'0'0,"0"0"45"0"0,0 0 21 0 0,0 0-49 0 0,0 0-149 0 0,-1-2 194 0 0,-3-12 4 0 0,0-1-1 0 0,0 0 1 0 0,2 0-1 0 0,0 0 1 0 0,0 0-1 0 0,2 0 1 0 0,0 0-1 0 0,1-7-380 0 0,1 7-228 0 0,1-1 0 0 0,1 1 0 0 0,0-1 0 0 0,1 1 0 0 0,1 1 0 0 0,3-7 228 0 0,-4 11-3 0 0,0 0 1 0 0,1 1-1 0 0,1-1 0 0 0,0 1 0 0 0,0 1 0 0 0,0-1 0 0 0,3 0 3 0 0,8-9 2 0 0,1 1 0 0 0,15-9-2 0 0,-12 11-251 0 0,1 0 0 0 0,1 1 0 0 0,0 2 0 0 0,21-9 251 0 0,-27 15-147 0 0,0 0 1 0 0,0 1-1 0 0,0 1 0 0 0,0 0 0 0 0,1 1 0 0 0,-1 2 0 0 0,11-1 147 0 0,-25 2-63 0 0,1 0 0 0 0,-1 0 0 0 0,1 0 0 0 0,0 0 0 0 0,-1 1 0 0 0,1-1-1 0 0,-1 1 1 0 0,1 1 0 0 0,-1-1 0 0 0,1 0 0 0 0,-1 1 0 0 0,0 0 0 0 0,0 0 0 0 0,0 0 0 0 0,3 3 63 0 0,-6-4-510 0 0,-1-1-70 0 0,1 2 226 0 0,-1 1-1 0 0,1-1 1 0 0,0 1 0 0 0,0-1-1 0 0,0 1 1 0 0,0-1-1 0 0,0 0 1 0 0,1 2 354 0 0,5 8-927 0 0,-5-8 664 0 0,3 17 188 0 0,-4 1 950 0 0,-1-19-614 0 0,0 0-1 0 0,0-1 1 0 0,0 1-1 0 0,0 0 0 0 0,1 0 1 0 0,-1-1-1 0 0,1 1 0 0 0,0 0 1 0 0,-1 0-1 0 0,1-1 1 0 0,1 1-1 0 0,-1-1 0 0 0,0 1 1 0 0,0-1-1 0 0,1 0 1 0 0,-1 1-1 0 0,1-1 0 0 0,0 0 1 0 0,0 0-1 0 0,0 0 0 0 0,0 0 1 0 0,0 0-1 0 0,1 0-260 0 0,0 0 225 0 0,0-1 0 0 0,-1 0 1 0 0,1 0-1 0 0,0 0 0 0 0,-1 0 0 0 0,1 0 0 0 0,0-1 0 0 0,0 1 0 0 0,0-1 0 0 0,0 0 0 0 0,-1 0 0 0 0,1 0 0 0 0,2 0-225 0 0,41-7 312 0 0,-36 5-254 0 0,26-4-78 0 0,-5 0 704 0 0,0 0 0 0 0,0-2 0 0 0,13-6-684 0 0,46-17-860 0 0,-88 30 713 0 0,0 0-1 0 0,0-1 1 0 0,0 0-1 0 0,0 1 1 0 0,0-1 0 0 0,0 0-1 0 0,0 0 1 0 0,-1 0-1 0 0,1 0 1 0 0,-1 0-1 0 0,1-1 1 0 0,-1 1 0 0 0,0 0-1 0 0,0-1 148 0 0,3-5-492 0 0,-3 7-20 0 0,-8-8-512 0 0,4 6 942 0 0,0 0 0 0 0,0 0 0 0 0,0 1 0 0 0,0-1 0 0 0,0 1 0 0 0,-1 0 0 0 0,1 0 0 0 0,-1 0 0 0 0,1 0 0 0 0,-1 0 0 0 0,0 1 0 0 0,0 0 0 0 0,0 0 0 0 0,1 0 0 0 0,-1 0 0 0 0,0 0 0 0 0,0 1 0 0 0,0 0 0 0 0,0 0 0 0 0,0 0 0 0 0,0 0 0 0 0,0 1 0 0 0,0-1 0 0 0,0 1 0 0 0,-3 1 82 0 0,-12 3-98 0 0,0 0 0 0 0,1 2 0 0 0,0 0 0 0 0,0 2 1 0 0,0-1-1 0 0,1 2 0 0 0,-11 8 98 0 0,-17 15-216 0 0,2 1-1 0 0,-3 6 217 0 0,35-29 190 0 0,1 0-1 0 0,1 0 1 0 0,0 1 0 0 0,0 0-1 0 0,2 1 1 0 0,-1 0-1 0 0,1 0 1 0 0,1 0 0 0 0,1 1-1 0 0,-5 14-189 0 0,9-23 86 0 0,-1 1 0 0 0,1-1-1 0 0,-1 1 1 0 0,2 0 0 0 0,-1 0 0 0 0,1 0-1 0 0,0-1 1 0 0,0 1 0 0 0,0 0-1 0 0,1 0 1 0 0,0-1 0 0 0,0 1 0 0 0,0 0-1 0 0,2 2-85 0 0,-2-5 38 0 0,0 0 0 0 0,1 0 0 0 0,-1 0-1 0 0,1 0 1 0 0,0-1 0 0 0,0 1 0 0 0,0 0-1 0 0,0-1 1 0 0,0 1 0 0 0,1-1 0 0 0,-1 0-1 0 0,1 0 1 0 0,-1 0 0 0 0,1 0 0 0 0,0-1-1 0 0,0 1 1 0 0,0-1 0 0 0,0 1 0 0 0,0-1-1 0 0,0 0 1 0 0,0 0 0 0 0,0 0 0 0 0,1-1-1 0 0,-1 1 1 0 0,2-1-38 0 0,4 1 32 0 0,7 1 231 0 0,0 0 1 0 0,0-1 0 0 0,0-1-1 0 0,0-1 1 0 0,0 0 0 0 0,1-1-264 0 0,15-4-1462 0 0,21 0 1462 0 0,-18 5-4910 0 0,-33 1-508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176 124 10135 0 0,'0'0'464'0'0,"0"0"-9"0"0,0-2-295 0 0,1-4-3 0 0,0 4 115 0 0,0 0-1 0 0,0 0 1 0 0,1-1-1 0 0,-1 1 1 0 0,1 0-1 0 0,-1 0 0 0 0,1 1 1 0 0,-1-1-1 0 0,1 0 1 0 0,0 0-1 0 0,2-1-271 0 0,1-2 677 0 0,5-4-319 0 0,1 1 0 0 0,-1 0-1 0 0,1 0 1 0 0,1 1 0 0 0,-1 0 0 0 0,1 1 0 0 0,0 1-1 0 0,1 0 1 0 0,-1 0 0 0 0,1 1 0 0 0,0 1 0 0 0,4-1-358 0 0,-6 2 7 0 0,0 0-1 0 0,0 1 1 0 0,1 0 0 0 0,-1 1 0 0 0,0 0 0 0 0,0 1-1 0 0,1 0 1 0 0,-1 1 0 0 0,0 0 0 0 0,0 1 0 0 0,0 0 0 0 0,0 0-1 0 0,-1 1 1 0 0,7 4-7 0 0,-14-7 0 0 0,0 1 0 0 0,-1-1 0 0 0,1 1 0 0 0,-1 0 0 0 0,0 0 0 0 0,0 0 0 0 0,1 0 0 0 0,-1 0 0 0 0,0 0 0 0 0,0 0 0 0 0,-1 1 0 0 0,1-1 0 0 0,0 1 0 0 0,-1-1 0 0 0,0 1 0 0 0,0 0 0 0 0,1 0 0 0 0,-1-1 0 0 0,-1 1 0 0 0,1 0 0 0 0,0 0 0 0 0,-1 0 0 0 0,0 0 0 0 0,1 2 0 0 0,-2 2 0 0 0,1-1 0 0 0,-1 0 0 0 0,-1 1 0 0 0,1-1 0 0 0,-1 0 0 0 0,0 0 0 0 0,0 0 0 0 0,-1 0 0 0 0,0 0 0 0 0,0-1 0 0 0,-1 1 0 0 0,-1 4 0 0 0,-1-1 0 0 0,-1 0 0 0 0,0-1 0 0 0,0 1 0 0 0,-1-1 0 0 0,1-1 0 0 0,-2 1 0 0 0,-3 1 0 0 0,-2 1 0 0 0,-1-1 0 0 0,0 0 0 0 0,0-1 0 0 0,-1-1 0 0 0,0-1 0 0 0,-22 8-13 0 0,0-2 1 0 0,0-1-1 0 0,-1-2 0 0 0,-1-2 0 0 0,1-2 13 0 0,25-4-272 0 0,0-1-1 0 0,0-1 0 0 0,0 0 1 0 0,0-1-1 0 0,1 0 1 0 0,-1-1-1 0 0,-10-4 273 0 0,23 7-4 0 0,-1-1-94 0 0,0 0 0 0 0,0 1-1 0 0,-1-1 1 0 0,1 0 0 0 0,0 0-1 0 0,0 0 1 0 0,0 0 0 0 0,0 0-1 0 0,0 0 1 0 0,1-1 0 0 0,-1 1-1 0 0,-1-2 99 0 0,-4-9-5820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446 155 8287 0 0,'0'0'191'0'0,"0"0"26"0"0,1 1 9 0 0,27 12 4 0 0,-17-7-154 0 0,-11-5-49 0 0,1-1-1 0 0,-1 1 0 0 0,0-1 0 0 0,0 1 0 0 0,1-1 1 0 0,-1 1-1 0 0,0-1 0 0 0,0 1 0 0 0,0 0 1 0 0,0-1-1 0 0,0 1 0 0 0,0-1 0 0 0,0 1 0 0 0,0-1 1 0 0,0 1-1 0 0,0 0 0 0 0,0-1 0 0 0,0 1 1 0 0,0-1-1 0 0,0 1 0 0 0,0-1 0 0 0,0 1 0 0 0,-1-1 1 0 0,1 1-1 0 0,0-1 0 0 0,-1 1 0 0 0,1-1 0 0 0,0 1-26 0 0,-12 13 1264 0 0,10-12-842 0 0,0-1 90 0 0,2-1 0 0 0,0 0 0 0 0,0 0 0 0 0,0 0 0 0 0,0 0 0 0 0,0 0 0 0 0,0 0 0 0 0,0 0 0 0 0,0 0 0 0 0,0 0-69 0 0,2 0-432 0 0,-1 0-1 0 0,0-1 1 0 0,1 1 0 0 0,-1-1-1 0 0,0 1 1 0 0,0-1 0 0 0,1 1-1 0 0,-1-1 1 0 0,0 0 0 0 0,0 0-1 0 0,0 1 1 0 0,0-1 0 0 0,0 0-1 0 0,0-1-10 0 0,16-15 18 0 0,-13 12-20 0 0,4-4 2 0 0,-1 1 0 0 0,-1-1 0 0 0,0-1 0 0 0,0 1 0 0 0,0-1 0 0 0,-1-1 0 0 0,-3 7 0 0 0,0 0 0 0 0,-1-1 0 0 0,1 0 0 0 0,-1 1 0 0 0,0-1 0 0 0,0 0 0 0 0,0 1 0 0 0,0-1 0 0 0,-1 0 0 0 0,0 0 0 0 0,0 0 0 0 0,0 0 0 0 0,-1 1 0 0 0,0-1 0 0 0,0 0 0 0 0,1 3-17 0 0,-1 0 0 0 0,0 1-1 0 0,1-1 1 0 0,-1 0 0 0 0,0 0-1 0 0,0 1 1 0 0,0-1 0 0 0,0 1 0 0 0,-1-1-1 0 0,1 1 1 0 0,0-1 0 0 0,0 1-1 0 0,-1 0 1 0 0,1 0 0 0 0,-1 0 0 0 0,0-1-1 0 0,1 1 1 0 0,-1 0 17 0 0,-2 0-68 0 0,1 0-1 0 0,0 0 1 0 0,0 0-1 0 0,-1 0 1 0 0,1 0-1 0 0,0 1 1 0 0,-1 0-1 0 0,1-1 1 0 0,0 1-1 0 0,-1 0 69 0 0,-7 1-199 0 0,-1 1 0 0 0,1 0 0 0 0,1 0-1 0 0,-1 1 1 0 0,-9 4 199 0 0,-3 3 0 0 0,0 0 0 0 0,1 2 0 0 0,-11 8 0 0 0,-29 16 0 0 0,37-22 305 0 0,0 1-1 0 0,1 2 1 0 0,1 0-1 0 0,0 2 0 0 0,2 0 1 0 0,-8 10-305 0 0,19-18 55 0 0,-1 0 0 0 0,2 1 1 0 0,0 1-1 0 0,0-1 0 0 0,1 1 1 0 0,0 1-1 0 0,2 0 0 0 0,-1 0 0 0 0,2 0 1 0 0,0 1-1 0 0,-2 7-55 0 0,7-21 488 0 0,11 6 464 0 0,-6-4-935 0 0,0-1 0 0 0,0 1 1 0 0,0-1-1 0 0,0-1 0 0 0,1 1 0 0 0,-1-1 0 0 0,1 0 1 0 0,-1 0-1 0 0,1 0 0 0 0,-1-1 0 0 0,1 0 1 0 0,2 0-18 0 0,13-2-118 0 0,-1-1 0 0 0,17-4 118 0 0,-19 4-207 0 0,-8 0 38 0 0,0 1 0 0 0,0-1 0 0 0,-1-1 0 0 0,1 0 0 0 0,-1 0 0 0 0,1-1 1 0 0,-2 0-1 0 0,1-1 0 0 0,0 0 169 0 0,4-4-302 0 0,-1 0 0 0 0,-1 0-1 0 0,0-1 1 0 0,-1-1 0 0 0,7-8 302 0 0,-8 6-152 0 0,-1 0 0 0 0,0 0 0 0 0,-1 0 0 0 0,0-1 152 0 0,2-10 64 0 0,-9 23 274 0 0,0 2 136 0 0,0 0 34 0 0,0 0-65 0 0,0 2-294 0 0,5 43-577 0 0,-3-1-1 0 0,-2 22 429 0 0,0-33-1920 0 0,0-31 897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13823 0 0,'0'0'315'0'0,"0"0"45"0"0,0 0 21 0 0,0 0-49 0 0,1-2-220 0 0,3-10 175 0 0,-1-1-1 0 0,0 1 1 0 0,0-1 0 0 0,-1 0-1 0 0,0-9-286 0 0,4-29 619 0 0,-2 29-619 0 0,-3 15 0 0 0,0 0 0 0 0,0 1 0 0 0,1-1 0 0 0,0 0 0 0 0,0 1 0 0 0,0-1 0 0 0,1 1 0 0 0,0 0 0 0 0,0 0 0 0 0,0 0 0 0 0,1 0 0 0 0,3-3 0 0 0,15-17 0 0 0,2 2 0 0 0,1 0 0 0 0,26-18 0 0 0,-37 31 0 0 0,1 1 0 0 0,0 1 0 0 0,1 0 0 0 0,-1 1 0 0 0,2 1 0 0 0,-1 1 0 0 0,1 0 0 0 0,9-1 0 0 0,9-1-1562 0 0,1 1 0 0 0,0 1-1 0 0,0 3 1 0 0,15 0 1562 0 0,-31 3-1535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195 100 11975 0 0,'0'0'267'0'0,"0"0"42"0"0,0 0 17 0 0,0 2-28 0 0,1 1-196 0 0,-1 0 0 0 0,1 0-1 0 0,0 0 1 0 0,0 0 0 0 0,1 0-1 0 0,-1-1 1 0 0,0 1 0 0 0,1 0-1 0 0,0-1 1 0 0,0 1 0 0 0,-1-1-1 0 0,1 0 1 0 0,1 0 0 0 0,-1 0-1 0 0,0 0 1 0 0,0 0 0 0 0,1 0-1 0 0,-1 0 1 0 0,1-1-102 0 0,2 1 247 0 0,-1 0 0 0 0,1-1 0 0 0,0 0 0 0 0,0 0-1 0 0,0 0 1 0 0,-1-1 0 0 0,1 0 0 0 0,0 0 0 0 0,0 0-247 0 0,12 0 462 0 0,-5 0-223 0 0,-1-1 1 0 0,0-1-1 0 0,0 0 0 0 0,0-1 0 0 0,0 0 0 0 0,0 0 0 0 0,4-3-239 0 0,17-5-42 0 0,-14 5 44 0 0,0 0 0 0 0,-1-1 0 0 0,2-2-2 0 0,-12 6-8 0 0,-1 0 0 0 0,0-1 1 0 0,0 0-1 0 0,0 0 0 0 0,0-1 0 0 0,-1 0 1 0 0,0 0-1 0 0,0 0 0 0 0,2-2 8 0 0,-6 5-337 0 0,-1 2-138 0 0,-8-16-625 0 0,6 13 1042 0 0,0 1 0 0 0,0-1 0 0 0,0 1 0 0 0,-1-1 0 0 0,1 1 0 0 0,-1 0 0 0 0,0 0 0 0 0,1 0 0 0 0,-1 0 0 0 0,0 0 0 0 0,0 0 0 0 0,0 1 0 0 0,0 0 0 0 0,0 0 0 0 0,-1-1 0 0 0,1 2 0 0 0,0-1 0 0 0,-2 0 58 0 0,-3 0-145 0 0,-1 1-1 0 0,1-1 0 0 0,-1 2 0 0 0,1-1 1 0 0,0 1-1 0 0,-1 0 0 0 0,0 1 146 0 0,-21 6-409 0 0,1 2-1 0 0,-1 0 0 0 0,2 2 1 0 0,0 1-1 0 0,-9 7 410 0 0,17-9 400 0 0,-1 1 0 0 0,2 1 0 0 0,0 1 0 0 0,0 0 0 0 0,-7 9-400 0 0,15-12 253 0 0,1 0 0 0 0,0 1 0 0 0,0 0 0 0 0,1 0 0 0 0,1 1 0 0 0,0 0 0 0 0,1 0 0 0 0,-5 13-253 0 0,6-11 27 0 0,-1 1-3 0 0,2 0-1 0 0,-2 7-23 0 0,5-18 153 0 0,1 1 1 0 0,0 0 0 0 0,1-1-1 0 0,-1 1 1 0 0,1 0-1 0 0,0 0 1 0 0,1-1 0 0 0,-1 1-1 0 0,1 1-153 0 0,0-5 30 0 0,-1 1 0 0 0,1 0 0 0 0,0-1 0 0 0,0 0 0 0 0,0 1 0 0 0,0-1 0 0 0,0 1 0 0 0,1-1-1 0 0,-1 0 1 0 0,1 0 0 0 0,-1 0 0 0 0,1 0 0 0 0,0 0 0 0 0,0 0 0 0 0,0 0 0 0 0,0-1 0 0 0,0 1 0 0 0,0-1 0 0 0,0 1 0 0 0,0-1-1 0 0,1 0 1 0 0,-1 0 0 0 0,1 0 0 0 0,-1 0 0 0 0,1 0 0 0 0,-1-1 0 0 0,1 1 0 0 0,-1-1 0 0 0,1 0 0 0 0,0 1 0 0 0,1-1-30 0 0,11 0 241 0 0,-1-1 0 0 0,0 0 0 0 0,1-1 0 0 0,-1-1 1 0 0,7-2-242 0 0,-3 1 357 0 0,140-37-365 0 0,-70 16-7867 0 0,-73 21 2075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55 10135 0 0,'98'-54'2932'0'0,"-97"53"-1918"0"0,-1 1-61 0 0,0 0-288 0 0,0 0-121 0 0,0 0-28 0 0,0 0-72 0 0,-7 11-272 0 0,-24 31 403 0 0,2 1 0 0 0,1 1 0 0 0,-3 14-575 0 0,-6 7 323 0 0,-133 210 1709 0 0,92-171-2015 0 0,10-14-18 0 0,38-46-300 0 0,1-1-1200 0 0,-14 15 1501 0 0,33-46-583 0 0,-1 0 0 0 0,0-1 0 0 0,-1 0 0 0 0,0-1 0 0 0,-1 0 0 0 0,-8 5 583 0 0,18-13-428 0 0,-1-1 0 0 0,0 1 0 0 0,1 0 0 0 0,-1-1-1 0 0,0 0 1 0 0,1 0 0 0 0,-4 0 428 0 0,-7 1-1535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38 136 13823 0 0,'-9'4'1056'0'0,"-14"5"-529"0"0,23-9-487 0 0,-1 0 0 0 0,1 0 0 0 0,0 0 0 0 0,0 0 0 0 0,-1 0 0 0 0,1 0 0 0 0,0 1 1 0 0,0-1-1 0 0,-1 0 0 0 0,1 0 0 0 0,0 0 0 0 0,0 0 0 0 0,0 0 0 0 0,-1 0 0 0 0,1 1 0 0 0,0-1 0 0 0,0 0 0 0 0,0 0 0 0 0,-1 0 0 0 0,1 0 0 0 0,0 1 1 0 0,0-1-1 0 0,0 0 0 0 0,0 0 0 0 0,0 1 0 0 0,-1-1 0 0 0,1 0 0 0 0,0 0 0 0 0,0 0 0 0 0,0 1 0 0 0,0-1 0 0 0,0 0 0 0 0,0 0 0 0 0,0 1 0 0 0,0-1 1 0 0,0 0-1 0 0,0 0 0 0 0,0 1 0 0 0,0-1 0 0 0,0 0 0 0 0,0 0 0 0 0,0 1 0 0 0,0-1 0 0 0,0 0 0 0 0,1 0 0 0 0,-1 1 0 0 0,0-1 0 0 0,0 0 0 0 0,0 0 1 0 0,0 1-1 0 0,0-1 0 0 0,1 0 0 0 0,-1 0 0 0 0,0 0 0 0 0,0 0 0 0 0,0 1 0 0 0,1-1-40 0 0,12 7 1125 0 0,-8-6-942 0 0,0 0-1 0 0,0 0 1 0 0,0-1-1 0 0,1 0 0 0 0,-1 0 1 0 0,0 0-1 0 0,0-1 1 0 0,1 0-1 0 0,-1 0 1 0 0,0 0-1 0 0,0-1 1 0 0,0 1-1 0 0,2-3-182 0 0,29-5 700 0 0,71-15 947 0 0,5-6-1647 0 0,-10 2-15 0 0,-12 9 15 0 0,4 2 0 0 0,-21 5 0 0 0,-40 5-202 0 0,30-4 439 0 0,-56 11-1142 0 0,0-1-1 0 0,0 1 0 0 0,0 0 0 0 0,4 1 906 0 0,-8-1-2022 0 0,4-1-24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89 13823 0 0,'0'0'630'0'0,"0"0"-13"0"0,0 1-393 0 0,-2 17 466 0 0,0 0 0 0 0,-1-1 0 0 0,-1 1 0 0 0,-1-1 1 0 0,-6 17-691 0 0,-8 29 678 0 0,3-8 253 0 0,16-53-422 0 0,0-1-66 0 0,0 0-434 0 0,0 0 1 0 0,0 0-1 0 0,0 0 0 0 0,0 0 1 0 0,0 0-1 0 0,0 0 0 0 0,0 0 1 0 0,0 0-1 0 0,1 0 1 0 0,-1 0-1 0 0,0 0 0 0 0,1 0 1 0 0,-1-1-1 0 0,1 1 1 0 0,-1 0-1 0 0,1 0-9 0 0,-1-1 1 0 0,1 1 1 0 0,-1-1 0 0 0,1 0-1 0 0,-1 1 1 0 0,1-1-1 0 0,-1 0 1 0 0,0 0-1 0 0,1 1 1 0 0,-1-1-1 0 0,1 0 1 0 0,-1 0 0 0 0,1 0-1 0 0,-1 0 1 0 0,1 0-1 0 0,-1 0 1 0 0,1 0-1 0 0,-1 0 1 0 0,1 0 0 0 0,0 0-1 0 0,0 0-1 0 0,1-1-3 0 0,0 1-1 0 0,1-1 1 0 0,-1 0 0 0 0,1 0-1 0 0,-1 0 1 0 0,0 0 0 0 0,0-1 0 0 0,1 1 3 0 0,-2 0 10 0 0,28-19-10 0 0,-1-1 0 0 0,-1-1 0 0 0,5-6 0 0 0,27-23 0 0 0,-46 41-461 0 0,0-1 0 0 0,-1-1-1 0 0,6-6 462 0 0,-17 16-442 0 0,1 3 292 0 0,6 2 134 0 0,4 4 67 0 0,-10-2 115 0 0,-1-3 19 0 0,34 49 1405 0 0,-21-32-1590 0 0,0 0 0 0 0,0-1 0 0 0,2 0 0 0 0,0-1 0 0 0,18 18 0 0 0,-32-32 73 0 0,0 0 0 0 0,1 0-1 0 0,-2 0 1 0 0,1 0 0 0 0,0 0 0 0 0,0 1-73 0 0,-1-1 133 0 0,0 0 0 0 0,1-1 0 0 0,-1 1 0 0 0,1-1 0 0 0,-1 1-1 0 0,1-1 1 0 0,0 0 0 0 0,0 0 0 0 0,0 0 0 0 0,0 0 0 0 0,0 0 0 0 0,1 0-133 0 0,-2-1 1 0 0,-1-1-1 0 0,1 1 1 0 0,-1-1-1 0 0,1 1 1 0 0,-1-1 0 0 0,1 1-1 0 0,-1-1 1 0 0,1 0-1 0 0,0 1 1 0 0,-1-1-1 0 0,1 0 1 0 0,0 0 0 0 0,-1 0-1 0 0,1 1 1 0 0,0-1-1 0 0,-1 0 1 0 0,1 0-1 0 0,0 0 1 0 0,-1 0-1 0 0,1 0 1 0 0,0 0 0 0 0,0 0-1 0 0,-1 0 1 0 0,1-1-1 0 0,0 1 1 0 0,-1 0-1 0 0,2-1 1 0 0,8-3-1 0 0,3-8 0 0 0,1-1 0 0 0,-2-1 0 0 0,0 0 0 0 0,1-3 0 0 0,2-1 0 0 0,0-1 0 0 0,4 0 0 0 0,-8 8 0 0 0,-1-1 0 0 0,4-6 0 0 0,-6 8 0 0 0,-1 0 0 0 0,2 1 0 0 0,-1 0 0 0 0,5-3 0 0 0,174-133-876 0 0,-176 136 175 0 0,6-3-76 0 0,-2 4-6965 0 0,-8 5 1942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11975 0 0,'0'0'267'0'0,"0"0"42"0"0,0 0 17 0 0,0 0-28 0 0,-1 3-196 0 0,-7 23 230 0 0,4-20-13 0 0,-1 0-37 0 0,2-2-202 0 0,0 0 1 0 0,0 0 0 0 0,0 0-1 0 0,0-1 1 0 0,-1 1-1 0 0,1-1 1 0 0,-1 0-1 0 0,0 0 1 0 0,-4 2-81 0 0,-4 2 595 0 0,-1-1 0 0 0,-9 4-595 0 0,13-7 156 0 0,1 0 0 0 0,0 1 1 0 0,-1 0-1 0 0,1 1 0 0 0,1 0 1 0 0,-1 0-1 0 0,1 1 0 0 0,-5 4-156 0 0,3-1 0 0 0,-7 8 0 0 0,0 1 0 0 0,-10 15 0 0 0,23-27 0 0 0,-1-1 0 0 0,1 1 0 0 0,0-1 0 0 0,0 1 0 0 0,1 0 0 0 0,-1 0 0 0 0,1 0 0 0 0,1 0 0 0 0,-1 1 0 0 0,1-1 0 0 0,0 0 0 0 0,1 5 0 0 0,0-5 157 0 0,1-1 0 0 0,0 1 0 0 0,1-1 0 0 0,0 1 0 0 0,0-1 0 0 0,0 1-1 0 0,0-1 1 0 0,1 0 0 0 0,0 0 0 0 0,0 0 0 0 0,0-1 0 0 0,1 1-157 0 0,-2-3 14 0 0,0-1 1 0 0,0 1 0 0 0,0-1-1 0 0,0 1 1 0 0,1-1-1 0 0,-1 0 1 0 0,0 0-1 0 0,1 0 1 0 0,-1 0-1 0 0,1-1 1 0 0,-1 1 0 0 0,3 0-15 0 0,30 2 433 0 0,-29-3-300 0 0,0-1 1 0 0,0 0-1 0 0,0 0 0 0 0,0 0 1 0 0,0-1-1 0 0,0 0 1 0 0,-1 0-1 0 0,1 0 0 0 0,0-1 1 0 0,-1 0-134 0 0,15-9 153 0 0,0 0 1 0 0,0-3-154 0 0,15-9-100 0 0,-25 18-68 0 0,-1 0-1 0 0,0 0 0 0 0,-1-1 1 0 0,0-1-1 0 0,0 1 0 0 0,2-4 169 0 0,-7 7-70 0 0,0 0-1 0 0,0 0 1 0 0,0-1-1 0 0,0 0 1 0 0,-1 1-1 0 0,1-1 1 0 0,-1 0 0 0 0,0 0-1 0 0,-1 0 1 0 0,1 0-1 0 0,-1-1 1 0 0,0 1-1 0 0,0-5 71 0 0,-1 2-3 0 0,1 0-38 0 0,-1 0 0 0 0,0 1-1 0 0,-1-9 42 0 0,1 14-18 0 0,-1 0-1 0 0,1 0 1 0 0,-1 0-1 0 0,1 0 1 0 0,-1 0-1 0 0,0 0 0 0 0,0 1 1 0 0,0-1-1 0 0,0 0 1 0 0,0 0-1 0 0,0 1 0 0 0,0-1 1 0 0,0 0-1 0 0,-1 1 1 0 0,1 0-1 0 0,-1-1 1 0 0,0 1 18 0 0,-6-5-205 0 0,0 0 0 0 0,-1 1 0 0 0,0 0 0 0 0,0 1 1 0 0,-1 0-1 0 0,1 0 0 0 0,-1 1 0 0 0,1 0 0 0 0,-1 1 1 0 0,-5 0 204 0 0,13 1-270 0 0,0 1 0 0 0,-1 0 0 0 0,1 1 0 0 0,-1-1 0 0 0,1 0 0 0 0,0 1 0 0 0,-1-1 0 0 0,-1 2 270 0 0,-2-1-3294 0 0,5-1-1674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13823 0 0,'12'18'315'0'0,"-9"-15"45"0"0,-3-3 21 0 0,0 0-49 0 0,-4 0-270 0 0,1 0-56 0 0,1 0 0 0 0,0 0 1 0 0,0 1-1 0 0,-1-1 0 0 0,1 1 0 0 0,0 0 1 0 0,0-1-1 0 0,0 1 0 0 0,-1 0 0 0 0,-1 1-6 0 0,-29 15 1432 0 0,32-16-1392 0 0,0 0-1 0 0,0 0 0 0 0,0-1 1 0 0,0 1-1 0 0,0 0 0 0 0,1 0 1 0 0,-1 0-1 0 0,0 0 0 0 0,1 0 1 0 0,-1 0-1 0 0,1 0 0 0 0,-1 0 1 0 0,1 0-1 0 0,-1 1-39 0 0,-1 3 57 0 0,-5 6 621 0 0,0 1-1 0 0,1 0 0 0 0,0 1-677 0 0,3-8-89 0 0,0 1-1 0 0,0-1 0 0 0,0 0 1 0 0,0-1-1 0 0,-1 1 0 0 0,0 0 1 0 0,0-1-1 0 0,0 0 1 0 0,-2 1 89 0 0,0 0-1301 0 0,0 0 0 0 0,-1 0 0 0 0,-7 3 1301 0 0,4-3-1524 0 0,1-1-11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0,'0'0'224'0'0,"0"0"40"0"0,0 0 16 0 0,0 0 8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13823 0 0,'0'0'315'0'0,"0"0"45"0"0,0 0 21 0 0,-2 1-49 0 0,-6 1-313 0 0,-1 0 0 0 0,1 1-1 0 0,0 0 1 0 0,-1 0-1 0 0,1 1 1 0 0,-4 3-19 0 0,-49 31 14 0 0,41-24-16 0 0,3-4 2 0 0,-176 125 0 0 0,168-113 0 0 0,24-21 0 0 0,1-1 0 0 0,0 0 0 0 0,-1 1 0 0 0,1-1 0 0 0,0 0 0 0 0,-1 1 0 0 0,1-1 0 0 0,0 1 0 0 0,-1-1 0 0 0,1 0 0 0 0,0 1 0 0 0,0-1 0 0 0,-1 1 0 0 0,1-1 0 0 0,0 1 0 0 0,0-1 0 0 0,0 1 0 0 0,0-1 0 0 0,0 1 0 0 0,-1-1 0 0 0,1 1 0 0 0,0-1 0 0 0,0 1 0 0 0,1 0 0 0 0,-1-1 0 0 0,4 5 0 0 0,-4-5 0 0 0,3 2 0 0 0,-1 1 0 0 0,1-1 0 0 0,-1 0 0 0 0,1 0 0 0 0,0 0 0 0 0,0 0 0 0 0,0 0 0 0 0,0 0 0 0 0,0-1 0 0 0,0 0 0 0 0,0 1 0 0 0,1-1 0 0 0,1 0 0 0 0,21 9 0 0 0,-19-5 0 0 0,-1-1 0 0 0,0 1 0 0 0,0 1 0 0 0,0-1 0 0 0,-1 1 0 0 0,0 0 0 0 0,0 0 0 0 0,0 0 0 0 0,-1 1 0 0 0,0-1 0 0 0,2 5 0 0 0,14 20 0 0 0,-15-21 0 0 0,-2 2 71 0 0,-3-11-33 0 0,0 0 0 0 0,-1 0 0 0 0,1 1 1 0 0,-1-1-1 0 0,1 0 0 0 0,-1 0 0 0 0,0 0 0 0 0,1 0 0 0 0,-1 0 0 0 0,0 0 1 0 0,0 0-1 0 0,1 0 0 0 0,-1 0 0 0 0,0 0 0 0 0,0 0 0 0 0,0-1 0 0 0,0 1 1 0 0,0 0-1 0 0,-1 0-38 0 0,-26 15 1014 0 0,15-9-784 0 0,8-4-230 0 0,1 0 0 0 0,-2 0 0 0 0,1-1 0 0 0,0 1 0 0 0,-1-1 0 0 0,1 0 0 0 0,-1-1 0 0 0,1 1 0 0 0,-1-1 0 0 0,0 0 0 0 0,0-1 0 0 0,1 1 0 0 0,-4-1 0 0 0,-2 0 0 0 0,-1 0 0 0 0,1 1 0 0 0,0 0 0 0 0,-9 2 0 0 0,9-1-525 0 0,0-1 0 0 0,0-1-1 0 0,1 0 1 0 0,-1 0 0 0 0,0-1-1 0 0,0 0 1 0 0,1-1 0 0 0,-9-2 525 0 0,6-1-1534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62 12695 0 0,'1'-1'580'0'0,"8"-19"199"0"0,-8 17-711 0 0,1-1-1 0 0,0 0 1 0 0,0 0-1 0 0,0 0 1 0 0,0 1-1 0 0,0-1 1 0 0,5-4-1 0 0,-6 7 122 0 0,-1 1-98 0 0,0 0 1 0 0,0-1-1 0 0,1 1 0 0 0,-1-1 1 0 0,0 1-1 0 0,1 0 1 0 0,-1-1-1 0 0,0 1 1 0 0,1 0-1 0 0,-1-1 1 0 0,0 1-1 0 0,1 0 1 0 0,-1 0-1 0 0,1-1 1 0 0,-1 1-1 0 0,1 0 0 0 0,-1 0 1 0 0,1 0-1 0 0,-1 0 1 0 0,1 0-1 0 0,0 0-89 0 0,0 1 1 0 0,0 0-1 0 0,0-1 0 0 0,0 1 0 0 0,0 0 0 0 0,0 0 0 0 0,0 0 1 0 0,0 0-1 0 0,0 0 0 0 0,0 0 0 0 0,-1 1 0 0 0,1-1 1 0 0,0 0-1 0 0,-1 0 0 0 0,1 0 0 0 0,-1 1 0 0 0,0-1 0 0 0,1 0 1 0 0,-1 0-1 0 0,0 1 0 0 0,0-1 0 0 0,0 0 0 0 0,0 1 0 0 0,0-1 1 0 0,0 0-1 0 0,0 1 0 0 0,0-1 0 0 0,0 0 0 0 0,0 1 0 0 0,-1-1 1 0 0,1 0-1 0 0,-1 2 0 0 0,0-2-2 0 0,-7 24 165 0 0,-15 33-1 0 0,3-10 61 0 0,-31 96 581 0 0,39-105-486 0 0,-11 70 0 0 0,-1 65 134 0 0,25-169-446 0 0,-1-4-4 0 0,0 0-1 0 0,0 1 1 0 0,0-1 0 0 0,-1 0 0 0 0,1 1-1 0 0,0-1 1 0 0,0 0 0 0 0,-1 1-1 0 0,1-1 1 0 0,-1 0 0 0 0,1 0-1 0 0,-1 1 1 0 0,0-1 0 0 0,0 1 0 0 0,-29 61-24 0 0,30-62-10 0 0,-1-1 1 0 0,1 0 0 0 0,0 0 0 0 0,0 1 0 0 0,0-1 0 0 0,0 0 0 0 0,-1 0-1 0 0,1 1 1 0 0,0-1 0 0 0,0 0 0 0 0,0 0 0 0 0,0 1 0 0 0,0-1 0 0 0,0 0-1 0 0,0 0 1 0 0,0 1 0 0 0,0-1 0 0 0,0 0 0 0 0,0 1 0 0 0,0-1 0 0 0,0 0-1 0 0,0 0 1 0 0,0 1 0 0 0,0-1 0 0 0,0 0 0 0 0,1 0 0 0 0,-1 1 0 0 0,0-1-1 0 0,0 0 1 0 0,0 0 0 0 0,0 1 0 0 0,0-1 0 0 0,1 0 0 0 0,-1 0 0 0 0,0 1 0 0 0,0-1-1 0 0,0 0 1 0 0,1 0 0 0 0,-1 0 0 0 0,0 0 0 0 0,0 1 0 0 0,1-1 0 0 0,-1 0-1 0 0,0 0 1 0 0,1 0 0 0 0,15 0-2164 0 0,-12 0 1924 0 0,10-1-5362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15663 0 0,'0'0'356'0'0,"0"0"50"0"0,0 0 20 0 0,-1 1-42 0 0,-67 68 346 0 0,4 2-1 0 0,2 4 0 0 0,1 7-729 0 0,-43 75 0 0 0,-13 20 0 0 0,84-124 0 0 0,22-33 0 0 0,-1-1 0 0 0,-2 1 0 0 0,1-3-158 0 0,-9 13-1600 0 0,-2-1 1 0 0,-7 5 1757 0 0,10-7-3728 0 0,21-26 3472 0 0,-3 3-1791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20 13823 0 0,'0'0'315'0'0,"1"-1"45"0"0,3-2-217 0 0,-4 3-119 0 0,0-1 0 0 0,0 1 0 0 0,0 0 0 0 0,0-1 0 0 0,0 1 0 0 0,0 0 0 0 0,0-1 0 0 0,0 1-1 0 0,0-1 1 0 0,0 1 0 0 0,0 0 0 0 0,0-1 0 0 0,0 1 0 0 0,0 0 0 0 0,0-1 0 0 0,0 1 0 0 0,0 0-1 0 0,0-1 1 0 0,-1 1 0 0 0,1 0 0 0 0,0-1 0 0 0,0 1 0 0 0,0 0 0 0 0,-1-1 0 0 0,1 1 0 0 0,0 0-1 0 0,0-1 1 0 0,-1 1 0 0 0,1 0 0 0 0,0 0 0 0 0,0-1 0 0 0,-1 1-24 0 0,0 0 84 0 0,0-1 1 0 0,-1 0-1 0 0,1 1 1 0 0,0-1-1 0 0,-1 1 1 0 0,1 0-1 0 0,-1-1 1 0 0,1 1-1 0 0,-1 0 0 0 0,1 0 1 0 0,-1 0-1 0 0,1 0 1 0 0,0 0-1 0 0,-1 0 1 0 0,0 0-85 0 0,1 0 94 0 0,-2 1-43 0 0,1-1-1 0 0,-1 1 1 0 0,0 0-1 0 0,1 0 1 0 0,-1 0-1 0 0,1 0 1 0 0,-1 0-1 0 0,1 1 1 0 0,-1-1-1 0 0,0 2-50 0 0,-15 6 103 0 0,-16 6-103 0 0,0 2 0 0 0,1 1 0 0 0,0 1 0 0 0,2 2 0 0 0,-12 10 0 0 0,34-24 0 0 0,0 3 0 0 0,9-6 0 0 0,0-2 0 0 0,-2 11 0 0 0,4-8 0 0 0,0-4 0 0 0,-1 1 0 0 0,0 0 0 0 0,0 0 0 0 0,0 0 0 0 0,0 0 0 0 0,0-1 0 0 0,1 1 0 0 0,-1 0 0 0 0,1-1 0 0 0,-1 1 0 0 0,1-1 0 0 0,-1 1 0 0 0,1-1 0 0 0,0 0 0 0 0,0 0 0 0 0,0 0 0 0 0,1 1 0 0 0,5 2 0 0 0,8 6 0 0 0,-8-5 0 0 0,-1 0 0 0 0,0 0 0 0 0,0 0 0 0 0,0 1 0 0 0,-1 0 0 0 0,1 1 0 0 0,-1-1 0 0 0,-1 1 0 0 0,4 5 0 0 0,-1 2 0 0 0,-7-10 0 0 0,-2-1 0 0 0,0 7 0 0 0,0-8 0 0 0,-1 0 0 0 0,1 0 0 0 0,0 0 0 0 0,-1 0 0 0 0,0 0 0 0 0,1-1 0 0 0,-1 1 0 0 0,0 0 0 0 0,0-1 0 0 0,0 1 0 0 0,0-1 0 0 0,0 0 0 0 0,0 0 0 0 0,-2 1 0 0 0,-35 12 0 0 0,20-7 0 0 0,-16 4 0 0 0,0-1 0 0 0,0-1 0 0 0,-1-2 0 0 0,0-2 0 0 0,-15 0 0 0 0,2 1-693 0 0,25-2-1347 0 0,1-2-1 0 0,-6 0 2041 0 0,18-3-5410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83 13823 0 0,'0'0'315'0'0,"-2"1"45"0"0,0 0-309 0 0,-1 0 0 0 0,1 0 1 0 0,0 0-1 0 0,0 0 0 0 0,0 0 1 0 0,0 0-1 0 0,0 0 0 0 0,1 1 0 0 0,-1-1 1 0 0,-1 2-52 0 0,-2 3 108 0 0,-1 1 0 0 0,1 0 0 0 0,-4 7-108 0 0,8-12 92 0 0,0 0 0 0 0,-1 0 0 0 0,1 1 0 0 0,0-1 0 0 0,0 1 0 0 0,1-1 0 0 0,-1 1 0 0 0,0-1 0 0 0,1 1 0 0 0,0-1 0 0 0,-1 1 0 0 0,1 0 0 0 0,0-1 0 0 0,0 1 0 0 0,1 0 0 0 0,-1-1 0 0 0,0 1 0 0 0,1-1 0 0 0,0 1 0 0 0,0-1 0 0 0,-1 1 0 0 0,2 1-92 0 0,2 3 293 0 0,0 0-1 0 0,0-1 1 0 0,1 1 0 0 0,-1-1-1 0 0,1 0 1 0 0,1-1-1 0 0,1 3-292 0 0,-4-5 14 0 0,-1 0-14 0 0,0-1 1 0 0,0 0-1 0 0,0 0 0 0 0,1 0 1 0 0,-1 0-1 0 0,1 0 0 0 0,2 1 0 0 0,-3 0 0 0 0,-1-2 0 0 0,0 0 0 0 0,0 0 0 0 0,0 0 0 0 0,0 0 0 0 0,0-1 0 0 0,0 1 0 0 0,0 0 0 0 0,0-1 0 0 0,0 1 0 0 0,0 0 0 0 0,0-1 0 0 0,0 0 0 0 0,1 1 0 0 0,-1-1 0 0 0,0 0 0 0 0,1 1 56 0 0,0 0 0 0 0,0 0 1 0 0,0-1-1 0 0,0 1 0 0 0,1-1 0 0 0,-1 1 0 0 0,0-1 0 0 0,0 0 0 0 0,0 0 0 0 0,0 0 0 0 0,1 0 0 0 0,-1-1 1 0 0,0 1-1 0 0,0 0 0 0 0,0-1 0 0 0,0 0 0 0 0,0 1 0 0 0,0-1 0 0 0,0 0 0 0 0,0 0 0 0 0,0 0 0 0 0,0 0 1 0 0,0 0-1 0 0,-1-1 0 0 0,1 1 0 0 0,0-1-56 0 0,5-5 157 0 0,1 0 1 0 0,-1-1-1 0 0,-1 0 1 0 0,1-1-1 0 0,-1 0-157 0 0,10-12-198 0 0,59-65 276 0 0,-59 70-796 0 0,0 1 0 0 0,1 1 1 0 0,1 0-1 0 0,2-1 718 0 0,-13 11-323 0 0,2-2-972 0 0,1 0 0 0 0,-1 0 0 0 0,1 1 0 0 0,9-3 1295 0 0,-6 4-1536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0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58 104 13823 0 0,'0'0'315'0'0,"0"0"45"0"0,13 0 465 0 0,83 8 1131 0 0,-2-9 172 0 0,-82 2-2108 0 0,0-1 0 0 0,0 0 0 0 0,0-1 0 0 0,0 0-1 0 0,0-1 1 0 0,5-1-20 0 0,-10 1-135 0 0,0 0 0 0 0,0 0 0 0 0,-1-1 0 0 0,1 0-1 0 0,0 0 1 0 0,-1 0 0 0 0,0-1 0 0 0,0 0 0 0 0,0 0-1 0 0,0-1 1 0 0,1-2 135 0 0,-6 7-72 0 0,0-1-1 0 0,0 0 1 0 0,0 1 0 0 0,-1-1-1 0 0,1 0 1 0 0,0 0 0 0 0,0 0-1 0 0,-1 0 1 0 0,1 0-1 0 0,0 0 1 0 0,-1 0 0 0 0,1 0-1 0 0,-1 0 1 0 0,0 0 0 0 0,1 0-1 0 0,-1 0 1 0 0,0 0-1 0 0,1 0 1 0 0,-1-1 0 0 0,0 1-1 0 0,0 0 1 0 0,0 0-1 0 0,0 0 1 0 0,0 0 0 0 0,0-1-1 0 0,-1 1 1 0 0,1 0 0 0 0,0 0-1 0 0,-1 0 1 0 0,1 0-1 0 0,0 0 1 0 0,-1 0 0 0 0,1 0-1 0 0,-1 0 1 0 0,0 0 0 0 0,1 0-1 0 0,-1 0 1 0 0,0 0-1 0 0,1 0 1 0 0,-1 0 0 0 0,0 1-1 0 0,0-1 1 0 0,0 0-1 0 0,0 0 73 0 0,-2-1-136 0 0,-1 0-1 0 0,0-1 1 0 0,0 1-1 0 0,0 0 0 0 0,0 1 1 0 0,0-1-1 0 0,0 1 0 0 0,0 0 1 0 0,0 0-1 0 0,0 0 0 0 0,-2 0 137 0 0,-7 1-3 0 0,1 1 0 0 0,0-1 0 0 0,-1 2 0 0 0,1 0 0 0 0,0 1 0 0 0,-1 0 3 0 0,-18 3 2 0 0,10-1 323 0 0,0 1-1 0 0,0 0 1 0 0,1 1-1 0 0,0 2 0 0 0,0 0 1 0 0,1 1-1 0 0,0 1 1 0 0,0 0-1 0 0,-15 14-324 0 0,29-21 69 0 0,1 0 0 0 0,-1 1 0 0 0,2-1-1 0 0,-1 1 1 0 0,0 0 0 0 0,1 0 0 0 0,0 0 0 0 0,0 0-1 0 0,0 1 1 0 0,-1 4-69 0 0,3-8 18 0 0,0 1 0 0 0,0-1 0 0 0,0 1 0 0 0,1 0 0 0 0,-1-1 0 0 0,1 1 0 0 0,0 0 0 0 0,0-1 0 0 0,0 1 0 0 0,0 0 0 0 0,0-1 0 0 0,1 1 0 0 0,-1 0 0 0 0,1-1 0 0 0,-1 1 0 0 0,1 0 0 0 0,0-1 0 0 0,0 1 0 0 0,0-1 0 0 0,1 0 0 0 0,-1 1 0 0 0,1-1 0 0 0,-1 0 0 0 0,2 2-18 0 0,8 6-210 0 0,0-1-1 0 0,1 0 1 0 0,0 0-1 0 0,0-2 1 0 0,1 1-1 0 0,13 5 211 0 0,6 3-2033 0 0,-16-7-4015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36 13823 0 0,'10'-7'380'0'0,"-3"1"-79"0"0,1 1 0 0 0,0 0-1 0 0,0 0 1 0 0,5-2-301 0 0,-12 7 365 0 0,-1 0 122 0 0,0 0 22 0 0,0 0-66 0 0,2 10-278 0 0,-3 0-165 0 0,-3-5 42 0 0,0 0 1 0 0,0 0-1 0 0,-1-1 0 0 0,1 1 0 0 0,-1-1 1 0 0,0 0-1 0 0,0 0 0 0 0,-5 2-42 0 0,3-1 105 0 0,-20 13 1430 0 0,-28 14-1535 0 0,14-10 70 0 0,4-2-70 0 0,19-11 0 0 0,1 1 0 0 0,-13 9 0 0 0,26-16 0 0 0,0 0 0 0 0,0 0 0 0 0,0 1 0 0 0,0-1 0 0 0,0 1 0 0 0,1 0 0 0 0,0 0 0 0 0,0 1 0 0 0,0-1 0 0 0,0 1 0 0 0,1-1 0 0 0,-1 4 0 0 0,1 1 0 0 0,6 1 0 0 0,0-3 0 0 0,1-1 0 0 0,0 1 0 0 0,1-1 0 0 0,-1 0 0 0 0,1 0 0 0 0,0 0 0 0 0,4 1 0 0 0,14 11 0 0 0,13 6 0 0 0,20 15 0 0 0,-51-34 0 0 0,1 0 0 0 0,-1 1 0 0 0,0-1 0 0 0,0 1 0 0 0,-1 1 0 0 0,0-1 0 0 0,0 1 0 0 0,0 0 0 0 0,-1 0 0 0 0,3 6 0 0 0,-4 2 0 0 0,-7-11 0 0 0,3-3 0 0 0,-2 2 0 0 0,1 1 0 0 0,-1-1 0 0 0,-1 0 0 0 0,1 0 0 0 0,0-1 0 0 0,-1 1 0 0 0,1 0 0 0 0,-1-1 0 0 0,0 0 0 0 0,0 0 0 0 0,0 0 0 0 0,0-1 0 0 0,-2 1 0 0 0,-11 3 0 0 0,1-1 0 0 0,-16 2 0 0 0,5-2 0 0 0,-6 1-567 0 0,1-2-1 0 0,-1-1 0 0 0,-20-3 568 0 0,23 1-3641 0 0,-10-1-2407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 8287 0 0,'0'0'382'0'0,"4"0"-8"0"0,11-3-240 0 0,-4-2 566 0 0,-9 2-1573 0 0,-7 3 2951 0 0,2 5 4158 0 0,3 14-6199 0 0,1-13-41 0 0,-1-4 4 0 0,0-1 0 0 0,0 0 0 0 0,0 1 0 0 0,0-1 0 0 0,0 1 0 0 0,0-1 0 0 0,0 1 0 0 0,1-1 0 0 0,-1 0 0 0 0,0 1 0 0 0,1-1 0 0 0,0 0 0 0 0,-1 1 0 0 0,1-1 0 0 0,0 0 0 0 0,-1 0 0 0 0,1 0 0 0 0,0 1 0 0 0,0-1 0 0 0,0 0 0 0 0,0 0 0 0 0,0 0 0 0 0,0 0 0 0 0,4 2 0 0 0,51 45 458 0 0,-46-38-51 0 0,0 1 1 0 0,0 0 0 0 0,2 5-408 0 0,-8-10-205 0 0,0 1 0 0 0,-1-1 0 0 0,0 1 0 0 0,0 0 0 0 0,0 0 0 0 0,-1 0 0 0 0,1 5 205 0 0,-2-8-6 0 0,1 0 0 0 0,-2 1 0 0 0,1-1 1 0 0,0 0-1 0 0,-1 1 0 0 0,0-1 1 0 0,0 0-1 0 0,0 1 0 0 0,-1-1 1 0 0,1 0-1 0 0,-1 1 0 0 0,0-1 0 0 0,0 0 1 0 0,-1 0-1 0 0,1 1 0 0 0,-1-1 1 0 0,0-1-1 0 0,0 1 0 0 0,0 0 1 0 0,-1 0-1 0 0,1-1 0 0 0,-1 1 0 0 0,0-1 1 0 0,0 0-1 0 0,0 0 0 0 0,0 0 1 0 0,-1 0-1 0 0,1 0 0 0 0,-3 0 6 0 0,-8 5-280 0 0,0 0 0 0 0,-1-2 0 0 0,0 1 1 0 0,-1-2-1 0 0,1 0 0 0 0,-1-1 0 0 0,-4 0 280 0 0,4 0-73 0 0,-23-2 57 0 0,32 1-1012 0 0,5-2-4112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13823 0 0,'0'0'315'0'0,"0"0"45"0"0,0 0 21 0 0,0 0-49 0 0,2 3-220 0 0,-2 2-38 0 0,1-1 0 0 0,0 1 0 0 0,-1 0 0 0 0,0-1 0 0 0,0 1 0 0 0,-1 0 0 0 0,1-1 0 0 0,-1 1 0 0 0,0 0 0 0 0,0-1-1 0 0,0 1 1 0 0,-1-1 0 0 0,0 0 0 0 0,0 1-74 0 0,-8 17 509 0 0,0 0-1 0 0,-4 4-508 0 0,-66 118 186 0 0,-101 171 935 0 0,130-236-751 0 0,-3-2 1 0 0,-56 60-371 0 0,79-101-232 0 0,-22 24 164 0 0,13-23-6042 0 0,29-28 496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15663 0 0,'0'0'356'0'0,"0"0"50"0"0,0 0 20 0 0,0 0-42 0 0,1 1-250 0 0,1 0-133 0 0,-1 1 0 0 0,1-1 1 0 0,-1 0-1 0 0,1 0 1 0 0,0 0-1 0 0,-1-1 0 0 0,1 1 1 0 0,0 0-1 0 0,0-1 1 0 0,0 1-1 0 0,0-1 0 0 0,0 1 1 0 0,0-1-1 0 0,0 0-1 0 0,34 3 319 0 0,-32-3-207 0 0,9-1 165 0 0,0 1-1 0 0,0-2 1 0 0,0 0 0 0 0,6-2-277 0 0,13-2 401 0 0,202-41 1744 0 0,6-11-2145 0 0,-41 8-1 0 0,-152 39-1400 0 0,-2-2 0 0 0,1-2 1 0 0,27-15 1400 0 0,-35 11-1534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13823 0 0,'-7'6'162'0'0,"0"1"0"0"0,0 0 0 0 0,1 0 0 0 0,0 0-1 0 0,0 1 1 0 0,1 0 0 0 0,0 1 0 0 0,0-1 0 0 0,-3 9-162 0 0,-9 15 39 0 0,-122 222-39 0 0,52-90 0 0 0,-31 33 0 0 0,4-39 2040 0 0,111-153-2039 0 0,0-1 1 0 0,0 0-1 0 0,0-1 0 0 0,-1 1 0 0 0,1-1 1 0 0,-1 1-1 0 0,0-1 0 0 0,0 0 0 0 0,-1-1 1 0 0,1 1-1 0 0,-1-1 0 0 0,1 0 0 0 0,-4 1-1 0 0,8-3 0 0 0,0 1 0 0 0,-1-1 0 0 0,1 0 0 0 0,0 0 0 0 0,-1 0 0 0 0,1 0 0 0 0,0 0 0 0 0,-1 0 0 0 0,1 0 0 0 0,0 0 0 0 0,-1 0 0 0 0,1 0 0 0 0,0 0 0 0 0,-1-1 0 0 0,1 1 0 0 0,0 0 0 0 0,0 0 0 0 0,-1 0 0 0 0,1 0 0 0 0,0 0 0 0 0,-1-1 0 0 0,1 1 0 0 0,0 0 0 0 0,-1-1 0 0 0,1-1 0 0 0,-1 1 0 0 0,1 0 0 0 0,-1-1 0 0 0,1 1 0 0 0,0 0 0 0 0,-1-1 0 0 0,1 1 0 0 0,0 0 0 0 0,0-1 0 0 0,0 1 0 0 0,0-1 0 0 0,0 1 0 0 0,0 0 0 0 0,1-1 0 0 0,-1 1 0 0 0,0 0 0 0 0,1-1 0 0 0,-1 1 0 0 0,1 0 0 0 0,0-1 0 0 0,14-29 0 0 0,4 6-13 0 0,1 1 1 0 0,1 0-1 0 0,1 1 0 0 0,1 2 0 0 0,8-6 13 0 0,-2 2-482 0 0,2 1 0 0 0,1 2 0 0 0,1 1 0 0 0,23-10 482 0 0,-48 27 261 0 0,0 1 0 0 0,0 0 0 0 0,0 1 0 0 0,1 0 0 0 0,-1 0 0 0 0,1 0 0 0 0,7 1-261 0 0,-14 2 12 0 0,-1 0 0 0 0,1 0-1 0 0,-1 0 1 0 0,1 0 0 0 0,-1 0 0 0 0,0 0 0 0 0,1 1 0 0 0,-1-1-1 0 0,0 0 1 0 0,0 1 0 0 0,0-1 0 0 0,0 1 0 0 0,0-1 0 0 0,-1 1-12 0 0,1-1-1 0 0,0 1 0 0 0,1 1 0 0 0,-1-1-1 0 0,0 1 1 0 0,0 0-1 0 0,0-1 1 0 0,0 1 0 0 0,0 0-1 0 0,0 0 1 0 0,-1 0 0 0 0,0-1-1 0 0,1 1 1 0 0,-1 0 0 0 0,0 3 1 0 0,-2 5 20 0 0,0 1 1 0 0,-1-1 0 0 0,-1 6-21 0 0,1-7 27 0 0,-7 40 1716 0 0,9-48-1944 0 0,0 19-5775 0 0,1-19 362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181 100 11975 0 0,'0'0'267'0'0,"0"0"42"0"0,0 0 17 0 0,1 1-28 0 0,43 44 737 0 0,-43-44-916 0 0,0 0-1 0 0,1 0 1 0 0,-1 0 0 0 0,1 0 0 0 0,-1-1-1 0 0,1 1 1 0 0,-1 0 0 0 0,1-1 0 0 0,-1 1-1 0 0,1-1 1 0 0,1 1-119 0 0,0 0 227 0 0,4 0 47 0 0,-1 0-1 0 0,0 0 0 0 0,0 0 1 0 0,1 0-1 0 0,-1-1 1 0 0,0 0-1 0 0,1-1 0 0 0,-1 0 1 0 0,0 1-1 0 0,0-2 0 0 0,6-1-273 0 0,9-4 414 0 0,1-1-1 0 0,13-7-413 0 0,-1 1-154 0 0,-24 9 150 0 0,-1 0 0 0 0,1-1-1 0 0,-1 0 1 0 0,4-3 4 0 0,9-6-384 0 0,-18 12 205 0 0,0 0 1 0 0,0 0 0 0 0,0-1-1 0 0,0 1 1 0 0,0-1-1 0 0,0-1 179 0 0,-3 4-140 0 0,1-1 0 0 0,-1 0 0 0 0,0 0 0 0 0,0 0 0 0 0,0 0 0 0 0,0 0 0 0 0,0 0 0 0 0,0 0 0 0 0,0 0 0 0 0,-1 0 0 0 0,1-1 0 0 0,-1 1 0 0 0,0 0 0 0 0,1-2 140 0 0,-2 4-29 0 0,1-1 1 0 0,-1 1-1 0 0,1 0 0 0 0,0-1 0 0 0,-1 1 0 0 0,1 0 1 0 0,-1-1-1 0 0,1 1 0 0 0,-1 0 0 0 0,1-1 0 0 0,-1 1 1 0 0,1 0-1 0 0,-1 0 0 0 0,1 0 0 0 0,-1 0 0 0 0,0 0 1 0 0,1 0-1 0 0,-1 0 0 0 0,0 0 29 0 0,0-1-45 0 0,-4 1 26 0 0,-1-1 0 0 0,1 1-1 0 0,-1-1 1 0 0,1 1-1 0 0,-1 1 1 0 0,1-1 0 0 0,-1 1-1 0 0,1 0 1 0 0,-1 1 19 0 0,-50 16-862 0 0,35-10 442 0 0,-34 13 614 0 0,2 2 0 0 0,1 3 0 0 0,1 1 0 0 0,-19 16-194 0 0,53-31 498 0 0,-1 1 1 0 0,2 1-1 0 0,0 0 0 0 0,0 2 0 0 0,-10 14-498 0 0,23-27 15 0 0,1 1 0 0 0,-1 0 0 0 0,1 0 0 0 0,0 0 0 0 0,1 1 0 0 0,-1-1 0 0 0,1 0 0 0 0,-1 1 0 0 0,1-1 0 0 0,0 1 0 0 0,0 4-15 0 0,2 7 0 0 0,2-13 0 0 0,-1-1 0 0 0,-1-1 0 0 0,-1 1 0 0 0,1 0 0 0 0,0-1 0 0 0,0 1 0 0 0,1-1 0 0 0,-1 0 0 0 0,0 1 0 0 0,0-1 0 0 0,1 0 0 0 0,-1 0 0 0 0,1 0 0 0 0,-1 0 0 0 0,1 0 0 0 0,-1 0 0 0 0,1 0 0 0 0,0 0 0 0 0,-1-1 0 0 0,1 1 0 0 0,0 0 0 0 0,3 0 0 0 0,0 1 109 0 0,1-1 0 0 0,0 0 0 0 0,-1 0 0 0 0,1-1 0 0 0,0 0 0 0 0,0 0 0 0 0,1 0-109 0 0,44-5 866 0 0,-40 4-881 0 0,123-13-7208 0 0,-105 10 5176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192 186 8287 0 0,'0'0'382'0'0,"0"0"-8"0"0,-4 10 210 0 0,-4 1-75 0 0,2 0-1 0 0,-1 1 0 0 0,2-1 0 0 0,0 1 0 0 0,-1 3-508 0 0,-10 21 946 0 0,-68 146 1251 0 0,81-176-2194 0 0,-1-1 0 0 0,1 0 0 0 0,-1 0 0 0 0,0 0 0 0 0,0 0-1 0 0,-1 1-2 0 0,-2 1-1 0 0,1-2 1 0 0,5-5 0 0 0,1 0 0 0 0,0 0 0 0 0,-1 0 0 0 0,1 0 0 0 0,-1 0 0 0 0,1 0 0 0 0,-1 0 0 0 0,1-1 0 0 0,0 1 0 0 0,-1 0 0 0 0,1 0 0 0 0,0 0 0 0 0,-1 0 0 0 0,1-1 0 0 0,0 1 0 0 0,-1 0 0 0 0,1 0 0 0 0,0-1 0 0 0,-1 1 0 0 0,1 0 0 0 0,-1-2 0 0 0,1 1 0 0 0,-1-1 0 0 0,1 1 0 0 0,0-1 0 0 0,-1 1 0 0 0,1 0 0 0 0,0-1 0 0 0,0 1 0 0 0,0-1 0 0 0,0 1 0 0 0,0-1 0 0 0,1 1 0 0 0,-1-1 0 0 0,0 1 0 0 0,1-1 0 0 0,-1 1 0 0 0,1-1 0 0 0,10-26 0 0 0,7-1 0 0 0,12-14 0 0 0,-2 2 0 0 0,12-15-664 0 0,2 1 0 0 0,3 3 0 0 0,17-14 664 0 0,-45 50 110 0 0,0 1-1 0 0,0 0 1 0 0,2 1-1 0 0,0 2 1 0 0,0 0-1 0 0,1 0 1 0 0,0 2-1 0 0,20-7-109 0 0,-33 15 225 0 0,0-1 0 0 0,0 1 0 0 0,0 1 0 0 0,0 0 0 0 0,1 0-1 0 0,-1 0 1 0 0,4 1-225 0 0,-9-1 55 0 0,0 2-1 0 0,0-1 0 0 0,0 0 0 0 0,0 0 1 0 0,0 1-1 0 0,0-1 0 0 0,0 1 0 0 0,0-1 1 0 0,0 1-1 0 0,0 0 0 0 0,0 0 1 0 0,0 0-1 0 0,-1 0 0 0 0,1 0 0 0 0,0 0 1 0 0,-1 0-1 0 0,1 0 0 0 0,-1 1 0 0 0,0-1 1 0 0,1 1-1 0 0,-1-1 0 0 0,0 1 1 0 0,0 0-1 0 0,0-1 0 0 0,0 1 0 0 0,0 0 1 0 0,0 0-1 0 0,0 0 0 0 0,0 0-54 0 0,1 10 3 0 0,0 0-1 0 0,-1-1 1 0 0,0 1 0 0 0,-1 0-1 0 0,0 0 1 0 0,-1 0-1 0 0,-2 8-2 0 0,1 14-2 0 0,1-25 2 0 0,-1 1 0 0 0,0 0 0 0 0,0-1 0 0 0,0 1 0 0 0,-2-1 0 0 0,1 0 0 0 0,-5 8 0 0 0,-7 13 0 0 0,-14 18 0 0 0,19-32 0 0 0,-16 22-1931 0 0,-19 21 1931 0 0,13-18-3909 0 0,1 5 3909 0 0,22-32-4968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13823 0 0,'0'0'315'0'0,"0"0"45"0"0,1 2 21 0 0,0 4-233 0 0,0 0 0 0 0,0 0 0 0 0,1 0 1 0 0,0 0-1 0 0,0 0 0 0 0,1 0 0 0 0,-1-1 0 0 0,1 1 0 0 0,1-1 0 0 0,0 2-148 0 0,-2-4 144 0 0,1 0 1 0 0,0-1-1 0 0,0 1 1 0 0,0 0-1 0 0,0-1 0 0 0,0 0 1 0 0,0 1-1 0 0,1-1 1 0 0,-1 0-1 0 0,1-1 1 0 0,0 1-1 0 0,-1-1 0 0 0,1 0 1 0 0,0 1-1 0 0,0-2 1 0 0,0 1-1 0 0,1 0-144 0 0,9 0 364 0 0,1 0-1 0 0,-1-1 1 0 0,1 0-1 0 0,-1-1 1 0 0,1-1-1 0 0,9-3-363 0 0,7-2 238 0 0,1-2-1 0 0,12-6-237 0 0,-35 12 0 0 0,45-19 0 0 0,-48 20 0 0 0,0-1 0 0 0,0-1 0 0 0,0 1 0 0 0,-1-1 0 0 0,0 0 0 0 0,0 0 0 0 0,2-2 0 0 0,-4 3-33 0 0,0 0-1 0 0,0-1 1 0 0,-1 1-1 0 0,1-1 1 0 0,-1 1 0 0 0,0-1-1 0 0,0 0 1 0 0,-1 0-1 0 0,1 0 1 0 0,-1 0-1 0 0,0 0 1 0 0,0 0 33 0 0,-1 3-39 0 0,0 1-1 0 0,0-1 1 0 0,0 1 0 0 0,0 0 0 0 0,-1-1-1 0 0,1 1 1 0 0,0 0 0 0 0,0-1 0 0 0,-1 1-1 0 0,1 0 1 0 0,0-1 0 0 0,-1 1 0 0 0,1 0-1 0 0,0 0 1 0 0,-1-1 0 0 0,1 1 0 0 0,0 0-1 0 0,-1 0 1 0 0,1 0 0 0 0,-1-1 0 0 0,1 1-1 0 0,0 0 1 0 0,-1 0 0 0 0,1 0-1 0 0,-1 0 1 0 0,1 0 0 0 0,0 0 0 0 0,-1 0-1 0 0,1 0 1 0 0,-1 0 0 0 0,1 0 0 0 0,-1 0-1 0 0,1 0 1 0 0,0 0 0 0 0,-1 0 0 0 0,1 1-1 0 0,-1-1 1 0 0,1 0 0 0 0,0 0 0 0 0,-1 0-1 0 0,1 1 40 0 0,-2-1 35 0 0,-13 5-37 0 0,1 0-1 0 0,0 0 1 0 0,0 1-1 0 0,0 1 1 0 0,1 1 0 0 0,0 0-1 0 0,0 1 3 0 0,-6 3 1 0 0,-26 16-1 0 0,2 2 0 0 0,2 1 0 0 0,0 3 0 0 0,-11 15 0 0 0,18-11 0 0 0,28-27 0 0 0,8-7 0 0 0,7-4 0 0 0,-8 0 0 0 0,38-4 0 0 0,0-2 0 0 0,29-8 0 0 0,-22 4 0 0 0,24-5-5385 0 0,-38 8-678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13823 0 0,'0'0'315'0'0,"0"0"45"0"0,0 0 21 0 0,0 0-49 0 0,-1 1-220 0 0,-3 4-110 0 0,0-1 0 0 0,-1 0 0 0 0,0-1 0 0 0,1 1 0 0 0,-1-1 0 0 0,-1 0 0 0 0,-2 2-2 0 0,-10 5-2 0 0,4 0 2 0 0,1 0 0 0 0,1 1 0 0 0,0 0 0 0 0,0 1 0 0 0,1 0 0 0 0,1 1 0 0 0,-10 13 0 0 0,-8 19 0 0 0,-18 39 0 0 0,46-83 0 0 0,-5 9 147 0 0,0-1 0 0 0,1 1 0 0 0,0 0 0 0 0,-1 7-147 0 0,4-14 53 0 0,1 0 0 0 0,-1 0 0 0 0,1 0-1 0 0,-1 0 1 0 0,1 1 0 0 0,0-1 0 0 0,0 0-1 0 0,1 0 1 0 0,-1 0 0 0 0,0 0-1 0 0,1 1 1 0 0,0-1 0 0 0,0 0 0 0 0,0 0-1 0 0,0 0 1 0 0,1 2-53 0 0,0-4 131 0 0,-1 1-1 0 0,1-1 0 0 0,0 0 0 0 0,-1 1 1 0 0,1-1-1 0 0,0 0 0 0 0,0 0 1 0 0,0 0-1 0 0,0 0 0 0 0,0-1 1 0 0,0 1-1 0 0,0-1 0 0 0,0 1 1 0 0,2 0-131 0 0,-1-1 223 0 0,11 4-91 0 0,-1-2 1 0 0,1 1-1 0 0,0-2 0 0 0,-1 0 0 0 0,2-1-132 0 0,-8 0-5 0 0,-1 0 1 0 0,1-1-1 0 0,0 1 0 0 0,-1-1 0 0 0,1-1 0 0 0,-1 0 1 0 0,1 0-1 0 0,-1 0 0 0 0,0 0 0 0 0,0-1 0 0 0,3-2 5 0 0,-7 4 0 0 0,0-1 0 0 0,0 0 0 0 0,0 0 0 0 0,0 0 0 0 0,0 0 0 0 0,-1 0 0 0 0,1 0 0 0 0,-1 0 0 0 0,1 0 0 0 0,-1-1 0 0 0,0 1 0 0 0,0-1 0 0 0,0 1 0 0 0,0-1 0 0 0,0 1 0 0 0,-1-1 0 0 0,1 1 0 0 0,-1-2 0 0 0,2-8 0 0 0,-2 1 0 0 0,1-1 0 0 0,-2-8 0 0 0,1 2 0 0 0,0-9-332 0 0,-1 0 0 0 0,-1 0 0 0 0,-2 0 0 0 0,0 1 0 0 0,-2 0 0 0 0,-4-13 332 0 0,10 38-103 0 0,-1 0-1 0 0,1-1 1 0 0,-1 1 0 0 0,1 0-1 0 0,-1-1 1 0 0,1 1 0 0 0,-1 0-1 0 0,0 0 1 0 0,1-1-1 0 0,-1 1 1 0 0,0 0 0 0 0,0 0-1 0 0,0 0 1 0 0,0 0 0 0 0,0 0-1 0 0,0 0 1 0 0,0 0 0 0 0,-1 1-1 0 0,1-1 1 0 0,0 0-1 0 0,0 1 1 0 0,-1-1 0 0 0,1 1-1 0 0,0-1 1 0 0,-1 1 0 0 0,1-1-1 0 0,0 1 1 0 0,-1 0-1 0 0,1 0 1 0 0,0 0 0 0 0,-1 0-1 0 0,0 0 104 0 0,2 0-142 0 0,-1 0-1 0 0,1 0 0 0 0,-1 0 0 0 0,1 0 1 0 0,-1 0-1 0 0,1 1 0 0 0,-1-1 0 0 0,1 0 1 0 0,-1 0-1 0 0,1 1 0 0 0,0-1 1 0 0,-1 0-1 0 0,1 1 0 0 0,-1-1 0 0 0,1 0 1 0 0,0 1-1 0 0,-1-1 0 0 0,1 1 0 0 0,0-1 1 0 0,-1 1 142 0 0,0 0-655 0 0,-4 6-3440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59 463 8287 0 0,'-19'46'774'0'0,"4"-11"507"0"0,4-13 2456 0 0,10-21-2713 0 0,1-1 0 0 0,0 0-69 0 0,0 0-290 0 0,0 0-121 0 0,-4-6 490 0 0,-2-4-528 0 0,5 3-348 0 0,0-1 0 0 0,0 0 0 0 0,1 1 0 0 0,0-1 0 0 0,1 0 0 0 0,0 1 0 0 0,0-1 0 0 0,0 1 0 0 0,1-1 0 0 0,0 1 0 0 0,2-4-158 0 0,6-14 416 0 0,1 1 1 0 0,9-16-417 0 0,-5 15 152 0 0,0 0 0 0 0,2 2 0 0 0,1-1-1 0 0,1 2 1 0 0,1 1 0 0 0,1 0 0 0 0,1 1 0 0 0,14-9-152 0 0,1 1-20 0 0,1 3 1 0 0,2 1-1 0 0,0 2 1 0 0,1 2-1 0 0,7-1 20 0 0,-40 17-93 0 0,1 1 0 0 0,-1 1-1 0 0,0-1 1 0 0,1 1 0 0 0,0 1-1 0 0,5-1 94 0 0,-12 2-181 0 0,1 0 0 0 0,0 0 0 0 0,-1 0 0 0 0,1 0 0 0 0,0 0 0 0 0,-1 1 0 0 0,1-1-1 0 0,-1 1 1 0 0,1 0 0 0 0,-1-1 0 0 0,1 1 0 0 0,-1 1 0 0 0,1-1 0 0 0,-1 0 0 0 0,0 0 0 0 0,0 1 0 0 0,0 0-1 0 0,1-1 1 0 0,-2 1 0 0 0,1 0 0 0 0,0 0 0 0 0,0 0 0 0 0,0 1 181 0 0,5 9-2445 0 0,1 0-3697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103 336 13823 0 0,'-1'1'315'0'0,"-37"43"917"0"0,28-31-1223 0 0,0-1 0 0 0,-1 0 0 0 0,-1-1 0 0 0,-7 7-9 0 0,17-17 365 0 0,2-1 122 0 0,0 0 22 0 0,0 0-66 0 0,0-2-294 0 0,1-3-63 0 0,-1 0-1 0 0,1 0 0 0 0,0 1 1 0 0,0-1-1 0 0,1 0 1 0 0,-1 1-1 0 0,1-1 1 0 0,0 1-1 0 0,0 0 0 0 0,1-2-85 0 0,30-43 1135 0 0,-17 27-1076 0 0,-5 4-57 0 0,2 1 1 0 0,0 0-1 0 0,2 1 0 0 0,-1 1 1 0 0,2 0-1 0 0,0 1 0 0 0,4-3-2 0 0,-11 11 0 0 0,30-22 0 0 0,6-1 0 0 0,-32 21 0 0 0,0 1 0 0 0,1 0 0 0 0,0 1 0 0 0,0 1 0 0 0,10-3 0 0 0,-11 8 0 0 0,-12 0 0 0 0,1 1 0 0 0,-1-1 0 0 0,0 1 0 0 0,0 0 0 0 0,0-1 0 0 0,1 1 0 0 0,-1 0 0 0 0,0 0 0 0 0,0 0 0 0 0,0 0 0 0 0,0-1 0 0 0,-1 2 0 0 0,1-1 0 0 0,0 0 0 0 0,0 0 0 0 0,0 0 0 0 0,-1 0 0 0 0,1 1 0 0 0,0 1 0 0 0,0 0 0 0 0,1 0 0 0 0,-2 1 0 0 0,1-1 0 0 0,0 0 0 0 0,-1 1 0 0 0,1 2 0 0 0,-1 3 0 0 0,-1 0 0 0 0,1 0 0 0 0,-1 0 0 0 0,-1-1 0 0 0,-1 6 0 0 0,1-2 0 0 0,-2 1 0 0 0,0-1 0 0 0,0 0 0 0 0,-1 0 0 0 0,0 0 0 0 0,-1-1 0 0 0,-1 0 0 0 0,1 0 0 0 0,-7 6 0 0 0,-4 3 0 0 0,17-20 0 0 0,-1 1 0 0 0,1-1 0 0 0,0 0 0 0 0,0 0 0 0 0,0 1 0 0 0,-1-1 0 0 0,1 0 0 0 0,0 0 0 0 0,0 1 0 0 0,-1-1 0 0 0,1 0 0 0 0,0 0 0 0 0,-1 0 0 0 0,1 0 0 0 0,0 0 0 0 0,0 1 0 0 0,-1-1 0 0 0,1 0 0 0 0,0 0 0 0 0,-1 0 0 0 0,1 0 0 0 0,0 0 0 0 0,-1 0 0 0 0,1 0 0 0 0,0 0 0 0 0,-1 0 0 0 0,1 0 0 0 0,0 0 0 0 0,-1 0 0 0 0,1 0 0 0 0,0-1 0 0 0,-1 1 0 0 0,1 0 0 0 0,0 0 0 0 0,0 0 0 0 0,-1 0 0 0 0,1 0 0 0 0,0-1 0 0 0,0 1 0 0 0,-1 0 0 0 0,1 0 0 0 0,0 0 0 0 0,0-1 0 0 0,-1 1 0 0 0,1 0 0 0 0,0 0 0 0 0,0-1 0 0 0,0 1 0 0 0,0 0 0 0 0,-1-1 0 0 0,1 1 0 0 0,0 0 0 0 0,0-1 0 0 0,0 1 0 0 0,0 0 0 0 0,0-1 0 0 0,0 1 0 0 0,0 0 0 0 0,-1-3-1 0 0,0 0 1 0 0,0 0-1 0 0,0 0 0 0 0,1 0 0 0 0,-1 0 0 0 0,1 0 1 0 0,0 0-1 0 0,0 0 0 0 0,0 0 0 0 0,0 0 1 0 0,1-1-1 0 0,-1 1 0 0 0,1 0 0 0 0,0 0 0 0 0,0 1 1 0 0,0-1-1 0 0,0 0 0 0 0,0 0 0 0 0,1 0 0 0 0,-1 1 1 0 0,3-3 0 0 0,2-5-274 0 0,0 1 1 0 0,1 1-1 0 0,0-1 1 0 0,1 1-1 0 0,3-3 274 0 0,16-19-350 0 0,-21 23 299 0 0,0 0-1 0 0,1 0 0 0 0,0 0 1 0 0,0 1-1 0 0,6-4 52 0 0,39-23 0 0 0,0 2 0 0 0,12-2 0 0 0,-45 25 219 0 0,1 0 0 0 0,-1 2 0 0 0,1 0 0 0 0,16-2-219 0 0,-23 6 186 0 0,1 1 0 0 0,0 0 0 0 0,-1 0 0 0 0,1 2 0 0 0,0 0 0 0 0,0 0-186 0 0,-3 3 0 0 0,-9 15 0 0 0,-1-16 0 0 0,1 1 0 0 0,-1-1 0 0 0,1 0 0 0 0,-1 1 0 0 0,0-1 0 0 0,0 0 0 0 0,-1 1 0 0 0,1-1 0 0 0,-1 1 0 0 0,0-1 0 0 0,1 1 0 0 0,-2 0 0 0 0,1-1 0 0 0,0 1 0 0 0,-1 1 0 0 0,-1 4 0 0 0,-1 0 0 0 0,0 0 0 0 0,-1-1 0 0 0,0 1 0 0 0,0-1 0 0 0,-1 1 0 0 0,-3 3 0 0 0,-17 34 0 0 0,-27 69-11 0 0,32-73-379 0 0,11-14-1718 0 0,7-17-4031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7 13823 0 0,'0'0'315'0'0,"0"0"45"0"0,0 0 21 0 0,0 0-49 0 0,0 0-149 0 0,0 0 194 0 0,0 0 110 0 0,0 0 22 0 0,-1-1-66 0 0,-1 0-434 0 0,0 0 0 0 0,0 1-1 0 0,0-1 1 0 0,-1 0 0 0 0,1 1 0 0 0,0-1 0 0 0,-1 1 0 0 0,1 0-1 0 0,0 0 1 0 0,0-1 0 0 0,-1 2 0 0 0,1-1 0 0 0,0 0 0 0 0,-1 0-1 0 0,1 1 1 0 0,0-1 0 0 0,0 1 0 0 0,-1 0 0 0 0,1 0-9 0 0,-8 1-3 0 0,-1 1 3 0 0,1 1 0 0 0,-1 0 0 0 0,1 0 0 0 0,0 1 0 0 0,0 1 0 0 0,-2 1 0 0 0,-13 7 0 0 0,2-2 179 0 0,1 2 0 0 0,1 1 0 0 0,-4 4-179 0 0,-20 14 394 0 0,25-19-254 0 0,0 0-1 0 0,1 2 1 0 0,1 0 0 0 0,0 1-1 0 0,1 1 1 0 0,1 1 0 0 0,1 0-1 0 0,-4 7-139 0 0,15-19 18 0 0,1 1 0 0 0,-1 0 0 0 0,1-1 0 0 0,-1 4-18 0 0,4-9 371 0 0,0-2 117 0 0,2 0-400 0 0,0 1 0 0 0,1-1 0 0 0,-1 1 0 0 0,1-1 0 0 0,-1 0 1 0 0,1 0-1 0 0,-1 0 0 0 0,0 0 0 0 0,1-1 0 0 0,-1 1 0 0 0,1-1 0 0 0,0 1-88 0 0,-1-1 44 0 0,9-1-40 0 0,1-2-1 0 0,-1 1 1 0 0,1-1-1 0 0,-1-1 1 0 0,9-5-4 0 0,52-32-3 0 0,-64 36 4 0 0,9-6-1 0 0,0 0 0 0 0,1-4 0 0 0,-3 4 0 0 0,0 1 0 0 0,12-8 0 0 0,16-11 0 0 0,-42 30 0 0 0,-1 0 0 0 0,0-1 0 0 0,1 1 0 0 0,-1 0 0 0 0,1 0 0 0 0,-1-1 0 0 0,0 1 0 0 0,1 0 0 0 0,-1 0 0 0 0,1 0 0 0 0,-1 0 0 0 0,1 0 0 0 0,-1 0 0 0 0,1 0 0 0 0,-1 0 0 0 0,1 0 0 0 0,-1 0 0 0 0,0 0 0 0 0,1 0 0 0 0,0 0 0 0 0,0 1 0 0 0,0 0 0 0 0,0-1 0 0 0,0 1 0 0 0,0 0 0 0 0,-1-1 0 0 0,1 1 0 0 0,0 0 0 0 0,0 0 0 0 0,-1 0 0 0 0,1 0 0 0 0,0 0 0 0 0,-1 0 0 0 0,1 0 0 0 0,-1 0 0 0 0,1 0 0 0 0,-1 0 0 0 0,0 0 0 0 0,1 0 0 0 0,-1 0 0 0 0,0 1 0 0 0,0-1 0 0 0,0 0 0 0 0,0 0 0 0 0,0 0 0 0 0,0 0 0 0 0,0 1 0 0 0,0 2 0 0 0,0 1 0 0 0,-1 0 0 0 0,0 0 0 0 0,1 0 0 0 0,-1-1 0 0 0,-1 1 0 0 0,-2 9-230 0 0,1 0-1 0 0,0 0 0 0 0,1 0 1 0 0,0 1-1 0 0,1-1 0 0 0,1 3 231 0 0,0-17-95 0 0,0 1-1 0 0,0 0 1 0 0,0 0 0 0 0,0-1-1 0 0,0 1 1 0 0,0 0-1 0 0,0 0 1 0 0,0-1 0 0 0,0 1-1 0 0,0 0 1 0 0,1-1-1 0 0,-1 1 1 0 0,0 0 0 0 0,1-1-1 0 0,-1 1 1 0 0,0 0-1 0 0,1-1 1 0 0,-1 1 0 0 0,1 0-1 0 0,-1-1 1 0 0,1 1-1 0 0,-1-1 1 0 0,1 1 0 0 0,-1-1-1 0 0,1 1 1 0 0,0-1-1 0 0,-1 0 1 0 0,1 1 0 0 0,0-1-1 0 0,-1 0 1 0 0,1 1 95 0 0,1-1-212 0 0,0 0 0 0 0,0 1 0 0 0,0-1 0 0 0,1 0 0 0 0,-1 0 0 0 0,0-1 0 0 0,0 1 0 0 0,0 0 0 0 0,2-1 212 0 0,27-9-1535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17503 0 0,'0'0'803'0'0,"0"0"-18"0"0,-7 0-469 0 0,1 3-317 0 0,1 0 0 0 0,-1 1-1 0 0,1-1 1 0 0,0 1 0 0 0,0 0 0 0 0,1 0 0 0 0,-3 2 1 0 0,-11 9 83 0 0,-1 2 298 0 0,0 0 1 0 0,0 1-1 0 0,2 1 1 0 0,0 0-382 0 0,-61 84 510 0 0,64-83-557 0 0,-43 66 47 0 0,3 4 0 0 0,-26 65 0 0 0,20-39 0 0 0,51-102 0 0 0,0 0 0 0 0,0-1 0 0 0,-9 9 0 0 0,10-13 0 0 0,0 0 0 0 0,1 1 0 0 0,0 0 0 0 0,1 0 0 0 0,0 0 0 0 0,0 1 0 0 0,-2 8 0 0 0,-2 14-68 0 0,5-17-261 0 0,0 1 0 0 0,-2-1 0 0 0,1 0 0 0 0,-4 4 329 0 0,-5 4-620 0 0,0-1 1 0 0,-1 0-1 0 0,-1-1 0 0 0,-2-1 1 0 0,-3 2 619 0 0,21-22-488 0 0,1-1-22 0 0,0 0-2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13823 0 0,'0'0'630'0'0,"0"0"-13"0"0,0 0-320 0 0,0 0 105 0 0,0 0 87 0 0,0 0 20 0 0,0 0-66 0 0,3 16-206 0 0,0-5 324 0 0,0 1 1 0 0,-1-1-1 0 0,-1 0 0 0 0,0 1 0 0 0,-1-1 0 0 0,0 1 0 0 0,-1 9-561 0 0,-1 3 899 0 0,-2 8 290 0 0,-4-1-3229 0 0,7-29 1303 0 0,0 5-3450 0 0,1-7 1631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17503 0 0,'0'0'399'0'0,"0"0"60"0"0,0 0 21 0 0,-1 2-59 0 0,-118 192-260 0 0,31-44-161 0 0,21-34 0 0 0,-189 325 663 0 0,164-260-2107 0 0,86-169 995 0 0,0 1-857 0 0,-2 0 1 0 0,-4 5 1305 0 0,8-12-360 0 0,-8 14-1175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17503 0 0,'0'-9'858'0'0,"0"6"-771"0"0,1 0 0 0 0,-1 0 1 0 0,1 0-1 0 0,0 0 1 0 0,0 0-1 0 0,0 0 1 0 0,0 0-1 0 0,0 0 1 0 0,0 0-1 0 0,1 0 1 0 0,0 1-1 0 0,-1-1 0 0 0,1 1 1 0 0,0-1-1 0 0,0 1 1 0 0,0 0-1 0 0,1 0 1 0 0,-1 0-1 0 0,0 0 1 0 0,1 0-1 0 0,0 0 1 0 0,-1 1-1 0 0,4-2-87 0 0,5-3 405 0 0,0 1 1 0 0,1 0-1 0 0,0 1 1 0 0,0 1-1 0 0,5-2-405 0 0,103-19 987 0 0,84-6-987 0 0,-136 23-1281 0 0,-1 1-5915 0 0,-37 3 758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255 191 13823 0 0,'0'2'315'0'0,"0"10"-21"0"0,-2 1 0 0 0,0-1 0 0 0,0 1 0 0 0,-4 9-294 0 0,2-10 91 0 0,1 0 1 0 0,1 0-1 0 0,0 0 1 0 0,0 0-1 0 0,1 11-91 0 0,2-14 307 0 0,-1 0 0 0 0,1-1 0 0 0,1 1 0 0 0,0 0-1 0 0,0-1 1 0 0,0 0 0 0 0,2 4-307 0 0,-3-10 63 0 0,1 1-1 0 0,-1-1 1 0 0,0 1 0 0 0,1-1-1 0 0,-1 1 1 0 0,1-1 0 0 0,0 0-1 0 0,0 0 1 0 0,-1 0 0 0 0,1 0 0 0 0,1 0-1 0 0,-1 0 1 0 0,0 0 0 0 0,0-1-1 0 0,1 1 1 0 0,-1-1 0 0 0,1 0-1 0 0,-1 0 1 0 0,1 0 0 0 0,0 0-1 0 0,-1 0 1 0 0,1 0 0 0 0,0-1-1 0 0,1 1-62 0 0,4-1-34 0 0,1 0-1 0 0,0 0 1 0 0,0-1 0 0 0,0 0-1 0 0,-1-1 1 0 0,1 0-1 0 0,-1 0 1 0 0,1-1 0 0 0,-1 0-1 0 0,0 0 1 0 0,0-1-1 0 0,4-2 35 0 0,15-10-2635 0 0,-1-1-1 0 0,20-17 2636 0 0,-37 27-909 0 0,-1 0 0 0 0,0-1 0 0 0,0 0 0 0 0,-1 0 0 0 0,0-1 0 0 0,0 0 1 0 0,2-4 908 0 0,0-3-49 0 0,0-1 1 0 0,-2 0 0 0 0,0 0-1 0 0,0-1 49 0 0,5-13 1788 0 0,1 2-1 0 0,1-1 0 0 0,2 2 0 0 0,1 0 0 0 0,1 1-1787 0 0,-14 21 435 0 0,1 0-1 0 0,-1 1 0 0 0,1-1 1 0 0,1 1-1 0 0,2-2-434 0 0,-6 6 516 0 0,-2 0-324 0 0,0 1 0 0 0,1 0 0 0 0,-1-1 0 0 0,1 1 0 0 0,-1 0 0 0 0,1-1 0 0 0,-1 1 0 0 0,1 0 0 0 0,-1 0 0 0 0,1-1 0 0 0,0 1 0 0 0,-1 0 0 0 0,1 0 0 0 0,-1 0 0 0 0,1 0 0 0 0,0 0-192 0 0,0 3 107 0 0,0 0 0 0 0,-1 0 1 0 0,1 0-1 0 0,-1 0 0 0 0,1 1 0 0 0,-1-1 0 0 0,0 0 0 0 0,0 0 1 0 0,-1 0-1 0 0,1 0 0 0 0,-1 1 0 0 0,0-1 0 0 0,1 0 0 0 0,-1 0 1 0 0,0 0-108 0 0,-4 10-6 0 0,-1-1 1 0 0,-6 12 5 0 0,5-11 43 0 0,-74 125-43 0 0,31-54 0 0 0,-15 29-5 0 0,-77 130 16 0 0,99-176-46 0 0,-3-3 0 0 0,-31 32 35 0 0,14-26-3368 0 0,-63 53 3368 0 0,107-104-1868 0 0,17-18 395 0 0,2-1-51 0 0,0 0-11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1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40 10135 0 0,'0'0'231'0'0,"0"0"-213"0"0,0 0 0 0 0,1 1 0 0 0,-1-1 0 0 0,0 0 0 0 0,0 1 0 0 0,0-1 0 0 0,0 0 0 0 0,0 0 0 0 0,0 1 0 0 0,1-1 0 0 0,-1 0-1 0 0,0 0 1 0 0,0 1 0 0 0,0-1 0 0 0,1 0 0 0 0,-1 0 0 0 0,0 1 0 0 0,0-1 0 0 0,1 0 0 0 0,-1 0 0 0 0,0 0 0 0 0,0 0 0 0 0,1 0 0 0 0,-1 1 0 0 0,0-1 0 0 0,1 0 0 0 0,-1 0 0 0 0,0 0 0 0 0,1 0 0 0 0,-1 0-18 0 0,4-1 29 0 0,0 0 1 0 0,1-1 0 0 0,-1 0-1 0 0,0 0 1 0 0,0 0 0 0 0,0 0-1 0 0,-1 0 1 0 0,1-1 0 0 0,0 0-30 0 0,8-4 19 0 0,25-10 951 0 0,-35 16-460 0 0,-2 1-67 0 0,0 0-222 0 0,0 0 166 0 0,0 0 101 0 0,0 0 21 0 0,0 0 3 0 0,-8 4 512 0 0,-46 26-650 0 0,1 3-1 0 0,1 3 0 0 0,-43 38-373 0 0,87-66 34 0 0,0-1 0 0 0,0 2 0 0 0,0-1 0 0 0,1 1 0 0 0,1 0 0 0 0,-1 0 0 0 0,2 1 0 0 0,-1 0 0 0 0,1 0 0 0 0,0 0-34 0 0,4-6 19 0 0,0 0 1 0 0,0-1 0 0 0,0 1-1 0 0,0 0 1 0 0,0 0 0 0 0,1 0 0 0 0,0-1-1 0 0,0 1 1 0 0,0 0 0 0 0,0 0-1 0 0,0 0 1 0 0,1 0 0 0 0,0 0 0 0 0,0-1-1 0 0,0 1 1 0 0,0 0 0 0 0,0-1-1 0 0,1 1 1 0 0,0-1 0 0 0,-1 1-1 0 0,1-1 1 0 0,0 0 0 0 0,1 0 0 0 0,-1 0-1 0 0,1 0 1 0 0,-1 0 0 0 0,1 0-1 0 0,0-1 1 0 0,0 1 0 0 0,1 0-20 0 0,4 2 92 0 0,-1 0-1 0 0,0-1 1 0 0,1 0-1 0 0,0 0 1 0 0,0 0 0 0 0,0-1-1 0 0,1-1 1 0 0,-1 1 0 0 0,1-1-1 0 0,-1-1 1 0 0,1 1 0 0 0,0-2-1 0 0,4 1-91 0 0,-2-1-7 0 0,-1 0-1 0 0,1-1 1 0 0,-1-1 0 0 0,1 0-1 0 0,-1 0 1 0 0,1-1-1 0 0,-1 0 1 0 0,0 0 0 0 0,0-1-1 0 0,8-5 8 0 0,-7 3 0 0 0,0-1 0 0 0,0 0 0 0 0,-1-1 0 0 0,0 0 0 0 0,0-1 0 0 0,-1 1 0 0 0,0-2 0 0 0,7-8 0 0 0,-13 13 0 0 0,1 1 0 0 0,-1-1 0 0 0,-1 0 0 0 0,1 0 0 0 0,-1 0 0 0 0,1-1 0 0 0,-1 1 0 0 0,-1 0 0 0 0,1-1 0 0 0,-1 0 0 0 0,0 1 0 0 0,0-1 0 0 0,-1 0 0 0 0,0 1 0 0 0,0-1 0 0 0,0 0 0 0 0,0 1 0 0 0,-1-1 0 0 0,0 0 0 0 0,0 1 0 0 0,-1-1 0 0 0,-2-6-58 0 0,-1 0 0 0 0,0 1 0 0 0,-1-1-1 0 0,0 1 1 0 0,-1 1 0 0 0,0-1 0 0 0,-2 0 58 0 0,-5-7-1740 0 0,-1 1 1 0 0,-1 1 0 0 0,-10-8 1739 0 0,13 14-2032 0 0,1 2-15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68 308 6447 0 0,'0'0'142'0'0,"0"0"22"0"0,2 0 13 0 0,3-2 40 0 0,-2 1-102 0 0,0-1 1 0 0,0 1 0 0 0,0-1-1 0 0,0 0 1 0 0,0 0 0 0 0,0 0 0 0 0,0 0-1 0 0,0 0 1 0 0,-1-1 0 0 0,1 1-1 0 0,0-2-115 0 0,-2 3 1452 0 0,-1 1 70 0 0,5-6 663 0 0,-4 6 3044 0 0,-11 17-4907 0 0,0 0-1 0 0,-2 0-321 0 0,-12 19-27 0 0,24-35 27 0 0,-3 4 0 0 0,0-1 0 0 0,0 1 0 0 0,-1-1 0 0 0,0 1 0 0 0,0-1 0 0 0,0 0 0 0 0,0-1 0 0 0,0 1 0 0 0,-2 0 0 0 0,-3 0 0 0 0,1-4 0 0 0,8 0 0 0 0,-1-1 0 0 0,1 0 0 0 0,-1 1 0 0 0,1-1 0 0 0,0 0 0 0 0,-1 1 0 0 0,1-1 0 0 0,0 0 0 0 0,-1 0 0 0 0,1 1 0 0 0,0-1 0 0 0,0 0 0 0 0,0 0 0 0 0,0 1 0 0 0,-1-1 0 0 0,1 0 0 0 0,0 0 0 0 0,0 0 0 0 0,1 1 0 0 0,-1-1 0 0 0,0 0 0 0 0,0 0 0 0 0,0 1 0 0 0,0-1 0 0 0,1 0 0 0 0,-1 0 0 0 0,0 1 0 0 0,1-1 0 0 0,-1 0 0 0 0,1 0 0 0 0,12-24 0 0 0,-13 25 0 0 0,7-9 0 0 0,0 1 0 0 0,1 0 0 0 0,0 0 0 0 0,0 0 0 0 0,0 1 0 0 0,7-3 0 0 0,4-5 0 0 0,25-21-332 0 0,2 2 0 0 0,1 2 0 0 0,2 2 0 0 0,1 2 0 0 0,1 2 0 0 0,23-6 332 0 0,-60 27 0 0 0,-10 2 0 0 0,1 1 0 0 0,0 1 0 0 0,0-1 0 0 0,0 0 0 0 0,0 1 0 0 0,0 0 0 0 0,0 0 0 0 0,0 1 0 0 0,1 0 0 0 0,6 3 0 0 0,-11-2 20 0 0,0-1-1 0 0,0 1 1 0 0,0 0-1 0 0,0 0 0 0 0,-1 0 1 0 0,1 0-1 0 0,0 0 1 0 0,0 1-1 0 0,-1-1 1 0 0,1 0-1 0 0,0 0 1 0 0,-1 0-1 0 0,1 0 1 0 0,-1 1-1 0 0,0-1 0 0 0,1 0 1 0 0,-1 1-1 0 0,0-1 1 0 0,0 0-1 0 0,0 1 1 0 0,0-1-1 0 0,0 0 1 0 0,0 1-1 0 0,0-1 0 0 0,0 0 1 0 0,0 1-1 0 0,-1-1 1 0 0,1 0-1 0 0,-1 1-19 0 0,-1 4 137 0 0,0-1 0 0 0,0 1-1 0 0,0-1 1 0 0,-1 0 0 0 0,1 0-1 0 0,-2 1-136 0 0,-109 149 562 0 0,83-116-516 0 0,17-23-78 0 0,0-1 0 0 0,-13 12 32 0 0,24-26-337 0 0,5-2 213 0 0,-1-1 0 0 0,-1 1 0 0 0,1-1 0 0 0,0 0 0 0 0,0 1 0 0 0,-1-1 0 0 0,1 0 0 0 0,0 0 0 0 0,-1 0 0 0 0,0-1 124 0 0,3-2-185 0 0,60-67 102 0 0,3 2 0 0 0,53-41 83 0 0,-104 97 0 0 0,2 1 0 0 0,0 0 0 0 0,0 1 0 0 0,5 0 0 0 0,-11 5 0 0 0,0 1 0 0 0,0 1 0 0 0,1 0 0 0 0,0 1 0 0 0,0 0 0 0 0,0 1 0 0 0,5 0 0 0 0,-12 2 71 0 0,0 1 1 0 0,0 0-1 0 0,0 0 0 0 0,0 0 0 0 0,0 0 0 0 0,0 1 0 0 0,0 0 0 0 0,0 0 1 0 0,-1 1-1 0 0,1 0 0 0 0,0 0 0 0 0,-1 0 0 0 0,1 1 0 0 0,3 2-71 0 0,-5-2 59 0 0,1 0-1 0 0,-1 0 1 0 0,-1 1 0 0 0,1-1-1 0 0,0 1 1 0 0,-1 0-1 0 0,0 0 1 0 0,0 0 0 0 0,0 1-1 0 0,0-1 1 0 0,-1 1-1 0 0,0-1 1 0 0,0 1-1 0 0,0 0 1 0 0,0 0 0 0 0,-1 0-1 0 0,0 0-58 0 0,0 2 0 0 0,0-1 0 0 0,0 1 0 0 0,-1-1 0 0 0,0 1 0 0 0,-1-1 0 0 0,1 0 0 0 0,-1 1 0 0 0,0-1 0 0 0,-1 0 0 0 0,0 3 0 0 0,-5 22 443 0 0,5-21-376 0 0,-2 1 0 0 0,1-1 1 0 0,-1 0-1 0 0,-1 0 0 0 0,1 0 1 0 0,-2-1-1 0 0,-3 5-67 0 0,2-2-982 0 0,0 0 0 0 0,1 1 0 0 0,-3 9 982 0 0,8-20-1220 0 0,-5 5-1777 0 0,5-5 1462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637 788 15663 0 0,'0'0'356'0'0,"0"0"50"0"0,0 0 20 0 0,0 0-42 0 0,0 0-180 0 0,0 0 176 0 0,1-2 107 0 0,87-125 2513 0 0,28-46-2410 0 0,-116 171-572 0 0,21-29 263 0 0,-3-2 1 0 0,-1 0-1 0 0,-1-1 1 0 0,-1-1-1 0 0,3-17-281 0 0,-14 35-311 0 0,0-1 1 0 0,0 0-1 0 0,-2 1 0 0 0,0-1 0 0 0,-1-13 311 0 0,-2 19-338 0 0,0-1 0 0 0,0 0 0 0 0,-1 1 0 0 0,-1-1 0 0 0,0 1 0 0 0,-1 0 0 0 0,0 0 0 0 0,-3-5 338 0 0,6 15-38 0 0,1 0 1 0 0,-1 0-1 0 0,0 0 0 0 0,0 1 0 0 0,0-1 1 0 0,0 0-1 0 0,-1 1 0 0 0,1-1 0 0 0,0 1 1 0 0,-1-1-1 0 0,1 1 0 0 0,-1 0 0 0 0,1 0 1 0 0,-1-1-1 0 0,0 1 0 0 0,0 0 0 0 0,1 0 1 0 0,-1 1-1 0 0,0-1 0 0 0,0 0 0 0 0,0 1 1 0 0,0-1-1 0 0,0 1 0 0 0,0-1 0 0 0,-1 1 38 0 0,-1 0-49 0 0,1 1 0 0 0,-1-1 0 0 0,1 1 0 0 0,-1-1 0 0 0,1 1-1 0 0,0 0 1 0 0,0 1 0 0 0,-1-1 0 0 0,1 0 0 0 0,0 1 0 0 0,0 0 0 0 0,0 0-1 0 0,0 0 1 0 0,-2 2 49 0 0,-7 6 0 0 0,0 2 0 0 0,0-1 0 0 0,1 2 0 0 0,1 0 0 0 0,0 0 0 0 0,-2 4 0 0 0,-16 29 0 0 0,-4 14 0 0 0,14-27 0 0 0,-19 39 0 0 0,4 2 0 0 0,3 2 0 0 0,3 0 0 0 0,-3 27 0 0 0,5-12 0 0 0,-5-2 0 0 0,-3-1 0 0 0,-20 34 0 0 0,44-103 4 0 0,-8 17 129 0 0,-1-1-1 0 0,-2-1 1 0 0,-13 16-133 0 0,10-20 507 0 0,11-11-236 0 0,-2-1 0 0 0,0-1-1 0 0,-1-1 1 0 0,-17 15-271 0 0,11-13-175 0 0,-1-1 0 0 0,0-1 0 0 0,-1-1-1 0 0,-1-1 1 0 0,-24 10 175 0 0,47-23-62 0 0,1-1 0 0 0,-1 0 0 0 0,1 1-1 0 0,-1-1 1 0 0,0 0 0 0 0,1 0 0 0 0,-1 1-1 0 0,1-1 1 0 0,-1 0 0 0 0,0 0 0 0 0,1 0-1 0 0,-1 0 1 0 0,1 0 0 0 0,-1 0 0 0 0,0 1-1 0 0,1-2 1 0 0,-1 1 0 0 0,0 0 0 0 0,1 0-1 0 0,-1 0 1 0 0,1 0 0 0 0,-1 0 0 0 0,0 0 0 0 0,1-1-1 0 0,-1 1 1 0 0,1 0 0 0 0,-1 0 0 0 0,1-1-1 0 0,-1 1 1 0 0,1 0 0 0 0,-1-1 0 0 0,1 1-1 0 0,-1-1 1 0 0,1 1 0 0 0,-1-1 0 0 0,1 1-1 0 0,0-1 1 0 0,-1 1 0 0 0,1-1 0 0 0,0 1-1 0 0,-1-1 1 0 0,1 1 0 0 0,0-1 0 0 0,0 1 0 0 0,0-1-1 0 0,-1 0 1 0 0,1 1 0 0 0,0-1 0 0 0,0 0 62 0 0,0-3-332 0 0,0 1 0 0 0,0-1 0 0 0,0 0 0 0 0,0 1 0 0 0,1-1 0 0 0,-1 0 0 0 0,2-2 332 0 0,7-21-1535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25 171 15663 0 0,'-15'3'719'0'0,"13"-3"-20"0"0,0 1-449 0 0,-4 1-147 0 0,17 1 769 0 0,8-3-599 0 0,-1-1 0 0 0,0-1 0 0 0,0 0 0 0 0,12-4-273 0 0,-19 4 25 0 0,76-16 1138 0 0,-2-4 0 0 0,-1-3-1 0 0,3-6-1162 0 0,-26 11-1118 0 0,60-12 1118 0 0,-75 21-1103 0 0,-36 9 69 0 0,0 0-1 0 0,0 0 1 0 0,4 1 1034 0 0,1 1-6484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 11975 0 0,'-17'-8'1083'0'0,"16"9"-960"0"0,0 0-1 0 0,0 0 1 0 0,0-1 0 0 0,0 1 0 0 0,0 0 0 0 0,1 0-1 0 0,-1 0 1 0 0,0 0 0 0 0,1 0 0 0 0,-1 0-1 0 0,0 0 1 0 0,1 0 0 0 0,-1 0 0 0 0,1 0-1 0 0,0 0 1 0 0,-1 0 0 0 0,1 0 0 0 0,0 1-1 0 0,0-1 1 0 0,0 0 0 0 0,0 0 0 0 0,0 0 0 0 0,0 0-1 0 0,0 1 1 0 0,0-1-123 0 0,1 39 1664 0 0,3-20-1203 0 0,0 0-1 0 0,1-1 0 0 0,1 1 1 0 0,1-1-1 0 0,0 0 0 0 0,2 0 1 0 0,10 17-461 0 0,4 1 176 0 0,2 0 1 0 0,2-2-1 0 0,5 4-176 0 0,84 105 1734 0 0,30 36-1492 0 0,-140-174-242 0 0,-3-1 0 0 0,1 0 0 0 0,0-1 0 0 0,1 1 0 0 0,-1-1 0 0 0,1 0 0 0 0,0 0 0 0 0,0-1 0 0 0,0 1 0 0 0,0-1 0 0 0,1 0 0 0 0,0 0 0 0 0,-5-2 0 0 0,0-1 0 0 0,0 0 0 0 0,0 1 0 0 0,1-1 0 0 0,-1 0 0 0 0,0 1 0 0 0,0-1 0 0 0,0 0 0 0 0,1 0 0 0 0,-1 0 0 0 0,0 0 0 0 0,0 0 0 0 0,1 0 0 0 0,-1-1 0 0 0,0 1 0 0 0,0 0 0 0 0,0 0 0 0 0,1-1 0 0 0,-1 1 0 0 0,0-1 0 0 0,0 1 0 0 0,0-1 0 0 0,4-2 0 0 0,-2 2-218 0 0,0 0-1 0 0,0-1 1 0 0,0 0 0 0 0,0 1-1 0 0,0-1 1 0 0,0-1 0 0 0,0 1-1 0 0,-1 0 1 0 0,1-1 0 0 0,-1 1 218 0 0,0-1-1250 0 0,1 0 1 0 0,-1 0-1 0 0,-1 0 1 0 0,1 0 0 0 0,0 0-1 0 0,0-2 1250 0 0,2-5-5992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7 13823 0 0,'0'0'315'0'0,"0"0"45"0"0,0 0 21 0 0,0 0-49 0 0,0 0-149 0 0,0 0 194 0 0,-2-1 110 0 0,1 0-392 0 0,-1 0 0 0 0,0 1 0 0 0,0-1 0 0 0,0 0 0 0 0,0 1 0 0 0,0-1 0 0 0,0 1 0 0 0,0 0-1 0 0,0 0 1 0 0,0 0 0 0 0,0 0 0 0 0,0 0 0 0 0,0 0 0 0 0,0 0 0 0 0,0 1 0 0 0,0-1 0 0 0,0 1 0 0 0,0-1 0 0 0,0 1 0 0 0,0 0 0 0 0,0 0 0 0 0,0 0 0 0 0,1 0 0 0 0,-1 0 0 0 0,0 0 0 0 0,0 1-95 0 0,-7 5 199 0 0,0 1 0 0 0,0 0 0 0 0,1 0 0 0 0,-3 5-199 0 0,-1 0-100 0 0,-61 61 100 0 0,12-13 0 0 0,-11 18 0 0 0,25-25 0 0 0,-2-2 0 0 0,-3-2 0 0 0,-17 10 0 0 0,-74 52 0 0 0,115-88-133 0 0,27-23-563 0 0,1-1-257 0 0,0 0-58 0 0,0 0-12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38 209 8287 0 0,'-2'0'382'0'0,"-24"6"140"0"0,18-6-451 0 0,7-1 294 0 0,1 1 122 0 0,0 0 22 0 0,0 0 3 0 0,0 0 0 0 0,0 0 0 0 0,0 0 0 0 0,0 0 0 0 0,0 0 0 0 0,7-8 1024 0 0,-2 6-1230 0 0,0 0 0 0 0,0 1-1 0 0,1-1 1 0 0,-1 1-1 0 0,1 0 1 0 0,-1 0 0 0 0,5 0-306 0 0,45 1 1435 0 0,-8 0 20 0 0,93-11 1692 0 0,188-21-1596 0 0,-192 11-1264 0 0,-1-6 1 0 0,20-12-288 0 0,2 1-236 0 0,-49 15-5105 0 0,-86 19 3295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60 10135 0 0,'33'-15'447'0'0,"15"-7"162"0"0,-25 12-345 0 0,-18 7-88 0 0,0 1 1 0 0,0-1-1 0 0,0 1 1 0 0,6-1-177 0 0,-10 3 510 0 0,-1 0 2 0 0,0 0 0 0 0,0 0 0 0 0,0 4-463 0 0,-1 0 1 0 0,0 1-1 0 0,0-1 0 0 0,0 0 0 0 0,0 0 0 0 0,0 0 0 0 0,-1-1 0 0 0,0 1 1 0 0,0 0-1 0 0,0 0 0 0 0,0-1 0 0 0,-1 1 0 0 0,1-1 0 0 0,-2 1-49 0 0,-5 7 144 0 0,-1-1 0 0 0,-1 0 0 0 0,-5 4-144 0 0,-32 20 0 0 0,33-25 0 0 0,1 1 0 0 0,0 0 0 0 0,-3 5 0 0 0,-13 13 0 0 0,-16 16 0 0 0,-32 40 0 0 0,36-35 0 0 0,-7 8 0 0 0,-19 33 0 0 0,64-85 54 0 0,1 0 0 0 0,0 0 0 0 0,0 1 0 0 0,1-1-1 0 0,0 0 1 0 0,0 1 0 0 0,0 0 0 0 0,0-1 0 0 0,1 1-1 0 0,0 0 1 0 0,0 1-54 0 0,1-5 36 0 0,0 1-1 0 0,0 0 0 0 0,0 0 1 0 0,0 0-1 0 0,1-1 0 0 0,0 1 1 0 0,-1 0-1 0 0,1-1 0 0 0,0 1 1 0 0,0 0-1 0 0,0-1 0 0 0,1 1 1 0 0,-1-1-1 0 0,1 0 0 0 0,-1 1 1 0 0,1-1-1 0 0,0 0 0 0 0,0 0 1 0 0,0 0-1 0 0,0 0 0 0 0,0 0 1 0 0,0 0-1 0 0,0-1 0 0 0,2 1-35 0 0,28 17 152 0 0,2-1 0 0 0,0-2 0 0 0,1-1 0 0 0,18 4-152 0 0,-38-14 0 0 0,-5-1 0 0 0,0-1 0 0 0,0 0 0 0 0,5 1 0 0 0,-4-4 0 0 0,-9 1-153 0 0,-1-1 0 0 0,1 0-1 0 0,-1 0 1 0 0,1 0 0 0 0,-1 0-1 0 0,1 0 1 0 0,-1 0 0 0 0,1-1-1 0 0,-1 1 1 0 0,1 0 0 0 0,-1-1 0 0 0,1 1-1 0 0,-1-1 1 0 0,0 1 0 0 0,1-1-1 0 0,-1 0 1 0 0,0 0 0 0 0,1 0-1 0 0,-1 1 1 0 0,0-1 0 0 0,0 0 0 0 0,0 0-1 0 0,0-1 1 0 0,1 0 153 0 0,1-1-523 0 0,4-5-1011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 11975 0 0,'0'0'267'0'0,"0"0"42"0"0,0 0 17 0 0,0 0-28 0 0,-2-1-196 0 0,-2 0-57 0 0,0 1 1 0 0,0-1-1 0 0,0 1 0 0 0,0 0 1 0 0,0 0-1 0 0,0 1 1 0 0,0-1-1 0 0,0 1 1 0 0,0 0-1 0 0,0 0 1 0 0,-1 0-46 0 0,-15 4 942 0 0,9-3-894 0 0,0 1-1 0 0,0 0 1 0 0,0 1 0 0 0,0 0-1 0 0,1 1 1 0 0,0 0-1 0 0,0 1 1 0 0,0 0-1 0 0,-2 2-47 0 0,-21 17 180 0 0,-26 24-180 0 0,57-47 0 0 0,-29 27 0 0 0,1 0 0 0 0,1 2 0 0 0,1 2 0 0 0,2 0 0 0 0,2 2 0 0 0,-9 15 0 0 0,32-46 65 0 0,-1-1 0 0 0,0 0 0 0 0,1 1 0 0 0,-1-1 0 0 0,1 1 0 0 0,0-1 0 0 0,0 1 0 0 0,1-1 0 0 0,-1 1 0 0 0,1 0 0 0 0,0 0 0 0 0,0-1-1 0 0,0 1 1 0 0,0 0 0 0 0,0-1 0 0 0,1 1 0 0 0,0 1-65 0 0,0-2 59 0 0,0 0 1 0 0,0-1-1 0 0,0 1 0 0 0,1-1 0 0 0,-1 1 0 0 0,1-1 0 0 0,-1 0 0 0 0,1 0 0 0 0,0 1 1 0 0,0-1-1 0 0,0 0 0 0 0,0-1 0 0 0,0 1 0 0 0,0 0 0 0 0,1 0 0 0 0,-1-1 0 0 0,1 0 1 0 0,-1 1-1 0 0,1-1 0 0 0,-1 0 0 0 0,1 0 0 0 0,0 0 0 0 0,-1-1-59 0 0,33 8 893 0 0,1-1 0 0 0,15 0-893 0 0,50 9 1830 0 0,-99-16-2167 0 0,-2 0-138 0 0,0 0-33 0 0,0 0 66 0 0,4-6-540 0 0,-3 5-3243 0 0,-1 1-1230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11975 0 0,'0'0'267'0'0,"0"0"42"0"0,0 0 17 0 0,0 0-28 0 0,0 0-126 0 0,0 0 204 0 0,0 0 111 0 0,0 0 22 0 0,0 0-66 0 0,1 2-294 0 0,-1-1-148 0 0,0 0 1 0 0,1 0-1 0 0,-1 0 0 0 0,0 1 0 0 0,0-1 0 0 0,0 0 1 0 0,0 0-1 0 0,0 1 0 0 0,0-1 0 0 0,0 0 0 0 0,0 0 0 0 0,0 1 1 0 0,-1-1-1 0 0,1 0 0 0 0,-1 1-1 0 0,-9 23-6 0 0,0 2 82 0 0,4-6 89 0 0,-1 0 0 0 0,0-1-1 0 0,-2 0 1 0 0,0 0 0 0 0,-2-1-1 0 0,0 0 1 0 0,-1-1 0 0 0,-1 0-1 0 0,0-1 1 0 0,-1 0 0 0 0,-1-1-1 0 0,-7 4-164 0 0,12-9 480 0 0,0-1 0 0 0,0 2 0 0 0,-5 7-480 0 0,14-17 443 0 0,-1-2-353 0 0,1 0-13 0 0,0 4-80 0 0,-15 8 4 0 0,13-12 0 0 0,0 1-6 0 0,-14 16 81 0 0,39-15 1735 0 0,-4-6-1735 0 0,0 0 0 0 0,16-7-76 0 0,-26 8 13 0 0,0 2-13 0 0,0-1 0 0 0,0 1 0 0 0,0 1 0 0 0,0 0 0 0 0,0 0 0 0 0,0 0 0 0 0,7 2 0 0 0,17 0 0 0 0,81-8 0 0 0,-96 5 3 0 0,0-2-1 0 0,9-2-2 0 0,19-3-69 0 0,-44 8-268 0 0,-1 0-138 0 0,0 0-33 0 0,0 0-208 0 0,0 0-857 0 0,0 0-379 0 0,0 0-80 0 0,0 0-15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15663 0 0,'0'0'356'0'0,"0"0"50"0"0,0 0 20 0 0,0 0-42 0 0,-9 2-236 0 0,8-1-148 0 0,0 0 0 0 0,0 1 0 0 0,0-1 0 0 0,0 0 0 0 0,0 1 0 0 0,0-1 0 0 0,1 1 0 0 0,-1 0 0 0 0,0-1 0 0 0,1 1 0 0 0,-1 0 0 0 0,-7 14 0 0 0,-2-2 313 0 0,0 1-1 0 0,1 0 1 0 0,1 0-1 0 0,0 1 0 0 0,1 0 1 0 0,-4 15-313 0 0,7-17 76 0 0,-3 7-58 0 0,0 1 0 0 0,-1-1-1 0 0,-1-1 1 0 0,-1 1 0 0 0,-4 3-18 0 0,10-18 1 0 0,1 1 1 0 0,0-1-1 0 0,0 1 0 0 0,0 1-1 0 0,-1 3-23 0 0,-1 0 0 0 0,0-1 0 0 0,-3 5 23 0 0,7-14-337 0 0,1-1-138 0 0,0 0-1158 0 0,0 0-4506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11975 0 0,'0'0'547'0'0,"0"0"-11"0"0,6-5-323 0 0,-1 3-71 0 0,-1-1-1 0 0,1 1 0 0 0,0 0 0 0 0,-1 1 1 0 0,1-1-1 0 0,0 1 0 0 0,1 0-141 0 0,14-5 459 0 0,43-14 1589 0 0,12 0-2048 0 0,33-8 1076 0 0,60-11 408 0 0,35 4 660 0 0,53 4-2144 0 0,-192 23-891 0 0,-1-3 0 0 0,18-7 891 0 0,-67 14-1836 0 0,-6 1-2594 0 0,-6 3-1370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85 15663 0 0,'0'0'356'0'0,"1"-1"50"0"0,1 1-378 0 0,0-1 1 0 0,0 1 0 0 0,-1 0 0 0 0,1-1 0 0 0,0 1-1 0 0,0 0 1 0 0,-1 0 0 0 0,1 0 0 0 0,0 1-1 0 0,0-1 1 0 0,0 0 0 0 0,-1 1 0 0 0,1-1 0 0 0,0 1-1 0 0,-1-1 1 0 0,1 1 0 0 0,0 0-29 0 0,29 17 426 0 0,-21-11-383 0 0,5 5 20 0 0,-13-10-26 0 0,0 0 1 0 0,0-1-1 0 0,0 1 0 0 0,0 0 1 0 0,0-1-1 0 0,0 0 0 0 0,0 1 1 0 0,1-1-1 0 0,-1 0 0 0 0,1 0-37 0 0,7 2 546 0 0,-5-1-471 0 0,-1 0 1 0 0,1-1 0 0 0,0 0-1 0 0,-1 0 1 0 0,1 0-1 0 0,0 0 1 0 0,0-1 0 0 0,0 1-1 0 0,0-1 1 0 0,-1 0-1 0 0,1-1 1 0 0,0 1 0 0 0,0-1-1 0 0,4-1-75 0 0,2-2 0 0 0,-8 4 0 0 0,0-1 0 0 0,0 1 0 0 0,-1-1 0 0 0,1 0 0 0 0,0 0 0 0 0,-1-1 0 0 0,1 1 0 0 0,-1 0 0 0 0,1-1 0 0 0,-1 1 0 0 0,0-1 0 0 0,1-1 0 0 0,2-1 0 0 0,-1-1 0 0 0,0 1 0 0 0,0-1 0 0 0,0 0 0 0 0,0-1 0 0 0,-1 1 0 0 0,1-3 0 0 0,-3 6 0 0 0,0 0 0 0 0,0-1 0 0 0,-1 1 0 0 0,1 0 0 0 0,-1 0 0 0 0,1-1 0 0 0,-1 1 0 0 0,0 0 0 0 0,0-1 0 0 0,0 1 0 0 0,0 0 0 0 0,0-1 0 0 0,-1 1 0 0 0,1 0 0 0 0,-1 0 0 0 0,1-1 0 0 0,-1 1 0 0 0,0 0 0 0 0,0 0 0 0 0,0 0 0 0 0,0 0 0 0 0,-1-1 0 0 0,0 0-33 0 0,0 1 0 0 0,0-1-1 0 0,0 1 1 0 0,0-1 0 0 0,0 1-1 0 0,-1 0 1 0 0,1 0 0 0 0,-1 0-1 0 0,1 0 1 0 0,-1 1 0 0 0,0-1-1 0 0,0 1 1 0 0,0-1 0 0 0,0 1-1 0 0,0 0 1 0 0,0 0 0 0 0,0 1-1 0 0,0-1 1 0 0,0 0 0 0 0,-1 1-1 0 0,1 0 1 0 0,0 0 0 0 0,0 0-1 0 0,0 0 1 0 0,-1 0 0 0 0,0 1 33 0 0,-11 2-217 0 0,-1 0 0 0 0,1 1 1 0 0,0 1-1 0 0,1 0 1 0 0,-1 1 216 0 0,0 0-43 0 0,-16 6 43 0 0,1 2 0 0 0,0 1 0 0 0,1 1 0 0 0,0 2 0 0 0,1 0 0 0 0,2 2 0 0 0,0 1 0 0 0,-1 4 0 0 0,17-16 163 0 0,2 0 0 0 0,-1 1-1 0 0,1 0 1 0 0,1 1 0 0 0,0 0-1 0 0,-3 5-162 0 0,7-10 84 0 0,0 0-1 0 0,1 1 0 0 0,-1-1 1 0 0,1 1-1 0 0,1-1 0 0 0,-1 1 1 0 0,1 0-1 0 0,0-1 0 0 0,1 1 1 0 0,-1 0-1 0 0,1 0 0 0 0,1 6-83 0 0,0-10-6 0 0,-1 0-1 0 0,1 0 1 0 0,0 0-1 0 0,0 0 1 0 0,0 0-1 0 0,0 0 0 0 0,1 0 1 0 0,-1-1-1 0 0,1 1 1 0 0,-1-1-1 0 0,1 1 1 0 0,0-1-1 0 0,0 1 1 0 0,0-1-1 0 0,1 0 1 0 0,-1 0-1 0 0,0 0 1 0 0,1 0-1 0 0,-1-1 0 0 0,3 2 7 0 0,2 1-295 0 0,0-1 0 0 0,0-1 0 0 0,0 1-1 0 0,0-1 1 0 0,0 0 0 0 0,1-1-1 0 0,-1 0 1 0 0,1 0 295 0 0,24 2-6139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2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0,'0'0'267'0'0,"0"0"42"0"0,0 0 17 0 0,0 0-28 0 0,2 0-126 0 0,4 0 61 0 0,0 1 0 0 0,0 0 1 0 0,0 0-1 0 0,0 1 0 0 0,0-1 0 0 0,0 1 0 0 0,0 1-233 0 0,44 19 940 0 0,-30-12-604 0 0,16 7 434 0 0,0 2 0 0 0,-1 2 0 0 0,28 22-770 0 0,-45-29 123 0 0,0 1-1 0 0,-1 0 1 0 0,-1 2-1 0 0,0 0 1 0 0,-1 0 0 0 0,-1 1-1 0 0,7 13-122 0 0,-16-21 0 0 0,1 1 0 0 0,-1 0 0 0 0,-1 0 0 0 0,0 1 0 0 0,0-1 0 0 0,-1 1 0 0 0,-1 0 0 0 0,0 0 0 0 0,-1 0 0 0 0,0 0 0 0 0,0 0 0 0 0,-2 0 0 0 0,1 0 0 0 0,-2 0 0 0 0,1 0 0 0 0,-2 0 0 0 0,-1 6 0 0 0,-4 8 0 0 0,-1 0 0 0 0,-1-1 0 0 0,-1 0 0 0 0,-2 0 0 0 0,0-1 0 0 0,-1-1 0 0 0,-6 5 0 0 0,-4 3 161 0 0,-2-1 1 0 0,-1-2-1 0 0,-29 25-161 0 0,35-35 447 0 0,-1 2 384 0 0,-18 10-831 0 0,-3 3-1918 0 0,30-21-2850 0 0,4 0-1476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4607 0 0,'0'0'102'0'0,"0"0"20"0"0,0 0 6 0 0,0 0 51 0 0,0 0 213 0 0,0 0 96 0 0,0 0 21 0 0,0 0-66 0 0,-2 0-294 0 0,1 0-63 0 0,0 0 110 0 0,-1 1 1 0 0,1-1-1 0 0,-1 0 0 0 0,1 0 0 0 0,-1 0 1 0 0,0 0-1 0 0,1-1 0 0 0,-1 1 0 0 0,-1 0-196 0 0,3 0 1014 0 0,0 0-61 0 0,0 0-288 0 0,0 0-121 0 0,0 0-28 0 0,0 0-4 0 0,0 0 0 0 0,0 0 0 0 0,0 0 0 0 0,0 0-68 0 0,2 1-289 0 0,32 25-139 0 0,-17-13-14 0 0,0 0 1 0 0,13 15-3 0 0,-25-24 0 0 0,-1 1-1 0 0,0 0 1 0 0,0 0 0 0 0,-1 1-1 0 0,1-1 1 0 0,-1 1 0 0 0,0 0-1 0 0,-1 0 1 0 0,1 0 0 0 0,-1 0-1 0 0,1 5 1 0 0,-1 6 0 0 0,-4-12 0 0 0,0-2 0 0 0,0 2 67 0 0,0-1-1 0 0,-1 1 0 0 0,1 0 0 0 0,-1-1 1 0 0,0 0-1 0 0,0 1 0 0 0,-1-1 0 0 0,1 0 1 0 0,-1-1-1 0 0,-3 4-66 0 0,-8 4 516 0 0,0 0 0 0 0,-7 3-516 0 0,3-2 188 0 0,16-9-138 0 0,-1-1-35 0 0,0 0-1 0 0,0 0 1 0 0,1 0-1 0 0,-1 0 0 0 0,0-1 1 0 0,0 1-1 0 0,-1-1 0 0 0,-1 0-14 0 0,0 0 0 0 0,0-1 0 0 0,0 0 0 0 0,-1-1 0 0 0,1 1 0 0 0,0-1 0 0 0,0-1 0 0 0,0 1 0 0 0,-27-8-6460 0 0,31-3 2631 0 0,2 11 766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422 225 8287 0 0,'0'0'382'0'0,"0"0"-8"0"0,7 4-250 0 0,-4-1 3931 0 0,2 1-3947 0 0,-4-3 275 0 0,-1-1 113 0 0,0 0 14 0 0,0 0-67 0 0,0 0-222 0 0,0 0 166 0 0,0 0 101 0 0,6-16 317 0 0,-1 3-493 0 0,1-11-594 0 0,-1 0 0 0 0,0-13 282 0 0,-4 26-117 0 0,0 1 0 0 0,-1-1 0 0 0,0 0 0 0 0,-1 1 0 0 0,0-1-1 0 0,-1 1 1 0 0,0-3 117 0 0,2 10-154 0 0,0 2 128 0 0,-1 0 0 0 0,1 0 1 0 0,0 0-1 0 0,0 0 0 0 0,-1 0 0 0 0,1 1 1 0 0,0-1-1 0 0,-1 0 0 0 0,1 0 0 0 0,0 0 1 0 0,-1 0-1 0 0,0 1 0 0 0,1-1 0 0 0,-1 0 1 0 0,1 0-1 0 0,-1 1 0 0 0,0-1 26 0 0,0 0-10 0 0,0-1-1 0 0,0 1 1 0 0,-1-1-1 0 0,1 1 1 0 0,0 0-1 0 0,-1 0 1 0 0,1 0 0 0 0,-1 0-1 0 0,1 0 1 0 0,-1 0-1 0 0,0 0 1 0 0,0 0-1 0 0,1 1 1 0 0,-1-1-1 0 0,0 1 1 0 0,0-1-1 0 0,1 1 1 0 0,-1 0-1 0 0,0-1 1 0 0,0 1-1 0 0,0 0 1 0 0,0 0-1 0 0,0 0 1 0 0,1 1 0 0 0,-1-1-1 0 0,0 0 1 0 0,0 1-1 0 0,0-1 1 0 0,1 1-1 0 0,-1 0 1 0 0,-1 0 10 0 0,-7 3-365 0 0,1 0 1 0 0,-1 1-1 0 0,1 1 1 0 0,-9 5 364 0 0,17-10-48 0 0,-24 18 462 0 0,1 2 0 0 0,1 0 0 0 0,1 2 0 0 0,-13 16-414 0 0,15-17 102 0 0,13-14-102 0 0,-79 92 0 0 0,70-79 0 0 0,1 0 0 0 0,1 1 0 0 0,-12 23 0 0 0,16-25 256 0 0,8-17-131 0 0,-1 1 1 0 0,1 0-1 0 0,0 0 0 0 0,0 0 0 0 0,1 0 0 0 0,-1 0 0 0 0,1 0 0 0 0,0 0 0 0 0,0 0 1 0 0,0 1-1 0 0,1-1 0 0 0,-1 0 0 0 0,1 4-125 0 0,0-7 6 0 0,1-1 1 0 0,-1 1-1 0 0,0-1 1 0 0,0 0-1 0 0,1 1 1 0 0,-1-1-1 0 0,0 1 1 0 0,1-1-1 0 0,-1 0 0 0 0,0 1 1 0 0,1-1-1 0 0,-1 0 1 0 0,1 1-1 0 0,-1-1 1 0 0,1 0-1 0 0,-1 0 1 0 0,1 1-1 0 0,-1-1 1 0 0,1 0-1 0 0,-1 0 0 0 0,1 0 1 0 0,-1 0-1 0 0,1 0 1 0 0,0 0-7 0 0,13 2 11 0 0,-13-2-12 0 0,10 0-85 0 0,0-1 0 0 0,0 0 0 0 0,1 0 0 0 0,-1-1 1 0 0,0-1-1 0 0,0 1 0 0 0,-1-2 0 0 0,1 0 0 0 0,1-1 86 0 0,24-12-1013 0 0,31-19 1013 0 0,-57 30-40 0 0,4-1 28 0 0,0-1 1 0 0,0-1 0 0 0,-1 0 0 0 0,-1-1-1 0 0,0 0 1 0 0,0-1 0 0 0,-1-1 0 0 0,0 0-1 0 0,1-3 12 0 0,-11 14 338 0 0,-1 1 136 0 0,0 0 34 0 0,0 0-65 0 0,-7 13-278 0 0,5-9-165 0 0,-5 11 0 0 0,0 1 0 0 0,1 0 0 0 0,0 0 0 0 0,-2 13 0 0 0,6-9-876 0 0,4-12-756 0 0,-2-7 1452 0 0,4 1-1334 0 0,15 7-20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6 378 13823 0 0,'0'0'630'0'0,"0"0"-13"0"0,0-8-368 0 0,-3-27 575 0 0,2 27-392 0 0,0 1 0 0 0,0-1 0 0 0,1 0 0 0 0,0 1 0 0 0,1-3-432 0 0,1-1 122 0 0,0 0 0 0 0,1 0 0 0 0,1 0 0 0 0,0 0-1 0 0,0 1 1 0 0,1 0 0 0 0,0 0 0 0 0,1 0 0 0 0,0 1-1 0 0,1-2-121 0 0,3-1-14 0 0,0 0 0 0 0,0 0 0 0 0,1 1 0 0 0,1 0 0 0 0,0 1 0 0 0,0 1 0 0 0,2-1 14 0 0,1 1-273 0 0,0 1 1 0 0,8-3 272 0 0,13-7-839 0 0,-24 12 803 0 0,1 0 0 0 0,0 0-1 0 0,0 2 1 0 0,0-1-1 0 0,0 2 1 0 0,13-3 36 0 0,-19 5 100 0 0,-1 1 0 0 0,0-1 1 0 0,0 1-1 0 0,1 0 0 0 0,-1 0 0 0 0,0 1 0 0 0,0 0 0 0 0,1 0 0 0 0,-1 0 0 0 0,0 1 1 0 0,0 0-1 0 0,0 0 0 0 0,0 0 0 0 0,-1 1 0 0 0,1 0 0 0 0,0 1-100 0 0,-3-2 0 0 0,0 0 0 0 0,0 0 0 0 0,0 1 0 0 0,-1 0 0 0 0,1-1 0 0 0,-1 1 0 0 0,0 0 0 0 0,0 0 0 0 0,0 0 0 0 0,0 1 0 0 0,0-1 0 0 0,-1 0 0 0 0,1 1 0 0 0,-1-1 0 0 0,0 1 0 0 0,0-1 0 0 0,0 1 0 0 0,-1-1 0 0 0,1 3 0 0 0,-1 0 0 0 0,0 0 0 0 0,0 0 0 0 0,0 0 0 0 0,-1 0 0 0 0,0-1 0 0 0,0 1 0 0 0,-1 0 0 0 0,0 0 0 0 0,0-1 0 0 0,0 1 0 0 0,-2 3 0 0 0,-53 99-1888 0 0,49-92 28 0 0,2-6-3936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236 394 15663 0 0,'0'0'356'0'0,"0"0"50"0"0,0 0 20 0 0,0 0-42 0 0,-8-2 200 0 0,-4-1-173 0 0,1 0 0 0 0,1-1 0 0 0,-1-1 0 0 0,-3-1-411 0 0,-26-10-40 0 0,27 10 40 0 0,0 0 0 0 0,0 0 0 0 0,1-1 0 0 0,-1-1 0 0 0,-2-3 0 0 0,6 5 0 0 0,6 4 8 0 0,0 0 1 0 0,0-1-1 0 0,0 1 0 0 0,0-1 0 0 0,0 0 1 0 0,1 1-1 0 0,-1-1 0 0 0,1-1 0 0 0,0 1 0 0 0,0 0 1 0 0,0 0-1 0 0,0-1 0 0 0,1 1 0 0 0,-1-1 1 0 0,0-3-9 0 0,1 2-32 0 0,0-1 0 0 0,0 1 1 0 0,1 0-1 0 0,0-1 1 0 0,0 0-1 0 0,0 1 1 0 0,0-1-1 0 0,1 1 0 0 0,0 0 1 0 0,1-3 31 0 0,1-4-198 0 0,1 1 0 0 0,1-1-1 0 0,0 1 1 0 0,0 0 0 0 0,1 0 0 0 0,0 1 0 0 0,1 0-1 0 0,0 0 1 0 0,6-6 198 0 0,-6 10-1 0 0,-1-1 0 0 0,1 1 0 0 0,0 0 0 0 0,1 0 0 0 0,-1 1 0 0 0,1 0 0 0 0,0 1 0 0 0,0-1 0 0 0,1 2 0 0 0,-1-1 0 0 0,1 1-1 0 0,0 0 1 0 0,0 1 0 0 0,0 0 0 0 0,3 0 1 0 0,6-1 244 0 0,0 0 0 0 0,-1 2 0 0 0,1 0 0 0 0,12 1-244 0 0,-24 0 72 0 0,0 1-1 0 0,1-1 1 0 0,-1 1-1 0 0,0 1 0 0 0,1-1 1 0 0,-1 1-1 0 0,0 0 1 0 0,0 1-1 0 0,0-1 0 0 0,-1 1 1 0 0,1 0-1 0 0,-1 1 1 0 0,1-1-1 0 0,2 3-71 0 0,-5-2 19 0 0,1 0 0 0 0,-1 0 0 0 0,0 0 0 0 0,0 1 0 0 0,0-1 0 0 0,-1 0 0 0 0,0 1 0 0 0,0 0 0 0 0,0 0 0 0 0,0 0 0 0 0,-1-1 0 0 0,1 1 0 0 0,-1 1 0 0 0,-1-1 0 0 0,1 0 1 0 0,-1 1-20 0 0,1-2 97 0 0,-1 1 1 0 0,0-1 0 0 0,-1 1 0 0 0,1-1-1 0 0,-1 1 1 0 0,0-1 0 0 0,0 1 0 0 0,0-1-1 0 0,0 0 1 0 0,-1 1 0 0 0,0-1 0 0 0,0 0-1 0 0,0 0 1 0 0,0 0 0 0 0,-1 0 0 0 0,1-1-1 0 0,-1 1 1 0 0,0-1-98 0 0,-12 11-525 0 0,-1-1 1 0 0,-11 7 524 0 0,0 0-777 0 0,-8 4 695 0 0,0-1 1 0 0,-24 10 81 0 0,23-13-75 0 0,-58 27-3729 0 0,84-43 1966 0 0,0-2-3280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82 13823 0 0,'24'-22'470'0'0,"-10"9"-99"0"0,-1 0 0 0 0,0-1 0 0 0,3-4-371 0 0,-15 16 365 0 0,-1 2 122 0 0,0 0 22 0 0,0 0-66 0 0,-9 11-278 0 0,-25 37-165 0 0,-18 33 0 0 0,-9 15 0 0 0,-31 42 931 0 0,-39 87-931 0 0,56-100 1117 0 0,67-113-1425 0 0,-1 0-1 0 0,0-1 1 0 0,-1-1 0 0 0,0 1-1 0 0,0-2 1 0 0,-5 3 308 0 0,-38 27-5807 0 0,50-37 3760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60 13823 0 0,'10'-6'384'0'0,"-1"0"-1"0"0,1 0 1 0 0,-1-1-1 0 0,3-3-383 0 0,7-6 49 0 0,-17 15 316 0 0,-2 1 122 0 0,0 0 22 0 0,0 0-66 0 0,-8-6 165 0 0,6 6-507 0 0,-1-1 0 0 0,1 1 0 0 0,-1-1 0 0 0,1 1 0 0 0,-1 0 0 0 0,1 0-1 0 0,-1 0 1 0 0,0 1 0 0 0,1-1 0 0 0,-1 0 0 0 0,1 1 0 0 0,0 0 0 0 0,-1 0 0 0 0,1 0 0 0 0,-2 0-101 0 0,-8 3 75 0 0,-12 1-59 0 0,14-3-16 0 0,0 0 0 0 0,1 0 0 0 0,-1 1 0 0 0,1 1 0 0 0,-7 3 0 0 0,-75 36 0 0 0,52-26 0 0 0,1 2 0 0 0,1 2 0 0 0,-24 17 0 0 0,55-33-40 0 0,-1 0 0 0 0,1 1 0 0 0,0 0 0 0 0,0 1 0 0 0,1-1-1 0 0,0 1 1 0 0,0 0 0 0 0,0 0 0 0 0,1 0 0 0 0,-2 6 40 0 0,5-11-105 0 0,1-1 0 0 0,-1 1 0 0 0,0 0 0 0 0,1-1 0 0 0,0 1 0 0 0,-1 0 0 0 0,1-1 0 0 0,0 1 0 0 0,0 0 0 0 0,0 0 0 0 0,0-1 0 0 0,0 1 0 0 0,1 0 0 0 0,-1-1 0 0 0,1 3 105 0 0,0-1-1 0 0,0 0 1 0 0,1 0-1 0 0,-1 0 0 0 0,1 0 0 0 0,0 0 1 0 0,0-1-1 0 0,0 1 0 0 0,0 0 0 0 0,0-1 1 0 0,1 0-1 0 0,-1 1 0 0 0,1-1 0 0 0,-1 0 1 0 0,1 0-1 0 0,0 0 0 0 0,0-1 0 0 0,0 1 1 0 0,0-1-1 0 0,0 1 0 0 0,0-1 0 0 0,1 0 1 0 0,18 5 0 0 0,-1 0 0 0 0,1-1 0 0 0,0-2 0 0 0,2 0 0 0 0,-7-1 0 0 0,-8-1 13 0 0,1 1 0 0 0,-1 0-1 0 0,0 0 1 0 0,0 1 0 0 0,0 0 0 0 0,-1 0-1 0 0,1 1 1 0 0,-1 0 0 0 0,1 1-1 0 0,-1 0 1 0 0,-1 0 0 0 0,1 1 0 0 0,1 1-13 0 0,-8-6-16 0 0,0 1 1 0 0,0-1 0 0 0,0 1-1 0 0,-1-1 1 0 0,1 1 0 0 0,0 0 0 0 0,-1-1-1 0 0,1 1 1 0 0,-1 0 0 0 0,1-1 0 0 0,-1 2 15 0 0,2 3 2 0 0,-1-2 109 0 0,1-1 0 0 0,-1 1-1 0 0,0 0 1 0 0,0 0 0 0 0,-1 0-1 0 0,1 0 1 0 0,-1 0 0 0 0,0 0-1 0 0,0 1-110 0 0,-1-2 83 0 0,1 0 0 0 0,-1 0 0 0 0,0 0 0 0 0,0 0 0 0 0,0-1 0 0 0,0 1 0 0 0,0 0 0 0 0,-1-1 0 0 0,0 1 0 0 0,1-1 0 0 0,-1 1 0 0 0,-1 0-83 0 0,-11 17 0 0 0,11-15 0 0 0,0 0 0 0 0,0-1 0 0 0,0 1 0 0 0,-4 3 0 0 0,-5 2 0 0 0,-1 1 0 0 0,-1-2 0 0 0,0 0 0 0 0,0 0 0 0 0,-14 5 0 0 0,10-4 0 0 0,1-2 0 0 0,-1 0 0 0 0,0-1 0 0 0,0-1 0 0 0,-1 0 0 0 0,0-2 0 0 0,1 0 0 0 0,-2-1 0 0 0,1-1 0 0 0,0 0 0 0 0,0-2 0 0 0,-5-1 0 0 0,10 1 0 0 0,-10-1 0 0 0,1-1 0 0 0,-1-1 0 0 0,1 0 0 0 0,0-2 0 0 0,-4-2 0 0 0,2-1-5 0 0,-5-1 11 0 0,0-2-1 0 0,-3-3-5 0 0,25 11-7 0 0,0-1-1 0 0,0-1 0 0 0,0 1 0 0 0,1-2 0 0 0,0 1 1 0 0,0-1-1 0 0,0 0 0 0 0,1 0 0 0 0,-5-6 8 0 0,11 12-59 0 0,0 0-1 0 0,-1 0 0 0 0,1-1 1 0 0,0 1-1 0 0,0 0 0 0 0,-1 0 1 0 0,1-1-1 0 0,0 1 1 0 0,-1 0-1 0 0,1 0 0 0 0,0-1 1 0 0,0 1-1 0 0,0 0 0 0 0,0-1 1 0 0,-1 1-1 0 0,1 0 0 0 0,0-1 1 0 0,0 1-1 0 0,0 0 1 0 0,0-1-1 0 0,0 1 0 0 0,0-1 1 0 0,0 1-1 0 0,0 0 0 0 0,0-1 1 0 0,0 1-1 0 0,0 0 0 0 0,0-1 1 0 0,0 1-1 0 0,0-1 1 0 0,0 1-1 0 0,0 0 0 0 0,0-1 1 0 0,1 1-1 0 0,-1 0 0 0 0,0-1 1 0 0,0 1-1 0 0,0 0 1 0 0,0-1-1 0 0,1 1 0 0 0,-1 0 1 0 0,0 0-1 0 0,1-1 0 0 0,-1 1 60 0 0,19-3-2152 0 0,-3 2 1128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27 13823 0 0,'8'-4'227'0'0,"0"1"-1"0"0,1 1 0 0 0,-1-1 1 0 0,1 2-1 0 0,4-2-226 0 0,15-3 380 0 0,-17 2-309 0 0,-9 3 294 0 0,-18 2-181 0 0,1 0-1 0 0,-1 1 0 0 0,1 1 1 0 0,0 0-1 0 0,-15 6-183 0 0,-6 3 687 0 0,-28 16-687 0 0,-6 8-849 0 0,2 3-1 0 0,-45 35 850 0 0,81-52-127 0 0,31-22 124 0 0,1 0 0 0 0,0 0 1 0 0,0 0-1 0 0,-1 0 0 0 0,1 0 0 0 0,0 1 1 0 0,0-1-1 0 0,0 0 0 0 0,-1 0 1 0 0,1 0-1 0 0,0 0 0 0 0,0 1 1 0 0,0-1-1 0 0,0 0 0 0 0,-1 0 1 0 0,1 0-1 0 0,0 1 0 0 0,0-1 1 0 0,0 0-1 0 0,0 0 0 0 0,0 0 1 0 0,0 1-1 0 0,0-1 0 0 0,0 0 0 0 0,-1 0 1 0 0,1 1-1 0 0,0-1 0 0 0,0 0 1 0 0,0 0-1 0 0,0 1 0 0 0,0-1 1 0 0,0 0-1 0 0,0 0 0 0 0,1 1 1 0 0,-1-1-1 0 0,0 0 0 0 0,0 0 1 0 0,0 0-1 0 0,0 1 0 0 0,0-1 0 0 0,0 0 1 0 0,0 0-1 0 0,0 1 0 0 0,1-1 1 0 0,-1 0-1 0 0,0 0 0 0 0,0 0 1 0 0,0 0-1 0 0,0 1 0 0 0,1-1 1 0 0,-1 0-1 0 0,0 0 0 0 0,0 0 1 0 0,0 0-1 0 0,1 0 0 0 0,-1 0 1 0 0,0 1 2 0 0,13 4-14 0 0,-12-5 15 0 0,43 15-1 0 0,-32-11 0 0 0,0 0 0 0 0,0 0 0 0 0,0 1 0 0 0,-1 1 0 0 0,1 0 0 0 0,-1 0 0 0 0,15 12-16 0 0,13 13 16 0 0,-31-24 14 0 0,0 0-1 0 0,-1 1 0 0 0,0-1 1 0 0,0 2-1 0 0,-1-1 0 0 0,4 7-13 0 0,-9-14 45 0 0,0 1 0 0 0,0-1 0 0 0,0 1 0 0 0,0-1-1 0 0,-1 1 1 0 0,1-1 0 0 0,-1 1 0 0 0,1-1 0 0 0,-1 1 0 0 0,1 0-1 0 0,-1-1 1 0 0,0 1 0 0 0,0 0 0 0 0,0-1 0 0 0,0 1 0 0 0,0 0-1 0 0,0-1 1 0 0,0 1 0 0 0,0 0 0 0 0,-1-1 0 0 0,1 1 0 0 0,-1-1 0 0 0,1 1-1 0 0,-1 0 1 0 0,0-1 0 0 0,1 1 0 0 0,-1-1 0 0 0,0 0 0 0 0,0 1-1 0 0,0-1 1 0 0,0 0 0 0 0,0 1 0 0 0,-1-1 0 0 0,1 0 0 0 0,0 0-1 0 0,0 0 1 0 0,-1 0 0 0 0,1 0 0 0 0,-1 0 0 0 0,1 0 0 0 0,-1-1-1 0 0,1 1 1 0 0,-1-1-45 0 0,-52 25 0 0 0,35-15 0 0 0,0-1 0 0 0,-1-1 0 0 0,0-1 0 0 0,-14 3 0 0 0,-16 0-988 0 0,0-3 0 0 0,-44 1 988 0 0,70-8-9 0 0,1-2-1 0 0,-8-1 10 0 0,-15-1 3 0 0,30 1-381 0 0,16 3 304 0 0,-1 0 0 0 0,1 0 1 0 0,-1 0-1 0 0,1 0 0 0 0,-1-1 1 0 0,1 1-1 0 0,-1 0 0 0 0,0 0 1 0 0,1-1-1 0 0,-1 1 1 0 0,1 0-1 0 0,0-1 0 0 0,-1 1 1 0 0,1 0-1 0 0,-1-1 0 0 0,1 1 1 0 0,-1-1-1 0 0,1 1 0 0 0,0 0 1 0 0,-1-1-1 0 0,1 1 1 0 0,0-1-1 0 0,0 1 0 0 0,-1-1 1 0 0,1 0-1 0 0,0 1 74 0 0,0 0-4779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10 13823 0 0,'0'-1'31'0'0,"0"1"0"0"0,0-1 1 0 0,0 1-1 0 0,0 0 0 0 0,0-1 0 0 0,0 1 0 0 0,0-1 0 0 0,0 1 0 0 0,0 0 0 0 0,0-1 0 0 0,-1 1 0 0 0,1 0 0 0 0,0-1 0 0 0,0 1 1 0 0,0 0-1 0 0,-1-1 0 0 0,1 1 0 0 0,0 0 0 0 0,-1-1 0 0 0,1 1 0 0 0,0 0 0 0 0,0 0 0 0 0,-1-1 0 0 0,1 1 0 0 0,0 0 0 0 0,-1 0 0 0 0,1 0 1 0 0,-1 0-1 0 0,1-1 0 0 0,0 1 0 0 0,-1 0 0 0 0,1 0 0 0 0,-1 0 0 0 0,1 0 0 0 0,0 0 0 0 0,-1 0 0 0 0,1 0 0 0 0,-1 0-31 0 0,-12 13 422 0 0,11-10-529 0 0,-14 19 231 0 0,1 2 0 0 0,1 0-1 0 0,0 1 1 0 0,0 5-124 0 0,1-3 444 0 0,-75 161 755 0 0,35-72-2157 0 0,-62 101 958 0 0,77-156-372 0 0,-3-2 0 0 0,-2-2 0 0 0,-21 20 372 0 0,46-57 0 0 0,13-13 0 0 0,-1 0 0 0 0,0 0 0 0 0,-1-1 0 0 0,1 1 0 0 0,-1-1 0 0 0,-1-1 0 0 0,1 1 0 0 0,-3 0 0 0 0,10-6 0 0 0,0 0 0 0 0,0 0 0 0 0,0 0 0 0 0,0 0 0 0 0,0-1 0 0 0,0 1 0 0 0,0 0 0 0 0,0 0 0 0 0,0 0 0 0 0,1-1 0 0 0,-1 1 0 0 0,0 0 0 0 0,0 0 0 0 0,0 0 0 0 0,0-1 0 0 0,0 1 0 0 0,0 0 0 0 0,0 0 0 0 0,0 0 0 0 0,0 0 0 0 0,0-1 0 0 0,-1 1 0 0 0,1 0 0 0 0,0 0 0 0 0,0 0 0 0 0,0-1 0 0 0,0 1 0 0 0,0 0 0 0 0,0 0 0 0 0,0 0 0 0 0,0 0 0 0 0,0-1 0 0 0,-1 1 0 0 0,1 0 0 0 0,0 0 0 0 0,0 0 0 0 0,0 0 0 0 0,0 0 0 0 0,0 0 0 0 0,-1-1 0 0 0,1 1 0 0 0,0 0 0 0 0,0 0 0 0 0,0 0 0 0 0,-1 0 0 0 0,1 0 0 0 0,0 0 0 0 0,0 0 0 0 0,0 0 0 0 0,0 0 0 0 0,-1 0 0 0 0,1 0 0 0 0,0 0 0 0 0,0 0 0 0 0,0 0 0 0 0,-1 0 0 0 0,1 0 0 0 0,0 0 0 0 0,0 0 0 0 0,0 0 0 0 0,-1 0 0 0 0,1 0 0 0 0,0 0 0 0 0,0 1 0 0 0,3-8 1 0 0,0 1 0 0 0,0 1 0 0 0,1-1 0 0 0,0 0 1 0 0,0 1-1 0 0,0 0 0 0 0,1 0 0 0 0,-1 0 0 0 0,1 0 0 0 0,2 0-1 0 0,20-23-83 0 0,16-17-905 0 0,1 1 0 0 0,47-35 988 0 0,-75 66 105 0 0,0 1-1 0 0,1 1 0 0 0,4-2-104 0 0,-14 9 71 0 0,1 0-1 0 0,0 0 0 0 0,0 1 1 0 0,0 0-1 0 0,0 0 1 0 0,1 1-1 0 0,-1 0 0 0 0,7 0-70 0 0,-13 2 50 0 0,-1 0 1 0 0,1 0-1 0 0,0 0 0 0 0,0 0 0 0 0,0 1 1 0 0,-1-1-1 0 0,1 0 0 0 0,0 1 0 0 0,0 0 0 0 0,-1-1 1 0 0,1 1-1 0 0,0 0 0 0 0,-1 0 0 0 0,1 0 0 0 0,-1 0 1 0 0,1 0-1 0 0,-1 0 0 0 0,1 0 0 0 0,-1 1 0 0 0,0-1 1 0 0,0 0-1 0 0,0 1 0 0 0,0-1 0 0 0,0 1 0 0 0,0-1 1 0 0,0 1-1 0 0,0 0 0 0 0,0-1 0 0 0,-1 1 0 0 0,1 0 1 0 0,-1-1-1 0 0,1 1 0 0 0,-1 0 0 0 0,1 1-50 0 0,0 3 162 0 0,-1 0 0 0 0,1 0 0 0 0,-1 0 0 0 0,0 0 0 0 0,0 0 0 0 0,0 1-1 0 0,-1-1 1 0 0,0 0 0 0 0,-1 4-162 0 0,-3 5 0 0 0,-3 13 0 0 0,-11 24 0 0 0,15-43 0 0 0,0 0 0 0 0,-1-1 0 0 0,0 0 0 0 0,0 1 0 0 0,-1-2 0 0 0,0 1 0 0 0,-5 4 0 0 0,7-7-988 0 0,0 0 0 0 0,0 0 0 0 0,0 0 0 0 0,1 1 0 0 0,0-1 0 0 0,0 1 0 0 0,-2 5 988 0 0,5-9-4524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11975 0 0,'0'0'547'0'0,"0"0"-11"0"0,-2 1-344 0 0,-10 4 68 0 0,0 1 0 0 0,1 0 1 0 0,0 0-1 0 0,0 1 0 0 0,0 0 0 0 0,-8 9-260 0 0,10-9 351 0 0,-8 7-310 0 0,1 1 1 0 0,1 1-1 0 0,0 1 0 0 0,-11 16-41 0 0,23-30 66 0 0,1 0 0 0 0,0 0 0 0 0,0 1 1 0 0,0-1-1 0 0,1 0 0 0 0,-1 1 0 0 0,1-1 0 0 0,0 1 0 0 0,0-1 0 0 0,0 1 0 0 0,0-1 0 0 0,1 1 0 0 0,-1 0 0 0 0,1 0 0 0 0,0-1 0 0 0,0 1 0 0 0,0 0 0 0 0,1-1 0 0 0,0 1 1 0 0,-1 0-1 0 0,1-1 0 0 0,0 1 0 0 0,0-1 0 0 0,1 1 0 0 0,-1-1 0 0 0,1 1 0 0 0,0-1 0 0 0,0 0 0 0 0,0 0 0 0 0,0 0 0 0 0,1 0-66 0 0,12 13 0 0 0,2-2 0 0 0,-1 0 0 0 0,2-1 0 0 0,0 0 0 0 0,4 0 0 0 0,1 1 0 0 0,-22-13 30 0 0,-1 0-1 0 0,1-1 1 0 0,0 1-1 0 0,0 0 1 0 0,0-1-1 0 0,0 1 1 0 0,0-1-1 0 0,0 1 1 0 0,0-1-1 0 0,0 0 0 0 0,0 1 1 0 0,0-1-1 0 0,0 0 1 0 0,0 0-1 0 0,0 1 1 0 0,0-1-1 0 0,0 0 1 0 0,0 0-1 0 0,0 0 1 0 0,0-1-1 0 0,0 1 1 0 0,0 0-1 0 0,1 0-29 0 0,1-1 253 0 0,-2 1-188 0 0,1 0 0 0 0,-1-1 1 0 0,0 1-1 0 0,1-1 0 0 0,-1 1 0 0 0,0-1 1 0 0,1 1-1 0 0,-1-1 0 0 0,0 1 0 0 0,0-1 1 0 0,0 0-1 0 0,0 0 0 0 0,0 0 0 0 0,0 0 1 0 0,0 0-1 0 0,0 0 0 0 0,0 0 0 0 0,1-1-65 0 0,12-20-57 0 0,-8 10 61 0 0,-1-1 0 0 0,0 0 0 0 0,-1 0 0 0 0,-1 0 0 0 0,0 0 0 0 0,0-1 0 0 0,-1 1-1 0 0,-1-1 1 0 0,0-1-4 0 0,-1-11-109 0 0,-1 1 0 0 0,-1-1 0 0 0,-1 1 0 0 0,-3-12 109 0 0,5 35-113 0 0,1 0 0 0 0,-1 0 0 0 0,1 0 0 0 0,-1 0 0 0 0,0 0 0 0 0,1 1 0 0 0,-1-1 0 0 0,0 0 0 0 0,0 0 0 0 0,-1 1 0 0 0,1-1 113 0 0,-1 0-500 0 0,0 1 1 0 0,1-1 0 0 0,-1 1 0 0 0,0 0-1 0 0,0-1 1 0 0,0 1 0 0 0,0 0 0 0 0,-1 0 0 0 0,1 0-1 0 0,0 1 1 0 0,0-1 0 0 0,-1 0 0 0 0,0 1 499 0 0,-8-2-4434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53 11975 0 0,'27'-17'569'0'0,"-22"13"-423"0"0,1 1 1 0 0,0-1-1 0 0,-1 1 1 0 0,1 0 0 0 0,6-2-147 0 0,3-2 329 0 0,-15 7-312 0 0,0 0 0 0 0,0-1 1 0 0,0 1-1 0 0,0 0 0 0 0,0 0 0 0 0,0 0 0 0 0,0 0 0 0 0,0-1 1 0 0,0 1-1 0 0,0 0 0 0 0,0 0 0 0 0,0 0 0 0 0,0 0 0 0 0,0-1 1 0 0,0 1-1 0 0,0 0 0 0 0,0 0 0 0 0,-1 0 0 0 0,1 0 0 0 0,0 0 1 0 0,0 0-1 0 0,0-1 0 0 0,0 1 0 0 0,0 0 0 0 0,0 0 0 0 0,-1 0 1 0 0,1 0-1 0 0,0 0 0 0 0,0 0 0 0 0,0 0 0 0 0,0 0 0 0 0,-1 0 1 0 0,1 0-1 0 0,0 0 0 0 0,0 0 0 0 0,0 0 0 0 0,0 0 0 0 0,-1 0 1 0 0,1 0-1 0 0,0 0 0 0 0,0 0-17 0 0,-20-2 1017 0 0,6 3-1017 0 0,0 1 0 0 0,0 1 0 0 0,1 0 0 0 0,0 1 0 0 0,-1 0 0 0 0,1 1 0 0 0,1 0 0 0 0,-2 2 0 0 0,-8 3 0 0 0,-74 30 1616 0 0,-23 18-1616 0 0,88-41 375 0 0,0 1-1 0 0,2 1 0 0 0,0 2 1 0 0,2 1-1 0 0,-18 18-374 0 0,20-11 575 0 0,23-27-567 0 0,1 0 1 0 0,-1 0 0 0 0,1 0 0 0 0,0 1 0 0 0,0-1-1 0 0,0 0 1 0 0,0 1 0 0 0,0-1 0 0 0,1 1 0 0 0,-1-1-1 0 0,1 1 1 0 0,-1 2-9 0 0,2-4 83 0 0,-1 1-1 0 0,1-1 0 0 0,0 1 0 0 0,-1-1 1 0 0,1 1-1 0 0,0-1 0 0 0,0 0 1 0 0,0 0-1 0 0,0 1 0 0 0,0-1 1 0 0,0 0-1 0 0,0 0 0 0 0,0 0 0 0 0,1 0 1 0 0,-1 0-1 0 0,0 0 0 0 0,1-1 1 0 0,-1 1-1 0 0,1 0 0 0 0,-1-1 1 0 0,1 1-1 0 0,-1-1-82 0 0,3 2 18 0 0,0-1 0 0 0,0 0 0 0 0,0-1 0 0 0,0 1 0 0 0,1-1 0 0 0,-1 0 0 0 0,0 0 0 0 0,0 0 0 0 0,0 0 0 0 0,3-1-18 0 0,43-12-28 0 0,-27 7 41 0 0,-14 3 66 0 0,6 0-690 0 0,0-1 0 0 0,0-1 0 0 0,0 0 0 0 0,-1-1-1 0 0,0-1 1 0 0,2-2 611 0 0,23-15-2022 0 0,0 1-24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 10135 0 0,'0'0'231'0'0,"0"0"29"0"0,1 0 19 0 0,7-1-41 0 0,0-1-44 0 0,-7 2-63 0 0,0 0 1 0 0,-1 0 0 0 0,1 0 0 0 0,0 0-1 0 0,-1 0 1 0 0,1 0 0 0 0,0 0 0 0 0,-1 1-1 0 0,1-1 1 0 0,-1 0 0 0 0,1 0-1 0 0,-1 1 1 0 0,1-1 0 0 0,0 0 0 0 0,-1 1-1 0 0,1-1 1 0 0,-1 0 0 0 0,1 1 0 0 0,-1-1-1 0 0,1 1 1 0 0,-1-1 0 0 0,0 1-1 0 0,1-1 1 0 0,-1 1 0 0 0,0-1 0 0 0,1 1-1 0 0,-1-1 1 0 0,0 1 0 0 0,1-1 0 0 0,-1 1-1 0 0,0 0 1 0 0,0-1 0 0 0,0 1-1 0 0,0 0 1 0 0,0-1 0 0 0,0 1 0 0 0,1-1-1 0 0,-1 1 1 0 0,-1 0 0 0 0,1-1 0 0 0,0 2-132 0 0,-2 26 533 0 0,-2-11 50 0 0,-1-1 0 0 0,-1 0-1 0 0,-3 6-582 0 0,-5 17 387 0 0,8-24-384 0 0,1 1 0 0 0,1-1 0 0 0,1 1-1 0 0,0 0 1 0 0,1 0 0 0 0,0 11-3 0 0,2-12 7 0 0,-1-6 2 0 0,1-1 0 0 0,0 1 1 0 0,1-1-1 0 0,0 1 0 0 0,0-1 1 0 0,1 0-1 0 0,2 8-9 0 0,-3-16 60 0 0,-1 1 0 0 0,0 0-1 0 0,1 0 1 0 0,-1-1 0 0 0,1 1-1 0 0,0-1 1 0 0,-1 1 0 0 0,1-1-1 0 0,-1 1 1 0 0,1-1 0 0 0,0 1-1 0 0,0-1 1 0 0,-1 1 0 0 0,1-1-1 0 0,0 0 1 0 0,0 1 0 0 0,-1-1-1 0 0,1 0 1 0 0,0 0 0 0 0,0 1-1 0 0,0-1 1 0 0,-1 0 0 0 0,1 0-1 0 0,0 0 1 0 0,0 0 0 0 0,0 0-1 0 0,0 0 1 0 0,-1-1 0 0 0,1 1-1 0 0,0 0 1 0 0,0 0 0 0 0,0 0-1 0 0,-1-1 1 0 0,1 1 0 0 0,0-1-1 0 0,0 1-59 0 0,6-3-63 0 0,-1 0-1 0 0,0 0 0 0 0,0-1 0 0 0,0 0 64 0 0,-3 3 155 0 0,17-12 301 0 0,-2-1 1 0 0,1-1-1 0 0,-2 0 0 0 0,8-10-456 0 0,13-16 151 0 0,9-15-151 0 0,-35 38 0 0 0,11-16 0 0 0,-14 19 0 0 0,-7 10 5 0 0,0 1 0 0 0,0 0 0 0 0,0-1 0 0 0,-1 1 0 0 0,1-2-5 0 0,-1 2-200 0 0,0 1-1 0 0,0-1 0 0 0,0 1 0 0 0,1 0 0 0 0,-1-1 0 0 0,1 1 0 0 0,0 0 0 0 0,0 0 0 0 0,1-1 201 0 0,31-39-6513 0 0,-25 32 4977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13823 0 0,'0'0'315'0'0,"0"0"45"0"0,0 0 21 0 0,0 0-49 0 0,0 0-149 0 0,0 0 194 0 0,0 0 110 0 0,0 0 22 0 0,0 0-66 0 0,1 2-294 0 0,0 5-70 0 0,0 0 0 0 0,-1 1 0 0 0,0-1 0 0 0,0 0 0 0 0,0 0 0 0 0,-1 0-1 0 0,0 0 1 0 0,0 0 0 0 0,-1 0 0 0 0,0 0 0 0 0,0 0 0 0 0,-1 2-79 0 0,-32 69 1035 0 0,-18 48-953 0 0,-82 210-82 0 0,98-263-401 0 0,35-70 200 0 0,0 0 1 0 0,0 0-1 0 0,0 0 0 0 0,0 0 1 0 0,0 0-1 0 0,-1-1 0 0 0,1 1 1 0 0,-1-1-1 0 0,0 1 0 0 0,-1 0 201 0 0,3-2-512 0 0,1-1-989 0 0,0 0-3958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241 371 15663 0 0,'0'0'356'0'0,"0"0"50"0"0,0 0 20 0 0,0 0-42 0 0,-2-1-250 0 0,-33 2 794 0 0,27-1-646 0 0,-1 1-1 0 0,1-1 1 0 0,-1 0-1 0 0,0-1-281 0 0,5 1 0 0 0,3 0 0 0 0,1 0 0 0 0,-1 0 0 0 0,0 0 0 0 0,0 0 0 0 0,0 0 0 0 0,0 0 0 0 0,0 0 0 0 0,0 0 0 0 0,1-1 0 0 0,-1 1 0 0 0,0 0 0 0 0,0-1 0 0 0,0 1 0 0 0,1 0 0 0 0,-1-1 0 0 0,0 1 0 0 0,0-1 0 0 0,1 1 0 0 0,-1-1 0 0 0,0 0 0 0 0,1 1 0 0 0,-66-44 931 0 0,59 39-966 0 0,1 0 1 0 0,-1 0-1 0 0,1-1 0 0 0,0 0 1 0 0,0 0-1 0 0,1 0 1 0 0,0-1-1 0 0,0 1 1 0 0,-3-7 34 0 0,6 9-30 0 0,0 0 0 0 0,0 0 1 0 0,1 0-1 0 0,0 0 0 0 0,-1 0 1 0 0,1 0-1 0 0,1 0 0 0 0,-1 0 1 0 0,1-1-1 0 0,-1 1 0 0 0,1 0 1 0 0,0 0-1 0 0,1-1 0 0 0,-1 1 1 0 0,1 0-1 0 0,0 0 0 0 0,0-1 1 0 0,0 1-1 0 0,1-2 30 0 0,2-3-161 0 0,1 0-1 0 0,0 0 0 0 0,0 1 1 0 0,1 0-1 0 0,0 0 1 0 0,0 1-1 0 0,1-1 0 0 0,0 1 1 0 0,0 1-1 0 0,1-2 162 0 0,7-3-468 0 0,1-1 0 0 0,0 2 0 0 0,0 0 0 0 0,14-5 468 0 0,-20 10 57 0 0,0 1 1 0 0,0 0-1 0 0,0 1 0 0 0,1 0 0 0 0,0 1 1 0 0,-1 0-1 0 0,1 1 0 0 0,0 0 0 0 0,0 0 1 0 0,0 1-1 0 0,0 1 0 0 0,-1 0 0 0 0,4 0-57 0 0,-7 1 135 0 0,0-1-1 0 0,0 1 0 0 0,0 1 1 0 0,-1-1-1 0 0,1 1 1 0 0,-1 0-1 0 0,1 0 0 0 0,-1 1 1 0 0,0 0-1 0 0,-1 0 1 0 0,1 1-1 0 0,-1-1 0 0 0,1 1 1 0 0,-1 0-1 0 0,-1 1 1 0 0,1-1-1 0 0,-1 1 0 0 0,0 0 1 0 0,0 0-1 0 0,2 5-134 0 0,-5-8 0 0 0,1 1 0 0 0,-1 0 0 0 0,1 0 0 0 0,-1 0 0 0 0,-1 1 0 0 0,1-1 0 0 0,0 0 0 0 0,-1 0 0 0 0,0 0 0 0 0,0 1 0 0 0,0-1 0 0 0,-1 0 0 0 0,1 0 0 0 0,-1 0 0 0 0,0 1 0 0 0,0-1 0 0 0,0 0 0 0 0,-1 0 0 0 0,0 0 0 0 0,0-1 0 0 0,0 1 0 0 0,0 0 0 0 0,-2 2 0 0 0,-1 1 0 0 0,0 0 0 0 0,-1 0 0 0 0,-1 0 0 0 0,1-1 0 0 0,-1 1 0 0 0,0-2 0 0 0,0 1 0 0 0,-1-1 0 0 0,1 0 0 0 0,-5 2 0 0 0,-28 11 20 0 0,-19 7-20 0 0,7-5-421 0 0,34-13-444 0 0,0 0 0 0 0,0-2 1 0 0,-1 0-1 0 0,0-2 0 0 0,-12 2 865 0 0,13-5-2172 0 0,0-1-2603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11975 0 0,'0'0'547'0'0,"0"0"-11"0"0,-1 1-344 0 0,-110 168 768 0 0,-90 121 157 0 0,94-135-1117 0 0,10-13 0 0 0,93-136 0 0 0,0 0 0 0 0,0-1 0 0 0,0 1 0 0 0,1 0 0 0 0,0 1 0 0 0,0-1 0 0 0,0 2 0 0 0,2 2-1020 0 0,9-2-4080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11975 0 0,'0'0'267'0'0,"-2"0"42"0"0,-2 1-230 0 0,-1 1-1 0 0,1-1 0 0 0,0 1 0 0 0,-1 0 0 0 0,1 1 1 0 0,0-1-1 0 0,0 1 0 0 0,0-1 0 0 0,1 1 1 0 0,-2 2-79 0 0,-36 35-73 0 0,31-28 170 0 0,-53 59 2309 0 0,-46 69-2406 0 0,-43 86 1595 0 0,58-77-1579 0 0,-18 50-16 0 0,31-54 0 0 0,26-48 0 0 0,36-60-64 0 0,18-35-273 0 0,1-2-138 0 0,0 0-33 0 0,0 0-4 0 0,7-15-665 0 0,-2 5 818 0 0,14-46-1238 0 0,28-71-996 0 0,-37 104 2481 0 0,1 0-1 0 0,1 1 1 0 0,1 0-1 0 0,5-5 113 0 0,-14 20 102 0 0,1 1-1 0 0,0 0 1 0 0,0 0-1 0 0,1 0 1 0 0,0 1-1 0 0,0 0 1 0 0,0 0-1 0 0,1 1 1 0 0,-1-1-1 0 0,1 1 1 0 0,0 1-1 0 0,0-1 0 0 0,1 1 1 0 0,-1 0-1 0 0,1 1 1 0 0,-1 0-1 0 0,1 0 1 0 0,0 1-1 0 0,5-1-101 0 0,0 2 398 0 0,0-1-1 0 0,0 2 0 0 0,1 0 1 0 0,-1 1-1 0 0,-1 0 0 0 0,12 4-397 0 0,-16-4 220 0 0,-1 0 0 0 0,0 1 0 0 0,0 0 0 0 0,0 0 0 0 0,0 1 0 0 0,0 0 0 0 0,-1 0 0 0 0,1 0 0 0 0,-1 1 0 0 0,0 0 0 0 0,-1 0 0 0 0,2 3-220 0 0,-4-4 177 0 0,0 0-1 0 0,0 0 0 0 0,-1 0 0 0 0,1 0 1 0 0,-1 1-1 0 0,0-1 0 0 0,0 1 0 0 0,-1-1 1 0 0,0 1-1 0 0,1 0 0 0 0,-2 0 1 0 0,1-1-1 0 0,0 1 0 0 0,-1 4-176 0 0,0-1 78 0 0,-1-1 0 0 0,1 0-1 0 0,-1 1 1 0 0,-1-1 0 0 0,1 0 0 0 0,-2 0 0 0 0,1 0-1 0 0,0 0 1 0 0,-3 3-78 0 0,2-5 0 0 0,0 0 0 0 0,-1 0 0 0 0,1 0 0 0 0,-1-1 0 0 0,0 1 0 0 0,-1-1 0 0 0,1 0 0 0 0,-1 0 0 0 0,0 0 0 0 0,-3 1 0 0 0,-10 7 0 0 0,-1-1 0 0 0,-5 2 0 0 0,10-7-65 0 0,-7 5-265 0 0,0-1 0 0 0,0-1 1 0 0,-1 0-1 0 0,-15 2 330 0 0,34-11-355 0 0,1 0 0 0 0,0 0 0 0 0,0 0-1 0 0,0 0 1 0 0,0 0 0 0 0,0 0 0 0 0,0-1 0 0 0,0 1-1 0 0,0-1 1 0 0,0 0 0 0 0,0 1 0 0 0,0-1 0 0 0,0 0-1 0 0,0 0 1 0 0,0 0 0 0 0,0-1 0 0 0,0 1 355 0 0,-1-1-235 0 0,0 0-1812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 15663 0 0,'0'0'356'0'0,"2"1"50"0"0,9 7-131 0 0,1 1 1 0 0,-1 0-1 0 0,-1 0 1 0 0,8 9-276 0 0,-11-10 292 0 0,3 1 201 0 0,0 0 1 0 0,0-1-1 0 0,1 0 0 0 0,3 2-493 0 0,-8-7 167 0 0,-1 0-1 0 0,1 0 0 0 0,-1 0 0 0 0,1-1 1 0 0,0 0-1 0 0,0 0 0 0 0,0 0 1 0 0,0-1-1 0 0,0 0 0 0 0,2 0-166 0 0,15 1-7 0 0,-17-1 94 0 0,-1 0 0 0 0,0-1-1 0 0,0 0 1 0 0,1 0 0 0 0,-1 0-1 0 0,0 0 1 0 0,1-1 0 0 0,-1 0-1 0 0,0 0 1 0 0,0 0 0 0 0,1-1-87 0 0,4-2 194 0 0,1-1 0 0 0,-1 0 0 0 0,0 0 1 0 0,0-1-1 0 0,0 0 0 0 0,5-6-194 0 0,-12 10-82 0 0,-1 0-1 0 0,0-1 1 0 0,0 1-1 0 0,0 0 1 0 0,0 0 0 0 0,0-1-1 0 0,-1 1 1 0 0,1-1 0 0 0,-1 0-1 0 0,0 1 1 0 0,0-1 0 0 0,0 0-1 0 0,0 0 83 0 0,0 1-140 0 0,-1 0 0 0 0,0 0 1 0 0,0 0-1 0 0,0 0 0 0 0,0-1 0 0 0,0 1 0 0 0,0 0 0 0 0,-1 0 1 0 0,1 0-1 0 0,-1 0 0 0 0,0 0 0 0 0,1 0 0 0 0,-1 0 0 0 0,0 0 0 0 0,0 1 1 0 0,0-1-1 0 0,0 0 0 0 0,0 0 0 0 0,-1 1 0 0 0,0-1 140 0 0,1 0-172 0 0,-1 0 1 0 0,0 1-1 0 0,1 0 0 0 0,-1-1 1 0 0,0 1-1 0 0,0 0 0 0 0,0 0 0 0 0,0 0 1 0 0,0 0-1 0 0,0 1 0 0 0,0-1 0 0 0,0 0 1 0 0,-1 1-1 0 0,1 0 0 0 0,0-1 0 0 0,0 1 1 0 0,0 0-1 0 0,-2 0 172 0 0,-7 0-622 0 0,0 1 0 0 0,1 0 0 0 0,-4 2 622 0 0,11-3-159 0 0,-15 4-108 0 0,1 0-1 0 0,0 1 0 0 0,1 1 0 0 0,-1 1 1 0 0,-5 3 267 0 0,-21 13 501 0 0,-14 10-501 0 0,30-15 316 0 0,2 1 0 0 0,0 2 1 0 0,1 0-1 0 0,1 1 0 0 0,-17 21-316 0 0,35-36 0 0 0,0-1 0 0 0,0 1 0 0 0,0-1 0 0 0,1 1 0 0 0,0 1 0 0 0,1-1 0 0 0,-1 1 0 0 0,1 0 0 0 0,2-6 0 0 0,1-1 0 0 0,-1 1 0 0 0,1 0 0 0 0,0-1 0 0 0,-1 1 0 0 0,1 0 0 0 0,0 0 0 0 0,0-1 0 0 0,0 1 0 0 0,0 0 0 0 0,0 0 0 0 0,1-1 0 0 0,-1 1 0 0 0,0 0 0 0 0,1 0 0 0 0,-1-1 0 0 0,1 1 0 0 0,0-1 0 0 0,-1 1 0 0 0,1 0 0 0 0,0-1 0 0 0,0 1 0 0 0,0-1 0 0 0,0 0 0 0 0,0 1 0 0 0,1-1 0 0 0,-1 0 0 0 0,0 0 0 0 0,1 0 0 0 0,-1 0 0 0 0,0 0 0 0 0,1 0 0 0 0,0 0 0 0 0,-1 0 0 0 0,1 0 0 0 0,-1-1 0 0 0,1 1 0 0 0,0-1 0 0 0,0 1 0 0 0,8 2-53 0 0,-1-1-1 0 0,1 0 1 0 0,-1-1-1 0 0,1 0 1 0 0,-1 0-1 0 0,1-1 1 0 0,3 0 53 0 0,19-3-705 0 0,18-4 705 0 0,-5 0-305 0 0,1 2-207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13823 0 0,'0'0'315'0'0,"0"0"45"0"0,0 0 21 0 0,0 0-49 0 0,-1 3-220 0 0,-4 3-51 0 0,0 1 0 0 0,0-1-1 0 0,-1 0 1 0 0,1-1 0 0 0,-1 1-1 0 0,-1-1 1 0 0,1-1 0 0 0,-1 1-1 0 0,-5 2-60 0 0,-16 8 1469 0 0,-27 10-1469 0 0,52-24 21 0 0,-61 23-1 0 0,-12 5-24 0 0,68-25 10 0 0,-24 11 307 0 0,0 1 1 0 0,-4 4-314 0 0,27-14 89 0 0,0 0 1 0 0,0 1 0 0 0,1-1 0 0 0,0 2-1 0 0,0-1 1 0 0,1 1 0 0 0,0 0-1 0 0,0 1 1 0 0,-1 3-90 0 0,6-10 28 0 0,1 0 0 0 0,0 0 0 0 0,-1 1 0 0 0,1-1 0 0 0,0 1 0 0 0,1-1 0 0 0,-1 1-1 0 0,0-1 1 0 0,1 1 0 0 0,-1 0 0 0 0,1-1 0 0 0,0 1 0 0 0,0 0 0 0 0,0-1 0 0 0,0 1 0 0 0,0 0 0 0 0,1-1 0 0 0,-1 1-28 0 0,2 1 88 0 0,-1-1 1 0 0,0 1-1 0 0,1-1 1 0 0,-1 0-1 0 0,1 0 1 0 0,0 0 0 0 0,0 0-1 0 0,1 0 1 0 0,-1 0-1 0 0,0-1 1 0 0,1 1-1 0 0,1 0-88 0 0,4 4 137 0 0,1-1-1 0 0,0 0 0 0 0,0-1 1 0 0,0 0-1 0 0,0 0 0 0 0,1-1 1 0 0,0 0-1 0 0,8 1-136 0 0,-8-2 8 0 0,1-1-1 0 0,0-1 0 0 0,0 0 1 0 0,0-1-1 0 0,0 1 0 0 0,0-2 1 0 0,0 0-1 0 0,2-1-7 0 0,10-2-1315 0 0,0 0 1 0 0,-1-2-1 0 0,10-4 1315 0 0,-8 1-6483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3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13823 0 0,'0'0'315'0'0,"-2"0"45"0"0,-1 0-326 0 0,1 1-1 0 0,-1 0 1 0 0,0 0 0 0 0,0 0-1 0 0,0 0 1 0 0,0 1-1 0 0,1-1 1 0 0,-1 1 0 0 0,0 0-1 0 0,1 0 1 0 0,0 0 0 0 0,-1 0-1 0 0,1 0 1 0 0,0 0 0 0 0,-1 2-34 0 0,-32 39 332 0 0,35-42-332 0 0,-43 60 405 0 0,-21 29 622 0 0,-92 94 1324 0 0,70-85-2046 0 0,4 6 615 0 0,-60 103-920 0 0,125-183 520 0 0,-8 15-72 0 0,3-5-1970 0 0,7-12-3768 0 0,6-10-954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13823 0 0,'0'0'315'0'0,"0"0"45"0"0,0 0 21 0 0,0 0-49 0 0,-2 2-220 0 0,-38 40 484 0 0,12-11 844 0 0,-19 13-1440 0 0,5-7 4 0 0,1 1 0 0 0,2 2 0 0 0,2 2 0 0 0,-4 8-4 0 0,35-42 291 0 0,1 0-1 0 0,-1 0 0 0 0,1 0 0 0 0,1 1 1 0 0,0-1-1 0 0,0 1 0 0 0,-1 4-290 0 0,5-12 26 0 0,0-1-1 0 0,0 1 1 0 0,0 0-1 0 0,0 0 1 0 0,0 0-1 0 0,0 0 1 0 0,0-1-1 0 0,0 1 1 0 0,0 0-1 0 0,0 0 1 0 0,0 0-1 0 0,0 0 1 0 0,1-1-1 0 0,-1 1 1 0 0,0 0-1 0 0,0 0 1 0 0,1-1-1 0 0,-1 1 1 0 0,1 0-1 0 0,-1 0 1 0 0,1-1-1 0 0,-1 1 1 0 0,1 0-1 0 0,-1-1 0 0 0,1 1 1 0 0,0-1-1 0 0,-1 1 1 0 0,1-1-1 0 0,0 1 1 0 0,-1-1-1 0 0,1 1 1 0 0,0-1-1 0 0,0 0 1 0 0,-1 1-1 0 0,1-1 1 0 0,0 0-1 0 0,0 0 1 0 0,0 1-1 0 0,0-1 1 0 0,-1 0-1 0 0,1 0 1 0 0,1 0-26 0 0,3 0 163 0 0,-1 0 0 0 0,1 0 0 0 0,0 0-1 0 0,0 0 1 0 0,0-1 0 0 0,3 0-163 0 0,39-11 8 0 0,-1-3 0 0 0,27-11-8 0 0,-65 23-77 0 0,-1-1 0 0 0,1 1 1 0 0,0-1-1 0 0,-1-1 0 0 0,1 1 0 0 0,-1-1 0 0 0,-1 0 0 0 0,1-1 0 0 0,-1 0 0 0 0,0 0 0 0 0,0 0 1 0 0,0-1-1 0 0,-1 0 0 0 0,0 0 0 0 0,-1 0 0 0 0,1 0 0 0 0,-1-1 0 0 0,0-2 77 0 0,-1 3-188 0 0,0-1-1 0 0,-1 0 0 0 0,1 0 1 0 0,-2 0-1 0 0,1 0 1 0 0,-1 0-1 0 0,0-1 1 0 0,-1 1-1 0 0,0 0 1 0 0,0-1-1 0 0,-1 1 0 0 0,0 0 1 0 0,-1 0-1 0 0,-1-8 189 0 0,2 14-22 0 0,0 1 0 0 0,0-1 1 0 0,0 0-1 0 0,0 0 0 0 0,0 1 0 0 0,0-1 0 0 0,-1 0 0 0 0,1 1 0 0 0,-1 0 0 0 0,1-1 1 0 0,-1 1-1 0 0,1 0 0 0 0,-1-1 0 0 0,0 1 0 0 0,1 0 0 0 0,-1 0 0 0 0,-1 0 22 0 0,-3-2-450 0 0,0 1 0 0 0,0 0 0 0 0,1 0 0 0 0,-7 0 450 0 0,11 2-1573 0 0,-2-2-379 0 0,-7-4-80 0 0,7 5-15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15663 0 0,'0'0'719'0'0,"0"0"-20"0"0,-2 1-449 0 0,-3 3-16 0 0,0 0-1 0 0,0 0 0 0 0,-1 0 0 0 0,0-1 1 0 0,0 0-1 0 0,0 0 0 0 0,-6 1-233 0 0,4 0 153 0 0,-1 0 0 0 0,1 0 0 0 0,-6 4-153 0 0,-1 1 0 0 0,-1-1 0 0 0,0 0 0 0 0,0-1 0 0 0,0-1 0 0 0,-6 1 0 0 0,7-3 0 0 0,1 1 0 0 0,0 0 0 0 0,1 1 0 0 0,-1 1 0 0 0,1 0 0 0 0,1 1 0 0 0,-8 5 0 0 0,15-9 0 0 0,2-1 0 0 0,-1 1 0 0 0,0 0 0 0 0,1 0 0 0 0,-1 0 0 0 0,1 0 0 0 0,0 1 0 0 0,0-1 0 0 0,0 2 0 0 0,2-2 0 0 0,0-1 0 0 0,-1 1 0 0 0,1 0 0 0 0,1-1 0 0 0,-1 1 0 0 0,1 0 0 0 0,-1 0 0 0 0,1-1 0 0 0,0 1 0 0 0,1 0 0 0 0,-1 0 0 0 0,0 0 0 0 0,2 2 0 0 0,0 9 0 0 0,0 0 0 0 0,-1 0 0 0 0,0 0 0 0 0,-2 1 0 0 0,0-1 0 0 0,0 0 0 0 0,-1 1 0 0 0,-1-1 0 0 0,-1 0 0 0 0,0-1 0 0 0,-1 1 0 0 0,0-1 0 0 0,-4 6 0 0 0,3-5 0 0 0,5-11 0 0 0,0 1 0 0 0,-1-1 0 0 0,0 0 0 0 0,0 0 0 0 0,0-1 0 0 0,0 1 0 0 0,-1 0 0 0 0,1-1 0 0 0,-1 1 0 0 0,0-1 0 0 0,0 0 0 0 0,0 0 0 0 0,0 0 0 0 0,-2 0 0 0 0,5-2 27 0 0,-1 0 1 0 0,0-1-1 0 0,1 1 0 0 0,-1-1 0 0 0,0 1 0 0 0,0-1 1 0 0,0 1-1 0 0,0-1 0 0 0,1 1 0 0 0,-1-1 1 0 0,0 0-1 0 0,0 0 0 0 0,0 1 0 0 0,0-1 0 0 0,0 0 1 0 0,0 0-1 0 0,0 0 0 0 0,0 0 0 0 0,0 0 0 0 0,0 0 1 0 0,0 0-1 0 0,0 0 0 0 0,1-1 0 0 0,-1 1 1 0 0,0 0-1 0 0,0 0 0 0 0,0-1 0 0 0,0 1-27 0 0,-2-2 169 0 0,-16-5-81 0 0,1-1 0 0 0,0-1 0 0 0,1-1 1 0 0,0 0-1 0 0,-14-12-88 0 0,2 2-1526 0 0,14 9-3244 0 0,0-1-1474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19351 0 0,'0'0'439'0'0,"0"0"62"0"0,0 0 33 0 0,0 0-65 0 0,0 0-237 0 0,1-1 156 0 0,5-3-88 0 0,0-1-1 0 0,0 0 1 0 0,-1 0 0 0 0,0-1 0 0 0,4-4-300 0 0,17-17 106 0 0,55-40-1490 0 0,47-26 1384 0 0,-105 79-807 0 0,1 1-1 0 0,0 1 1 0 0,2 0 807 0 0,-23 11 93 0 0,-1 0 0 0 0,1 0 0 0 0,0 0 0 0 0,-1 1 0 0 0,1-1 0 0 0,0 1 1 0 0,1-1-94 0 0,-2 1 500 0 0,-2 0 10 0 0,1 2 2 0 0,1 2-423 0 0,0-1 0 0 0,0 1 0 0 0,0-1-1 0 0,-1 1 1 0 0,0 0 0 0 0,1 0 0 0 0,-1 0 0 0 0,-1 0-1 0 0,1 0 1 0 0,0 0 0 0 0,-1 0 0 0 0,0 0 0 0 0,0 0-89 0 0,-1 9-451 0 0,0 0 0 0 0,-1 0 0 0 0,-2 5 451 0 0,1-5-54 0 0,1 0 0 0 0,0 0 0 0 0,1 7 54 0 0,1-18 0 0 0,-1 7 0 0 0,1 0 0 0 0,1 1 0 0 0,-1-1 0 0 0,1 0 0 0 0,1 0 0 0 0,0 0 0 0 0,0 0 0 0 0,1 0 0 0 0,0 0 0 0 0,0-1 0 0 0,1 1 0 0 0,2 2 0 0 0,-4-7-296 0 0,4 7 1 0 0,-5-5-4780 0 0,-1-6 3029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25 17503 0 0,'0'0'399'0'0,"0"0"60"0"0,2 1 21 0 0,9 4-397 0 0,0 0 1 0 0,0-1 0 0 0,1 0-1 0 0,0-1 1 0 0,0 0-1 0 0,-1-1 1 0 0,6 1-84 0 0,0-1 479 0 0,-1 2 0 0 0,1 0 0 0 0,8 4-479 0 0,-19-6-51 0 0,0 0 1 0 0,1 0-1 0 0,-1 0 0 0 0,0 0 0 0 0,1-1 1 0 0,-1 0-1 0 0,1-1 0 0 0,-1 1 0 0 0,1-1 0 0 0,0 0 1 0 0,-1-1-1 0 0,1 0 0 0 0,-1 0 0 0 0,1 0 1 0 0,-1-1-1 0 0,0 0 0 0 0,1 0 0 0 0,-1-1 0 0 0,0 1 1 0 0,-1-1-1 0 0,1 0 0 0 0,0-1 0 0 0,-1 0 1 0 0,2-1 50 0 0,-5 3-150 0 0,-1 1 133 0 0,0 0 1 0 0,-1 0-1 0 0,1 0 0 0 0,0 0 0 0 0,0 0 0 0 0,0-1 1 0 0,-1 1-1 0 0,1 0 0 0 0,-1-1 0 0 0,1 1 0 0 0,-1 0 1 0 0,0-1-1 0 0,1 1 0 0 0,-1-1 0 0 0,0 1 0 0 0,0 0 1 0 0,0-1-1 0 0,0 1 0 0 0,0-1 0 0 0,0 0 17 0 0,-1 1-37 0 0,1 0 0 0 0,-1 0-1 0 0,1 0 1 0 0,-1 0 0 0 0,0 0 0 0 0,0 0-1 0 0,1 0 1 0 0,-1 0 0 0 0,0 0 0 0 0,0 1-1 0 0,0-1 1 0 0,0 0 0 0 0,0 1 0 0 0,0-1-1 0 0,0 1 1 0 0,0-1 0 0 0,0 1-1 0 0,0-1 1 0 0,0 1 37 0 0,-4-2-127 0 0,-1 1-1 0 0,1 0 1 0 0,0 0-1 0 0,0 0 1 0 0,-1 1-1 0 0,1-1 1 0 0,0 1-1 0 0,-5 1 128 0 0,-11 3 100 0 0,0 0-1 0 0,1 1 1 0 0,-1 2 0 0 0,1 0-1 0 0,1 1 1 0 0,-1 1-1 0 0,1 0 1 0 0,1 2 0 0 0,0 0-1 0 0,-4 4-99 0 0,-9 9 199 0 0,1 1 1 0 0,2 1-1 0 0,0 2 0 0 0,2 1 0 0 0,-3 5-199 0 0,24-28 0 0 0,0 1-1 0 0,0 0 0 0 0,0 0 0 0 0,1 1 1 0 0,0-1-1 0 0,0 1 0 0 0,1 0 1 0 0,0 0-1 0 0,-1 6 1 0 0,3-11 3 0 0,1 0-1 0 0,-1 0 1 0 0,1 0 0 0 0,0 0-1 0 0,0 0 1 0 0,0 0 0 0 0,0 0-1 0 0,1 0 1 0 0,-1 0 0 0 0,1-1 0 0 0,0 1-1 0 0,0 0 1 0 0,0 0 0 0 0,0 0-1 0 0,0-1 1 0 0,1 1 0 0 0,-1-1 0 0 0,1 1-1 0 0,0-1 1 0 0,-1 0 0 0 0,1 1-1 0 0,0-1 1 0 0,0 0 0 0 0,1 0-1 0 0,-1 0 1 0 0,0 0 0 0 0,1-1 0 0 0,-1 1-1 0 0,2 0-2 0 0,5 2 176 0 0,0 1 1 0 0,0-2-1 0 0,0 1 0 0 0,0-1 1 0 0,0-1-1 0 0,1 0 0 0 0,-1 0 1 0 0,1-1-1 0 0,-1 0 0 0 0,3 0-176 0 0,22-1 131 0 0,0-1 0 0 0,9-3-131 0 0,-21 2-49 0 0,52-6 49 0 0,-27 2 0 0 0,39 1 0 0 0,-75 6 0 0 0,-2 4 0 0 0,-8-4-271 0 0,1 0-1 0 0,0 1 1 0 0,-1-1-1 0 0,1 1 1 0 0,-1-1 0 0 0,0 1-1 0 0,0 0 1 0 0,1 0-1 0 0,-1-1 1 0 0,0 1-1 0 0,0 0 1 0 0,0 1 271 0 0,6 8-1155 0 0,16 3-895 0 0,-10-9-3416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13823 0 0,'0'0'315'0'0,"0"0"45"0"0,0 0 21 0 0,0 0-49 0 0,-1 2-220 0 0,-72 156-347 0 0,-26 86 1277 0 0,-75 160 139 0 0,109-276-5141 0 0,-81 120 3960 0 0,119-206-9 0 0,11-15-460 0 0,-2-2 1 0 0,-7 8 468 0 0,10-16-510 0 0,3-2-2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13823 0 0,'0'0'315'0'0,"0"0"45"0"0,0 0 21 0 0,0 0-49 0 0,2 1-220 0 0,2 2-56 0 0,-1-1-1 0 0,0 0 1 0 0,1 0-1 0 0,0-1 1 0 0,0 1-1 0 0,-1-1 0 0 0,1 0 1 0 0,0 0-1 0 0,0 0 1 0 0,0 0-1 0 0,0-1 1 0 0,0 1-1 0 0,0-1 1 0 0,3 0-56 0 0,11-1 1021 0 0,-1-1 0 0 0,15-2-1021 0 0,-31 3 35 0 0,58-12 1466 0 0,-1-2 1 0 0,52-23-1502 0 0,-37 13 274 0 0,-9 3-419 0 0,159-49 946 0 0,-158 54-314 0 0,1 2 0 0 0,30-1-487 0 0,-64 11-756 0 0,20-1 228 0 0,0 1 528 0 0,1 5-2205 0 0,3 7-3576 0 0,-40-4 3734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87 11975 0 0,'-7'1'110'0'0,"1"0"0"0"0,0 0 0 0 0,-1 1 0 0 0,1-1 0 0 0,0 1 0 0 0,0 1 0 0 0,1-1 0 0 0,-6 4-110 0 0,-7 4 246 0 0,1 1-1 0 0,-2 3-245 0 0,1 0-59 0 0,-9 6 318 0 0,0 1 0 0 0,-4 7-259 0 0,19-17 301 0 0,0 1 0 0 0,1 1 1 0 0,0 0-1 0 0,1 1 0 0 0,-4 7-301 0 0,12-17 11 0 0,0 0 1 0 0,0 0-1 0 0,1 0 0 0 0,-1 0 0 0 0,1 0 0 0 0,0 0 1 0 0,0 0-1 0 0,0 0 0 0 0,0 2-11 0 0,1-5 42 0 0,0 0 1 0 0,0 0-1 0 0,0 1 0 0 0,0-1 1 0 0,0 0-1 0 0,0 0 0 0 0,1 1 1 0 0,-1-1-1 0 0,0 0 1 0 0,1 0-1 0 0,-1 1 0 0 0,1-1 1 0 0,-1 0-1 0 0,1 0 0 0 0,0 0 1 0 0,-1 0-1 0 0,1 0 0 0 0,0 0 1 0 0,0 0-1 0 0,0 0 0 0 0,0 0 1 0 0,0 0-1 0 0,0-1 0 0 0,0 1 1 0 0,0 0-1 0 0,0-1 0 0 0,0 1 1 0 0,0 0-1 0 0,0-1 1 0 0,0 1-1 0 0,1-1 0 0 0,-1 0-42 0 0,18 5 154 0 0,-1-1 0 0 0,2-1 0 0 0,-1-1 0 0 0,0-1 0 0 0,0 0-1 0 0,1-2 1 0 0,-1 0 0 0 0,0-1 0 0 0,0-1 0 0 0,3-1-154 0 0,9-5 223 0 0,-1 0 1 0 0,-1-2-1 0 0,0-2 1 0 0,0 0-1 0 0,-1-3-223 0 0,-20 12 0 0 0,-1 0 0 0 0,0-1 0 0 0,0 1 0 0 0,-1-2 0 0 0,1 1 0 0 0,-1-1 0 0 0,0 0 0 0 0,-1 0 0 0 0,1-1 0 0 0,1-3 0 0 0,-5 7 0 0 0,0 0 0 0 0,0 0 0 0 0,-1 0 0 0 0,1 0 0 0 0,-1 0 0 0 0,1 0 0 0 0,-1-1 0 0 0,0 1 0 0 0,-1-1 0 0 0,1 1 0 0 0,0 0 0 0 0,-1-1 0 0 0,0 1 0 0 0,0-1 0 0 0,0 1 0 0 0,0-1 0 0 0,-1 1 0 0 0,1-1 0 0 0,-1 1 0 0 0,0-1 0 0 0,0 1 0 0 0,0 0 0 0 0,0 0 0 0 0,-1-1 0 0 0,-1-2 0 0 0,-2-1-1 0 0,0-1 0 0 0,-1 1 0 0 0,0 0 0 0 0,-1 0 0 0 0,1 1-1 0 0,-1 0 1 0 0,-3-2 1 0 0,-12-8-7 0 0,-21-10 7 0 0,23 13-1043 0 0,0 0 1 0 0,-12-10 1042 0 0,19 9-3525 0 0,12 12 1493 0 0,1 2-15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1619 8 10135 0 0,'11'-3'132'0'0,"0"2"0"0"0,0-1 0 0 0,0 1 0 0 0,0 1 0 0 0,0 0 0 0 0,1 0 0 0 0,-1 1 0 0 0,4 2-132 0 0,-14-3 0 0 0,-1 0 0 0 0,1 0 0 0 0,-1 0 0 0 0,1 0 0 0 0,-1 0 0 0 0,1 0 0 0 0,-1 0 0 0 0,1 1 0 0 0,-1-1 0 0 0,1 0 0 0 0,-1 0 0 0 0,0 1 0 0 0,1-1 0 0 0,-1 0 0 0 0,1 0 0 0 0,-1 1 0 0 0,0-1 0 0 0,1 0 0 0 0,-1 1 0 0 0,0 0 5 0 0,0 0 0 0 0,1 0 0 0 0,-1 0 0 0 0,0 0 0 0 0,-1 0 0 0 0,1 0 0 0 0,0 0 0 0 0,0 0 0 0 0,0 0 0 0 0,-1 0 0 0 0,1 0 0 0 0,0 0 0 0 0,-1 0 0 0 0,1 0 0 0 0,-1 0 0 0 0,1 0 0 0 0,-1-1 0 0 0,1 1 0 0 0,-1 0 0 0 0,0 0 0 0 0,1-1 0 0 0,-1 1 0 0 0,0 0-5 0 0,-20 18 356 0 0,5-8 183 0 0,-1 0 0 0 0,-1-1-1 0 0,0-1 1 0 0,0-1 0 0 0,-15 4-539 0 0,12-3 363 0 0,-18 6-160 0 0,0-2 0 0 0,-1-1-1 0 0,-15 1-202 0 0,-304 49 0 0 0,-39-21 0 0 0,260-28 0 0 0,47-4 0 0 0,0-3 0 0 0,-38-5 0 0 0,84-2 283 0 0,-1-1 1317 0 0,-35-5-1600 0 0,80 7 18 0 0,1 0 0 0 0,-1 0 0 0 0,1 0 0 0 0,-1 0 0 0 0,1-1 0 0 0,-1 1 0 0 0,1 0 0 0 0,0 0 0 0 0,-1 0 0 0 0,1 0 0 0 0,-1-1 0 0 0,1 1 0 0 0,0 0 0 0 0,-1 0 0 0 0,1-1 0 0 0,0 1-1 0 0,-1 0 1 0 0,1-1 0 0 0,0 1 0 0 0,-1 0 0 0 0,1-1 0 0 0,0 1 0 0 0,0-1 0 0 0,-1 1 0 0 0,1 0 0 0 0,0-1 0 0 0,0 1 0 0 0,0-1 0 0 0,0 1 0 0 0,0-1 0 0 0,-1 1 0 0 0,1 0 0 0 0,0-1 0 0 0,0 1 0 0 0,0-1 0 0 0,0 1 0 0 0,0-1 0 0 0,0 1 0 0 0,1-1 0 0 0,-1 1 0 0 0,0 0 0 0 0,0-1 0 0 0,0 1 0 0 0,0-1 0 0 0,0 1 0 0 0,1-1 0 0 0,-1 1 0 0 0,0 0 0 0 0,0-1 0 0 0,1 1 0 0 0,-1 0 0 0 0,0-1 0 0 0,1 1 0 0 0,-1 0 0 0 0,0-1 0 0 0,1 1-18 0 0,-1-1 89 0 0,1-1-37 0 0,1 1-1 0 0,-1-1 1 0 0,0 0 0 0 0,1 0 0 0 0,-1 1-1 0 0,1-1 1 0 0,-1 1 0 0 0,1-1 0 0 0,0 1 0 0 0,0 0-1 0 0,0-1 1 0 0,0 1 0 0 0,0 0 0 0 0,0 0-1 0 0,0 0 1 0 0,0 1 0 0 0,0-1 0 0 0,0 1-1 0 0,0-1 1 0 0,1 1 0 0 0,-1-1 0 0 0,0 1-1 0 0,2 0-51 0 0,0 0-5 0 0,0 0-1 0 0,0 0 1 0 0,0 1-1 0 0,0-1 0 0 0,-1 1 1 0 0,1 0-1 0 0,0 0 0 0 0,0 0 1 0 0,-1 1-1 0 0,1-1 0 0 0,0 1 1 0 0,-1 0-1 0 0,1 0 6 0 0,4 4 0 0 0,-1 1 0 0 0,1-1 0 0 0,-1 1 0 0 0,-1 1 0 0 0,0-1 0 0 0,0 1 0 0 0,0 0 0 0 0,-1 1 0 0 0,0-1 0 0 0,3 9 0 0 0,6 17 0 0 0,-1 0 0 0 0,2 13 0 0 0,-7-21 0 0 0,14 42 0 0 0,3-1 0 0 0,4 3 0 0 0,-22-53 0 0 0,-4-10 0 0 0,1 0 0 0 0,-1 0 0 0 0,1 0 0 0 0,1 0 0 0 0,-1 0 0 0 0,1-1 0 0 0,2 2 0 0 0,1 0 72 0 0,-6-7 5 0 0,0-1-1 0 0,-1 1 1 0 0,1-1 0 0 0,-1 1-1 0 0,1-1 1 0 0,0 0-1 0 0,0 0 1 0 0,-1 1 0 0 0,1-1-1 0 0,0 0 1 0 0,-1-1-1 0 0,1 1 1 0 0,0 0-1 0 0,-1 0 1 0 0,1-1 0 0 0,0 1-1 0 0,-1-1 1 0 0,1 1-1 0 0,0-1 1 0 0,-1 0 0 0 0,1 0-1 0 0,-1 0 1 0 0,0 1-1 0 0,1-1 1 0 0,-1-1 0 0 0,1 0-77 0 0,6-4 195 0 0,-1-1 1 0 0,-1 0 0 0 0,1 0 0 0 0,1-4-196 0 0,-1 3 641 0 0,-2 2-411 0 0,10-11-104 0 0,-1-1 0 0 0,-1-1 0 0 0,2-4-126 0 0,-4 3 0 0 0,0 0 0 0 0,-1 0 0 0 0,-1-1 0 0 0,-1-1 0 0 0,2-10 0 0 0,22-65 0 0 0,-25 75-8 0 0,8-18 8 0 0,-8 24-56 0 0,-7 14-281 0 0,0 2-138 0 0,0 0-33 0 0,0 0-72 0 0,11 23-3388 0 0,7 37-444 0 0,-8-35 2876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817 705 11975 0 0,'0'0'267'0'0,"0"0"42"0"0,2 0 17 0 0,30-8 76 0 0,-25 7-258 0 0,0-1 1 0 0,0 1-1 0 0,0-2 1 0 0,0 1-1 0 0,-1-1 1 0 0,6-2-145 0 0,-10 4 969 0 0,-2-1 45 0 0,2-3-516 0 0,-1 0 0 0 0,1 0 0 0 0,0 1 0 0 0,1-1 0 0 0,1-3-498 0 0,-1 2 161 0 0,0 1 0 0 0,0-1 0 0 0,-1 1-1 0 0,0-1 1 0 0,1-2-161 0 0,0-3 0 0 0,2 0 0 0 0,-1 1 0 0 0,1-1 0 0 0,1 1 0 0 0,0 0 0 0 0,0 0 0 0 0,2-1 0 0 0,18-30 0 0 0,6-21 6 0 0,23-62-6 0 0,-43 93-14 0 0,-2 0 0 0 0,-1 0 0 0 0,-2-1 0 0 0,-1-1 0 0 0,-1-5 14 0 0,-4 33-77 0 0,0-6-237 0 0,0 0 0 0 0,-1 0 0 0 0,-1-7 314 0 0,1 15-92 0 0,0 1 0 0 0,0 0 1 0 0,-1 0-1 0 0,1-1 0 0 0,-1 1 0 0 0,0 0 0 0 0,1 0 0 0 0,-1 0 1 0 0,0 0-1 0 0,0 0 0 0 0,0 0 0 0 0,-1 0 0 0 0,1 0 0 0 0,0 0 0 0 0,-1 0 1 0 0,1 1-1 0 0,-1-1 0 0 0,1 1 0 0 0,-1-1 0 0 0,-1 0 92 0 0,2 2-31 0 0,-1-1 0 0 0,0 0-1 0 0,1 1 1 0 0,-1 0 0 0 0,0-1 0 0 0,0 1-1 0 0,0 0 1 0 0,1 0 0 0 0,-1 0 0 0 0,0 0-1 0 0,0 0 1 0 0,0 0 0 0 0,1 0-1 0 0,-1 1 1 0 0,0-1 0 0 0,0 1 0 0 0,1-1-1 0 0,-1 1 1 0 0,0 0 0 0 0,1 0 0 0 0,-1 0-1 0 0,0 0 32 0 0,-5 3-108 0 0,0 0 0 0 0,1 1 0 0 0,-1 0 0 0 0,-1 2 108 0 0,-18 18 0 0 0,0 1 0 0 0,2 1 0 0 0,1 1 0 0 0,-18 30 0 0 0,-70 129 0 0 0,87-144 0 0 0,-25 54 0 0 0,4 2 0 0 0,4 2 0 0 0,4 3 0 0 0,11-32 0 0 0,-9 10 0 0 0,19-48 0 0 0,-2-1 0 0 0,-1-1 0 0 0,-10 12 0 0 0,7-16 0 0 0,0-1 0 0 0,-2-1 0 0 0,-1-2 0 0 0,-13 11 0 0 0,-20 11 0 0 0,-38 23 0 0 0,62-48-1010 0 0,0-1 0 0 0,-27 11 1010 0 0,59-30-144 0 0,1 0 1 0 0,-1-1-1 0 0,1 1 0 0 0,-1 0 0 0 0,0-1 1 0 0,1 1-1 0 0,-1-1 0 0 0,0 0 0 0 0,0 1 0 0 0,1-1 1 0 0,-1 0-1 0 0,0 0 0 0 0,0 0 0 0 0,1-1 0 0 0,-1 1 1 0 0,0 0-1 0 0,0-1 0 0 0,1 1 0 0 0,-1-1 0 0 0,-1 0 144 0 0,-1-4-1024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15663 0 0,'0'0'356'0'0,"0"0"50"0"0,0 0 20 0 0,0 0-42 0 0,2 0-250 0 0,11 2-125 0 0,0-1 0 0 0,0-1 0 0 0,0 0 0 0 0,0 0 0 0 0,4-2-9 0 0,67-12 558 0 0,-58 9-224 0 0,86-21 1117 0 0,0-5 1 0 0,0-5-1452 0 0,151-42-567 0 0,-251 75-88 0 0,0 1 1 0 0,0 0-1 0 0,5 0 655 0 0,2 2-1023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13823 0 0,'0'0'315'0'0,"0"0"45"0"0,0 0 21 0 0,0 0-49 0 0,0 0-149 0 0,0 0 194 0 0,-1 1 110 0 0,-6 6-252 0 0,0 0 1 0 0,0 0-1 0 0,-5 3-235 0 0,-22 21 411 0 0,-2 6-425 0 0,26-28 31 0 0,1 0 0 0 0,-1 1 1 0 0,2 1-1 0 0,-1-1 0 0 0,-3 9-17 0 0,10-17 88 0 0,1 0-1 0 0,0 1 0 0 0,0-1 0 0 0,0 0 1 0 0,0 1-1 0 0,0-1 0 0 0,0 1 1 0 0,1-1-1 0 0,-1 1 0 0 0,1-1 0 0 0,-1 1 1 0 0,1-1-1 0 0,0 1 0 0 0,0 0 1 0 0,1-1-1 0 0,-1 1 0 0 0,0-1 1 0 0,1 1-1 0 0,0-1 0 0 0,-1 1 0 0 0,1-1 1 0 0,1 2-88 0 0,-1-1 61 0 0,1 0 1 0 0,0-1 0 0 0,0 1-1 0 0,1 0 1 0 0,-1-1 0 0 0,1 0-1 0 0,-1 1 1 0 0,1-1-1 0 0,0 0 1 0 0,-1 0 0 0 0,1-1-1 0 0,0 1 1 0 0,0 0 0 0 0,1-1-1 0 0,-1 0 1 0 0,2 1-62 0 0,5 1 148 0 0,1 0 0 0 0,0-1 0 0 0,0 0 0 0 0,1-1 0 0 0,-1 0 0 0 0,0-1 0 0 0,0 0 0 0 0,7-1-148 0 0,8-2-22 0 0,0-1 0 0 0,0-2-1 0 0,3-1 23 0 0,-22 5-7 0 0,0-1 1 0 0,0 1-1 0 0,0-1 0 0 0,-1 0 0 0 0,1-1 0 0 0,-1 1 1 0 0,1-1-1 0 0,-1-1 0 0 0,0 1 0 0 0,-1-1 1 0 0,1 0-1 0 0,0-1 7 0 0,-3 3 53 0 0,0-1 0 0 0,-1 0 1 0 0,1 1-1 0 0,-1-1 0 0 0,1-1 0 0 0,-1 1 1 0 0,0 0-1 0 0,-1 0 0 0 0,1-1 0 0 0,-1 1 1 0 0,0-1-1 0 0,0 1 0 0 0,0-1 0 0 0,-1 1 1 0 0,1-1-1 0 0,-1 0 0 0 0,0 1 1 0 0,-1-1-1 0 0,0-3-53 0 0,0 3-19 0 0,0-1 0 0 0,0 1 1 0 0,0 0-1 0 0,-1 0 0 0 0,0 1 1 0 0,0-1-1 0 0,0 0 0 0 0,-1 1 1 0 0,1-1-1 0 0,-1 1 0 0 0,0 0 0 0 0,0 0 1 0 0,-1 0-1 0 0,1 0 0 0 0,-1 0 1 0 0,-3-2 18 0 0,2 3-335 0 0,1 0 0 0 0,-1 0 0 0 0,1 1 0 0 0,-1 0 1 0 0,0 0-1 0 0,0 0 0 0 0,0 0 0 0 0,0 1 0 0 0,0 0 1 0 0,0 0-1 0 0,0 0 0 0 0,0 1 0 0 0,-1 0 1 0 0,1 0-1 0 0,0 0 0 0 0,-4 1 335 0 0,-7 1-2308 0 0,2 1-3147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17 475 13823 0 0,'0'0'315'0'0,"0"2"-23"0"0,0-1 0 0 0,-1 1 0 0 0,1-1 1 0 0,0 0-1 0 0,-1 1 0 0 0,1-1 0 0 0,-1 1 0 0 0,1-1 0 0 0,-1 1-292 0 0,-1-5 255 0 0,0 0-1 0 0,1-1 1 0 0,-1 1-1 0 0,1 0 0 0 0,0-1 1 0 0,0 1-1 0 0,0-1 1 0 0,1 0-1 0 0,-1 1 1 0 0,1-1-1 0 0,0 1 0 0 0,0-1 1 0 0,0 0-1 0 0,1 1 1 0 0,-1-1-1 0 0,1-1-254 0 0,2-12 1033 0 0,1 1-1 0 0,5-15-1032 0 0,-3 16 56 0 0,0 1 1 0 0,1 0-1 0 0,0 0 0 0 0,1 1 1 0 0,1 0-1 0 0,0 0 0 0 0,1 1 1 0 0,0 0-1 0 0,1 1 0 0 0,0 0 1 0 0,1 1-1 0 0,4-3-56 0 0,28-20-53 0 0,2 2 1 0 0,42-20 52 0 0,-56 32 45 0 0,-10 7-104 0 0,0 1 0 0 0,1 1-1 0 0,3-1 60 0 0,7 1-2451 0 0,1 2-3530 0 0,-16 4-457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13823 0 0,'0'0'315'0'0,"0"0"45"0"0,2 0 21 0 0,5 1-283 0 0,-2-1-47 0 0,0 1 1 0 0,-1 0-1 0 0,1 0 1 0 0,0 0-1 0 0,1 1-51 0 0,-5-2 3 0 0,0 1-1 0 0,-1-1 1 0 0,1 0 0 0 0,0 0-1 0 0,-1 1 1 0 0,1-1 0 0 0,-1 0-1 0 0,1 1 1 0 0,0-1 0 0 0,-1 1-1 0 0,1-1 1 0 0,-1 1 0 0 0,1-1-1 0 0,-1 1 1 0 0,0-1 0 0 0,1 1-1 0 0,-1 0 1 0 0,1-1 0 0 0,-1 1-1 0 0,0-1 1 0 0,0 1 0 0 0,1 0-1 0 0,-1-1 1 0 0,0 1 0 0 0,0 0-1 0 0,0-1 1 0 0,0 1 0 0 0,0 0-1 0 0,0 0 1 0 0,0-1 0 0 0,0 1-1 0 0,0 0 1 0 0,0-1 0 0 0,0 1-1 0 0,0 0 1 0 0,0-1 0 0 0,0 1-1 0 0,-1 0-2 0 0,-6 16 0 0 0,-1 1 0 0 0,-1-1 0 0 0,-5 7 0 0 0,0 1 0 0 0,-148 258 1209 0 0,35-62-378 0 0,65-121-1066 0 0,-37 43 235 0 0,52-76-166 0 0,-45 57-1425 0 0,-27 23 1591 0 0,117-145-49 0 0,0 0 0 0 0,0 1 0 0 0,0-1 0 0 0,0 0-1 0 0,-1 0 1 0 0,1 0 0 0 0,-1-1 0 0 0,1 1 0 0 0,-3 1 49 0 0,3-2-488 0 0,2-1-22 0 0,0 0 68 0 0,2-1 292 0 0,9-4 134 0 0,4-2 16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 10135 0 0,'0'0'231'0'0,"-2"0"29"0"0,-25-2 305 0 0,11 0 1327 0 0,15 2-1772 0 0,0 1-1 0 0,0-1 0 0 0,1 0 1 0 0,-1 0-1 0 0,0 1 0 0 0,1-1 1 0 0,-1 0-1 0 0,1 1 0 0 0,-1-1 1 0 0,1 1-1 0 0,-1-1 0 0 0,0 1 1 0 0,1-1-1 0 0,-1 1 0 0 0,1-1 1 0 0,0 1-1 0 0,-1-1 0 0 0,1 1-119 0 0,-1 0 512 0 0,1-1 0 0 0,0 0 0 0 0,4 13 512 0 0,0-4-606 0 0,1 1 0 0 0,1-1 0 0 0,0 0 0 0 0,0-1 0 0 0,1 1 0 0 0,-1-1 0 0 0,3 1-418 0 0,9 12 589 0 0,2 2-468 0 0,-8-9-104 0 0,1 1 1 0 0,-2 0-1 0 0,7 12-17 0 0,-16-24 0 0 0,0 1-1 0 0,0 0 1 0 0,0-1-1 0 0,0 1 1 0 0,-1 0 0 0 0,0 0-1 0 0,0 0 1 0 0,0 0-1 0 0,0 0 1 0 0,-1 0-1 0 0,1 0 1 0 0,-1 1 0 0 0,0-1-1 0 0,0 0 1 0 0,0 0-1 0 0,-1 0 1 0 0,0 0 0 0 0,0 0-1 0 0,0 0 1 0 0,-1 0-93 0 0,0 0 0 0 0,0 0 0 0 0,0-1 0 0 0,-1 1 0 0 0,1-1 0 0 0,-1 0 0 0 0,0 1 0 0 0,0-1 0 0 0,0-1 0 0 0,0 1 0 0 0,-1 0 0 0 0,1-1 0 0 0,-1 0 0 0 0,0 1 0 0 0,1-2 0 0 0,-1 1 0 0 0,0 0 0 0 0,-2 0 93 0 0,-5 2-127 0 0,-1-1 0 0 0,1 0 1 0 0,-1 0-1 0 0,0-1 0 0 0,1-1 1 0 0,-3 0 126 0 0,10-1-223 0 0,0 0 0 0 0,0 0 0 0 0,0 0 0 0 0,0-1 0 0 0,-3 0 223 0 0,-10-6-4909 0 0,8-2-705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535 207 11975 0 0,'0'0'267'0'0,"0"0"42"0"0,0 0 17 0 0,0 0-28 0 0,0 0-126 0 0,0 0 204 0 0,0 0 111 0 0,0 0 22 0 0,-7-4 515 0 0,5 2-838 0 0,0 0 0 0 0,-1 0 0 0 0,1 0 0 0 0,0 0 0 0 0,0 0-1 0 0,0 0 1 0 0,0-1 0 0 0,1 1 0 0 0,-1-1 0 0 0,1 0 0 0 0,-1 1 0 0 0,1-1 0 0 0,0 0-1 0 0,-1-1-185 0 0,-1-9 577 0 0,0 1-1 0 0,-2-13-576 0 0,4 14-25 0 0,-2 1 0 0 0,1-1 0 0 0,-2 0 25 0 0,2 5 0 0 0,0 1 0 0 0,0 0 0 0 0,-1 0 0 0 0,0 0 0 0 0,0 0 0 0 0,0 0 0 0 0,-1 1 0 0 0,0-1 0 0 0,0 1 0 0 0,-2-2 0 0 0,4 4 0 0 0,0 0 0 0 0,-1 0 0 0 0,1 1 0 0 0,-1-1 0 0 0,0 1 0 0 0,0-1 0 0 0,1 1 0 0 0,-1 0 0 0 0,0 0 0 0 0,0 0 0 0 0,0 1 0 0 0,0-1 0 0 0,0 1 0 0 0,0 0 0 0 0,0-1 0 0 0,0 1 0 0 0,-1 0 0 0 0,1 1 0 0 0,-2 0 0 0 0,-9 1-44 0 0,0 1-1 0 0,0 1 0 0 0,1 0 1 0 0,-1 0-1 0 0,1 2 1 0 0,1 0-1 0 0,-1 0 0 0 0,1 1 1 0 0,-8 6 44 0 0,-7 6-318 0 0,0 1 0 0 0,1 1-1 0 0,1 1 1 0 0,1 1 0 0 0,-13 18 318 0 0,18-18 185 0 0,7-9 360 0 0,1 0-1 0 0,-7 11-544 0 0,15-20 65 0 0,1-1 1 0 0,0 1-1 0 0,-1 0 0 0 0,2 0 1 0 0,-1-1-1 0 0,0 1 0 0 0,1 0 0 0 0,0 0 1 0 0,0 1-1 0 0,0-1 0 0 0,1 3-65 0 0,0-6 34 0 0,0 0 1 0 0,0-1-1 0 0,0 1 0 0 0,0 0 0 0 0,1 0 1 0 0,-1-1-1 0 0,0 1 0 0 0,1 0 0 0 0,-1 0 0 0 0,1-1 1 0 0,0 1-1 0 0,0-1 0 0 0,0 1 0 0 0,-1 0 0 0 0,1-1 1 0 0,1 0-1 0 0,-1 1 0 0 0,0-1 0 0 0,0 0 1 0 0,0 1-1 0 0,2 0-34 0 0,0-1 73 0 0,-1 1 1 0 0,1-1-1 0 0,0 0 1 0 0,0 0 0 0 0,-1 0-1 0 0,1 0 1 0 0,0 0-1 0 0,0-1 1 0 0,0 1 0 0 0,0-1-1 0 0,0 0 1 0 0,1 0-74 0 0,10-1 89 0 0,-1 0 0 0 0,0-1 1 0 0,0 0-1 0 0,0-1 0 0 0,5-2-89 0 0,5-2-19 0 0,0-1 0 0 0,0-1 0 0 0,16-9 19 0 0,-26 11-274 0 0,0-1-1 0 0,-1 1 1 0 0,-1-2 0 0 0,1 0 0 0 0,-1 0 0 0 0,-1-1 0 0 0,1-1 274 0 0,-34 63-16 0 0,23-51 16 0 0,-1-1-91 0 0,1 1-1 0 0,-1 0 0 0 0,1 0 1 0 0,-1 0-1 0 0,1 0 0 0 0,-1 0 1 0 0,1 0-1 0 0,-1 0 1 0 0,1 0-1 0 0,0 0 0 0 0,0 0 1 0 0,-1 0-1 0 0,1 0 1 0 0,0 0-1 0 0,0 0 0 0 0,0 0 1 0 0,0 1-1 0 0,0-1 0 0 0,1 0 1 0 0,-1 0-1 0 0,0 0 1 0 0,0 0-1 0 0,1 0 0 0 0,-1 0 1 0 0,0 0-1 0 0,1 0 1 0 0,-1 0-1 0 0,1 0 92 0 0,5 6-6139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6 509 17503 0 0,'0'0'399'0'0,"0"-2"60"0"0,-3-50 623 0 0,2 38-648 0 0,0-1-1 0 0,0 1 1 0 0,2 0-1 0 0,-1 0 1 0 0,2 0-1 0 0,0 0 1 0 0,1 0-1 0 0,2-7-433 0 0,0 6 44 0 0,2 0-1 0 0,-1 0 0 0 0,2 1 1 0 0,0 0-1 0 0,1 1 1 0 0,0-1-1 0 0,1 2 1 0 0,0-1-1 0 0,1 2 0 0 0,0-1 1 0 0,1 1-1 0 0,1 1 1 0 0,-1 0-1 0 0,4-1-43 0 0,-7 6-54 0 0,22-17-345 0 0,1 3 0 0 0,0 0-1 0 0,23-8 400 0 0,8 1-2950 0 0,-32 13 1416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39 11975 0 0,'0'0'267'0'0,"0"0"42"0"0,0 0 17 0 0,0 0-28 0 0,3-9-186 0 0,-3 8-112 0 0,0 0 0 0 0,1 1 0 0 0,-1-1 0 0 0,0 0 0 0 0,0 0 0 0 0,0 0 0 0 0,0 0 0 0 0,0 0 0 0 0,0 0 0 0 0,0 0 0 0 0,-1 0 0 0 0,1 1 0 0 0,0-1 0 0 0,0 0 0 0 0,-1 0 0 0 0,1 0 0 0 0,0 0 0 0 0,-1 1 0 0 0,1-1 0 0 0,-1 0 0 0 0,1 0 0 0 0,-1 1 0 0 0,0-1 0 0 0,1 0 0 0 0,-1 1 0 0 0,0-1 0 0 0,1 0 0 0 0,-1 1 0 0 0,0-1 0 0 0,0 1 0 0 0,1 0 0 0 0,-1-1 0 0 0,0 1 0 0 0,0-1 0 0 0,0 1 0 0 0,-3-1 73 0 0,1 0 0 0 0,-1 1 0 0 0,1-1 0 0 0,0 1 0 0 0,-1 0-1 0 0,1 0 1 0 0,-1 0 0 0 0,1 0 0 0 0,-1 1 0 0 0,1-1 0 0 0,-1 1 0 0 0,1 0-1 0 0,0 0 1 0 0,-3 1-73 0 0,-2 1 204 0 0,-1 1 0 0 0,1 0 0 0 0,0 0 0 0 0,0 1 0 0 0,0 0-204 0 0,-110 85 0 0 0,86-64 1616 0 0,-21 20-1616 0 0,41-34 375 0 0,0 1-1 0 0,0 1 0 0 0,1 0 1 0 0,1 1-1 0 0,-2 2-374 0 0,10-13 44 0 0,1-1-1 0 0,-1 0 0 0 0,0 0 1 0 0,1 1-1 0 0,-1-1 1 0 0,1 1-1 0 0,0-1 1 0 0,1 1-1 0 0,-1 0 0 0 0,0-1 1 0 0,1 1-1 0 0,0 0 1 0 0,0-1-1 0 0,0 2-43 0 0,4 3 0 0 0,-2-7 0 0 0,0 1 0 0 0,0-1 0 0 0,0 0 0 0 0,0 0 0 0 0,0-1 0 0 0,0 1 0 0 0,0 0 0 0 0,1-1 0 0 0,-1 1 0 0 0,0-1 0 0 0,0 0 0 0 0,0 1 0 0 0,1-1 0 0 0,-1 0 0 0 0,0-1 0 0 0,0 1 0 0 0,0 0 0 0 0,1 0 0 0 0,0-1 0 0 0,8-2 0 0 0,0 0 0 0 0,0-1 0 0 0,3-2 0 0 0,-8 4 0 0 0,11-6 0 0 0,1-2 0 0 0,-1 0 0 0 0,0-1 0 0 0,-1 0 0 0 0,-1-2 0 0 0,0 1 0 0 0,0-2 0 0 0,1-3 0 0 0,8-2 0 0 0,-50 56 0 0 0,-149 176 0 0 0,102-119 0 0 0,3 3 0 0 0,-24 51 0 0 0,60-88 0 0 0,-15 41 0 0 0,48-94-2 0 0,4-5-17 0 0,6-4-126 0 0,-9 2 110 0 0,9-4-383 0 0,0 1-1 0 0,-1-2 1 0 0,0 1-1 0 0,0-1 1 0 0,0 0 0 0 0,-1-1-1 0 0,1 0 1 0 0,-2 0 0 0 0,3-2 418 0 0,-1 0-236 0 0,40-32-1298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82 147 15663 0 0,'0'0'356'0'0,"0"0"50"0"0,0 0 20 0 0,2-1-42 0 0,0-1-319 0 0,1 0 0 0 0,0 0 0 0 0,0 1 0 0 0,-1-1 0 0 0,1 1-1 0 0,1 0 1 0 0,-1 0 0 0 0,0 0 0 0 0,1-1-65 0 0,8-2 487 0 0,4-1 104 0 0,-1-1 1 0 0,1 2 0 0 0,0 0-1 0 0,0 1 1 0 0,1 0-592 0 0,35-7 207 0 0,-36 6-202 0 0,66-18 1603 0 0,-80 21-1714 0 0,0 0-1 0 0,0 0 0 0 0,1 0 0 0 0,-1-1 1 0 0,0 1-1 0 0,-1 0 0 0 0,1-1 0 0 0,0 0 0 0 0,0 1 1 0 0,-1-1-1 0 0,1 0 0 0 0,-1 0 0 0 0,1 0 107 0 0,5-6-169 0 0,-7 8 169 0 0,0-1 0 0 0,1 1 0 0 0,-1 0 0 0 0,1-1 0 0 0,-1 1 0 0 0,1 0 0 0 0,-1-1 0 0 0,0 1 0 0 0,1-1 0 0 0,-1 1 0 0 0,0-1 0 0 0,1 1 0 0 0,-1-1 0 0 0,0 1 0 0 0,0-1 0 0 0,1 1 0 0 0,-1-1 0 0 0,0 1 0 0 0,0-1 0 0 0,0 1 0 0 0,0-1 0 0 0,0 0 0 0 0,0 1 0 0 0,0-1 0 0 0,0 1 0 0 0,0-1 0 0 0,0 1 0 0 0,0-1 0 0 0,0 0 0 0 0,0 1 0 0 0,0-1 0 0 0,-1 0 0 0 0,1 0-20 0 0,0 0 0 0 0,0 1 0 0 0,0-1 0 0 0,0 0 0 0 0,0 1 0 0 0,0-1 0 0 0,0 0 0 0 0,0 1 0 0 0,0-1 0 0 0,0 0 0 0 0,0 1 0 0 0,0-1 0 0 0,-1 0 0 0 0,1 1 0 0 0,0-1 0 0 0,-1 0 0 0 0,1 1 0 0 0,0-1 0 0 0,-1 1 0 0 0,1-1 0 0 0,-1 1 0 0 0,1-1 0 0 0,-1 1 0 0 0,1-1 0 0 0,-1 1 0 0 0,1-1 0 0 0,-1 1 0 0 0,1 0 0 0 0,-1-1 0 0 0,0 1 0 0 0,1 0 0 0 0,-1-1 0 0 0,0 1 0 0 0,1 0 0 0 0,-1 0 0 0 0,0 0 0 0 0,1 0 0 0 0,-1 0 0 0 0,0 0-1 0 0,1 0 1 0 0,-1 0 20 0 0,-1-1-109 0 0,-4 1-52 0 0,0 0 0 0 0,0 0 1 0 0,0 1-1 0 0,0-1 0 0 0,0 1 1 0 0,0 1-1 0 0,0-1 1 0 0,1 1-1 0 0,-1 0 0 0 0,0 0 1 0 0,1 0-1 0 0,-4 3 161 0 0,-10 6-536 0 0,0 0 0 0 0,-13 12 536 0 0,3-1 237 0 0,1 2 0 0 0,0 1 1 0 0,2 1-1 0 0,1 1 0 0 0,1 1 1 0 0,2 1-1 0 0,-11 19-237 0 0,29-42 36 0 0,0 1 1 0 0,1 0 0 0 0,0 0-1 0 0,0 0 1 0 0,1 0 0 0 0,0 1-1 0 0,0-1 1 0 0,0 1-1 0 0,0 6-36 0 0,2-12 43 0 0,0 0 0 0 0,0 0 0 0 0,0 0 0 0 0,0 0 0 0 0,0 0 0 0 0,0 0 0 0 0,1 0 0 0 0,-1 0 0 0 0,1 0 0 0 0,-1-1 0 0 0,1 1 0 0 0,0 0 0 0 0,0 0 0 0 0,-1-1 0 0 0,1 1 0 0 0,1 0 0 0 0,-1-1 0 0 0,0 1 0 0 0,0-1 0 0 0,0 1 0 0 0,1-1 0 0 0,-1 0 0 0 0,1 0-1 0 0,-1 1 1 0 0,1-1 0 0 0,-1 0 0 0 0,1 0 0 0 0,0-1 0 0 0,0 1 0 0 0,-1 0 0 0 0,1 0 0 0 0,0-1 0 0 0,0 1 0 0 0,0-1 0 0 0,0 0 0 0 0,0 1 0 0 0,0-1 0 0 0,-1 0 0 0 0,1 0 0 0 0,2 0-43 0 0,12 0 16 0 0,0-1 0 0 0,1 0 0 0 0,-1-1 1 0 0,0 0-1 0 0,15-5-16 0 0,1-3-1752 0 0,0-1 0 0 0,20-11 1752 0 0,23-12-2022 0 0,-5 4-24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12 17503 0 0,'13'4'865'0'0,"-11"-4"-23"0"0,-7-4-693 0 0,0 2-221 0 0,0 0 0 0 0,0 0-1 0 0,0 1 1 0 0,0-1 0 0 0,-1 1 0 0 0,1 0-1 0 0,0 1 1 0 0,-1-1 0 0 0,1 1-1 0 0,-1 0 1 0 0,1 1 0 0 0,0-1 0 0 0,-1 1-1 0 0,-4 1 73 0 0,-9 3-305 0 0,0 0 0 0 0,1 2-1 0 0,-10 4 306 0 0,-56 29 0 0 0,-23 17 0 0 0,77-41 0 0 0,2-1 0 0 0,1 1 0 0 0,1 1 0 0 0,0 1 0 0 0,-17 17 0 0 0,41-33 0 0 0,0-1 0 0 0,0 1 0 0 0,0 0 0 0 0,0 0 0 0 0,1 0 0 0 0,-1 0 0 0 0,1 0 0 0 0,-1 1 0 0 0,1-1 0 0 0,0 0 0 0 0,0 1 0 0 0,0-1 0 0 0,0 3 0 0 0,2 4 0 0 0,0-8 0 0 0,0 1 0 0 0,1 0 0 0 0,-1-1 0 0 0,1 1 0 0 0,0-1 0 0 0,-1 0 0 0 0,1 1 0 0 0,0-1 0 0 0,0 0 0 0 0,0 0 0 0 0,0 0 0 0 0,0 0 0 0 0,0-1 0 0 0,1 1 0 0 0,33 9 0 0 0,-26-8 0 0 0,40 8 0 0 0,-31-7 0 0 0,-1 1 0 0 0,1 0 0 0 0,14 7 0 0 0,-25-8 0 0 0,-1 0 0 0 0,0 1 0 0 0,0 0 0 0 0,0 0 0 0 0,0 1 0 0 0,-1-1 0 0 0,0 2 0 0 0,5 3 0 0 0,-8-6 0 0 0,0 1 0 0 0,0-1 0 0 0,-1 1 0 0 0,1 0 0 0 0,-1 0 0 0 0,0 0 0 0 0,0 0 0 0 0,0 0 0 0 0,0 0 0 0 0,-1 1 0 0 0,0-1 0 0 0,0 0 0 0 0,0 1 0 0 0,0-1 0 0 0,0 5 0 0 0,-1 2 45 0 0,0 0 0 0 0,0 1-1 0 0,-1-1 1 0 0,0 0 0 0 0,-1 0 0 0 0,-1 0-1 0 0,-1 6-44 0 0,2-13 33 0 0,0 1 0 0 0,0 0 1 0 0,0-1-1 0 0,0 0 0 0 0,-1 1 0 0 0,0-1 0 0 0,0 0 0 0 0,0 0 0 0 0,0 0 0 0 0,-1-1 1 0 0,1 1-1 0 0,-1-1 0 0 0,0 0 0 0 0,0 0 0 0 0,0 0 0 0 0,-1 0 0 0 0,-2 1-33 0 0,-7 1 199 0 0,1 0 0 0 0,-1 0 0 0 0,0-2-1 0 0,0 1 1 0 0,-1-2 0 0 0,-8 1-199 0 0,-13 0-38 0 0,0-2-1 0 0,-3-1 39 0 0,-24-5 0 0 0,-42-8 0 0 0,47 5 0 0 0,23 4 7 0 0,-37-6-1398 0 0,70 10 675 0 0,2 0-857 0 0,0 0-379 0 0,5-3-80 0 0,19-12-15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443 163 10135 0 0,'0'0'231'0'0,"0"0"29"0"0,0 0 19 0 0,0 0 37 0 0,0 0 125 0 0,0 0 58 0 0,0 0 11 0 0,0-1 2 0 0,-1-6-150 0 0,1 0 0 0 0,0 0 0 0 0,1 0-1 0 0,0 0 1 0 0,0 0 0 0 0,0 0 0 0 0,1 0 0 0 0,0-1-362 0 0,5-24 1132 0 0,-6 27-1105 0 0,-1 1 1 0 0,0-1 0 0 0,0 0-1 0 0,0 1 1 0 0,0-1-1 0 0,-1-1-27 0 0,1 5 0 0 0,-1-1 0 0 0,1 1 0 0 0,-1-1 0 0 0,1 1 0 0 0,-1-1 0 0 0,0 1 0 0 0,1-1 0 0 0,-1 1 0 0 0,0 0 0 0 0,0-1 0 0 0,0 1 0 0 0,0 0 0 0 0,0 0 0 0 0,0 0 0 0 0,-1-1 0 0 0,1 1 0 0 0,0 1 0 0 0,-1-1 0 0 0,1 0 0 0 0,0 0 0 0 0,-1 0 0 0 0,1 1 0 0 0,-1-1 0 0 0,0 1 0 0 0,1-1 0 0 0,-1 1 0 0 0,1-1 0 0 0,-1 1 0 0 0,1 0 0 0 0,-1 0 0 0 0,0 0 0 0 0,1 0 0 0 0,-2 0 0 0 0,-2 0 0 0 0,-7-1 0 0 0,-1 1 0 0 0,1 0 0 0 0,0 1 0 0 0,-1 1 0 0 0,1 0 0 0 0,0 0 0 0 0,0 1 0 0 0,0 1 0 0 0,1 0 0 0 0,-1 0 0 0 0,1 2 0 0 0,0-1 0 0 0,-5 5 0 0 0,-8 4 0 0 0,1 2 0 0 0,1 1 0 0 0,0 1 0 0 0,1 0 0 0 0,-7 11 0 0 0,11-13 0 0 0,2 2 0 0 0,0-1 0 0 0,-7 15 0 0 0,18-26 0 0 0,0 1 0 0 0,0-1 0 0 0,1 1 0 0 0,0 0 0 0 0,0 0 0 0 0,1 0 0 0 0,0 0 0 0 0,0 1 0 0 0,1-1 0 0 0,0 1 0 0 0,0-1 0 0 0,1 1 0 0 0,0 1 0 0 0,0-5 38 0 0,1-1 0 0 0,-1 1 0 0 0,1-1 0 0 0,0 0 0 0 0,0 1 0 0 0,0-1 0 0 0,1 0 0 0 0,-1 0 0 0 0,1 0-1 0 0,0 0 1 0 0,0 0 0 0 0,0 0 0 0 0,0 0 0 0 0,0 0 0 0 0,0-1 0 0 0,1 1 0 0 0,0-1 0 0 0,-1 0 0 0 0,1 0 0 0 0,0 0 0 0 0,0 0 0 0 0,0 0 0 0 0,0 0-1 0 0,0-1 1 0 0,1 0 0 0 0,-1 1 0 0 0,2-1-38 0 0,4 2 103 0 0,-1-1-1 0 0,1 0 0 0 0,0-1 1 0 0,0 1-1 0 0,0-2 1 0 0,0 1-1 0 0,0-2 0 0 0,0 1 1 0 0,0-1-1 0 0,2 0-102 0 0,4-2-142 0 0,0 0 0 0 0,0-1-1 0 0,-1 0 1 0 0,1-1 0 0 0,-1-1 0 0 0,0 0-1 0 0,-1-1 1 0 0,1 0 0 0 0,-1-2-1 0 0,-1 1 1 0 0,0-1 0 0 0,0-1 0 0 0,-1 0-1 0 0,2-2 143 0 0,-13 11 0 0 0,4-3 0 0 0,-1 1 0 0 0,0-1 0 0 0,0 0 0 0 0,0-1 0 0 0,-1 1 0 0 0,1 0 0 0 0,-1-1 0 0 0,0 0 0 0 0,1-4 0 0 0,1-5 64 0 0,-4 12 274 0 0,-2 3-204 0 0,1 0 0 0 0,-1 1 0 0 0,0-1 1 0 0,1 0-1 0 0,-1 1 0 0 0,1-1 0 0 0,-1 0 0 0 0,1 1 1 0 0,0 0-1 0 0,-1 0-134 0 0,2-1 83 0 0,-37 55 82 0 0,35-54-280 0 0,1 0-1 0 0,0 0 1 0 0,0 0-1 0 0,0 1 1 0 0,0-1-1 0 0,0 0 1 0 0,0 0-1 0 0,1 1 0 0 0,-1-1 1 0 0,1 1-1 0 0,-1-1 1 0 0,1 1-1 0 0,0-1 1 0 0,0 0-1 0 0,0 1 1 0 0,1-1-1 0 0,-1 1 116 0 0,0-1-865 0 0,10 7-1146 0 0,2-4 987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4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7 231 10135 0 0,'0'0'464'0'0,"0"0"-9"0"0,0 0-223 0 0,0 0 156 0 0,0 0 100 0 0,0 0 21 0 0,-1 2 3 0 0,-4 2 784 0 0,5-10 1832 0 0,8-13-1328 0 0,-1 9-1790 0 0,1 1-1 0 0,-1 0 0 0 0,1 0 1 0 0,1 0-1 0 0,-1 1 1 0 0,2 1-1 0 0,-1 0 0 0 0,1 0 1 0 0,0 1-1 0 0,6-3-9 0 0,11-5-318 0 0,0 2 0 0 0,1 1 0 0 0,19-4 318 0 0,-39 13-171 0 0,1-1 1 0 0,-1 2-1 0 0,1-1 0 0 0,4 1 171 0 0,-9 0-36 0 0,0 1 0 0 0,-1 0 0 0 0,1 1 0 0 0,-1-1 0 0 0,1 1 0 0 0,0-1 0 0 0,-1 1 0 0 0,1 0-1 0 0,-1 0 1 0 0,0 1 0 0 0,1-1 0 0 0,1 2 36 0 0,3 4 0 0 0,-7-5 0 0 0,-1 0 0 0 0,1 0 0 0 0,-1 0 0 0 0,1 1 0 0 0,-1-1 0 0 0,0 0 0 0 0,0 0 0 0 0,0 0 0 0 0,0 1 0 0 0,0-1 0 0 0,-1 0 0 0 0,1 0 0 0 0,-1 1 0 0 0,0 3 0 0 0,0 0 0 0 0,-1-1 0 0 0,0 0 0 0 0,-1 5 0 0 0,0-5 0 0 0,0 0 0 0 0,-1 0 0 0 0,1-1 0 0 0,-1 1 0 0 0,0 0 0 0 0,0-1 0 0 0,0 0 0 0 0,-1 0 0 0 0,0-1 0 0 0,1 1 0 0 0,-1-1 0 0 0,-1 0 0 0 0,-1 1 0 0 0,-7 2 0 0 0,11-7 0 0 0,-5-1 0 0 0,7 1 0 0 0,1 1 0 0 0,-1-1 0 0 0,1 1 0 0 0,-1-1 0 0 0,1 1 0 0 0,-1-1 0 0 0,1 0 0 0 0,0 1 0 0 0,-1-1 0 0 0,1 0 0 0 0,0 0 0 0 0,-1 1 0 0 0,1-1 0 0 0,0 0 0 0 0,0 1 0 0 0,0-1 0 0 0,0 0 0 0 0,0 0 0 0 0,-1 0 0 0 0,2 1 0 0 0,-1-1 0 0 0,0 0 0 0 0,0 0 0 0 0,0 1 0 0 0,0-1 0 0 0,0 0 0 0 0,1 0 0 0 0,-1 1 0 0 0,0-1 0 0 0,0 0 0 0 0,1 1 0 0 0,-1-1 0 0 0,1 0 0 0 0,-1 1 0 0 0,1-1 0 0 0,-1 0 0 0 0,3-3 0 0 0,0 1 0 0 0,0-1 0 0 0,0 1 0 0 0,0 0 0 0 0,3-3 0 0 0,16-12-406 0 0,1 0-1 0 0,0 2 1 0 0,2 0 0 0 0,0 2-1 0 0,0 1 407 0 0,-1 1-4 0 0,1 2 0 0 0,1 0 0 0 0,-1 2 0 0 0,4 0 4 0 0,-17 5-9 0 0,-7 1 18 0 0,-1 1 0 0 0,1 0 0 0 0,-1 0 1 0 0,1 1-1 0 0,-1-1 0 0 0,1 1 0 0 0,0 0 0 0 0,0 0-9 0 0,-3 0 338 0 0,-1 1 136 0 0,4 1-243 0 0,-4-1-179 0 0,1 0 0 0 0,0 0 0 0 0,0 0 0 0 0,-1 1 0 0 0,1-1 0 0 0,-1 0 1 0 0,1 1-1 0 0,-1-1 0 0 0,0 1 0 0 0,1-1 0 0 0,-1 1 0 0 0,0-1 0 0 0,0 1 0 0 0,0 0 0 0 0,0 0 0 0 0,0 0 0 0 0,0 1-52 0 0,1 1 31 0 0,-1 0 0 0 0,1 0-1 0 0,-1 1 1 0 0,0-1-1 0 0,0 0 1 0 0,0 1 0 0 0,0-1-1 0 0,-1 1 1 0 0,0 2-31 0 0,-4 43 585 0 0,1-31-295 0 0,1 0-1 0 0,1 9-289 0 0,7-1-777 0 0,-5-25 130 0 0,-1-2-573 0 0,9 4-1777 0 0,-8-3 1462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5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11975 0 0,'0'0'267'0'0,"0"0"42"0"0,0 0 17 0 0,-1 2-28 0 0,-7 14-271 0 0,0 1 0 0 0,1 0-1 0 0,1 1 1 0 0,1 0 0 0 0,-1 7-27 0 0,-14 43 901 0 0,7-30-568 0 0,0-1 451 0 0,-17 34-784 0 0,-5 7 583 0 0,24-50-221 0 0,-2 0 1 0 0,-1-1-1 0 0,0 0 0 0 0,-4 1-362 0 0,-50 60 8 0 0,-5-2 0 0 0,-7 1-8 0 0,-17 19-64 0 0,43-48-1904 0 0,53-57 748 0 0,1-1-253 0 0,1-1-51 0 0,6-5-11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5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11975 0 0,'7'-29'626'0'0,"-7"24"-528"0"0,1 0 0 0 0,0 1 0 0 0,0-1 0 0 0,0 0 0 0 0,1 1 0 0 0,0-1 0 0 0,1-3-98 0 0,11-17 156 0 0,-12 19 228 0 0,1 1-1 0 0,0-1 1 0 0,0 1 0 0 0,0 0-1 0 0,1 0 1 0 0,0 0 0 0 0,3-4-384 0 0,13-8 216 0 0,1 0 1 0 0,0 1-1 0 0,2 1 1 0 0,18-9-217 0 0,14-4 356 0 0,31-10-356 0 0,-44 22 153 0 0,1 1-1 0 0,0 2 1 0 0,13-1-153 0 0,-48 12 198 0 0,1 1 1 0 0,0 0-1 0 0,0 0 1 0 0,0 1 0 0 0,1 0-1 0 0,3 1-198 0 0,-11-1 16 0 0,1 1 1 0 0,-1-1-1 0 0,0 0 0 0 0,1 1 0 0 0,-1 0 1 0 0,0-1-1 0 0,1 1 0 0 0,-1 0 1 0 0,0 0-1 0 0,0 0 0 0 0,0 1 0 0 0,0-1 1 0 0,0 0-1 0 0,0 1 0 0 0,0-1 0 0 0,0 1 1 0 0,0 0-1 0 0,-1 0 0 0 0,1-1 1 0 0,-1 1-1 0 0,1 0 0 0 0,-1 0 0 0 0,0 0 1 0 0,0 1-1 0 0,0-1 0 0 0,0 0-16 0 0,1 4 0 0 0,0 0 0 0 0,0 0 0 0 0,-1 0 0 0 0,0 0 0 0 0,0 1 0 0 0,-1-1 0 0 0,0 0 0 0 0,0 0 0 0 0,0 1 0 0 0,-1-1 0 0 0,0 0 0 0 0,0 0 0 0 0,-1 4 0 0 0,-12 47 11 0 0,11-41 121 0 0,0-1-1 0 0,-1 0 0 0 0,-1 0 1 0 0,0 0-1 0 0,-1-1 0 0 0,0 1 1 0 0,-5 5-132 0 0,5-12 62 0 0,1 0 0 0 0,-1 0 0 0 0,-1-1 0 0 0,1 0 0 0 0,-1 0 0 0 0,-1 0 0 0 0,1-1 0 0 0,-1 0 1 0 0,0-1-1 0 0,0 0 0 0 0,-1 0 0 0 0,1-1 0 0 0,-1 0 0 0 0,0 0 0 0 0,0-1 0 0 0,-1 0 0 0 0,1-1 0 0 0,-9 1-62 0 0,-19 4-249 0 0,0-2 0 0 0,0-2 0 0 0,-1-2 0 0 0,1-1 0 0 0,-1-2 0 0 0,1-1 0 0 0,0-3 0 0 0,-9-2 249 0 0,38 6-709 0 0,-1 0-1 0 0,1-1 1 0 0,-1 0-1 0 0,1 0 0 0 0,0-1 1 0 0,-5-3 709 0 0,5 1-1535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5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13823 0 0,'0'0'630'0'0,"-2"0"-13"0"0,-4 1-598 0 0,0 1 0 0 0,0-1 1 0 0,0 1-1 0 0,1 1 0 0 0,-1-1 0 0 0,1 1 1 0 0,-1 0-1 0 0,1 0 0 0 0,0 0 0 0 0,0 1 1 0 0,1-1-1 0 0,-1 1 0 0 0,1 0 0 0 0,-4 4-19 0 0,-6 10 181 0 0,0-1-1 0 0,1 2 1 0 0,-4 8-181 0 0,5-7 377 0 0,-14 24 173 0 0,3 2 0 0 0,-15 38-550 0 0,-14 31 460 0 0,-6-10 1145 0 0,-45 60-1605 0 0,-12-7 0 0 0,110-150-35 0 0,-1 1-628 0 0,0 0 0 0 0,1 0 0 0 0,0 0-1 0 0,-3 8 664 0 0,8-16-1514 0 0,0-1-20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3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11975 0 0,'0'0'547'0'0,"0"0"-11"0"0,-1 1-344 0 0,-2 1-192 0 0,0 1 0 0 0,0 0-1 0 0,1 0 1 0 0,-1 0 0 0 0,1 0 0 0 0,0 0 0 0 0,0 1 0 0 0,0-1-1 0 0,1 1 1 0 0,-1-1 0 0 0,1 1 0 0 0,0 0 0 0 0,0-1 0 0 0,0 1-1 0 0,0 3 1 0 0,-2 11 133 0 0,1 1-1 0 0,1 16-132 0 0,1-21 209 0 0,0 5 68 0 0,1 0 1 0 0,0 0 0 0 0,2 0 0 0 0,0-1-1 0 0,1 1 1 0 0,1-1 0 0 0,1 3-278 0 0,-1-8 171 0 0,0 0 0 0 0,1 0 0 0 0,0-1 0 0 0,1 0 0 0 0,0-1 0 0 0,1 1 0 0 0,0-1 0 0 0,1-1 0 0 0,0 1 0 0 0,5 3-171 0 0,7 4 163 0 0,2-1 0 0 0,0 0 0 0 0,1-2 1 0 0,18 8-164 0 0,106 46 1028 0 0,-90-44-826 0 0,4-2-27 0 0,-42-16-177 0 0,0 1-1 0 0,0 1 1 0 0,0 0-1 0 0,2 4 3 0 0,-12-7 0 0 0,-3-1-64 0 0,-6-4-273 0 0,-1-1-138 0 0,0 0-761 0 0,0 0-3062 0 0,0 0-1316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5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328 137 13823 0 0,'0'0'630'0'0,"0"0"-13"0"0,-1 9-368 0 0,0-1-246 0 0,1-5 7 0 0,-1 0 0 0 0,1 1 0 0 0,0-1 0 0 0,0 0 1 0 0,0 1-1 0 0,1-1 0 0 0,-1 1-10 0 0,0-2 87 0 0,1-1 1 0 0,-1 1 0 0 0,0-1 0 0 0,0 0-1 0 0,1 1 1 0 0,-1-1 0 0 0,1 0 0 0 0,0 0 0 0 0,-1 1-1 0 0,1-1 1 0 0,0 0 0 0 0,-1 0 0 0 0,1 0-1 0 0,0 0 1 0 0,0 0 0 0 0,0 0 0 0 0,0 0-1 0 0,0 0 1 0 0,0 0 0 0 0,1 0 0 0 0,-1-1 0 0 0,0 1-1 0 0,0 0 1 0 0,1-1 0 0 0,-1 1 0 0 0,0-1-1 0 0,0 1 1 0 0,1-1 0 0 0,-1 0 0 0 0,1 1-1 0 0,-1-1 1 0 0,0 0 0 0 0,1 0 0 0 0,-1 0 0 0 0,1 0-88 0 0,7 0 310 0 0,0-1 0 0 0,0 0 1 0 0,0-1-1 0 0,0 1 0 0 0,2-2-310 0 0,-3 1 335 0 0,19-5-175 0 0,0-1 0 0 0,0-1 0 0 0,0-1 0 0 0,-1-1 0 0 0,-1-2 0 0 0,0 0 0 0 0,17-14-160 0 0,-27 15 0 0 0,-14 8 0 0 0,0 1 0 0 0,0 1-71 0 0,-1-1 0 0 0,1 1 0 0 0,0 0-1 0 0,-1-1 1 0 0,1 1 0 0 0,-1 0 0 0 0,1-1-1 0 0,-1 1 1 0 0,0-1 0 0 0,0 1 0 0 0,0-1 0 0 0,-1 1-1 0 0,1 0 1 0 0,0-1 0 0 0,-1 1 0 0 0,0-1-1 0 0,1 1 1 0 0,-1 0 0 0 0,0 0 0 0 0,0-1 0 0 0,-1 1-1 0 0,1 0 1 0 0,0 0 0 0 0,-1 0 0 0 0,1 0-1 0 0,-1 0 1 0 0,1 1 0 0 0,-1-1 0 0 0,0 0 0 0 0,0 1-1 0 0,0-1 1 0 0,0 1 0 0 0,0 0 0 0 0,0-1 0 0 0,0 1-1 0 0,-1 0 1 0 0,1 0 0 0 0,0 1 0 0 0,0-1-1 0 0,-1 0 1 0 0,0 1 71 0 0,-7-2-69 0 0,-1 1 1 0 0,0 0-1 0 0,0 1 0 0 0,0 0 0 0 0,0 0 0 0 0,0 2 1 0 0,0-1-1 0 0,0 1 0 0 0,0 1 0 0 0,0 0 69 0 0,-13 4-144 0 0,1 2 0 0 0,0 0 0 0 0,-22 13 144 0 0,13-3 81 0 0,1 2-1 0 0,1 0 0 0 0,0 2 0 0 0,2 2 1 0 0,-23 24-81 0 0,13-9 530 0 0,1 2 0 0 0,2 1 0 0 0,-20 33-530 0 0,51-70 0 0 0,1 0 0 0 0,0 0 0 0 0,1 0 0 0 0,-1 0 0 0 0,1 0 0 0 0,0 1 0 0 0,1-1 0 0 0,-1 1 0 0 0,1 5 0 0 0,1-10 20 0 0,0 0-1 0 0,0 0 1 0 0,1-1-1 0 0,-1 1 0 0 0,0 0 1 0 0,1 0-1 0 0,0 0 1 0 0,-1 0-1 0 0,1-1 1 0 0,0 1-1 0 0,0 0 0 0 0,0-1 1 0 0,0 1-1 0 0,0 0 1 0 0,0-1-1 0 0,1 1 1 0 0,-1-1-1 0 0,0 0 1 0 0,1 1-1 0 0,-1-1 0 0 0,1 0 1 0 0,-1 0-1 0 0,1 0 1 0 0,0 0-1 0 0,0 0 1 0 0,0 0-20 0 0,4 2 229 0 0,0-1 1 0 0,1 1-1 0 0,-1-1 1 0 0,1 0-1 0 0,-1-1 1 0 0,7 1-230 0 0,17 1 45 0 0,1-1 1 0 0,-1-2-1 0 0,1-1 0 0 0,13-3-45 0 0,120-22-29 0 0,-128 19 42 0 0,5-1-2215 0 0,-39 7-2568 0 0,-2 1-1474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16 15663 0 0,'-16'-4'117'0'0,"0"1"203"0"0,0 0-1 0 0,0 0 1 0 0,-13 1-320 0 0,25 1 38 0 0,0 1 0 0 0,0 1 0 0 0,0-1 0 0 0,0 0 0 0 0,0 1-1 0 0,0 0 1 0 0,0 0 0 0 0,0 0 0 0 0,0 1 0 0 0,1-1 0 0 0,-1 1 0 0 0,0 0 0 0 0,1 0 0 0 0,0 0-1 0 0,-1 0 1 0 0,1 1 0 0 0,-2 1-38 0 0,0 4 0 0 0,4-4 62 0 0,0 0 0 0 0,1-1 0 0 0,-1 1 0 0 0,1 0 0 0 0,0 0 0 0 0,1 0 0 0 0,-1-1 0 0 0,0 1 0 0 0,1 0 0 0 0,0 0 0 0 0,0-1 0 0 0,0 1 0 0 0,0 0 0 0 0,1 0-62 0 0,6 13 552 0 0,0-1 1 0 0,5 8-553 0 0,-8-14 51 0 0,16 22-35 0 0,22 29-16 0 0,-10-17 0 0 0,143 183 1352 0 0,-93-123-656 0 0,-73-92-567 0 0,-2 0 0 0 0,0 0 0 0 0,0 1 0 0 0,-1 0 0 0 0,0 1 0 0 0,-2-1 0 0 0,1 1 0 0 0,-2 0 0 0 0,1 3-129 0 0,-3-9 55 0 0,-1 1 1 0 0,0 0-1 0 0,0-1 1 0 0,-1 1-1 0 0,0 0 0 0 0,0 0 1 0 0,-1-1-1 0 0,0 1 1 0 0,-1 0-1 0 0,1-1 1 0 0,-2 1-1 0 0,1-1 1 0 0,-1 0-1 0 0,-1 0 1 0 0,0 0-1 0 0,0 0-55 0 0,-3 5 0 0 0,-1-1 0 0 0,-1-1 0 0 0,0 0 0 0 0,0 0 0 0 0,-1 0 0 0 0,0-1 0 0 0,-1-1 0 0 0,-11 8 0 0 0,-15 8 0 0 0,-1-2 0 0 0,-9 3 0 0 0,-36 22 0 0 0,36-21 0 0 0,33-21 0 0 0,1 2 0 0 0,0 0 0 0 0,0 0 0 0 0,0 1 0 0 0,1 1 0 0 0,-8 8 0 0 0,20-17 0 0 0,0-1 0 0 0,-1 0 0 0 0,1 1 0 0 0,0-1 0 0 0,-1 0 0 0 0,1 1 0 0 0,0-1 0 0 0,0 0 0 0 0,-1 1 0 0 0,1-1 0 0 0,0 1 0 0 0,0-1 0 0 0,0 1 0 0 0,0-1 0 0 0,0 1 0 0 0,0-1 0 0 0,-1 0 0 0 0,1 1 0 0 0,0 0 0 0 0,1 0-78 0 0,0 0 1 0 0,-1 0-1 0 0,1 0 0 0 0,0 0 1 0 0,0 0-1 0 0,0 0 0 0 0,0-1 1 0 0,0 1-1 0 0,0 0 0 0 0,0 0 1 0 0,0-1-1 0 0,0 1 0 0 0,0-1 1 0 0,0 1-1 0 0,0-1 0 0 0,0 1 1 0 0,1-1-1 0 0,-1 0 0 0 0,0 1 1 0 0,0-1-1 0 0,1 0 78 0 0,30 5-2380 0 0,-29-5 2189 0 0,20 2-1343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2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15663 0 0,'0'0'344'0'0,"3"-7"72"0"0,3 2 8 0 0,-6 5 24 0 0,5-6-360 0 0,0 3-88 0 0,-5 3 0 0 0,7-4 0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0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287 222 8287 0 0,'0'0'191'0'0,"0"0"26"0"0,0 0 9 0 0,0 0 42 0 0,0 0 158 0 0,0 0 72 0 0,2-2 12 0 0,32-29 2218 0 0,-33 30-2357 0 0,1-1 117 0 0,25-23 701 0 0,-24 23-1148 0 0,1-2 174 0 0,-1-1 0 0 0,1 1 0 0 0,0 0 0 0 0,-1-1 0 0 0,0 0 0 0 0,0 0 0 0 0,0 0 0 0 0,-1 0 0 0 0,1-3-215 0 0,0 4 0 0 0,-1-1 0 0 0,0-1 0 0 0,0 1 0 0 0,0 0 0 0 0,-1 0 0 0 0,0-1 0 0 0,0 1 0 0 0,0 0 0 0 0,-1-1 0 0 0,1 1 0 0 0,-1-1 0 0 0,-1 1 0 0 0,1-1 0 0 0,-1-1 0 0 0,-3-2 0 0 0,-2 0-64 0 0,5 8 20 0 0,-1 0 0 0 0,1 0-1 0 0,-1 0 1 0 0,1 0 0 0 0,-1 0-1 0 0,1 1 1 0 0,-1-1 0 0 0,1 0-1 0 0,-1 1 1 0 0,1 0 0 0 0,-1-1-1 0 0,0 1 1 0 0,1 0 0 0 0,-1 0-1 0 0,-1 0 45 0 0,-28 3-977 0 0,11 0 691 0 0,12-1 286 0 0,-1 0 0 0 0,1 1 0 0 0,0-1 0 0 0,0 2 0 0 0,0-1 0 0 0,0 1 0 0 0,1 1 0 0 0,-1-1 0 0 0,-1 3 0 0 0,-38 31 0 0 0,32-25 0 0 0,0-1 0 0 0,-10 7 0 0 0,12-9 0 0 0,0 1 0 0 0,1 0 0 0 0,0 0 0 0 0,1 2 0 0 0,1-1 0 0 0,-3 5 0 0 0,10-12 0 0 0,-2 1 0 0 0,0 1 0 0 0,0 0 0 0 0,1 0 0 0 0,0 0 0 0 0,0 0 0 0 0,1 1 0 0 0,0-1 0 0 0,0 1 0 0 0,1 0 0 0 0,0 0 0 0 0,0 0 0 0 0,1 0 0 0 0,0 1 0 0 0,0-1 0 0 0,1 0 0 0 0,0 0 0 0 0,1 1 0 0 0,0 0 0 0 0,7 23 0 0 0,-1-20 0 0 0,-2-6 0 0 0,-3-3 22 0 0,0 0-1 0 0,0-1 0 0 0,0 0 1 0 0,1 1-1 0 0,-1-1 0 0 0,1 0 1 0 0,-1 0-1 0 0,1 0 1 0 0,0-1-1 0 0,0 1 0 0 0,0-1 1 0 0,0 1-1 0 0,0-1 0 0 0,0 0 1 0 0,0 0-1 0 0,1 0 1 0 0,-1-1-1 0 0,0 1 0 0 0,0-1 1 0 0,1 0-1 0 0,-1 0 0 0 0,0 0 1 0 0,1 0-1 0 0,0-1-21 0 0,11-1 161 0 0,-1-1 1 0 0,-1 0-1 0 0,1-1 0 0 0,0 0 1 0 0,0-2-162 0 0,-5 3 64 0 0,7-5 38 0 0,0 0-1 0 0,0-1 0 0 0,-1 0 1 0 0,0-1-1 0 0,-1-1 0 0 0,13-12-101 0 0,-13 10-49 0 0,-12 7-111 0 0,-1 3-32 0 0,0 1 190 0 0,-1 0-103 0 0,1 1 0 0 0,-1-1 0 0 0,1 1 0 0 0,-1-1 0 0 0,1 1 1 0 0,-1-1-1 0 0,0 1 0 0 0,0-1 0 0 0,0 1 0 0 0,0-1 1 0 0,0 1-1 0 0,0-1 0 0 0,0 0 0 0 0,0 1 0 0 0,-1-2 105 0 0,1 3 6 0 0,0 0 0 0 0,0-1 0 0 0,0 1 0 0 0,0-1 0 0 0,0 1 0 0 0,0-1 0 0 0,0 1 0 0 0,-1 0 0 0 0,1-1 0 0 0,0 1 0 0 0,0 0 0 0 0,0-1 0 0 0,-1 1 0 0 0,1-1 0 0 0,0 1-1 0 0,0 0 1 0 0,-1 0 0 0 0,1-1 0 0 0,0 1 0 0 0,-1 0 0 0 0,1 0 0 0 0,0-1 0 0 0,-1 1 0 0 0,1 0 0 0 0,-1 0 0 0 0,1 0 0 0 0,0-1 0 0 0,-1 1 0 0 0,1 0 0 0 0,-1 0 0 0 0,1 0 0 0 0,-1 0-6 0 0,-3 2 195 0 0,3-1-116 0 0,-1 0 1 0 0,1 0 0 0 0,0 0-1 0 0,0 0 1 0 0,0 0-1 0 0,0 0 1 0 0,0 0 0 0 0,0 0-1 0 0,0 0 1 0 0,0 1 0 0 0,0-1-1 0 0,0 0 1 0 0,1 1 0 0 0,-1-1-1 0 0,0 1 1 0 0,1 0-80 0 0,-2 1 151 0 0,0 0-19 0 0,-6 19-99 0 0,4-7-33 0 0,3 1 0 0 0,9 13 0 0 0,-1-7-466 0 0,-2-16 56 0 0,-5-5-95 0 0,3 5 923 0 0,3-1-5704 0 0,12 2 3751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0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11975 0 0,'0'0'267'0'0,"0"0"42"0"0,0 0 17 0 0,0 0-28 0 0,-1 2-196 0 0,1 4 48 0 0,0 0 1 0 0,0 1 0 0 0,1-1-1 0 0,0 0 1 0 0,0 0-1 0 0,0 0 1 0 0,1 0 0 0 0,0 0-1 0 0,0 0 1 0 0,0-1 0 0 0,3 5-151 0 0,7 13 633 0 0,1-2 1 0 0,4 6-634 0 0,-11-19 54 0 0,127 181 753 0 0,-39-57-494 0 0,-86-121-313 0 0,24 36 0 0 0,-1 2 0 0 0,-23-35 0 0 0,-1 1 0 0 0,0-1 0 0 0,-1 2 0 0 0,0-1 0 0 0,2 14 0 0 0,-7-24 0 0 0,0 1 0 0 0,0-1 0 0 0,-1 0 0 0 0,0 0 0 0 0,0 0 0 0 0,0 0 0 0 0,0 1 0 0 0,-1-1 0 0 0,0 0 0 0 0,0 0 0 0 0,-1 0 0 0 0,1 0 0 0 0,-2 2 0 0 0,0-1 0 0 0,0 1 0 0 0,-1-1 0 0 0,0 0 0 0 0,0 0 0 0 0,-1 0 0 0 0,0 0 0 0 0,0-1 0 0 0,-5 5 0 0 0,-8 4 0 0 0,0 0 0 0 0,-2-1 0 0 0,0-1 0 0 0,0-1 0 0 0,-11 4 0 0 0,-8 2-338 0 0,0-2-1 0 0,-1-2 339 0 0,-51 20-707 0 0,89-32 195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0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557 156 6447 0 0,'0'0'298'0'0,"2"-1"-10"0"0,22-13-214 0 0,-18 10 166 0 0,0 1 0 0 0,1-1-1 0 0,-1 1 1 0 0,2-1-240 0 0,14-4 729 0 0,30-12 1099 0 0,-48 19-1657 0 0,0 0-1 0 0,0-1 1 0 0,0 0 0 0 0,0 0-1 0 0,-1 0 1 0 0,1 0-1 0 0,-1-1 1 0 0,1 1 0 0 0,-1-1-1 0 0,2-2-170 0 0,27-32 1952 0 0,-19 20-1071 0 0,-9 13-732 0 0,-4 4-148 0 0,0 0-1 0 0,0 0 0 0 0,0 0 1 0 0,1 0-1 0 0,-1 0 0 0 0,0 0 1 0 0,0 0-1 0 0,0 0 0 0 0,1 0 1 0 0,-1 0-1 0 0,0-1 0 0 0,0 1 1 0 0,0 0-1 0 0,0 0 1 0 0,1 0-1 0 0,-1 0 0 0 0,0-1 1 0 0,0 1-1 0 0,0 0 0 0 0,0 0 1 0 0,0 0-1 0 0,0-1 0 0 0,1 1 1 0 0,-1 0-1 0 0,0 0 0 0 0,0 0 1 0 0,0-1-1 0 0,0 1 0 0 0,0 0 1 0 0,0 0-1 0 0,0-1 0 0 0,0 1 1 0 0,0 0-1 0 0,0 0 1 0 0,0 0-1 0 0,0-1 0 0 0,0 1 1 0 0,0 0-1 0 0,0 0 0 0 0,0 0 1 0 0,-1-1-1 0 0,1 1 0 0 0,0 0 1 0 0,0 0-1 0 0,0 0 0 0 0,0-1 1 0 0,0 1-1 0 0,0 0 0 0 0,-1 0 1 0 0,1 0-1 0 0,0 0 0 0 0,0-1 1 0 0,0 1-1 0 0,0 0 1 0 0,-1 0-1 0 0,1 0 0 0 0,0 0 0 0 0,-9-2-4 0 0,9 2 4 0 0,-6-1 0 0 0,-1 1 0 0 0,1 0 0 0 0,0 1 0 0 0,-1-1 0 0 0,1 1 0 0 0,0 0 0 0 0,0 1 0 0 0,0 0 0 0 0,0 0 0 0 0,0 0 0 0 0,0 0 0 0 0,-17 9 0 0 0,0 1 0 0 0,-2 2 0 0 0,11-5 0 0 0,-89 50 0 0 0,-76 59 0 0 0,110-66 0 0 0,-27 28 0 0 0,73-59 0 0 0,2 1 0 0 0,0 1 0 0 0,2 0 0 0 0,0 2 0 0 0,-13 24 0 0 0,27-40 0 0 0,0-1 0 0 0,1 1 0 0 0,0 0 0 0 0,1 1 0 0 0,0-1 0 0 0,1 1 0 0 0,-1 3 0 0 0,2-10 0 0 0,1 0 0 0 0,-1-1 0 0 0,1 1 0 0 0,0 0 0 0 0,0 0 0 0 0,0 0 0 0 0,0-1 0 0 0,1 1 0 0 0,-1 0 0 0 0,1 0 0 0 0,-1 0 0 0 0,1-1 0 0 0,0 1 0 0 0,0 0 0 0 0,0-1 0 0 0,1 1 0 0 0,-1-1 0 0 0,1 1 0 0 0,-1-1 0 0 0,1 0 0 0 0,0 0 0 0 0,0 0 0 0 0,0 0 0 0 0,0 0 0 0 0,0 0 0 0 0,0 0 0 0 0,1 0 0 0 0,5 2 0 0 0,0 0 0 0 0,0 0 0 0 0,0-1 0 0 0,1 0 0 0 0,-1-1 0 0 0,1 0 0 0 0,0 0 0 0 0,0-1 0 0 0,0 0 0 0 0,7 0 0 0 0,15-2 0 0 0,0 0 0 0 0,14-4 0 0 0,-11 1 0 0 0,41-7-673 0 0,-36 4-2866 0 0,42-1 3539 0 0,-67 8-4772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0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 10135 0 0,'0'0'464'0'0,"0"0"-9"0"0,-1 0-295 0 0,-3-1-94 0 0,1 0 1 0 0,-1 0-1 0 0,1 1 1 0 0,-1-1-1 0 0,1 1 1 0 0,-1 0-1 0 0,1 0 1 0 0,0 1-1 0 0,-1-1 1 0 0,1 1-1 0 0,-1-1 1 0 0,1 1-1 0 0,-3 1-66 0 0,-9 3 671 0 0,-1 1 1 0 0,-4 3-672 0 0,11-5-142 0 0,-8 4 370 0 0,0 1-1 0 0,0 1 1 0 0,0 0 0 0 0,1 1-1 0 0,1 1 1 0 0,0 0-1 0 0,1 2 1 0 0,0-1-1 0 0,-5 8-227 0 0,3-2 0 0 0,8-11 0 0 0,2 0 0 0 0,-1 1 0 0 0,1-1 0 0 0,0 1 0 0 0,1 1 0 0 0,0-1 0 0 0,0 1 0 0 0,0 2 0 0 0,4-9 57 0 0,0-1 0 0 0,0 1 0 0 0,1-1 0 0 0,-1 1 0 0 0,1 0 0 0 0,-1-1-1 0 0,1 1 1 0 0,0 0 0 0 0,0-1 0 0 0,0 1 0 0 0,0 0 0 0 0,1-1 0 0 0,-1 1 0 0 0,1 0 0 0 0,-1-1-1 0 0,1 1 1 0 0,0-1 0 0 0,1 2-57 0 0,-1-1 47 0 0,1-1-1 0 0,0 1 1 0 0,0-1-1 0 0,0 0 1 0 0,0 0 0 0 0,0 1-1 0 0,0-1 1 0 0,1-1-1 0 0,-1 1 1 0 0,1 0-1 0 0,-1-1 1 0 0,1 1-1 0 0,0-1 1 0 0,-1 0-1 0 0,1 1 1 0 0,0-1 0 0 0,0-1-1 0 0,0 1 1 0 0,0 0-1 0 0,0-1 1 0 0,0 0-1 0 0,0 1-46 0 0,3-1 0 0 0,-1 0 0 0 0,0 0 0 0 0,1-1 0 0 0,-1 1 0 0 0,0-1 0 0 0,0-1 0 0 0,1 1 0 0 0,-1-1 0 0 0,0 1 0 0 0,0-1 0 0 0,1-2 0 0 0,11-4 0 0 0,0-1 0 0 0,6-6 0 0 0,-15 9 0 0 0,0 0 0 0 0,-1 0 0 0 0,0 0 0 0 0,0-1 0 0 0,0 0 0 0 0,-1-1 0 0 0,0 0 0 0 0,4-6 0 0 0,-3 1 0 0 0,0 0 0 0 0,-1 0 0 0 0,0-1 0 0 0,-1 0 0 0 0,2-6 0 0 0,-5 13-55 0 0,-1 0 1 0 0,0 0-1 0 0,0 1 0 0 0,-1-1 0 0 0,1 0 1 0 0,-1 0-1 0 0,-1 0 0 0 0,1 0 1 0 0,-1 1-1 0 0,-1-1 0 0 0,1 0 0 0 0,-1 1 1 0 0,0-1-1 0 0,-1 1 0 0 0,1-1 0 0 0,-3-1 55 0 0,4 6-508 0 0,-5-1-875 0 0,4 3-2099 0 0,2 0 1947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0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86 307 11975 0 0,'0'0'267'0'0,"0"0"42"0"0,-2 1 17 0 0,-5 2-160 0 0,0 0 1 0 0,0 0 0 0 0,0 0-1 0 0,-1-1 1 0 0,1 0 0 0 0,0-1-1 0 0,-1 1 1 0 0,-6-1-167 0 0,12-1 509 0 0,2 0-378 0 0,-1 0 0 0 0,1 0 1 0 0,-1 0-1 0 0,1-1 0 0 0,-1 1 0 0 0,1 0 0 0 0,-1 0 0 0 0,1 0 0 0 0,-1-1 0 0 0,1 1 0 0 0,-1 0 0 0 0,1-1 0 0 0,-1 1 0 0 0,1 0 1 0 0,0-1-1 0 0,-1 1 0 0 0,1 0 0 0 0,0-1 0 0 0,-1 0-131 0 0,1-1 7 0 0,0 0 0 0 0,0 0 0 0 0,0-1 0 0 0,0 1-1 0 0,0 0 1 0 0,1 0 0 0 0,-1-1 0 0 0,1 1 0 0 0,-1 0 0 0 0,1 0 0 0 0,0 0 0 0 0,0 0 0 0 0,0 0 0 0 0,0 0 0 0 0,0 0 0 0 0,1 0-1 0 0,-1 0 1 0 0,0 1 0 0 0,1-1 0 0 0,0 0 0 0 0,0 0-7 0 0,6-5 6 0 0,0 1-1 0 0,1-1 1 0 0,0 1 0 0 0,2 0-6 0 0,12-9-3 0 0,36-28 3 0 0,22-15 0 0 0,40-21 0 0 0,-104 70 0 0 0,1 1 0 0 0,-1 1 0 0 0,2 0 0 0 0,-1 1 0 0 0,17-2 0 0 0,-30 6 0 0 0,0 1 0 0 0,0 1 0 0 0,0-1 0 0 0,0 1 0 0 0,0 0 0 0 0,1 0 0 0 0,-1 0 0 0 0,0 1 0 0 0,0 0 0 0 0,0 0 0 0 0,1 0 0 0 0,-3 0 0 0 0,-1 0 0 0 0,0 0 0 0 0,0 0 0 0 0,0 0 0 0 0,0 0 0 0 0,0 0 0 0 0,-1 0 0 0 0,1 1 0 0 0,0-1 0 0 0,-1 1 0 0 0,1-1 0 0 0,0 1 0 0 0,-1 0 0 0 0,0 0 0 0 0,1-1 0 0 0,-1 1 0 0 0,0 0 0 0 0,0 0 0 0 0,0 0 0 0 0,0 0 0 0 0,-1 1 0 0 0,1-1 0 0 0,0 0 0 0 0,-1 0 0 0 0,0 0 0 0 0,1 1 0 0 0,-1 2 51 0 0,0 0 1 0 0,0 0-1 0 0,0 0 0 0 0,0 0 0 0 0,-1 0 0 0 0,0 0 0 0 0,0-1 1 0 0,0 1-1 0 0,-1 0 0 0 0,1-1 0 0 0,-1 1 0 0 0,0-1 0 0 0,-1 1-51 0 0,-5 10 364 0 0,-2 0-1 0 0,0-1 0 0 0,-2 1-363 0 0,-13 20 293 0 0,-17 27-276 0 0,-28 46-1418 0 0,65-97-59 0 0,5-7-2099 0 0,0-3 2305 0 0,0-1-793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0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11975 0 0,'0'0'267'0'0,"0"0"42"0"0,-1 2 17 0 0,0 0-297 0 0,0 1-1 0 0,-1-1 1 0 0,1 0 0 0 0,-1 0 0 0 0,1-1 0 0 0,-1 1 0 0 0,0 0 0 0 0,0 0 0 0 0,0-1 0 0 0,0 1 0 0 0,0-1 0 0 0,0 0 0 0 0,0 0-1 0 0,0 1 1 0 0,-1-1-29 0 0,-43 18-49 0 0,34-15 75 0 0,-19 8-3 0 0,-60 23 903 0 0,-1-3 0 0 0,-17-1-926 0 0,80-27 118 0 0,24-4-116 0 0,0 0 1 0 0,0 1 0 0 0,0 0 0 0 0,1 0 0 0 0,-1 0-1 0 0,0 0 1 0 0,0 1 0 0 0,1-1 0 0 0,-1 1 0 0 0,1 1-1 0 0,0-1 1 0 0,-1 1 0 0 0,1-1 0 0 0,0 1 0 0 0,1 0-1 0 0,-1 1 1 0 0,-1 0-3 0 0,-1 5 0 0 0,4 6 0 0 0,3 0 0 0 0,-1-14 0 0 0,0-1 0 0 0,1 1 0 0 0,-1 0 0 0 0,1 0 0 0 0,-1 0 0 0 0,1 0 0 0 0,-1 0 0 0 0,1 0 0 0 0,-1 0 0 0 0,1-1 0 0 0,0 1 0 0 0,0 0 0 0 0,-1 0 0 0 0,4 1 0 0 0,-1 0 0 0 0,1 1 0 0 0,0-1 0 0 0,0-1 0 0 0,0 1 0 0 0,0 0 0 0 0,0-1 0 0 0,0 0 0 0 0,0 0 0 0 0,2 0 0 0 0,47 5 0 0 0,-25-3 0 0 0,15 2 0 0 0,-1 2 0 0 0,0 2 0 0 0,1 2 0 0 0,-26-4 0 0 0,-2 3 0 0 0,-13-8 0 0 0,0 0 0 0 0,0 1 0 0 0,0-1 0 0 0,0 1 0 0 0,-1 0 0 0 0,1 0 0 0 0,-1 0 0 0 0,1 0 0 0 0,-1 1 0 0 0,2 11 0 0 0,-3-12 57 0 0,-1 0 0 0 0,1 0 0 0 0,-1 0 0 0 0,0 0 0 0 0,0 0 0 0 0,0 0-1 0 0,0 0 1 0 0,-1-1 0 0 0,1 1 0 0 0,-1 0 0 0 0,0-1 0 0 0,1 1 0 0 0,-1-1 0 0 0,0 0 0 0 0,-1 1-1 0 0,1-1 1 0 0,0 0 0 0 0,-1 0-57 0 0,-3 3 171 0 0,-1 0 0 0 0,0 0-1 0 0,0 0 1 0 0,-1-1 0 0 0,1-1-1 0 0,-2 1-170 0 0,-20 7 0 0 0,0-2 0 0 0,-1-2 0 0 0,0 0 0 0 0,0-2 0 0 0,-25 1 0 0 0,33-4 0 0 0,0-1 0 0 0,0-1 0 0 0,0-1 0 0 0,0 0 0 0 0,-2-2 0 0 0,13 0-201 0 0,9 2-850 0 0,2 1-385 0 0,0 0-78 0 0,0 0-20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0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10135 0 0,'0'0'464'0'0,"0"0"-9"0"0,1 2-295 0 0,2 1 8 0 0,0 0 0 0 0,-1 1 1 0 0,1-1-1 0 0,-1 1 0 0 0,0 0 0 0 0,0-1 0 0 0,-1 1 1 0 0,1 0-1 0 0,-1 0 0 0 0,1 0 0 0 0,-1 0 0 0 0,-1 1 1 0 0,1 1-169 0 0,1 11 439 0 0,-1-1 1 0 0,-1 0-1 0 0,0 1-439 0 0,-1-7 170 0 0,-1 0-1 0 0,1 0 0 0 0,-1 0 1 0 0,-1 0-1 0 0,0 0 0 0 0,-1 2-169 0 0,-28 59 808 0 0,24-53-584 0 0,-24 44-53 0 0,-2-2 0 0 0,-18 22-171 0 0,-85 110 218 0 0,45-65-170 0 0,61-84-48 0 0,-1-1 0 0 0,-3-2 0 0 0,-2 0 0 0 0,0-2-415 0 0,2-1-1963 0 0,-29 21 2378 0 0,41-40-1023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16 13823 0 0,'7'-12'1056'0'0,"-7"12"-1049"0"0,0 0-1 0 0,0 0 1 0 0,0 0-1 0 0,1 0 1 0 0,-1 0-1 0 0,0 0 0 0 0,0 0 1 0 0,0 0-1 0 0,0 0 1 0 0,0 0-1 0 0,0-1 1 0 0,0 1-1 0 0,0 0 1 0 0,0 0-1 0 0,0 0 1 0 0,0 0-1 0 0,0 0 0 0 0,0 0 1 0 0,0 0-1 0 0,0 0 1 0 0,0 0-1 0 0,0 0 1 0 0,0-1-1 0 0,0 1 1 0 0,0 0-1 0 0,0 0 1 0 0,0 0-1 0 0,0 0 0 0 0,0 0 1 0 0,0 0-1 0 0,0 0 1 0 0,0 0-1 0 0,0 0 1 0 0,0-1-1 0 0,0 1 1 0 0,0 0-1 0 0,0 0 1 0 0,0 0-1 0 0,0 0 0 0 0,0 0 1 0 0,0 0-1 0 0,-1 0 1 0 0,1 0-1 0 0,0 0 1 0 0,0 0-1 0 0,0 0 1 0 0,0 0-1 0 0,0 0 1 0 0,0 0-1 0 0,0-1 0 0 0,0 1 1 0 0,0 0-1 0 0,0 0 1 0 0,0 0-1 0 0,-1 0 1 0 0,1 0-1 0 0,0 0 1 0 0,0 0-1 0 0,0 0 1 0 0,0 0-1 0 0,0 0 0 0 0,0 0 1 0 0,0 0-1 0 0,0 0 1 0 0,-1 0-7 0 0,-9 4 100 0 0,-14 7 272 0 0,10 0-32 0 0,0 0 0 0 0,0 1 0 0 0,1 1-1 0 0,-9 11-339 0 0,-5 4 245 0 0,-52 56 362 0 0,36-36 669 0 0,-34 29-1276 0 0,-22 6 323 0 0,-42 25-323 0 0,70-59-992 0 0,-3-3 0 0 0,-43 18 992 0 0,97-55-150 0 0,13-8 134 0 0,12-5 12 0 0,12-7 8 0 0,5-1-4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15663 0 0,'0'0'356'0'0,"0"0"50"0"0,0 0 20 0 0,0 0-42 0 0,3 2-250 0 0,17 16-119 0 0,-14-13-15 0 0,0 1 0 0 0,0-1 0 0 0,1 0 0 0 0,0 0 0 0 0,0-1-1 0 0,0 0 1 0 0,7 3 0 0 0,-5-4 103 0 0,0-1-1 0 0,0 0 0 0 0,0-1 1 0 0,0 1-1 0 0,0-2 1 0 0,0 1-1 0 0,0-2 0 0 0,0 1 1 0 0,6-2-103 0 0,16-3 783 0 0,1-1 0 0 0,3-3-783 0 0,14-3 480 0 0,23-6 1344 0 0,37-17-1824 0 0,7-1 1179 0 0,-56 18-1015 0 0,-18 5-1415 0 0,31-5 1251 0 0,-23 6-4008 0 0,-30 6-2812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29 468 11975 0 0,'1'3'267'0'0,"-1"-1"-241"0"0,2 4 83 0 0,-1 0 0 0 0,0 0 0 0 0,0 0 0 0 0,-1 0 0 0 0,1 0 0 0 0,-1 1 0 0 0,-1-1 0 0 0,1 0 0 0 0,-1 0 0 0 0,0 2-109 0 0,0-6 365 0 0,1-2 122 0 0,0 0 22 0 0,0 0 3 0 0,0 0 0 0 0,0 0 0 0 0,-1 0-418 0 0,0 0 0 0 0,0-1 0 0 0,0 1 0 0 0,0 0 0 0 0,0-1 0 0 0,0 1 0 0 0,0-1 0 0 0,0 1 1 0 0,0-1-1 0 0,0 0 0 0 0,0 1 0 0 0,0-1 0 0 0,0 0 0 0 0,0 0 0 0 0,1 0 0 0 0,-1 1 0 0 0,0-1 0 0 0,1 0 0 0 0,-1 0 0 0 0,0 0 0 0 0,1 0 0 0 0,-1 0 0 0 0,1 0 0 0 0,0 0-94 0 0,-9-26 1711 0 0,8 19-1443 0 0,0 1-1 0 0,0-1 1 0 0,1 0-1 0 0,0 1 1 0 0,1-1-1 0 0,0 0 1 0 0,0 1-1 0 0,1-1 1 0 0,-1 1 0 0 0,2-1-1 0 0,1-4-267 0 0,7-13 191 0 0,0 2 0 0 0,12-18-191 0 0,-7 11-29 0 0,-5 11 17 0 0,0 0 0 0 0,0 0 0 0 0,2 1 0 0 0,0 1 0 0 0,1 0-1 0 0,1 1 1 0 0,1 0 0 0 0,0 1 0 0 0,1 1 0 0 0,0 1 0 0 0,2-1 12 0 0,-2 3-713 0 0,0 0 0 0 0,0 2 0 0 0,0 0-1 0 0,1 0 1 0 0,1 2 0 0 0,17-5 713 0 0,11-2-1060 0 0,-30 8 548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29 11975 0 0,'0'0'547'0'0,"0"0"-11"0"0,0 2-344 0 0,1 44 1035 0 0,0-19-796 0 0,-1-1 0 0 0,-1 0 0 0 0,-2 9-431 0 0,-28 143 1605 0 0,26-149-1605 0 0,6-17 72 0 0,0-11-42 0 0,-1 0 1 0 0,1-1-1 0 0,-1 1 0 0 0,1-1 0 0 0,0 1 0 0 0,-1-1 0 0 0,1 1 1 0 0,0-1-1 0 0,-1 1 0 0 0,1-1 0 0 0,0 1 0 0 0,0-1 0 0 0,0 0 1 0 0,-1 0-1 0 0,1 1 0 0 0,0-1 0 0 0,0 0 0 0 0,0 0 0 0 0,-1 0 1 0 0,1 0-1 0 0,0 0 0 0 0,0 0 0 0 0,0 0 0 0 0,0 0 1 0 0,-1-1-1 0 0,1 1 0 0 0,0 0 0 0 0,0 0 0 0 0,0-1 0 0 0,-1 1 1 0 0,1 0-1 0 0,0-1-30 0 0,4-1 183 0 0,0 0 0 0 0,-1 0-1 0 0,0-1 1 0 0,1 1 0 0 0,0-2-183 0 0,20-16 536 0 0,-1-2 0 0 0,0-1 0 0 0,-2-1 0 0 0,3-5-536 0 0,0-2 0 0 0,4-9 0 0 0,-12 16 0 0 0,0 2 0 0 0,2-1 0 0 0,7-5 0 0 0,-14 16-21 0 0,-1-1-1 0 0,1-1 1 0 0,1-3 21 0 0,14-24-2849 0 0,-22 34 1877 0 0,2-2-5511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13823 0 0,'2'1'315'0'0,"26"6"1021"0"0,-26-6-616 0 0,-2-1 249 0 0,0 0 45 0 0,0 0-129 0 0,-1 17-548 0 0,-7 2-337 0 0,-2-1 0 0 0,-7 12 0 0 0,-13 22 0 0 0,26-42 47 0 0,-3 2 449 0 0,2 1 0 0 0,0 0-1 0 0,-3 11-495 0 0,7-19 39 0 0,0-1-1 0 0,0 0 1 0 0,1 0-1 0 0,-1 1 0 0 0,1-1 1 0 0,0 0-1 0 0,1 0 1 0 0,-1 1-1 0 0,1-1 1 0 0,0 0-1 0 0,0 0 0 0 0,0 0 1 0 0,0 1-1 0 0,2 1-38 0 0,-3-4 0 0 0,1-1 0 0 0,-1 0 0 0 0,1 1 0 0 0,-1-1 0 0 0,1 1 0 0 0,0-1 0 0 0,0 0 0 0 0,0 0 0 0 0,0 1 0 0 0,0-1 0 0 0,0 0 0 0 0,0 0 0 0 0,0 0 0 0 0,0 0 0 0 0,0 0 0 0 0,1 0 0 0 0,-1-1 0 0 0,1 1 0 0 0,2 2 0 0 0,6 2 0 0 0,0-4-971 0 0,0 0 0 0 0,0 0-1 0 0,0-1 1 0 0,6-1 971 0 0,0-1-6483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34 15663 0 0,'63'-32'1572'0'0,"-53"30"-1476"0"0,-7 7-53 0 0,-5 6-34 0 0,2-10-9 0 0,-7 16 7 0 0,0-1 0 0 0,-1 1-1 0 0,-1-1 1 0 0,-10 14-7 0 0,11-17 44 0 0,-153 282 2028 0 0,124-222-2175 0 0,21-42 103 0 0,-85 153 0 0 0,81-152 0 0 0,-14 24 0 0 0,-22 25 0 0 0,30-46-1474 0 0,1 1 1 0 0,2 1-1 0 0,-16 36 1474 0 0,33-60-5459 0 0</inkml:trace>
  <inkml:trace contextRef="#ctx0" brushRef="#br0" timeOffset="1">0 691 15663 0 0,'0'0'356'0'0,"0"0"50"0"0,0 0 20 0 0,0 0-42 0 0,2 2-250 0 0,1 0 79 0 0,0 0 0 0 0,0-1 0 0 0,0 1 1 0 0,0-1-1 0 0,0 1 0 0 0,0-1 0 0 0,0 0 1 0 0,1 0-1 0 0,-1-1 0 0 0,0 1 0 0 0,1-1 1 0 0,-1 1-1 0 0,0-1 0 0 0,1 0 0 0 0,-1 0 0 0 0,1-1 1 0 0,1 1-214 0 0,14-3 941 0 0,0 0 1 0 0,11-3-942 0 0,-28 5 26 0 0,208-55 2638 0 0,-138 41-2664 0 0,0 2 0 0 0,73-2 0 0 0,-134 15-113 0 0,0-1-944 0 0,-1 1 0 0 0,1-1 1 0 0,-1-1-1 0 0,1 0 0 0 0,8-3 1057 0 0,-4-1-7507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434 211 10135 0 0,'0'0'464'0'0,"0"0"-9"0"0,4-9 165 0 0,9-13 479 0 0,-10 16-251 0 0,1-1 0 0 0,0 0 0 0 0,1 1 1 0 0,-1 0-1 0 0,5-4-848 0 0,-4 5 223 0 0,-3 3-204 0 0,0 0-1 0 0,0 0 1 0 0,0-1 0 0 0,0 1 0 0 0,-1-1 0 0 0,1 1 0 0 0,-1-1 0 0 0,0 0 0 0 0,1 0 0 0 0,-1 0-19 0 0,4-8 333 0 0,-1 1 0 0 0,1-1 0 0 0,-2-1-1 0 0,0 1 1 0 0,0-1 0 0 0,0-5-333 0 0,-2 7 0 0 0,-4 2 0 0 0,1 7 0 0 0,0 1 0 0 0,0 0 0 0 0,0-1 0 0 0,0 1 0 0 0,1 0 0 0 0,-1 0 0 0 0,0 0 0 0 0,0 0 0 0 0,0 0 0 0 0,0 0 0 0 0,0 1 0 0 0,1-1 0 0 0,-1 1 0 0 0,0-1 0 0 0,-1 1 0 0 0,-3 1 0 0 0,-15 4-373 0 0,1 0 0 0 0,0 2 0 0 0,-8 4 373 0 0,9-4-265 0 0,-26 13-24 0 0,0 3 1 0 0,-2 3 288 0 0,16-9-31 0 0,-13 10 31 0 0,0 2 0 0 0,2 2 0 0 0,-19 19 0 0 0,59-49 0 0 0,-1 0 0 0 0,1 1 0 0 0,0-1 0 0 0,0 1 0 0 0,0-1 0 0 0,0 1 0 0 0,1 0 0 0 0,-1-1 0 0 0,1 2 0 0 0,-2 7 0 0 0,3-9 0 0 0,0 0 0 0 0,1-1 0 0 0,-1 1 0 0 0,0 0 0 0 0,1-1 0 0 0,-1 1 0 0 0,1-1 0 0 0,0 1 0 0 0,0-1 0 0 0,-1 1 0 0 0,1-1 0 0 0,0 1 0 0 0,0-1 0 0 0,0 0 0 0 0,0 0 0 0 0,1 1 0 0 0,-1-1 0 0 0,0 0 0 0 0,0 0 0 0 0,1 0 0 0 0,-1 0 0 0 0,1 0 0 0 0,-1-1 0 0 0,1 1 0 0 0,-1 0 0 0 0,1-1 0 0 0,-1 1 0 0 0,1-1 0 0 0,0 1 0 0 0,-1-1 0 0 0,1 0 0 0 0,0 0 0 0 0,-1 0 0 0 0,2 0 0 0 0,7 1 0 0 0,0-2 0 0 0,0 1 0 0 0,0-1 0 0 0,0 0 0 0 0,4-2 0 0 0,32-8 0 0 0,-1-3 0 0 0,0-1 0 0 0,33-17 0 0 0,20-7 0 0 0,-68 27 0 0 0,-30 12 0 0 0,0 0 0 0 0,0 0 0 0 0,0 1 0 0 0,0-1 0 0 0,-1 0 0 0 0,1 0 0 0 0,0 0 0 0 0,0 1 0 0 0,0-1 0 0 0,0 0 0 0 0,0 0 0 0 0,0 0 0 0 0,0 1 0 0 0,0-1 0 0 0,0 0 0 0 0,0 0 0 0 0,0 1 0 0 0,0-1 0 0 0,0 0 0 0 0,0 0 0 0 0,0 0 0 0 0,0 1 0 0 0,1-1 0 0 0,-1 0 0 0 0,0 0 0 0 0,0 0 0 0 0,0 1 0 0 0,0-1 0 0 0,0 0 0 0 0,0 0 0 0 0,1 0 0 0 0,-1 0 0 0 0,0 1 0 0 0,0-1 0 0 0,0 0 0 0 0,0 0 0 0 0,1 0 0 0 0,-1 0 0 0 0,0 0 0 0 0,0 0 0 0 0,0 0 0 0 0,1 1 0 0 0,-1-1 0 0 0,0 0 0 0 0,0 0 0 0 0,0 0 0 0 0,1 0 0 0 0,-1 0 0 0 0,0 0 0 0 0,0 0 0 0 0,1 0 0 0 0,-1 0 0 0 0,0 0 0 0 0,0 0 0 0 0,0 0 0 0 0,1 0 0 0 0,-1 0 0 0 0,0-1 0 0 0,0 1 0 0 0,0 0 0 0 0,1 0 0 0 0,-1 0 0 0 0,0 0 0 0 0,0 0 0 0 0,-2 7 25 0 0,-1 0 1 0 0,-1 0-1 0 0,1 0 0 0 0,-1-1 0 0 0,0 1 0 0 0,-1-1 1 0 0,1 0-1 0 0,-6 5-25 0 0,-9 9 428 0 0,-19 14-428 0 0,6-6 246 0 0,23-20 11 0 0,6-5-88 0 0,0 0 0 0 0,-1 0-1 0 0,1 0 1 0 0,0 1-1 0 0,-2 3-168 0 0,5-7 1 0 0,-1 0-1 0 0,1 1 1 0 0,0-1 0 0 0,0 0-1 0 0,-1 0 1 0 0,1 1-1 0 0,0-1 1 0 0,0 0-1 0 0,-1 1 1 0 0,1-1 0 0 0,0 1-1 0 0,0-1 1 0 0,0 0-1 0 0,0 1 1 0 0,0-1 0 0 0,0 0-1 0 0,0 1 1 0 0,0-1-1 0 0,0 1 1 0 0,0-1 0 0 0,0 0-1 0 0,0 1 1 0 0,0-1-1 0 0,0 1 1 0 0,0-1-1 0 0,0 0 1 0 0,0 1 0 0 0,0-1-1 0 0,0 1 1 0 0,1-1-1 0 0,5 2-3 0 0,-6-2 4 0 0,8 1-63 0 0,-1 0 0 0 0,1-1 0 0 0,-1-1 0 0 0,1 1-1 0 0,-1-1 1 0 0,1 0 0 0 0,-1-1 0 0 0,0 1 0 0 0,0-2-1 0 0,4 0 63 0 0,-3 0-671 0 0,15-3-5796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508 396 11975 0 0,'0'0'267'0'0,"-2"1"42"0"0,-8 4 68 0 0,5-1-306 0 0,-1-1 1 0 0,0 0 0 0 0,0-1 0 0 0,-1 0-1 0 0,1 0 1 0 0,-1 0-72 0 0,5-1 365 0 0,-28 10 1143 0 0,28-10-996 0 0,2-1 0 0 0,0 0 0 0 0,0 0 0 0 0,0 0 0 0 0,0 0 0 0 0,0 0 0 0 0,0-2-69 0 0,-5-11-273 0 0,4 10-139 0 0,-1 0 1 0 0,1 1-1 0 0,0-1 0 0 0,1 0 0 0 0,-1 0 1 0 0,0 1-1 0 0,1-1 0 0 0,0 0 0 0 0,-1 0 1 0 0,1 0-1 0 0,0 0 0 0 0,1 0 1 0 0,-1 0-1 0 0,1-1-31 0 0,1-4 299 0 0,1 0 0 0 0,1 1 0 0 0,-1-1-1 0 0,1 0 1 0 0,2-1-299 0 0,2-5 95 0 0,-6 10-92 0 0,0-1-1 0 0,-1 1 0 0 0,1-1 1 0 0,-1 1-1 0 0,0-1 0 0 0,0 1 1 0 0,-1-4-3 0 0,6-20-1 0 0,-4 20 1 0 0,1-1 0 0 0,-1 1 0 0 0,-1-1 0 0 0,0 0 0 0 0,0 0 0 0 0,-1 1 0 0 0,0-8 0 0 0,0 7 0 0 0,0-1 0 0 0,1 1 1 0 0,1-5-1 0 0,-1 9-5 0 0,0 0 0 0 0,-1 1 1 0 0,1-1-1 0 0,-1 0 1 0 0,0 1-1 0 0,0-1 0 0 0,-1 0 1 0 0,1 0-1 0 0,-1 1 1 0 0,0-1-1 0 0,0 1 0 0 0,-1-1 1 0 0,1 1-1 0 0,-3-5 5 0 0,1 3-165 0 0,-1 0 0 0 0,0 1 0 0 0,0-1 0 0 0,0 1 0 0 0,-1 0 0 0 0,0 0 0 0 0,0 0 0 0 0,-2-1 165 0 0,6 5-79 0 0,-1 1 1 0 0,1-1-1 0 0,-1 1 0 0 0,1 0 0 0 0,-1-1 1 0 0,1 1-1 0 0,-1 0 0 0 0,1 0 0 0 0,-1 0 0 0 0,1 0 1 0 0,-1 0-1 0 0,1 0 0 0 0,-1 0 0 0 0,1 1 0 0 0,-1-1 79 0 0,-25 8-681 0 0,21-6 496 0 0,-21 9-17 0 0,0 0 0 0 0,1 2 0 0 0,-16 12 202 0 0,37-22-2 0 0,-13 8 2 0 0,1 1 0 0 0,0 1 0 0 0,1 0 0 0 0,0 1 0 0 0,-9 12 0 0 0,-10 13 0 0 0,-18 30 0 0 0,48-63 111 0 0,1 1 0 0 0,-1 0-1 0 0,1 0 1 0 0,1 0 0 0 0,-1 0-1 0 0,1 1 1 0 0,1-1 0 0 0,-1 1-1 0 0,1 0-110 0 0,1-5 44 0 0,1 1-1 0 0,-1-1 0 0 0,1 0 0 0 0,0 1 1 0 0,0-1-1 0 0,0 0 0 0 0,1 1 1 0 0,-1-1-1 0 0,1 0 0 0 0,0 0 1 0 0,0 1-1 0 0,0-1 0 0 0,0 0 0 0 0,0 0 1 0 0,1 0-1 0 0,-1 0 0 0 0,1 0 1 0 0,0-1-1 0 0,0 1 0 0 0,0 0 1 0 0,0-1-1 0 0,0 1 0 0 0,2 0-43 0 0,-1 0 0 0 0,1 0 0 0 0,0 0 0 0 0,0 0 0 0 0,0 0 0 0 0,0 0 0 0 0,1-1 0 0 0,-1 0 0 0 0,1 0 0 0 0,-1 0 0 0 0,1-1 0 0 0,0 1 0 0 0,-1-1 0 0 0,1 0 0 0 0,0-1 0 0 0,0 1 0 0 0,0-1 0 0 0,0 0 0 0 0,0 0 0 0 0,0 0 0 0 0,3-1 0 0 0,11-1 0 0 0,-1-2 0 0 0,1 1 0 0 0,-1-2 0 0 0,0-1 0 0 0,0 0 0 0 0,0-1 0 0 0,13-7 0 0 0,-21 9 0 0 0,-12 6 0 0 0,-1 0 0 0 0,1 1 0 0 0,-1 0 0 0 0,1 0 0 0 0,0 0 0 0 0,0 0 0 0 0,0 0 0 0 0,0 0 0 0 0,0 0 0 0 0,-1 3 0 0 0,-3 3 0 0 0,1 0 0 0 0,0 1 0 0 0,-2 4 0 0 0,-15 32 0 0 0,9-20 0 0 0,1-1 0 0 0,2 1 0 0 0,0 1 0 0 0,1 2 0 0 0,-39 140-64 0 0,47-165-273 0 0,1-3-138 0 0,-2 7 76 0 0,1-4-967 0 0,0 1-2890 0 0,1-4-519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11 13823 0 0,'1'-1'315'0'0,"7"-1"-160"0"0,-1 0 0 0 0,0 0 0 0 0,1 1 0 0 0,0 0-1 0 0,-1 0 1 0 0,1 1 0 0 0,4 0-155 0 0,6 1 773 0 0,1 0-1 0 0,9 3-772 0 0,-26-4 512 0 0,-2 0 0 0 0,0 0 0 0 0,0 0 0 0 0,0 0-69 0 0,-9 11-278 0 0,0-5 40 0 0,-1 1-1 0 0,1-1 0 0 0,-1-1 1 0 0,0 1-1 0 0,-6 1-204 0 0,-4 2 418 0 0,-6 3-196 0 0,0-2 1 0 0,0 0-1 0 0,-24 4-222 0 0,-85 14-111 0 0,96-20 163 0 0,-161 31-2028 0 0,152-34 1973 0 0,45-5-109 0 0,0 0 0 0 0,-1 0 0 0 0,1 0 1 0 0,0-1-1 0 0,0 1 0 0 0,0-1 1 0 0,0 1-1 0 0,-1-1 0 0 0,1 0 0 0 0,0 0 1 0 0,0-1-1 0 0,1 1 0 0 0,-2-1 112 0 0,3 1-512 0 0,1 1 0 0 0,0 0 0 0 0,0 0 488 0 0,1-1 0 0 0,-1 0-1 0 0,0 1 1 0 0,0-1 0 0 0,1 1 0 0 0,-1-1-1 0 0,0 0 1 0 0,1 1 0 0 0,-1-1 0 0 0,0 1-1 0 0,1-1 1 0 0,-1 1 0 0 0,1-1 0 0 0,-1 1-1 0 0,1-1 1 0 0,-1 1 0 0 0,1 0 0 0 0,0-1-1 0 0,-1 1 1 0 0,1 0 0 0 0,-1-1 0 0 0,1 1-1 0 0,0 0 25 0 0,18-7-494 0 0,-13 6 426 0 0,6-4 68 0 0,-1 1 0 0 0,-11 4 0 0 0,0 0 0 0 0,1 0 0 0 0,-1 0 0 0 0,1 0 0 0 0,-1 0 0 0 0,0 0 0 0 0,1 0 0 0 0,-1 0 0 0 0,0 1 0 0 0,1-1 0 0 0,-1 0 0 0 0,0 0 0 0 0,1 0 0 0 0,-1 0 0 0 0,0 1 0 0 0,0-1 0 0 0,1 0 0 0 0,-1 0 0 0 0,0 1 0 0 0,0-1 0 0 0,1 0 0 0 0,-1 0 0 0 0,0 1 0 0 0,0-1 0 0 0,0 0 0 0 0,1 1 0 0 0,-1-1 0 0 0,0 1 0 0 0,0 1 0 0 0,0 0 0 0 0,1 0 0 0 0,-2 1 0 0 0,1-1 0 0 0,0 0 0 0 0,0 1 0 0 0,-1-1 0 0 0,1 0 0 0 0,-1 0 0 0 0,0 0 0 0 0,1 1 0 0 0,-1-1 0 0 0,0 0 0 0 0,0 0 0 0 0,-1 0 0 0 0,1 1 0 0 0,-4 5 0 0 0,-1-1 0 0 0,1 1 0 0 0,-5 3 0 0 0,-14 15 0 0 0,-1-1 0 0 0,-1-2 0 0 0,-1 0 0 0 0,-9 4 0 0 0,-2 2 0 0 0,-15 10 0 0 0,21-20 0 0 0,-22 14 0 0 0,54-33 0 0 0,0 0 0 0 0,-1 0 0 0 0,1 0 0 0 0,0 0 0 0 0,0 0 0 0 0,0 0 0 0 0,-1 0 0 0 0,1 0 0 0 0,0 1 0 0 0,0-1 0 0 0,0 0 0 0 0,0 0 0 0 0,-1 0 0 0 0,1 0 0 0 0,0 0 0 0 0,0 0 0 0 0,0 1 0 0 0,0-1 0 0 0,0 0 0 0 0,-1 0 0 0 0,1 0 0 0 0,0 1 0 0 0,0-1 0 0 0,0 0 0 0 0,0 0 0 0 0,0 0 0 0 0,0 1 0 0 0,0-1 0 0 0,0 0 0 0 0,0 0 0 0 0,0 0 0 0 0,0 1 0 0 0,0-1 0 0 0,0 0 0 0 0,0 0 0 0 0,0 1 0 0 0,0-1 0 0 0,0 0 0 0 0,0 0 0 0 0,0 0 0 0 0,0 1 0 0 0,0-1 0 0 0,0 0 0 0 0,0 0 0 0 0,0 0 0 0 0,1 1 0 0 0,-1-1 0 0 0,0 0 0 0 0,0 0 0 0 0,8 3 0 0 0,-8-3 0 0 0,9 3 0 0 0,-1-1 0 0 0,1 0 0 0 0,0 0 0 0 0,0-1 0 0 0,0 0 0 0 0,0-1 0 0 0,3 0 0 0 0,13-1 0 0 0,-1-2 0 0 0,2-1 0 0 0,-17 3 0 0 0,11-2 16 0 0,1 1-1 0 0,0 1 0 0 0,-1 0 0 0 0,1 2 1 0 0,0 1-1 0 0,5 1-15 0 0,-12-1 31 0 0,-1 1 0 0 0,0 1 0 0 0,1 0 0 0 0,-2 1 0 0 0,1 0 0 0 0,0 1 0 0 0,-1 0 0 0 0,0 1 0 0 0,-1 1 0 0 0,1 0-31 0 0,-12-8 15 0 0,14 10 629 0 0,-1 1 1 0 0,11 11-645 0 0,-21-19 30 0 0,0 1-1 0 0,0-1 1 0 0,0 1 0 0 0,0 0 0 0 0,-1 0 0 0 0,1 0 0 0 0,-1 1 0 0 0,0-1 0 0 0,0 0-1 0 0,-1 1 1 0 0,1 0 0 0 0,0 3-30 0 0,-2-6 86 0 0,0 0 0 0 0,0 0 0 0 0,0 0 1 0 0,-1 0-1 0 0,1 0 0 0 0,0 0 0 0 0,-1 0 0 0 0,0-1 0 0 0,1 1 0 0 0,-1 0 0 0 0,0 0 0 0 0,0-1 0 0 0,0 1 0 0 0,0 0 0 0 0,0-1 1 0 0,0 1-1 0 0,0-1 0 0 0,0 1 0 0 0,-1-1 0 0 0,1 1 0 0 0,-1-1 0 0 0,1 0 0 0 0,-1 0 0 0 0,0 0-86 0 0,-7 5 387 0 0,0 0-1 0 0,0-1 0 0 0,-1 0 1 0 0,0-1-387 0 0,1 1 247 0 0,-39 15-82 0 0,-43 13-165 0 0,54-19 26 0 0,-27 15-26 0 0,35-15-143 0 0,0-1 1 0 0,0-2 0 0 0,-11 3 142 0 0,9-11-783 0 0,26-3 538 0 0,0 0 1 0 0,0 1-1 0 0,0-1 0 0 0,1 1 0 0 0,-2 1 245 0 0,4-2-512 0 0,2-1-1125 0 0,-1-5-4502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15663 0 0,'0'0'356'0'0,"0"0"50"0"0,0 0 20 0 0,2 3-42 0 0,-2-1-374 0 0,1 0-1 0 0,-1 0 1 0 0,0 0 0 0 0,1 0-1 0 0,-1 0 1 0 0,0 0 0 0 0,0 0-1 0 0,0 0 1 0 0,-1 1-1 0 0,1-1 1 0 0,0 0 0 0 0,-1 0-1 0 0,1 0-9 0 0,-13 32 25 0 0,5-11-27 0 0,1-3 291 0 0,0-1 1 0 0,0 1-1 0 0,-2-1 0 0 0,-1-1 0 0 0,0 1 0 0 0,-1-2 0 0 0,-8 10-289 0 0,-14 12 486 0 0,-1-1-1 0 0,-2-2 0 0 0,-9 5-485 0 0,21-19 308 0 0,1 1-1 0 0,-16 22-307 0 0,-6 6-7 0 0,42-48-57 0 0,-1 0 1 0 0,1 1-1 0 0,1-1 0 0 0,-1 1 0 0 0,0-1 0 0 0,1 1 1 0 0,0 0-1 0 0,0 0 0 0 0,0 0 0 0 0,0 0 0 0 0,0 0 1 0 0,1 1-1 0 0,-1 1 64 0 0,2-4-294 0 0,0 0 0 0 0,0-1 0 0 0,-1 1 0 0 0,1-1 0 0 0,-1 1-1 0 0,0 0 1 0 0,1-1 0 0 0,-1 1 0 0 0,-1 0 294 0 0,1-1-4572 0 0,1-1-1228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11975 0 0,'-4'2'267'0'0,"-42"16"1747"0"0,-43 23-2014 0 0,24-10 906 0 0,13-6-851 0 0,0 3 0 0 0,2 2 0 0 0,-3 4-55 0 0,44-27 288 0 0,-1 1 0 0 0,2-1 0 0 0,-1 2 0 0 0,1-1 0 0 0,-2 3-288 0 0,10-7 443 0 0,1 1-409 0 0,1-1-1 0 0,-1 0 1 0 0,1-1 0 0 0,0 1 0 0 0,1 0-1 0 0,-1-1 1 0 0,1 1 0 0 0,0-1 0 0 0,-1 1-1 0 0,1-1 1 0 0,1 0 0 0 0,-1-1 0 0 0,0 1 0 0 0,2 0-35 0 0,1 1 135 0 0,0-1-1 0 0,0 1 0 0 0,1-1 1 0 0,0-1-1 0 0,-1 0 0 0 0,1 0 1 0 0,0 0-1 0 0,3 0-133 0 0,11 1 135 0 0,1-2 0 0 0,-1 0 0 0 0,0-1-1 0 0,0-1 1 0 0,14-3-135 0 0,-26 3 0 0 0,-1-1 0 0 0,0 1 0 0 0,0-2 0 0 0,0 1 0 0 0,0-1 0 0 0,0 0 0 0 0,-1 0 0 0 0,1-1 0 0 0,-1 0 0 0 0,0-1 0 0 0,5-3 0 0 0,-9 5 0 0 0,0 0 0 0 0,-1 0 0 0 0,1 0 0 0 0,-1-1 0 0 0,1 1 0 0 0,-1 0 0 0 0,0-1 0 0 0,0 0 0 0 0,-1 1 0 0 0,1-1 0 0 0,-1 0 0 0 0,0 0 0 0 0,0 0 0 0 0,0-2 0 0 0,1-1 0 0 0,-1-1 0 0 0,0 1 0 0 0,-1-1 0 0 0,1 0 0 0 0,-1 0 0 0 0,-1 1 0 0 0,0-2 0 0 0,-7-26 15 0 0,5 27-440 0 0,1 0-1 0 0,0 0 1 0 0,1 0 0 0 0,0 0-1 0 0,0-3 426 0 0,-1 1-4298 0 0,-4 5-1316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11975 0 0,'0'0'267'0'0,"0"0"42"0"0,0 0 17 0 0,0 0-28 0 0,10 0 737 0 0,7-3-174 0 0,25-4 2883 0 0,22-7-3744 0 0,-54 12 667 0 0,0 0 0 0 0,1 1-1 0 0,7 0-666 0 0,11-2 1456 0 0,6 0-161 0 0,30 1-1295 0 0,16 0-71 0 0,48-11 71 0 0,67-17 0 0 0,124-33-197 0 0,-148 34-4842 0 0,-125 24-1781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13823 0 0,'0'0'315'0'0,"0"0"45"0"0,-2 0 21 0 0,-6 2-358 0 0,-1 1 1 0 0,1 0-1 0 0,-1 0 0 0 0,1 0 0 0 0,0 1 0 0 0,0 0 0 0 0,1 1 0 0 0,-1 0 1 0 0,1 0-1 0 0,0 0 0 0 0,0 1 0 0 0,1 0 0 0 0,0 1 0 0 0,-4 3-23 0 0,-2 5 22 0 0,0 0 0 0 0,2 1 0 0 0,-1 1 0 0 0,2-1 0 0 0,0 2 0 0 0,-1 5-22 0 0,5-14 0 0 0,4-6 0 0 0,0 0 0 0 0,0 0 0 0 0,0 0 0 0 0,0 0 0 0 0,0 0 0 0 0,0 0 0 0 0,1 0 0 0 0,-1 0 0 0 0,1 0 0 0 0,0 1 0 0 0,0-1 0 0 0,0 0 0 0 0,1 0 0 0 0,-1 0 0 0 0,1 0 0 0 0,0 1 0 0 0,0 1 120 0 0,0-1 1 0 0,0 0-1 0 0,0 1 0 0 0,1-1 0 0 0,0 0 1 0 0,0 0-1 0 0,0 0 0 0 0,0 0 0 0 0,1 0 1 0 0,0 0-1 0 0,-1-1 0 0 0,1 1 0 0 0,1-1 1 0 0,-1 0-1 0 0,0 0 0 0 0,1 0 0 0 0,0 0 0 0 0,-1-1 1 0 0,1 1-1 0 0,0-1 0 0 0,0 0 0 0 0,0 0 1 0 0,1-1-1 0 0,-1 1 0 0 0,0-1 0 0 0,1 0 1 0 0,-1 0-1 0 0,1 0 0 0 0,-1-1 0 0 0,1 1 0 0 0,-1-1 1 0 0,1 0-1 0 0,-1-1 0 0 0,5 0-120 0 0,-3 0 0 0 0,-1 0 0 0 0,1 0 0 0 0,0 0 0 0 0,0-1 0 0 0,-1 0 0 0 0,1 0 0 0 0,-1-1 0 0 0,1 0 0 0 0,-1 0 0 0 0,0 0 0 0 0,0 0 0 0 0,-1-1 0 0 0,1 0 0 0 0,-1 0 0 0 0,1 0 0 0 0,-1 0 0 0 0,0-1 0 0 0,-1 0 0 0 0,1 0 0 0 0,-1 0 0 0 0,-1 1 0 0 0,-1 1 0 0 0,1-1 0 0 0,-1 0 0 0 0,0 0 0 0 0,0 0 0 0 0,-1 0 0 0 0,1 0 0 0 0,-1 1 0 0 0,0-1 0 0 0,0 0 0 0 0,0 0 0 0 0,0 0 0 0 0,-1-2 0 0 0,-2-10 0 0 0,0 0 0 0 0,-4-8 0 0 0,7 21 0 0 0,-4-7-2 0 0,0-1 1 0 0,-1 0-1 0 0,-4-6 2 0 0,2 4-59 0 0,-2 3-954 0 0,5 7-419 0 0,4 2-4707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445 238 10135 0 0,'2'5'214'0'0,"8"20"592"0"0,-9-24-773 0 0,-1 1-1 0 0,0 0 1 0 0,0-1-1 0 0,0 1 0 0 0,0-1 1 0 0,0 1-1 0 0,0-1 1 0 0,-1 1-1 0 0,1-1 0 0 0,0 1 1 0 0,-1-1-1 0 0,1 1 1 0 0,-1-1-1 0 0,0 1 1 0 0,1-1-1 0 0,-2 2-32 0 0,-27 49 2021 0 0,16-32-333 0 0,9-14 2100 0 0,7-13-3187 0 0,10-13-950 0 0,29-32 1365 0 0,-2-3 0 0 0,3-10-1016 0 0,-37 56-5 0 0,0-1 1 0 0,0 0-1 0 0,-1-1 0 0 0,-1 1 0 0 0,0-1 0 0 0,-1 0 1 0 0,1 0-1 0 0,-2 0 0 0 0,0-1 0 0 0,0-2 5 0 0,-2 12-65 0 0,1 0 0 0 0,-1 0 0 0 0,0 0 0 0 0,0 0 0 0 0,0 0 1 0 0,0 0-1 0 0,-1 0 0 0 0,1 1 0 0 0,0-1 0 0 0,-1 0 0 0 0,0 0 0 0 0,1 0 0 0 0,-1 0 0 0 0,0 1 0 0 0,0-1 0 0 0,0 0 0 0 0,0 1 0 0 0,0-1 0 0 0,0 0 0 0 0,0 1 0 0 0,0-1 1 0 0,-1 1-1 0 0,1 0 0 0 0,-1 0 0 0 0,1-1 0 0 0,-1 1 0 0 0,1 0 0 0 0,-1 0 0 0 0,0 0 0 0 0,0 0 0 0 0,1 1 0 0 0,-1-1 0 0 0,0 0 0 0 0,0 1 0 0 0,0 0 0 0 0,0-1 0 0 0,0 1 1 0 0,0 0-1 0 0,0 0 0 0 0,1 0 0 0 0,-3 0 65 0 0,-7 0-186 0 0,1 2 1 0 0,-1-1 0 0 0,1 1-1 0 0,-1 0 1 0 0,1 1 0 0 0,0 0-1 0 0,-1 2 186 0 0,-35 12-8 0 0,1 2 0 0 0,-38 23 8 0 0,57-25 0 0 0,0 1 0 0 0,2 1 0 0 0,0 2 0 0 0,1 0 0 0 0,1 1 0 0 0,1 2 0 0 0,1 0 0 0 0,1 1 0 0 0,1 1 0 0 0,-8 17 0 0 0,21-34 166 0 0,0 0 0 0 0,1 1 0 0 0,-1-1 0 0 0,2 1 1 0 0,0 0-1 0 0,0 0 0 0 0,1 0 0 0 0,0 1 0 0 0,0-1 0 0 0,1 0 0 0 0,1 11-166 0 0,0-16 5 0 0,1-1 0 0 0,0 1 0 0 0,0-1 0 0 0,0 0 0 0 0,1 0 0 0 0,0 1 0 0 0,0-1 0 0 0,0 0-1 0 0,0 0 1 0 0,0 0 0 0 0,1-1 0 0 0,0 1 0 0 0,0-1 0 0 0,0 1 0 0 0,0-1 0 0 0,0 0 0 0 0,0 0 0 0 0,1 0 0 0 0,0-1 0 0 0,0 1 0 0 0,-1-1 0 0 0,1 0 0 0 0,1 0 0 0 0,-1 0 0 0 0,0-1 0 0 0,1 1-5 0 0,10 2 161 0 0,0 0 0 0 0,0-1 0 0 0,0 0 0 0 0,1-1 1 0 0,-1-1-1 0 0,15-1-161 0 0,-11 0 175 0 0,-1-1 1 0 0,0-1 0 0 0,1-1-1 0 0,-1-1 1 0 0,-1 0-1 0 0,14-6-175 0 0,-14 5-305 0 0,-10 4 37 0 0,0-2 0 0 0,-1 1 0 0 0,1-1 1 0 0,-1 0-1 0 0,1 0 0 0 0,1-2 268 0 0,1 0-88 0 0,-8 5-282 0 0,-1 0-118 0 0,-1 1-750 0 0,-3 5-3060 0 0,-3 6-1316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11975 0 0,'0'0'547'0'0,"0"0"-11"0"0,0 0-203 0 0,0 0 419 0 0,0 0 220 0 0,-9 3 995 0 0,-16 6 105 0 0,24-8-3476 0 0,1-1-511 0 0,0 0-107 0 0,0 0-24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 10135 0 0,'0'0'464'0'0,"0"0"-9"0"0,2-1-155 0 0,-1 1-133 0 0,0 0 0 0 0,0 0 0 0 0,0-1 0 0 0,0 1 1 0 0,0 0-1 0 0,1 0 0 0 0,-1 0 0 0 0,0 0 0 0 0,0 1 0 0 0,0-1 0 0 0,0 0 1 0 0,0 0-1 0 0,0 1 0 0 0,0-1 0 0 0,0 0 0 0 0,0 1 0 0 0,0-1 0 0 0,0 1 0 0 0,0-1 1 0 0,0 1-1 0 0,0 0 0 0 0,-1-1 0 0 0,1 1 0 0 0,0 0 0 0 0,0 0 0 0 0,0 0-167 0 0,-1-1 44 0 0,0 1 0 0 0,0-1 0 0 0,0 1 0 0 0,1 0 0 0 0,-1-1 0 0 0,0 1 0 0 0,0-1 0 0 0,0 1 0 0 0,0-1 0 0 0,0 1 0 0 0,0 0 0 0 0,0-1-1 0 0,0 1 1 0 0,0-1 0 0 0,0 1 0 0 0,0-1 0 0 0,-1 1 0 0 0,1 0 0 0 0,0-1 0 0 0,0 1 0 0 0,-1-1-44 0 0,1 2 137 0 0,-5 18 389 0 0,-1 0 1 0 0,-1-1-1 0 0,-1 0 0 0 0,-1 0 0 0 0,-4 6-526 0 0,-12 26 33 0 0,10-21 1146 0 0,-16 24-1179 0 0,0-2 853 0 0,29-48-893 0 0,-19 34-628 0 0,-12 16 668 0 0,23-40-1842 0 0,0-1 1 0 0,-1 0-1 0 0,-3 2 1842 0 0,7-8-1535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76 640 17503 0 0,'0'0'399'0'0,"0"0"60"0"0,0 0 21 0 0,0 0-59 0 0,3 1-276 0 0,8 2-141 0 0,1-1-1 0 0,1 0 0 0 0,-1-1 1 0 0,0-1-1 0 0,0 1 1 0 0,12-3-4 0 0,20-3 995 0 0,13-4-995 0 0,-21 3 883 0 0,258-44 445 0 0,-254 42-2389 0 0,56-9 1183 0 0,-34 7-5092 0 0,-60 10 598 0 0,-2 0-990 0 0</inkml:trace>
  <inkml:trace contextRef="#ctx0" brushRef="#br0" timeOffset="1">11 128 15663 0 0,'-9'0'356'0'0,"7"0"50"0"0,2 0 20 0 0,0 0-42 0 0,2 1-250 0 0,17 7 177 0 0,0-2 0 0 0,6 2-311 0 0,-9-4 447 0 0,0-1 0 0 0,0 0-1 0 0,1-2 1 0 0,-1 0 0 0 0,2 0-447 0 0,114-5 1346 0 0,11-6-1346 0 0,130-21 829 0 0,25-22 307 0 0,-168 27-1554 0 0,129-10 418 0 0,-242 35 96 0 0,-6-1-1845 0 0,-3 2-3731 0 0,-8 0-1402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21191 0 0,'0'0'480'0'0,"0"0"67"0"0,0 0 31 0 0,0 0-56 0 0,-1 0-341 0 0,-1 0-168 0 0,-1 0-7 0 0,-8 8-5 0 0,3-2-1 0 0,1 1 0 0 0,0 0 0 0 0,1 1 0 0 0,0-1 0 0 0,0 1 0 0 0,0 1 0 0 0,0 2 0 0 0,2-4-64 0 0,3-6-273 0 0,10 9-2044 0 0,3-4-5125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771 757 10135 0 0,'-4'3'231'0'0,"-10"9"29"0"0,10-9 19 0 0,4-3 37 0 0,0 0 125 0 0,-1-2 58 0 0,0 0-391 0 0,0 0 0 0 0,0 1 0 0 0,0-1-1 0 0,0 1 1 0 0,1-1 0 0 0,-1 0 0 0 0,1 0 0 0 0,-1 1 0 0 0,1-1 0 0 0,-1 0 0 0 0,1 0 0 0 0,0 0 0 0 0,0 0 0 0 0,0 1 0 0 0,0-1 0 0 0,0 0 0 0 0,0 0 0 0 0,1 0 0 0 0,-1 0 0 0 0,1 1 0 0 0,-1-2-108 0 0,3-3 517 0 0,0-1 0 0 0,0 1 0 0 0,0 0 1 0 0,1 0-1 0 0,2-3-517 0 0,132-182 346 0 0,-122 170-280 0 0,6-8 292 0 0,44-62 935 0 0,-54 71-1178 0 0,-1 0 1 0 0,0 0-1 0 0,7-22-115 0 0,-9 18-399 0 0,-1-1 0 0 0,-2-1 0 0 0,1-5 399 0 0,-5 19-280 0 0,0 1 1 0 0,-1-1 0 0 0,-1 0-1 0 0,0 0 1 0 0,0 1 0 0 0,-1-1 0 0 0,-1 0-1 0 0,-1-3 280 0 0,3 13-14 0 0,-1-1 0 0 0,1 1 0 0 0,-1 0 1 0 0,0 0-1 0 0,1 0 0 0 0,-1 0 0 0 0,0 0 0 0 0,-1 0 0 0 0,1 0 0 0 0,0 0 0 0 0,0 1 0 0 0,-1-1 0 0 0,1 0 0 0 0,-1 1 0 0 0,0-1 0 0 0,1 1 0 0 0,-1-1 0 0 0,0 1 0 0 0,0 0 1 0 0,0 0-1 0 0,0 0 0 0 0,0 0 0 0 0,0 0 0 0 0,0 0 0 0 0,0 0 0 0 0,0 1 0 0 0,0-1 0 0 0,-1 1 0 0 0,1 0 0 0 0,0-1 0 0 0,-2 1 14 0 0,0 0-12 0 0,-1 1-1 0 0,1-1 1 0 0,-1 1-1 0 0,1 0 0 0 0,-1 0 1 0 0,1 1-1 0 0,-1-1 1 0 0,1 1-1 0 0,0 0 1 0 0,0 0-1 0 0,0 0 0 0 0,0 1 1 0 0,0-1-1 0 0,-3 4 13 0 0,-8 6 0 0 0,1 1 0 0 0,1 0 0 0 0,0 1 0 0 0,1 0 0 0 0,0 1 0 0 0,0 2 0 0 0,-69 122 0 0 0,-33 85 0 0 0,23-43 0 0 0,58-121 0 0 0,-3-3 0 0 0,-1 0 0 0 0,-34 35 0 0 0,48-63 0 0 0,-15 16 0 0 0,-25 25 0 0 0,31-39-360 0 0,0-2 0 0 0,-2-1 0 0 0,-1-1 0 0 0,-6 0 360 0 0,-54 41-2764 0 0,73-53-1328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1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16 167 10135 0 0,'0'0'464'0'0,"-1"2"-9"0"0,-6 6-295 0 0,0 3-143 0 0,7-10 46 0 0,0 0-1 0 0,0-1 1 0 0,0 1-1 0 0,0 0 1 0 0,0 0-1 0 0,0 0 1 0 0,0 0-1 0 0,0 0 1 0 0,0 0-1 0 0,0 0 1 0 0,0-1-1 0 0,0 1 1 0 0,0 0-1 0 0,1 0 1 0 0,-1 0-1 0 0,0 0 1 0 0,1-1-1 0 0,-1 1 1 0 0,1 0-1 0 0,-1 0 1 0 0,1-1-1 0 0,-1 1 1 0 0,1 0-1 0 0,-1-1 1 0 0,1 1-1 0 0,0 0 1 0 0,-1-1-1 0 0,1 1 1 0 0,0-1-1 0 0,0 1 1 0 0,-1-1-1 0 0,1 0 1 0 0,0 1-1 0 0,0-1 1 0 0,0 0-1 0 0,0 1 1 0 0,-1-1-1 0 0,2 0-62 0 0,2 1 377 0 0,0 1 0 0 0,0-1-1 0 0,0-1 1 0 0,0 1 0 0 0,0-1 0 0 0,0 0-1 0 0,2 0-376 0 0,14-2 144 0 0,1-2 1 0 0,-1 0-1 0 0,0-1 0 0 0,-1-1 0 0 0,1-1 1 0 0,-1-1-1 0 0,0-1-144 0 0,30-10 122 0 0,197-64-122 0 0,-174 62-414 0 0,1 4-1 0 0,38-4 415 0 0,-43 11-1964 0 0,-41 8 941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13823 0 0,'-3'2'315'0'0,"-17"10"110"0"0,1 2 0 0 0,-13 11-425 0 0,-15 11 347 0 0,22-19-347 0 0,1 1 0 0 0,1 2 0 0 0,0 0 0 0 0,1 1 0 0 0,-4 8 0 0 0,14-15-4 0 0,7-9 12 0 0,0 1-1 0 0,0 0 1 0 0,0 0-1 0 0,1 0 1 0 0,0 1-1 0 0,1-1 0 0 0,-1 1 1 0 0,1 0-1 0 0,0 0 1 0 0,0 4-8 0 0,2-8 365 0 0,2-1 122 0 0,0-1-449 0 0,-1 1 1 0 0,0-1 0 0 0,1 0-1 0 0,0 0 1 0 0,-1 0-1 0 0,1 0 1 0 0,0 0-1 0 0,-1 0 1 0 0,1 0-1 0 0,0 0 1 0 0,0 0-1 0 0,0 0 1 0 0,0-1-1 0 0,0 1 1 0 0,0 0-1 0 0,0-1 1 0 0,0 1-1 0 0,0 0 1 0 0,0-1-1 0 0,0 1 1 0 0,0-1 0 0 0,1 0-1 0 0,-1 1 1 0 0,0-1-1 0 0,0 0 1 0 0,0 0-1 0 0,1 0 1 0 0,-1 0-1 0 0,1 0-38 0 0,16-3 0 0 0,0-2 0 0 0,-1 0 0 0 0,0-1 0 0 0,0 0 0 0 0,-1-2 0 0 0,3-1 0 0 0,-7 3 203 0 0,-1-1 1 0 0,0 0-1 0 0,-1-1 0 0 0,1 0 0 0 0,-2-1 0 0 0,1 0 1 0 0,-1 0-1 0 0,0-1 0 0 0,-1 0 0 0 0,7-11-203 0 0,-13 18 2 0 0,-1-1 0 0 0,1 1 0 0 0,-1 0 0 0 0,0-1 0 0 0,0 1 0 0 0,0-1 0 0 0,0 0 0 0 0,0-1-2 0 0,1-24 0 0 0,-6 17 0 0 0,1 5 0 0 0,0 1-309 0 0,1 0-1 0 0,-1 1 1 0 0,-1-1 0 0 0,1 1-1 0 0,-1 0 1 0 0,1 0-1 0 0,-5-4 310 0 0,4 4-242 0 0,2 3-270 0 0,2 2 0 0 0,-4-4-284 0 0,-1-1-2546 0 0,5 5-1096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2 523 11975 0 0,'0'0'547'0'0,"0"0"-11"0"0,0 0-271 0 0,0 0 133 0 0,0 0 91 0 0,-1-3 20 0 0,1-3-296 0 0,0 0 0 0 0,0 1 0 0 0,0-1-1 0 0,1 0 1 0 0,0 0 0 0 0,0 0 0 0 0,0 0 0 0 0,1 1 0 0 0,0-1-1 0 0,2-4-212 0 0,1-2 589 0 0,1 1 0 0 0,1 0 0 0 0,-1 0 0 0 0,7-6-589 0 0,10-15 1464 0 0,-9 12-1269 0 0,1 0 0 0 0,1 1 0 0 0,0 1 0 0 0,6-4-195 0 0,35-24 1794 0 0,49-30-1794 0 0,-19 16 278 0 0,-69 47-994 0 0,0 2-1 0 0,20-10 717 0 0,15-2-7177 0 0,-26 14 739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96 665 3223 0 0,'-1'0'1700'0'0,"-18"15"2324"0"0,2-2-3036 0 0,0 0-1 0 0,-24 12 4201 0 0,43-41-4199 0 0,0 11-878 0 0,1 0 0 0 0,0 0-1 0 0,-1 0 1 0 0,2 1-1 0 0,-1-1 1 0 0,5-4 0 0 0,3-4 13 0 0,204-227 582 0 0,-131 152-623 0 0,167-151-72 0 0,-166 162-10 0 0,-65 61-1 0 0,-13 13 0 0 0,-6 3 0 0 0,0 0-1 0 0,-1 0 0 0 0,1 0 1 0 0,-1 1-1 0 0,1-1 0 0 0,0 0 1 0 0,-1 1-1 0 0,1-1 0 0 0,-1 1 1 0 0,1-1-1 0 0,-1 0 0 0 0,0 1 1 0 0,1-1-1 0 0,-1 1 0 0 0,1 0 1 0 0,2 3-4 0 0,-1 1 0 0 0,1-1 0 0 0,-1 0 1 0 0,0 1-1 0 0,-1-1 0 0 0,1 1 1 0 0,-1 0-1 0 0,0 0 0 0 0,0 0 1 0 0,0-1-1 0 0,-1 1 0 0 0,0 0 1 0 0,0 0-1 0 0,0 0 0 0 0,-1 8 1 0 0,-3 8-16 0 0,0 0 0 0 0,-10 27 1 0 0,9-32 15 0 0,-70 221 3 0 0,72-228 69 0 0,-1 0 0 0 0,0 1-1 0 0,-1-1 1 0 0,-5 9 0 0 0,-32 37 337 0 0,39-52-401 0 0,68-54 1660 0 0,-9 8-1633 0 0,2-8-6 0 0,83-97 1 0 0,13-13-4 0 0,-141 149-23 0 0,0 1 0 0 0,0 0 0 0 0,1 1 0 0 0,21-11 0 0 0,-2 2 0 0 0,-26 15-10 0 0,-5 4-44 0 0,-2 2-191 0 0,-2 16 225 0 0,0 0 0 0 0,-1 0 0 0 0,-1-1-1 0 0,-9 27 1 0 0,-6 26-18 0 0,0 50 13 0 0,-9 43-14 0 0,-16-8 255 0 0,42-153-216 0 0,-2 24 39 0 0,4-11-292 0 0,0-13 91 0 0,9 1-6374 0 0,2-1 512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8287 0 0,'0'0'191'0'0,"0"0"26"0"0,0 0 9 0 0,6-2 468 0 0,17-5 608 0 0,-6 4 3524 0 0,-15 21-3290 0 0,-3-16-1403 0 0,1 0 0 0 0,-1 0 0 0 0,1 0-1 0 0,-1 1 1 0 0,0-1 0 0 0,0 0 0 0 0,0 0-1 0 0,0 0 1 0 0,0 0 0 0 0,0 0 0 0 0,-1-1 0 0 0,1 1-1 0 0,0 0 1 0 0,-1 0-133 0 0,1-1 120 0 0,0 0-113 0 0,1 0 0 0 0,-1 0 0 0 0,1 0 0 0 0,-1 0 0 0 0,0-1 0 0 0,1 1 0 0 0,-1 0-1 0 0,0 0 1 0 0,0-1 0 0 0,1 1 0 0 0,-1-1 0 0 0,0 1 0 0 0,0 0 0 0 0,0-1 0 0 0,0 1 0 0 0,0-1 0 0 0,0 0 0 0 0,0 1 0 0 0,0-1 0 0 0,0 0 0 0 0,0 0 0 0 0,0 1 0 0 0,0-1-7 0 0,-4 1 5 0 0,5-1-5 0 0,0 0 0 0 0,0 0 0 0 0,0 0 0 0 0,0-1 0 0 0,0 1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0 0 0,-1 0 0 0 0,1 0 0 0 0,0 0 0 0 0,0 0 0 0 0,0 0 0 0 0,0 0 0 0 0,0 0 0 0 0,0 0 0 0 0,0 0 0 0 0,0 0 0 0 0,0 0 0 0 0,0 0 0 0 0,6-8 0 0 0,10-7 0 0 0,8-6-401 0 0,-36 32-582 0 0,11-10 335 0 0,1-1-572 0 0,0 0-253 0 0,0 0-51 0 0,0 0-11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0 635 10135 0 0,'0'0'231'0'0,"0"0"29"0"0,0 0 19 0 0,0 0 105 0 0,0 0 410 0 0,0 0 184 0 0,0 0 40 0 0,0 0-63 0 0,0 0-290 0 0,0 0-121 0 0,0 0-28 0 0,0 0-4 0 0,2-1 0 0 0,24-12 647 0 0,-18 10-1063 0 0,1-1 1 0 0,-1 0-1 0 0,-1-1 0 0 0,1 0 0 0 0,0-1-96 0 0,9-6 0 0 0,0 1 0 0 0,1-1 0 0 0,31-21 0 0 0,70-64 0 0 0,-96 75 0 0 0,-1 0 0 0 0,-2-1 0 0 0,10-14 0 0 0,27-30 0 0 0,-34 42 0 0 0,1-2 0 0 0,12-8 0 0 0,-34 34-86 0 0,-1-1-1 0 0,1 1 1 0 0,0-1-1 0 0,-1 0 1 0 0,1 0-1 0 0,-1 0 1 0 0,0 1-1 0 0,1-1 1 0 0,-1 0-1 0 0,0-1 1 0 0,0 1-1 0 0,-1 0 1 0 0,1 0-1 0 0,0 0 1 0 0,-1 0-1 0 0,1-2 87 0 0,-10 9-1024 0 0,-11 8 719 0 0,1 2-1 0 0,0 0 0 0 0,1 1 1 0 0,1 1-1 0 0,-6 9 306 0 0,1-3-104 0 0,-24 26 104 0 0,2 3 0 0 0,-11 20 0 0 0,50-66-4 0 0,1 1 0 0 0,0-1 0 0 0,1 1 0 0 0,-3 5 4 0 0,5-10 6 0 0,0 1 1 0 0,0 0-1 0 0,1 0 0 0 0,-1-1 0 0 0,1 1 0 0 0,-1 0 0 0 0,1 0 0 0 0,0 0 1 0 0,0 0-1 0 0,0-1 0 0 0,0 1 0 0 0,1 0 0 0 0,-1 0-6 0 0,4 2 338 0 0,0-3-205 0 0,1 0 1 0 0,0 1 0 0 0,0-2 0 0 0,1 1 0 0 0,-1-1 0 0 0,0 1 0 0 0,1-1-1 0 0,-1-1 1 0 0,1 1 0 0 0,-1-1 0 0 0,0 0 0 0 0,1 0 0 0 0,-1-1 0 0 0,1 1-1 0 0,-1-1 1 0 0,1-1-134 0 0,18-3 657 0 0,1-1 1 0 0,21-10-658 0 0,-45 15 17 0 0,36-14 23 0 0,-1-2 0 0 0,0-1 1 0 0,-2-2-1 0 0,1-3-40 0 0,43-24 4 0 0,-30 19-4 0 0,-2-2 0 0 0,21-18 0 0 0,-44 30 0 0 0,-1-2 0 0 0,-1 0 0 0 0,0-2 0 0 0,-2 0 0 0 0,9-14 0 0 0,16-33 0 0 0,-42 66 0 0 0,0 2 0 0 0,-1-1 0 0 0,0 0 0 0 0,0 0 0 0 0,0 0 0 0 0,0 0 0 0 0,0 0 0 0 0,0 0 0 0 0,-1 0 0 0 0,1 0 0 0 0,4-11 0 0 0,-4 11-32 0 0,0 1-8 0 0,-1 1 0 0 0,1-1 0 0 0,-1 1-1 0 0,0-1 1 0 0,1 1 0 0 0,-1-1 0 0 0,0 0 0 0 0,0 1 0 0 0,1-1-1 0 0,-1 1 1 0 0,0-1 0 0 0,0 0 0 0 0,0 1 0 0 0,0-1-1 0 0,0 0 1 0 0,0 1 0 0 0,0-1 0 0 0,0 0 0 0 0,0 1-1 0 0,0-1 1 0 0,0 0 40 0 0,-9 10-950 0 0,-36 52 797 0 0,29-38 147 0 0,-2 0-1 0 0,-6 6 7 0 0,-142 157 0 0 0,159-179 0 0 0,1 1 0 0 0,0 0 0 0 0,1 0 0 0 0,0 1 0 0 0,0 0 0 0 0,0 0 0 0 0,1 0 0 0 0,-1 5 0 0 0,-3 11 0 0 0,1 1 0 0 0,1 0 0 0 0,0 9 0 0 0,7-20 0 0 0,-1-13 23 0 0,1-1 0 0 0,0 1-1 0 0,0-1 1 0 0,0 0 0 0 0,0 1-1 0 0,1-1 1 0 0,-1 0-1 0 0,0 0 1 0 0,0 0 0 0 0,1 0-1 0 0,-1 0 1 0 0,1 0 0 0 0,-1 0-1 0 0,1 0 1 0 0,-1 0 0 0 0,1-1-1 0 0,-1 1 1 0 0,1-1 0 0 0,1 1-23 0 0,38 7 757 0 0,-30-6-561 0 0,16 2-217 0 0,0-1 0 0 0,0-2 0 0 0,0 0 0 0 0,27-4 21 0 0,-26 0-3598 0 0,0-2 0 0 0,21-6 3598 0 0,-32 6-4968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0,'0'0'390'0'0,"0"0"26"0"0,0 0 1038 0 0,0 0 481 0 0,0 0 96 0 0,0 0-242 0 0,0 0-1080 0 0,0 2-475 0 0,5 27 14 0 0,1 1 0 0 0,1-2 1 0 0,2 1-1 0 0,0-1 0 0 0,12 21-248 0 0,22 41 961 0 0,6 2-961 0 0,-23-46 188 0 0,1-1 0 0 0,3-2 0 0 0,2-1 0 0 0,23 24-188 0 0,-34-46 89 0 0,0 0 1 0 0,6 1-90 0 0,-2-1 259 0 0,7 10-259 0 0,-30-29 400 0 0,-2-1 117 0 0,0 0 24 0 0,0 0-181 0 0,0 0-772 0 0,0 0-336 0 0,0 0-1094 0 0,0 0-4116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1839 0 0,'0'0'518'0'0,"0"0"1498"0"0,0 0 650 0 0,0 0 136 0 0,-2 3-312 0 0,-39 45-1387 0 0,-2-2 0 0 0,-2-2 0 0 0,-1-2 0 0 0,-33 21-1103 0 0,16-12 156 0 0,-70 51-75 0 0,96-76-84 0 0,-2-1 1 0 0,-27 12 2 0 0,53-32-5 0 0,-1 1 0 0 0,1-2 0 0 0,-10 2 5 0 0,-8 3-586 0 0,26-7 132 0 0,0-1 0 0 0,-1 0 0 0 0,1 0-1 0 0,-1 0 1 0 0,-3 0 454 0 0,-4-2-5184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3223 0 0,'0'0'671'0'0,"0"0"1606"0"0,0 0 703 0 0,0 0 144 0 0,3 0-345 0 0,31 5-1395 0 0,1-1 0 0 0,0-2 0 0 0,28-2-1384 0 0,-3-3 1761 0 0,50-11-1761 0 0,-34 3 346 0 0,-2-4-1 0 0,45-16-345 0 0,-33 2 16 0 0,199-58 53 0 0,-262 82-248 0 0,0 0 0 0 0,14 0 179 0 0,-20 4-1881 0 0,0 1 0 0 0,5 0 1881 0 0,-4 1-6512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32 103 7831 0 0,'0'0'356'0'0,"0"0"-6"0"0,-2 1-222 0 0,-1-1-110 0 0,2 0-3 0 0,0 0 0 0 0,0 1 0 0 0,0-1 0 0 0,0 0 0 0 0,0 1 0 0 0,0-1 0 0 0,0 1 0 0 0,0-1 0 0 0,0 1 0 0 0,0-1 0 0 0,0 1 0 0 0,0 0-1 0 0,0 0 1 0 0,0-1 0 0 0,0 2-15 0 0,-1-1 1183 0 0,-6 6 1462 0 0,7-4 1434 0 0,5 1-3923 0 0,1-1 1 0 0,-1-1-1 0 0,1 1 0 0 0,0-1 1 0 0,0 0-1 0 0,0 0 0 0 0,0 0 1 0 0,0-1-1 0 0,0 1 0 0 0,1-1 1 0 0,-1-1-1 0 0,0 1 0 0 0,1-1 1 0 0,0 0-157 0 0,16 0 395 0 0,0-1 1 0 0,21-5-396 0 0,-14 3 109 0 0,76-14 296 0 0,101-30-405 0 0,-123 26 23 0 0,-40 10-45 0 0,-5 1-173 0 0,1 1-1 0 0,-1 2 1 0 0,2 2-1 0 0,24 0 196 0 0,-46 5-572 0 0,-15 1 59 0 0,0-1 1 0 0,1 0-1 0 0,-1 0 1 0 0,1 0-1 0 0,-1 0 0 0 0,0-1 1 0 0,1 1-1 0 0,-1-1 1 0 0,0 0-1 0 0,1 0 1 0 0,1-1 512 0 0,-2 1-2110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6911 0 0,'0'0'528'0'0,"0"0"-58"0"0,0 0 1016 0 0,0 0 481 0 0,0 3 96 0 0,-2 10-1491 0 0,0 1 1 0 0,0 0 0 0 0,-1-1 0 0 0,-1 0-1 0 0,0 1 1 0 0,-1-1 0 0 0,-2 3-573 0 0,-37 72 1152 0 0,-25 46-203 0 0,-53 74-967 0 0,106-181-240 0 0,10-18-1247 0 0,5-7-4890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15863 0 0,'0'-2'728'0'0,"0"1"-643"0"0,1-1 0 0 0,-1 0 0 0 0,1 1 0 0 0,0-1 0 0 0,0 1 0 0 0,-1-1 0 0 0,1 1 0 0 0,0-1 1 0 0,0 1-1 0 0,0-1 0 0 0,1 1 0 0 0,-1 0 0 0 0,0 0 0 0 0,0 0 0 0 0,1-1 0 0 0,-1 1 0 0 0,1 0 0 0 0,-1 1 0 0 0,1-1 0 0 0,-1 0 0 0 0,1 0 0 0 0,-1 1 0 0 0,1-1 0 0 0,1 0-85 0 0,6-1 240 0 0,1-1-1 0 0,0 1 1 0 0,0 1 0 0 0,2 0-240 0 0,11-2 520 0 0,24-4 216 0 0,1 3 1 0 0,-1 2-1 0 0,37 3-736 0 0,-10-1-441 0 0,0-2 441 0 0,-53 0-1230 0 0,0-2-1 0 0,8-1 1231 0 0,-10 0-1275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229 151 12007 0 0,'0'0'547'0'0,"0"0"-11"0"0,-2 0-344 0 0,-22 3-84 0 0,22-2 339 0 0,2-1 141 0 0,0 0 20 0 0,0 0 6 0 0,15-4 618 0 0,117-25 824 0 0,-17 5-1589 0 0,225-52 26 0 0,-294 68-395 0 0,0 2 0 0 0,1 1 0 0 0,40 3-98 0 0,-73 2-15 0 0,-8 0-50 0 0,1 0 0 0 0,0 1 0 0 0,0 0-1 0 0,-1 0 1 0 0,1 1 0 0 0,6 1 65 0 0,-14 0-130 0 0,-2 2 83 0 0,0 0 0 0 0,0-1 1 0 0,0 1-1 0 0,0 0 1 0 0,-1-1-1 0 0,1 0 1 0 0,-1 0-1 0 0,0 0 0 0 0,-1-1 1 0 0,1 1-1 0 0,-1-1 47 0 0,-16 13-223 0 0,-18 8 223 0 0,36-22-14 0 0,-105 59-268 0 0,19-11-165 0 0,-19 18 447 0 0,21-4-175 0 0,-69 66 175 0 0,89-71 0 0 0,-74 49 0 0 0,103-81 0 0 0,15-10 0 0 0,-2-1 0 0 0,-12 7 0 0 0,-46 22 11 0 0,79-43 33 0 0,4-2-42 0 0,-1 0 0 0 0,1 1 0 0 0,-1-1 0 0 0,1 0 0 0 0,-1 0 1 0 0,0 0-1 0 0,1 1 0 0 0,-1-1 0 0 0,1 0 0 0 0,-1 0 0 0 0,0 0 0 0 0,1 0 0 0 0,-1 0 0 0 0,1 0 0 0 0,-1 0 0 0 0,0-1 0 0 0,1 1 0 0 0,-1 0 0 0 0,1 0 0 0 0,-1 0 0 0 0,0-1-2 0 0,-5 0 62 0 0,4 1 166 0 0,2-1-180 0 0,0 1 0 0 0,0-1 0 0 0,0 0 0 0 0,0 1 0 0 0,1-1 0 0 0,-1 1 0 0 0,0-1 0 0 0,0 0 0 0 0,1 1 0 0 0,-1-1 0 0 0,0 1 0 0 0,1-1 0 0 0,-1 1 0 0 0,1-1 0 0 0,-1 1 0 0 0,1-1 0 0 0,-1 1-1 0 0,1-1 1 0 0,-1 1 0 0 0,1 0 0 0 0,-1-1 0 0 0,1 1 0 0 0,-1 0 0 0 0,1 0 0 0 0,0-1 0 0 0,-1 1 0 0 0,1 0 0 0 0,0 0 0 0 0,0 0-48 0 0,25-8 164 0 0,-19 6 21 0 0,12-2 13 0 0,-1 1-1 0 0,1 1 1 0 0,0 0-1 0 0,0 2 0 0 0,0 0-197 0 0,33-2 245 0 0,-7-1-133 0 0,-1 3 0 0 0,1 1 0 0 0,-1 2 0 0 0,0 2 0 0 0,1 2-112 0 0,-7-2-33 0 0,1-1 0 0 0,6-1 33 0 0,-36-3-86 0 0,0 0 1 0 0,1-1 0 0 0,-1 0 0 0 0,3-1 85 0 0,-9 2-121 0 0,1-1 0 0 0,-1 0 0 0 0,1 0 0 0 0,-1 0 0 0 0,0 0 0 0 0,0-1 1 0 0,1 1-1 0 0,-1-1 0 0 0,0 0 0 0 0,0 0 0 0 0,1-1 121 0 0,-2 1-560 0 0,-1 0-1199 0 0,3-12-4737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4143 0 0,'0'0'319'0'0,"0"0"212"0"0,0 0 1670 0 0,0 0 756 0 0,3 0 150 0 0,34 4 660 0 0,-4 0-2477 0 0,19-2-1290 0 0,193-5 3420 0 0,159-27-3420 0 0,-306 22-1814 0 0,-74 5 772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1 6447 0 0,'0'0'499'0'0,"0"0"-115"0"0,0 0 739 0 0,0 0 353 0 0,0 0 76 0 0,0 0-111 0 0,3 0-524 0 0,10 3 1818 0 0,-14 10-2046 0 0,0-9-619 0 0,-1 1 1 0 0,0-1-1 0 0,1 0 0 0 0,-2 0 0 0 0,1 0 0 0 0,0 0 0 0 0,-1 0 0 0 0,0 0 1 0 0,0 0-1 0 0,0-1 0 0 0,0 0 0 0 0,-2 2-70 0 0,-8 6 219 0 0,0 0 0 0 0,-11 7-219 0 0,-25 13 170 0 0,-2-1-1 0 0,-18 6-169 0 0,-110 44-371 0 0,106-47 27 0 0,46-19 19 0 0,-1-1 0 0 0,0-2 1 0 0,-1-1-1 0 0,0-1 0 0 0,-23 3 325 0 0,29-9-252 0 0,-1 0-1 0 0,0-2 0 0 0,-8-1 253 0 0,21-1-12 0 0,0 1 0 0 0,0-2 0 0 0,1 0-1 0 0,-1 0 1 0 0,1 0 0 0 0,-1-2 0 0 0,1 1-1 0 0,-5-4 13 0 0,11 5 0 0 0,0 0 0 0 0,1 0 0 0 0,-1 0 0 0 0,1-1 0 0 0,0 0 0 0 0,-1 0 0 0 0,-3-7 11 0 0,7 8-9 0 0,0 0 1 0 0,0 1-1 0 0,0-1 1 0 0,0 0-1 0 0,0 0 1 0 0,1 0 0 0 0,-1 1-1 0 0,0-1 1 0 0,1 0-1 0 0,0 0 1 0 0,-1 1-1 0 0,1-1 1 0 0,0 0-1 0 0,0 1 1 0 0,0-1-1 0 0,0 1 1 0 0,0-1-1 0 0,0 1 1 0 0,0-1-1 0 0,0 1 1 0 0,1 0-1 0 0,-1-1 1 0 0,1 0-3 0 0,4-3-1 0 0,0 0 0 0 0,1 1 0 0 0,-1-1 0 0 0,1 1 0 0 0,1 0 1 0 0,3-1 81 0 0,-1 0 0 0 0,2 1-1 0 0,-1 1 1 0 0,0 0-1 0 0,1 0 1 0 0,-1 2 0 0 0,1-1-1 0 0,0 1 1 0 0,-1 1 0 0 0,4 0-81 0 0,14 1 444 0 0,1 2 0 0 0,-1 1 0 0 0,14 5-444 0 0,0 2 69 0 0,0 3 1 0 0,-1 1-1 0 0,-1 2 0 0 0,2 3-69 0 0,-29-15 11 0 0,-1-1-1 0 0,2 0 1 0 0,-1-1-1 0 0,0-1 0 0 0,9 1-10 0 0,13 2 12 0 0,-9-2-13 0 0,-21-3 0 0 0,1 1-1 0 0,-1 0 0 0 0,1 0 0 0 0,-1 0 0 0 0,0 1 1 0 0,0-1-1 0 0,0 2 0 0 0,0-1 0 0 0,0 1 1 0 0,3 2 1 0 0,-5-3-9 0 0,0 0-259 0 0,1 3-4618 0 0,6 4-717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13823 0 0,'0'0'315'0'0,"0"0"45"0"0,0 0 21 0 0,0 2-49 0 0,0 4-262 0 0,-1 0 0 0 0,0 0 0 0 0,0 0-1 0 0,0 0 1 0 0,-1 0 0 0 0,1 0 0 0 0,-1 0-1 0 0,-1 0 1 0 0,1 0 0 0 0,-1-1 0 0 0,0 1 0 0 0,-1-1-1 0 0,1 0 1 0 0,-1 0 0 0 0,-1 0-70 0 0,-43 59 1279 0 0,-3-3-1 0 0,-8 3-1278 0 0,0 1 668 0 0,29-32-861 0 0,-12 10 193 0 0,27-28-768 0 0,6-5-566 0 0,-1-1 0 0 0,-1 0 0 0 0,0 0 0 0 0,0-1 1 0 0,-5 2 1333 0 0,15-9-4438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0 9671 0 0,'-3'1'748'0'0,"-6"2"-648"0"0,0 1 0 0 0,1 0 0 0 0,-1 0-1 0 0,1 1 1 0 0,-1 0 0 0 0,2 0-1 0 0,-1 1-99 0 0,-18 14 2053 0 0,-9 12-2053 0 0,-10 9 1507 0 0,-150 124-265 0 0,-95 76-338 0 0,-56 36-1640 0 0,262-212-1973 0 0,57-46 1402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87 107 11519 0 0,'0'0'887'0'0,"0"0"-408"0"0,0 0 455 0 0,0 0 260 0 0,-2 0 48 0 0,2 0-1159 0 0,0 0-1 0 0,0 0 0 0 0,-1 1 0 0 0,1-1 1 0 0,0 0-1 0 0,0 0 0 0 0,0 0 0 0 0,0 0 1 0 0,-1 0-1 0 0,1 0 0 0 0,0 0 0 0 0,0 0 1 0 0,0 0-1 0 0,0 0 0 0 0,-1 0 0 0 0,1 0 1 0 0,0 0-1 0 0,0 0 0 0 0,0 0 0 0 0,0 0 1 0 0,-1 0-1 0 0,1 0 0 0 0,0 0 0 0 0,0 0 1 0 0,0 0-1 0 0,0-1 0 0 0,-1 1 0 0 0,1 0 1 0 0,0 0-1 0 0,0 0 0 0 0,0 0 0 0 0,0 0 1 0 0,0 0-1 0 0,-1 0 0 0 0,1-1 0 0 0,0 1 1 0 0,0 0-1 0 0,0 0 0 0 0,0 0 0 0 0,0 0 1 0 0,0-1-1 0 0,0 1 0 0 0,0 0 0 0 0,0 0 1 0 0,0 0-1 0 0,-1 0 0 0 0,1-1 0 0 0,0 1 1 0 0,0 0-1 0 0,0 0 0 0 0,0 0 0 0 0,0 0 1 0 0,0-1-83 0 0,11-7 738 0 0,19-8-1106 0 0,42-16 127 0 0,-56 24 191 0 0,0 0 0 0 0,1 1 0 0 0,0 0 0 0 0,1 2 0 0 0,0 0 1 0 0,9-1 49 0 0,-26 6 3 0 0,-1 0 1 0 0,1 0-1 0 0,0 0 1 0 0,-1 0-1 0 0,1 0 1 0 0,0 0-1 0 0,-1 0 1 0 0,1 0 0 0 0,0 0-1 0 0,-1 0 1 0 0,1 1-1 0 0,0-1 1 0 0,-1 0-1 0 0,1 0 1 0 0,0 1 0 0 0,-1-1-1 0 0,1 0 1 0 0,-1 1-1 0 0,1-1-3 0 0,1 1 10 0 0,1 3 33 0 0,-3 1-41 0 0,1 0 0 0 0,-1 1 1 0 0,0-1-1 0 0,0 0 0 0 0,0 0 1 0 0,-1 1-1 0 0,0-1 1 0 0,0 0-1 0 0,0 0 0 0 0,-1 0 1 0 0,1 0-1 0 0,-1 0 1 0 0,0 0-1 0 0,-1-1 0 0 0,1 1 1 0 0,-1-1-1 0 0,0 1 0 0 0,0-1-2 0 0,-11 14 13 0 0,-1 0-1 0 0,0-1 1 0 0,-13 10-13 0 0,10-9 2 0 0,-109 94-159 0 0,107-92 122 0 0,1-2-73 0 0,2 0-1 0 0,-13 17 109 0 0,29-33-14 0 0,0-2-1 0 0,0 1 0 0 0,0 0 0 0 0,1 0 0 0 0,-1 0 1 0 0,0 0-1 0 0,1 0 0 0 0,-1 0 0 0 0,0 0 0 0 0,1 0 1 0 0,-1 0-1 0 0,1 0 0 0 0,0 0 0 0 0,-1 1 0 0 0,1-1 1 0 0,0 0-1 0 0,0 0 0 0 0,0 0 0 0 0,-1 0 0 0 0,1 1 0 0 0,1-1 1 0 0,-1 0-1 0 0,0 1 15 0 0,1 0 18 0 0,-1 0-1 0 0,1 0 1 0 0,0 0 0 0 0,0-1 0 0 0,0 1 0 0 0,0 0-1 0 0,1 0 1 0 0,-1-1 0 0 0,0 1 0 0 0,1-1 0 0 0,-1 1-1 0 0,1-1 1 0 0,-1 0 0 0 0,1 0 0 0 0,0 1 0 0 0,0-1-1 0 0,-1 0 1 0 0,1-1 0 0 0,0 1 0 0 0,0 0-1 0 0,0 0 1 0 0,2 0-18 0 0,2 1 75 0 0,0 0 1 0 0,0-1-1 0 0,0 0 0 0 0,0 0 0 0 0,0 0 0 0 0,0 0 0 0 0,3-1-75 0 0,46-5 568 0 0,0-2 0 0 0,24-7-568 0 0,-66 12-38 0 0,1 0 0 0 0,-1 1-1 0 0,2 1 39 0 0,-2 0-71 0 0,1-1 0 0 0,-1 0 0 0 0,3-2 71 0 0,3 0-138 0 0,-13 3-270 0 0,-1-1-1 0 0,1 0 1 0 0,-1 0-1 0 0,0 0 0 0 0,1-1 1 0 0,-1 0-1 0 0,0 0 1 0 0,3-1 408 0 0,1-7-1658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2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6911 0 0,'0'0'608'0'0,"0"0"-480"0"0,0 0-128 0 0,0 0 0 0 0,0 0 2408 0 0,0 0 464 0 0,0 0 88 0 0,0 0 16 0 0,0 0-2360 0 0,0 0-472 0 0,0 0-144 0 0,0 0 64 0 0,0 0-64 0 0,12-4-112 0 0,-12 4 24 0 0,0 0-5120 0 0,14-1-1024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3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20 1839 0 0,'1'-2'134'0'0,"10"-14"1968"0"0,-9 14 228 0 0,-2 2 114 0 0,0 0-258 0 0,0 0-1156 0 0,0 0-508 0 0,0 0-104 0 0,0 0 2 0 0,0 0 102 0 0,0 0 44 0 0,0 0 8 0 0,0 0-12 0 0,0 0-61 0 0,0 0-21 0 0,0 0-7 0 0,-10 1-403 0 0,0 1 0 0 0,0 0 0 0 0,1 0 0 0 0,-1 1 0 0 0,1 0 0 0 0,-1 1 0 0 0,1 0 0 0 0,0 0 0 0 0,0 1 0 0 0,-3 3-70 0 0,-30 13 28 0 0,-48 27 36 0 0,-131 52-64 0 0,161-80 0 0 0,41-11 0 0 0,16-5 0 0 0,0-1 0 0 0,-5 6-13 0 0,7-8 3 0 0,1-1 1 0 0,0 1-1 0 0,0-1 1 0 0,0 1 0 0 0,-1-1-1 0 0,1 1 1 0 0,0-1-1 0 0,0 1 1 0 0,0-1-1 0 0,0 1 1 0 0,0-1-1 0 0,0 1 1 0 0,0-1-1 0 0,0 1 1 0 0,0-1-1 0 0,1 1 1 0 0,-1-1-1 0 0,0 1 1 0 0,0-1-1 0 0,0 1 1 0 0,1-1 0 0 0,-1 1-1 0 0,0-1 1 0 0,0 1-1 0 0,1-1 1 0 0,-1 0-1 0 0,0 1 10 0 0,15 9-78 0 0,23 4 83 0 0,-35-13-19 0 0,26 7-26 0 0,26 7 147 0 0,-1 3 1 0 0,10 6-108 0 0,-41-14 122 0 0,6 3 182 0 0,14 8-304 0 0,-35-17 56 0 0,-1 1 1 0 0,1 0-1 0 0,-1 0 1 0 0,0 1-1 0 0,0 0 1 0 0,0 1-1 0 0,1 2-56 0 0,-6-8 96 0 0,-1 7 0 0 0,-1-7-67 0 0,0 0 0 0 0,0-1 0 0 0,0 1 1 0 0,1 0-1 0 0,-1 0 0 0 0,0 0 0 0 0,0-1 0 0 0,0 1 0 0 0,0 0 0 0 0,-1 0 0 0 0,1 0 0 0 0,0-1 0 0 0,0 1 0 0 0,0 0 0 0 0,-1 0 0 0 0,1-1 0 0 0,0 1 0 0 0,-1 0 0 0 0,1 0 0 0 0,-1-1 0 0 0,1 1 0 0 0,0 0 0 0 0,-1-1-29 0 0,-4 4 97 0 0,1 0 0 0 0,-1 0 0 0 0,0-1 0 0 0,0 1 0 0 0,-1-2 0 0 0,1 1 0 0 0,-1 0 0 0 0,1-1 0 0 0,-1 0 0 0 0,-5 1-97 0 0,-19 9 90 0 0,-82 42-288 0 0,92-45-72 0 0,-1-1 1 0 0,0-1 0 0 0,-1-1-1 0 0,1-1 1 0 0,-1-1 0 0 0,-15 1 269 0 0,13-3-324 0 0,-23-2 324 0 0,22 0-22 0 0,16-1 22 0 0,-1 0 0 0 0,1-1 0 0 0,-1 0 0 0 0,1 0 0 0 0,0-1 0 0 0,0 0 0 0 0,-3-2 0 0 0,9 4-30 0 0,1 0 0 0 0,-1 0 0 0 0,1 0 0 0 0,0 0 0 0 0,-1 0 0 0 0,1-1 0 0 0,0 1 0 0 0,0-1 0 0 0,0 1 0 0 0,0-1 0 0 0,0 0 30 0 0,-4-2-472 0 0,4 3-408 0 0,2 1-940 0 0,0 0-3646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80 124 12463 0 0,'-9'0'206'0'0,"-1"0"0"0"0,1 1-1 0 0,0 1 1 0 0,-1-1 0 0 0,1 1 0 0 0,0 1-1 0 0,-4 1-205 0 0,11-3 454 0 0,2-1 142 0 0,0 0 20 0 0,0 0 21 0 0,120-16 2831 0 0,41-4-2691 0 0,184-32-434 0 0,-106 15 22 0 0,-185 30-273 0 0,0 3 1 0 0,0 2-1 0 0,0 3 0 0 0,0 2 1 0 0,15 4-93 0 0,-51-5-266 0 0,-1 1 1 0 0,13 5 265 0 0,-25-7-329 0 0,-1 1 1 0 0,1-1 0 0 0,-1 1-1 0 0,1 0 1 0 0,-1 1 0 0 0,1-1-1 0 0,-1 1 1 0 0,0 0 0 0 0,0 0-1 0 0,-1 0 1 0 0,3 3 328 0 0,-4-5-1239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3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3223 0 0,'0'0'143'0'0,"0"0"302"0"0,0 0 1167 0 0,0 0 511 0 0,0 0 100 0 0,0 0-189 0 0,0 0-855 0 0,0 0-379 0 0,0 0-80 0 0,1 2-24 0 0,3 7-145 0 0,-1 1 0 0 0,0-1 0 0 0,-1 0 0 0 0,0 1 0 0 0,-1-1 0 0 0,0 1 0 0 0,0 9-551 0 0,-1 1 540 0 0,1 1-1 0 0,1 1-539 0 0,1 28 455 0 0,-2-32-275 0 0,0-1 1 0 0,3 9-181 0 0,2 14 88 0 0,-5-29-63 0 0,-1-3-4 0 0,1-1 1 0 0,0 1-1 0 0,1 0 0 0 0,0-1 1 0 0,0 0-1 0 0,2 4-21 0 0,-3-10 35 0 0,0 1 1 0 0,-1 0-1 0 0,1-1 0 0 0,0 1 1 0 0,0 0-1 0 0,1-1 0 0 0,-1 0 1 0 0,0 1-1 0 0,0-1 0 0 0,1 0 0 0 0,-1 1 1 0 0,1-1-1 0 0,-1 0 0 0 0,1 0-35 0 0,0 0 45 0 0,-1 0-28 0 0,-1-1 0 0 0,1 0 1 0 0,-1 1-1 0 0,1-1 0 0 0,-1 0 0 0 0,1 0 0 0 0,-1 1 1 0 0,1-1-1 0 0,-1 0 0 0 0,1 0 0 0 0,0 0 1 0 0,-1 0-1 0 0,1 1 0 0 0,0-1 0 0 0,-1 0 1 0 0,1 0-1 0 0,-1 0 0 0 0,1-1 0 0 0,0 1 0 0 0,-1 0-17 0 0,2 0 61 0 0,0 0 142 0 0,-2 0-23 0 0,3 0-11 0 0,-1-1-133 0 0,1 1 0 0 0,-1-1 1 0 0,1 0-1 0 0,-1 0 0 0 0,0 0 0 0 0,0 0 0 0 0,0 0 0 0 0,1-1 0 0 0,-1 1 1 0 0,0-1-1 0 0,-1 1 0 0 0,1-1 0 0 0,0 0 0 0 0,0 0 0 0 0,-1 0 0 0 0,1 0-36 0 0,1-2 16 0 0,-1 0-1 0 0,0-1 0 0 0,1 1 0 0 0,-1-1 0 0 0,-1 0 1 0 0,1 1-1 0 0,-1-1 0 0 0,1-1-15 0 0,2-15 50 0 0,-1 1 1 0 0,0-1-1 0 0,-1-6-50 0 0,1-26 80 0 0,2-1 0 0 0,3 1-1 0 0,4-6-79 0 0,-4 24-48 0 0,2 1 0 0 0,2 0-1 0 0,0 1 1 0 0,3 0-1 0 0,4-5 49 0 0,-14 28-64 0 0,-5 9 0 0 0,2 0 0 0 0,-2 1 31 0 0,0-1-19 0 0,0 1 0 0 0,1-1 0 0 0,-1 1 0 0 0,0 0 0 0 0,1-1-1 0 0,-1 1 1 0 0,0 0 0 0 0,0-1 0 0 0,1 1 0 0 0,-1 0 0 0 0,1 0 0 0 0,-1-1 0 0 0,0 1 0 0 0,1 0 0 0 0,-1 0 0 0 0,1 0 0 0 0,-1-1 0 0 0,0 1 0 0 0,1 0 0 0 0,-1 0 0 0 0,1 0 0 0 0,-1 0 0 0 0,1 0 0 0 0,-1 0 0 0 0,1 0 52 0 0,8 1-88 0 0,66 13-122 0 0,-60-13 222 0 0,0 0-1 0 0,-1 1 1 0 0,8 2-12 0 0,-5 0 14 0 0,0-2 1 0 0,10 1-15 0 0,86 5 304 0 0,-77-8 0 0 0,1-2 0 0 0,36-6-304 0 0,12-5 424 0 0,-31 5-150 0 0,0-2-1 0 0,42-14-273 0 0,-80 19-96 0 0,-12 5 45 0 0,0-1 0 0 0,0 0 0 0 0,0 0 0 0 0,0-1 0 0 0,-1 1 0 0 0,1-1-1 0 0,0 1 1 0 0,-1-1 0 0 0,1 0 0 0 0,-1-1 0 0 0,0 1 0 0 0,0-1 0 0 0,0 1 0 0 0,0-1 0 0 0,2-3 51 0 0,10-12-3221 0 0,-15 18 1541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3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95 111 8087 0 0,'0'0'367'0'0,"0"0"0"0"0,0 0-107 0 0,0 0 418 0 0,0 0 214 0 0,0 0 42 0 0,0 0 0 0 0,1 2-32 0 0,-1 6-442 0 0,1 0 0 0 0,-1 0 0 0 0,-1 0 0 0 0,1 0 1 0 0,-1 0-1 0 0,0 0 0 0 0,-1 0 0 0 0,0 0 0 0 0,0-1 1 0 0,-1 1-1 0 0,0-1 0 0 0,0 0 0 0 0,-4 6-460 0 0,5-11 164 0 0,2-2-4 0 0,-1 2-114 0 0,0 0-1 0 0,0 0 0 0 0,-1 0 1 0 0,1 0-1 0 0,-1 0 0 0 0,1 0 1 0 0,-1 0-1 0 0,0-1 0 0 0,1 1-45 0 0,-1-1 40 0 0,-2 3 30 0 0,2-2-56 0 0,-16 6 118 0 0,6-2-57 0 0,10-5-22 0 0,-1-2 51 0 0,2 0-98 0 0,1 1 1 0 0,-1 0 0 0 0,1 0 0 0 0,-1 0 0 0 0,1 0 0 0 0,-1-1 0 0 0,1 1 0 0 0,-1 0 0 0 0,1 0 0 0 0,-1-1 0 0 0,1 1 0 0 0,0-1 0 0 0,-1 1-1 0 0,1 0 1 0 0,0-1 0 0 0,-1 1 0 0 0,1-1 0 0 0,-1 1-7 0 0,0-5 34 0 0,0 1 0 0 0,0-1-1 0 0,1 0 1 0 0,-1 1 0 0 0,1-1-1 0 0,0 0 1 0 0,0 1 0 0 0,1-1 0 0 0,0 1-1 0 0,-1-1 1 0 0,1 0 0 0 0,1 1 0 0 0,0-2-34 0 0,1-2 48 0 0,0 1 0 0 0,0 0 1 0 0,1 0-1 0 0,1 1 1 0 0,-1-1-1 0 0,1 1 1 0 0,4-5-49 0 0,6-5-3 0 0,2 1 1 0 0,-1 1-1 0 0,2 0 1 0 0,0 1 0 0 0,7-3 2 0 0,-9 8 41 0 0,-1 1 1 0 0,1 0 0 0 0,0 1 0 0 0,1 0 0 0 0,0 2 0 0 0,0 0 0 0 0,12-1-42 0 0,12 3 385 0 0,-37 3-261 0 0,6 4-47 0 0,-10-5-71 0 0,1 0 0 0 0,0 1 0 0 0,0-1 0 0 0,-1 1 0 0 0,1 0-1 0 0,-1-1 1 0 0,1 1 0 0 0,-1-1 0 0 0,1 1 0 0 0,-1 0-1 0 0,1 0 1 0 0,-1-1 0 0 0,1 1 0 0 0,-1 0 0 0 0,0 0-1 0 0,1-1 1 0 0,-1 1 0 0 0,0 0 0 0 0,0 0-6 0 0,1 2 13 0 0,8 18 28 0 0,-8-15-25 0 0,-1 0-2 0 0,0-1-3 0 0,1 1-1 0 0,-1-1 1 0 0,0 1 0 0 0,0 0-1 0 0,0-1 1 0 0,-1 1-1 0 0,0-1 1 0 0,0 1-1 0 0,-1 1-10 0 0,-4 10 25 0 0,-1 1-1 0 0,-6 9-24 0 0,5-10-4 0 0,2-3 4 0 0,1 3 0 0 0,3 1 0 0 0,3-1 0 0 0,0-14 0 0 0,0 1 0 0 0,1-1 0 0 0,-1 1 0 0 0,1-1 0 0 0,0 1 0 0 0,0-1 0 0 0,1 2 0 0 0,10 11 0 0 0,-9-13 0 0 0,1 0 0 0 0,-1 1 0 0 0,1-1 0 0 0,1 1 0 0 0,-1-1 0 0 0,0 0 0 0 0,1 0 0 0 0,-1-1 0 0 0,1 1 0 0 0,0-1 0 0 0,0-1 0 0 0,0 1 0 0 0,0-1 0 0 0,0 0 0 0 0,0 0 0 0 0,0-1 0 0 0,0 0 0 0 0,0 0 0 0 0,1 0 0 0 0,-1-1 0 0 0,2 0 0 0 0,10 0 0 0 0,4-1-132 0 0,-1-1-1 0 0,11-4 133 0 0,11-1-1356 0 0,-13 3-3796 0 0,-2-2-1707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3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4143 0 0,'0'0'319'0'0,"0"0"45"0"0,0 0 969 0 0,0 0 445 0 0,0 0 87 0 0,0 0-108 0 0,0 0-535 0 0,0 0-240 0 0,0 0-43 0 0,0 0-64 0 0,0 0-233 0 0,0 0-104 0 0,2-1-24 0 0,11-2-133 0 0,0 0-1 0 0,-1 1 1 0 0,1 1-1 0 0,0 0 1 0 0,0 1 0 0 0,0 1-1 0 0,6 0-380 0 0,1 2 178 0 0,0 1 0 0 0,8 3-178 0 0,20 4-136 0 0,-28-9-510 0 0,1-1-1 0 0,-1-1 1 0 0,0 0-1 0 0,1-2 1 0 0,6-1 646 0 0,-8 1-1485 0 0,8-2-4250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3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6911 0 0,'0'0'528'0'0,"0"0"-50"0"0,0 0 1051 0 0,0 0 499 0 0,0 0 99 0 0,0 0-205 0 0,0 0-923 0 0,3 0-410 0 0,36-1 905 0 0,-25 0-1166 0 0,1 0 1 0 0,0 1-1 0 0,-1 1 1 0 0,1 0-1 0 0,7 2-328 0 0,-4 0-22 0 0,1-1-1 0 0,1 0 1 0 0,-1-2-1 0 0,0 0 0 0 0,0-1 1 0 0,0-2 22 0 0,0 2-197 0 0,48-6-3485 0 0,-56 5 1335 0 0,17-1-3628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6 919 0 0,'3'-1'67'0'0,"7"-2"-615"0"0,-6 3 1849 0 0,0-1 0 0 0,-1 1 0 0 0,1 0 0 0 0,-1 0 0 0 0,1 0-1 0 0,3 1-1300 0 0,-5-1 2327 0 0,-2 0-1228 0 0,0 0-541 0 0,0 0-108 0 0,0 0-52 0 0,-1 14 110 0 0,0-10-435 0 0,-1 0-1 0 0,0 0 0 0 0,0-1 0 0 0,0 1 1 0 0,-1-1-1 0 0,1 1 0 0 0,-1-1 0 0 0,1 0 1 0 0,-1 0-1 0 0,-3 2-72 0 0,-34 28 587 0 0,38-31-553 0 0,-26 17 116 0 0,-1-1-1 0 0,0-1 0 0 0,-1-2 1 0 0,-6 2-150 0 0,-1 2 223 0 0,2 1 1 0 0,1 2-1 0 0,0 2 1 0 0,0 2-224 0 0,-51 35 308 0 0,47-33-308 0 0,-28 19 0 0 0,54-38 0 0 0,3 0 0 0 0,3-2 18 0 0,5-6 66 0 0,-4 18 140 0 0,4-16-197 0 0,1-1-1 0 0,-1 1 1 0 0,0 0-1 0 0,1 0 1 0 0,-1-1 0 0 0,1 1-1 0 0,0 0-26 0 0,0 2 41 0 0,1-1 1 0 0,0 0-1 0 0,0 1 0 0 0,0-1 0 0 0,0 0 0 0 0,1 1 0 0 0,-1-1 0 0 0,1 0 1 0 0,0 0-1 0 0,0 0 0 0 0,1-1 0 0 0,-1 1 0 0 0,2 1-41 0 0,1 1 61 0 0,0-1-1 0 0,0-1 0 0 0,0 1 0 0 0,1-1 1 0 0,-1 0-1 0 0,1 0 0 0 0,0 0 1 0 0,3 0-61 0 0,4 2 92 0 0,0 0 1 0 0,1-1 0 0 0,0-1-1 0 0,0 0 1 0 0,0-1 0 0 0,1-1-1 0 0,-1 0 1 0 0,2-1-93 0 0,9-1 111 0 0,1-2-1 0 0,-1-1 1 0 0,1-1 0 0 0,-1-1-1 0 0,14-5-110 0 0,180-57 335 0 0,-173 51-310 0 0,-44 15-25 0 0,26-7-41 0 0,-1-2-1 0 0,-1 0 0 0 0,0-2 1 0 0,-1-1-1 0 0,8-6 42 0 0,-32 18-11 0 0,1 0 0 0 0,-1 1 1 0 0,0-1 0 0 0,0 0-1 0 0,0 0 1 0 0,0 0-1 0 0,0 0 1 0 0,0 0 0 0 0,0 0-1 0 0,0 0 1 0 0,0 0-1 0 0,0-1 1 0 0,0 0 10 0 0,11-17-150 0 0,-7 13 102 0 0,10-21-71 0 0,-13 22 94 0 0,0 0 0 0 0,0 0 0 0 0,-1 0-1 0 0,1 0 1 0 0,-1-3 25 0 0,1-1-18 0 0,-2 6 6 0 0,1-1 0 0 0,-1 1 0 0 0,1-1 0 0 0,-1 1 0 0 0,0-1-1 0 0,0 0 1 0 0,-1 1 0 0 0,1-1 0 0 0,-1 1 0 0 0,0-1 0 0 0,0 1 0 0 0,0-2 12 0 0,0 4-2 0 0,1-1-5 0 0,-1 0 0 0 0,1-1 0 0 0,-1 1 0 0 0,0 0 0 0 0,0 0 0 0 0,0 0 0 0 0,0 0 0 0 0,0 0 0 0 0,-1 0 0 0 0,0-1 7 0 0,-10-4-17 0 0,8 6 3 0 0,2 1-10 0 0,0 0 1 0 0,-1-1-1 0 0,1 1 1 0 0,0 0-1 0 0,-1 0 1 0 0,1 0-1 0 0,-1 0 1 0 0,1 1-1 0 0,0-1 1 0 0,-1 1-1 0 0,1 0 1 0 0,0-1-1 0 0,-2 2 24 0 0,-7 1-85 0 0,-4 0-93 0 0,1 1-1 0 0,-1 1 1 0 0,1 0-1 0 0,1 1 1 0 0,-2 1 178 0 0,-27 11-384 0 0,22-9 312 0 0,1 0 0 0 0,0 1 0 0 0,1 0 0 0 0,0 2 0 0 0,-4 3 72 0 0,18-12 0 0 0,-2 4-2 0 0,-4 14 15 0 0,-1 1 56 0 0,10-17 25 0 0,2 0-48 0 0,1 0 1 0 0,0 0 0 0 0,0 0 0 0 0,0-1-1 0 0,1 1 1 0 0,-1-1 0 0 0,1 1-1 0 0,0-1 1 0 0,0 0 0 0 0,3 2-47 0 0,0 1 80 0 0,1 0 0 0 0,1 0-1 0 0,-1-1 1 0 0,1 0 0 0 0,3 2-80 0 0,-9-6-11 0 0,1-1 0 0 0,-1 1 0 0 0,1 0 0 0 0,0-1 0 0 0,0 1-1 0 0,0-1 1 0 0,0 0 0 0 0,0 0 0 0 0,0 0 0 0 0,0 0 11 0 0,7 1-123 0 0,-8-1-319 0 0,0-1 0 0 0,0 1 1 0 0,0-1-1 0 0,1 0 0 0 0,-1 1 1 0 0,0-1-1 0 0,1 0 0 0 0,-1-1 1 0 0,0 1-1 0 0,0 0 0 0 0,1-1 1 0 0,1 0 441 0 0,10-4-5306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29 220 13823 0 0,'-8'1'120'0'0,"7"-1"-22"0"0,-1 0-1 0 0,1 0 1 0 0,-1 0-1 0 0,1 1 1 0 0,-1-1-1 0 0,1-1 1 0 0,-1 1 0 0 0,1 0-1 0 0,-1 0 1 0 0,1 0-1 0 0,0-1 1 0 0,-1 1-1 0 0,1-1-97 0 0,56 7 1999 0 0,5-1-1632 0 0,0-3 0 0 0,0-2 0 0 0,30-6-367 0 0,-34 3 504 0 0,347-15 1987 0 0,-136-10-2323 0 0,-111 10-171 0 0,-52 7-1047 0 0,-1-5 0 0 0,88-26 1050 0 0,-179 38-694 0 0,0-1-1 0 0,0 0 0 0 0,-1 0 1 0 0,1-1-1 0 0,-1-1 0 0 0,0 0 1 0 0,-1-1-1 0 0,3-2 695 0 0,22-23-2047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22 7831 0 0,'17'-4'215'0'0,"26"-8"404"0"0,-32 8-358 0 0,-9 3 1019 0 0,-2 1 444 0 0,0 0 89 0 0,0 0-165 0 0,0 0-741 0 0,0 0-331 0 0,0 0-61 0 0,0 0 9 0 0,0 0 104 0 0,0 0 48 0 0,0 0 10 0 0,0 0-35 0 0,0 0-158 0 0,0 0-69 0 0,-14 0 349 0 0,-4 4-697 0 0,0 0-1 0 0,1 1 0 0 0,-3 1-75 0 0,-11 4-71 0 0,-265 83-1273 0 0,241-75 1057 0 0,27-7 77 0 0,-1-3-1 0 0,-3 1 211 0 0,-42 6-605 0 0,74-14 574 0 0,-1-1 1 0 0,1 0-1 0 0,-1 0 1 0 0,1 0-1 0 0,-1 0 1 0 0,1 0-1 0 0,-1 0 1 0 0,0 1-1 0 0,1-1 1 0 0,-1 0-1 0 0,1-1 1 0 0,-1 1-1 0 0,1 0 1 0 0,-1 0-1 0 0,1 0 1 0 0,-1 0-1 0 0,1 0 1 0 0,-1 0-1 0 0,1-1 1 0 0,-1 1 30 0 0,1 0-45 0 0,0-1 0 0 0,0 1 1 0 0,-1 0-1 0 0,1 0 0 0 0,0-1 0 0 0,0 1 1 0 0,0 0-1 0 0,0-1 0 0 0,0 1 0 0 0,0 0 1 0 0,0-1-1 0 0,0 1 0 0 0,0 0 0 0 0,0 0 1 0 0,0-1-1 0 0,0 1 0 0 0,0 0 0 0 0,0-1 1 0 0,0 1-1 0 0,0 0 0 0 0,0-1 0 0 0,0 1 1 0 0,0 0-1 0 0,1 0 0 0 0,-1-1 45 0 0,1-1-170 0 0,0 0-1 0 0,0 0 1 0 0,0 0-1 0 0,1 0 1 0 0,-1 0 0 0 0,0 0-1 0 0,1 1 1 0 0,0-1-1 0 0,0 0 171 0 0,5-6-312 0 0,1 1-129 0 0,-6 9 308 0 0,-4 8 115 0 0,0-4 18 0 0,-1 0 0 0 0,0-1 0 0 0,0 1 0 0 0,-1-1 0 0 0,1 1 0 0 0,-1-1 0 0 0,0 0 0 0 0,-4 4 0 0 0,-5 6 0 0 0,3-4 25 0 0,0-1-1 0 0,0 0 1 0 0,-1 0-1 0 0,0-1 1 0 0,-1 0-1 0 0,0-1 1 0 0,0-1-1 0 0,-6 3-24 0 0,-7 6 178 0 0,19-12-58 0 0,0 0 1 0 0,0 0-1 0 0,0-1 0 0 0,-1 1 1 0 0,1-2-1 0 0,-2 2-120 0 0,-25 13 250 0 0,61-3-484 0 0,-2-7 196 0 0,-14-8 17 0 0,-3-1 16 0 0,19 2 5 0 0,0 1 0 0 0,1 2 0 0 0,5 1 0 0 0,-4 1 0 0 0,-1-3 0 0 0,26 0 0 0 0,-36-1 95 0 0,-1 0-1 0 0,0 1 0 0 0,1 0 1 0 0,-1 2-1 0 0,-1 0 0 0 0,1 2 1 0 0,0-1-1 0 0,9 6-94 0 0,-20-7 46 0 0,-1 0 0 0 0,1 0-1 0 0,-1 0 1 0 0,1 1 0 0 0,-1 0 0 0 0,-1 0 0 0 0,1 1-1 0 0,-1-1 1 0 0,0 1 0 0 0,0 0 0 0 0,-1 0 0 0 0,1 1 0 0 0,-2 0-1 0 0,1-1 1 0 0,-1 1 0 0 0,0 1 0 0 0,0-1 0 0 0,-1 0-1 0 0,1 1 1 0 0,-2-1 0 0 0,1 1 0 0 0,-1 7-46 0 0,-1-11 75 0 0,-1 0-1 0 0,0 0 1 0 0,0-1 0 0 0,0 1 0 0 0,-1 0 0 0 0,1 0-1 0 0,-1-1 1 0 0,0 1 0 0 0,0 0 0 0 0,0-1-1 0 0,0 0 1 0 0,-2 2-75 0 0,0-2 92 0 0,0 1-1 0 0,1-1 1 0 0,-1-1-1 0 0,0 1 1 0 0,0-1 0 0 0,-1 1-1 0 0,1-1 1 0 0,0 0-1 0 0,-1-1 1 0 0,1 1-1 0 0,-1-1 1 0 0,0 1-92 0 0,-14 1 227 0 0,0 1 0 0 0,-9-1-227 0 0,12-2 78 0 0,-86 7-258 0 0,-1-4 180 0 0,72-4-103 0 0,13 0 5 0 0,-1-1 1 0 0,1-1-1 0 0,0-1 0 0 0,-9-3 98 0 0,-7-1-325 0 0,31 7 112 0 0,0-1 1 0 0,1 1-1 0 0,-1-1 0 0 0,1 0 0 0 0,-1 0 1 0 0,1 0-1 0 0,-3-2 213 0 0,4 2-909 0 0,10-7-458 0 0,0 1 1 0 0,1 0 0 0 0,0 0 0 0 0,0 0 0 0 0,11-4 1366 0 0,7 0-4119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41 4607 0 0,'17'-8'884'0'0,"0"0"-1"0"0,0 2 0 0 0,16-5-883 0 0,-12 4 2921 0 0,-18 6-1213 0 0,-1 1-540 0 0,-1 0-1037 0 0,0 0-1 0 0,-1 0 1 0 0,1 0-1 0 0,-1 0 1 0 0,1 0 0 0 0,-1 1-1 0 0,1-1 1 0 0,-1 0 0 0 0,1 0-1 0 0,-1 0 1 0 0,1 0-1 0 0,-1 0 1 0 0,1 1 0 0 0,-1-1-1 0 0,1 0 1 0 0,-1 1 0 0 0,1-1-1 0 0,-1 0 1 0 0,1 1-1 0 0,-1-1 1 0 0,1 1-131 0 0,2 12 1210 0 0,-3-6-996 0 0,0 0 0 0 0,0 0 0 0 0,-1 0-1 0 0,0 0 1 0 0,-1 0 0 0 0,0-1 0 0 0,0 1 0 0 0,0 0-1 0 0,-1-1 1 0 0,1 1 0 0 0,-2-1 0 0 0,1 0-1 0 0,-1 0 1 0 0,0 0-214 0 0,-9 13 432 0 0,-2 0 0 0 0,0-1-1 0 0,-9 8-431 0 0,5-6 74 0 0,-1 0-1 0 0,-1-2 0 0 0,-1 0 1 0 0,0-1-1 0 0,-1-2 0 0 0,-25 14-73 0 0,18-10-2 0 0,24-15 13 0 0,1 1 0 0 0,-2-1 0 0 0,1-1 0 0 0,0 1 1 0 0,-1-1-12 0 0,-5 2 10 0 0,1 3-10 0 0,5 0-13 0 0,5-6-67 0 0,1-2-65 0 0,0 0-7 0 0,0 0 6 0 0,0 0-4 0 0,0 0-29 0 0,-1 2-12 0 0,-1 2 119 0 0,2-4 57 0 0,0 1 0 0 0,0-1 0 0 0,0 0 0 0 0,0 1 0 0 0,-1-1 0 0 0,1 0 0 0 0,0 0 0 0 0,0 1 1 0 0,0-1-1 0 0,0 0 0 0 0,0 1 0 0 0,0-1 0 0 0,0 0 0 0 0,0 0 0 0 0,1 1 0 0 0,-1-1 0 0 0,0 0 0 0 0,0 1 1 0 0,0-1-1 0 0,0 0 0 0 0,0 0 0 0 0,0 1 0 0 0,1-1 0 0 0,-1 0 0 0 0,0 0 0 0 0,0 1 15 0 0,2 0-5 0 0,-1 0 0 0 0,1 1-1 0 0,0-1 1 0 0,-1 0 0 0 0,1 0-1 0 0,0 0 1 0 0,0 0 0 0 0,0 0-1 0 0,0 0 1 0 0,0-1 0 0 0,0 1 0 0 0,0-1-1 0 0,0 1 1 0 0,0-1 0 0 0,0 0-1 0 0,1 0 6 0 0,5 1 4 0 0,27 2 303 0 0,0-1-1 0 0,1-2 1 0 0,8-1-307 0 0,-39 0 29 0 0,16 0 200 0 0,-1-2-1 0 0,1-1 0 0 0,5-2-228 0 0,-6 1 179 0 0,0 2-1 0 0,0 0 0 0 0,8 0-178 0 0,20-4 139 0 0,-37 5-129 0 0,-1 0 1 0 0,1 1-1 0 0,0 0 0 0 0,5 0-10 0 0,-10 2-152 0 0,-1-1 0 0 0,1 0 0 0 0,-1 0 0 0 0,1-1 0 0 0,-1 0 0 0 0,1 0 0 0 0,-1 0 0 0 0,0 0 0 0 0,5-3 152 0 0,-8 3-594 0 0,0-1-650 0 0,4-8-284 0 0,0-2-58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13791 0 0,'0'0'630'0'0,"0"0"-13"0"0,-2 2-393 0 0,-4 4 172 0 0,0 0 1 0 0,1 1-1 0 0,-1 0 0 0 0,1 0 1 0 0,0 1-1 0 0,1-1 0 0 0,0 1 1 0 0,-1 2-397 0 0,-14 25 854 0 0,3-7-174 0 0,2-1 0 0 0,-3 10-680 0 0,-11 22 555 0 0,-83 160 330 0 0,46-79-670 0 0,41-86-122 0 0,20-46-116 0 0,1 1 0 0 0,0 0 0 0 0,0 0-1 0 0,1 0 1 0 0,0 3 23 0 0,1-10-129 0 0,2 1-238 0 0,7 20-2738 0 0,-8-21 1258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5983 0 0,'0'0'274'0'0,"0"0"-6"0"0,1-2-172 0 0,3-5 340 0 0,-3 5 501 0 0,0 1 0 0 0,-1 0 1 0 0,1 0-1 0 0,0 0 0 0 0,0 0 1 0 0,0 0-1 0 0,0 0 0 0 0,1 0 0 0 0,-1 0 1 0 0,0 1-1 0 0,0-1 0 0 0,0 0 1 0 0,1 1-1 0 0,-1-1 0 0 0,0 1 1 0 0,1-1-938 0 0,10-3 3848 0 0,-1 1-5647 0 0,11-6 1948 0 0,-20 8-181 0 0,-6 13 139 0 0,2-6-24 0 0,3-5-78 0 0,-2 1-3 0 0,-20 18 239 0 0,20-19-187 0 0,1-1-11 0 0,0 0-106 0 0,0 0-6 0 0,0 0 2 0 0,0 0 18 0 0,0 0 108 0 0,0 0-95 0 0,0 0-486 0 0,0 0-179 0 0,0 0-31 0 0,0 0-180 0 0,0 0-738 0 0,0 0-316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3223 0 0,'0'0'143'0'0,"0"0"394"0"0,0 0 1553 0 0,0 0 675 0 0,0 0 136 0 0,0 3-326 0 0,-22 158 1654 0 0,20-144-3907 0 0,-1 0 0 0 0,-1 0-1 0 0,-1 0 1 0 0,0-1 0 0 0,-6 11-322 0 0,-11 20 1023 0 0,-7 10-1023 0 0,27-54 24 0 0,-15 32 721 0 0,-8 25-745 0 0,16-34 170 0 0,-2-1 0 0 0,-1 0-1 0 0,-1-1 1 0 0,-7 10-170 0 0,-3 0 86 0 0,13-17-67 0 0,-1-1-1 0 0,-1-1 0 0 0,-10 11-18 0 0,14-18 22 0 0,6-7 4 0 0,2-1-92 0 0,0 0-16 0 0,0 0-175 0 0,4 0-771 0 0,14-3-328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13159 0 0,'0'0'598'0'0,"0"0"-9"0"0,0 0-308 0 0,0 0 91 0 0,0 0 79 0 0,0 0 18 0 0,0 0 34 0 0,0 0 129 0 0,0 0 59 0 0,0 0 11 0 0,4 1-3 0 0,8 0-221 0 0,0-1-1 0 0,0 0 1 0 0,0 0 0 0 0,0-2-1 0 0,11-1-477 0 0,19-2 598 0 0,0 1-274 0 0,0-1 0 0 0,0-2-1 0 0,10-4-323 0 0,41-10 849 0 0,83-6-849 0 0,-168 26 15 0 0,14-2 0 0 0,-1 1-1 0 0,0 2 1 0 0,1 0 0 0 0,-1 1-1 0 0,0 1 1 0 0,0 0 0 0 0,0 2-1 0 0,21 7-14 0 0,-39-11-541 0 0,3 2 1203 0 0,-1-2-7460 0 0,-5 0 4918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14335 0 0,'0'0'662'0'0,"0"0"-18"0"0,0 0-303 0 0,0 0 263 0 0,0 0 164 0 0,0 0 31 0 0,-1 3-58 0 0,-16 63 1028 0 0,6-29 199 0 0,-3 24-1968 0 0,6-15 520 0 0,-2-1 0 0 0,-2 0 0 0 0,-14 33-520 0 0,15-46 67 0 0,8-22-79 0 0,0 1-1 0 0,-1-1 1 0 0,-1-1 0 0 0,0 1-1 0 0,-1 2 13 0 0,-7 8-820 0 0,-2 0 0 0 0,0 0-1 0 0,-13 12 821 0 0,26-30-1381 0 0,2-2-54 0 0,0 0-5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3223 0 0,'0'0'143'0'0,"0"0"429"0"0,0 0 1697 0 0,0 0 739 0 0,0 0 147 0 0,0 0-328 0 0,2 2-1486 0 0,4 0-1011 0 0,0 1 0 0 0,-1-1 0 0 0,1 0 0 0 0,0 0 0 0 0,0-1 0 0 0,1 0 0 0 0,-1 0 0 0 0,0 0 0 0 0,5-1-330 0 0,14 0 1414 0 0,22-3-1414 0 0,-25 2 356 0 0,140-17 1317 0 0,-113 13-929 0 0,6-3-744 0 0,-17 2 456 0 0,-1 2-1 0 0,22 0-455 0 0,-49 4 24 0 0,3 0 18 0 0,1 0-1 0 0,-1 1 1 0 0,1 1-1 0 0,2 0-41 0 0,-14-1-448 0 0,9 8-2218 0 0,-11-9 815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42 12151 0 0,'3'-2'555'0'0,"3"-2"-200"0"0,-2 2-297 0 0,0-1-1 0 0,-1 1 0 0 0,1 0 1 0 0,0 0-1 0 0,0 0 1 0 0,0 1-1 0 0,2-1-57 0 0,5-2 319 0 0,-5 1 305 0 0,1 1-1 0 0,0-1 1 0 0,0 1 0 0 0,0 1-1 0 0,0-1 1 0 0,0 1-1 0 0,6 0-623 0 0,-13 2 7 0 0,1 0 0 0 0,0 1 0 0 0,-1-1-1 0 0,1 0 1 0 0,0 0 0 0 0,-1 1 0 0 0,0-1 0 0 0,1 0-1 0 0,-1 1 1 0 0,0-1-7 0 0,0 1 0 0 0,0 0 0 0 0,0 0 0 0 0,0 0 0 0 0,0 0 0 0 0,0 0 0 0 0,0 0 0 0 0,-1 0 0 0 0,1-1-1 0 0,-1 1 1 0 0,0 0 0 0 0,1 0 0 0 0,-1 0 0 0 0,0-1 0 0 0,-1 2 0 0 0,-18 25 39 0 0,11-17 21 0 0,2-1-16 0 0,-31 41 406 0 0,-12 24-450 0 0,-49 82 251 0 0,45-72-194 0 0,-16 28-50 0 0,49-79 61 0 0,13-21-239 0 0,0 0-1 0 0,-5 12 172 0 0,1-3-5774 0 0,6-11 140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16351 0 0,'3'-1'752'0'0,"30"-22"272"0"0,-13 11 490 0 0,-17 29-1499 0 0,-5-12-21 0 0,0-1-1 0 0,0 2-201 0 0,0-1 0 0 0,0 1-1 0 0,0-1 1 0 0,-1 1 0 0 0,0-1-1 0 0,0 0 1 0 0,0 0 0 0 0,0 0-1 0 0,-1-1 1 0 0,0 1 0 0 0,0-1 0 0 0,-1 0-1 0 0,0 0 209 0 0,4-2-1334 0 0,1-2-282 0 0,0 0-59 0 0,0 0-12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15663 0 0,'0'0'356'0'0,"-1"2"50"0"0,0 2-363 0 0,0-1 0 0 0,0 0 0 0 0,0 0 0 0 0,0 0 0 0 0,-1 0 0 0 0,0-1 1 0 0,1 1-1 0 0,-1 0 0 0 0,0-1 0 0 0,0 1 0 0 0,-2 1-43 0 0,-30 30 428 0 0,21-23-372 0 0,-25 29 112 0 0,2 0 0 0 0,1 3 0 0 0,-3 8-168 0 0,-87 140 956 0 0,-12 15-376 0 0,121-184-580 0 0,-64 92 0 0 0,60-84 0 0 0,-1-1 0 0 0,-8 7 0 0 0,12-19-64 0 0,16-15-273 0 0,1-2-138 0 0,0 0-33 0 0,0 0 66 0 0,-1-2 398 0 0,1 0 0 0 0,-1 0 0 0 0,1 1 0 0 0,0-1 0 0 0,-1 0 0 0 0,1 0 0 0 0,0 0 0 0 0,0 1 0 0 0,0-1 0 0 0,1 0 0 0 0,-1-1 44 0 0,0 1-124 0 0,2-11-257 0 0,0 1 0 0 0,0 0 1 0 0,1 0-1 0 0,1 0 0 0 0,0 0 1 0 0,1 1-1 0 0,0-1 0 0 0,2-2 381 0 0,1 1-312 0 0,0 1 1 0 0,1 1-1 0 0,0-1 0 0 0,1 1 0 0 0,0 1 0 0 0,2-1 312 0 0,19-16-785 0 0,18-11 785 0 0,-41 32 0 0 0,0 1 0 0 0,0 0 0 0 0,1 0 0 0 0,-1 1 0 0 0,1 0 0 0 0,0 1 0 0 0,0 0 0 0 0,0 0 0 0 0,1 1 0 0 0,-1 0 0 0 0,1 0 0 0 0,-1 1 0 0 0,1 1 0 0 0,-1 0 0 0 0,1 0 0 0 0,6 1 0 0 0,-13 0 109 0 0,1 0-1 0 0,-1 0 1 0 0,0 0 0 0 0,1 0-1 0 0,-1 1 1 0 0,0-1-1 0 0,0 1 1 0 0,0 0-1 0 0,0 0 1 0 0,0 0 0 0 0,0 0-1 0 0,-1 1 1 0 0,1-1-1 0 0,-1 1 1 0 0,1-1-1 0 0,-1 1 1 0 0,0 0 0 0 0,0 0-1 0 0,-1 0 1 0 0,1 0-1 0 0,0 0 1 0 0,-1 1-1 0 0,1 2-108 0 0,0 0 269 0 0,0 0 0 0 0,0 0 0 0 0,0 0 0 0 0,-1 0 0 0 0,0 0-1 0 0,-1 0 1 0 0,1 0 0 0 0,-1 1 0 0 0,0-1 0 0 0,-1 0 0 0 0,1 0-1 0 0,-1 1 1 0 0,-1 0-269 0 0,-1 3 429 0 0,-1 1 0 0 0,0-1 0 0 0,0 0-1 0 0,-1 0 1 0 0,-5 6-429 0 0,8-13-391 0 0,0 0 1 0 0,-1 0-1 0 0,1 0 0 0 0,-1 0 0 0 0,0-1 0 0 0,0 1 0 0 0,0-1 1 0 0,-1 1 390 0 0,-1 1-1076 0 0,3-3-458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440 348 11831 0 0,'6'-4'180'0'0,"-4"2"-57"0"0,0 1 0 0 0,0-1 0 0 0,1 1 1 0 0,-1 0-1 0 0,1 0 0 0 0,-1 0 0 0 0,1 0 0 0 0,-1 0 0 0 0,3 0-123 0 0,0 0 445 0 0,-1-1-1 0 0,1 0 1 0 0,-1 0-1 0 0,0 0 0 0 0,0-1 1 0 0,1 0-1 0 0,-2 1 1 0 0,1-1-1 0 0,1-2-444 0 0,5-3 763 0 0,-9 7-738 0 0,1 0 0 0 0,-1 0 0 0 0,0 0 0 0 0,1 0 0 0 0,-1 0 0 0 0,0 0-1 0 0,0-1 1 0 0,0 1 0 0 0,0 0 0 0 0,0-1 0 0 0,0 1 0 0 0,-1-1 0 0 0,1 1 0 0 0,0-1 0 0 0,-1 1 0 0 0,1-3-25 0 0,1 0 14 0 0,-1 0 1 0 0,0-1 0 0 0,0 1 0 0 0,0-1 0 0 0,0 0-1 0 0,-1 1 1 0 0,0-1 0 0 0,0-3-15 0 0,-4-40 72 0 0,4 42-52 0 0,-3-13-22 0 0,0-1 0 0 0,-1 1-1 0 0,-3-3 3 0 0,5 14-116 0 0,-1 1 1 0 0,0-1-1 0 0,0 1 0 0 0,-1-1 0 0 0,0 1 0 0 0,0 0 1 0 0,0 1-1 0 0,-6-7 116 0 0,7 10-115 0 0,-1 1 0 0 0,1-1 1 0 0,0 1-1 0 0,-1 0 0 0 0,0 0 0 0 0,0 0 0 0 0,1 0 1 0 0,-1 1-1 0 0,0-1 0 0 0,0 1 0 0 0,0 0 0 0 0,-1 0 1 0 0,1 0-1 0 0,0 1 0 0 0,0 0 0 0 0,0 0 0 0 0,-1 0 1 0 0,1 0-1 0 0,0 0 0 0 0,0 1 0 0 0,-1 0 115 0 0,-14 3-303 0 0,-1 0 1 0 0,1 1-1 0 0,-16 7 303 0 0,31-10 10 0 0,-13 4 43 0 0,0 1 0 0 0,1 0 1 0 0,0 2-1 0 0,0 0 1 0 0,1 0-1 0 0,0 2 1 0 0,1 0-1 0 0,0 0 1 0 0,1 1-1 0 0,0 1 0 0 0,1 0 1 0 0,0 1-1 0 0,1 1-53 0 0,8-12 38 0 0,-17 24 408 0 0,2 0-1 0 0,-13 26-445 0 0,27-45 108 0 0,0 1-1 0 0,1 0 1 0 0,0 0-1 0 0,0 0 0 0 0,0 0 1 0 0,1 0-1 0 0,1 1 1 0 0,0-1-1 0 0,0 1 0 0 0,1-1 1 0 0,0 10-108 0 0,0-17 39 0 0,1 0 0 0 0,-1 0 0 0 0,0-1 0 0 0,1 1 0 0 0,-1 0 0 0 0,1 0 1 0 0,0 0-1 0 0,-1 0 0 0 0,1 0 0 0 0,0-1 0 0 0,0 1 0 0 0,0 0 0 0 0,0-1 0 0 0,1 1 0 0 0,-1-1 0 0 0,0 1 0 0 0,1-1 1 0 0,-1 0-1 0 0,1 1 0 0 0,-1-1 0 0 0,1 0 0 0 0,0 0 0 0 0,-1 0 0 0 0,1 0 0 0 0,0 0 0 0 0,0-1 0 0 0,-1 1 0 0 0,1-1 0 0 0,0 1 1 0 0,0-1-1 0 0,0 1 0 0 0,0-1 0 0 0,0 0 0 0 0,0 0 0 0 0,0 0 0 0 0,2 0-39 0 0,6-1 123 0 0,1 0 0 0 0,0-1-1 0 0,-1 0 1 0 0,1 0 0 0 0,8-4-123 0 0,-15 4 50 0 0,23-7 150 0 0,-1-2 0 0 0,1-1 0 0 0,1-3-200 0 0,-6 4 24 0 0,-16 9-22 0 0,-1-1 1 0 0,1-1-1 0 0,-1 1 1 0 0,1-1-1 0 0,1-2-2 0 0,0-1-4 0 0,0-1 1 0 0,0 0-1 0 0,0-1 0 0 0,1-3 4 0 0,5-10-139 0 0,-12 20 67 0 0,-1 2 0 0 0,0 0-4 0 0,-1 1 0 0 0,-10 9 96 0 0,0 0 0 0 0,1 1 0 0 0,0 0 0 0 0,1 1 0 0 0,0 0 0 0 0,0 1 1 0 0,-2 7-21 0 0,-13 26 517 0 0,-9 26-517 0 0,19-41 122 0 0,-4 12-47 0 0,6-15 11 0 0,0 0 0 0 0,-2-1 1 0 0,-1 0-1 0 0,-17 22-86 0 0,5-16-1217 0 0,-29 27 1217 0 0,46-54-1417 0 0,8-5-2855 0 0,2-1 2370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3:4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9 12463 0 0,'2'-1'572'0'0,"0"0"-358"0"0,20-4 352 0 0,-10 3-458 0 0,-10 2 450 0 0,-2 0 179 0 0,0 0 30 0 0,0 0-43 0 0,0 0-212 0 0,0 0-96 0 0,0 0-22 0 0,0 0-43 0 0,-1 2-174 0 0,-7 8-104 0 0,1-1-1 0 0,-1-1 0 0 0,-1 1 0 0 0,0-2 1 0 0,-9 8-73 0 0,-55 33 99 0 0,18-13-50 0 0,10-3-40 0 0,-2 0-8 0 0,-43 37-1 0 0,48-34 0 0 0,20-17 0 0 0,-15 15 0 0 0,-25 34 25 0 0,3 3 0 0 0,-7 17-25 0 0,58-75-15 0 0,1 0 0 0 0,1 0 1 0 0,0 0-1 0 0,0 0 0 0 0,0 6 15 0 0,3-5 11 0 0,4-11 2 0 0,-1-1 0 0 0,1 1 1 0 0,0 0-1 0 0,-1 0 0 0 0,1-1 0 0 0,0 1 0 0 0,0-1 1 0 0,0 1-1 0 0,0-1 0 0 0,0 1 0 0 0,1-1 1 0 0,-1 0-1 0 0,0 1 0 0 0,1-1 0 0 0,-1 0 0 0 0,1 0 1 0 0,-1 0-1 0 0,1 0 0 0 0,-1 0 0 0 0,1 0 1 0 0,0-1-1 0 0,-1 1 0 0 0,1 0 0 0 0,0-1-13 0 0,8 4 170 0 0,0-1-1 0 0,0-1 0 0 0,8 2-169 0 0,5-1 255 0 0,1-1 0 0 0,0-1 0 0 0,0-1-1 0 0,18-3-254 0 0,95-15 588 0 0,-115 15-459 0 0,55-13 1107 0 0,37-13-1236 0 0,-65 16 280 0 0,86-26 504 0 0,23-14-784 0 0,-145 47-54 0 0,-1 0-1 0 0,0 0 1 0 0,0-1-1 0 0,3-3 55 0 0,-14 9-6 0 0,1 0-122 0 0,-1-1 5 0 0,0 2 109 0 0,-1-1-1 0 0,1 0 0 0 0,-1 1 0 0 0,1-1 1 0 0,-1 0-1 0 0,1 0 0 0 0,-1 1 0 0 0,0-1 0 0 0,1 0 1 0 0,-1 0-1 0 0,0 1 0 0 0,1-1 0 0 0,-1 0 0 0 0,0 0 1 0 0,0 0-1 0 0,0 0 0 0 0,0 0 0 0 0,0 1 1 0 0,0-1-1 0 0,0 0 0 0 0,0 0 0 0 0,0 0 0 0 0,0 0 1 0 0,-1 1-1 0 0,1-1 0 0 0,0 0 0 0 0,0 0 0 0 0,-1 0 1 0 0,1 0 14 0 0,-2 0-15 0 0,1-1 1 0 0,0 1 0 0 0,0 0-1 0 0,-1-1 1 0 0,1 1 0 0 0,-1 0-1 0 0,1 0 1 0 0,-1 0 0 0 0,0 0-1 0 0,1 1 1 0 0,-1-1 0 0 0,0 0-1 0 0,0 1 1 0 0,0-1 14 0 0,-5-2-47 0 0,0 0 0 0 0,1 0-1 0 0,-1-1 1 0 0,1 1 0 0 0,-3-4 47 0 0,-22-11-137 0 0,16 11 47 0 0,0 1 0 0 0,0 1 0 0 0,0 0-1 0 0,-1 1 1 0 0,-4-1 90 0 0,14 4-19 0 0,1 1 0 0 0,-1-1-1 0 0,0 1 1 0 0,0 1 0 0 0,0-1-1 0 0,0 1 1 0 0,0 0 0 0 0,1 0-1 0 0,-1 1 1 0 0,0-1 0 0 0,1 1-1 0 0,-1 1 1 0 0,1-1 0 0 0,0 1-1 0 0,0 0 1 0 0,-1 0 19 0 0,-1 2-9 0 0,0 1 0 0 0,0-1 0 0 0,1 1 0 0 0,0 0 0 0 0,0 1-1 0 0,0-1 1 0 0,1 1 0 0 0,0 0 0 0 0,0 1 0 0 0,1-1 0 0 0,-2 6 9 0 0,3-7 22 0 0,1-1-1 0 0,0 1 1 0 0,0 0 0 0 0,0-1-1 0 0,1 1 1 0 0,0 0 0 0 0,0 0-1 0 0,0 0 1 0 0,1 0 0 0 0,0 0-1 0 0,0 0 1 0 0,1 0 0 0 0,-1 0-1 0 0,1 0 1 0 0,0-1-1 0 0,3 7-20 0 0,-1 2 191 0 0,-3-12-190 0 0,1 0 0 0 0,-1-1 0 0 0,0 1 0 0 0,0-1 0 0 0,1 1 0 0 0,-1-1 0 0 0,1 1 0 0 0,-1-1 0 0 0,1 0 0 0 0,0 1 0 0 0,0-1 0 0 0,-1 0-1 0 0,1 1 1 0 0,0-1 0 0 0,0 0 0 0 0,0 0 0 0 0,0 0 0 0 0,1 0 0 0 0,-1 0 0 0 0,0 0 0 0 0,2 1-2 0 0,-3-2-209 0 0,14 9 152 0 0,-12-9-377 0 0,-1 0 0 0 0,0 1 0 0 0,0-1 1 0 0,0 0-1 0 0,1 1 0 0 0,-1-1 1 0 0,0 0-1 0 0,0 0 0 0 0,1 0 0 0 0,-1 0 1 0 0,1-1 433 0 0,20-3-1758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4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3679 0 0,'0'0'284'0'0,"0"0"-25"0"0,0 0 589 0 0,0 0 279 0 0,0 0 51 0 0,0 0-90 0 0,0 0-405 0 0,3 1-184 0 0,7 3-34 0 0,-7-2-20 0 0,8-10 326 0 0,25-13 830 0 0,-33 20-1334 0 0,-3 1-55 0 0,0 0-20 0 0,0 0-7 0 0,0 0-9 0 0,0 0-33 0 0,0 0-14 0 0,0 0-1 0 0,0 0 7 0 0,0 0 28 0 0,0 0 11 0 0,0 0 2 0 0,-1 2-36 0 0,-1 0-1 0 0,1 0 0 0 0,0 1 0 0 0,-1-1 1 0 0,1 0-1 0 0,-1 0 0 0 0,0-1 0 0 0,1 1 1 0 0,-1 0-1 0 0,0 0 0 0 0,0-1 1 0 0,-1 1-140 0 0,3-2-24 0 0,-1 1 128 0 0,1-1-9 0 0,0 0-6 0 0,0 0 69 0 0,0 0 290 0 0,0 0 126 0 0,0 0 30 0 0,0 0-130 0 0,0 0-566 0 0,0 0-247 0 0,0 0-49 0 0,0 0 72 0 0,0 0 325 0 0,0 0 69 0 0,0 0 0 0 0,0 0 0 0 0,10-9-12 0 0,6-5-55 0 0,-5 3 35 0 0,0-3-28 0 0,-10 13 13 0 0,-1 1-50 0 0,-3 5 134 0 0,3-5-95 0 0,0 1 1 0 0,0-1-1 0 0,0 1 0 0 0,0-1 1 0 0,0 1-1 0 0,0-1 0 0 0,0 1 1 0 0,-1-1-1 0 0,1 1 0 0 0,0-1 1 0 0,0 1-1 0 0,0-1 0 0 0,-1 0 1 0 0,1 1-1 0 0,0-1 1 0 0,-1 1-1 0 0,1-1 0 0 0,-1 1-20 0 0,1-1-111 0 0,-12 14 658 0 0,11-14-572 0 0,1 0 0 0 0,0 0 0 0 0,0 0 0 0 0,0 1 0 0 0,-1-1 0 0 0,1 0 0 0 0,0 0 0 0 0,0 0 0 0 0,0 1 0 0 0,-1-1 0 0 0,1 0 0 0 0,0 0 0 0 0,0 1 0 0 0,0-1 0 0 0,0 0 0 0 0,0 0-1 0 0,0 1 1 0 0,0-1 0 0 0,0 0 0 0 0,0 0 0 0 0,0 1 0 0 0,0-1 0 0 0,0 0 0 0 0,0 0 0 0 0,0 1 0 0 0,0-1 0 0 0,0 0 0 0 0,0 0 0 0 0,0 1 0 0 0,0-1 0 0 0,0 0 0 0 0,0 0 0 0 0,0 1 0 0 0,0-1 0 0 0,0 0 0 0 0,0 0 0 0 0,1 0 0 0 0,-1 1 0 0 0,0-1 0 0 0,0 0 0 0 0,0 0 0 0 0,0 0 0 0 0,1 1 0 0 0,-1-1 0 0 0,0 0 0 0 0,0 0 0 0 0,0 0 0 0 0,1 0 0 0 0,-1 1 0 0 0,0-1 0 0 0,0 0 0 0 0,1 0 0 0 0,-1 0 0 0 0,0 0 0 0 0,0 0 0 0 0,1 0 0 0 0,-1 0 0 0 0,0 0 0 0 0,0 0 0 0 0,1 0 0 0 0,-1 0 0 0 0,0 0 0 0 0,0 0 0 0 0,1 0 0 0 0,-1 0 0 0 0,0 0 0 0 0,0 0 0 0 0,1 0 0 0 0,-1-1 25 0 0,0 1-958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4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40 1839 0 0,'-3'0'134'0'0,"-10"1"-62"0"0,-19 3 5781 0 0,30-4-5030 0 0,-13 6 673 0 0,36-11 3648 0 0,44-11-5282 0 0,3 5 326 0 0,-23 4-80 0 0,-12 3-10 0 0,30 0-98 0 0,-16 1 46 0 0,-40 2-44 0 0,-1 1-1 0 0,1 0 0 0 0,0 1 1 0 0,0-1-1 0 0,-1 1 0 0 0,1 1 1 0 0,0-1-1 0 0,5 3-1 0 0,-10-3 53 0 0,0 1 1 0 0,1 0-48 0 0,1 2-1 0 0,5 14-22 0 0,-8-18 11 0 0,-1 1 0 0 0,0 0 0 0 0,0 0 0 0 0,0 0 0 0 0,1-1 0 0 0,-1 1 1 0 0,0 0-1 0 0,0 0 0 0 0,0 0 0 0 0,0 0 0 0 0,-1-1 0 0 0,1 1 0 0 0,0 0 0 0 0,0 0 0 0 0,0 0 0 0 0,-1-1 0 0 0,1 1 0 0 0,0 0 0 0 0,-1 0 0 0 0,1-1 6 0 0,-1 3-14 0 0,-1 3 13 0 0,0-1 1 0 0,0 1-1 0 0,0-1 0 0 0,-1 0 0 0 0,0 0 1 0 0,0 0-1 0 0,0 0 0 0 0,0-1 1 0 0,-1 1-1 0 0,0-1 0 0 0,0 0 1 0 0,0 0-1 0 0,0 0 0 0 0,-1 0 1 0 0,0-1-1 0 0,1 0 0 0 0,-4 2 1 0 0,-13 6 34 0 0,0-1 0 0 0,-1 0 1 0 0,-15 4-35 0 0,22-9 37 0 0,-101 34 190 0 0,79-26-134 0 0,13-4-16 0 0,-18 3-77 0 0,31-8 11 0 0,9-3 42 0 0,2-1 11 0 0,3-2-10 0 0,-3 2-54 0 0,10-6 1 0 0,1-1 1 0 0,-1 2-1 0 0,1 0 0 0 0,0 0 0 0 0,1 1 1 0 0,-1 0-1 0 0,1 1 0 0 0,3 0-1 0 0,56-10 0 0 0,-54 13 0 0 0,-1 3 0 0 0,-12-3 0 0 0,0 1 0 0 0,-1 0 0 0 0,1 0 0 0 0,-1 0 0 0 0,1 0 0 0 0,-1 1 0 0 0,0-1 0 0 0,2 2 0 0 0,-3-2 0 0 0,-1 0 0 0 0,1 1 0 0 0,0-1 0 0 0,-1 1 0 0 0,0-1 0 0 0,1 1 0 0 0,-1 0 0 0 0,1 0 0 0 0,3 5 0 0 0,10 10 0 0 0,-12-12 0 0 0,22 37 0 0 0,-10-13 0 0 0,-12-15 0 0 0,-4 2 0 0 0,-1-9 12 0 0,0 0 1 0 0,-1 0-1 0 0,0 0 0 0 0,0-1 0 0 0,0 1 0 0 0,-1-1 1 0 0,0 0-1 0 0,0 0 0 0 0,-4 3-12 0 0,-2 3 94 0 0,-1 0 0 0 0,-1-1 0 0 0,-11 9-94 0 0,-12 5 8 0 0,0-2 0 0 0,-18 7-8 0 0,49-28 0 0 0,-14 8 20 0 0,0-1-1 0 0,0-1 1 0 0,-1-1-1 0 0,0-1 1 0 0,0-1-1 0 0,-1 0 1 0 0,1-1-1 0 0,-1-1 0 0 0,0-1 1 0 0,-2-1-20 0 0,8-2 33 0 0,0 0 1 0 0,1-1-1 0 0,-1-1 1 0 0,0-1-34 0 0,8 3 13 0 0,4 0-10 0 0,1 1 1 0 0,-1 0-1 0 0,0-1 1 0 0,0 0 0 0 0,1 1-1 0 0,-1-1 1 0 0,1 0-1 0 0,-1 0 1 0 0,0 0-1 0 0,1 0 1 0 0,0 0 0 0 0,-1 0-1 0 0,1 0 1 0 0,0-1-1 0 0,-1 1 1 0 0,1 0 0 0 0,0-1-1 0 0,0 1 1 0 0,0-1-1 0 0,0-1-3 0 0,0 1 11 0 0,0-1 0 0 0,0 1 0 0 0,1-1 0 0 0,-1 1 0 0 0,1-1 0 0 0,-1 0-1 0 0,1 1 1 0 0,0-1 0 0 0,0 0 0 0 0,1 1 0 0 0,-1-1 0 0 0,0 1 0 0 0,1-1-11 0 0,1-6-31 0 0,1 1 0 0 0,0 0 0 0 0,0 0 0 0 0,0 0 1 0 0,1 0-1 0 0,1 1 0 0 0,3-7 31 0 0,-6 12-235 0 0,-2 2 3 0 0,0 0-21 0 0,0 0-90 0 0,1 1 273 0 0,0-1 0 0 0,-1 1 0 0 0,1-1 0 0 0,0 1-1 0 0,0-1 1 0 0,0 1 0 0 0,0-1 0 0 0,0 0 0 0 0,0 0-1 0 0,0 1 1 0 0,1-1 70 0 0,0 1-437 0 0,0 1-190 0 0,21 24-1547 0 0,-12-12-2268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4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 5527 0 0,'0'0'98'0'0,"0"0"-1"0"0,0-1 0 0 0,0 1 0 0 0,0 0 1 0 0,-1 0-1 0 0,1-1 0 0 0,0 1 0 0 0,0 0 1 0 0,0 0-1 0 0,0-1 0 0 0,0 1 0 0 0,-1 0 1 0 0,1 0-1 0 0,0-1 0 0 0,0 1 0 0 0,-1 0 1 0 0,1 0-1 0 0,0 0 0 0 0,0 0 0 0 0,-1-1 1 0 0,1 1-1 0 0,0 0 0 0 0,0 0 0 0 0,-1 0 1 0 0,1 0-1 0 0,0 0 0 0 0,0 0 0 0 0,-1 0 1 0 0,1 0-1 0 0,0 0 0 0 0,-1 0 0 0 0,1 0 1 0 0,0 0-1 0 0,0 0 0 0 0,-1 0 0 0 0,1 0 1 0 0,0 0-1 0 0,-1 0-97 0 0,-11 10 2108 0 0,-12 28-590 0 0,16-24-1112 0 0,-3 3-57 0 0,0 1 0 0 0,2 1 0 0 0,0 0-1 0 0,1 0 1 0 0,-1 9-349 0 0,-17 42 752 0 0,-19 36-752 0 0,33-80 3 0 0,-2-1 0 0 0,0 0-1 0 0,-2 0 1 0 0,-8 8-3 0 0,20-25 57 0 0,3-4-63 0 0,-8 12-17 0 0,-23 29-1958 0 0,31-43 694 0 0,1-2-52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4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6447 0 0,'0'0'499'0'0,"0"0"-135"0"0,0 0 657 0 0,0 0 325 0 0,0 0 59 0 0,-1 2-110 0 0,-26 34 271 0 0,1 2 1 0 0,-12 27-1567 0 0,24-40 337 0 0,-52 94 951 0 0,-37 100-1288 0 0,86-178 45 0 0,-1-3 123 0 0,2 1 1 0 0,2 1 0 0 0,-3 16-169 0 0,14-29 346 0 0,3-22-311 0 0,0 0 0 0 0,-1 0 0 0 0,1 1-1 0 0,-1-1 1 0 0,0 0 0 0 0,-1 0 0 0 0,1 0 0 0 0,-2 1-35 0 0,-1 6-122 0 0,3-10-508 0 0,1-2-187 0 0,0 0-22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4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2759 0 0,'0'0'448'0'0,"0"0"842"0"0,0 0 371 0 0,0 0 71 0 0,0 0-136 0 0,0 0-640 0 0,0 0-277 0 0,0 0-58 0 0,0 0-48 0 0,0 0-151 0 0,0 0-66 0 0,0 0-18 0 0,0 0-26 0 0,0 0-100 0 0,2 1-41 0 0,9 1-10 0 0,-8-1 5 0 0,-3-1 20 0 0,0 0 6 0 0,0 0 0 0 0,12-3 224 0 0,-10 2-190 0 0,-2 1 4 0 0,0 0-11 0 0,0 0-58 0 0,0 0-29 0 0,0 0-4 0 0,0 0 0 0 0,0 0-1 0 0,0 0-6 0 0,0 0-1 0 0,0 0-5 0 0,0 0-23 0 0,0 0-11 0 0,0 0-1 0 0,0 0-1 0 0,0 0-7 0 0,2 0-17 0 0,8-1-34 0 0,-8 0 32 0 0,0 0 1 0 0,8-3-54 0 0,-8 2-32 0 0,-2 2 74 0 0,0 0 22 0 0,0 0 4 0 0,0 0 18 0 0,0 0 8 0 0,0 0 2 0 0,0 0 0 0 0,0 0 0 0 0,0 0 0 0 0,0 0 0 0 0,0 0 0 0 0,0 0 0 0 0,1 3-16 0 0,0 6-80 0 0,-1-6-898 0 0,0-3-3454 0 0,0 0-1470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4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36 165 2303 0 0,'-13'0'1764'0'0,"-7"-2"3534"0"0,18 2-4089 0 0,2 0-228 0 0,0 0-42 0 0,0 0-52 0 0,0 0-181 0 0,0 0-76 0 0,0 0-20 0 0,0 0-44 0 0,0 0-182 0 0,0 0-86 0 0,14-5 249 0 0,7-1-361 0 0,0 2 0 0 0,-1 0-1 0 0,15 0-185 0 0,19-3 102 0 0,210-41 171 0 0,45-25 280 0 0,-294 69-519 0 0,0 1-1 0 0,0 1 0 0 0,14-1-33 0 0,-14 5 48 0 0,-14-1-47 0 0,0-1-1 0 0,0 1 1 0 0,-1 0-1 0 0,1-1 1 0 0,0 1-1 0 0,-1 0 0 0 0,1 0 1 0 0,-1 0-1 0 0,1-1 1 0 0,-1 1-1 0 0,1 0 1 0 0,-1 0-1 0 0,1 0 1 0 0,-1 0-1 0 0,0 0 1 0 0,0 0-1 0 0,1 0 1 0 0,-1 0-1 0 0,0 0 1 0 0,0 0-1 0 0,0 0 0 0 0,0 0 1 0 0,0 0-1 0 0,0 0 1 0 0,0 0-1 0 0,0 0 1 0 0,-1 0-1 0 0,1 0 1 0 0,0-1-1 0 0,-1 1 1 0 0,1 1-1 0 0,-1 1-3 0 0,-1 1 0 0 0,1-1 1 0 0,-1 1-1 0 0,1-1 0 0 0,-1 0 1 0 0,0 1-1 0 0,-3 2 3 0 0,-62 68-172 0 0,-4-2 172 0 0,56-57-4 0 0,-17 19 36 0 0,-4 9-32 0 0,6-7 32 0 0,-9 6-32 0 0,18-21 25 0 0,-2-2 0 0 0,0-1 0 0 0,-7 3-25 0 0,25-18 26 0 0,-3 4 58 0 0,-9 16-34 0 0,17-22-62 0 0,-1 0-476 0 0,0 1 0 0 0,0 0 0 0 0,0-1 0 0 0,-1 1 0 0 0,1-1-1 0 0,0 0 1 0 0,-1 1 0 0 0,1-1 0 0 0,-1 0 0 0 0,1 0 0 0 0,-1 1 488 0 0,2-2-5798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4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10591 0 0,'0'0'819'0'0,"4"-2"-534"0"0,13-6 24 0 0,1 1 1 0 0,0 1-1 0 0,15-3-309 0 0,62-12 920 0 0,-57 14-754 0 0,210-33 756 0 0,-130 23-327 0 0,705-89 3256 0 0,-485 79-1930 0 0,151 15-1921 0 0,-446 13 67 0 0,0 1-1 0 0,12 5-66 0 0,-34-4-366 0 0,0 2 1 0 0,0 0-1 0 0,0 2 0 0 0,-1 0 0 0 0,10 5 366 0 0,-3 5-4751 0 0,-8 1-1513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4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58 506 6447 0 0,'0'0'499'0'0,"0"0"-142"0"0,0 0 627 0 0,0-5 780 0 0,0 5-1685 0 0,0 0 0 0 0,0 0 0 0 0,0 0 0 0 0,0 0-1 0 0,0 0 1 0 0,0 0 0 0 0,0 0 0 0 0,0 0 0 0 0,0 0-1 0 0,0 0 1 0 0,0 0 0 0 0,0 0 0 0 0,0 0-1 0 0,-1 0 1 0 0,1 0 0 0 0,0 0 0 0 0,0 0 0 0 0,0 0-1 0 0,0 0 1 0 0,0 0 0 0 0,0 0 0 0 0,0 0-1 0 0,0 0 1 0 0,0 0 0 0 0,0 0 0 0 0,0 0 0 0 0,0 0-1 0 0,0 0 1 0 0,0 0 0 0 0,0 0 0 0 0,0 0-1 0 0,-1 0 1 0 0,1 0 0 0 0,0 0 0 0 0,0 0 0 0 0,0 0-1 0 0,0 0 1 0 0,0 0 0 0 0,0 0 0 0 0,0 0 0 0 0,0-1-1 0 0,0 1 1 0 0,0 0 0 0 0,0 0 0 0 0,0 0-1 0 0,0 0 1 0 0,0 0 0 0 0,0 0 0 0 0,0 0 0 0 0,0 0-1 0 0,0 0 1 0 0,0 0 0 0 0,0 0 0 0 0,0 0-1 0 0,0 0 1 0 0,0 0-79 0 0,-7 10 245 0 0,0 1 0 0 0,1 0 0 0 0,1 0-1 0 0,-1 1 1 0 0,2-1 0 0 0,0 1 0 0 0,0 0-1 0 0,1 1 1 0 0,0-1 0 0 0,1 1 0 0 0,0 8-245 0 0,0 22 429 0 0,2 1 0 0 0,4 34-429 0 0,1 21 545 0 0,-5-90-504 0 0,-1 0-12 0 0,0 2-27 0 0,-2-1 9 0 0,3-8 42 0 0,0-2 11 0 0,0 0 0 0 0,0-1-59 0 0,1 0 0 0 0,-1 0 1 0 0,1 0-1 0 0,-1 0 0 0 0,1 1 0 0 0,0-1 0 0 0,-1 0 0 0 0,1 0 0 0 0,0 0 0 0 0,0 0 0 0 0,0 1 0 0 0,0-1-5 0 0,2-2 3 0 0,4-7 9 0 0,-1-1 0 0 0,0 0 0 0 0,0 0 0 0 0,-1 0 0 0 0,0-1 0 0 0,-1 0 1 0 0,2-11-13 0 0,13-32 43 0 0,-10 31-43 0 0,-1-1 0 0 0,-2-1 0 0 0,2 0 0 0 0,7-20 0 0 0,4-1-39 0 0,2 1 0 0 0,2 1 1 0 0,2 1-1 0 0,2 0 0 0 0,1 3 0 0 0,11-11 39 0 0,-19 26-32 0 0,-11 13 7 0 0,1 1 0 0 0,0 0 0 0 0,1 0 0 0 0,0 0 25 0 0,-2 4-11 0 0,0 2-1 0 0,-5 4-36 0 0,7-2 36 0 0,8-4 12 0 0,-5 4 0 0 0,-8 3 0 0 0,0-1 49 0 0,0 0 0 0 0,1 0 0 0 0,-1 1 0 0 0,1 0 0 0 0,-1 1 0 0 0,1-1 0 0 0,-1 1-1 0 0,1 0 1 0 0,-1 1 0 0 0,2 0-49 0 0,-3-1 74 0 0,-1 1 10 0 0,0 0 1 0 0,0 0 0 0 0,0 0-1 0 0,-1 0 1 0 0,1 1-1 0 0,0-1 1 0 0,-1 1 0 0 0,1 0-1 0 0,-1 0 1 0 0,2 2-85 0 0,29 26 382 0 0,-27-23-332 0 0,0 0 1 0 0,0-1-1 0 0,0 0 0 0 0,8 5-50 0 0,-8-7 28 0 0,1 0 0 0 0,0 0 0 0 0,0 0 0 0 0,0-1 0 0 0,0 0 0 0 0,0-1 0 0 0,1 0-1 0 0,-1 0 1 0 0,1-1 0 0 0,-1 0 0 0 0,1 0 0 0 0,-1-1 0 0 0,1 0 0 0 0,3-1-28 0 0,52-5 107 0 0,1-4 0 0 0,-1-2-1 0 0,58-18-106 0 0,183-74 84 0 0,-88 28-169 0 0,-130 49-119 0 0,45-5 204 0 0,-119 29-64 0 0,-1 1 1 0 0,1 0 0 0 0,9 1 63 0 0,-17 1-258 0 0,-1 0 1 0 0,1 0 0 0 0,-1 1 0 0 0,1 0 0 0 0,-1 0 0 0 0,1 0 0 0 0,-1 0-1 0 0,0 1 1 0 0,1 0 0 0 0,3 2 257 0 0,-5 0-2329 0 0,-2 9-3662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11975 0 0,'-1'1'267'0'0,"-3"4"-144"0"0,0-1 0 0 0,0 0-1 0 0,0 0 1 0 0,0-1 0 0 0,-1 1 0 0 0,0-1 0 0 0,0 0 0 0 0,-2 1-123 0 0,-19 14 62 0 0,22-15-54 0 0,-7 5 246 0 0,1 0 0 0 0,0 1 0 0 0,0 1 0 0 0,1-1 0 0 0,0 2 0 0 0,1-1 0 0 0,0 1 0 0 0,-4 7-254 0 0,-1 9-876 0 0,12-25 368 0 0,1-2-4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5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33 1839 0 0,'0'0'83'0'0,"2"-1"-6"0"0,9-3 163 0 0,-8 4 923 0 0,-3 0 401 0 0,0 0 72 0 0,0 0-139 0 0,0 0-651 0 0,0 0-286 0 0,0 0-59 0 0,0 0-25 0 0,0 0-59 0 0,0 0-29 0 0,0 0-4 0 0,0 0-13 0 0,0 0-56 0 0,0 0-26 0 0,0 0-8 0 0,1-7-353 0 0,0-8 2527 0 0,-1 15-2417 0 0,0-1 0 0 0,0 1 0 0 0,-1 0 0 0 0,1-1 0 0 0,0 1 0 0 0,0 0 0 0 0,-1-1 0 0 0,1 1 0 0 0,0 0 0 0 0,0-1 0 0 0,-1 1 0 0 0,1 0 0 0 0,0 0 0 0 0,-1 0 0 0 0,1-1 0 0 0,0 1 0 0 0,-1 0 0 0 0,1 0 0 0 0,-1 0 0 0 0,1 0-1 0 0,0-1 1 0 0,-1 1 0 0 0,1 0 0 0 0,0 0 0 0 0,-1 0 0 0 0,1 0 0 0 0,-1 0 0 0 0,1 0 0 0 0,0 0 0 0 0,-1 0 0 0 0,1 0 0 0 0,-1 0 0 0 0,1 0 0 0 0,0 1 0 0 0,-1-1 0 0 0,1 0 0 0 0,-1 0 0 0 0,1 0 0 0 0,-1 1-38 0 0,-30 8 104 0 0,-1 2 0 0 0,1 2-104 0 0,5-3-52 0 0,-1 0 0 0 0,1-2 0 0 0,-22 4 52 0 0,18-8-406 0 0,-1-1 0 0 0,-28-2 406 0 0,34 0-229 0 0,16 0 102 0 0,-1-1 1 0 0,1 0-1 0 0,-1-1 0 0 0,-1 0 127 0 0,-6-1-197 0 0,-14-3-195 0 0,30 5 315 0 0,-1-1-1 0 0,0 1 1 0 0,0-1 0 0 0,1 0 0 0 0,-1 0-1 0 0,1 0 1 0 0,-1 0 0 0 0,1 0 0 0 0,-1 0-1 0 0,1 0 1 0 0,0-1 0 0 0,-1 1 0 0 0,1 0-1 0 0,0-1 1 0 0,0 1 0 0 0,0-1 77 0 0,0 1-200 0 0,1 0 1 0 0,-1 0-1 0 0,1 0 0 0 0,-1 0 1 0 0,0 1-1 0 0,1-1 1 0 0,-1 0-1 0 0,0 0 0 0 0,0 1 1 0 0,0-1-1 0 0,1 0 0 0 0,-2 1 200 0 0,2-1-41 0 0,0 1 0 0 0,-1 0 0 0 0,1 0 0 0 0,0 0 0 0 0,0 0 0 0 0,-1 0 0 0 0,1 0 0 0 0,0 0 0 0 0,-1 0-1 0 0,1 0 1 0 0,0 0 0 0 0,-1 0 0 0 0,1 0 0 0 0,0 0 0 0 0,0 0 0 0 0,-1 0 0 0 0,1 0 0 0 0,0 1-1 0 0,-1-1 1 0 0,1 0 0 0 0,0 0 0 0 0,0 0 0 0 0,-1 0 0 0 0,1 1 0 0 0,0-1 0 0 0,0 0 0 0 0,-1 0 41 0 0,-1 3 7 0 0,1-1 0 0 0,-1 1 0 0 0,1 0 0 0 0,-1 0 0 0 0,1-1 0 0 0,0 1 0 0 0,0 0 0 0 0,-1 3-7 0 0,-8 34 1296 0 0,9-37-1086 0 0,1-3-2 0 0,0 0-2 0 0,0 0-12 0 0,0 0-2 0 0,0 0 0 0 0,0 0 6 0 0,0 2 20 0 0,-1 7 6 0 0,1-6 0 0 0,0-3-18 0 0,-2 2-78 0 0,-4 3-88 0 0,-1-1 0 0 0,1 1 0 0 0,-1-1 0 0 0,0 0 0 0 0,0-1 0 0 0,0 0 0 0 0,0 0 0 0 0,-1 0 0 0 0,1-1 0 0 0,-2 0-40 0 0,-12 2 88 0 0,19-4-16 0 0,2 0 13 0 0,0 0-16 0 0,-2 2-15 0 0,1 0 402 0 0,6-2-167 0 0,17-6-63 0 0,30-11-121 0 0,-32 10-102 0 0,1 0 1 0 0,-1 2 0 0 0,1 0-1 0 0,11 0-3 0 0,-10 4 0 0 0,-17 4 0 0 0,-1-1 0 0 0,1 1-11 0 0,-1-1-1 0 0,1 1 1 0 0,-1 0 0 0 0,0 0-1 0 0,0 1 1 0 0,0-1-1 0 0,-1 1 1 0 0,1 0 0 0 0,-1 0-1 0 0,3 4 12 0 0,10 11-64 0 0,-13-15 21 0 0,9 18 30 0 0,-11-20 10 0 0,0 0-1 0 0,0 0 1 0 0,0 0-1 0 0,0 0 1 0 0,0 0-1 0 0,-1 0 1 0 0,1 0-1 0 0,-1 0 1 0 0,0 0-1 0 0,1 1 1 0 0,-1-1-1 0 0,0 1 4 0 0,1 7-9 0 0,1 0 66 0 0,-2-8-44 0 0,0-1 0 0 0,0 1 0 0 0,0-1 0 0 0,-1 1-1 0 0,1 0 1 0 0,0-1 0 0 0,-1 1 0 0 0,1-1 0 0 0,-1 0 0 0 0,0 1-1 0 0,1-1 1 0 0,-1 1 0 0 0,0-1 0 0 0,-1 1-13 0 0,1 0 32 0 0,-1 1-18 0 0,1 0 0 0 0,-1 0 0 0 0,0-1 1 0 0,0 1-1 0 0,0-1 0 0 0,0 1 0 0 0,-1-1 0 0 0,1 0 0 0 0,-1 0 0 0 0,1 0 0 0 0,-1 0 0 0 0,0-1 0 0 0,0 1-14 0 0,-7 3 16 0 0,0-1 0 0 0,0 0-1 0 0,-4 0-15 0 0,-17 8 48 0 0,18-5-46 0 0,0 1 1 0 0,1 0 0 0 0,1 1 0 0 0,-8 7-3 0 0,4-3 0 0 0,-1-1-1 0 0,-4 1 1 0 0,4-2-25 0 0,0 0 0 0 0,1 2-1 0 0,0 0 1 0 0,-1 2 25 0 0,14-14-101 0 0,2-1-1 0 0,0 0 6 0 0,0 0-33 0 0,0 0-140 0 0,0 0-62 0 0,0 0-601 0 0,4-2-2477 0 0,12-7-1065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5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32 11719 0 0,'10'-5'227'0'0,"-3"1"37"0"0,-1 0 0 0 0,0 0 0 0 0,0-1 0 0 0,3-3-264 0 0,-7 7 185 0 0,-2 1 27 0 0,0 0 4 0 0,0 0-9 0 0,0 0-38 0 0,0 0-10 0 0,-64 25 730 0 0,35-9-759 0 0,0 1-1 0 0,2 2 1 0 0,0 1 0 0 0,1 0-1 0 0,-4 8-129 0 0,5-7 95 0 0,19-16-62 0 0,1-1 0 0 0,-1 1 0 0 0,1 0 1 0 0,0 0-1 0 0,0 0 0 0 0,0 1 0 0 0,1 0 1 0 0,0 0-1 0 0,0 0 0 0 0,1 0 0 0 0,-1 1 1 0 0,0 2-34 0 0,3-5 90 0 0,0 0 1 0 0,-1 1 0 0 0,2-1 0 0 0,-1 1 0 0 0,0-1-1 0 0,1 1 1 0 0,0 0 0 0 0,0-1 0 0 0,0 1-1 0 0,1-1 1 0 0,0 3-91 0 0,-1-6 63 0 0,1 0 0 0 0,-1 1-1 0 0,1-1 1 0 0,0 0 0 0 0,0 0 0 0 0,-1 1-1 0 0,1-1 1 0 0,0 0 0 0 0,0 0-1 0 0,0 0 1 0 0,0 0 0 0 0,0 0 0 0 0,0 0-1 0 0,0-1 1 0 0,1 1 0 0 0,-1 0 0 0 0,1 0-63 0 0,22 8 449 0 0,-8-6-262 0 0,-1-1 1 0 0,1 0-1 0 0,-1-1 0 0 0,0-1 0 0 0,1-1 0 0 0,-1 0 0 0 0,1-1 1 0 0,0 0-188 0 0,-4-1 148 0 0,-1 0 1 0 0,0-1-1 0 0,0 0 1 0 0,0-1-1 0 0,2-1-148 0 0,1-3 78 0 0,1-6 30 0 0,-13 10-95 0 0,0 1 2 0 0,0 0-11 0 0,0 0 0 0 0,0 0 0 0 0,-1 1 0 0 0,1-1 0 0 0,-1-1 0 0 0,0 1 0 0 0,0 0 0 0 0,0 0 1 0 0,-1 0-1 0 0,0 0 0 0 0,0-5-4 0 0,0-7 15 0 0,-1 0-1 0 0,-2-7-14 0 0,2 9-104 0 0,-1 0-1 0 0,-1 0 0 0 0,-1 0 1 0 0,0 0-1 0 0,-1 0 1 0 0,0 1-1 0 0,-1 0 0 0 0,0 0 1 0 0,-8-10 104 0 0,13 22-356 0 0,1 1-1260 0 0,0 0-4999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5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1375 0 0,'0'0'306'0'0,"0"0"744"0"0,0 0 330 0 0,0 0 70 0 0,0 0-90 0 0,0 0-430 0 0,0 0-186 0 0,0 0-37 0 0,0 0 4 0 0,0 0 55 0 0,0 0 30 0 0,0 0 4 0 0,0 0-24 0 0,0 0-100 0 0,0 0-41 0 0,0 0-10 0 0,0 0-22 0 0,0 0-90 0 0,0 0-38 0 0,0 0-10 0 0,0 0-15 0 0,0 0-64 0 0,0 0-30 0 0,2-2-4 0 0,6-2-171 0 0,0 0 0 0 0,0 0 1 0 0,0 1-1 0 0,0 0 0 0 0,1 0 0 0 0,-1 1 0 0 0,4-1-181 0 0,37-12 384 0 0,-10 1-221 0 0,-1 1-1 0 0,2 2 0 0 0,12-1-162 0 0,123-17 397 0 0,-164 27-398 0 0,8-1-27 0 0,-1 0-1 0 0,1 1 1 0 0,0 1 0 0 0,0 1 0 0 0,0 1 0 0 0,3 1 28 0 0,-21-2-18 0 0,0 0 1 0 0,-1 0 0 0 0,1 0 0 0 0,-1 0 0 0 0,1 1-1 0 0,0-1 1 0 0,-1 0 0 0 0,1 0 0 0 0,-1 1 0 0 0,1-1-1 0 0,-1 0 1 0 0,1 1 0 0 0,-1-1 0 0 0,1 0 0 0 0,-1 1-1 0 0,0-1 1 0 0,1 1 0 0 0,-1-1 0 0 0,1 0 0 0 0,-1 1-1 0 0,0 0 18 0 0,1 0-152 0 0,0 3-1026 0 0,-4 8-352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4:5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12151 0 0,'0'0'555'0'0,"0"0"-12"0"0,3 0-350 0 0,41-7 1047 0 0,-14 2 848 0 0,20-1-2088 0 0,22-1 2728 0 0,65-14-2728 0 0,-43 5 911 0 0,19 4-360 0 0,-13 3-248 0 0,-67 5-1768 0 0,1 1 0 0 0,-1 2-1 0 0,13 2 1466 0 0,-31 0-6252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1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11 4607 0 0,'0'0'354'0'0,"2"0"-233"0"0,37-10 3766 0 0,-28 10-2239 0 0,-7-1-1231 0 0,0 1 0 0 0,0 0 0 0 0,0 1 0 0 0,0-1 0 0 0,0 1-1 0 0,0 0 1 0 0,0-1-417 0 0,-1 1 424 0 0,-3-1-30 0 0,0 0-130 0 0,0 1-255 0 0,0-1 0 0 0,0 0 0 0 0,0 0 0 0 0,0 0 0 0 0,0 1 0 0 0,0-1 1 0 0,0 0-1 0 0,0 0 0 0 0,0 0 0 0 0,0 1 0 0 0,0-1 0 0 0,0 0 0 0 0,0 0 1 0 0,0 0-1 0 0,1 0 0 0 0,-1 1 0 0 0,0-1 0 0 0,0 0 0 0 0,0 0 0 0 0,0 0 1 0 0,0 0-1 0 0,0 0 0 0 0,1 1 0 0 0,-1-1 0 0 0,0 0 0 0 0,0 0 0 0 0,0 0 1 0 0,1 0-1 0 0,-1 0 0 0 0,0 0 0 0 0,0 0-9 0 0,1 0 21 0 0,-1 1 1 0 0,0-1-1 0 0,1 0 0 0 0,-1 0 1 0 0,0 0-1 0 0,0 1 0 0 0,1-1 0 0 0,-1 0 1 0 0,0 0-1 0 0,1 0 0 0 0,-1 1 1 0 0,0-1-1 0 0,0 0 0 0 0,0 1 1 0 0,1-1-1 0 0,-1 0 0 0 0,0 1 1 0 0,0-1-1 0 0,0 0 0 0 0,0 1 0 0 0,0-1 1 0 0,1 0-1 0 0,-1 1 0 0 0,0-1 1 0 0,0 0-1 0 0,0 1-21 0 0,0 1 40 0 0,0-1 0 0 0,0 1 1 0 0,0-1-1 0 0,-1 1 0 0 0,1-1 0 0 0,0 0 1 0 0,-1 1-1 0 0,1-1 0 0 0,-1 1 0 0 0,1-1 0 0 0,-1 0 1 0 0,0 1-1 0 0,1-1 0 0 0,-1 0 0 0 0,0 1 1 0 0,0-1-1 0 0,0 0 0 0 0,0 0 0 0 0,0 0 0 0 0,0 0 1 0 0,-1 1-41 0 0,-5 3 31 0 0,-1 1 0 0 0,0-1 0 0 0,-3 2-31 0 0,-9 6 114 0 0,-37 26-41 0 0,-10 3-73 0 0,39-24 4 0 0,-21 14-160 0 0,-17 19 156 0 0,34-25-111 0 0,-2-2 1 0 0,0-1-1 0 0,-33 15 111 0 0,0 0-580 0 0,28-15 58 0 0,5 0 240 0 0,32-20 222 0 0,-1 4 64 0 0,3-5 74 0 0,0-1-67 0 0,1 0 0 0 0,-1 0 1 0 0,0 0-1 0 0,1 0 0 0 0,-1-1 1 0 0,1 1-1 0 0,0 0 0 0 0,-1 0 0 0 0,1 0 1 0 0,0-1-1 0 0,-1 1 0 0 0,2 0-11 0 0,0 2 31 0 0,5 4 87 0 0,0 0 0 0 0,0 0-1 0 0,0-1 1 0 0,1 0-1 0 0,0-1 1 0 0,0 0 0 0 0,1 0-1 0 0,-1 0 1 0 0,7 1-118 0 0,-6-2 49 0 0,5 2 80 0 0,0-1 0 0 0,0 0 0 0 0,1-1 0 0 0,0-1 0 0 0,0-1 0 0 0,0 0 0 0 0,0-1 0 0 0,1 0-129 0 0,16-2 186 0 0,-1-1 0 0 0,1-1 0 0 0,-1-2 0 0 0,11-3-186 0 0,39-14 122 0 0,0-3 0 0 0,23-13-122 0 0,-50 18 44 0 0,-42 15-98 0 0,-1-1-1 0 0,1-1 1 0 0,-1 0-1 0 0,-1-1 1 0 0,1 0 0 0 0,4-5 54 0 0,-10 9-72 0 0,-4 3 65 0 0,-1 1 0 0 0,0-1 0 0 0,1 1 0 0 0,-1-1 0 0 0,0 0 0 0 0,1 1 0 0 0,-1-1 0 0 0,0 1 0 0 0,0-1 0 0 0,1 0 0 0 0,-1 1 0 0 0,0-1 0 0 0,0 1 0 0 0,0-1 0 0 0,0 0 0 0 0,0 1 0 0 0,0-1 0 0 0,0 0 0 0 0,0 1 1 0 0,0-2 6 0 0,0 0-23 0 0,2-7-25 0 0,-1 5 20 0 0,0 0 0 0 0,-1 0-1 0 0,1-1 1 0 0,-1 1 0 0 0,0 0 0 0 0,0-3 28 0 0,0 1-34 0 0,0 2 23 0 0,-1 1 1 0 0,1-1 0 0 0,-1 1 0 0 0,1 0 0 0 0,-1-1 0 0 0,0 1 0 0 0,0 0 0 0 0,0 0 0 0 0,-1 0 0 0 0,1 0 0 0 0,-1-1 10 0 0,1 2 2 0 0,0-1-1 0 0,0 1 1 0 0,0-1 0 0 0,-1 1 0 0 0,1-1 0 0 0,-1 1 0 0 0,1 0 0 0 0,-1 0 0 0 0,0 0 0 0 0,0 0 0 0 0,0 0 0 0 0,0 0 0 0 0,0 0 0 0 0,0 1 0 0 0,0-1 0 0 0,-1 1 0 0 0,1-1 0 0 0,0 1 0 0 0,-1 0 0 0 0,0 0 0 0 0,1 0 0 0 0,-1 0 0 0 0,1 1 0 0 0,-1-1-1 0 0,0 1 1 0 0,0-1 0 0 0,1 1 0 0 0,-3 0-2 0 0,-1 1 16 0 0,0-1 0 0 0,0 1 0 0 0,1 1 0 0 0,-1-1 0 0 0,1 1 0 0 0,-1 0 0 0 0,1 0 0 0 0,0 1 0 0 0,-1-1 0 0 0,1 1 0 0 0,1 0 0 0 0,-1 1 0 0 0,-1 0-16 0 0,-23 19 75 0 0,0 2 0 0 0,1 1 1 0 0,-13 17-76 0 0,-6 5 72 0 0,22-23-94 0 0,-19 22 22 0 0,43-45-77 0 0,1-2-4 0 0,0 0-11 0 0,0 0-76 0 0,0 0-31 0 0,0 0-728 0 0,3 0-3025 0 0,12 0-1296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1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11951 0 0,'0'0'547'0'0,"0"0"-11"0"0,0 0-263 0 0,0 0 169 0 0,0 0 114 0 0,0 0 20 0 0,0 0-22 0 0,0 0-115 0 0,0 0-50 0 0,-1 2-6 0 0,-1 2-300 0 0,-1 1 0 0 0,0-1 0 0 0,0 0 0 0 0,0 0 0 0 0,-1-1 0 0 0,0 1 0 0 0,0-1 0 0 0,1 1 0 0 0,-2-1 0 0 0,1 0 1 0 0,0-1-1 0 0,-1 1 0 0 0,1-1 0 0 0,-1 0 0 0 0,0 0 0 0 0,0 0 0 0 0,-1 0-83 0 0,-82 12 37 0 0,29-6-948 0 0,-26 0 911 0 0,79-8-73 0 0,-20 2-243 0 0,10-2-113 0 0,1 2 1 0 0,-1-1-1 0 0,1 2 1 0 0,-12 3 428 0 0,-9 5-3634 0 0,36-11 3619 0 0,-1 0-1 0 0,1 0 0 0 0,0 0 1 0 0,0 0-1 0 0,0 0 1 0 0,-1 0-1 0 0,1 0 0 0 0,0 0 1 0 0,0 0-1 0 0,-1 0 0 0 0,1 0 1 0 0,0 0-1 0 0,0 0 1 0 0,0 0-1 0 0,-1 0 0 0 0,1 0 1 0 0,0-1-1 0 0,0 1 0 0 0,0 0 1 0 0,-1 0-1 0 0,1 0 1 0 0,0 0-1 0 0,0 0 0 0 0,0-1 1 0 0,0 1-1 0 0,0 0 1 0 0,-1 0 15 0 0,1-1-28 0 0,0 1 0 0 0,0 0 1 0 0,0 0-1 0 0,-1 0 1 0 0,1-1-1 0 0,0 1 0 0 0,0 0 1 0 0,0 0-1 0 0,-1 0 1 0 0,1 0-1 0 0,0-1 0 0 0,0 1 1 0 0,-1 0-1 0 0,1 0 1 0 0,0 0-1 0 0,0 0 0 0 0,-1 0 1 0 0,1 0-1 0 0,0 0 1 0 0,-1 0-1 0 0,1 0 0 0 0,0 0 1 0 0,0 0-1 0 0,-1 0 1 0 0,1 0-1 0 0,0 0 1 0 0,-1 0-1 0 0,1 0 0 0 0,0 0 1 0 0,0 0-1 0 0,-1 0 1 0 0,1 0-1 0 0,0 0 0 0 0,-1 1 28 0 0,-24 12-101 0 0,0 1 0 0 0,1 2 0 0 0,-3 2 101 0 0,17-11 103 0 0,2 0 122 0 0,0-1 0 0 0,1 1 0 0 0,0 1 0 0 0,0-1-1 0 0,-1 3-224 0 0,1-1 323 0 0,0-1 0 0 0,0-1 0 0 0,-1 1 0 0 0,-8 5-323 0 0,-7 5 644 0 0,21-16-384 0 0,2-2-4 0 0,-1 2-82 0 0,0 1 0 0 0,0 0 0 0 0,0-1-1 0 0,0 1 1 0 0,0 0 0 0 0,1 0 0 0 0,-1 0-174 0 0,1-2 327 0 0,3-1-135 0 0,61 2 376 0 0,-57-2-567 0 0,-1-1 1 0 0,1 1-1 0 0,0-1 0 0 0,6-1-1 0 0,-10 1-17 0 0,0 1-1 0 0,-1-1 0 0 0,1 1 1 0 0,0 0-1 0 0,0 0 0 0 0,-1 0 1 0 0,1 0-1 0 0,0 0 18 0 0,10 1-42 0 0,-6-1-13 0 0,-1 1 0 0 0,0-1 1 0 0,1 1-1 0 0,-1 1 0 0 0,1-1 1 0 0,3 2 54 0 0,6 4 47 0 0,-1 1-1 0 0,0 0 1 0 0,-1 1 0 0 0,0 0 0 0 0,11 10-47 0 0,-14-9 852 0 0,1-1 0 0 0,13 7-852 0 0,-22-15 328 0 0,-3-1 0 0 0,0 0-18 0 0,2 2-221 0 0,-1 0 1 0 0,1 0-1 0 0,0 0 1 0 0,-1 1 0 0 0,1-1-1 0 0,-1 0 1 0 0,0 1 0 0 0,0 0-1 0 0,1 0-89 0 0,-2-3 3 0 0,0 1 0 0 0,0 0-1 0 0,0-1 1 0 0,0 1 0 0 0,0 0-1 0 0,0-1 1 0 0,0 1 0 0 0,0 0-1 0 0,0-1 1 0 0,0 1 0 0 0,0 0-1 0 0,0-1 1 0 0,-1 1 0 0 0,1 0 0 0 0,0-1-1 0 0,0 1 1 0 0,-1 0 0 0 0,1-1-1 0 0,-1 1 1 0 0,1-1 0 0 0,-1 1-3 0 0,0 1 3 0 0,-1 2 1 0 0,1 0 1 0 0,-1 0-1 0 0,0-1 0 0 0,0 0 1 0 0,-1 1-1 0 0,1-1 0 0 0,-1 0 0 0 0,1 0 1 0 0,-1 0-1 0 0,0 0 0 0 0,0-1 0 0 0,0 1 1 0 0,-1-1-1 0 0,1 0 0 0 0,-1 1-4 0 0,-24 14 0 0 0,17-9 0 0 0,-1 0 0 0 0,-1-2 0 0 0,1 1 0 0 0,-1-1 0 0 0,-7 1 0 0 0,-47 12-424 0 0,-30 2 424 0 0,85-19-185 0 0,9-1 52 0 0,0 0 0 0 0,0 0 0 0 0,-1 0 1 0 0,1-1-1 0 0,-1 1 0 0 0,1-1 1 0 0,-1 0-1 0 0,1 0 0 0 0,0 0 1 0 0,-1-1-1 0 0,1 1 0 0 0,-1-1 1 0 0,1 0-1 0 0,0 0 0 0 0,-1 0 133 0 0,3 0-496 0 0,1 1-505 0 0,0-2-226 0 0,4-11-683 0 0,4 0-2576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1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13015 0 0,'0'0'596'0'0,"0"0"-13"0"0,0 0-326 0 0,0 0 25 0 0,-2 2 50 0 0,-15 26 654 0 0,-2 0 1 0 0,-20 22-987 0 0,-50 50 283 0 0,81-92-258 0 0,-26 27 43 0 0,-7 2-68 0 0,5-4 49 0 0,-1 4-49 0 0,20-16 43 0 0,13-15-24 0 0,-1 0-1 0 0,0 0 1 0 0,0-1 0 0 0,0 1-1 0 0,-1-1 1 0 0,-1 1-19 0 0,5-5 53 0 0,3-1-44 0 0,0 1 0 0 0,0-1-1 0 0,0 0 1 0 0,0 0 0 0 0,0 0 0 0 0,1 0-1 0 0,-1 0 1 0 0,0 0 0 0 0,0 0 0 0 0,0 0-1 0 0,0-1 1 0 0,0 1-9 0 0,1 0 13 0 0,13-3 57 0 0,-1 0 0 0 0,11-4-70 0 0,17-3 126 0 0,-14 4-51 0 0,-11 3 27 0 0,0 0-1 0 0,-1 0 0 0 0,1 2-101 0 0,1 0 133 0 0,3 0 297 0 0,0 1 0 0 0,0 0 0 0 0,0 1 0 0 0,20 5-430 0 0,-36-5 114 0 0,5 3-88 0 0,-6-2 22 0 0,3 3-68 0 0,-5-4-148 0 0,-2-1-66 0 0,0 0-20 0 0,0 0-139 0 0,0 0-578 0 0,0 0-254 0 0,0 0-920 0 0,0 0-3489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1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9215 0 0,'0'0'422'0'0,"0"0"-13"0"0,0 0-56 0 0,0 0 741 0 0,0 0 347 0 0,0 3 67 0 0,1 3-1223 0 0,-1 1 0 0 0,-1-1 0 0 0,1 1-1 0 0,-1-1 1 0 0,0 1 0 0 0,-1-1 0 0 0,0 0 0 0 0,0 0 0 0 0,-1 3-285 0 0,-7 14 308 0 0,-12 19-308 0 0,6-12 284 0 0,-55 100 690 0 0,-48 60-974 0 0,101-161 57 0 0,-19 18 199 0 0,26-33-67 0 0,0 0 0 0 0,-8 14-189 0 0,2-2 244 0 0,12-20-207 0 0,1 1 0 0 0,0 0 0 0 0,0 0 0 0 0,0 0 1 0 0,1 0-1 0 0,-2 7-37 0 0,1 2 33 0 0,0-8-36 0 0,-1-3-195 0 0,4-3-79 0 0,-3 1 14 0 0,2 1-3030 0 0,2-4-2541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1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0,'0'0'534'0'0,"0"0"1567"0"0,0 0 688 0 0,0 0 141 0 0,0 0-274 0 0,0 0-1236 0 0,0 0-540 0 0,0 0-106 0 0,0 0-47 0 0,0 0-94 0 0,0 0-38 0 0,0 0-10 0 0,3 0-23 0 0,6 0-97 0 0,-7 0-45 0 0,1 1-11 0 0,-3-1-303 0 0,3 0 58 0 0,0 0 1 0 0,0 1-1 0 0,0-1 0 0 0,0 0 1 0 0,0-1-1 0 0,0 1 0 0 0,2-1-164 0 0,-5 1 251 0 0,0 0-90 0 0,0 0-38 0 0,0 0-10 0 0,0 0-8 0 0,0 0-27 0 0,0 0-13 0 0,0 0-1 0 0,0 0 0 0 0,0 0 0 0 0,0 0 0 0 0,0 0 0 0 0,0 0 1 0 0,0 0 6 0 0,-1 3-11 0 0,1 0-31 0 0,-8 18 18 0 0,-21 24-6215 0 0,28-42-168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1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14135 0 0,'0'0'647'0'0,"0"0"-11"0"0,0 0-343 0 0,0 3 69 0 0,-9 29 272 0 0,-1 0 1 0 0,-1 0-1 0 0,-2-1 1 0 0,-7 11-635 0 0,0 4 344 0 0,-48 98 275 0 0,55-113-550 0 0,-1-1-1 0 0,-1 0 1 0 0,-2-2 0 0 0,-1 0-1 0 0,-1-1 1 0 0,-20 21-69 0 0,28-35 46 0 0,1 1 1 0 0,-3 5-47 0 0,2-3 24 0 0,0 4 12 0 0,10-17-33 0 0,1-1-71 0 0,-2 0-48 0 0,-2 5-873 0 0,2-5-3625 0 0,2-2-1550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11975 0 0,'0'0'547'0'0,"-7"-2"181"0"0,3 2-666 0 0,1 0 0 0 0,-1 0 0 0 0,1 0-1 0 0,-1 0 1 0 0,1 1 0 0 0,0-1 0 0 0,-1 1 0 0 0,1 0 0 0 0,0 0-1 0 0,-1 0 1 0 0,1 1 0 0 0,0-1 0 0 0,0 1 0 0 0,0 0 0 0 0,-2 1-62 0 0,-7 5 782 0 0,-1 1 1 0 0,-8 9-783 0 0,-20 16 286 0 0,-3 3 387 0 0,1 2 0 0 0,-32 38-673 0 0,60-56 0 0 0,15-20 0 0 0,-1-1 0 0 0,1 1 0 0 0,0-1 0 0 0,0 1 0 0 0,-1-1 0 0 0,1 1 0 0 0,0-1 0 0 0,0 1 0 0 0,0 0 0 0 0,0-1 0 0 0,-1 1 0 0 0,1-1 0 0 0,0 1 0 0 0,0-1 0 0 0,0 1 0 0 0,0 0 0 0 0,0-1 0 0 0,1 1 0 0 0,-1-1 0 0 0,0 1 0 0 0,0-1 0 0 0,0 1 0 0 0,0-1 0 0 0,1 1 0 0 0,-1 0 0 0 0,0-1 0 0 0,0 1 0 0 0,1-1 0 0 0,-1 0 0 0 0,0 1 0 0 0,1-1 0 0 0,-1 1 0 0 0,1-1 0 0 0,-1 1 0 0 0,0-1 0 0 0,1 0 0 0 0,-1 1 0 0 0,1-1 0 0 0,-1 0 0 0 0,1 0 0 0 0,-1 1 0 0 0,1-1 0 0 0,0 0 0 0 0,0 0 0 0 0,0 1 0 0 0,11 7-152 0 0,1-1-1 0 0,-1 0 0 0 0,6 1 153 0 0,16 9-418 0 0,-20-10 199 0 0,-1 1-1 0 0,0 0 1 0 0,0 1 0 0 0,-1 1-1 0 0,0 0 1 0 0,9 9 219 0 0,-18-16 63 0 0,0 1 1 0 0,0 0-1 0 0,0-1 0 0 0,-1 1 1 0 0,0 0-1 0 0,1 0 0 0 0,-1 1 1 0 0,0-1-1 0 0,-1 0 1 0 0,1 1-1 0 0,-1-1 0 0 0,0 1 1 0 0,0-1-1 0 0,-1 1 0 0 0,1 0 1 0 0,-1-1-1 0 0,0 1 1 0 0,0 0-1 0 0,0-1 0 0 0,-1 1 1 0 0,0-1-1 0 0,1 1 0 0 0,-2-1 1 0 0,1 1-1 0 0,-1-1-63 0 0,1 1 83 0 0,0-1 0 0 0,0 0 0 0 0,-1 0 0 0 0,0-1 0 0 0,0 1 0 0 0,0 0 0 0 0,-1 0 0 0 0,1-1 0 0 0,-1 0 0 0 0,1 1 0 0 0,-1-1 0 0 0,0 0 0 0 0,-1 0 0 0 0,1-1 0 0 0,0 1 0 0 0,-1-1 0 0 0,1 1 0 0 0,-1-1 0 0 0,0 0 0 0 0,0-1 0 0 0,0 1 0 0 0,0-1 0 0 0,0 1 0 0 0,0-1 0 0 0,0 0 0 0 0,0-1 0 0 0,-1 1 0 0 0,1-1 0 0 0,0 0 0 0 0,0 0 0 0 0,-1 0 0 0 0,-1-1-83 0 0,-85-1-2509 0 0,68 1-3630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1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3223 0 0,'0'0'143'0'0,"0"0"350"0"0,0 0 1369 0 0,0 0 598 0 0,0 0 120 0 0,0 0-228 0 0,3 0-1034 0 0,24-8 307 0 0,-10 3-682 0 0,0 0 0 0 0,7 0-943 0 0,-21 5 68 0 0,258-42 3168 0 0,-147 20-2488 0 0,29-14-748 0 0,-131 33-69 0 0,0 0 0 0 0,1 1 0 0 0,1 0 69 0 0,8 1-8590 0 0,-22 1 2880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1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9671 0 0,'0'0'748'0'0,"0"0"-317"0"0,0 0 498 0 0,0 0 266 0 0,0 0 56 0 0,0 0-98 0 0,0 3-458 0 0,-6 43-363 0 0,-1 0 1 0 0,-3-1 0 0 0,-1 0-1 0 0,-3-1 1 0 0,-1 0 0 0 0,-2-1-1 0 0,-2-1 1 0 0,-2-1 0 0 0,-2 0-1 0 0,-21 26-332 0 0,17-24-35 0 0,20-31-39 0 0,-1 1 1 0 0,0-1 0 0 0,-1-1-1 0 0,0 1 1 0 0,-1-2-1 0 0,0 1 1 0 0,-1-1 0 0 0,-4 2 73 0 0,3-2-227 0 0,0 0 0 0 0,1 0 1 0 0,-6 7 226 0 0,7-6-627 0 0,8-10 76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1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13823 0 0,'0'0'1062'0'0,"1"-2"-693"0"0,4-7-141 0 0,-1 7 736 0 0,20-5 939 0 0,-16 5-1411 0 0,1 0 0 0 0,-1 0 0 0 0,1 0 0 0 0,-1 1 0 0 0,5 0-492 0 0,30 0 462 0 0,-14 0-13 0 0,0 2-1 0 0,15 2-448 0 0,-10-1 383 0 0,0 0-1 0 0,18-3-382 0 0,27 1 306 0 0,-27 0-4866 0 0,12-4 4560 0 0,-30 2-2712 0 0,-18 1-4160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4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2879 0 0,'0'0'128'0'0,"0"0"24"0"0,0 0-152 0 0,0 0 0 0 0,0 0 0 0 0,0 0 0 0 0,7-12 96 0 0,2 3 0 0 0,2 0-8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4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74 6359 0 0,'2'-1'291'0'0,"5"-2"-82"0"0,34-18 123 0 0,-19 10 3514 0 0,-20 10-2880 0 0,-2 1-35 0 0,0 0-10 0 0,0 0-37 0 0,0 0-149 0 0,1-2-60 0 0,0-5-17 0 0,-1 5-38 0 0,0 2-152 0 0,-2-1-69 0 0,-2 0-217 0 0,-3-3 30 0 0,0 1 0 0 0,0 1 1 0 0,-1-1-1 0 0,1 1 0 0 0,0 0 1 0 0,-1 1-1 0 0,-6-1-212 0 0,-9-1 350 0 0,-2 1-203 0 0,1 5-143 0 0,1 1-1 0 0,0 0 0 0 0,1 2 1 0 0,-1 1-1 0 0,1 1 0 0 0,-16 8-3 0 0,-11 5 0 0 0,6-2-18 0 0,-25 15 18 0 0,-40 22-275 0 0,6-4-28 0 0,97-49 238 0 0,-1 1 0 0 0,1 0 0 0 0,0 0 0 0 0,-5 4 65 0 0,9-6-110 0 0,1-2-96 0 0,0 0-39 0 0,2 3-10 0 0,0-1 194 0 0,0 1-1 0 0,0 0 0 0 0,0-1 1 0 0,1 1-1 0 0,-1-1 0 0 0,1 0 1 0 0,0 1-1 0 0,0-1 0 0 0,0-1 1 0 0,0 1-1 0 0,0 0 1 0 0,0-1-1 0 0,0 1 0 0 0,4 0 62 0 0,4 1-224 0 0,1-1-1 0 0,-1 0 0 0 0,11 0 225 0 0,27 5-303 0 0,-19-1 223 0 0,-14-3 52 0 0,-1 1 0 0 0,10 3 28 0 0,5 4 38 0 0,16 5 383 0 0,7 6-421 0 0,-40-16 53 0 0,0 0 1 0 0,-1 1-1 0 0,0 1 0 0 0,0 0 1 0 0,-1 1-1 0 0,3 2-53 0 0,1 4 54 0 0,-13-11-52 0 0,-1 0 9 0 0,0-3-6 0 0,0 1 1 0 0,0 0 0 0 0,0 0 0 0 0,0-1-1 0 0,0 1 1 0 0,0 0 0 0 0,-1 0 0 0 0,1 0 0 0 0,-1 0-1 0 0,0 0 1 0 0,1 0 0 0 0,-1 0 0 0 0,0 0 0 0 0,0 0-1 0 0,0 0 1 0 0,-1 0 0 0 0,1 0 0 0 0,0 0-1 0 0,-1 0 1 0 0,1 0 0 0 0,-1 0 0 0 0,0 0 0 0 0,0 0-1 0 0,1-1 1 0 0,-1 1 0 0 0,0 0 0 0 0,-1-1-1 0 0,1 1 1 0 0,0 0 0 0 0,0-1 0 0 0,-1 1 0 0 0,1-1-1 0 0,-1 0 1 0 0,1 1 0 0 0,-2-1-6 0 0,-5 6 12 0 0,-1-2 1 0 0,0 1-1 0 0,0-1 0 0 0,0 0 1 0 0,-10 3-13 0 0,-30 10 72 0 0,-16 3-72 0 0,1-1 69 0 0,-14 6 100 0 0,-37 6-169 0 0,80-23 56 0 0,22-5-17 0 0,1 0 0 0 0,-1-2-1 0 0,-6 1-38 0 0,13-1 37 0 0,5-1-33 0 0,-1-1 0 0 0,0 1-1 0 0,0-1 1 0 0,0 1-1 0 0,1-1 1 0 0,-1 0-1 0 0,0 0 1 0 0,0 0 0 0 0,0 0-1 0 0,0 0 1 0 0,1 0-1 0 0,-1 0-3 0 0,0-1 10 0 0,0 1-1 0 0,0 0 1 0 0,0-1-1 0 0,1 1 1 0 0,-1-1 0 0 0,0 1-1 0 0,1-1 1 0 0,-1 0-1 0 0,0 0 1 0 0,1 0-1 0 0,-1 0 1 0 0,1 0-1 0 0,-1 0 1 0 0,1 0 0 0 0,-1-1-1 0 0,1 1 1 0 0,0 0-1 0 0,-1-1-9 0 0,1 0 188 0 0,0 0 4 0 0,0-2-76 0 0,-1-1 1 0 0,1 1-1 0 0,0-1 0 0 0,0 0 0 0 0,0 1 1 0 0,0-4-117 0 0,1 6 262 0 0,0-1-16 0 0,0-1-194 0 0,-1 0 0 0 0,0 0 1 0 0,0-1-1 0 0,0 1 0 0 0,0 0 1 0 0,-1 0-1 0 0,0 0 0 0 0,0 0-52 0 0,2 0 100 0 0,3 0-91 0 0,0 1 0 0 0,0 0 0 0 0,0 0 0 0 0,0 0 0 0 0,1 0 0 0 0,-1 1 0 0 0,1-1 0 0 0,0 1 0 0 0,0 0 0 0 0,0 0-9 0 0,44-17-8 0 0,-6 2 10 0 0,76-36-2 0 0,-20 8-79 0 0,-49 24-193 0 0,41-26 272 0 0,-76 39-78 0 0,0-2 0 0 0,0 0-1 0 0,-1 0 1 0 0,0-1 0 0 0,0-1 0 0 0,-2 0 0 0 0,1-1 0 0 0,-2 0 78 0 0,-1 1-141 0 0,-1 0-1 0 0,0-1 0 0 0,2-5 142 0 0,-8 13-58 0 0,1-1 0 0 0,-1 0-1 0 0,0 0 1 0 0,0 0-1 0 0,-1 0 1 0 0,0 0-1 0 0,0 0 1 0 0,0 0 0 0 0,-1-1 58 0 0,0 6-10 0 0,-1 0 1 0 0,0 0 0 0 0,0 0 0 0 0,0 0-1 0 0,0 0 1 0 0,0 0 0 0 0,0 1 0 0 0,0-1-1 0 0,-1 0 1 0 0,1 1 0 0 0,0-1 0 0 0,0 1-1 0 0,0-1 1 0 0,-1 1 0 0 0,1 0 0 0 0,-1-1 9 0 0,0 1-6 0 0,0 0 1 0 0,0 0 0 0 0,0 0-1 0 0,1 0 1 0 0,-1 1 0 0 0,0-1-1 0 0,0 0 1 0 0,1 1 0 0 0,-1 0 0 0 0,0-1-1 0 0,1 1 1 0 0,-1 0 0 0 0,0-1-1 0 0,1 1 1 0 0,-1 0 0 0 0,1 0 0 0 0,0 1-1 0 0,-1-1 1 0 0,1 0 0 0 0,0 0-1 0 0,-1 1 1 0 0,1-1 0 0 0,0 0-1 0 0,0 1 1 0 0,0-1 0 0 0,0 1 0 0 0,1-1-1 0 0,-1 1 1 0 0,0 0 0 0 0,1-1-1 0 0,-1 3 6 0 0,-1 1-153 0 0,0 1-1 0 0,0-1 0 0 0,1 1 0 0 0,0 0 1 0 0,1 0-1 0 0,-1 0 0 0 0,1 0 0 0 0,0-1 1 0 0,0 3 153 0 0,4 8-1176 0 0,1-2-58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4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3223 0 0,'0'0'607'0'0,"0"0"1338"0"0,0 0 587 0 0,0 0 116 0 0,-1 0-254 0 0,-4 0-2106 0 0,0-1 0 0 0,0 1 1 0 0,0 0-1 0 0,0 1 1 0 0,0-1-1 0 0,1 1 0 0 0,-1 0 1 0 0,0 0-1 0 0,0 1 1 0 0,1-1-1 0 0,-2 1-288 0 0,-11 6 384 0 0,0 0 0 0 0,-5 5-384 0 0,4-3 298 0 0,-12 6-157 0 0,1 2 0 0 0,1 1 0 0 0,0 1 0 0 0,1 2-141 0 0,-41 31 68 0 0,16-12-72 0 0,39-32 5 0 0,0 0 0 0 0,-11 5-1 0 0,14-8 12 0 0,0 0 1 0 0,0 0-1 0 0,1 1 1 0 0,0 0-1 0 0,-6 7-12 0 0,-3 3 20 0 0,-1-1 0 0 0,0-1 0 0 0,-6 3-20 0 0,-1 1 4 0 0,-19 14-4 0 0,1-2 0 0 0,-3 7 0 0 0,13-6 0 0 0,27-22 0 0 0,1 4-14 0 0,2 0-45 0 0,5 1 44 0 0,0-12 20 0 0,0-1 0 0 0,0 0 0 0 0,1 0 0 0 0,-1 0 0 0 0,1 0 0 0 0,-1 0 0 0 0,1-1 0 0 0,0 1 1 0 0,0 0-1 0 0,0-1 0 0 0,-1 0 0 0 0,1 1 0 0 0,1-1 0 0 0,-1 0 0 0 0,0 0 0 0 0,0 0 0 0 0,0 0 0 0 0,1 0 0 0 0,-1 0 0 0 0,0-1 0 0 0,1 1 0 0 0,1-1-5 0 0,9 2 176 0 0,1 0 1 0 0,-1-2-1 0 0,10 0-176 0 0,-14 0 104 0 0,33-2 392 0 0,0-2 1 0 0,36-8-497 0 0,26-3 383 0 0,-24 6 60 0 0,65-16-443 0 0,-110 20 56 0 0,-27 4-114 0 0,0 0 0 0 0,1-1 0 0 0,-1 0 0 0 0,0 0 0 0 0,0-1 0 0 0,7-2 58 0 0,-1-4-208 0 0,1 0 1 0 0,-2-1-1 0 0,1-1 1 0 0,9-9 207 0 0,21-17-505 0 0,-43 36 467 0 0,0 1 0 0 0,0-1 0 0 0,0 0 0 0 0,0 1 0 0 0,0-1 0 0 0,-1 0 1 0 0,1 1-1 0 0,0-1 0 0 0,-1 0 0 0 0,1 0 0 0 0,-1 0 0 0 0,1 0 0 0 0,-1 1 0 0 0,1-1 0 0 0,-1 0 38 0 0,0-1-18 0 0,0 1-1 0 0,0 0 1 0 0,0 0-1 0 0,0 0 1 0 0,-1-1 0 0 0,1 1-1 0 0,0 0 1 0 0,-1 0 0 0 0,1 0-1 0 0,-1 0 1 0 0,0 0 0 0 0,1 0-1 0 0,-1 0 1 0 0,0 0 0 0 0,1 0-1 0 0,-1 0 1 0 0,0 0-1 0 0,-1 0 19 0 0,0-1-29 0 0,-1 0 0 0 0,1 0 0 0 0,-1 1 0 0 0,1-1 0 0 0,-1 1 0 0 0,0 0 0 0 0,0 0 0 0 0,0 0 29 0 0,-3-1-15 0 0,1 1-1 0 0,-1-1 1 0 0,0 1-1 0 0,0 1 1 0 0,0-1-1 0 0,0 1 1 0 0,1 0-1 0 0,-1 0 16 0 0,-2 1 7 0 0,0 1-23 0 0,0-2-1 0 0,0 1 1 0 0,1-1 0 0 0,-1 0 0 0 0,-2-1 16 0 0,4 0-24 0 0,-2 0 5 0 0,-14 7-45 0 0,13-1 268 0 0,-1 0 1 0 0,1 0-1 0 0,0 1 1 0 0,1 0-1 0 0,-1 0 1 0 0,1 1-1 0 0,0 0 1 0 0,-3 4-205 0 0,3-3 317 0 0,4-4-264 0 0,0 1 0 0 0,0 0-1 0 0,1 0 1 0 0,0 0 0 0 0,0 1 0 0 0,0-1-1 0 0,1 1 1 0 0,-1-1 0 0 0,1 1-1 0 0,1 0 1 0 0,-1 2-53 0 0,0-4 21 0 0,1 0 0 0 0,0 1 0 0 0,-1-1-1 0 0,2 0 1 0 0,-1 0 0 0 0,0 1 0 0 0,1-1-1 0 0,0 2-20 0 0,0 5 56 0 0,1 2-34 0 0,1-1-62 0 0,-1-11-10 0 0,-1 0 0 0 0,0-1 0 0 0,1 1-1 0 0,-1-1 1 0 0,1 1 0 0 0,-1-1 0 0 0,1 1 0 0 0,-1-1 0 0 0,1 0-1 0 0,-1 1 1 0 0,1-1 0 0 0,-1 1 0 0 0,1-1 0 0 0,-1 0-1 0 0,1 0 1 0 0,0 1 0 0 0,-1-1 0 0 0,1 0 0 0 0,0 0 0 0 0,-1 0-1 0 0,1 1 1 0 0,0-1 50 0 0,4 0-1834 0 0,12-1-4576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4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 12439 0 0,'0'0'958'0'0,"-2"0"-625"0"0,-3-1 278 0 0,0 0 0 0 0,1 0 0 0 0,-1 1 0 0 0,0 0 0 0 0,0 0 1 0 0,0 0-1 0 0,1 1 0 0 0,-1-1 0 0 0,0 1-611 0 0,-7 2 933 0 0,10-3-830 0 0,0 1-1 0 0,-1 0 0 0 0,1-1 1 0 0,0 1-1 0 0,0 1 0 0 0,0-1 1 0 0,0 0-1 0 0,0 0 0 0 0,0 1 1 0 0,0-1-1 0 0,0 1 1 0 0,0-1-1 0 0,0 1 0 0 0,1 0 1 0 0,-1 0-1 0 0,1 0 0 0 0,0 0 1 0 0,-1 0-1 0 0,1 0 1 0 0,-1 2-103 0 0,1-3 40 0 0,0 1-136 0 0,1-2-3 0 0,-1 3-56 0 0,1-3-190 0 0,-2 7 674 0 0,-2-3-4328 0 0,4-4 1992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321 144 8319 0 0,'0'0'382'0'0,"-2"0"-8"0"0,-5 1-262 0 0,-22-1 28 0 0,15-2 2736 0 0,14 2-2803 0 0,0 0 0 0 0,0 0-1 0 0,-1 0 1 0 0,1 0-1 0 0,0 0 1 0 0,0 0 0 0 0,0 0-1 0 0,0 0 1 0 0,0 0-1 0 0,0 0 1 0 0,0 0-1 0 0,-1 0 1 0 0,1 0 0 0 0,0-1-1 0 0,0 1 1 0 0,0 0-1 0 0,0 0 1 0 0,0 0 0 0 0,0 0-1 0 0,0 0 1 0 0,0 0-1 0 0,0 0 1 0 0,-1 0 0 0 0,1 0-1 0 0,0-1 1 0 0,0 1-1 0 0,0 0 1 0 0,0 0-1 0 0,0 0 1 0 0,0 0 0 0 0,0 0-1 0 0,0 0 1 0 0,0-1-1 0 0,0 1 1 0 0,0 0 0 0 0,0 0-1 0 0,0 0 1 0 0,0 0-1 0 0,0 0 1 0 0,0 0 0 0 0,0-1-73 0 0,16-9 3657 0 0,-6 4-4216 0 0,4-1 818 0 0,1 1-1 0 0,-1 0 1 0 0,1 0 0 0 0,0 2 0 0 0,1 0 0 0 0,0 1-259 0 0,41-13 375 0 0,66-19 10 0 0,-22 8-177 0 0,-94 24-208 0 0,23-2 0 0 0,-29 5 0 0 0,-1 0-1 0 0,0 0 1 0 0,1 0-1 0 0,-1-1 0 0 0,1 1 1 0 0,-1 0-1 0 0,1 0 0 0 0,-1 0 1 0 0,1 0-1 0 0,-1 0 0 0 0,1 0 0 0 0,-1 0 1 0 0,1 1-1 0 0,-1-1 0 0 0,1 0 1 0 0,-1 0-1 0 0,1 0 0 0 0,-1 0 1 0 0,1 1-1 0 0,-1-1 0 0 0,0 0 0 0 0,1 0 2 0 0,0 2-7 0 0,-1-1 1 0 0,0 0 0 0 0,1 0 0 0 0,-1 1 0 0 0,0-1 0 0 0,0 0 0 0 0,0 0 0 0 0,1 1 0 0 0,-1-1 0 0 0,-1 0 0 0 0,1 1 0 0 0,0-1 0 0 0,0 0 0 0 0,0 0 0 0 0,-1 1 0 0 0,1-1 0 0 0,-1 0 0 0 0,1 0 0 0 0,-1 1 0 0 0,1-1-1 0 0,-1 0 1 0 0,0 1 5 0 0,-19 27-160 0 0,9-15 134 0 0,-1-2 0 0 0,0 0 0 0 0,-1 0 0 0 0,-1-1 0 0 0,1 0 0 0 0,-11 4 26 0 0,-29 19-46 0 0,-48 27 36 0 0,78-49 14 0 0,0-1 0 0 0,-1-1 1 0 0,-12 3-5 0 0,24-10 27 0 0,9-3-23 0 0,0 1 0 0 0,0-1 0 0 0,0 1 0 0 0,0 0-1 0 0,-1 0 1 0 0,1 0 0 0 0,0 1 0 0 0,1-1-1 0 0,-1 1 1 0 0,-1 0-4 0 0,-5 4 59 0 0,7-5 12 0 0,2-1 19 0 0,0 0-31 0 0,0 0-144 0 0,0 0-17 0 0,0 0 12 0 0,0 0 14 0 0,0 0-15 0 0,1 0 81 0 0,0 0-1 0 0,0-1 1 0 0,0 1 0 0 0,0 0-1 0 0,-1 0 1 0 0,1-1 0 0 0,0 1-1 0 0,0-1 1 0 0,0 1 0 0 0,-1-1-1 0 0,1 1 1 0 0,0-1 10 0 0,4-2-27 0 0,7-1-68 0 0,1 0 0 0 0,1 1 0 0 0,-1 1 0 0 0,0 0 0 0 0,0 1 0 0 0,13 1 95 0 0,-19-1-3 0 0,16-1-52 0 0,-15 1 33 0 0,1 1 0 0 0,0 0-1 0 0,-1 0 1 0 0,1 0 0 0 0,0 1-1 0 0,-1 0 1 0 0,7 3 22 0 0,-8-3-14 0 0,0 2 1 0 0,0-1-1 0 0,0 1 0 0 0,-1 0 0 0 0,1 0 1 0 0,-1 1-1 0 0,0-1 0 0 0,0 2 0 0 0,2 1 14 0 0,8 7-13 0 0,-14-7 15 0 0,-1-2-3 0 0,1 0 46 0 0,-1 1-1 0 0,0 0 1 0 0,0 0-1 0 0,0 0 1 0 0,0 0-1 0 0,-1 0 0 0 0,0 0 1 0 0,0 1-1 0 0,0-1 1 0 0,-1 0-1 0 0,1 0 1 0 0,-1 0-1 0 0,0 0 1 0 0,-1 0-1 0 0,-1 2-44 0 0,-1 4 130 0 0,0 0 0 0 0,-1 0-1 0 0,0-1 1 0 0,-1 0 0 0 0,-1 0 0 0 0,-1 2-130 0 0,1-5 63 0 0,-1 1 1 0 0,0-1-1 0 0,0 0 1 0 0,0-1 0 0 0,-1 0-1 0 0,0 0 1 0 0,-1-1-64 0 0,-8 7 85 0 0,3-3-12 0 0,0-1 0 0 0,-1-1 0 0 0,1 0-1 0 0,-1-1 1 0 0,-1 0 0 0 0,-14 2-73 0 0,-20 2 260 0 0,-31 2-260 0 0,20-4 95 0 0,43-5-53 0 0,0-1 0 0 0,0-1 0 0 0,0-1-1 0 0,0 0 1 0 0,0-2 0 0 0,-18-3-42 0 0,35 5 20 0 0,2 0-131 0 0,2-1-66 0 0,7-4-122 0 0,0 1 0 0 0,0 1 0 0 0,0 0 0 0 0,1 0 299 0 0,6-2-899 0 0,19-7-1005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4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415 345 8751 0 0,'1'-2'674'0'0,"7"-4"-186"0"0,-1 0 0 0 0,1 0 0 0 0,-1 1-1 0 0,2 0 1 0 0,3-2-488 0 0,-8 5 921 0 0,-2 1 124 0 0,-2 1-273 0 0,1-1-640 0 0,0 1 1 0 0,0 0-1 0 0,-1 0 1 0 0,1-1-1 0 0,0 1 0 0 0,0-1 1 0 0,0 1-1 0 0,-1-1 0 0 0,1 1 1 0 0,0-1-1 0 0,-1 1 1 0 0,1-1-1 0 0,-1 0 0 0 0,1 1 1 0 0,-1-1-1 0 0,1 0 1 0 0,-1 0-1 0 0,1 1 0 0 0,-1-1 1 0 0,1 0-1 0 0,-1 0 1 0 0,0 0-133 0 0,7-19 820 0 0,-6 5-563 0 0,-1 1-1 0 0,0-1 1 0 0,-1 1-1 0 0,-1-1 0 0 0,-2-10-256 0 0,-2-15 330 0 0,5 25-305 0 0,-2 1 0 0 0,1 0-1 0 0,-2 0 1 0 0,1 1 0 0 0,-2-1-1 0 0,-4-8-24 0 0,3 9 0 0 0,2 11 0 0 0,2 1 0 0 0,-11-9-42 0 0,8 9 10 0 0,2 2 6 0 0,-5-1-29 0 0,1 0-1 0 0,0 1 0 0 0,0-1 0 0 0,0 2 1 0 0,0-1-1 0 0,0 1 0 0 0,-5 2 56 0 0,-6 1-103 0 0,-7 3-57 0 0,1 2 0 0 0,-1 0 0 0 0,-17 11 160 0 0,27-13-17 0 0,-17 10-19 0 0,1 1 1 0 0,1 2 0 0 0,1 1-1 0 0,-8 9 36 0 0,29-24-1 0 0,4-4 3 0 0,0 1 0 0 0,0 0 0 0 0,0 0-1 0 0,0 0 1 0 0,1 0 0 0 0,0 1 0 0 0,0-1-2 0 0,-4 7 48 0 0,4 3-9 0 0,4-11-19 0 0,0-1 0 0 0,0 0 0 0 0,0 1 0 0 0,0-1 0 0 0,0 0 0 0 0,0 1 1 0 0,0-1-1 0 0,1 0 0 0 0,-1 0 0 0 0,1 0 0 0 0,-1 0 0 0 0,1 0 0 0 0,0 0 0 0 0,0-1 0 0 0,0 1 0 0 0,0-1 0 0 0,0 1 0 0 0,0-1 1 0 0,2 1-21 0 0,3 2 59 0 0,0-1 0 0 0,0 1 0 0 0,1-1 0 0 0,-1-1 0 0 0,6 2-59 0 0,21 2 187 0 0,1-1 0 0 0,0-1-1 0 0,28-1-186 0 0,-30-3 204 0 0,0-2 0 0 0,32-5-204 0 0,-36-2 458 0 0,-28-3-268 0 0,-1 10-171 0 0,0 0-1 0 0,0-1 1 0 0,-1 1-1 0 0,1 0 1 0 0,-1 0-1 0 0,0 0 1 0 0,1 0 0 0 0,-1 0-1 0 0,0 0 1 0 0,0 0-1 0 0,0 0 1 0 0,-1 0-1 0 0,1 0 1 0 0,0 1-1 0 0,-1-1 1 0 0,0 0-19 0 0,-1-2 11 0 0,0 1 0 0 0,-1 1 0 0 0,1-1 0 0 0,0 0 0 0 0,-1 1-1 0 0,0 0 1 0 0,1-1 0 0 0,-3 1-11 0 0,-5-2 0 0 0,-1-1 0 0 0,-1 4-14 0 0,11 2 7 0 0,1-1 0 0 0,-1 1 1 0 0,0 0-1 0 0,0-1 0 0 0,1 1 1 0 0,-1 0-1 0 0,0 0 1 0 0,1 0-1 0 0,-1 0 0 0 0,1 1 1 0 0,-1-1-1 0 0,1 0 0 0 0,-1 1 1 0 0,1-1-1 0 0,0 0 1 0 0,0 1-1 0 0,0 0 0 0 0,0-1 1 0 0,0 1 6 0 0,-3 5-23 0 0,1 0 1 0 0,1 0-1 0 0,-1 1 1 0 0,1 2 22 0 0,-7 17-68 0 0,-20 38 291 0 0,-29 44-223 0 0,37-74 182 0 0,-2-1-1 0 0,-1-1 1 0 0,-22 22-182 0 0,27-33 37 0 0,-25 26 192 0 0,41-45-149 0 0,-1 4-79 0 0,2-5-118 0 0,2-2-201 0 0,0 2-88 0 0,-1 0-162 0 0,-2 3 926 0 0,2 0-9626 0 0,1-5 4010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5:4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495 338 10303 0 0,'0'0'472'0'0,"0"0"-9"0"0,0 0-224 0 0,0 0 150 0 0,0 0 99 0 0,0 0 21 0 0,-2 1 25 0 0,1-1-376 0 0,0 0 0 0 0,1 1 0 0 0,-1-1 0 0 0,1 0 1 0 0,-1 0-1 0 0,0 0 0 0 0,1 0 0 0 0,-1 0 0 0 0,0 0 0 0 0,1 0 1 0 0,-1 0-1 0 0,0 0 0 0 0,1 0 0 0 0,-1 0 0 0 0,1 0 1 0 0,-1-1-1 0 0,0 1 0 0 0,1 0 0 0 0,-1 0 0 0 0,1-1 1 0 0,-1 1-1 0 0,0 0 0 0 0,1-1 0 0 0,-1 1 0 0 0,0-1-158 0 0,0 0 412 0 0,1 1-49 0 0,1-13-67 0 0,1-1 1 0 0,0 1-1 0 0,1 0 1 0 0,1 0 0 0 0,0 1-1 0 0,0-1 1 0 0,4-5-297 0 0,-1 0 24 0 0,-1 0 0 0 0,0-1 0 0 0,-1-1-24 0 0,-2 5-35 0 0,-1-1 0 0 0,-1 1 0 0 0,0-1-1 0 0,0 1 1 0 0,-2-1 0 0 0,-1-6 35 0 0,2 19-21 0 0,-1 1-1 0 0,1 0 0 0 0,-1 0 0 0 0,0 0 1 0 0,0 0-1 0 0,0 0 0 0 0,0-1 1 0 0,0 2-1 0 0,-1-1 0 0 0,0-1 22 0 0,0 0-39 0 0,1 2 28 0 0,0 0-1 0 0,-1 0 1 0 0,1 0-1 0 0,0 1 1 0 0,0-1-1 0 0,-1 1 1 0 0,1-1-1 0 0,0 1 0 0 0,-1-1 1 0 0,1 1-1 0 0,-1-1 1 0 0,1 1-1 0 0,0 0 1 0 0,-1 0-1 0 0,1 0 1 0 0,-1 0-1 0 0,1 0 1 0 0,-1 0-1 0 0,0 1 12 0 0,-2-1-38 0 0,4 0 38 0 0,-5-1-37 0 0,-1 1 0 0 0,0 0-1 0 0,1 0 1 0 0,-1 1 0 0 0,1 0 0 0 0,-1 0 0 0 0,0 0 0 0 0,1 1 0 0 0,0-1 0 0 0,-1 1 0 0 0,1 1 0 0 0,-3 0 37 0 0,-86 54-242 0 0,-24 17 363 0 0,90-56-90 0 0,17-11-17 0 0,1 1 1 0 0,0 0-1 0 0,0 1 0 0 0,1 0 0 0 0,0 0 1 0 0,1 1-1 0 0,0 0 0 0 0,0 0 0 0 0,0 3-14 0 0,4-7 5 0 0,1 0 0 0 0,0 0 0 0 0,0 0 0 0 0,0 0 0 0 0,1 1-1 0 0,0 0 1 0 0,0-1 0 0 0,0 1 0 0 0,1 0 0 0 0,0 0 0 0 0,1 0 0 0 0,-1 0-1 0 0,1 0 1 0 0,0-1 0 0 0,1 1 0 0 0,0 0 0 0 0,1 5-5 0 0,-1-9 39 0 0,0 1 0 0 0,0-1-1 0 0,0 1 1 0 0,1-1 0 0 0,-1 0 0 0 0,1 0 0 0 0,0 0-1 0 0,0 0 1 0 0,0 0 0 0 0,0 0 0 0 0,1 0 0 0 0,-1-1 0 0 0,1 1-1 0 0,-1-1 1 0 0,1 0 0 0 0,0 0 0 0 0,0 0 0 0 0,0 0 0 0 0,0 0-1 0 0,0-1 1 0 0,3 2-39 0 0,2-1 85 0 0,1 0 0 0 0,-1 0 0 0 0,0-1 0 0 0,0 0 0 0 0,1-1 0 0 0,-1 1 0 0 0,0-2 0 0 0,6 0-85 0 0,5 0 180 0 0,0-1 0 0 0,0-1 1 0 0,0-1-1 0 0,0 0 1 0 0,1-2-181 0 0,-14 4 33 0 0,0 0 0 0 0,0-1 0 0 0,0 0 0 0 0,-1 0 0 0 0,1 0 1 0 0,-1 0-1 0 0,1-1 0 0 0,-1 0 0 0 0,-1 0 0 0 0,1-1 0 0 0,0 1 0 0 0,-1-1 0 0 0,0 0 0 0 0,0 0 0 0 0,-1 0 0 0 0,4-6-33 0 0,-5 7 27 0 0,0 0 0 0 0,0 0 0 0 0,0 0 0 0 0,0 0 0 0 0,-1 0 0 0 0,0 0 0 0 0,0 0 0 0 0,0-1 0 0 0,0 1 0 0 0,-1 0 0 0 0,0-1 0 0 0,0 1 0 0 0,0 0 0 0 0,0-1 0 0 0,-1 1 0 0 0,0-4-27 0 0,0 6-69 0 0,1 1 46 0 0,-1 0-1 0 0,1 1 0 0 0,-1-1 1 0 0,0 0-1 0 0,1 1 1 0 0,-1-1-1 0 0,0 0 1 0 0,0 1-1 0 0,0-1 1 0 0,0 1-1 0 0,1-1 1 0 0,-1 1-1 0 0,0 0 0 0 0,0-1 24 0 0,-2 0-59 0 0,2 1 41 0 0,-1 0 0 0 0,1 0 0 0 0,-1 0 0 0 0,1 1 1 0 0,0-1-1 0 0,-1 0 0 0 0,1 1 0 0 0,-1-1 0 0 0,1 1 0 0 0,0-1 0 0 0,-1 1 0 0 0,1 0 1 0 0,0 0-1 0 0,0-1 0 0 0,0 1 0 0 0,0 0 0 0 0,-1 0 0 0 0,1 0 0 0 0,0 1 18 0 0,-1 0-27 0 0,-8 8-20 0 0,1 1 1 0 0,0 0-1 0 0,0 1 0 0 0,1 0 1 0 0,1 0-1 0 0,-5 12 47 0 0,-4 4 8 0 0,-110 193 600 0 0,70-129-296 0 0,48-78-267 0 0,-1 0 1 0 0,-5 5-46 0 0,-1 3 181 0 0,-14 25-181 0 0,10-18 139 0 0,15-23-123 0 0,2-4 40 0 0,2-2 21 0 0,0 0-64 0 0,0 0-267 0 0,0 0-73 0 0,0 0-934 0 0,0 0-3920 0 0,0 0-1681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 10135 0 0,'0'0'231'0'0,"0"0"29"0"0,0 0 19 0 0,1-1-41 0 0,1 0-193 0 0,2-1-37 0 0,5-7 458 0 0,-9 9 33 0 0,0 0 11 0 0,0 0 70 0 0,2 11 1276 0 0,-1-6-1753 0 0,-1 0-1 0 0,0-1 1 0 0,0 1-1 0 0,0 0 1 0 0,-1-1 0 0 0,0 1-1 0 0,0 0 1 0 0,0-1-1 0 0,0 1 1 0 0,-1 0-103 0 0,-21 45 986 0 0,9-21-754 0 0,1-3-693 0 0,-1-2-1 0 0,-1 0 1 0 0,0 0-1 0 0,-2-2 0 0 0,-1 0 1 0 0,-16 15 461 0 0,16-19-1023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39:0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33 221 2503 0 0,'0'0'110'0'0,"0"0"23"0"0,0 0 16 0 0,0 0 3 0 0,0 0 0 0 0,0 0-14 0 0,0 0-54 0 0,0 0 6 0 0,0 0 6 0 0,0 0-5 0 0,0 0-22 0 0,-3-1 33 0 0,2 1-34 0 0,0-1 1 0 0,-1 0 0 0 0,1 0 0 0 0,0 0-1 0 0,-1 0 1 0 0,1 0 0 0 0,0 0-1 0 0,0 0 1 0 0,0-1 0 0 0,0 1-1 0 0,0 0 1 0 0,0-1 0 0 0,0 1-1 0 0,1 0 1 0 0,-1-1 0 0 0,0 1 0 0 0,1-1-1 0 0,-1 1 1 0 0,1-1 0 0 0,-1 1-1 0 0,1-1 1 0 0,0 0 0 0 0,0 1-69 0 0,-3-10 630 0 0,2 9-52 0 0,-2-8 300 0 0,0-2 1136 0 0,4 8 2618 0 0,8 0-4622 0 0,-7 4-5 0 0,0-1-1 0 0,0 0 1 0 0,1 1-1 0 0,-1-1 1 0 0,0 0-1 0 0,0 0 1 0 0,0 0-1 0 0,0-1 1 0 0,0 1-1 0 0,0 0 1 0 0,-1-1-1 0 0,1 0 0 0 0,0 1 1 0 0,-1-1-1 0 0,1 0 1 0 0,-1 1-1 0 0,2-3-4 0 0,-2 2 9 0 0,0 1-1 0 0,0-1 0 0 0,0 1 0 0 0,0-1 1 0 0,1 1-1 0 0,-1-1 0 0 0,1 1 0 0 0,-1 0 1 0 0,1 0-1 0 0,1-1-8 0 0,8-6 123 0 0,-9 6-53 0 0,1 1 0 0 0,-1-1 0 0 0,0 1 0 0 0,1-1 0 0 0,-1 1 0 0 0,1 0 0 0 0,-1 0 0 0 0,1 0 0 0 0,0 0 0 0 0,1 0-70 0 0,10-4 265 0 0,-11 4-144 0 0,10 5 11 0 0,-5-3-104 0 0,-5 0-15 0 0,0 0-1 0 0,1 0 0 0 0,-1 0 0 0 0,0 1 0 0 0,1-1 0 0 0,-1 1 1 0 0,1 1-13 0 0,3 0-25 0 0,-1 0 0 0 0,0 0 0 0 0,1 1 0 0 0,-1 0 0 0 0,-1 0 0 0 0,2 2 25 0 0,7 5-120 0 0,-1-2 38 0 0,0 0-168 0 0,-1 1 0 0 0,11 10 250 0 0,-22-18-12 0 0,1-1 1 0 0,0 1 0 0 0,0-1-1 0 0,0 1 1 0 0,0-1 0 0 0,0 0 0 0 0,0 1-1 0 0,0-1 1 0 0,1 0 0 0 0,-1-1-1 0 0,0 1 1 0 0,0 0 0 0 0,1 0 11 0 0,8-1 18 0 0,0 1-1 0 0,0-1 1 0 0,9-2-18 0 0,-15 2 50 0 0,0 0 0 0 0,0-1 0 0 0,0 0 0 0 0,0 0 0 0 0,-1 0 0 0 0,3-1-50 0 0,-5 1 83 0 0,-2 1 10 0 0,13 0 97 0 0,-11 0-169 0 0,1 0 0 0 0,0-1 0 0 0,-1 2 0 0 0,1-1 0 0 0,-1 0 0 0 0,1 0 0 0 0,0 1 0 0 0,-1 0 0 0 0,1-1 0 0 0,2 2-21 0 0,0 1 24 0 0,-2-2-18 0 0,-1 1 0 0 0,0-1 0 0 0,0 1 0 0 0,0 0-1 0 0,0-1 1 0 0,0 1 0 0 0,-1 0 0 0 0,1 0 0 0 0,0 0-1 0 0,0 2-5 0 0,5 4-2 0 0,10 14 59 0 0,-11-13-29 0 0,0-1 0 0 0,1 0 0 0 0,0 0 0 0 0,1 0-1 0 0,0-1 1 0 0,0 0-28 0 0,-5-5-11 0 0,0 0 0 0 0,-1 0 0 0 0,1 0 0 0 0,0-1 0 0 0,0 1 0 0 0,1-1 0 0 0,-1 0 0 0 0,1 0 11 0 0,22 5 4 0 0,-15-8 21 0 0,-4 0 0 0 0,6 0 62 0 0,0-1 0 0 0,-1-1 1 0 0,0 0-1 0 0,0 0 0 0 0,0-1 1 0 0,0-1-1 0 0,-1 0 0 0 0,4-3-87 0 0,-11 7 46 0 0,0 1-1 0 0,0-1 1 0 0,0 1-1 0 0,0 0 0 0 0,1 0 1 0 0,-1 0-1 0 0,1 1-45 0 0,5-2 82 0 0,-6 1-36 0 0,1 0 0 0 0,-1 1 0 0 0,1 0 0 0 0,-1 0 0 0 0,4 0-46 0 0,7 0 74 0 0,6 0-1 0 0,-15 2-76 0 0,-2 1 5 0 0,46 16-2 0 0,-28-12 0 0 0,-16-7 0 0 0,0-1 0 0 0,7 1 24 0 0,0 0 0 0 0,0-1 0 0 0,1-1-1 0 0,-1 0 1 0 0,0-1 0 0 0,-1-1 0 0 0,7-2-24 0 0,21-5 251 0 0,-30 9-159 0 0,-1 0 1 0 0,1 1-1 0 0,0 0 1 0 0,0 0-1 0 0,1 1-92 0 0,-9 0 72 0 0,1 0 2 0 0,24-6 205 0 0,1 2 0 0 0,-1 1 0 0 0,9 0-279 0 0,-1 6 163 0 0,-26-2-139 0 0,0-1-1 0 0,0 1 1 0 0,0-1-1 0 0,0-1 1 0 0,0 0-1 0 0,1 0 1 0 0,-1-1-1 0 0,-1 0 1 0 0,8-2-24 0 0,28-7 120 0 0,-13 5-110 0 0,-1 0-10 0 0,1 0 0 0 0,0 3 0 0 0,-6 0 0 0 0,-20 3 0 0 0,1-1 0 0 0,-1 0 0 0 0,0 1 0 0 0,1-2 0 0 0,-1 1 0 0 0,1-1 0 0 0,-1 0 0 0 0,0 0 0 0 0,0 0 0 0 0,3-2 4 0 0,0 0 0 0 0,1 1 0 0 0,-1 1 0 0 0,0-1 0 0 0,2 1-4 0 0,-2 0 8 0 0,1-1 1 0 0,0 1-1 0 0,-1-2 1 0 0,4-1-9 0 0,4-2 23 0 0,0 0 0 0 0,0 0 1 0 0,0 2-1 0 0,10-2-23 0 0,-24 6 5 0 0,0 1 0 0 0,-1-1 0 0 0,1 0 0 0 0,0 0 0 0 0,-1 0 0 0 0,1 0 0 0 0,-1 0 0 0 0,1 0 0 0 0,-1 0 0 0 0,1 0 0 0 0,-1-1-5 0 0,10-6-2 0 0,2 2 22 0 0,1 1 1 0 0,0 1-1 0 0,0 0 0 0 0,0 1 0 0 0,1 0 1 0 0,4 1-21 0 0,1-2 102 0 0,41-11 194 0 0,-26 10-257 0 0,-16 2-25 0 0,0 0 0 0 0,0 2-1 0 0,13 1-13 0 0,-24 0-1 0 0,18 2-41 0 0,0-2 0 0 0,1 0 1 0 0,-1-2-1 0 0,11-2 42 0 0,-29 2 0 0 0,-2 1 0 0 0,-1 0 0 0 0,1 1 0 0 0,-1 0 0 0 0,1 0 0 0 0,3 0 0 0 0,-4 0 0 0 0,1 0 0 0 0,-1-1 0 0 0,1 0 0 0 0,-1 0 0 0 0,3-1 0 0 0,1 0 0 0 0,1 0 0 0 0,0 0 0 0 0,0 1 0 0 0,0 1 0 0 0,5 0 0 0 0,22 1-12 0 0,34 7 12 0 0,-44-3-122 0 0,-1 1 0 0 0,0 2 0 0 0,0 0-1 0 0,4 3 123 0 0,-26-9-28 0 0,17 5-76 0 0,0-2 0 0 0,-1 0 1 0 0,2-1-1 0 0,-1-1 0 0 0,19 0 104 0 0,-6 1 0 0 0,-19-2 0 0 0,0-1 0 0 0,0-1 0 0 0,1 0 0 0 0,-5 0 0 0 0,0 1 0 0 0,0 0 0 0 0,2 0 0 0 0,-3 1 0 0 0,0-1 0 0 0,-1-1 0 0 0,1 0 0 0 0,2 0 0 0 0,33-3 87 0 0,15 3-87 0 0,4-1 41 0 0,134-9-41 0 0,-185 9 0 0 0,-1 2 0 0 0,13 1 0 0 0,-12-1 0 0 0,0 0 0 0 0,12-1 0 0 0,232-12 0 0 0,-224 12 0 0 0,-23 1 0 0 0,1-1 0 0 0,0-1 0 0 0,0 1 0 0 0,0-2 0 0 0,5-1 0 0 0,47-10 0 0 0,-39 9 16 0 0,-1-1 0 0 0,0-1 0 0 0,-1-1 0 0 0,5-2-16 0 0,-17 4 20 0 0,1 1 0 0 0,-1 1-1 0 0,1-1 1 0 0,0 2 0 0 0,0 0-1 0 0,0 0 1 0 0,0 1 0 0 0,8 0-20 0 0,-8 0 23 0 0,0 1 0 0 0,0-2 1 0 0,10-2-24 0 0,-5 1 1 0 0,1 1 1 0 0,0 0 0 0 0,0 1 0 0 0,2 0-2 0 0,-3 1 19 0 0,-7-1-13 0 0,-1 1-1 0 0,0 0 1 0 0,0 1 0 0 0,0 0 0 0 0,0 0-1 0 0,1 1-5 0 0,5 2 0 0 0,0-1 0 0 0,1-1 0 0 0,0-3 12 0 0,11-2 67 0 0,-25 2-74 0 0,1 1 1 0 0,0 0 0 0 0,0 0-1 0 0,0 0 1 0 0,-1 0 0 0 0,1 0-1 0 0,0 0 1 0 0,0 0 0 0 0,0 1-6 0 0,15 1-6 0 0,-3 0 6 0 0,2 3 0 0 0,0 1-12 0 0,-2 1-36 0 0,2 0 41 0 0,11 7 0 0 0,-2 2 9 0 0,-12-9-2 0 0,1 0 0 0 0,1-2 0 0 0,-1 1 0 0 0,1-2 0 0 0,-1 0 0 0 0,1-1 0 0 0,7 1 0 0 0,-19-4 0 0 0,32 5 0 0 0,-27-4 0 0 0,46-1 0 0 0,-47-1 0 0 0,-1 1 0 0 0,1 1 0 0 0,0-1 0 0 0,5 2 0 0 0,69 7-356 0 0,-62-6-685 0 0,0 2-330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0:3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57 2303 0 0,'0'0'235'0'0,"0"0"145"0"0,0 0 61 0 0,-1 1 9 0 0,-5 4-108 0 0,-22 22-782 0 0,25-26 897 0 0,0-1 0 0 0,0 1-1 0 0,0 0 1 0 0,0-1-1 0 0,0 0 1 0 0,0 0-1 0 0,0 0 1 0 0,0 0-1 0 0,-2 0-456 0 0,0 0 3314 0 0,1-1-3009 0 0,1 0-1 0 0,-1-1 1 0 0,1 1-1 0 0,0-1 1 0 0,-1 0 0 0 0,1 0-1 0 0,-1 0-304 0 0,-7-4 679 0 0,-25-4-105 0 0,32 8-790 0 0,-5-1 1397 0 0,7 3-1024 0 0,0 1 1 0 0,0-1 0 0 0,0 1 0 0 0,0-1 0 0 0,0 1-1 0 0,0 0 1 0 0,1 0 0 0 0,-3 0-158 0 0,3 0 59 0 0,1-1 34 0 0,7-11 102 0 0,-6 9-169 0 0,4-7 185 0 0,0 0 0 0 0,1 1-1 0 0,0-1 1 0 0,3-2-211 0 0,-8 10 91 0 0,5-1 2 0 0,19-1-2 0 0,0 3-80 0 0,-15 5-12 0 0,-3-2 1 0 0,15 5 4 0 0,-13-3-88 0 0,-6-4 71 0 0,16 14-83 0 0,-18-14 85 0 0,1 0 0 0 0,0 0 0 0 0,-1 0 1 0 0,1 0-1 0 0,0-1 0 0 0,0 1 0 0 0,0 0 0 0 0,-1-1 0 0 0,1 0 1 0 0,0 1-1 0 0,0-1 0 0 0,0 0 0 0 0,0 0 0 0 0,1 0 11 0 0,-2 0 13 0 0,2 1 62 0 0,-3-1-6 0 0,14-5 657 0 0,-5 5-664 0 0,-8 1-57 0 0,1-1 1 0 0,-1 1-1 0 0,0 0 0 0 0,0-1 0 0 0,0 1 0 0 0,0 0 1 0 0,0 0-1 0 0,0 0 0 0 0,0 0 0 0 0,0 0 1 0 0,0 0-1 0 0,0 0 0 0 0,0 1 0 0 0,-1-1 0 0 0,1 0 1 0 0,-1 0-1 0 0,1 2-5 0 0,7 22 51 0 0,-7-21-35 0 0,3 11 136 0 0,-4-13-80 0 0,1 1-12 0 0,1 9-32 0 0,-1-9 52 0 0,-1-3 14 0 0,0 0-12 0 0,0 0-4 0 0,0 0-6 0 0,2-1 13 0 0,14-4-42 0 0,-12 0 2 0 0,1-4-7 0 0,19-12-23 0 0,-21 19-15 0 0,0-1 0 0 0,16-1 0 0 0,-12 3-4 0 0,-5 0 0 0 0,0 1 1 0 0,0-1 0 0 0,1 1 0 0 0,-1 0-1 0 0,0 0 1 0 0,0 0 0 0 0,0 0 0 0 0,1 0-1 0 0,-1 0 1 0 0,0 1 0 0 0,0-1 0 0 0,0 1-1 0 0,0 0 1 0 0,0-1 0 0 0,1 2 3 0 0,-1-2-3 0 0,-1 1-1 0 0,0-1 1 0 0,1 1 0 0 0,-1-1 0 0 0,0 1-1 0 0,0-1 1 0 0,1 0 0 0 0,-1 0-1 0 0,1 0 1 0 0,-1 0 0 0 0,0 0 0 0 0,1 0-1 0 0,0 0 4 0 0,2 0-22 0 0,13 8 12 0 0,-13-7 10 0 0,1 0 0 0 0,9 13 0 0 0,-6-6 11 0 0,-7-6 45 0 0,-1-2 32 0 0,0 0 43 0 0,2 1-2 0 0,35 18 1372 0 0,-35-18-1506 0 0,0 0-1 0 0,1 0 0 0 0,-1 0 1 0 0,1 0-1 0 0,-1 0 0 0 0,1 0 1 0 0,0-1-1 0 0,-1 0 0 0 0,1 1 1 0 0,2-1 5 0 0,-3 0-4 0 0,0 0 6 0 0,0 1 1 0 0,0-1-1 0 0,1 0 0 0 0,-1 0 0 0 0,0 0 0 0 0,1 0 1 0 0,-1 0-1 0 0,0-1 0 0 0,0 1 0 0 0,1-1 0 0 0,-1 1 1 0 0,0-1-1 0 0,0 0 0 0 0,1 0-2 0 0,3-2 22 0 0,6-2 59 0 0,0 0-1 0 0,0 0 0 0 0,-1-2 0 0 0,0 1 0 0 0,-1-1 0 0 0,1-1-80 0 0,5-3 66 0 0,-6 4-66 0 0,-1 0-11 0 0,-7 6-45 0 0,0 0-8 0 0,10-3 51 0 0,19-4-40 0 0,-19 6 42 0 0,2 4 11 0 0,1 0 16 0 0,0-2 48 0 0,-3 2-64 0 0,-8-2-64 0 0,6 0 61 0 0,-8 0 71 0 0,1 1 19 0 0,28 2 294 0 0,-19-3-370 0 0,2 0-11 0 0,1-2 0 0 0,-1 2-15 0 0,6-2-18 0 0,-15-1 3 0 0,-1 1 20 0 0,9-4 10 0 0,-2-2 0 0 0,-10 7 0 0 0,1 0 0 0 0,-1 0 0 0 0,0 0 0 0 0,1 0 0 0 0,-1 0 0 0 0,1 1 0 0 0,-1-1 0 0 0,1 0 0 0 0,-1 1 0 0 0,1-1 0 0 0,-1 1 0 0 0,1-1 0 0 0,0 1 0 0 0,0 0 0 0 0,3-1 0 0 0,9-3 0 0 0,5 2 0 0 0,-15 4 0 0 0,0-1 0 0 0,9-2 1 0 0,-9 1-2 0 0,0 0-1 0 0,0 0 1 0 0,0 0-1 0 0,1 0 0 0 0,-1 1 1 0 0,0 0-1 0 0,0-1 0 0 0,0 2 1 0 0,3 0 1 0 0,13 4-53 0 0,14 1-93 0 0,-6 2 17 0 0,-18-7 118 0 0,2 0 22 0 0,-3 1 45 0 0,-8-2-57 0 0,1 1 1 0 0,0-1 0 0 0,-1 1 0 0 0,1-1-1 0 0,0 0 1 0 0,0 0 0 0 0,0 0 0 0 0,0 0-1 0 0,0 0 1 0 0,2 0 0 0 0,22 13 0 0 0,-13-10 0 0 0,9-3 4 0 0,-19-2 3 0 0,19-4 107 0 0,-13 2-80 0 0,3-2 40 0 0,37-21 165 0 0,-45 24-237 0 0,-3 2 3 0 0,1-1-1 0 0,-1 0 0 0 0,0 0 0 0 0,0 1 0 0 0,0-1 0 0 0,1 0 0 0 0,-1 0 0 0 0,0 0 0 0 0,0 0 1 0 0,0 0-1 0 0,0-1 0 0 0,0 1 0 0 0,-1 0 0 0 0,1 0 0 0 0,0-1-4 0 0,3 0 64 0 0,5 0-24 0 0,-4 1-83 0 0,8 1 30 0 0,10 3 14 0 0,-20-1 2 0 0,1 0 6 0 0,1-1 45 0 0,6 4-30 0 0,11 5 34 0 0,-19-9-72 0 0,5 1-57 0 0,-5-1 59 0 0,22 0-52 0 0,-9 0 52 0 0,-3 0 27 0 0,-10-1 59 0 0,-3 0 16 0 0,2 1-32 0 0,9 1-47 0 0,2 4-11 0 0,2 0 0 0 0,0 0 0 0 0,1-4 0 0 0,4 1-1 0 0,-15-3 0 0 0,12-6 14 0 0,-12 5 29 0 0,7-3-20 0 0,2 1 20 0 0,0 0-31 0 0,1 1-11 0 0,0 2 0 0 0,-1 4 0 0 0,6 4 2 0 0,-16-4-3 0 0,-1 0-11 0 0,8 7-42 0 0,-2 1-16 0 0,2-1 16 0 0,-10-9 78 0 0,0-1 0 0 0,1 0 0 0 0,-1 0 0 0 0,1 0 0 0 0,-1 0 0 0 0,1 0 0 0 0,0-1 0 0 0,-1 1 0 0 0,1 0 0 0 0,0-1 0 0 0,0 1 1 0 0,-1-1-1 0 0,1 0 0 0 0,0 1 0 0 0,0-1 0 0 0,0 0 0 0 0,1 0-24 0 0,3-1 90 0 0,0-1-1 0 0,0 0 1 0 0,0 0 0 0 0,0 0 0 0 0,-1-1-1 0 0,1 1 1 0 0,0-2-90 0 0,11-5 0 0 0,-11 7-31 0 0,-3 3-34 0 0,0-2-5 0 0,-1 2 45 0 0,17 10-68 0 0,-15-10 56 0 0,6-1 83 0 0,-9 0-35 0 0,0 0 0 0 0,-1 0 0 0 0,1 0-1 0 0,0 0 1 0 0,0 0 0 0 0,-1 0 0 0 0,1 0-1 0 0,0 0 1 0 0,0 0 0 0 0,0-1 0 0 0,-1 1-1 0 0,1 0 1 0 0,0-1 0 0 0,-1 1 0 0 0,1 0-1 0 0,0-1 1 0 0,0 0-11 0 0,21-10 23 0 0,-13 6-438 0 0,-5 3-416 0 0,4 7 749 0 0,17 18-1037 0 0,-7-4-4895 0 0,-2-7-664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0:5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0 421 1375 0 0,'0'0'210'0'0,"0"0"342"0"0,0 0 153 0 0,0 0 30 0 0,0 0-78 0 0,0 0-357 0 0,0 0-157 0 0,0 0-30 0 0,0 0 18 0 0,0 0 103 0 0,0 0 44 0 0,0 0 8 0 0,0 0 48 0 0,0 0 190 0 0,0 0 85 0 0,0 0 20 0 0,3 1-21 0 0,8 4-100 0 0,-9-4-41 0 0,-2-1-10 0 0,0 0-27 0 0,0 0-113 0 0,14-4 639 0 0,-3 3-691 0 0,-9 1-138 0 0,-2 0-40 0 0,0 0-21 0 0,0 0-2 0 0,2-1-10 0 0,10 0-44 0 0,0-1 1 0 0,-10 2 42 0 0,-2 0 11 0 0,0 0 0 0 0,1 0 82 0 0,1 0-1 0 0,-1 0 0 0 0,0 0 1 0 0,0-1-1 0 0,0 1 0 0 0,0 0 1 0 0,0-1-1 0 0,0 1 0 0 0,0-1 1 0 0,0 1-1 0 0,0-1 0 0 0,0 1 1 0 0,0-1-1 0 0,0 0 0 0 0,0 0-145 0 0,2-1 215 0 0,-1 0 0 0 0,-1 0 0 0 0,1-1-1 0 0,0 1 1 0 0,0-1 0 0 0,-1 1 0 0 0,0-1 0 0 0,1 0-1 0 0,-1 0 1 0 0,0-2-215 0 0,3-4-10 0 0,-2 6-33 0 0,7 0 43 0 0,-7 2 56 0 0,-2 1 23 0 0,0 0 7 0 0,0 0 2 0 0,0 0 0 0 0,0 0 0 0 0,0 0 0 0 0,0 0 0 0 0,2 0-14 0 0,16-3-59 0 0,-13 3-13 0 0,16 6-5 0 0,-5-2 3 0 0,-1 1 0 0 0,0-4 14 0 0,-12-1 61 0 0,1-1 0 0 0,-1 0 0 0 0,0 0 1 0 0,0 0-1 0 0,1 0 0 0 0,2-2-75 0 0,-6 3-1 0 0,2-2 73 0 0,0 1-12 0 0,90-47 24 0 0,-72 36-165 0 0,1 1 0 0 0,0 2 0 0 0,1 0 0 0 0,18-5 81 0 0,15 4-404 0 0,-44 8 392 0 0,-8 1 63 0 0,-1 1-1 0 0,1 0 0 0 0,-1 0 1 0 0,1 0-1 0 0,0 0 1 0 0,-1 0-1 0 0,1 0 0 0 0,-1 1 1 0 0,1-1-1 0 0,-1 1 1 0 0,1 0-1 0 0,-1 0 1 0 0,1 0-51 0 0,4 1 282 0 0,2-1-284 0 0,0-1 1 0 0,0 1-1 0 0,-1-2 1 0 0,1 1-1 0 0,0-1 1 0 0,0 0-1 0 0,-1-1 1 0 0,1 0 0 0 0,-1-1-1 0 0,1 0 1 0 0,-1 0-1 0 0,6-3 2 0 0,5-3 13 0 0,-14 9-14 0 0,1 0 1 0 0,-1-2 1 0 0,20 2 52 0 0,3-1-40 0 0,-7 3-46 0 0,-8 0-1 0 0,3 0 34 0 0,-2 2 0 0 0,2-1 0 0 0,32 10 207 0 0,-8-5 138 0 0,-38-8-270 0 0,0 0-71 0 0,-1 0 1 0 0,0 0 0 0 0,0 0-1 0 0,0 0 1 0 0,0 1-1 0 0,1-1 1 0 0,-1 0 0 0 0,0 0-1 0 0,0 1 1 0 0,0-1-1 0 0,0 1 1 0 0,0-1-1 0 0,0 1 1 0 0,0-1 0 0 0,0 1-5 0 0,18 5 60 0 0,-2-3-45 0 0,-15-2-20 0 0,3 2 7 0 0,32 1 52 0 0,-32-4-47 0 0,12 4-4 0 0,-8-1-3 0 0,-1-1 1 0 0,-1 0 15 0 0,-1 0-1 0 0,1 1 1 0 0,-1-1 0 0 0,5 4-16 0 0,16 4 0 0 0,-7-2 29 0 0,-15-7-12 0 0,12 0 12 0 0,1-1 9 0 0,-2 1 19 0 0,-1 1 0 0 0,1 0 0 0 0,3 1-57 0 0,9 3 65 0 0,2-1-70 0 0,-24-5 5 0 0,18 1 0 0 0,-18 0 0 0 0,20 4 0 0 0,22-5 0 0 0,-35 0 9 0 0,0-1-1 0 0,-1-1 0 0 0,1 0 0 0 0,0-1 1 0 0,-1 0-1 0 0,0-1 0 0 0,0-1 1 0 0,0 0-1 0 0,5-3-8 0 0,25-9 57 0 0,-29 13-59 0 0,0-1 0 0 0,8-5 2 0 0,35-11-66 0 0,-48 18 51 0 0,29-10-44 0 0,-32 11 51 0 0,20-2 4 0 0,-21 3 4 0 0,-1 1 0 0 0,1 0 0 0 0,-1 0 0 0 0,1 1 0 0 0,-1-1 0 0 0,1 1 0 0 0,-1-1 0 0 0,1 1 0 0 0,-1 0 0 0 0,1 1 0 0 0,-1-1 0 0 0,35 10 0 0 0,2 0 0 0 0,-34-10 5 0 0,-1 0-1 0 0,0 0 1 0 0,0 0-1 0 0,1-1 1 0 0,-1 0-1 0 0,0 0 1 0 0,0 0-1 0 0,1-1 0 0 0,-1 0 1 0 0,0 0-1 0 0,0 0 1 0 0,0 0-1 0 0,0-1 1 0 0,0 0-1 0 0,0 0 1 0 0,0 0-1 0 0,3-3-4 0 0,-1 1 31 0 0,0 1 0 0 0,1 0-1 0 0,-1 0 1 0 0,4 0-31 0 0,11-5 17 0 0,-10 4 22 0 0,0 0 0 0 0,1 1 1 0 0,10-1-40 0 0,-7 2 10 0 0,-4 4-10 0 0,-1-1 0 0 0,0 1 0 0 0,0 1 0 0 0,9 3 0 0 0,30 10 0 0 0,-38-13 0 0 0,-1 0 0 0 0,1 2 0 0 0,-1-1 0 0 0,-1 1 0 0 0,2 1 0 0 0,8 4 10 0 0,-2 0 20 0 0,0-1-1 0 0,1-1 1 0 0,0-1-1 0 0,8 2-29 0 0,67 18 32 0 0,-1 1 0 0 0,-15-9-32 0 0,-45-13 0 0 0,-12-1 0 0 0,-16-2 0 0 0,0 1 0 0 0,9 1 0 0 0,1-1 0 0 0,0 0 0 0 0,0-1 0 0 0,0 0 0 0 0,1-2 0 0 0,-1 1 0 0 0,15-2 0 0 0,-8 0 1 0 0,-20 0 2 0 0,0 0 0 0 0,-1 0 0 0 0,1 0-1 0 0,-1 0 1 0 0,1 0 0 0 0,0 0 0 0 0,-1-1-1 0 0,1 1 1 0 0,-1 0 0 0 0,1-1 0 0 0,-1 0-3 0 0,21-5 43 0 0,-12 3-30 0 0,0 0-1 0 0,-1-1 1 0 0,1 0 0 0 0,-1 0 0 0 0,1-2-13 0 0,-7 5 7 0 0,-1 0-1 0 0,1-1 1 0 0,-1 1 0 0 0,1 0-1 0 0,0 0 1 0 0,-1 1 0 0 0,1-1-1 0 0,0 0-6 0 0,8-2 0 0 0,-6 1 0 0 0,0 0 0 0 0,0 1 0 0 0,0-1 0 0 0,1 1 0 0 0,-1 0 0 0 0,0 1 0 0 0,1-1 0 0 0,-1 1 0 0 0,11-2 0 0 0,-2 0 0 0 0,63-10-140 0 0,-65 8 128 0 0,23-4 12 0 0,-18 6-4 0 0,0 0 0 0 0,16 2 4 0 0,-30 0-4 0 0,7 0-19 0 0,0-1-1 0 0,0 0 1 0 0,0-1-1 0 0,0 0 0 0 0,-1-1 1 0 0,1 0-1 0 0,-1 0 1 0 0,3-2 23 0 0,12-4-88 0 0,22-5 88 0 0,-32 11 0 0 0,-1 4 0 0 0,-9 0 13 0 0,0 1 0 0 0,0 0-1 0 0,-1 0 1 0 0,1 0 0 0 0,0 0 0 0 0,-1 1-1 0 0,1 0 1 0 0,-1-1 0 0 0,1 2-13 0 0,17 12 67 0 0,-13-11-50 0 0,0 0 1 0 0,0-1-1 0 0,0-1 1 0 0,1 1 0 0 0,-1-1-1 0 0,1-1 1 0 0,0 1 0 0 0,0-1-1 0 0,0-1 1 0 0,0 0 0 0 0,0 0-1 0 0,0-1 1 0 0,0 0 0 0 0,0-1-1 0 0,0 0 1 0 0,0 0 0 0 0,0-1-1 0 0,0 0 1 0 0,0 0 0 0 0,0-1-1 0 0,4-2-17 0 0,-11 4 0 0 0,0-1 0 0 0,0 1 0 0 0,0 0 0 0 0,1 0 0 0 0,-1 1 0 0 0,0-1 0 0 0,1 0 0 0 0,-1 1 0 0 0,1-1 0 0 0,0 1 0 0 0,3 0 0 0 0,21-3 0 0 0,-22 5 0 0 0,15 1 0 0 0,-15-1 0 0 0,0 1 0 0 0,0-2 0 0 0,19 9 0 0 0,-7-1 0 0 0,42 17 0 0 0,-52-24 0 0 0,1 0 0 0 0,-1 0 0 0 0,0 0 0 0 0,1-1 0 0 0,0 0 0 0 0,-1-1 0 0 0,1 0 0 0 0,-1 0 0 0 0,1 0 0 0 0,0-1 0 0 0,-1 0 0 0 0,1 0 0 0 0,5-3 0 0 0,11-4 0 0 0,-1 0 0 0 0,1-2 0 0 0,10-7 0 0 0,29-12 0 0 0,-38 18-159 0 0,22-13 159 0 0,-34 16-9 0 0,0 1 0 0 0,0 0 0 0 0,1 1 0 0 0,0 1-1 0 0,0 0 1 0 0,1 0 0 0 0,-1 2 0 0 0,8-1 9 0 0,29-1-4 0 0,64-7-152 0 0,-102 10 104 0 0,0-2 0 0 0,0 0 0 0 0,-1-1 0 0 0,1 0 0 0 0,9-6 52 0 0,18-7-92 0 0,-17 8 92 0 0,-1-2 0 0 0,15-9 0 0 0,-27 15 0 0 0,0 2 0 0 0,0 0 0 0 0,0 1 0 0 0,0 0 0 0 0,1 1 0 0 0,0 0 0 0 0,-1 1 0 0 0,4-1 0 0 0,-9 2 0 0 0,11-1 11 0 0,41 1 210 0 0,-49 0-187 0 0,0 0-1 0 0,0 1 0 0 0,-1 0 1 0 0,1 0-1 0 0,0 1 1 0 0,-1 0-1 0 0,1 0-33 0 0,55 23 368 0 0,-22-9-303 0 0,-36-14-56 0 0,18 6 46 0 0,0-1-1 0 0,10 2-54 0 0,-24-7-7 0 0,-1-1 1 0 0,1 0-1 0 0,0 0 0 0 0,-1-1 0 0 0,1-1 0 0 0,0 1 1 0 0,-1-1-1 0 0,6-2 7 0 0,2 1-24 0 0,0 0 1 0 0,0 1-1 0 0,0 0 0 0 0,0 1 1 0 0,0 1-1 0 0,0 1 0 0 0,-1 0 1 0 0,10 3 23 0 0,-18-4-12 0 0,1 0 0 0 0,-1 1 1 0 0,1 0-1 0 0,-1 1 0 0 0,0-1 1 0 0,0 1-1 0 0,0 0 0 0 0,0 1 12 0 0,24 12-24 0 0,9 9 39 0 0,-22-13 76 0 0,-9-5 53 0 0,1-1 0 0 0,0 0 0 0 0,1-1 0 0 0,8 4-144 0 0,-16-8 94 0 0,9-1 98 0 0,-10 0-85 0 0,1 0 46 0 0,8-1-69 0 0,-3 1 195 0 0,0-1 1 0 0,1 0-1 0 0,-1-1 0 0 0,5-1-279 0 0,-8 3 75 0 0,-3-1-73 0 0,0 2 0 0 0,0-1-1 0 0,0 0 1 0 0,0 0 0 0 0,0 1-1 0 0,0-1 1 0 0,1 1 0 0 0,-1-1-1 0 0,0 1 1 0 0,0 0 0 0 0,0 0-2 0 0,3 2-3 0 0,10 4 16 0 0,1 2 51 0 0,5 7 7 0 0,-16-14-81 0 0,18 6-44 0 0,5 1 29 0 0,-25-9-39 0 0,-3 0-3 0 0,0 0 3 0 0,0 0 24 0 0,0 0 63 0 0,0 0-106 0 0,3 1-16 0 0,11 0 9 0 0,2-4-5 0 0,-12 0 86 0 0,1 0 1 0 0,0-1-1 0 0,-1 0 0 0 0,0 0 1 0 0,0 0-1 0 0,0-1 0 0 0,0 1 0 0 0,-1-1 1 0 0,0 0-1 0 0,0 0 0 0 0,0 0 9 0 0,-2 4-3 0 0,-1-1 0 0 0,0 1 0 0 0,1 0 0 0 0,-1 0 0 0 0,1 0 0 0 0,-1 0 0 0 0,1 1 0 0 0,0-1 0 0 0,-1 0 0 0 0,1 0 0 0 0,0 0 0 0 0,-1 0 0 0 0,1 0 0 0 0,0 1 0 0 0,0-1 0 0 0,0 0 3 0 0,1 0-25 0 0,0 0-87 0 0,-2 1-15 0 0,0 0-1 0 0,0 0-4 0 0,1-1-17 0 0,0 0 113 0 0,1 1 1 0 0,-1 0-1 0 0,0-1 1 0 0,0 1-1 0 0,0 0 1 0 0,0 0-1 0 0,0 0 0 0 0,1 0 1 0 0,-1 0-1 0 0,0 0 1 0 0,0 0-1 0 0,0 1 1 0 0,0-1-1 0 0,0 0 1 0 0,0 0-1 0 0,1 1 0 0 0,-1-1 1 0 0,1 1 35 0 0,0 0 69 0 0,-2-1-1 0 0,0 0-4 0 0,3 1 0 0 0,0 1-39 0 0,0 0-21 0 0,16-1 226 0 0,-6-3-150 0 0,-8 0-70 0 0,9-2 28 0 0,-5-1-110 0 0,-7 4-45 0 0,0-3-27 0 0,-2 4 128 0 0,0 0 0 0 0,0 0 0 0 0,0-1 0 0 0,0 1 1 0 0,0 0-1 0 0,0-1 0 0 0,0 1 0 0 0,0 0 1 0 0,0-1-1 0 0,0 1 0 0 0,0 0 0 0 0,1 0 0 0 0,-1-1 1 0 0,0 1-1 0 0,0 0 0 0 0,0 0 0 0 0,0-1 0 0 0,1 1 1 0 0,-1 0-1 0 0,0 0 0 0 0,0-1 0 0 0,1 1 0 0 0,-1 0 1 0 0,0 0-1 0 0,0 0 0 0 0,1 0 0 0 0,-1 0 1 0 0,0-1-1 0 0,1 1 0 0 0,-1 0 0 0 0,0 0 16 0 0,2 2-11 0 0,1 1 1 0 0,-1-1-1 0 0,0 1 0 0 0,0-1 1 0 0,-1 1-1 0 0,1 0 0 0 0,0-1 1 0 0,-1 1-1 0 0,0 0 0 0 0,0 0 0 0 0,1 0 1 0 0,-1 2 10 0 0,2 6-17 0 0,11 30-69 0 0,-8-21 63 0 0,1 1 1 0 0,2-2-1 0 0,0 1 1 0 0,1-1-1 0 0,0 0 1 0 0,5 3 22 0 0,-14-19-6 0 0,7-17 372 0 0,-7 13-316 0 0,6-19 109 0 0,0 0 0 0 0,-2-1 0 0 0,0 1 0 0 0,-2-1 0 0 0,1-6-159 0 0,4-26 116 0 0,-2 23-327 0 0,21-95-474 0 0,-21 105-411 0 0,0-1-1 0 0,2 1 0 0 0,1 0 0 0 0,9-16 1097 0 0,-2 9-6076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1:0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222 137 12151 0 0,'0'0'555'0'0,"-1"-2"-12"0"0,-6-24-338 0 0,5 22-129 0 0,1 0 0 0 0,-1-1 0 0 0,1 1 0 0 0,0 0 0 0 0,0-1 0 0 0,1 1 0 0 0,0-1 0 0 0,-1 0-76 0 0,2 0 305 0 0,-1 0 0 0 0,0 1 0 0 0,0-1 0 0 0,0 0 0 0 0,-1 1 0 0 0,1-1 0 0 0,-1 0 0 0 0,0 1 0 0 0,-1-3-305 0 0,1 6 176 0 0,1 1-69 0 0,0-2-38 0 0,0 1-65 0 0,0 0 1 0 0,0 1-1 0 0,0-1 0 0 0,0 0 0 0 0,0 1 0 0 0,0-1 0 0 0,0 1 0 0 0,0-1 1 0 0,0 0-1 0 0,-1 1 0 0 0,1-1 0 0 0,0 1 0 0 0,0-1 0 0 0,-1 1 0 0 0,1-1 1 0 0,0 1-1 0 0,-1-1 0 0 0,1 1 0 0 0,-1-1 0 0 0,1 1 0 0 0,0-1 0 0 0,-1 1 1 0 0,1 0-1 0 0,-1-1 0 0 0,1 1 0 0 0,-1 0 0 0 0,1-1 0 0 0,-2 1-4 0 0,1-1-61 0 0,-2 2-24 0 0,-1 2 52 0 0,0 0 1 0 0,0 0 0 0 0,0 1 0 0 0,1-1 0 0 0,-1 1 0 0 0,1-1 0 0 0,0 1-1 0 0,0 0 1 0 0,0 1 0 0 0,1-1 0 0 0,0 0 0 0 0,-1 1 0 0 0,1-1 0 0 0,0 3 32 0 0,-6 15-47 0 0,1 1 1 0 0,-2 15 46 0 0,0 1-35 0 0,-11 36 35 0 0,-6 54 0 0 0,-16 230 303 0 0,32-248-148 0 0,4-60 281 0 0,3 1 0 0 0,2 0 0 0 0,6 44-436 0 0,-3-84 184 0 0,1 0 0 0 0,0 0 0 0 0,1-1 0 0 0,0 1 0 0 0,1-1 0 0 0,0 0 0 0 0,1 0 0 0 0,0 0 0 0 0,2 1-184 0 0,2 3 79 0 0,1-1 0 0 0,0 0-1 0 0,0-1 1 0 0,2 0 0 0 0,13 10-79 0 0,5 1 32 0 0,2-2 0 0 0,0 0-32 0 0,-19-15 6 0 0,-1 0 0 0 0,1-1 0 0 0,1-1-1 0 0,-1 0 1 0 0,1-1 0 0 0,-1 0 0 0 0,1-1 0 0 0,0-1 0 0 0,1-1-1 0 0,-1 0 1 0 0,1 0-6 0 0,22 4 4 0 0,-31-3-20 0 0,1-1 0 0 0,-1 0 1 0 0,1 0-1 0 0,-1-1 0 0 0,1 0 1 0 0,-1 0 15 0 0,0 0-41 0 0,-1 0 1 0 0,0 1-1 0 0,0-1 1 0 0,0 1-1 0 0,0 1 1 0 0,6 1 40 0 0,-6-1-115 0 0,0-1 1 0 0,0 1-1 0 0,1-1 0 0 0,4 0 115 0 0,-9-1-186 0 0,0 0-46 0 0,22 6-642 0 0,-22-5 56 0 0,1-1-204 0 0,10 3-38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1:0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250 116 6911 0 0,'0'0'528'0'0,"0"-2"-181"0"0,0-20 4571 0 0,-1 14-5196 0 0,0 6 347 0 0,-12-16-5 0 0,6 11-42 0 0,-2 1 0 0 0,1 0-1 0 0,-1 0 1 0 0,0 0 0 0 0,0 1-1 0 0,0 1 1 0 0,0-1 0 0 0,-1 2-1 0 0,0-1 1 0 0,0 1 0 0 0,0 1-1 0 0,0-1 1 0 0,-1 2 0 0 0,1 0-1 0 0,-1 0 1 0 0,1 1 0 0 0,0 0-1 0 0,-1 0 1 0 0,1 2 0 0 0,-7 0-22 0 0,14-1 160 0 0,-18 9 474 0 0,19-9-316 0 0,2-1 8 0 0,0 0-15 0 0,0 0-72 0 0,0 0-30 0 0,0 2-160 0 0,1 1 1 0 0,-1 0-1 0 0,1-1 0 0 0,-1 1 1 0 0,1-1-1 0 0,0 1 1 0 0,0-1-1 0 0,0 1 0 0 0,0-1 1 0 0,0 1-1 0 0,1-1 1 0 0,-1 0-1 0 0,1 1 0 0 0,-1-1 1 0 0,1 0-1 0 0,0 0 1 0 0,0 0-1 0 0,0-1 0 0 0,0 1 1 0 0,0 0-1 0 0,0-1 0 0 0,0 1 1 0 0,1-1-1 0 0,-1 0-49 0 0,1 0 194 0 0,-1 1 4 0 0,28 16 327 0 0,1-2-1 0 0,25 10-524 0 0,-10-5 243 0 0,3 4-243 0 0,169 90 360 0 0,21 11-340 0 0,-162-82-25 0 0,93 55-238 0 0,-135-76-35 0 0,0 2 1 0 0,-1 2-1 0 0,16 18 278 0 0,-40-36 5 0 0,0 1 1 0 0,-1 1-1 0 0,0 0 0 0 0,-1 0 1 0 0,0 0-1 0 0,0 1 0 0 0,-2 0 1 0 0,1 1-1 0 0,-2 0 0 0 0,0 0 1 0 0,0 0-1 0 0,-1 0 0 0 0,-1 1 1 0 0,0-1-1 0 0,-1 1 0 0 0,0 0 1 0 0,-1 0-1 0 0,-1 0 0 0 0,0 2-5 0 0,-7 62 966 0 0,-3-1 0 0 0,-5 3-966 0 0,5-44 553 0 0,5-23-234 0 0,5-12-39 0 0,-1 2-16 0 0,-3 8-68 0 0,3-9-32 0 0,1-2-4 0 0,0 0-16 0 0,0 0-61 0 0,-1 1-6 0 0,-6 3 3 0 0,3-3-16 0 0,1 1 0 0 0,-1-1 0 0 0,0 1 0 0 0,1-1 0 0 0,-1 0 0 0 0,0-1 0 0 0,0 1 0 0 0,-3 0-64 0 0,5-1 145 0 0,2 0 38 0 0,0 0 10 0 0,0 0 6 0 0,0 0-7 0 0,0 0-35 0 0,0 0-18 0 0,0 0-3 0 0,0 0-12 0 0,0 0-47 0 0,-2 1-18 0 0,-2 6-60 0 0,4-2-53 0 0,20 26-119 0 0,-18-29 93 0 0,0-2 63 0 0,-1 1 0 0 0,1 0 0 0 0,0 0-1 0 0,0 0 1 0 0,0 1 0 0 0,-1-1 0 0 0,1 0-1 0 0,0 1 1 0 0,-1-1 0 0 0,1 1 0 0 0,-1-1 0 0 0,1 1 17 0 0,0 1-37 0 0,38 34-405 0 0,-19-18-838 0 0,13 15 1280 0 0,-18-17-903 0 0,1 0-37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2:0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34 176 1375 0 0,'0'-1'331'0'0,"-3"-6"567"0"0,0-1 789 0 0,1 0 1 0 0,0 0-1 0 0,0 0 1 0 0,0-3-1688 0 0,2 9 92 0 0,0 2-11 0 0,0 0 34 0 0,0 0 144 0 0,0 0-251 0 0,0 0 0 0 0,0 0 1 0 0,0 0-1 0 0,0 0 0 0 0,0 0 0 0 0,-1 0 1 0 0,1 0-1 0 0,0 0 0 0 0,0 0 0 0 0,0 0 1 0 0,0 0-1 0 0,0 0 0 0 0,0 0 1 0 0,0 0-1 0 0,0 0 0 0 0,0 0 0 0 0,0 0 1 0 0,-1 0-1 0 0,1 0 0 0 0,0 0 0 0 0,0 0 1 0 0,0 0-1 0 0,0 0 0 0 0,0 0 1 0 0,0 0-1 0 0,0 0 0 0 0,0 0 0 0 0,0 0 1 0 0,0 0-1 0 0,0-1 0 0 0,0 1 0 0 0,0 0 1 0 0,-1 0-1 0 0,1 0 0 0 0,0 0 1 0 0,0 0-1 0 0,0 0 0 0 0,0 0 0 0 0,0 0 1 0 0,0 0-1 0 0,0 0 0 0 0,0-1 1 0 0,0 1-1 0 0,0 0 0 0 0,0 0 0 0 0,0 0 1 0 0,0 0-1 0 0,0 0 0 0 0,0 0 0 0 0,0 0 1 0 0,0 0-1 0 0,0 0-8 0 0,-1-4 30 0 0,-12 5 2347 0 0,11-1-2297 0 0,2-2 117 0 0,15-29 348 0 0,-10 23-220 0 0,-1-1 0 0 0,0 0 0 0 0,2-8-325 0 0,11-3 1296 0 0,-15 20-1198 0 0,4-1-79 0 0,-5 1-15 0 0,0 0 0 0 0,1-1 0 0 0,-1 1 0 0 0,0 0 0 0 0,1 0 0 0 0,-1 0 1 0 0,1 0-1 0 0,-1 1 0 0 0,0-1 0 0 0,1 0-4 0 0,30 16 10 0 0,-23-12-10 0 0,0 1 0 0 0,0-1 0 0 0,0-1 0 0 0,0 0 0 0 0,1 0 0 0 0,-1-1 0 0 0,1 0 0 0 0,0 0 0 0 0,3-1 0 0 0,-8 0 0 0 0,1-1 0 0 0,-1 0 0 0 0,0 0 0 0 0,0 0 0 0 0,1-1 0 0 0,-1 0 0 0 0,0 0 0 0 0,0 0 0 0 0,0-1 0 0 0,0 0 0 0 0,0 0 0 0 0,0 0 0 0 0,0 0 0 0 0,12-6 0 0 0,-1 0-2 0 0,-11 5 5 0 0,1 0-1 0 0,0 0 1 0 0,0 1-1 0 0,1 0 1 0 0,2-1-3 0 0,-4 1 13 0 0,20-2 38 0 0,-20 3-28 0 0,20 1 7 0 0,-9 2-30 0 0,10 5 0 0 0,-18-2 0 0 0,-5-3 0 0 0,0 0 0 0 0,0 0 0 0 0,0 0 0 0 0,0-1 0 0 0,0 1 0 0 0,0-1 0 0 0,1 0 0 0 0,2 1 0 0 0,4 2 0 0 0,0-1 0 0 0,0 0 0 0 0,1-1 0 0 0,-1 0 0 0 0,1-1 0 0 0,-1 0 0 0 0,1 0 0 0 0,5-2 0 0 0,10-2 217 0 0,0-2-1 0 0,0-1 0 0 0,8-4-216 0 0,-22 6 134 0 0,0 1 0 0 0,0 0 0 0 0,1 0 0 0 0,-1 1 0 0 0,0 1-1 0 0,1 0 1 0 0,-1 1 0 0 0,10 1-134 0 0,-9 0 108 0 0,0 2 0 0 0,0-1 0 0 0,-1 2 0 0 0,1 0 0 0 0,-1 0 0 0 0,7 4-108 0 0,-15-5 0 0 0,0 0 0 0 0,16 1 0 0 0,-4-2 0 0 0,0 1 0 0 0,0-4 0 0 0,-10 1 0 0 0,20-5 0 0 0,0-1 13 0 0,-7 2 4 0 0,-1-1 0 0 0,0-1 0 0 0,2-1-17 0 0,-11 3 0 0 0,-4 2 0 0 0,-1 0 0 0 0,1 1 0 0 0,0-1 0 0 0,-1 1 0 0 0,1 0 0 0 0,0 1 0 0 0,1-1 0 0 0,5-1 0 0 0,-1 1 0 0 0,1 0 0 0 0,-1 0 0 0 0,1 1 0 0 0,-1 1 0 0 0,1 0 0 0 0,-1 0 0 0 0,0 1 0 0 0,4 1 0 0 0,128 29-229 0 0,-130-29 212 0 0,0-1 0 0 0,0 0 0 0 0,0-1 0 0 0,0 0 0 0 0,9-1 17 0 0,-15 0-7 0 0,0-1 0 0 0,0 1 0 0 0,0 1 0 0 0,-1-1 0 0 0,1 1 0 0 0,0 0 0 0 0,0 0 0 0 0,3 2 7 0 0,-5-2 0 0 0,-1 0 1 0 0,1 0-1 0 0,0-1 0 0 0,0 1 1 0 0,0-1-1 0 0,2 0 0 0 0,4-1 0 0 0,-5 1 0 0 0,-1-1 0 0 0,1 1 0 0 0,0 0 0 0 0,0 0 0 0 0,4 1 0 0 0,-8-1 0 0 0,7 1 2 0 0,0-1 0 0 0,1 0-1 0 0,-1-1 1 0 0,0 1-1 0 0,0-2 1 0 0,1 1-1 0 0,-1-1 1 0 0,0 0 0 0 0,-1-1-1 0 0,6-1-1 0 0,49-22 648 0 0,-61 26-636 0 0,1-1 1 0 0,-1 1-1 0 0,0 0 0 0 0,1 0 1 0 0,-1 0-1 0 0,1 1 0 0 0,-1-1 0 0 0,0 0 1 0 0,1 0-1 0 0,-1 1 0 0 0,0-1 0 0 0,1 1 1 0 0,-1-1-1 0 0,0 1 0 0 0,0-1 0 0 0,0 1 1 0 0,1 0-1 0 0,-1 0 0 0 0,1 0-12 0 0,20 17 183 0 0,-21-17-183 0 0,3 1 4 0 0,11 17-29 0 0,1 5-176 0 0,-14-22 107 0 0,-2-2-15 0 0,0 0-10 0 0,0 0-1 0 0,2 2 8 0 0,-1-1 108 0 0,1-1-1 0 0,-1 1 1 0 0,0 0-1 0 0,0-1 1 0 0,0 1-1 0 0,0-1 1 0 0,1 0-1 0 0,-1 1 1 0 0,0-1-1 0 0,1 0 1 0 0,-1 0-1 0 0,0 1 1 0 0,0-1-1 0 0,1 0 1 0 0,-1 0-1 0 0,0-1 1 0 0,1 1-1 0 0,-1 0 1 0 0,0 0-1 0 0,1-1 1 0 0,-1 1-1 0 0,0 0 1 0 0,0-1-1 0 0,0 1 1 0 0,1-1-1 0 0,-1 0 1 0 0,0 1-1 0 0,0-1 1 0 0,0 0-1 0 0,0 0 1 0 0,0 0-1 0 0,0 0 5 0 0,1-1 0 0 0,0 0 0 0 0,0 0 0 0 0,0-1 0 0 0,0 1 0 0 0,0-1 0 0 0,0 1 0 0 0,-1-1 0 0 0,1 0 0 0 0,-1 1 0 0 0,0-1 0 0 0,0-1 0 0 0,17-32 0 0 0,-16 32 0 0 0,7-18-10 0 0,-8 20-49 0 0,-1 2-58 0 0,3 1 24 0 0,0 0 1 0 0,0 0 0 0 0,0 0 0 0 0,0 0 0 0 0,0 1 0 0 0,-1-1 0 0 0,1 1-1 0 0,0 0 1 0 0,1 1 92 0 0,1 1-169 0 0,0 1 0 0 0,-1-1 0 0 0,0 1 0 0 0,0 0 0 0 0,1 2 169 0 0,12 14-619 0 0,2 0-917 0 0,-2 2-3712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9:3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34 12551 0 0,'0'0'572'0'0,"0"0"-9"0"0,-2-1-360 0 0,-35-23 3037 0 0,35 22-3006 0 0,2 2-30 0 0,0 0-16 0 0,-21-7-848 0 0,20 10 822 0 0,0 8 18 0 0,1-9 56 0 0,1 1 20 0 0,9 22 758 0 0,-9-23-774 0 0,0-2-226 0 0,-1 0 1 0 0,0 1-1 0 0,1-1 0 0 0,-1 0 0 0 0,0 0 0 0 0,1 0 0 0 0,-1 0 1 0 0,0 0-1 0 0,1 1 0 0 0,-1-1 0 0 0,0 0 0 0 0,1 0 1 0 0,-1 0-1 0 0,0 1 0 0 0,0-1 0 0 0,1 0 0 0 0,-1 0 0 0 0,0 1 1 0 0,0-1-1 0 0,0 0 0 0 0,1 1 0 0 0,-1-1 0 0 0,0 0 1 0 0,0 1-1 0 0,0-1-14 0 0,1 1 19 0 0,-1-1 1 0 0,0 1-1 0 0,1 0 0 0 0,-1-1 1 0 0,1 1-1 0 0,-1 0 1 0 0,1-1-1 0 0,-1 1 0 0 0,1-1 1 0 0,-1 1-1 0 0,1-1 1 0 0,-1 1-1 0 0,1-1 1 0 0,0 1-1 0 0,-1-1 0 0 0,1 0 1 0 0,0 1-1 0 0,0-1-19 0 0,70 40 823 0 0,-69-39-750 0 0,1 0-1 0 0,33 9 65 0 0,-27-7-95 0 0,0 0 1 0 0,1-1-1 0 0,-1 0 0 0 0,1 0 0 0 0,0-1 0 0 0,-1 0 0 0 0,1-1-42 0 0,5 0 0 0 0,1-1 0 0 0,-1 0 0 0 0,1-1 0 0 0,2-1 0 0 0,13-3 0 0 0,-3 0 0 0 0,17-6 0 0 0,-15 4 0 0 0,0 1 0 0 0,1 1 0 0 0,0 1 0 0 0,0 2 0 0 0,0 1 0 0 0,19 2 0 0 0,3 4 65 0 0,0 3 1 0 0,6 3-66 0 0,45 6 93 0 0,-92-16-19 0 0,0 0 0 0 0,0 0 0 0 0,7-2-74 0 0,7 0 106 0 0,-9 0-67 0 0,0 0-1 0 0,0-2 1 0 0,0 0-1 0 0,-1-1 1 0 0,7-3-39 0 0,0 0 47 0 0,1 2 1 0 0,1-1-48 0 0,-17 6 22 0 0,14-3-144 0 0,-1 0 1 0 0,8 2 121 0 0,-20 1-86 0 0,-1 1 0 0 0,0 1 0 0 0,0 0 0 0 0,0 0 0 0 0,1 0 0 0 0,-1 1 0 0 0,7 3 86 0 0,-9-3-35 0 0,23 12-139 0 0,-19-9 110 0 0,20 12 50 0 0,-15-8 14 0 0,-1-1-1 0 0,1-1 1 0 0,0 0 0 0 0,1-1-1 0 0,0-1 1 0 0,4 1 0 0 0,13-1 0 0 0,0-2 0 0 0,0-1 0 0 0,4-1 0 0 0,20 1 0 0 0,-7-5 64 0 0,-22 0-53 0 0,-9 2 26 0 0,-12 0-21 0 0,0 0-1 0 0,0 1 0 0 0,0 0 0 0 0,0 0 0 0 0,0 1 1 0 0,0 0-1 0 0,5 1-15 0 0,35 13 132 0 0,24 12-132 0 0,32 12 185 0 0,-85-34-132 0 0,0-1 1 0 0,0 0-1 0 0,0-1 1 0 0,18 0-54 0 0,0-3 52 0 0,0-2 1 0 0,0-1 0 0 0,0-2-1 0 0,8-4-52 0 0,-15 5 92 0 0,1 1-1 0 0,9 2-91 0 0,-8-1 82 0 0,0 0 0 0 0,1-2-82 0 0,-10 0 4 0 0,0 1 1 0 0,0 2-1 0 0,16 0-4 0 0,5 0 0 0 0,-1-1 0 0 0,1-3 0 0 0,-1-1 0 0 0,4-3 0 0 0,35-11 30 0 0,-46 10 33 0 0,1 2-1 0 0,8 0-62 0 0,36 1 732 0 0,33 4-732 0 0,25-3 825 0 0,-117 6-768 0 0,1 1-1 0 0,-1 0 0 0 0,9 3-56 0 0,22 1 58 0 0,-4 0 9 0 0,-21-2-2 0 0,0-1 0 0 0,7-2-65 0 0,125 0 231 0 0,-130-1-104 0 0,-1-1 0 0 0,26-5-127 0 0,-34 4 6 0 0,0 0 0 0 0,3 2-6 0 0,36-6-1 0 0,-16-1 1 0 0,143-25 0 0 0,-155 30 0 0 0,0 1 0 0 0,0 1 0 0 0,0 2 0 0 0,3 2 0 0 0,123 18 2 0 0,-74-8 7 0 0,-49-10 104 0 0,-1-1 0 0 0,0-1 1 0 0,28-4-114 0 0,99-16 363 0 0,-50 5-226 0 0,-51 6-99 0 0,32-3 1 0 0,-36 7 8 0 0,-24 1 46 0 0,1 1-1 0 0,0 2 0 0 0,0 1 0 0 0,29 4-92 0 0,-19 4 38 0 0,0 2 0 0 0,6 4-38 0 0,-1 2 91 0 0,0 2-91 0 0,9 3 105 0 0,27 6-105 0 0,-70-24 0 0 0,1-1 0 0 0,-1-1 0 0 0,1 0 0 0 0,10 0 0 0 0,-7-1 0 0 0,2 3 0 0 0,-16-4 0 0 0,18 0 0 0 0,-8 0 0 0 0,-1 3 11 0 0,-10-3-7 0 0,4 3 28 0 0,9 10-15 0 0,-4-4-17 0 0,-3-3-22 0 0,-1 1 0 0 0,0 0 0 0 0,-1 0 0 0 0,5 5 22 0 0,-1 0-37 0 0,-8-9-54 0 0,1 0 0 0 0,-1-1 0 0 0,1 0 1 0 0,-1 1-1 0 0,1-1 0 0 0,0 0 0 0 0,0 0 1 0 0,0-1-1 0 0,0 1 0 0 0,0 0 0 0 0,0-1 1 0 0,0 0-1 0 0,1 1 91 0 0,-1-2-275 0 0,0 0-1 0 0,0 0 1 0 0,0 0 0 0 0,0 0 0 0 0,0 0 0 0 0,3-1 275 0 0,12-3-6226 0 0,-2-1-1280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9:4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73 919 0 0,'-1'-1'67'0'0,"-8"-17"769"0"0,8 16 83 0 0,1 2 45 0 0,0 0-124 0 0,0 0-503 0 0,0 0 23 0 0,0 0 113 0 0,0 0 37 0 0,-2 0 42 0 0,1 1-389 0 0,-1-1 1 0 0,1 0-1 0 0,0 1 1 0 0,-1-1-1 0 0,1 1 1 0 0,0 0-1 0 0,-1-1 1 0 0,1 1-1 0 0,0 0 1 0 0,0 0-1 0 0,0 0 1 0 0,-1 0-1 0 0,1 0 1 0 0,0 0-1 0 0,0 0 1 0 0,1 0-1 0 0,-1 1 1 0 0,0-1-1 0 0,0 0 1 0 0,0 0-1 0 0,1 1 1 0 0,-1-1-1 0 0,1 0 1 0 0,-1 1-1 0 0,1-1 1 0 0,0 1-1 0 0,-1-1 1 0 0,1 1-1 0 0,0 0-163 0 0,-1 3 208 0 0,1 0 0 0 0,0 0 0 0 0,0 0 0 0 0,1 0 0 0 0,-1 0 0 0 0,1 0 0 0 0,0 0 0 0 0,1 1-208 0 0,-2-4 149 0 0,0-1-132 0 0,1 0-1 0 0,-1 0 1 0 0,1-1-1 0 0,-1 1 1 0 0,0 0-1 0 0,1 0 1 0 0,0 0-1 0 0,-1 0 1 0 0,1-1-1 0 0,-1 1 0 0 0,1 0 1 0 0,0 0-1 0 0,0-1 1 0 0,-1 1-1 0 0,1-1 1 0 0,0 1-1 0 0,0-1 1 0 0,0 1-1 0 0,0-1 1 0 0,-1 1-17 0 0,23 9 282 0 0,-19-8-219 0 0,0-1 0 0 0,0 0-1 0 0,0-1 1 0 0,0 1 0 0 0,0-1 0 0 0,1 1-1 0 0,-1-1 1 0 0,0-1 0 0 0,0 1-1 0 0,1-1-62 0 0,43-9 1014 0 0,-38 7-840 0 0,0 0 1 0 0,0 1-1 0 0,1 0 1 0 0,-1 1 0 0 0,1 0-1 0 0,-1 1-174 0 0,5 1 53 0 0,1 0 0 0 0,-1 2 0 0 0,0 0-1 0 0,0 1 1 0 0,-1 0 0 0 0,1 1 0 0 0,-1 1 0 0 0,0 0-1 0 0,0 1 1 0 0,5 4-53 0 0,0 0 94 0 0,3 2 164 0 0,0 0 0 0 0,1-2 0 0 0,1 0 0 0 0,-1-2 0 0 0,4 1-258 0 0,-17-9 85 0 0,0 1-1 0 0,0-1 0 0 0,0-1 1 0 0,0 0-1 0 0,4 0-84 0 0,8-1 122 0 0,-2 0-64 0 0,1-2 0 0 0,-1 0 0 0 0,20-6-58 0 0,-27 6 2 0 0,22-7 38 0 0,0-1 0 0 0,8-6-40 0 0,34-11 219 0 0,-46 19-159 0 0,1 0 0 0 0,-1 2 0 0 0,1 2 0 0 0,1 1 1 0 0,-1 1-1 0 0,1 2 0 0 0,-1 1 0 0 0,1 1 0 0 0,18 4-60 0 0,-12 0 13 0 0,20-1-13 0 0,-7-1 67 0 0,-15 3 86 0 0,-26-4-81 0 0,0 0-1 0 0,1-1 1 0 0,3 0-72 0 0,66-4 1081 0 0,26-7-1081 0 0,-76 7 107 0 0,10-3-41 0 0,0-2 1 0 0,2-2-67 0 0,6-2 23 0 0,-28 7-23 0 0,-7 2 0 0 0,1 0 0 0 0,-1 1 0 0 0,11-1 0 0 0,-10 2 0 0 0,0-1 0 0 0,0-1 0 0 0,11-4 0 0 0,30-5 0 0 0,-49 12 0 0 0,5-2 0 0 0,1 0 0 0 0,-1 2 0 0 0,0-1 0 0 0,1 2 0 0 0,7 0 0 0 0,157 18-72 0 0,-150-16 72 0 0,1-2 0 0 0,-1-1 0 0 0,1-1 0 0 0,7-2 0 0 0,8 0 0 0 0,16-4 32 0 0,-1-2 0 0 0,0-3 0 0 0,36-12-32 0 0,37-9 32 0 0,-105 28-27 0 0,-1 2 0 0 0,1 0 0 0 0,0 2 0 0 0,0 0 0 0 0,0 2 0 0 0,0 1 0 0 0,0 1 0 0 0,0 2-1 0 0,-1 0 1 0 0,1 1 0 0 0,-1 2 0 0 0,-1 1 0 0 0,17 8-5 0 0,198 85 0 0 0,-219-96 0 0 0,-1 0 0 0 0,2-1 0 0 0,-1 0 0 0 0,0-2 0 0 0,1-1 0 0 0,0 0 0 0 0,0-2 0 0 0,-1 0 0 0 0,1-2 0 0 0,11-1 0 0 0,44-5 0 0 0,-39 5 0 0 0,11-3 0 0 0,15-5 0 0 0,-19 2 0 0 0,0 2 0 0 0,0 2 0 0 0,14 1 0 0 0,-44 4 5 0 0,-1 2-1 0 0,13 2-4 0 0,-12-2 35 0 0,0 0 0 0 0,11 0-35 0 0,1-1 92 0 0,0 2-1 0 0,-1 0 1 0 0,15 6-92 0 0,19 1 22 0 0,-31-5-25 0 0,0 1 0 0 0,0 1 0 0 0,-1 1 0 0 0,25 12 3 0 0,-31-13-55 0 0,1 0-1 0 0,18 4 56 0 0,26 7-77 0 0,-24-5 161 0 0,0-2 1 0 0,1-1-1 0 0,0-2 0 0 0,0-3 0 0 0,1-1 0 0 0,0-2 0 0 0,23-2-84 0 0,-47-2 4 0 0,0-1 0 0 0,3-1-4 0 0,-6 1 21 0 0,1 0 0 0 0,0 1 0 0 0,3 1-21 0 0,25-1 13 0 0,-31 0-13 0 0,0 1 0 0 0,0 1-1 0 0,11 2 1 0 0,-2-1 20 0 0,0-1-1 0 0,0 0 1 0 0,21-5-20 0 0,-9 2 80 0 0,9 1-80 0 0,38-4 64 0 0,-48 4-1 0 0,6-1 2 0 0,-26 3-37 0 0,-1-1 1 0 0,11-1-29 0 0,-10 0 3 0 0,0 1 1 0 0,12 0-4 0 0,-1 4 28 0 0,1 1 0 0 0,5 2-28 0 0,-14-2 12 0 0,1-1 0 0 0,0 0 1 0 0,1-2-1 0 0,-1 0 0 0 0,6-1-12 0 0,10-4 131 0 0,-1-1-1 0 0,1-1 1 0 0,-1-2 0 0 0,0-1-1 0 0,-1-2 1 0 0,15-8-131 0 0,187-76 64 0 0,-221 90-67 0 0,1 0 1 0 0,-1 1-1 0 0,1 0 0 0 0,0 2 1 0 0,0 0-1 0 0,0 0 0 0 0,7 1 3 0 0,29 1-62 0 0,27 5 62 0 0,-71-5 1 0 0,70 11-1 0 0,-49-6 0 0 0,1-1 0 0 0,5-2 0 0 0,5-1 0 0 0,61 4 0 0 0,-64-3 56 0 0,25-3-56 0 0,-18 0 124 0 0,-35 1-99 0 0,0 1 1 0 0,1 0-1 0 0,-1 1 0 0 0,6 2-25 0 0,9 1 31 0 0,-2-1-31 0 0,-12-2 0 0 0,-1 0 0 0 0,1-1 0 0 0,-1 0 0 0 0,1-1 0 0 0,-4 0-6 0 0,1 0 0 0 0,-1 0 1 0 0,0 0-1 0 0,1 1 0 0 0,-1 0 0 0 0,0 0 0 0 0,0 0 1 0 0,5 2 5 0 0,7 2-31 0 0,19 2-95 0 0,0-3 1 0 0,13 0 125 0 0,-16-1-31 0 0,11 4 31 0 0,-12-2-33 0 0,16-1 33 0 0,-20-1-8 0 0,-1 1-1 0 0,8 3 9 0 0,37 5-67 0 0,16 4 7 0 0,-75-13 60 0 0,-1 0 0 0 0,1 1 0 0 0,-1 0 0 0 0,0 0 0 0 0,-1 0 0 0 0,1-1 0 0 0,10 1 0 0 0,-5-2-60 0 0,-1 1 0 0 0,0 0 0 0 0,-1 1 0 0 0,1 1 0 0 0,-1 0 0 0 0,8 5 60 0 0,60 22-148 0 0,-54-20 130 0 0,14 9-75 0 0,-17-7 70 0 0,1-1-1 0 0,7 2 24 0 0,-3-2-6 0 0,-26-10 6 0 0,20 5 0 0 0,-16-5 0 0 0,22 3 0 0 0,11-4 0 0 0,-3 1 0 0 0,-24-3 0 0 0,0 0-12 0 0,0 2-47 0 0,30 1-86 0 0,-16 1-121 0 0,-1-1 0 0 0,1-2 0 0 0,-1-1 0 0 0,13-2 266 0 0,-22 1-255 0 0,-11 0 103 0 0,-1 1 0 0 0,0-1-1 0 0,0 0 1 0 0,0 0 152 0 0,-2 0-81 0 0,0 1 0 0 0,0 0 0 0 0,0 0 0 0 0,0 0 0 0 0,0 1-1 0 0,0 0 1 0 0,0-1 0 0 0,0 2 0 0 0,0-1 0 0 0,0 1 0 0 0,4 1 81 0 0,5 2-218 0 0,48 15-2432 0 0,-36-10-3654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9:4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1 919 0 0,'0'0'80'0'0,"0"0"-80"0"0,0 0 0 0 0,0 0 0 0 0,0 0 224 0 0,0 0 24 0 0,0 0 8 0 0,-9 9 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9:4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1839 0 0,'0'0'364'0'0,"0"0"858"0"0,0 0 375 0 0,0 0 71 0 0,0 0-131 0 0,0 0-619 0 0,0 0-277 0 0,0 0-53 0 0,0 0-73 0 0,0 0-265 0 0,0 0-114 0 0,0 0-28 0 0,0 0 20 0 0,0 0 100 0 0,0 0 42 0 0,0 0 8 0 0,0 0 29 0 0,0 0 112 0 0,0 0 49 0 0,0 0 10 0 0,0 0-30 0 0,0 0-133 0 0,0 0-54 0 0,0 0-6 0 0,0 0-36 0 0,0 0-93 0 0,0 0 100 0 0,0 0 36 0 0,0 0 2 0 0,0 0 15 0 0,0 0 62 0 0,0 0 31 0 0,0 0 4 0 0,0 0-20 0 0,0 0-82 0 0,0 0-33 0 0,0 0-8 0 0,0 0-15 0 0,0 0-62 0 0,0 0-27 0 0,2 0-8 0 0,66-10 450 0 0,-63 10-526 0 0,0 0 1 0 0,0 0-1 0 0,0 1 0 0 0,-1 0 1 0 0,1 0-1 0 0,0 0 1 0 0,0 1-1 0 0,-1-1 1 0 0,1 1-1 0 0,-1 0 0 0 0,1 0 1 0 0,3 3-46 0 0,5 2 156 0 0,2 0 58 0 0,-8-3-126 0 0,0-1 0 0 0,0 0 0 0 0,0 0 1 0 0,1 0-1 0 0,-1-1 0 0 0,1 0 0 0 0,-1 0 1 0 0,1-1-1 0 0,0 0 0 0 0,1-1-88 0 0,32 0 46 0 0,0-2 0 0 0,0-1 0 0 0,0-3 0 0 0,14-4-46 0 0,-36 7 104 0 0,-1 0 0 0 0,1 1 0 0 0,0 1-104 0 0,-3 1 139 0 0,1-2 1 0 0,-1 0 0 0 0,16-4-140 0 0,11-8 253 0 0,-29 9-186 0 0,0 0 0 0 0,1 1-1 0 0,0 1 1 0 0,-1 0 0 0 0,1 1-1 0 0,4 0-66 0 0,-4 2 0 0 0,7 0 0 0 0,1-1 0 0 0,10-2 0 0 0,-28 2 0 0 0,21 3 0 0 0,-24-2 0 0 0,43 7 65 0 0,-27-3 0 0 0,0-1 0 0 0,7-1-65 0 0,1 1 52 0 0,-18-2-16 0 0,-1-1 0 0 0,1 1 0 0 0,0-1 0 0 0,-1 0 0 0 0,7-2-36 0 0,3-1 104 0 0,-1-2 0 0 0,1 0 0 0 0,6-4-104 0 0,-10 4 49 0 0,0 0-1 0 0,0 1 1 0 0,1 0-1 0 0,-1 1 0 0 0,10 0-48 0 0,-9 1 39 0 0,-1-1-1 0 0,1 0 0 0 0,-1-1 1 0 0,6-2-39 0 0,-4 1-17 0 0,0 1 1 0 0,0 0-1 0 0,9 0 17 0 0,12-3-48 0 0,-25 5 18 0 0,1 0 0 0 0,0 0 0 0 0,10 1 30 0 0,7 0-63 0 0,-13 0-42 0 0,-1 1 0 0 0,10 2 105 0 0,-19-1-28 0 0,0 0 0 0 0,-1 0-1 0 0,1 1 1 0 0,0-1-1 0 0,0 2 1 0 0,-1-1-1 0 0,1 0 1 0 0,2 3 28 0 0,83 41-398 0 0,-41-22 261 0 0,-39-20 128 0 0,0 0-1 0 0,0-1 0 0 0,0 0 1 0 0,0 0-1 0 0,1-1 1 0 0,4-1 9 0 0,23 6-7 0 0,-17-3 7 0 0,20 0 0 0 0,-21-2 0 0 0,-1 0 0 0 0,6 3 0 0 0,-9-2 0 0 0,0-1 0 0 0,5 0 0 0 0,-7 0 0 0 0,0-1 0 0 0,0 2 0 0 0,2 0 0 0 0,94 22 0 0 0,-98-21 0 0 0,0 1 0 0 0,0 0 0 0 0,-1 0 0 0 0,0 2 0 0 0,5 2 0 0 0,62 32 0 0 0,-70-36 7 0 0,-1-1 1 0 0,1-1-1 0 0,0 0 0 0 0,0 0 0 0 0,1-1 0 0 0,-1 0 0 0 0,0 0 1 0 0,3-1-8 0 0,19 1 103 0 0,28-2-103 0 0,1 0 43 0 0,-28 0 12 0 0,0-2-1 0 0,5-1-54 0 0,10-1 15 0 0,71-10 109 0 0,66-13-64 0 0,-161 24-87 0 0,0 2 1 0 0,0 0-1 0 0,15 2 27 0 0,-16 0 20 0 0,0-1 0 0 0,6-2-20 0 0,20 0 35 0 0,112-5 239 0 0,-103 2-270 0 0,0-2 0 0 0,-1-2-1 0 0,32-12-3 0 0,42-4-72 0 0,-108 21 72 0 0,1 1 0 0 0,0 1 0 0 0,0 1 0 0 0,1 1 0 0 0,-1 1 0 0 0,12 2 0 0 0,-14-1-37 0 0,0-2 1 0 0,11-1 36 0 0,-11 0-36 0 0,1 2 1 0 0,6 0 35 0 0,30 0-28 0 0,-42-1 10 0 0,-1 0-1 0 0,1 1 0 0 0,7 1 19 0 0,-7 0-2 0 0,0 0 0 0 0,1-1 0 0 0,-1-1 0 0 0,1-1 0 0 0,4-1 2 0 0,31-5 6 0 0,0-3-6 0 0,-13 3 4 0 0,0 1 0 0 0,18 0-4 0 0,-4 2 0 0 0,9-4 0 0 0,3 0 0 0 0,19 6 0 0 0,-67 2 0 0 0,-1 0 0 0 0,1 1 0 0 0,-1 1 0 0 0,1 1 0 0 0,-1 1 0 0 0,-2-2 0 0 0,31 9-3 0 0,-28-6 12 0 0,1-1 0 0 0,12 0-9 0 0,-16-2 62 0 0,-1-1 1 0 0,1-1 0 0 0,0-1-1 0 0,-1 0 1 0 0,1 0 0 0 0,12-4-63 0 0,18-4 79 0 0,-21 5 3 0 0,22-7-82 0 0,-22 3-16 0 0,-10 3-8 0 0,1 0 0 0 0,-1 2 0 0 0,1-1 0 0 0,0 2 0 0 0,0 0 0 0 0,3 0 24 0 0,-13 2 5 0 0,0 0-1 0 0,0-1 1 0 0,0 0 0 0 0,0 0-1 0 0,4-1-4 0 0,-4 1 9 0 0,0 0 0 0 0,0 0-1 0 0,0 0 1 0 0,1 0 0 0 0,3 1-9 0 0,25-1 14 0 0,1-1 0 0 0,-1-1 1 0 0,0-2-1 0 0,0-1 0 0 0,0-2 1 0 0,-1-1-1 0 0,6-4-14 0 0,-21 8-142 0 0,1 0 0 0 0,0 1 0 0 0,12 0 142 0 0,-9 0 30 0 0,1 0-1 0 0,6-3-29 0 0,-23 5 29 0 0,-2 2-20 0 0,-1-1 0 0 0,0 1 0 0 0,1-1 0 0 0,-1 1 0 0 0,1 0 1 0 0,-1 0-1 0 0,1 0 0 0 0,1 0-9 0 0,6 0 42 0 0,-3 0-14 0 0,-4 0-23 0 0,0 0 0 0 0,0 0-1 0 0,-1 0 1 0 0,1 0 0 0 0,0 1-1 0 0,-1-1 1 0 0,1 1 0 0 0,0 0 0 0 0,-1 0-1 0 0,1 0 1 0 0,0 0-5 0 0,66 23-327 0 0,-62-20 260 0 0,0-1 0 0 0,-1 1 0 0 0,1 0 0 0 0,-1 1 67 0 0,-1-2-77 0 0,1 1 0 0 0,-1-1-1 0 0,0 0 1 0 0,3 1 77 0 0,-5-3-121 0 0,-1 0 27 0 0,0 1 66 0 0,20 9-185 0 0,-8-6 133 0 0,0 0 13 0 0,-8-3 58 0 0,-1 0 0 0 0,0 0 0 0 0,0 0 0 0 0,0 1 0 0 0,3 1 9 0 0,-3 0-40 0 0,-3-3-32 0 0,-2-1 0 0 0,0 0-103 0 0,0 0-430 0 0,9 9-2224 0 0,-7-7-4050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11975 0 0,'0'0'256'0'0,"0"0"64"0"0,0 0 0 0 0,0 0 32 0 0,0 0-288 0 0,0 0-64 0 0,-2 16 0 0 0,-1 0-5312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09:4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2303 0 0,'0'0'327'0'0,"0"0"530"0"0,0 0 229 0 0,0 0 46 0 0,0 0-58 0 0,0 0-282 0 0,0 0-120 0 0,0 0-28 0 0,0 0-37 0 0,0 0-142 0 0,0 0-66 0 0,-1 2-14 0 0,-12 15 214 0 0,7-11-432 0 0,0 1 0 0 0,1 0 0 0 0,0 0 0 0 0,1 1 0 0 0,0-1 0 0 0,0 1 0 0 0,0 0 0 0 0,1 0-167 0 0,1 2 67 0 0,1-8 5 0 0,1-2 4 0 0,0 0-4 0 0,0 0 20 0 0,0 0 10 0 0,0 0 2 0 0,0 0 0 0 0,0 0 4 0 0,0 0 16 0 0,0 0 4 0 0,0 0 0 0 0,0 0 6 0 0,0 0 20 0 0,0 0 8 0 0,0 0 4 0 0,-3 0 46 0 0,-1 1-228 0 0,-9 7 561 0 0,12-7-463 0 0,-9 7 107 0 0,18-6 95 0 0,-6-2-198 0 0,-2 0 22 0 0,0 0 10 0 0,0 0 2 0 0,2 0-8 0 0,29 8 6 0 0,0-1 1 0 0,0-2-1 0 0,15 0-118 0 0,-39-5 9 0 0,0 0 0 0 0,1 0 0 0 0,-1 1 0 0 0,0 0 0 0 0,6 2-9 0 0,0 0 8 0 0,7 0 1 0 0,7 2 134 0 0,24 6-143 0 0,-43-9 18 0 0,-1 1 0 0 0,1 0 0 0 0,0 0 0 0 0,-1 1 0 0 0,0 0 0 0 0,0 0 0 0 0,0 0 0 0 0,3 3-18 0 0,10 10 251 0 0,-1 1 0 0 0,2 4-251 0 0,-4-5 66 0 0,21 25 122 0 0,-37-41-172 0 0,0 0-1 0 0,0 1 1 0 0,0-1-1 0 0,-1 1 1 0 0,1-1-1 0 0,0 1 1 0 0,-1-1-1 0 0,0 1 1 0 0,1 0-1 0 0,-1-1 1 0 0,0 1-1 0 0,0-1 1 0 0,0 1-1 0 0,0 0 1 0 0,0 0-16 0 0,0 0 27 0 0,0 1 79 0 0,-5 9 215 0 0,3-6-244 0 0,-33 74 843 0 0,-16 65-920 0 0,48-137 0 0 0,2-5 0 0 0,0 1 0 0 0,0-1 0 0 0,0 1 0 0 0,1 0 0 0 0,0-1 0 0 0,0 1 0 0 0,0-1 0 0 0,0 1 0 0 0,0 0 0 0 0,1 2 0 0 0,2 9-12 0 0,3-5-53 0 0,-4-8-27 0 0,-2-2 19 0 0,0 0-5 0 0,0 0 25 0 0,0 0 105 0 0,0 0 20 0 0,0 0-33 0 0,0 0-119 0 0,0 0-72 0 0,0 0-22 0 0,0 0-206 0 0,0 0-856 0 0,0 0-364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0:5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40 4143 0 0,'0'0'319'0'0,"-1"-1"-210"0"0,-10-5-716 0 0,-6-6 4442 0 0,-5-4 1739 0 0,20 16-4933 0 0,2 0-81 0 0,-6-5 1859 0 0,42 28-2893 0 0,-34-22 226 0 0,0 1-41 0 0,-2-1 27 0 0,1 0 67 0 0,-1-1 0 0 0,0 1 0 0 0,1 0 0 0 0,-1 0 0 0 0,1-1 0 0 0,0 1 0 0 0,-1 0 0 0 0,1-1 1 0 0,-1 1-1 0 0,1 0 0 0 0,0-1 0 0 0,0 1 0 0 0,0-1 195 0 0,-1 0-699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0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118 579 4607 0 0,'0'0'354'0'0,"-2"-1"-233"0"0,-16-18 791 0 0,10 8 1804 0 0,-1-1 0 0 0,2 0-1 0 0,-6-11-2715 0 0,3 2-424 0 0,-7-21 645 0 0,16 40-306 0 0,1 2-91 0 0,-2-3-31 0 0,-5-7-1437 0 0,-3 18 1329 0 0,9-5 324 0 0,-1 0-1 0 0,0 1 0 0 0,1-1 1 0 0,0 1-1 0 0,0-1 1 0 0,0 1-1 0 0,0-1 0 0 0,1 1 1 0 0,-1 0-1 0 0,1-1 0 0 0,0 1 1 0 0,0 1-9 0 0,-2 11 131 0 0,2-3 276 0 0,-1 0-1 0 0,2 0 1 0 0,0 0 0 0 0,2 12-407 0 0,0-1 765 0 0,4 11 2155 0 0,-4-33-2424 0 0,-1-1-365 0 0,0 0 0 0 0,1 0 0 0 0,-1 0 0 0 0,0-1 0 0 0,1 1 0 0 0,-1 0 0 0 0,1-1 0 0 0,0 0 0 0 0,-1 0 0 0 0,1 1 0 0 0,-1-2 0 0 0,1 1 0 0 0,-1 0 0 0 0,1 0 0 0 0,-1-1 0 0 0,1 1 0 0 0,-1-1 0 0 0,1 0 0 0 0,-1 0 0 0 0,0 0 0 0 0,1 0-131 0 0,10-5 211 0 0,0-1 1 0 0,-1 0-1 0 0,7-6-211 0 0,9-5 306 0 0,-21 14-303 0 0,1 1 1 0 0,0 0 0 0 0,0 0-1 0 0,0 0 1 0 0,0 1-1 0 0,0 0 1 0 0,1 1-1 0 0,5-1-3 0 0,-8 2-32 0 0,-1 0 0 0 0,1 0 0 0 0,-1 0 0 0 0,1 1 0 0 0,-1-1 0 0 0,1 2 0 0 0,-1-1 0 0 0,1 0 0 0 0,-1 1 0 0 0,0 0 0 0 0,0 0 0 0 0,0 1 0 0 0,3 1 32 0 0,92 66-496 0 0,-65-46 391 0 0,-13-8 81 0 0,2-1 1 0 0,0 0-1 0 0,0-2 1 0 0,1-1-1 0 0,10 3 24 0 0,-7-6 2 0 0,0-2-1 0 0,1 0 0 0 0,0-2 0 0 0,0-1 1 0 0,0-1-1 0 0,29-2-1 0 0,-20-3-38 0 0,0-1 0 0 0,-1-2 0 0 0,1-1 0 0 0,-1-3 0 0 0,5-2 38 0 0,205-58-434 0 0,-180 49 373 0 0,1 3 1 0 0,67-7 60 0 0,-89 18-74 0 0,-1 3 1 0 0,0 2 0 0 0,1 2 0 0 0,-1 1-1 0 0,5 4 74 0 0,135 13-562 0 0,-45-6 124 0 0,18 1 121 0 0,-128-13 312 0 0,1-2 1 0 0,-1-1-1 0 0,0-1 0 0 0,6-2 5 0 0,50-12 575 0 0,-1-3 0 0 0,78-29-575 0 0,-44 9 1504 0 0,48-6-1504 0 0,31-9 194 0 0,-94 24-198 0 0,33-11-105 0 0,-78 26 32 0 0,1 2 0 0 0,0 3 0 0 0,44-2 77 0 0,-69 9-4 0 0,90-6-55 0 0,-8 1-2 0 0,-81 5 59 0 0,1 2-1 0 0,-1 2 1 0 0,1 1 0 0 0,-1 2-1 0 0,31 7 3 0 0,94 13 0 0 0,-86-14 0 0 0,-11-4-20 0 0,0-2 0 0 0,33-4 20 0 0,-77 0-26 0 0,15-1-39 0 0,22-5 65 0 0,15-1-26 0 0,-27 3-14 0 0,-1-2 1 0 0,7-4 39 0 0,-2 1 88 0 0,28-1-88 0 0,-53 9 58 0 0,13-3 67 0 0,-1 3-1 0 0,1 0 1 0 0,0 3-1 0 0,31 4-124 0 0,18 9 136 0 0,28 11-136 0 0,-77-15-91 0 0,0 1-1 0 0,-1 3 1 0 0,-1 0 0 0 0,10 8 91 0 0,-6-2-165 0 0,24 8 165 0 0,-49-22-21 0 0,0-1 0 0 0,0-1 0 0 0,1-1 0 0 0,-1 0 0 0 0,1-1 0 0 0,8 0 21 0 0,53 1-32 0 0,0-3 0 0 0,60-10 32 0 0,-100 4 9 0 0,0-1 1 0 0,10-5-10 0 0,35-8 189 0 0,-34 10-45 0 0,10-1 644 0 0,39-3-788 0 0,-48 11 212 0 0,0 3 0 0 0,16 3-212 0 0,-23 1 42 0 0,0 1-1 0 0,0 2 0 0 0,28 9-41 0 0,-51-12 0 0 0,0 0 0 0 0,0-2 0 0 0,0 0 0 0 0,0-2 0 0 0,7 0 0 0 0,7 3 0 0 0,-27-1 0 0 0,0-2 0 0 0,0 1 0 0 0,1-1 0 0 0,-1 1 0 0 0,0-1 0 0 0,1-1 0 0 0,-1 1 0 0 0,0-1 0 0 0,5-1 0 0 0,81-34 78 0 0,-48 22 55 0 0,6-5-133 0 0,34-12 261 0 0,-38 17-107 0 0,0 2-1 0 0,1 3 1 0 0,0 1 0 0 0,0 2-1 0 0,27 1-153 0 0,-57 5 0 0 0,0 0 0 0 0,1 0 0 0 0,-1 2 0 0 0,0 0 0 0 0,0 1 0 0 0,13 4 0 0 0,-16-4 1 0 0,1 0-1 0 0,0-1 1 0 0,0-1-1 0 0,34 8-55 0 0,-22-4 5 0 0,-1 0 1 0 0,1-2-1 0 0,0-1 1 0 0,0-1-1 0 0,-1-1 1 0 0,1-1-1 0 0,0-2 1 0 0,0 0-1 0 0,17-6 50 0 0,36-11-127 0 0,-1-4-1 0 0,31-16 128 0 0,-21 8-58 0 0,-70 25 85 0 0,0 1 0 0 0,0 2 1 0 0,1-1-1 0 0,0 2 0 0 0,0 1 0 0 0,0 0 0 0 0,0 1 0 0 0,0 1 0 0 0,4 2-27 0 0,-11 0 9 0 0,0 2 0 0 0,0 0-1 0 0,0 0 1 0 0,-1 1 0 0 0,0 0 0 0 0,3 3-9 0 0,16 6-82 0 0,4 2-79 0 0,117 47-449 0 0,-142-60 589 0 0,0-1-1 0 0,-1 0 1 0 0,1 0-1 0 0,0-1 1 0 0,0-1 0 0 0,0 1-1 0 0,0-1 1 0 0,-1-1-1 0 0,7 0 22 0 0,2-2 30 0 0,0-1 0 0 0,0 0 0 0 0,0-1 0 0 0,6-3-30 0 0,-9 2 163 0 0,0-1 0 0 0,-1-1 0 0 0,0 0 0 0 0,5-4-163 0 0,-5 3 165 0 0,2-3 69 0 0,0 0 0 0 0,-1-1 0 0 0,-1 0 0 0 0,0-1 0 0 0,5-8-234 0 0,-1 1 298 0 0,2 1 1 0 0,2-1-299 0 0,-5 6 141 0 0,-6 5-61 0 0,0 1-1 0 0,9-6-79 0 0,-15 14 42 0 0,4-2-54 0 0,-6 3-11 0 0,0 0-1 0 0,1 0 0 0 0,-1 0 0 0 0,0 0 0 0 0,0 1 1 0 0,0-1-1 0 0,0 1 0 0 0,0-1 0 0 0,0 1 0 0 0,0 0 1 0 0,0 0-1 0 0,2 0 24 0 0,-1 1-52 0 0,4 1-27 0 0,1 1 0 0 0,0 0 1 0 0,-1 1-1 0 0,0 0 0 0 0,0 0 0 0 0,0 0 0 0 0,-1 1 0 0 0,1 0 1 0 0,-1 0-1 0 0,-1 1 0 0 0,3 3 79 0 0,23 22-213 0 0,-29-30 196 0 0,6 6-54 0 0,-1-2 0 0 0,1 1 0 0 0,4 1 71 0 0,-8-5-5 0 0,0-1 0 0 0,0 0 0 0 0,0-1 0 0 0,0 1 0 0 0,0-1 0 0 0,1 0 0 0 0,-1 0 0 0 0,0 0 0 0 0,4 0 5 0 0,4 0 10 0 0,0-1-1 0 0,1 0 0 0 0,-1-1 0 0 0,0 0 1 0 0,5-2-10 0 0,60-15 214 0 0,-59 13-179 0 0,7-2-39 0 0,-10 3-138 0 0,1 0 1 0 0,-1 1-1 0 0,15-2 142 0 0,-3 4-662 0 0,1 1-1 0 0,-1 0 0 0 0,2 3 663 0 0,-17-2-350 0 0,0 1 0 0 0,0 0 0 0 0,0 1-1 0 0,0 1 1 0 0,0 0 0 0 0,-1 0-1 0 0,10 6 351 0 0,14 9-1940 0 0,-18-8 864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3606 1375 0 0,'2'-1'107'0'0,"2"-1"27"0"0,-1 0 0 0 0,-1 0 0 0 0,1 0 0 0 0,0 0 1 0 0,0 0-1 0 0,-1-1 0 0 0,0 0 0 0 0,2-1-134 0 0,0 0 659 0 0,-1 0 1 0 0,1 0 0 0 0,0 1-1 0 0,0 0 1 0 0,2-2-660 0 0,26-14 5432 0 0,19-8-5432 0 0,-27 16 9 0 0,1 0 0 0 0,1 2 0 0 0,-1 1 0 0 0,2 1 0 0 0,-1 1 1 0 0,1 1-1 0 0,5 1-9 0 0,26 1 32 0 0,45 4-32 0 0,7 0 562 0 0,19-2 596 0 0,-55 2-373 0 0,0-3-1 0 0,-1-4 1 0 0,13-4-785 0 0,0-9 1747 0 0,22-10-1747 0 0,282-91 1581 0 0,-298 82-1386 0 0,-4 2 77 0 0,-8 3 79 0 0,-44 17 22 0 0,14-3-373 0 0,-12 6 122 0 0,-1-3-1 0 0,0-1 1 0 0,-2-1 0 0 0,9-7-122 0 0,-28 15 12 0 0,0 1 1 0 0,1 1 0 0 0,0 0 0 0 0,1 2 0 0 0,10-4-13 0 0,97-30 10 0 0,69-35-10 0 0,-193 75 0 0 0,48-22 13 0 0,-2-2-1 0 0,20-13-12 0 0,88-62 35 0 0,-103 65-31 0 0,193-134-172 0 0,-241 165 168 0 0,139-89-72 0 0,-124 80 72 0 0,-1-1-1 0 0,15-14 1 0 0,-13 10 6 0 0,0 2 0 0 0,3-2-6 0 0,88-48 59 0 0,2 4-1 0 0,59-20-58 0 0,-127 62 0 0 0,-1-3 0 0 0,-1-1 0 0 0,36-26 0 0 0,-43 23 0 0 0,2 0 0 0 0,-1-3 0 0 0,30-28 0 0 0,-66 56 0 0 0,39-40 161 0 0,-1-1 0 0 0,5-11-161 0 0,1-2 594 0 0,34-29-594 0 0,2-5 252 0 0,-47 54-214 0 0,1 2 0 0 0,1 2-1 0 0,13-8-37 0 0,5-5-383 0 0,0-3 383 0 0,-32 26-182 0 0,1 1 0 0 0,1 1 0 0 0,7-3 182 0 0,20-15-366 0 0,-1-3-1 0 0,25-28 367 0 0,-28 26-80 0 0,-33 31 78 0 0,1 0 0 0 0,0 1 1 0 0,0 1-1 0 0,1 0 0 0 0,1 1 0 0 0,0 0 2 0 0,0-1 17 0 0,0-2 0 0 0,0 0 0 0 0,-1 0-1 0 0,-1-2 1 0 0,11-11-17 0 0,31-24 68 0 0,7 5 316 0 0,39-19-384 0 0,32-23 246 0 0,-40 30-119 0 0,-24 13-49 0 0,2 2 1 0 0,1 4-1 0 0,15-2-78 0 0,-32 17 0 0 0,28-10 0 0 0,36-7 0 0 0,-98 33 0 0 0,-2-2 0 0 0,1-1 0 0 0,-1 0 0 0 0,12-8 0 0 0,-3 2 0 0 0,1 2 0 0 0,30-9 0 0 0,-31 11 0 0 0,0 0 0 0 0,-1-2 0 0 0,6-5 0 0 0,23-11 0 0 0,1 2 0 0 0,24-5 0 0 0,-55 22 0 0 0,1 2 0 0 0,0 0 0 0 0,7 1 0 0 0,37-7 0 0 0,-48 7-19 0 0,1 2 0 0 0,1 1 0 0 0,-1 1 0 0 0,0 1 0 0 0,0 1 0 0 0,1 1 0 0 0,-1 2 0 0 0,17 4 19 0 0,199 28 61 0 0,-183-27-47 0 0,-23-5 14 0 0,0-1 1 0 0,17-3-29 0 0,-14 1 3 0 0,0 1 1 0 0,2 2-4 0 0,84 7 53 0 0,-106-9-53 0 0,0-1 0 0 0,0-1 0 0 0,16-2 0 0 0,-19 1 0 0 0,1 1 0 0 0,-1 1 0 0 0,1 0 0 0 0,-1 1 0 0 0,2 1 0 0 0,108 13 27 0 0,-56-7 10 0 0,19 6-37 0 0,-64-7 19 0 0,0 1 1 0 0,-1 1-1 0 0,0 0 0 0 0,0 2-19 0 0,9 4 65 0 0,20 5-65 0 0,-37-13 24 0 0,0-1 0 0 0,-1 2 0 0 0,1 0 1 0 0,3 4-25 0 0,21 11 33 0 0,-27-18-7 0 0,1 0 1 0 0,0-1-1 0 0,-1 0 0 0 0,1-1 0 0 0,1 0 0 0 0,5-1-26 0 0,35 8 138 0 0,18 5 14 0 0,24 7-36 0 0,-69-14-83 0 0,-1-2-30 0 0,0 2 0 0 0,-1 0 1 0 0,0 2-1 0 0,-1 1 1 0 0,0 1-1 0 0,3 4-3 0 0,51 33-64 0 0,66 31 64 0 0,-85-50 0 0 0,-10-4 0 0 0,38 12 0 0 0,-73-32 0 0 0,-1 1 0 0 0,1 1 0 0 0,3 3 0 0 0,14 8 0 0 0,-13-9 0 0 0,-8-3 0 0 0,1-1 0 0 0,0 0 0 0 0,0-1 0 0 0,7 2 0 0 0,-9-4 3 0 0,1 1 0 0 0,-1 0 0 0 0,0 1 0 0 0,-1 1 0 0 0,1-1 0 0 0,-1 1-1 0 0,0 1 1 0 0,0 0 0 0 0,-1 0 0 0 0,0 0 0 0 0,6 8-3 0 0,0 1 7 0 0,-2 1-1 0 0,0 0 0 0 0,-1 1 1 0 0,0 0-1 0 0,5 16-6 0 0,0-1-3 0 0,1-1 1 0 0,2 0-1 0 0,11 12 3 0 0,-18-27-27 0 0,0-2 1 0 0,2 0-1 0 0,0 0 0 0 0,0-1 1 0 0,2-1-1 0 0,-1 0 1 0 0,2-1 25 0 0,54 34-353 0 0,1-3-1 0 0,18 5 355 0 0,-56-30 11 0 0,-1 2 0 0 0,0 2-1 0 0,-2 0 1 0 0,0 2 0 0 0,8 11-11 0 0,-13-9 95 0 0,-1 1 1 0 0,4 8-96 0 0,-1-1 138 0 0,8 5-138 0 0,16 13 222 0 0,2-1-1 0 0,2-3 1 0 0,8 1-222 0 0,-54-43 22 0 0,0 0-1 0 0,1 0 1 0 0,0-1-1 0 0,1-1 0 0 0,-1 0 1 0 0,1 0-1 0 0,-1-1 1 0 0,1-1-1 0 0,2 1-21 0 0,28 2 87 0 0,-1-2-1 0 0,2-2-86 0 0,8 1 130 0 0,100 14 111 0 0,-138-14-229 0 0,38 8 11 0 0,0 2-1 0 0,0 2 0 0 0,1 3-22 0 0,25 12-153 0 0,-2 4-1 0 0,61 36 154 0 0,-72-35-53 0 0,35 22-269 0 0,-61-33 182 0 0,2-1 1 0 0,0-2-1 0 0,20 5 140 0 0,-30-14 0 0 0,1-1 0 0 0,1-2 1 0 0,-1-1-1 0 0,15 1 0 0 0,4-1 208 0 0,31 11-208 0 0,-5-1 180 0 0,-46-10-142 0 0,-1 2 0 0 0,-1 1 0 0 0,1 2 0 0 0,-2 1-1 0 0,3 2-37 0 0,37 16 35 0 0,-32-13-92 0 0,0 1-1 0 0,12 10 58 0 0,-24-13-36 0 0,0-2 0 0 0,2 0 0 0 0,-1-2 0 0 0,1-1 0 0 0,1-1 1 0 0,1-1 35 0 0,83 24-54 0 0,-97-29 54 0 0,0-2 0 0 0,0 0 0 0 0,1 0 0 0 0,8-1 0 0 0,5 1 11 0 0,7 0 139 0 0,0-2 1 0 0,14-2-151 0 0,-7 0 357 0 0,15 3-357 0 0,-48-1 4 0 0,-5 0-13 0 0,0 0 1 0 0,0 1 0 0 0,1-1-1 0 0,-1 1 1 0 0,0 0 0 0 0,0 0 0 0 0,0 0-1 0 0,0 0 1 0 0,0 0 0 0 0,0 1-1 0 0,0-1 9 0 0,11 5-60 0 0,1 0-116 0 0,0 1 0 0 0,9 5 176 0 0,-19-9-68 0 0,-1 0 1 0 0,0 0-1 0 0,0 0 1 0 0,0 0 0 0 0,0 1-1 0 0,-1-1 1 0 0,0 1 0 0 0,1 0-1 0 0,-1 0 1 0 0,2 4 67 0 0,13 25-2372 0 0,7 20 2372 0 0,-24-51-195 0 0,0-1 0 0 0,0 1-1 0 0,-1-1 1 0 0,1 1 0 0 0,0-1 0 0 0,0 1 0 0 0,1-1 0 0 0,-1 0 0 0 0,0 0 0 0 0,0 1-1 0 0,1-1 1 0 0,-1 0 0 0 0,1 0 0 0 0,-1 0 0 0 0,1-1 0 0 0,-1 1 0 0 0,2 0 195 0 0,9 2-1798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57 4607 0 0,'0'0'208'0'0,"-2"0"186"0"0,1 0-120 0 0,1 0 0 0 0,-1 0 1 0 0,0 0-1 0 0,0-1 0 0 0,1 1 1 0 0,-1 0-1 0 0,1 0 0 0 0,-1-1 1 0 0,0 1-1 0 0,1 0 0 0 0,-1-1 1 0 0,1 1-1 0 0,-1-1 0 0 0,1 1 1 0 0,-1-1-1 0 0,1 1 0 0 0,-1-1 0 0 0,1 1 1 0 0,-1-1-1 0 0,1 0-274 0 0,-3-4-600 0 0,2 2 484 0 0,1 3 16 0 0,1-3 4 0 0,3-22-58 0 0,-3 23 251 0 0,-4-8 1959 0 0,-2 18-1943 0 0,1 0-1 0 0,0 0 1 0 0,0 0 0 0 0,1 1 0 0 0,0 0-1 0 0,1 0 1 0 0,0-1 0 0 0,0 2-1 0 0,1-1 1 0 0,0 0 0 0 0,0 0 0 0 0,1 0-1 0 0,1 3-112 0 0,-2 12 307 0 0,0-15-154 0 0,1 0 0 0 0,0 0 0 0 0,0 0 0 0 0,1 0-1 0 0,0 0 1 0 0,2 8-153 0 0,27 90 1372 0 0,19 62 291 0 0,14 36-1270 0 0,11 31-763 0 0,-5-40-2306 0 0,-68-194 1974 0 0,-1-2-2 0 0,0 0 0 0 0,0 0 0 0 0,4-12-1995 0 0,0 5 1501 0 0,0-16-2321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1386 5239 0 0,'0'0'235'0'0,"-2"0"-6"0"0,1 1-227 0 0,0-1-1 0 0,0 1 1 0 0,0-1-1 0 0,0 0 1 0 0,0 1-1 0 0,0-1 1 0 0,0 0-1 0 0,0 0 1 0 0,0 0-1 0 0,0 0 1 0 0,0 0-1 0 0,0 0 1 0 0,0 0-1 0 0,0 0 1 0 0,0 0-1 0 0,0 0 1 0 0,0-1-1 0 0,0 1 1 0 0,0 0-1 0 0,0-1 1 0 0,0 1-1 0 0,0-1 1 0 0,0 1-1 0 0,0-1 1 0 0,0 0-2 0 0,-8-3 432 0 0,0 1 293 0 0,1 0 0 0 0,0 0 1 0 0,1-1-1 0 0,-6-3-725 0 0,12 6 813 0 0,-1 0 33 0 0,1 0-687 0 0,0 0 1 0 0,0 0-1 0 0,0 0 0 0 0,0 0 1 0 0,0 0-1 0 0,0-1 1 0 0,1 1-1 0 0,-1 0 0 0 0,0 0 1 0 0,1-1-1 0 0,-1 1 1 0 0,1 0-1 0 0,0-1 1 0 0,-1 1-1 0 0,1 0 0 0 0,0-1 1 0 0,0 1-1 0 0,0-1 1 0 0,0 1-1 0 0,0 0 0 0 0,0-1 1 0 0,0 1-1 0 0,0-1 1 0 0,1 1-1 0 0,-1 0 1 0 0,1-1-160 0 0,1-10 595 0 0,1 1 0 0 0,1 0 0 0 0,0-1-595 0 0,-2 7 208 0 0,5-11 273 0 0,1 0-1 0 0,0 1 1 0 0,10-14-481 0 0,3-5 430 0 0,18-36 335 0 0,-3-1 0 0 0,-3-2 0 0 0,-2-5-765 0 0,143-465 1345 0 0,-139 402-1313 0 0,2-8-2805 0 0,-32 135 1328 0 0,0 0-3522 0 0,-4 5-760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159 425 6447 0 0,'-2'-1'499'0'0,"-26"-6"-691"0"0,21 5 1305 0 0,0 0-1 0 0,0 0 1 0 0,0 0 0 0 0,-6-4-1113 0 0,10 5 278 0 0,1-1 0 0 0,-1 0 0 0 0,0 0 0 0 0,1 0 0 0 0,-1 0 0 0 0,1 0 0 0 0,0 0 0 0 0,-1-1 0 0 0,1 1 0 0 0,0-1 0 0 0,1 0 0 0 0,-1 0 0 0 0,-1-2-278 0 0,1 0 152 0 0,-5-8 236 0 0,0-1-1 0 0,1 0 1 0 0,1 0 0 0 0,-2-9-388 0 0,1-3 285 0 0,2 13-23 0 0,1-1-1 0 0,0 0 1 0 0,1-1 0 0 0,1 1 0 0 0,0 0-1 0 0,1-1 1 0 0,0-4-262 0 0,1 17 27 0 0,-1 0 0 0 0,1 0 0 0 0,0 1-1 0 0,-1-1 1 0 0,1 0 0 0 0,0 0 0 0 0,0 1 0 0 0,0-1 0 0 0,0 0-1 0 0,0 1 1 0 0,1-1 0 0 0,-1 1 0 0 0,0-1 0 0 0,2 0-27 0 0,21-15-45 0 0,-22 15 56 0 0,20-9-305 0 0,0 0 0 0 0,0 2 0 0 0,1 0 1 0 0,20-4 293 0 0,5-3-199 0 0,-45 15 183 0 0,25-8-80 0 0,17-4 96 0 0,-38 12-11 0 0,0-1 1 0 0,0 1 0 0 0,0 1-1 0 0,0-1 1 0 0,0 1 0 0 0,0 0 0 0 0,1 1-1 0 0,-1 0 1 0 0,1 0 10 0 0,-7-1-4 0 0,0 1 1 0 0,0-1-1 0 0,-1 0 0 0 0,1 1 0 0 0,0-1 1 0 0,-1 0-1 0 0,1 1 0 0 0,-1-1 1 0 0,1 1-1 0 0,0-1 0 0 0,-1 1 1 0 0,1 0-1 0 0,-1-1 0 0 0,1 1 1 0 0,-1-1-1 0 0,0 1 0 0 0,1 0 0 0 0,-1-1 1 0 0,1 2 3 0 0,0 1-13 0 0,3 2-5 0 0,-2 1 0 0 0,1-1 0 0 0,0 1 0 0 0,-1 0 0 0 0,0 0 0 0 0,-1 0 0 0 0,1 0 0 0 0,-1 0 0 0 0,0 0 0 0 0,-1 0 0 0 0,1 0 0 0 0,-1 0 0 0 0,0 1 0 0 0,-1-1-1 0 0,-1 6 19 0 0,-2 11-3 0 0,-1 0 0 0 0,-1 0 0 0 0,-5 11 3 0 0,-82 259 139 0 0,83-263-131 0 0,1 0-1 0 0,2 1 1 0 0,1 0-1 0 0,2 0 1 0 0,1 1 0 0 0,1-1-1 0 0,2 13-7 0 0,0-22 1 0 0,3 22 1 0 0,-3-41-4 0 0,1 1 1 0 0,-1-1 0 0 0,1 0 0 0 0,0 0 0 0 0,1 0-1 0 0,-1 0 1 0 0,0 0 0 0 0,1 0 0 0 0,0 0 0 0 0,-1-1 0 0 0,3 3 1 0 0,8 5-43 0 0,-10-8 55 0 0,0-2 0 0 0,0 1 0 0 0,0 0 0 0 0,1 0 0 0 0,-1-1 0 0 0,0 1 0 0 0,0-1 0 0 0,1 1-1 0 0,-1-1 1 0 0,1 0 0 0 0,-1 0 0 0 0,0 0 0 0 0,1-1 0 0 0,-1 1 0 0 0,0 0 0 0 0,1-1 0 0 0,-1 0 0 0 0,0 1 0 0 0,0-1 0 0 0,0 0 0 0 0,1 0 0 0 0,-1 0 0 0 0,0 0 0 0 0,0-1 0 0 0,-1 1 0 0 0,2-1-12 0 0,7-6 212 0 0,0 0 0 0 0,0-1 0 0 0,-1 0 0 0 0,4-5-212 0 0,-2 1 366 0 0,36-42 749 0 0,-26 30-54 0 0,19-19-1061 0 0,-22 26 237 0 0,-1-2 0 0 0,1-3-237 0 0,-6 7-20 0 0,1 1-1 0 0,0 0 1 0 0,1 1-1 0 0,8-5 21 0 0,17-16-706 0 0,-37 34-249 0 0,-2 1-270 0 0,0 0-57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17879 0 0,'0'0'792'0'0,"0"0"168"0"0,0 0-768 0 0,0 0-192 0 0,0 0 0 0 0,0 0 0 0 0,0 0 392 0 0,0 12 48 0 0,0-12 8 0 0,-2 11 0 0 0,2-11-336 0 0,0 12-112 0 0,0 2 72 0 0,-1-1-72 0 0,1-13-960 0 0,-4 14-240 0 0,4-14-48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65 12895 0 0,'0'0'998'0'0,"0"-3"-442"0"0,12-27 5045 0 0,-1 1-4260 0 0,-10 27-1043 0 0,-1 2-96 0 0,0 0-39 0 0,0 0-10 0 0,0 0-37 0 0,0 0-152 0 0,0 0-69 0 0,0 0-14 0 0,-2 0 38 0 0,0 1 1 0 0,0 0-1 0 0,0-1 0 0 0,0 1 1 0 0,0 0-1 0 0,0 0 0 0 0,0 0 1 0 0,1 1-1 0 0,-1-1 0 0 0,0 0 1 0 0,0 1 80 0 0,-3 2-194 0 0,-11 8-241 0 0,1 1 0 0 0,1 1 1 0 0,0 0-1 0 0,1 1 0 0 0,0 2 435 0 0,-10 10-521 0 0,-18 19-348 0 0,-148 165-3774 0 0,185-206 4441 0 0,-1 0 0 0 0,0 0 0 0 0,-1 0 0 0 0,1 0-1 0 0,-1-1 1 0 0,0 0 0 0 0,0 0 0 0 0,0-1 0 0 0,0 0 0 0 0,-1 0-1 0 0,-2 1 203 0 0,9-4 0 0 0,-1 0 0 0 0,0 0 0 0 0,1-1 0 0 0,-1 1 0 0 0,1 0 1 0 0,-1 0-1 0 0,0-1 0 0 0,1 1 0 0 0,-1 0 0 0 0,1-1 0 0 0,-1 1 0 0 0,1 0 0 0 0,-1-1 0 0 0,1 1 0 0 0,-1-1 0 0 0,1 1 0 0 0,-1-1 0 0 0,1 1 0 0 0,0-1 0 0 0,-1 1 0 0 0,1-1 0 0 0,0 1 0 0 0,-1-1 0 0 0,1 0 0 0 0,-5-9 362 0 0,4 8-75 0 0,1 2 7 0 0,-1-3-27 0 0,1-3-368 0 0,-4-9 902 0 0,0 12-335 0 0,-3 9-283 0 0,6-3-111 0 0,-1 0 1 0 0,0 1-1 0 0,1-1 0 0 0,0 0 0 0 0,-1 1 0 0 0,1-1 1 0 0,1 1-1 0 0,-1-1 0 0 0,0 1 0 0 0,1 0 0 0 0,0-1 0 0 0,0 1 1 0 0,0 1-73 0 0,1 5 604 0 0,-1 1 1 0 0,2 0-1 0 0,1 6-604 0 0,-2-14 722 0 0,1-1 12 0 0,9 13 403 0 0,-8-11-1004 0 0,0 0-1 0 0,-1 0 1 0 0,1-1 0 0 0,0 1-1 0 0,1-1 1 0 0,-1 0 0 0 0,0 0-1 0 0,1 0 1 0 0,0 0-1 0 0,0 0 1 0 0,0-1 0 0 0,0 0-1 0 0,0 0 1 0 0,0 0 0 0 0,1 0-1 0 0,-1-1 1 0 0,0 0-1 0 0,1 1 1 0 0,0-2 0 0 0,-1 1-1 0 0,1 0 1 0 0,-1-1 0 0 0,1 0-1 0 0,1 0-132 0 0,17-1 17 0 0,-18-2-25 0 0,-1-1-1 0 0,10-2-98 0 0,-10 5 73 0 0,0 0 1 0 0,-1 0-1 0 0,1-1 0 0 0,-1 0 0 0 0,0 0 0 0 0,0 0 1 0 0,1 0-1 0 0,-1 0 0 0 0,-1 0 0 0 0,1-1 1 0 0,1 0 33 0 0,-2-3-13 0 0,-1 4 13 0 0,0 0-1 0 0,0 0 1 0 0,0 0-1 0 0,0 0 1 0 0,0 0-1 0 0,0 0 1 0 0,1 0-1 0 0,-1 1 1 0 0,1-1 0 0 0,-1 1-1 0 0,2-2 1 0 0,13-14-82 0 0,-14 16 7 0 0,-2 1-96 0 0,1 4 65 0 0,0 1-1 0 0,1 0 1 0 0,-1-1 0 0 0,-1 1-1 0 0,1 0 1 0 0,-1 3 106 0 0,3 15-256 0 0,1-5 143 0 0,1 0 1 0 0,1 0 0 0 0,0-1-1 0 0,8 14 113 0 0,-3-9-43 0 0,-9-17 1 0 0,0 1 0 0 0,1-1-1 0 0,0 0 1 0 0,0 0 0 0 0,0-1-1 0 0,0 1 1 0 0,1-1 0 0 0,0 1-1 0 0,0-1 1 0 0,0 0 0 0 0,0-1-1 0 0,1 1 1 0 0,0 0 42 0 0,2 0-36 0 0,-1-1 1 0 0,1 0-1 0 0,0 0 1 0 0,0-1-1 0 0,0 0 1 0 0,0 0-1 0 0,0-1 1 0 0,0 1-1 0 0,0-2 1 0 0,1 1-1 0 0,-1-1 1 0 0,0 0-1 0 0,1 0 1 0 0,-1-1-1 0 0,0 0 1 0 0,0-1 35 0 0,19-3 17 0 0,0-2 1 0 0,0-1-1 0 0,17-9-17 0 0,-31 12 17 0 0,66-22 339 0 0,21-9 875 0 0,-97 35-1014 0 0,-2 1-1 0 0,0 0-12 0 0,0 0-50 0 0,0 3-24 0 0,0 2-104 0 0,0 0-1 0 0,-1 0 1 0 0,0 0-1 0 0,0 0 1 0 0,-1 0 0 0 0,1 0-1 0 0,-1 0 1 0 0,0-1-1 0 0,0 1 1 0 0,-1-1-1 0 0,-1 3-25 0 0,-8 10-35 0 0,0 0 0 0 0,-6 5 35 0 0,-5 5-75 0 0,-32 41-164 0 0,-29 39-499 0 0,52-61 336 0 0,-8 10-4293 0 0,-4 13 4695 0 0,29-43-5590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85 4143 0 0,'0'0'319'0'0,"0"0"68"0"0,0 0 1065 0 0,0 0 489 0 0,0 0 99 0 0,-1-1-105 0 0,1 0-1918 0 0,-3-4 666 0 0,0 0 0 0 0,1-1 0 0 0,-1 0-1 0 0,1 0 1 0 0,1 1 0 0 0,-1-1 0 0 0,1 0-1 0 0,0 0 1 0 0,0-3-683 0 0,-1-12 1199 0 0,2 19-776 0 0,0 2-67 0 0,0 0-18 0 0,0 0-31 0 0,0 0-124 0 0,0 0-58 0 0,0 0-12 0 0,8 16-95 0 0,1 10-180 0 0,-1 0 1 0 0,-1 1-1 0 0,-1 0 1 0 0,-1 6 161 0 0,3 34-589 0 0,-2 12 589 0 0,-5 82-877 0 0,-2-85-3131 0 0,7 50 4008 0 0,-6-124-94 0 0,0 1-276 0 0,0 0 0 0 0,0-1 0 0 0,0 1 0 0 0,1 0 1 0 0,-1 0-1 0 0,1 0 0 0 0,0-1 0 0 0,-1 1 0 0 0,1 0 1 0 0,1-1-1 0 0,-1 1 0 0 0,0-1 0 0 0,1 1 0 0 0,-1-1 0 0 0,3 2 370 0 0,11 4-4216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11975 0 0,'0'0'267'0'0,"0"0"42"0"0,0 0 17 0 0,0 0-28 0 0,-2 1-196 0 0,-18 18 344 0 0,19-18 41 0 0,-17 9 1046 0 0,12-6-1300 0 0,0-1 1 0 0,0 0-1 0 0,-1-1 0 0 0,0 1 0 0 0,1-1 0 0 0,-1-1 0 0 0,-4 2-233 0 0,0 0 0 0 0,0 2 0 0 0,1-1 0 0 0,0 2 0 0 0,0-1 0 0 0,0 1 0 0 0,-8 7 0 0 0,16-11 0 0 0,-19 12 0 0 0,1 1 0 0 0,1 2 0 0 0,-17 17 0 0 0,29-27 0 0 0,1 0 0 0 0,0 0 0 0 0,0 1 0 0 0,1 0 0 0 0,0 1 0 0 0,0-1 0 0 0,1 1 0 0 0,0 0 0 0 0,0 0 0 0 0,1 0 0 0 0,-2 7 0 0 0,5-14 0 0 0,0 0 0 0 0,0-1 0 0 0,0 1 0 0 0,-1 0 0 0 0,2 0 0 0 0,-1-1 0 0 0,0 1 0 0 0,0 0 0 0 0,1-1 0 0 0,-1 1 0 0 0,0-1 0 0 0,1 1 0 0 0,0 0 0 0 0,-1-1 0 0 0,1 1 0 0 0,0-1 0 0 0,0 1 0 0 0,0 0 0 0 0,2 0 0 0 0,-1 1 0 0 0,0-1 0 0 0,1 1 0 0 0,-1-1 0 0 0,1 0 0 0 0,0 0 0 0 0,0 0 0 0 0,0-1 0 0 0,1 1 0 0 0,7 3 0 0 0,1 0 0 0 0,0-1 0 0 0,0 0 0 0 0,9 0 0 0 0,15 5 0 0 0,0 0 0 0 0,0 2 0 0 0,-1 2 0 0 0,32 17 0 0 0,-66-30 0 0 0,1 1 0 0 0,-1 0 0 0 0,1 0 0 0 0,-1 0 0 0 0,1 0 0 0 0,-1 0 0 0 0,0 0 0 0 0,1 0 0 0 0,-1 0 0 0 0,0 0 0 0 0,0 1 0 0 0,0-1 0 0 0,0 1 0 0 0,0-1 0 0 0,0 1 0 0 0,0-1 0 0 0,0 1 0 0 0,-1-1 0 0 0,1 1 0 0 0,-1-1 0 0 0,1 1 0 0 0,-1 0 0 0 0,0 0 0 0 0,1-1 0 0 0,-1 1 0 0 0,0 0 0 0 0,-1 1 0 0 0,1-1 0 0 0,-1 0 0 0 0,1 0 0 0 0,-1 0 0 0 0,0 0 0 0 0,0 0 0 0 0,0 1 0 0 0,0-1 0 0 0,0-1 0 0 0,0 1 0 0 0,-1 0 0 0 0,1 0 0 0 0,0 0 0 0 0,-1-1 0 0 0,0 1 0 0 0,1-1 0 0 0,-1 1 0 0 0,0-1 0 0 0,-1 1 0 0 0,-9 5-2 0 0,0 0-1 0 0,-1 0 1 0 0,0-2-1 0 0,0 1 0 0 0,0-2 1 0 0,-1 0-1 0 0,0 0 3 0 0,-33 6 86 0 0,-19 0-86 0 0,64-9 4 0 0,-15 1 141 0 0,-101 12 1446 0 0,95-12-1738 0 0,1-2-1 0 0,0 0 1 0 0,0-2 0 0 0,-9-2 147 0 0,29 4-179 0 0,0 0 1 0 0,0-1-1 0 0,0 1 1 0 0,0-1-1 0 0,1 1 1 0 0,-1-1-1 0 0,0 0 1 0 0,0 0-1 0 0,0 0 0 0 0,0 0 1 0 0,-1-1 178 0 0,-2-6-1023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32 5095 0 0,'-1'-4'80'0'0,"0"-1"-41"0"0,8-10 465 0 0,-5 7 7277 0 0,-7 11-6286 0 0,-8 12-1746 0 0,9-8 281 0 0,1 0 0 0 0,0 1-1 0 0,0-1 1 0 0,1 1 0 0 0,-1-1 0 0 0,2 1-1 0 0,-2 5-29 0 0,2 2 0 0 0,-2 0 0 0 0,1 0 0 0 0,1 0 0 0 0,1 0 0 0 0,0 0 0 0 0,1 0 0 0 0,1 0 0 0 0,1 6 0 0 0,3-3 0 0 0,-6-16 38 0 0,1-1-1 0 0,0 1 0 0 0,0-1 0 0 0,-1 1 1 0 0,1-1-1 0 0,0 0 0 0 0,0 1 0 0 0,0-1 1 0 0,0 0-1 0 0,1 0 0 0 0,-1 0 0 0 0,0 0 1 0 0,0 0-1 0 0,1 0 0 0 0,-1 0 1 0 0,1 0-1 0 0,-1 0 0 0 0,1-1 0 0 0,-1 1 1 0 0,1-1-1 0 0,-1 1 0 0 0,1-1 0 0 0,-1 1 1 0 0,1-1-1 0 0,0 0-37 0 0,1 0 79 0 0,0-1 1 0 0,-1 1-1 0 0,1-1 0 0 0,0 0 0 0 0,-1 1 1 0 0,1-1-1 0 0,0 0 0 0 0,-1-1 1 0 0,1 1-1 0 0,-1 0 0 0 0,0-1 1 0 0,1 0-1 0 0,-1 1 0 0 0,0-1 1 0 0,0 0-80 0 0,6-6 487 0 0,0-1 1 0 0,-1 1 0 0 0,0-1-1 0 0,2-5-487 0 0,-7 12 436 0 0,-2 2-149 0 0,0 0-262 0 0,0-1 0 0 0,1 1 0 0 0,-1-1 0 0 0,0 1 0 0 0,0 0 0 0 0,1-1 0 0 0,-1 1 0 0 0,0-1 0 0 0,0 1 0 0 0,0-1 0 0 0,1 1 0 0 0,-1-1 0 0 0,0 1 0 0 0,0-1 0 0 0,0 1 0 0 0,0-1 0 0 0,0 1 0 0 0,0-1 0 0 0,0 1 0 0 0,0-1 0 0 0,0 1 0 0 0,-1-1-25 0 0,1-12 189 0 0,0 13-189 0 0,0-2 21 0 0,-1 0 1 0 0,1 1-1 0 0,0-1 1 0 0,-1 0 0 0 0,1 0-1 0 0,-1 1 1 0 0,0-1 0 0 0,1 0-1 0 0,-1 1 1 0 0,0-1 0 0 0,-1 0-22 0 0,-9-19-128 0 0,10 21 105 0 0,1 0 0 0 0,-1-1 0 0 0,1 1 0 0 0,0 0 0 0 0,-1-1 0 0 0,0 1 0 0 0,1 0 0 0 0,-1-1 0 0 0,1 1 0 0 0,-1 0 0 0 0,1 0 0 0 0,-1 0-1 0 0,1 0 1 0 0,-1 0 0 0 0,0 0 0 0 0,1-1 0 0 0,-1 1 0 0 0,1 0 0 0 0,-1 1 0 0 0,0-1 0 0 0,1 0 0 0 0,-1 0 0 0 0,1 0 0 0 0,-1 0 0 0 0,0 0 0 0 0,1 1 0 0 0,-1-1 0 0 0,1 0 0 0 0,-1 0 0 0 0,1 1 23 0 0,-21 8-799 0 0,19-8 676 0 0,0 0-191 0 0,-7 3 433 0 0,6-2-3223 0 0,3-4 1811 0 0,-2-12-10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62 4607 0 0,'0'0'354'0'0,"1"-2"-233"0"0,3-2 355 0 0,-2 0 1 0 0,1 0-1 0 0,0 0 0 0 0,-1-1 0 0 0,1-2-476 0 0,5-14 8119 0 0,-8 20-8086 0 0,0 1 1 0 0,1 0-1 0 0,-1-1 0 0 0,0 1 1 0 0,0 0-1 0 0,0-1 0 0 0,0 1 1 0 0,0-1-1 0 0,0 1 0 0 0,0 0 1 0 0,0-1-1 0 0,0 1 1 0 0,0-1-1 0 0,0 1 0 0 0,0 0 1 0 0,0-1-1 0 0,0 1 0 0 0,0 0 1 0 0,0-1-1 0 0,0 1 0 0 0,0-1 1 0 0,-1 1-1 0 0,1 0 0 0 0,0-1 1 0 0,0 1-34 0 0,-8 2 1260 0 0,-8 11 391 0 0,11-8-1709 0 0,1-1 1 0 0,0 1-1 0 0,0 0 0 0 0,0 0 0 0 0,1 0 0 0 0,-1 1 1 0 0,1-1-1 0 0,1 1 0 0 0,-1 0 0 0 0,1 0 0 0 0,0 0 1 0 0,0 0-1 0 0,1 0 0 0 0,-1 0 0 0 0,2 0 0 0 0,-1 1 1 0 0,0 2 57 0 0,-1 14-185 0 0,1-19 147 0 0,0 0 1 0 0,1 0 0 0 0,-1 0 0 0 0,1-1-1 0 0,0 1 1 0 0,0 0 0 0 0,0 0 0 0 0,1 0-1 0 0,0 0 1 0 0,-1-1 0 0 0,1 1 0 0 0,1 0 37 0 0,0 1-41 0 0,0 0 1 0 0,1-1 0 0 0,0 1 0 0 0,0-1 0 0 0,0 1 0 0 0,1-1 0 0 0,0 0-1 0 0,-1 0 1 0 0,1-1 0 0 0,1 1 0 0 0,-1-1 0 0 0,1 0 40 0 0,4 3-82 0 0,0 0 1 0 0,0-1-1 0 0,1 0 1 0 0,0-1-1 0 0,7 2 82 0 0,-12-4 40 0 0,1 0 0 0 0,0 0 0 0 0,-1 1-1 0 0,5 2-39 0 0,-9-5 17 0 0,-1 1 0 0 0,1-1-1 0 0,0 1 1 0 0,0-1-1 0 0,0 0 1 0 0,-1 1 0 0 0,1-1-1 0 0,0 0 1 0 0,0 0-1 0 0,0 1 1 0 0,0-1-1 0 0,0 0 1 0 0,-1 0 0 0 0,1 0-1 0 0,1 0-16 0 0,1-1 151 0 0,0 1 0 0 0,0 0 0 0 0,0-1 0 0 0,-1 0 0 0 0,1 0 1 0 0,0 0-1 0 0,1-1-151 0 0,-2 2 385 0 0,3-10 207 0 0,-1 5-467 0 0,-3 1-60 0 0,1 0 0 0 0,-1 1 1 0 0,1-1-1 0 0,-1 1 0 0 0,0-1 0 0 0,-1 0 0 0 0,1 0 0 0 0,-1 0 0 0 0,0 0 1 0 0,1 1-1 0 0,-2-1-65 0 0,-4-16-5503 0 0,-2 6-767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0,'0'0'430'0'0,"0"0"594"0"0,0 0 264 0 0,0 0 50 0 0,0 0-168 0 0,0 0-734 0 0,0 0-318 0 0,0 0-76 0 0,0 0-118 0 0,0 0-55 0 0,0 0-12 0 0,0 0 3 0 0,0 0 18 0 0,0 0 8 0 0,0 0 2 0 0,0 0 39 0 0,0 0 150 0 0,0 0 22 0 0,0 0 18 0 0,0 0 117 0 0,0 0 48 0 0,0 0 8 0 0,0 0 35 0 0,0 0 131 0 0,0 0 59 0 0,0 0 11 0 0,0 0-28 0 0,0 0-130 0 0,0 0-59 0 0,0 0-12 0 0,2 2-50 0 0,0 1-191 0 0,13 22-63 0 0,-12-17-85 0 0,0-1-1 0 0,-1 0 0 0 0,0 0 0 0 0,0 1 1 0 0,0-1-1 0 0,-1 1 0 0 0,-1 0 0 0 0,1 4 93 0 0,-1 16-934 0 0,-3 21 934 0 0,3-47-12 0 0,-2 21-244 0 0,-12 191 165 0 0,13-162 804 0 0,3 0 0 0 0,2 0 0 0 0,3 7-713 0 0,4 4 1056 0 0,3 0 0 0 0,7 18-1056 0 0,-1-14 535 0 0,-3-7-180 0 0,2-1-1 0 0,5 2-354 0 0,5 8-705 0 0,-28-67-3098 0 0,-1-2-1277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1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1782 7367 0 0,'0'0'568'0'0,"0"0"-98"0"0,0-2 975 0 0,-9-48 4879 0 0,-10-27-3861 0 0,15 65-2315 0 0,-1 0 1 0 0,0 0 0 0 0,-1 1 0 0 0,-1-1-149 0 0,-9-19 175 0 0,2 4 209 0 0,-2 0 0 0 0,-9-13-384 0 0,15 28 115 0 0,0 1-1 0 0,0 0 1 0 0,-1 0-1 0 0,-1 1 1 0 0,-2-2-115 0 0,-18-16 203 0 0,-160-134 758 0 0,67 59-562 0 0,-17-10-29 0 0,73 61-111 0 0,3-4 0 0 0,-37-40-259 0 0,102 95 3 0 0,-31-33 9 0 0,1 0-1 0 0,1-2 0 0 0,3-1 1 0 0,-1-4-12 0 0,21 29-95 0 0,0 0 0 0 0,1 0 1 0 0,0 0-1 0 0,1-1 1 0 0,1 0-1 0 0,0 0 1 0 0,1 0-1 0 0,0-1 1 0 0,1 1-1 0 0,0-1 1 0 0,1 1-1 0 0,1-1 1 0 0,0 0-1 0 0,1 1 1 0 0,1-1-1 0 0,0 0 95 0 0,2-5-405 0 0,1 0 0 0 0,1 0 0 0 0,1 1 0 0 0,0 0 0 0 0,1 1 0 0 0,1 0 0 0 0,1 0 1 0 0,0 0-1 0 0,2 2 0 0 0,-1-1 0 0 0,2 1 0 0 0,0 1 0 0 0,1 0 0 0 0,0 1 0 0 0,1 1 0 0 0,0 0 0 0 0,1 1 0 0 0,9-4 405 0 0,7-4-1953 0 0,1 2 1 0 0,32-11 1952 0 0,0 4-4102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72 573 10911 0 0,'-5'5'307'0'0,"0"1"0"0"0,-1 0 0 0 0,0-1 0 0 0,-4 3-307 0 0,5-4 3 0 0,1-1 0 0 0,-1 1 1 0 0,1 0-1 0 0,0 0 1 0 0,0 1-1 0 0,0 1-3 0 0,2-4 70 0 0,1-4-70 0 0,1 0-1 0 0,-1 0 1 0 0,0 1 0 0 0,0-1 0 0 0,1 0 0 0 0,-1 0 0 0 0,1 0 0 0 0,-1 1 0 0 0,1-1 0 0 0,0 0-1 0 0,0 0 1 0 0,0 0 0 0 0,0-1 0 0 0,-1-1-4 0 0,1-25 45 0 0,1 1-1 0 0,1 0 1 0 0,1 0-1 0 0,5-17-40 0 0,2-22 78 0 0,7-76 1660 0 0,-15 127-1270 0 0,1 0 1 0 0,1 0 0 0 0,0 1 0 0 0,1-1 0 0 0,1 1 0 0 0,4-9-469 0 0,-4 13 212 0 0,0 0 0 0 0,0 0 0 0 0,1 1 0 0 0,0 0 0 0 0,0 0 0 0 0,2 1 0 0 0,-1 0 0 0 0,10-7-212 0 0,-15 13-5 0 0,0 1 0 0 0,0 0 1 0 0,0 0-1 0 0,1 0 0 0 0,-1 0 1 0 0,0 1-1 0 0,1 0 0 0 0,0-1 0 0 0,-1 1 1 0 0,1 0-1 0 0,0 1 0 0 0,0-1 1 0 0,-1 1-1 0 0,1-1 0 0 0,0 1 5 0 0,-3 0-25 0 0,0 0-1 0 0,-1 0 1 0 0,1 1 0 0 0,0-1-1 0 0,0 0 1 0 0,-1 0-1 0 0,1 0 1 0 0,0 1 0 0 0,0-1-1 0 0,-1 0 1 0 0,1 1-1 0 0,0-1 1 0 0,-1 1 0 0 0,1-1-1 0 0,0 0 1 0 0,-1 1-1 0 0,1 0 1 0 0,0 0 25 0 0,2 1-96 0 0,3 2-52 0 0,0 0 0 0 0,0 0 0 0 0,-1 0 0 0 0,1 1 0 0 0,-1 0 0 0 0,0 0 1 0 0,0 0-1 0 0,-1 1 0 0 0,1 0 0 0 0,-1-1 0 0 0,0 1 0 0 0,-1 1 0 0 0,0-1 0 0 0,3 7 148 0 0,4 14-116 0 0,-6-19 95 0 0,0 1 0 0 0,-1 0 0 0 0,-1 0 0 0 0,1 2 21 0 0,4 24 0 0 0,-4-24 0 0 0,-1 0 0 0 0,0-1 0 0 0,-1 1 0 0 0,0 0 0 0 0,0 5 0 0 0,-8 93 226 0 0,-4 96 632 0 0,11-80-662 0 0,10 52-196 0 0,-7-123-8 0 0,-2 1-1 0 0,-2 2 9 0 0,1-56-14 0 0,0 0 1 0 0,0-1-1 0 0,0 1 0 0 0,0 0 0 0 0,0 0 1 0 0,0 0-1 0 0,0 0 0 0 0,0 0 1 0 0,0-1-1 0 0,0 1 0 0 0,0 0 1 0 0,1 0-1 0 0,-1 0 0 0 0,0 0 1 0 0,1-1-1 0 0,-1 1 0 0 0,0 0 0 0 0,1 0 1 0 0,-1-1-1 0 0,1 1 0 0 0,-1 0 1 0 0,1-1-1 0 0,0 1 0 0 0,-1 0 1 0 0,1-1-1 0 0,0 1 0 0 0,-1-1 14 0 0,2 1-8 0 0,-1-1 0 0 0,0 0 0 0 0,1 0 0 0 0,-1 1 0 0 0,0-1 0 0 0,1 0 0 0 0,-1 0 0 0 0,0 0 0 0 0,1-1 0 0 0,-1 1 0 0 0,0 0 0 0 0,1 0 0 0 0,-1-1 0 0 0,0 1 0 0 0,0-1 0 0 0,1 1 8 0 0,5-4-17 0 0,1 1-1 0 0,-1-1 1 0 0,0 0-1 0 0,0-1 1 0 0,3-2 17 0 0,14-14 73 0 0,-1-1 0 0 0,-1-1 0 0 0,-1-1 1 0 0,-1 0-1 0 0,2-5-73 0 0,-3 4 28 0 0,-4 4-120 0 0,2 1 0 0 0,1 1 0 0 0,0 0 0 0 0,4-1 92 0 0,-20 19-57 0 0,0 0 0 0 0,0-1 0 0 0,0 1 0 0 0,0 1 0 0 0,1-1-1 0 0,-1 0 1 0 0,0 0 0 0 0,0 1 0 0 0,0-1 0 0 0,1 1 0 0 0,1-1 57 0 0,0 1-214 0 0,-1-1-288 0 0,-1 3-911 0 0,10 9-3606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 20527 0 0,'0'0'912'0'0,"0"0"184"0"0,-2-14-872 0 0,2 3-224 0 0,0 11 0 0 0,0 0 0 0 0,0 0 352 0 0,2-12 24 0 0,-2 12 8 0 0,0 0 0 0 0,0 0-832 0 0,0 0-168 0 0,0 0-32 0 0,0 0-8 0 0,0 0-1208 0 0,5 17-248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73 4255 0 0,'0'0'198'0'0,"-1"-1"-17"0"0,-5-8 11 0 0,0 1-1 0 0,0 0 1 0 0,-6-5-192 0 0,9 11 97 0 0,0-1-1 0 0,1 0 1 0 0,-1 0 0 0 0,1 0-1 0 0,0 0 1 0 0,0 0 0 0 0,0-1 0 0 0,0 1-1 0 0,0-2-96 0 0,2 4 155 0 0,0 1-118 0 0,0 0 213 0 0,0 0 70 0 0,0 0 6 0 0,0 0 60 0 0,0 0 240 0 0,-6 12 866 0 0,-8 24 417 0 0,5-10-1322 0 0,5-15-547 0 0,-5 9-248 0 0,0 0 0 0 0,-1-1-1 0 0,-1 0 1 0 0,0-1 0 0 0,-15 17 208 0 0,10-14-343 0 0,12-15 260 0 0,0-1 0 0 0,0 0 1 0 0,0 0-1 0 0,0-1 1 0 0,-1 1-1 0 0,0-1 0 0 0,0 0 1 0 0,0 0-1 0 0,0 0 1 0 0,-1-1-1 0 0,0 0 0 0 0,-2 1 83 0 0,-10 5 357 0 0,1 0 0 0 0,-1 1 0 0 0,2 0 0 0 0,-5 5-357 0 0,-2 0 668 0 0,-18 10-668 0 0,27-18 0 0 0,0 2 0 0 0,0-1 0 0 0,1 2 0 0 0,1 0 0 0 0,-1 0 0 0 0,1 1 0 0 0,1 1 0 0 0,0 0 0 0 0,-5 9 0 0 0,11-14-1 0 0,1 1-1 0 0,0-1 1 0 0,1 1-1 0 0,0 0 0 0 0,0 0 1 0 0,1 0-1 0 0,-1 5 2 0 0,-3 17 89 0 0,0 13-89 0 0,4-22 128 0 0,-1 0 209 0 0,2 1 0 0 0,1-1 0 0 0,0 1 0 0 0,3 14-337 0 0,3-3 790 0 0,-5-30-506 0 0,-1-3-41 0 0,30 34 493 0 0,-28-33-615 0 0,0-1-21 0 0,-1 1-96 0 0,0-1 0 0 0,1 1 0 0 0,-1-1 0 0 0,0 0 0 0 0,0 0 0 0 0,0 0 0 0 0,1 0 0 0 0,-1 0 0 0 0,0 0 0 0 0,0 0-1 0 0,1 0 1 0 0,-1 0 0 0 0,0 0 0 0 0,0-1-4 0 0,20-3 29 0 0,-9 1-44 0 0,-1 1 1 0 0,0-1-1 0 0,0-1 0 0 0,0 0 0 0 0,0 0 0 0 0,-1-1 1 0 0,1-1 14 0 0,3-1-41 0 0,193-86-311 0 0,-191 86 580 0 0,1 1 0 0 0,-1 0 0 0 0,1 2-1 0 0,0 0 1 0 0,0 0 0 0 0,0 2 0 0 0,15-1-228 0 0,-31 3 68 0 0,1 0 0 0 0,-1 0 1 0 0,1 0-1 0 0,-1 0 0 0 0,1 0 1 0 0,-1 1-1 0 0,0-1 0 0 0,1 0 0 0 0,-1 1 1 0 0,1 0-1 0 0,-1-1 0 0 0,0 1 0 0 0,1 0 1 0 0,-1-1-1 0 0,0 1-68 0 0,3 1 103 0 0,-1 0 1 0 0,1 0-1 0 0,-1-1 1 0 0,1 1-1 0 0,0-1 0 0 0,0 0 1 0 0,0 0-1 0 0,-1 0 1 0 0,5 0-104 0 0,86 14-1300 0 0,-87-14 1019 0 0,-1 1 1 0 0,0 0 0 0 0,1 0 0 0 0,-1 1 0 0 0,0 0 0 0 0,0 0 0 0 0,-1 0 0 0 0,3 2 280 0 0,-5-3-145 0 0,0 0 0 0 0,-1 0 0 0 0,0 1 0 0 0,1-1 0 0 0,-1 1-1 0 0,0-1 1 0 0,0 1 0 0 0,0 0 0 0 0,0-1 0 0 0,-1 1 0 0 0,1 0 0 0 0,-1 0 0 0 0,0 0 0 0 0,0 1 0 0 0,0-1 0 0 0,1 2 145 0 0,-1 4-108 0 0,-1 0 0 0 0,1 0 0 0 0,-1 0 0 0 0,-1 0 0 0 0,1-1 0 0 0,-2 1 0 0 0,1 0 0 0 0,-1 0 0 0 0,-1 2 108 0 0,-7 18 551 0 0,-1 0 0 0 0,-1 0-551 0 0,9-20 177 0 0,-16 30-593 0 0,18-37-4171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3679 0 0,'0'0'167'0'0,"-1"-2"-7"0"0,-1-6 476 0 0,1 6 2492 0 0,1 2 1084 0 0,0 0 209 0 0,0 0-578 0 0,3 13-2552 0 0,-1-7-1331 0 0,7 44-774 0 0,-3 2 1 0 0,-1 2 813 0 0,4 41-623 0 0,-5-63 432 0 0,5 45-837 0 0,4 0-1 0 0,14 43 1029 0 0,-14-54-2540 0 0,-12-63 1335 0 0,-1-3-10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116 140 10591 0 0,'0'0'819'0'0,"-3"2"-534"0"0,-3 1-418 0 0,-1 0 629 0 0,0 0-1 0 0,0 1 1 0 0,1 0 0 0 0,-1 1 0 0 0,1-1 0 0 0,0 1 0 0 0,-5 5-496 0 0,5-3 115 0 0,1 0 0 0 0,-1 0 0 0 0,1 1 0 0 0,1-1 0 0 0,0 1 0 0 0,0 0 0 0 0,0 0 0 0 0,1 0 0 0 0,0 1 0 0 0,0 0-115 0 0,2-4 31 0 0,0 0 0 0 0,1 0 0 0 0,-1 0 0 0 0,1 0 1 0 0,0 1-1 0 0,0-1 0 0 0,1 0 0 0 0,-1 0 0 0 0,1 0 0 0 0,1 0 0 0 0,-1 0 0 0 0,0 0 1 0 0,1 0-1 0 0,0-1 0 0 0,0 1 0 0 0,1 0 0 0 0,-1-1 0 0 0,2 2-31 0 0,3 2-28 0 0,1 1 0 0 0,0-1 0 0 0,0 0 0 0 0,0-1 0 0 0,1 0 0 0 0,0-1 0 0 0,1 1 0 0 0,0-2 0 0 0,0 1 0 0 0,3 0 28 0 0,-5-3-80 0 0,1-1-1 0 0,-1 1 1 0 0,1-2-1 0 0,-1 1 1 0 0,1-1-1 0 0,0 0 1 0 0,0-1 80 0 0,12 1-238 0 0,-19 0 55 0 0,1-2-1 0 0,-1 1 166 0 0,0-1-1 0 0,0 1 0 0 0,0-1 1 0 0,0 0-1 0 0,0 1 1 0 0,-1-1-1 0 0,1 0 0 0 0,0 0 1 0 0,0 0-1 0 0,-1-1 1 0 0,1 1-1 0 0,-1 0 1 0 0,1 0-1 0 0,-1-1 0 0 0,0 1 1 0 0,1-1-1 0 0,-1 0 1 0 0,0 0 18 0 0,1-1-12 0 0,-1 0 0 0 0,0 0 1 0 0,0 0-1 0 0,0 0 1 0 0,0 0-1 0 0,0 0 1 0 0,-1 0-1 0 0,1-1 1 0 0,-1 1-1 0 0,0 0 0 0 0,0 0 1 0 0,0-1 11 0 0,-2-17 30 0 0,-1 1 0 0 0,0 0 1 0 0,-1 0-1 0 0,-1 0 0 0 0,-1 0 0 0 0,-1 1 1 0 0,-1 0-1 0 0,0 0 0 0 0,-2 1 1 0 0,0 0-1 0 0,-1 1 0 0 0,0 0 0 0 0,-2 0-30 0 0,-11-15-193 0 0,-12-23 193 0 0,15 16-4724 0 0,20 37 289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186 357 4607 0 0,'-19'15'770'0'0,"1"2"0"0"0,0 0 0 0 0,1 1 0 0 0,-7 10-770 0 0,14-14 993 0 0,1-1 1 0 0,0 1 0 0 0,1 1-1 0 0,1 0 1 0 0,0 0-1 0 0,1 0 1 0 0,-1 3-994 0 0,-1 10-76 0 0,1 1 1 0 0,1-1-1 0 0,1 10 76 0 0,4-35-80 0 0,2 0 27 0 0,4 10 338 0 0,-3-12-135 0 0,8 1-2 0 0,-7-1-46 0 0,-1 0 0 0 0,1 0 1 0 0,0 0-1 0 0,-1-1 0 0 0,1 1 0 0 0,0-1 0 0 0,-1 0 1 0 0,1 0-1 0 0,0 0 0 0 0,-1 0 0 0 0,1-1 0 0 0,0 1 1 0 0,-1 0-1 0 0,1-1 0 0 0,2-1-102 0 0,0 0 31 0 0,0 0 0 0 0,-1-1 0 0 0,1 1-1 0 0,-1-1 1 0 0,1 0 0 0 0,-1-1 0 0 0,0 1 0 0 0,0-1 0 0 0,0 0 0 0 0,-1 0-1 0 0,4-4-30 0 0,3-7-665 0 0,0-1-1 0 0,7-14 666 0 0,8-15-1833 0 0,-17 32 1239 0 0,0-1 1 0 0,-2 0 0 0 0,0-1-1 0 0,0 1 1 0 0,-2-1 0 0 0,2-8 593 0 0,5-28 1500 0 0,0-16-1500 0 0,-2 11 1057 0 0,-8 46-895 0 0,10-47 1766 0 0,5-14-1928 0 0,-11 54 110 0 0,0 0 1 0 0,2 0-1 0 0,0 1 0 0 0,0-1 1 0 0,2 2-1 0 0,2-5-110 0 0,-8 16-2 0 0,1 0 1 0 0,-1 0-1 0 0,1 0 1 0 0,0 0-1 0 0,-1 0 1 0 0,2 1 1 0 0,-2 1-111 0 0,-3 2-1000 0 0,0 0-3949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19 8287 0 0,'21'0'191'0'0,"-17"0"26"0"0,-4 0 9 0 0,8-3 80 0 0,18-9 2114 0 0,-25 12-1908 0 0,6-4 2491 0 0,-22 6-2982 0 0,0 1-1 0 0,1 1 1 0 0,-1 0 0 0 0,1 1-1 0 0,0 0 1 0 0,0 1 0 0 0,0 1-1 0 0,-11 7-20 0 0,-2 4 0 0 0,-16 11 0 0 0,-21 20 0 0 0,26-17 67 0 0,-72 64 601 0 0,90-76-491 0 0,0 0-1 0 0,2 1 0 0 0,1 2 0 0 0,-2 3-176 0 0,16-21 54 0 0,-1 0 0 0 0,2 1 0 0 0,-1-1 0 0 0,0 0 0 0 0,1 1 0 0 0,0 0 0 0 0,1 0 0 0 0,-1-1-1 0 0,1 1 1 0 0,0 0 0 0 0,0 0 0 0 0,1 3-54 0 0,0-6 2 0 0,0 0-1 0 0,1 1 0 0 0,-1-1 1 0 0,1 0-1 0 0,0 0 0 0 0,0 0 1 0 0,0 0-1 0 0,0 0 1 0 0,0 0-1 0 0,1-1 0 0 0,-1 1 1 0 0,1 0-1 0 0,0-1 0 0 0,0 1 1 0 0,0-1-1 0 0,0 1 1 0 0,0-1-1 0 0,0 0 0 0 0,1 0 1 0 0,-1 0-1 0 0,1 0 0 0 0,-1 0 1 0 0,1-1-1 0 0,1 1-1 0 0,6 3 201 0 0,1 0-1 0 0,0-1 0 0 0,0 0 1 0 0,0-1-1 0 0,1 0 0 0 0,-1-1 1 0 0,1 0-1 0 0,-1-1 1 0 0,1-1-1 0 0,4 1-200 0 0,24-3-81 0 0,0-1 1 0 0,15-4 80 0 0,-5 0-68 0 0,-34 6-1933 0 0,0-2 1 0 0,15-4 2000 0 0,-13 2-1534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7743 0 0,'0'0'344'0'0,"0"-13"72"0"0,0-1-336 0 0,4-2-80 0 0,-3 0 0 0 0,3 2 0 0 0,-1-4-368 0 0,3 1-88 0 0,-1-3-24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38 1375 0 0,'-2'0'380'0'0,"-39"-10"6446"0"0,-12-1-3958 0 0,10 4-2695 0 0,23 3-187 0 0,0 1 0 0 0,-7 0 14 0 0,5 4-42 0 0,-1 0 1 0 0,1 2-1 0 0,0 0 0 0 0,-1 2 42 0 0,-1-1-41 0 0,-2 0 101 0 0,1 2-1 0 0,0 0 1 0 0,0 2 0 0 0,-20 9-60 0 0,39-13 63 0 0,0 0 0 0 0,-1 0 0 0 0,1 0 0 0 0,1 1 1 0 0,-1 0-1 0 0,1 0 0 0 0,-1 0 0 0 0,-1 4-63 0 0,-17 15 343 0 0,16-15-202 0 0,0 0 1 0 0,0 0-1 0 0,1 0 1 0 0,0 1-1 0 0,1 0 1 0 0,0 0-1 0 0,0 0 1 0 0,1 1 0 0 0,-1 4-142 0 0,-3 11 349 0 0,0 1 0 0 0,2 0 0 0 0,-1 13-349 0 0,2-5 387 0 0,2 1-1 0 0,1 0 1 0 0,2 1 0 0 0,2 19-387 0 0,0-44 104 0 0,0 0-1 0 0,1 0 1 0 0,0-1 0 0 0,1 1 0 0 0,1-1 0 0 0,-1 1 0 0 0,2-1 0 0 0,0 0 0 0 0,0-1 0 0 0,6 9-104 0 0,-8-14 36 0 0,0-1 0 0 0,1 1 0 0 0,-1-1-1 0 0,1 0 1 0 0,0 0 0 0 0,0 0 0 0 0,0 0 0 0 0,1-1 0 0 0,-1 0 0 0 0,1 0-1 0 0,0 0 1 0 0,0 0 0 0 0,0-1 0 0 0,0 0 0 0 0,0 0 0 0 0,1 0-1 0 0,-1-1 1 0 0,1 0 0 0 0,-1 0 0 0 0,1 0 0 0 0,-1 0 0 0 0,1-1 0 0 0,3 0-36 0 0,2-2 108 0 0,-1 0 1 0 0,0 0 0 0 0,0 0-1 0 0,0-2 1 0 0,0 1 0 0 0,0-1-1 0 0,-1-1 1 0 0,1 1 0 0 0,-1-2-1 0 0,0 1 1 0 0,-1-1 0 0 0,1-1-1 0 0,5-5-108 0 0,8-9 359 0 0,0-1-1 0 0,-1-1 1 0 0,-1-1-1 0 0,0-2-358 0 0,-7 6 178 0 0,0 0-1 0 0,-1-1 1 0 0,-1 0-1 0 0,-1-1 1 0 0,3-12-178 0 0,2-11 170 0 0,-1 0 0 0 0,0-15-170 0 0,-11 44-48 0 0,-1 0 0 0 0,0-1 0 0 0,-1-7 48 0 0,-1 22-177 0 0,0 2-14 0 0,0 0-25 0 0,0 0-101 0 0,0 0-47 0 0,0 0-11 0 0,-2 2 285 0 0,1 0-1 0 0,0 1 1 0 0,0-1-1 0 0,0 1 1 0 0,1-1-1 0 0,-1 0 1 0 0,1 1-1 0 0,-1-1 0 0 0,1 1 1 0 0,0 0 90 0 0,-1 5-207 0 0,-2 12 38 0 0,2-1-1 0 0,0 0 0 0 0,1 0 1 0 0,1 1-1 0 0,2 8 170 0 0,0 1-65 0 0,0 12 61 0 0,2 0 1 0 0,2-1-1 0 0,2 0 0 0 0,4 9 4 0 0,-2-20 184 0 0,6 13-184 0 0,6 13 231 0 0,28 73 22 0 0,-40-95-216 0 0,27 73-264 0 0,-37-104 28 0 0,1 0-1212 0 0,7 7-4817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39 11055 0 0,'0'0'852'0'0,"0"-2"-560"0"0,0-1-113 0 0,1 1-1 0 0,-2 0 0 0 0,1-1 0 0 0,0 1 0 0 0,0 0 1 0 0,-1-1-1 0 0,1 1 0 0 0,-1 0 0 0 0,0 0 1 0 0,0-1-179 0 0,0-6 6120 0 0,-12 7-4881 0 0,10 3-1199 0 0,-1-1 0 0 0,1 1 0 0 0,-1-1 1 0 0,0 1-1 0 0,1 0 0 0 0,0 0 1 0 0,-1 1-1 0 0,1-1 0 0 0,0 1 1 0 0,-1-1-1 0 0,1 1 0 0 0,0 0 1 0 0,0 0-1 0 0,1 1 0 0 0,-1-1-40 0 0,-8 8-75 0 0,1 1 1 0 0,0-1-1 0 0,-1 4 75 0 0,-3 3-44 0 0,-35 45-1831 0 0,2 3 0 0 0,-29 56 1875 0 0,52-82-1049 0 0,11-19 431 0 0,-1 0 0 0 0,-1 0 0 0 0,-1-2 1 0 0,0 0-1 0 0,-2-1 0 0 0,-3 3 618 0 0,11-11-324 0 0,-1-1 0 0 0,0-1 1 0 0,0 0-1 0 0,0 0 0 0 0,-1-1 0 0 0,1 0 1 0 0,-2-1-1 0 0,1-1 0 0 0,0 0 1 0 0,-1 0-1 0 0,0-1 0 0 0,-3 0 324 0 0,2-3 603 0 0,0 0-1 0 0,-1-1 1 0 0,1 0-1 0 0,-1-1 1 0 0,-4-1-603 0 0,11 1 476 0 0,6 2-320 0 0,0-1-1 0 0,0 1 1 0 0,0-1-1 0 0,0 0 0 0 0,0 1 1 0 0,0-1-1 0 0,0 0 1 0 0,0 0-1 0 0,-1-1-155 0 0,-16-8 3380 0 0,19 10-3380 0 0,0 0 4 0 0,0 0 1 0 0,0 0-1 0 0,-1 0 0 0 0,1 0 0 0 0,0 0 1 0 0,0 0-1 0 0,-1-1 0 0 0,1 1 1 0 0,0 0-1 0 0,0 0 0 0 0,-1 0 1 0 0,1 0-1 0 0,0 0 0 0 0,-1 0 1 0 0,1 1-1 0 0,0-1 0 0 0,0 0 0 0 0,-1 0 1 0 0,1 0-1 0 0,0 0 0 0 0,0 0 1 0 0,-1 0-1 0 0,1 0 0 0 0,0 0 1 0 0,0 1-1 0 0,-1-1-4 0 0,1 3-6 0 0,-1 1-1 0 0,1-1 1 0 0,-1 1 0 0 0,1-1-1 0 0,0 0 1 0 0,1 1 0 0 0,-1-1-1 0 0,0 1 1 0 0,1-1 0 0 0,0 1-1 0 0,0-1 7 0 0,1 8 3 0 0,7 50-53 0 0,3-1 1 0 0,2 0-1 0 0,13 29 50 0 0,-26-85-37 0 0,1 1 1 0 0,0-1-1 0 0,0 1 0 0 0,0-1 1 0 0,1 0-1 0 0,-1 0 0 0 0,1 0 1 0 0,1 2 36 0 0,-2-5-190 0 0,-2-1-2 0 0,3 0 12 0 0,14 1 52 0 0,-13-1 104 0 0,0 1 0 0 0,0-1 1 0 0,1 0-1 0 0,-1 0 0 0 0,0-1 1 0 0,0 1-1 0 0,0-1 0 0 0,0 0 1 0 0,0 0-1 0 0,0 0 0 0 0,0 0 1 0 0,0-1-1 0 0,0 1 0 0 0,2-3 24 0 0,11-6-106 0 0,0 1-1 0 0,1 1 1 0 0,1-1 106 0 0,3 0-341 0 0,17-11 341 0 0,-9 2-129 0 0,0 1 0 0 0,2 2 1 0 0,0 2-1 0 0,0 0 0 0 0,1 2 0 0 0,13-1 129 0 0,-33 9 71 0 0,-3 0 1 0 0,0 1 0 0 0,0 0 0 0 0,0 1 0 0 0,0 0 0 0 0,0 1 0 0 0,3 0-72 0 0,85 9 922 0 0,-65-6-462 0 0,0 2 0 0 0,13 4-460 0 0,17 3 428 0 0,41 10-22 0 0,-33-5-336 0 0,-65-16-107 0 0,1 1 0 0 0,-1 0 1 0 0,0 0-1 0 0,0 0 0 0 0,0 1 0 0 0,5 3 37 0 0,-10-5-19 0 0,0-1 0 0 0,-1 1 0 0 0,1-1 1 0 0,0 1-1 0 0,-1 0 0 0 0,1 0 0 0 0,0-1 0 0 0,-1 1 0 0 0,1 0 0 0 0,-1 0 1 0 0,1-1-1 0 0,-1 1 0 0 0,0 0 0 0 0,1 0 0 0 0,-1 0 0 0 0,0 0 1 0 0,0 0-1 0 0,1 0 0 0 0,-1 0 19 0 0,1 2-61 0 0,0 1 18 0 0,-1 0 1 0 0,1 0-1 0 0,0 0 0 0 0,-1-1 0 0 0,0 1 0 0 0,0 0 0 0 0,0 0 0 0 0,0 0 0 0 0,0 0 1 0 0,-1 0-1 0 0,0 0 0 0 0,0-1 0 0 0,0 2 43 0 0,-4 8-153 0 0,0 0 0 0 0,-7 13 153 0 0,8-17-46 0 0,-22 44-135 0 0,-2-1 1 0 0,-3-1-1 0 0,-2-2 0 0 0,-8 7 181 0 0,39-54-34 0 0,-135 182-1508 0 0,129-173 334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14999 0 0,'0'0'687'0'0,"0"0"-16"0"0,0 0-377 0 0,0 0 12 0 0,0 0 50 0 0,0 0 10 0 0,0 2-59 0 0,-19 118-327 0 0,-2 10-56 0 0,19-118 78 0 0,-6 64-319 0 0,2 69 317 0 0,6-130-36 0 0,6 137-1008 0 0,-6-144 632 0 0,0 0-1 0 0,0 0 0 0 0,-1-1 1 0 0,-1 7 412 0 0,-1 3-1494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70 10591 0 0,'-7'3'273'0'0,"-1"0"0"0"0,1 0 0 0 0,0 1 0 0 0,0 0 0 0 0,0 0-1 0 0,0 1 1 0 0,1 0 0 0 0,0 0 0 0 0,0 0 0 0 0,-4 5-273 0 0,3-3 416 0 0,0 2 0 0 0,0-1 1 0 0,1 1-1 0 0,0 0 0 0 0,1 0 1 0 0,0 1-1 0 0,-3 6-416 0 0,5-9 48 0 0,1 0-1 0 0,0 1 1 0 0,0-1-1 0 0,1 1 1 0 0,0-1 0 0 0,0 1-1 0 0,1 1-47 0 0,0-8 4 0 0,0 0 0 0 0,0 0 0 0 0,0-1-1 0 0,0 1 1 0 0,1 0 0 0 0,-1-1 0 0 0,0 1 0 0 0,1 0-1 0 0,-1-1 1 0 0,0 1 0 0 0,1 0 0 0 0,-1-1 0 0 0,1 1-1 0 0,-1-1 1 0 0,1 1 0 0 0,-1-1 0 0 0,1 1 0 0 0,0-1-1 0 0,-1 1 1 0 0,1-1-4 0 0,1 2 4 0 0,39 49-92 0 0,-35-44 88 0 0,-4-4 0 0 0,0 0 0 0 0,1 0 0 0 0,-1-1 0 0 0,1 1 0 0 0,0-1 0 0 0,0 1 0 0 0,0-1 0 0 0,0 0 0 0 0,1 0 0 0 0,8 5 15 0 0,-9-7 25 0 0,-1 1-1 0 0,1-1 1 0 0,0 0 0 0 0,-1 0-1 0 0,1 0 1 0 0,-1 0-1 0 0,1 0 1 0 0,-1 0 0 0 0,1-1-1 0 0,0 1 1 0 0,-1-1 0 0 0,1 0-1 0 0,-1 0 1 0 0,0 0 0 0 0,1 0-1 0 0,-1 0 1 0 0,0 0 0 0 0,0 0-1 0 0,3-2-39 0 0,0-1 158 0 0,-1 0 0 0 0,1 0 0 0 0,-1 0 0 0 0,0 0 0 0 0,0-1 0 0 0,0 1 0 0 0,0-1 0 0 0,0-1-158 0 0,5-8 191 0 0,0-1-1 0 0,-1 0 1 0 0,-1 0-1 0 0,0-1 1 0 0,-1 0-1 0 0,-1 0 1 0 0,0-1 0 0 0,-1 0-1 0 0,-1 1 1 0 0,-1-1-1 0 0,1-12-190 0 0,-3 17-89 0 0,0 0 0 0 0,0 1-1 0 0,-2-1 1 0 0,1 1 0 0 0,-1-1-1 0 0,-1 1 1 0 0,-3-10 89 0 0,6 20-167 0 0,-2 0-1 0 0,0 0 110 0 0,1 0 0 0 0,-1 0 0 0 0,0 1 0 0 0,0-1 0 0 0,1 1 0 0 0,-1-1 0 0 0,0 1 0 0 0,0 0 0 0 0,0 0 0 0 0,0 0 0 0 0,0 0 0 0 0,0 0 0 0 0,1 0 0 0 0,-1 0 0 0 0,0 0 0 0 0,0 1 0 0 0,0-1 0 0 0,0 1 0 0 0,1 0 0 0 0,-1-1-1 0 0,0 1 1 0 0,1 0 0 0 0,-1 0 0 0 0,0 0 0 0 0,1 0 0 0 0,-1 0 0 0 0,1 1 0 0 0,0-1 0 0 0,-1 0 0 0 0,1 1 0 0 0,-1 0 58 0 0,-2 3-267 0 0,-1 0 1 0 0,1 0-1 0 0,1 0 0 0 0,-1 1 0 0 0,1 0 0 0 0,0 0 1 0 0,0 0-1 0 0,-2 6 267 0 0,-5 14-2147 0 0,10-24-2853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166 113 2759 0 0,'-2'0'207'0'0,"-18"2"2251"0"0,9-3 2761 0 0,1 3-1923 0 0,-4 6-3314 0 0,12-7 272 0 0,-3 3-226 0 0,-1 0-1 0 0,0 0 1 0 0,1 1-1 0 0,0 0 1 0 0,0 0-1 0 0,0 1 1 0 0,0 0-28 0 0,-7 9 18 0 0,5-9 12 0 0,1 0 0 0 0,1 0 0 0 0,-1 1 0 0 0,1 0 0 0 0,1 0 0 0 0,-1 0-1 0 0,1 0 1 0 0,0 1 0 0 0,-2 5-30 0 0,6-9 68 0 0,0 1-1 0 0,0-1 1 0 0,0 1 0 0 0,0 0-1 0 0,1-1 1 0 0,0 1-1 0 0,0-1 1 0 0,0 0 0 0 0,0 1-1 0 0,1 2-67 0 0,-1-6 38 0 0,0 1 19 0 0,0 0 1 0 0,1 0 0 0 0,-1 0 0 0 0,1 0 0 0 0,-1 0 0 0 0,1 0 0 0 0,0 0 0 0 0,-1-1 0 0 0,1 1 0 0 0,0-1-1 0 0,0 1 1 0 0,2 0-58 0 0,-1 1 104 0 0,1-1-26 0 0,0 1-1 0 0,1-1 0 0 0,-1 1 0 0 0,0-1 1 0 0,1 0-1 0 0,-1-1 0 0 0,1 1 0 0 0,0-1 1 0 0,0 0-1 0 0,-1 0 0 0 0,1 0 1 0 0,0-1-1 0 0,0 0 0 0 0,0 0 0 0 0,0 0 1 0 0,0 0-1 0 0,0-1 0 0 0,-1 0 0 0 0,1 0 1 0 0,0 0-1 0 0,0 0 0 0 0,3-3-77 0 0,3 0 143 0 0,-1-1 0 0 0,0 0 0 0 0,-1-1-1 0 0,1 0 1 0 0,-1-1 0 0 0,0 0 0 0 0,0-1 0 0 0,-1 1 0 0 0,4-6-143 0 0,5-5 234 0 0,-1-1 0 0 0,-1 0 1 0 0,0-1-1 0 0,-2-1 1 0 0,0-1-1 0 0,8-20-234 0 0,-12 23 104 0 0,-5 11-66 0 0,-1 0 0 0 0,0 1 0 0 0,0-1 0 0 0,0-1 0 0 0,-1 1 0 0 0,0 0 0 0 0,-1 0 0 0 0,1-5-38 0 0,-3 4 70 0 0,1 7 15 0 0,-2 0-14 0 0,2 1-75 0 0,0 1 1 0 0,0 0-1 0 0,0-1 0 0 0,0 1 1 0 0,0 0-1 0 0,0 0 1 0 0,-1-1-1 0 0,1 1 0 0 0,0 0 1 0 0,0-1-1 0 0,0 1 0 0 0,0 0 1 0 0,-1 0-1 0 0,1 0 0 0 0,0-1 1 0 0,0 1-1 0 0,0 0 0 0 0,-1 0 1 0 0,1 0-1 0 0,0-1 0 0 0,0 1 1 0 0,-1 0-1 0 0,1 0 0 0 0,0 0 1 0 0,0 0-1 0 0,-1 0 0 0 0,1 0 1 0 0,0 0-1 0 0,-1-1 0 0 0,1 1 4 0 0,-6 2-89 0 0,-1 0 0 0 0,1 0 0 0 0,0 0 1 0 0,0 0-1 0 0,0 1 0 0 0,0 0 0 0 0,0 1 0 0 0,-3 2 89 0 0,-7 5-318 0 0,1 1 1 0 0,-7 7 317 0 0,-1 4-974 0 0,1 0 0 0 0,-5 9 974 0 0,17-20-1438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12 919 0 0,'0'0'0'0'0,"0"0"80"0"0,0 0-80 0 0,0 0 0 0 0,0 0 0 0 0,0 0 0 0 0,0 0 1344 0 0,0 0 248 0 0,2-12 48 0 0,-2 12-2912 0 0,0 0-584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13 919 0 0,'-1'-1'67'0'0,"-1"0"292"0"0,1 0-1 0 0,-1 0 1 0 0,1 0-1 0 0,-1 0 1 0 0,1 0 0 0 0,-1 0-1 0 0,0 0 1 0 0,0 1-1 0 0,1-1 1 0 0,-1 1-1 0 0,0-1 1 0 0,0 1-1 0 0,0 0 1 0 0,0 0-359 0 0,-1-1 452 0 0,1 1 1368 0 0,2 0-643 0 0,0 0-286 0 0,0 0-54 0 0,0 0-37 0 0,0 0-133 0 0,0 0-54 0 0,0 0-6 0 0,0 0-63 0 0,0 0-241 0 0,0 0-102 0 0,0 2-17 0 0,-3 43 384 0 0,2-1 0 0 0,3 8-568 0 0,-2 57 121 0 0,-8 198-121 0 0,6-269-5 0 0,2 0 0 0 0,2 0-1 0 0,4 22 6 0 0,-5-56-85 0 0,-1-4-38 0 0,2-3-1054 0 0,8-9-4198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2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295 305 919 0 0,'0'0'392'0'0,"0"0"1312"0"0,0 0 579 0 0,0 0 110 0 0,0 0-219 0 0,0 0-1033 0 0,0 0-453 0 0,-2-2-89 0 0,1 0-257 0 0,0-1 0 0 0,-1 1 0 0 0,1-1 0 0 0,0 0 1 0 0,0 1-1 0 0,1-1 0 0 0,-1 0 0 0 0,0 1 0 0 0,1-1 1 0 0,0 0-1 0 0,0 0 0 0 0,0 0 0 0 0,0-1-342 0 0,-1-12 1042 0 0,0 14-472 0 0,1 2-197 0 0,1-8 103 0 0,5-17-89 0 0,-6 23-485 0 0,0 2-35 0 0,0 0-10 0 0,0 0-17 0 0,0 8 16 0 0,-1 1 0 0 0,0 0-1 0 0,-1 0 1 0 0,0-1 0 0 0,0 1-1 0 0,-1-1 1 0 0,-1 1 144 0 0,-2 12-104 0 0,0-4 59 0 0,0 0 0 0 0,-1-1 0 0 0,-1 0 0 0 0,-1 0 0 0 0,0 0 0 0 0,-2 0 45 0 0,-21 28-71 0 0,-14 13 71 0 0,29-36-3 0 0,6-9 62 0 0,-1-1 1 0 0,0 0-1 0 0,-3 2-59 0 0,-18 16 496 0 0,31-27-289 0 0,-11 3 274 0 0,10-4-555 0 0,3 0 103 0 0,0-1 0 0 0,0 0 0 0 0,-1 0 0 0 0,1 1 0 0 0,0-1 0 0 0,-1 0-1 0 0,1 0 1 0 0,0 1 0 0 0,-1-1 0 0 0,1 0 0 0 0,0 0 0 0 0,-1 0 0 0 0,1 0 0 0 0,-1 0-1 0 0,1 0 1 0 0,0 0 0 0 0,-1 0 0 0 0,1 0 0 0 0,0 0 0 0 0,-1 0 0 0 0,1 0 0 0 0,-1 0 0 0 0,1 0-1 0 0,0 0 1 0 0,-1 0 0 0 0,1 0 0 0 0,-1 0 0 0 0,1 0 0 0 0,0 0 0 0 0,-1-1 0 0 0,1 1-1 0 0,0 0 1 0 0,-1 0 0 0 0,1-1 0 0 0,0 1 0 0 0,-1 0 0 0 0,1 0 0 0 0,0-1 0 0 0,0 1 0 0 0,-1 0-1 0 0,1-1 1 0 0,0 1 0 0 0,0 0-29 0 0,-1-2 206 0 0,1 2-80 0 0,0 0-35 0 0,0-2-10 0 0,1-3-71 0 0,0 0 0 0 0,1 0 0 0 0,0 0-1 0 0,0 0 1 0 0,0 1 0 0 0,0-1 0 0 0,1 0-1 0 0,0 1 1 0 0,2-3-10 0 0,6-8-12 0 0,1 1 0 0 0,4-1 12 0 0,10-13-57 0 0,17-19-20 0 0,10-5 77 0 0,-7 7-66 0 0,1-6 66 0 0,10-24-10 0 0,-48 62-1 0 0,0 0 1 0 0,-2-1 0 0 0,1 0 0 0 0,4-15 10 0 0,-2 5 62 0 0,-1 3 209 0 0,-2 1 1 0 0,1-8-272 0 0,-7 13 351 0 0,-1 14-308 0 0,-1 0 1 0 0,1 0-1 0 0,0 0 1 0 0,0 1-1 0 0,0-1 0 0 0,0 0 1 0 0,0 0-1 0 0,0 0 1 0 0,0 0-1 0 0,0 0 1 0 0,1 0-1 0 0,-1 0 0 0 0,0 0 1 0 0,0 0-1 0 0,1 1 1 0 0,-1-1-1 0 0,1 0 1 0 0,-1 0-1 0 0,1 0 1 0 0,-1 0-45 0 0,7-6 28 0 0,2 0-27 0 0,-7 8 0 0 0,-1-1 0 0 0,1 0 0 0 0,0 0 0 0 0,-1 1 1 0 0,1-1-1 0 0,0 1 0 0 0,-1-1 0 0 0,1 1 0 0 0,-1 0 0 0 0,1 0 0 0 0,-1-1 0 0 0,1 1 0 0 0,-1 0 0 0 0,0 0 0 0 0,1 1 0 0 0,-1-1 0 0 0,0 0 0 0 0,1 2 1 0 0,24 27-13 0 0,-22-25 1 0 0,26 37-193 0 0,-18-25 136 0 0,0 0 0 0 0,0-2 1 0 0,2 1-1 0 0,14 12 68 0 0,-2-5-51 0 0,-13-11-44 0 0,0-1 1 0 0,1 1-1 0 0,1-2 0 0 0,-1 0 1 0 0,2-1-1 0 0,-1-1 1 0 0,4 1 94 0 0,19 10-366 0 0,-27-14 142 0 0,-1 0 0 0 0,1 0 1 0 0,8 2 223 0 0,38 6-970 0 0,-25-8 474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3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1 119 919 0 0,'17'-21'80'0'0,"-4"7"-80"0"0,1-4 0 0 0,0 2 0 0 0,-1 2 640 0 0,-1 2 120 0 0,2-1 16 0 0,-1 6 8 0 0,-13 7-656 0 0,15-1-128 0 0,0-1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 1839 0 0,'6'-4'7124'0'0,"-13"28"37"0"0,-11 13-5488 0 0,2-7-1475 0 0,-92 270 706 0 0,97-267-916 0 0,2-2 27 0 0,7-20 33 0 0,-1 0 0 0 0,-1-1 1 0 0,0 1-1 0 0,0-1 0 0 0,-1 0 0 0 0,-8 13 0 0 0,12-22 224 0 0,-7 10 841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4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27 13823 0 0,'0'0'315'0'0,"-1"-10"870"0"0,1 9-1184 0 0,-1 0-1 0 0,0 0 1 0 0,0-1 0 0 0,-1 1-1 0 0,1 0 1 0 0,0 0-1 0 0,0 0 1 0 0,0 0-1 0 0,-1 0 1 0 0,1 1-1 0 0,-1-1 1 0 0,1 0 0 0 0,0 1-1 0 0,-1-1 1 0 0,1 1-1 0 0,-1-1 1 0 0,0 1-1 0 0,1-1 1 0 0,-1 1-1 0 0,1 0 1 0 0,-1 0 0 0 0,1 0-1 0 0,-1 0 0 0 0,-4 0-1 0 0,-3-1 1 0 0,0 1 0 0 0,1 1 0 0 0,-1 0 0 0 0,1 0 0 0 0,0 0 0 0 0,-1 1 0 0 0,-1 1 0 0 0,-13 4 0 0 0,1 1 0 0 0,-1 1 0 0 0,-18 10 510 0 0,1 2 0 0 0,-32 22-510 0 0,-70 56 1020 0 0,140-97-915 0 0,-1 0-1 0 0,0 0 1 0 0,1 1 0 0 0,0-1-1 0 0,-1 1 1 0 0,1-1-1 0 0,0 1 1 0 0,0 0 0 0 0,1-1-1 0 0,-1 1 1 0 0,0 0-1 0 0,1 0 1 0 0,0 0 0 0 0,0 1-1 0 0,0-1 1 0 0,0 0-1 0 0,0 0 1 0 0,0 2-105 0 0,2-5 7 0 0,-1 1 0 0 0,0 0 0 0 0,0-1 1 0 0,1 1-1 0 0,-1 0 0 0 0,0-1 0 0 0,1 1 0 0 0,-1-1 1 0 0,1 1-1 0 0,-1 0 0 0 0,1-1 0 0 0,-1 1 0 0 0,1-1 1 0 0,-1 1-1 0 0,1-1 0 0 0,-1 0 0 0 0,1 1 0 0 0,0-1 1 0 0,-1 1-1 0 0,1-1 0 0 0,0 0 0 0 0,-1 0 0 0 0,1 1 1 0 0,0-1-1 0 0,0 0-7 0 0,16 4-15 0 0,-4-3 15 0 0,-1-2 0 0 0,0 0 0 0 0,0 0 0 0 0,0-1 0 0 0,0-1 0 0 0,5-2 0 0 0,13-1 0 0 0,2-3 0 0 0,0 0 0 0 0,25-12 0 0 0,-42 16 0 0 0,-4 1-64 0 0,-9 4-273 0 0,-2 2-138 0 0,0 5 374 0 0,0 0 1 0 0,-1 0-1 0 0,0 1 0 0 0,0-1 0 0 0,0 0 0 0 0,-1 0 0 0 0,0 0 0 0 0,-1 0 1 0 0,1-1-1 0 0,-1 1 0 0 0,-3 4 101 0 0,3-6-7 0 0,3-4 3 0 0,0-1 0 0 0,-1 1 0 0 0,1-1 0 0 0,0 1-1 0 0,0-1 1 0 0,-1 1 0 0 0,1 0 0 0 0,0-1 0 0 0,0 1 0 0 0,0 0 0 0 0,0-1-1 0 0,0 1 1 0 0,0 0 0 0 0,0-1 0 0 0,0 1 0 0 0,0-1 0 0 0,0 1 0 0 0,0 0-1 0 0,0-1 1 0 0,1 1 0 0 0,-1 0 4 0 0,5 2-278 0 0,-5-3 201 0 0,2 1-24 0 0,0 0 1 0 0,-1 0 0 0 0,1-1 0 0 0,0 1 0 0 0,0 0 0 0 0,0-1-1 0 0,0 0 1 0 0,0 1 0 0 0,0-1 0 0 0,0 0 0 0 0,0 0 0 0 0,0 0-1 0 0,0 0 1 0 0,0 0 0 0 0,-1-1 0 0 0,1 1 0 0 0,0 0 0 0 0,0-1-1 0 0,0 0 1 0 0,0 0 100 0 0,8-2-1078 0 0,-1-1-1 0 0,1-1 1 0 0,5-3 1078 0 0,32-21-2032 0 0,4-6-15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5:3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23 917 6247 0 0,'0'0'283'0'0,"0"-2"-3"0"0,-1-23 760 0 0,-1 1-1 0 0,0-1 1 0 0,-4-10-1040 0 0,0 15 1100 0 0,5 18-993 0 0,0-1-1 0 0,1 1 1 0 0,-1 0 0 0 0,0 0-1 0 0,1-1 1 0 0,-1 1 0 0 0,1 0-1 0 0,0-1 1 0 0,0 1 0 0 0,0 0-1 0 0,0-1 1 0 0,0 1-1 0 0,0 0 1 0 0,1-1 0 0 0,-1 1-1 0 0,1 0 1 0 0,0 0 0 0 0,0-1-1 0 0,0 0-106 0 0,0 2 275 0 0,8-10-31 0 0,-6 8-230 0 0,0 0 0 0 0,0 0 1 0 0,1 0-1 0 0,-1 0 0 0 0,1 1 0 0 0,0 0 1 0 0,0 0-1 0 0,0 0 0 0 0,0 0 1 0 0,0 0-1 0 0,0 1 0 0 0,4-1-14 0 0,2 0-24 0 0,-1 0-1 0 0,1 0 1 0 0,0 1-1 0 0,9 1 25 0 0,11 3-87 0 0,-24-2 88 0 0,-1-1 1 0 0,0 1-1 0 0,0-1 1 0 0,0 0-1 0 0,0 0-1 0 0,28-3-9 0 0,-19 3-52 0 0,-1-1 1 0 0,0-1-1 0 0,0 0 1 0 0,0 0-1 0 0,8-4 61 0 0,12-5-62 0 0,4-1 19 0 0,-2-1 0 0 0,0-1 0 0 0,0-2 0 0 0,3-4 43 0 0,80-51-63 0 0,183-116-113 0 0,-268 164-77 0 0,260-173 261 0 0,-165 117-3456 0 0,-63 43-466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0:1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 2759 0 0,'0'0'319'0'0,"0"0"298"0"0,0 0 137 0 0,0 0 22 0 0,0 0-92 0 0,0 0-412 0 0,0 0-171 0 0,-2-1-24 0 0,-5-7-61 0 0,-4-6 64 0 0,8 9 154 0 0,3 5-68 0 0,0 0 20 0 0,0 0 71 0 0,0 0 30 0 0,0 0 7 0 0,0 0-23 0 0,0 0-107 0 0,0 0-48 0 0,0 0-11 0 0,0 2-18 0 0,0 11-70 0 0,-2 0-6 0 0,1-9 32 0 0,-5 3-22 0 0,5-6-18 0 0,1-1 0 0 0,0 1 0 0 0,0-1 0 0 0,-1 1-1 0 0,1-1 1 0 0,0 1 0 0 0,0-1 0 0 0,0 1 0 0 0,-1-1 0 0 0,1 1 0 0 0,0 0 0 0 0,0-1 0 0 0,0 1 0 0 0,0-1-1 0 0,0 1 1 0 0,0 0 0 0 0,0-1 0 0 0,0 1 0 0 0,1-1 0 0 0,-1 1 0 0 0,0-1 0 0 0,0 1-3 0 0,0 0 11 0 0,0 1 95 0 0,0-2 22 0 0,-1 3 0 0 0,0 3-38 0 0,-1 0 1 0 0,1 1-1 0 0,1-1 0 0 0,-1 0 0 0 0,1 1 0 0 0,0-1 0 0 0,0 0 0 0 0,1 6-90 0 0,3 9 533 0 0,1-1-1 0 0,1 3-532 0 0,0-2 378 0 0,-1 2-188 0 0,-4-17-113 0 0,0 1 1 0 0,1 0-1 0 0,0-1 0 0 0,1 4-77 0 0,0-1 90 0 0,0 0-1 0 0,0 0 1 0 0,-1 1 0 0 0,0 3-90 0 0,0-3 100 0 0,0 0 0 0 0,0 0 0 0 0,5 10-100 0 0,-7-20 0 0 0,9 25-26 0 0,2 0 0 0 0,1-1 0 0 0,0-1 0 0 0,16 20 26 0 0,-22-34-111 0 0,0 0 0 0 0,-1 0 1 0 0,0 1-1 0 0,0 0 0 0 0,-1 0 0 0 0,0 0 1 0 0,0 0-1 0 0,1 11 111 0 0,1 10-277 0 0,-1 1-1 0 0,-2 9 278 0 0,-1-23-54 0 0,1 14 156 0 0,-1 0 0 0 0,-2 0-1 0 0,-3 21-101 0 0,3-40 241 0 0,0-12-224 0 0,1 0 1 0 0,-1 0-1 0 0,0-1 0 0 0,0 1 0 0 0,0 0 0 0 0,0-1 0 0 0,0 1 0 0 0,0 0 0 0 0,-1 0 0 0 0,1-1 0 0 0,0 1 0 0 0,0 0 0 0 0,0-1 0 0 0,-1 1 0 0 0,1 0 0 0 0,0-1 1 0 0,-1 1-1 0 0,1-1 0 0 0,-1 1-17 0 0,0 1 200 0 0,0 12 1432 0 0,-3-15-1048 0 0,-6-1 1208 0 0,-5-14-2266 0 0,14 16 430 0 0,0 1-1 0 0,0 0 1 0 0,-1 0-1 0 0,1 0 1 0 0,0 0-1 0 0,0 0 1 0 0,0 0-1 0 0,0 0 1 0 0,1 0 0 0 0,-1 0-1 0 0,0 0 1 0 0,0 1-1 0 0,1-1 1 0 0,-1 0-1 0 0,0 1 45 0 0,0 0-93 0 0,-16 28-433 0 0,5-9-2 0 0,-1 0 0 0 0,-9 10 528 0 0,-42 56-422 0 0,63-86 521 0 0,1-1 2 0 0,0 0 49 0 0,-11 6-1258 0 0,11-6-18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0:1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3223 0 0,'0'0'427'0'0,"-2"1"584"0"0,-2 1-303 0 0,0-1 1 0 0,0 0-1 0 0,0 0 0 0 0,-1 0 1 0 0,1 0-1 0 0,-2 0-708 0 0,4-1 187 0 0,2 0-56 0 0,-2 1-17 0 0,-9 5 182 0 0,-12 7 110 0 0,15-8-396 0 0,6-3-8 0 0,-2 6-2 0 0,-1 8 28 0 0,4-10 52 0 0,-1 0 0 0 0,1 0 0 0 0,1 0 0 0 0,-1 0 0 0 0,1 0 0 0 0,1 6-80 0 0,-2 20 478 0 0,1-28-358 0 0,0 0 0 0 0,0 0 0 0 0,0 0 0 0 0,1 0 0 0 0,0 0 0 0 0,0 3-120 0 0,3 20 531 0 0,-4-19-377 0 0,1-1 0 0 0,0 1 0 0 0,1 0 0 0 0,0-1 0 0 0,0 1 0 0 0,0-1 0 0 0,1 1 0 0 0,3 4-154 0 0,0 3 241 0 0,-5-12-97 0 0,-1-3 0 0 0,1 0-116 0 0,0 1 0 0 0,0 0-1 0 0,0-1 1 0 0,0 1 0 0 0,0 0-1 0 0,0 0 1 0 0,-1 0 0 0 0,1 0 0 0 0,0-1-1 0 0,0 1 1 0 0,-1 0 0 0 0,1 0-1 0 0,0 1-27 0 0,4 9 27 0 0,2 9 26 0 0,-6-15-54 0 0,-2-1 2 0 0,2 10-14 0 0,-2 35-65 0 0,1-44 102 0 0,0 1-1 0 0,0-1 0 0 0,0 1 0 0 0,-1-1 0 0 0,0 1 0 0 0,-1 3-23 0 0,0-1 71 0 0,1 0 1 0 0,0-1-1 0 0,1 1 0 0 0,0 0 0 0 0,0-1 0 0 0,1 1 0 0 0,-1 0 0 0 0,3 4-71 0 0,3 15 738 0 0,7 21-738 0 0,-2-14 301 0 0,3 11 33 0 0,-6-19-153 0 0,-1 0 0 0 0,-1 1-181 0 0,8 26 106 0 0,-8-34-74 0 0,-2 0 1 0 0,2 10-33 0 0,1 16 53 0 0,-3-19-67 0 0,-4-24-60 0 0,0-2-14 0 0,0 0 0 0 0,0 0-6 0 0,0 0-30 0 0,1 3 55 0 0,0 0 0 0 0,-1 1 0 0 0,1-1 0 0 0,-1 0 0 0 0,1 0 0 0 0,-1 0 0 0 0,0 1 0 0 0,-1-1 69 0 0,1 8 22 0 0,2 98 182 0 0,-1-94-202 0 0,-1 0-108 0 0,1-1 0 0 0,0 1 0 0 0,3 5 106 0 0,-4-16-88 0 0,1 1 0 0 0,-1 0-1 0 0,0-1 1 0 0,0 1 0 0 0,0 3 88 0 0,-1 0-91 0 0,1-6-37 0 0,0-2 0 0 0,1 2 22 0 0,0 7 63 0 0,-1-7-57 0 0,0-2 7 0 0,0 0 35 0 0,0 0 102 0 0,0 0 39 0 0,0 0-2 0 0,0 0-1 0 0,0 0 0 0 0,0 0-1 0 0,1 2-18 0 0,2 10-49 0 0,4 0-24 0 0,-3-8-46 0 0,5 1-10 0 0,-6-3-15 0 0,-3-2-20 0 0,0 0 13 0 0,0 0 8 0 0,2 1-15 0 0,25 8-1286 0 0,-24-8 1203 0 0,-3-1 106 0 0,0 0 122 0 0,0 0 30 0 0,0 0 6 0 0,0 0 18 0 0,0 0 8 0 0,0 0 2 0 0,0 0-29 0 0,0 0-124 0 0,0 0-67 0 0,0 0-52 0 0,0 0-22 0 0,0 0-2 0 0,0 0-53 0 0,0 0-224 0 0,0 0-98 0 0,0 0-17 0 0,0 0-37 0 0,0 0-130 0 0,0 0-52 0 0,0 0-433 0 0,0 0-1712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0:2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177 618 919 0 0,'0'-2'67'0'0,"-2"-40"796"0"0,2 12 1785 0 0,0 27-1512 0 0,0 3-531 0 0,0-10 751 0 0,-3 12-1371 0 0,2-2 12 0 0,0 0 0 0 0,1 0 0 0 0,-1 0 0 0 0,0 0-1 0 0,0 0 1 0 0,1 1 0 0 0,-1-1 0 0 0,0 0 0 0 0,1 0 0 0 0,-1 1-1 0 0,0-1 1 0 0,1 1 0 0 0,-1-1 0 0 0,0 1 0 0 0,1-1 0 0 0,-1 1-1 0 0,0-1 4 0 0,-15 16 2 0 0,10-11-2 0 0,-21 22 0 0 0,22-23 78 0 0,1-1 0 0 0,-1 1 0 0 0,0-1 0 0 0,0 0-1 0 0,0 0 1 0 0,0 0 0 0 0,-6 1-78 0 0,7-2 69 0 0,1-1 223 0 0,3-1 10 0 0,-26 5 1422 0 0,5 0-728 0 0,21-5-980 0 0,0 0 0 0 0,-1 0 0 0 0,1 0 0 0 0,0 0 0 0 0,0 0 0 0 0,-1 0 0 0 0,1 0 0 0 0,0 1-1 0 0,-1-1 1 0 0,1 0 0 0 0,0 0 0 0 0,-1 0 0 0 0,1 0 0 0 0,0 0 0 0 0,0 0 0 0 0,-1 0 0 0 0,1-1 0 0 0,0 1-1 0 0,-1 0 1 0 0,1 0 0 0 0,0 0 0 0 0,0 0 0 0 0,-1 0 0 0 0,1 0 0 0 0,0 0 0 0 0,0-1 0 0 0,-1 1 0 0 0,1 0 0 0 0,0 0-1 0 0,0 0 1 0 0,-1-1 0 0 0,1 1 0 0 0,0 0 0 0 0,0 0 0 0 0,0-1-16 0 0,-1 0 1075 0 0,3 1-1079 0 0,7-2-16 0 0,0 0 0 0 0,0-1 0 0 0,-1 0 0 0 0,1-1 0 0 0,-1 1 0 0 0,1-2 0 0 0,3-2 20 0 0,102-69 232 0 0,-70 47-107 0 0,-14 9 56 0 0,13-12-181 0 0,42-44 239 0 0,-39 33 136 0 0,7-2-375 0 0,36-20 560 0 0,8 0-560 0 0,-68 48 0 0 0,1 2 0 0 0,17-7 0 0 0,11-5 0 0 0,-1 1-123 0 0,23-5 123 0 0,-74 29-13 0 0,-5 2 1 0 0,0 0 0 0 0,-1-1 0 0 0,1 1 0 0 0,-1 0-1 0 0,1 0 1 0 0,0 0 0 0 0,-1 0 0 0 0,1 0 0 0 0,-1 0-1 0 0,1 0 1 0 0,0 0 0 0 0,-1 0 0 0 0,1 0 0 0 0,0 0-1 0 0,-1 0 1 0 0,1 0 0 0 0,-1 0 0 0 0,1 1 0 0 0,0-1 12 0 0,1 1-41 0 0,0-1-109 0 0,-2 0-64 0 0,0 0-30 0 0,0 0-4 0 0,0 0 10 0 0,0 0 36 0 0,0 0 12 0 0,0 0 4 0 0,-1 2 33 0 0,-1 1 142 0 0,1 1 0 0 0,-1-1 0 0 0,0 0 0 0 0,-1 0 0 0 0,1 0 0 0 0,0-1 1 0 0,-1 1-1 0 0,0 0 0 0 0,1-1 0 0 0,-4 2 11 0 0,-34 21 23 0 0,18-12 20 0 0,-30 16-5 0 0,18-10 136 0 0,-5 5-174 0 0,-18 14 256 0 0,-2-3 0 0 0,-6 1-256 0 0,38-21 25 0 0,0 2 0 0 0,1 1 0 0 0,-5 5-25 0 0,-1 1 109 0 0,-23 13-109 0 0,18-14 187 0 0,0 2 0 0 0,1 1-1 0 0,-1 4-186 0 0,31-24 17 0 0,-1-1 1 0 0,1 0-1 0 0,-1-1 0 0 0,0 0 0 0 0,0 0 0 0 0,0 0 1 0 0,-1-1-1 0 0,1 0 0 0 0,-5 1-17 0 0,9-3 53 0 0,3-1 17 0 0,0 0 15 0 0,1-2-26 0 0,0-2-58 0 0,1 0 0 0 0,-1 1 1 0 0,1-1-1 0 0,0 1 1 0 0,0-1-1 0 0,0 1 0 0 0,0 0 1 0 0,1 0-1 0 0,0 0 1 0 0,2-3-2 0 0,34-27-44 0 0,-32 28 24 0 0,113-80-178 0 0,-92 66 183 0 0,1 0 1 0 0,1 2-1 0 0,0 0 15 0 0,33-18-10 0 0,-37 21 10 0 0,22-8 0 0 0,17-10 0 0 0,-5 1 0 0 0,32-11 0 0 0,-38 13-29 0 0,-34 18 11 0 0,0 1 1 0 0,0 0 17 0 0,-12 7 0 0 0,0 0 0 0 0,0-1 0 0 0,0 0 0 0 0,-1 0 0 0 0,0-1 0 0 0,0 0 0 0 0,4-4 0 0 0,-8 4 1 0 0,-10 6 12 0 0,-10 5 27 0 0,-33 19-138 0 0,0 2 0 0 0,2 2 1 0 0,-39 31 97 0 0,34-23-42 0 0,-35 17-106 0 0,46-30 29 0 0,-32 26 119 0 0,63-41-12 0 0,-29 21-73 0 0,-9 4 85 0 0,34-25-5 0 0,0-1-1 0 0,0 0 1 0 0,-1-1 0 0 0,0-1-1 0 0,-7 2 6 0 0,-31 12 112 0 0,4 0 151 0 0,48-20-182 0 0,12-11-61 0 0,30-25-434 0 0,1 1 0 0 0,9-3 414 0 0,-19 16-150 0 0,1 2-1 0 0,1 0 0 0 0,1 3 1 0 0,0 0-1 0 0,1 3 0 0 0,1 0 1 0 0,0 3-1 0 0,28-6 151 0 0,-28 12-2848 0 0,-1 6-955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0:2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101 808 919 0 0,'-2'1'67'0'0,"-15"8"97"0"0,15-8 617 0 0,0-1 269 0 0,-12 3 1212 0 0,14-3-2233 0 0,0 0 1 0 0,-1 0-1 0 0,1 0 1 0 0,0 0-1 0 0,0 0 1 0 0,0-1-1 0 0,0 1 0 0 0,0 0 1 0 0,0 0-1 0 0,0 0 1 0 0,0 0-1 0 0,0 0 1 0 0,-1 0-1 0 0,1 0 1 0 0,0 0-1 0 0,0 0 1 0 0,0 0-1 0 0,0 0 1 0 0,0 0-1 0 0,0 0 1 0 0,0 0-1 0 0,0-1 1 0 0,0 1-1 0 0,0 0 1 0 0,0 0-1 0 0,0 0 1 0 0,0 0-1 0 0,0 0 1 0 0,0 0-1 0 0,-1 0 1 0 0,1 0-1 0 0,0 0 1 0 0,0-1-1 0 0,0 1 1 0 0,0 0-1 0 0,0 0 0 0 0,0 0 1 0 0,0 0-1 0 0,0 0 1 0 0,1 0-1 0 0,-1 0 1 0 0,0-1-1 0 0,0 1 1 0 0,0 0-1 0 0,0 0 1 0 0,0 0-1 0 0,0 0 1 0 0,0 0-1 0 0,0 0 1 0 0,0 0-1 0 0,0 0 1 0 0,0 0-1 0 0,0 0-29 0 0,18-19 1259 0 0,-6 7-1532 0 0,9-10 319 0 0,0 2-1 0 0,1 1 0 0 0,1 1 1 0 0,25-15-46 0 0,-23 16 257 0 0,13-13-257 0 0,-17 13 218 0 0,2 0-1 0 0,1 1-217 0 0,-12 9 88 0 0,166-107 614 0 0,79-88-421 0 0,-55 40-143 0 0,-116 93-85 0 0,-81 66-26 0 0,-1 0 0 0 0,1 0 1 0 0,0 1-1 0 0,-1-1 0 0 0,1 1 0 0 0,0 0 0 0 0,3 0-27 0 0,-1-1 42 0 0,-5 2 78 0 0,-1 3-20 0 0,0-1-109 0 0,0 0 1 0 0,0 0-1 0 0,-1 1 0 0 0,1-1 0 0 0,-1 0 0 0 0,1 0 0 0 0,-1 0 0 0 0,1 0 0 0 0,-1 1 0 0 0,0-1 0 0 0,0 0 0 0 0,0 1 1 0 0,1-1-1 0 0,-1 0 0 0 0,0 0 0 0 0,-1 1 0 0 0,1-1 0 0 0,0 0 0 0 0,0 0 0 0 0,0 1 0 0 0,-1-1 0 0 0,1 1 9 0 0,-3 5-26 0 0,0 0 0 0 0,-1 0 0 0 0,1 0 0 0 0,-1-1-1 0 0,-1 1 1 0 0,1-1 0 0 0,-1 0 0 0 0,0 0 26 0 0,-13 13 9 0 0,-15 12-9 0 0,18-18-8 0 0,-2 3 8 0 0,-1-1 0 0 0,0-1 0 0 0,-15 8 0 0 0,-56 37-31 0 0,-8 13 31 0 0,22-17 329 0 0,-63 36-329 0 0,84-61 144 0 0,-55 33 494 0 0,1 6-638 0 0,59-38 441 0 0,-10 3-441 0 0,14-9 551 0 0,-27 21-551 0 0,8-4 192 0 0,62-41-268 0 0,2-1 0 0 0,3-1-21 0 0,53-31-569 0 0,-2-2 0 0 0,13-13 666 0 0,-48 33-59 0 0,69-51-218 0 0,-25 17-6 0 0,18-7 283 0 0,-33 27-72 0 0,49-23 72 0 0,-85 45 0 0 0,0-1 0 0 0,0-1 0 0 0,0 0 0 0 0,5-6 0 0 0,-3 3 0 0 0,0 1 0 0 0,14-8 0 0 0,-22 15 0 0 0,76-42 0 0 0,-1-4 0 0 0,6-9 0 0 0,-79 52 1 0 0,2-2 1 0 0,0 1-1 0 0,1 0 0 0 0,0 1 1 0 0,0 0-1 0 0,1 1 1 0 0,-1 0-1 0 0,13-3-1 0 0,-22 7 71 0 0,-2 1 79 0 0,0 0 18 0 0,0 0 0 0 0,0 0 24 0 0,0 0 100 0 0,-2-1 42 0 0,-1-1-267 0 0,0 1-1 0 0,0 0 1 0 0,0 1 0 0 0,0-1 0 0 0,0 0 0 0 0,0 1 0 0 0,0 0-1 0 0,0 0 1 0 0,0 0 0 0 0,0 0 0 0 0,0 0 0 0 0,0 0 0 0 0,0 1-1 0 0,0 0 1 0 0,-1 0-67 0 0,-9 2 142 0 0,0 2 1 0 0,0 0-1 0 0,0 1-142 0 0,-29 10 201 0 0,26-10-164 0 0,1 0-1 0 0,1 1 0 0 0,-1 0 1 0 0,-12 9-37 0 0,-13 7 9 0 0,7-5 0 0 0,0 2 0 0 0,2 2 0 0 0,1 1 0 0 0,1 1-1 0 0,0 1 1 0 0,-8 12-9 0 0,18-19-88 0 0,-14 10 88 0 0,17-15-110 0 0,1 1-1 0 0,0 0 0 0 0,-4 6 111 0 0,17-17-86 0 0,-42 52-269 0 0,39-47-858 0 0,0 0 1 0 0,1 1 0 0 0,-4 7 1212 0 0,2 5-3742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1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 2759 0 0,'0'0'126'0'0,"0"0"262"0"0,0 0 1018 0 0,-4-7 1644 0 0,0 5 3226 0 0,2 3-6199 0 0,-1-1-79 0 0,-11-5 639 0 0,12 4-547 0 0,26-16 102 0 0,-10 14-192 0 0,0 9 0 0 0,-2 3 0 0 0,-5-2 75 0 0,-1 1-1 0 0,0-1 1 0 0,0 1-1 0 0,-1 0 1 0 0,0 0-1 0 0,-1 1 1 0 0,0-1-1 0 0,1 4-74 0 0,4 12 334 0 0,-1 0 0 0 0,3 16-334 0 0,-2 19 149 0 0,-1-7-154 0 0,16 80-496 0 0,-15-77 282 0 0,-6-37 149 0 0,-2-8-50 0 0,0 0 0 0 0,1-1 0 0 0,0 1 0 0 0,1 0 0 0 0,0-1 1 0 0,1 0-1 0 0,0 0 0 0 0,2 4 120 0 0,4-2-1244 0 0,-8-10-207 0 0,-2-1-2961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1:0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5527 0 0,'0'0'250'0'0,"0"0"-2"0"0,0 0 265 0 0,0 0 1688 0 0,0 0 763 0 0,0-2 151 0 0,4-18 740 0 0,-3 17-3894 0 0,-1 3-52 0 0,0 0-5 0 0,0 0-32 0 0,0 0-133 0 0,0 0-56 0 0,0 0-17 0 0,-1 3-20 0 0,-11 27-543 0 0,6-14-3945 0 0,2-5-33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1:1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366 285 2759 0 0,'0'0'420'0'0,"0"0"724"0"0,0 0 323 0 0,0 0 62 0 0,0 0-201 0 0,2-1-880 0 0,-2 0-445 0 0,1 1 0 0 0,0 0 0 0 0,-1-1-1 0 0,1 1 1 0 0,-1-1 0 0 0,1 1 0 0 0,-1-1-1 0 0,0 1 1 0 0,1-1 0 0 0,-1 1-1 0 0,0-1 1 0 0,1 1 0 0 0,-1-1 0 0 0,0 1-1 0 0,1-1 1 0 0,-1 0 0 0 0,0 1 0 0 0,0-1-1 0 0,1 0-2 0 0,9-27-20 0 0,-10 27 17 0 0,2-4-59 0 0,1 0 0 0 0,-1 0 0 0 0,-1 0 1 0 0,1 0-1 0 0,-1-1 0 0 0,0 1 0 0 0,1-6 62 0 0,2-26 327 0 0,-5 34 337 0 0,1 3 21 0 0,0-2-3 0 0,-7-15 449 0 0,0-1 0 0 0,-1 1 0 0 0,-1 1 0 0 0,-1-2-1131 0 0,-2-3 552 0 0,9 17-441 0 0,0 0-1 0 0,0 0 1 0 0,0 0 0 0 0,0 1 0 0 0,-1-1 0 0 0,-2-1-111 0 0,-3-3 121 0 0,6 6-113 0 0,1 1-1 0 0,-1-1 0 0 0,1 1 0 0 0,-1 0 1 0 0,0 0-1 0 0,1 0 0 0 0,-1 1 1 0 0,0-1-1 0 0,0 1 0 0 0,0-1 1 0 0,-2 1-8 0 0,0-1 7 0 0,2 1-24 0 0,0 0 0 0 0,0 0-1 0 0,0 1 1 0 0,0-1 0 0 0,1 0 0 0 0,-1 1-1 0 0,0 0 1 0 0,0 0 0 0 0,0 0 0 0 0,1 0-1 0 0,-1 0 1 0 0,1 0 0 0 0,-1 1 0 0 0,1-1-1 0 0,-1 1 1 0 0,1 0 0 0 0,-1 0 17 0 0,-7 7-124 0 0,0 0 1 0 0,0 1-1 0 0,-1 2 124 0 0,-5 6-112 0 0,3-4-6 0 0,1 0-1 0 0,-2 4 119 0 0,-5 8-91 0 0,-22 28-83 0 0,16-18 596 0 0,-6 3-422 0 0,29-37 82 0 0,1 1 0 0 0,-1-1 1 0 0,1 1-1 0 0,-1-1 0 0 0,1 1 0 0 0,0 0 0 0 0,0 0 0 0 0,0 0-82 0 0,0-1 31 0 0,0 1 129 0 0,1-3-66 0 0,0 2-38 0 0,-1 2-47 0 0,4 22 72 0 0,-1-18-77 0 0,-1 0 0 0 0,2 0 0 0 0,-1 0 0 0 0,1-1 0 0 0,1 3-4 0 0,18 52-4 0 0,-20-54 4 0 0,1 1 0 0 0,0-1 0 0 0,0 0 0 0 0,1 0 0 0 0,0 0 0 0 0,0-1 0 0 0,0 1 0 0 0,1-1 0 0 0,1 0 0 0 0,0 1 0 0 0,7 1 0 0 0,-8-9 42 0 0,0 1-1 0 0,0-1 1 0 0,0 0-1 0 0,0 0 1 0 0,0 0 0 0 0,0-1-1 0 0,0 0 1 0 0,5-1-42 0 0,-7 2 19 0 0,5-3 61 0 0,0 0-1 0 0,0 0 0 0 0,0 0 0 0 0,-1-1 1 0 0,0 0-1 0 0,5-3-79 0 0,6-4 164 0 0,-12 8-105 0 0,0-2 1 0 0,-1 1-1 0 0,1 0 0 0 0,-1-1 0 0 0,0 0 0 0 0,0 0 0 0 0,2-4-59 0 0,29-41 374 0 0,-36 50-370 0 0,5-8 55 0 0,-1 0-1 0 0,-1 0 1 0 0,1-1-1 0 0,-1 1 1 0 0,-1-1-1 0 0,1-4-58 0 0,3-9 129 0 0,4-25 136 0 0,-4 12-91 0 0,-3 8-78 0 0,-3 17-66 0 0,1 0 0 0 0,0 0 1 0 0,0 0-1 0 0,1-2-30 0 0,-1 6-16 0 0,2-9-64 0 0,-4 12 38 0 0,1 1-74 0 0,0 2 10 0 0,0 0 4 0 0,0 0 4 0 0,0 0 2 0 0,-5 12-80 0 0,-3 9 146 0 0,1 0-1 0 0,1 0 0 0 0,1 0 1 0 0,1 1-1 0 0,1-1 0 0 0,0 10 31 0 0,-4 46 0 0 0,-7 81 0 0 0,8-109 0 0 0,6-43 0 0 0,1-1 0 0 0,-4 17 0 0 0,-4 8 0 0 0,7-27 0 0 0,-1 0 0 0 0,1 1 0 0 0,-1-1 0 0 0,1 0 0 0 0,0 0 0 0 0,0 0 0 0 0,0 1 0 0 0,1-1 0 0 0,0 2 0 0 0,-2 0 0 0 0,5 20 0 0 0,-1-15-29 0 0,-3-8-116 0 0,0-2-25 0 0,3-1-802 0 0,11-4-3377 0 0,3-6-1450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1:1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31 13447 0 0,'0'0'614'0'0,"0"0"-12"0"0,2-1-386 0 0,15-7 56 0 0,-14 4-162 0 0,1-2 864 0 0,2 0-242 0 0,-5 4-32 0 0,-1 2-150 0 0,0 0-64 0 0,0 0-7 0 0,1-2-58 0 0,-1 0-494 0 0,-3 6-51 0 0,-9 13-221 0 0,-12 27-366 0 0,-25 57-371 0 0,22-48 707 0 0,-9 27 375 0 0,29-59-20 0 0,-2-1 1 0 0,0-1 0 0 0,-2 0-1 0 0,-1 2 20 0 0,-16 21 342 0 0,3 1-1 0 0,-16 36-341 0 0,39-76 231 0 0,2-1 7 0 0,-6 23 194 0 0,5-22-241 0 0,1-3-6 0 0,0 0-21 0 0,3 2-80 0 0,9 9-30 0 0,4-2-44 0 0,-9-7-10 0 0,1 0 0 0 0,-1 0-1 0 0,0-1 1 0 0,1 0 0 0 0,-1-1-1 0 0,1 0 1 0 0,-1 0 0 0 0,0 0-1 0 0,7-2 1 0 0,-1 0 2 0 0,-1-1-1 0 0,0-1 1 0 0,0 1-1 0 0,-1-2 1 0 0,10-4-2 0 0,2-3-14 0 0,-1-2 0 0 0,0 0 1 0 0,0-1-1 0 0,-2-1 0 0 0,9-9 14 0 0,117-102 0 0 0,-37 40 0 0 0,-77 63-2 0 0,-18 13 24 0 0,0 1 0 0 0,-1-2 0 0 0,3-3-22 0 0,-14 13 0 0 0,-1 1 0 0 0,1-1 0 0 0,0 0 0 0 0,0 1 0 0 0,1-1 0 0 0,-1 1 0 0 0,0 0 0 0 0,1-1 0 0 0,2-1 0 0 0,0 0 0 0 0,0 0 0 0 0,0 0 0 0 0,-1-1 0 0 0,1 1 0 0 0,-1-2 0 0 0,7-1-17 0 0,-9 5-66 0 0,-2 1 1 0 0,1-3 20 0 0,2-8 50 0 0,-4 8 27 0 0,1 0 0 0 0,-1 0 0 0 0,0 0 0 0 0,0 0 1 0 0,0 1-1 0 0,0-1 0 0 0,0 0 0 0 0,-1 1 0 0 0,1-1 0 0 0,-1 1 0 0 0,0 0 0 0 0,-1-3-15 0 0,-3-2 193 0 0,0 1 0 0 0,-1-1 0 0 0,-4-3-193 0 0,6 7 42 0 0,0 0-1 0 0,1 0 1 0 0,-1 1-1 0 0,0-1 1 0 0,0 1-1 0 0,-1 0-41 0 0,-12-5 47 0 0,13 5-50 0 0,-1 1 0 0 0,0 0 1 0 0,1 0-1 0 0,-1 0 0 0 0,0 1 0 0 0,0 0 0 0 0,1 0 0 0 0,-1 0 0 0 0,0 0 0 0 0,1 1 0 0 0,-1 0 1 0 0,-3 2 2 0 0,5-1-26 0 0,1 0 1 0 0,0 0 0 0 0,0 0 0 0 0,0 1 0 0 0,0 0 0 0 0,1-1 0 0 0,-1 1 0 0 0,1 0 0 0 0,-1 0 0 0 0,-1 3 25 0 0,0 1-16 0 0,-1-2 1 0 0,2 1 1 0 0,-1 0-1 0 0,0-1 0 0 0,1 1 1 0 0,0 0-1 0 0,1 1 0 0 0,-1-1 1 0 0,1 0-1 0 0,1 1 0 0 0,-2 4 15 0 0,-1 11 1 0 0,2-13 0 0 0,0 0 1 0 0,1-1 0 0 0,0 1 0 0 0,1 0-1 0 0,0 0 1 0 0,0 4-2 0 0,1-8 10 0 0,0 9 32 0 0,2-1 0 0 0,-1 0 1 0 0,2 1-1 0 0,0-1 0 0 0,3 6-42 0 0,-5-14-38 0 0,0 1 0 0 0,1 0-1 0 0,0-1 1 0 0,0 1 0 0 0,1-1 0 0 0,0 0-1 0 0,0 0 1 0 0,0 0 0 0 0,0-1 0 0 0,4 4 38 0 0,-7-7-105 0 0,0-1 1 0 0,0 1 0 0 0,0-1 0 0 0,-1 1 0 0 0,1-1 0 0 0,0 1 0 0 0,0-1 0 0 0,0 1 0 0 0,0-1 0 0 0,0 0-1 0 0,0 0 1 0 0,0 0 0 0 0,0 1 0 0 0,0-1 0 0 0,0 0 0 0 0,0 0 104 0 0,3 0-350 0 0,15 3-852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1418 14 13823 0 0,'0'0'630'0'0,"0"-1"-13"0"0,0 0-609 0 0,0 1 1 0 0,0-1 0 0 0,-1 0-1 0 0,1 1 1 0 0,0-1-1 0 0,0 1 1 0 0,-1-1-1 0 0,1 1 1 0 0,0-1-1 0 0,-1 1 1 0 0,1-1 0 0 0,0 1-1 0 0,-1-1 1 0 0,1 1-1 0 0,-1-1 1 0 0,1 1-1 0 0,0 0 1 0 0,-1-1-1 0 0,0 1 1 0 0,1 0 0 0 0,-1-1-1 0 0,1 1 1 0 0,-1 0-1 0 0,1 0 1 0 0,-1-1-1 0 0,1 1 1 0 0,-1 0-1 0 0,0 0 1 0 0,1 0 0 0 0,-1 0-1 0 0,1 0 1 0 0,-1 0-9 0 0,-17 4-45 0 0,16-3 65 0 0,-33 12-20 0 0,2 1 0 0 0,0 2 0 0 0,-14 9 0 0 0,-33 17 0 0 0,-5 1 0 0 0,-49 35 0 0 0,-75 59 0 0 0,182-118 0 0 0,-127 78 0 0 0,114-76 0 0 0,0-1 0 0 0,-2-1 0 0 0,-1-2 0 0 0,-73 31 0 0 0,105-43 0 0 0,1 0 0 0 0,0 0 0 0 0,1 0 0 0 0,-3 2 0 0 0,12-6 0 0 0,0-1 0 0 0,0 0 0 0 0,0 0 0 0 0,-1 0 0 0 0,1 0 0 0 0,0 0 0 0 0,0 0 0 0 0,0 0 0 0 0,0 0 0 0 0,0 0 0 0 0,-1 0 0 0 0,1 0 0 0 0,0 0 0 0 0,0 0 0 0 0,0 0 0 0 0,0 0 0 0 0,0 1 0 0 0,0-1 0 0 0,0 0 0 0 0,-1 0 0 0 0,1 0 0 0 0,0 0 0 0 0,0 0 0 0 0,0 0 0 0 0,0 1 0 0 0,0-1 0 0 0,0 0 0 0 0,0 0 0 0 0,0 0 0 0 0,0 0 0 0 0,0 0 0 0 0,0 1 0 0 0,0-1 0 0 0,0 0 0 0 0,0 0 0 0 0,0 0 0 0 0,0 0 0 0 0,0 0 0 0 0,0 1 0 0 0,0-1 0 0 0,0 0 0 0 0,0 0 0 0 0,0 0 0 0 0,0 0 0 0 0,0 0 0 0 0,0 1 0 0 0,0-1 0 0 0,0 0 0 0 0,0 0 0 0 0,0 0 0 0 0,1 0 0 0 0,-1 0 0 0 0,0 0 0 0 0,0 0 0 0 0,0 1 0 0 0,0-1 0 0 0,0 0 0 0 0,0 0 0 0 0,1 0 0 0 0,-1 0 0 0 0,0 0 0 0 0,0 0 0 0 0,0 0 0 0 0,0 0 0 0 0,0 0 0 0 0,0 0 0 0 0,1 0 0 0 0,-1 0 0 0 0,0 0 0 0 0,0 0 0 0 0,9 2 0 0 0,-9-2 0 0 0,21 0 0 0 0,-1 0 0 0 0,1-2 0 0 0,-1 0 0 0 0,6-2 0 0 0,80-21 0 0 0,-76 16 0 0 0,1 1 0 0 0,0 2 0 0 0,1 2 0 0 0,-1 0 0 0 0,20 2 0 0 0,-44 2 0 0 0,0 0 0 0 0,0 1 0 0 0,-1 0 0 0 0,1 1 0 0 0,0-1 0 0 0,-1 1 0 0 0,0 0 0 0 0,1 1 0 0 0,-1 0 0 0 0,0 0 0 0 0,0 0 0 0 0,0 1 0 0 0,4 3 0 0 0,-6-4 0 0 0,-1 0 0 0 0,0 0 0 0 0,0 0 0 0 0,-1 1 0 0 0,1-1 0 0 0,0 1 0 0 0,-1-1 0 0 0,0 1 0 0 0,0 0 0 0 0,0 0 0 0 0,-1 0 0 0 0,1 0 0 0 0,-1 0 0 0 0,0 0 0 0 0,0 0 0 0 0,0 0 0 0 0,-1 1 0 0 0,1-1 0 0 0,-1 0 0 0 0,0 1 0 0 0,-1-1 0 0 0,1 2 0 0 0,-2 2 86 0 0,1 1 0 0 0,-2-1-1 0 0,1 0 1 0 0,-1 0 0 0 0,0 0-1 0 0,-1 0 1 0 0,0 0 0 0 0,0 0-1 0 0,0-1 1 0 0,-1 0 0 0 0,-1 0-1 0 0,-4 6-85 0 0,-5 3 257 0 0,-1 0 0 0 0,-1-1 0 0 0,0-1 0 0 0,-9 5-257 0 0,7-6 77 0 0,-1-2-1 0 0,-1 0 0 0 0,0 0 1 0 0,0-2-1 0 0,-1-1 1 0 0,-11 2-77 0 0,-25 6 204 0 0,-54 6-204 0 0,84-18-260 0 0,-1-2 1 0 0,-5-1 259 0 0,-13 1-88 0 0,9-1 88 0 0,-25-3 0 0 0,56 2 0 0 0,3-1-72 0 0,0 1-1 0 0,0-1 1 0 0,0 0-1 0 0,0 0 1 0 0,1-1-1 0 0,-3 0 73 0 0,-12-4-851 0 0,15 3-599 0 0,-3-9-71 0 0,5 9-14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27 10135 0 0,'15'-7'111'0'0,"-9"4"35"0"0,0 0 0 0 0,0 0 0 0 0,1 1 0 0 0,-1-1 0 0 0,0 1 1 0 0,1 1-1 0 0,4-1-146 0 0,-11 2 35 0 0,0 0 1 0 0,1 0 0 0 0,-1 0-1 0 0,1 1 1 0 0,-1-1 0 0 0,0 0-1 0 0,1 0 1 0 0,-1 0 0 0 0,1 1-1 0 0,-1-1 1 0 0,0 0 0 0 0,1 0-1 0 0,-1 1 1 0 0,0-1 0 0 0,1 0-1 0 0,-1 1 1 0 0,0-1 0 0 0,0 0-1 0 0,1 1 1 0 0,-1-1 0 0 0,0 1-1 0 0,0-1 1 0 0,0 0 0 0 0,0 1-1 0 0,1-1-35 0 0,2 11 511 0 0,-3-7-350 0 0,0 1 0 0 0,-1-1 0 0 0,0 1 1 0 0,1-1-1 0 0,-2 0 0 0 0,1 1 0 0 0,0-1 0 0 0,-1 0 0 0 0,0 0 0 0 0,0 0 0 0 0,-2 2-161 0 0,-1 5 276 0 0,-35 66 1898 0 0,-38 55-2174 0 0,27-48 482 0 0,4-12-678 0 0,-3-2 0 0 0,-7 1 196 0 0,-10 16-437 0 0,66-86-516 0 0,1-1-558 0 0,1-1-2112 0 0,5-6-901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1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11975 0 0,'0'0'267'0'0,"-2"1"42"0"0,-46 32 454 0 0,-11 4-763 0 0,9-6 409 0 0,-9 9-409 0 0,48-31 171 0 0,0 1-1 0 0,0 0 1 0 0,1 1 0 0 0,0 1-1 0 0,1-1 1 0 0,0 1-1 0 0,1 1 1 0 0,0 0-1 0 0,1 0 1 0 0,0 0-1 0 0,1 1 1 0 0,-2 9-171 0 0,7-19 37 0 0,0 0 0 0 0,0 1 1 0 0,1-1-1 0 0,-1 1 0 0 0,1-1 1 0 0,0 1-1 0 0,0-1 0 0 0,1 0 0 0 0,-1 1 1 0 0,1-1-1 0 0,0 1 0 0 0,0-1 0 0 0,1 0 1 0 0,-1 0-1 0 0,1 0 0 0 0,0 0 1 0 0,0 0-1 0 0,0 0 0 0 0,1 0 0 0 0,-1 0 1 0 0,1-1-1 0 0,0 1 0 0 0,0-1 0 0 0,0 0 1 0 0,0 0-1 0 0,1 0 0 0 0,-1 0 1 0 0,1-1-1 0 0,0 0 0 0 0,0 1 0 0 0,-1-1 1 0 0,2 0-1 0 0,-1-1 0 0 0,0 1 1 0 0,0-1-1 0 0,0 0 0 0 0,1 0 0 0 0,-1 0 1 0 0,1-1-1 0 0,-1 1 0 0 0,0-1 0 0 0,1 0 1 0 0,-1 0-1 0 0,1-1 0 0 0,0 1-37 0 0,19-5 180 0 0,0-1 0 0 0,-1 0-1 0 0,0-2 1 0 0,-1-1-1 0 0,1 0 1 0 0,-2-2 0 0 0,1-1-1 0 0,-2 0 1 0 0,1-1 0 0 0,-2-2-1 0 0,18-15-179 0 0,-32 25 0 0 0,0 0 0 0 0,-1 0 0 0 0,0 0 0 0 0,0 0 0 0 0,0-1 0 0 0,0 0 0 0 0,-1 0 0 0 0,0 0 0 0 0,0-1 0 0 0,-2 4 0 0 0,1 0 0 0 0,-2 0 0 0 0,1 0 0 0 0,0-1 0 0 0,-1 1 0 0 0,1 0 0 0 0,-1-1 0 0 0,0 1 0 0 0,0 0 0 0 0,0-1 0 0 0,-1 1 0 0 0,1 0 0 0 0,-1 0 0 0 0,0-1 0 0 0,0 1 0 0 0,0 0 0 0 0,0 0 0 0 0,0 0 0 0 0,-1-1 0 0 0,-2-2 0 0 0,1 0 0 0 0,-2 0 0 0 0,1 0 0 0 0,-1 0 0 0 0,0 1 0 0 0,0 0 0 0 0,0 0 0 0 0,-1 0 0 0 0,-1-1 0 0 0,-11-5 0 0 0,0 0 0 0 0,-10-5 0 0 0,2 3 0 0 0,-1-7 8 0 0,15 10-417 0 0,11 9-66 0 0,1 1-33 0 0,11-5-1360 0 0,-5 3 1269 0 0,1 0-1 0 0,-1 0 1 0 0,1 0-1 0 0,0 1 1 0 0,2-1 599 0 0,18 2-1535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1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0 11975 0 0,'6'3'133'0'0,"-4"-2"-36"0"0,0-1 0 0 0,-1 1 0 0 0,1 0 0 0 0,0-1 0 0 0,0 1 0 0 0,-1-1 0 0 0,1 0 0 0 0,0 0 0 0 0,0 1 0 0 0,-1-1 0 0 0,2-1-97 0 0,-5 3 10 0 0,0 0-1 0 0,0 0 1 0 0,0 0-1 0 0,0 0 1 0 0,0 0-1 0 0,1 0 0 0 0,-1 0 1 0 0,1 0-1 0 0,-1 1 1 0 0,1-1-1 0 0,0 1-9 0 0,0-1 8 0 0,-15 28 1028 0 0,2 2 0 0 0,-9 31-1036 0 0,-4 8 896 0 0,-77 162-208 0 0,74-173-472 0 0,-2-2 0 0 0,-36 46-216 0 0,-23 21 0 0 0,-67 69 0 0 0,29-42 10 0 0,66-74-84 0 0,22-35-1246 0 0,39-42 740 0 0,2-1-285 0 0,1-1 721 0 0,-1 0 1 0 0,0 0-1 0 0,0-1 1 0 0,1 1-1 0 0,-1 0 1 0 0,0 0-1 0 0,1 0 1 0 0,0-1-1 0 0,-1 1 1 0 0,1 0-1 0 0,0 0 1 0 0,0 0 143 0 0,1-3-289 0 0,12-15-735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1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40 146 15663 0 0,'0'0'356'0'0,"-2"0"50"0"0,-2-2-203 0 0,3 1-162 0 0,-1 1 1 0 0,1-1-1 0 0,-1 1 0 0 0,1 0 0 0 0,-1-1 1 0 0,1 1-1 0 0,-1 0 0 0 0,0 0 1 0 0,1 0-1 0 0,-1 0 0 0 0,0 0 1 0 0,1 0-1 0 0,-1 0 0 0 0,1 1 0 0 0,-1-1 1 0 0,0 1-1 0 0,1-1 0 0 0,-1 1 1 0 0,1-1-1 0 0,-1 2-41 0 0,2-2 45 0 0,0 0 0 0 0,0 1-1 0 0,0-1 1 0 0,0 1 0 0 0,0-1 0 0 0,1 1 0 0 0,-1-1 0 0 0,0 0-1 0 0,0 1 1 0 0,0-1 0 0 0,1 1 0 0 0,-1-1 0 0 0,0 0 0 0 0,0 1 0 0 0,1-1-1 0 0,-1 0 1 0 0,0 0 0 0 0,1 1 0 0 0,-1-1-45 0 0,3 2 70 0 0,-1-1 1 0 0,0 1-1 0 0,1-1 1 0 0,-1 0-1 0 0,1 0 0 0 0,-1 0 1 0 0,1 0-1 0 0,-1 0 1 0 0,1-1-1 0 0,0 1 1 0 0,-1-1-1 0 0,1 0 1 0 0,0 1-1 0 0,-1-1 0 0 0,1 0 1 0 0,2-1-71 0 0,8 0-17 0 0,-1-1 0 0 0,0-1 0 0 0,2 0 17 0 0,-4 1 41 0 0,76-17 497 0 0,42-9 807 0 0,-6-1-1120 0 0,-41 10-4170 0 0,64-23 3945 0 0,-99 26-6483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1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1 15663 0 0,'-1'2'356'0'0,"-23"47"711"0"0,-20 26-1067 0 0,8-13 297 0 0,-125 208-297 0 0,39-69 0 0 0,-28 43 0 0 0,20-35 0 0 0,128-206 0 0 0,-71 118 0 0 0,-25 25 0 0 0,94-140 103 0 0,0-1-1 0 0,0 0 1 0 0,-1-1-1 0 0,1 1 1 0 0,-1-1-1 0 0,0 0 1 0 0,-1 0-1 0 0,1 0 1 0 0,-6 2-103 0 0,10-6 509 0 0,0 0-66 0 0,0 0-439 0 0,0 0 0 0 0,0 0 0 0 0,0 0 1 0 0,0 0-1 0 0,0 0 0 0 0,0-1 0 0 0,0 1 0 0 0,0 0 1 0 0,0-1-1 0 0,0 1 0 0 0,0-1 0 0 0,0 1 0 0 0,0-1 1 0 0,0 0-1 0 0,0 1 0 0 0,1-1 0 0 0,-1 0 0 0 0,0 1 1 0 0,0-1-1 0 0,1 0 0 0 0,-1 0 0 0 0,1 0 0 0 0,-1 0 1 0 0,1 1-1 0 0,-1-1 0 0 0,1 0 0 0 0,-1 0 0 0 0,1 0 1 0 0,0 0-1 0 0,-1 0 0 0 0,1 0 0 0 0,0 0 0 0 0,0 0 1 0 0,0 0-1 0 0,0 0 0 0 0,0-1-4 0 0,-1-1 14 0 0,0-2-14 0 0,1-1 0 0 0,-1 1 0 0 0,1 0 0 0 0,0-1 0 0 0,1 1 0 0 0,-1 0 0 0 0,1-1 0 0 0,0 1 0 0 0,0 0 0 0 0,1 0 0 0 0,0 0 0 0 0,-1 0 0 0 0,2 0 0 0 0,0-1 0 0 0,6-12 0 0 0,1 1 0 0 0,1 1 0 0 0,3-4 0 0 0,-6 9 0 0 0,13-16 0 0 0,0 0 0 0 0,2 2 0 0 0,1 1 0 0 0,23-18 0 0 0,-5 9 0 0 0,2 2 0 0 0,33-19 0 0 0,-71 47 0 0 0,-1 1 0 0 0,1-1 0 0 0,0 1 0 0 0,0-1 0 0 0,0 2 0 0 0,1-1 0 0 0,-1 1 0 0 0,-2 0 0 0 0,-1 1 0 0 0,0-1 0 0 0,1 1 0 0 0,-1 0 0 0 0,0 0 0 0 0,1 0 0 0 0,-1 1 0 0 0,0-1 0 0 0,1 1 0 0 0,-1 0 0 0 0,0 0 0 0 0,0 0 0 0 0,1 0 0 0 0,-1 0 0 0 0,-1 1 0 0 0,1 0 0 0 0,-1 0 0 0 0,0 0 0 0 0,0 0 0 0 0,0 1 0 0 0,0-1 0 0 0,0 1 0 0 0,-1-1 0 0 0,1 1 0 0 0,-1-1 0 0 0,1 1 0 0 0,-1 0 0 0 0,0 0 0 0 0,0 0 0 0 0,0-1 0 0 0,0 3 0 0 0,2 9 0 0 0,0-1 0 0 0,0 13 0 0 0,-2-7 0 0 0,-2 1 0 0 0,0-1 0 0 0,-1 0 0 0 0,0 0 0 0 0,-2 0 0 0 0,-5 18 0 0 0,8-33 0 0 0,-2 7 0 0 0,0 0 0 0 0,-1 0 0 0 0,0 0 0 0 0,-1 0 0 0 0,0-1 0 0 0,0 0 0 0 0,-1 0 0 0 0,0 0 0 0 0,-1-1 0 0 0,0 0 0 0 0,-1 0 0 0 0,0-1 0 0 0,-4 4 0 0 0,-9 11-133 0 0,20-21-563 0 0,1-2-257 0 0,0 0-58 0 0,0 0-12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1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206 285 15663 0 0,'0'0'356'0'0,"0"0"50"0"0,0 0 20 0 0,-1 2-42 0 0,-5 7-250 0 0,1 6-115 0 0,6-11 7 0 0,-1-2 14 0 0,0 0 325 0 0,0-2 122 0 0,0 0 22 0 0,2 1 3 0 0,0 0-374 0 0,0 0 0 0 0,0 0 0 0 0,1 0 0 0 0,-1 0 0 0 0,0 0 0 0 0,1-1 0 0 0,-1 1 0 0 0,1-1 0 0 0,-1 0 0 0 0,0 1 0 0 0,1-1 0 0 0,-1 0 0 0 0,1-1 0 0 0,-1 1 0 0 0,1 0 0 0 0,-1-1 0 0 0,2 0-138 0 0,10-2 500 0 0,1-1 1 0 0,6-3-501 0 0,-14 4 237 0 0,15-7-136 0 0,0 0 1 0 0,-1-2-1 0 0,-1 0 0 0 0,0-2 1 0 0,-1 0-1 0 0,12-11-101 0 0,-14 11 18 0 0,-1 0-1 0 0,10-13-17 0 0,-20 20-54 0 0,-1 1-1 0 0,-1-1 1 0 0,1 0-1 0 0,-1 0 1 0 0,0 0-1 0 0,0-1 0 0 0,-1 1 1 0 0,1-6 54 0 0,-2 9-128 0 0,-1 0-1 0 0,0-1 1 0 0,0 1 0 0 0,0-1-1 0 0,0 1 1 0 0,-1-1 0 0 0,0 1 0 0 0,0-1-1 0 0,0 1 1 0 0,-1 0 0 0 0,0-2 128 0 0,1 5-23 0 0,-1-1 0 0 0,1 0 0 0 0,-1 0 0 0 0,0 1-1 0 0,0-1 1 0 0,0 0 0 0 0,0 1 0 0 0,0-1 0 0 0,0 1 0 0 0,0-1 0 0 0,-1 1 0 0 0,1-1 0 0 0,0 1 0 0 0,-1 0 0 0 0,1 0 0 0 0,-1 0 0 0 0,0 0 0 0 0,1 0 0 0 0,-1 0 0 0 0,0 0 0 0 0,1 1 0 0 0,-1-1 0 0 0,0 0 0 0 0,0 1 0 0 0,0 0 0 0 0,0-1-1 0 0,-1 1 25 0 0,0 0-58 0 0,0-1 0 0 0,-1 1 1 0 0,1 0-1 0 0,0 0 1 0 0,-1 1-1 0 0,1-1 1 0 0,0 1-1 0 0,-1 0 1 0 0,1 0-1 0 0,0 0 1 0 0,0 0-1 0 0,0 0 1 0 0,-1 1 56 0 0,-7 4-258 0 0,0 0 1 0 0,1 1-1 0 0,-1 1 258 0 0,-5 3-98 0 0,-19 15-265 0 0,1 1 0 0 0,1 2 0 0 0,2 1 0 0 0,1 2 1 0 0,-2 4 362 0 0,-10 15 871 0 0,2 0 0 0 0,-19 37-871 0 0,44-62 4 0 0,2 0 0 0 0,1 1 0 0 0,2 1 0 0 0,-2 7-4 0 0,9-26 0 0 0,0-1 0 0 0,1 1 0 0 0,0 0 0 0 0,1 0 0 0 0,0 0 0 0 0,0 0 0 0 0,1 0 0 0 0,0-7 0 0 0,0 0 0 0 0,0 0 0 0 0,0 0 0 0 0,1 0 0 0 0,-1 0 0 0 0,0-1 0 0 0,1 1 0 0 0,0 0 0 0 0,-1 0 0 0 0,1 0 0 0 0,0 0 0 0 0,0-1 0 0 0,0 1 0 0 0,0 0 0 0 0,0-1 0 0 0,1 1 0 0 0,-1-1 0 0 0,0 0 0 0 0,1 1 0 0 0,-1-1 0 0 0,1 0 0 0 0,-1 0 0 0 0,1 1 0 0 0,0-1 0 0 0,-1-1 0 0 0,1 1 0 0 0,0 0 0 0 0,0 0 0 0 0,0-1 0 0 0,0 1 0 0 0,0-1 0 0 0,-1 1 0 0 0,1-1 0 0 0,0 0 0 0 0,15 2 0 0 0,1 0 0 0 0,-1-2 0 0 0,0 0 0 0 0,14-3 0 0 0,69-12 0 0 0,-19 1 0 0 0,160-18-4202 0 0,-181 27 2668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12 13823 0 0,'0'0'315'0'0,"6"-4"870"0"0,-2-2-1034 0 0,-4 5 569 0 0,0 1 249 0 0,0 0 45 0 0,0 0-129 0 0,-1 1-816 0 0,-1 0 1 0 0,0 0-1 0 0,0 0 0 0 0,1 0 1 0 0,-1 0-1 0 0,1 0 0 0 0,-1 1 1 0 0,1-1-1 0 0,-1 1-69 0 0,-1 0 171 0 0,-2 3 133 0 0,0 1 0 0 0,0-1 0 0 0,1 0 0 0 0,-2 4-304 0 0,-12 13 382 0 0,-15 18-364 0 0,-7 7-20 0 0,19-20 2 0 0,18-22 0 0 0,-1 1 0 0 0,0-1 0 0 0,-1 0 0 0 0,-2 3 0 0 0,-4 4 33 0 0,0 0 1 0 0,0 1-1 0 0,-7 13-33 0 0,8-11-1434 0 0,-1 0 0 0 0,-1-1 0 0 0,0-1 1434 0 0,4-4-1534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13823 0 0,'0'0'304'0'0,"0"0"64"0"0,-18 29 16 0 0,6-6 0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22 410 13823 0 0,'0'0'315'0'0,"-8"-3"870"0"0,-2-9-1173 0 0,6 0-12 0 0,6 7 0 0 0,-1 4 0 0 0,3-6 0 0 0,1 0 0 0 0,0 1 0 0 0,0-1 0 0 0,0 1 0 0 0,1 0 0 0 0,-1 0 0 0 0,2 1 0 0 0,-1 0 0 0 0,2-2 0 0 0,6-5 0 0 0,26-19 0 0 0,1 2 0 0 0,19-10 0 0 0,3-2 0 0 0,-21 12 0 0 0,21-14 0 0 0,10-1 0 0 0,-43 25-16 0 0,9-4 103 0 0,-38 23-62 0 0,0-1 1 0 0,0 0-1 0 0,0 1 0 0 0,0 0 0 0 0,0-1 1 0 0,0 1-1 0 0,0-1 0 0 0,0 1 1 0 0,0 0-1 0 0,0 0 0 0 0,0 0 1 0 0,1 0-1 0 0,-1 0 0 0 0,0 0 1 0 0,0 0-1 0 0,0 0 0 0 0,0 0 0 0 0,0 0 1 0 0,0 0-1 0 0,0 1 0 0 0,0-1 1 0 0,1 1-1 0 0,-1-1 0 0 0,0 0 1 0 0,0 1-1 0 0,-1 0 0 0 0,1-1 1 0 0,0 1-1 0 0,0 0 0 0 0,0-1 1 0 0,0 1-1 0 0,0 0 0 0 0,-1 0 0 0 0,1 0 1 0 0,0-1-1 0 0,-1 1 0 0 0,1 0 1 0 0,-1 0-1 0 0,1 0 0 0 0,-1 0 1 0 0,1 1-26 0 0,0 1 77 0 0,0 1 1 0 0,0-1-1 0 0,0 0 1 0 0,-1 1 0 0 0,1-1-1 0 0,-1 1 1 0 0,0-1 0 0 0,0 1-1 0 0,0-1 1 0 0,0 1 0 0 0,-1-1-1 0 0,1 2-77 0 0,-5 11 0 0 0,-1 0 0 0 0,-6 13 0 0 0,-2 6 0 0 0,-8 19 0 0 0,-3-1 0 0 0,-9 10 0 0 0,18-31 0 0 0,-1-3-780 0 0,11-19-75 0 0,0 1-1 0 0,0 0 0 0 0,1 0 1 0 0,-2 9 855 0 0,6-18-1534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15663 0 0,'0'0'356'0'0,"0"0"50"0"0,0 0 20 0 0,0 0-42 0 0,-1 2-250 0 0,-95 162-120 0 0,14-31-14 0 0,12-19 0 0 0,-91 185 0 0 0,-94 157 0 0 0,233-419-80 0 0,11-19-687 0 0,1-1 0 0 0,-2 0 0 0 0,-10 11 767 0 0,15-20-5459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17503 0 0,'0'0'399'0'0,"0"0"60"0"0,0 0 21 0 0,0 0-59 0 0,2-1-276 0 0,16-5 290 0 0,0-1 0 0 0,-1 0 0 0 0,1-1 0 0 0,1-3-435 0 0,31-13 1252 0 0,-12 6-972 0 0,1 2 0 0 0,1 2 0 0 0,0 1 0 0 0,23-2-280 0 0,-56 13-2 0 0,86-14-60 0 0,79-3 62 0 0,-164 18-80 0 0,84-1-1460 0 0,-76 2 47 0 0,1 2 0 0 0,-1 0-1 0 0,0 1 1 0 0,10 3 1493 0 0,-4-1-2047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9 13823 0 0,'2'0'315'0'0,"12"-8"426"0"0,-12 8-409 0 0,-1 1-220 0 0,0 2-104 0 0,0 0 0 0 0,1-1 0 0 0,-1 1 0 0 0,-1 0 0 0 0,1 0 0 0 0,0 0 0 0 0,-1 0 0 0 0,1 0-1 0 0,-1 0 1 0 0,0 0 0 0 0,0 0 0 0 0,0 0 0 0 0,-1 0 0 0 0,1 0 0 0 0,-1 0 0 0 0,1 0 0 0 0,-1 0 0 0 0,-1 2-8 0 0,-3 9 349 0 0,-1-1 0 0 0,0 0 0 0 0,-6 8-349 0 0,-4 7 697 0 0,-19 38-614 0 0,-4-3 1 0 0,-35 45-84 0 0,50-73-2 0 0,-19 27 2 0 0,-31 44 0 0 0,-28 26 0 0 0,30-50 0 0 0,-28 33 0 0 0,95-109-269 0 0,23-28-4068 0 0,-6 8 3333 0 0,12-14-1042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181 208 15663 0 0,'0'0'356'0'0,"0"0"50"0"0,0 0 20 0 0,0 0-42 0 0,4 7-236 0 0,-2-6-83 0 0,0 1-1 0 0,0-1 0 0 0,0 1 1 0 0,0-1-1 0 0,1 0 1 0 0,-1 1-1 0 0,0-1 1 0 0,1 0-1 0 0,-1-1 0 0 0,1 1 1 0 0,-1 0-1 0 0,1-1 1 0 0,-1 1-1 0 0,1-1 0 0 0,-1 0 1 0 0,1 0-65 0 0,44-1 1375 0 0,-44 1-1325 0 0,19-2 358 0 0,1-1 0 0 0,-1-1 0 0 0,0-1 0 0 0,15-6-408 0 0,0 0-25 0 0,-23 7-38 0 0,1 0 1 0 0,-1-1-1 0 0,0 0 0 0 0,0-2 1 0 0,-1 1-1 0 0,13-9 63 0 0,-25 13-90 0 0,-1 1 1 0 0,0 0-1 0 0,1 0 1 0 0,-1 0-1 0 0,0-1 1 0 0,0 1-1 0 0,0 0 1 0 0,0 0 0 0 0,0 0-1 0 0,0-1 1 0 0,0 1-1 0 0,0 0 1 0 0,0 0-1 0 0,-1-1 90 0 0,1 0-172 0 0,0 0 169 0 0,0 0 0 0 0,-1 0 0 0 0,1 0 1 0 0,-1 0-1 0 0,1 0 0 0 0,-1 0 1 0 0,0 0-1 0 0,1 0 0 0 0,-1 0 1 0 0,0 1-1 0 0,0-1 0 0 0,-1 0 1 0 0,1 1-1 0 0,0-1 0 0 0,0 1 1 0 0,-1-1-1 0 0,1 1 0 0 0,-1-1 0 0 0,0 1 3 0 0,-1-1-31 0 0,0 0 0 0 0,-1 0-1 0 0,1 1 1 0 0,0 0-1 0 0,0-1 1 0 0,-1 1 0 0 0,1 0-1 0 0,-1 1 1 0 0,1-1-1 0 0,-4 0 32 0 0,-2 1-210 0 0,0 0 0 0 0,0 0-1 0 0,0 1 1 0 0,0 0 0 0 0,0 1-1 0 0,0 0 1 0 0,0 0 0 0 0,-5 3 210 0 0,-19 7 243 0 0,1 2 1 0 0,1 2 0 0 0,1 0-1 0 0,0 3 1 0 0,-21 16-244 0 0,19-11 453 0 0,9-7-401 0 0,0 2 0 0 0,2 0-1 0 0,-15 16-51 0 0,35-34 0 0 0,-10 12 0 0 0,1-1 0 0 0,0 1 0 0 0,-4 8 0 0 0,12-18 0 0 0,0 0 0 0 0,0 1 0 0 0,1-1 0 0 0,-1 1 0 0 0,1-1 0 0 0,0 1 0 0 0,0-1 0 0 0,0 1 0 0 0,0 0 0 0 0,0 0 0 0 0,1-1 0 0 0,0 1 0 0 0,0 0 0 0 0,0 0 0 0 0,0 0 0 0 0,0 0 0 0 0,1-1 0 0 0,0 1 0 0 0,0-2 1 0 0,-1 0-1 0 0,1 0 1 0 0,0-1-1 0 0,0 1 1 0 0,0 0-1 0 0,1 0 1 0 0,-1-1-1 0 0,0 1 1 0 0,0-1-1 0 0,1 1 1 0 0,-1-1-1 0 0,1 0 1 0 0,0 0-1 0 0,-1 1 1 0 0,1-1-1 0 0,0 0 1 0 0,0 0-1 0 0,-1-1 1 0 0,1 1-1 0 0,0 0 1 0 0,0-1-1 0 0,0 1 1 0 0,0-1-1 0 0,0 1 1 0 0,2-1-1 0 0,6 1-71 0 0,0 0-1 0 0,-1-1 1 0 0,1-1 0 0 0,8 0 71 0 0,-10 0-129 0 0,9-1-925 0 0,1-1 0 0 0,10-3 1054 0 0,4-2-6139 0 0</inkml:trace>
  <inkml:trace contextRef="#ctx0" brushRef="#br0" timeOffset="1">656 589 17503 0 0,'0'0'399'0'0,"-1"-2"60"0"0,0 0-371 0 0,0-1 0 0 0,0 1 1 0 0,0-1-1 0 0,1 1 1 0 0,-1-1-1 0 0,1 1 1 0 0,0-1-1 0 0,0 0 0 0 0,0 1 1 0 0,0-1-1 0 0,0 1 1 0 0,1-3-89 0 0,-1 0 14 0 0,0 1 1 0 0,0-1 0 0 0,0 0 0 0 0,0 0-1 0 0,-1-1-14 0 0,0 1 171 0 0,0 0 0 0 0,0-1 0 0 0,1 1 0 0 0,-1-1 0 0 0,1 1 0 0 0,1 0 0 0 0,-1-1 0 0 0,1-2-171 0 0,0 2 188 0 0,-1 0-1 0 0,0 0 1 0 0,0 0-1 0 0,0 0 1 0 0,-1-1-188 0 0,1 2 159 0 0,-1 0-1 0 0,1 0 1 0 0,0 0-1 0 0,0 0 1 0 0,1 0 0 0 0,-1-1-1 0 0,2-3-158 0 0,1-2 294 0 0,-1 3-255 0 0,0 1 0 0 0,0 0 1 0 0,1-1-1 0 0,0 1 0 0 0,0 0 1 0 0,1 1-1 0 0,0-1 0 0 0,4-6-39 0 0,9-6 7 0 0,1-1 0 0 0,0 2 0 0 0,1 1 0 0 0,9-6-7 0 0,86-58-251 0 0,-93 67 73 0 0,33-19-2963 0 0,24-10 3141 0 0,-29 16-2707 0 0,-24 14 1172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45 13823 0 0,'0'0'630'0'0,"0"0"-13"0"0,0 1-393 0 0,-5 18 639 0 0,0 0 1 0 0,2 0-1 0 0,-1 17-863 0 0,-5 33 1374 0 0,-2-24-1350 0 0,4-18 520 0 0,1 1-1 0 0,2-1 0 0 0,0 1 0 0 0,2 9-543 0 0,2 3 1899 0 0,25-44-803 0 0,-13 0-998 0 0,0-1-1 0 0,0 0 1 0 0,0-1 0 0 0,-1 0 0 0 0,0-1 0 0 0,-1 0-1 0 0,1 0-97 0 0,16-15 433 0 0,25-24-433 0 0,-15 10 0 0 0,2 1 0 0 0,1 2 0 0 0,1 2 0 0 0,16-7 0 0 0,161-87-7669 0 0,-193 112 5633 0 0,-2 3-11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9 13823 0 0,'0'0'315'0'0,"0"0"45"0"0,0 0 21 0 0,0 0-49 0 0,0 0-149 0 0,0 0 194 0 0,-15-8 1062 0 0,10 8-1415 0 0,0 0 0 0 0,0 1 0 0 0,0-1 0 0 0,0 1-1 0 0,1 1 1 0 0,-1-1 0 0 0,-2 1-24 0 0,-14 4-2 0 0,0-2 2 0 0,0 1 0 0 0,1 1 0 0 0,-1 1 0 0 0,1 1 0 0 0,1 1 0 0 0,-1 0 0 0 0,-13 10 0 0 0,15-7 12 0 0,6-5 74 0 0,0 2 0 0 0,0-1 0 0 0,1 1 1 0 0,0 1-1 0 0,-9 10-86 0 0,14-13 257 0 0,0 0 10 0 0,0 0-1 0 0,1 0 0 0 0,-1 1 1 0 0,1-1-1 0 0,0 3-266 0 0,-13 18 16 0 0,11-17-16 0 0,8-1 0 0 0,0-8 3 0 0,-1-1-1 0 0,1 1 0 0 0,0-1 0 0 0,0 1 1 0 0,0-1-1 0 0,-1 1 0 0 0,1-1 1 0 0,1 0-1 0 0,-1 1 0 0 0,0-1 1 0 0,0 0-1 0 0,0 0 0 0 0,1 0 1 0 0,-1 0-1 0 0,1 0 0 0 0,-1 0 0 0 0,1 0 1 0 0,-1 0-1 0 0,1-1 0 0 0,-1 1 1 0 0,1 0-1 0 0,-1-1 0 0 0,1 0 1 0 0,0 1-1 0 0,0-1 0 0 0,0 0-2 0 0,4 0 125 0 0,0 0-1 0 0,0 0 0 0 0,-1-1 1 0 0,1 1-1 0 0,0-2 0 0 0,-1 1 1 0 0,2-1-125 0 0,20-5 279 0 0,-1-2 1 0 0,1 0-1 0 0,-1-2 0 0 0,4-4-279 0 0,26-7-64 0 0,-54 21-273 0 0,-2 1-138 0 0,0 0-33 0 0,0 6 130 0 0,0-4 360 0 0,0 0 1 0 0,0 0-1 0 0,0 0 0 0 0,0 0 1 0 0,0 0-1 0 0,0 0 1 0 0,-1 0-1 0 0,1 0 0 0 0,-1 0 1 0 0,0 0-1 0 0,1-1 1 0 0,-1 1-1 0 0,0 0 0 0 0,0 0 1 0 0,0 0-1 0 0,-1-1 1 0 0,1 1-1 0 0,0-1 0 0 0,0 1 1 0 0,-1-1-1 0 0,-1 2 18 0 0,2-2-725 0 0,1-1-246 0 0,3 0-997 0 0,10 0-3828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19351 0 0,'0'0'439'0'0,"-10"14"1225"0"0,-109 169-1648 0 0,72-112-15 0 0,-149 257-1 0 0,72-113 0 0 0,117-205-67 0 0,1 1 0 0 0,1 1 1 0 0,-1-1-1 0 0,2 1 0 0 0,0 0 0 0 0,-2 6 67 0 0,-5 18-2245 0 0,6-23-4581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 11975 0 0,'0'0'32'0'0,"0"0"-1"0"0,0 0 1 0 0,0 0 0 0 0,0-1-1 0 0,-1 1 1 0 0,1 0-1 0 0,0 0 1 0 0,0 0-1 0 0,0 0 1 0 0,0 0-1 0 0,0 0 1 0 0,0-1-1 0 0,-1 1 1 0 0,1 0 0 0 0,0 0-1 0 0,0 0 1 0 0,0 0-1 0 0,0 0 1 0 0,-1 0-1 0 0,1 0 1 0 0,0 0-1 0 0,0 0 1 0 0,0 0-1 0 0,0 0 1 0 0,-1 0 0 0 0,1 0-1 0 0,0 0 1 0 0,0 0-1 0 0,0 0 1 0 0,0 0-1 0 0,-1 0 1 0 0,1 0-1 0 0,0 0 1 0 0,0 0-1 0 0,0 0-31 0 0,-8 5 604 0 0,-8 14 299 0 0,12-14-374 0 0,-207 277 3779 0 0,170-236-4308 0 0,36-39-64 0 0,4-6-273 0 0,1-1-138 0 0,0 0-1158 0 0,0 0-4506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13823 0 0,'-7'7'304'0'0,"0"0"64"0"0,-2 2 16 0 0,4 0 0 0 0,3 0-312 0 0,-1 3-72 0 0,-6 2 0 0 0,5 0 0 0 0,8-3-1216 0 0,-4-11-256 0 0,0 0-48 0 0,16 19-16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2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13823 0 0,'0'0'315'0'0,"0"0"45"0"0,0 0 21 0 0,0 0-49 0 0,-1 2-220 0 0,-2 2-107 0 0,0 0-1 0 0,0-1 0 0 0,0 1 1 0 0,-1-1-1 0 0,1 0 0 0 0,-1 0 1 0 0,1 0-1 0 0,-1 0 0 0 0,-1 0-4 0 0,-22 17 896 0 0,13-7-525 0 0,0-1 0 0 0,-14 9-371 0 0,-22 17 375 0 0,28-20-132 0 0,-22 14-243 0 0,27-21 172 0 0,1 1 0 0 0,0 1 0 0 0,0 1 0 0 0,-10 11-172 0 0,6-3 633 0 0,9-10-472 0 0,0 1 1 0 0,1-1-1 0 0,-5 10-161 0 0,14-20-57 0 0,0 0 0 0 0,-1 1-1 0 0,1-1 1 0 0,-1 0 0 0 0,0 0-1 0 0,0 0 1 0 0,-1 1 57 0 0,2-3-475 0 0,1 0-33 0 0,0 0 66 0 0,4 4 362 0 0,1 0 0 0 0,-1-1 1 0 0,1 0-1 0 0,0 0 0 0 0,-1 0 1 0 0,1-1-1 0 0,0 1 1 0 0,1-1-1 0 0,-1 0 0 0 0,2 0 80 0 0,12 3-815 0 0,0-1-1 0 0,6 0 816 0 0,11 2-714 0 0,7 0 389 0 0,-28-4 147 0 0,0 1 0 0 0,0 0 1 0 0,1 1 177 0 0,-11-3-26 0 0,0 1 0 0 0,0 0-1 0 0,0 0 1 0 0,0 1 0 0 0,-1 0 0 0 0,1-1 0 0 0,-1 1 0 0 0,0 1-1 0 0,0-1 1 0 0,4 4 26 0 0,46 56 876 0 0,-48-57-634 0 0,-2 1 1 0 0,1-1-1 0 0,-1 1 0 0 0,0-1 0 0 0,0 1 0 0 0,-1 1 0 0 0,0-1 0 0 0,0 0 1 0 0,0 1-1 0 0,-1-1 0 0 0,-1 1 0 0 0,1 0 0 0 0,-1 3-242 0 0,0-8 77 0 0,-1 0-1 0 0,-1 0 1 0 0,1 0 0 0 0,0 0-1 0 0,-1 0 1 0 0,1 1-1 0 0,-1-1 1 0 0,0 0 0 0 0,0-1-1 0 0,0 1 1 0 0,0 0-1 0 0,-1 0 1 0 0,1 0 0 0 0,-1-1-1 0 0,1 1 1 0 0,-1-1-1 0 0,0 1 1 0 0,0-1 0 0 0,0 0-1 0 0,-1 1 1 0 0,1-1-1 0 0,-1 0-76 0 0,-4 2 87 0 0,0-1-1 0 0,0 1 1 0 0,0-1 0 0 0,0-1-1 0 0,0 0 1 0 0,0 0-1 0 0,-5 1-86 0 0,-13 3 216 0 0,11-2 78 0 0,0-1 1 0 0,0 0 0 0 0,0-2-1 0 0,-1 1 1 0 0,-12-2-295 0 0,-18-1 142 0 0,-10-4-142 0 0,15 1-10 0 0,8 0 29 0 0,-14 0-2240 0 0,43 3-2549 0 0,-5-3-1474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3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13823 0 0,'0'0'315'0'0,"-1"1"45"0"0,-1 2-293 0 0,0 1 1 0 0,-1-1-1 0 0,1 0 1 0 0,-1 0-1 0 0,0 0 1 0 0,0-1-1 0 0,0 1 0 0 0,0-1 1 0 0,0 1-1 0 0,0-1 1 0 0,-3 1-68 0 0,-8 7 95 0 0,-179 136-95 0 0,-112 84 0 0 0,150-107 0 0 0,140-111 0 0 0,-8 10 0 0 0,0 0 0 0 0,2 2 0 0 0,1 0 0 0 0,0 1 0 0 0,2 1 0 0 0,1 1 0 0 0,0 3 0 0 0,11-19 73 0 0,1-1 0 0 0,1 1 0 0 0,0-1 0 0 0,0 1 0 0 0,1 0-1 0 0,0 1 1 0 0,1-1 0 0 0,0 0 0 0 0,1 1 0 0 0,0-1 0 0 0,1 1 0 0 0,1-1-1 0 0,-1 1 1 0 0,2-1 0 0 0,0 1 0 0 0,0-1 0 0 0,1 0 0 0 0,0 0 0 0 0,1 0-1 0 0,0 0 1 0 0,1-1 0 0 0,0 0 0 0 0,1 1 0 0 0,0-2 0 0 0,0 1 0 0 0,1-1-1 0 0,0 0 1 0 0,4 3-73 0 0,22 19 410 0 0,2 0-1 0 0,1-3 1 0 0,1-1 0 0 0,1-1-1 0 0,15 5-409 0 0,-36-22 0 0 0,-13-8 0 0 0,0 1 0 0 0,-1 0 0 0 0,1 0 0 0 0,0 0 0 0 0,-1 1 0 0 0,0-1 0 0 0,1 1 0 0 0,3 6 72 0 0,-6-7 299 0 0,-1-2 117 0 0,0 0 21 0 0,0 0-66 0 0,1 1-294 0 0,-1-1-149 0 0,0 0 1 0 0,1 0-1 0 0,-1 0 0 0 0,0 0 1 0 0,0 0-1 0 0,0 1 0 0 0,0-1 1 0 0,1 0-1 0 0,-1 0 0 0 0,0 0 1 0 0,0 0-1 0 0,0 0 0 0 0,0 1 1 0 0,0-1-1 0 0,0 0 0 0 0,0 0 1 0 0,0 0-1 0 0,0 1 0 0 0,1-1 1 0 0,-1 0-1 0 0,0 0 0 0 0,0 0 0 0 0,0 1 1 0 0,0-1-1 0 0,0 0 0 0 0,0 0 1 0 0,0 0-1 0 0,0 1 0 0 0,0-1 1 0 0,0 0-1 0 0,0 0 0 0 0,-1 0 1 0 0,1 1-1 0 0,0-1 0 0 0,0 0 1 0 0,0 0-1 0 0,0 0 0 0 0,0 1 1 0 0,0-1-1 0 0,0 0 0 0 0,0 0 1 0 0,-1 0-1 0 0,1 0 0 0 0,0 0 1 0 0,0 1-1 0 0,0-1 0 0 0,0 0 0 0 0,-1 0 1 0 0,1 0-1 0 0,0 0 0 0 0,0 0 1 0 0,0 0-1 0 0,0 0 0 0 0,-1 0 1 0 0,1 1-1 0 0,-10 1-3 0 0,9-2 4 0 0,-15 3-585 0 0,11-4-371 0 0,3 0 292 0 0,0 0-4107 0 0,2 1-1474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5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976 0 8287 0 0,'0'0'191'0'0,"0"0"26"0"0,0 0 9 0 0,0 0 42 0 0,0 0 158 0 0,0 0 72 0 0,0 0 12 0 0,0 0 2 0 0,0 0 0 0 0,0 0 0 0 0,0 0 0 0 0,0 0 0 0 0,0 0 0 0 0,0 0 0 0 0,0 0 0 0 0,5 9 2560 0 0,-5-8-2986 0 0,-1 1-1 0 0,1 0 0 0 0,0-1 0 0 0,-1 1 1 0 0,1-1-1 0 0,-1 1 0 0 0,0-1 0 0 0,1 1 1 0 0,-1-1-1 0 0,0 1 0 0 0,0-1 0 0 0,0 0 1 0 0,0 1-1 0 0,0-1 0 0 0,0 0 1 0 0,-1 0-1 0 0,1 0 0 0 0,0 0 0 0 0,-1 0 1 0 0,1 0-1 0 0,-1 1-85 0 0,-7 3-101 0 0,1-1 1 0 0,0 0-1 0 0,-6 2 101 0 0,3-2 143 0 0,-10 6-143 0 0,-40 18 0 0 0,-2-3 0 0 0,-53 15 0 0 0,42-19 0 0 0,25-6 0 0 0,-20 2 0 0 0,20-9 0 0 0,0-1 0 0 0,-20-1 0 0 0,60-6 0 0 0,1-1 0 0 0,-1 0 0 0 0,1 0 0 0 0,0-1 0 0 0,0 0 0 0 0,0-1 0 0 0,0 0 0 0 0,0 0 0 0 0,6 2-33 0 0,1 1-1 0 0,-1-1 0 0 0,1 0 0 0 0,0 0 1 0 0,-1 0-1 0 0,1-1 0 0 0,0 1 1 0 0,0 0-1 0 0,0 0 0 0 0,0-1 1 0 0,0 1-1 0 0,0-1 0 0 0,0 1 1 0 0,0-1-1 0 0,1 1 0 0 0,-1-1 0 0 0,1 1 1 0 0,-1-1-1 0 0,1 1 0 0 0,-1-1 1 0 0,1 0-1 0 0,0 1 0 0 0,0-1 1 0 0,0 0-1 0 0,0 1 0 0 0,0-3 34 0 0,16-7-1036 0 0,-14 10 1358 0 0,-2 1 152 0 0,0 0 34 0 0,0 0-65 0 0,-9-2-278 0 0,6 1-165 0 0,0 1 0 0 0,0-1 0 0 0,1 1 0 0 0,-1 0 0 0 0,0 0 0 0 0,0 0 0 0 0,0 0 0 0 0,0 0 0 0 0,0 1 0 0 0,0-1 0 0 0,0 1 0 0 0,0 0 0 0 0,0 0 0 0 0,1 0 0 0 0,-3 1 0 0 0,1 1 0 0 0,-1 0 0 0 0,0 0 0 0 0,1 1 0 0 0,0 0 0 0 0,-1 0 0 0 0,0 1 0 0 0,-16 14 0 0 0,5-6 0 0 0,1 0 0 0 0,0 0 0 0 0,1 2 0 0 0,1 0 0 0 0,0 0 0 0 0,-2 5 0 0 0,13-14 0 0 0,5-4 0 0 0,3-3 0 0 0,2 1 0 0 0,1-1 0 0 0,-1 2 0 0 0,6 0 0 0 0,-8-1 0 0 0,-1 1 0 0 0,1-1 0 0 0,0 0 0 0 0,0-1 0 0 0,0 1 0 0 0,0-1 0 0 0,4-1 0 0 0,5-3 0 0 0,-7 2 0 0 0,0 0 0 0 0,-1 1 0 0 0,1 0 0 0 0,8 0 0 0 0,12-1 0 0 0,-14 1 0 0 0,-1 1 0 0 0,1 0 0 0 0,0 1 0 0 0,-1 1 0 0 0,1 0 0 0 0,-1 0 0 0 0,1 1 0 0 0,0 2 0 0 0,7 1 0 0 0,-10-2 0 0 0,0 0 0 0 0,-1 0 0 0 0,1 1 0 0 0,-1 1 0 0 0,37 13 0 0 0,3 2 0 0 0,-45-18 0 0 0,0 1 0 0 0,-1-1 0 0 0,0 1 0 0 0,0 0 0 0 0,0 0 0 0 0,0 1 0 0 0,0-1 0 0 0,3 5 0 0 0,-5-5 68 0 0,0 0-1 0 0,0 0 0 0 0,-1 1 0 0 0,1-1 1 0 0,-1 0-1 0 0,0 1 0 0 0,0-1 1 0 0,0 1-1 0 0,0 0 0 0 0,-1-1 1 0 0,1 1-1 0 0,-1 0 0 0 0,0-1 1 0 0,0 1-1 0 0,0 0 0 0 0,-1-1 1 0 0,1 1-1 0 0,-1 0 0 0 0,0-1 1 0 0,0 1-1 0 0,0-1 0 0 0,-1 2-67 0 0,-2 5 95 0 0,-1 1-1 0 0,0-1 1 0 0,0 0-1 0 0,-1 0 1 0 0,-1-1-1 0 0,-4 6-94 0 0,4-7 0 0 0,0-1 0 0 0,0 1 0 0 0,-1-2 0 0 0,0 1 0 0 0,0-1 0 0 0,0 0 0 0 0,-1-1 0 0 0,0 0 0 0 0,0 0 0 0 0,-6 1 0 0 0,-16 5 0 0 0,1-1 0 0 0,-24 3 0 0 0,-2 2 0 0 0,7-3 0 0 0,25-7 0 0 0,0 2 0 0 0,-13 5 0 0 0,-10 1 0 0 0,9-2 0 0 0,34-9-51 0 0,9 0-209 0 0,11-2-681 0 0,-8-1 204 0 0,1 0-1 0 0,0-1 0 0 0,-1-1 1 0 0,4-1 737 0 0,19-7-1534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5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 13823 0 0,'0'0'630'0'0,"1"-1"-13"0"0,7-2-393 0 0,2 2-199 0 0,-2 3 49 0 0,-7-1 302 0 0,-1-1 113 0 0,0 0 20 0 0,0 0 3 0 0,0 0 0 0 0,0 0 0 0 0,-11 16 1024 0 0,3-9-1263 0 0,-1-1-1 0 0,0 1 1 0 0,-1-2-1 0 0,1 1 1 0 0,-1-1-1 0 0,-7 2-272 0 0,-5 4-3 0 0,5-1 3 0 0,0 0 0 0 0,-13 11 0 0 0,-20 13 0 0 0,-5 0 0 0 0,-32 17 0 0 0,75-45 0 0 0,1 0 0 0 0,-1 1 0 0 0,2 0 0 0 0,-1 0 0 0 0,1 1 0 0 0,0 1 0 0 0,0-1 0 0 0,1 2 0 0 0,0 0 0 0 0,-24 31 0 0 0,20-26 0 0 0,0 2 0 0 0,1 0 0 0 0,0 0 0 0 0,2 1 0 0 0,0 0 0 0 0,8-12 0 0 0,0-1 0 0 0,1 0 0 0 0,-1 1 0 0 0,1-1 0 0 0,1 1 0 0 0,-1 0 0 0 0,1-5 0 0 0,0-1 0 0 0,0 1 0 0 0,0-1 0 0 0,0 1 0 0 0,-1-1 0 0 0,1 1 0 0 0,0-1 0 0 0,1 1 0 0 0,-1-1 0 0 0,0 1 0 0 0,0 0 0 0 0,0-1 0 0 0,0 1 0 0 0,0-1 0 0 0,0 1 0 0 0,1-1 0 0 0,-1 1 0 0 0,0-1 0 0 0,0 1 0 0 0,1-1 0 0 0,-1 1 0 0 0,0-1 0 0 0,1 0 0 0 0,-1 1 0 0 0,1-1 0 0 0,-1 1 0 0 0,0-1 0 0 0,1 0 0 0 0,-1 1 0 0 0,1-1 0 0 0,-1 0 0 0 0,1 0 0 0 0,-1 1 0 0 0,1-1 0 0 0,0 0 0 0 0,6 5-6 0 0,0 0 0 0 0,0-1 0 0 0,1 0 0 0 0,0-1 1 0 0,-1 0-1 0 0,9 3 6 0 0,23 9 478 0 0,-19-6-51 0 0,1 0 1 0 0,0-2-1 0 0,0-1 1 0 0,7 2-428 0 0,89 13-218 0 0,-76-14 331 0 0,-28-6-76 0 0,0-1 0 0 0,-1 0 0 0 0,1 0 0 0 0,0-1 0 0 0,0-1-1 0 0,-1 0 1 0 0,1-1 0 0 0,-1 0 0 0 0,0-1 0 0 0,0-1 0 0 0,0 1 0 0 0,9-6-37 0 0,24-11 849 0 0,14-6-109 0 0,-13 4-721 0 0,-29 15-20 0 0,1-1 0 0 0,-1-1 0 0 0,12-9 1 0 0,-21 13-26 0 0,1-1-188 0 0,0 0 0 0 0,0 0 0 0 0,-1-1 0 0 0,0 0 0 0 0,2-4 214 0 0,-8 10-41 0 0,0 0 0 0 0,-1-1 1 0 0,1 1-1 0 0,-1-1 0 0 0,1 0 0 0 0,-1 1 1 0 0,0-1-1 0 0,0 0 0 0 0,0 0 1 0 0,-1 0-1 0 0,1 0 0 0 0,-1 0 1 0 0,1 0-1 0 0,-1 0 0 0 0,0 0 0 0 0,0 0 1 0 0,0 0-1 0 0,-1 0 0 0 0,1 0 1 0 0,-1 1-1 0 0,1-1 0 0 0,-2-2 41 0 0,-2-7-36 0 0,4 11 19 0 0,0-1 0 0 0,-1 0 0 0 0,1 0 0 0 0,0 1 0 0 0,-1-1 0 0 0,0 0 0 0 0,1 1 0 0 0,-1-1 0 0 0,0 1 0 0 0,0-1 0 0 0,0 1 1 0 0,0-1-1 0 0,0 1 0 0 0,0-1 0 0 0,-1 1 0 0 0,1 0 0 0 0,0 0 0 0 0,-1 0 0 0 0,1-1 0 0 0,-1 2 0 0 0,1-1 0 0 0,-1 0 0 0 0,1 0 0 0 0,-2 0 17 0 0,-17-10-1084 0 0,16 8 1041 0 0,0 0-1 0 0,0 1 1 0 0,0 0-1 0 0,0 0 1 0 0,-1 0 0 0 0,1 1-1 0 0,-1-1 1 0 0,1 1-1 0 0,-1 0 1 0 0,0 0 0 0 0,1 1-1 0 0,-3-1 44 0 0,-36-4 0 0 0,19 2 0 0 0,12 2 0 0 0,0 1 0 0 0,0 0 0 0 0,-3 2 0 0 0,3-2 0 0 0,7 1 0 0 0,1 0 0 0 0,0 0 0 0 0,0 0 0 0 0,0 1 0 0 0,0-1 0 0 0,0 1 0 0 0,0 0 0 0 0,0 0 0 0 0,1 0 0 0 0,-1 1 0 0 0,-4 3 0 0 0,-1 0 0 0 0,1 0 0 0 0,-4 6 0 0 0,7-7 0 0 0,0 1 0 0 0,1 0 0 0 0,0-1 0 0 0,0 1 0 0 0,1 0 0 0 0,0 1 0 0 0,0-1 0 0 0,0 1 0 0 0,1-1 0 0 0,-2 6 0 0 0,2-2 0 0 0,0 0 0 0 0,0 0 0 0 0,1 0 0 0 0,0 0 0 0 0,1 0 0 0 0,0 0 0 0 0,1 2 0 0 0,1 20-32 0 0,2 18 1891 0 0,-4-50-1859 0 0,0 0 0 0 0,0 1 1 0 0,0-1-1 0 0,0 0 0 0 0,0 1 0 0 0,0-1 1 0 0,0 0-1 0 0,0 1 0 0 0,0-1 0 0 0,0 0 1 0 0,0 1-1 0 0,0-1 0 0 0,0 0 0 0 0,0 1 1 0 0,1-1-1 0 0,-1 0 0 0 0,0 1 0 0 0,0-1 1 0 0,0 0-1 0 0,1 0 0 0 0,-1 1 0 0 0,0-1 1 0 0,0 0-1 0 0,1 0 0 0 0,-1 1 0 0 0,0-1 1 0 0,1 0-1 0 0,-1 0 0 0 0,0 0 0 0 0,1 0 1 0 0,-1 1-1 0 0,0-1 0 0 0,1 0 1 0 0,-1 0-1 0 0,0 0 0 0 0,1 0 0 0 0,-1 0 1 0 0,0 0-1 0 0,1 0 0 0 0,-1 0 0 0 0,0 0 1 0 0,1 0-1 0 0,-1 0 0 0 0,0 0 0 0 0,1 0 1 0 0,-1 0-1 0 0,0 0 0 0 0,1 0 0 0 0,-1-1 1 0 0,0 1-1 0 0,1 0 0 0 0,-1 0-49 0 0,6-1-451 0 0,0-1-1 0 0,-1 0 1 0 0,1 1 0 0 0,-1-2 0 0 0,0 1 0 0 0,1-1 0 0 0,-1 0 0 0 0,3-2 500 0 0,14-10-1534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85 11975 0 0,'1'2'267'0'0,"32"43"681"0"0,-24-30-466 0 0,1-1-1 0 0,1-1 0 0 0,0 0 0 0 0,4 3-481 0 0,-10-11 313 0 0,1-1 0 0 0,-1 1-1 0 0,1-2 1 0 0,-1 1 0 0 0,1 0 0 0 0,0-1-1 0 0,0 0 1 0 0,1-1 0 0 0,-1 1-1 0 0,1-1 1 0 0,-1-1 0 0 0,4 2-313 0 0,-1-2 221 0 0,-1-1-1 0 0,1 1 1 0 0,-1-1 0 0 0,1-1 0 0 0,0 1 0 0 0,-1-2 0 0 0,1 1-1 0 0,-1-1 1 0 0,6-2-221 0 0,0 0 111 0 0,0-1-1 0 0,-1-1 1 0 0,1 0 0 0 0,-2-1-1 0 0,1 0 1 0 0,2-3-111 0 0,-7 5-5 0 0,-1-1 0 0 0,-1 1 0 0 0,1-1 1 0 0,-1-1-1 0 0,0 1 0 0 0,0-1 0 0 0,-1 0 1 0 0,0 0-1 0 0,0-1 0 0 0,3-6 5 0 0,-6 10-18 0 0,-1 0 0 0 0,0 0 0 0 0,0 0 0 0 0,-1 0 0 0 0,1 0 0 0 0,-1 0 0 0 0,0-1 0 0 0,0 1 0 0 0,0 0 0 0 0,-1 0 0 0 0,1 0 0 0 0,-1 0 0 0 0,0 0 0 0 0,0 0 0 0 0,-1 0 0 0 0,0-1 18 0 0,-2-10-588 0 0,3 13 443 0 0,1 1-1 0 0,-1-1 1 0 0,0 0 0 0 0,0 1-1 0 0,1-1 1 0 0,-1 1 0 0 0,-1-1-1 0 0,1 1 1 0 0,0 0 0 0 0,0-1-1 0 0,0 1 1 0 0,-1 0 0 0 0,1 0-1 0 0,0 0 1 0 0,-1 0 0 0 0,1 0-1 0 0,-1 0 1 0 0,0 0-1 0 0,1 1 1 0 0,-1-1 0 0 0,0 1-1 0 0,1-1 1 0 0,-1 1 0 0 0,0-1-1 0 0,0 1 1 0 0,1 0 0 0 0,-1 0-1 0 0,0 0 1 0 0,-1 0 145 0 0,-4 0-483 0 0,0 0 1 0 0,0 1-1 0 0,0 0 1 0 0,1 0-1 0 0,-1 0 1 0 0,0 1-1 0 0,-1 1 483 0 0,-6 2-263 0 0,0 1 0 0 0,1 1 0 0 0,0 1 0 0 0,0-1 0 0 0,1 2 0 0 0,-5 4 263 0 0,-22 20-143 0 0,-6 9 143 0 0,40-37 6 0 0,4-4 0 0 0,-46 43 1520 0 0,2 2 0 0 0,-4 11-1526 0 0,36-42 335 0 0,2 0-1 0 0,0 1 1 0 0,1 1 0 0 0,1 0 0 0 0,0 0 0 0 0,1 1-1 0 0,1 0 1 0 0,1 0 0 0 0,-2 9-335 0 0,7-23 11 0 0,0 0 0 0 0,1 1 0 0 0,-1-1 0 0 0,1 0 0 0 0,0 0 0 0 0,0 1 0 0 0,0-1 0 0 0,1 0 0 0 0,0 0 0 0 0,0 1 0 0 0,0-1 0 0 0,0 0-1 0 0,2 3-10 0 0,-2-5-114 0 0,0 1-1 0 0,0-1 0 0 0,0 0 0 0 0,1 0 0 0 0,-1 0 0 0 0,1-1 0 0 0,0 1 0 0 0,-1 0 0 0 0,1 0 0 0 0,0-1 0 0 0,0 1 115 0 0,1-1-427 0 0,-1 1 0 0 0,1-1-1 0 0,-1 0 1 0 0,1 0-1 0 0,0 0 1 0 0,-1 0 0 0 0,1 0-1 0 0,0-1 1 0 0,-1 1 0 0 0,1-1-1 0 0,0 0 428 0 0,21 1-4968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5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95 10135 0 0,'0'0'231'0'0,"0"0"29"0"0,-1 2 19 0 0,1-1-262 0 0,0 0-1 0 0,-1 1 1 0 0,1-1 0 0 0,-1 0 0 0 0,1 0 0 0 0,-1 0 0 0 0,0 1 0 0 0,1-1 0 0 0,-1 0 0 0 0,0 0 0 0 0,0 0-1 0 0,0 0 1 0 0,0 0 0 0 0,0 0 0 0 0,0-1 0 0 0,0 1 0 0 0,0 0 0 0 0,-1 0-17 0 0,-25 12-23 0 0,-1 0 920 0 0,-21 15 2282 0 0,15-9-1682 0 0,33-18-1433 0 0,0-1 0 0 0,0 1 0 0 0,0-1 0 0 0,0 1 0 0 0,0-1 0 0 0,0 0 0 0 0,0 1 0 0 0,0-1 0 0 0,0 0 0 0 0,0 0 0 0 0,0 1 0 0 0,-1-1 0 0 0,1 0 0 0 0,0 0 0 0 0,0 0 0 0 0,-1-1-64 0 0,1 1 512 0 0,1 0 0 0 0,0 0 0 0 0,0 0 0 0 0,1-1 0 0 0,4-3-124 0 0,1 0 1 0 0,0 0-1 0 0,-1 1 0 0 0,1 0 0 0 0,0 0 1 0 0,5-1-389 0 0,12-7 674 0 0,25-13-617 0 0,1 3 1 0 0,1 1-1 0 0,22-3-57 0 0,-39 14-4 0 0,21-1 4 0 0,4-1 447 0 0,14-3 1158 0 0,48-3-1605 0 0,-19 12 0 0 0,-96 4 1 0 0,3 0-10 0 0,0 1-1 0 0,1 0 1 0 0,-1 0 0 0 0,0 0 0 0 0,0 1-1 0 0,0 0 1 0 0,5 2 9 0 0,-11-3-337 0 0,-2 0-138 0 0,0 0-33 0 0,0 0 65 0 0,1 1 294 0 0,0-1 148 0 0,0 1 0 0 0,-1-1 0 0 0,1 0 0 0 0,0 1 0 0 0,-1-1 0 0 0,1 1-1 0 0,0-1 1 0 0,-1 1 0 0 0,1-1 0 0 0,-1 1 0 0 0,1-1 0 0 0,-1 1 0 0 0,1 0 0 0 0,-1-1 0 0 0,0 1 0 0 0,1 0 1 0 0,-2 4 3 0 0,1-4-5 0 0,0 5 2 0 0,-1 0 0 0 0,0-1 0 0 0,0 1 0 0 0,0-1 0 0 0,-1 1 0 0 0,0-1 0 0 0,0 0 0 0 0,0 1 0 0 0,-2 1 0 0 0,-7 13 0 0 0,-11 15 0 0 0,5-9 0 0 0,-25 39 0 0 0,-4-1 0 0 0,-2-3 0 0 0,-2-1 0 0 0,-27 20 0 0 0,53-55 0 0 0,5-5 0 0 0,-1-1 0 0 0,-2 0 0 0 0,11-9 0 0 0,0 1 0 0 0,1 0 0 0 0,0 0 0 0 0,1 1 0 0 0,-2 4 0 0 0,7-11-21 0 0,1 0 1 0 0,0 0-1 0 0,0 0 0 0 0,0 1 0 0 0,0-1 0 0 0,1 1 1 0 0,0 0-1 0 0,0 0 0 0 0,1 0 0 0 0,-1 5 21 0 0,1-10-1079 0 0,3-1-370 0 0,9-5-72 0 0,3-4-14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6:5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0,'0'0'267'0'0,"0"0"42"0"0,0 0 17 0 0,0 0-28 0 0,0 0-58 0 0,0 0 491 0 0,0 0 238 0 0,0 0 45 0 0,0 7 299 0 0,1-6 4747 0 0,7-4-6043 0 0,-1 4 55 0 0,-5 0 299 0 0,-2-1 117 0 0,0 0 21 0 0,0 1-66 0 0,1 7-294 0 0,-1 1-133 0 0,-1 2-16 0 0,2-1-64 0 0,-1-8-273 0 0,0-2-138 0 0,0 0-33 0 0,0 0-208 0 0,0 0-857 0 0,0 0-379 0 0,4 1-80 0 0,12 5-15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0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0,'0'0'142'0'0,"0"0"22"0"0,0 0 13 0 0,0 0 55 0 0,0 0 181 0 0,0 0 78 0 0,0 0 18 0 0,0 0 3 0 0,0 0 0 0 0,0 0 0 0 0,0 0 0 0 0,0 0 0 0 0,0 0 0 0 0,0 0 0 0 0,0 0 0 0 0,0 0-69 0 0,2 2-294 0 0,0 0-70 0 0,0-1 0 0 0,1 0 0 0 0,-1 1 0 0 0,0-1 0 0 0,0 0 0 0 0,1 0 0 0 0,-1-1-1 0 0,1 1 1 0 0,-1 0 0 0 0,1-1 0 0 0,-1 1 0 0 0,2-1-79 0 0,-2 0 509 0 0,-2 0-66 0 0,1 0-294 0 0,5-1-61 0 0,-4 1 283 0 0,-2 0 117 0 0,0 0 21 0 0,0 0-66 0 0,1 1-294 0 0,4 7-133 0 0,-1 0 56 0 0,-4-6 299 0 0,0-2 117 0 0,0 0 21 0 0,0 0-66 0 0,2-1-294 0 0,4-3-133 0 0,13-5 990 0 0,-14 6-17 0 0,-4 2-1370 0 0,0 0-70 0 0,-1 1-49 0 0,0 0 59 0 0,-4 11 275 0 0,-7 33 2078 0 0,10-43-2233 0 0,1-1-154 0 0,0 0-851 0 0,0 0-3444 0 0,0 0-1474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0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 8287 0 0,'-8'-3'35'0'0,"0"1"283"0"0,1 0 4225 0 0,7 6-4175 0 0,0 1 980 0 0,0-2 3160 0 0,-1 5-4492 0 0,-6-1-16 0 0,4-4 9 0 0,-8 8-879 0 0,10-10-3613 0 0,1-1-1565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0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8287 0 0,'0'0'382'0'0,"0"0"-8"0"0,2-2-170 0 0,8-6 686 0 0,1 0 0 0 0,-2 0-1 0 0,0-1 1 0 0,0-1-1 0 0,4-4-889 0 0,-12 12 512 0 0,-1 2 0 0 0,0-2 291 0 0,2-1-1027 0 0,11 3 4349 0 0,-9 0-3852 0 0,0 0 0 0 0,0 0 0 0 0,0-1-1 0 0,0 1 1 0 0,0-1 0 0 0,0 0 0 0 0,0 0-1 0 0,2-1-272 0 0,-3 1-13 0 0,0 0 0 0 0,0 0-1 0 0,0 0 1 0 0,1 1-1 0 0,-1-1 1 0 0,0 1-1 0 0,0 0 1 0 0,1 0 0 0 0,-1 0-1 0 0,2 0 14 0 0,0 1 35 0 0,-1-1 0 0 0,1-1 0 0 0,-1 1 0 0 0,1 0 0 0 0,-1-1 0 0 0,1 0 0 0 0,2-1-35 0 0,15-2 686 0 0,20-3-407 0 0,0-1 0 0 0,0-1 1 0 0,-1-3-1 0 0,1-2-279 0 0,-3 3 0 0 0,1 2 0 0 0,29-3 0 0 0,12-2 0 0 0,-31 3 0 0 0,157-37 0 0 0,-205 48 0 0 0,1-1 0 0 0,-1 0 0 0 0,1 1 0 0 0,-1 0 0 0 0,1-1 0 0 0,-1 1 0 0 0,3 0 0 0 0,6 0 0 0 0,-1-3 0 0 0,-10 3 0 0 0,0 0 0 0 0,1 0 0 0 0,-1 0 0 0 0,0 0 0 0 0,1 0 0 0 0,-1 0 0 0 0,0 0 0 0 0,1 0 0 0 0,-1 0 0 0 0,0 0 0 0 0,1 0 0 0 0,-1 0 0 0 0,0 0 0 0 0,1 0 0 0 0,-1 0 0 0 0,0 0 0 0 0,1 0 0 0 0,-1 0 0 0 0,0 0 0 0 0,0 0 0 0 0,1 1 0 0 0,-1-1 0 0 0,0 0 0 0 0,1 0 0 0 0,-1 1 0 0 0,0 0 0 0 0,0 1 0 0 0,1-1 0 0 0,-1 0 0 0 0,0 0 0 0 0,0 0 0 0 0,0 1 0 0 0,0-1 0 0 0,0 0 0 0 0,0 0 0 0 0,-1 0 0 0 0,1 1 0 0 0,0-1 0 0 0,-1 0 0 0 0,1 0 0 0 0,-1 0 0 0 0,1 0 0 0 0,-1 1 0 0 0,-11 23 0 0 0,11-25 0 0 0,-6 12 0 0 0,-2-1 0 0 0,1 0 0 0 0,-1 0 0 0 0,-10 9 0 0 0,-16 18 0 0 0,5-2-134 0 0,-2-2 1 0 0,-1-1-1 0 0,-17 13 134 0 0,36-32-436 0 0,1 0 1 0 0,0 0-1 0 0,-7 12 436 0 0,-8 10 601 0 0,0 1-890 0 0,2 0-1 0 0,2 1 0 0 0,-2 7 290 0 0,13-23 404 0 0,-2-1 0 0 0,-3 4-404 0 0,12-17 560 0 0,5-7-117 0 0,1-1-563 0 0,0 0-1268 0 0,11-2-2549 0 0,1 0 1891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0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10135 0 0,'0'0'464'0'0,"-1"1"-9"0"0,-5 1-223 0 0,5-1 156 0 0,1-1 100 0 0,0 0 21 0 0,0 0 3 0 0,0 0 0 0 0,0 0 0 0 0,0 0 0 0 0,0 0 0 0 0,0 0 0 0 0,0 0 0 0 0,0 0 0 0 0,0 0-69 0 0,0 0-222 0 0,0 0 166 0 0,0 3-222 0 0,0 1 0 0 0,1-1 1 0 0,0 0-1 0 0,0 1 0 0 0,0-1 0 0 0,0 0 0 0 0,1 0 1 0 0,-1 0-1 0 0,1 0 0 0 0,0 1-165 0 0,9 19-47 0 0,-9-16-10 0 0,68 228 2162 0 0,-67-224-2105 0 0,-1 0 0 0 0,0 0 0 0 0,0 0 0 0 0,-1 1 0 0 0,-1 10 0 0 0,1-19 0 0 0,-2 0 0 0 0,1 0 0 0 0,0 0 0 0 0,-1-1 0 0 0,1 1 0 0 0,-1 0 0 0 0,0 0 0 0 0,0 0 0 0 0,0-1 0 0 0,0 1 0 0 0,0 0 0 0 0,-1-1 0 0 0,1 1 0 0 0,-1-1 0 0 0,0 1 0 0 0,1-1 0 0 0,-1 0 0 0 0,0 0 0 0 0,-1 0 0 0 0,1 0 0 0 0,0 0 0 0 0,0 0 0 0 0,-1-1 0 0 0,1 1 0 0 0,-2-1 0 0 0,-5 4 0 0 0,0 1 0 0 0,0-1 0 0 0,1 2 0 0 0,-6 3 0 0 0,5-2 0 0 0,0-1 0 0 0,-1-1 0 0 0,-8 5 0 0 0,6-5 0 0 0,5-3 0 0 0,0 1 0 0 0,0-1 0 0 0,1 1 0 0 0,-1 1 0 0 0,1-1 0 0 0,0 1 0 0 0,0 0 0 0 0,-9 5 0 0 0,8-5 0 0 0,7-5 0 0 0,-1 0 0 0 0,1 1 0 0 0,0-1 0 0 0,0 0 0 0 0,0 0 0 0 0,0 0 0 0 0,-1 1 0 0 0,1-1 0 0 0,0 0 0 0 0,0 0 0 0 0,0 1 0 0 0,0-1 0 0 0,0 0 0 0 0,0 0 0 0 0,0 1 0 0 0,0-1 0 0 0,0 0 0 0 0,0 0 0 0 0,0 1 0 0 0,0-1 0 0 0,0 0 0 0 0,0 0 0 0 0,0 1 0 0 0,0-1 0 0 0,0 0 0 0 0,0 0 0 0 0,0 1 0 0 0,8 5-64 0 0,19 8-3124 0 0,-25-13 1715 0 0,1 1-51 0 0,11 5-11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3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280 113 6447 0 0,'-8'3'686'0'0,"0"-3"-676"0"0,-20-1 426 0 0,21 0-71 0 0,1 1 0 0 0,-1-1 0 0 0,0 2 0 0 0,0-1 0 0 0,1 1-1 0 0,-1 0 1 0 0,-6 2-365 0 0,-1 0 490 0 0,2-1-350 0 0,1 2 0 0 0,0-1 0 0 0,0 1-1 0 0,-1 1-139 0 0,-28 10 915 0 0,11-1 1457 0 0,13-6-1571 0 0,7-3-768 0 0,3 2-33 0 0,2 0 75 0 0,4-5 308 0 0,0-2 113 0 0,0 0 14 0 0,0 0 2 0 0,0 0 0 0 0,0 0 0 0 0,0 0 0 0 0,0 0-69 0 0,12-4-278 0 0,26-5 23 0 0,-23 5 229 0 0,-1 0 1 0 0,1 1-1 0 0,1 1-417 0 0,1-1 205 0 0,0 0-1 0 0,-1-1 0 0 0,15-6-204 0 0,17-5-5 0 0,99-26 5 0 0,-110 31 0 0 0,1 3 0 0 0,-1 0 0 0 0,31 1 0 0 0,19-4 0 0 0,95-23 0 0 0,-155 28 0 0 0,-1 1 0 0 0,4 0 0 0 0,47-5 0 0 0,-77 9 0 0 0,-1 0 0 0 0,1 0 0 0 0,0 1 0 0 0,0-1 0 0 0,0 0 0 0 0,-1 0 0 0 0,1 0 0 0 0,0 0 0 0 0,0 1 0 0 0,0-1 0 0 0,0 0 0 0 0,0 0 0 0 0,-1 1 0 0 0,1-1 0 0 0,0 0 0 0 0,0 0 0 0 0,0 0 0 0 0,0 1 0 0 0,0-1 0 0 0,0 0 0 0 0,0 0 0 0 0,0 1 0 0 0,0-1 0 0 0,0 0 0 0 0,0 1 0 0 0,0-1 0 0 0,0 0 0 0 0,0 0 0 0 0,0 1 0 0 0,0-1 0 0 0,0 0 0 0 0,0 0 0 0 0,0 0 0 0 0,0 1 0 0 0,1-1 0 0 0,-1 0 0 0 0,0 0 0 0 0,0 1 0 0 0,0-1 0 0 0,0 0 0 0 0,1 0 0 0 0,-1 0 0 0 0,0 1 0 0 0,0-1 0 0 0,0 0 0 0 0,0 0 0 0 0,1 0 0 0 0,-1 0 0 0 0,0 0 0 0 0,0 0 0 0 0,1 1 0 0 0,-1-1 0 0 0,0 0 0 0 0,0 0 0 0 0,1 0 0 0 0,-1 0 0 0 0,0 0 0 0 0,0 0 0 0 0,1 0 0 0 0,-1 0 0 0 0,0 0 0 0 0,0 0 0 0 0,1 0 0 0 0,-1 0 0 0 0,0 0 0 0 0,0 0 0 0 0,1 0 0 0 0,-1 0 0 0 0,0 0 0 0 0,-8 12 0 0 0,0 1 0 0 0,0-1 0 0 0,-1 0 0 0 0,-1-1 0 0 0,0 0 0 0 0,0 0 0 0 0,-1-1 0 0 0,-1-1 0 0 0,1 0 0 0 0,-2 0 0 0 0,-9 5 0 0 0,-21 13 0 0 0,2 3 0 0 0,2 1 0 0 0,-32 32 0 0 0,56-50 0 0 0,-33 32 0 0 0,18-17 0 0 0,-1-1 0 0 0,-1-1 0 0 0,-6 2 0 0 0,32-24 0 0 0,0 0 0 0 0,0 1 0 0 0,0 0 0 0 0,0 0 0 0 0,1 0 0 0 0,-2 3 0 0 0,-28 29 0 0 0,30-33-201 0 0,0 4-1697 0 0,5-4-5121 0 0,0 3 1657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3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8287 0 0,'0'0'191'0'0,"0"0"26"0"0,0 0 9 0 0,0 0 42 0 0,0 0 158 0 0,0 0 72 0 0,0 0 12 0 0,0 0 70 0 0,0 0 286 0 0,-2 2 124 0 0,-27 28 583 0 0,20-21-1024 0 0,0 0-1 0 0,0 1 1 0 0,1 0 0 0 0,0 1-1 0 0,0 0-548 0 0,-36 51 0 0 0,41-58 0 0 0,1 0 0 0 0,-1 0 0 0 0,0 0 0 0 0,0-1 0 0 0,0 1 0 0 0,0-1 0 0 0,0 0 0 0 0,-1 0 0 0 0,-3 2 0 0 0,0 1 0 0 0,-1 1 0 0 0,1 0 0 0 0,0 0 0 0 0,1 0 0 0 0,-1 2 0 0 0,-16 17 0 0 0,6-9 512 0 0,0-2 0 0 0,0 0 0 0 0,-1 0 0 0 0,-20 10-512 0 0,34-21 0 0 0,11-4 0 0 0,21-2 0 0 0,1-2 0 0 0,25-6 0 0 0,-45 8 219 0 0,0 1-1 0 0,0 0 0 0 0,0 1 1 0 0,0-1-1 0 0,7 2-218 0 0,-6 0 235 0 0,1-1 0 0 0,-1 0 0 0 0,0-1 0 0 0,2-1-235 0 0,58-7 16 0 0,-56 6-447 0 0,-11 5 865 0 0,-2-1-2572 0 0,2-1-3433 0 0,-3 0 453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6 13823 0 0,'0'0'315'0'0,"3"-4"101"0"0,-2 2-95 0 0,-2 3 1571 0 0,-19 19-1698 0 0,0 0-1 0 0,1 2 0 0 0,-14 22-193 0 0,13-18 28 0 0,-59 78-28 0 0,-98 122 0 0 0,-9 0 0 0 0,173-211 0 0 0,-1 0 0 0 0,-12 9 0 0 0,-13 13 0 0 0,36-34 124 0 0,-8 12-1017 0 0,10-13-3112 0 0,1-2-1405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3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13823 0 0,'0'0'630'0'0,"0"0"-13"0"0,-1 1-393 0 0,-34 36 670 0 0,23-25-300 0 0,0 1-1 0 0,-8 11-593 0 0,4-5 0 0 0,0 0 0 0 0,-2-1 0 0 0,0 0 0 0 0,-18 17 0 0 0,-4 9 0 0 0,-25 35 0 0 0,37-44 0 0 0,17-24 0 0 0,2 2 0 0 0,-1-1 0 0 0,1 1 0 0 0,1 0 0 0 0,-5 12 0 0 0,12-23 32 0 0,1-1 0 0 0,-1 1 0 0 0,1 0 0 0 0,-1-1 0 0 0,1 1 0 0 0,-1 0 0 0 0,1 0 0 0 0,0-1 0 0 0,0 1 0 0 0,0 0 0 0 0,0 0 0 0 0,0 0 0 0 0,0-1 0 0 0,1 1 0 0 0,-1 0 0 0 0,1 0 0 0 0,-1-1 0 0 0,1 1 0 0 0,-1 0 0 0 0,1 0-32 0 0,1 0 118 0 0,0 1-1 0 0,-1-1 0 0 0,1 0 1 0 0,0 1-1 0 0,0-1 0 0 0,0 0 1 0 0,1-1-1 0 0,-1 1 0 0 0,0 0 1 0 0,1-1-1 0 0,-1 1 0 0 0,1-1-117 0 0,5 3 256 0 0,-1-1 0 0 0,1 0 0 0 0,0 0 0 0 0,0-1 0 0 0,1 0 0 0 0,-1 0 0 0 0,0-1 0 0 0,4 0-256 0 0,2 0 86 0 0,-1-1-1 0 0,1-1 0 0 0,-1 0 0 0 0,0-1 1 0 0,1 0-1 0 0,-1-1 0 0 0,0-1 1 0 0,-1 0-1 0 0,1 0 0 0 0,-1-2 1 0 0,0 1-1 0 0,0-1 0 0 0,0-1 1 0 0,-1 0-1 0 0,0-1 0 0 0,0 0 1 0 0,-1-1-1 0 0,0 0 0 0 0,-1 0 1 0 0,1-1-1 0 0,-2-1 0 0 0,0 1 1 0 0,0-1-1 0 0,0-1-85 0 0,7-13 0 0 0,0-1 0 0 0,-2-1 0 0 0,0 0 0 0 0,-2 0 0 0 0,6-27 0 0 0,-15 47 5 0 0,3-13-65 0 0,0-1 1 0 0,0-14 59 0 0,-4 30-143 0 0,-1 0 1 0 0,1-1-1 0 0,-2 1 0 0 0,1-1 0 0 0,0 1 1 0 0,-1-1-1 0 0,0 1 0 0 0,0 0 1 0 0,-1-1-1 0 0,1 1 0 0 0,-1 0 0 0 0,-3-4 143 0 0,4 7-7 0 0,0 0-1 0 0,0 0 0 0 0,0 1 0 0 0,0-1 0 0 0,-1 1 0 0 0,1-1 0 0 0,0 1 0 0 0,-1 0 1 0 0,1-1-1 0 0,-1 1 0 0 0,0 0 0 0 0,0 0 0 0 0,1 0 0 0 0,-1 0 0 0 0,0 1 0 0 0,0-1 0 0 0,-1 0 8 0 0,0 0-67 0 0,-1 1 0 0 0,1-1 0 0 0,0 1 0 0 0,0 0 0 0 0,-1 0 0 0 0,1 0 0 0 0,0 1 0 0 0,0-1 0 0 0,-1 1 0 0 0,0 0 67 0 0,-6 2-304 0 0,0 1 0 0 0,1-1 0 0 0,0 2-1 0 0,0 0 1 0 0,0 0 0 0 0,-6 5 304 0 0,14-9-29 0 0,-10 6-235 0 0,0 0-1 0 0,1 1 1 0 0,0 0-1 0 0,1 1 1 0 0,-1 0-1 0 0,-5 9 265 0 0,2-2-33 0 0,11-14-137 0 0,0-1 0 0 0,0 1 0 0 0,1 1 0 0 0,-1-1 0 0 0,0 0 0 0 0,1 0 0 0 0,-1 1 1 0 0,1-1-1 0 0,0 0 0 0 0,0 1 0 0 0,0 0 0 0 0,0-1 0 0 0,0 1 0 0 0,1-1 0 0 0,-1 1 0 0 0,1 0 170 0 0,0-1-1521 0 0,0-2-14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230 310 11975 0 0,'-1'2'547'0'0,"-7"8"-309"0"0,0 0 0 0 0,-1-1 0 0 0,0 0-238 0 0,-9 11 907 0 0,13-17-404 0 0,0 1-1 0 0,0-1 1 0 0,0 0-1 0 0,0-1 1 0 0,0 1-1 0 0,-1-1 1 0 0,1 0-1 0 0,-1 0 1 0 0,0 0-1 0 0,1-1 0 0 0,-1 0 1 0 0,0 0-1 0 0,0-1 1 0 0,-4 1-503 0 0,7-1 61 0 0,-1 0 1 0 0,0 0 0 0 0,0-1-1 0 0,1 1 1 0 0,-1-1 0 0 0,0 0-1 0 0,1 0 1 0 0,-1 0-1 0 0,1 0 1 0 0,-1-1 0 0 0,1 1-1 0 0,-1-1 1 0 0,1 0-1 0 0,0 0 1 0 0,0 0 0 0 0,0 0-1 0 0,0-1 1 0 0,0 1-1 0 0,1-1 1 0 0,-1 0 0 0 0,1 1-1 0 0,0-1 1 0 0,-1-1 0 0 0,1 1-1 0 0,1 0 1 0 0,-1 0-1 0 0,0-1 1 0 0,1 1 0 0 0,0-1-1 0 0,-1 1 1 0 0,2-1-1 0 0,-1 0 1 0 0,0 1 0 0 0,1-1-1 0 0,-1 0 1 0 0,1 1 0 0 0,0-1-1 0 0,0-2-61 0 0,2 0 0 0 0,-1 0-1 0 0,1 0 1 0 0,0 0 0 0 0,0 0-1 0 0,1 0 1 0 0,0 0 0 0 0,0 1-1 0 0,0-1 1 0 0,0 1 0 0 0,1 0-1 0 0,0 0 1 0 0,0 0-1 0 0,4-3 1 0 0,11-16-59 0 0,-4 5-232 0 0,1 1 0 0 0,0 1 1 0 0,1 0-1 0 0,1 1 0 0 0,0 1 0 0 0,1 1 0 0 0,5-2 291 0 0,-8 6-215 0 0,0 1-1 0 0,1 0 1 0 0,0 1-1 0 0,1 1 0 0 0,0 1 1 0 0,0 0-1 0 0,0 2 1 0 0,1 0-1 0 0,5 0 216 0 0,-17 3 0 0 0,-1 1 0 0 0,1 0 0 0 0,0 0 0 0 0,-1 0 0 0 0,1 1 0 0 0,-1 0 0 0 0,7 2 0 0 0,1 2 0 0 0,-12-3 6 0 0,0-1-1 0 0,0 1 1 0 0,0-1-1 0 0,-1 1 1 0 0,1 0-1 0 0,0-1 1 0 0,-1 1-1 0 0,0 0 1 0 0,1 0-1 0 0,-1 0 1 0 0,0 0-1 0 0,0 0 1 0 0,0 0-1 0 0,0 1 0 0 0,0-1 1 0 0,0 2-6 0 0,0 0 27 0 0,0 1 1 0 0,-1-1-1 0 0,0 0 0 0 0,0 1 0 0 0,0-1 1 0 0,0 1-1 0 0,0-1 0 0 0,-2 4-27 0 0,-2 8 139 0 0,0-1 0 0 0,-1 0 1 0 0,-1 0-1 0 0,-5 8-139 0 0,10-21 13 0 0,-3 8-40 0 0,-1 0 0 0 0,-1 1 0 0 0,0-2 0 0 0,0 1 1 0 0,-1-1-1 0 0,0 0 0 0 0,-1 0 0 0 0,0-1 0 0 0,0 0 0 0 0,-4 3 27 0 0,-4 2-195 0 0,7-5 113 0 0,-1-1-1 0 0,0 0 1 0 0,0 0 0 0 0,-1-1-1 0 0,-4 2 83 0 0,-11 4-333 0 0,18-8 49 0 0,0 0 1 0 0,0 0-1 0 0,0-1 1 0 0,0-1-1 0 0,0 1 1 0 0,-1-1-1 0 0,1 0 0 0 0,-1-1 1 0 0,-2 0 283 0 0,-18 0-2011 0 0,14-2 987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3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13823 0 0,'0'0'315'0'0,"0"0"45"0"0,0 0 21 0 0,0 0-49 0 0,0 0-149 0 0,1 1 194 0 0,17 37 2667 0 0,-17-36-2532 0 0,-3 17 1079 0 0,2-5-622 0 0,-2-10-849 0 0,1 0 0 0 0,0 0 1 0 0,-1 0-1 0 0,0 0 0 0 0,0 0 0 0 0,0-1 0 0 0,-1 1 1 0 0,1-1-1 0 0,-1 0 0 0 0,1 0 0 0 0,-1 0 0 0 0,0 0 0 0 0,0 0 1 0 0,-3 2-121 0 0,-16 15-51 0 0,11-12-194 0 0,5-6-3531 0 0,6-2-3387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3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89 13823 0 0,'10'-9'609'0'0,"2"0"-1"0"0,6-5-608 0 0,1 0 295 0 0,32-27 1717 0 0,-50 40-1146 0 0,-1 1 124 0 0,0 0 30 0 0,0 0-133 0 0,-18 14-550 0 0,-31 16 256 0 0,-2-2 1 0 0,-52 21-594 0 0,68-35-561 0 0,0-1 0 0 0,-24 5 561 0 0,42-14-61 0 0,1-1 0 0 0,-1 0 0 0 0,0-2 0 0 0,0 1 0 0 0,1-2 0 0 0,-1-1 0 0 0,-2 0 61 0 0,10 0-372 0 0,5 1 260 0 0,-1 0 1 0 0,1 0-1 0 0,-1-1 0 0 0,1 0 0 0 0,-1 0 1 0 0,1 0-1 0 0,0 0 0 0 0,-1-1 0 0 0,1 0 0 0 0,0 0 1 0 0,0 0-1 0 0,0 0 0 0 0,0 0 0 0 0,1-1 1 0 0,-4-3 111 0 0,-39-30-1606 0 0,45 34 1606 0 0,-1 1 0 0 0,1 1 0 0 0,-1-1 0 0 0,1 0 0 0 0,-1 0 0 0 0,0 0 0 0 0,1 1 0 0 0,-1-1 0 0 0,0 1 0 0 0,0 0 0 0 0,1-1 0 0 0,-1 1 0 0 0,0 0 0 0 0,0 0 0 0 0,1 0 0 0 0,-1 0 0 0 0,0 0 0 0 0,0 1 0 0 0,1-1 0 0 0,-1 0 0 0 0,0 1 0 0 0,0-1 0 0 0,1 1 0 0 0,-1 0 0 0 0,1-1 0 0 0,-1 1 0 0 0,0 0 0 0 0,1 0 0 0 0,0 0 0 0 0,-5 3 0 0 0,3-2 0 0 0,1 0 0 0 0,0 0 0 0 0,-1 0 0 0 0,1 0 0 0 0,0 1 0 0 0,0-1 0 0 0,0 1 0 0 0,0-1 0 0 0,0 2 0 0 0,-26 43 0 0 0,4-5 0 0 0,22-39 50 0 0,0 0 1 0 0,1 1-1 0 0,-1-1 0 0 0,1 1 0 0 0,0-1 0 0 0,0 1 0 0 0,0-1 1 0 0,0 4-51 0 0,0-5 474 0 0,0-2-397 0 0,0 1 1 0 0,0 0-1 0 0,1 0 0 0 0,-1 0 0 0 0,0 1 1 0 0,0-1-1 0 0,0 0 0 0 0,1 0 0 0 0,-1 0 1 0 0,1 0-1 0 0,-1 1 0 0 0,1-1 0 0 0,-1 0 1 0 0,1 1-78 0 0,0-2 18 0 0,-27 62-2 0 0,26-59-16 0 0,-1 1 0 0 0,0-1 0 0 0,0 0 0 0 0,-1 1 0 0 0,1-1 0 0 0,-2 1 0 0 0,-8 13 0 0 0,-14 24 0 0 0,25-41 0 0 0,1 0 0 0 0,0 0 0 0 0,0 1 0 0 0,-1-1 0 0 0,1 0 0 0 0,0 0 0 0 0,0 1 0 0 0,0-1 0 0 0,-1 0 0 0 0,1 0 0 0 0,0 1 0 0 0,0-1 0 0 0,0 0 0 0 0,0 1 0 0 0,0-1 0 0 0,-1 0 0 0 0,1 1 0 0 0,0-1 0 0 0,0 0 0 0 0,0 1 0 0 0,0-1 0 0 0,0 0 0 0 0,0 1 0 0 0,0-1 0 0 0,0 0 0 0 0,0 1 0 0 0,0-1 0 0 0,1 0 0 0 0,-1 1 0 0 0,0-1 0 0 0,0 0 0 0 0,0 0 0 0 0,0 1 0 0 0,0-1 0 0 0,1 0 0 0 0,-1 1 0 0 0,0-1 0 0 0,0 0 0 0 0,0 0 0 0 0,1 1 0 0 0,-1-1 0 0 0,6 0 0 0 0,5 1 0 0 0,-1-1 0 0 0,1-1 0 0 0,0 0 0 0 0,-1 0 0 0 0,0-1 0 0 0,1 0 0 0 0,-1-1 0 0 0,0 0 0 0 0,5-3 0 0 0,34-8 0 0 0,-16 6 0 0 0,1 1 0 0 0,-1 2 0 0 0,2 1 0 0 0,-1 2 0 0 0,0 1 0 0 0,15 3 0 0 0,-43-2 85 0 0,0 1-1 0 0,-1 0 1 0 0,1 0-1 0 0,0 1 1 0 0,-1 0-1 0 0,1 0 1 0 0,-1 0-1 0 0,0 0 0 0 0,0 1 1 0 0,0 0-1 0 0,0 0 1 0 0,0 0-1 0 0,-1 1 1 0 0,1 0-1 0 0,-1-1 1 0 0,0 2-1 0 0,0-1-84 0 0,1 2 44 0 0,-1 0 0 0 0,-1 0-1 0 0,1 0 1 0 0,-1 0 0 0 0,0 0 0 0 0,-1 0-1 0 0,1 1 1 0 0,-1 0 0 0 0,0-1-1 0 0,-1 1 1 0 0,0 0 0 0 0,0 0-1 0 0,0 0 1 0 0,-1 1-44 0 0,0 1 73 0 0,0 0 0 0 0,-1 1 1 0 0,0-1-1 0 0,0 1 0 0 0,-1-1 0 0 0,-1 0 0 0 0,1 0 0 0 0,-2 0 0 0 0,1 0 1 0 0,-1 0-1 0 0,0-1 0 0 0,-1 0 0 0 0,0 0 0 0 0,0 0 0 0 0,-1 0 0 0 0,0-1 1 0 0,0 0-1 0 0,-1 0 0 0 0,0-1 0 0 0,0 1 0 0 0,0-2 0 0 0,-1 1 0 0 0,0-1 1 0 0,0 0-1 0 0,0-1 0 0 0,-1 1 0 0 0,0-2 0 0 0,-5 3-73 0 0,-19 4-5 0 0,3 0-15 0 0,1-2 1 0 0,-1-1-1 0 0,-20 2 20 0 0,20-5-504 0 0,17-1 27 0 0,1-2 0 0 0,0 0-1 0 0,-1 0 1 0 0,1-1 0 0 0,-1 0-1 0 0,-4-2 478 0 0,16 2-126 0 0,0-1 0 0 0,0 1 0 0 0,0-1 0 0 0,-1 1 0 0 0,1-1 0 0 0,0 0 0 0 0,0 1 0 0 0,0-1 0 0 0,0 0 0 0 0,0 0 0 0 0,0 0 0 0 0,1 0 0 0 0,-1 0 0 0 0,0 0 0 0 0,0 0 0 0 0,1 0 0 0 0,-1 0 0 0 0,0 0 0 0 0,1 0 0 0 0,-1 0 0 0 0,1 0 0 0 0,0-1 0 0 0,-1 1 0 0 0,1 0 0 0 0,0 0 0 0 0,0-1 0 0 0,0 1 0 0 0,0 0 0 0 0,0 0 0 0 0,0-1 0 0 0,0 1 0 0 0,0 0 0 0 0,0-1 0 0 0,0 1 0 0 0,1 0 126 0 0,2-15-5798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3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11975 0 0,'-2'0'267'0'0,"-3"1"-209"0"0,1 0 0 0 0,-1 0 0 0 0,0 0 0 0 0,1 1 0 0 0,-1 0 0 0 0,1 0 0 0 0,-1 0 1 0 0,1 0-1 0 0,0 1 0 0 0,0-1 0 0 0,0 1 0 0 0,0 0 0 0 0,1 0 0 0 0,-1 1 0 0 0,1-1 0 0 0,0 1 0 0 0,0-1 0 0 0,-2 4-58 0 0,-5 6 114 0 0,1 1-1 0 0,1 1 0 0 0,0-1 1 0 0,1 1-1 0 0,1 1 0 0 0,0-1 1 0 0,1 1-1 0 0,1 0 0 0 0,-2 14-113 0 0,4-15 93 0 0,1-1 0 0 0,0 1-1 0 0,1-1 1 0 0,1 1 0 0 0,0 0 0 0 0,1-1-1 0 0,0 0 1 0 0,2 1 0 0 0,-1-1 0 0 0,2 0-1 0 0,2 4-92 0 0,4 9 82 0 0,2-1 0 0 0,1-1 0 0 0,1 0 0 0 0,5 4-82 0 0,73 91 659 0 0,-15-19-206 0 0,-48-59-309 0 0,-2 1 0 0 0,-1 1 0 0 0,-2 4-144 0 0,-14-26 25 0 0,-2 0 1 0 0,0 0-1 0 0,-2 1 0 0 0,0 0 0 0 0,-2 1 0 0 0,0-1 0 0 0,0 17-25 0 0,-5-30 23 0 0,0 1-1 0 0,-1-1 1 0 0,0 0-1 0 0,0 1 1 0 0,-1-1-1 0 0,0 0 1 0 0,-1 0 0 0 0,0 0-1 0 0,-1-1 1 0 0,0 1-1 0 0,0-1 1 0 0,-1 0-1 0 0,-1 0 1 0 0,1 0-1 0 0,-8 7-22 0 0,-10 11 197 0 0,-1 0 0 0 0,-2-2 0 0 0,-27 21-197 0 0,53-46 2 0 0,-48 39 615 0 0,-2-3 1 0 0,-54 30-618 0 0,-113 51-1098 0 0,198-107 826 0 0,-88 40-2678 0 0,59-28 1416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3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11975 0 0,'0'0'267'0'0,"0"0"42"0"0,0 0 17 0 0,0 0-28 0 0,0 2-196 0 0,0 12-16 0 0,-1-1 0 0 0,-1 1 0 0 0,-1 4-86 0 0,-8 27 1659 0 0,-2 2-1659 0 0,2-10 117 0 0,-28 93-97 0 0,-18 29-20 0 0,-59 123-4 0 0,77-194 4 0 0,-3-1 0 0 0,-21 26 0 0 0,49-91 0 0 0,-12 15 0 0 0,21-31 0 0 0,-1 0 0 0 0,1 0 0 0 0,-1 0 0 0 0,0 0 0 0 0,-1-1 0 0 0,1 0 0 0 0,-4 1 0 0 0,3-2 72 0 0,6-4 299 0 0,1 0 117 0 0,2-14 464 0 0,5-13-919 0 0,1 1 0 0 0,1 0 1 0 0,2 1-1 0 0,0 0 0 0 0,3-2-33 0 0,-6 12-1 0 0,64-134 1 0 0,-65 138 0 0 0,1-1 0 0 0,1 1 0 0 0,0 0 0 0 0,0 1 0 0 0,1 0 0 0 0,0 1 0 0 0,1 0 0 0 0,8-5 0 0 0,-6 5 0 0 0,0 1 0 0 0,1 0 0 0 0,0 1 0 0 0,6-1 0 0 0,-5 1 0 0 0,-8 5 0 0 0,0 0 0 0 0,0 0 0 0 0,0 1 0 0 0,0 0 0 0 0,0 0 0 0 0,1 0 0 0 0,-1 1 0 0 0,0 0 0 0 0,4 1 0 0 0,28-1 0 0 0,-28 0 0 0 0,0 0 0 0 0,0 1 0 0 0,-1 1 0 0 0,1-1 0 0 0,-1 2 0 0 0,2 0 0 0 0,12 2 0 0 0,-22-4 0 0 0,0-1 0 0 0,1 1 0 0 0,-1 0 0 0 0,0 0 0 0 0,0 0 0 0 0,1 0 0 0 0,-1 1 0 0 0,0-1 0 0 0,0 0 0 0 0,0 1 0 0 0,-1 0 0 0 0,1-1 0 0 0,0 1 0 0 0,0 0 0 0 0,-1 0 0 0 0,1 0 0 0 0,-1 0 0 0 0,0 0 0 0 0,0 0 0 0 0,0 0 0 0 0,0 1 0 0 0,0-1 0 0 0,0 0 0 0 0,0 1 0 0 0,-1-1 0 0 0,2 5 0 0 0,-1-1 0 0 0,0 1 0 0 0,0-1 0 0 0,-1 1 0 0 0,1-1 0 0 0,-2 1 0 0 0,1-1 0 0 0,-2 6 0 0 0,-2 5 0 0 0,-1-1 0 0 0,0 0 0 0 0,-2 0 0 0 0,0 0 0 0 0,-7 11 0 0 0,2-2 0 0 0,1-5 0 0 0,-2 0 0 0 0,0-1 0 0 0,0 0 0 0 0,-2-1 0 0 0,0-1 0 0 0,-1 0 0 0 0,-1-1 0 0 0,-1-1 0 0 0,-12 8 0 0 0,14-11 0 0 0,-1-2 0 0 0,1 0 0 0 0,-1-1 0 0 0,-1 0 0 0 0,0-2 0 0 0,0 0 0 0 0,-1-1 0 0 0,-17 4 0 0 0,32-9 0 0 0,-1-1 0 0 0,1 1 0 0 0,0-1 0 0 0,-1 1 0 0 0,1-1 0 0 0,0-1 0 0 0,0 1 0 0 0,-1 0 0 0 0,1-1 0 0 0,0 0 0 0 0,0 0 0 0 0,-1 0 0 0 0,1-1 0 0 0,0 0 0 0 0,-3-1 0 0 0,0-5 0 0 0,7 6-145 0 0,-1-1 1 0 0,1 0-1 0 0,0 0 0 0 0,0 1 0 0 0,0-1 0 0 0,0 0 1 0 0,0 1-1 0 0,0-1 0 0 0,1 0 0 0 0,-1 0 0 0 0,1 1 0 0 0,0-1 1 0 0,0 1-1 0 0,0-1 0 0 0,0 1 0 0 0,2-3 145 0 0,-1-3-371 0 0,16-33-1143 0 0,5 5-20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7:4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45 10135 0 0,'0'0'231'0'0,"0"0"29"0"0,0 0 19 0 0,-1-1-41 0 0,-4-3 240 0 0,0-1 0 0 0,0 1 1 0 0,-1 0-1 0 0,1 0 0 0 0,-7-2-478 0 0,-2-3 673 0 0,11 8-595 0 0,0-1 0 0 0,0 1 0 0 0,0 0 0 0 0,0 1-1 0 0,0-1 1 0 0,0 0 0 0 0,0 1 0 0 0,0 0 0 0 0,0-1-1 0 0,0 1 1 0 0,-1 0 0 0 0,1 1 0 0 0,0-1 0 0 0,0 1 0 0 0,0-1-1 0 0,0 1 1 0 0,0 0 0 0 0,0 0 0 0 0,0 0 0 0 0,0 0-1 0 0,0 1 1 0 0,0 0-78 0 0,1-1 50 0 0,0 0 1 0 0,0 0-1 0 0,0 0 0 0 0,0 0 0 0 0,0 1 0 0 0,0-1 1 0 0,0 1-1 0 0,1-1 0 0 0,-1 1 0 0 0,0-1 1 0 0,1 1-1 0 0,-1 0 0 0 0,1 0 0 0 0,0 0 0 0 0,0 0 1 0 0,0 0-1 0 0,0 0 0 0 0,0 0 0 0 0,0 1 0 0 0,0-1 1 0 0,1 0-1 0 0,-1 0 0 0 0,1 1 0 0 0,0-1 0 0 0,-1 0 1 0 0,1 1-1 0 0,0-1 0 0 0,0 0 0 0 0,1 3-50 0 0,1 0 0 0 0,0 0 0 0 0,0 1 0 0 0,0-1 0 0 0,1 0 0 0 0,0-1 0 0 0,0 1 0 0 0,0 0 0 0 0,0-1 0 0 0,1 0 0 0 0,3 3 0 0 0,8 8 0 0 0,1-1 0 0 0,5 3 0 0 0,-4-3 0 0 0,55 43 0 0 0,-23-20 0 0 0,-3 2 0 0 0,-1 2 0 0 0,15 20 0 0 0,-48-47 0 0 0,0 0 0 0 0,-1 1 0 0 0,-1 0 0 0 0,0 1 0 0 0,-1 0 0 0 0,-1 1 0 0 0,0 0 0 0 0,-2 0 0 0 0,1 0 0 0 0,-2 1 0 0 0,-1 0 0 0 0,0 0 0 0 0,0 6 0 0 0,-2 5 0 0 0,-1 0 0 0 0,0 0 0 0 0,-3 0 0 0 0,0 0 0 0 0,-2 0 0 0 0,-1-1 0 0 0,-3 9 0 0 0,1-13 0 0 0,-1 0 0 0 0,-1-1 0 0 0,-1 0 0 0 0,-1 0 0 0 0,-1-1 0 0 0,0-1 0 0 0,-2 0 0 0 0,-10 12 0 0 0,1-6 0 0 0,-1-1 0 0 0,-1-1 0 0 0,-2-1 0 0 0,0-2 0 0 0,-1 0 0 0 0,-1-2 0 0 0,-1-1 0 0 0,0-2 0 0 0,-19 8 0 0 0,19-11 154 0 0,-49 21 951 0 0,66-30-912 0 0,0 0 1 0 0,-1-2-1 0 0,0 1 0 0 0,-12 0-193 0 0,17-5-360 0 0,8-2 85 0 0,6-3-326 0 0,1-1-58 0 0,0 0 0 0 0,1 1-1 0 0,0-1 1 0 0,6-3 659 0 0,-6 5-313 0 0,29-20-1221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653 289 11975 0 0,'0'0'267'0'0,"2"5"42"0"0,6 13 17 0 0,-6-14-28 0 0,-2-4-126 0 0,0 0 204 0 0,0 0 111 0 0,0 0 22 0 0,0 0 3 0 0,0 0 0 0 0,0 0 0 0 0,2 0 0 0 0,4-2-282 0 0,-1-1 0 0 0,1 1-1 0 0,-1-1 1 0 0,1 0-1 0 0,-1 0 1 0 0,0 0 0 0 0,0-1-1 0 0,0 0 1 0 0,0 0 0 0 0,-1 0-1 0 0,3-4-229 0 0,11-8 546 0 0,156-148 685 0 0,-138 124-2135 0 0,-34 37 846 0 0,1 1 1 0 0,-1-1 0 0 0,0-1 0 0 0,0 1 0 0 0,-1 0-1 0 0,1 0 1 0 0,-1-1 0 0 0,1 1 0 0 0,-1-1 0 0 0,0 1-1 0 0,0-1 1 0 0,0-3 57 0 0,-1 7-22 0 0,-1-1 1 0 0,1 1-1 0 0,0 0 0 0 0,0-1 0 0 0,-1 1 1 0 0,1-1-1 0 0,0 1 0 0 0,0 0 1 0 0,-1-1-1 0 0,1 1 0 0 0,0 0 0 0 0,-1 0 1 0 0,1-1-1 0 0,0 1 0 0 0,-1 0 0 0 0,1 0 1 0 0,-1-1-1 0 0,1 1 0 0 0,0 0 0 0 0,-1 0 1 0 0,1 0-1 0 0,-1 0 0 0 0,1 0 0 0 0,-1 0 1 0 0,1 0-1 0 0,0 0 0 0 0,-1 0 0 0 0,1 0 1 0 0,-1 0-1 0 0,1 0 0 0 0,-1 0 0 0 0,1 0 1 0 0,-1 0-1 0 0,1 0 0 0 0,0 0 0 0 0,-1 0 1 0 0,1 1-1 0 0,-1-1 0 0 0,1 0 22 0 0,-21 6-1104 0 0,-42 24-328 0 0,-6 2 736 0 0,-38 11 676 0 0,-20 15 20 0 0,73-30 2 0 0,2 2-1 0 0,1 2 0 0 0,-9 11-1 0 0,-15 17 0 0 0,4 4 0 0 0,-29 35 0 0 0,86-85 195 0 0,2 1 1 0 0,0 1-1 0 0,0 0 0 0 0,2 0 0 0 0,-5 10-195 0 0,8-13 143 0 0,1 0 0 0 0,1 0 0 0 0,0 1 0 0 0,0 0 0 0 0,2 0-1 0 0,0 0 1 0 0,-1 12-143 0 0,3-21 20 0 0,1 0 0 0 0,0 0 0 0 0,0-1 0 0 0,0 1 1 0 0,0 0-1 0 0,1-1 0 0 0,0 1 0 0 0,0 0 0 0 0,0-1 0 0 0,1 1 0 0 0,-1-1 0 0 0,1 0 0 0 0,0 1 0 0 0,1-1 0 0 0,-1 0 0 0 0,1 0 0 0 0,1 2-20 0 0,0-2 98 0 0,0-1-1 0 0,0 1 0 0 0,0-1 1 0 0,0 0-1 0 0,0 0 0 0 0,0-1 1 0 0,1 1-1 0 0,0-1 0 0 0,-1 0 1 0 0,1 0-1 0 0,0 0 0 0 0,0-1 1 0 0,0 0-1 0 0,0 0 1 0 0,0 0-1 0 0,1 0-97 0 0,12 0 44 0 0,0 0 1 0 0,0-1-1 0 0,0-1 1 0 0,11-3-45 0 0,72-14-21 0 0,-29 4 29 0 0,23-6-1854 0 0,-33 3-4864 0 0,-42 11 1986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12 11975 0 0,'-11'-10'902'0'0,"8"10"-876"0"0,1-1 1 0 0,-1 1-1 0 0,1 0 0 0 0,-1 0 1 0 0,1 0-1 0 0,-1 0 1 0 0,1 0-1 0 0,-1 1 1 0 0,1-1-1 0 0,-1 1 1 0 0,1 0-1 0 0,0 0 1 0 0,-1-1-1 0 0,1 2 0 0 0,-2 0-26 0 0,-10 2 14 0 0,8-2-14 0 0,0 1 0 0 0,0-1 0 0 0,1 1 0 0 0,-1 0 0 0 0,0 0 0 0 0,1 1 0 0 0,-2 1 0 0 0,0 0 0 0 0,0-1 0 0 0,-1 0 0 0 0,-6 4 0 0 0,-1-1 153 0 0,-1 0 0 0 0,2 2 0 0 0,-1 0 0 0 0,1 1 0 0 0,1 0 0 0 0,-1 1 0 0 0,-4 6-153 0 0,-20 21 1420 0 0,-22 32-1420 0 0,42-48-8 0 0,15-19 130 0 0,0 1 0 0 0,1-1 1 0 0,-1 1-1 0 0,1 0 0 0 0,0 0 0 0 0,0-1 1 0 0,1 2-1 0 0,-1-1 0 0 0,1 0 0 0 0,0 0 1 0 0,0 0-1 0 0,0 1 0 0 0,0 2-122 0 0,2 8 22 0 0,2-11 7 0 0,-2-3 8 0 0,1 0 43 0 0,0 1 0 0 0,1 0 0 0 0,-1-1-1 0 0,0 0 1 0 0,0 0 0 0 0,1 0 0 0 0,-1 0 0 0 0,0 0-1 0 0,1 0 1 0 0,-1 0 0 0 0,1-1 0 0 0,-1 1 0 0 0,1-1 0 0 0,0 0-1 0 0,-1 0 1 0 0,1 0 0 0 0,-1 0 0 0 0,1 0 0 0 0,-1 0-1 0 0,1-1 1 0 0,-1 1 0 0 0,1-1 0 0 0,1 0-80 0 0,4-1 20 0 0,-1-1 0 0 0,1 0 0 0 0,-1 0 0 0 0,0 0 0 0 0,0-1 0 0 0,0 0 0 0 0,3-2-20 0 0,3-4-6 0 0,0-1 1 0 0,0 0-1 0 0,-1 0 0 0 0,0-1 0 0 0,-1-1 0 0 0,0 0 0 0 0,-1 0 1 0 0,-1-1-1 0 0,0 0 0 0 0,-1-1 0 0 0,5-10 6 0 0,-8 10-1336 0 0,-1 0 0 0 0,0 0 0 0 0,-1 0 0 0 0,1-14 1336 0 0,-2 12-2249 0 0,-1 13 202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201 355 15663 0 0,'-4'0'170'0'0,"-1"0"1"0"0,0 0-1 0 0,1 0 0 0 0,-1 0 0 0 0,1-1 0 0 0,-1 0 1 0 0,-3 0-171 0 0,-23-4 514 0 0,20 6-507 0 0,-4-1-4 0 0,0-1 1 0 0,0 0 0 0 0,-2-1-4 0 0,13 2 0 0 0,1-1-1 0 0,-1 0 1 0 0,1 1 0 0 0,0-1 0 0 0,0-1-1 0 0,-1 1 1 0 0,1 0 0 0 0,0-1 0 0 0,0 0 0 0 0,0 0-1 0 0,0 1 1 0 0,1-2 0 0 0,-1 1 0 0 0,1 0-1 0 0,-1-1 1 0 0,0 0 0 0 0,2 2 0 0 0,1 0 0 0 0,-1-1 0 0 0,1 1 0 0 0,-1 0 0 0 0,1-1 0 0 0,-1 1 0 0 0,1-1 0 0 0,0 1 0 0 0,0-1 0 0 0,-1 1 0 0 0,1-1 0 0 0,0 1 0 0 0,0-1 0 0 0,1 1 0 0 0,-1 0 0 0 0,0-1 0 0 0,0 1 0 0 0,1-1 0 0 0,-1 1 0 0 0,1-1 0 0 0,-1 1 0 0 0,1 0 0 0 0,0-1 0 0 0,0 1 0 0 0,2-6 0 0 0,1 0 0 0 0,1 1 0 0 0,-1-1 0 0 0,1 1 0 0 0,-4 5 0 0 0,16-18 0 0 0,0 1 0 0 0,2 1 0 0 0,0 1 0 0 0,0 0 0 0 0,4 0 0 0 0,10-9 0 0 0,-8 7 0 0 0,0 1 0 0 0,1 2 0 0 0,0 0 0 0 0,1 2 0 0 0,1 1 0 0 0,22-6 0 0 0,-41 15 0 0 0,1 0 0 0 0,-1 1 0 0 0,1 1 0 0 0,0-1 0 0 0,0 1 0 0 0,4 1 0 0 0,-11 0 0 0 0,0 0 0 0 0,-1 0 0 0 0,1 0 0 0 0,0 0 0 0 0,0 1 0 0 0,0-1 0 0 0,-1 1 0 0 0,1 0 0 0 0,0 0 0 0 0,-1 0 0 0 0,1 0 0 0 0,-1 0 0 0 0,1 1 0 0 0,-1-1 0 0 0,0 1 0 0 0,1-1 0 0 0,-1 1 0 0 0,0 0 0 0 0,0 0 0 0 0,0 0 0 0 0,0 0 0 0 0,-1 1 0 0 0,1-1 0 0 0,1 2 0 0 0,-1 2 79 0 0,0 1-1 0 0,1-1 1 0 0,-2 1-1 0 0,1 0 1 0 0,-1 0-1 0 0,0 0 0 0 0,-1 0 1 0 0,1 0-1 0 0,-1 0 1 0 0,-1 0-1 0 0,1 0 1 0 0,-1 0-1 0 0,-2 4-78 0 0,-1 9 255 0 0,-2 0 0 0 0,0 0 0 0 0,-1-1 0 0 0,-2 1-255 0 0,-9 19 39 0 0,8-18-2871 0 0,-7 21 2832 0 0,13-32-1023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44 11975 0 0,'37'-41'1438'0'0,"-37"40"-708"0"0,0 1 242 0 0,0 0 42 0 0,0 0-129 0 0,-9-1-548 0 0,3 1-227 0 0,0 2 0 0 0,0-1 0 0 0,1 1 0 0 0,-1 0 0 0 0,1 0-1 0 0,-1 1 1 0 0,1-1 0 0 0,0 1 0 0 0,0 0 0 0 0,-3 3-110 0 0,-10 4 365 0 0,-1 1-243 0 0,0 1-1 0 0,1 1 1 0 0,1 0 0 0 0,0 1-1 0 0,-13 14-121 0 0,5 5 0 0 0,8-8 0 0 0,7-9 0 0 0,8-13 0 0 0,2-2 0 0 0,-1 0 0 0 0,1 0 0 0 0,-1 0 0 0 0,1 0 0 0 0,0 0 0 0 0,-1 0 0 0 0,1 0 0 0 0,0 0 0 0 0,0 0 0 0 0,0 0 0 0 0,-1 0 0 0 0,1 0 0 0 0,0 0 0 0 0,4 4 0 0 0,-3-4 0 0 0,1 3-3 0 0,1-1-1 0 0,-1 0 0 0 0,1 1 1 0 0,0-1-1 0 0,0 0 1 0 0,0 0-1 0 0,0-1 0 0 0,1 1 1 0 0,-1-1-1 0 0,1 1 1 0 0,1 0 3 0 0,8 3-401 0 0,0 0 0 0 0,11 3 401 0 0,20 9-985 0 0,-31-11 932 0 0,0 0 0 0 0,-1 1 0 0 0,8 6 53 0 0,-15-9-1 0 0,0-1 0 0 0,0 1 0 0 0,0 0 1 0 0,0 1-1 0 0,-1-1 0 0 0,0 1 0 0 0,0 0 0 0 0,2 4 1 0 0,-5-7 82 0 0,0 0-1 0 0,0-1 0 0 0,0 1 1 0 0,0 0-1 0 0,-1 0 0 0 0,1 0 1 0 0,-1 0-1 0 0,0 0 0 0 0,1 0 1 0 0,-1 0-1 0 0,-1 0 0 0 0,1 2-81 0 0,0-3 50 0 0,-1 0 0 0 0,1 0 0 0 0,-1 0 0 0 0,1-1 0 0 0,-1 1 0 0 0,1 0 0 0 0,-1 0 0 0 0,0-1 0 0 0,0 1 0 0 0,0 0 0 0 0,0-1 0 0 0,0 1 0 0 0,0-1 0 0 0,-1 1 0 0 0,1-1 0 0 0,0 0 0 0 0,-1 1 0 0 0,1-1 0 0 0,-1 0 0 0 0,1 0-50 0 0,-185 95 139 0 0,146-78-641 0 0,0-3-1 0 0,-2-1 1 0 0,-33 7 502 0 0,74-21-20 0 0,-27 4-1075 0 0,27-4 997 0 0,0 0 1 0 0,0 0-1 0 0,0 0 1 0 0,0 0-1 0 0,0 0 1 0 0,0 0-1 0 0,0-1 1 0 0,0 1-1 0 0,0 0 1 0 0,0-1-1 0 0,0 1 1 0 0,0 0-1 0 0,0-1 1 0 0,0 1-1 0 0,0-1 1 0 0,0 0-1 0 0,0 1 0 0 0,1-1 1 0 0,-1 0-1 0 0,0 1 1 0 0,1-1-1 0 0,-1 0 1 0 0,0 0-1 0 0,0 0 98 0 0,-1-9-1024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15663 0 0,'0'0'356'0'0,"0"0"50"0"0,0 0 20 0 0,0 0-42 0 0,0 0-180 0 0,-1 2 176 0 0,-3 3-163 0 0,1 1 0 0 0,-1 0-1 0 0,1 0 1 0 0,0 0 0 0 0,1 0-1 0 0,-1 0 1 0 0,1 2-217 0 0,-12 50 65 0 0,9-38-43 0 0,-74 301-22 0 0,41-190 0 0 0,-26 53 0 0 0,34-114 0 0 0,-10 10 0 0 0,26-53 0 0 0,-46 79 121 0 0,11-22-1494 0 0,44-75 128 0 0,0 0 0 0 0,-1 0 1 0 0,-4 6 1244 0 0,-5 0-5454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13823 0 0,'0'0'315'0'0,"0"0"45"0"0,0 0 21 0 0,0 0-49 0 0,1 3-220 0 0,-1-1-111 0 0,1 1 0 0 0,-1-1 0 0 0,0 1 0 0 0,1 0-1 0 0,-1-1 1 0 0,-1 1 0 0 0,1 0 0 0 0,0-1 0 0 0,-1 1 0 0 0,1-1-1 0 0,-1 1 1 0 0,0-1 0 0 0,1 1 0 0 0,-1-1 0 0 0,-1 1 0 0 0,1-1-1 0 0,0 0 1 0 0,-2 2-1 0 0,-5 11-1 0 0,-2-2-1 0 0,-5 8 2 0 0,14-19 0 0 0,-108 132 0 0 0,-9 12 0 0 0,79-93 675 0 0,2 2 0 0 0,3 1-1 0 0,-20 47-674 0 0,37-70-75 0 0,-14 32 272 0 0,28-56-408 0 0,0 0 1 0 0,0 0-1 0 0,1 1 1 0 0,0-1-1 0 0,0 0 1 0 0,1 4 210 0 0,1 4-5787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15663 0 0,'2'0'719'0'0,"10"0"-382"0"0,-1-2 0 0 0,1 1 0 0 0,5-3-337 0 0,20-3 41 0 0,66-7 1443 0 0,-1-5 1 0 0,-1-4-1 0 0,12-9-1484 0 0,-20 7 1053 0 0,16-5-474 0 0,-60 16-793 0 0,-18 10-3160 0 0,-29 4 1352 0 0,-2 0-24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0 574 13823 0 0,'0'0'630'0'0,"0"0"-13"0"0,2 2-393 0 0,2 2-57 0 0,-3-3 563 0 0,-1-1 242 0 0,2 0-784 0 0,-1 0 0 0 0,0 0 0 0 0,0 0 0 0 0,1-1 0 0 0,-1 1 0 0 0,0-1 0 0 0,0 1 0 0 0,0-1 0 0 0,0 1 0 0 0,0-1 0 0 0,0 1 0 0 0,0-1 0 0 0,0 0 0 0 0,1-1-188 0 0,4-4 282 0 0,-1-1-1 0 0,0 0 1 0 0,-1 0-1 0 0,0-1 1 0 0,0 0 0 0 0,0 1-1 0 0,-1-1 1 0 0,1-4-282 0 0,1-3 343 0 0,37-82 883 0 0,10-13-1226 0 0,-34 77-20 0 0,1 1 1 0 0,1 1-1 0 0,2 1 1 0 0,1 1-1 0 0,4-2 20 0 0,-15 18-266 0 0,0 0 1 0 0,1 1-1 0 0,1 1 1 0 0,8-6 265 0 0,-16 13-476 0 0,1 0 1 0 0,0 1 0 0 0,-1 0 0 0 0,1 0 0 0 0,0 1 0 0 0,1-1 0 0 0,-1 1 0 0 0,0 1 0 0 0,1 0-1 0 0,-1 0 1 0 0,0 0 0 0 0,6 1 475 0 0,27 2-2316 0 0,-1 4-3140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92 15663 0 0,'0'0'719'0'0,"0"0"-20"0"0,-2 0-449 0 0,-5 4-246 0 0,-1 1 0 0 0,1-1 0 0 0,0 1 0 0 0,0 0 0 0 0,1 0 0 0 0,-1 1 0 0 0,0 2-4 0 0,1-2 92 0 0,0 0 0 0 0,1 1 0 0 0,0-1 0 0 0,1 1 0 0 0,-1 0 0 0 0,1 0 0 0 0,1 1 0 0 0,0 0 0 0 0,0-1 0 0 0,0 1 0 0 0,-1 6-92 0 0,0 2 207 0 0,1-1 1 0 0,1 1-1 0 0,1-1 0 0 0,0 1 0 0 0,1 12-207 0 0,0-21 105 0 0,1 1-1 0 0,0 0 0 0 0,1-1 0 0 0,0 1 1 0 0,0-1-1 0 0,1 0 0 0 0,-1 1 1 0 0,2-1-1 0 0,-1 0 0 0 0,5 6-104 0 0,-7-11 47 0 0,0 0 1 0 0,1 1-1 0 0,0-1 0 0 0,0 0 0 0 0,-1 0 0 0 0,1 0 1 0 0,0 0-1 0 0,1 0 0 0 0,-1-1 0 0 0,0 1 1 0 0,0 0-1 0 0,1-1 0 0 0,-1 0 0 0 0,1 0 0 0 0,-1 1 1 0 0,1-1-1 0 0,0-1 0 0 0,-1 1 0 0 0,1 0 0 0 0,0-1 1 0 0,-1 1-1 0 0,1-1 0 0 0,0 0 0 0 0,0 0 1 0 0,0 0-1 0 0,-1 0 0 0 0,1-1 0 0 0,0 1 0 0 0,0-1 1 0 0,-1 1-1 0 0,1-1-47 0 0,4-2 191 0 0,0 0 0 0 0,0-1 0 0 0,0 0 0 0 0,-1 0-1 0 0,1 0 1 0 0,-1-1 0 0 0,0 0 0 0 0,1-1-191 0 0,14-14 139 0 0,9-13-139 0 0,-8 9 382 0 0,-16 18-252 0 0,0-1 0 0 0,0 0 0 0 0,-1 0 0 0 0,0 0 0 0 0,-1-1 0 0 0,1 0 0 0 0,-1 0 0 0 0,-1 0 0 0 0,1-2-130 0 0,17-34-1028 0 0,-3 8-338 0 0,-14 28 742 0 0,1 0 0 0 0,-1 0 0 0 0,5-5 624 0 0,-4 6-729 0 0,0-1 0 0 0,0 0 0 0 0,2-6 729 0 0,-4 8-617 0 0,-1-1-1 0 0,2 1 1 0 0,-1 0-1 0 0,1 0 1 0 0,0 0-1 0 0,0 1 1 0 0,0-1-1 0 0,3-1 618 0 0,16-25-4021 0 0,-5 16 1974 0 0</inkml:trace>
  <inkml:trace contextRef="#ctx0" brushRef="#br0" timeOffset="1">906 37 13823 0 0,'0'0'630'0'0,"0"0"-13"0"0,-3 11 82 0 0,0-4-319 0 0,0-1 1 0 0,0 1 0 0 0,-1-1-1 0 0,0 0 1 0 0,-1 0 0 0 0,1 0 0 0 0,-1-1-1 0 0,0 1-380 0 0,-3 2 203 0 0,2 0 0 0 0,-1 1 0 0 0,-2 5-203 0 0,-30 48 1883 0 0,34-53-1847 0 0,1 0 0 0 0,0 1 0 0 0,0-1 0 0 0,1 1 0 0 0,-1 6-36 0 0,3-11-2 0 0,1 0 1 0 0,-1 0 0 0 0,1 0 0 0 0,0 0 0 0 0,1 0-1 0 0,-1 0 1 0 0,1 0 0 0 0,0 0 0 0 0,0 0 0 0 0,1 0-1 0 0,-1 0 1 0 0,2 1 1 0 0,-3-5 11 0 0,0-1 0 0 0,0 1 0 0 0,0 0 0 0 0,0-1 0 0 0,1 1-1 0 0,-1-1 1 0 0,0 1 0 0 0,0 0 0 0 0,1-1 0 0 0,-1 1 0 0 0,0-1 0 0 0,1 1 0 0 0,-1-1-1 0 0,0 1 1 0 0,1-1 0 0 0,-1 1 0 0 0,1-1 0 0 0,-1 1 0 0 0,1-1 0 0 0,-1 0 0 0 0,1 1 0 0 0,-1-1-1 0 0,1 0 1 0 0,0 1 0 0 0,-1-1 0 0 0,1 0 0 0 0,-1 0 0 0 0,1 0 0 0 0,0 1 0 0 0,-1-1-1 0 0,1 0 1 0 0,0 0-11 0 0,1 0 95 0 0,6 3 52 0 0,-1-1 0 0 0,1 0 0 0 0,1 0 1 0 0,-1-1-1 0 0,0 0 0 0 0,0 0 0 0 0,0-1 0 0 0,1 0 1 0 0,-1-1-1 0 0,5 0-147 0 0,7-1-1090 0 0,-15 2 749 0 0,-1 0 0 0 0,1 0 0 0 0,-1-1 0 0 0,1 0-1 0 0,0 1 1 0 0,-1-2 0 0 0,1 1 0 0 0,0-1 341 0 0,86-41-5753 0 0,-44 20 3706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18 17503 0 0,'11'-16'1338'0'0,"-10"15"-917"0"0,-17 15-260 0 0,-38 59-161 0 0,2 2 0 0 0,-36 73 0 0 0,6 4 43 0 0,-5 9 845 0 0,82-151-759 0 0,-52 86-526 0 0,-38 94 397 0 0,39-66-29 0 0,18-44-246 0 0,4 3 0 0 0,0 9 275 0 0,34-90-104 0 0,-3 6-641 0 0,1 0-1 0 0,0 0 1 0 0,0 0 0 0 0,1 0 0 0 0,-1 8 745 0 0,4-6-5798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19351 0 0,'0'0'439'0'0,"0"0"62"0"0,0 0 33 0 0,0 0-65 0 0,0 2-309 0 0,0-1-158 0 0,0 0-1 0 0,0 0 1 0 0,0 0 0 0 0,0 0 0 0 0,0-1-1 0 0,0 1 1 0 0,1 0 0 0 0,-1 0 0 0 0,0 0 0 0 0,1 0-1 0 0,-1-1 1 0 0,0 1 0 0 0,1 0 0 0 0,-1 0-1 0 0,1-1 1 0 0,-1 1 0 0 0,1 0 0 0 0,-1-1 0 0 0,1 1-1 0 0,0-1 1 0 0,-1 1 0 0 0,1 0-2 0 0,1 0 51 0 0,0-1-1 0 0,-1 1 1 0 0,1 0 0 0 0,0 0-1 0 0,0-1 1 0 0,0 1 0 0 0,-1-1-1 0 0,1 1 1 0 0,0-1-1 0 0,1 0-50 0 0,8 0 308 0 0,-1 0-1 0 0,0-1 1 0 0,1 0-1 0 0,0-1-307 0 0,-2 1 125 0 0,68-13 571 0 0,46-15-696 0 0,-42 10 909 0 0,46-13-233 0 0,101-20-4401 0 0,-202 48-1792 0 0,-5 3-1565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406 236 10135 0 0,'-5'-4'919'0'0,"5"4"-890"0"0,-1-1-1 0 0,1 1 1 0 0,0-1 0 0 0,0 1-1 0 0,-1-1 1 0 0,1 1 0 0 0,0-1-1 0 0,0 1 1 0 0,0-1 0 0 0,0 0-1 0 0,0 1 1 0 0,0-1 0 0 0,0 1-1 0 0,0-1 1 0 0,0 1 0 0 0,0-1-1 0 0,0 1 1 0 0,1-1-1 0 0,-1 1 1 0 0,0-1 0 0 0,0 1-1 0 0,0-1 1 0 0,1 1 0 0 0,-1-1-1 0 0,0 1 1 0 0,1-1 0 0 0,-1 1-1 0 0,0-1 1 0 0,1 1 0 0 0,-1 0-1 0 0,0-1 1 0 0,1 1 0 0 0,-1 0-1 0 0,1-1-28 0 0,0 0 134 0 0,23-26 1314 0 0,-2 3-339 0 0,-6 5-381 0 0,-12 14-464 0 0,1 0 0 0 0,-1-1 0 0 0,0 0 0 0 0,0 0 0 0 0,0 0-264 0 0,2-6 395 0 0,-3 6-23 0 0,1-1-1 0 0,-1 0 1 0 0,0 0-1 0 0,-1 0 1 0 0,2-5-372 0 0,-4 9 120 0 0,0 1 1 0 0,1-1-1 0 0,-1 1 0 0 0,0-1 1 0 0,0 1-1 0 0,-1-1 0 0 0,1 1 0 0 0,0 0 1 0 0,-1-1-1 0 0,0 1 0 0 0,1-1 1 0 0,-1 1-1 0 0,0 0 0 0 0,0-1 1 0 0,0 1-1 0 0,-1 0 0 0 0,1 0 1 0 0,0 0-1 0 0,-1 0-120 0 0,0 1 10 0 0,1 1 0 0 0,0-1 0 0 0,-1 0 0 0 0,1 1 0 0 0,-1 0 1 0 0,1-1-1 0 0,-1 1 0 0 0,0 0 0 0 0,1 0 0 0 0,-1 0 0 0 0,1 0 0 0 0,-1 0 0 0 0,1 0 0 0 0,-1 1 1 0 0,-1-1-11 0 0,1 0 13 0 0,-14 3-13 0 0,1 0 0 0 0,-1 0 0 0 0,1 1 0 0 0,0 1 0 0 0,0 1 0 0 0,-8 4 0 0 0,-18 11 0 0 0,-24 17 0 0 0,35-17 0 0 0,0 1 0 0 0,2 2 0 0 0,0 0 0 0 0,-22 27 0 0 0,37-37 0 0 0,0-1 0 0 0,1 2 0 0 0,1 0 0 0 0,0 0 0 0 0,1 1 0 0 0,-6 13 0 0 0,15-27 0 0 0,0-1 0 0 0,1 0 0 0 0,-1 1 0 0 0,1-1 0 0 0,-1 1 0 0 0,1-1 0 0 0,0 1 0 0 0,0-1 0 0 0,0 1 0 0 0,0-1 0 0 0,0 1 0 0 0,0-1 0 0 0,0 1 0 0 0,0-1 0 0 0,0 1 0 0 0,1-1 0 0 0,-1 1 0 0 0,1-1 0 0 0,-1 1 0 0 0,1-1 0 0 0,-1 1 0 0 0,1-1 0 0 0,0 0 0 0 0,0 1 0 0 0,0-1 0 0 0,0 0 0 0 0,0 0 0 0 0,0 0 0 0 0,0 0 0 0 0,0 0 0 0 0,0 0 0 0 0,0 0 0 0 0,1 0 0 0 0,-1 0 0 0 0,0 0 0 0 0,1-1 0 0 0,-1 1 0 0 0,1-1 0 0 0,-1 1 0 0 0,1-1 0 0 0,-1 1 0 0 0,0-1 0 0 0,1 0 0 0 0,0 0 0 0 0,-1 1 0 0 0,44-9 72 0 0,-23 5 185 0 0,1 0 0 0 0,0-1 0 0 0,-1-2 0 0 0,0 0 0 0 0,0-1-1 0 0,0-2-256 0 0,5-1-382 0 0,20-8-793 0 0,35-19 1175 0 0,-77 34-2 0 0,17-5-68 0 0,-20 8-300 0 0,-4 14-628 0 0,0-10 941 0 0,0 0 0 0 0,1 0 0 0 0,-1 0 0 0 0,-1 0 0 0 0,1 0 0 0 0,-1 0 0 0 0,1 0 0 0 0,-3 1 57 0 0,2-1-30 0 0,-1 1-1 0 0,1-1 1 0 0,0 1 0 0 0,1-1-1 0 0,-3 6 31 0 0,-2 14 0 0 0,3-14 0 0 0,4-10-6 0 0,0 0-1 0 0,-1 1 1 0 0,1-1 0 0 0,0 1-1 0 0,0-1 1 0 0,0 0 0 0 0,0 1-1 0 0,0-1 1 0 0,0 1 0 0 0,0-1-1 0 0,0 0 1 0 0,0 1-1 0 0,0-1 1 0 0,0 1 0 0 0,0-1-1 0 0,0 0 1 0 0,0 1 0 0 0,0-1-1 0 0,0 1 1 0 0,0-1 0 0 0,0 0-1 0 0,1 1 7 0 0,0 0-91 0 0,1 0 1 0 0,-1-1-1 0 0,0 1 0 0 0,1 0 0 0 0,-1-1 0 0 0,1 1 0 0 0,0-1 1 0 0,-1 1-1 0 0,1-1 0 0 0,-1 0 0 0 0,1 0 0 0 0,0 1 0 0 0,-1-1 0 0 0,1-1 91 0 0,27 1-1437 0 0,-5-3 414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488 363 10135 0 0,'-38'3'1115'0'0,"31"-1"-796"0"0,0-1-1 0 0,0-1 1 0 0,0 1-1 0 0,0-1 1 0 0,0-1-1 0 0,0 1 1 0 0,1-1-1 0 0,-1 0 1 0 0,-5-2-319 0 0,10 2 990 0 0,2 1 30 0 0,0-2-133 0 0,-1-3-803 0 0,1-1 0 0 0,0 1 0 0 0,0-1 0 0 0,1 0 0 0 0,0 1 0 0 0,0-1 0 0 0,0 1 0 0 0,0 0 0 0 0,1-1 0 0 0,0 1 0 0 0,0 0 0 0 0,1-1-85 0 0,6-13 705 0 0,2 0-1 0 0,8-10-703 0 0,-7 12-3 0 0,-2-1 1 0 0,6-12 2 0 0,-8 10 12 0 0,-1 0 1 0 0,-1-1-13 0 0,1-5 418 0 0,-5 21-346 0 0,-1-1 0 0 0,-1 0 0 0 0,1 0 0 0 0,-1 0 0 0 0,0 1 0 0 0,-1-1 0 0 0,1 0 0 0 0,-1 0 0 0 0,0 0 0 0 0,-1 0-72 0 0,2 5-53 0 0,-1 1 1 0 0,0-1-1 0 0,0 0 1 0 0,0 1-1 0 0,0-1 1 0 0,0 1-1 0 0,0-1 1 0 0,0 1-1 0 0,0 0 1 0 0,0-1-1 0 0,0 1 1 0 0,0 0-1 0 0,0 0 1 0 0,0-1-1 0 0,0 1 1 0 0,0 0-1 0 0,0 0 1 0 0,0 0-1 0 0,0 0 1 0 0,-1 1 52 0 0,1-1-41 0 0,-10 0 39 0 0,1 1-1 0 0,-1 1 1 0 0,1 0-1 0 0,-1 0 1 0 0,1 1-1 0 0,0 0 1 0 0,0 1-1 0 0,-1 1 3 0 0,-16 7 2 0 0,0 3 0 0 0,-5 3-2 0 0,-5 7 0 0 0,0 2 0 0 0,2 2 0 0 0,-6 8 0 0 0,-12 9 0 0 0,52-45 0 0 0,-16 13 0 0 0,1 1 0 0 0,-2 3 0 0 0,15-14 0 0 0,-1 0 0 0 0,0 1 0 0 0,1-1 0 0 0,0 1 0 0 0,0 0 0 0 0,0 0 0 0 0,1 0 0 0 0,0 0 0 0 0,0 1 0 0 0,-2 4 0 0 0,4-9 4 0 0,0 1 0 0 0,0-1 0 0 0,0 0 0 0 0,0 0 0 0 0,0 0 0 0 0,0 0 0 0 0,0 1 0 0 0,0-1 0 0 0,0 0 0 0 0,0 0-1 0 0,1 0 1 0 0,-1 0 0 0 0,0 0 0 0 0,1 0 0 0 0,-1 0 0 0 0,1 1 0 0 0,0-1 0 0 0,-1 0 0 0 0,1-1 0 0 0,0 1 0 0 0,0 1-4 0 0,0-1 21 0 0,1 1-1 0 0,0 0 1 0 0,0-1 0 0 0,0 0-1 0 0,0 1 1 0 0,1-1 0 0 0,-1 0-1 0 0,0 0 1 0 0,1 0 0 0 0,0 0-21 0 0,7 2 135 0 0,1 0 0 0 0,0-1 0 0 0,0-1 0 0 0,5 1-135 0 0,-12-2 46 0 0,38 2 305 0 0,-1-2 0 0 0,1-1-1 0 0,37-7-350 0 0,-56 4-385 0 0,0 0-1 0 0,0-2 0 0 0,-1 0 1 0 0,0-2-1 0 0,7-3 386 0 0,-24 10 0 0 0,13-12 0 0 0,-9 5 0 0 0,-9 4 0 0 0,-1 3 0 0 0,1 1 0 0 0,0-1 0 0 0,0 0 0 0 0,0 0 0 0 0,-1 0 0 0 0,1 1 0 0 0,0-1 0 0 0,0 0 0 0 0,0 0 0 0 0,0 0 0 0 0,1 0 0 0 0,-1 1 0 0 0,0-1 0 0 0,0-1 0 0 0,0 2 0 0 0,0 0 0 0 0,1 0 0 0 0,-1 0 0 0 0,0 0 0 0 0,0 0 0 0 0,0-1 0 0 0,0 1 0 0 0,0 0 0 0 0,0 0 0 0 0,0 0 0 0 0,0 0 0 0 0,0-1 0 0 0,0 1 0 0 0,0 0 0 0 0,0 0 0 0 0,0 0 0 0 0,0 0 0 0 0,0-1 0 0 0,0 1 0 0 0,0 0 0 0 0,-1 0 0 0 0,1 0 0 0 0,0 0 0 0 0,0-1 0 0 0,0 1 0 0 0,0 0 0 0 0,0 0 0 0 0,0 0 0 0 0,0 0 0 0 0,0 0 0 0 0,-1 0 0 0 0,1-1 0 0 0,0 1 0 0 0,0 0 0 0 0,0 0 0 0 0,0 0 0 0 0,0 0 0 0 0,-1 0 0 0 0,1 0 0 0 0,0 0 0 0 0,0 0 0 0 0,0 0 0 0 0,0 0 0 0 0,0 0 0 0 0,-1 0 0 0 0,1 0 0 0 0,0 0 0 0 0,0 0 0 0 0,0 0 0 0 0,-1 0 0 0 0,1 0 0 0 0,-8 2 0 0 0,7-2 0 0 0,-9 4 0 0 0,1 0 0 0 0,-1 0 0 0 0,1 1 0 0 0,0 1 0 0 0,0-1 0 0 0,1 1 0 0 0,-1 1 0 0 0,1-1 0 0 0,1 2 0 0 0,-6 5 0 0 0,-11 15 0 0 0,2 0 0 0 0,-9 16 0 0 0,1 0 0 0 0,7-12 0 0 0,1 2 0 0 0,2 0 0 0 0,1 1 0 0 0,2 1 0 0 0,2 0 0 0 0,-1 6 0 0 0,8-21-156 0 0,6-17 60 0 0,0 1-1 0 0,0-1 0 0 0,0 0 0 0 0,1 1 0 0 0,0 0 0 0 0,0-1 0 0 0,0 1 1 0 0,0 3 96 0 0,3-9-1635 0 0,8-2-4504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59 17503 0 0,'0'0'399'0'0,"0"0"60"0"0,0 0 21 0 0,8-5 86 0 0,-6-2-550 0 0,-2 5 38 0 0,0 0-1 0 0,0 0 0 0 0,-1 1 1 0 0,1-1-1 0 0,-1 0 1 0 0,1 1-1 0 0,-1-1 0 0 0,0 0 1 0 0,1 1-1 0 0,-1-1 1 0 0,0 1-1 0 0,0-1 0 0 0,0 1 1 0 0,0 0-1 0 0,-1-1 1 0 0,1 1-1 0 0,0 0 0 0 0,0 0 1 0 0,-1 0-1 0 0,1 0 1 0 0,-1 0-1 0 0,1 0 0 0 0,-1 0 1 0 0,1 0-1 0 0,-1 1 1 0 0,1-1-1 0 0,-1 0 0 0 0,0 1-53 0 0,-5-2-55 0 0,0 0 0 0 0,0 0-1 0 0,0 1 1 0 0,0 0-1 0 0,0 0 1 0 0,-2 1 55 0 0,-38 0-499 0 0,0 3 0 0 0,-38 7 499 0 0,33-4-109 0 0,22-1 109 0 0,1 2 0 0 0,0 0 0 0 0,1 2 0 0 0,-10 5 0 0 0,6-3 0 0 0,26-9 0 0 0,0 1 0 0 0,0-1 0 0 0,0 1 0 0 0,1 0 0 0 0,-2 1 0 0 0,5-2 0 0 0,0-1 0 0 0,0 1 0 0 0,0 0 0 0 0,0-1 0 0 0,1 1 0 0 0,-1 0 0 0 0,0 0 0 0 0,1 0 0 0 0,0 0 0 0 0,-1 0 0 0 0,1 0 0 0 0,0 1 0 0 0,0-1 0 0 0,0 1 0 0 0,-4 15 0 0 0,7-13 0 0 0,-1-2 0 0 0,1 2 0 0 0,0 1 0 0 0,0-1 0 0 0,1 0 0 0 0,-1 0 0 0 0,1 0 0 0 0,0 0 0 0 0,1 0 0 0 0,-1-1 0 0 0,3 3 0 0 0,12 17 0 0 0,19 28 0 0 0,1-2 0 0 0,16 13 0 0 0,18 23 0 0 0,-66-78 0 0 0,0 0 0 0 0,0 0 0 0 0,-1 1 0 0 0,-1 0 0 0 0,0-1 0 0 0,0 2 0 0 0,0-1 0 0 0,-1 0 0 0 0,0 5 0 0 0,-1-9 0 0 0,-2 0 0 0 0,1 0 0 0 0,0 0 0 0 0,-1 0 0 0 0,0 0 0 0 0,-1 1 0 0 0,1-1 0 0 0,-1 0 0 0 0,0 0 0 0 0,0 0 0 0 0,0 0 0 0 0,-1 0 0 0 0,1 0 0 0 0,-1-1 0 0 0,-1 1 0 0 0,1 0 0 0 0,-1-1 0 0 0,-1 3 0 0 0,-3 1 0 0 0,1 0 0 0 0,-1 0 0 0 0,0-1 0 0 0,-1-1 0 0 0,0 1 0 0 0,0-1 0 0 0,0 0 0 0 0,-1-1 0 0 0,0 0 0 0 0,0 0 0 0 0,0-1 0 0 0,-1 0 0 0 0,-8 3 0 0 0,-1-2 0 0 0,1 0 0 0 0,-1-1 0 0 0,0-1 0 0 0,-18 1 0 0 0,-17 4 0 0 0,44-6 0 0 0,0 0 0 0 0,1 0 0 0 0,-1-1 0 0 0,0 0 0 0 0,0-1 0 0 0,0 0 0 0 0,0-1 0 0 0,0 0 0 0 0,0 0 0 0 0,-7-3 0 0 0,1-1 0 0 0,8 3 0 0 0,-1-1 0 0 0,1 0 0 0 0,-1 0 0 0 0,1-1 0 0 0,0 0 0 0 0,1-1 0 0 0,-1 0 0 0 0,6 4 0 0 0,1 0 0 0 0,-1 0 0 0 0,1-1 0 0 0,-1 1 0 0 0,1-1 0 0 0,0 1 0 0 0,0-1 0 0 0,0 0 0 0 0,0 1 0 0 0,0-1 0 0 0,0 0 0 0 0,0 0 0 0 0,1 0 0 0 0,-1 0 0 0 0,0 1 0 0 0,1-1 0 0 0,0 0 0 0 0,-1 0 0 0 0,1 0 0 0 0,0 0 0 0 0,0 0 0 0 0,0 0 0 0 0,0 0 0 0 0,1 0 0 0 0,-1 0 0 0 0,0 0 0 0 0,1 0 0 0 0,0 0 0 0 0,-1 0 0 0 0,1 0 0 0 0,0 1 0 0 0,0-1 0 0 0,0 0 0 0 0,0 0 0 0 0,2-3 79 0 0,1-1-1 0 0,-1 2 0 0 0,1-1 1 0 0,-1 0-1 0 0,1 1 1 0 0,1-1-1 0 0,4-2-78 0 0,36-27 923 0 0,-17 14-636 0 0,38-28-645 0 0,3 4 0 0 0,9-3 358 0 0,148-72-988 0 0,-174 93 933 0 0,-26 12 55 0 0,115-56 0 0 0,-132 66-277 0 0,-7 3-1160 0 0,-2 1-491 0 0,-3 0-96 0 0,-11 2-22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15663 0 0,'0'0'356'0'0,"0"0"50"0"0,0 0 20 0 0,0 0-42 0 0,-1 1-250 0 0,-14 17 201 0 0,-1-1 0 0 0,-6 5-335 0 0,-13 14 776 0 0,-87 88-185 0 0,74-76-574 0 0,14-15-19 0 0,-31 33 447 0 0,49-49-16 0 0,4-4-206 0 0,0 0-1 0 0,1 1 0 0 0,1 0 1 0 0,0 1-1 0 0,0 2-222 0 0,9-15-337 0 0,1-2-138 0 0,0 0-851 0 0,0 0-3444 0 0,0 0-1474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8287 0 0,'-2'0'191'0'0,"-8"2"-19"0"0,0 0 0 0 0,0 0 0 0 0,1 1 0 0 0,-1 0 0 0 0,1 1 1 0 0,-1 0-1 0 0,1 1 0 0 0,0-1 0 0 0,0 2 0 0 0,1-1 0 0 0,0 1 0 0 0,0 1 0 0 0,0-1 0 0 0,1 1 0 0 0,0 1 0 0 0,-6 6-172 0 0,10-9 157 0 0,0 0-1 0 0,0 0 0 0 0,0 1 1 0 0,1-1-1 0 0,-1 1 0 0 0,1-1 0 0 0,0 1 1 0 0,1 0-1 0 0,0 0 0 0 0,-1 0 1 0 0,2-1-1 0 0,-1 1 0 0 0,1 6-156 0 0,0-11 92 0 0,0 0 0 0 0,0 1 0 0 0,0-1 0 0 0,0 0 0 0 0,0 0 0 0 0,0 1-1 0 0,0-1 1 0 0,0 0 0 0 0,1 0 0 0 0,-1 0 0 0 0,0 0 0 0 0,1 1 0 0 0,-1-1 0 0 0,1 0 0 0 0,0 0-1 0 0,-1 0 1 0 0,1 0 0 0 0,0 0 0 0 0,0 0 0 0 0,-1 0 0 0 0,1 0 0 0 0,0-1 0 0 0,0 1 0 0 0,0 0-1 0 0,0 0 1 0 0,0-1 0 0 0,0 1 0 0 0,0 0 0 0 0,1-1-92 0 0,0 2 201 0 0,2 1 305 0 0,4 0 177 0 0,11-4-575 0 0,-18 1-14 0 0,1-1 0 0 0,0 1 1 0 0,-1 0-1 0 0,1-1 0 0 0,-1 0 0 0 0,1 1 0 0 0,0-1 1 0 0,-1 0-1 0 0,1 0 0 0 0,-1 0 0 0 0,0 0 1 0 0,1 0-1 0 0,-1 0 0 0 0,0 0 0 0 0,0-1 1 0 0,1 1-1 0 0,-1 0 0 0 0,0-1 0 0 0,0 0-94 0 0,1-1 38 0 0,-1 0 0 0 0,1-1 0 0 0,-1 1 0 0 0,0 0 0 0 0,0-1 0 0 0,0 1 0 0 0,-1-1 0 0 0,1 1 0 0 0,-1-3-38 0 0,0-6-27 0 0,0 0 0 0 0,-1 0 0 0 0,0-1 0 0 0,-1 1 0 0 0,-1-3 27 0 0,-10-35-829 0 0,12 49-124 0 0,1 1-1013 0 0,0 0-3830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624 224 10135 0 0,'0'0'231'0'0,"0"0"29"0"0,0 0 19 0 0,-3 0-41 0 0,-13-1-112 0 0,15 0-57 0 0,0 1 0 0 0,0-1 0 0 0,0 0 0 0 0,0 0 0 0 0,-1 0 0 0 0,1 0 0 0 0,0 0 0 0 0,1-1 0 0 0,-1 1 0 0 0,0 0 0 0 0,0 0 0 0 0,0-1 0 0 0,1 1 0 0 0,-1 0 0 0 0,1-1 0 0 0,-1 1 0 0 0,1-1 0 0 0,-1 0-69 0 0,-5-26 1184 0 0,5 12-134 0 0,1 0 0 0 0,1-14-1050 0 0,-1-23 1564 0 0,0 51-1601 0 0,0-1 1 0 0,-1 0-1 0 0,1 1 0 0 0,-1-1 0 0 0,1 1 0 0 0,-1-1 0 0 0,0 1 0 0 0,0-1 1 0 0,0 1-1 0 0,0 0 0 0 0,0-1 0 0 0,-1 1 0 0 0,1 0 0 0 0,-1 0 0 0 0,1 0 1 0 0,-1 0-1 0 0,0 0 0 0 0,-1-1 37 0 0,1 2-81 0 0,-1-1 0 0 0,1 1 0 0 0,-1-1 0 0 0,0 1 0 0 0,1 0 0 0 0,-1 0 0 0 0,0 0 0 0 0,0 1 0 0 0,0-1-1 0 0,0 1 1 0 0,1-1 0 0 0,-1 1 0 0 0,0 0 0 0 0,0 0 0 0 0,0 0 0 0 0,-1 1 81 0 0,-11 1-3 0 0,1 1 0 0 0,0 0-1 0 0,0 1 1 0 0,0 1 0 0 0,0 0-1 0 0,-11 6 4 0 0,-5 4 2 0 0,1 2 0 0 0,-13 10-2 0 0,7-2 0 0 0,0 2 0 0 0,2 1 0 0 0,1 2 0 0 0,-3 6 0 0 0,14-13 0 0 0,1 1 0 0 0,2 0 0 0 0,1 2 0 0 0,0 0 0 0 0,2 0 0 0 0,-3 11 0 0 0,17-34 70 0 0,0-1 0 0 0,0 1 0 0 0,0 0-1 0 0,0-1 1 0 0,1 1 0 0 0,-1 0 0 0 0,1 0-1 0 0,0 0 1 0 0,0-1 0 0 0,0 1 0 0 0,0 0 0 0 0,0 0-70 0 0,1-2 34 0 0,-1 0 0 0 0,0 0 0 0 0,0 1 0 0 0,1-1 0 0 0,-1 0 0 0 0,1 0 0 0 0,-1 0 0 0 0,1 0 1 0 0,-1 0-1 0 0,1 0 0 0 0,0 0 0 0 0,-1 0 0 0 0,1 0 0 0 0,0 0 0 0 0,0 0 0 0 0,0-1 1 0 0,-1 1-1 0 0,1 0 0 0 0,0 0 0 0 0,0-1 0 0 0,0 1 0 0 0,0-1 0 0 0,1 1 0 0 0,-1-1 0 0 0,0 1 1 0 0,0-1-1 0 0,0 0 0 0 0,0 1 0 0 0,0-1-34 0 0,10 1 21 0 0,0 0 0 0 0,-1 0 0 0 0,1-1 1 0 0,0-1-1 0 0,-1 0 0 0 0,1 0 0 0 0,3-2-21 0 0,21-5 19 0 0,17-7-19 0 0,-18 5-2 0 0,-34 10 2 0 0,74-22-1384 0 0,61-26 1384 0 0,-133 48-311 0 0,0-1 0 0 0,0-1-1 0 0,0 1 1 0 0,0 0 0 0 0,0 0-1 0 0,-1-1 1 0 0,1 1 0 0 0,1-2 311 0 0,-3 3 2 0 0,0 0 1 0 0,0 0-1 0 0,0-1 0 0 0,0 1 1 0 0,0 0-1 0 0,0 0 1 0 0,0 0-1 0 0,0 0 1 0 0,0 0-1 0 0,0-1 1 0 0,0 1-1 0 0,-1 0 1 0 0,1 0-1 0 0,0 0 0 0 0,0 0 1 0 0,0 0-1 0 0,0 0 1 0 0,0-1-1 0 0,0 1 1 0 0,0 0-1 0 0,0 0 1 0 0,-1 0-1 0 0,1 0 1 0 0,0 0-1 0 0,0 0 0 0 0,0 0 1 0 0,0 0-1 0 0,0 0 1 0 0,-1 0-1 0 0,1 0 1 0 0,0 0-1 0 0,0 0 1 0 0,0 0-1 0 0,0 0 1 0 0,-1 0-1 0 0,1 0 0 0 0,0 0 1 0 0,0 0-1 0 0,0 0 1 0 0,0 0-1 0 0,-1 0-2 0 0,-8-2 576 0 0,9 2-542 0 0,-3 1 154 0 0,0 0-1 0 0,0 0 1 0 0,0 0-1 0 0,0 0 0 0 0,1 0 1 0 0,-1 1-1 0 0,0 0 1 0 0,1-1-1 0 0,-1 1 0 0 0,1 0 1 0 0,0 0-1 0 0,0 0 1 0 0,-1 0-1 0 0,1 1 0 0 0,0-1 1 0 0,0 2-188 0 0,1-1 149 0 0,1-1-152 0 0,0 0 0 0 0,0 0-1 0 0,0-1 1 0 0,1 1 0 0 0,-1 0-1 0 0,1-1 1 0 0,0 1 0 0 0,-1 0-1 0 0,1-1 1 0 0,0 1 0 0 0,0-1-1 0 0,0 1 1 0 0,0-1 0 0 0,0 1-1 0 0,0-1 1 0 0,0 0 0 0 0,0 0-1 0 0,1 0 1 0 0,-1 1 0 0 0,1-1 0 0 0,-1 0-1 0 0,0 0 1 0 0,1-1 0 0 0,0 1-1 0 0,-1 0 1 0 0,1 0 0 0 0,-1-1-1 0 0,1 1 1 0 0,0-1 0 0 0,0 0-1 0 0,-1 1 1 0 0,1-1 0 0 0,0 0-1 0 0,0 0 4 0 0,-1 0-4 0 0,18 3-1326 0 0,1-2 0 0 0,5 0 1330 0 0,6 0-1023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8287 0 0,'0'0'382'0'0,"1"1"-8"0"0,0-1-367 0 0,-1 1 1 0 0,1-1-1 0 0,-1 0 0 0 0,1 0 0 0 0,-1 1 0 0 0,1-1 0 0 0,-1 0 0 0 0,0 1 1 0 0,1-1-1 0 0,-1 1 0 0 0,0-1 0 0 0,1 0 0 0 0,-1 1 0 0 0,0-1 0 0 0,0 1 0 0 0,1-1 1 0 0,-1 1-1 0 0,0-1 0 0 0,0 1 0 0 0,0-1 0 0 0,0 1 0 0 0,1-1 0 0 0,-1 1-7 0 0,-4 4 18 0 0,4-4 19 0 0,-8 14 1117 0 0,0-1 1 0 0,-1 1-1 0 0,-1-1 1 0 0,0-1-1 0 0,-11 11-1154 0 0,10-12 467 0 0,-1 1 1 0 0,2 0-1 0 0,0 1 1 0 0,0 1-1 0 0,1-1 0 0 0,1 1 1 0 0,-3 8-468 0 0,11-22 95 0 0,-1 0 0 0 0,1 0 0 0 0,0 0 0 0 0,-1 0 1 0 0,1 1-1 0 0,0-1 0 0 0,-1 0 0 0 0,1 0 0 0 0,0 0 0 0 0,0 0 0 0 0,0 0 1 0 0,0 0-1 0 0,0 0 0 0 0,0 0 0 0 0,1 0 0 0 0,-1 0 0 0 0,0 0 0 0 0,0 0 0 0 0,1 0 1 0 0,0 1-96 0 0,0 1 201 0 0,1-1 1 0 0,0 0 0 0 0,0 0 0 0 0,0 0 0 0 0,0 0-1 0 0,0 0 1 0 0,1 0-202 0 0,4 3-150 0 0,-4-2 150 0 0,0-1 0 0 0,0 0 0 0 0,1 0 0 0 0,-1 0 0 0 0,1 0 0 0 0,-1-1 0 0 0,1 1 0 0 0,-1-1 0 0 0,4 1 0 0 0,2 1 0 0 0,0 0 0 0 0,-1 0 0 0 0,1 1 0 0 0,2 2 0 0 0,-2-3 0 0 0,1-5 0 0 0,-9 1-30 0 0,1-1 1 0 0,-1 1-1 0 0,0 0 0 0 0,0 0 0 0 0,0-1 0 0 0,1 1 0 0 0,-1-1 1 0 0,-1 1-1 0 0,1-1 0 0 0,0 0 0 0 0,0 1 0 0 0,-1-1 0 0 0,1 0 1 0 0,0 1-1 0 0,-1-1 0 0 0,0 0 0 0 0,1 0 0 0 0,-1 1 0 0 0,0-1 30 0 0,-1-36-1288 0 0,1 29 1167 0 0,-1 2 114 0 0,0 1-1 0 0,-1-1 1 0 0,0 0-1 0 0,-2-5 8 0 0,2 6-425 0 0,0 0 0 0 0,1 0 0 0 0,-1 0-1 0 0,1 0 1 0 0,0 0 0 0 0,0-4 425 0 0,1-4-6139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482 218 8287 0 0,'-2'0'382'0'0,"-22"-3"167"0"0,18 3-236 0 0,1 0 0 0 0,0-1-1 0 0,0 0 1 0 0,-1 0 0 0 0,1 0 0 0 0,0 0-1 0 0,0-1 1 0 0,0 0 0 0 0,-3-1-313 0 0,7 2 953 0 0,1 1-288 0 0,0 0-596 0 0,0-1 0 0 0,0 1 0 0 0,0-1-1 0 0,0 1 1 0 0,0 0 0 0 0,0-1 0 0 0,0 1 0 0 0,0-1-1 0 0,-1 1 1 0 0,1-1 0 0 0,0 1 0 0 0,0 0 0 0 0,0-1-1 0 0,-1 1 1 0 0,1-1 0 0 0,0 1 0 0 0,-1 0-1 0 0,1-1 1 0 0,0 1-69 0 0,-1 0 44 0 0,1 0 0 0 0,0-1 0 0 0,0 1 0 0 0,-1 0 0 0 0,1 0 0 0 0,0-1 0 0 0,0 1 0 0 0,0 0 0 0 0,0 0 0 0 0,-1-1-1 0 0,1 1 1 0 0,0 0 0 0 0,0-1 0 0 0,0 1 0 0 0,0 0 0 0 0,0-1 0 0 0,0 1 0 0 0,0 0 0 0 0,0 0 0 0 0,0-1 0 0 0,0 1 0 0 0,0 0 0 0 0,0-1-1 0 0,0 1 1 0 0,0 0 0 0 0,0-1 0 0 0,0 1 0 0 0,0 0 0 0 0,0-1 0 0 0,1 1 0 0 0,-1 0 0 0 0,0 0 0 0 0,0-1 0 0 0,0 1 0 0 0,0 0 0 0 0,1 0 0 0 0,-1-1-1 0 0,0 1 1 0 0,0 0 0 0 0,1 0 0 0 0,-1-1-44 0 0,7-9 158 0 0,-2 1-66 0 0,1 1-1 0 0,-1 0 1 0 0,2 1 0 0 0,-1-1-1 0 0,6-3-91 0 0,-6 5 0 0 0,0 0 0 0 0,0 0 0 0 0,-1-1 0 0 0,0 1 0 0 0,0-1 0 0 0,0 0 0 0 0,-1-1 0 0 0,0 1 0 0 0,0-1 0 0 0,-1 0 0 0 0,0 0 0 0 0,1-4 0 0 0,0 2 0 0 0,-4 10-12 0 0,0 0-1 0 0,1-1 1 0 0,-1 1-1 0 0,0 0 1 0 0,0-1-1 0 0,0 1 1 0 0,1 0-1 0 0,-1-1 1 0 0,0 1-1 0 0,0 0 1 0 0,0-1-1 0 0,0 1 1 0 0,0 0-1 0 0,1-1 1 0 0,-1 1-1 0 0,0 0 1 0 0,0-1-1 0 0,0 1 1 0 0,0 0-1 0 0,0-1 1 0 0,0 1-1 0 0,0-1 1 0 0,0 1-1 0 0,0 0 1 0 0,-1-1-1 0 0,1 1 1 0 0,0 0-1 0 0,0-1 1 0 0,0 1-1 0 0,0 0 1 0 0,0-1-1 0 0,-1 1 1 0 0,1 0-1 0 0,0-1 1 0 0,0 1-1 0 0,-1 0 1 0 0,1 0-1 0 0,0-1 1 0 0,0 1-1 0 0,-1 0 1 0 0,1 0-1 0 0,0 0 1 0 0,-1-1-1 0 0,1 1 1 0 0,0 0-1 0 0,0 0 1 0 0,-1 0-1 0 0,1 0 1 0 0,-1-1-1 0 0,1 1 1 0 0,0 0-1 0 0,-1 0 1 0 0,1 0-1 0 0,0 0 1 0 0,-1 0-1 0 0,1 0 1 0 0,0 0-1 0 0,-1 0 1 0 0,1 0-1 0 0,-1 0 1 0 0,1 0-1 0 0,0 1 1 0 0,-1-1-1 0 0,1 0 1 0 0,0 0 12 0 0,-1 0-64 0 0,-7 2-63 0 0,0 0 0 0 0,0 0 0 0 0,0 1 1 0 0,0 0-1 0 0,1 0 0 0 0,-1 1 0 0 0,1 0 0 0 0,-2 1 127 0 0,-10 6-101 0 0,-7 3 300 0 0,2 1 0 0 0,-1 1 0 0 0,2 2 0 0 0,-11 10-199 0 0,-82 84 1098 0 0,81-77-1000 0 0,15-14-98 0 0,1 0 0 0 0,1 1 0 0 0,2 1 0 0 0,0 1 0 0 0,-7 14 0 0 0,20-34 69 0 0,1 1-1 0 0,1-1 0 0 0,-1 1 0 0 0,0-1 1 0 0,1 1-1 0 0,0 0 0 0 0,0-1 0 0 0,1 1 1 0 0,-1 0-1 0 0,1 0 0 0 0,0 0 0 0 0,0-1 1 0 0,1 1-1 0 0,0 0 0 0 0,-1 0-68 0 0,1-2 41 0 0,0-1 0 0 0,0 1 0 0 0,0 0 0 0 0,0-1 0 0 0,0 1 0 0 0,0 0 0 0 0,1-1 0 0 0,-1 0 0 0 0,1 1 0 0 0,-1-1 0 0 0,1 0 0 0 0,0 0 0 0 0,0 0 0 0 0,0 0 0 0 0,0 0 0 0 0,1 0 0 0 0,-1-1-1 0 0,0 1 1 0 0,1-1 0 0 0,-1 1 0 0 0,1-1 0 0 0,-1 0 0 0 0,1 0 0 0 0,0 0 0 0 0,1 0-41 0 0,9 1 103 0 0,0 0 0 0 0,-1 0 0 0 0,1-1-1 0 0,0-1 1 0 0,0 0 0 0 0,0-1 0 0 0,0-1 0 0 0,4-1-103 0 0,23-5 1219 0 0,39-15-1219 0 0,7-1 6 0 0,138-26-1902 0 0,-213 47 1698 0 0,-1 1-136 0 0,-1 0-1 0 0,0-1 1 0 0,0 0-1 0 0,6-3 335 0 0,-9 3 100 0 0,-2 2-5065 0 0,-10 4 3430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13823 0 0,'0'0'630'0'0,"0"0"-13"0"0,-2 2-393 0 0,-17 20 565 0 0,1 1-1 0 0,1 1 1 0 0,1 0 0 0 0,-12 26-789 0 0,-19 28 958 0 0,28-50-943 0 0,5-9-14 0 0,2 1-1 0 0,0 0 0 0 0,0 3 0 0 0,-65 127 0 0 0,37-76-4202 0 0,33-57 2668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2 238 15663 0 0,'0'0'65'0'0,"-1"-1"0"0"0,1 1 0 0 0,0-1-1 0 0,0 1 1 0 0,0-1 0 0 0,0 1 0 0 0,0-1 0 0 0,0 1-1 0 0,0-1 1 0 0,0 1 0 0 0,0-1 0 0 0,0 1-1 0 0,0-1 1 0 0,0 1 0 0 0,0-1 0 0 0,1 1 0 0 0,-1-1-1 0 0,0 1 1 0 0,0-1 0 0 0,0 1 0 0 0,1-1-1 0 0,-1 1 1 0 0,0 0 0 0 0,1-1 0 0 0,-1 1 0 0 0,0-1-1 0 0,1 1 1 0 0,-1 0 0 0 0,0-1 0 0 0,1 1-1 0 0,-1 0 1 0 0,1 0 0 0 0,-1-1 0 0 0,1 1 0 0 0,-1 0-1 0 0,1 0 1 0 0,-1 0 0 0 0,1-1 0 0 0,-1 1-65 0 0,23-9 625 0 0,29-3 678 0 0,0 2 1 0 0,12 1-1304 0 0,3-1 49 0 0,312-46 1983 0 0,-295 43-2584 0 0,1-3-1 0 0,-2-4 1 0 0,1-4 552 0 0,-67 17-1969 0 0,-1 0 1 0 0,10-6 1968 0 0,2-2-2046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0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328 108 10135 0 0,'-42'-9'526'0'0,"-1"2"-1"0"0,1 2 0 0 0,-38 0-525 0 0,-19-3 2406 0 0,81 8-773 0 0,14 0 503 0 0,14-1-1215 0 0,118-1 1127 0 0,17-3-739 0 0,97-8 29 0 0,-96-4-1930 0 0,115-11 1917 0 0,-130 21-3652 0 0,1 6-4672 0 0,-108 3 561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2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96 10135 0 0,'0'0'231'0'0,"0"0"29"0"0,0 0 19 0 0,0 0 37 0 0,0 0 125 0 0,0 0 58 0 0,0 0 11 0 0,0 0 70 0 0,0 0 286 0 0,0 0 124 0 0,0 0 30 0 0,0 0-133 0 0,2 0-583 0 0,24-2 326 0 0,0 0 1 0 0,13-5-631 0 0,-5 2 748 0 0,57-9 1396 0 0,31-12-2144 0 0,-83 17 0 0 0,9 2 0 0 0,17-4 0 0 0,-34 5 0 0 0,0 2 0 0 0,1 2 0 0 0,-21 2 0 0 0,-10 0 0 0 0,-1 0 0 0 0,0 0 0 0 0,1 0 0 0 0,-1 1 0 0 0,0-1 0 0 0,0 0 0 0 0,0 0 0 0 0,1 0 0 0 0,-1 0 0 0 0,0 0 0 0 0,0 1 0 0 0,1-1 0 0 0,-1 0 0 0 0,0 0 0 0 0,0 0 0 0 0,0 1 0 0 0,0-1 0 0 0,1 0 0 0 0,-1 0 0 0 0,0 1 0 0 0,0-1 0 0 0,0 0 0 0 0,0 0 0 0 0,0 1 0 0 0,0-1 0 0 0,0 0 0 0 0,0 2 0 0 0,0 0 0 0 0,0 0 0 0 0,0 0 0 0 0,0-1 0 0 0,-1 1 0 0 0,1 0 0 0 0,-1 0 0 0 0,1-1 0 0 0,-1 1 0 0 0,0 0 0 0 0,1-1 0 0 0,-1 1 0 0 0,0 0 0 0 0,0-1 0 0 0,0 1 0 0 0,-1-1 0 0 0,1 0 0 0 0,0 1 0 0 0,0-1 0 0 0,-2 1 0 0 0,-3 3 0 0 0,0 0 0 0 0,0-1 0 0 0,0 0 0 0 0,-4 2 0 0 0,-19 11-660 0 0,2 2 0 0 0,-10 9 660 0 0,-22 15-672 0 0,-63 48 672 0 0,95-70 0 0 0,-112 101 0 0 0,77-65 0 0 0,-19 10 0 0 0,-2-3 0 0 0,-18 6 0 0 0,78-56 0 0 0,-24 11 0 0 0,8-5 0 0 0,23-13 0 0 0,0 0 0 0 0,0-1 0 0 0,-7 1 0 0 0,4-1 0 0 0,68-4 0 0 0,57-10 728 0 0,20-7-728 0 0,40-5 845 0 0,-117 17-635 0 0,0 2-1 0 0,21 3-209 0 0,-59 0 0 0 0,-1 1 0 0 0,5 1 0 0 0,-11-5 0 0 0,-1 0 0 0 0,11-3 0 0 0,-11 1 0 0 0,-2 1 0 0 0,-1 1-44 0 0,1 1 0 0 0,0-1 0 0 0,-1 1 0 0 0,1 0 0 0 0,-1-1 0 0 0,1 0-1 0 0,-1 1 1 0 0,1-1 0 0 0,-1 1 0 0 0,1-1 0 0 0,-1 0 0 0 0,0 1 0 0 0,1-1 0 0 0,-1 0 0 0 0,0 1 0 0 0,1-1-1 0 0,-1 0 1 0 0,0 1 0 0 0,0-1 0 0 0,0 0 44 0 0,0-1-370 0 0,1 1-1066 0 0,-2-2-78 0 0,-3-14-20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2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11975 0 0,'0'0'267'0'0,"0"0"42"0"0,0 0 17 0 0,0-1-28 0 0,1-1-241 0 0,0 1-1 0 0,0-1 0 0 0,0 1 0 0 0,1 0 1 0 0,-1-1-1 0 0,0 1 0 0 0,0 0 1 0 0,1 0-1 0 0,-1 0 0 0 0,1 0 1 0 0,-1 0-1 0 0,1 0 0 0 0,-1 0 0 0 0,1 1 1 0 0,0-1-1 0 0,-1 0 0 0 0,1 1 1 0 0,0-1-1 0 0,-1 1 0 0 0,1 0 0 0 0,0 0-56 0 0,5-2 758 0 0,12-4 1356 0 0,1 1 0 0 0,11-1-2114 0 0,3 1 1055 0 0,1 2 1 0 0,3 1-1056 0 0,-2-1 269 0 0,0-2 1 0 0,0-1-1 0 0,6-4-269 0 0,3 0 649 0 0,3-1-38 0 0,4-5-611 0 0,7-1-3 0 0,-19 5-601 0 0,11-7 604 0 0,-2 2-780 0 0,-43 15 478 0 0,0 0 0 0 0,1 0 0 0 0,0 1-1 0 0,-1 0 1 0 0,1 1 0 0 0,4-1 302 0 0,22 5-3973 0 0,-22-2-2169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56 10135 0 0,'2'0'231'0'0,"5"1"-141"0"0,0 0 1 0 0,0-1-1 0 0,0 0 0 0 0,0-1 0 0 0,0 1 1 0 0,0-1-1 0 0,0-1 0 0 0,0 1 0 0 0,0-1 1 0 0,1-1-91 0 0,57-21 2426 0 0,1 1 646 0 0,-64 23-2560 0 0,-2 0 0 0 0,0 0 0 0 0,0 0 0 0 0,0 0-69 0 0,-13 7-278 0 0,-88 39-165 0 0,47-18 0 0 0,-17 9 0 0 0,30-14 0 0 0,-13 3 0 0 0,-34 20 0 0 0,-20 14 0 0 0,-80 30 0 0 0,185-89 0 0 0,0 0 0 0 0,1 1 0 0 0,-1-1 0 0 0,0 1 0 0 0,0-1 0 0 0,0 0 0 0 0,-1-1 0 0 0,1 1 0 0 0,0 0 0 0 0,0-1 0 0 0,0 0 0 0 0,0 0 0 0 0,-1 0 0 0 0,1 0 0 0 0,0 0 0 0 0,-2-1 0 0 0,3 1 0 0 0,1-1 0 0 0,-1 1 0 0 0,1-1 0 0 0,0 1 0 0 0,-1-1 0 0 0,1 0 0 0 0,0 0 0 0 0,0 0 0 0 0,-1 1 0 0 0,1-1 0 0 0,0 0 0 0 0,0-1 0 0 0,0 1 0 0 0,0 0 0 0 0,0 0 0 0 0,0 0 0 0 0,1 0 0 0 0,-1-1 0 0 0,0 1 0 0 0,1 0 0 0 0,-1-1 0 0 0,0 1 0 0 0,1-1 0 0 0,0 1 0 0 0,-1-1 0 0 0,1 0 0 0 0,0-2 0 0 0,0 0 0 0 0,0 0 0 0 0,0 0 0 0 0,1 0 0 0 0,-1 0 0 0 0,1 1 0 0 0,1-3 0 0 0,-2 4 0 0 0,3-10-153 0 0,0 0 0 0 0,1 0 0 0 0,0 0-1 0 0,1 1 1 0 0,0 0 0 0 0,1 0 0 0 0,0 0-1 0 0,1 1 1 0 0,0-1 0 0 0,1 2 0 0 0,0-1-1 0 0,1 1 1 0 0,1-1 153 0 0,-3 4 0 0 0,2 3 0 0 0,0 1 64 0 0,-7 2 274 0 0,0 1-216 0 0,-1 0 0 0 0,1 1 1 0 0,0 0-1 0 0,0-1 0 0 0,-1 1 1 0 0,1 0-1 0 0,-1 0 0 0 0,1-1 1 0 0,-1 1-1 0 0,0 0 0 0 0,0 1 1 0 0,0-1-1 0 0,1 2-122 0 0,10 27 0 0 0,-9-20 0 0 0,1-1 0 0 0,0 0 0 0 0,2 1 0 0 0,-5-8 0 0 0,1-1 0 0 0,0 1 0 0 0,-1 0 0 0 0,1-1 0 0 0,1 1 0 0 0,-1-1 0 0 0,0 1 0 0 0,1-1 0 0 0,-1 0 0 0 0,1 0 0 0 0,-1 0 0 0 0,2 0 0 0 0,0 0-28 0 0,-1 0 175 0 0,0 0 1 0 0,0-1-1 0 0,0 1 0 0 0,0-1 0 0 0,0 0 0 0 0,1 1 0 0 0,-1-2 0 0 0,0 1 0 0 0,0 0 1 0 0,1-1-1 0 0,-1 1 0 0 0,0-1 0 0 0,1 0 0 0 0,-1 0-147 0 0,11 0 3 0 0,-1 0 1 0 0,0 1-1 0 0,0 1 0 0 0,0 0 0 0 0,6 2-3 0 0,16 7 0 0 0,-17-6-559 0 0,-11-4-222 0 0,-3-2 737 0 0,16 1-339 0 0,-17 0 355 0 0,0 0 0 0 0,0 0 0 0 0,0 0 0 0 0,0 0-1 0 0,0 0 1 0 0,0-1 0 0 0,0 0 0 0 0,1 0 28 0 0,5-2-570 0 0,1-1 0 0 0,-1 0 1 0 0,0 0-1 0 0,0-1 0 0 0,8-6 570 0 0,-1-2-1023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0 13823 0 0,'0'0'315'0'0,"-1"2"45"0"0,-7 7-72 0 0,0-1 0 0 0,-1 0-1 0 0,-2 1-287 0 0,2-1 15 0 0,0 0 0 0 0,1 0 0 0 0,-7 9-15 0 0,-81 96 1210 0 0,20-26-451 0 0,34-31-759 0 0,20-24 0 0 0,-11 9 0 0 0,26-33 0 0 0,-107 116 0 0 0,81-93 0 0 0,0 0 0 0 0,-28 17 0 0 0,19-16 104 0 0,5-4-541 0 0,-1-2 1 0 0,-17 8 436 0 0,55-34-100 0 0,0 0 0 0 0,0 0 0 0 0,0 0-1 0 0,0 0 1 0 0,0 0 0 0 0,0 0 0 0 0,0 0 0 0 0,0 0 0 0 0,0 0 0 0 0,0 0-1 0 0,1 0 1 0 0,-1 1 0 0 0,0-1 0 0 0,0 0 0 0 0,0 0 0 0 0,0 0 0 0 0,0 0 0 0 0,0 0-1 0 0,0 0 1 0 0,-1 0 0 0 0,1 0 0 0 0,0 0 0 0 0,0 0 0 0 0,0 0 0 0 0,0 0-1 0 0,0 0 1 0 0,0 0 0 0 0,0 0 0 0 0,0 0 0 0 0,0 0 0 0 0,0 0 0 0 0,0 0 0 0 0,0 0-1 0 0,0 0 1 0 0,0 0 0 0 0,0 0 0 0 0,0 0 0 0 0,0 0 0 0 0,0 0 0 0 0,0 1 100 0 0,9 0-5410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119 194 13823 0 0,'0'0'315'0'0,"-2"-1"45"0"0,1 1-246 0 0,0 0-72 0 0,1 0 0 0 0,-1 0 0 0 0,1 0 0 0 0,-1 0-1 0 0,0 0 1 0 0,1 0 0 0 0,-1 0 0 0 0,1 0 0 0 0,-1-1 0 0 0,1 1-1 0 0,-1 0 1 0 0,1 0 0 0 0,-1-1 0 0 0,1 1 0 0 0,-1 0-1 0 0,1-1 1 0 0,-1 1-42 0 0,0-1 25 0 0,1 1-1 0 0,0-1 1 0 0,-1 0-1 0 0,1 1 1 0 0,-1-1-1 0 0,1 1 1 0 0,0-1-1 0 0,-1 0 1 0 0,1 1-1 0 0,0-1 1 0 0,0 0-1 0 0,-1 1 1 0 0,1-1-1 0 0,0 0 1 0 0,0 0-1 0 0,0 1 1 0 0,0-1-1 0 0,0 0 1 0 0,0 1-1 0 0,0-1 1 0 0,0 0-1 0 0,0 0 1 0 0,0 1-1 0 0,1-1 1 0 0,-1 0-1 0 0,0 1 1 0 0,0-1-1 0 0,1 0 0 0 0,-1 1 1 0 0,0-1-1 0 0,1 0 1 0 0,-1 1-25 0 0,1-3 151 0 0,2-1 20 0 0,-1 0 0 0 0,0 0 0 0 0,1 0 0 0 0,0 1 1 0 0,0-1-1 0 0,0 1 0 0 0,0 0 0 0 0,1 0 0 0 0,-1 0 0 0 0,1 0 0 0 0,2-1-171 0 0,12-11 675 0 0,-7 6-575 0 0,0 2 0 0 0,0 0 1 0 0,0 0-1 0 0,1 1 0 0 0,0 0 0 0 0,9-2-100 0 0,22-12 7 0 0,-23 9-27 0 0,-11 6 90 0 0,1 0-1 0 0,-1 0 1 0 0,10-2-70 0 0,-16 6 113 0 0,0 0 0 0 0,0 0 0 0 0,0 1 0 0 0,0-1 0 0 0,0 1 0 0 0,0 0 0 0 0,0 0 0 0 0,0 0-1 0 0,0 0 1 0 0,0 1 0 0 0,1-1 0 0 0,-1 1 0 0 0,0 0 0 0 0,0-1 0 0 0,0 2-113 0 0,-3-2 8 0 0,1 1 1 0 0,-1 0-1 0 0,0-1 1 0 0,1 1-1 0 0,-1 0 1 0 0,0 0-1 0 0,0-1 1 0 0,0 1-1 0 0,0 0 0 0 0,0 0 1 0 0,0-1-1 0 0,0 1 1 0 0,0 0-1 0 0,0 0 1 0 0,0-1-1 0 0,0 1 1 0 0,0 0-1 0 0,-1 0-8 0 0,1 0 13 0 0,-1 6-13 0 0,-1-1 0 0 0,1 1 0 0 0,-1-1 0 0 0,-1 0 0 0 0,1 1 0 0 0,-1-1 0 0 0,0 0 0 0 0,-1-1 0 0 0,1 1 0 0 0,-1 0 0 0 0,0-1 0 0 0,0 0 0 0 0,-5 4 0 0 0,-10 9 0 0 0,-1 0 0 0 0,-21 14 0 0 0,12-11 0 0 0,24-17-6 0 0,-41 33-987 0 0,-1-2 0 0 0,-21 9 993 0 0,52-34 0 0 0,0 0 0 0 0,-4 6 0 0 0,-4 2 0 0 0,17-12 0 0 0,0 1 0 0 0,7 1 64 0 0,1-7 13 0 0,0 0-1 0 0,0 1 1 0 0,0-1-1 0 0,0 0 0 0 0,0 0 1 0 0,1 0-1 0 0,-1 0 1 0 0,1 0-1 0 0,-1-1 1 0 0,0 1-1 0 0,1 0 1 0 0,-1-1-1 0 0,1 1 0 0 0,0-1 1 0 0,0 1-77 0 0,29 6 800 0 0,-25-6-835 0 0,15 2 152 0 0,1-2-1 0 0,12 0-116 0 0,7 1 714 0 0,4-1 417 0 0,17-3-1131 0 0,4 0-14 0 0,-43 0 14 0 0,-1 2-829 0 0,-16 0 291 0 0,-4 0-6705 0 0,-2 0 805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42 10135 0 0,'1'-1'33'0'0,"-1"-1"0"0"0,1 0-1 0 0,-1 1 1 0 0,1 0 0 0 0,0-1-1 0 0,0 1 1 0 0,0-1-1 0 0,0 1 1 0 0,0 0 0 0 0,0 0-1 0 0,0-1 1 0 0,0 1 0 0 0,0 0-1 0 0,1 0 1 0 0,-1 0 0 0 0,0 0-1 0 0,1 0 1 0 0,-1 1-1 0 0,1-1 1 0 0,-1 0 0 0 0,1 1-1 0 0,-1-1 1 0 0,1 1 0 0 0,0-1-33 0 0,17-9 272 0 0,-14 5 2123 0 0,-11 14 262 0 0,-25 49-1112 0 0,-3-1 0 0 0,-36 44-1545 0 0,-88 100 80 0 0,146-187-70 0 0,-119 138-10 0 0,34-41-876 0 0,96-109 368 0 0,10-12-937 0 0,0 1 596 0 0,-2 0 0 0 0,7-10 849 0 0,-1 0-1131 0 0,22-27-3987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13823 0 0,'0'0'315'0'0,"0"0"45"0"0,0 0 21 0 0,0 0-49 0 0,0 0-149 0 0,0 0 194 0 0,0 0 110 0 0,2 0 22 0 0,-1 1-436 0 0,1-1 0 0 0,-1 1-1 0 0,1-1 1 0 0,-1 0 0 0 0,0 0-1 0 0,1 0 1 0 0,-1 0 0 0 0,1 0-1 0 0,-1 0 1 0 0,0 0 0 0 0,1-1-1 0 0,-1 1 1 0 0,1-1-73 0 0,24-7 695 0 0,-11 3-287 0 0,40-17 227 0 0,-43 17-640 0 0,0-1 1 0 0,1 2-1 0 0,0 0 1 0 0,0 0 0 0 0,0 1-1 0 0,6 0 5 0 0,16-2 0 0 0,-23 3 0 0 0,1 1 0 0 0,-1 0 0 0 0,1 0 0 0 0,-1 1 0 0 0,2 1 0 0 0,8 0-36 0 0,3 1-79 0 0,-10 3-3322 0 0,-13-4 1415 0 0,-2-1-24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13823 0 0,'0'0'630'0'0,"0"0"-13"0"0,1 0-320 0 0,28-10 1400 0 0,1 1 1 0 0,13-1-1698 0 0,18-5 1589 0 0,-45 10-1449 0 0,-1 2 0 0 0,0 0 0 0 0,1 0 0 0 0,0 2 0 0 0,0 0 0 0 0,-1 0 0 0 0,1 2 0 0 0,8 1-140 0 0,4-1-867 0 0,-2 1-6314 0 0,-25-2 1381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369 219 8287 0 0,'-1'1'191'0'0,"-1"0"-124"0"0,2 0-18 0 0,-1-1 0 0 0,1 1 0 0 0,-1-1 0 0 0,1 0 0 0 0,-1 1 0 0 0,0-1 0 0 0,1 1 0 0 0,-1-1 0 0 0,1 0 0 0 0,-1 0 0 0 0,0 1 0 0 0,1-1 0 0 0,-1 0 0 0 0,0 0 0 0 0,1 0 0 0 0,-1 0 0 0 0,0 0 0 0 0,1 0 0 0 0,-1 0 0 0 0,0 0 0 0 0,1 0 0 0 0,-1 0 0 0 0,0 0 0 0 0,1 0 0 0 0,-1 0 0 0 0,0-1 0 0 0,1 1 0 0 0,-1 0 0 0 0,0 0 0 0 0,1-1 0 0 0,-1 1 0 0 0,0-1-49 0 0,1 1 76 0 0,0 0-1 0 0,-1-1 1 0 0,1 1 0 0 0,0 0 0 0 0,0-1 0 0 0,-1 1 0 0 0,1 0 0 0 0,0-1-1 0 0,0 1 1 0 0,0 0 0 0 0,0-1 0 0 0,0 1 0 0 0,-1-1 0 0 0,1 1 0 0 0,0 0-1 0 0,0-1 1 0 0,0 1 0 0 0,0-1 0 0 0,0 1 0 0 0,0 0 0 0 0,0-1 0 0 0,0 1-1 0 0,0-1 1 0 0,0 1 0 0 0,1 0 0 0 0,-1-1 0 0 0,0 1 0 0 0,0-1 0 0 0,0 1-1 0 0,0 0 1 0 0,1-1 0 0 0,-1 1 0 0 0,0-1-76 0 0,15-11 1027 0 0,-9 8-812 0 0,0 1 1 0 0,0 1-1 0 0,0-1 0 0 0,0 1 0 0 0,1 0-215 0 0,11-3 126 0 0,37-8 356 0 0,14 1-482 0 0,13-3 864 0 0,49-17-864 0 0,-11 3 576 0 0,-24 4-189 0 0,-39 9-166 0 0,10 1-221 0 0,-29 7 340 0 0,-30 5-213 0 0,1 1 1 0 0,0 0-1 0 0,0 0 0 0 0,0 1 1 0 0,0 0-1 0 0,0 1 0 0 0,0 0 1 0 0,0 0-1 0 0,1 1 1 0 0,0 0-128 0 0,-20 15-1324 0 0,-6-4 1779 0 0,0-1 1 0 0,-1 0-1 0 0,0-1 1 0 0,-9 3-456 0 0,-5 4-64 0 0,-55 25-801 0 0,47-25-262 0 0,-24 17 1127 0 0,-23 14 0 0 0,25-14 0 0 0,-15 13 0 0 0,-66 47 0 0 0,65-38 0 0 0,41-30 0 0 0,-17 10 0 0 0,-23 13 0 0 0,38-23 0 0 0,-2-2 0 0 0,-10 3 0 0 0,23-13-4 0 0,16-8 10 0 0,0 0 0 0 0,0-1 1 0 0,0 0-1 0 0,-1-1 0 0 0,0 0 0 0 0,0-1 0 0 0,0 0 1 0 0,0-1-1 0 0,0-1 0 0 0,-1 0 0 0 0,-2 0-6 0 0,14-1 338 0 0,1 0 136 0 0,0 0 34 0 0,0 0-65 0 0,13-2-278 0 0,-2 1-165 0 0,0 1 0 0 0,1 0 0 0 0,3 1 0 0 0,-4 0 0 0 0,1-1 0 0 0,0 0 0 0 0,3-1 0 0 0,59-9-123 0 0,255-40 2294 0 0,-54 6-187 0 0,-273 44-2321 0 0,-13 10-365 0 0,-1-1 1 0 0,0 0-1 0 0,-1-1 1 0 0,0-1-1 0 0,0 0 0 0 0,-10 4 702 0 0,-13 7-4470 0 0,25-12-985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10135 0 0,'0'0'231'0'0,"0"0"29"0"0,0 0 19 0 0,0 0 105 0 0,0 0 410 0 0,0 0 184 0 0,0 0 40 0 0,0 0-63 0 0,0 0-290 0 0,0 0-121 0 0,1 0-28 0 0,7-3 88 0 0,-1 1 0 0 0,1 0 0 0 0,0 0 0 0 0,-1 1 0 0 0,1 0 0 0 0,0 1 0 0 0,7 0-604 0 0,12 1 518 0 0,18 4-518 0 0,13 0 895 0 0,-30-4-229 0 0,6 1-515 0 0,0-2 0 0 0,0-1 0 0 0,11-3-151 0 0,-7-2-100 0 0,1-3-1 0 0,-2-1 0 0 0,16-7 101 0 0,108-46-3943 0 0,-136 53 2563 0 0,3-2-652 0 0,-3 0-15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 4607 0 0,'2'-2'208'0'0,"-2"2"-195"0"0,1-1-2 0 0,0 1 0 0 0,0-1 0 0 0,0 0 0 0 0,0 1-1 0 0,0-1 1 0 0,0 1 0 0 0,0-1 0 0 0,0 1 0 0 0,0 0 0 0 0,0-1-1 0 0,0 1 1 0 0,1 0 0 0 0,-1 0 0 0 0,0-1 0 0 0,0 1 0 0 0,0 0 0 0 0,0 0-1 0 0,0 1 1 0 0,1-1 0 0 0,-1 0 0 0 0,0 0 0 0 0,0 0-11 0 0,16 1 64 0 0,-15-1 324 0 0,-2 0 110 0 0,0 0 12 0 0,0 0 2 0 0,0 0 0 0 0,0 0 0 0 0,0 0 0 0 0,0 0 0 0 0,0 0 0 0 0,0-1 534 0 0,0-4-2125 0 0,-1 6 2978 0 0,-2 3 6059 0 0,1-1-7958 0 0,0 0 0 0 0,-1 0 0 0 0,0 0 0 0 0,1-1 0 0 0,-1 1 0 0 0,0-1 0 0 0,0 0 0 0 0,0 0 0 0 0,-1 0 0 0 0,1 0 0 0 0,0-1 0 0 0,-1 1 0 0 0,1-1 0 0 0,-2 0 0 0 0,-10 7 0 0 0,-79 34 0 0 0,85-38 0 0 0,9-4 0 0 0,0 0 0 0 0,0 0 0 0 0,0 0 0 0 0,0 0 0 0 0,0 0 0 0 0,-1 0 0 0 0,1 0 0 0 0,0 0 0 0 0,0 0 0 0 0,0 0 0 0 0,0 0 0 0 0,-1 0 0 0 0,1 0 0 0 0,0 0 0 0 0,0 0 0 0 0,0 0 0 0 0,0 0 0 0 0,0 0 0 0 0,-1 0 0 0 0,1 0 0 0 0,0-1 0 0 0,0 1 0 0 0,0 0 0 0 0,0 0 0 0 0,0 0 0 0 0,0 0 0 0 0,0 0 0 0 0,-1 0 0 0 0,1 0 0 0 0,0-1 0 0 0,0 1 0 0 0,0 0 0 0 0,0 0 0 0 0,0 0 0 0 0,0 0 0 0 0,0 0 0 0 0,0-1 0 0 0,0 1 0 0 0,0 0 0 0 0,0 0 0 0 0,0 0 0 0 0,0 0 0 0 0,0-2 0 0 0,1 1 0 0 0,-1-1 0 0 0,1 1 0 0 0,0-1 0 0 0,-1 1 0 0 0,1 0 0 0 0,0-1 0 0 0,0 1 0 0 0,0 0 0 0 0,0 0 0 0 0,0 0 0 0 0,0 0 0 0 0,1 0 0 0 0,0-1 0 0 0,23-16 0 0 0,-16 12 0 0 0,53-34 931 0 0,-58 37-11 0 0,-4 5-629 0 0,-9 7-471 0 0,6-5 266 0 0,-5 2-86 0 0,49-7-3885 0 0,-27 0-2598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10 10135 0 0,'0'0'464'0'0,"-7"5"151"0"0,-6 1-210 0 0,0 0 1 0 0,-11 3-406 0 0,15-7 139 0 0,1 1 1 0 0,0 0-1 0 0,1 1 0 0 0,-1 0 1 0 0,1 0-1 0 0,-1 0 1 0 0,1 1-1 0 0,0 0 0 0 0,-3 4-139 0 0,-7 7 1339 0 0,-17 11-1339 0 0,24-20 269 0 0,0 1-1 0 0,1 0 1 0 0,-1 0 0 0 0,2 1-1 0 0,-1 1 1 0 0,1-1 0 0 0,1 1-1 0 0,-7 11-268 0 0,11-15 111 0 0,0-1 0 0 0,1 1 0 0 0,0 0 1 0 0,0 0-1 0 0,1 0 0 0 0,-1 0 0 0 0,1 1 0 0 0,1-1 0 0 0,-1 0 0 0 0,1 0 0 0 0,0 1 0 0 0,0-1 0 0 0,1 0 0 0 0,0 0 1 0 0,1 4-112 0 0,-1-7 66 0 0,0 0 0 0 0,0 0 0 0 0,0 1 0 0 0,0-1 1 0 0,1 0-1 0 0,0-1 0 0 0,-1 1 0 0 0,1 0 0 0 0,0 0 1 0 0,0-1-1 0 0,1 1 0 0 0,-1-1 0 0 0,0 1 1 0 0,1-1-1 0 0,0 0 0 0 0,-1 0 0 0 0,1 0 0 0 0,0-1 1 0 0,0 1-1 0 0,0-1 0 0 0,0 1 0 0 0,0-1 1 0 0,0 0-1 0 0,1 0 0 0 0,-1-1 0 0 0,0 1 0 0 0,0 0 1 0 0,1-1-1 0 0,2 0-66 0 0,2 0 48 0 0,1 0 1 0 0,0-1 0 0 0,0-1-1 0 0,0 1 1 0 0,-1-1-1 0 0,1-1 1 0 0,-1 1-1 0 0,1-1 1 0 0,-1-1 0 0 0,0 0-1 0 0,-1 0 1 0 0,1 0-1 0 0,0-1 1 0 0,-1 0 0 0 0,0-1-1 0 0,-1 0 1 0 0,1 0-1 0 0,-1 0 1 0 0,0-1-1 0 0,0 1 1 0 0,-1-2 0 0 0,0 1-1 0 0,1-3-48 0 0,-4 6 4 0 0,0 0-1 0 0,0 0 1 0 0,0 0-1 0 0,0 0 1 0 0,-1-1-1 0 0,0 1 1 0 0,1-1-1 0 0,-2 1 1 0 0,1-1-1 0 0,-1 0 1 0 0,1 1-1 0 0,-1-1 1 0 0,-1 0-1 0 0,1 1 1 0 0,-1-1-1 0 0,1 1 1 0 0,-1-1-1 0 0,0 0 0 0 0,-1 1 1 0 0,1 0-1 0 0,-1-1 1 0 0,-1 0-4 0 0,-1-4-106 0 0,-1 0 0 0 0,-1 1 0 0 0,1-1 1 0 0,-2 1-1 0 0,1 0 0 0 0,-1 1 0 0 0,0 0 0 0 0,0 0 0 0 0,-6-4 106 0 0,-2 0-519 0 0,-1 0-1 0 0,0 0 1 0 0,-14-5 519 0 0,29 16-488 0 0,1 0-22 0 0,1-2-138 0 0,3-1 92 0 0,0 0 1 0 0,0 1-1 0 0,1-1 0 0 0,-1 1 0 0 0,1 0 0 0 0,-1 0 0 0 0,1 0 0 0 0,4-1 556 0 0,-5 2-418 0 0,25-8-4357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13823 0 0,'0'0'315'0'0,"0"0"45"0"0,0 0 21 0 0,0 0-49 0 0,0 0-149 0 0,0 0 194 0 0,-7 5 619 0 0,1 2-722 0 0,1-1 0 0 0,-1 2 0 0 0,1-1 0 0 0,1 0 0 0 0,-1 1 0 0 0,2 0 0 0 0,-1 0-1 0 0,1 0 1 0 0,0 0 0 0 0,0 2-274 0 0,-1 1-83 0 0,1-5 83 0 0,-17 49 0 0 0,-3-1 0 0 0,-9 13 0 0 0,20-44 0 0 0,5-10 0 0 0,0 0 0 0 0,0 0 0 0 0,-5 3 0 0 0,7-7 0 0 0,-1 0 0 0 0,2 0 0 0 0,-1 0 0 0 0,1 1 0 0 0,0-1 0 0 0,1 1 0 0 0,-1 5 0 0 0,2 1-90 0 0,2-14-89 0 0,0-1-1225 0 0,0-1-511 0 0,0 0-107 0 0,0 0-24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65 120 13823 0 0,'-17'-5'200'0'0,"8"3"257"0"0,-1-1 0 0 0,0 1 0 0 0,-5 0-457 0 0,12 2 3069 0 0,4-2-1218 0 0,9-2-688 0 0,17-1-1185 0 0,63-8 39 0 0,-29 3-18 0 0,-24 3 1 0 0,27-9 0 0 0,10-2 0 0 0,-25 7-365 0 0,-18 4 253 0 0,1 1 1 0 0,2 1 111 0 0,-20 4-2279 0 0,-1 1-1 0 0,1 0 1 0 0,-1 0 0 0 0,1 2 2279 0 0,-14-2-2047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8:4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13823 0 0,'0'0'315'0'0,"0"0"45"0"0,0 0 21 0 0,0 0-49 0 0,0 0-81 0 0,0 0 481 0 0,0 0 237 0 0,0 0 45 0 0,0 0-61 0 0,0 0-288 0 0,0 0-121 0 0,0 0-28 0 0,2-1-4 0 0,15-6-122 0 0,1 1 0 0 0,0 1 0 0 0,0 0 0 0 0,0 2 0 0 0,1 0 0 0 0,1 1-390 0 0,24-1-94 0 0,0 2 0 0 0,2 3 94 0 0,5-4 4 0 0,-34 0-38 0 0,0 2 0 0 0,11 0 34 0 0,9 2-618 0 0,-3-1-946 0 0,-9 2-2439 0 0,-16-2 2468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380 276 11975 0 0,'0'0'267'0'0,"0"0"42"0"0,0 0 17 0 0,0 0-28 0 0,0 2-196 0 0,0-1-100 0 0,0-1 0 0 0,0 1-1 0 0,0-1 1 0 0,0 0 0 0 0,0 1 0 0 0,0-1 0 0 0,-1 1 0 0 0,1-1 0 0 0,0 1 0 0 0,0-1 0 0 0,0 1 0 0 0,-1-1 0 0 0,1 0 0 0 0,0 1 0 0 0,0-1 0 0 0,-1 1 0 0 0,1-1-1 0 0,0 0 1 0 0,-1 1 0 0 0,1-1 0 0 0,0 0 0 0 0,-1 0 0 0 0,1 1 0 0 0,-1-1 0 0 0,1 0 0 0 0,-1 0 0 0 0,1 1 0 0 0,0-1 0 0 0,-1 0 0 0 0,1 0 0 0 0,-1 0 0 0 0,1 0 0 0 0,-1 0-1 0 0,1 0 1 0 0,-1 0 0 0 0,1 0 0 0 0,-1 0 0 0 0,1 0 0 0 0,-1 0 0 0 0,1 0 0 0 0,-1 0 0 0 0,1 0-2 0 0,-2 0 365 0 0,1-1-78 0 0,0 0-1 0 0,0 1 1 0 0,0-1-1 0 0,0 0 0 0 0,0 0 1 0 0,0 0-1 0 0,0 0 1 0 0,0 0-1 0 0,0 0 0 0 0,1 0 1 0 0,-1 0-1 0 0,0 0 1 0 0,1 0-1 0 0,-1-1 0 0 0,1 1 1 0 0,-1-1-287 0 0,1-1 181 0 0,1-1 1 0 0,-1 0-1 0 0,1 0 0 0 0,0 1 0 0 0,0-1 1 0 0,0 0-1 0 0,0 1 0 0 0,1 0 1 0 0,-1-1-1 0 0,1 1 0 0 0,0 0 1 0 0,0-1-1 0 0,0 1 0 0 0,0 0 1 0 0,1 1-1 0 0,-1-1 0 0 0,1 0 0 0 0,0 1 1 0 0,2-3-182 0 0,8-4-136 0 0,1 0 1 0 0,-1 1-1 0 0,1 0 1 0 0,4 0 135 0 0,5-4 262 0 0,74-37-262 0 0,53-16 0 0 0,-122 54 0 0 0,1 1 0 0 0,18-3 0 0 0,-32 12 0 0 0,-15 0 0 0 0,0 1 0 0 0,1 0 0 0 0,-1 0 0 0 0,0 0 0 0 0,1 0 0 0 0,-1 0 0 0 0,1 0 0 0 0,-1 0 0 0 0,0 0 0 0 0,1 0 0 0 0,-1 1 0 0 0,0-1 0 0 0,1 0 0 0 0,-1 0 0 0 0,0 0 0 0 0,1 0 0 0 0,-1 0 0 0 0,0 1 0 0 0,1-1 0 0 0,-1 0 0 0 0,0 0 0 0 0,0 0 0 0 0,1 1 0 0 0,-1-1 0 0 0,0 0 0 0 0,0 0 0 0 0,1 1 0 0 0,-1 1 0 0 0,-1-1 0 0 0,1 1 0 0 0,0 0 0 0 0,-1 0 0 0 0,1-1 0 0 0,-1 1 0 0 0,0-1 0 0 0,1 1 0 0 0,-1-1 0 0 0,0 1 0 0 0,0-1 0 0 0,0 1 0 0 0,0-1 0 0 0,-1 1 0 0 0,-18 22 0 0 0,-11 7 0 0 0,-1-1 0 0 0,-10 5 0 0 0,-29 26 0 0 0,12-9-494 0 0,-2-2 0 0 0,-2-3 0 0 0,-2-3 0 0 0,-5-1 494 0 0,-88 54-16 0 0,126-77 16 0 0,0 1 0 0 0,1 1 0 0 0,-14 16 0 0 0,21-11 0 0 0,19-21 0 0 0,2 0 0 0 0,5-4 0 0 0,5-3 0 0 0,-7 1 0 0 0,108-28 0 0 0,-74 20 0 0 0,7-1 0 0 0,12 0 0 0 0,5 0 464 0 0,-25 3 300 0 0,0 2 0 0 0,27 0-764 0 0,-38 4-64 0 0,-20 0-273 0 0,-2 0-138 0 0,-1 1-122 0 0,1 1 0 0 0,-1 0 0 0 0,1-1 0 0 0,-1 1 0 0 0,0-1 0 0 0,0 1 0 0 0,1-1 0 0 0,-1 1 0 0 0,-1 0 597 0 0,1 0-1535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86 554 11975 0 0,'-2'3'267'0'0,"-13"13"275"0"0,8-8-447 0 0,-1 0 1 0 0,0-1 0 0 0,0 0 0 0 0,-1 0-1 0 0,1 0 1 0 0,-7 2-96 0 0,13-8 365 0 0,2-1 122 0 0,0 0 22 0 0,0 0-66 0 0,-3-20-278 0 0,3 11-61 0 0,0-1 0 0 0,1 1 0 0 0,0-1 0 0 0,0 1 1 0 0,1-1-1 0 0,2-5-104 0 0,20-57 1015 0 0,-13 41-772 0 0,-2 8-233 0 0,1 0 1 0 0,1 1-1 0 0,1 0 0 0 0,1 1 1 0 0,1 1-1 0 0,0 0 0 0 0,2 1 1 0 0,0 0-1 0 0,1 1 0 0 0,1 1 1 0 0,1 1-1 0 0,0 0 0 0 0,1 2 1 0 0,1 0-1 0 0,0 1 0 0 0,13-5-10 0 0,15-5 0 0 0,1 3 0 0 0,1 2 0 0 0,1 2 0 0 0,1 2 0 0 0,7 1 0 0 0,-35 8 0 0 0,0 1 0 0 0,13 1 0 0 0,-31 2 0 0 0,0 1 0 0 0,1 0 0 0 0,-1 1 0 0 0,0-1 0 0 0,0 1 0 0 0,0 1 0 0 0,0 0 0 0 0,-1 0 0 0 0,1 0 0 0 0,0 0 0 0 0,2 3 0 0 0,-5-4 22 0 0,-2 1-1 0 0,1 0 0 0 0,0 0 1 0 0,0 0-1 0 0,-1 1 0 0 0,1-1 1 0 0,-1 1-1 0 0,1-1 0 0 0,-1 1 1 0 0,0 0-1 0 0,0 0 0 0 0,0 0 1 0 0,-1 0-1 0 0,1 0 0 0 0,0 2-21 0 0,-1 0 71 0 0,1 0-1 0 0,-1-1 0 0 0,-1 1 1 0 0,1 0-1 0 0,-1-1 1 0 0,0 1-1 0 0,0 0 0 0 0,0 0 1 0 0,0 0-1 0 0,-2 2-70 0 0,-1 8 171 0 0,-1-1 0 0 0,-1 1-1 0 0,0-1 1 0 0,-1-1 0 0 0,0 1-1 0 0,-7 9-170 0 0,-3 3 0 0 0,-2 0 0 0 0,0-1 0 0 0,-2 0 0 0 0,-1-2 0 0 0,0 0 0 0 0,-2-2 0 0 0,-5 4 0 0 0,-15 9 0 0 0,-2-2 0 0 0,-1-2 0 0 0,-33 15 0 0 0,50-31-100 0 0,0-2 0 0 0,-1-1-1 0 0,-1-1 1 0 0,-15 2 100 0 0,40-11-304 0 0,1 1 1 0 0,-1-1-1 0 0,0 0 1 0 0,0-1-1 0 0,0 0 1 0 0,0 0-1 0 0,0 0 1 0 0,-3-1 303 0 0,9 1-68 0 0,0 0-1 0 0,0 0 1 0 0,-1 0 0 0 0,1 0 0 0 0,0-1-1 0 0,-1 1 1 0 0,1 0 0 0 0,0 0-1 0 0,-1 0 1 0 0,1-1 0 0 0,0 1 0 0 0,0 0-1 0 0,0-1 1 0 0,-1 1 0 0 0,1 0-1 0 0,0 0 1 0 0,0-1 0 0 0,0 1 0 0 0,0 0-1 0 0,-1-1 1 0 0,1 1 0 0 0,0 0-1 0 0,0-1 1 0 0,0 1 0 0 0,0 0 0 0 0,0-1-1 0 0,0 1 69 0 0,0-1-167 0 0,0-9-857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1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17503 0 0,'0'0'399'0'0,"0"0"60"0"0,0 0 21 0 0,0 0-59 0 0,1 3-204 0 0,-1-2-175 0 0,0 0 0 0 0,1 0 0 0 0,-1-1-1 0 0,0 1 1 0 0,0 0 0 0 0,0 0 0 0 0,0 0-1 0 0,0 0 1 0 0,0 0 0 0 0,0 0 0 0 0,0 0-1 0 0,0 0 1 0 0,0 0 0 0 0,-1 0 0 0 0,1 0 0 0 0,0 0-1 0 0,-1 0-41 0 0,-11 16 1224 0 0,7-11-1182 0 0,1-2-91 0 0,1 1-1 0 0,0-1 0 0 0,1 1 1 0 0,-1 0-1 0 0,1 1 50 0 0,-4 8-3999 0 0,3-8 214 0 0,-2 5-2015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1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62 8287 0 0,'-12'4'85'0'0,"1"0"71"0"0,-1-1 0 0 0,1 1 0 0 0,-1-2 0 0 0,1 0-1 0 0,-5 0-155 0 0,9-1 616 0 0,-1 0 0 0 0,1 1 0 0 0,0 0 0 0 0,0 0 0 0 0,0 0 0 0 0,0 1 0 0 0,0 0 0 0 0,-2 1-616 0 0,8-3 1024 0 0,1-1 0 0 0,0 0-137 0 0,-1 1-583 0 0,-4 1-196 0 0,4-1 275 0 0,17-11 1135 0 0,-2 8-1042 0 0,-10 2-344 0 0,-1-1 1 0 0,1 1-1 0 0,-1-1 1 0 0,1 0-1 0 0,-1 0 1 0 0,1 0 0 0 0,-1 0-1 0 0,2-1-132 0 0,15-7 151 0 0,1 0-1 0 0,0 2 0 0 0,1 1 1 0 0,21-4-151 0 0,20-5 6 0 0,43-15-6 0 0,-94 29 0 0 0,-3 5 0 0 0,-9-4 0 0 0,1 1 0 0 0,-1-1 0 0 0,1 0 0 0 0,-1 0 0 0 0,0 1 0 0 0,1-1 0 0 0,-1 0 0 0 0,0 0 0 0 0,1 1 0 0 0,-1-1 0 0 0,0 0 0 0 0,1 1 0 0 0,-1-1 0 0 0,0 0 0 0 0,1 1 0 0 0,-1-1 0 0 0,0 1 0 0 0,0-1 0 0 0,0 1 0 0 0,0-1 0 0 0,1 0 0 0 0,-1 1 0 0 0,0-1 0 0 0,0 1 0 0 0,0-1 0 0 0,0 1 0 0 0,0-1 0 0 0,0 1 0 0 0,0-1 0 0 0,0 1 0 0 0,0-1 0 0 0,0 1 0 0 0,0-1 0 0 0,0 0 0 0 0,-1 1 0 0 0,1-1 0 0 0,0 1 0 0 0,0-1 0 0 0,0 1 0 0 0,-1-1 0 0 0,0 5 0 0 0,0-1 0 0 0,0 0 0 0 0,-1 0 0 0 0,0 0 0 0 0,0 0 0 0 0,0 0 0 0 0,0 0 0 0 0,-1 0 0 0 0,1-1 0 0 0,-1 1 0 0 0,0-1 0 0 0,0 1 0 0 0,-1-1 0 0 0,-8 8 0 0 0,0-1 0 0 0,-1 0 0 0 0,-1-1 0 0 0,-6 5 0 0 0,-72 46 0 0 0,18-12 0 0 0,52-37 0 0 0,1 0 0 0 0,-16 5 0 0 0,64-20 0 0 0,-5 0-42 0 0,-10 2-181 0 0,0 1-1 0 0,0-1 0 0 0,0 2 1 0 0,0 0-1 0 0,0 0 0 0 0,3 1 224 0 0,-13 0-63 0 0,2 0-289 0 0,10 8 159 0 0,-11-8 193 0 0,-1 1 0 0 0,0-1 0 0 0,1 0 0 0 0,-1 1 0 0 0,0-1 0 0 0,0 1 0 0 0,1 0 0 0 0,-1 0 0 0 0,-1 0 0 0 0,1 0 0 0 0,0 0 0 0 0,0 0 0 0 0,-1 0 0 0 0,1 1 0 0 0,0 1 0 0 0,1 2 0 0 0,-1-2 62 0 0,0-1 1 0 0,0 1-1 0 0,-1 0 0 0 0,0 0 0 0 0,1 0 1 0 0,-2 0-1 0 0,1 0 0 0 0,0 0 0 0 0,-1 0 1 0 0,1 0-1 0 0,-1 0 0 0 0,-1 0 0 0 0,1 0 1 0 0,0 1-1 0 0,-1-1 0 0 0,0 0-62 0 0,-1 7 199 0 0,-1-1 1 0 0,-1 1-1 0 0,0-1 0 0 0,0 0 0 0 0,-3 3-199 0 0,1-2 0 0 0,-1-2 0 0 0,-1 1 0 0 0,0-1 0 0 0,0 0 0 0 0,-1 0 0 0 0,0-1 0 0 0,0 0 0 0 0,-8 4 0 0 0,-3 4 0 0 0,16-14 0 0 0,1 1 0 0 0,-1-1 0 0 0,1 0 0 0 0,-1 0 0 0 0,0-1 0 0 0,0 1 0 0 0,0-1 0 0 0,0 0 0 0 0,0 0 0 0 0,-41 6 0 0 0,26-4 0 0 0,-28 5-13 0 0,18-2-72 0 0,0-2-1 0 0,-1-1 1 0 0,-16-1 85 0 0,65-18-5341 0 0,-2 5 3295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1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33 11975 0 0,'0'0'267'0'0,"0"0"42"0"0,0 0-289 0 0,0-1 1 0 0,0 1-1 0 0,-1 0 0 0 0,1 0 0 0 0,0-1 0 0 0,0 1 0 0 0,0 0 0 0 0,0 0 0 0 0,-1 0 1 0 0,1-1-1 0 0,0 1 0 0 0,0 0 0 0 0,0 0 0 0 0,-1 0 0 0 0,1 0 0 0 0,0 0 0 0 0,0-1 1 0 0,-1 1-1 0 0,1 0 0 0 0,0 0 0 0 0,0 0 0 0 0,-1 0 0 0 0,1 0 0 0 0,0 0 1 0 0,0 0-1 0 0,-1 0 0 0 0,1 0 0 0 0,0 0 0 0 0,0 0 0 0 0,-1 0 0 0 0,1 0-20 0 0,-6 0 52 0 0,-1 0 0 0 0,1 1 0 0 0,-1 0 0 0 0,-5 1-52 0 0,-25 3 1336 0 0,31-5-1152 0 0,-2 0 1181 0 0,11 0 633 0 0,26-4 90 0 0,22-7-1716 0 0,0 3 1 0 0,1 2-1 0 0,14 2-372 0 0,-48 2 0 0 0,-4 0 0 0 0,0 2 0 0 0,13 0 0 0 0,-24 0 0 0 0,0 0 0 0 0,0 0 0 0 0,0 1 0 0 0,0-1 0 0 0,0 1 0 0 0,0 0 0 0 0,-1 0 0 0 0,1 0 0 0 0,0 0 0 0 0,-1 0 0 0 0,1 0 0 0 0,-1 1 0 0 0,1 0 0 0 0,-1-1 0 0 0,0 1 0 0 0,2 1 0 0 0,0 7 0 0 0,-4-6 66 0 0,0 0 1 0 0,-1 0-1 0 0,0-1 0 0 0,0 1 1 0 0,0 0-1 0 0,0 0 0 0 0,0 0 0 0 0,-1-1 1 0 0,1 1-1 0 0,-1-1 0 0 0,0 1 1 0 0,0-1-1 0 0,-1 2-66 0 0,-2 2 204 0 0,0-1 0 0 0,-1 1 0 0 0,1-1 1 0 0,-1 0-1 0 0,-7 5-204 0 0,-20 13 33 0 0,-1-1 0 0 0,0-1 0 0 0,-2-2 0 0 0,-1-2 0 0 0,-5 1-33 0 0,-7 4 0 0 0,-12 5 0 0 0,48-22 0 0 0,0 0 0 0 0,-10 6 0 0 0,13-6 0 0 0,0 0 0 0 0,0-1 0 0 0,-1-1 0 0 0,-5 3 0 0 0,11-7 0 0 0,-16 10-64 0 0,19-10-273 0 0,2 0-138 0 0,0 0-33 0 0,0 0 66 0 0,15 3 276 0 0,-2-2 166 0 0,0 0 0 0 0,-1-2 0 0 0,1 1 0 0 0,0-2 0 0 0,0 1 0 0 0,-1-2 0 0 0,12-3 0 0 0,33-5 0 0 0,-37 8 0 0 0,1 1 0 0 0,0 2 0 0 0,-1 0 0 0 0,1 1 0 0 0,20 4 0 0 0,-33-4 0 0 0,1 1 0 0 0,-1 0 0 0 0,0 0 0 0 0,0 1 0 0 0,0 0 0 0 0,0 1 0 0 0,0 0 0 0 0,-1 0 0 0 0,1 0 0 0 0,-1 1 0 0 0,-1 0 0 0 0,1 1 0 0 0,-1-1 0 0 0,1 1 0 0 0,3 6 0 0 0,-7-8-5 0 0,1 1 0 0 0,-1 0 0 0 0,-1-1 0 0 0,1 1 0 0 0,-1 0-1 0 0,1 1 1 0 0,-1-1 0 0 0,-1 0 0 0 0,1 1 0 0 0,-1-1 0 0 0,0 1 0 0 0,0-1 0 0 0,-1 1-1 0 0,1 0 1 0 0,-1 2 5 0 0,-1-4 53 0 0,1 1 0 0 0,-1-1 0 0 0,0 1 0 0 0,0 0 0 0 0,0-1 0 0 0,-1 0 0 0 0,0 1 0 0 0,0-1 0 0 0,0 0 0 0 0,0 0 0 0 0,0 0 0 0 0,-1 0-1 0 0,0 0 1 0 0,0-1 0 0 0,0 1 0 0 0,0-1 0 0 0,0 0 0 0 0,-3 2-53 0 0,-15 9 180 0 0,1-1 1 0 0,-2-1-1 0 0,0-1 0 0 0,0-1 1 0 0,0-1-1 0 0,-14 3-180 0 0,-37 16 34 0 0,53-21 220 0 0,-1-1 0 0 0,0-1 0 0 0,0-1 0 0 0,-1 0 0 0 0,1-2 0 0 0,-1 0 0 0 0,0-2 0 0 0,-4 0-254 0 0,0-2 33 0 0,-10 2-451 0 0,20-2-565 0 0,14 2 403 0 0,2 0-285 0 0,0 0-126 0 0,0-1-29 0 0,2-7-4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10 11975 0 0,'0'0'267'0'0,"0"0"42"0"0,0 0 17 0 0,2-1-28 0 0,0 1-246 0 0,12-7 8 0 0,-14 7-47 0 0,0 0 0 0 0,0 0 0 0 0,0 0 0 0 0,0-1 0 0 0,1 1 1 0 0,-1 0-1 0 0,0 0 0 0 0,0 0 0 0 0,0 0 0 0 0,0 0 0 0 0,1 0 0 0 0,-1 0 0 0 0,0 0 0 0 0,0-1 0 0 0,0 1 0 0 0,0 0 0 0 0,1 0 0 0 0,-1 0 0 0 0,0 0 0 0 0,0 0 0 0 0,0 0 0 0 0,1 0 0 0 0,-1 0 0 0 0,0 0 0 0 0,0 0 0 0 0,0 0 0 0 0,1 0 0 0 0,-1 0 0 0 0,0 0 0 0 0,0 1 0 0 0,0-1 0 0 0,0 0 0 0 0,1 0 1 0 0,-1 0-1 0 0,0 0 0 0 0,0 0 0 0 0,0 0 0 0 0,0 0 0 0 0,1 0 0 0 0,-1 1 0 0 0,0-1 0 0 0,0 0 0 0 0,0 0 0 0 0,0 0 0 0 0,0 0 0 0 0,0 1 0 0 0,1-1 0 0 0,-1 0 0 0 0,0 0-13 0 0,-2 14 1405 0 0,-12 16 639 0 0,-3-6-2044 0 0,-1 0 0 0 0,0-1 0 0 0,-2 0 0 0 0,-1-2 0 0 0,0-1 0 0 0,-14 10 0 0 0,-23 14 0 0 0,24-17 0 0 0,-1-1 0 0 0,-12 4 0 0 0,8-7 0 0 0,-110 66 0 0 0,139-82 0 0 0,1 0 0 0 0,-1 1 0 0 0,-2 4 0 0 0,-18 14 0 0 0,20-16 0 0 0,8-6 0 0 0,2 11 0 0 0,0-1 0 0 0,3 3 0 0 0,0-11 0 0 0,0-1 0 0 0,0 1 0 0 0,0-1 0 0 0,0 0 0 0 0,1 0 0 0 0,0 0 0 0 0,0 0 0 0 0,0-1 0 0 0,1 1 0 0 0,-1-1 0 0 0,1 0 0 0 0,0-1 0 0 0,0 1 0 0 0,1-1 0 0 0,-1 0 0 0 0,1 0 0 0 0,-1-1 0 0 0,1 1 0 0 0,4 0 0 0 0,13 4 0 0 0,2-1 0 0 0,-1-1 0 0 0,0-2 0 0 0,8 1 0 0 0,-32-4 0 0 0,34 2 629 0 0,1-2 0 0 0,0-1 0 0 0,22-4-629 0 0,-28 2 145 0 0,-7 0-140 0 0,0 0-1 0 0,-1-2 0 0 0,0 0 1 0 0,13-6-5 0 0,78-35-2 0 0,-96 38 2 0 0,-1 0 0 0 0,0-1 0 0 0,0-1 0 0 0,-1-1 0 0 0,-1 0 0 0 0,0 0 0 0 0,0-1 0 0 0,-1-1 0 0 0,7-11 0 0 0,-11 14 0 0 0,-1-1 0 0 0,0 0 0 0 0,-1-1 0 0 0,0 0 0 0 0,-3 5 0 0 0,0 1 0 0 0,-1-1 0 0 0,0 0 0 0 0,0 0 0 0 0,-1 0 0 0 0,1 0 0 0 0,-2 0 0 0 0,1-2 0 0 0,-1 8 0 0 0,0 0 0 0 0,0-1 0 0 0,0 1 0 0 0,0-1 0 0 0,0 1 0 0 0,-1-1 0 0 0,1 1 0 0 0,-1 0 0 0 0,1-1 0 0 0,-1 1 0 0 0,1 0 0 0 0,-1-1 0 0 0,0 1 0 0 0,1 0 0 0 0,-1 0 0 0 0,0-1 0 0 0,0 1 0 0 0,0 0 0 0 0,0 0 0 0 0,-1 0 0 0 0,0-1 0 0 0,0 1 0 0 0,0 0 0 0 0,0 0 0 0 0,0 0 0 0 0,0 0 0 0 0,0 1 0 0 0,0-1 0 0 0,-1 0 0 0 0,1 1 0 0 0,0 0 0 0 0,0-1 0 0 0,-2 1 0 0 0,-7 0 0 0 0,1 1 0 0 0,-1 0 0 0 0,0 0 0 0 0,0 1 0 0 0,-1 1 0 0 0,8-2 0 0 0,-18 4 0 0 0,0 0 0 0 0,1 2 0 0 0,-8 3 0 0 0,22-7 0 0 0,0 1 0 0 0,0-1 0 0 0,1 1 0 0 0,-1 0 0 0 0,1 1 0 0 0,0 0 0 0 0,0 0 0 0 0,0 0 0 0 0,0 1 0 0 0,1 0 0 0 0,-2 2 0 0 0,-1 4 0 0 0,0 0 0 0 0,1 0 0 0 0,0 0 0 0 0,1 1 0 0 0,0 0 0 0 0,1 0 0 0 0,0 1 0 0 0,1 0 0 0 0,1-1 0 0 0,0 1 0 0 0,1 1 0 0 0,1 2-21 0 0,2-14 96 0 0,-1 2-1005 0 0,11 1-4604 0 0,-1-1-80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15663 0 0,'0'0'356'0'0,"0"0"50"0"0,0 0 20 0 0,0 0-42 0 0,0 0-180 0 0,0 0 176 0 0,0 0 107 0 0,0 0 22 0 0,0 0 3 0 0,0 0 0 0 0,0 0 0 0 0,0 0 0 0 0,-2 1-69 0 0,-96 66-278 0 0,75-54-165 0 0,0-1 0 0 0,-2-1 0 0 0,-21 7 0 0 0,21-10 12 0 0,0-1 0 0 0,-1-1-1 0 0,-12 0-11 0 0,22-4-72 0 0,0-1-1 0 0,0 0 0 0 0,0-2 0 0 0,0 0 1 0 0,0 0-1 0 0,-5-2 73 0 0,19 2-84 0 0,-1 1 0 0 0,1-1 0 0 0,0 0 0 0 0,0 1 1 0 0,-1-1-1 0 0,1 0 0 0 0,0 0 0 0 0,0-1 0 0 0,0 1 0 0 0,0 0 1 0 0,0-1-1 0 0,0 1 0 0 0,1-1 0 0 0,-1 0 0 0 0,0 1 0 0 0,1-1 1 0 0,0 0-1 0 0,-1 0 0 0 0,1 0 0 0 0,0 0 0 0 0,0 0 0 0 0,0 0 1 0 0,-1-3 83 0 0,1 1-156 0 0,0-1 1 0 0,0 1-1 0 0,0-1 1 0 0,1 1-1 0 0,-1-1 1 0 0,1 1-1 0 0,0-1 1 0 0,1 0-1 0 0,-1 1 1 0 0,1-1-1 0 0,0-2 156 0 0,-1 7 0 0 0,0 1 0 0 0,0-1 0 0 0,0 0 0 0 0,0 0 0 0 0,0 0 0 0 0,-1 0 0 0 0,1 0 0 0 0,0 0 0 0 0,0 0 0 0 0,0 0 0 0 0,0 0 0 0 0,0 0 0 0 0,-1 0 0 0 0,1 0 0 0 0,0 0 0 0 0,0 0 0 0 0,0 0 0 0 0,0 0 0 0 0,0 0 0 0 0,-1 0 0 0 0,1 0 0 0 0,0 0 0 0 0,0 0 0 0 0,0 0 0 0 0,0 0 0 0 0,0 0 0 0 0,-1 0 0 0 0,1 0 0 0 0,0-1 0 0 0,0 1 0 0 0,0 0 0 0 0,0 0 0 0 0,0 0 0 0 0,0 0 0 0 0,0 0 0 0 0,-1 0 0 0 0,1 0 0 0 0,0 0 0 0 0,0-1 0 0 0,0 1 0 0 0,0 0 0 0 0,0 0 0 0 0,0 0 0 0 0,0 0 0 0 0,0 0 0 0 0,0-1 0 0 0,0 1 0 0 0,0 0 0 0 0,0 0 0 0 0,0 0 0 0 0,0 0 0 0 0,0 0 0 0 0,0-1 0 0 0,0 1 0 0 0,0 0 0 0 0,0 0 0 0 0,0 0 0 0 0,0 0 0 0 0,0 0 0 0 0,0-1 0 0 0,0 1 0 0 0,0 0 0 0 0,0 0 0 0 0,0 0 0 0 0,0 0 0 0 0,0 0 0 0 0,1-1 0 0 0,-9 8 0 0 0,-31 52 0 0 0,26-36 0 0 0,-2-1 0 0 0,-5 5 0 0 0,-32 41 0 0 0,33-41 0 0 0,-1-1 0 0 0,-1-1 0 0 0,-1-1 0 0 0,-12 9 0 0 0,27-26 219 0 0,1-1 0 0 0,0 1 0 0 0,0 0 0 0 0,0 1-219 0 0,5-7 508 0 0,1-1-65 0 0,7 3-421 0 0,0 0 0 0 0,0-1 1 0 0,0 0-1 0 0,0 0 0 0 0,0-1 0 0 0,0 0 1 0 0,1 0-1 0 0,3 0-22 0 0,15-1-21 0 0,21-3 21 0 0,5 1 8 0 0,-38 1-8 0 0,-1 1 0 0 0,1 1 0 0 0,-1 0 0 0 0,0 1 0 0 0,1 1 0 0 0,-1 0 0 0 0,0 0 0 0 0,0 2 0 0 0,-1-1 0 0 0,5 3 0 0 0,1 2 0 0 0,-1 1 0 0 0,1 1 0 0 0,-2 0 0 0 0,0 1 0 0 0,0 1 0 0 0,-1 1 0 0 0,-12-12 0 0 0,0 1 0 0 0,0 0 0 0 0,0 0 0 0 0,0 0 0 0 0,-1 0 0 0 0,1 0 0 0 0,1 3 0 0 0,-1 1 0 0 0,5 9 0 0 0,-9-11 0 0 0,-1-3 0 0 0,2 1 60 0 0,-1-1 0 0 0,0 0 1 0 0,0 0-1 0 0,0 0 0 0 0,0 0 0 0 0,0 0 0 0 0,0 0 0 0 0,0-1 0 0 0,-1 1 0 0 0,1 0 1 0 0,-1-1-1 0 0,1 1 0 0 0,-1-1 0 0 0,0 1 0 0 0,0-1-60 0 0,-31 19 1040 0 0,12-8-950 0 0,-7 3-86 0 0,0-1 0 0 0,-1-1 0 0 0,0-2 0 0 0,-13 3-4 0 0,-48 19 0 0 0,82-29-57 0 0,-1-1 0 0 0,1 0-1 0 0,-1 0 1 0 0,0-1 0 0 0,0 0-1 0 0,0 0 1 0 0,-7-1 57 0 0,15-1-475 0 0,1-3 107 0 0,1 1-1 0 0,-1-1 1 0 0,1 0-1 0 0,-1 1 1 0 0,1-1 0 0 0,0 0-1 0 0,0 1 1 0 0,0-1-1 0 0,0 1 1 0 0,0-1-1 0 0,1 1 1 0 0,0-1 368 0 0,22-25-1967 0 0,-18 22 1574 0 0,26-27-1654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50 13823 0 0,'34'-42'1571'0'0,"-29"36"-1194"0"0,-4 5 110 0 0,-1 1 22 0 0,0 0 3 0 0,0 0 0 0 0,0 0 0 0 0,0 0 0 0 0,0 0-69 0 0,1 1-294 0 0,-1 3-150 0 0,0 0 0 0 0,0 0 1 0 0,-1 0-1 0 0,1 0 0 0 0,-1 0 0 0 0,0 0 0 0 0,0 0 0 0 0,0 0 0 0 0,0 0 0 0 0,-1-1 0 0 0,1 1 1 0 0,-1-1-1 0 0,-1 2 1 0 0,-7 12 137 0 0,0 0 1 0 0,-4 2-138 0 0,8-11 195 0 0,-121 160 1410 0 0,99-134-1605 0 0,14-17 0 0 0,0 1 0 0 0,1 1 0 0 0,-5 9 0 0 0,-5 11 0 0 0,23-38 0 0 0,0-1 0 0 0,0 0 0 0 0,0 0 0 0 0,-1 0 0 0 0,1 1 0 0 0,0-1 0 0 0,0 0 0 0 0,0 0 0 0 0,0 0 0 0 0,0 1 0 0 0,0-1 0 0 0,0 0 0 0 0,0 0 0 0 0,0 1 0 0 0,0-1 0 0 0,0 0 0 0 0,0 0 0 0 0,0 0 0 0 0,0 1 0 0 0,0-1 0 0 0,1 0 0 0 0,-1 0 0 0 0,0 0 0 0 0,0 1 0 0 0,0-1 0 0 0,0 0 0 0 0,0 0 0 0 0,0 0 0 0 0,0 0 0 0 0,1 1 0 0 0,-1-1 0 0 0,0 0 0 0 0,0 0 0 0 0,0 0 0 0 0,0 0 0 0 0,1 0 0 0 0,-1 0 0 0 0,0 1 0 0 0,0-1 0 0 0,0 0 0 0 0,1 0 0 0 0,-1 0 0 0 0,0 0 0 0 0,0 0 0 0 0,0 0 0 0 0,1 0 0 0 0,-1 0 0 0 0,0 0 0 0 0,12 0 0 0 0,-10 0 0 0 0,16 1 0 0 0,1-1 0 0 0,7-1 0 0 0,-4-1 0 0 0,-8 2 0 0 0,0 1 0 0 0,11 2 0 0 0,14 0 0 0 0,-19-1 0 0 0,0 1 0 0 0,0 0 0 0 0,0 1 0 0 0,7 4 0 0 0,54 11 0 0 0,-79-19-259 0 0,-1 0 0 0 0,1 0 0 0 0,0 0 0 0 0,0 0 0 0 0,0 0 0 0 0,-1 0 0 0 0,1 0 0 0 0,0-1 0 0 0,0 1 0 0 0,-1-1 0 0 0,1 1 0 0 0,0-1 0 0 0,-1 1 0 0 0,1-1 0 0 0,0 0 259 0 0,7-5-6483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8 13823 0 0,'0'0'630'0'0,"0"0"-13"0"0,0 0-252 0 0,0 0 391 0 0,1-2 216 0 0,0-3 409 0 0,1 8 691 0 0,-3 15-1217 0 0,-7 12-849 0 0,-2 0 0 0 0,-1-1 0 0 0,-1 0 1 0 0,-11 19-7 0 0,10-22 47 0 0,-24 42 1297 0 0,-39 56-1344 0 0,35-60-680 0 0,3 1 0 0 0,2 3 680 0 0,-7 12 65 0 0,22-43-1060 0 0,-7 20 995 0 0,27-55-1772 0 0,1-2-5054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15663 0 0,'0'0'719'0'0,"0"0"-20"0"0,-4 10 526 0 0,2-10-965 0 0,0 1-396 0 0,-4 10 3177 0 0,5-10-3148 0 0,-1 2 81 0 0,2 0-4043 0 0,0-3 2535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17503 0 0,'0'0'399'0'0,"0"0"60"0"0,0 0 21 0 0,0 0-59 0 0,1 2-276 0 0,2 5 31 0 0,0 1 1 0 0,-1 0-1 0 0,0-1 0 0 0,0 1 0 0 0,-1 0 1 0 0,0 0-1 0 0,-1 0 0 0 0,1 0 0 0 0,-2 0 1 0 0,1 0-1 0 0,-2 7-176 0 0,0 3 31 0 0,-2 1 0 0 0,0-1 1 0 0,-1 0-1 0 0,-6 11-31 0 0,-10 20 0 0 0,-2 0 0 0 0,-30 43 0 0 0,-26 23 0 0 0,66-95-269 0 0,12-19-1135 0 0,1-1-511 0 0,0 0-107 0 0,0 0-24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11975 0 0,'0'0'267'0'0,"0"0"42"0"0,0 0 17 0 0,0 0-28 0 0,0 0-126 0 0,0 0 204 0 0,0 0 111 0 0,0 0 22 0 0,2-1 3 0 0,60-15 885 0 0,1 2 0 0 0,0 2 0 0 0,27 1-1397 0 0,-7 0 1 0 0,175-25 1882 0 0,-142 27-1713 0 0,-39 4-175 0 0,-72 5-60 0 0,0 0 0 0 0,0 0 0 0 0,0 0 0 0 0,0 1 0 0 0,2 0 65 0 0,5 0-3877 0 0,-12-1 2343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24 13823 0 0,'0'0'315'0'0,"0"0"45"0"0,0 0 21 0 0,0 0-49 0 0,-2 6-208 0 0,-1-3-124 0 0,-1 0 0 0 0,1-1 0 0 0,0 0 0 0 0,0 0 0 0 0,-1 0 0 0 0,0 0 0 0 0,1 0 0 0 0,-1-1 0 0 0,0 0 0 0 0,0 1 0 0 0,1-1 0 0 0,-11 4 0 0 0,-3 2 0 0 0,2 1 0 0 0,-1 0 0 0 0,1 1 0 0 0,1 1 0 0 0,0 1 0 0 0,0 0 0 0 0,1 0 0 0 0,-6 8 0 0 0,-1 3 0 0 0,1 2 0 0 0,1 0 0 0 0,1 0 0 0 0,-7 16 0 0 0,19-32 112 0 0,1 0-1 0 0,0 0 0 0 0,1 1 1 0 0,-1-1-1 0 0,2 1 0 0 0,-1 0 1 0 0,1 0-1 0 0,1 0 0 0 0,-1 5-111 0 0,2-9 66 0 0,0 0-1 0 0,0 0 0 0 0,0 0 0 0 0,1 0 1 0 0,-1 0-1 0 0,1 0 0 0 0,1 0 1 0 0,-1 0-1 0 0,1 0 0 0 0,-1 0 0 0 0,2-1 1 0 0,-1 1-1 0 0,0-1 0 0 0,1 0 1 0 0,0 1-1 0 0,0-1 0 0 0,2 3-65 0 0,0-3 86 0 0,-1 0-1 0 0,1 0 1 0 0,0-1-1 0 0,-1 1 1 0 0,2-1-1 0 0,-1 0 1 0 0,0 0-1 0 0,1-1 1 0 0,-1 0-1 0 0,1 0 1 0 0,-1 0-1 0 0,1 0 1 0 0,0-1-1 0 0,0 0 1 0 0,0 0-1 0 0,0-1 1 0 0,0 0-1 0 0,0 0 1 0 0,0 0-1 0 0,0-1 1 0 0,0 1 0 0 0,0-1-1 0 0,-1-1 1 0 0,1 1-1 0 0,4-3-85 0 0,-2 2-8 0 0,-1-1 0 0 0,-1 0 0 0 0,1 0 0 0 0,0-1 0 0 0,-1 1-1 0 0,1-2 1 0 0,-1 1 0 0 0,0-1 0 0 0,-1 0 0 0 0,1 0 0 0 0,-1 0 0 0 0,0-1 0 0 0,0 0 0 0 0,0 0 0 0 0,-1 0 0 0 0,0 0-1 0 0,-1-1 1 0 0,1 1 0 0 0,-1-1 0 0 0,1-3 8 0 0,11-41-100 0 0,-1-2 0 0 0,-3 0-1 0 0,-3 0 1 0 0,2-41 100 0 0,-10 88-193 0 0,0 1-1 0 0,0-1 1 0 0,-1 0 0 0 0,1 0 0 0 0,-1 1-1 0 0,-1-1 1 0 0,1 1 0 0 0,-1-1-1 0 0,0 1 1 0 0,0-2 193 0 0,1 5-73 0 0,0 1 0 0 0,0 0 0 0 0,0-1-1 0 0,0 1 1 0 0,0 0 0 0 0,0-1 0 0 0,0 1 0 0 0,0 0 0 0 0,0 0 0 0 0,0 0-1 0 0,-1 0 1 0 0,1 0 0 0 0,-1 0 0 0 0,1 0 0 0 0,0 0 0 0 0,-1 1-1 0 0,1-1 1 0 0,-1 0 0 0 0,0 1 0 0 0,1 0 0 0 0,-1-1 0 0 0,1 1-1 0 0,-1 0 1 0 0,0 0 0 0 0,1-1 0 0 0,-1 1 0 0 0,0 1 0 0 0,1-1-1 0 0,-1 0 1 0 0,0 0 0 0 0,1 1 0 0 0,-1-1 0 0 0,1 1 0 0 0,-1-1-1 0 0,1 1 1 0 0,-2 0 73 0 0,-7 3-502 0 0,1 0 1 0 0,-1 1-1 0 0,1 0 0 0 0,-7 5 502 0 0,12-7-190 0 0,0 0 0 0 0,0 0 0 0 0,1 0 0 0 0,-1 0 1 0 0,1 1-1 0 0,0 0 0 0 0,0-1 0 0 0,0 1 0 0 0,0 0 0 0 0,1 0 0 0 0,-1 2 190 0 0,2-2-512 0 0,0 8 0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15663 0 0,'0'0'356'0'0,"0"0"50"0"0,0 0 20 0 0,0 0-42 0 0,-1 2-250 0 0,-5 6 58 0 0,0 1 1 0 0,1-1 0 0 0,-1 4-193 0 0,-11 19 868 0 0,3-7-539 0 0,0 0 0 0 0,-5 19-329 0 0,7-17-25 0 0,-1 0 0 0 0,-9 11 25 0 0,-21 35 0 0 0,-22 50 0 0 0,50-92-66 0 0,8-18-33 0 0,0 0-1 0 0,1 0 1 0 0,1 1 0 0 0,0 0-1 0 0,0 0 1 0 0,1 1-1 0 0,1-1 1 0 0,0 3 99 0 0,3-5-4483 0 0,2-1-1565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17503 0 0,'0'0'399'0'0,"0"0"60"0"0,0 0 21 0 0,0 0-59 0 0,0 0-204 0 0,0 0 170 0 0,1 1 101 0 0,5 1-198 0 0,1 1-1 0 0,-1-1 1 0 0,0 0 0 0 0,1-1 0 0 0,-1 0 0 0 0,1 0-1 0 0,-1 0 1 0 0,1-1 0 0 0,1 0-290 0 0,18 0 636 0 0,20-5-636 0 0,-2 1-79 0 0,161-19 79 0 0,-125 13 0 0 0,-37 3 58 0 0,-25 3-1478 0 0,0 2 0 0 0,0 0 0 0 0,3 1 1420 0 0,-9 1-1534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334 300 11975 0 0,'-28'-7'907'0'0,"19"5"-614"0"0,8 2-286 0 0,-1-1-1 0 0,1 0 1 0 0,0 1 0 0 0,0-1-1 0 0,-1 0 1 0 0,1 0-1 0 0,0 0 1 0 0,0 1-1 0 0,0-1 1 0 0,0 0-1 0 0,0-1 1 0 0,0 1-1 0 0,0 0 1 0 0,1 0 0 0 0,-1-1-7 0 0,-6-5 449 0 0,6 6-377 0 0,1 0 1 0 0,-1 0-1 0 0,0 0 0 0 0,1 0 0 0 0,-1 0 0 0 0,0-1 0 0 0,1 1 0 0 0,-1 0 0 0 0,1 0 0 0 0,0 0 1 0 0,-1-1-1 0 0,1 1 0 0 0,0 0 0 0 0,0 0 0 0 0,0 0 0 0 0,0-1 0 0 0,0 1 0 0 0,0 0 1 0 0,0-1-1 0 0,0 1 0 0 0,0 0 0 0 0,1 0 0 0 0,-1 0 0 0 0,0-1 0 0 0,1 1 0 0 0,-1 0 1 0 0,1 0-1 0 0,-1 0 0 0 0,1 0 0 0 0,0 0 0 0 0,-1 0 0 0 0,1 0 0 0 0,0 0 0 0 0,0 0 0 0 0,0 0 1 0 0,0 0-73 0 0,5-6 337 0 0,1 1 1 0 0,0-1-1 0 0,0 1 1 0 0,5-3-338 0 0,-8 6 121 0 0,40-26 703 0 0,1 1 0 0 0,47-20-824 0 0,-56 30-16 0 0,-11 6 202 0 0,1 0 0 0 0,0 2 1 0 0,1 1-1 0 0,0 1 0 0 0,26-4-186 0 0,-49 11 74 0 0,0 0 1 0 0,0 1-1 0 0,0-1 1 0 0,0 1-1 0 0,-1 0 1 0 0,1 1-1 0 0,0-1 1 0 0,0 1-1 0 0,0-1 1 0 0,0 1-1 0 0,0 0 1 0 0,-1 1-1 0 0,1-1 1 0 0,0 1-1 0 0,2 0-74 0 0,1 8 0 0 0,-6-7 0 0 0,-1 1 0 0 0,1-1 0 0 0,0 1 0 0 0,-1-1 0 0 0,0 1 0 0 0,0 0 0 0 0,0-1 0 0 0,0 1 0 0 0,0 0 0 0 0,-1-1 0 0 0,0 1 0 0 0,0-1 0 0 0,0 1 0 0 0,0-1 0 0 0,0 2 0 0 0,-6 9 0 0 0,1 0 0 0 0,-10 14 0 0 0,9-15 0 0 0,0-3 0 0 0,0 1 0 0 0,-1-1 0 0 0,-1 0 0 0 0,0-1 0 0 0,0 0 0 0 0,-1 0 0 0 0,-3 2 0 0 0,-26 24 0 0 0,-4 5 0 0 0,-2-2 0 0 0,-2-2 0 0 0,-32 18 0 0 0,-7-1 0 0 0,-5-4 0 0 0,2 0 0 0 0,87-48 0 0 0,-57 33 0 0 0,-20 16 0 0 0,77-48 0 0 0,0 0 0 0 0,0 0 0 0 0,0 0 0 0 0,0 0 0 0 0,0 0 0 0 0,0 0 0 0 0,0 1 0 0 0,0 0 0 0 0,2-3 0 0 0,0 0 0 0 0,0 0 0 0 0,-1 0 0 0 0,1 0 0 0 0,0 1 0 0 0,0-1 0 0 0,0 0 0 0 0,-1 0 0 0 0,1 1 0 0 0,0-1 0 0 0,0 0 0 0 0,0 0 0 0 0,0 1 0 0 0,0-1 0 0 0,-1 0 0 0 0,1 1 0 0 0,0-1 0 0 0,0 0 0 0 0,0 0 0 0 0,0 1 0 0 0,0-1 0 0 0,0 0 0 0 0,0 1 0 0 0,0-1 0 0 0,0 0 0 0 0,0 1 0 0 0,0-1 0 0 0,0 0 0 0 0,0 0 0 0 0,0 1 0 0 0,0-1 0 0 0,1 0 0 0 0,-1 1 0 0 0,0-1 0 0 0,0 0 0 0 0,0 0 0 0 0,0 1 0 0 0,0-1 0 0 0,1 0 0 0 0,-1 0 0 0 0,0 1 0 0 0,0-1 0 0 0,1 0 0 0 0,-1 0 0 0 0,0 0 0 0 0,0 0 0 0 0,1 1 0 0 0,-1-1 0 0 0,0 0 0 0 0,0 0 0 0 0,1 0 0 0 0,-1 0 0 0 0,0 0 0 0 0,1 0 0 0 0,-1 0 0 0 0,0 0 0 0 0,0 0 0 0 0,1 1 0 0 0,-1-1 0 0 0,0-1 0 0 0,1 1 0 0 0,-1 0 0 0 0,0 0 0 0 0,1 0 0 0 0,-1 0 0 0 0,12 4 0 0 0,1-2 0 0 0,0 1 0 0 0,0-2 0 0 0,0 0 0 0 0,0 0 0 0 0,0-1 0 0 0,3-1 0 0 0,25-3-11 0 0,25-7 11 0 0,-21 4 454 0 0,4 1-454 0 0,191-11 776 0 0,-237 17-1057 0 0,0-1 1 0 0,1 1-1 0 0,-1-1 1 0 0,0 0-1 0 0,0 0 0 0 0,0 0 1 0 0,3-2 280 0 0,7-3-1023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19351 0 0,'0'0'439'0'0,"0"0"62"0"0,0 0 33 0 0,0 0-65 0 0,-1 1-309 0 0,-35 24 788 0 0,31-20 78 0 0,3-2-1742 0 0,0-3-2498 0 0,2 0-3949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85 11975 0 0,'0'0'267'0'0,"0"0"42"0"0,0 0 17 0 0,0 0-28 0 0,-2 0-196 0 0,-4 1 47 0 0,5 0 571 0 0,1-1 249 0 0,0 0 45 0 0,0 0-61 0 0,3-1-754 0 0,1 0-1 0 0,-1 1 1 0 0,1-1 0 0 0,-1 0-1 0 0,0-1 1 0 0,0 1 0 0 0,1-1-1 0 0,-1 1 1 0 0,0-1 0 0 0,2-2-199 0 0,0 1 182 0 0,15-7 3 0 0,0 0 0 0 0,1 1 0 0 0,1 1 0 0 0,0 1 0 0 0,0 0 0 0 0,0 2 0 0 0,0 1 0 0 0,1 1 0 0 0,0 0 0 0 0,-1 2 0 0 0,1 1 0 0 0,4 1-185 0 0,-26-1 0 0 0,0 0 0 0 0,0 0 0 0 0,0 0 0 0 0,0 0 0 0 0,0 0 0 0 0,0 0 0 0 0,0 0 0 0 0,-1 1 0 0 0,1-1 0 0 0,0 0 0 0 0,0 1 0 0 0,0-1 0 0 0,0 0 0 0 0,-1 1 0 0 0,1-1 0 0 0,0 1 0 0 0,0-1 0 0 0,-1 1 0 0 0,1 0 0 0 0,0-1 0 0 0,-1 1 0 0 0,1 0 0 0 0,-1-1 0 0 0,1 1 0 0 0,-1 0 0 0 0,1 0 0 0 0,-1-1 0 0 0,1 1 0 0 0,-1 0 0 0 0,0 0 0 0 0,0 0 0 0 0,1 0 0 0 0,-1 0 0 0 0,0-1 0 0 0,0 1 0 0 0,0 0 0 0 0,0 0 0 0 0,0 0 0 0 0,0 1 0 0 0,0 0 0 0 0,-1 1 0 0 0,1-1 0 0 0,-1 1 0 0 0,0-1 0 0 0,0 1 0 0 0,0-1 0 0 0,0 1 0 0 0,0-1 0 0 0,0 0 0 0 0,-1 0 0 0 0,1 1 0 0 0,-1-1 0 0 0,-1 1 0 0 0,-33 31 0 0 0,-1-1 0 0 0,-1-1 0 0 0,-15 6 0 0 0,5-7 0 0 0,-1-2 0 0 0,-17 5 0 0 0,59-30 0 0 0,-33 14-692 0 0,-2-1 0 0 0,-23 6 692 0 0,63-23-442 0 0,68-3 298 0 0,-45 1 139 0 0,0 0-1 0 0,0 2 1 0 0,0 1-1 0 0,0 0 6 0 0,-4 2 63 0 0,0 0-1 0 0,0 0 1 0 0,0 2 0 0 0,-1 0-1 0 0,3 2-62 0 0,-14-6 28 0 0,-1 1 0 0 0,1 0 1 0 0,-1 1-1 0 0,0-1 0 0 0,1 1 0 0 0,-1 0 0 0 0,0 0 0 0 0,0 0 1 0 0,-1 0-1 0 0,1 1 0 0 0,-1 0 0 0 0,0-1 0 0 0,0 1 0 0 0,0 0 0 0 0,0 1 1 0 0,-1-1-1 0 0,1 0 0 0 0,-1 1 0 0 0,0-1 0 0 0,0 1-28 0 0,-2-3 45 0 0,1 0-1 0 0,-1 1 1 0 0,0-1-1 0 0,1 0 1 0 0,-1 0-1 0 0,0 0 1 0 0,0 0-1 0 0,0 0 1 0 0,0 1 0 0 0,-1-1-1 0 0,1 0 1 0 0,-1 0-1 0 0,1 0 1 0 0,-1 0-1 0 0,0 0 1 0 0,0 0-1 0 0,1 0 1 0 0,-1 0-1 0 0,-1 0 1 0 0,1 0-1 0 0,0-1 1 0 0,0 1-1 0 0,-1 0 1 0 0,1-1 0 0 0,-1 1-1 0 0,1-1 1 0 0,-2 1-45 0 0,-5 4-22 0 0,0-1 1 0 0,0 0 0 0 0,-1-1 0 0 0,1 0 0 0 0,-9 2 21 0 0,-12 7 462 0 0,2-1-386 0 0,-1-1-1 0 0,-1-1 1 0 0,1-1 0 0 0,-4-2-76 0 0,-9 4-690 0 0,-22 10 690 0 0,45-16 4 0 0,-14 4-80 0 0,50-24-2110 0 0,-3 6-2584 0 0,2 0-1474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39 13823 0 0,'0'0'315'0'0,"0"0"45"0"0,-2 2 21 0 0,2-1-288 0 0,-1-1-78 0 0,1 1 1 0 0,0 0 0 0 0,-1-1-1 0 0,1 1 1 0 0,0-1 0 0 0,-1 0-1 0 0,1 1 1 0 0,-1-1 0 0 0,1 1-1 0 0,-1-1 1 0 0,1 0-1 0 0,-1 1 1 0 0,1-1 0 0 0,-1 0-1 0 0,1 1 1 0 0,-1-1 0 0 0,1 0-1 0 0,-1 0 1 0 0,0 0 0 0 0,1 0-1 0 0,-1 1 1 0 0,1-1-1 0 0,-1 0 1 0 0,0 0 0 0 0,1 0-1 0 0,-1 0 1 0 0,1 0-16 0 0,-2 0 377 0 0,2 0 110 0 0,0 0 22 0 0,0 0 3 0 0,0 0 0 0 0,0 0 0 0 0,0 0 0 0 0,0 0 0 0 0,0 0 0 0 0,11 0 512 0 0,-2-1-897 0 0,0 0 1 0 0,0 0-1 0 0,-1-1 0 0 0,1 0 1 0 0,2-1-128 0 0,29-6-29 0 0,164-20 29 0 0,-197 28 0 0 0,0 1 0 0 0,1-1 0 0 0,-1 1 0 0 0,1 1 0 0 0,-1-1 0 0 0,0 1 0 0 0,4 1 0 0 0,-10-2 0 0 0,-1 0 0 0 0,1 0 0 0 0,0 1 0 0 0,-1-1 0 0 0,1 0 0 0 0,0 0 0 0 0,0 1 0 0 0,-1-1 0 0 0,1 0 0 0 0,0 1 0 0 0,-1-1 0 0 0,1 0 0 0 0,-1 1 0 0 0,1-1 0 0 0,-1 1 0 0 0,1-1 0 0 0,0 1 0 0 0,-1-1 0 0 0,1 1 0 0 0,-2 4 0 0 0,1-4 0 0 0,-1 2 0 0 0,1 0 0 0 0,-1 0 0 0 0,0 0 0 0 0,0 0 0 0 0,0 1 0 0 0,0-1 0 0 0,-1-1 0 0 0,1 1 0 0 0,-1 0 0 0 0,0 0 0 0 0,0 0 0 0 0,0-1 0 0 0,0 1 0 0 0,-1 0 0 0 0,-5 6 0 0 0,-1 0 0 0 0,-11 8 0 0 0,-29 20 0 0 0,-11 4 0 0 0,-44 33 0 0 0,69-48-131 0 0,-8 3 131 0 0,-18 13 1571 0 0,60-41-1196 0 0,0-1-400 0 0,1 0 0 0 0,0 1 0 0 0,-1-1 0 0 0,1 0 0 0 0,0 1 0 0 0,0-1 0 0 0,-1 0-1 0 0,1 1 1 0 0,0-1 0 0 0,0 0 0 0 0,0 1 0 0 0,-1-1 0 0 0,1 1 0 0 0,0-1 0 0 0,0 0 0 0 0,0 1 0 0 0,0-1 0 0 0,0 1 0 0 0,0-1 0 0 0,0 1 0 0 0,0-1 0 0 0,0 0 0 0 0,0 1 0 0 0,0-1 0 0 0,0 1 0 0 0,0-1 0 0 0,0 1 0 0 0,0-1 0 0 0,1 0 0 0 0,-1 1 0 0 0,0-1-1 0 0,0 1 1 0 0,0-1 0 0 0,1 0 0 0 0,-1 1 0 0 0,0-1 0 0 0,0 0 0 0 0,1 1 0 0 0,-1-1 0 0 0,0 0 0 0 0,1 0 0 0 0,-1 1 0 0 0,0-1 0 0 0,1 0 0 0 0,-1 0 0 0 0,0 1 25 0 0,13 4-87 0 0,0-1 1 0 0,1 0-1 0 0,-1-1 0 0 0,1 0 1 0 0,-1-1-1 0 0,1 0 0 0 0,13-1 87 0 0,-23-1-62 0 0,0 1 0 0 0,1 0 0 0 0,-1 0 0 0 0,0 0 0 0 0,1 0 0 0 0,-1 1 0 0 0,0-1 0 0 0,0 1 0 0 0,0 0 0 0 0,-1 0 0 0 0,1 1 0 0 0,0-1 0 0 0,-1 1 0 0 0,1 0 0 0 0,-1 0 0 0 0,0 0 0 0 0,0 0 0 0 0,0 1 0 0 0,-1-1 0 0 0,1 1 0 0 0,-1 0 0 0 0,0-1 0 0 0,0 1 0 0 0,0 0 0 0 0,0 0 0 0 0,-1 1 0 0 0,1-1 0 0 0,-1 0 0 0 0,0 0 0 0 0,0 1 0 0 0,-1-1 0 0 0,1 3 62 0 0,0 13 334 0 0,-1 0-1 0 0,0 1 0 0 0,-2-1 1 0 0,0 0-1 0 0,-1 0 0 0 0,-4 11-333 0 0,6-27 104 0 0,-1 1 0 0 0,1-1 0 0 0,-1 0 0 0 0,0 0 0 0 0,0 0 0 0 0,0 0 0 0 0,-1 0 0 0 0,1 0 0 0 0,-1 0 0 0 0,0-1 0 0 0,0 1 0 0 0,0-1 0 0 0,0 0 0 0 0,-1 0 0 0 0,0 0 0 0 0,1-1 0 0 0,-1 1 0 0 0,0-1 0 0 0,-1 1-104 0 0,-11 3 0 0 0,8-2 0 0 0,-1 0 0 0 0,0-1 0 0 0,0 0 0 0 0,1 0 0 0 0,-1-1 0 0 0,-1-1 0 0 0,1 1 0 0 0,-23-1 0 0 0,-12-1 0 0 0,-15 0 0 0 0,40 0 0 0 0,0-1 0 0 0,0 0 0 0 0,0-2 0 0 0,-12-3 0 0 0,24 4-337 0 0,6 1-1422 0 0,1-1-638 0 0,2-9-130 0 0,-2 8-29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09:4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17503 0 0,'0'0'399'0'0,"2"-9"540"0"0,-2 8-847 0 0,0 1 0 0 0,0-1 0 0 0,0 0 0 0 0,0 1 0 0 0,0-1 0 0 0,0 1 0 0 0,0-1 0 0 0,1 1 0 0 0,-1-1 1 0 0,0 1-1 0 0,0-1 0 0 0,1 1 0 0 0,-1-1 0 0 0,0 1 0 0 0,1-1 0 0 0,-1 1 0 0 0,1 0 0 0 0,-1-1 0 0 0,0 1 0 0 0,1-1 1 0 0,-1 1-1 0 0,1 0 0 0 0,-1-1 0 0 0,1 1 0 0 0,-1 0 0 0 0,1 0 0 0 0,-1 0 0 0 0,1-1 0 0 0,-1 1 0 0 0,1 0 1 0 0,0 0-93 0 0,20 1-1262 0 0,-11 0 915 0 0,3-1-165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72 8287 0 0,'0'0'191'0'0,"0"0"26"0"0,0 0 9 0 0,0 0 110 0 0,0 0 444 0 0,0 0 196 0 0,0 0 42 0 0,0 0-63 0 0,0 0-290 0 0,0 0-121 0 0,0 0-28 0 0,-4 0-4 0 0,-9-1 0 0 0,10 0 0 0 0,3 1 0 0 0,0 0-68 0 0,-1 0-289 0 0,-9 0-3 0 0,-1 2 854 0 0,-2 0-115 0 0,39-14-873 0 0,-16 6-19 0 0,0 1 1 0 0,1 1-1 0 0,5-3 1 0 0,23-4 0 0 0,1 2 0 0 0,0 1 0 0 0,0 3 0 0 0,27-1 0 0 0,-54 5 0 0 0,33 1 0 0 0,-42 1 0 0 0,-1-1 0 0 0,1 1 0 0 0,-1 0 0 0 0,0 0 0 0 0,1 0 0 0 0,-1 0 0 0 0,0 0 0 0 0,1 1 0 0 0,-1 0 0 0 0,0-1 0 0 0,2 3 0 0 0,2 3 0 0 0,-3 2 0 0 0,-4-7 0 0 0,-1 0 0 0 0,1 1 0 0 0,-1-1 0 0 0,1 0 0 0 0,-1 0 0 0 0,0 1 0 0 0,0-1 0 0 0,0 0 0 0 0,0 0 0 0 0,0 0 0 0 0,-1 0 0 0 0,1 0 0 0 0,-1 0 0 0 0,1-1 0 0 0,-3 4 0 0 0,0 0 0 0 0,0-1 0 0 0,-1 0 0 0 0,1 0 0 0 0,-1 0 0 0 0,-39 24 0 0 0,-1-3 0 0 0,-1-2 0 0 0,-22 8 0 0 0,-10 4 0 0 0,59-26 0 0 0,9-5 0 0 0,-1 1 0 0 0,2 1 0 0 0,-1-1 0 0 0,0 2 0 0 0,7-5 0 0 0,0 0 0 0 0,0 0 0 0 0,0 0 0 0 0,0 0 0 0 0,0 0 0 0 0,-1-1 0 0 0,1 0 0 0 0,-1 1 0 0 0,-1-1 0 0 0,66-17 0 0 0,-29 10 0 0 0,-25 4 0 0 0,1 0 0 0 0,-1 0 0 0 0,1 1 0 0 0,-1 0 0 0 0,1 1 0 0 0,0 0 0 0 0,-1 0 0 0 0,7 1 0 0 0,-10 0 0 0 0,1-1 0 0 0,-1 1 0 0 0,0 1 0 0 0,1-1 0 0 0,-1 1 0 0 0,0 0 0 0 0,0 0 0 0 0,0 0 0 0 0,0 0 0 0 0,0 1 0 0 0,0-1 0 0 0,-1 1 0 0 0,1 0 0 0 0,-1 0 0 0 0,0 1 0 0 0,1-1 0 0 0,-2 1 0 0 0,1-1 0 0 0,0 1 0 0 0,-1 0 0 0 0,0 0 0 0 0,0 0 0 0 0,2 4 0 0 0,-1 0 0 0 0,1-1 0 0 0,-1 1 0 0 0,-1 0 0 0 0,0 0 0 0 0,0 0 0 0 0,0 1 0 0 0,-1-1 0 0 0,0 0 0 0 0,-1 1 0 0 0,0-1 0 0 0,0 0 0 0 0,-1 1 0 0 0,0-1 0 0 0,0 0 0 0 0,-1 1 0 0 0,0-1 0 0 0,0 0 0 0 0,-1 0 0 0 0,0-1 0 0 0,-1 1 0 0 0,0-1 0 0 0,0 1 0 0 0,0-1 0 0 0,-3 3 0 0 0,0-3 0 0 0,-1 1 0 0 0,0-1 0 0 0,0 0 0 0 0,-1 0 0 0 0,1-1 0 0 0,-1 0 0 0 0,-1-1 0 0 0,1 0 0 0 0,-1 0 0 0 0,0-1 0 0 0,0 0 0 0 0,0-1 0 0 0,-5 1 0 0 0,-123 33-55 0 0,109-32 701 0 0,0 0 0 0 0,0-2 0 0 0,-26 0-646 0 0,42-2 133 0 0,7-1-139 0 0,0 0-1 0 0,0 0 1 0 0,1 0 0 0 0,-1-1-1 0 0,-5-1 7 0 0,11 2-32 0 0,0 0 0 0 0,0 0 0 0 0,-1-1 1 0 0,1 1-1 0 0,0-1 0 0 0,0 1 0 0 0,0 0 0 0 0,0-1 0 0 0,0 1 0 0 0,0 0 0 0 0,0-1 0 0 0,0 1 0 0 0,0 0 0 0 0,0-1 0 0 0,0 1 1 0 0,0 0-1 0 0,0-1 0 0 0,0 1 0 0 0,0-1 0 0 0,0 1 0 0 0,1 0 0 0 0,-1-1 0 0 0,0 1 0 0 0,0 0 0 0 0,0 0 0 0 0,0-1 1 0 0,1 1-1 0 0,-1 0 32 0 0,5-10-427 0 0,-3 6 240 0 0,0 1 0 0 0,1 0 0 0 0,0 0-1 0 0,0 0 1 0 0,0 0 0 0 0,0 1 0 0 0,0-1 0 0 0,0 1-1 0 0,1 0 1 0 0,-1 0 187 0 0,14-7-5202 0 0,-6 3-412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 13823 0 0,'0'0'315'0'0,"0"0"45"0"0,0 0 21 0 0,0 0-49 0 0,0 0-149 0 0,0 0 194 0 0,-9-1 619 0 0,7 1-958 0 0,1 1 0 0 0,-1-1 0 0 0,1 1 0 0 0,-1-1 0 0 0,1 1 0 0 0,-1 0 0 0 0,1-1 0 0 0,0 1 0 0 0,-1 0-1 0 0,1 0 1 0 0,0 0 0 0 0,0 0 0 0 0,-1 0 0 0 0,1 0 0 0 0,0 1 0 0 0,0-1 0 0 0,0 0-38 0 0,-16 27-62 0 0,12-18 159 0 0,-20 35 1816 0 0,-14 38-1913 0 0,14-29 63 0 0,-5 6-63 0 0,-24 28 0 0 0,-11 21 0 0 0,55-93 42 0 0,-9 15-945 0 0,18-29-3580 0 0,1-2-1565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11 11975 0 0,'0'0'267'0'0,"0"0"42"0"0,9-6 417 0 0,-3 2-577 0 0,-5 3 571 0 0,-1 1 249 0 0,0 0 45 0 0,1 13 175 0 0,-1-9-1175 0 0,-1-1 0 0 0,1 1 0 0 0,-1 0 0 0 0,0-1 1 0 0,0 1-1 0 0,-1 0 0 0 0,1-1 0 0 0,-1 0 0 0 0,-2 4-14 0 0,-20 30 639 0 0,19-30-418 0 0,-84 130 885 0 0,50-74-651 0 0,-89 148 1150 0 0,114-185-1605 0 0,0 1 0 0 0,-4 16 0 0 0,13-29-2539 0 0,7-11 590 0 0,-1-2 531 0 0,-1 0-5268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10911 0 0,'0'0'3562'0'0,"-1"2"-3206"0"0,-4 5-202 0 0,0-1 1 0 0,-1 1-1 0 0,0-1 1 0 0,0-1-1 0 0,0 1 0 0 0,-1-1 1 0 0,0 0-1 0 0,0 0 1 0 0,0-1-1 0 0,0 0 1 0 0,-1 0-1 0 0,0-1 1 0 0,-10 4-1 0 0,9-4-6 0 0,-1 1-1 0 0,1 0 1 0 0,-16 11 0 0 0,-14 6-13 0 0,-21 6-130 0 0,-91 59 0 0 0,144-82-6 0 0,1 0 0 0 0,-1 0-1 0 0,1 0 1 0 0,0 1-1 0 0,1 0 0 0 0,-1 0 1 0 0,1 1-1 0 0,-7 9 1 0 0,25-11-119 0 0,8-3 80 0 0,0 0 0 0 0,26-4 0 0 0,11 0-32 0 0,2 6 68 0 0,0 3 1 0 0,90 21-1 0 0,-97-17 94 0 0,38 11 220 0 0,-78-17-159 0 0,-1 0-1 0 0,0 1 1 0 0,0 0 0 0 0,-1 1 0 0 0,14 9-1 0 0,-24-14-133 0 0,0 0 0 0 0,0 0 0 0 0,0 0 1 0 0,0 0-1 0 0,0 0 0 0 0,0 0 0 0 0,-1 0 0 0 0,1 0 0 0 0,0 1 0 0 0,-1-1 0 0 0,1 0 0 0 0,0 1 0 0 0,-1-1 0 0 0,0 0 1 0 0,1 1-1 0 0,-1-1 0 0 0,0 1 0 0 0,0-1 0 0 0,1 0 0 0 0,-1 1 0 0 0,0-1 0 0 0,0 1 0 0 0,-1-1 0 0 0,1 1 0 0 0,0-1 1 0 0,0 0-1 0 0,-1 1 0 0 0,1-1 0 0 0,-1 0 0 0 0,0 2 0 0 0,-1 2-1 0 0,0-1 0 0 0,0 1-1 0 0,-1-1 1 0 0,0 0 0 0 0,0 0 0 0 0,0 0-1 0 0,-5 5 1 0 0,-1 0 15 0 0,-1-1 0 0 0,0 0-1 0 0,-1-1 1 0 0,1 0 0 0 0,-2-1-1 0 0,1 0 1 0 0,-17 5 0 0 0,-91 25 71 0 0,75-24-103 0 0,-248 54 180 0 0,253-62-105 0 0,39-5-99 0 0,0 0 0 0 0,0 0 0 0 0,0 0 0 0 0,1 0-1 0 0,-1 0 1 0 0,0 0 0 0 0,1 0 0 0 0,-1 0 0 0 0,0 0 0 0 0,1 1-1 0 0,-1-1 1 0 0,1 0 0 0 0,-1 0 0 0 0,2-1 0 0 0,5-5-361 0 0,0 0 0 0 0,0 1 0 0 0,16-11 1 0 0,-21 15 204 0 0,1 0 1 0 0,0 0-1 0 0,0 0 1 0 0,0 1-1 0 0,1 0 0 0 0,-1-1 1 0 0,0 1-1 0 0,1 0 1 0 0,-1 0-1 0 0,0 1 1 0 0,1-1-1 0 0,-1 1 1 0 0,7-1-1 0 0,-7 2-1316 0 0,4 2-3622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110 125 5983 0 0,'0'0'274'0'0,"-2"0"-6"0"0,-4-1-84 0 0,-1 1 1 0 0,0-1 0 0 0,1 1-1 0 0,-11 2 1 0 0,-26 7 7684 0 0,41-9-7614 0 0,1 1 1 0 0,-1 0 0 0 0,1-1 0 0 0,-1 1-1 0 0,1 0 1 0 0,0 0 0 0 0,-1-1-1 0 0,1 1 1 0 0,0 0 0 0 0,0 0 0 0 0,0 1-1 0 0,-1-1 1 0 0,1 0 0 0 0,-1 2 0 0 0,1-2-19 0 0,7 10 175 0 0,-4-10-394 0 0,-1 1 0 0 0,1-1 0 0 0,-1 1 0 0 0,1-1 0 0 0,0 0 0 0 0,0 1 0 0 0,-1-1 0 0 0,1 0 0 0 0,0 0 0 0 0,0-1 0 0 0,0 1 0 0 0,0 0-1 0 0,0-1 1 0 0,0 1 0 0 0,1-1 0 0 0,1 1 0 0 0,37 0 152 0 0,-36-1-144 0 0,57-4 468 0 0,121-23 1 0 0,60-31 322 0 0,61-13-7 0 0,-254 63-690 0 0,0 3 1 0 0,0 1 0 0 0,0 2-1 0 0,61 7 1 0 0,-98-3-99 0 0,1 0 0 0 0,-1 0 0 0 0,0 2 0 0 0,23 8 1 0 0,-29-9-127 0 0,1 0 0 0 0,-1 1 1 0 0,0 0-1 0 0,-1 1 1 0 0,1-1-1 0 0,-1 1 0 0 0,0 0 1 0 0,0 1-1 0 0,8 8 0 0 0,-8-2-455 0 0,-3-6-4576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13823 0 0,'0'0'630'0'0,"0"0"-13"0"0,0 2-393 0 0,-32 44 378 0 0,17-26 1293 0 0,-10 20-1895 0 0,-23 40 1564 0 0,26-45-622 0 0,2 0-1 0 0,-11 27-941 0 0,14-29-862 0 0,6-15-5015 0 0,6-6-367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17503 0 0,'0'0'399'0'0,"0"0"60"0"0,0 0 21 0 0,0-1-59 0 0,-2-11-156 0 0,4 9 1663 0 0,-2 2-2169 0 0,1 1 0 0 0,0 0 0 0 0,-1-1 0 0 0,1 1 0 0 0,0 0 0 0 0,0 0 0 0 0,0 0 0 0 0,-1 0 0 0 0,1 0-1 0 0,0 0 1 0 0,0 0 0 0 0,-1 0 0 0 0,1 0 0 0 0,0 0 0 0 0,0 0 0 0 0,-1 0 0 0 0,1 1 241 0 0,2 0-1792 0 0,7 1-4894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52 113 15663 0 0,'-18'-4'723'0'0,"15"4"-544"0"0,-1-1 0 0 0,1 1 1 0 0,0-1-1 0 0,-1 0 0 0 0,1 0 0 0 0,0 0 0 0 0,-1-1 0 0 0,-2-1-179 0 0,5 3 487 0 0,1 0 22 0 0,0 0 3 0 0,0 0 0 0 0,0 0 0 0 0,0 0 0 0 0,0 0 0 0 0,20-5 24 0 0,0 1 0 0 0,1 1 0 0 0,-1 0 0 0 0,7 2-536 0 0,49-3 0 0 0,67-13 0 0 0,76-22 0 0 0,-197 35 0 0 0,-13 2 0 0 0,27-5 0 0 0,31-2 0 0 0,-67 9 0 0 0,1 0 0 0 0,-1 0 0 0 0,1 0 0 0 0,-1 0 0 0 0,1 0 0 0 0,-1 0 0 0 0,1 0 0 0 0,-1 0 0 0 0,1 0 0 0 0,-1 0 0 0 0,1 0 0 0 0,-1 0 0 0 0,1 0 0 0 0,-1 0 0 0 0,1 0 0 0 0,-1 0 0 0 0,0 0 0 0 0,1 1 0 0 0,-1-1 0 0 0,1 0 0 0 0,-1 0 0 0 0,1 1 0 0 0,-1-1 0 0 0,0 0 0 0 0,1 1 0 0 0,-1-1 0 0 0,0 0 0 0 0,1 1 0 0 0,-1-1 0 0 0,0 0 0 0 0,1 1 0 0 0,-1-1 0 0 0,-1 6 0 0 0,1-1 0 0 0,-1 3 0 0 0,-9 12 0 0 0,-8 8 0 0 0,-22 26 0 0 0,4-6 0 0 0,-106 138 0 0 0,132-172 12 0 0,-2-1-1 0 0,-4 4-11 0 0,6-6-106 0 0,0-1 0 0 0,1 1 0 0 0,1 0 0 0 0,-1 2 106 0 0,-21 29-1387 0 0,14-21-3074 0 0,7-9 2926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104 312 8287 0 0,'0'0'191'0'0,"0"0"26"0"0,0 0 9 0 0,-2 0-34 0 0,-28 3 310 0 0,25-2-94 0 0,1 0 0 0 0,0-1 0 0 0,0 1 0 0 0,-1-1 0 0 0,1 0 0 0 0,0-1 0 0 0,0 1 0 0 0,-1-1 0 0 0,1 0 0 0 0,-2 0-408 0 0,1 2 671 0 0,5-1-586 0 0,0 0 1 0 0,0 1 0 0 0,-1-1 0 0 0,1 0-1 0 0,0 1 1 0 0,-1-1 0 0 0,1 0 0 0 0,-1 1 0 0 0,1-1-1 0 0,0 0 1 0 0,-1 0 0 0 0,1 1 0 0 0,-1-1-1 0 0,1 0 1 0 0,0 0 0 0 0,-1 0 0 0 0,1 0 0 0 0,-1 0-1 0 0,1 0 1 0 0,-1 0 0 0 0,1 0 0 0 0,-1 0-1 0 0,1 0 1 0 0,-1 0 0 0 0,1 0 0 0 0,-1 0-1 0 0,1 0 1 0 0,-1 0-86 0 0,0-1 443 0 0,-4-1-222 0 0,16-5 654 0 0,-8 5-790 0 0,0-1-1 0 0,0 1 1 0 0,1 0 0 0 0,-1 0-1 0 0,0 1 1 0 0,1-1 0 0 0,-1 1 0 0 0,1 0-1 0 0,-1 0 1 0 0,1 0 0 0 0,0 0-1 0 0,-1 0 1 0 0,2 1-85 0 0,43-6 18 0 0,31-1-20 0 0,-10 3 2 0 0,-32 1 0 0 0,35 2 0 0 0,-2 2 0 0 0,31 3 0 0 0,186 12 0 0 0,-210-16 0 0 0,-1-3 0 0 0,58-10 0 0 0,177-40 0 0 0,-244 43 0 0 0,54 1 0 0 0,-103 9 0 0 0,-5 4 0 0 0,-13-4 0 0 0,0 0 0 0 0,0 0 0 0 0,1 0 0 0 0,-1 1 0 0 0,0-1 0 0 0,0 0 0 0 0,0 0 0 0 0,1 1 0 0 0,-1-1 0 0 0,0 0 0 0 0,0 1 0 0 0,0-1 0 0 0,1 0 0 0 0,-1 0 0 0 0,0 1 0 0 0,0-1 0 0 0,0 0 0 0 0,0 1 0 0 0,0-1 0 0 0,0 0 0 0 0,0 1 0 0 0,0-1 0 0 0,0 0 0 0 0,0 1 0 0 0,0-1 0 0 0,0 0 0 0 0,0 1 0 0 0,0-1 0 0 0,0 1 0 0 0,-1-1 0 0 0,1 0 0 0 0,0 1 0 0 0,0-1 0 0 0,0 0 0 0 0,-1 1 0 0 0,1-1 0 0 0,0 0 0 0 0,-1 1 0 0 0,1-1 0 0 0,0 0 0 0 0,0 0 0 0 0,-1 1 0 0 0,1-1 0 0 0,-1 0 0 0 0,1 0 0 0 0,0 0 0 0 0,-1 1 0 0 0,-9-1 0 0 0,8-1 0 0 0,-1 0 0 0 0,1 0 0 0 0,-1 0 0 0 0,1-1 0 0 0,-1 1 0 0 0,1 0 0 0 0,0-1 0 0 0,-1 0 0 0 0,1 0 0 0 0,0 1 0 0 0,0-1 0 0 0,0-1 0 0 0,1 1 0 0 0,-1 0 0 0 0,-13-14 0 0 0,12 14 0 0 0,-1-1 0 0 0,0 0 0 0 0,1 1 0 0 0,-1 0 0 0 0,0 0 0 0 0,0 0 0 0 0,0 0 0 0 0,0 1 0 0 0,-1 0 0 0 0,1 0 0 0 0,0 0 0 0 0,0 0 0 0 0,-1 0 0 0 0,-9 0 0 0 0,-1 0 0 0 0,1 0 0 0 0,-6 2 0 0 0,-64 6 0 0 0,54-3 0 0 0,0-1 0 0 0,0-2 0 0 0,-20-2 0 0 0,45 0 0 0 0,-120-13 0 0 0,104 10 0 0 0,1-1 0 0 0,-1 0 0 0 0,1-2 0 0 0,-18-8 0 0 0,25 8 0 0 0,-1-1 0 0 0,1-1 0 0 0,0 0 0 0 0,-8-9 0 0 0,0 1 0 0 0,21 17 0 0 0,-4-3 0 0 0,0 1 0 0 0,1-1 0 0 0,-1 0 0 0 0,1-1 0 0 0,0 1 0 0 0,0 0 0 0 0,0-1 0 0 0,0 0 0 0 0,-1-2 0 0 0,4 6 0 0 0,0-1 0 0 0,0 1 0 0 0,0 0 0 0 0,0-1 0 0 0,-1 1 0 0 0,1 0 0 0 0,0-1 0 0 0,0 1 0 0 0,0 0 0 0 0,0-1 0 0 0,0 1 0 0 0,0 0 0 0 0,0-1 0 0 0,0 1 0 0 0,0 0 0 0 0,0-1 0 0 0,0 1 0 0 0,0 0 0 0 0,0-1 0 0 0,0 1 0 0 0,0 0 0 0 0,1-1 0 0 0,-1 1 0 0 0,0-1 0 0 0,1 1 0 0 0,0-1 0 0 0,0 1 0 0 0,0 0 0 0 0,-1-1 0 0 0,1 1 0 0 0,0 0 0 0 0,0 0 0 0 0,0-1 0 0 0,0 1 0 0 0,0 0 0 0 0,0 0 0 0 0,-1 0 0 0 0,1 0 0 0 0,0 0 0 0 0,0 0 0 0 0,0 0 0 0 0,0 0 0 0 0,0 1 0 0 0,0-1 0 0 0,20 6 0 0 0,181 79 0 0 0,17 5 0 0 0,-137-62-692 0 0,1-5 0 0 0,10-1 692 0 0,-67-16-125 0 0,12 2-36 0 0,0-2 0 0 0,1-1 0 0 0,14-1 161 0 0,58-6 80 0 0,14 1 242 0 0,-118 1-37 0 0,1 1 0 0 0,-1-1 0 0 0,1 1 0 0 0,-1 1 0 0 0,3 0-285 0 0,-10-2 2 0 0,0 0 0 0 0,0 0 1 0 0,0 0-1 0 0,0 0 0 0 0,0 0 0 0 0,0 0 0 0 0,0 0 1 0 0,0 0-1 0 0,0 0 0 0 0,0 0 0 0 0,0 1 1 0 0,0-1-1 0 0,0 0 0 0 0,0 0 0 0 0,-1 0 1 0 0,1 0-1 0 0,0 0 0 0 0,0 0 0 0 0,0 0 0 0 0,0 0 1 0 0,0 0-1 0 0,0 0 0 0 0,0 0 0 0 0,0 0 1 0 0,0 0-1 0 0,0 0 0 0 0,0 0 0 0 0,0 0 0 0 0,0 0 1 0 0,0 0-1 0 0,0 0 0 0 0,0 1 0 0 0,0-1 1 0 0,0 0-1 0 0,0 0 0 0 0,0 0 0 0 0,0 0 1 0 0,0 0-1 0 0,0 0 0 0 0,0 0 0 0 0,0 0 0 0 0,0 0 1 0 0,0 0-1 0 0,0 0 0 0 0,0 0 0 0 0,0 0 1 0 0,0 0-1 0 0,0 0 0 0 0,0 0 0 0 0,0 1 1 0 0,0-1-1 0 0,1 0 0 0 0,-1 0 0 0 0,0 0 0 0 0,0 0 1 0 0,0 0-1 0 0,0 0 0 0 0,0 0 0 0 0,0 0 1 0 0,0 0-1 0 0,0 0 0 0 0,0 0 0 0 0,0 0 0 0 0,0 0 1 0 0,0 0-1 0 0,0 0 0 0 0,0 0-2 0 0,-5 6 2 0 0,-1 0 1 0 0,0-1-1 0 0,-1 0 0 0 0,0 0 0 0 0,1 0 0 0 0,-1-1 0 0 0,-1 0 1 0 0,-1 1-3 0 0,-18 7-3 0 0,-21 6 3 0 0,10-4 1 0 0,-70 23-1 0 0,54-19 0 0 0,0 2 0 0 0,-27 16 0 0 0,40-14 0 0 0,1 1 0 0 0,-2 4 0 0 0,24-14 0 0 0,1 0 0 0 0,1 1 0 0 0,0 0 0 0 0,1 2 0 0 0,-8 10 0 0 0,19-21-73 0 0,0 0 0 0 0,1 1 0 0 0,-1-1 0 0 0,1 1 0 0 0,0 0 0 0 0,1 0 0 0 0,-1 0 0 0 0,1 1 0 0 0,0-1 0 0 0,1 0 0 0 0,0 1 0 0 0,-1 6 73 0 0,3-7-508 0 0,7 10-4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3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11 13823 0 0,'0'0'315'0'0,"0"0"45"0"0,0 0 21 0 0,0 0-49 0 0,-1-2-220 0 0,1 1-111 0 0,0 1-1 0 0,0-1 1 0 0,0 1 0 0 0,0 0-1 0 0,0-1 1 0 0,0 1-1 0 0,-1-1 1 0 0,1 1 0 0 0,0 0-1 0 0,0-1 1 0 0,-1 1-1 0 0,1 0 1 0 0,0-1 0 0 0,-1 1-1 0 0,1 0 1 0 0,0-1-1 0 0,-1 1 1 0 0,1 0 0 0 0,0-1-1 0 0,-1 1 1 0 0,1 0-1 0 0,0 0 1 0 0,-1 0 0 0 0,1 0-1 0 0,-1-1 0 0 0,-3 4-2 0 0,3-2 1 0 0,-21 13 175 0 0,0 2 0 0 0,1 0-1 0 0,0 2 1 0 0,2 0-174 0 0,-74 79 1101 0 0,42-42-857 0 0,18-19-244 0 0,2 2 0 0 0,2 2 0 0 0,1 0 0 0 0,2 2 0 0 0,2 1 0 0 0,2 1 0 0 0,-15 43 0 0 0,33-75 0 0 0,0-1 0 0 0,1 1 0 0 0,0 1 0 0 0,1-1 0 0 0,1 0 0 0 0,0 1 0 0 0,0-1 0 0 0,1 0 0 0 0,2 13 0 0 0,-1-20 0 0 0,0-1 0 0 0,0 1 0 0 0,0-1 0 0 0,1 0 0 0 0,-1 1 0 0 0,1-1 0 0 0,0 0 0 0 0,1 0 0 0 0,-1 0 0 0 0,1 0 0 0 0,-1-1 0 0 0,1 1 0 0 0,0-1 0 0 0,1 1 0 0 0,-1-1 0 0 0,0 0 0 0 0,1 0 0 0 0,9 6 0 0 0,0 0 0 0 0,1-1 0 0 0,0-1 0 0 0,5 2 0 0 0,-8-4 0 0 0,18 7 0 0 0,0-1 0 0 0,29 6 0 0 0,-8-2 0 0 0,-12-8-64 0 0,-37-7-273 0 0,-1 0-138 0 0,0 0-33 0 0,0 0-140 0 0,0 0-572 0 0,0 0-253 0 0,-3 0-51 0 0,-11-5-11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3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0 13823 0 0,'0'0'315'0'0,"0"0"45"0"0,0 0 21 0 0,0 0-49 0 0,0 0-149 0 0,1 2 194 0 0,-1-1-358 0 0,1-1-1 0 0,-1 0 1 0 0,0 1 0 0 0,0-1-1 0 0,0 1 1 0 0,0-1-1 0 0,1 1 1 0 0,-1-1 0 0 0,0 1-1 0 0,0-1 1 0 0,0 1-1 0 0,0-1 1 0 0,0 1-1 0 0,0-1 1 0 0,0 1 0 0 0,0-1-1 0 0,0 1 1 0 0,-1-1-1 0 0,1 1 1 0 0,0-1-1 0 0,0 1 1 0 0,0-1 0 0 0,0 0-1 0 0,-1 1 1 0 0,1-1-1 0 0,0 1 1 0 0,-1-1 0 0 0,1 1-1 0 0,0-1 1 0 0,-1 0-1 0 0,1 1-18 0 0,-17 9 721 0 0,0-1-414 0 0,-12 12 132 0 0,0 1 1154 0 0,-6 7-1593 0 0,20-18 3 0 0,0 0 1 0 0,-1-1-1 0 0,-1-1 0 0 0,0 0 0 0 0,-9 3-3 0 0,7-5 0 0 0,0 0 0 0 0,-1-1 0 0 0,0-1 0 0 0,-1-1 0 0 0,-7 1 0 0 0,17-4-173 0 0,-1-1 0 0 0,1 0 0 0 0,0 0 0 0 0,0-1 0 0 0,0-1 0 0 0,0 0 0 0 0,0 0 0 0 0,-1-1 173 0 0,9 2-157 0 0,2 1 122 0 0,0-1 0 0 0,-1 1 0 0 0,1-1 0 0 0,0 1 1 0 0,0-1-1 0 0,0 0 0 0 0,-1 1 0 0 0,1-1 0 0 0,0 0 0 0 0,0 0 1 0 0,0 0-1 0 0,0 0 0 0 0,0 0 0 0 0,1 0 0 0 0,-2 0 35 0 0,2 0-370 0 0,0 1-118 0 0,0 0-22 0 0,0 0 68 0 0,-4 9 276 0 0,2-5 166 0 0,0-1 0 0 0,0 1 0 0 0,0 0 0 0 0,0 0 0 0 0,-1-1 0 0 0,1 0 0 0 0,-1 1 0 0 0,0-1 0 0 0,-3 2 0 0 0,-3 4 0 0 0,-173 173 0 0 0,164-161 0 0 0,-4 3 0 0 0,15-20 64 0 0,6-3 274 0 0,-4 3 1236 0 0,33-24-1568 0 0,2 2-1 0 0,-1 1 0 0 0,6-1-5 0 0,-21 12 0 0 0,0 1 0 0 0,0 1 0 0 0,0 0 0 0 0,1 0 0 0 0,-1 1 0 0 0,2 1 0 0 0,-8 1 0 0 0,0 1 0 0 0,0-1 0 0 0,1 2 0 0 0,-1-1 0 0 0,0 1 0 0 0,1 0 0 0 0,-1 1 0 0 0,0 0 0 0 0,0 0 0 0 0,0 0 0 0 0,3 3 0 0 0,11 4 0 0 0,11 6 0 0 0,-8-4 0 0 0,-21-10 0 0 0,0 0 0 0 0,0 0 0 0 0,-1 1 0 0 0,1-1 0 0 0,-1 1 0 0 0,0 0 0 0 0,1 0 0 0 0,-1 1 0 0 0,0-1 0 0 0,0 0 0 0 0,0 1 0 0 0,-1 0 0 0 0,1 0 0 0 0,-1 0 0 0 0,1 0 0 0 0,0 2 0 0 0,5 8 59 0 0,-8-7 125 0 0,0-3 16 0 0,0 1-67 0 0,-1 1 0 0 0,1-1 0 0 0,-1 1 0 0 0,1-1 0 0 0,-1 1 1 0 0,0-1-1 0 0,-1 0 0 0 0,1 1 0 0 0,-1-1 0 0 0,0 0 0 0 0,0 0 0 0 0,-3 3-133 0 0,-4 8-21 0 0,-2-1-1 0 0,-9 10 22 0 0,7-8 51 0 0,1-3 23 0 0,0 0-1 0 0,-1-1 0 0 0,0-1 1 0 0,0 0-1 0 0,-1-1 0 0 0,-1 0 0 0 0,0-1 1 0 0,0-1-1 0 0,-14 5-73 0 0,-4 1 347 0 0,0-3 0 0 0,-1 0 0 0 0,0-2 0 0 0,-12 0-347 0 0,-1 0 0 0 0,-28 10 0 0 0,66-16-64 0 0,7-2-273 0 0,12-14-646 0 0,-3 5 571 0 0,2 1 0 0 0,-1 1 0 0 0,1-1 0 0 0,0 1 0 0 0,0 1 0 0 0,4-2 412 0 0,16-11-984 0 0,3-3-40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3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15 13823 0 0,'6'-9'1500'0'0,"-2"5"-1417"0"0,-3 3 282 0 0,-1 1 122 0 0,-1 5-316 0 0,1 0 0 0 0,-1 1 0 0 0,0-1 0 0 0,0 0 1 0 0,-1 1-1 0 0,0-1 0 0 0,0 0 0 0 0,0 0 0 0 0,0 0 0 0 0,-1 0 0 0 0,0-1 1 0 0,0 1-1 0 0,0-1 0 0 0,0 1 0 0 0,-1-1 0 0 0,0 0 0 0 0,0 0-171 0 0,-12 10 95 0 0,-1 0 0 0 0,0-1 0 0 0,-14 8-95 0 0,13-9-29 0 0,5-4 29 0 0,1-1 0 0 0,-2 0 0 0 0,1-1 0 0 0,-1 0 0 0 0,-14 3 0 0 0,-18 3 0 0 0,-10 0 0 0 0,46-10 0 0 0,-19 4 0 0 0,0-2 0 0 0,0 0 0 0 0,0-2 0 0 0,0-1 0 0 0,-21-2 0 0 0,-7-2 0 0 0,37 3 0 0 0,1-1 0 0 0,-1-1 0 0 0,0 0 0 0 0,1-2 0 0 0,-4-1 0 0 0,2 0-1826 0 0,16 4 1676 0 0,4 8 134 0 0,3 13 16 0 0,-3-12 0 0 0,1 0 0 0 0,-2 0 0 0 0,1 0 0 0 0,-1-1 0 0 0,0 1 0 0 0,0 0 0 0 0,-1-1 0 0 0,0 1 0 0 0,-2 1 0 0 0,-8 15 0 0 0,-1 0 0 0 0,-2 1 0 0 0,4-6 0 0 0,-77 114 0 0 0,85-127 64 0 0,3-5 274 0 0,1-1 136 0 0,12-3 477 0 0,3-2-861 0 0,0-1 0 0 0,10-4-90 0 0,-10 3-8 0 0,0 1 1 0 0,10-3 7 0 0,2 2 0 0 0,0 1 0 0 0,0 0 0 0 0,12 1 0 0 0,-31 5 0 0 0,1-1 0 0 0,0 1 0 0 0,-1 1 0 0 0,1 0 0 0 0,-1 0 0 0 0,1 0 0 0 0,-1 1 0 0 0,1 1 0 0 0,-1-1 0 0 0,0 1 0 0 0,0 1 0 0 0,0-1 0 0 0,0 2 0 0 0,4 2 0 0 0,-1 1 0 0 0,0 0 0 0 0,0 1 0 0 0,0 0 0 0 0,-1 1 0 0 0,-1 0 0 0 0,1 2 0 0 0,-5-6 0 0 0,0 1 0 0 0,0 0 0 0 0,-1 0 0 0 0,0 0 0 0 0,0 0 0 0 0,0 0 0 0 0,-1 1 0 0 0,-1 0 0 0 0,1-1 0 0 0,-1 1 0 0 0,0 0 0 0 0,0 6 0 0 0,-1 2 0 0 0,0-10 0 0 0,0 0 0 0 0,-1 0 0 0 0,0 0 0 0 0,0 0 0 0 0,-1 1 0 0 0,0-4 0 0 0,1 0 0 0 0,-1-1 0 0 0,0 1 0 0 0,0-1 0 0 0,0 1 0 0 0,0-1 0 0 0,0 0 0 0 0,-1 1 0 0 0,1-1 0 0 0,-1 0 0 0 0,1 0 0 0 0,-1 0 0 0 0,-2 2 0 0 0,-15 13 481 0 0,-1 0 1 0 0,-1-1-1 0 0,0 0 0 0 0,-14 6-481 0 0,-95 47 134 0 0,123-66-145 0 0,-4 3 11 0 0,0-1 0 0 0,-1-1 0 0 0,0 0 0 0 0,0 0 0 0 0,0-1 0 0 0,-1-1 0 0 0,1 0 0 0 0,0-1 0 0 0,-1 0 0 0 0,1 0 0 0 0,-1-2 0 0 0,1 0 0 0 0,-11-1 0 0 0,21 1-42 0 0,0 0 1 0 0,0 1-1 0 0,0-1 0 0 0,-1 0 1 0 0,1 0-1 0 0,0-1 0 0 0,0 1 0 0 0,1 0 1 0 0,-1 0-1 0 0,0-1 0 0 0,0 1 1 0 0,1-1-1 0 0,-1 0 0 0 0,1 1 0 0 0,-1-1 1 0 0,1 0-1 0 0,0 0 0 0 0,0 0 1 0 0,0 0-1 0 0,0 0 0 0 0,-1-2 42 0 0,2 2-122 0 0,0 0 0 0 0,0 0 0 0 0,0-1 0 0 0,1 1-1 0 0,-1 0 1 0 0,1 0 0 0 0,-1 0 0 0 0,1 0 0 0 0,0 0 0 0 0,0 0 0 0 0,-1 0-1 0 0,1 1 1 0 0,1-1 0 0 0,-1-1 122 0 0,1 1-243 0 0,0-3-92 0 0,1 1 0 0 0,0 0 0 0 0,0 0-1 0 0,1 0 1 0 0,-1 0 0 0 0,1 0 335 0 0,10-10-1024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3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15 15663 0 0,'1'-2'356'0'0,"-1"2"-357"0"0,1-1 182 0 0,0 0-1 0 0,0-1 1 0 0,1 1 0 0 0,-1 0-1 0 0,0 0 1 0 0,1 0-1 0 0,-1 0 1 0 0,1 0-1 0 0,-1 0 1 0 0,1 1 0 0 0,0-1-181 0 0,-2 1 61 0 0,1 0 0 0 0,-1 0 1 0 0,0 0-1 0 0,1 0 0 0 0,-1 0 1 0 0,0 0-1 0 0,1 0 0 0 0,-1 0 1 0 0,1 0-1 0 0,-1 0 0 0 0,0 0 1 0 0,1 0-1 0 0,-1 1 1 0 0,0-1-1 0 0,1 0 0 0 0,-1 0 1 0 0,0 0-1 0 0,1 1 0 0 0,-1-1 1 0 0,0 0-1 0 0,0 0 0 0 0,1 1-61 0 0,6 12 485 0 0,-5-7-347 0 0,-1 0-1 0 0,0 0 0 0 0,0 0 1 0 0,0 0-1 0 0,0 0 1 0 0,-1 0-1 0 0,0 1 0 0 0,-1-1 1 0 0,1 0-1 0 0,-1 0 1 0 0,-1 0-1 0 0,1 1-137 0 0,-5 15-5 0 0,-1-1 1 0 0,-8 15 4 0 0,1 3 435 0 0,-31 102 1154 0 0,30-95-1584 0 0,-2-1 0 0 0,-2-1 0 0 0,-23 37-5 0 0,15-28 1 0 0,0 0-276 0 0,1-3-3471 0 0,19-35-3417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3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0,'0'0'803'0'0,"0"0"-18"0"0,2 1-501 0 0,0 1-219 0 0,-1-1-1 0 0,1 1 0 0 0,0 0 1 0 0,-1-1-1 0 0,1 1 0 0 0,-1 0 1 0 0,0 0-1 0 0,1 0 1 0 0,-1 0-1 0 0,0 0 0 0 0,0 1 1 0 0,0-1-1 0 0,-1 0 0 0 0,1 0 1 0 0,0 1-1 0 0,-1-1 1 0 0,0 0-1 0 0,1 1 0 0 0,-1-1 1 0 0,0 0-1 0 0,0 1 0 0 0,0-1 1 0 0,-1 1-1 0 0,1-1-64 0 0,-1 6 386 0 0,0 1-193 0 0,-2-4-225 0 0,-3 18-233 0 0,6-22-204 0 0,-1 5 371 0 0,0-4-4676 0 0,1-2 2728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3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17503 0 0,'0'0'399'0'0,"0"0"60"0"0,0 0 21 0 0,0 0-59 0 0,0 2-276 0 0,0 3-130 0 0,0-3-15 0 0,0 1 0 0 0,0-1 0 0 0,-1 0 1 0 0,1 1-1 0 0,-1-1 0 0 0,1 1 0 0 0,-1-1 0 0 0,0 1 0 0 0,-1 0 0 0 0,-14 41 683 0 0,-3-1 0 0 0,-1-1-1 0 0,-4 2-682 0 0,11-22 0 0 0,-1-2 0 0 0,-2 0 0 0 0,-9 10 0 0 0,22-26 0 0 0,-14 11 0 0 0,15-13 0 0 0,-1 0 0 0 0,0 1 0 0 0,1-1 0 0 0,0 0 0 0 0,-1 1 0 0 0,1 0 0 0 0,0-1 0 0 0,0 3 0 0 0,1-2 0 0 0,0-2 0 0 0,1-1 0 0 0,-1 1 0 0 0,1 0 0 0 0,-1 0 0 0 0,0 0 0 0 0,1-1 0 0 0,-1 1 0 0 0,0 0 0 0 0,1-1 0 0 0,-1 1 0 0 0,0-1 0 0 0,0 1 0 0 0,1 0 0 0 0,-1-1 0 0 0,0 0 0 0 0,0 1 0 0 0,-1-1 0 0 0,2 0 0 0 0,0 0 0 0 0,0 0 0 0 0,0 0 0 0 0,0 0 0 0 0,0 0 0 0 0,0 0 0 0 0,0 0 0 0 0,0 1 0 0 0,0-1 0 0 0,-1 0 0 0 0,1 0 0 0 0,0 0 0 0 0,0 0 0 0 0,0 0 0 0 0,0 0 0 0 0,0 0 0 0 0,0 0 0 0 0,0 0 0 0 0,0 0 0 0 0,0 0 0 0 0,0 0 0 0 0,0 0 0 0 0,0 0 0 0 0,0 0 0 0 0,0 0 0 0 0,0 1 0 0 0,-1-1 0 0 0,1 0 0 0 0,0 0 0 0 0,0 0 0 0 0,0 0 0 0 0,0 0 0 0 0,0 0 0 0 0,0 0 0 0 0,0 0 0 0 0,0 0 0 0 0,0 0 0 0 0,0 1 0 0 0,0-1 0 0 0,0 0 0 0 0,0 0 0 0 0,0 0 0 0 0,0 0 0 0 0,0 0 0 0 0,1 0 0 0 0,-1 0 0 0 0,0 0 0 0 0,0 0 0 0 0,0 0 0 0 0,0 0 0 0 0,0 1 0 0 0,0-1 0 0 0,0 0 0 0 0,0 0 0 0 0,0 0 0 0 0,7 1 0 0 0,11-2 0 0 0,-17 1 0 0 0,82-10-3 0 0,-31 3 78 0 0,11 1-75 0 0,31 8 1960 0 0,-69-3-1944 0 0,-5 0-80 0 0,-18 1-273 0 0,10 1-1362 0 0,-5-1 589 0 0,7-2-4088 0 0,-5 1-602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15663 0 0,'0'0'356'0'0,"0"0"50"0"0,0 0 20 0 0,0 0-42 0 0,-6 5 200 0 0,3-1-382 0 0,0 0-1 0 0,0 0 0 0 0,1 0 1 0 0,0 0-1 0 0,0 1 1 0 0,0-1-1 0 0,0 0 0 0 0,1 1 1 0 0,-1 0-1 0 0,0 4-201 0 0,-5 16 518 0 0,-62 148 602 0 0,-21 23-1120 0 0,26-63 0 0 0,-40 117 0 0 0,91-205 0 0 0,-8 44 0 0 0,8-34 0 0 0,12-48-349 0 0,-1 0 0 0 0,0 1 0 0 0,1-1 0 0 0,1 0-1 0 0,-1 0 1 0 0,1 0 0 0 0,0 1 0 0 0,1 0 349 0 0,2-1-1023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14 415 8287 0 0,'0'0'191'0'0,"0"0"26"0"0,0 0 9 0 0,0 2-34 0 0,0 0-162 0 0,-5 12 122 0 0,5-12 590 0 0,0-2 234 0 0,0 0 42 0 0,0 0 6 0 0,0 0 0 0 0,-2-2 0 0 0,1 0-837 0 0,0-1-1 0 0,0 1 0 0 0,1 0 0 0 0,-1 0 0 0 0,0-1 1 0 0,1 1-1 0 0,-1-1 0 0 0,1 1 0 0 0,0 0 1 0 0,0-1-1 0 0,0 1 0 0 0,0-1 0 0 0,0 1 0 0 0,1 0 1 0 0,-1-1-1 0 0,1 1 0 0 0,0-2-186 0 0,2-8 626 0 0,2-1-1 0 0,4-10-625 0 0,-5 14 311 0 0,5-9-136 0 0,0 1 0 0 0,1 0 1 0 0,1 1-1 0 0,0 0 0 0 0,2 1 0 0 0,-1 0 0 0 0,2 1 0 0 0,0 1 0 0 0,14-11-175 0 0,-1 1-321 0 0,1 2 0 0 0,1 1-1 0 0,0 1 1 0 0,2 2 0 0 0,0 1-1 0 0,27-10 322 0 0,-44 21 0 0 0,-5 1 0 0 0,0 1 0 0 0,0 0 0 0 0,0 0 0 0 0,1 1 0 0 0,-1 0 0 0 0,1 1 0 0 0,2 0 0 0 0,-11 1 0 0 0,0-1 0 0 0,0 1 0 0 0,0 0 0 0 0,0 1 0 0 0,0-1 0 0 0,0 0 0 0 0,0 0 0 0 0,0 0 0 0 0,0 1 0 0 0,0-1 0 0 0,0 0 0 0 0,0 1 0 0 0,0-1 0 0 0,0 1 0 0 0,0-1 0 0 0,0 1 0 0 0,1 0 0 0 0,1 10 0 0 0,-2-9 0 0 0,-1 8 0 0 0,1-1 0 0 0,-2 1 0 0 0,1 0 0 0 0,-1-1 0 0 0,-1 1 0 0 0,1-1 0 0 0,-2 4 0 0 0,-1 6 0 0 0,-6 26 0 0 0,-14 36 0 0 0,9-29 0 0 0,2-15-1325 0 0,-4 8 1325 0 0,10-26-1240 0 0,1-3-4899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15663 0 0,'0'0'356'0'0,"0"0"50"0"0,1 2 20 0 0,3 12-233 0 0,-1 0 0 0 0,0-1 0 0 0,0 7-193 0 0,-1-5 292 0 0,1 1 0 0 0,1-1 0 0 0,1 3-292 0 0,3 3 511 0 0,1 4 384 0 0,0 0 1 0 0,-2 1 0 0 0,0-1-1 0 0,-2 6-895 0 0,-3-20 123 0 0,-2 0-1 0 0,1 1 0 0 0,-1-1 1 0 0,-1 1-1 0 0,0-1 0 0 0,-1 1 1 0 0,0-1-1 0 0,-1 0 1 0 0,0 0-1 0 0,-1 0-122 0 0,0-2-14 0 0,0 0 0 0 0,0-1 0 0 0,-1 1 0 0 0,0-1 0 0 0,0 0 0 0 0,-1-1 0 0 0,0 1 0 0 0,-1-1 0 0 0,1 0 0 0 0,-1-1 0 0 0,-1 0 0 0 0,0 1 14 0 0,-24 15-1472 0 0,-11 5 1472 0 0,13-9-1896 0 0,-24 19 1896 0 0,18-10-850 0 0,16-12-996 0 0,-18 16 1846 0 0,9-2-4217 0 0,28-28 2682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2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26 149 10135 0 0,'-11'0'1008'0'0,"4"1"-960"0"0,1-2 30 0 0,5 1 315 0 0,1 0 106 0 0,0 0 11 0 0,0 0-67 0 0,4-1-380 0 0,0 1 0 0 0,0-1 0 0 0,0 0 0 0 0,0 0 1 0 0,0-1-1 0 0,0 1 0 0 0,3-3-63 0 0,15-4 654 0 0,40-8 906 0 0,60-8-1560 0 0,27 6 517 0 0,173-27 571 0 0,-291 38-1088 0 0,7-1 0 0 0,0 2 0 0 0,9 0 0 0 0,-37 8 0 0 0,-8 1 0 0 0,-4 3 0 0 0,0-3 0 0 0,0 1 0 0 0,-1-1 0 0 0,1 0 0 0 0,-1 0 0 0 0,1 0 0 0 0,-1 0 0 0 0,0-1 0 0 0,0 1 0 0 0,0-1 0 0 0,0 0 0 0 0,-3 2 0 0 0,-42 21 0 0 0,36-20 0 0 0,-27 13 0 0 0,10-4 0 0 0,1 0 0 0 0,-21 14 0 0 0,27-13 0 0 0,5-4 0 0 0,0 1 0 0 0,1 0 0 0 0,-2 4 0 0 0,-9 8 0 0 0,12-11 0 0 0,1 0 0 0 0,1 1 0 0 0,-5 7 0 0 0,-60 72 0 0 0,51-62 0 0 0,-36 56 0 0 0,22-29 0 0 0,31-45-64 0 0,9-11-273 0 0,1-2-138 0 0,0 0-1022 0 0,0 0-3962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1 11975 0 0,'0'0'267'0'0,"0"0"42"0"0,0 0 17 0 0,0 0-28 0 0,0 0-126 0 0,0 0 204 0 0,0 0 111 0 0,0 0 22 0 0,-10 4 1027 0 0,-20 19-344 0 0,20-14-876 0 0,0-1-1 0 0,-1-1 0 0 0,0 0 0 0 0,-1 0 1 0 0,1-1-1 0 0,-5 1-315 0 0,-22 8 84 0 0,-16 3-84 0 0,-70 16 0 0 0,76-21-508 0 0,0-2-1 0 0,-1-2 0 0 0,-12-1 509 0 0,-21-1-3954 0 0,-46-4 3954 0 0,124-3-79 0 0,-1 1-114 0 0,1-1 0 0 0,-1-1 0 0 0,0 1 0 0 0,1-1 0 0 0,-1 1 0 0 0,-3-2 193 0 0,7 1-54 0 0,0 1 0 0 0,0 0 0 0 0,0-1 0 0 0,0 1 0 0 0,1-1 0 0 0,-1 0 0 0 0,0 1 0 0 0,0-1 0 0 0,0 1 0 0 0,1-1 0 0 0,-1 0 0 0 0,0 0 0 0 0,1 1 1 0 0,-1-1-1 0 0,1 0 0 0 0,-1 0 0 0 0,1 0 0 0 0,-1 0 0 0 0,1 1 0 0 0,0-1 0 0 0,-1 0 0 0 0,1 0 0 0 0,0 0 0 0 0,0 0 0 0 0,0 0 0 0 0,0 0 0 0 0,-1 0 0 0 0,1 0 0 0 0,1 0 0 0 0,-1 0 0 0 0,0 0 0 0 0,0 0 0 0 0,0 0 0 0 0,1-1 54 0 0,-1-1-62 0 0,1 0-1 0 0,0 0 0 0 0,0 0 1 0 0,0 0-1 0 0,1 0 1 0 0,-1 0-1 0 0,1 0 0 0 0,0 1 1 0 0,-1-1-1 0 0,1 0 0 0 0,1 0 63 0 0,26-25-766 0 0,-12 12 589 0 0,-13 12 350 0 0,1 0 0 0 0,0 0 0 0 0,0 0 0 0 0,0 1 0 0 0,0 0 0 0 0,1 0 0 0 0,-1 0 0 0 0,4-1-173 0 0,-7 4 512 0 0,1 0 210 0 0,-3 0-674 0 0,0 0-1 0 0,1 0 0 0 0,-1 0 1 0 0,0-1-1 0 0,1 1 0 0 0,-1 0 1 0 0,0 0-1 0 0,1 0 0 0 0,-1 0 1 0 0,0 0-1 0 0,1 0 1 0 0,-1 0-1 0 0,0 0 0 0 0,1 1 1 0 0,-1-1-1 0 0,0 0 0 0 0,1 0 1 0 0,-1 0-1 0 0,0 0 0 0 0,1 0 1 0 0,-1 0-1 0 0,0 1 1 0 0,0-1-1 0 0,1 0 0 0 0,-1 0 1 0 0,0 0-1 0 0,0 1 0 0 0,1-1-47 0 0,1 6 75 0 0,-1 0 0 0 0,1 1 0 0 0,-1-1 0 0 0,0 1 0 0 0,-1-1 0 0 0,0 0 0 0 0,1 1 0 0 0,-2-1 0 0 0,1 1 0 0 0,-1-1 0 0 0,0 1 0 0 0,-1-1 0 0 0,1 0 0 0 0,-1 1 0 0 0,-1-1 0 0 0,1 0-75 0 0,-5 10 189 0 0,0 0 0 0 0,-1 0 0 0 0,-1-1-1 0 0,0-1 1 0 0,-8 9-189 0 0,5-7 158 0 0,0-2-1 0 0,-1 0 1 0 0,-1 0-1 0 0,0-2 1 0 0,0 1-1 0 0,-2-2 1 0 0,1 0 0 0 0,-2-1-1 0 0,1 0 1 0 0,-1-1-1 0 0,-1-1 1 0 0,1-1-1 0 0,-10 2-157 0 0,18-7 0 0 0,9-2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0,0-1 0 0 0,0 1 0 0 0,6-3 0 0 0,8-4 0 0 0,14-4 0 0 0,1 1 0 0 0,18-3 0 0 0,-19 9 0 0 0,0 0 0 0 0,0 1 0 0 0,25 2 0 0 0,-45 2 0 0 0,1-1 0 0 0,0 1 0 0 0,-1 1 0 0 0,1 0 0 0 0,-1 0 0 0 0,0 0 0 0 0,0 1 0 0 0,1 0 0 0 0,-2 1 0 0 0,5 2 0 0 0,1 2 0 0 0,0 0 0 0 0,-1 1 0 0 0,0 0 0 0 0,-1 1 0 0 0,6 6 0 0 0,2 2 0 0 0,-8-6 0 0 0,-10-8 0 0 0,-1-1 0 0 0,1 0 0 0 0,0-1 0 0 0,0 1 0 0 0,0-1 0 0 0,0 1 0 0 0,0 0 0 0 0,-1-1 0 0 0,1 1 0 0 0,-1 0 0 0 0,0 0 0 0 0,0-1 0 0 0,0 1 0 0 0,0 0 0 0 0,0 0 0 0 0,-1-1 0 0 0,1 1 0 0 0,-1 0 0 0 0,0-1 0 0 0,0 1 0 0 0,0-1 0 0 0,0 1 0 0 0,0-1 0 0 0,-1 2 0 0 0,-2 2 0 0 0,0-1 0 0 0,-1 0 0 0 0,1 0 0 0 0,-1 0 0 0 0,0 0 0 0 0,-1-1 0 0 0,0 1 0 0 0,2-2 0 0 0,-7 5 47 0 0,0 0 1 0 0,-1-1-1 0 0,-10 4-47 0 0,-20 12 301 0 0,14-6 1053 0 0,-19 8-1354 0 0,20-12 125 0 0,1 1 1 0 0,-8 7-126 0 0,20-11 0 0 0,0-1 0 0 0,-1-1 0 0 0,-5 2 0 0 0,15-8 0 0 0,-3 1-64 0 0,6-2-273 0 0,2-1-138 0 0,1-1-33 0 0,41-40-3580 0 0,-29 29 3311 0 0,7-9-758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13823 0 0,'0'0'315'0'0,"0"0"45"0"0,0 0 21 0 0,0 0-49 0 0,-1 1-220 0 0,-74 53 1533 0 0,-12 9 202 0 0,58-40-1183 0 0,-9 3-664 0 0,11-8-56 0 0,-20 18 56 0 0,30-20 0 0 0,13-11 0 0 0,-1 0 0 0 0,0 0 0 0 0,-1-1 0 0 0,-2 2 0 0 0,-88 60 0 0 0,92-64 0 0 0,3-1 0 0 0,-1 1 0 0 0,0-1 0 0 0,1 0 0 0 0,0 1 0 0 0,-1-1 0 0 0,1 1 0 0 0,0 0 0 0 0,0-1 0 0 0,-1 1 0 0 0,1 0 0 0 0,1 0 0 0 0,-2 1 0 0 0,0 0 0 0 0,1 0 0 0 0,-1 1 0 0 0,1-1 0 0 0,0 1 0 0 0,0-1 0 0 0,0 1 0 0 0,0-1 0 0 0,1 2 0 0 0,-1-4 0 0 0,1 0 0 0 0,-1 1 0 0 0,1-1 0 0 0,0 0 0 0 0,0 1 0 0 0,0-1 0 0 0,0 0 0 0 0,0 1 0 0 0,0-1 0 0 0,0 0 0 0 0,0 1 0 0 0,0-1 0 0 0,1 0 0 0 0,-1 1 0 0 0,0-1 0 0 0,1 0 0 0 0,-1 0 0 0 0,1 1 0 0 0,0-1 0 0 0,-1 0 0 0 0,2 1 0 0 0,1 3 0 0 0,2 4 0 0 0,1 1 0 0 0,0-1 0 0 0,1 0 0 0 0,0 0 0 0 0,0-1 0 0 0,1 0 0 0 0,0 0 0 0 0,2 0 0 0 0,2 2 0 0 0,2 0 0 0 0,-1-1 0 0 0,1-1 0 0 0,0 0 0 0 0,5 1 0 0 0,-6-4 0 0 0,0 0 0 0 0,0-1 0 0 0,0-1 0 0 0,1 0 0 0 0,-1-1 0 0 0,8 0 0 0 0,13 0 0 0 0,0-2 0 0 0,2-1 0 0 0,-5-2 339 0 0,-1-2 0 0 0,1-1-1 0 0,-1-1 1 0 0,0-1 0 0 0,-1-2-1 0 0,21-10-338 0 0,-41 16 8 0 0,1-1-1 0 0,-1 0 1 0 0,0 0 0 0 0,0-1-1 0 0,0-1 1 0 0,-1 0-8 0 0,47-44-255 0 0,-45 41 79 0 0,-7 6 85 0 0,0 1 1 0 0,-1-1 0 0 0,1 0-1 0 0,-1 0 1 0 0,0 0-1 0 0,0 0 1 0 0,0-1-1 0 0,-1 1 1 0 0,1 0 0 0 0,-1-2 90 0 0,1-3-172 0 0,0 1 0 0 0,0-1 1 0 0,-1 0-1 0 0,0-9 172 0 0,-1 13 166 0 0,0 0 0 0 0,0 0 0 0 0,-1-1 0 0 0,0 1 0 0 0,1 0 0 0 0,-3-4-166 0 0,-1 0 249 0 0,0 0 0 0 0,-1 0 0 0 0,0 1 0 0 0,0-1-249 0 0,0 3 0 0 0,-2 1 0 0 0,3 3 0 0 0,0 1 0 0 0,-1 1 0 0 0,1-1 0 0 0,0 0 0 0 0,-1 1 0 0 0,1 0 0 0 0,0 0 0 0 0,-1 1 0 0 0,1-1 0 0 0,0 1 0 0 0,0 0 0 0 0,-1 0 0 0 0,0 0 0 0 0,-13 5 0 0 0,0 1 0 0 0,-7 3 0 0 0,22-8 0 0 0,-5 2 0 0 0,-1 0 0 0 0,1 1 0 0 0,1 0 0 0 0,-1 1 0 0 0,1 0 0 0 0,-7 6 0 0 0,-8 11 0 0 0,-7 10 0 0 0,14-15 0 0 0,1-3 0 0 0,0 2 0 0 0,-2 0 0 0 0,-4 3 0 0 0,19-20 0 0 0,1 1 0 0 0,-1-1 0 0 0,0 1 0 0 0,1-1 0 0 0,-1 1 0 0 0,1 0 0 0 0,-1-1 0 0 0,1 1 0 0 0,-1 0 0 0 0,1-1 0 0 0,0 1 0 0 0,-1 0 0 0 0,1-1 0 0 0,0 1 0 0 0,0 0 0 0 0,-1 0 0 0 0,1 0 0 0 0,2 4 0 0 0,-1-5 0 0 0,5 8 0 0 0,0-5-244 0 0,-1-1 1 0 0,1-1-1 0 0,-1 1 0 0 0,1-1 1 0 0,0 0-1 0 0,0-1 0 0 0,0 1 1 0 0,-1-1-1 0 0,1 0 0 0 0,2-1 244 0 0,0 1-356 0 0,11 0-667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2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11975 0 0,'0'0'267'0'0,"0"0"42"0"0,0 0 17 0 0,0 0-28 0 0,0 0-58 0 0,0 0 491 0 0,0 0 238 0 0,0 0 45 0 0,0 0-61 0 0,0 0-288 0 0,0 0-121 0 0,0 0-28 0 0,0 0-4 0 0,0 0 0 0 0,0 0 0 0 0,0 0 0 0 0,0 0 0 0 0,0 0 0 0 0,0 0 0 0 0,0 0 0 0 0,0 0-68 0 0,0 0-217 0 0,0 0 161 0 0,0 0 100 0 0,0 0 21 0 0,0 0-66 0 0,0 1-294 0 0,-1 7-133 0 0,-2 0-16 0 0,-2 1 0 0 0,-2-1 0 0 0,2 0 0 0 0,-5 5 32 0 0,-1 10-197 0 0,10-22-531 0 0,1-1-258 0 0,0 0-56 0 0,0 0-81 0 0,4 9-3321 0 0,-4-9 2876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2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50 10135 0 0,'0'0'231'0'0,"0"0"29"0"0,0 0 19 0 0,0 0 105 0 0,0 0 410 0 0,0 0 184 0 0,8-6 1231 0 0,-4 2-2030 0 0,16-17-40 0 0,-19 20 167 0 0,0 0-1 0 0,-1 0 1 0 0,1 0 0 0 0,0 0 0 0 0,-1 0 0 0 0,1 0 0 0 0,-1 0 0 0 0,1-1-1 0 0,-1 1 1 0 0,0 0 0 0 0,1 0 0 0 0,-1-1-306 0 0,-12-1 165 0 0,-1 2-165 0 0,1 1 0 0 0,-1 0 0 0 0,0 1 0 0 0,0 1 0 0 0,-3 1 0 0 0,-34 2 0 0 0,-35 7 0 0 0,66-9 0 0 0,-1 0 0 0 0,1 0 0 0 0,-1 2 0 0 0,1 1 0 0 0,-17 7 0 0 0,32-12 0 0 0,2 0 0 0 0,0 0 0 0 0,0 0 0 0 0,0 1 0 0 0,0-1 0 0 0,1 0 0 0 0,-1 1 0 0 0,0-1 0 0 0,1 1 0 0 0,-1 0 0 0 0,1 0 0 0 0,-1 0 0 0 0,-6 5 0 0 0,0-1 0 0 0,5 4 0 0 0,1-8 0 0 0,0 1 0 0 0,1 12 0 0 0,4-4 0 0 0,0-5 0 0 0,1-1 0 0 0,1 0 0 0 0,-1 0 0 0 0,1 0 0 0 0,0 0 0 0 0,0-1 0 0 0,0 0 0 0 0,1 0 0 0 0,4 3 0 0 0,-4-4 0 0 0,0 0 0 0 0,0 0 0 0 0,-1 1 0 0 0,0-1 0 0 0,3 3 0 0 0,-2-2 0 0 0,1 1 0 0 0,0-1 0 0 0,0 0 0 0 0,3 1 0 0 0,-3-2 0 0 0,0 1 0 0 0,0 0 0 0 0,-1 0 0 0 0,1 1 0 0 0,3 3 0 0 0,-2 0 0 0 0,0 0 0 0 0,-1 0 0 0 0,0 1 0 0 0,0 0 0 0 0,-1 1 0 0 0,0-1 0 0 0,-1 1 0 0 0,0 1 0 0 0,-1-1 0 0 0,0 0 0 0 0,0 1 0 0 0,-1 0 0 0 0,0 4 0 0 0,3 9 0 0 0,-4-17 0 0 0,-1 0 0 0 0,1 1 0 0 0,-1-1 0 0 0,-1 0 0 0 0,1 0 0 0 0,-1 1 0 0 0,0-1 0 0 0,-2 7 0 0 0,1-6 0 0 0,0-4 0 0 0,1 0 0 0 0,-1-1 0 0 0,0 1 0 0 0,0 0 0 0 0,0-1 0 0 0,0 1 0 0 0,-1-1 0 0 0,1 1 0 0 0,-1-1 0 0 0,0 0 0 0 0,0 0 0 0 0,-2 2 0 0 0,1 0 0 0 0,-1 0 0 0 0,0-1 0 0 0,0 0 0 0 0,-1 0 0 0 0,1 0 0 0 0,-1 0 0 0 0,0 0 0 0 0,0-1 0 0 0,0 0 0 0 0,0 0 0 0 0,0 0 0 0 0,-1-1 0 0 0,0 0 0 0 0,1 0 0 0 0,-1 0 0 0 0,0-1 0 0 0,-1 0 0 0 0,-24 5 0 0 0,14-2 0 0 0,0-1 0 0 0,-1 0 0 0 0,1-1 0 0 0,-1-2 0 0 0,-14 0 0 0 0,30 0 0 0 0,-6-1 0 0 0,0 1 0 0 0,-1-2 0 0 0,1 1 0 0 0,0-1 0 0 0,-4-2 0 0 0,9 3 0 0 0,1 0 0 0 0,-1-1 0 0 0,0 1 0 0 0,1-1 0 0 0,-1 0 0 0 0,1 0 0 0 0,0 1 0 0 0,-1-2 0 0 0,1 1 0 0 0,0 0 0 0 0,0 0 0 0 0,1-1 0 0 0,-1 1 0 0 0,0-1 0 0 0,1 0 0 0 0,-1-1 0 0 0,0 1 0 0 0,1 0 0 0 0,0 0 0 0 0,0-1 0 0 0,0 1 0 0 0,0 0 0 0 0,0-1 0 0 0,1 1 0 0 0,-1-1 0 0 0,1 1 0 0 0,0-1 0 0 0,0 1 0 0 0,0 0 0 0 0,1-1 0 0 0,-1 1 0 0 0,1-1 0 0 0,0 1 0 0 0,0 0 0 0 0,0-1 0 0 0,0 1 0 0 0,3-6 0 0 0,1 1 0 0 0,0 0 0 0 0,0 0 0 0 0,0 0 0 0 0,1 1 0 0 0,3-4 0 0 0,7-15 0 0 0,-14 22 0 0 0,0 0 0 0 0,0 0 0 0 0,1 0 0 0 0,-1 1 0 0 0,1-1 0 0 0,3-3 0 0 0,6-3 0 0 0,0 1 0 0 0,0 0 0 0 0,3 0 0 0 0,7-5 0 0 0,13-8 0 0 0,1 2 0 0 0,29-11 0 0 0,-28 13 0 0 0,107-42 0 0 0,-138 56 0 0 0,-4-3 0 0 0,-3 2-221 0 0,-1-1-1 0 0,0 1 0 0 0,0 0 0 0 0,0 0 1 0 0,0 1-1 0 0,-2-2 222 0 0,1-1-702 0 0,3 6 443 0 0,-1 0 0 0 0,1 0 0 0 0,0 0-1 0 0,0 0 1 0 0,0 0 0 0 0,0 0 0 0 0,0 0 0 0 0,0 0-1 0 0,0 0 1 0 0,0-1 0 0 0,0 1 0 0 0,1 0 0 0 0,-1 0-1 0 0,0 0 260 0 0,1-1-588 0 0,-1 1-947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2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11975 0 0,'0'0'267'0'0,"0"0"42"0"0,0 0 17 0 0,0 0-28 0 0,0 3-196 0 0,0 7 93 0 0,1 0 1 0 0,0 0-1 0 0,0-1 0 0 0,0 1 1 0 0,2 0-1 0 0,-1-1 1 0 0,1 1-1 0 0,0-1 1 0 0,1 0-1 0 0,1 2-195 0 0,20 31 675 0 0,1-1-1 0 0,2-1 0 0 0,14 13-674 0 0,18 15 564 0 0,27 21-564 0 0,-56-57 401 0 0,-1 2 1 0 0,-2 0-1 0 0,-2 2 0 0 0,6 12-401 0 0,-26-40 68 0 0,-1 2 0 0 0,-1-1-1 0 0,1 1 1 0 0,-1-1 0 0 0,-1 1 0 0 0,0 0-1 0 0,0 0 1 0 0,-1 1 0 0 0,-1-1 0 0 0,1 0-1 0 0,-2 1 1 0 0,1-1 0 0 0,-1 1-1 0 0,-1-1 1 0 0,0 1 0 0 0,-1-1 0 0 0,0 0-1 0 0,0 1 1 0 0,-1-1 0 0 0,0 0 0 0 0,-1-1-1 0 0,0 1 1 0 0,-1 0 0 0 0,0-1 0 0 0,0 0-1 0 0,-1 0 1 0 0,0-1 0 0 0,0 0-1 0 0,-1 0 1 0 0,-5 4-68 0 0,-11 9 4 0 0,0-1 0 0 0,-2-1 0 0 0,0-1 0 0 0,-27 14-4 0 0,-164 81-133 0 0,146-76-3619 0 0,56-30-2731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24 8287 0 0,'0'0'191'0'0,"0"0"26"0"0,0 0 9 0 0,-1-3-34 0 0,-2-8-10 0 0,2 9 560 0 0,1 2 234 0 0,0 0 42 0 0,0 0-63 0 0,0 0-290 0 0,0 0-121 0 0,0 0-28 0 0,0 0-72 0 0,0 0-217 0 0,0 0 161 0 0,0-1-357 0 0,0 1 0 0 0,-1 0 0 0 0,1 0 0 0 0,0-1 0 0 0,0 1 0 0 0,0 0 0 0 0,-1 0 0 0 0,1 0 1 0 0,0-1-1 0 0,0 1 0 0 0,-1 0 0 0 0,1 0 0 0 0,0 0 0 0 0,0 0 0 0 0,-1 0 0 0 0,1-1 0 0 0,0 1 0 0 0,0 0 0 0 0,-1 0 0 0 0,1 0 0 0 0,0 0 0 0 0,-1 0 0 0 0,1 0 1 0 0,0 0-32 0 0,-1 0 28 0 0,1 0 1 0 0,0 0 0 0 0,-1 0 0 0 0,1 0 0 0 0,0 0 0 0 0,0 0 0 0 0,-1 0 0 0 0,1 0 0 0 0,0 0 0 0 0,0-1 0 0 0,-1 1 0 0 0,1 0 0 0 0,0 0 0 0 0,0 0 0 0 0,-1 0-1 0 0,1 0 1 0 0,0-1 0 0 0,0 1 0 0 0,-1 0 0 0 0,1 0 0 0 0,0-1 0 0 0,0 1 0 0 0,0 0 0 0 0,-1 0-29 0 0,-1-1 149 0 0,-4 1-147 0 0,0 0 0 0 0,0 1 0 0 0,-1-1 0 0 0,1 1 0 0 0,1 1 0 0 0,-1-1 0 0 0,0 1 0 0 0,0 0 0 0 0,0 0 0 0 0,0 1-2 0 0,-18 8-4 0 0,-16 11 4 0 0,35-20 0 0 0,-85 54-996 0 0,3 3 0 0 0,-52 48 996 0 0,62-44 0 0 0,-5 12 0 0 0,64-58 0 0 0,11-12 0 0 0,1 1 0 0 0,0-1 0 0 0,0 1 0 0 0,1 1 0 0 0,-2 1 0 0 0,7-8 0 0 0,-1 1 0 0 0,1-1 0 0 0,0 1 0 0 0,-1 0 0 0 0,1-1 0 0 0,0 1 0 0 0,-1-1 0 0 0,1 1 0 0 0,0 0 0 0 0,0-1 0 0 0,0 1 0 0 0,0 0 0 0 0,0-1 0 0 0,0 1 0 0 0,0 0 0 0 0,0 0 0 0 0,0 0 0 0 0,1 0 0 0 0,-1 0 0 0 0,1 0 0 0 0,-1 0 0 0 0,1 0 0 0 0,0-1 0 0 0,-1 1 0 0 0,1 0 0 0 0,0 0 0 0 0,0-1 0 0 0,-1 1 0 0 0,1-1 0 0 0,0 1 0 0 0,0 0 0 0 0,0-1 0 0 0,0 1 0 0 0,0-1 0 0 0,0 0 0 0 0,0 1 0 0 0,0-1 0 0 0,0 0 0 0 0,0 0 0 0 0,0 0 0 0 0,0 1 0 0 0,0-1 0 0 0,1 0 0 0 0,2 0 0 0 0,0 0 0 0 0,0 0 0 0 0,0 0 0 0 0,0 0 0 0 0,0-1 0 0 0,3 0 0 0 0,149-33 0 0 0,-137 29 0 0 0,0 1 0 0 0,0 1 0 0 0,1 0 0 0 0,-1 2 0 0 0,0 0 0 0 0,1 2 0 0 0,-1 0 0 0 0,0 1 0 0 0,1 1 0 0 0,-1 0 0 0 0,0 2 0 0 0,11 4 0 0 0,-23-7 0 0 0,-1 1 0 0 0,1 0 0 0 0,-1 1 0 0 0,0-1 0 0 0,0 1 0 0 0,0 0 0 0 0,-1 1 0 0 0,1-1 0 0 0,-1 1 0 0 0,0 0 0 0 0,0 1 0 0 0,-1-1 0 0 0,0 1 0 0 0,2 2 0 0 0,-5-6 0 0 0,0 1 0 0 0,0-1 0 0 0,-1 1 0 0 0,1 0 0 0 0,-1-1 0 0 0,1 1 0 0 0,-1-1 0 0 0,0 1 0 0 0,0 0 0 0 0,0-1 0 0 0,0 1 0 0 0,0 0 0 0 0,-1-1 0 0 0,1 1 0 0 0,-1 0 0 0 0,0-1 0 0 0,1 1 0 0 0,-1-1 0 0 0,-1 1 0 0 0,1-1 0 0 0,0 0 0 0 0,0 1 0 0 0,-1-1 0 0 0,-5 9 0 0 0,-1-1 0 0 0,0 0 0 0 0,0 0 0 0 0,-4 2 0 0 0,7-8 0 0 0,-13 14 0 0 0,-1-1 0 0 0,-1-1 0 0 0,-18 11 0 0 0,-68 38 0 0 0,90-56 0 0 0,-65 36 0 0 0,-2-3 0 0 0,-34 9 0 0 0,98-44 0 0 0,-1-1 0 0 0,0-2 0 0 0,-1 0 0 0 0,-9 0 0 0 0,-23 5 0 0 0,37-7 0 0 0,5-5 0 0 0,10 2-20 0 0,0 0-1 0 0,1 1 1 0 0,-1-1 0 0 0,1 0-1 0 0,-1 0 1 0 0,1 0-1 0 0,0 0 1 0 0,-1 0 0 0 0,1 0-1 0 0,0 0 1 0 0,-1 0-1 0 0,1 0 1 0 0,0 0-1 0 0,0 0 1 0 0,0 0 0 0 0,0 0-1 0 0,0 0 1 0 0,0 0-1 0 0,0 0 1 0 0,0 0 0 0 0,1 0-1 0 0,-1 0 1 0 0,0 0-1 0 0,1 0 1 0 0,-1 0 0 0 0,0 0-1 0 0,1 0 1 0 0,-1 1-1 0 0,1-2 21 0 0,16-26-848 0 0,2 5 336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13823 0 0,'-2'0'315'0'0,"-5"3"-215"0"0,-1 0 0 0 0,1 0-1 0 0,0 1 1 0 0,0 0 0 0 0,0 0 0 0 0,0 0-1 0 0,1 1 1 0 0,-1 0 0 0 0,1 0 0 0 0,1 1-1 0 0,-1 0 1 0 0,0 1-100 0 0,-13 18 255 0 0,2 2 0 0 0,1 0 0 0 0,2 1 0 0 0,0 0 0 0 0,2 1 0 0 0,1 0 0 0 0,1 1 0 0 0,-4 23-255 0 0,-12 51-427 0 0,-8 38-530 0 0,18-68 741 0 0,-3 0 0 0 0,-17 40 216 0 0,25-85-25 0 0,-2 0 0 0 0,0-1 0 0 0,-2 0 0 0 0,-2-1 0 0 0,0-1-1 0 0,-1 0 1 0 0,-14 12 25 0 0,20-24 0 0 0,-26 27 0 0 0,34-38 0 0 0,0 1 0 0 0,0-1 0 0 0,0 0 0 0 0,-1 0 0 0 0,1-1 0 0 0,-1 1 0 0 0,0-1 0 0 0,0 0 0 0 0,-1 0 0 0 0,-6 0 0 0 0,0-4 0 0 0,2-3 0 0 0,9 3 0 0 0,0 1 0 0 0,0 0 0 0 0,0-1 0 0 0,0 1 0 0 0,0-1 0 0 0,0 0 0 0 0,0 1 0 0 0,0-1 0 0 0,1 0 0 0 0,-1 1 0 0 0,0-1 0 0 0,1 0 0 0 0,0 0 0 0 0,-1 0 0 0 0,1 1 0 0 0,0-1 0 0 0,0 0 0 0 0,0 0 0 0 0,0 0 0 0 0,0 0 0 0 0,1 1 0 0 0,-1-1 0 0 0,0 0 0 0 0,1 0 0 0 0,-1 0 0 0 0,1 1 0 0 0,1-2 0 0 0,1-6 0 0 0,1 1 0 0 0,0 0 0 0 0,0 0 0 0 0,1 0 0 0 0,1-1 0 0 0,18-23 0 0 0,2 2 0 0 0,2 0 0 0 0,0 2 0 0 0,2 1 0 0 0,23-15 0 0 0,-30 24 0 0 0,1 1 0 0 0,8-2 0 0 0,-21 12 0 0 0,0 1 0 0 0,1 1 0 0 0,0 0 0 0 0,0 0 0 0 0,1 1 0 0 0,2 0 0 0 0,-11 3 0 0 0,-1 1-1 0 0,0-1 0 0 0,0 1 0 0 0,0 0 1 0 0,1 0-1 0 0,-1 0 0 0 0,0 0 1 0 0,0 0-1 0 0,0 1 0 0 0,1 0 1 0 0,-1-1-1 0 0,0 1 0 0 0,0 0 1 0 0,0 1-1 0 0,0-1 0 0 0,0 0 0 0 0,-1 1 1 0 0,1 0-1 0 0,0-1 0 0 0,-1 1 1 0 0,1 0-1 0 0,-1 1 0 0 0,2 0 1 0 0,-1 1 6 0 0,0 0-1 0 0,-1-1 0 0 0,1 1 1 0 0,-1 0-1 0 0,0 1 0 0 0,0-1 1 0 0,0 0-1 0 0,-1 1 0 0 0,0-1 1 0 0,1 1-1 0 0,-2-1 0 0 0,1 1 1 0 0,0-1-1 0 0,-1 1 0 0 0,0 3-5 0 0,-1 11 208 0 0,0 0 0 0 0,-1 0 0 0 0,-2 0 0 0 0,-3 12-208 0 0,-25 73 1014 0 0,22-74-932 0 0,-4 8-283 0 0,13-35-850 0 0,1-3-385 0 0,0 0-78 0 0,0 0-20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13 10135 0 0,'0'0'231'0'0,"0"0"29"0"0,0 0 19 0 0,-1 1-41 0 0,-48 65 2314 0 0,37-46-2118 0 0,0 0 0 0 0,1 0 1 0 0,1 1-1 0 0,-7 21-434 0 0,13-31 33 0 0,1 0 1 0 0,0 0 0 0 0,1 0 0 0 0,0 0 0 0 0,1 0 0 0 0,0 1-1 0 0,1-1 1 0 0,0 0 0 0 0,1 1 0 0 0,2 10-34 0 0,-3-20 488 0 0,0-2 21 0 0,9 8 83 0 0,-7-7-596 0 0,-1 0-1 0 0,1 0 1 0 0,0 0-1 0 0,0 0 1 0 0,-1 0-1 0 0,1 0 1 0 0,0-1-1 0 0,0 1 1 0 0,0-1-1 0 0,0 1 1 0 0,0-1-1 0 0,0 0 1 0 0,0 1 0 0 0,0-1-1 0 0,0 0 1 0 0,0-1-1 0 0,0 1 1 0 0,0 0-1 0 0,1-1 5 0 0,1 0 26 0 0,-1 0-1 0 0,1 0 1 0 0,-1-1-1 0 0,0 0 1 0 0,1 0-1 0 0,-1 0 1 0 0,0 0-1 0 0,0 0 1 0 0,0 0 0 0 0,0-2-26 0 0,6-5 345 0 0,0 0 1 0 0,-1-1 0 0 0,0-1-1 0 0,-1 1 1 0 0,4-9-346 0 0,-6 10 22 0 0,-1 0 1 0 0,0 0-1 0 0,-1 0 1 0 0,0-1-1 0 0,-1 0 1 0 0,0 1-1 0 0,0-1 1 0 0,0-10-23 0 0,-1-12-8 0 0,-1 0 1 0 0,-1-4 7 0 0,1 28-271 0 0,-1-1 0 0 0,0 1 1 0 0,0 0-1 0 0,-1 0 0 0 0,0 0 0 0 0,0 0 0 0 0,-3-5 271 0 0,5 12-512 0 0,0 1 0 0 0,0 0 0 0 0,0 0-204 0 0,0 0-857 0 0,0 0-379 0 0,0 0-80 0 0,0 0-15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5 13823 0 0,'1'-1'217'0'0,"1"0"-1"0"0,-1 1 1 0 0,1-1-1 0 0,-1 1 0 0 0,1-1 1 0 0,0 1-1 0 0,-1 0 1 0 0,1 0-1 0 0,1-1-216 0 0,-2 4 123 0 0,0-1 0 0 0,0 0-1 0 0,0 1 1 0 0,0-1 0 0 0,-1 1-1 0 0,1-1 1 0 0,0 1 0 0 0,-1-1 0 0 0,0 1-1 0 0,0 0 1 0 0,0-1 0 0 0,0 1-1 0 0,0-1 1 0 0,0 1 0 0 0,-1 1-123 0 0,-9 42 1078 0 0,9-42-953 0 0,-18 60 206 0 0,-3-1 0 0 0,-5 2-331 0 0,-57 121-54 0 0,48-119 54 0 0,-2-1 0 0 0,-4-1 0 0 0,22-37 0 0 0,-9 10 0 0 0,12-18 0 0 0,1 2 0 0 0,-13 21 0 0 0,8-7-393 0 0,-3-2 1 0 0,0-1-1 0 0,-3 0 0 0 0,0-2 0 0 0,-6 2 393 0 0,26-27-2876 0 0,7-6 1852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13823 0 0,'0'0'630'0'0,"0"0"-13"0"0,-9 0-368 0 0,6 1-250 0 0,-1 0 0 0 0,0 0 0 0 0,1 0 0 0 0,-1 0 0 0 0,1 1 0 0 0,0-1 0 0 0,-1 1 0 0 0,1 0 0 0 0,0 0 0 0 0,0 0 0 0 0,0 1 0 0 0,0-1 0 0 0,-1 3 1 0 0,-7 6 328 0 0,0 1 0 0 0,-5 8-328 0 0,11-13 296 0 0,-2 2-226 0 0,1 1 0 0 0,0 0-1 0 0,1 0 1 0 0,0 1 0 0 0,1 0 0 0 0,0-1 0 0 0,1 1 0 0 0,0 1-1 0 0,0-1 1 0 0,1 0 0 0 0,1 1 0 0 0,0-1 0 0 0,0 1 0 0 0,1-1-1 0 0,1 1 1 0 0,0 0-70 0 0,-1-10 12 0 0,1-1-1 0 0,-1 1 0 0 0,1 0 0 0 0,0 0 1 0 0,-1 0-1 0 0,1-1 0 0 0,0 1 1 0 0,0 0-1 0 0,0-1 0 0 0,0 1 1 0 0,1-1-1 0 0,-1 0 0 0 0,0 1 1 0 0,0-1-1 0 0,1 0 0 0 0,-1 1 1 0 0,1-1-1 0 0,0 0 0 0 0,-1 0 0 0 0,1 0 1 0 0,0-1-1 0 0,-1 1 0 0 0,1 0 1 0 0,0-1-1 0 0,0 1 0 0 0,-1-1 1 0 0,1 1-1 0 0,0-1 0 0 0,0 0 1 0 0,1 0-12 0 0,2 1 65 0 0,1-1 1 0 0,0 1 0 0 0,-1-2-1 0 0,1 1 1 0 0,0-1 0 0 0,0 1-1 0 0,-1-1 1 0 0,1-1 0 0 0,3-1-66 0 0,6-2 80 0 0,-1 0-1 0 0,-1-2 1 0 0,1 0 0 0 0,-1 0 0 0 0,0-1 0 0 0,-1-1 0 0 0,0 0-1 0 0,0 0 1 0 0,-1-2 0 0 0,0 1 0 0 0,-1-1 0 0 0,0-1-1 0 0,-1 0 1 0 0,6-10-80 0 0,-14 36 0 0 0,-2 10 0 0 0,1-23 0 0 0,-1 5 0 0 0,1-1 0 0 0,0 1 0 0 0,0 0 0 0 0,0-1 0 0 0,1 1 0 0 0,0 0 0 0 0,0-1 0 0 0,1 1 0 0 0,-1-1 0 0 0,2 3 0 0 0,2 2 0 0 0,3-2 0 0 0,-7-7-70 0 0,1 0 1 0 0,0-1-1 0 0,-1 1 0 0 0,1-1 0 0 0,0 1 0 0 0,-1-1 0 0 0,1 1 0 0 0,0-1 1 0 0,0 0-1 0 0,-1 0 0 0 0,1 0 0 0 0,1 0 70 0 0,14-3-4506 0 0,0-1-1542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27 15663 0 0,'13'-25'1188'0'0,"-12"23"-804"0"0,-10 15 200 0 0,-22 38-83 0 0,3 0 0 0 0,2 2 0 0 0,-15 44-501 0 0,25-58 101 0 0,-51 135-101 0 0,-25 57 0 0 0,50-133 0 0 0,17-37 0 0 0,-30 52 0 0 0,45-96-251 0 0,-29 54 631 0 0,17-23-3894 0 0,22-47-586 0 0,0-1-1063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51 306 15663 0 0,'10'6'1188'0'0,"-8"-6"-945"0"0,1 1-34 0 0,8 10-129 0 0,-6-2-9 0 0,-5-7 9 0 0,0-1 1 0 0,1 1 0 0 0,-1 0-1 0 0,0 0 1 0 0,0-1-1 0 0,-1 1 1 0 0,1 0-1 0 0,0-1 1 0 0,0 1-1 0 0,-1 0 1 0 0,1-1-1 0 0,-1 1 1 0 0,0-1-1 0 0,1 1 1 0 0,-1-1-1 0 0,0 1 1 0 0,0-1 0 0 0,0 1-1 0 0,0-1 1 0 0,0 0-1 0 0,0 1 1 0 0,0-1-1 0 0,-1 1-80 0 0,-1 0 95 0 0,1 0 1 0 0,-1 1-1 0 0,1-1 0 0 0,-1 0 0 0 0,0-1 1 0 0,0 1-1 0 0,0 0 0 0 0,0-1 0 0 0,0 1 1 0 0,0-1-1 0 0,-2 0-95 0 0,3-1 53 0 0,1 0 0 0 0,0 0 0 0 0,0 0 1 0 0,-1 0-1 0 0,1 0 0 0 0,0-1 0 0 0,0 1 1 0 0,-1-1-1 0 0,1 1 0 0 0,0-1 0 0 0,0 1 0 0 0,0-1 1 0 0,0 0-1 0 0,0 1 0 0 0,0-1 0 0 0,0 0 0 0 0,0 0 1 0 0,0 0-1 0 0,0 0 0 0 0,0 0 0 0 0,0 0-53 0 0,1 1 0 0 0,-1-1 0 0 0,1 1 0 0 0,-1 0 0 0 0,1-1 0 0 0,-1 1 0 0 0,1-1 0 0 0,-1 1 0 0 0,1-1 0 0 0,-1 0 0 0 0,1 1 0 0 0,0-1 0 0 0,-1 0 0 0 0,1 1 0 0 0,0-1 0 0 0,-1 0 0 0 0,1 1 0 0 0,0-1 0 0 0,0 0 0 0 0,0 1 0 0 0,0-1 0 0 0,0 0 0 0 0,0 1 0 0 0,0-1 0 0 0,0 0 0 0 0,0 0 0 0 0,0 0 0 0 0,0-1 0 0 0,1-11-6 0 0,0 0 0 0 0,0 0 0 0 0,2 0 0 0 0,-1 0 0 0 0,2 0 0 0 0,-1 0 0 0 0,3-3 6 0 0,-4 9-22 0 0,5-11-138 0 0,0 1-1 0 0,0-1 0 0 0,2 1 1 0 0,0 0-1 0 0,1 1 0 0 0,0 0 1 0 0,2 1-1 0 0,0 0 0 0 0,0 1 1 0 0,1 0-1 0 0,1 1 0 0 0,1 0 161 0 0,-7 8 0 0 0,1-1 0 0 0,0 1 0 0 0,0 1 0 0 0,1-1 0 0 0,-1 2 0 0 0,1-1 0 0 0,0 1 0 0 0,0 1 0 0 0,0 0 0 0 0,0 0 0 0 0,0 1 0 0 0,5 0 0 0 0,-3 0 0 0 0,0 1 0 0 0,0 1 0 0 0,-1 0 0 0 0,1 0 0 0 0,0 2 0 0 0,0-1 0 0 0,-1 1 0 0 0,0 1 0 0 0,1 0 0 0 0,5 3 0 0 0,-12-4 0 0 0,1 0 0 0 0,-1 0 0 0 0,0 0 0 0 0,0 1 0 0 0,0 0 0 0 0,-1 0 0 0 0,1 0 0 0 0,-1 0 0 0 0,0 1 0 0 0,0 0 0 0 0,0-1 0 0 0,-1 1 0 0 0,0 1 0 0 0,0-1 0 0 0,0 0 0 0 0,-1 1 0 0 0,1 0 0 0 0,-1-1 0 0 0,-1 1 0 0 0,1 0 0 0 0,-1 0 0 0 0,0 0 0 0 0,0 0 0 0 0,-1 0 0 0 0,1 0 0 0 0,-2 1 0 0 0,1-1 0 0 0,-1 5 0 0 0,-2-4 0 0 0,1-1 0 0 0,-1 0 0 0 0,0 0 0 0 0,0 0 0 0 0,0 0 0 0 0,-1-1 0 0 0,0 0 0 0 0,-3 4 0 0 0,0 1 0 0 0,0-2 87 0 0,-1-1-1 0 0,0 0 0 0 0,0 0 1 0 0,0 0-1 0 0,0-1 1 0 0,-10 5-87 0 0,-14 11 357 0 0,-1 2-787 0 0,0-2-1 0 0,-2-1 0 0 0,-9 3 431 0 0,37-21-611 0 0,0 0 0 0 0,0-1 1 0 0,-1 0-1 0 0,0 0 611 0 0,-3 1-3607 0 0,-2 0-2007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10135 0 0,'0'0'231'0'0,"0"0"29"0"0,0 0 19 0 0,-2 2-41 0 0,-10 12 291 0 0,0 0 1 0 0,1 1-1 0 0,0 0 0 0 0,1 1 0 0 0,-2 5-529 0 0,-40 87 1954 0 0,33-62-1374 0 0,2 0 0 0 0,2 2 0 0 0,0 8-580 0 0,-26 146-173 0 0,10-42-638 0 0,30-157 745 0 0,-2 20-4832 0 0,5-14-70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11975 0 0,'0'0'267'0'0,"0"0"42"0"0,0 0 17 0 0,-2 0-28 0 0,-1 2-287 0 0,-1 0 0 0 0,1 1 0 0 0,0-1 0 0 0,0 1 0 0 0,1-1 0 0 0,-1 1 0 0 0,0 0 0 0 0,1 0 1 0 0,0 0-1 0 0,0 0 0 0 0,-1 2-11 0 0,-21 41-16 0 0,10-17 22 0 0,-9 21-6 0 0,-12 34 0 0 0,10-23 0 0 0,3-6-3 0 0,-27 57 442 0 0,-22 51 477 0 0,0 1-228 0 0,68-157-688 0 0,-1-1 0 0 0,0 1 0 0 0,-1-1 0 0 0,1 0 0 0 0,-1 0 0 0 0,0-1 0 0 0,-1 1 0 0 0,0-1 0 0 0,0 0 0 0 0,6-5 0 0 0,0 1 0 0 0,-1-1 0 0 0,1 1 0 0 0,-1-1 0 0 0,1 0 0 0 0,-1 1 0 0 0,1-1 0 0 0,-1 0 0 0 0,1 1 0 0 0,-1-1 0 0 0,0 0 0 0 0,1 0 0 0 0,-1 0 0 0 0,1 1 0 0 0,-1-1 0 0 0,0 0 0 0 0,1 0 0 0 0,-1 0 0 0 0,1 0 0 0 0,-1 0 0 0 0,0 0 0 0 0,1 0 0 0 0,-1 0 0 0 0,-3-5 0 0 0,4 5 0 0 0,-3-3 0 0 0,1-1 0 0 0,0 1 0 0 0,0-1 0 0 0,0 1 0 0 0,0-1 0 0 0,0 1 0 0 0,1-1 0 0 0,0 0 0 0 0,0 0 0 0 0,0 0 0 0 0,0 0 0 0 0,0 0 0 0 0,1 0 0 0 0,0 0 0 0 0,0 0 0 0 0,0 0 0 0 0,0 0 0 0 0,0 0 0 0 0,1 0 0 0 0,0 0 0 0 0,2-13 0 0 0,1 1 0 0 0,0-1 0 0 0,1 1 0 0 0,2-1 0 0 0,0-3-284 0 0,1 1-1 0 0,1 0 1 0 0,1 1-1 0 0,0 0 0 0 0,2 1 1 0 0,0 0-1 0 0,10-11 285 0 0,-18 24 39 0 0,0 0 1 0 0,1 0-1 0 0,0 0 0 0 0,0 1 0 0 0,0 0 0 0 0,0 0 0 0 0,0 0 0 0 0,1 0-39 0 0,-3 1 38 0 0,0 1-1 0 0,1 0 1 0 0,-1 0-1 0 0,0 0 1 0 0,0 0-1 0 0,0 1 1 0 0,1-1 0 0 0,-1 1-1 0 0,0 0 1 0 0,0 0-1 0 0,1 0 1 0 0,-1 0-1 0 0,0 1 1 0 0,1-1-1 0 0,1 1-37 0 0,9 5 132 0 0,0 0-1 0 0,0 1 0 0 0,0 0 1 0 0,-1 1-1 0 0,0 0 0 0 0,0 1 0 0 0,-1 0 1 0 0,0 1-1 0 0,-1 1 0 0 0,0 0 1 0 0,-1 0-1 0 0,0 1 0 0 0,4 8-131 0 0,-8-12 101 0 0,-1 1 0 0 0,-1-1 0 0 0,0 1 0 0 0,0-1 0 0 0,-1 1 0 0 0,0 1 0 0 0,0-1 0 0 0,-1 0 0 0 0,0 1 0 0 0,0 3-101 0 0,-2-6 34 0 0,0 1 1 0 0,0 0-1 0 0,0-1 0 0 0,-1 1 1 0 0,-1-1-1 0 0,1 1 1 0 0,-1-1-1 0 0,0 1 1 0 0,-1-1-1 0 0,1 0 0 0 0,-2 0 1 0 0,1 0-1 0 0,-4 5-34 0 0,0-1 0 0 0,-1-1 0 0 0,0 0 0 0 0,-1-1 0 0 0,0 0 0 0 0,0 0 0 0 0,-1-1 0 0 0,0 0 0 0 0,-1-1 0 0 0,1 0 0 0 0,-2 0 0 0 0,-17 9 0 0 0,-1-2 0 0 0,0 0 0 0 0,-11 1 0 0 0,-19 5 0 0 0,-46 10 0 0 0,99-29-348 0 0,-1 1-1 0 0,1-1 1 0 0,0-1 0 0 0,-1 0-1 0 0,0 0 349 0 0,6 0-186 0 0,0 0 0 0 0,1 0 0 0 0,-1 0 0 0 0,0-1 0 0 0,0 1 0 0 0,0-1 0 0 0,0 0 0 0 0,0 1 0 0 0,1-1 0 0 0,-2 0 186 0 0,3 0-97 0 0,-1 1-1 0 0,0-1 1 0 0,1 1 0 0 0,-1-1 0 0 0,1 1-1 0 0,-1-1 1 0 0,1 0 0 0 0,-1 1-1 0 0,1-1 1 0 0,-1 0 0 0 0,1 1 0 0 0,-1-1-1 0 0,1 0 1 0 0,0 1 0 0 0,0-1-1 0 0,-1 0 1 0 0,1 0 0 0 0,0 0-1 0 0,0 1 1 0 0,0-1 0 0 0,0 0 0 0 0,0 0-1 0 0,0 0 98 0 0,1-9-4968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7 134 8287 0 0,'0'0'191'0'0,"1"0"26"0"0,1-1-152 0 0,-2 1-47 0 0,1 0 1 0 0,-1 0-1 0 0,0 0 1 0 0,1-1 0 0 0,-1 1-1 0 0,1 0 1 0 0,-1 0-1 0 0,1 0 1 0 0,-1 0-1 0 0,1 0 1 0 0,-1 0 0 0 0,1 0-1 0 0,-1 0 1 0 0,0 0-1 0 0,1 0 1 0 0,-1 0 0 0 0,1 1-1 0 0,-1-1 1 0 0,1 0-19 0 0,1 1 30 0 0,1-1 0 0 0,-1 1 0 0 0,0 0 0 0 0,1 0-1 0 0,-1 1 1 0 0,0-1 0 0 0,0 0 0 0 0,0 1 0 0 0,0-1 0 0 0,0 1 0 0 0,-1-1 0 0 0,1 1 0 0 0,0 0 0 0 0,-1 0 0 0 0,1 0 0 0 0,0 2-30 0 0,5 5 521 0 0,14 21 1140 0 0,-17-24-943 0 0,-1-1 1 0 0,1 1-1 0 0,0-1 0 0 0,1 0 1 0 0,0 1-719 0 0,-3-4 132 0 0,1-1 0 0 0,-1 1 1 0 0,0 0-1 0 0,1-1 1 0 0,-1 0-1 0 0,0 1 0 0 0,1-1 1 0 0,-1 0-1 0 0,1-1 0 0 0,0 1 1 0 0,-1 0-1 0 0,1-1 0 0 0,0 1 1 0 0,0-1-1 0 0,0 0-132 0 0,4 0 88 0 0,0 0 1 0 0,0-1-1 0 0,0 1 0 0 0,0-2 0 0 0,0 1 0 0 0,-1-1 0 0 0,1 0 0 0 0,2-1-88 0 0,14-7 1112 0 0,15-8-1112 0 0,-7 3 239 0 0,-6 3-230 0 0,0-2 0 0 0,23-15-9 0 0,-40 24-1 0 0,-1-1 1 0 0,1 0 0 0 0,-1 0 0 0 0,0 0 0 0 0,-1-1 0 0 0,0 0 0 0 0,0-1-1 0 0,0 0 1 0 0,-1 1 0 0 0,4-9 0 0 0,-9 15-30 0 0,1 0-1 0 0,0-1 1 0 0,0 1 0 0 0,-1-1-1 0 0,1 1 1 0 0,-1-1-1 0 0,1 1 1 0 0,-1-1 0 0 0,0 1-1 0 0,0-1 1 0 0,0 1-1 0 0,0-1 1 0 0,0 0 0 0 0,0 1-1 0 0,0-1 1 0 0,0 1-1 0 0,0-1 1 0 0,-1 0 0 0 0,1 1-1 0 0,-1-1 1 0 0,1 1 0 0 0,-1 0-1 0 0,0-1 1 0 0,1 1-1 0 0,-1-1 1 0 0,0 1 0 0 0,0-1 30 0 0,-1 1-89 0 0,0-1 1 0 0,0 1 0 0 0,0-1 0 0 0,0 1 0 0 0,0 0-1 0 0,0 0 1 0 0,0 0 0 0 0,-1 0 0 0 0,1 0 0 0 0,0 1 0 0 0,-1-1-1 0 0,1 1 1 0 0,0-1 0 0 0,-1 1 0 0 0,1 0 0 0 0,0 0-1 0 0,-1 0 1 0 0,0 0 88 0 0,-6 1-147 0 0,0 0-1 0 0,-1 1 0 0 0,1 0 0 0 0,0 1 1 0 0,-8 2 147 0 0,-45 22-775 0 0,35-15 656 0 0,-2 1 119 0 0,1 2 0 0 0,0 0 0 0 0,1 2 0 0 0,1 1 0 0 0,0 1 0 0 0,1 2 0 0 0,-17 18 0 0 0,37-33 92 0 0,0 1 0 0 0,0-1 0 0 0,1 1 0 0 0,-1 0-1 0 0,2 0 1 0 0,-1 0 0 0 0,1 1 0 0 0,0-1 0 0 0,1 1-1 0 0,0 0 1 0 0,0 0 0 0 0,0 0 0 0 0,1-1 0 0 0,0 2 0 0 0,1-1-1 0 0,0 0 1 0 0,0 0 0 0 0,1 0 0 0 0,0 0 0 0 0,0 0-1 0 0,1-1 1 0 0,0 4-92 0 0,0-5 75 0 0,0 0 0 0 0,0 1 0 0 0,1-1-1 0 0,-1 0 1 0 0,1 0 0 0 0,0 0 0 0 0,1-1 0 0 0,0 1 0 0 0,0-1-1 0 0,0 0 1 0 0,0 0 0 0 0,1 0 0 0 0,0-1 0 0 0,0 1-1 0 0,0-1 1 0 0,0 0 0 0 0,1-1 0 0 0,-1 1 0 0 0,1-1 0 0 0,0 0-1 0 0,0-1 1 0 0,0 1 0 0 0,1-1 0 0 0,-1 0 0 0 0,0-1-1 0 0,1 0 1 0 0,0 0-75 0 0,7 0 14 0 0,0 0 0 0 0,1-1 0 0 0,-1-1 0 0 0,0 0 0 0 0,4-2-14 0 0,21-5-567 0 0,8-4 567 0 0,21-5-5913 0 0,-47 13 299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17503 0 0,'0'0'399'0'0,"0"0"60"0"0,0 0 21 0 0,0 0-59 0 0,2 0-276 0 0,21-6 490 0 0,0 2-1 0 0,8 0-634 0 0,36-7 1211 0 0,69-19 621 0 0,1 6 0 0 0,48 1-1832 0 0,85-3 20 0 0,118-7-24 0 0,-346 31-145 0 0,14-1-1734 0 0,54 5 1883 0 0,-109-2-264 0 0,0 0 1 0 0,0 0-1 0 0,0 0 0 0 0,0 0 0 0 0,-1 1 1 0 0,1-1-1 0 0,0 0 0 0 0,0 1 1 0 0,0-1-1 0 0,0 1 0 0 0,0-1 0 0 0,-1 0 1 0 0,1 1-1 0 0,0 0 0 0 0,0-1 0 0 0,-1 1 1 0 0,1-1-1 0 0,0 1 0 0 0,-1 0 1 0 0,1 0 263 0 0,0 0-6822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103 391 15663 0 0,'0'0'356'0'0,"0"0"50"0"0,0 0 20 0 0,0 0-42 0 0,-1 2-250 0 0,0 1-132 0 0,0-1 1 0 0,0 1-1 0 0,1 0 1 0 0,-1 1 0 0 0,0-1-1 0 0,1 0 1 0 0,0 2-3 0 0,-6 22-4 0 0,3-17 1 0 0,1 0 0 0 0,-1 0 0 0 0,1 8 3 0 0,-2 6 80 0 0,-4 25 1739 0 0,2 4-1819 0 0,2-13 75 0 0,-2-1 0 0 0,-6 17-75 0 0,4-24 66 0 0,1-1 621 0 0,-2 0 0 0 0,-3 4-687 0 0,11-34 443 0 0,1-1-222 0 0,0 0 166 0 0,-3-19 1053 0 0,4 10-1410 0 0,0 1 0 0 0,1-1 0 0 0,0 1 1 0 0,1 0-1 0 0,0 0 0 0 0,1-3-30 0 0,25-47-30 0 0,-17 37 44 0 0,251-496-890 0 0,-227 440-146 0 0,17-32 928 0 0,-52 106 219 0 0,1 1 0 0 0,0-1 1 0 0,-1 1-1 0 0,1 0 0 0 0,0-1 0 0 0,0 1 0 0 0,2-2-125 0 0,-2 3 508 0 0,-2 1-65 0 0,19-1-278 0 0,-14 3-165 0 0,0 0 0 0 0,0 0 0 0 0,0 0 0 0 0,0 1 0 0 0,0 0 0 0 0,-1 0 0 0 0,1 0 0 0 0,-1 0 0 0 0,3 3 0 0 0,10 7 0 0 0,10 6 0 0 0,28 14 0 0 0,-46-29 0 0 0,1 1 0 0 0,0-1 0 0 0,-1-1 0 0 0,1 0 0 0 0,0 0 0 0 0,1-1 0 0 0,-1 0 0 0 0,3-1 0 0 0,17 0 0 0 0,0-1 0 0 0,0-1 0 0 0,0-2 0 0 0,-1-1 0 0 0,22-6 0 0 0,77-21 1316 0 0,-41 8-2576 0 0,63-6 1260 0 0,-133 28-1525 0 0,0 0 1 0 0,6 1 1524 0 0,-5 0-5303 0 0,-10 0 3767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24 11975 0 0,'1'-1'547'0'0,"4"-1"-445"0"0,0 0 0 0 0,-1 0 0 0 0,1 0 0 0 0,0 1 0 0 0,1 0-102 0 0,21-9 3097 0 0,-24 8-1121 0 0,-4 1-856 0 0,-10 3-634 0 0,-17 5-774 0 0,-26 13 1728 0 0,-4-1-1440 0 0,-29 12 676 0 0,53-18-1402 0 0,-1-1 0 0 0,-26 5 726 0 0,42-14-289 0 0,0-1 0 0 0,-14 0 289 0 0,16-1-30 0 0,12-1-1 0 0,0 0-1 0 0,0 0 0 0 0,1-1 1 0 0,-1 1-1 0 0,0-1 0 0 0,1 0 1 0 0,-1 0-1 0 0,1-1 1 0 0,-1 1-1 0 0,1-1 0 0 0,-1 0 1 0 0,1 0-1 0 0,0 0 1 0 0,-1-2 31 0 0,4 3-488 0 0,1 1-22 0 0,0 0 68 0 0,12-17-166 0 0,-9 14 345 0 0,4-4-591 0 0,-8 5 507 0 0,-6 3 205 0 0,-11 5 412 0 0,0 0-1 0 0,1 2 1 0 0,-1 0-1 0 0,2 0 1 0 0,-1 2-1 0 0,-13 10-269 0 0,-18 10 375 0 0,-46 28-375 0 0,85-52 0 0 0,8-6 0 0 0,1 0-1 0 0,-1 0 0 0 0,1 1 1 0 0,0-1-1 0 0,-1 0 0 0 0,1 0 1 0 0,-1 1-1 0 0,1-1 0 0 0,0 0 1 0 0,-1 1-1 0 0,1-1 1 0 0,-1 1-1 0 0,1-1 0 0 0,0 0 1 0 0,0 1-1 0 0,-1-1 0 0 0,1 1 1 0 0,0-1-1 0 0,0 1 0 0 0,0-1 1 0 0,-1 1-1 0 0,1-1 0 0 0,0 1 1 0 0,0-1-1 0 0,0 1 1 0 0,0-1-1 0 0,0 1 0 0 0,0-1 1 0 0,3 4 90 0 0,-1-3 18 0 0,0 1 0 0 0,0 0-1 0 0,0-1 1 0 0,0 0 0 0 0,0 1 0 0 0,0-1-1 0 0,0 0 1 0 0,0 0 0 0 0,0 0-1 0 0,0 0 1 0 0,1-1 0 0 0,-1 1 0 0 0,0 0-1 0 0,1-1 1 0 0,-1 0 0 0 0,0 1-1 0 0,1-1 1 0 0,-1 0 0 0 0,1 0-108 0 0,8-1-59 0 0,-1 0 0 0 0,0-1 0 0 0,10-2 59 0 0,1-1 106 0 0,9 0-106 0 0,-8 0 0 0 0,0 2 0 0 0,1 0 0 0 0,-1 2 0 0 0,1 0 0 0 0,9 2 0 0 0,-27 0 0 0 0,1 0 0 0 0,-1 0 0 0 0,1 1 0 0 0,-1 0 0 0 0,1 0 0 0 0,-1 0 0 0 0,0 1 0 0 0,0 0 0 0 0,0 0 0 0 0,-1 0 0 0 0,1 0 0 0 0,-1 1 0 0 0,0 0 0 0 0,1 0 0 0 0,-2 0 0 0 0,1 0 0 0 0,2 5 0 0 0,-2-4 0 0 0,0 1 0 0 0,0 0 0 0 0,-1 0 0 0 0,0 0 0 0 0,0 0 0 0 0,-1 0 0 0 0,0 1 0 0 0,0-1 0 0 0,0 1 0 0 0,-1-1 0 0 0,0 1 0 0 0,0 0 0 0 0,-1-1 0 0 0,0 7 0 0 0,0-9 36 0 0,-1-1 0 0 0,1 1 0 0 0,-1 0 0 0 0,0-1 0 0 0,0 1 0 0 0,-1-1 0 0 0,1 1 0 0 0,-1-1 0 0 0,0 0 0 0 0,1 0-1 0 0,-1 0 1 0 0,-1 0 0 0 0,1 0 0 0 0,0 0 0 0 0,-1 0 0 0 0,0-1 0 0 0,1 1 0 0 0,-1-1 0 0 0,0 0 0 0 0,0 0 0 0 0,-2 2-36 0 0,-9 3 378 0 0,0-1 0 0 0,0 0 0 0 0,0 0-1 0 0,-12 2-377 0 0,-3 1-218 0 0,-24 11 218 0 0,0 0 0 0 0,-46 9 0 0 0,83-25-52 0 0,9-1-344 0 0,0-2 0 0 0,-1 1 0 0 0,1-1 0 0 0,-1 0 0 0 0,0-1 396 0 0,7 0-1220 0 0,1 0-253 0 0,2-1-51 0 0,8-6-11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0:0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18 13823 0 0,'0'0'630'0'0,"0"0"-13"0"0,0 0-320 0 0,0 0 105 0 0,-1 1 87 0 0,-4 1-301 0 0,0 1 1 0 0,0-1 0 0 0,1 1-1 0 0,0 0 1 0 0,-1 1-1 0 0,0 0-188 0 0,-16 12 429 0 0,8-6-251 0 0,1 0 1 0 0,-1 1-1 0 0,2 0 0 0 0,-1 1 1 0 0,2 0-1 0 0,-1 1 0 0 0,2 0 1 0 0,0 1-1 0 0,-7 14-178 0 0,13-23 0 0 0,2-3 0 0 0,-1 0 0 0 0,1 1 0 0 0,0-1 0 0 0,0 1 0 0 0,1-1 0 0 0,-1 1 0 0 0,0-1 0 0 0,1 1 0 0 0,-1-1 0 0 0,1 1 0 0 0,0 0 0 0 0,0-1 0 0 0,0 1 0 0 0,0-1 0 0 0,0 1 0 0 0,1 0 0 0 0,-1-1 0 0 0,2 3 0 0 0,4 24 931 0 0,-5-28-422 0 0,4 9 83 0 0,-3-8-591 0 0,0 0 0 0 0,0 0-1 0 0,0 0 1 0 0,0 0 0 0 0,0-1-1 0 0,1 1 1 0 0,-1 0 0 0 0,0-1-1 0 0,1 0 1 0 0,-1 0 0 0 0,1 0-1 0 0,-1 0 1 0 0,1 0 0 0 0,-1 0-1 0 0,1-1 1 0 0,0 1 0 0 0,0-1-1 0 0,-1 0 1 0 0,1 0 0 0 0,0 0-1 0 0,-1 0 1 0 0,1 0 0 0 0,0 0-1 0 0,0-1 1 0 0,-1 1 0 0 0,2-2-1 0 0,5 0-1 0 0,-1 0 1 0 0,0-1 0 0 0,1 0 0 0 0,-1-1 0 0 0,-1 1-1 0 0,1-2 1 0 0,6-3 0 0 0,-8 3 121 0 0,1 0-1 0 0,0-1 1 0 0,-1 1-1 0 0,0-1 1 0 0,0 0-1 0 0,-1-1 0 0 0,0 0 1 0 0,0 0-1 0 0,-1 0 1 0 0,1 0-1 0 0,-1 0 1 0 0,-1-1-1 0 0,0 0 1 0 0,0 0-1 0 0,0 0 1 0 0,-1 0-1 0 0,1-4-120 0 0,0-7-304 0 0,0 0-1 0 0,-1 0 1 0 0,-2-1-1 0 0,1 1 1 0 0,-2 0 0 0 0,-1-1 304 0 0,1 14-222 0 0,1 5-164 0 0,-6-4-1623 0 0,5 5-2568 0 0,1 0-1667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68 13823 0 0,'-1'1'315'0'0,"-4"4"-144"0"0,0 1 1 0 0,0-1-1 0 0,1 1 0 0 0,0 0 1 0 0,0 0-1 0 0,1 0 0 0 0,0 1 1 0 0,0-1-1 0 0,0 1 0 0 0,1 0 1 0 0,0 0-1 0 0,0 1-171 0 0,2-7 125 0 0,0 0-1 0 0,0 0 1 0 0,0 0 0 0 0,0 0 0 0 0,1 0-1 0 0,-1 0 1 0 0,0 0 0 0 0,1 0 0 0 0,-1 0-1 0 0,0 0 1 0 0,1 0 0 0 0,-1 0 0 0 0,1 0 0 0 0,0-1-1 0 0,-1 1 1 0 0,1 0 0 0 0,-1 0 0 0 0,1 0-1 0 0,0-1 1 0 0,0 1 0 0 0,0 0-125 0 0,16 11 981 0 0,-13-10-823 0 0,0 0-1 0 0,1 0 0 0 0,-1-1 0 0 0,1 1 1 0 0,0-1-1 0 0,-1 0 0 0 0,1 0 1 0 0,0-1-1 0 0,0 1 0 0 0,0-1 1 0 0,-1 0-1 0 0,3 0-157 0 0,12-2 510 0 0,-1-1 0 0 0,11-2-510 0 0,-15 2 200 0 0,227-53 1635 0 0,30-20-1835 0 0,-255 71-507 0 0,58-19-2020 0 0,-63 20 310 0 0,0-1 1 0 0,11-7 2216 0 0,-21 12-1536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0,'0'0'231'0'0,"0"0"29"0"0,0 0 19 0 0,0 0 105 0 0,0 0 410 0 0,0 0 184 0 0,0 0 40 0 0,0 0-131 0 0,1 1-583 0 0,1 2-298 0 0,-1-1 1 0 0,1 1-1 0 0,-1 0 0 0 0,0-1 1 0 0,0 1-1 0 0,0 0 1 0 0,0 0-1 0 0,0 0 0 0 0,-1 0 1 0 0,1 0-1 0 0,-1 0 0 0 0,0 1-6 0 0,0 40 560 0 0,-1-30-209 0 0,-3 61 58 0 0,1-13 300 0 0,3 42-709 0 0,0-101 0 0 0,1 1 0 0 0,-1-1 0 0 0,1 1 0 0 0,0-1 0 0 0,0 0 0 0 0,0 1 0 0 0,0-1 0 0 0,0 0 0 0 0,1 0 0 0 0,0 1 0 0 0,6 7 0 0 0,-3-11 0 0 0,-4-1 0 0 0,2 1 49 0 0,0 0 0 0 0,0 0 0 0 0,0 0-1 0 0,0-1 1 0 0,0 0 0 0 0,0 0 0 0 0,0 0-1 0 0,0 0 1 0 0,0 0 0 0 0,0 0 0 0 0,-1-1-1 0 0,1 1 1 0 0,0-1 0 0 0,-1 0 0 0 0,0 0-1 0 0,1 1 1 0 0,-1-2 0 0 0,0 1 0 0 0,0 0-1 0 0,0 0 1 0 0,1-3-49 0 0,5-6 256 0 0,0-1 0 0 0,0 0 0 0 0,-2 0 0 0 0,1-1-256 0 0,15-39-556 0 0,-17 38 317 0 0,0 0-1 0 0,2 1 1 0 0,-1 0 0 0 0,2 0 0 0 0,0 1-1 0 0,1-2 240 0 0,4-4 0 0 0,-13 18 0 0 0,1-1 0 0 0,-1 1 0 0 0,0 0 0 0 0,0-1 0 0 0,0 1 0 0 0,1 0 0 0 0,-1 0 0 0 0,0-1 0 0 0,0 1 0 0 0,1 0 0 0 0,-1 0 0 0 0,0 0 0 0 0,1-1 0 0 0,-1 1 0 0 0,0 0 0 0 0,1 0 0 0 0,-1 0 0 0 0,0 0 0 0 0,1 0 0 0 0,-1 0 0 0 0,0 0 0 0 0,1 0 0 0 0,-1 0 0 0 0,1 0 0 0 0,0 1 0 0 0,0 0 0 0 0,0-1 0 0 0,0 1 0 0 0,0 0 0 0 0,0 0 0 0 0,0 0 0 0 0,0 0 0 0 0,0 0 0 0 0,-1 0 0 0 0,1 0 0 0 0,0 0 0 0 0,-1 0 0 0 0,1 1 0 0 0,11 22 0 0 0,-7-14 0 0 0,26 59 0 0 0,-13-25 0 0 0,-14-34 0 0 0,-1-1 0 0 0,1 1 0 0 0,1-1 0 0 0,0 1 0 0 0,0-2 0 0 0,5 7 0 0 0,10 9 64 0 0,-19-23 274 0 0,-1-1 136 0 0,0 0 34 0 0,21-3 100 0 0,-16-1-608 0 0,0 0 0 0 0,0-1 0 0 0,-1 0 0 0 0,1 0 0 0 0,-1 0 0 0 0,0-1 0 0 0,0 0 0 0 0,14-23 0 0 0,-1-1 0 0 0,11-27 0 0 0,-8 14 0 0 0,3-1 0 0 0,6-6 0 0 0,3-12 0 0 0,-32 62-71 0 0,0-1 0 0 0,1 0 0 0 0,-1 0 0 0 0,0 0 0 0 0,1 0 0 0 0,-1 0 0 0 0,1 1 0 0 0,-1-1 0 0 0,1 0 0 0 0,0 0 0 0 0,-1 1 0 0 0,1-1 0 0 0,0 0 0 0 0,-1 1 0 0 0,1-1 0 0 0,0 1 0 0 0,0-1 0 0 0,-1 1 0 0 0,1-1 0 0 0,0 1 0 0 0,0 0 0 0 0,0-1 0 0 0,0 1 0 0 0,1 0 71 0 0,-1 0-221 0 0,0 0-1 0 0,0 0 0 0 0,1 0 1 0 0,-1 1-1 0 0,0-1 0 0 0,0 0 1 0 0,0 1-1 0 0,0-1 0 0 0,0 1 1 0 0,0-1-1 0 0,1 1 0 0 0,-1 0 222 0 0,4 2-361 0 0,7 1-1163 0 0,1-1-11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132 121 11975 0 0,'0'0'267'0'0,"0"0"42"0"0,0 0 17 0 0,0 0-28 0 0,-1 2-126 0 0,-4 25 1139 0 0,-1 0 0 0 0,-2-1-1 0 0,-10 25-1310 0 0,-12 23 1622 0 0,5-18-1164 0 0,-13 51-458 0 0,37-105-337 0 0,1-2-138 0 0,0 0-761 0 0,2 1-3062 0 0,7 5-1316 0 0</inkml:trace>
  <inkml:trace contextRef="#ctx0" brushRef="#br0" timeOffset="1">335 1 6447 0 0,'0'0'136'0'0,"0"12"32"0"0,4 1 8 0 0,-2 1 16 0 0,1 0-192 0 0,4 0 0 0 0,13 13 0 0 0,-1-8 0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225 245 11975 0 0,'0'0'267'0'0,"0"0"42"0"0,-1 2 17 0 0,-1 6-126 0 0,-1-1 1 0 0,0 1-1 0 0,0 0 1 0 0,-1-1-1 0 0,-3 4-200 0 0,6-8 170 0 0,-1-1 0 0 0,1 1 0 0 0,-1-1 0 0 0,0 1 0 0 0,0-1 0 0 0,0 0-1 0 0,-1 0 1 0 0,1 0 0 0 0,0 0 0 0 0,-1-1 0 0 0,1 1 0 0 0,-1 0 0 0 0,0-1 0 0 0,1 0-1 0 0,-1 0 1 0 0,0 0 0 0 0,0 0-170 0 0,-1 0 34 0 0,0-1 0 0 0,0 1 0 0 0,0-1 0 0 0,0-1 0 0 0,0 1 0 0 0,0 0 0 0 0,0-1 0 0 0,0 0 0 0 0,0 0 0 0 0,1 0 0 0 0,-4-1-34 0 0,-6-4 107 0 0,1 0-1 0 0,-9-6-106 0 0,4 3 21 0 0,14 7 39 0 0,0 1 0 0 0,0-1 0 0 0,0 0-1 0 0,0-1 1 0 0,0 1 0 0 0,0 0 0 0 0,1-1-1 0 0,-1 1 1 0 0,1-1 0 0 0,-1 0 0 0 0,1 0-1 0 0,0 0 1 0 0,1 0 0 0 0,-1 0 0 0 0,0-1-1 0 0,1 1 1 0 0,0 0 0 0 0,-1-1 0 0 0,1 1 0 0 0,1-1-1 0 0,-1 1 1 0 0,0-1 0 0 0,1 1 0 0 0,0-1-1 0 0,0 0 1 0 0,0 1 0 0 0,0-1 0 0 0,1 0-1 0 0,-1 1 1 0 0,1-1 0 0 0,0 1 0 0 0,0-1-1 0 0,0 1 1 0 0,1-2-60 0 0,2-5 8 0 0,1 1 0 0 0,0-1 0 0 0,1 1 0 0 0,0 0 0 0 0,0 0 0 0 0,1 0 0 0 0,0 1 0 0 0,1 0 0 0 0,-1 1 0 0 0,2-1-8 0 0,8-6-362 0 0,1 1 0 0 0,0 0 0 0 0,1 1 0 0 0,10-4 362 0 0,-25 13-39 0 0,1 1 0 0 0,0 0-1 0 0,1 0 1 0 0,-1 0 0 0 0,0 0 0 0 0,1 1-1 0 0,-1 0 1 0 0,0 0 0 0 0,1 0 0 0 0,-1 1-1 0 0,3 0 40 0 0,-5 0-9 0 0,1 1 0 0 0,-1-1-1 0 0,0 1 1 0 0,0 0 0 0 0,0 0 0 0 0,0 0-1 0 0,0 0 1 0 0,0 1 0 0 0,0-1 0 0 0,0 1-1 0 0,0 0 1 0 0,-1-1 0 0 0,1 1 0 0 0,-1 1-1 0 0,1-1 1 0 0,-1 0 0 0 0,0 1-1 0 0,0-1 1 0 0,2 3 9 0 0,2 3 100 0 0,-1 0-1 0 0,0 1 1 0 0,0-1 0 0 0,-1 1-1 0 0,0 0 1 0 0,-1 0-1 0 0,0 1 1 0 0,0-1 0 0 0,-1 1-1 0 0,0 1-99 0 0,-1-5 67 0 0,0 1-1 0 0,-1-1 0 0 0,0 1 1 0 0,0 0-1 0 0,-1-1 1 0 0,0 1-1 0 0,0-1 0 0 0,0 1 1 0 0,-1-1-1 0 0,0 1 1 0 0,0-1-1 0 0,0 0 0 0 0,-1 0 1 0 0,0 0-1 0 0,-2 2-66 0 0,-1 1-124 0 0,-1-1-1 0 0,0 1 1 0 0,-1-1-1 0 0,0 0 1 0 0,0-1-1 0 0,0 0 1 0 0,-1 0-1 0 0,-6 3 125 0 0,-4 2-249 0 0,0-2 0 0 0,0 0 0 0 0,-1-1 0 0 0,0-1 249 0 0,-15 2-2405 0 0,32-9 1990 0 0,0 0 0 0 0,0-1 0 0 0,0 0 0 0 0,1 1-1 0 0,-1-1 1 0 0,0 0 0 0 0,0-1 0 0 0,0 1 0 0 0,0 0 0 0 0,0-1-1 0 0,-1 0 416 0 0,-1-2-4524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11975 0 0,'0'0'267'0'0,"0"0"42"0"0,0 0 17 0 0,-1 2-28 0 0,-2 15-40 0 0,-1 0-1 0 0,0 0 0 0 0,-2 0 1 0 0,0-1-1 0 0,0 0 0 0 0,-5 6-257 0 0,-53 125 608 0 0,22-66-608 0 0,-112 211 0 0 0,131-253 0 0 0,-7 6 0 0 0,22-32 0 0 0,-1-2 0 0 0,-1 1 0 0 0,0-2 0 0 0,-1 1 0 0 0,-7 4 0 0 0,14-11-26 0 0,-1 0-353 0 0,0 0-1 0 0,0 0 0 0 0,0 0 1 0 0,-1-1-1 0 0,1 1 0 0 0,-1-1 0 0 0,0-1 1 0 0,0 1-1 0 0,0-1 0 0 0,0 0 1 0 0,-2 0 379 0 0,6-2-1534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10135 0 0,'2'0'464'0'0,"3"-1"-211"0"0,-3 1-226 0 0,0 0 0 0 0,0-1 0 0 0,0 1 0 0 0,0 0 0 0 0,-1 0 0 0 0,1 0 0 0 0,0 0 1 0 0,0 1-1 0 0,0-1 0 0 0,0 1 0 0 0,0-1 0 0 0,0 1 0 0 0,-1-1 0 0 0,2 1-27 0 0,9 4 715 0 0,0 0 0 0 0,-1 1 0 0 0,0 0-1 0 0,0 0 1 0 0,0 1 0 0 0,0 1-715 0 0,28 17 1683 0 0,-34-22-1628 0 0,-1-1-46 0 0,0 0 1 0 0,0 0 0 0 0,0 0 0 0 0,0 0 0 0 0,0-1-1 0 0,0 0 1 0 0,0 0 0 0 0,0 0 0 0 0,1 0 0 0 0,-1-1-1 0 0,0 0 1 0 0,3 0-10 0 0,-4 1 0 0 0,1-1 0 0 0,0 0 0 0 0,-1 0 0 0 0,1 0 0 0 0,0 0 0 0 0,0-1 0 0 0,-1 1 0 0 0,1-1 0 0 0,0 0 0 0 0,-1 0 0 0 0,1 0 0 0 0,-1-1 0 0 0,0 1 0 0 0,1-1 0 0 0,-1 0 0 0 0,0 0 0 0 0,0 0 0 0 0,0 0 0 0 0,0-1 0 0 0,0 1 0 0 0,0-1 0 0 0,-1 1 0 0 0,0-1 0 0 0,1 0 0 0 0,-1 0 0 0 0,0-1 0 0 0,1-1 0 0 0,0 0 0 0 0,0 0 0 0 0,-1 0 0 0 0,0-1 0 0 0,0 1 0 0 0,0 0 0 0 0,0-1 0 0 0,-1 0 0 0 0,0 1 0 0 0,0-1 0 0 0,-1 0 0 0 0,0 1 0 0 0,0-1 0 0 0,0 0 0 0 0,-1 0 0 0 0,1 1 0 0 0,-1-1 0 0 0,-1 1 0 0 0,0-4 0 0 0,1 8-30 0 0,1 0 0 0 0,-1 0 0 0 0,1 0 0 0 0,-1 0 0 0 0,0 0 0 0 0,0 0 0 0 0,0 0 0 0 0,1 0 0 0 0,-1 0 0 0 0,0 0 0 0 0,0 1 0 0 0,0-1 0 0 0,-1 0 0 0 0,1 1 0 0 0,0-1 0 0 0,0 1 0 0 0,0-1 0 0 0,0 1 0 0 0,0-1 0 0 0,-1 1 1 0 0,1 0-1 0 0,0-1 0 0 0,0 1 0 0 0,-1 0 0 0 0,1 0 0 0 0,0 0 0 0 0,0 0 0 0 0,-1 0 0 0 0,1 0 0 0 0,0 1 0 0 0,0-1 0 0 0,-1 0 0 0 0,1 1 0 0 0,0-1 0 0 0,0 1 30 0 0,-9 1-403 0 0,1 2 0 0 0,0-1 0 0 0,0 2 0 0 0,-4 1 403 0 0,2 0-259 0 0,-10 4 90 0 0,1 0 1 0 0,1 2-1 0 0,-13 9 169 0 0,22-14 194 0 0,1 1 1 0 0,0 0 0 0 0,0 1-1 0 0,1-1 1 0 0,0 2 0 0 0,0-1-1 0 0,-4 8-194 0 0,4-4 15 0 0,-1 1-17 0 0,1 0 1 0 0,1 0-1 0 0,-2 4 2 0 0,8-14 6 0 0,-1 0-1 0 0,1 0 1 0 0,0 0 0 0 0,0 1-1 0 0,0-1 1 0 0,0 0-1 0 0,1 0 1 0 0,-1 1-1 0 0,1-1 1 0 0,1 0 0 0 0,-1 1-1 0 0,0-1 1 0 0,1 0-1 0 0,0 2-5 0 0,1-3 88 0 0,-1 0-1 0 0,1 0 1 0 0,0 0 0 0 0,0 0-1 0 0,0-1 1 0 0,0 1-1 0 0,0 0 1 0 0,1-1 0 0 0,-1 0-1 0 0,1 0 1 0 0,-1 0-1 0 0,1 0 1 0 0,0 0 0 0 0,0 0-1 0 0,0 0 1 0 0,0-1-1 0 0,0 0 1 0 0,0 0-1 0 0,2 1-87 0 0,4 1-343 0 0,-1 0-1 0 0,1-1 0 0 0,0 0 0 0 0,0-1 0 0 0,0 0 1 0 0,7 0 343 0 0,7-1-5458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4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11975 0 0,'0'0'267'0'0,"0"0"42"0"0,0 0 17 0 0,0 0-28 0 0,1 2-196 0 0,18 26 3831 0 0,-2-37-3696 0 0,-14 6-67 0 0,0 0-1 0 0,-1-1 0 0 0,1 1 0 0 0,-1 0 1 0 0,0-1-1 0 0,0 1 0 0 0,0-1 0 0 0,0 0 1 0 0,-1 1-1 0 0,1-4-169 0 0,10-42 1574 0 0,-7 27-982 0 0,8-53-425 0 0,-8 41-168 0 0,7-24 1 0 0,-10 48 0 0 0,1 1 0 0 0,0 0 0 0 0,1 0 0 0 0,0 0-1 0 0,1 0 1 0 0,-1 1 0 0 0,2-1 0 0 0,1-1 0 0 0,-3 6 5 0 0,0-1 0 0 0,0 1 0 0 0,1 0-1 0 0,0 0 1 0 0,0 0 0 0 0,0 1 0 0 0,0 0 0 0 0,0 0-1 0 0,1 0 1 0 0,0 1 0 0 0,-1-1 0 0 0,5 0-5 0 0,11-3-307 0 0,1 2 1 0 0,-1 0 0 0 0,1 1 306 0 0,16-3-1785 0 0,-8 1-5041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417 198 8287 0 0,'0'0'191'0'0,"0"0"26"0"0,3 2 9 0 0,2 2-180 0 0,0-1 0 0 0,1 0 0 0 0,-1 0 0 0 0,1 0 0 0 0,4 0-46 0 0,5 6 76 0 0,-20 0 4043 0 0,2-8-1362 0 0,4-9-1509 0 0,5-9-1248 0 0,-2 0 0 0 0,0 0 0 0 0,0-1 0 0 0,-2 1 0 0 0,0-3 0 0 0,-1 12 0 0 0,-1 0 0 0 0,-1 0 0 0 0,1-1 0 0 0,-1 1 0 0 0,0 0 0 0 0,-1 0 0 0 0,0 1 0 0 0,0-1 0 0 0,-1 0 0 0 0,0 1 0 0 0,0-1 0 0 0,-2-1 0 0 0,4 7-3 0 0,-1 1 0 0 0,1-1 0 0 0,0 1-1 0 0,-1-1 1 0 0,1 1 0 0 0,-1 0 0 0 0,0 0-1 0 0,1 0 1 0 0,-1 0 0 0 0,0 0 0 0 0,1 0-1 0 0,-1 0 1 0 0,0 0 0 0 0,0 1 0 0 0,0-1-1 0 0,0 1 1 0 0,0 0 0 0 0,0-1 0 0 0,0 1 0 0 0,0 0-1 0 0,0 0 1 0 0,0 0 0 0 0,0 0 0 0 0,0 1-1 0 0,0-1 1 0 0,0 0 0 0 0,0 1 3 0 0,-6 1-60 0 0,-1 0 0 0 0,1 0 0 0 0,0 1 0 0 0,0 0 1 0 0,-6 3 59 0 0,-28 15-264 0 0,1 2 0 0 0,0 2 1 0 0,2 1-1 0 0,1 2 1 0 0,2 2-1 0 0,-5 7 264 0 0,28-24 488 0 0,1 1 0 0 0,-10 14-488 0 0,17-21 143 0 0,0 0 0 0 0,1 1 0 0 0,0-1 0 0 0,0 1 0 0 0,1 0-1 0 0,0 0 1 0 0,-1 4-143 0 0,4-11 1 0 0,-1 1-1 0 0,1 0 1 0 0,-1-1-1 0 0,1 1 1 0 0,0 0-1 0 0,0 0 1 0 0,0-1-1 0 0,0 1 1 0 0,0 0-1 0 0,0 0 1 0 0,0-1-1 0 0,0 1 1 0 0,1 0-1 0 0,-1 0 1 0 0,1-1-1 0 0,-1 1 1 0 0,1 0-1 0 0,0-1 1 0 0,-1 1-1 0 0,1-1 1 0 0,0 1-1 0 0,0-1 1 0 0,0 1-1 0 0,0-1 1 0 0,1 0-1 0 0,-1 1 1 0 0,0-1-1 0 0,0 0 1 0 0,1 0-1 0 0,-1 0 1 0 0,1 0-1 0 0,-1 0 1 0 0,1 0-1 0 0,-1 0 1 0 0,1-1-1 0 0,0 1 1 0 0,-1-1-1 0 0,1 1 1 0 0,0-1-1 0 0,0 1 0 0 0,6 0 0 0 0,1 0-1 0 0,-1 0 1 0 0,0-1-1 0 0,1 0 0 0 0,-1 0 1 0 0,0-1-1 0 0,8-2 1 0 0,22-3 0 0 0,-1-3 0 0 0,-1-1 0 0 0,1-1 0 0 0,9-7 0 0 0,-41 16 0 0 0,-3 1 0 0 0,0 0 0 0 0,0 0 0 0 0,0 0 0 0 0,0 0 0 0 0,0-1 0 0 0,0 1 0 0 0,0-1 0 0 0,0 1 0 0 0,-1-1 0 0 0,1 0 0 0 0,-1 1 0 0 0,1-1 0 0 0,-1 0 0 0 0,0 0 0 0 0,1-1 0 0 0,2-1 0 0 0,-6 12 0 0 0,1-5 0 0 0,0 1 0 0 0,0 0 0 0 0,0 0 0 0 0,1 0 0 0 0,0 0 0 0 0,-1 0 0 0 0,1 0 0 0 0,0 0 0 0 0,1 0 0 0 0,-1 0 0 0 0,1-1 0 0 0,0 1 0 0 0,0 0 0 0 0,0 0 0 0 0,0 0 0 0 0,1 1 0 0 0,1 4 10 0 0,1-2 26 0 0,4 6-283 0 0,-7-12-804 0 0,7 5-1899 0 0,-7-5 1416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10135 0 0,'0'3'464'0'0,"-4"8"-290"0"0,0 0-1 0 0,-1 0 0 0 0,-5 8-173 0 0,-6 14 112 0 0,-24 51 2090 0 0,-34 48-2202 0 0,22-41 1878 0 0,0 10-1878 0 0,-141 263 17 0 0,148-285-18 0 0,33-57-346 0 0,9-14-297 0 0,-1-1 0 0 0,0 0 0 0 0,0 0-1 0 0,0 0 1 0 0,-1-1 0 0 0,-2 3 644 0 0,7-9-4772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13823 0 0,'0'0'630'0'0,"0"0"-13"0"0,2 0-393 0 0,26-10 454 0 0,-2 0 117 0 0,79-18 2867 0 0,167-49-572 0 0,-83 22-3096 0 0,-124 36-121 0 0,6-3-3761 0 0,-56 18-3275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46 10135 0 0,'0'-1'17'0'0,"0"0"0"0"0,1 0-1 0 0,-1 0 1 0 0,0 0 0 0 0,0 0-1 0 0,1 0 1 0 0,-1 0 0 0 0,0 0-1 0 0,1 0 1 0 0,-1 0 0 0 0,1 0-1 0 0,-1 0 1 0 0,1 0 0 0 0,-1 0-1 0 0,1 1 1 0 0,0-1 0 0 0,0 0-1 0 0,-1 0 1 0 0,1 1-1 0 0,0-1 1 0 0,0 0 0 0 0,0 1-1 0 0,0-1 1 0 0,-1 1 0 0 0,1-1-1 0 0,1 1-16 0 0,3-3 118 0 0,1 1 0 0 0,0 1-1 0 0,0-1 1 0 0,4 0-118 0 0,19-6 192 0 0,-28 7-106 0 0,10-3 2128 0 0,-7 5-982 0 0,-6 5-692 0 0,-29 37-417 0 0,2-2 212 0 0,-12 31 240 0 0,3 3 1 0 0,-21 60-576 0 0,-25 55 463 0 0,41-103-463 0 0,-90 173 0 0 0,81-167 0 0 0,-48 62 0 0 0,88-138 0 0 0,-1-1 0 0 0,0-1 0 0 0,0 0 0 0 0,-2 0 0 0 0,0-1 0 0 0,-16 10 0 0 0,12-9 0 0 0,15-11 0 0 0,0-1 0 0 0,-1 1 0 0 0,0-1 0 0 0,1 0 0 0 0,-1 0 0 0 0,-4 1 0 0 0,9-4 0 0 0,0 0 0 0 0,-1 0 0 0 0,1 1 0 0 0,0-1 0 0 0,0 0 0 0 0,0 0 0 0 0,-1 0 0 0 0,1 0 0 0 0,0 0 0 0 0,0 1 0 0 0,-1-1 0 0 0,1 0 0 0 0,0 0 0 0 0,0 0 0 0 0,-1 0 0 0 0,1 0 0 0 0,0 0 0 0 0,-1 0 0 0 0,1 0 0 0 0,0 0 0 0 0,0 0 0 0 0,-1 0 0 0 0,1 0 0 0 0,0 0 0 0 0,0 0 0 0 0,-1 0 0 0 0,1-1 0 0 0,0 1 0 0 0,0 0 0 0 0,-1 0 0 0 0,1 0 0 0 0,0 0 0 0 0,0 0 0 0 0,-1-1 0 0 0,1 1 0 0 0,0 0 0 0 0,0 0 0 0 0,0 0 0 0 0,-1 0 0 0 0,1-1 0 0 0,0 1 0 0 0,0 0 0 0 0,0 0 0 0 0,0-1 0 0 0,0 1 0 0 0,0 0 0 0 0,-1 0 0 0 0,1-1 0 0 0,0 1 0 0 0,0 0 0 0 0,0 0 0 0 0,0-1 0 0 0,0 1 0 0 0,0 0 0 0 0,0-1 0 0 0,0 1 0 0 0,0 0 0 0 0,0 0 0 0 0,0-1 0 0 0,0 1 0 0 0,0 0 0 0 0,1 0 0 0 0,-1-1 0 0 0,0 1 0 0 0,0 0 0 0 0,0-1 0 0 0,1-4 0 0 0,0-1 0 0 0,0 0 0 0 0,1 0 0 0 0,0 0 0 0 0,0 0 0 0 0,0 1 0 0 0,1-1 0 0 0,0 1 0 0 0,0 0 0 0 0,0 0 0 0 0,1 0 0 0 0,1-2 0 0 0,11-11 0 0 0,0 1 0 0 0,12-10 0 0 0,-7 7 0 0 0,15-11 0 0 0,34-24 0 0 0,-32 27 0 0 0,30-31 0 0 0,-50 43 0 0 0,0 0 0 0 0,2 1 0 0 0,0 0 0 0 0,0 2 0 0 0,1 0 0 0 0,1 2 0 0 0,9-4 0 0 0,-27 14 0 0 0,0-1 0 0 0,0 1 0 0 0,1 0 0 0 0,-1 0 0 0 0,0 0 0 0 0,1 0 0 0 0,-1 1 0 0 0,4 0 0 0 0,7 2 0 0 0,-12 3 0 0 0,-3-4 0 0 0,1 1 5 0 0,0 0 0 0 0,0 0-1 0 0,0 0 1 0 0,0 0 0 0 0,-1 1 0 0 0,1-1-1 0 0,-1 0 1 0 0,1 0 0 0 0,-1 0-1 0 0,0 0 1 0 0,0 0 0 0 0,0 1 0 0 0,0-1-5 0 0,-4 32 193 0 0,1-16-5 0 0,1 11 133 0 0,-3 0 0 0 0,0-1 0 0 0,-2 0 0 0 0,0 0 0 0 0,-7 12-321 0 0,5-16-356 0 0,1 0-1 0 0,0 0 1 0 0,2 0-1 0 0,1 1 1 0 0,0 9 356 0 0,5-26-838 0 0,0-6-4027 0 0,0-2-298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238 244 8287 0 0,'0'0'382'0'0,"3"1"-8"0"0,-3-2-360 0 0,0 1-1 0 0,0 0 1 0 0,0 0-1 0 0,0 0 1 0 0,0 0-1 0 0,1 0 1 0 0,-1 0-1 0 0,0 0 1 0 0,0 0-1 0 0,0 0 1 0 0,0 0-1 0 0,0 0 1 0 0,0 0-1 0 0,0 0 1 0 0,0 0-1 0 0,1 0 1 0 0,-1 0-1 0 0,0 0 1 0 0,0 0-1 0 0,0 0 1 0 0,0 0-1 0 0,0 0 1 0 0,0 0-1 0 0,0 0 1 0 0,0 0-1 0 0,0 0 1 0 0,0 1-1 0 0,1-1 1 0 0,-1 0-1 0 0,0 0 1 0 0,0 0-1 0 0,0 0 1 0 0,0 0-1 0 0,0 0 1 0 0,0 0-1 0 0,0 0 1 0 0,0 0-1 0 0,0 0 1 0 0,0 0-1 0 0,0 0 1 0 0,0 1-1 0 0,0-1 1 0 0,0 0-1 0 0,0 0 1 0 0,0 0-1 0 0,0 0 1 0 0,0 0-1 0 0,0 0 1 0 0,0 0-1 0 0,0 0 1 0 0,0 0-1 0 0,0 1 1 0 0,0-1-1 0 0,0 0 1 0 0,0 0 0 0 0,0 0-1 0 0,0 0 1 0 0,0 0-1 0 0,0 0 1 0 0,0 0-1 0 0,0 0 1 0 0,0 0-1 0 0,0 1 1 0 0,0-1-1 0 0,0 0-13 0 0,-8 6 1580 0 0,6-5-1243 0 0,0 1 0 0 0,0-1-1 0 0,0 0 1 0 0,1 1 0 0 0,-1 0 0 0 0,0-1 0 0 0,1 1-1 0 0,-1 1-336 0 0,1-2 109 0 0,0 1 0 0 0,1 0-1 0 0,-1-1 1 0 0,0 1 0 0 0,1-1 0 0 0,0 1-1 0 0,-1 0 1 0 0,1-1 0 0 0,0 1 0 0 0,0 0-1 0 0,0-1 1 0 0,0 1 0 0 0,0 0-1 0 0,0-1 1 0 0,0 1 0 0 0,1 0 0 0 0,-1-1-1 0 0,1 1 1 0 0,-1-1 0 0 0,1 1 0 0 0,0-1-1 0 0,-1 1 1 0 0,1-1 0 0 0,0 1-1 0 0,0-1 1 0 0,0 1 0 0 0,0-1 0 0 0,0 0-1 0 0,0 0 1 0 0,1 0 0 0 0,-1 1-1 0 0,0-1 1 0 0,1 0-109 0 0,2 2 164 0 0,0-1 0 0 0,1 1 0 0 0,-1-1 0 0 0,1 1 0 0 0,-1-1 0 0 0,1-1 0 0 0,0 1 0 0 0,0-1 0 0 0,0 0-1 0 0,0 0 1 0 0,0 0 0 0 0,0-1 0 0 0,0 1 0 0 0,0-1 0 0 0,0 0 0 0 0,3-1-164 0 0,13-2 531 0 0,0 0 0 0 0,0-1 0 0 0,8-4-531 0 0,-6 2 392 0 0,15-3-17 0 0,-1-2-1 0 0,-1-2 1 0 0,3-2-375 0 0,-23 8-282 0 0,1-1 1 0 0,-1-1-1 0 0,0 0 0 0 0,-1-2 1 0 0,0 1-1 0 0,-1-2 0 0 0,7-6 282 0 0,-17 14-85 0 0,-1 0 0 0 0,1 0 1 0 0,-1-1-1 0 0,0 1 0 0 0,0-1 0 0 0,-1 1 0 0 0,1-1 0 0 0,-1 0 0 0 0,0 0 0 0 0,0 0 1 0 0,-1 0-1 0 0,1-1 0 0 0,-1 1 0 0 0,0 0 0 0 0,-1 0 0 0 0,1-1 0 0 0,-1 1 0 0 0,0-2 85 0 0,-1 3-146 0 0,1 0 0 0 0,-1 0-1 0 0,0 0 1 0 0,0 0 0 0 0,0 1-1 0 0,0-1 1 0 0,-1 0 0 0 0,1 0-1 0 0,-1 1 1 0 0,0-1 0 0 0,0 1-1 0 0,0 0 1 0 0,-1-1 0 0 0,1 1-1 0 0,-1 0 1 0 0,0 1 0 0 0,0-1-1 0 0,0 0 1 0 0,0 1 0 0 0,0-1-1 0 0,0 1 1 0 0,-1 0 0 0 0,1 0-1 0 0,-4-1 147 0 0,0 1-57 0 0,-1-1 0 0 0,1 1-1 0 0,-1 1 1 0 0,0-1 0 0 0,0 1-1 0 0,1 0 1 0 0,-1 1 0 0 0,0 0-1 0 0,0 0 1 0 0,0 1 0 0 0,0 0-1 0 0,-4 1 58 0 0,-6 2-86 0 0,1 1-1 0 0,0 0 1 0 0,0 1 0 0 0,1 1-1 0 0,-2 1 87 0 0,-36 22 498 0 0,2 1 0 0 0,1 3 0 0 0,2 3 0 0 0,-34 31-498 0 0,44-31 480 0 0,2 2 0 0 0,2 1 0 0 0,-3 7-480 0 0,32-40 78 0 0,1 0 0 0 0,0 0 0 0 0,0 1 0 0 0,1 0 0 0 0,0 0 0 0 0,0 0 0 0 0,1 1 0 0 0,-1 2-78 0 0,3-6-1 0 0,-1 0 0 0 0,2 0 0 0 0,-1 1 0 0 0,0-1 0 0 0,1 0-1 0 0,0 1 1 0 0,0-1 0 0 0,1 0 0 0 0,-1 0 0 0 0,1 1 0 0 0,0-1 0 0 0,1 0-1 0 0,-1 0 1 0 0,2 2 1 0 0,-1-3 15 0 0,0 0-1 0 0,0-1 0 0 0,1 1 1 0 0,-1-1-1 0 0,1 0 1 0 0,0 0-1 0 0,0 0 0 0 0,0 0 1 0 0,0 0-1 0 0,0 0 1 0 0,1-1-1 0 0,-1 0 0 0 0,1 0 1 0 0,-1 0-1 0 0,1 0 0 0 0,0 0 1 0 0,2 0-15 0 0,5 2 239 0 0,1-1 0 0 0,0 0 0 0 0,-1-1 0 0 0,1 0 0 0 0,8 0-239 0 0,5-1 219 0 0,0-1-1 0 0,1-1 0 0 0,24-4-218 0 0,75-19-90 0 0,-61 11 133 0 0,-50 9-687 0 0,-1 0 0 0 0,1 0 0 0 0,3-3 644 0 0,7-2-2270 0 0,-10 3 736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91 371 15663 0 0,'0'0'356'0'0,"0"0"50"0"0,0 0 20 0 0,0 0-42 0 0,-1 1-250 0 0,-22 62-117 0 0,12-37-18 0 0,2 1 0 0 0,0 0 0 0 0,-2 16 1 0 0,-14 58-4781 0 0,24-92-630 0 0</inkml:trace>
  <inkml:trace contextRef="#ctx0" brushRef="#br0" timeOffset="1">461 0 6447 0 0,'22'7'288'0'0,"-6"4"56"0"0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797 149 10135 0 0,'-2'-17'450'0'0,"1"12"-321"0"0,0 0 1 0 0,0 0-1 0 0,1 0 0 0 0,0 0 0 0 0,0-1-129 0 0,0-2 714 0 0,0 1 0 0 0,-1 0-1 0 0,0-1 1 0 0,-1-2-714 0 0,-1-15 1613 0 0,2 23-1537 0 0,1 0-1 0 0,-1 0 1 0 0,1 0-1 0 0,-1 0 1 0 0,0 0-1 0 0,1 0 0 0 0,-1 0 1 0 0,0 1-1 0 0,0-1 1 0 0,-1 0-1 0 0,1 0 1 0 0,0 1-1 0 0,-1-1-75 0 0,1 1 27 0 0,1 0 0 0 0,-1 1-1 0 0,0-1 1 0 0,1 0 0 0 0,-1 0 0 0 0,0 1-1 0 0,0-1 1 0 0,0 1 0 0 0,0-1 0 0 0,0 1-1 0 0,0-1 1 0 0,0 1 0 0 0,0 0-1 0 0,0-1 1 0 0,0 1 0 0 0,0 0 0 0 0,0 0-1 0 0,0-1 1 0 0,0 1 0 0 0,0 0 0 0 0,0 0-1 0 0,0 0 1 0 0,0 1 0 0 0,0-1 0 0 0,0 0-1 0 0,-1 0-26 0 0,-11 6 0 0 0,0 0 0 0 0,0 1 0 0 0,1 1 0 0 0,0 0 0 0 0,0 0 0 0 0,1 1 0 0 0,0 1 0 0 0,1-1 0 0 0,-7 10 0 0 0,0 1 0 0 0,1 0 0 0 0,2 1 0 0 0,0 1 0 0 0,1 0 0 0 0,1 2 0 0 0,5-10 148 0 0,1-1 0 0 0,1 2 0 0 0,0-1 0 0 0,-1 10-148 0 0,4-18 65 0 0,1-1 1 0 0,0 1-1 0 0,1 0 0 0 0,-1 0 0 0 0,1 0 1 0 0,0-1-1 0 0,1 1 0 0 0,-1 0 0 0 0,1 0 1 0 0,0 0-1 0 0,1-1 0 0 0,-1 1 0 0 0,2 2-65 0 0,-2-6 66 0 0,0 0 0 0 0,1 0 0 0 0,-1 0-1 0 0,1 0 1 0 0,-1 0 0 0 0,1 0 0 0 0,-1 0-1 0 0,1-1 1 0 0,0 1-66 0 0,8 3 16 0 0,-6-4-15 0 0,1 0-1 0 0,-1-1 0 0 0,0 0 1 0 0,0 0-1 0 0,1 0 0 0 0,-1 0 1 0 0,0 0-1 0 0,0-1 0 0 0,0 0 1 0 0,1 0-1 0 0,-1 0 0 0 0,0-1 0 0 0,0 1 1 0 0,0-1-1 0 0,-1 0 0 0 0,1 0 1 0 0,1-1-1 0 0,6-4-14 0 0,0 0 0 0 0,0-1 0 0 0,-1-1 0 0 0,0 1 0 0 0,0-2 14 0 0,21-26-1012 0 0,-28 32 910 0 0,0 0 1 0 0,0 0-1 0 0,-1 0 0 0 0,0-1 0 0 0,0 1 1 0 0,0 0-1 0 0,-1-1 0 0 0,1 0 0 0 0,-1 1 102 0 0,-1-2 0 0 0,-3 6 0 0 0,-3 5 0 0 0,6-5 0 0 0,-22 22 0 0 0,1 0 0 0 0,1 2 0 0 0,0 1 0 0 0,-8 16 0 0 0,-14 28 0 0 0,-5 15 0 0 0,-138 289 0 0 0,96-188 0 0 0,15-23 0 0 0,57-119 0 0 0,1 0 0 0 0,-6 38 0 0 0,15-52-442 0 0,-10 26 442 0 0,16-53-127 0 0,0 0 1 0 0,-1 1 0 0 0,1-1 0 0 0,-1 0 0 0 0,1 0 0 0 0,-1 0 0 0 0,0 0 0 0 0,0 0-1 0 0,-1 1 127 0 0,-1 1-304 0 0,3-4 297 0 0,1 0 0 0 0,-1 1 1 0 0,1-1-1 0 0,-1 0 1 0 0,1 0-1 0 0,-1 0 0 0 0,0 0 1 0 0,1 1-1 0 0,-1-1 0 0 0,1 0 1 0 0,-1 0-1 0 0,1 0 1 0 0,-1 0-1 0 0,0 0 0 0 0,1 0 1 0 0,-1 0-1 0 0,1 0 1 0 0,-1-1-1 0 0,1 1 0 0 0,-1 0 1 0 0,1 0-1 0 0,-1 0 1 0 0,0-1-1 0 0,1 1 7 0 0,-12-6-7 0 0,10 4-11 0 0,0 0 0 0 0,0 0 1 0 0,0 0-1 0 0,0 0 0 0 0,0 0 0 0 0,1-1 0 0 0,-1 1 0 0 0,1-1 0 0 0,0 1 0 0 0,-1-1 0 0 0,1 1 1 0 0,0-1-1 0 0,1 0 0 0 0,-1 0 18 0 0,-9-43-501 0 0,8 32 322 0 0,-2-8-2023 0 0,2 1 0 0 0,0-2 2202 0 0,1-15-4338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11975 0 0,'-13'3'366'0'0,"1"0"0"0"0,-1 1 0 0 0,-5 3-366 0 0,13-4 20 0 0,0-1-1 0 0,0 1 1 0 0,1 0 0 0 0,-1 0 0 0 0,1 0 0 0 0,0 1 0 0 0,0 0 0 0 0,0-1-1 0 0,0 1 1 0 0,0 1-20 0 0,-29 42 684 0 0,2 3-1 0 0,2 0 1 0 0,-12 32-684 0 0,36-72-11 0 0,-39 84 1055 0 0,-13 50-1044 0 0,-28 102 1020 0 0,68-193-1020 0 0,-41 115 0 0 0,45-137 0 0 0,-1 0 0 0 0,-2-1 0 0 0,-1-1 0 0 0,-5 6 0 0 0,18-29 0 0 0,0 0 0 0 0,0-1 0 0 0,0 0 0 0 0,-1 1 0 0 0,0-2 0 0 0,0 1 0 0 0,0 0 0 0 0,-4 1 0 0 0,0-2 0 0 0,7-5 0 0 0,1 1 0 0 0,0-1 0 0 0,0 0 0 0 0,0 1 0 0 0,0-1 0 0 0,0 0 0 0 0,0 0 0 0 0,0 0 0 0 0,0 0 0 0 0,0 0 0 0 0,0 0 0 0 0,0 0 0 0 0,0 0 0 0 0,0 0 0 0 0,1 0 0 0 0,-1 0 0 0 0,0 0 0 0 0,1-1 0 0 0,-1 1 0 0 0,1 0 0 0 0,0 0 0 0 0,-1-1 0 0 0,1 1 0 0 0,0 0 0 0 0,0-1 0 0 0,0 1 0 0 0,0 0 0 0 0,0-2 0 0 0,-1-3 0 0 0,1-1 0 0 0,1 1 0 0 0,-1-1 0 0 0,1 1 0 0 0,1-5 0 0 0,4-11-219 0 0,1 0-1 0 0,2 1 1 0 0,0-1-1 0 0,1 2 0 0 0,1-1 1 0 0,1 1-1 0 0,1 1 1 0 0,0 0-1 0 0,6-4 220 0 0,-10 13-162 0 0,0 0 1 0 0,1 1-1 0 0,0 0 0 0 0,0 1 0 0 0,0 0 1 0 0,1 0-1 0 0,1 1 0 0 0,-1 1 0 0 0,7-3 162 0 0,-17 9 14 0 0,1-1 0 0 0,-1 1-1 0 0,1-1 1 0 0,-1 1-1 0 0,1 0 1 0 0,-1-1 0 0 0,1 1-1 0 0,-1 0 1 0 0,1 0 0 0 0,-1 0-1 0 0,1 0 1 0 0,-1 1-1 0 0,1-1 1 0 0,-1 0 0 0 0,1 1-1 0 0,-1-1 1 0 0,1 1 0 0 0,-1-1-1 0 0,1 1 1 0 0,-1 0-1 0 0,0-1 1 0 0,0 1 0 0 0,1 0-1 0 0,-1 0 1 0 0,0 0 0 0 0,0 0-1 0 0,0 0 1 0 0,0 0-1 0 0,0 0 1 0 0,0 1 0 0 0,0-1-1 0 0,0 0 1 0 0,0 0 0 0 0,-1 1-1 0 0,1-1-13 0 0,4 8 176 0 0,-1 0 0 0 0,0-1 0 0 0,-1 2 0 0 0,0-1-1 0 0,0 2-175 0 0,0-4 28 0 0,0 5 119 0 0,-1 0-1 0 0,0 0 0 0 0,0 0 0 0 0,-1 0 1 0 0,-1 0-1 0 0,0 0 0 0 0,-1 11-146 0 0,-3 1 342 0 0,0 1-1 0 0,-1-1 0 0 0,-4 8-341 0 0,4-18-112 0 0,-1-1 0 0 0,0 1 0 0 0,-1-1 0 0 0,-1-1 0 0 0,0 1 0 0 0,-1-1 0 0 0,-3 3 112 0 0,5-6-92 0 0,6-8-1052 0 0,1-1-2676 0 0,0 0-1148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98 10135 0 0,'0'0'464'0'0,"0"0"-9"0"0,2 1-295 0 0,19 4 96 0 0,-15-4 266 0 0,0 1 0 0 0,0-1 1 0 0,0 0-1 0 0,1 0 0 0 0,1 0-522 0 0,-3-1 245 0 0,18 0 1226 0 0,0-1 0 0 0,8-2-1471 0 0,-23 2 220 0 0,-1 0 1 0 0,0-1-1 0 0,0 0 0 0 0,0 0 1 0 0,-1-1-1 0 0,1 0 0 0 0,-1 0 1 0 0,1 0-1 0 0,3-3-220 0 0,4-3 146 0 0,-7 4-142 0 0,0 0 1 0 0,0 0-1 0 0,-1 0 0 0 0,0-1 1 0 0,0 0-1 0 0,4-5-4 0 0,0-6 0 0 0,-10 17 0 0 0,0-1 0 0 0,0 1 0 0 0,0 0 0 0 0,0-1 0 0 0,0 1 0 0 0,0 0 0 0 0,1 0 0 0 0,-1-1 0 0 0,0 1 0 0 0,0 0 0 0 0,0 0 0 0 0,0-1 0 0 0,0 1 0 0 0,0 0 0 0 0,0-1 0 0 0,0 1 0 0 0,0 0 0 0 0,0-1 0 0 0,0 1 0 0 0,0 0 0 0 0,-1 0 0 0 0,1-1 0 0 0,0 1 0 0 0,0 0 0 0 0,0 0 0 0 0,0-1 0 0 0,0 1 0 0 0,-1 0 0 0 0,1 0 0 0 0,0-1 0 0 0,0 1 0 0 0,0 0 0 0 0,-1 0 0 0 0,1 0 0 0 0,0-1 0 0 0,0 1 0 0 0,0 0 0 0 0,-1 0 0 0 0,1 0 0 0 0,0 0 0 0 0,-1 0 0 0 0,1 0 0 0 0,0-1 0 0 0,0 1 0 0 0,-1 0 0 0 0,1 0 0 0 0,0 0 0 0 0,-1 0 0 0 0,1 0 0 0 0,0 0 0 0 0,0 0 0 0 0,-1 0 0 0 0,1 0 0 0 0,-1 0 0 0 0,-1 0-67 0 0,-1 0 0 0 0,0 0-1 0 0,0 0 1 0 0,0 0 0 0 0,0 0-1 0 0,0 1 1 0 0,0-1 0 0 0,0 1 0 0 0,1 0-1 0 0,-1 0 1 0 0,0 0 0 0 0,-1 1 67 0 0,-33 19-987 0 0,19-10 805 0 0,-17 12 607 0 0,1 1 0 0 0,-5 6-425 0 0,21-17 518 0 0,3-1-206 0 0,1 0-1 0 0,-4 5-311 0 0,15-14-1 0 0,0 0-1 0 0,0 0 1 0 0,0 1 0 0 0,0 0 0 0 0,1-1 0 0 0,0 1-1 0 0,-1 0 1 0 0,1 0 0 0 0,1 0 0 0 0,-1 1-1 0 0,0-1 1 0 0,1 2 1 0 0,1-5 2 0 0,0-1-1 0 0,0 1 1 0 0,0 0-1 0 0,0 0 1 0 0,0 0-1 0 0,0-1 1 0 0,0 1-1 0 0,0 0 1 0 0,1 0-1 0 0,-1 0 1 0 0,0-1-1 0 0,1 1 1 0 0,-1 0-1 0 0,0 0 1 0 0,1-1-1 0 0,-1 1 1 0 0,1 0-1 0 0,-1-1 1 0 0,1 1-1 0 0,0-1 1 0 0,-1 1 0 0 0,1-1-1 0 0,0 1 1 0 0,-1-1-1 0 0,1 1 1 0 0,0-1-1 0 0,-1 1 1 0 0,1-1-1 0 0,0 0 1 0 0,0 1-1 0 0,-1-1 1 0 0,1 0-1 0 0,0 0 1 0 0,0 0-2 0 0,5 2-105 0 0,0-1 0 0 0,1 0 0 0 0,-1 0-1 0 0,3 0 106 0 0,-2 0-492 0 0,19 0-3991 0 0,2 0-1565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17503 0 0,'0'0'399'0'0,"0"0"60"0"0,0 0 21 0 0,0 0-59 0 0,1-2-276 0 0,6-6 28 0 0,-1-1-1 0 0,-1 0 1 0 0,0 0 0 0 0,0-1-1 0 0,-1 1 1 0 0,0-1 0 0 0,0 0-1 0 0,-1-2-172 0 0,6-13 587 0 0,25-74 1281 0 0,-22 58-1099 0 0,2 0 1 0 0,3 1-1 0 0,4-7-769 0 0,-14 35-1 0 0,0 1-1 0 0,1-1 1 0 0,1 1-1 0 0,0 1 1 0 0,1-1 1 0 0,51-48-585 0 0,-47 47 317 0 0,5-5-52 0 0,1 0-1 0 0,0 2 1 0 0,1 0-1 0 0,1 2 1 0 0,0 0-1 0 0,1 2 1 0 0,2-1 320 0 0,-11 7-509 0 0,1 0 0 0 0,0 0 0 0 0,0 2 0 0 0,0 0 0 0 0,8 0 509 0 0,-10 2-1149 0 0,0 0 1 0 0,0 1 0 0 0,0 1-1 0 0,0 0 1 0 0,0 1 0 0 0,12 3 1148 0 0,-7-1-5614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437 192 10135 0 0,'0'0'231'0'0,"0"0"29"0"0,0 0 19 0 0,3 0-41 0 0,19 3-112 0 0,-20-2 267 0 0,-3-1-251 0 0,0 0-1 0 0,1 0 1 0 0,-1 0 0 0 0,0 1-1 0 0,1-1 1 0 0,-1 0 0 0 0,0 1 0 0 0,1-1-1 0 0,-1 1 1 0 0,1-1 0 0 0,-1 0-1 0 0,1 1 1 0 0,-1-1 0 0 0,1 1-1 0 0,-1 0-141 0 0,-4 3 3794 0 0,4-13-2560 0 0,3 4-1161 0 0,1-1-1 0 0,-1 1 1 0 0,1 0-1 0 0,0 0 0 0 0,0 0 1 0 0,0 0-1 0 0,1 1 1 0 0,2-3-73 0 0,2-4 28 0 0,25-30-27 0 0,-18 23-22 0 0,-1 0-1 0 0,0 0 0 0 0,1-6 22 0 0,-15 23-57 0 0,0 0-1 0 0,0 1 1 0 0,0-1 0 0 0,-1 0-1 0 0,1 0 1 0 0,0 1-1 0 0,0-1 1 0 0,-1 0 0 0 0,1 0-1 0 0,0 1 1 0 0,-1-1 0 0 0,1 0-1 0 0,-1 1 1 0 0,1-1-1 0 0,-1 1 1 0 0,1-1 0 0 0,-1 1-1 0 0,1-1 1 0 0,-1 1-1 0 0,0-1 1 0 0,1 1 0 0 0,-1-1-1 0 0,0 1 58 0 0,-1-1-82 0 0,0 0-1 0 0,1 1 1 0 0,-1-1 0 0 0,0 1-1 0 0,0-1 1 0 0,1 1 0 0 0,-1 0-1 0 0,0-1 1 0 0,0 1-1 0 0,0 0 1 0 0,0 0 0 0 0,1 0-1 0 0,-1 1 1 0 0,0-1 82 0 0,-28 7-728 0 0,23-5 561 0 0,-37 13 15 0 0,0 1 0 0 0,2 3 0 0 0,0 1 0 0 0,-33 23 152 0 0,48-27-3 0 0,2 1 0 0 0,0 1 0 0 0,1 1-1 0 0,1 1 1 0 0,-7 8 3 0 0,19-16 8 0 0,0 1 0 0 0,1-1 0 0 0,0 2 0 0 0,1-1 0 0 0,1 2 0 0 0,0-1 0 0 0,1 1 0 0 0,0 0 0 0 0,1 0 0 0 0,-3 14-8 0 0,8-23 61 0 0,0 1-1 0 0,0-1 0 0 0,0 0 0 0 0,1 1 1 0 0,0-1-1 0 0,0 1 0 0 0,0-1 0 0 0,1 1 1 0 0,0-1-1 0 0,0 0 0 0 0,1 0 0 0 0,0 1 1 0 0,0-1-1 0 0,0 0 0 0 0,1 0 0 0 0,0-1 0 0 0,0 1 1 0 0,0-1-1 0 0,1 1 0 0 0,0-1 0 0 0,0 0 1 0 0,0 0-1 0 0,0-1 0 0 0,1 1 0 0 0,0-1 1 0 0,0 0-1 0 0,0 0 0 0 0,0-1 0 0 0,1 1 1 0 0,0-1-1 0 0,-1-1 0 0 0,4 2-60 0 0,10 3 0 0 0,0-1 0 0 0,0 0 0 0 0,0-2 0 0 0,1 0 0 0 0,0-1 0 0 0,0-1 0 0 0,1-1 0 0 0,-6 1-644 0 0,-13-1 128 0 0,1 0 0 0 0,0-1-1 0 0,-1 0 1 0 0,1 1 0 0 0,0-1-1 0 0,-1 0 1 0 0,1 0 0 0 0,1-1 516 0 0,5 0-5410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 11975 0 0,'-2'0'547'0'0,"-11"-2"-279"0"0,0 0 1 0 0,-1 1-1 0 0,1 1 1 0 0,-1 1-1 0 0,1 0 1 0 0,0 0-1 0 0,-1 1 1 0 0,1 1-1 0 0,0 1 0 0 0,0-1 1 0 0,1 2-1 0 0,-1 0-268 0 0,2 1 384 0 0,1 0-1 0 0,0 1 0 0 0,0 1 0 0 0,-6 6-383 0 0,4-4 83 0 0,4-1-81 0 0,0 0 0 0 0,0 0 0 0 0,1 1-1 0 0,1-1 1 0 0,-1 2 0 0 0,2-1 0 0 0,-1 1-1 0 0,1 0 1 0 0,0 4-2 0 0,1-5 118 0 0,1 0 0 0 0,0 0-1 0 0,1 1 1 0 0,1-1 0 0 0,-1 0-1 0 0,1 1 1 0 0,1 0 0 0 0,0-1-1 0 0,1 1 1 0 0,0-1 0 0 0,0 0-1 0 0,1 1 1 0 0,1-1 0 0 0,-1 0-1 0 0,2 0 1 0 0,1 3-118 0 0,-4-10 10 0 0,1 1 0 0 0,0-1-1 0 0,0 0 1 0 0,0 0 0 0 0,1-1 0 0 0,-1 1 0 0 0,1 0 0 0 0,-1-1 0 0 0,1 1-1 0 0,0-1 1 0 0,0 0 0 0 0,0 0 0 0 0,0 0 0 0 0,0-1 0 0 0,1 1-1 0 0,-1-1 1 0 0,0 1 0 0 0,1-1 0 0 0,-1 0 0 0 0,1 0 0 0 0,-1-1 0 0 0,1 1-1 0 0,0-1 1 0 0,-1 0 0 0 0,1 0 0 0 0,1 0-10 0 0,0 0 121 0 0,1-1 1 0 0,0 1-1 0 0,-1-1 0 0 0,1-1 1 0 0,-1 1-1 0 0,0-1 0 0 0,0 0 1 0 0,1 0-1 0 0,-1 0 0 0 0,0-1 1 0 0,0 0-1 0 0,-1 0 0 0 0,1 0 1 0 0,-1 0-1 0 0,1-1 0 0 0,2-3-121 0 0,-4 4 1 0 0,0 0 1 0 0,0 0-1 0 0,0-1 0 0 0,0 1 0 0 0,-1-1 1 0 0,1 0-1 0 0,-1 1 0 0 0,0-1 0 0 0,0 0 0 0 0,-1 0 1 0 0,1-1-1 0 0,-1 1 0 0 0,0-2-1 0 0,4-26-828 0 0,-2-1 0 0 0,-1 0 0 0 0,-2 0 0 0 0,-1 0 0 0 0,-1 0 0 0 0,-5-13 828 0 0,6 24-1024 0 0,1 21 512 0 0,-2-4-1365 0 0,2 4-2902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169 365 11975 0 0,'0'0'547'0'0,"-2"2"-11"0"0,-5 1-331 0 0,1 0 0 0 0,-1 0 0 0 0,0 0 0 0 0,0-1 0 0 0,0 0 0 0 0,-1 0-1 0 0,1-1 1 0 0,0 0 0 0 0,-5 0-205 0 0,-2 0 1088 0 0,1-2-1 0 0,-1 0 0 0 0,1 0 0 0 0,-14-4-1087 0 0,27 5 4 0 0,0 0-1 0 0,-1 0 1 0 0,1 0-1 0 0,-1 0 1 0 0,1 0-1 0 0,-1 0 1 0 0,1 0-1 0 0,0 0 1 0 0,-1 0-1 0 0,1 0 1 0 0,-1-1 0 0 0,1 1-1 0 0,0 0 1 0 0,-1 0-1 0 0,1 0 1 0 0,-1-1-1 0 0,1 1 1 0 0,0 0-1 0 0,-1-1 1 0 0,1 1-1 0 0,0 0 1 0 0,0-1-1 0 0,-1 1 1 0 0,1 0-1 0 0,0-1 1 0 0,0 1-1 0 0,-1 0 1 0 0,1-1 0 0 0,0 1-1 0 0,0-1 1 0 0,0 1-1 0 0,0-1 1 0 0,0 1-1 0 0,0 0 1 0 0,0-1-1 0 0,0 1 1 0 0,0-1-1 0 0,0 1 1 0 0,0-1-1 0 0,0 1 1 0 0,0-1-1 0 0,0 1 1 0 0,0 0-1 0 0,0-1 1 0 0,0 1-4 0 0,0-1 13 0 0,1-3 72 0 0,-1 0 0 0 0,1 0 0 0 0,0 0 0 0 0,0 0-1 0 0,0 0 1 0 0,1 0 0 0 0,-1 0 0 0 0,1 0 0 0 0,0 0 0 0 0,0 1 0 0 0,0-1-1 0 0,1 1 1 0 0,1-3-85 0 0,8-8 462 0 0,0 1-1 0 0,9-7-461 0 0,-7 6 6 0 0,14-11-121 0 0,2 0-1 0 0,1 2 1 0 0,4-1 115 0 0,38-29-1022 0 0,-47 34 870 0 0,1 1 0 0 0,1 1 0 0 0,0 2 0 0 0,23-9 152 0 0,-49 23 0 0 0,0 0 0 0 0,1 0 0 0 0,-1 0 0 0 0,1 0 0 0 0,0 1 0 0 0,-1-1 0 0 0,1 1 0 0 0,-1 0 0 0 0,1 0 0 0 0,2 0 0 0 0,10 3 0 0 0,-11 1 0 0 0,-4-2 0 0 0,2 0-1 0 0,0 1 0 0 0,-1-1 0 0 0,0 1-1 0 0,1-1 1 0 0,-1 1 0 0 0,0-1 0 0 0,-1 1-1 0 0,1 0 1 0 0,0 0 0 0 0,-1-1 0 0 0,1 1 0 0 0,-1 0-1 0 0,0 3 2 0 0,-2 38 64 0 0,2-40-48 0 0,-3 20 439 0 0,-1 0 0 0 0,-1-1 0 0 0,-1 1 0 0 0,-6 16-455 0 0,-2-6-1856 0 0,-1 0 0 0 0,-14 23 1856 0 0,20-39-1974 0 0,2-2-3824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638 779 13823 0 0,'0'0'630'0'0,"0"0"-13"0"0,0 0-320 0 0,0 0 105 0 0,0 0 87 0 0,1-1 20 0 0,39-44 1237 0 0,-20 24-852 0 0,15-23-894 0 0,13-28 60 0 0,-3-2-1 0 0,-4-2 0 0 0,-2-2 1 0 0,21-67-60 0 0,-46 107-149 0 0,4-21 149 0 0,-14 45-242 0 0,-1 0-1 0 0,-1 0 0 0 0,0-1 0 0 0,-1 1 0 0 0,0 0 0 0 0,-1-2 243 0 0,0 15-9 0 0,0 0 0 0 0,0 1 0 0 0,0-1-1 0 0,0 0 1 0 0,0 0 0 0 0,0 0 0 0 0,0 0 0 0 0,0 0 0 0 0,-1 0-1 0 0,1 0 1 0 0,0 0 0 0 0,0 1 0 0 0,-1-1 0 0 0,1 0-1 0 0,-1 0 1 0 0,1 0 0 0 0,-1 1 0 0 0,1-1 0 0 0,-1 0-1 0 0,1 0 1 0 0,-1 1 0 0 0,0-1 0 0 0,1 0 0 0 0,-1 1-1 0 0,0-1 1 0 0,0 1 0 0 0,1-1 0 0 0,-1 1 0 0 0,0-1-1 0 0,0 1 1 0 0,0 0 0 0 0,1-1 0 0 0,-1 1 0 0 0,0 0 0 0 0,0 0-1 0 0,0 0 1 0 0,0 0 0 0 0,0-1 0 0 0,0 1 0 0 0,0 0-1 0 0,0 0 1 0 0,0 1 0 0 0,1-1 0 0 0,-1 0 0 0 0,0 0-1 0 0,0 0 1 0 0,0 1 9 0 0,-4 0-22 0 0,1 1 0 0 0,-1 0 0 0 0,1 0 0 0 0,0 0 0 0 0,0 0 0 0 0,0 1 0 0 0,0 0 0 0 0,-2 2 22 0 0,-24 21 0 0 0,2 1 0 0 0,1 2 0 0 0,-21 30 0 0 0,-1 9 0 0 0,-13 27 0 0 0,22-22 0 0 0,-31 76 0 0 0,70-147 0 0 0,-18 43 0 0 0,3 0 0 0 0,-4 19 0 0 0,-19 94 0 0 0,4-16 0 0 0,15-69 1332 0 0,-28 66-1332 0 0,37-113 265 0 0,-1-1 0 0 0,-1 0-1 0 0,-2-1 1 0 0,0-1 0 0 0,-1 0-1 0 0,-18 19-264 0 0,-24 16 1070 0 0,-31 23-1070 0 0,85-77-14 0 0,-20 17-1238 0 0,-1 0 0 0 0,-1-2 0 0 0,-11 6 1252 0 0,27-21-1974 0 0,8-3-3824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13823 0 0,'0'0'630'0'0,"0"0"-13"0"0,2 0-393 0 0,12-2-74 0 0,0 1 0 0 0,11 1-150 0 0,-17 0 175 0 0,-3-1-40 0 0,1 1 0 0 0,-1-1 0 0 0,0-1 0 0 0,1 1 0 0 0,-1-1 0 0 0,0 0 0 0 0,0 0 0 0 0,4-2-135 0 0,15-6 430 0 0,52-12 656 0 0,6-1-124 0 0,9-10-12 0 0,6-3-1190 0 0,2 4 1 0 0,28-1 239 0 0,-101 26-3460 0 0,22-8 3460 0 0,-37 12-477 0 0,27-10-1569 0 0</inkml:trace>
  <inkml:trace contextRef="#ctx0" brushRef="#br0" timeOffset="1">803 105 15663 0 0,'0'0'719'0'0,"0"0"-20"0"0,0 2-449 0 0,2 9-72 0 0,0 1 0 0 0,-2-1 0 0 0,1 0 0 0 0,-1 1 1 0 0,-1-1-1 0 0,0 1 0 0 0,-2 4-178 0 0,0 10 749 0 0,1-10-115 0 0,-1 1 1 0 0,-1-1-1 0 0,-5 13-634 0 0,3-10 225 0 0,1-7-220 0 0,1 0 0 0 0,-2-1 0 0 0,-2 4-5 0 0,-1 3 1 0 0,1-2-456 0 0,-2-1 0 0 0,-9 12 455 0 0,1-4-7138 0 0,11-16 1338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21 13823 0 0,'-2'-1'64'0'0,"1"-1"0"0"0,-1 1 0 0 0,0 0 0 0 0,1-1 0 0 0,-1 1 0 0 0,0 0 0 0 0,0 0 0 0 0,0 0 0 0 0,0 0 0 0 0,0 1 0 0 0,0-1 0 0 0,0 0 0 0 0,-1 1-64 0 0,-29-6 680 0 0,26 6-680 0 0,0 1 0 0 0,0 1 0 0 0,0-1 0 0 0,0 1 0 0 0,0 0 0 0 0,0 0 0 0 0,1 0 0 0 0,-1 1 0 0 0,-4 3 0 0 0,4-3 0 0 0,-22 13 869 0 0,0 1 0 0 0,-15 13-869 0 0,30-20 137 0 0,-128 95 28 0 0,131-97-165 0 0,0 3 0 0 0,10-6 0 0 0,1-4 0 0 0,1 8 0 0 0,2-2 0 0 0,1-1 0 0 0,0 0 0 0 0,0 0 0 0 0,1-1 0 0 0,-1 0 0 0 0,1 0 0 0 0,1 0 0 0 0,4 3 0 0 0,0 0 0 0 0,11 9 111 0 0,-1 0 0 0 0,0 2-1 0 0,-2 0 1 0 0,16 20-111 0 0,-29-31 201 0 0,0 0-1 0 0,-1 0 1 0 0,0 0 0 0 0,-1 1-1 0 0,0 0 1 0 0,0 0 0 0 0,-1 0-1 0 0,1 3-200 0 0,-4-2 0 0 0,-1-8 4 0 0,1-1-1 0 0,-1 1 1 0 0,0-1 0 0 0,0 1-1 0 0,0-1 1 0 0,0 0-1 0 0,0 0 1 0 0,-1 1 0 0 0,1-1-1 0 0,0 0 1 0 0,-1 0 0 0 0,1 0-1 0 0,0 0 1 0 0,-1 0-1 0 0,1-1 1 0 0,-1 1 0 0 0,0 0-1 0 0,0 0-3 0 0,-34 10 646 0 0,30-10-426 0 0,-31 9-273 0 0,-1-1-1 0 0,-1-3 1 0 0,1-1 0 0 0,-1-1-1 0 0,-2-2 54 0 0,-1-4-782 0 0,-41-7 782 0 0,67 7-268 0 0,14 2 125 0 0,-1-1 0 0 0,1 1 0 0 0,0-1 0 0 0,-1 0 1 0 0,1 0-1 0 0,0 0 0 0 0,-1 0 0 0 0,1 0 1 0 0,0 0-1 0 0,0-1 0 0 0,0 1 0 0 0,0-1 143 0 0,1 2-106 0 0,1-1 0 0 0,0 1-1 0 0,0 0 1 0 0,0 0-1 0 0,0-1 1 0 0,0 1 0 0 0,0 0-1 0 0,-1 0 1 0 0,1-1 0 0 0,0 1-1 0 0,0 0 1 0 0,0-1 0 0 0,0 1-1 0 0,0 0 1 0 0,0-1 0 0 0,0 1-1 0 0,0 0 1 0 0,0 0-1 0 0,0-1 1 0 0,0 1 0 0 0,0 0-1 0 0,1-1 1 0 0,-1 1 0 0 0,0 0-1 0 0,0 0 1 0 0,0-1 0 0 0,0 1-1 0 0,0 0 1 0 0,1 0-1 0 0,-1-1 108 0 0,0 0-336 0 0,11-13-1697 0 0,8-2-15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192 210 13823 0 0,'0'0'315'0'0,"-1"1"45"0"0,-13 14-16 0 0,-16 14 149 0 0,29-28-436 0 0,0 0-1 0 0,0 1 0 0 0,0-1 0 0 0,0 0 1 0 0,0 0-1 0 0,0 1 0 0 0,0-1 1 0 0,1 0-1 0 0,-1 1 0 0 0,0-1 1 0 0,1 1-1 0 0,-1-1 0 0 0,1 2-56 0 0,-7 12 700 0 0,4-12-632 0 0,1 0 0 0 0,-1 0 0 0 0,0 0 0 0 0,0-1 0 0 0,0 1 0 0 0,-1-1 0 0 0,1 1 0 0 0,-1-1 0 0 0,1 0 0 0 0,-2 0-68 0 0,4-1 130 0 0,-1 0-1 0 0,1-1 0 0 0,-1 1 1 0 0,0 0-1 0 0,1-1 0 0 0,-1 1 1 0 0,0-1-1 0 0,1 1 0 0 0,-1-1 1 0 0,0 0-1 0 0,0 0 0 0 0,1 0 1 0 0,-1 0-1 0 0,-1 0-129 0 0,-6-3 149 0 0,5-1-14 0 0,1 1 0 0 0,-1 0-1 0 0,1-1 1 0 0,0 1 0 0 0,0-1 0 0 0,0 0-1 0 0,0 0 1 0 0,1 0 0 0 0,-1-1 0 0 0,1 1-1 0 0,0-1 1 0 0,1 1 0 0 0,-1-1-135 0 0,-4-13 124 0 0,1 0 0 0 0,-1-12-124 0 0,5 23-117 0 0,0 0 0 0 0,0-1 0 0 0,1 1 0 0 0,0 0 0 0 0,1 0 1 0 0,-1 0-1 0 0,1 0 0 0 0,1 0 0 0 0,-1 0 0 0 0,1 0 0 0 0,1 0 0 0 0,-1 0 0 0 0,1 1 0 0 0,0-1 0 0 0,1 1 0 0 0,-1 0 0 0 0,1 0 0 0 0,1 0 0 0 0,-1 0 0 0 0,1 1 0 0 0,0-1 1 0 0,0 1-1 0 0,0 1 0 0 0,1-1 0 0 0,0 1 0 0 0,0 0 0 0 0,0 0 0 0 0,0 1 0 0 0,0-1 0 0 0,1 1 0 0 0,0 1 0 0 0,0-1 0 0 0,-1 1 0 0 0,7 0 117 0 0,15-4 0 0 0,-24 6 0 0 0,1-1 0 0 0,-1 1 0 0 0,0 0 0 0 0,1 0 0 0 0,2 1 0 0 0,-2-1 0 0 0,4 1 0 0 0,-1-1 0 0 0,0 1 0 0 0,0 1 0 0 0,5 0 0 0 0,-1 1 0 0 0,-5-1 71 0 0,0-1 1 0 0,0 1-1 0 0,-1 0 0 0 0,1 1 0 0 0,0 0 0 0 0,-1 0 0 0 0,0 0 0 0 0,0 1 1 0 0,0-1-1 0 0,0 2 0 0 0,0-1 0 0 0,-1 1 0 0 0,0-1 0 0 0,0 2-71 0 0,-1-3 50 0 0,-1 1 0 0 0,-1 0 0 0 0,1 0-1 0 0,0 1 1 0 0,-1-1 0 0 0,0 0 0 0 0,0 1 0 0 0,0-1-1 0 0,-1 1 1 0 0,0 0 0 0 0,1 0 0 0 0,-2-1 0 0 0,1 1-1 0 0,0 0 1 0 0,-1 0 0 0 0,0 0 0 0 0,0 0 0 0 0,-1 0-1 0 0,1 0 1 0 0,-2 3-50 0 0,-2 7 0 0 0,0 0 0 0 0,-1 0 0 0 0,0 0 0 0 0,-2-1 0 0 0,1 0 0 0 0,-2 0 0 0 0,0-1 0 0 0,-6 8 0 0 0,-4 7-13 0 0,-2-2 1 0 0,-1-1-1 0 0,-1 0 0 0 0,-1-1 0 0 0,-4 2 13 0 0,21-22-260 0 0,0 1-1 0 0,0-1 1 0 0,0 0-1 0 0,-1 0 1 0 0,1-1 0 0 0,-1 0-1 0 0,0 0 1 0 0,0-1-1 0 0,-4 1 261 0 0,10-3-100 0 0,0 1-1 0 0,0-1 0 0 0,0 0 1 0 0,0 0-1 0 0,0 0 0 0 0,0 0 1 0 0,0-1-1 0 0,0 1 0 0 0,0 0 1 0 0,1 0-1 0 0,-1-1 0 0 0,0 1 1 0 0,0 0-1 0 0,0-1 0 0 0,0 1 1 0 0,0-1-1 0 0,0 1 0 0 0,1-1 1 0 0,-1 1-1 0 0,0-1 101 0 0,-5-7-5459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15663 0 0,'0'0'356'0'0,"0"0"50"0"0,-1 2 20 0 0,-10 8-328 0 0,1 1 1 0 0,0 0-1 0 0,1 0 0 0 0,0 1 0 0 0,-6 12-98 0 0,-4 4 41 0 0,-168 248-41 0 0,170-252 0 0 0,-11 17 0 0 0,-1-2 0 0 0,-2-1 0 0 0,-22 20 0 0 0,36-42 0 0 0,-4 3 0 0 0,0 1 0 0 0,2 1 0 0 0,0 1 0 0 0,-15 24 0 0 0,-18 32 0 0 0,21-33 0 0 0,2 1 0 0 0,-19 42 0 0 0,45-80 14 0 0,-6 15-93 0 0,7-20-5 0 0,0 2-219 0 0,16-4-129 0 0,30-9-76 0 0,-38 6 381 0 0,-1 0 0 0 0,1 0 0 0 0,0-1 0 0 0,2-1 127 0 0,-8 4-4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23 168 13823 0 0,'0'0'315'0'0,"0"0"45"0"0,0 0 21 0 0,0 0-49 0 0,2 1-149 0 0,2 2 1 0 0,0-1 0 0 0,1 1 0 0 0,-1-1-1 0 0,1 0 1 0 0,-1-1 0 0 0,1 1 0 0 0,0-1 0 0 0,0 0 0 0 0,-1 0 0 0 0,1 0 0 0 0,0-1-1 0 0,0 0 1 0 0,1 0-184 0 0,3 0 189 0 0,-1-1-1 0 0,0 0 0 0 0,0-1 1 0 0,0 0-1 0 0,-1 0 0 0 0,1-1 0 0 0,6-2-188 0 0,9-7 81 0 0,0-1-1 0 0,0-2 0 0 0,-1 0 0 0 0,11-11-80 0 0,27-26 0 0 0,-58 50-84 0 0,0 0 1 0 0,0 0-1 0 0,-1 0 0 0 0,1 0 0 0 0,-1 0 0 0 0,1 0 0 0 0,-1 0 1 0 0,0 0-1 0 0,1-1 0 0 0,-1 1 0 0 0,0-1 0 0 0,0-1 84 0 0,1-2-378 0 0,-1 5-134 0 0,-1 1 0 0 0,-12-1-619 0 0,10 0 1126 0 0,1 1 0 0 0,-1 0 0 0 0,0 0 0 0 0,0 0 0 0 0,1 0 0 0 0,-1 0 0 0 0,0 1 0 0 0,0-1-1 0 0,1 0 1 0 0,-1 1 0 0 0,0-1 0 0 0,1 1 0 0 0,-2 0 5 0 0,-17 8 280 0 0,0 1-1 0 0,1 1 1 0 0,0 1 0 0 0,1 0-1 0 0,0 1 1 0 0,-14 14-280 0 0,9-5 330 0 0,1 2 0 0 0,1 0-1 0 0,2 1 1 0 0,-9 14-330 0 0,28-39 15 0 0,-16 23-45 0 0,1 1-1 0 0,-1 6 31 0 0,12-22-165 0 0,0 1 0 0 0,1-1-1 0 0,0 1 1 0 0,0 0 0 0 0,1 0 0 0 0,1 1-1 0 0,-1-1 1 0 0,1 6 165 0 0,1-13-56 0 0,-1 1 0 0 0,1 0 0 0 0,0-1 0 0 0,1 1 0 0 0,-1 0 0 0 0,0-1-1 0 0,1 1 1 0 0,-1 0 0 0 0,1-1 0 0 0,0 1 0 0 0,0-1 0 0 0,0 1 0 0 0,0-1 0 0 0,0 0-1 0 0,1 1 1 0 0,-1-1 0 0 0,1 0 0 0 0,-1 0 0 0 0,1 0 0 0 0,0 0 0 0 0,0 0 0 0 0,0 0-1 0 0,0 0 1 0 0,0-1 0 0 0,0 1 0 0 0,1-1 0 0 0,-1 1 0 0 0,0-1 0 0 0,1 0 0 0 0,-1 0 0 0 0,1 0-1 0 0,-1 0 1 0 0,3 0 56 0 0,33 3-1013 0 0,0-5-10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36 280 15663 0 0,'-34'0'762'0'0,"32"0"-336"0"0,2 0-42 0 0,0 0-180 0 0,0 0 176 0 0,0 0 107 0 0,0 0 22 0 0,2-2 3 0 0,11-19 355 0 0,-7 13-615 0 0,-1-1 0 0 0,1 1 1 0 0,1 0-1 0 0,-1 0 0 0 0,6-4-252 0 0,49-38-192 0 0,1 2-1 0 0,19-7 193 0 0,-67 46-504 0 0,0 0 0 0 0,1 1 1 0 0,0 1-1 0 0,0 1 0 0 0,10-3 504 0 0,-24 8 2 0 0,0 1-1 0 0,0 0 1 0 0,0-1-1 0 0,0 1 1 0 0,0 0-1 0 0,-1 0 1 0 0,1 0 0 0 0,0 0-1 0 0,0 0 1 0 0,0 0-1 0 0,0 0 1 0 0,0 0-1 0 0,0 0 1 0 0,0 0-1 0 0,0 0 1 0 0,0 0 0 0 0,-1 1-1 0 0,1-1 1 0 0,0 0-1 0 0,0 1 1 0 0,0-1-1 0 0,0 0 1 0 0,-1 1-1 0 0,1-1 1 0 0,0 1-1 0 0,0-1 1 0 0,-1 1 0 0 0,1 0-1 0 0,0-1 1 0 0,-1 1-1 0 0,1 0 1 0 0,-1 0-1 0 0,1-1 1 0 0,-1 1-1 0 0,1 0 1 0 0,-1 0-2 0 0,1 3 100 0 0,0-1 0 0 0,0 1 0 0 0,-1 0 0 0 0,1-1 0 0 0,-1 1 0 0 0,0-1 0 0 0,0 1 0 0 0,-1 1-100 0 0,-1 17 2 0 0,0 1 1 0 0,-2-1-1 0 0,-1 0 0 0 0,-1 0 1 0 0,0 0-1 0 0,-2-1 0 0 0,-1 0-2 0 0,6-13-193 0 0,1 0 0 0 0,-1 0 0 0 0,0 8 193 0 0,-2 6-1930 0 0,2-10-4209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13823 0 0,'0'0'315'0'0,"0"0"45"0"0,0 0 21 0 0,0 0-49 0 0,-1 2-149 0 0,-2 4 56 0 0,0 1 0 0 0,0-1 1 0 0,-1 0-1 0 0,0 0 0 0 0,0 0 0 0 0,0 0 1 0 0,-3 2-240 0 0,-37 38 1578 0 0,31-34-1022 0 0,-208 219 1688 0 0,191-196-2244 0 0,-4 9 0 0 0,13-16 0 0 0,15-20 0 0 0,1 0 0 0 0,0 0 0 0 0,0 0 0 0 0,1 1 0 0 0,0 0 0 0 0,0 2 0 0 0,4-2-61 0 0,1-8-3 0 0,0 0 0 0 0,1 0-1 0 0,-1 0 1 0 0,0 0 0 0 0,0 0 0 0 0,1 0 0 0 0,-1 0 0 0 0,1-1 0 0 0,-1 1-1 0 0,1 0 1 0 0,-1-1 0 0 0,1 1 0 0 0,-1-1 0 0 0,1 0 0 0 0,0 1 0 0 0,-1-1-1 0 0,1 0 1 0 0,-1 0 0 0 0,2 0 64 0 0,33 0-5668 0 0,-10-3-576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17 15663 0 0,'0'0'356'0'0,"0"0"50"0"0,0 0 20 0 0,0 2-42 0 0,-3 4-308 0 0,2 0 0 0 0,-1 0 0 0 0,1 1 1 0 0,0-1-1 0 0,0 0 0 0 0,0 6-76 0 0,1-10 71 0 0,0-1 1 0 0,0 1-1 0 0,0-1 1 0 0,1 1 0 0 0,-1 0-1 0 0,0-1 1 0 0,1 1-1 0 0,-1-1 1 0 0,1 1 0 0 0,-1-1-1 0 0,1 1 1 0 0,0-1-1 0 0,0 0 1 0 0,0 1-1 0 0,0-1 1 0 0,0 0 0 0 0,0 1-1 0 0,0-1 1 0 0,0 0-1 0 0,0 0 1 0 0,0 0 0 0 0,1 0-1 0 0,-1 0 1 0 0,0 0-1 0 0,1-1 1 0 0,-1 1-1 0 0,1 0 1 0 0,-1-1 0 0 0,1 1-1 0 0,0 0-71 0 0,8 1 277 0 0,-1-1 0 0 0,0 0 1 0 0,0 0-1 0 0,1-1 0 0 0,-1 0 0 0 0,0 0 0 0 0,1-1 0 0 0,-1 0 0 0 0,0-1 0 0 0,0 0 1 0 0,4-2-278 0 0,12-4 76 0 0,-1-1 1 0 0,1-1 0 0 0,8-6-77 0 0,-28 13-255 0 0,0 0 1 0 0,0 0-1 0 0,-1 0 1 0 0,0-1-1 0 0,2-1 255 0 0,-2 2-152 0 0,2-4 2 0 0,-5-1 62 0 0,-1 7 74 0 0,0 1 1 0 0,1-1-1 0 0,-1 1 0 0 0,-1-1 1 0 0,1 0-1 0 0,0 1 0 0 0,0-1 1 0 0,0 1-1 0 0,0-1 0 0 0,0 1 1 0 0,0-1-1 0 0,-1 0 0 0 0,1 1 1 0 0,0-1-1 0 0,0 1 0 0 0,-1-1 1 0 0,1 1-1 0 0,0-1 0 0 0,-1 1 0 0 0,1-1 1 0 0,-1 1-1 0 0,1 0 0 0 0,0-1 1 0 0,-1 1-1 0 0,1 0 0 0 0,-1-1 1 0 0,0 1 13 0 0,0-1-68 0 0,-1 0 1 0 0,0 1 0 0 0,1-1 0 0 0,-1 1-1 0 0,0-1 1 0 0,0 1 0 0 0,1 0 0 0 0,-1 0-1 0 0,0 0 1 0 0,0 0 67 0 0,-4 0-187 0 0,-1 1 1 0 0,1-1-1 0 0,-1 1 0 0 0,1 1 0 0 0,-4 0 187 0 0,-13 7 0 0 0,0 0 0 0 0,1 2 0 0 0,0 0 0 0 0,0 2 0 0 0,2 0 0 0 0,-18 15 0 0 0,-6 8 0 0 0,1 3 0 0 0,-14 18 0 0 0,53-53 0 0 0,-5 4 0 0 0,1 1 0 0 0,0 1 0 0 0,0 0 0 0 0,0 0 0 0 0,1 0 0 0 0,-5 11 0 0 0,12-20 0 0 0,0-1 0 0 0,0 1 0 0 0,-1 0 0 0 0,1 0 0 0 0,0 0 0 0 0,0 0 0 0 0,0 0 0 0 0,0-1 0 0 0,0 1 0 0 0,0 0 0 0 0,0 0 0 0 0,0 0 0 0 0,0 0 0 0 0,0 0 0 0 0,0 0 0 0 0,1-1 0 0 0,-1 1 0 0 0,0 0 0 0 0,1 0 0 0 0,-1 0 0 0 0,0-1 0 0 0,1 1 0 0 0,6 8 0 0 0,-2-5 55 0 0,-1-1 0 0 0,0 0 1 0 0,1 0-1 0 0,0-1 0 0 0,-1 1 0 0 0,1-1 0 0 0,0 0 0 0 0,3 1-55 0 0,45 9 636 0 0,-20-4-606 0 0,-1 1-744 0 0,-9-3-765 0 0,0 0 0 0 0,12 0 1479 0 0,-14-3-6139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38 10135 0 0,'0'0'23'0'0,"-1"0"-1"0"0,1-1 1 0 0,-1 1-1 0 0,1 0 1 0 0,-1 0-1 0 0,1 0 1 0 0,0 0-1 0 0,-1-1 0 0 0,1 1 1 0 0,-1 0-1 0 0,1 0 1 0 0,0-1-1 0 0,-1 1 1 0 0,1 0-1 0 0,0-1 1 0 0,-1 1-1 0 0,1 0 1 0 0,0-1-1 0 0,0 1 1 0 0,-1-1-1 0 0,1 1 0 0 0,0 0 1 0 0,0-1-1 0 0,0 1 1 0 0,0-1-1 0 0,-1 1-22 0 0,2-1 27 0 0,-1-1-1 0 0,1 1 0 0 0,-1 0 0 0 0,1 0 0 0 0,-1-1 1 0 0,1 1-1 0 0,0 0 0 0 0,0 0 0 0 0,-1 0 1 0 0,1 0-1 0 0,0 0 0 0 0,0 0 0 0 0,0 0 0 0 0,0 0 1 0 0,0 0-1 0 0,0 0 0 0 0,1 1 0 0 0,-1-1-26 0 0,0 0 107 0 0,0 0-1 0 0,0 0 0 0 0,1 0 0 0 0,-1 0 1 0 0,0 1-1 0 0,0-1 0 0 0,0 0 0 0 0,1 1 0 0 0,-1-1 1 0 0,0 1-1 0 0,0-1 0 0 0,1 1 0 0 0,-1 0 1 0 0,0 0-1 0 0,1-1 0 0 0,-1 1 0 0 0,1 0 1 0 0,-1 0-1 0 0,0 0 0 0 0,1 0 0 0 0,-1 1 1 0 0,0-1-1 0 0,1 0 0 0 0,-1 1 0 0 0,0-1-106 0 0,0 1 108 0 0,0 0 0 0 0,0-1 0 0 0,0 1 0 0 0,0 0 0 0 0,0 0-1 0 0,0 0 1 0 0,-1 0 0 0 0,1 0 0 0 0,0 0 0 0 0,-1 0 0 0 0,1 1-1 0 0,-1-1 1 0 0,1 0 0 0 0,-1 0 0 0 0,0 0 0 0 0,1 0 0 0 0,-1 1 0 0 0,0-1-1 0 0,0 0 1 0 0,0 0 0 0 0,0 1 0 0 0,0-1 0 0 0,0 0 0 0 0,0 0 0 0 0,0 1-1 0 0,0-1 1 0 0,-1 1-108 0 0,-2 16 164 0 0,-1 1 1 0 0,-1-1-1 0 0,-1 0 0 0 0,-3 7-164 0 0,-34 71 75 0 0,27-62 252 0 0,-176 332 1296 0 0,84-170-1641 0 0,78-136 42 0 0,5-8-2080 0 0,-6 3 2056 0 0,3-9-4217 0 0,18-32 2682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1:5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101 116 13823 0 0,'0'0'315'0'0,"0"0"45"0"0,0 0 21 0 0,0 0-49 0 0,1 1-220 0 0,14 9-29 0 0,-11-7 125 0 0,0 0 0 0 0,0-1 0 0 0,0 0 1 0 0,0 0-1 0 0,0 0 0 0 0,1 0 0 0 0,-1 0 0 0 0,0-1 0 0 0,4 1-208 0 0,8 1 306 0 0,-1 0 0 0 0,1-1 0 0 0,0-1 0 0 0,-1 0 0 0 0,1-1 0 0 0,0-1 0 0 0,12-2-306 0 0,-17 2 2 0 0,-4 1-17 0 0,-1-1-1 0 0,1 0 1 0 0,-1 0-1 0 0,1-1 1 0 0,-1 0 0 0 0,1 0-1 0 0,-1-1 1 0 0,0 1-1 0 0,0-1 1 0 0,0-1-1 0 0,0 1 1 0 0,-1-1 0 0 0,1 0-1 0 0,-1 0 1 0 0,0-1-1 0 0,0 1 1 0 0,-1-1-1 0 0,1 0 1 0 0,-1-1 0 0 0,0 1-1 0 0,-1-1 1 0 0,1 1-1 0 0,-1-1 1 0 0,0 0-1 0 0,0-1 1 0 0,0-3 15 0 0,-2 9-60 0 0,-1 0-1 0 0,1-1 1 0 0,-1 1 0 0 0,1 0 0 0 0,-1-1-1 0 0,0 1 1 0 0,0-1 0 0 0,0 1 0 0 0,0-1-1 0 0,0 1 1 0 0,0-1 0 0 0,0 1-1 0 0,0 0 1 0 0,-1-1 0 0 0,1 1 0 0 0,0-1-1 0 0,-1 1 1 0 0,1 0 0 0 0,-1-1 0 0 0,0 1-1 0 0,1 0 1 0 0,-1 0 0 0 0,0-1 0 0 0,0 1-1 0 0,0 0 1 0 0,0 0 0 0 0,0 0 0 0 0,0 0-1 0 0,0 0 1 0 0,0 0 0 0 0,0 1 0 0 0,-2-2 60 0 0,1 1-101 0 0,-1 0 0 0 0,1 0 1 0 0,-1 1-1 0 0,0-1 1 0 0,1 1-1 0 0,-1-1 0 0 0,0 1 1 0 0,1 0-1 0 0,-1 0 1 0 0,0 0-1 0 0,1 1 0 0 0,-1-1 1 0 0,0 0-1 0 0,1 1 0 0 0,-1 0 1 0 0,1 0-1 0 0,-2 0 101 0 0,-14 6 119 0 0,0 2 1 0 0,1 0-1 0 0,-1 1 0 0 0,-1 3-119 0 0,-66 48 789 0 0,68-48-671 0 0,-14 11 34 0 0,1 2 0 0 0,2 1 0 0 0,1 1 0 0 0,-2 5-152 0 0,19-21 0 0 0,1 0 0 0 0,-4 8 0 0 0,11-16 0 0 0,-1 0 0 0 0,1 0 0 0 0,0 0 0 0 0,1 0 0 0 0,-1 1 0 0 0,1-1 0 0 0,-1 0 0 0 0,1 1 0 0 0,1 0 0 0 0,-1 2 0 0 0,1-5 30 0 0,0 0 0 0 0,0 0 0 0 0,1 0 0 0 0,-1 0-1 0 0,1 0 1 0 0,-1 0 0 0 0,1 0 0 0 0,0 0 0 0 0,0 0 0 0 0,0 0 0 0 0,0 0-1 0 0,0 0 1 0 0,0 0 0 0 0,0 0 0 0 0,0-1 0 0 0,1 1 0 0 0,-1-1-1 0 0,1 1 1 0 0,0-1 0 0 0,-1 1 0 0 0,1-1 0 0 0,0 0 0 0 0,0 0-1 0 0,0 0 1 0 0,-1 0 0 0 0,1 0 0 0 0,0 0 0 0 0,2 0-30 0 0,6 2 160 0 0,0 0 1 0 0,0-1-1 0 0,1 0 0 0 0,-1-1 1 0 0,4 0-161 0 0,-8 0-24 0 0,46 2-1364 0 0,-17-5-3200 0 0,-5-2-1026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2:0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 15663 0 0,'0'0'356'0'0,"0"0"50"0"0,0 0 20 0 0,1 3-42 0 0,0-2-374 0 0,-1 1-1 0 0,1 0 0 0 0,-1-1 0 0 0,1 1 1 0 0,-1 0-1 0 0,0-1 0 0 0,0 1 1 0 0,0 0-1 0 0,0 0 0 0 0,0-1 0 0 0,0 1 1 0 0,0 0-1 0 0,-1-1 0 0 0,1 1 1 0 0,0 0-10 0 0,-12 29 186 0 0,2-3 559 0 0,0 15-373 0 0,1 0 1 0 0,3 1-1 0 0,0 18-372 0 0,-3 10 0 0 0,8-49 931 0 0,2-24-837 0 0,0 0 0 0 0,0 0 0 0 0,0 0 0 0 0,0-1 0 0 0,0 1 0 0 0,0 0 1 0 0,0-1-1 0 0,0 1 0 0 0,-1 0 0 0 0,1-1 0 0 0,0 0-94 0 0,1-2 66 0 0,20-27-62 0 0,1 1 0 0 0,2 2 0 0 0,1 0 0 0 0,22-18-4 0 0,-33 33 0 0 0,1 0 0 0 0,14-8 0 0 0,-9 6 0 0 0,13-11 0 0 0,-10 5-284 0 0,1 2-1 0 0,0 0 0 0 0,2 1 1 0 0,0 2-1 0 0,0 1 1 0 0,2 1-1 0 0,4 0 285 0 0,-30 13-214 0 0,1 0-1 0 0,-1 0 1 0 0,1 0-1 0 0,-1 0 1 0 0,0 1 0 0 0,2-1 214 0 0,-3 1-1450 0 0,-2 0-71 0 0,0 0-14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2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82 139 15663 0 0,'0'0'356'0'0,"0"0"50"0"0,0 0 20 0 0,0 0-42 0 0,2 0-250 0 0,8 1 115 0 0,1 0 1 0 0,0-1 0 0 0,0 0 0 0 0,0 0 0 0 0,0-2-1 0 0,0 1-249 0 0,68-16 2483 0 0,-65 13-2378 0 0,-2 1-373 0 0,-1 0-1 0 0,0-1 0 0 0,0-1 1 0 0,0 0-1 0 0,-1-1 1 0 0,1 0-1 0 0,5-5 269 0 0,-15 11-39 0 0,-1 0-1 0 0,0 0 1 0 0,0 0-1 0 0,0 0 1 0 0,1-1 0 0 0,-1 1-1 0 0,0 0 1 0 0,0 0-1 0 0,0 0 1 0 0,0 0 0 0 0,1-1-1 0 0,-1 1 1 0 0,0 0-1 0 0,0 0 1 0 0,0-1-1 0 0,0 1 1 0 0,0 0 0 0 0,0 0-1 0 0,0-1 1 0 0,1 1-1 0 0,-1 0 1 0 0,0 0-1 0 0,0-1 1 0 0,0 1 0 0 0,0 0-1 0 0,0 0 1 0 0,0-1-1 0 0,0 1 1 0 0,0 0-1 0 0,-1 0 1 0 0,1-1 0 0 0,0 1-1 0 0,0 0 1 0 0,0 0-1 0 0,0-1 1 0 0,0 1-1 0 0,0 0 1 0 0,0 0 0 0 0,0 0-1 0 0,-1-1 1 0 0,1 1-1 0 0,0 0 1 0 0,0 0-1 0 0,0 0 40 0 0,-10-8-860 0 0,7 7 895 0 0,3 1-55 0 0,-1 0-1 0 0,1 0 1 0 0,0-1-1 0 0,-1 1 1 0 0,1 0-1 0 0,0 0 1 0 0,-1-1-1 0 0,1 1 1 0 0,0 0-1 0 0,-1 0 1 0 0,1-1-1 0 0,0 1 1 0 0,0 0 0 0 0,-1-1-1 0 0,1 1 1 0 0,0 0-1 0 0,0-1 1 0 0,0 1-1 0 0,0-1 1 0 0,0 1-1 0 0,-1 0 1 0 0,1-1-1 0 0,0 1 1 0 0,0-1-1 0 0,0 1 1 0 0,0 0-1 0 0,0-1 1 0 0,0 1-1 0 0,0-1 1 0 0,0 1-1 0 0,0 0 1 0 0,0-1-1 0 0,0 1 1 0 0,1-1-1 0 0,-1 1 1 0 0,0 0-1 0 0,0-1 1 0 0,0 1 0 0 0,0 0-1 0 0,1-1 1 0 0,-1 1-1 0 0,0 0 1 0 0,0-1-1 0 0,1 1 1 0 0,-1 0-1 0 0,0-1 1 0 0,1 1-1 0 0,-1 0 1 0 0,0 0-1 0 0,1 0 21 0 0,-1-1-76 0 0,0 0 0 0 0,0 0 0 0 0,0 0 0 0 0,-1 0 0 0 0,1 0 1 0 0,0 0-1 0 0,0 0 0 0 0,0 0 0 0 0,-1 0 0 0 0,1 0 0 0 0,-1 0 0 0 0,1 0 0 0 0,0 0 0 0 0,-1 0 0 0 0,0 0 0 0 0,1 1 0 0 0,-1-1 0 0 0,0-1 76 0 0,0 1-169 0 0,0 0 66 0 0,0-1-1 0 0,-1 1 1 0 0,1-1-1 0 0,-1 1 1 0 0,1-1-1 0 0,-1 1 0 0 0,1 0 1 0 0,-1 0-1 0 0,0 0 1 0 0,0 0-1 0 0,0 0 1 0 0,0 0-1 0 0,1 0 1 0 0,-1 1-1 0 0,0-1 1 0 0,0 1-1 0 0,0-1 0 0 0,0 1 1 0 0,0 0-1 0 0,0 0 1 0 0,-1 0-1 0 0,1 0 1 0 0,0 0-1 0 0,-1 0 104 0 0,-8 2-20 0 0,0 0 0 0 0,-1 0-1 0 0,1 1 1 0 0,0 0 20 0 0,3-1 284 0 0,-8 3 147 0 0,0 0-1 0 0,0 1 1 0 0,0 1 0 0 0,1 0 0 0 0,0 1 0 0 0,-3 3-431 0 0,9-5 245 0 0,0 1 0 0 0,1-1 1 0 0,0 2-1 0 0,1-1 0 0 0,0 1 0 0 0,0 0 0 0 0,0 0 1 0 0,1 1-1 0 0,1 0 0 0 0,-4 6-245 0 0,5-8 76 0 0,1 0 1 0 0,0 0-1 0 0,1 0 1 0 0,0 0-1 0 0,0 0 1 0 0,0 1-1 0 0,1-1 0 0 0,0 0 1 0 0,0 1-1 0 0,1-1 1 0 0,0 1-1 0 0,0 0 1 0 0,1-1-1 0 0,0 0 1 0 0,0 1-1 0 0,1-1 0 0 0,0 0 1 0 0,0 1-1 0 0,1-1 1 0 0,0 0-1 0 0,2 5-76 0 0,2 0 110 0 0,0 0-1 0 0,1 0 1 0 0,0 0-1 0 0,0-1 0 0 0,2 0 1 0 0,5 5-110 0 0,-10-11-3 0 0,0-1-1 0 0,1 0 1 0 0,-1 0 0 0 0,1-1 0 0 0,0 1-1 0 0,0-1 1 0 0,0-1 0 0 0,0 1 0 0 0,0-1-1 0 0,1 0 1 0 0,-1 0 0 0 0,1-1 0 0 0,-1 0-1 0 0,1 0 1 0 0,1 0 3 0 0,4-1-349 0 0,0-1 0 0 0,0 0 0 0 0,0 0 0 0 0,0-2 0 0 0,0 1 0 0 0,0-1 0 0 0,0-1 349 0 0,27-10-2991 0 0,11-7 2991 0 0,-37 16-176 0 0,55-26-1870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15663 0 0,'0'0'356'0'0,"0"0"50"0"0,0 0 20 0 0,0 0-42 0 0,-2 1-250 0 0,0 2-133 0 0,0-1 1 0 0,-1 0 0 0 0,1 1-1 0 0,0 0 1 0 0,1-1 0 0 0,-1 1-1 0 0,0 0 1 0 0,1 0 0 0 0,-1 0-1 0 0,0 2-1 0 0,-2 6-2 0 0,-33 62 2 0 0,-17 51 0 0 0,42-97 0 0 0,-2-1 0 0 0,0 0 0 0 0,-13 16 0 0 0,-6 12 0 0 0,-15 29 0 0 0,-3-3 0 0 0,-4-2 0 0 0,-25 24 0 0 0,46-61 0 0 0,20-22 0 0 0,-1-2 0 0 0,0 0 0 0 0,-6 3 0 0 0,7-7-253 0 0,-16 13-5112 0 0,-24 17 5365 0 0,45-38-2046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2:0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15663 0 0,'0'0'719'0'0,"0"0"-20"0"0,-4 7 35 0 0,-47 99 2630 0 0,-33 50-3053 0 0,18-37 601 0 0,-124 209 291 0 0,4-9-1289 0 0,141-226-1074 0 0,32-65-1701 0 0,9-15-4302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12:0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17503 0 0,'0'0'399'0'0,"0"0"60"0"0,0 0 21 0 0,0 0-59 0 0,1 2-276 0 0,0 0 8 0 0,0 0-1 0 0,0 0 1 0 0,0 0-1 0 0,-1 0 1 0 0,1 1-1 0 0,-1-1 1 0 0,1 0 0 0 0,-1 1-1 0 0,0-1 1 0 0,0 0-1 0 0,0 1 1 0 0,0 1-153 0 0,-4 37 2384 0 0,3-33-2511 0 0,-2 10 96 0 0,1-11-651 0 0,1 1 0 0 0,0 0 0 0 0,1 0 1 0 0,0 5 681 0 0,1-3-7506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2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322 248 8287 0 0,'0'0'191'0'0,"0"0"26"0"0,3-1 9 0 0,-2 1-171 0 0,3 0 9 0 0,7-10 123 0 0,-10 8 201 0 0,-1 2 110 0 0,0 0 12 0 0,0 0 2 0 0,0 0 0 0 0,2-1 0 0 0,8-5 0 0 0,-8 4-69 0 0,-2 2-222 0 0,0 0 166 0 0,2-2-190 0 0,0 1 0 0 0,0-1-1 0 0,0 0 1 0 0,0 0 0 0 0,0 1 0 0 0,1-1-1 0 0,1 0-196 0 0,-3 2 132 0 0,2-3 39 0 0,1 0-1 0 0,0-1 0 0 0,-1 1 1 0 0,0-1-1 0 0,1 1 0 0 0,-1-1 1 0 0,-1 0-1 0 0,2-1-170 0 0,-1 0 156 0 0,0 0 1 0 0,1 1-1 0 0,-1-1 0 0 0,1 1 0 0 0,1 0-156 0 0,33-27 0 0 0,-24 20 0 0 0,0 1 0 0 0,-1-2 0 0 0,0 0 0 0 0,-1 0 0 0 0,8-12 0 0 0,-12 13 0 0 0,-3 0 0 0 0,-5 10-3 0 0,0 1-1 0 0,0-1 1 0 0,0 1-1 0 0,0-1 0 0 0,0 1 1 0 0,0-1-1 0 0,0 1 1 0 0,0 0-1 0 0,0-1 1 0 0,0 1-1 0 0,0-1 1 0 0,-1 1-1 0 0,1-1 0 0 0,0 1 1 0 0,0-1-1 0 0,-1 1 1 0 0,1 0-1 0 0,0-1 4 0 0,-1 0-38 0 0,0 0-1 0 0,0 1 1 0 0,1-1 0 0 0,-1 0-1 0 0,0 1 1 0 0,0-1-1 0 0,0 0 1 0 0,0 1 0 0 0,0 0-1 0 0,0-1 1 0 0,0 1-1 0 0,0-1 1 0 0,0 1-1 0 0,0 0 1 0 0,0 0 0 0 0,0-1-1 0 0,0 1 1 0 0,0 0-1 0 0,0 0 1 0 0,0 0 38 0 0,-24 4-705 0 0,11-2 416 0 0,2 1 261 0 0,0 0 0 0 0,0 0 0 0 0,0 1 0 0 0,0 1 0 0 0,1 0 0 0 0,-2 1 28 0 0,-28 12 2 0 0,16-8 139 0 0,0 2 0 0 0,0 0 0 0 0,1 2 0 0 0,-17 13-141 0 0,5-1 410 0 0,1 3 0 0 0,-16 17-410 0 0,43-38 46 0 0,-9 7 54 0 0,1 2 0 0 0,1-1 1 0 0,1 2-1 0 0,-6 8-100 0 0,16-20 9 0 0,1-1 0 0 0,0 1 0 0 0,0 0 0 0 0,0 0 0 0 0,1 0 0 0 0,0 0 0 0 0,0 0 0 0 0,1 0 0 0 0,-1 0-1 0 0,1 1 1 0 0,1-1 0 0 0,-1 1 0 0 0,1-1 0 0 0,0 0 0 0 0,1 1 0 0 0,0-1 0 0 0,0 1 0 0 0,0-1-9 0 0,0 1 87 0 0,1 0-1 0 0,0 0 1 0 0,1 0-1 0 0,0-1 1 0 0,0 1-1 0 0,0-1 1 0 0,0 0 0 0 0,1 0-1 0 0,0 0 1 0 0,4 4-87 0 0,-4-7 63 0 0,-1 1 1 0 0,1-1-1 0 0,0 0 1 0 0,0-1-1 0 0,0 1 1 0 0,0 0 0 0 0,0-1-1 0 0,0 0 1 0 0,1 0-1 0 0,-1-1 1 0 0,1 1 0 0 0,0-1-1 0 0,-1 0 1 0 0,1 0-1 0 0,0 0 1 0 0,3-1-64 0 0,6 0 21 0 0,1-1 1 0 0,-1 0-1 0 0,0-1 1 0 0,1-1-1 0 0,-1 0 1 0 0,0-1-1 0 0,-1-1 1 0 0,6-2-22 0 0,0 0-3 0 0,2 1 1 0 0,-1 1 0 0 0,7-1 2 0 0,-11 3 0 0 0,-1-1 0 0 0,-15 4-44 0 0,1 0-1 0 0,-1 0 0 0 0,1 1 1 0 0,-1-1-1 0 0,1 0 0 0 0,-1 1 1 0 0,1-1-1 0 0,-1 0 0 0 0,1 1 1 0 0,-1-1-1 0 0,0 1 0 0 0,1-1 1 0 0,-1 1-1 0 0,1-1 0 0 0,-1 1 1 0 0,0-1-1 0 0,0 1 0 0 0,1-1 1 0 0,-1 1-1 0 0,0-1 0 0 0,0 1 0 0 0,0-1 1 0 0,1 1-1 0 0,-1 0 0 0 0,0-1 1 0 0,0 1-1 0 0,0-1 0 0 0,0 1 1 0 0,0 0-1 0 0,0-1 0 0 0,0 1 1 0 0,0-1-1 0 0,0 1 0 0 0,-1 0 1 0 0,1-1 44 0 0,-6 21-3423 0 0,5-19-2031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2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11975 0 0,'0'0'267'0'0,"0"0"42"0"0,0 0 17 0 0,-1 2-28 0 0,-1 1-283 0 0,1 0-1 0 0,0 1 1 0 0,0-1-1 0 0,0 1 1 0 0,0-1-1 0 0,0 1 1 0 0,1-1-1 0 0,0 1 0 0 0,-1-1 1 0 0,1 1-1 0 0,1 0 1 0 0,-1-1-1 0 0,0 1 1 0 0,1-1-1 0 0,0 1 1 0 0,0-1-1 0 0,1 4-14 0 0,2 4 158 0 0,0-1 0 0 0,1 0-1 0 0,0 0 1 0 0,0-1 0 0 0,3 5-158 0 0,15 17 489 0 0,1-1 0 0 0,1-1 0 0 0,23 21-489 0 0,93 73 1090 0 0,46 15 177 0 0,-90-68 106 0 0,30 30-1373 0 0,-103-79 9 0 0,-1 2 0 0 0,4 6-9 0 0,-18-20-1 0 0,-2 1 1 0 0,1 1 0 0 0,-1-1 0 0 0,-1 1 0 0 0,1 0-1 0 0,-2 1 1 0 0,1 1 0 0 0,-4-6 0 0 0,0 0-1 0 0,-1 0 1 0 0,0 1 0 0 0,0-1-1 0 0,-1 1 1 0 0,0-1-1 0 0,0 0 1 0 0,0 1 0 0 0,-1-1-1 0 0,0 0 1 0 0,-1 1-1 0 0,0-1 1 0 0,0 0 0 0 0,0 0-1 0 0,-1 0 1 0 0,0 0 0 0 0,-5 11 16 0 0,-1-1-1 0 0,-1 0 1 0 0,0-1 0 0 0,-1 0-1 0 0,-8 8-15 0 0,0-3 257 0 0,0-2 0 0 0,0 0 0 0 0,-2-1 1 0 0,0-1-1 0 0,-1-1 0 0 0,-24 12-257 0 0,-29 13 532 0 0,-45 16-532 0 0,25-13-99 0 0,35-16 141 0 0,-31 17-2772 0 0,71-36 1216 0 0,0-2-20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4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6447 0 0,'0'4'142'0'0,"0"-1"-103"0"0,-1 1 0 0 0,1 0 0 0 0,-1-1 0 0 0,0 1 0 0 0,0-1 0 0 0,0 1 0 0 0,0-1 0 0 0,-1 1 0 0 0,0-1 0 0 0,-1 2-39 0 0,-24 36 147 0 0,-2 1-79 0 0,8-5 864 0 0,-6 13 109 0 0,19-35-812 0 0,0 0-1 0 0,-8 9-228 0 0,7-10 530 0 0,0-1 1 0 0,2 2-1 0 0,-1 1-530 0 0,0 4 20 0 0,5-15-21 0 0,-8 13-2 0 0,2-7 3 0 0,-5 2-241 0 0,10-12-526 0 0,-4 3-1305 0 0,-1 4-1424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316 560 4607 0 0,'0'0'2'0'0,"-2"4"32"0"0,0 0 0 0 0,0 0 1 0 0,0 0-1 0 0,0 0 0 0 0,-1 0 1 0 0,1 0-1 0 0,-1-1 1 0 0,0 0-1 0 0,0 1 0 0 0,0-1 1 0 0,-1 0-1 0 0,1 0 0 0 0,-1 0-34 0 0,-13 8 479 0 0,0 1 0 0 0,1 0-1 0 0,0 2 1 0 0,-13 14-479 0 0,24-22 127 0 0,2-3-64 0 0,0 0 1 0 0,-1-1-1 0 0,1 1 1 0 0,0-1 0 0 0,-1 1-1 0 0,-3 0-63 0 0,3 0 100 0 0,4-3-81 0 0,0 0-1 0 0,0 1 0 0 0,0-1 1 0 0,0 0-1 0 0,-1 0 1 0 0,1 0-1 0 0,0 0 1 0 0,0 1-1 0 0,-1-1 1 0 0,1 0-1 0 0,0 0 1 0 0,0 0-1 0 0,-1 0 0 0 0,1 0 1 0 0,0 0-1 0 0,0 1 1 0 0,-1-1-1 0 0,1 0 1 0 0,0 0-1 0 0,0 0 1 0 0,-1 0-1 0 0,1 0 1 0 0,0 0-1 0 0,-1 0 0 0 0,1 0 1 0 0,0 0-1 0 0,0 0 1 0 0,-1-1-1 0 0,1 1 1 0 0,0 0-1 0 0,0 0 1 0 0,-1 0-1 0 0,1 0 1 0 0,0 0-1 0 0,0 0 0 0 0,-1-1 1 0 0,1 1-1 0 0,0 0-18 0 0,0-12 1242 0 0,1 7-900 0 0,1 0 0 0 0,0 1 0 0 0,0-1 0 0 0,0 0 0 0 0,0 0-342 0 0,28-40 0 0 0,36-39 0 0 0,-35 46 0 0 0,4-7 0 0 0,130-157 0 0 0,-125 158 0 0 0,2 2 0 0 0,2 2 0 0 0,19-13 0 0 0,-48 41 0 0 0,1 1 0 0 0,0 0 0 0 0,1 1 0 0 0,1 1 0 0 0,-1 0 0 0 0,1 2 0 0 0,6-2 0 0 0,-21 8 17 0 0,0 0 0 0 0,0 0 0 0 0,1 1 0 0 0,-1 0 0 0 0,0-1 0 0 0,0 1 0 0 0,1 0 0 0 0,-1 0 0 0 0,0 1 0 0 0,1-1 0 0 0,-1 1 0 0 0,0 0 0 0 0,0-1 0 0 0,0 1 0 0 0,0 1 0 0 0,0-1 0 0 0,0 0 0 0 0,0 1 0 0 0,0 0 0 0 0,2 1-17 0 0,-2 0 37 0 0,0-1 0 0 0,0 1 0 0 0,0 0-1 0 0,-1 1 1 0 0,0-1 0 0 0,1 0 0 0 0,-1 1 0 0 0,0-1 0 0 0,0 1 0 0 0,-1 0 0 0 0,1-1 0 0 0,-1 1 0 0 0,0 0 0 0 0,0 0 0 0 0,0 0 0 0 0,0 2-37 0 0,2 31 223 0 0,-1 0 1 0 0,-1 1-1 0 0,-3-1 1 0 0,0 0-1 0 0,-9 34-223 0 0,6-46 0 0 0,-2-1 0 0 0,-1 0 0 0 0,-1 0 0 0 0,1-1 0 0 0,-3 2 0 0 0,-1 0 0 0 0,-2-1 0 0 0,0-1 0 0 0,-1 0 0 0 0,-13 14 0 0 0,12-15 0 0 0,-2-1 0 0 0,-1 0 0 0 0,0-1 0 0 0,-2-1 0 0 0,-7 4 0 0 0,-3 4 0 0 0,-20 17 0 0 0,-2-2 0 0 0,-2-3 0 0 0,-1-2 0 0 0,-2-3 0 0 0,-2-2 0 0 0,-49 18 0 0 0,88-41 0 0 0,-10 4 0 0 0,-1-1 0 0 0,-9 1 0 0 0,18-7 0 0 0,22-5 0 0 0,1-1 0 0 0,-1 0 0 0 0,0 0 0 0 0,1 0 0 0 0,-1 0 0 0 0,0 0 0 0 0,1 0 0 0 0,-1 0 0 0 0,0 0 0 0 0,1 0 0 0 0,-1 0 0 0 0,0 0 0 0 0,1 0 0 0 0,-1-1 0 0 0,0 1 0 0 0,0 0 0 0 0,0-1-8 0 0,1 1 0 0 0,-1-1-1 0 0,0 0 1 0 0,0 1-1 0 0,0-1 1 0 0,1 0 0 0 0,-1 1-1 0 0,0-1 1 0 0,1 0-1 0 0,-1 0 1 0 0,0 0 0 0 0,1 0-1 0 0,-1 0 1 0 0,1 1-1 0 0,0-1 1 0 0,-1 0 0 0 0,1 0-1 0 0,0 0 1 0 0,-1 0-1 0 0,1 0 1 0 0,0 0 0 0 0,0 0-1 0 0,0 0 1 0 0,0-1 0 0 0,0 1-1 0 0,0 0 1 0 0,0 0-1 0 0,0 0 1 0 0,0 0 0 0 0,1 0-1 0 0,-1 0 1 0 0,0 0-1 0 0,1 0 1 0 0,-1 0 0 0 0,1 1-1 0 0,-1-1 1 0 0,1 0 8 0 0,2-6-299 0 0,1 1-1 0 0,0 1 1 0 0,0-1 0 0 0,0 0-1 0 0,2 0 300 0 0,-3 3-293 0 0,19-24-3799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4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86 214 8287 0 0,'0'0'191'0'0,"0"0"26"0"0,0 0 9 0 0,2 1-34 0 0,23 19 310 0 0,-22-18-327 0 0,1 1-1 0 0,0 0 1 0 0,-1-1-1 0 0,1 0 1 0 0,1 0-1 0 0,-1 0 1 0 0,0 0-1 0 0,0-1 1 0 0,1 0-1 0 0,-1 0 1 0 0,0 0-1 0 0,1 0 1 0 0,-1-1-1 0 0,1 1 0 0 0,0-1 1 0 0,-1 0-1 0 0,1-1 1 0 0,-1 1-1 0 0,1-1 1 0 0,-1 0-1 0 0,4-1-174 0 0,37-15 0 0 0,9-6 0 0 0,-48 20 0 0 0,3-1 0 0 0,-1-1 0 0 0,1 0 0 0 0,-1-1 0 0 0,1 0 0 0 0,-2-1 0 0 0,8-6 0 0 0,8-11 0 0 0,9-12 0 0 0,-5 3 0 0 0,-22 29-97 0 0,-2-1 0 0 0,1 0-1 0 0,-1-1 1 0 0,1 1 0 0 0,-1 0-1 0 0,-1-1 1 0 0,1 0 0 0 0,-1 0-1 0 0,1-4 98 0 0,-2 8-508 0 0,-8-4-812 0 0,6 6 1258 0 0,1-1 0 0 0,-1 1 0 0 0,1-1 0 0 0,-1 1 0 0 0,0-1 0 0 0,1 1 0 0 0,-1-1 0 0 0,0 1 0 0 0,1 0 0 0 0,-1-1 0 0 0,0 1 0 0 0,1 0 0 0 0,-1 0 0 0 0,0-1 0 0 0,0 1 0 0 0,1 0 0 0 0,-1 0 0 0 0,0 0 62 0 0,-5 0-245 0 0,1 0 0 0 0,-1 1 0 0 0,0 0 0 0 0,1 0 0 0 0,-1 0 0 0 0,1 0 0 0 0,-1 1 0 0 0,1 0 0 0 0,-1 0 245 0 0,-47 25 33 0 0,33-16-105 0 0,-19 10 640 0 0,0 1 0 0 0,2 2 0 0 0,0 1 0 0 0,2 2 0 0 0,1 1 0 0 0,-6 9-568 0 0,28-23 410 0 0,0 1 0 0 0,0 0-1 0 0,2 0 1 0 0,0 1-1 0 0,-5 11-409 0 0,12-22 86 0 0,1 1 0 0 0,0 0-1 0 0,0 0 1 0 0,1 1 0 0 0,-1-1-1 0 0,1 0 1 0 0,1 0-1 0 0,-1 1 1 0 0,1-1 0 0 0,0 0-1 0 0,1 1 1 0 0,-1-1 0 0 0,1 0-1 0 0,0 0 1 0 0,1 1 0 0 0,0-1-1 0 0,0 1-85 0 0,0-3 55 0 0,-1 1-1 0 0,1 0 1 0 0,1-1-1 0 0,-1 0 1 0 0,1 0 0 0 0,-1 0-1 0 0,1 0 1 0 0,0 0-1 0 0,1 0 1 0 0,-1-1-1 0 0,1 1 1 0 0,-1-1-1 0 0,1 0 1 0 0,0 0-1 0 0,0 0 1 0 0,1-1 0 0 0,-1 1-1 0 0,0-1 1 0 0,1 0-1 0 0,0-1 1 0 0,-1 1-1 0 0,3 0-54 0 0,8 1 0 0 0,0-1 0 0 0,0 0 0 0 0,0-1 0 0 0,1-1 0 0 0,-1-1 0 0 0,1 0 0 0 0,17-3 0 0 0,1-2 0 0 0,6-2 0 0 0,-7 0-92 0 0,0 2-938 0 0,1-3 0 0 0,-1-1 0 0 0,-1-1 0 0 0,8-5 1030 0 0,-4-3-4772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4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43 10135 0 0,'21'-41'1168'0'0,"-20"39"-797"0"0,-1 2 117 0 0,0 0 21 0 0,-2 1-465 0 0,0 0-1 0 0,1 0 1 0 0,-1 1-1 0 0,1-1 0 0 0,0 0 1 0 0,-1 0-1 0 0,1 1 0 0 0,0-1 1 0 0,0 1-1 0 0,0-1 1 0 0,0 1-1 0 0,0-1 0 0 0,0 1-43 0 0,-1 1 44 0 0,-46 71 422 0 0,3 3-1 0 0,-21 52-465 0 0,-59 161 780 0 0,32-69-443 0 0,56-147-337 0 0,-22 31 0 0 0,-10 19 0 0 0,36-64-220 0 0,14-26-1233 0 0,-12 29 1453 0 0,30-60-438 0 0,-1-1 1 0 0,1 1 0 0 0,-1-1-1 0 0,1 1 1 0 0,-1-1-1 0 0,0 0 1 0 0,0 0-1 0 0,0 0 1 0 0,-1 1 437 0 0,1-1-2046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4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11975 0 0,'0'0'267'0'0,"0"0"42"0"0,0 0 17 0 0,0 0-28 0 0,0 0-126 0 0,4 2 204 0 0,4 2-174 0 0,0 0 0 0 0,1 0 0 0 0,0 0 0 0 0,0-1 0 0 0,0-1 0 0 0,0 0 0 0 0,0 0 0 0 0,1 0 0 0 0,-1-1 0 0 0,4-1-202 0 0,19 1 390 0 0,13 1 19 0 0,-1-3-1 0 0,1-1 1 0 0,1-2-409 0 0,204-44 97 0 0,54-6-1335 0 0,-262 48-4549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5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315 266 13823 0 0,'0'0'315'0'0,"0"0"45"0"0,0 0 21 0 0,1 1-49 0 0,16 12-208 0 0,-15-11-84 0 0,1-1 0 0 0,-1 0-1 0 0,0 1 1 0 0,1-1 0 0 0,-1 0-1 0 0,1-1 1 0 0,0 1 0 0 0,-1 0-1 0 0,1-1 1 0 0,0 0 0 0 0,-1 1-1 0 0,1-1 1 0 0,0 0 0 0 0,0 0-1 0 0,-1-1 1 0 0,1 1 0 0 0,0 0-1 0 0,1-1-39 0 0,7-2 370 0 0,0-1-1 0 0,1 0 0 0 0,8-5-369 0 0,4-1 218 0 0,4 0-193 0 0,-1-2-1 0 0,0-1 1 0 0,-1-1 0 0 0,0-1-1 0 0,-1-1 1 0 0,-1-1-1 0 0,-1-1 1 0 0,0-2 0 0 0,10-11-25 0 0,-30 27-60 0 0,-1 1 0 0 0,1-1 0 0 0,-1 1 1 0 0,0-1-1 0 0,0 0 0 0 0,0 1 0 0 0,0-1 1 0 0,-1 0-1 0 0,1 0 0 0 0,-1-1 0 0 0,0-3 60 0 0,0 7-101 0 0,-1 0 0 0 0,0-1-1 0 0,0 1 1 0 0,0-1 0 0 0,0 1-1 0 0,0-1 1 0 0,0 1 0 0 0,0-1-1 0 0,0 1 1 0 0,-1 0 0 0 0,1-1-1 0 0,0 1 1 0 0,-1-1 0 0 0,0 1-1 0 0,1 0 1 0 0,-1-1 0 0 0,0 1-1 0 0,1 0 1 0 0,-1 0 0 0 0,0 0-1 0 0,0-1 1 0 0,0 1 0 0 0,0 0-1 0 0,0 0 1 0 0,0 0 0 0 0,0 1-1 0 0,-1-1 1 0 0,1 0 0 0 0,0 0-1 0 0,0 1 1 0 0,-1-1 0 0 0,1 0-1 0 0,0 1 1 0 0,-1-1 0 0 0,-1 1 101 0 0,-6-1-6 0 0,0 0 1 0 0,-1 0 0 0 0,1 2 0 0 0,-1-1 0 0 0,1 1 0 0 0,0 0 0 0 0,-9 3 5 0 0,-1-1 2 0 0,-14 3 20 0 0,1 2 0 0 0,0 1 0 0 0,1 1 0 0 0,-22 11-22 0 0,-16 11 299 0 0,-32 22-299 0 0,69-36 652 0 0,0 2 0 0 0,2 1 0 0 0,-20 19-652 0 0,35-27 237 0 0,1 1-1 0 0,0 0 1 0 0,2 1 0 0 0,-1 0 0 0 0,2 1-1 0 0,0 0 1 0 0,-7 15-237 0 0,16-25 2 0 0,-1 0 0 0 0,1 0 0 0 0,0 0 0 0 0,0 0 0 0 0,0 0 0 0 0,1 0 0 0 0,0 0 0 0 0,1 1 0 0 0,-1-1 0 0 0,1 2-2 0 0,0-4 0 0 0,1 0 0 0 0,-1 0 0 0 0,1-1-1 0 0,0 1 1 0 0,0 0 0 0 0,0 0 0 0 0,0-1-1 0 0,0 1 1 0 0,1-1 0 0 0,0 1 0 0 0,0-1-1 0 0,0 0 1 0 0,0 0 0 0 0,0 0 0 0 0,1 0-1 0 0,-1 0 1 0 0,3 2 0 0 0,3 2-123 0 0,1-1 1 0 0,-1 0-1 0 0,1-1 0 0 0,0 0 0 0 0,1 0 0 0 0,-1-1 1 0 0,1 0-1 0 0,0-1 0 0 0,0 0 0 0 0,0-1 0 0 0,0 0 1 0 0,0 0-1 0 0,1-1 0 0 0,8 0 123 0 0,17-1-828 0 0,-1-2 0 0 0,0-1 1 0 0,25-6 827 0 0,0-1-1534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11975 0 0,'0'0'267'0'0,"3"0"42"0"0,8 5-162 0 0,1-2-1 0 0,-1 0 1 0 0,1 0-1 0 0,0-1 1 0 0,0 0-1 0 0,0-1 1 0 0,0-1-1 0 0,9 0-146 0 0,31-3 1943 0 0,1-3-1 0 0,50-11-1942 0 0,100-33 3286 0 0,-84 19-2726 0 0,-50 16-928 0 0,45-4 368 0 0,-35 11-6587 0 0,-60 6 343 0 0</inkml:trace>
  <inkml:trace contextRef="#ctx0" brushRef="#br0" timeOffset="1">1054 2 11975 0 0,'0'0'547'0'0,"0"0"-11"0"0,1 2-344 0 0,0 2-15 0 0,0 0-1 0 0,-1 1 1 0 0,0-1-1 0 0,1 0 1 0 0,-2 0-1 0 0,1 1 1 0 0,0-1-1 0 0,-1 0 1 0 0,0 0 0 0 0,0 0-1 0 0,0 0 1 0 0,0 0-1 0 0,-1 0 1 0 0,1 0-1 0 0,-3 3-176 0 0,-3 8 802 0 0,-1-1 0 0 0,-1 0-1 0 0,-6 7-801 0 0,8-13 466 0 0,0 0 0 0 0,-1 0 0 0 0,-2 2-466 0 0,-20 21 1162 0 0,-10 15-440 0 0,27-32-2161 0 0,0 1 0 0 0,1 0 1 0 0,-9 16 1438 0 0,20-29-1534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5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59 478 11975 0 0,'0'0'547'0'0,"-1"2"-11"0"0,-7 11 18 0 0,0 0 0 0 0,-2-1-1 0 0,-9 10-553 0 0,16-19 443 0 0,-4 0-154 0 0,5-2 453 0 0,2-1 228 0 0,0 0 44 0 0,0-4-903 0 0,1 0 0 0 0,-1 0 1 0 0,1 0-1 0 0,0 0 1 0 0,0 0-1 0 0,1 0 1 0 0,-1 0-1 0 0,1 0 1 0 0,0 0-1 0 0,0 1 1 0 0,0-1-1 0 0,0 0-111 0 0,8-9-108 0 0,1-1-1 0 0,5-4 109 0 0,-1 0 102 0 0,67-73-102 0 0,69-60 0 0 0,-100 102 0 0 0,-12 14-81 0 0,18-12 81 0 0,-28 25-305 0 0,-22 16 170 0 0,-3 2 5 0 0,0 1-1 0 0,0 0 1 0 0,0 0 0 0 0,0 0 0 0 0,1 0 0 0 0,-1 0 0 0 0,1 1 0 0 0,0 0 0 0 0,-1 0 0 0 0,1 1 0 0 0,4-2 130 0 0,1 4-16 0 0,-7 0-313 0 0,1 1-1 0 0,-1 0 1 0 0,0 0 0 0 0,1 0-1 0 0,-1 0 1 0 0,0 0 0 0 0,-1 0-1 0 0,1 1 1 0 0,0-1-1 0 0,-1 1 1 0 0,1 0 0 0 0,1 2 329 0 0,13 14-3020 0 0,-8-12-1504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5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98 320 8287 0 0,'0'0'191'0'0,"0"0"26"0"0,-2 2 9 0 0,0 1-104 0 0,-1 1-41 0 0,-14 8-54 0 0,-12 4 550 0 0,23-13-192 0 0,5-2-126 0 0,0-1 1 0 0,-1 1 0 0 0,1-1-1 0 0,0 1 1 0 0,-1-1 0 0 0,1 1-1 0 0,-1-1 1 0 0,1 0 0 0 0,-1 0-1 0 0,1 0 1 0 0,-1 0 0 0 0,1 0-1 0 0,-1 0 1 0 0,1 0 0 0 0,-2-1-260 0 0,3 1 71 0 0,-2 0 816 0 0,0-1-508 0 0,1 0-358 0 0,0 0 1 0 0,0 0-1 0 0,1 0 1 0 0,-1 1-1 0 0,0-1 1 0 0,0 0-1 0 0,1 0 1 0 0,-1-1-1 0 0,0 1 1 0 0,1 0-1 0 0,-1 0 1 0 0,1 0-1 0 0,0 0 1 0 0,-1 0-1 0 0,1-1 1 0 0,0 1-1 0 0,0 0 1 0 0,-1 0-1 0 0,1-1-21 0 0,1-1 86 0 0,-1 0 0 0 0,0 0 0 0 0,1 0 0 0 0,-1 0 0 0 0,1 0 0 0 0,0 1 0 0 0,0-1 0 0 0,1-2-86 0 0,3-5 233 0 0,0 1 1 0 0,1-1 0 0 0,0 1-1 0 0,3-3-233 0 0,9-13 303 0 0,2 0-1 0 0,1 1 1 0 0,1 1-1 0 0,1 1 0 0 0,1 2 1 0 0,22-15-303 0 0,-25 21-797 0 0,2 1 1 0 0,18-8 796 0 0,-39 20-14 0 0,-1 0 1 0 0,1 1 0 0 0,-1-1 0 0 0,1 1-1 0 0,-1-1 1 0 0,1 1 0 0 0,0 0 0 0 0,-1-1-1 0 0,1 1 1 0 0,-1 0 0 0 0,2 0 13 0 0,5 5-22 0 0,-5-2 24 0 0,7 4-2 0 0,-3 2 0 0 0,-4-2 91 0 0,-1 0 1 0 0,1-1-1 0 0,-2 1 0 0 0,1 0 0 0 0,-1 0 0 0 0,0 0 1 0 0,0 0-1 0 0,-1 0 0 0 0,0 3-91 0 0,-1 18 1095 0 0,-4 20-1095 0 0,3-30 76 0 0,1-11-76 0 0,0-1 0 0 0,-1 1 0 0 0,0 0 0 0 0,-1 3 0 0 0,4-9 7 0 0,3-6-39 0 0,11-16-162 0 0,-10 13 12 0 0,7-8-17 0 0,0 1 0 0 0,1 0 0 0 0,1 1 1 0 0,0 1-1 0 0,1 0 0 0 0,1 1 0 0 0,0 0 0 0 0,1 1 199 0 0,15-10 0 0 0,-19 12 0 0 0,-1 1 0 0 0,1 0 0 0 0,1 1 0 0 0,2 0 0 0 0,17-8 144 0 0,-16 6 172 0 0,0 2 1 0 0,11-3-317 0 0,-24 8 51 0 0,1 1-1 0 0,0 0 1 0 0,-1 0-1 0 0,1 1 1 0 0,0-1 0 0 0,0 1-1 0 0,0 0 1 0 0,0 0-1 0 0,0 0 1 0 0,-1 1 0 0 0,1 0-1 0 0,0 0-50 0 0,0 1 32 0 0,-1 0-1 0 0,1 0 1 0 0,-1 0-1 0 0,0 0 1 0 0,0 1-1 0 0,0 0 1 0 0,0 0-1 0 0,0 0 1 0 0,0 0-1 0 0,-1 1 1 0 0,0-1-1 0 0,1 1 1 0 0,-1 0-1 0 0,-1 0 1 0 0,1 0-1 0 0,-1 0 1 0 0,1 1-1 0 0,-1-1 1 0 0,0 1-1 0 0,-1-1 1 0 0,2 4-32 0 0,-1-1-4 0 0,0 1 0 0 0,-1-1 0 0 0,0 0 0 0 0,0 0 0 0 0,0 0 1 0 0,-1 1-1 0 0,0-1 0 0 0,0 0 0 0 0,-1 1 0 0 0,0-1 1 0 0,-1 0-1 0 0,1 0 0 0 0,-1 0 0 0 0,-1 3 4 0 0,-6 11 0 0 0,5-9 0 0 0,-2 1 0 0 0,1-1 0 0 0,-2 0 0 0 0,1 0 0 0 0,-4 3 0 0 0,-15 25 139 0 0,20-30-779 0 0,-1 0-1 0 0,0-1 1 0 0,-3 4 640 0 0,8-11-1966 0 0,1-2-3830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5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13823 0 0,'0'0'315'0'0,"0"0"45"0"0,0 0 21 0 0,1 2-49 0 0,-1 8-99 0 0,0 0-1 0 0,-1 0 1 0 0,0 0-1 0 0,0 0 0 0 0,-1 0 1 0 0,0 0-1 0 0,-3 7-232 0 0,-7 36 1977 0 0,11-43-1890 0 0,-1 1 0 0 0,0 0 0 0 0,-1-1 0 0 0,0 1-1 0 0,-1-1 1 0 0,0 0 0 0 0,-3 5-87 0 0,6-13-45 0 0,0 0 0 0 0,0 0 0 0 0,-1 0-1 0 0,1 0 1 0 0,0 0 0 0 0,-1 0 0 0 0,1 0 0 0 0,-1-1 0 0 0,0 1-1 0 0,0-1 1 0 0,-1 2 45 0 0,-4 4-379 0 0,5-5 5 0 0,-3 3 190 0 0,4-1-4792 0 0,1-4-638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5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1 449 13823 0 0,'0'0'315'0'0,"0"0"45"0"0,0 0 21 0 0,0 0-49 0 0,0 0-149 0 0,0-1 194 0 0,0-6-304 0 0,1 0 0 0 0,0 0 0 0 0,1 0-1 0 0,0 1 1 0 0,0-1 0 0 0,0 1 0 0 0,0-1-1 0 0,1 1 1 0 0,0 0 0 0 0,1 0 0 0 0,3-4-73 0 0,9-14 381 0 0,1 2 0 0 0,7-6-381 0 0,-10 12 41 0 0,44-52-41 0 0,4 3 0 0 0,21-14 0 0 0,-75 71 0 0 0,0 1 0 0 0,1 0 0 0 0,0 1 0 0 0,1 0 0 0 0,0 0 0 0 0,0 1 0 0 0,0 0 0 0 0,0 1 0 0 0,1 0 0 0 0,3 0 0 0 0,-12 3 18 0 0,0 1-1 0 0,0 0 0 0 0,-1-1 0 0 0,1 1 1 0 0,0 0-1 0 0,0 0 0 0 0,0 1 0 0 0,0-1 1 0 0,-1 0-1 0 0,1 0 0 0 0,0 1 1 0 0,0-1-1 0 0,0 1 0 0 0,-1 0 0 0 0,1-1 1 0 0,0 1-1 0 0,-1 0 0 0 0,1 0 1 0 0,-1 0-1 0 0,1 0-17 0 0,0 1 60 0 0,0 0 0 0 0,-1 0 1 0 0,1 0-1 0 0,-1 0 0 0 0,1 0 1 0 0,-1 1-1 0 0,0-1 0 0 0,1 0 0 0 0,-1 1 1 0 0,0-1-1 0 0,-1 1 0 0 0,1-1 1 0 0,0 1-61 0 0,0 5 170 0 0,1 1 0 0 0,-2-1 0 0 0,1 0 0 0 0,-1 1 0 0 0,0-1 1 0 0,-1 1-1 0 0,0-1 0 0 0,0 3-170 0 0,-8 33 385 0 0,3 2 1 0 0,1-1-1 0 0,2 0 0 0 0,3 13-385 0 0,5-25-755 0 0,-1-17-790 0 0,-3 0-3748 0 0,-1-16 3246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3:5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204 148 10135 0 0,'0'0'231'0'0,"0"0"29"0"0,0 0 19 0 0,-1 1-41 0 0,-3 6-190 0 0,-1 1 30 0 0,5-6 96 0 0,1 0 0 0 0,-1-1 0 0 0,1 1 0 0 0,0 0 0 0 0,-1 0 0 0 0,1-1 0 0 0,0 1 0 0 0,0 0 0 0 0,0-1 0 0 0,0 1 0 0 0,1 0-174 0 0,0-2 512 0 0,6 2-439 0 0,0-1 0 0 0,0-1-1 0 0,0 0 1 0 0,0 0-1 0 0,0 0 1 0 0,-1-1 0 0 0,1 0-1 0 0,0-1 1 0 0,0 1-1 0 0,-1-1 1 0 0,1-1 0 0 0,-1 0-1 0 0,1 0-72 0 0,9-5 138 0 0,0 0-1 0 0,0-1 1 0 0,-1-1 0 0 0,0-1-1 0 0,0-1-137 0 0,-11 9-133 0 0,-1-1 0 0 0,-1 1 0 0 0,1-1-1 0 0,0 0 1 0 0,-1 0 0 0 0,0 0 0 0 0,0 0 0 0 0,0-1-1 0 0,0 0 1 0 0,-1 1 133 0 0,-1 2-48 0 0,0 1 0 0 0,-1-1 0 0 0,1 1 0 0 0,-1-1 0 0 0,1 1 0 0 0,-1-1-1 0 0,0 0 1 0 0,0 1 0 0 0,0-1 0 0 0,0 1 0 0 0,0-1 0 0 0,0 0 0 0 0,0 1 0 0 0,0-1-1 0 0,0 0 1 0 0,-1 1 0 0 0,1-1 0 0 0,-1 1 0 0 0,1-1 0 0 0,-1 1 0 0 0,0-1 0 0 0,0 1 0 0 0,1-1-1 0 0,-1 1 1 0 0,0 0 0 0 0,0 0 0 0 0,0-1 0 0 0,0 1 0 0 0,-1 0 0 0 0,1 0 0 0 0,0 0-1 0 0,0 0 1 0 0,-2-1 48 0 0,-2-1-148 0 0,1 1 0 0 0,-1-1 0 0 0,-1 1-1 0 0,1 0 1 0 0,0 0 0 0 0,0 1 0 0 0,-1-1-1 0 0,1 1 1 0 0,-1 1 0 0 0,1-1 0 0 0,-1 1-1 0 0,1-1 1 0 0,-1 2 0 0 0,1-1 0 0 0,-1 1-1 0 0,1-1 1 0 0,-1 1 0 0 0,1 1 0 0 0,0-1-1 0 0,-1 1 1 0 0,1 0 148 0 0,-17 7 651 0 0,1 1 0 0 0,0 0 1 0 0,1 2-1 0 0,-8 5-651 0 0,22-13 170 0 0,-14 9 408 0 0,1 1 1 0 0,0 1 0 0 0,1 0-1 0 0,0 2 1 0 0,-5 7-579 0 0,12-12 302 0 0,0 1-1 0 0,1 1 1 0 0,1 0 0 0 0,0 0-1 0 0,1 1 1 0 0,1 0 0 0 0,0 0-1 0 0,1 1-301 0 0,4-12 0 0 0,1 0 0 0 0,0-1 0 0 0,0 1 0 0 0,1 0 0 0 0,-1-1 0 0 0,1 1 0 0 0,0 0 0 0 0,0 0 0 0 0,0-1 0 0 0,0 1 0 0 0,0 0 0 0 0,1 0 0 0 0,0-1 0 0 0,0 2 0 0 0,6 9 0 0 0,-4-11 7 0 0,-1 0-1 0 0,1 0 1 0 0,1 0-1 0 0,-1 0 1 0 0,0 0-1 0 0,1-1 1 0 0,-1 0-1 0 0,1 0 1 0 0,0 0-1 0 0,0 0 1 0 0,4 1-7 0 0,7 2 113 0 0,1 0 1 0 0,9 0-114 0 0,-2 0 144 0 0,-5-2 153 0 0,0 0 1 0 0,0-2-1 0 0,0 0 0 0 0,10-1-297 0 0,-27 0-18 0 0,87 9-2800 0 0,-67-7 1345 0 0,-3 2-50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304 104 6447 0 0,'0'0'142'0'0,"0"0"22"0"0,0 0 13 0 0,2 1-20 0 0,-1-1-130 0 0,0 1-1 0 0,1-1 0 0 0,-1 0 0 0 0,0 0 1 0 0,0 1-1 0 0,0-1 0 0 0,0 0 0 0 0,0 0 0 0 0,1 0 1 0 0,-1-1-1 0 0,0 1 0 0 0,0 0 0 0 0,0 0 1 0 0,0-1-1 0 0,0 1 0 0 0,0 0 0 0 0,0-1 0 0 0,0 1 1 0 0,0-1-1 0 0,0 1 0 0 0,0-1 0 0 0,0 0 1 0 0,0 0-1 0 0,1 0-26 0 0,30-26 1122 0 0,-14 11-362 0 0,-4 4-252 0 0,-8 8-347 0 0,-1-1 0 0 0,0 1-1 0 0,1 0 1 0 0,0 1-1 0 0,0-1 1 0 0,0 1-1 0 0,2 0-160 0 0,6-2 0 0 0,-14 5 0 0 0,1 0 0 0 0,-1 0 0 0 0,0 0 0 0 0,1-1 0 0 0,-1 1 0 0 0,1 0 0 0 0,-1 0 0 0 0,0 0 0 0 0,1 0 0 0 0,-1 0 0 0 0,0 0 0 0 0,1 0 0 0 0,-1-1 0 0 0,0 1 0 0 0,0 0 0 0 0,1 0 0 0 0,-1-1 0 0 0,0 1 0 0 0,1 0 0 0 0,-1 0 0 0 0,0-1 0 0 0,0 1 0 0 0,0 0 0 0 0,1 0 0 0 0,-1-1 0 0 0,0 1 0 0 0,0 0 0 0 0,0-1 0 0 0,0 1 0 0 0,1 0 0 0 0,-1-1 0 0 0,-2 1 0 0 0,1-1 0 0 0,0 1 0 0 0,0 0 0 0 0,0-1 0 0 0,-1 1 0 0 0,1 0 0 0 0,0 0 0 0 0,0 0 0 0 0,0 0 0 0 0,-1 0 0 0 0,1 1 0 0 0,0-1 0 0 0,0 0 0 0 0,0 1 0 0 0,-1-1 0 0 0,-41 10 0 0 0,-12 6 0 0 0,25-7 0 0 0,14-4 85 0 0,1 0-1 0 0,1 1 1 0 0,-1 1 0 0 0,1 1-1 0 0,0 0 1 0 0,1 0-1 0 0,-1 2-84 0 0,-19 16 424 0 0,1 2 0 0 0,-1 3-424 0 0,19-16 201 0 0,0 1 1 0 0,2 0-1 0 0,-2 3-201 0 0,-4 5 4 0 0,13-18-4 0 0,0 1 0 0 0,1 0 0 0 0,0 0 0 0 0,0 0 0 0 0,1 1 0 0 0,0-1 0 0 0,-1 5 0 0 0,0 6 0 0 0,5-1 0 0 0,6-1 72 0 0,-6-15 1 0 0,1 1 1 0 0,0 0-1 0 0,0-1 0 0 0,0 1 0 0 0,0-1 0 0 0,0 1 1 0 0,0-1-1 0 0,0 0 0 0 0,1 0 0 0 0,-1 0 0 0 0,0 0 1 0 0,1-1-1 0 0,-1 1 0 0 0,1-1 0 0 0,-1 1-73 0 0,41 4 840 0 0,-34-5-818 0 0,5 1-17 0 0,-1-2-1 0 0,0 0 1 0 0,1-1 0 0 0,11-3-5 0 0,5 0-3 0 0,32-6 3 0 0,27-10 0 0 0,-73 18 0 0 0,-3 2-64 0 0,8 1-2109 0 0,-12 0-2606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8287 0 0,'0'0'191'0'0,"0"0"26"0"0,0 0 9 0 0,-2 0-34 0 0,-18 8 59 0 0,1 0 0 0 0,-7 5-251 0 0,24-12 122 0 0,-1 0 0 0 0,0 0-1 0 0,1 0 1 0 0,-1 0 0 0 0,0 0 0 0 0,1-1-1 0 0,-1 0 1 0 0,0 1-122 0 0,0-1 70 0 0,0 0-1 0 0,1 1 1 0 0,-1-1-1 0 0,0 1 1 0 0,1 0 0 0 0,-1 0-1 0 0,1 0 1 0 0,-1 0-1 0 0,0 1-69 0 0,-11 7 158 0 0,1 1 0 0 0,0 0 0 0 0,0 1-1 0 0,2 0 1 0 0,-1 1 0 0 0,-3 5-158 0 0,5-5 952 0 0,9-11-944 0 0,0 0 1 0 0,1 0-1 0 0,-1 1 0 0 0,0-1 1 0 0,0 0-1 0 0,1 0 0 0 0,-1 0 0 0 0,1 1 1 0 0,-1-1-1 0 0,1 0 0 0 0,0 1 1 0 0,-1-1-1 0 0,1 0 0 0 0,0 1 1 0 0,0-1-1 0 0,0 1 0 0 0,0-1 1 0 0,0 0-1 0 0,0 1-8 0 0,1 3 7 0 0,-2 14-7 0 0,1-15 57 0 0,1 0 0 0 0,0 0 0 0 0,0 0 0 0 0,0 0 0 0 0,0 0 0 0 0,1 0 0 0 0,0-1-1 0 0,-1 1 1 0 0,1 0 0 0 0,1-1 0 0 0,-1 1 0 0 0,0-1 0 0 0,1 0 0 0 0,0 0 0 0 0,0 0 0 0 0,0 0-1 0 0,0 0 1 0 0,2 1-57 0 0,-1-1 79 0 0,1 0 0 0 0,0-1 0 0 0,0 1-1 0 0,0-1 1 0 0,0 0 0 0 0,0 0 0 0 0,0 0-1 0 0,1-1 1 0 0,-1 0 0 0 0,1 0 0 0 0,-1 0 0 0 0,1-1-1 0 0,2 1-78 0 0,8-2 0 0 0,-1-1 0 0 0,1 0 0 0 0,9-3 0 0 0,11-2 0 0 0,-26 5 0 0 0,0-1 0 0 0,-1-1 0 0 0,1 1 0 0 0,-1-2 0 0 0,0 1 0 0 0,0-1 0 0 0,4-4 0 0 0,-11 8-9 0 0,0 0 0 0 0,-1 0-1 0 0,1-1 1 0 0,0 1 0 0 0,-1 0-1 0 0,0-1 1 0 0,1 1-1 0 0,-1-1 1 0 0,0 0 0 0 0,1 1-1 0 0,-1-1 1 0 0,0 0 0 0 0,0 0-1 0 0,-1 0 1 0 0,1 0 0 0 0,0 0-1 0 0,-1 0 1 0 0,1-1 9 0 0,0 0-33 0 0,-1 0 0 0 0,0 0 0 0 0,0 0 0 0 0,-1 0 0 0 0,1 0 0 0 0,0 0 0 0 0,-1 1 0 0 0,0-1 0 0 0,0 0 0 0 0,0 0 0 0 0,0 1 0 0 0,0-2 33 0 0,-4-4-117 0 0,1 0 0 0 0,-1 1 0 0 0,0-1 0 0 0,-1 1 0 0 0,0 0-1 0 0,0 1 1 0 0,-7-6 117 0 0,-8-5-557 0 0,0 1 0 0 0,-6-1 557 0 0,11 7-934 0 0,14 8 286 0 0,2 2-572 0 0,0 0-253 0 0,0 0-51 0 0,0 0-11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15 158 8287 0 0,'0'0'191'0'0,"1"3"26"0"0,0-2-143 0 0,2 3-34 0 0,-4 11 378 0 0,0-10 66 0 0,1-2-257 0 0,0-1 1 0 0,-1 0-1 0 0,1 0 1 0 0,-1 0-1 0 0,1 1 1 0 0,-1-1-1 0 0,0 0 1 0 0,0 0 0 0 0,0 0-1 0 0,0 0 1 0 0,0 0-1 0 0,-1-1 1 0 0,1 1-1 0 0,0 0 1 0 0,-1 0-1 0 0,0 0-227 0 0,1-1 371 0 0,1-1 117 0 0,0 0 21 0 0,2-5-442 0 0,0 1 0 0 0,1 0 0 0 0,-1-1 0 0 0,1 1 0 0 0,0 0 0 0 0,0 1 0 0 0,1-1 0 0 0,-1 0 1 0 0,3-1-68 0 0,-3 2 4 0 0,28-28-4 0 0,2 1 0 0 0,26-18 0 0 0,-47 39 0 0 0,0 1 0 0 0,1 0 0 0 0,0 1 0 0 0,0 1 0 0 0,1 0 0 0 0,0 0 0 0 0,0 1 0 0 0,0 1 0 0 0,1 1 0 0 0,0 0 0 0 0,-12 2 0 0 0,0 0 0 0 0,1 1 0 0 0,-1 0 0 0 0,0 0 0 0 0,0 0 0 0 0,1 0 0 0 0,-1 1 0 0 0,0-1 0 0 0,0 1 0 0 0,0-1 0 0 0,0 1 0 0 0,0 0 0 0 0,0 1 0 0 0,0-1 0 0 0,0 0 0 0 0,0 1 0 0 0,0 0 0 0 0,-1 0 0 0 0,0 0 0 0 0,0 0 0 0 0,0 1 0 0 0,0-1 0 0 0,0 0 0 0 0,0 1 0 0 0,-1 0 0 0 0,1-1 0 0 0,-1 1 0 0 0,0 0 0 0 0,0 0 0 0 0,0 0 0 0 0,0 0 0 0 0,0 0 0 0 0,0 2 0 0 0,1 14 218 0 0,0-1 0 0 0,-1 1 0 0 0,-2-1 0 0 0,0 1-1 0 0,0-1 1 0 0,-2 1 0 0 0,0 0-218 0 0,-4 30 122 0 0,6-36-620 0 0,-1 5-562 0 0,0 0-1 0 0,2 13 1061 0 0,0-17-5140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514 937 10135 0 0,'0'0'231'0'0,"0"0"29"0"0,0 0 19 0 0,-1-2-41 0 0,1 0-183 0 0,-1 0-1 0 0,1-1 0 0 0,0 1 1 0 0,0 0-1 0 0,0-1 1 0 0,0 1-1 0 0,0 0 0 0 0,0 0 1 0 0,1-1-1 0 0,-1 1 0 0 0,1 0 1 0 0,-1 0-1 0 0,1-1 1 0 0,0 1-55 0 0,2-7 256 0 0,4-13 116 0 0,0 0 0 0 0,2 1-1 0 0,11-21-371 0 0,-8 15 3 0 0,30-53 610 0 0,3 1-1 0 0,19-20-612 0 0,55-96 823 0 0,-101 159-1115 0 0,-2 0 0 0 0,-2-2 0 0 0,2-10 292 0 0,-13 42-159 0 0,-1-1-1 0 0,0 0 0 0 0,0 0 0 0 0,-1 0 1 0 0,0 0-1 0 0,0 0 0 0 0,-1 0 0 0 0,0 0 1 0 0,0 0-1 0 0,0 0 0 0 0,-1 0 0 0 0,0 0 1 0 0,-1 0-1 0 0,1 0 0 0 0,-1 1 0 0 0,-1-2 160 0 0,2 6-58 0 0,0 0 0 0 0,0 1 0 0 0,0-1-1 0 0,0 0 1 0 0,-1 0 0 0 0,1 1 0 0 0,-1-1-1 0 0,1 1 1 0 0,-1-1 0 0 0,0 1 0 0 0,1 0-1 0 0,-1-1 1 0 0,0 1 0 0 0,0 0 0 0 0,0 0-1 0 0,0 0 1 0 0,0 1 0 0 0,0-1 0 0 0,0 0 0 0 0,0 1-1 0 0,0-1 1 0 0,0 1 0 0 0,0 0 0 0 0,-1 0-1 0 0,0 0 59 0 0,-3 0-150 0 0,0 0 0 0 0,0 1 0 0 0,0 0 0 0 0,0 0 0 0 0,0 0 0 0 0,1 1 0 0 0,-1 0 0 0 0,-4 2 150 0 0,-2 2 91 0 0,0 1 0 0 0,0 0 0 0 0,1 1 0 0 0,0 0 0 0 0,0 0 0 0 0,1 2-1 0 0,0-1 1 0 0,1 1 0 0 0,0 0 0 0 0,0 1 0 0 0,-5 9-91 0 0,-11 20 680 0 0,2 1 1 0 0,-14 33-681 0 0,28-54 74 0 0,-15 34 155 0 0,3 2 1 0 0,2 0-1 0 0,2 1 0 0 0,3 1 1 0 0,2 0-1 0 0,3 1 0 0 0,1 33-229 0 0,0-7 0 0 0,-8 25 0 0 0,8-72 0 0 0,-1 0 0 0 0,-2 0 0 0 0,-1-1 0 0 0,-2 0 0 0 0,6-19 206 0 0,0-1 0 0 0,-1 1-1 0 0,-1-2 1 0 0,-1 1 0 0 0,0-1 0 0 0,-1-1-1 0 0,-13 13-205 0 0,1-3 173 0 0,0 1-28 0 0,-2 0 0 0 0,0-2 0 0 0,-14 8-145 0 0,-69 48 0 0 0,99-74 0 0 0,1-6 0 0 0,8 0-89 0 0,0 0 0 0 0,0-1 0 0 0,1 1 0 0 0,-1 0 0 0 0,0-1 0 0 0,0 1-1 0 0,0 0 1 0 0,0-1 0 0 0,0 1 0 0 0,0-1 0 0 0,1 1 0 0 0,-1-1 0 0 0,0 0-1 0 0,1 1 1 0 0,-1-1 0 0 0,0 0 0 0 0,1 0 0 0 0,-1 1 0 0 0,0-1 0 0 0,1 0 0 0 0,0 0-1 0 0,-1 0 1 0 0,1 0 0 0 0,-1 1 0 0 0,1-1 0 0 0,0 0 0 0 0,0 0 0 0 0,-1 0 0 0 0,1 0-1 0 0,0 0 1 0 0,0 0 0 0 0,0 0 0 0 0,0 0 0 0 0,0 0 0 0 0,0 0 0 0 0,0 0 0 0 0,1 0-1 0 0,-1 0 1 0 0,0 0 89 0 0,6-19-4436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13823 0 0,'0'0'315'0'0,"0"0"45"0"0,0 0 21 0 0,0 0-49 0 0,1 1-220 0 0,9 2-100 0 0,-1-1 0 0 0,0 0 0 0 0,1-1 0 0 0,0 0-1 0 0,-1 0 1 0 0,1-1 0 0 0,9-1-12 0 0,87-7 1958 0 0,76-17-1958 0 0,-168 23 11 0 0,130-21-4785 0 0,-110 20-636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0,'0'0'368'0'0,"7"0"80"0"0,-7 0-360 0 0,0 0-88 0 0,20 12 0 0 0,-8 4 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 15663 0 0,'0'0'356'0'0,"-1"-1"50"0"0,0 0-358 0 0,0 1 0 0 0,0-1 1 0 0,-1 1-1 0 0,1-1 1 0 0,0 1-1 0 0,0 0 0 0 0,0 0 1 0 0,0 0-1 0 0,-1-1 1 0 0,1 1-1 0 0,0 0 1 0 0,0 1-1 0 0,-1-1 0 0 0,1 0 1 0 0,0 0-1 0 0,0 0 1 0 0,0 1-1 0 0,0-1 0 0 0,-1 0 1 0 0,1 1-1 0 0,0-1 1 0 0,0 1-1 0 0,0 0 0 0 0,0-1 1 0 0,0 1-1 0 0,0 0 1 0 0,0 0-1 0 0,0-1 1 0 0,0 1-49 0 0,-7 6 403 0 0,0 0 0 0 0,0 1 0 0 0,-1 1-403 0 0,1-1 369 0 0,-3 5-363 0 0,1 0-1 0 0,0 1 0 0 0,-3 6-5 0 0,7-10-188 0 0,0 0-1 0 0,0 1 1 0 0,1 1 188 0 0,-1 7-5845 0 0,5-7 231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90 8287 0 0,'25'140'940'0'0,"-20"-111"-157"0"0,-2-14 252 0 0,0 0-1 0 0,-1 0 1 0 0,-1 7-1035 0 0,-1-21 23 0 0,-1-1 0 0 0,1 1-1 0 0,0 0 1 0 0,-1-1 0 0 0,1 1 0 0 0,-1 0-1 0 0,1-1 1 0 0,-1 1 0 0 0,1-1 0 0 0,-1 1 0 0 0,1-1-1 0 0,-1 1 1 0 0,0-1 0 0 0,1 0 0 0 0,-1 1 0 0 0,0-1-1 0 0,1 0 1 0 0,-1 1 0 0 0,0-1-23 0 0,-15 5 663 0 0,12-4-517 0 0,1-1 0 0 0,-1 0 0 0 0,0 0 0 0 0,1-1 0 0 0,-1 1 0 0 0,0-1 0 0 0,1 0 0 0 0,-1 0 1 0 0,0 0-1 0 0,1 0 0 0 0,-1-1 0 0 0,0 0-146 0 0,-41-24 1186 0 0,27 14-976 0 0,17 12-209 0 0,-18-12 9 0 0,0 0-1 0 0,-13-12-9 0 0,26 19 0 0 0,1 1-1 0 0,0-1 1 0 0,0-1 0 0 0,1 1-1 0 0,-1-1 1 0 0,1 0-1 0 0,0 0 1 0 0,1 0 0 0 0,0 0-1 0 0,-3-7 1 0 0,4 10-64 0 0,1-1 0 0 0,0 0-1 0 0,0 1 1 0 0,0-1 0 0 0,0 0 0 0 0,0 0-1 0 0,1 0 1 0 0,-1 1 0 0 0,1-1 0 0 0,0 0-1 0 0,0 0 1 0 0,1 0 0 0 0,-1 0 0 0 0,1 0-1 0 0,0 1 1 0 0,0-1 0 0 0,0 0 0 0 0,0 1-1 0 0,1-1 1 0 0,0 1 0 0 0,-1-1 0 0 0,1 1-1 0 0,0-1 1 0 0,1 1 0 0 0,-1 0 0 0 0,0 0-1 0 0,1 0 1 0 0,0 1 0 0 0,0-1 0 0 0,0 1-1 0 0,0-1 65 0 0,7-5-51 0 0,0 0 0 0 0,0 1 0 0 0,0 0 0 0 0,1 1 0 0 0,0 0 0 0 0,0 1-1 0 0,1 0 1 0 0,0 1 0 0 0,2 0 51 0 0,-7 2-12 0 0,0 0-1 0 0,0 1 0 0 0,0 0 0 0 0,0 1 1 0 0,1 0-1 0 0,-1 0 0 0 0,0 0 0 0 0,0 1 1 0 0,0 0-1 0 0,0 1 0 0 0,0-1 0 0 0,0 1 1 0 0,0 1-1 0 0,0-1 0 0 0,-1 1 0 0 0,6 3 13 0 0,-6-3 39 0 0,0 2 0 0 0,0-1-1 0 0,-1 0 1 0 0,1 1 0 0 0,-1 0-1 0 0,0 1 1 0 0,0-1 0 0 0,0 1-1 0 0,-1 0 1 0 0,0 0 0 0 0,0 0-1 0 0,-1 1 1 0 0,0-1 0 0 0,0 1-1 0 0,0 1-38 0 0,1 3 107 0 0,0 0-1 0 0,-1 1 1 0 0,-1-1-1 0 0,0 1 1 0 0,-1 0-1 0 0,0-1 1 0 0,-1 1-1 0 0,0 0 1 0 0,-1 2-107 0 0,1-8 75 0 0,-1 0 0 0 0,0-1 1 0 0,0 1-1 0 0,-1 0 0 0 0,0 0 1 0 0,0-1-1 0 0,0 1 0 0 0,-1-1 0 0 0,0 1 1 0 0,0-1-1 0 0,0 0 0 0 0,0 0 1 0 0,-1 0-1 0 0,0-1 0 0 0,0 1 0 0 0,-4 2-75 0 0,1-1-16 0 0,-1 0-1 0 0,-1 0 0 0 0,1-1 0 0 0,-1 0 0 0 0,0-1 1 0 0,0 0-1 0 0,0 0 0 0 0,0-1 0 0 0,-9 2 17 0 0,-6 2-609 0 0,-4 0-129 0 0,-24 4 738 0 0,43-9-739 0 0,1-1-1 0 0,-1-1 1 0 0,0 0-1 0 0,0 0 1 0 0,0-1 0 0 0,0 0-1 0 0,0 0 1 0 0,0-1 739 0 0,-2-1-4338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8287 0 0,'0'0'191'0'0,"0"0"26"0"0,-1 2 9 0 0,-20 41 374 0 0,-1 0 0 0 0,-3-1 0 0 0,-26 34-600 0 0,-9 14 510 0 0,24-30-510 0 0,-107 175 0 0 0,127-204 547 0 0,1 2 1 0 0,-4 13-548 0 0,-16 36 519 0 0,25-59-892 0 0,8-17-409 0 0,0-1 1 0 0,-1 1-1 0 0,0-1 0 0 0,1 1 0 0 0,-2 0 782 0 0,-5 4-3700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10135 0 0,'1'2'464'0'0,"4"3"-305"0"0,2 2 61 0 0,-1 0 1 0 0,1-1-1 0 0,-1 0 1 0 0,2 0-1 0 0,-1 0 1 0 0,1-1-1 0 0,0 0 1 0 0,0-1-1 0 0,0 0 1 0 0,1 0-1 0 0,5 2-220 0 0,-6-5 237 0 0,0 1 0 0 0,-1-1 0 0 0,1-1 0 0 0,0 1 0 0 0,-1-1 0 0 0,1-1 0 0 0,0 0 0 0 0,-1 0 0 0 0,1 0-1 0 0,0-1 1 0 0,-1 0 0 0 0,0 0 0 0 0,1-1 0 0 0,-1 0 0 0 0,0 0 0 0 0,1-1-237 0 0,0-1 28 0 0,1 0 0 0 0,-1-1 0 0 0,0 1 0 0 0,0-2 1 0 0,-1 1-1 0 0,0-1 0 0 0,0 0 0 0 0,0 0 0 0 0,-1-1 0 0 0,0 0 0 0 0,-1 0 0 0 0,3-5-28 0 0,-3 1-337 0 0,-4 10-138 0 0,-1 0-235 0 0,0 1 634 0 0,0 1-1 0 0,0-1 0 0 0,0 1 0 0 0,0 0 0 0 0,0-1 0 0 0,1 1 0 0 0,-1 0 0 0 0,0-1 0 0 0,-1 1 0 0 0,1-1 0 0 0,0 1 0 0 0,0 0 0 0 0,0-1 1 0 0,0 1-1 0 0,0-1 0 0 0,0 1 0 0 0,0 0 0 0 0,-1-1 0 0 0,1 1 0 0 0,0 0 0 0 0,0-1 0 0 0,0 1 0 0 0,-1 0 0 0 0,1-1 77 0 0,-16 8-136 0 0,-1 0 0 0 0,2 0 0 0 0,-1 2 0 0 0,-5 4 136 0 0,3-1 353 0 0,1 1 0 0 0,1 1 0 0 0,0 0 0 0 0,0 1 0 0 0,2 1 0 0 0,-7 9-353 0 0,1 2 614 0 0,1 0 0 0 0,1 2 0 0 0,-11 24-614 0 0,25-47 10 0 0,1 1 0 0 0,1 0 0 0 0,-1-1-1 0 0,1 1 1 0 0,0 0 0 0 0,1 1 0 0 0,0-1 0 0 0,0 0-1 0 0,0 0 1 0 0,1 0 0 0 0,0 1 0 0 0,1-1-1 0 0,0 6-9 0 0,0-9-59 0 0,0 0 0 0 0,0 0 0 0 0,1 0-1 0 0,-1 0 1 0 0,1 0 0 0 0,0 0 0 0 0,0 0-1 0 0,0-1 1 0 0,0 1 0 0 0,1-1-1 0 0,0 0 1 0 0,-1 1 0 0 0,1-1 0 0 0,0 0-1 0 0,1-1 1 0 0,-1 1 0 0 0,0-1 0 0 0,1 1-1 0 0,0-1 1 0 0,-1 0 0 0 0,1 0 0 0 0,0 0-1 0 0,2 0 60 0 0,-1 0-421 0 0,1-1-1 0 0,0 1 1 0 0,-1-1-1 0 0,1 0 1 0 0,0 0-1 0 0,0-1 1 0 0,5 0 421 0 0,17-2-1534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5 271 6447 0 0,'0'0'298'0'0,"0"0"-10"0"0,0 0-50 0 0,-3 4 579 0 0,1-1 80 0 0,4-3 4233 0 0,26-22-3591 0 0,14-15-1539 0 0,-21 18 566 0 0,0 1 0 0 0,2 1-1 0 0,10-7-565 0 0,18-6 0 0 0,2 1 0 0 0,1 3 0 0 0,0 3 0 0 0,15-3 0 0 0,-68 26 0 0 0,3-2 0 0 0,-1 1 0 0 0,1 0 0 0 0,0 0 0 0 0,0 1 0 0 0,0-1 0 0 0,0 1 0 0 0,1-1 0 0 0,6 5 0 0 0,-4 5 0 0 0,-6-7 19 0 0,0 1-1 0 0,0 0 0 0 0,0 0 0 0 0,-1 0 1 0 0,0 0-1 0 0,1 0 0 0 0,-1 0 0 0 0,0 0 1 0 0,0 0-1 0 0,0 0 0 0 0,-1 0 0 0 0,1 0 1 0 0,-1 0-1 0 0,0-1 0 0 0,0 1 1 0 0,0 2-19 0 0,-5 9 276 0 0,0-1 0 0 0,-7 12-276 0 0,8-15 109 0 0,-50 102 1009 0 0,52-109-1124 0 0,2-2-9 0 0,1 0 0 0 0,-1 0 0 0 0,1 0 0 0 0,-1 1 0 0 0,1-1 0 0 0,-1 0 0 0 0,1 0 0 0 0,0 0 0 0 0,0 0 0 0 0,-1 1 0 0 0,1-1 0 0 0,0 0 0 0 0,0 1 15 0 0,0-1-136 0 0,0 0 0 0 0,0 0 0 0 0,0 0-1 0 0,0 0 1 0 0,0-1 0 0 0,0 1 0 0 0,0 0 0 0 0,0 0 0 0 0,0 0 0 0 0,0 0 0 0 0,1 0 0 0 0,-1 0-1 0 0,0-1 1 0 0,0 1 0 0 0,1 0 136 0 0,0 2-445 0 0,1 1-1069 0 0,7 0-20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10135 0 0,'-1'2'464'0'0,"-50"55"2004"0"0,-69 102 1840 0 0,114-149-4308 0 0,0 1 0 0 0,0-1 0 0 0,-1 5 0 0 0,-13 23 0 0 0,11-24 155 0 0,1 0 0 0 0,0 1 1 0 0,1-1-1 0 0,1 1 0 0 0,0 1 0 0 0,-2 9-155 0 0,8-23 509 0 0,0 8 83 0 0,-1-10-600 0 0,1 1-1 0 0,0 0 0 0 0,0-1 1 0 0,0 1-1 0 0,0-1 0 0 0,0 1 1 0 0,0 0-1 0 0,0-1 0 0 0,0 1 1 0 0,0-1-1 0 0,0 1 0 0 0,0-1 1 0 0,1 1-1 0 0,-1 0 0 0 0,0-1 1 0 0,0 1-1 0 0,1-1 0 0 0,-1 1 1 0 0,0-1-1 0 0,1 1 0 0 0,-1-1 1 0 0,0 1-1 0 0,1-1 0 0 0,-1 0 1 0 0,1 1-1 0 0,-1-1 0 0 0,0 1 1 0 0,1-1-1 0 0,-1 0 1 0 0,1 1-1 0 0,-1-1 0 0 0,1 0 1 0 0,0 0-1 0 0,-1 0 0 0 0,1 1 1 0 0,-1-1 8 0 0,2 0-74 0 0,1 2-35 0 0,0-1 0 0 0,0 0-1 0 0,0 0 1 0 0,0 0 0 0 0,0 0 0 0 0,0 0 0 0 0,1-1-1 0 0,-1 1 1 0 0,2-1 109 0 0,16-1-512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127 135 13823 0 0,'0'0'315'0'0,"0"0"45"0"0,-1 3 21 0 0,0 0-257 0 0,2 19 279 0 0,0-22-370 0 0,-1 1 1 0 0,0-1 0 0 0,1 1-1 0 0,-1-1 1 0 0,0 1-1 0 0,1-1 1 0 0,-1 0-1 0 0,1 1 1 0 0,-1-1-1 0 0,1 1 1 0 0,-1-1 0 0 0,1 0-1 0 0,-1 0 1 0 0,1 1-1 0 0,-1-1 1 0 0,1 0-1 0 0,0 0 1 0 0,-1 1 0 0 0,1-1-1 0 0,-1 0 1 0 0,1 0-1 0 0,0 0-33 0 0,0 0 114 0 0,5 2-5 0 0,0 0 0 0 0,1 0 1 0 0,-1-1-1 0 0,0 0 0 0 0,1 0 1 0 0,-1-1-1 0 0,1 0 0 0 0,-1 0 0 0 0,1 0 1 0 0,-1-1-1 0 0,3 0-109 0 0,14-4 423 0 0,1 0 0 0 0,8-4-423 0 0,19-9 372 0 0,-1-2 1 0 0,-1-2-1 0 0,13-9-372 0 0,-54 27-134 0 0,-1 0 0 0 0,1-1 0 0 0,3-4 134 0 0,-9 8-100 0 0,0-1 1 0 0,0 1-1 0 0,-1-1 0 0 0,1 1 1 0 0,0-1-1 0 0,-1 0 1 0 0,1 0-1 0 0,-1 0 1 0 0,0 0-1 0 0,0 0 0 0 0,0 0 1 0 0,0 0-1 0 0,0 0 1 0 0,0-1-1 0 0,0-1 100 0 0,-1 3-37 0 0,0 1 0 0 0,0-1 0 0 0,0 1 0 0 0,0-1 0 0 0,-1 0-1 0 0,1 1 1 0 0,0-1 0 0 0,0 1 0 0 0,-1-1 0 0 0,1 1 0 0 0,0-1 0 0 0,-1 1-1 0 0,1-1 1 0 0,0 1 0 0 0,-1 0 0 0 0,1-1 0 0 0,-1 1 0 0 0,1-1 0 0 0,-1 1-1 0 0,1 0 1 0 0,-1-1 0 0 0,1 1 0 0 0,-1 0 0 0 0,1 0 0 0 0,-1-1 0 0 0,1 1-1 0 0,-1 0 1 0 0,1 0 0 0 0,-1 0 0 0 0,0 0 0 0 0,1 0 0 0 0,-1-1 0 0 0,1 1-1 0 0,-1 0 1 0 0,1 1 0 0 0,-1-1 37 0 0,-26 0-610 0 0,26 0 579 0 0,-14 2 4 0 0,0 0 1 0 0,0 2-1 0 0,1-1 1 0 0,-1 2-1 0 0,1 0 1 0 0,-1 1 26 0 0,-32 15-7 0 0,-4 5 7 0 0,-8 6 992 0 0,-35 26-992 0 0,66-39 248 0 0,0 2 0 0 0,2 2 0 0 0,0 0 0 0 0,-1 4-248 0 0,24-24 22 0 0,0 0-1 0 0,0 0 1 0 0,0 0-1 0 0,1 0 0 0 0,-1 1 1 0 0,1-1-1 0 0,0 1 1 0 0,0 0-1 0 0,0-1 1 0 0,1 1-1 0 0,-1 0 1 0 0,1 0-1 0 0,0 0 0 0 0,0 0 1 0 0,1 0-1 0 0,-1 1 1 0 0,1-1-1 0 0,0 0 1 0 0,0 0-1 0 0,0 0 0 0 0,0 0 1 0 0,1 0-1 0 0,-1 0 1 0 0,1 1-1 0 0,2 2-21 0 0,-1 2 44 0 0,1-1 0 0 0,1 0 0 0 0,0 1-1 0 0,0-1 1 0 0,1 0 0 0 0,1 1-44 0 0,-4-5-4 0 0,1-1 0 0 0,1 1 0 0 0,-1-1 0 0 0,0 0 0 0 0,1 0 0 0 0,0 0 1 0 0,0 0-1 0 0,0-1 0 0 0,0 1 0 0 0,0-1 0 0 0,0 0 0 0 0,1 0 0 0 0,1 0 4 0 0,5 1-1270 0 0,0 0 0 0 0,0-1-1 0 0,1 0 1 0 0,5 0 1270 0 0,18-1-5603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10135 0 0,'0'0'231'0'0,"0"0"29"0"0,0 0 19 0 0,1 3-41 0 0,1 1-199 0 0,0 0-1 0 0,-1 1 0 0 0,0-1 1 0 0,0 1-1 0 0,0-1 0 0 0,0 1 0 0 0,-1-1 1 0 0,1 1-1 0 0,-1 2-38 0 0,-1-4 150 0 0,0 0-1 0 0,0 1 1 0 0,0-1-1 0 0,0 0 1 0 0,0 0-1 0 0,-1 0 1 0 0,1 0-1 0 0,-1-1 1 0 0,0 2-150 0 0,-3 5 349 0 0,-28 43 551 0 0,20-34-486 0 0,1 1 1 0 0,1 1 0 0 0,-1 4-415 0 0,-35 78 0 0 0,-39 59 0 0 0,5-23 0 0 0,-73 92 0 0 0,135-205-44 0 0,5-4-164 0 0,-2-1 0 0 0,0 0 0 0 0,-2-2 0 0 0,-13 12 208 0 0,13-14-1361 0 0,6-4-3418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53 10135 0 0,'0'0'231'0'0,"0"0"29"0"0,0 0 19 0 0,1 2-41 0 0,2 2-92 0 0,0 0-1 0 0,0 1 1 0 0,0-1-1 0 0,1 0 1 0 0,-1-1-1 0 0,1 1 1 0 0,0-1-1 0 0,0 1 1 0 0,0-1-1 0 0,0 0 1 0 0,1-1-1 0 0,-1 1 1 0 0,1-1-1 0 0,0 0 1 0 0,-1 0-1 0 0,1 0 1 0 0,0-1-1 0 0,0 0 1 0 0,1 1-146 0 0,13 0 832 0 0,0 0 0 0 0,0-1 0 0 0,0-1 0 0 0,13-1-832 0 0,-13 0 115 0 0,-5 0-115 0 0,0 0 0 0 0,-1-1 0 0 0,1 0 0 0 0,0-1 0 0 0,-1-1 0 0 0,0 0 0 0 0,0-1 0 0 0,0 0 0 0 0,0-1 0 0 0,-1-1 0 0 0,10-6 0 0 0,-20 12-8 0 0,0-1-1 0 0,0 0 0 0 0,1 0 0 0 0,-1 0 1 0 0,-1-1-1 0 0,1 1 0 0 0,0 0 0 0 0,0-1 1 0 0,-1 1-1 0 0,1-2 9 0 0,-1 3-14 0 0,-1-1-1 0 0,1 1 1 0 0,-1 0 0 0 0,1-1 0 0 0,-1 1-1 0 0,0 0 1 0 0,1-1 0 0 0,-1 1 0 0 0,0-1-1 0 0,0 1 1 0 0,0-1 0 0 0,0 1 0 0 0,0 0-1 0 0,-1-1 1 0 0,1 1 0 0 0,0-1 0 0 0,-1 1-1 0 0,1 0 1 0 0,-1-1 0 0 0,1 1 0 0 0,-1-1 14 0 0,1 2-46 0 0,-1-1 1 0 0,1 1-1 0 0,-1-1 1 0 0,1 1-1 0 0,-1-1 1 0 0,1 1-1 0 0,-1 0 1 0 0,1-1-1 0 0,-1 1 1 0 0,0 0-1 0 0,1-1 1 0 0,-1 1-1 0 0,0 0 1 0 0,1 0-1 0 0,-1-1 1 0 0,0 1 0 0 0,1 0-1 0 0,-1 0 1 0 0,0 0-1 0 0,1 0 1 0 0,-1 0-1 0 0,0 0 46 0 0,-19 1-695 0 0,11 0 393 0 0,-12 2-218 0 0,-1 0-1 0 0,1 1 0 0 0,-2 2 521 0 0,2-2-54 0 0,-15 6 46 0 0,0 2-1 0 0,-22 11 9 0 0,28-11 1 0 0,-1 2 276 0 0,0 2 0 0 0,1 1 0 0 0,1 1-1 0 0,0 1 1 0 0,-10 11-277 0 0,31-24 182 0 0,1 0 0 0 0,0 1 0 0 0,0 0 0 0 0,0 0 0 0 0,1 0 0 0 0,0 1 0 0 0,0-1 0 0 0,-2 6-182 0 0,7-10 40 0 0,-1 0 0 0 0,1-1 0 0 0,0 1 0 0 0,0-1 0 0 0,0 1 0 0 0,0 0 0 0 0,1 0 0 0 0,-1 0 0 0 0,1-1 0 0 0,0 1 0 0 0,0 0 0 0 0,0 0 0 0 0,0 0 0 0 0,0 0 0 0 0,0 0 0 0 0,1 0 0 0 0,-1-1 0 0 0,1 1 0 0 0,0 0 0 0 0,0 0 0 0 0,0-1 0 0 0,0 1 0 0 0,1-1 0 0 0,-1 1 0 0 0,1-1 0 0 0,-1 1 0 0 0,1-1 0 0 0,0 0 0 0 0,0 0 0 0 0,1 2-40 0 0,2 0-172 0 0,1 1 0 0 0,-1-1 0 0 0,1 0 1 0 0,0 0-1 0 0,0-1 0 0 0,0 0 0 0 0,0 0 0 0 0,1 0 0 0 0,0-1 0 0 0,3 2 172 0 0,0-2-414 0 0,1 0 0 0 0,-1 0 0 0 0,1-1 0 0 0,-1 0 1 0 0,1 0-1 0 0,7-2 414 0 0,27-5-1534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55 13823 0 0,'0'0'315'0'0,"0"0"45"0"0,-2 2 21 0 0,-5 6-269 0 0,0 1 0 0 0,0 0 0 0 0,1 1 0 0 0,0-1 0 0 0,0 1 0 0 0,1 0 0 0 0,1 0 0 0 0,0 1 0 0 0,0-1 0 0 0,1 1 0 0 0,0 0 0 0 0,0 5-112 0 0,-1 12 288 0 0,0 0 0 0 0,2 0 0 0 0,2 0 0 0 0,1 13-288 0 0,-1-31 0 0 0,2 0 0 0 0,-1 1 0 0 0,1-1 0 0 0,1 0 0 0 0,2 8 0 0 0,11 39 0 0 0,-16-55 61 0 0,1 0 0 0 0,-1-1 0 0 0,1 1 0 0 0,0 0-1 0 0,-1 0 1 0 0,1 0 0 0 0,0-1 0 0 0,0 1 0 0 0,0 0 0 0 0,0-1 0 0 0,0 1-1 0 0,1 0-60 0 0,-2-1 33 0 0,1-1-1 0 0,-1 0 0 0 0,0 0 0 0 0,1 1 1 0 0,-1-1-1 0 0,0 0 0 0 0,0 1 1 0 0,1-1-1 0 0,-1 1 0 0 0,0-1 0 0 0,0 0 1 0 0,0 1-1 0 0,0-1 0 0 0,0 1 0 0 0,1-1 1 0 0,-1 0-1 0 0,0 1 0 0 0,0-1 0 0 0,0 1 1 0 0,0-1-1 0 0,0 0 0 0 0,0 1-32 0 0,12 2 592 0 0,-11-3-591 0 0,1-1 0 0 0,0 1 0 0 0,0 0 0 0 0,-1 0 0 0 0,1-1 0 0 0,0 1 0 0 0,-1-1 0 0 0,1 0 0 0 0,-1 1 0 0 0,1-1 0 0 0,-1 0 0 0 0,1 0 0 0 0,-1 0 0 0 0,1 0 0 0 0,-1 0 0 0 0,0 0 0 0 0,1 0 0 0 0,0-2-1 0 0,21-27-3 0 0,-15 18 4 0 0,27-37-1 0 0,-13 16 0 0 0,2 2 0 0 0,4-4 0 0 0,22-16 497 0 0,54-44-497 0 0,-21 28-1244 0 0,0 2-5439 0 0,-74 58 5557 0 0,9-7-3598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14 310 15663 0 0,'0'0'356'0'0,"0"0"50"0"0,0 0 20 0 0,0 0-42 0 0,-1 1-250 0 0,-11 3 1786 0 0,16-11-1611 0 0,13-9-484 0 0,108-73-1209 0 0,-114 81 1358 0 0,0 1 1 0 0,1 0-1 0 0,0 1 0 0 0,0 0 0 0 0,1 1 0 0 0,-1 1 0 0 0,1 0 1 0 0,4-1 25 0 0,8 3 982 0 0,-23 2-539 0 0,-2 2-428 0 0,1-1 0 0 0,-1 0 0 0 0,0 1 0 0 0,1-1 0 0 0,-1 0 0 0 0,1 0 0 0 0,-1 1 0 0 0,1-1 0 0 0,0 0 0 0 0,-1 0 0 0 0,1 0 0 0 0,0 0-15 0 0,0 1-1 0 0,0-1-1 0 0,0 1 1 0 0,0-1 0 0 0,0 0-1 0 0,-1 1 1 0 0,1-1 0 0 0,0 1-1 0 0,-1 0 1 0 0,0-1 0 0 0,1 1-1 0 0,-1-1 2 0 0,-3 61 0 0 0,3-57 0 0 0,-1 1 0 0 0,0-1 0 0 0,-1 0 0 0 0,1 0 0 0 0,-3 4 0 0 0,2-4 0 0 0,0 1 0 0 0,1-1 0 0 0,-1 1 0 0 0,1 0 0 0 0,0 0 0 0 0,-1 4 0 0 0,5-10 0 0 0,7-7 0 0 0,11-11 0 0 0,9-15-249 0 0,1 2 0 0 0,1 1 0 0 0,2 2 0 0 0,0 1 0 0 0,2 2 0 0 0,1 1 0 0 0,1 2 0 0 0,25-10 249 0 0,-35 20-8 0 0,1 1 0 0 0,5 0 8 0 0,-22 7 14 0 0,0 2-1 0 0,0-1 0 0 0,0 1 1 0 0,1 1-1 0 0,-1 1 0 0 0,10 0-13 0 0,-19 0 96 0 0,-1 0 0 0 0,1 0 0 0 0,-1 1 0 0 0,0-1 0 0 0,1 1 0 0 0,-1-1 0 0 0,0 1 0 0 0,1 0 0 0 0,-1 0 0 0 0,0 0 0 0 0,0 0-1 0 0,0 1 1 0 0,1-1 0 0 0,-1 0 0 0 0,-1 1 0 0 0,1 0 0 0 0,0-1 0 0 0,0 1 0 0 0,-1 0 0 0 0,1 0 0 0 0,-1 0 0 0 0,1 0 0 0 0,-1 0 0 0 0,0 0 0 0 0,0 0 0 0 0,0 1-1 0 0,0-1 1 0 0,0 0 0 0 0,0 1 0 0 0,-1-1 0 0 0,1 0 0 0 0,-1 1 0 0 0,0-1 0 0 0,1 1 0 0 0,-1-1 0 0 0,0 1-96 0 0,-1 7 65 0 0,1-1 0 0 0,-1 0 1 0 0,0 1-1 0 0,-1-1 0 0 0,0 0 1 0 0,0 0-1 0 0,-1 0 0 0 0,-4 8-65 0 0,-12 30 0 0 0,11-25 0 0 0,0-1 0 0 0,-2-1 0 0 0,0 0 0 0 0,-1 0 0 0 0,-1-1 0 0 0,-8 9 0 0 0,-3 2-1 0 0,14-18-133 0 0,0-1 1 0 0,0 0 0 0 0,-12 10 133 0 0,20-20-475 0 0,1-1-33 0 0,0 0-140 0 0,0 0-572 0 0,0 0-253 0 0,1-2-51 0 0,5-12-11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98 193 13823 0 0,'0'0'315'0'0,"0"0"45"0"0,0 0 21 0 0,0 0-49 0 0,2 1-220 0 0,1-1-7 0 0,-1 0 1 0 0,1 0-1 0 0,0 0 0 0 0,-1 0 0 0 0,1 0 0 0 0,0-1 0 0 0,-1 1 1 0 0,1-1-1 0 0,0 0 0 0 0,-1 1 0 0 0,1-1 0 0 0,-1-1 0 0 0,1 1 1 0 0,-1 0-106 0 0,7-4 382 0 0,0-1 0 0 0,-1 0 1 0 0,2-2-383 0 0,18-12 872 0 0,-17 13-715 0 0,-1-1-1 0 0,0 0 0 0 0,0-1 1 0 0,0-1-157 0 0,27-23-18 0 0,-30 28 18 0 0,0 0 0 0 0,-1 0 0 0 0,0-1 0 0 0,0 0 0 0 0,3-4 0 0 0,-7 7-63 0 0,0 1-1 0 0,1 0 1 0 0,-1 0-1 0 0,0 0 1 0 0,1 0 0 0 0,2-1 63 0 0,1-2-496 0 0,-4 4-12 0 0,-2 1 494 0 0,0 0 0 0 0,0-1 0 0 0,0 1 0 0 0,0 0 0 0 0,0 0 0 0 0,0-1 0 0 0,0 1-1 0 0,-1 0 1 0 0,1 0 0 0 0,0-1 0 0 0,0 1 0 0 0,0 0 0 0 0,0 0 0 0 0,0-1 0 0 0,0 1 0 0 0,-1 0 0 0 0,1 0 0 0 0,0-1-1 0 0,0 1 1 0 0,0 0 0 0 0,-1 0 0 0 0,1 0 0 0 0,0-1 0 0 0,0 1 0 0 0,0 0 0 0 0,-1 0 0 0 0,1 0 0 0 0,0 0-1 0 0,0 0 1 0 0,-1 0 0 0 0,1 0 0 0 0,0-1 0 0 0,0 1 0 0 0,-1 0 0 0 0,1 0 0 0 0,0 0 0 0 0,-1 0 0 0 0,1 0 14 0 0,-16 4-865 0 0,-17 12-385 0 0,32-15 1244 0 0,-18 11 6 0 0,1 1 0 0 0,0 0 0 0 0,-11 13 0 0 0,7-8 0 0 0,-6 8 494 0 0,1 1 0 0 0,1 1 0 0 0,2 1 0 0 0,-15 22-494 0 0,31-38 6 0 0,0 0-1 0 0,1 0 1 0 0,0 0 0 0 0,-2 7-6 0 0,7-13 7 0 0,-1 0 0 0 0,1 0 1 0 0,0 0-1 0 0,1 0 0 0 0,0 0 1 0 0,0 0-1 0 0,0 0 1 0 0,1 1-1 0 0,0-1 0 0 0,1 0-7 0 0,-1-6 8 0 0,0 0-1 0 0,0-1 1 0 0,0 1 0 0 0,0 0-1 0 0,0 0 1 0 0,1-1-1 0 0,-1 1 1 0 0,0 0 0 0 0,0-1-1 0 0,1 1 1 0 0,-1 0-1 0 0,1-1 1 0 0,-1 1 0 0 0,1 0-1 0 0,-1-1 1 0 0,1 1-1 0 0,0 0-7 0 0,0 0 22 0 0,4 3 43 0 0,8 0-185 0 0,-1-1 0 0 0,1 0 0 0 0,0 0 0 0 0,1-1 0 0 0,-1-1 0 0 0,0 0 0 0 0,0-1 0 0 0,1-1 0 0 0,10-1 120 0 0,10-4-1184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0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11975 0 0,'0'0'267'0'0,"1"3"42"0"0,0-1-269 0 0,0 0-1 0 0,0 0 1 0 0,0 1 0 0 0,-1-1-1 0 0,1 0 1 0 0,-1 0-1 0 0,0 1 1 0 0,1-1 0 0 0,-1 0-1 0 0,0 1 1 0 0,-1-1-1 0 0,1 0 1 0 0,0 1 0 0 0,0-1-1 0 0,-1 0 1 0 0,0 0-1 0 0,1 1 1 0 0,-1-1-40 0 0,-5 14 41 0 0,0-1 0 0 0,-4 6-41 0 0,0 2 377 0 0,-23 56 1441 0 0,-4-2 0 0 0,-15 21-1818 0 0,-101 194 17 0 0,128-242-18 0 0,20-40-10 0 0,-9 15-714 0 0,2 2 1 0 0,0-1 0 0 0,2 1-1 0 0,1 1 1 0 0,-2 14 724 0 0,9-28-5111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1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1046 8287 0 0,'0'0'382'0'0,"0"0"-8"0"0,0 0-170 0 0,2-1 176 0 0,7-7 26 0 0,1-1 0 0 0,-1 0-1 0 0,0-1 1 0 0,-1 0-1 0 0,0 0 1 0 0,0-2-406 0 0,14-17 610 0 0,19-21-183 0 0,-2-3 0 0 0,4-10-427 0 0,-25 31 410 0 0,0 0-1 0 0,-3 0 0 0 0,0-2 0 0 0,6-24-409 0 0,54-212 165 0 0,-63 210-1479 0 0,-3-1-1 0 0,-3 0 0 0 0,-1-19 1315 0 0,-5 75-142 0 0,0 0-1 0 0,0 1 1 0 0,-1-1 0 0 0,1 0-1 0 0,-1 1 1 0 0,0-1-1 0 0,0 1 1 0 0,0-1-1 0 0,-1 1 1 0 0,0 0-1 0 0,0-1 1 0 0,0 0 142 0 0,1 5 40 0 0,1 0 0 0 0,0 0 0 0 0,-1-1 0 0 0,1 1 0 0 0,0 0 0 0 0,-1 0 0 0 0,1 0-1 0 0,0 0 1 0 0,-1-1 0 0 0,1 1 0 0 0,-1 0 0 0 0,1 0 0 0 0,0 0 0 0 0,-1 0 0 0 0,1 0 0 0 0,-1 0 0 0 0,1 0 0 0 0,-1 0 0 0 0,1 0 0 0 0,0 0 0 0 0,-1 0-1 0 0,1 1 1 0 0,-1-1 0 0 0,1 0 0 0 0,0 0 0 0 0,-1 0-40 0 0,-9 4 354 0 0,6-1-332 0 0,0-1-1 0 0,1 1 1 0 0,-1-1-1 0 0,1 1 1 0 0,-1 0-1 0 0,1 0 1 0 0,0 1-1 0 0,-2 2-21 0 0,-21 34 133 0 0,14-22 170 0 0,-55 95 1361 0 0,-30 71-1664 0 0,-12 21-59 0 0,-35 27 903 0 0,54-91 360 0 0,1 12-1204 0 0,-5 16 0 0 0,67-124 0 0 0,-3-1 0 0 0,-23 25 0 0 0,28-40 0 0 0,-1 0 0 0 0,-1-1 0 0 0,-10 6 0 0 0,-13 10-230 0 0,31-26-336 0 0,-1-1-1 0 0,-1 0 1 0 0,-3 1 566 0 0,21-17-3349 0 0,3-1-989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1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15663 0 0,'0'0'356'0'0,"0"0"50"0"0,0 0 20 0 0,0 0-42 0 0,1-1-250 0 0,3-3-132 0 0,0 0 0 0 0,0 0 0 0 0,1 0 1 0 0,-1 0-1 0 0,1 1 0 0 0,0-1 1 0 0,0 1-1 0 0,4-1-2 0 0,47-21-4 0 0,-47 22 4 0 0,72-27-110 0 0,2 4 1 0 0,14 0 109 0 0,171-32-715 0 0,-187 42 391 0 0,11-8-2277 0 0,-78 21 2250 0 0,36-11-1183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1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12 11975 0 0,'0'0'267'0'0,"0"0"42"0"0,0 0 17 0 0,0 0-28 0 0,-2 2-196 0 0,-31 28 47 0 0,1 2-1 0 0,1 2 1 0 0,-23 33-149 0 0,36-42 534 0 0,0 2 0 0 0,3-1-1 0 0,-5 11-533 0 0,18-33 3 0 0,1-1 1 0 0,0-1-1 0 0,-1 1 0 0 0,1-1 0 0 0,1 1 1 0 0,-1 0-1 0 0,0-1 0 0 0,1 1 0 0 0,-1 0 1 0 0,1 0-1 0 0,0-1 0 0 0,0 1 1 0 0,0 0-1 0 0,0 0 0 0 0,0 0 0 0 0,1-1 1 0 0,-1 1-1 0 0,1 0 0 0 0,0 0 0 0 0,-1-1 1 0 0,2 1-1 0 0,-1-1 0 0 0,0 1-3 0 0,0-2 61 0 0,-1 0 0 0 0,1 0-1 0 0,0-1 1 0 0,0 1-1 0 0,0 0 1 0 0,0 0 0 0 0,0-1-1 0 0,0 1 1 0 0,0-1-1 0 0,0 1 1 0 0,0-1 0 0 0,0 1-1 0 0,0-1 1 0 0,0 0 0 0 0,0 1-1 0 0,1-1 1 0 0,-1 0-1 0 0,0 0 1 0 0,0 0-61 0 0,24 0 532 0 0,-21 0-405 0 0,10-2-99 0 0,-1 0 0 0 0,1-1 0 0 0,0 0 0 0 0,-1-1 0 0 0,0-1 0 0 0,4-2-28 0 0,18-6-3 0 0,-3 2 345 0 0,0-2-1 0 0,0-1 0 0 0,4-4-341 0 0,-22 10 128 0 0,-1 0 0 0 0,0 0 0 0 0,-1-2 0 0 0,0 1 0 0 0,0-2 0 0 0,-1 1 0 0 0,0-1 0 0 0,2-5-128 0 0,-10 13-55 0 0,-1-1 0 0 0,0 0-1 0 0,0 0 1 0 0,0 0 0 0 0,-1 0-1 0 0,1 0 1 0 0,-1 0 0 0 0,0 0-1 0 0,0 0 1 0 0,0-1 0 0 0,-1 1-1 0 0,1 0 1 0 0,-1-1 0 0 0,0 1-1 0 0,0 0 1 0 0,-1 0 0 0 0,1-1-1 0 0,-1 0 56 0 0,0 0-71 0 0,-1-1 0 0 0,1 1 0 0 0,-1 0 0 0 0,0 0 0 0 0,0 1-1 0 0,0-1 1 0 0,-1 0 0 0 0,0 1 0 0 0,0-1 0 0 0,0 1 0 0 0,0 0 0 0 0,-1 0-1 0 0,1 0 1 0 0,-5-2 71 0 0,5 2-88 0 0,-1 1 0 0 0,1 0-1 0 0,-1 1 1 0 0,0-1 0 0 0,0 1-1 0 0,0-1 1 0 0,-1 1-1 0 0,1 0 1 0 0,0 1 0 0 0,-1-1-1 0 0,0 1 1 0 0,1 0 0 0 0,-1 0-1 0 0,1 0 1 0 0,-1 1 0 0 0,0 0-1 0 0,0 0 1 0 0,1 0 0 0 0,-1 0-1 0 0,0 1 1 0 0,1-1 0 0 0,-1 1-1 0 0,-2 1 89 0 0,-12 1-105 0 0,-6 2 22 0 0,11 5-4002 0 0,14-10 2550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1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0 658 13823 0 0,'0'0'315'0'0,"0"0"45"0"0,0 0 21 0 0,0 0-49 0 0,2-8-137 0 0,10-28 1853 0 0,-4 10-1082 0 0,0 1 0 0 0,2 0-1 0 0,4-4-965 0 0,36-63 1563 0 0,13-12-1563 0 0,-47 84 461 0 0,-1 0 0 0 0,2 1 1 0 0,9-7-462 0 0,-2 1-214 0 0,-8 9 5 0 0,2 0-1 0 0,0 2 0 0 0,0 0 0 0 0,1 0 0 0 0,1 2 0 0 0,1 1 0 0 0,8-4 210 0 0,37-14-3398 0 0,50-13 3398 0 0,-98 35-947 0 0,19-5-588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3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2 6447 0 0,'3'0'142'0'0,"-1"0"88"0"0,0 0-529 0 0,4-1 769 0 0,10 0 2651 0 0,-19 2-2939 0 0,1-1-1 0 0,-1 1 1 0 0,1 0 0 0 0,-1 0-1 0 0,1 0 1 0 0,0 0-1 0 0,0 0 1 0 0,0 1-1 0 0,-1-1-181 0 0,-8 5 414 0 0,-34 16-120 0 0,1 2 0 0 0,1 2 0 0 0,2 1-1 0 0,-26 23-293 0 0,-25 27-2031 0 0,-27 34 2031 0 0,85-78-26 0 0,2 3 0 0 0,-26 35 26 0 0,44-52 73 0 0,0 2 0 0 0,2 0 0 0 0,0 0 0 0 0,2 1 0 0 0,0 0 0 0 0,-4 16-73 0 0,13-33 150 0 0,-1 1 0 0 0,1-1 0 0 0,0 0 1 0 0,0 1-1 0 0,1-1 0 0 0,0 1 0 0 0,0-1 1 0 0,0 1-1 0 0,0-1 0 0 0,1 0 0 0 0,0 1 0 0 0,0-1 1 0 0,1 0-1 0 0,-1 1 0 0 0,1-1 0 0 0,0 0 1 0 0,1 0-1 0 0,-1 0 0 0 0,1-1 0 0 0,2 4-150 0 0,3 3 224 0 0,1-1-1 0 0,0 0 1 0 0,1-1-1 0 0,0 0 1 0 0,1-1-1 0 0,0 0 1 0 0,9 5-224 0 0,18 12 1101 0 0,-29-17-1149 0 0,-9-8 9 0 0,1 1 0 0 0,-1 0 0 0 0,0 0 1 0 0,1-1-1 0 0,-1 1 0 0 0,0 0 0 0 0,0 0 0 0 0,0 0 0 0 0,0 0 0 0 0,0-1 0 0 0,0 1 0 0 0,0 0 0 0 0,0 0 0 0 0,0 0 0 0 0,0-1 0 0 0,0 1 0 0 0,0 0 0 0 0,-1 0 1 0 0,1 0-1 0 0,0-1 0 0 0,-1 1 0 0 0,1 0 0 0 0,0 0 0 0 0,-1-1 0 0 0,1 1 39 0 0,-12 11-4803 0 0,3-7-165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3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0 6447 0 0,'0'0'298'0'0,"0"0"-10"0"0,0 0-50 0 0,0 0 493 0 0,0 0 238 0 0,0 0 45 0 0,0 0-61 0 0,0 0-288 0 0,0 0-121 0 0,0 0-28 0 0,0 0-4 0 0,0 0 0 0 0,0 0 0 0 0,0 0 0 0 0,0 0-68 0 0,0 0-217 0 0,0 0 161 0 0,0 0 100 0 0,0 0 21 0 0,0 0-66 0 0,-1 1-294 0 0,-20 10-144 0 0,-1-1 0 0 0,0-1-1 0 0,-1-1 1 0 0,-11 2-5 0 0,-22 9-3 0 0,-61 17 3 0 0,33-10 0 0 0,30-8-276 0 0,14-4-296 0 0,0-1 0 0 0,0-3 0 0 0,-19 2 572 0 0,58-12-21 0 0,-1 1 0 0 0,1-1-1 0 0,-1 0 1 0 0,0 0 0 0 0,1 0-1 0 0,-1 0 1 0 0,1 0 0 0 0,-1-1-1 0 0,0 1 1 0 0,1 0 0 0 0,-1-1-1 0 0,1 1 1 0 0,-1-1 0 0 0,1 0-1 0 0,-1 1 22 0 0,1-1-39 0 0,0 0 0 0 0,1 1 0 0 0,-1-1 0 0 0,0 0 0 0 0,1 1 0 0 0,-1-1-1 0 0,0 0 1 0 0,1 0 0 0 0,-1 0 0 0 0,1 1 0 0 0,-1-1 0 0 0,1 0 0 0 0,-1 0 0 0 0,1 0 0 0 0,0 0 0 0 0,-1 0-1 0 0,1 0 1 0 0,0-1 39 0 0,0-1-68 0 0,0 0 0 0 0,0 0-1 0 0,0 1 1 0 0,0-1 0 0 0,1 0 0 0 0,-1 0-1 0 0,1 0 1 0 0,0 0 0 0 0,0 0 0 0 0,0 0-1 0 0,0 1 1 0 0,0-1 0 0 0,1 0 0 0 0,-1 1-1 0 0,1-1 69 0 0,6-8 0 0 0,1 0 0 0 0,-1 1 0 0 0,2 1 0 0 0,8-9 0 0 0,-55 45 0 0 0,-1 3 0 0 0,-34 25 0 0 0,54-41 9 0 0,1 1 1 0 0,1 0-1 0 0,0 1 0 0 0,1 1 0 0 0,0 0 0 0 0,2 2 0 0 0,-8 11-9 0 0,20-27 165 0 0,-1 0 0 0 0,0 1 0 0 0,1-1 0 0 0,-1 0 0 0 0,1 0 0 0 0,0 1 0 0 0,0-1 0 0 0,0 2-165 0 0,1-4 443 0 0,9 7 653 0 0,-7-6-898 0 0,-1-1-124 0 0,0 0 0 0 0,0 0 0 0 0,1-1 1 0 0,-1 1-1 0 0,0-1 0 0 0,1 1 0 0 0,-1-1 1 0 0,0 0-1 0 0,1 1 0 0 0,-1-1 0 0 0,1 0 0 0 0,0 0-74 0 0,6 2 29 0 0,8 0-158 0 0,0 0-1 0 0,-1-1 0 0 0,1-1 0 0 0,0-1 1 0 0,0 0-1 0 0,-1-1 0 0 0,4-1 130 0 0,39-4-476 0 0,-55 7 429 0 0,1 0-9 0 0,0-1 0 0 0,0 1 0 0 0,0 0 0 0 0,0 0 0 0 0,0 1-1 0 0,0-1 1 0 0,0 1 0 0 0,-1 0 0 0 0,1 0 0 0 0,3 1 56 0 0,14 6 0 0 0,-16-7 0 0 0,0 1 0 0 0,0 0 0 0 0,0 0 0 0 0,0 1 0 0 0,0 0 0 0 0,0-1 0 0 0,-1 2 0 0 0,1-1 0 0 0,1 2 143 0 0,-1 0-1 0 0,0 1 0 0 0,-1-1 0 0 0,1 1 1 0 0,-1 0-1 0 0,0 0 0 0 0,0 0 1 0 0,-1 0-1 0 0,0 1 0 0 0,0-1 0 0 0,-1 1 1 0 0,1 0-1 0 0,-1 0 0 0 0,0 6-142 0 0,-1-8 0 0 0,0-1 0 0 0,-1 1 0 0 0,0 0 0 0 0,0 0 0 0 0,0-1 0 0 0,0 1 0 0 0,-1 0 0 0 0,0 0 0 0 0,0-1 0 0 0,0 1 0 0 0,-2 3 0 0 0,-2 13 0 0 0,4-18 0 0 0,1 0 0 0 0,-1 0 0 0 0,0 0 0 0 0,0 0 0 0 0,0-1 0 0 0,0 1 0 0 0,0 0 0 0 0,0-1 0 0 0,-1 1 0 0 0,0-1 0 0 0,1 1 0 0 0,-1-1 0 0 0,0 0 0 0 0,-1 2 0 0 0,-2 0 0 0 0,0-1 0 0 0,0 0 0 0 0,0 0 0 0 0,0 0 0 0 0,0 0 0 0 0,0-1 0 0 0,-1 0 0 0 0,-13 4 0 0 0,0 0 0 0 0,0-2 0 0 0,-1 0 0 0 0,1-1 0 0 0,-16 0 0 0 0,11-1 0 0 0,-88 7 0 0 0,99-8 3 0 0,-1-1 0 0 0,-8 0-3 0 0,4-1-70 0 0,16 1-267 0 0,2 0-138 0 0,0 0-669 0 0,0 0-2676 0 0,0 0-1148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3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707 196 10135 0 0,'-2'-12'346'0'0,"0"0"1"0"0,-2-1-1 0 0,1 1 0 0 0,-1 1 0 0 0,-1-1 0 0 0,0 0 0 0 0,-1 1 0 0 0,0 0 0 0 0,0 1 1 0 0,-2-1-1 0 0,1 1 0 0 0,-1 0 0 0 0,0 1 0 0 0,-1 0 0 0 0,-4-3-346 0 0,10 10 79 0 0,-1 0 0 0 0,0-1 0 0 0,1 2-1 0 0,-1-1 1 0 0,0 0 0 0 0,0 1 0 0 0,0-1-1 0 0,0 1 1 0 0,-1 0 0 0 0,1 1 0 0 0,0-1-1 0 0,0 1 1 0 0,-2 0-79 0 0,-4-1 205 0 0,0 2 0 0 0,1-1 0 0 0,-1 1-1 0 0,0 1 1 0 0,-3 1-205 0 0,-9 2 0 0 0,-28 7 0 0 0,-26 11 0 0 0,36-10 0 0 0,18-6 0 0 0,1 1 0 0 0,-18 9 0 0 0,11-3 0 0 0,6-4 0 0 0,1 2 0 0 0,0 0 0 0 0,0 1 0 0 0,-1 3 0 0 0,14-8 0 0 0,2 1 0 0 0,5 3 0 0 0,3-1 0 0 0,1-7 0 0 0,0 1 0 0 0,0-1 0 0 0,1 0 0 0 0,-1 0 0 0 0,1-1 0 0 0,0 1 0 0 0,0-1 0 0 0,2 2 0 0 0,37 24 0 0 0,-30-22 0 0 0,-10-5 0 0 0,157 103 0 0 0,-132-83 0 0 0,0 0 0 0 0,-2 2 0 0 0,0 1 0 0 0,7 10 0 0 0,-25-25 0 0 0,-2-3 0 0 0,0-1 0 0 0,0 1 0 0 0,-1 0 0 0 0,0 1 0 0 0,2 4 0 0 0,-6-10 0 0 0,-1-1 0 0 0,1 0 0 0 0,0 1 0 0 0,-1-1 0 0 0,1 1 0 0 0,-1 0 0 0 0,0-1 0 0 0,1 1 0 0 0,-1-1 0 0 0,0 1 0 0 0,0-1 0 0 0,0 1 0 0 0,0 0 0 0 0,0-1 0 0 0,0 1 0 0 0,-1-1 0 0 0,1 1 0 0 0,-1-1 0 0 0,1 1 0 0 0,-1-1 0 0 0,1 1 0 0 0,-1-1 0 0 0,0 1 0 0 0,1-1 0 0 0,-1 0 0 0 0,0 1 0 0 0,0-1 0 0 0,0 0 0 0 0,0 0 0 0 0,-1 1 0 0 0,1-1 0 0 0,-1 0 0 0 0,-6 5 0 0 0,0-1 0 0 0,-1 0 0 0 0,1 0 0 0 0,-1-1 0 0 0,0 0 0 0 0,0-1 0 0 0,-5 2 0 0 0,-20 4 0 0 0,-15 1 0 0 0,28-6 0 0 0,-8 1 0 0 0,0-1 0 0 0,0-1 0 0 0,-1-2 0 0 0,1-1 0 0 0,0-2 0 0 0,-19-3 0 0 0,47 5 0 0 0,-9-1 0 0 0,1 0 0 0 0,0-1 0 0 0,0 0 0 0 0,0-1 0 0 0,0 1 0 0 0,0-2 0 0 0,7 3 0 0 0,0 0 0 0 0,0 0 0 0 0,0 0 0 0 0,-1-1 0 0 0,1 1 0 0 0,1-1 0 0 0,-1 0 0 0 0,0 1 0 0 0,0-1 0 0 0,1 0 0 0 0,-1 0 0 0 0,1 0 0 0 0,-1 0 0 0 0,1 0 0 0 0,0 0 0 0 0,0-1 0 0 0,0 1 0 0 0,0 0 0 0 0,0-1 0 0 0,0 1 0 0 0,1-1 0 0 0,-1 1 0 0 0,1 0 0 0 0,0-1 0 0 0,0 0 0 0 0,0-2 0 0 0,0 1 0 0 0,0-1 0 0 0,1 0 0 0 0,0 0 0 0 0,0 0 0 0 0,0 1 0 0 0,1-1 0 0 0,0 0 0 0 0,0 1 0 0 0,0 0 0 0 0,0-1 0 0 0,1 1 0 0 0,-1 0 0 0 0,1 0 0 0 0,0 0 0 0 0,0 0 0 0 0,4-2 0 0 0,4-5 0 0 0,-1 2 0 0 0,2-1 0 0 0,0 1 0 0 0,0 1 0 0 0,5-3 0 0 0,7-1 0 0 0,1 1 0 0 0,-1 1 0 0 0,21-6 0 0 0,16-3 0 0 0,90-30 0 0 0,-129 39 0 0 0,-1 0 0 0 0,0-1 0 0 0,19-15 0 0 0,-1 2 0 0 0,-13 9 0 0 0,-1-2 0 0 0,-1 0 0 0 0,-1-1 0 0 0,11-12 0 0 0,-32 28 0 0 0,0 0 0 0 0,-1 0 0 0 0,1 0 0 0 0,-1 0 0 0 0,1 0 0 0 0,-1-1 0 0 0,0 1 0 0 0,0 0 0 0 0,1-2 0 0 0,-2 4-11 0 0,0-1 0 0 0,0 1 0 0 0,0 0-1 0 0,0-1 1 0 0,0 1 0 0 0,0 0 0 0 0,1-1-1 0 0,-1 1 1 0 0,0 0 0 0 0,0-1 0 0 0,0 1 0 0 0,0-1-1 0 0,0 1 1 0 0,0 0 0 0 0,0-1 0 0 0,-1 1-1 0 0,1 0 1 0 0,0-1 0 0 0,0 1 0 0 0,0 0 0 0 0,0-1-1 0 0,0 1 1 0 0,-1 0 0 0 0,1-1 11 0 0,-2 0-448 0 0,-1 0 1 0 0,0 0-1 0 0,1 0 1 0 0,-1 0-1 0 0,0 0 0 0 0,0 0 1 0 0,0 1-1 0 0,0-1 1 0 0,0 1-1 0 0,0 0 0 0 0,0 0 1 0 0,1 0-1 0 0,-4 1 448 0 0,-6 0-4432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3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10135 0 0,'-7'4'110'0'0,"0"1"0"0"0,0 0 0 0 0,0 0 0 0 0,1 1 0 0 0,0 0 0 0 0,0 0 0 0 0,1 1 0 0 0,-1-1 0 0 0,2 1 0 0 0,-1 1-110 0 0,-20 23 68 0 0,-4 5 359 0 0,2 1 0 0 0,1 1 0 0 0,2 2 0 0 0,2 0 0 0 0,1 1 0 0 0,3 1 0 0 0,1 1 0 0 0,-1 8-427 0 0,15-42 15 0 0,-1 1 0 0 0,-1-1 0 0 0,0 0-1 0 0,0 0 1 0 0,0-1 0 0 0,-2 1 0 0 0,1-1-1 0 0,-1 0 1 0 0,0-1 0 0 0,0 0 0 0 0,-1 0-1 0 0,0 0 1 0 0,0-1 0 0 0,-3 1-15 0 0,5-2-299 0 0,0 0 0 0 0,0 0 0 0 0,1 1 0 0 0,0-1 0 0 0,0 1 299 0 0,3-4-512 0 0,2-2 0 0 0,0 0 0 0 0,0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221 178 919 0 0,'0'0'335'0'0,"3"-1"1070"0"0,12-2 2498 0 0,24-8-1 0 0,-38 10-3777 0 0,1 1 469 0 0,28-9 4366 0 0,-25 8-4878 0 0,0 1-1 0 0,-1-1 1 0 0,1 0-1 0 0,-1 0 0 0 0,1-1 1 0 0,-1 1-1 0 0,1-1 1 0 0,5-3-1 0 0,36-23 187 0 0,-29 17-171 0 0,137-72 203 0 0,-150 80-265 0 0,1 1 1 0 0,0 0 0 0 0,0 0 0 0 0,0 0 0 0 0,0 0 0 0 0,0 1 0 0 0,0 0 0 0 0,0 0-1 0 0,0 1 1 0 0,7-1 0 0 0,-2 4 58 0 0,-8-1-92 0 0,0-1 1 0 0,0 1-1 0 0,-1 0 1 0 0,1-1 0 0 0,-1 1-1 0 0,0 0 1 0 0,1 0 0 0 0,-1 0-1 0 0,0 0 1 0 0,0 1 0 0 0,0-1-1 0 0,0 0 1 0 0,-1 0-1 0 0,1 1 1 0 0,-1-1 0 0 0,1 0-1 0 0,-1 1 1 0 0,0-1 0 0 0,0 0-1 0 0,0 5 1 0 0,0 4 4 0 0,-1 0 0 0 0,-1 0-1 0 0,-2 11 1 0 0,1-8-3 0 0,-1 0 0 0 0,0 0 0 0 0,-1-1 0 0 0,-1 0 0 0 0,0 0 0 0 0,-1 0 0 0 0,0-1 0 0 0,-1 0 0 0 0,0 0 0 0 0,-1-1 0 0 0,0 0 0 0 0,-1-1 0 0 0,0 0 0 0 0,-1 0 0 0 0,-22 14 0 0 0,-89 55-4 0 0,-34 24 0 0 0,59-22 0 0 0,-7 4 0 0 0,97-79-1 0 0,2-2-1 0 0,-1 0 0 0 0,0 0-1 0 0,-8 3 1 0 0,13-6 650 0 0,4-2-613 0 0,0 1 1 0 0,0-1 0 0 0,0 0-1 0 0,0 0 1 0 0,0 0 0 0 0,0 0-1 0 0,2-2 1 0 0,10-4 64 0 0,-2 4-52 0 0,0 1-1 0 0,0 0 1 0 0,1 1 0 0 0,-1 1 0 0 0,0 0-1 0 0,1 0 1 0 0,19 5 0 0 0,33 0 46 0 0,44 3 266 0 0,-1 0 357 0 0,42-19-193 0 0,-133 9-512 0 0,77-5-12 0 0,-36 5 38 0 0,-18 1-1 0 0,-32 1-4 0 0,-5 1-36 0 0,-1 0 0 0 0,1 0 0 0 0,0-1 1 0 0,-1 0-1 0 0,1 1 0 0 0,0-1 0 0 0,5-1 1 0 0,-8 1-212 0 0,8-2-2414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56 17503 0 0,'0'0'399'0'0,"0"0"60"0"0,0 0 21 0 0,1-2-59 0 0,13-11-285 0 0,-12 12 35 0 0,-1-1 1 0 0,1 1-1 0 0,-1-1 1 0 0,1 1-1 0 0,-1-1 1 0 0,0 0-1 0 0,0 0 0 0 0,0 1 1 0 0,0-1-1 0 0,0 0 1 0 0,-1 0-1 0 0,1-1-171 0 0,-2-5 16 0 0,-4 1-80 0 0,3 7-7 0 0,0-1 0 0 0,0 1 0 0 0,0-1 0 0 0,1 1 0 0 0,-1 0 0 0 0,0 0-1 0 0,0-1 1 0 0,0 1 0 0 0,0 1 0 0 0,0-1 0 0 0,0 0 0 0 0,0 0 0 0 0,0 1 0 0 0,-1 0 71 0 0,-29 9-741 0 0,31-9 715 0 0,-51 22-57 0 0,2 2 0 0 0,-40 27 83 0 0,78-45 0 0 0,-7 5 0 0 0,1 1 0 0 0,1 1 0 0 0,0 1 0 0 0,-6 7 0 0 0,15-13 344 0 0,1 1 0 0 0,0-1 0 0 0,1 1 0 0 0,-1 2-344 0 0,-4 6 451 0 0,10-15-302 0 0,3 5-61 0 0,-1-8-44 0 0,1 1 0 0 0,-1-1 0 0 0,0 1 0 0 0,1-1 1 0 0,-1 1-1 0 0,1-1 0 0 0,-1 0 0 0 0,0 1 0 0 0,1-1 0 0 0,-1 0 0 0 0,1 0 0 0 0,-1 0 0 0 0,1 0 0 0 0,-1-1 0 0 0,1 1-44 0 0,26-5 553 0 0,-20 4-399 0 0,26-8-576 0 0,0-1 1 0 0,0-2-1 0 0,21-11 422 0 0,-33 14-103 0 0,15-8 111 0 0,17-6-962 0 0,-52 22 444 0 0,-1 0 68 0 0,3 2 335 0 0,-6 3 58 0 0,-6 6 39 0 0,8-9 10 0 0,-32 45-72 0 0,32-45-298 0 0,0-1-118 0 0,9 2-711 0 0,-8-1 1100 0 0,0-1 1 0 0,0 1 0 0 0,0-1 0 0 0,0 0 0 0 0,0 0-1 0 0,0 1 1 0 0,0-1 0 0 0,1 0 0 0 0,-1 0 0 0 0,0 0-1 0 0,0 0 1 0 0,0-1 98 0 0,7 0-421 0 0,-1-1 0 0 0,0 0-1 0 0,0 0 1 0 0,0-1 0 0 0,-1 0-1 0 0,2-1 422 0 0,4-1-469 0 0,32-16-1066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3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11975 0 0,'0'0'267'0'0,"0"0"42"0"0,0 0 17 0 0,0 0-28 0 0,0 0-126 0 0,0 0 204 0 0,0 0 111 0 0,0 0 22 0 0,0 0-66 0 0,-2 2-294 0 0,-10 13-130 0 0,8-7-20 0 0,-2-2 0 0 0,1 1 0 0 0,-5 3 1 0 0,4-3-671 0 0,0 1 0 0 0,0-1 0 0 0,0 1-1 0 0,1 0 1 0 0,0 1 671 0 0,3-4-856 0 0,1-4-3916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3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4 13823 0 0,'5'-2'1002'0'0,"-3"1"-908"0"0,-3 1 281 0 0,-16 8-363 0 0,0 0 0 0 0,-10 8-12 0 0,3-2 1 0 0,3-1-1 0 0,-15 13 0 0 0,-2 0 0 0 0,-64 45 0 0 0,2 6 0 0 0,89-68 0 0 0,1 0 0 0 0,0 0 0 0 0,0 1 0 0 0,1 1 0 0 0,0-1 0 0 0,1 2 0 0 0,0-1 0 0 0,1 1 0 0 0,0 0 0 0 0,1 0 0 0 0,1 1 0 0 0,0 0 0 0 0,0 0 0 0 0,-6 19 399 0 0,5-13 153 0 0,0-1 1 0 0,1 1-1 0 0,0 8-552 0 0,1-11 0 0 0,3-12 0 0 0,0 0 0 0 0,1 0 0 0 0,-1 0 0 0 0,1-1 0 0 0,0 1 0 0 0,0 0 0 0 0,0 3 0 0 0,0-6 13 0 0,0 1-1 0 0,0-1 1 0 0,0 0 0 0 0,0 0-1 0 0,0 1 1 0 0,1-1 0 0 0,-1 0-1 0 0,0 0 1 0 0,1 0-1 0 0,-1 1 1 0 0,1-1 0 0 0,-1 0-1 0 0,1 0 1 0 0,0 0 0 0 0,-1 0-1 0 0,2 1-12 0 0,0 1 241 0 0,1 2-157 0 0,0 0 0 0 0,-1-1 0 0 0,1 1-1 0 0,1-1 1 0 0,-1 0 0 0 0,1 0 0 0 0,-1 0 0 0 0,1 0 0 0 0,0-1 0 0 0,1 1 0 0 0,-1-1-1 0 0,1 0 1 0 0,-1-1 0 0 0,1 1 0 0 0,0-1 0 0 0,0 0 0 0 0,0 0 0 0 0,0 0 0 0 0,0-1-1 0 0,0 0 1 0 0,2 1-84 0 0,17 1-69 0 0,0 0 0 0 0,-1-1 0 0 0,1-1-1 0 0,7-2 70 0 0,-10 1 121 0 0,28 2 267 0 0,9 3-388 0 0,-17-1 1226 0 0,39-1-1226 0 0,-68-4-260 0 0,1-1 0 0 0,-1-1 1 0 0,1 0-1 0 0,-1 0 1 0 0,0-1-1 0 0,9-5 260 0 0,2-1 0 0 0,22-13 0 0 0,-35 16-57 0 0,-1 0 0 0 0,-1 0 1 0 0,0-1-1 0 0,0 0 0 0 0,3-5 57 0 0,1 1-158 0 0,-8 7 81 0 0,0 0 0 0 0,-1 0 1 0 0,1-1-1 0 0,-1 1 1 0 0,0-1-1 0 0,0 1 1 0 0,-1-1-1 0 0,1 0 1 0 0,-1 0-1 0 0,-1 0 0 0 0,1 0 1 0 0,0-5 76 0 0,-2 6-40 0 0,1 1-1 0 0,-1-1 1 0 0,0 1-1 0 0,0-1 1 0 0,0 1 0 0 0,-1-1-1 0 0,1 1 1 0 0,-1-1-1 0 0,0 1 1 0 0,-1 0 0 0 0,1-1-1 0 0,-1 1 1 0 0,0 0-1 0 0,0 0 1 0 0,0 0 0 0 0,0 0-1 0 0,-3-3 41 0 0,4 6 0 0 0,-1-1 0 0 0,0 1 0 0 0,1 0 0 0 0,-1 0 0 0 0,0-1 0 0 0,1 1 0 0 0,-1 0 0 0 0,0 0 0 0 0,0 1 0 0 0,0-1 0 0 0,0 0 0 0 0,0 1 0 0 0,0-1 0 0 0,0 1 0 0 0,0 0 0 0 0,-2-1 0 0 0,-37 2 0 0 0,21 0 0 0 0,-1-2 0 0 0,15 0 0 0 0,0 1 0 0 0,1-1 0 0 0,-1 1 0 0 0,0 1 0 0 0,1-1 0 0 0,3 1 0 0 0,0-1 0 0 0,0 1 0 0 0,0-1 0 0 0,0 1 0 0 0,0 0 0 0 0,0 0 0 0 0,0 0 0 0 0,1 0 0 0 0,-1 0 0 0 0,0 0 0 0 0,1 0 0 0 0,-1 0 0 0 0,1 1 0 0 0,-1-1 0 0 0,1 1 0 0 0,-1 0 0 0 0,1-1 0 0 0,-8 10 0 0 0,1-1 0 0 0,0 2 0 0 0,1-1 0 0 0,0 1 0 0 0,-3 7 0 0 0,-5 13 0 0 0,9-19 0 0 0,0-1 0 0 0,0 1 0 0 0,-1 9 0 0 0,5-15-2 0 0,-1 2-35 0 0,1 0 0 0 0,0 1-1 0 0,0-1 1 0 0,1 1 0 0 0,0-1 0 0 0,1 5 37 0 0,0-12-23 0 0,0 0 0 0 0,0 1 0 0 0,1-1 0 0 0,-1 1 0 0 0,1-1 1 0 0,-1 0-1 0 0,1 1 0 0 0,0-1 0 0 0,0 0 0 0 0,0 0 0 0 0,1 0 0 0 0,-1 0 1 0 0,0 0-1 0 0,1 0 0 0 0,-1 0 0 0 0,1 0 0 0 0,0 0 0 0 0,-1-1 1 0 0,1 1-1 0 0,0-1 0 0 0,0 1 0 0 0,0-1 0 0 0,0 0 0 0 0,0 0 0 0 0,0 0 1 0 0,1 0-1 0 0,-1 0 0 0 0,1 0 23 0 0,1 0-180 0 0,0 0-1 0 0,1 0 1 0 0,-1-1-1 0 0,0 0 1 0 0,0 0 0 0 0,0 0-1 0 0,1 0 1 0 0,-1-1 0 0 0,0 1-1 0 0,0-1 1 0 0,3-1 180 0 0,17-5-1023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3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3679 0 0,'0'0'284'0'0,"0"0"-42"0"0,0 0 514 0 0,-2 1 240 0 0,-6 3 134 0 0,0 1 1 0 0,0 0 0 0 0,1 1-1 0 0,-1-1 1 0 0,1 1 0 0 0,1 1-1 0 0,-1-1 1 0 0,0 2-1131 0 0,7-7 116 0 0,-1 1 0 0 0,0 0-1 0 0,0-1 1 0 0,1 1 0 0 0,-1 0 0 0 0,1 0 0 0 0,0-1 0 0 0,-1 1-1 0 0,1 0 1 0 0,0 0 0 0 0,0 0 0 0 0,0 0 0 0 0,0-1 0 0 0,0 1-1 0 0,1 0 1 0 0,-1 1-116 0 0,10 27 540 0 0,-8-26-432 0 0,8 17 228 0 0,0-1-1 0 0,1 0 1 0 0,9 10-336 0 0,-7-11 107 0 0,-1 0 0 0 0,-2 1 0 0 0,6 13-107 0 0,-14-28 9 0 0,0 0 0 0 0,-1 0 0 0 0,0 0 0 0 0,0 1 0 0 0,0-1 0 0 0,-1 0 0 0 0,1 1 0 0 0,-1-1 0 0 0,-1 0-1 0 0,1 1 1 0 0,-1-1 0 0 0,0 0 0 0 0,0 1 0 0 0,0-1 0 0 0,-1 0 0 0 0,0 0 0 0 0,0 0 0 0 0,0 0 0 0 0,0 0 0 0 0,-3 2-9 0 0,0 1 11 0 0,-1 0 1 0 0,0 0 0 0 0,0 0 0 0 0,-1-1-1 0 0,0 0 1 0 0,0-1 0 0 0,-1 1 0 0 0,0-1-1 0 0,0-1 1 0 0,-8 5-12 0 0,-11 4 63 0 0,0 0 0 0 0,0-2-1 0 0,-19 6-62 0 0,34-14-206 0 0,1 0-1 0 0,0 1 1 0 0,0 1 0 0 0,0 0-1 0 0,-1 1 207 0 0,10-5-1710 0 0,2-2-4336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3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6447 0 0,'0'0'298'0'0,"0"0"-10"0"0,2-1-118 0 0,25-3 2533 0 0,1-2-1 0 0,-1-1 0 0 0,11-5-2702 0 0,-27 10 17 0 0,-4 2-17 0 0,23 2 0 0 0,20 9 0 0 0,-25-6 419 0 0,-19-3-215 0 0,0-1 1 0 0,0 0-1 0 0,0 0 0 0 0,0 0 0 0 0,1-1-204 0 0,13 0 131 0 0,0-2-1 0 0,0 0 0 0 0,0-2 1 0 0,0 0-1 0 0,2-2-130 0 0,97-34-75 0 0,-22 7-120 0 0,-54 20 62 0 0,1 1 1 0 0,1 3-1 0 0,14 0 133 0 0,-49 8 62 0 0,-6 0 12 0 0,1 0 0 0 0,-1 1 0 0 0,1 0-1 0 0,-1 0 1 0 0,1 0 0 0 0,-1 0 0 0 0,5 1-74 0 0,-8-1 0 0 0,0 0 0 0 0,0 1 0 0 0,0-1 0 0 0,0 0 0 0 0,0 0 0 0 0,0 0 0 0 0,0 1 0 0 0,0-1 0 0 0,0 0 0 0 0,0 1 0 0 0,-1-1 0 0 0,1 1 0 0 0,0-1 0 0 0,0 1 0 0 0,0 0 0 0 0,-1-1 0 0 0,1 1 0 0 0,0 0 0 0 0,-1-1 0 0 0,1 1 0 0 0,0 0 0 0 0,-1-1-23 0 0,0 0 1 0 0,0 1-1 0 0,0-1 0 0 0,0 0 1 0 0,0 0-1 0 0,1 0 1 0 0,-1 0-1 0 0,0 1 1 0 0,0-1-1 0 0,0 0 1 0 0,0 0-1 0 0,1 0 1 0 0,-1 0-1 0 0,0 0 1 0 0,0 0-1 0 0,0 0 0 0 0,0 0 1 0 0,1 1-1 0 0,-1-1 1 0 0,0 0-1 0 0,0 0 1 0 0,0 0-1 0 0,1 0 1 0 0,-1 0-1 0 0,0 0 1 0 0,0 0-1 0 0,1 0 1 0 0,-1 0-1 0 0,0 0 1 0 0,0 0-1 0 0,0 0 0 0 0,1 0 1 0 0,-1-1 22 0 0,-1 4-80 0 0,0 5 80 0 0,1-6 75 0 0,0-2 97 0 0,0 0 26 0 0,0 0 2 0 0,0 0-48 0 0,-11 6-291 0 0,8-4 92 0 0,-41 22-121 0 0,15-8 248 0 0,0 0 1 0 0,1 2-1 0 0,-25 21-80 0 0,-51 61-24 0 0,60-57-47 0 0,-32 26 71 0 0,7-10-112 0 0,63-55 112 0 0,3-1 7 0 0,0-1 1 0 0,0 1-1 0 0,0 0 0 0 0,1-1 0 0 0,-1 1 0 0 0,1 1 0 0 0,0-1 0 0 0,0 0 0 0 0,0 1-7 0 0,-5 7 0 0 0,-8 12-1868 0 0,9-15 928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4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471 218 3223 0 0,'-1'0'240'0'0,"-4"-2"-785"0"0,-12-5 8662 0 0,12 5-7489 0 0,3 1-44 0 0,2 1 0 0 0,0 0-555 0 0,0 0-1 0 0,0 0 1 0 0,-1-1-1 0 0,1 1 1 0 0,0 0-1 0 0,0 0 1 0 0,0 0-1 0 0,-1 0 1 0 0,1 0-1 0 0,0-1 1 0 0,0 1-1 0 0,0 0 1 0 0,0 0-1 0 0,0 0 1 0 0,-1-1-1 0 0,1 1 0 0 0,0 0 1 0 0,0 0-1 0 0,0 0 1 0 0,0-1-1 0 0,0 1 1 0 0,0 0-1 0 0,0 0 1 0 0,0-1-1 0 0,0 1 1 0 0,0 0-1 0 0,0 0 1 0 0,0 0-1 0 0,0-1 1 0 0,0 1-1 0 0,0 0 1 0 0,0 0-1 0 0,0-1 1 0 0,0 1-1 0 0,0 0-28 0 0,7-10 697 0 0,10-5-59 0 0,-16 15-623 0 0,37-26 442 0 0,2 2 0 0 0,0 1-1 0 0,35-12-456 0 0,-31 14 203 0 0,-23 12-98 0 0,1 1 0 0 0,0 2 0 0 0,1 0-1 0 0,6 0-104 0 0,9-3 173 0 0,-37 9-162 0 0,0 0 0 0 0,0 0 1 0 0,-1 0-1 0 0,1 0 0 0 0,0 0 0 0 0,0 0 0 0 0,-1 1 0 0 0,1-1 0 0 0,0 0 0 0 0,0 0 1 0 0,-1 1-1 0 0,1-1 0 0 0,0 0 0 0 0,0 1 0 0 0,-1-1 0 0 0,1 1 0 0 0,-1-1 0 0 0,1 1 1 0 0,0-1-1 0 0,-1 1 0 0 0,1 0-11 0 0,7 10 42 0 0,-7-10-38 0 0,-1 0 0 0 0,1 0 0 0 0,-1 0 0 0 0,1 0 0 0 0,-1 0 0 0 0,0 0 0 0 0,0 0 0 0 0,0 0 0 0 0,1 0 0 0 0,-1 0 0 0 0,0 0 0 0 0,0 1-4 0 0,-1 1 1 0 0,1 0 0 0 0,-1-1 0 0 0,0 1 0 0 0,0 0 0 0 0,0 0 0 0 0,0-1 0 0 0,0 1 0 0 0,0-1 0 0 0,-1 1 0 0 0,0-1 0 0 0,1 1 0 0 0,-1-1 0 0 0,-1 2-1 0 0,-31 28-2 0 0,21-21 3 0 0,-15 12-35 0 0,-25 16 34 0 0,12-10-30 0 0,-3 1 30 0 0,-1-2 0 0 0,-5 1 0 0 0,1-2 0 0 0,-179 91 0 0 0,194-102 0 0 0,-12 5 0 0 0,-9 0 0 0 0,-21 9 0 0 0,72-28 0 0 0,-4 1 0 0 0,1 0 0 0 0,0 1 0 0 0,0-1 0 0 0,0 2 0 0 0,0-1 0 0 0,-1 2 0 0 0,0 3 11 0 0,3 0 44 0 0,5-9-54 0 0,0 0-1 0 0,0 0 1 0 0,0 0 0 0 0,0 0 0 0 0,0 0 0 0 0,0 0 0 0 0,0 0 0 0 0,0 0 0 0 0,0 0 0 0 0,0 0 0 0 0,-1 0 0 0 0,1 0 0 0 0,0 0 0 0 0,0 0 0 0 0,0 0 0 0 0,0 1 0 0 0,0-1 0 0 0,0 0 0 0 0,0 0-1 0 0,0 0 1 0 0,0 0 0 0 0,0 0 0 0 0,0 0 0 0 0,0 0 0 0 0,0 0 0 0 0,0 0 0 0 0,0 0 0 0 0,1 0 0 0 0,-1 0 0 0 0,0 0 0 0 0,0 1 0 0 0,0-1 0 0 0,0 0 0 0 0,0 0 0 0 0,0 0 0 0 0,0 0 0 0 0,0 0-1 0 0,0 0 1 0 0,0 0 0 0 0,0 0 0 0 0,0 0 0 0 0,0 0 0 0 0,0 0 0 0 0,0 0 0 0 0,0 0 0 0 0,0 0 0 0 0,0 0 0 0 0,0 0 0 0 0,1 0 0 0 0,-1 0 0 0 0,0 0 0 0 0,0 0 0 0 0,0 0 0 0 0,0 0 0 0 0,0 0 0 0 0,0 0-1 0 0,0 0 1 0 0,0 0 0 0 0,0 0 0 0 0,0 0 0 0 0,0 0 0 0 0,0 0-1 0 0,10 3 30 0 0,0 0-1 0 0,0-1 0 0 0,0 0 0 0 0,0-1 1 0 0,0 0-1 0 0,1 0-29 0 0,66-2 201 0 0,-27-1-70 0 0,135-3 635 0 0,-85 2-124 0 0,-61 5-345 0 0,-28-1-175 0 0,-1-1 1 0 0,1 0-1 0 0,-1 0 1 0 0,6-2-123 0 0,4 0-44 0 0,-15 4 781 0 0,-4-1-2771 0 0,4 0-3601 0 0,-5-1-168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4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17 7367 0 0,'2'-1'568'0'0,"-2"1"-334"0"0,1 0 0 0 0,-1-1-1 0 0,1 1 1 0 0,-1 0-1 0 0,1-1 1 0 0,-1 1 0 0 0,1 0-1 0 0,-1-1 1 0 0,0 1-1 0 0,1 0 1 0 0,-1-1 0 0 0,0 1-1 0 0,1-1 1 0 0,-1 1 0 0 0,0-1-1 0 0,0 1 1 0 0,1-1-1 0 0,-1 1 1 0 0,0-1 0 0 0,0 1-1 0 0,0-1 1 0 0,0 1-1 0 0,0-1 1 0 0,1 0 0 0 0,-1 1-234 0 0,-1-1 52 0 0,1 1 0 0 0,0-1 0 0 0,-1 1 0 0 0,1 0 0 0 0,-1-1 0 0 0,1 1 0 0 0,-1 0 0 0 0,1 0 0 0 0,-1-1 0 0 0,1 1 0 0 0,-1 0 0 0 0,1 0 0 0 0,-1 0 0 0 0,1 0-1 0 0,-1-1 1 0 0,1 1 0 0 0,-1 0 0 0 0,1 0 0 0 0,-1 0 0 0 0,1 0-52 0 0,-28 2-320 0 0,9 3 396 0 0,0 2 0 0 0,0 0 0 0 0,1 1 0 0 0,0 1 0 0 0,1 1 0 0 0,-10 7-76 0 0,5-4 43 0 0,-18 10 66 0 0,-75 42 119 0 0,64-36-161 0 0,23-13 4 0 0,0-1 1 0 0,-19 6-72 0 0,1-1 3 0 0,1 3 0 0 0,0 2 1 0 0,-17 14-4 0 0,-25 14 11 0 0,62-41 36 0 0,17-9-7 0 0,1 1-1 0 0,0 0 1 0 0,-1 0-1 0 0,1 2-39 0 0,5-5 80 0 0,1 0-36 0 0,0-1-1 0 0,-1 1 1 0 0,1 0 0 0 0,0 0-1 0 0,0 1 1 0 0,0-1-1 0 0,0 0 1 0 0,0 0 0 0 0,0 0-1 0 0,0 1 1 0 0,0-1-1 0 0,0 0 1 0 0,1 1 0 0 0,-1-1-1 0 0,1 1 1 0 0,-1-1-1 0 0,1 1 1 0 0,-1-1 0 0 0,1 1-1 0 0,0 1-43 0 0,0-1 112 0 0,1 1 0 0 0,2 2-48 0 0,0 1-1 0 0,0-1 0 0 0,0 0 1 0 0,1 1-1 0 0,0-2 1 0 0,0 1-1 0 0,0 0 0 0 0,0-1 1 0 0,1 0-1 0 0,0 0 0 0 0,0 0 1 0 0,0 0-1 0 0,4 1-63 0 0,18 8 370 0 0,-15-7-156 0 0,0 0 0 0 0,0-1 0 0 0,1-1 0 0 0,5 1-214 0 0,7 2 314 0 0,-14-4-164 0 0,-1 0 1 0 0,1-1 0 0 0,0-1 0 0 0,3 1-151 0 0,36 2 441 0 0,-28-2-278 0 0,0 0 1 0 0,3-2-164 0 0,117 0 161 0 0,-121-1-144 0 0,-1-1 0 0 0,1-1 0 0 0,10-4-17 0 0,24-3 13 0 0,-20 7-33 0 0,0-3 0 0 0,0-1 0 0 0,-1-1 0 0 0,22-10 20 0 0,-32 9-106 0 0,-10 4-73 0 0,1 0 1 0 0,-1-2 0 0 0,1 0 178 0 0,-11 5-80 0 0,0-1 0 0 0,0 0 0 0 0,0 0 0 0 0,0 0 1 0 0,-1 0-1 0 0,1 0 0 0 0,-1-1 0 0 0,0 1 0 0 0,0-1 0 0 0,0 0 0 0 0,1-4 80 0 0,14-15-473 0 0,-15 20 377 0 0,0 0 1 0 0,0-1-1 0 0,0 1 1 0 0,-1-1-1 0 0,1 0 1 0 0,1-4 95 0 0,-4 8-1 0 0,1-2-41 0 0,0 0 0 0 0,0-1 1 0 0,0 1-1 0 0,0 0 0 0 0,0-1 0 0 0,-1 1 1 0 0,1-1-1 0 0,-1 1 0 0 0,1 0 0 0 0,-1-1 0 0 0,0 1 1 0 0,0-1-1 0 0,0 1 0 0 0,-1-1 42 0 0,1 1-28 0 0,0 0-1 0 0,-1 0 0 0 0,1 0 1 0 0,0 0-1 0 0,0 0 0 0 0,0 0 1 0 0,1 0-1 0 0,-1 1 0 0 0,0-1 1 0 0,1-1 28 0 0,-1 1-35 0 0,1 0 1 0 0,-1 0-1 0 0,0 0 1 0 0,1 0-1 0 0,-1 0 0 0 0,0 0 1 0 0,0 0-1 0 0,-1 0 1 0 0,1 0-1 0 0,-1-1 35 0 0,-2-9-80 0 0,-2 4 2 0 0,-5 4 3 0 0,-17-6-101 0 0,11 8 149 0 0,-2-1 11 0 0,1 1 1 0 0,-1 1 0 0 0,1 0-1 0 0,-1 1 1 0 0,0 1 0 0 0,1 1-1 0 0,-6 1 16 0 0,22-3 0 0 0,-17 4 0 0 0,0 0 0 0 0,-14 0 0 0 0,19-2 0 0 0,2 6 0 0 0,8-4 39 0 0,0 0-1 0 0,0 1 0 0 0,0 0 1 0 0,1-1-1 0 0,0 1 1 0 0,0 0-1 0 0,0 0 0 0 0,0 0 1 0 0,1 1-1 0 0,0-1 1 0 0,0 0-1 0 0,1 0 0 0 0,-1 2-38 0 0,0 7 242 0 0,1 0 0 0 0,0 0 0 0 0,1-1 0 0 0,2 9-242 0 0,12 49 1229 0 0,-15-69-1029 0 0,7 26 600 0 0,-6-25-612 0 0,-1-3-52 0 0,0 0-28 0 0,0 0-4 0 0,10 4-3822 0 0,-6-2 1771 0 0,10 4-4532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4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 3223 0 0,'0'0'143'0'0,"-1"-2"-3"0"0,-4-3 273 0 0,4 3 1577 0 0,1 2 676 0 0,0 0 136 0 0,0 0-312 0 0,0 0-1394 0 0,0 0-616 0 0,0 0-120 0 0,0 0-40 0 0,0 0-53 0 0,0 0-19 0 0,0 0-7 0 0,0 0-3 0 0,0 0-12 0 0,0 0-2 0 0,0 0 0 0 0,0 0-1 0 0,0 0-7 0 0,0 0-7 0 0,0 0-1 0 0,0 0-4 0 0,0 0-17 0 0,0 0-10 0 0,0 0-1 0 0,0 0-1 0 0,0 0-6 0 0,0 0-1 0 0,0 0 0 0 0,0 0-9 0 0,-6 12 58 0 0,5-10-174 0 0,0-1-1 0 0,0 1 1 0 0,0 0-1 0 0,0-1 1 0 0,-1 1-1 0 0,1 0 1 0 0,-1-1-1 0 0,1 0 0 0 0,-1 1 1 0 0,0-1-1 0 0,1 0 1 0 0,-1 0-43 0 0,0 0-6 0 0,0 1 109 0 0,2-2-7 0 0,-12 6 81 0 0,10-5-91 0 0,0 1-24 0 0,-4 5-39 0 0,5-6 30 0 0,1-1 11 0 0,0 0 0 0 0,0 0 0 0 0,0 0-25 0 0,0 0-144 0 0,0 0-199 0 0,0 0-55 0 0,0 0-873 0 0,0 0-3635 0 0,0 0-1553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4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58 8751 0 0,'96'-51'2131'0'0,"-95"50"-806"0"0,-1 1 69 0 0,1-1-176 0 0,2-2-751 0 0,-2 2-194 0 0,-5 2-213 0 0,-1-1 1 0 0,1 2-1 0 0,-1-1 0 0 0,1 0 0 0 0,0 1 0 0 0,0 0 1 0 0,0 0-1 0 0,-1 0 0 0 0,2 0-60 0 0,-10 5-143 0 0,-30 15 272 0 0,0 2-1 0 0,-10 11-128 0 0,11-8 188 0 0,-2-2 0 0 0,-7 2-188 0 0,-148 61 86 0 0,172-76-28 0 0,0 2 0 0 0,1 1 0 0 0,1 1 0 0 0,0 2 0 0 0,-4 4-58 0 0,-97 88 255 0 0,125-109-213 0 0,0 0 0 0 0,0 0 0 0 0,-1 0 0 0 0,1 0-1 0 0,0 0 1 0 0,0 0 0 0 0,0 0 0 0 0,1 0 0 0 0,-1 1 0 0 0,0-1 0 0 0,0 0 0 0 0,1 0 0 0 0,-1 1 0 0 0,1-1 0 0 0,-1 1-1 0 0,1-1 1 0 0,-1 1 0 0 0,1-1 0 0 0,0 0 0 0 0,0 1 0 0 0,0 1-42 0 0,0-1 58 0 0,0-1 0 0 0,1 1 0 0 0,-1 0 0 0 0,1 0 0 0 0,0 0 0 0 0,-1 0 0 0 0,1 0 0 0 0,0-1 0 0 0,0 1 0 0 0,0 0 0 0 0,1-1 0 0 0,-1 1 0 0 0,0-1 0 0 0,1 2-58 0 0,4 2 122 0 0,0-1 0 0 0,-1 1 0 0 0,1-1 0 0 0,1 0-1 0 0,-1 0 1 0 0,1 0 0 0 0,6 2-122 0 0,30 9 522 0 0,42 9-522 0 0,-46-14 174 0 0,-14-3 2 0 0,-1-1 0 0 0,1-2 0 0 0,0 0 0 0 0,0-2 0 0 0,0-1 0 0 0,22-1-176 0 0,20 0 127 0 0,-48 1-89 0 0,0-1 1 0 0,0 0-1 0 0,1-2 0 0 0,8-1-38 0 0,2-3 15 0 0,-12 3 4 0 0,0 0 0 0 0,-1-2 0 0 0,4-1-19 0 0,14-7-216 0 0,-2-2 0 0 0,7-4 216 0 0,-24 10-102 0 0,-1 0-1 0 0,-1 0 1 0 0,1-2 0 0 0,-2 0-1 0 0,9-8 103 0 0,-8 2-187 0 0,-12 15 155 0 0,0-1 0 0 0,0 1 1 0 0,0 0-1 0 0,0-1 0 0 0,0 1 1 0 0,0 0-1 0 0,1 0 0 0 0,-1 1 1 0 0,1-1-1 0 0,1 0 32 0 0,-2 1-109 0 0,-3 0 98 0 0,1 1 0 0 0,0-1 0 0 0,0 1 0 0 0,0-1 1 0 0,0 0-1 0 0,0 1 0 0 0,0-1 0 0 0,0 1 0 0 0,0-1 0 0 0,0 1 0 0 0,0-1 1 0 0,0 0-1 0 0,1 1 0 0 0,-1-1 0 0 0,0 1 0 0 0,0-1 0 0 0,1 0 11 0 0,-1 1-9 0 0,0-1 0 0 0,0 1 0 0 0,1-1 0 0 0,-1 0 0 0 0,0 1 1 0 0,0-1-1 0 0,0 0 0 0 0,0 0 0 0 0,0 1 0 0 0,0-1 0 0 0,0 0 0 0 0,0 1 0 0 0,0-1 0 0 0,0 0 0 0 0,0 0 0 0 0,0 1 0 0 0,0-1 0 0 0,0 0 0 0 0,-1 1 0 0 0,1-1 0 0 0,0 0 0 0 0,-1 1 0 0 0,1-1 9 0 0,-4-4-48 0 0,-1-1-1 0 0,1 2 1 0 0,-1-1-1 0 0,0 0 1 0 0,0 1 0 0 0,-1 0-1 0 0,1 0 1 0 0,-1 0-1 0 0,0 1 1 0 0,0 0-1 0 0,0 0 1 0 0,0 1-1 0 0,0-1 1 0 0,-1 1 0 0 0,1 1-1 0 0,-1-1 1 0 0,0 1-1 0 0,-3 0 49 0 0,0 0-15 0 0,0 0-1 0 0,1 1 1 0 0,-1 1-1 0 0,0-1 1 0 0,0 2-1 0 0,1-1 1 0 0,-1 1-1 0 0,-6 2 16 0 0,-5 0-2 0 0,18-3-9 0 0,-1-1 0 0 0,1 1 0 0 0,0-1 0 0 0,0 1 0 0 0,-1 0-1 0 0,1 0 1 0 0,-1 1 11 0 0,-86 52-165 0 0,63-37 154 0 0,18-11 71 0 0,0 0 0 0 0,1 1 0 0 0,-1 0 0 0 0,-4 5-60 0 0,12-10 96 0 0,1-2 0 0 0,-1 1-80 0 0,1 0-1 0 0,0 0 1 0 0,-1 0 0 0 0,1 1-1 0 0,0-1 1 0 0,0 0-1 0 0,0 0 1 0 0,0 1 0 0 0,0-1-1 0 0,0 0 1 0 0,0 0-1 0 0,1 2-15 0 0,-1-2 12 0 0,0 0 0 0 0,0 0 0 0 0,1 0-1 0 0,-1 1 1 0 0,0-1 0 0 0,0 0 0 0 0,0 0-1 0 0,-1 0 1 0 0,1 1 0 0 0,0-1-1 0 0,0 0 1 0 0,-1 1-12 0 0,3 1 64 0 0,6 7-54 0 0,0 0-1 0 0,1-1 0 0 0,0 1 1 0 0,1-2-1 0 0,0 1 0 0 0,0-2 1 0 0,8 5-10 0 0,-15-9-227 0 0,1 0 0 0 0,0-1 0 0 0,0 0 0 0 0,0 0 0 0 0,0 0 0 0 0,0-1 1 0 0,0 1-1 0 0,1-1 0 0 0,-1 0 0 0 0,1 0 0 0 0,-1-1 0 0 0,0 1 1 0 0,1-1-1 0 0,-1 0 0 0 0,1 0 227 0 0,9-1-1616 0 0,-11 1-15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4:4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0,'0'0'464'0'0,"0"0"-9"0"0,2 1-295 0 0,20 8 414 0 0,-1 2 0 0 0,0 0 0 0 0,0 1 0 0 0,-2 2-1 0 0,1 0 1 0 0,-2 1 0 0 0,12 11-574 0 0,23 29 1152 0 0,-2 3-1 0 0,-2 1 1 0 0,4 13-1152 0 0,-27-34 123 0 0,-2 1 0 0 0,-2 1-1 0 0,-2 1 1 0 0,-2 1 0 0 0,-1 0 0 0 0,-2 2-123 0 0,-6-12 85 0 0,-2 0-1 0 0,-1 1 1 0 0,-2-1-1 0 0,-1 1 1 0 0,-1 1-1 0 0,-2-1 1 0 0,-2 0-1 0 0,-1 0 1 0 0,-1 0-1 0 0,-2-1 1 0 0,-3 9-85 0 0,6-32 85 0 0,0 0 0 0 0,-1 0 0 0 0,0-1 1 0 0,-1 1-1 0 0,-3 4-85 0 0,-7 12 50 0 0,12-20-40 0 0,0 0 1 0 0,0 0 0 0 0,-1 0 0 0 0,0 0 0 0 0,0-1 0 0 0,0 0 0 0 0,0 0 0 0 0,-3 1-11 0 0,-39 27 60 0 0,16-13-9 0 0,-36 21 23 0 0,41-27-38 0 0,1 2 0 0 0,-11 9-36 0 0,-33 23 11 0 0,46-33-11 0 0,1 0 0 0 0,1 1-1 0 0,1 1 1 0 0,-15 16 0 0 0,32-29 2 0 0,-1 0-4 0 0,-13 8 56 0 0,6-4-44 0 0,4 5-66 0 0,6 1-2269 0 0,0-13-4486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0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75 5759 0 0,'0'0'264'0'0,"0"0"-8"0"0,0 0-85 0 0,0 0 240 0 0,-8-9 1231 0 0,-11-18 726 0 0,17 26-2150 0 0,2 1-62 0 0,0-1-119 0 0,-1 0 0 0 0,0 0 0 0 0,0 1-1 0 0,1-1 1 0 0,-1 0 0 0 0,0 0 0 0 0,1 0 0 0 0,-1 0 0 0 0,1 0 0 0 0,-1 0 0 0 0,1 0 0 0 0,-1 0 0 0 0,1 0 0 0 0,0 0 0 0 0,0 0 0 0 0,-1 0-37 0 0,-4-21 1223 0 0,4 36 1679 0 0,1 6-2754 0 0,0 1 1 0 0,1 0 0 0 0,2 2-149 0 0,1 3 158 0 0,2 0 1 0 0,0 0-1 0 0,2-1 0 0 0,1 0 0 0 0,1 0 1 0 0,8 14-159 0 0,-8-22 76 0 0,53 86 257 0 0,-50-84-291 0 0,1-1-1 0 0,0-1 0 0 0,1 0 0 0 0,7 4-41 0 0,-20-18 9 0 0,1 0 0 0 0,0-1 0 0 0,-1 1 0 0 0,1-1 0 0 0,0 0-1 0 0,1 0 1 0 0,2 2-9 0 0,15 8 10 0 0,-19-11-203 0 0,-2-1-42 0 0,0 0 3 0 0,0 0-153 0 0,0 0-646 0 0,0 0-286 0 0,0 0-54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96 13823 0 0,'23'-31'595'0'0,"-15"22"-348"0"0,0-1 0 0 0,-1 0 0 0 0,-1-1 0 0 0,5-9-247 0 0,-10 19 365 0 0,6-3 1823 0 0,-14 10-1332 0 0,-39 47 356 0 0,2 2-1 0 0,-3 11-1211 0 0,-73 120 1365 0 0,7-11-735 0 0,70-114-344 0 0,-41 44-286 0 0,61-79 0 0 0,-7 9 0 0 0,-3-1 0 0 0,-9 7 0 0 0,-56 47-160 0 0,36-28-3353 0 0,56-51-1222 0 0,5-8-1065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51 4431 0 0,'2'-1'200'0'0,"17"-18"32"0"0,-1 2 2071 0 0,-6 5 898 0 0,-10 10-2350 0 0,-2 2-190 0 0,0 0-79 0 0,0 0-20 0 0,0 0-18 0 0,0 0-66 0 0,0 2-29 0 0,-1 4-325 0 0,0 0 1 0 0,0 0-1 0 0,-1 0 1 0 0,0 0 0 0 0,0 0-1 0 0,-1 0 1 0 0,1-1-1 0 0,-1 0 1 0 0,0 1-1 0 0,-1-1-124 0 0,-11 24 158 0 0,2-3-71 0 0,-2-1 1 0 0,0 0-1 0 0,-8 8-87 0 0,4-5 22 0 0,-6 6 52 0 0,-1-2 1 0 0,-26 27-75 0 0,-64 53 80 0 0,72-73-26 0 0,17-16-44 0 0,-14 17-10 0 0,-1-5 64 0 0,41-34-36 0 0,1-1-257 0 0,0 0-722 0 0,0 0-289 0 0,0 0-715 0 0,0 0-2661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5527 0 0,'0'0'250'0'0,"0"0"-2"0"0,0 0 64 0 0,0 0 841 0 0,0 0 390 0 0,3-1 79 0 0,11-7-501 0 0,1 1-1 0 0,1 1 1 0 0,-1 0-1 0 0,9-1-1120 0 0,69-15 978 0 0,-43 12-447 0 0,275-74 1125 0 0,-249 64-1207 0 0,1 3-1 0 0,42-2-448 0 0,-44 14 117 0 0,6 2-117 0 0,-45 2-115 0 0,-18 2-488 0 0,1 0 1 0 0,-1 1 0 0 0,10 2 602 0 0,-1 0-955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0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11375 0 0,'0'0'522'0'0,"0"0"-13"0"0,0 0-225 0 0,0 0 267 0 0,0 0 154 0 0,0 0 30 0 0,0 0-10 0 0,3-1-70 0 0,13-2-107 0 0,30-6 463 0 0,-1 3 0 0 0,1 1 0 0 0,8 2-1011 0 0,-29 3-38 0 0,-6-1-225 0 0,0 1 1 0 0,0 1-1 0 0,0 1 1 0 0,0 0-1 0 0,0 1 1 0 0,16 6 262 0 0,-3 0-2247 0 0,-18-6 1088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0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 3679 0 0,'0'0'167'0'0,"0"-2"-7"0"0,-4-4 292 0 0,3 5 1719 0 0,5 0 2070 0 0,6-1-3009 0 0,-9 2-740 0 0,44-7 1063 0 0,0 3 1 0 0,1 2-1 0 0,0 1 0 0 0,10 4-1555 0 0,-11-1-565 0 0,0-1 0 0 0,0-3-1 0 0,40-6 566 0 0,-58 4-1496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1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44 424 2303 0 0,'0'0'102'0'0,"0"0"192"0"0,-1 1 730 0 0,-23 20 3532 0 0,23-20-4308 0 0,1-1-65 0 0,0 0-20 0 0,-14 26 675 0 0,11-20-782 0 0,2-4 96 0 0,1-2 32 0 0,0 0 10 0 0,0 0 4 0 0,0 0-6 0 0,0 0-34 0 0,0 0-20 0 0,0 0-2 0 0,0 0 20 0 0,0 0 83 0 0,0 0 32 0 0,0 0 7 0 0,0 0-7 0 0,1-2-38 0 0,64-71 423 0 0,-3-3-1568 0 0,57-53 912 0 0,-97 109-342 0 0,1 1 0 0 0,25-16 342 0 0,-43 32-5 0 0,0 1 0 0 0,0-1-1 0 0,1 1 1 0 0,-1 0 0 0 0,1 0-1 0 0,2 0 6 0 0,-5 1-37 0 0,-3 1 82 0 0,0 0 45 0 0,1 3 26 0 0,1 0-61 0 0,-1 0 1 0 0,0 1-1 0 0,0-1 1 0 0,0 0-1 0 0,0 1 1 0 0,-1 0-1 0 0,1-1 1 0 0,-1 1-1 0 0,0-1 1 0 0,0 1 0 0 0,0-1-1 0 0,-1 1 1 0 0,1-1-1 0 0,-1 1 1 0 0,0-1-1 0 0,0 1 1 0 0,0-1-1 0 0,0 0 1 0 0,-1 1-1 0 0,0 0-55 0 0,-3 8 138 0 0,-1 0 0 0 0,-1 0-1 0 0,0-1 1 0 0,-1 0-1 0 0,-1 0-137 0 0,-33 48 198 0 0,39-54-190 0 0,3-3-8 0 0,-1-1 0 0 0,0 1 0 0 0,0 0 1 0 0,0-1-1 0 0,0 1 0 0 0,0 0 0 0 0,-1-1 1 0 0,1 0-1 0 0,0 1 0 0 0,-1-1 0 0 0,0 1 0 0 0,-7 7 0 0 0,2-1 11 0 0,10-12-25 0 0,1 1 1 0 0,-1-1-1 0 0,1 1 1 0 0,-1 0-1 0 0,1 0 0 0 0,0 0 14 0 0,16-13-83 0 0,14-13-71 0 0,19-12 154 0 0,-6 4-52 0 0,-3 0 52 0 0,-25 20 0 0 0,0 1 0 0 0,1 0 0 0 0,1 2 0 0 0,5-3 0 0 0,2 3-13 0 0,1 1 1 0 0,-1 1-1 0 0,2 1 0 0 0,0 2 0 0 0,13-3 13 0 0,-15 6 0 0 0,-14 2 0 0 0,0 1 0 0 0,0 0 0 0 0,0 1 0 0 0,0 1 0 0 0,12 0 0 0 0,-12 3 0 0 0,1 2 16 0 0,-13-3-1 0 0,0 0-1 0 0,-1 0 1 0 0,1 0-1 0 0,0 1 1 0 0,0-1-1 0 0,-1 1 1 0 0,1-1-1 0 0,-1 1 1 0 0,1-1-1 0 0,-1 1 1 0 0,0 0-1 0 0,1 0 1 0 0,-1 0-1 0 0,0 0 1 0 0,0 0-1 0 0,0 1-14 0 0,0 0 30 0 0,0 1 0 0 0,0 0-1 0 0,0 0 1 0 0,-1 0-1 0 0,1-1 1 0 0,-1 1-1 0 0,0 0 1 0 0,0 0-1 0 0,-1 1-29 0 0,0 6 100 0 0,-2 0 0 0 0,1-1-1 0 0,-1 1 1 0 0,-1 0 0 0 0,1-1-1 0 0,-4 5-99 0 0,-7 9 148 0 0,0-1-1 0 0,-1 0 0 0 0,-2-1 0 0 0,0 0 0 0 0,-7 4-147 0 0,11-10 51 0 0,-7 4-43 0 0,0 0 0 0 0,-17 11-8 0 0,-6 7-3 0 0,38-35 1 0 0,-16 23 15 0 0,21-26-13 0 0,-1 2 24 0 0,1-2-103 0 0,14 4-193 0 0,-8-5 71 0 0,-1 0 0 0 0,0 0 0 0 0,0 0 0 0 0,0 0 0 0 0,0-1 0 0 0,0 0 0 0 0,0 0 0 0 0,0 0-1 0 0,-1 0 1 0 0,1-1 0 0 0,2-2 201 0 0,18-10-832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1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183 105 1839 0 0,'0'0'507'0'0,"0"0"1456"0"0,0 0 638 0 0,0 0 130 0 0,0 0-258 0 0,0 3-1162 0 0,-2 5-1026 0 0,0-1 0 0 0,0 0 0 0 0,-1 1 0 0 0,0-1 0 0 0,0-1 0 0 0,-1 1 0 0 0,1 0 0 0 0,-2 0-285 0 0,-11 15 993 0 0,-13 14-993 0 0,17-22 217 0 0,1 0 1 0 0,0 1-1 0 0,0 0 0 0 0,-4 12-217 0 0,-5 18 352 0 0,-6 22-352 0 0,25-64-276 0 0,0 1 0 0 0,0-1 0 0 0,1 0-1 0 0,-1 0 1 0 0,1 0 0 0 0,0 0 0 0 0,0 2 276 0 0,0-5-1027 0 0</inkml:trace>
  <inkml:trace contextRef="#ctx0" brushRef="#br0" timeOffset="1">345 1 6447 0 0,'0'0'288'0'0,"0"0"56"0"0,0 0-280 0 0,0 0-64 0 0,0 0 0 0 0,0 0-2848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1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428 269 10623 0 0,'0'0'488'0'0,"-1"2"-12"0"0,-2 3-496 0 0,-4 8 252 0 0,-1-1 1 0 0,0 0-1 0 0,-2 1-232 0 0,7-9 209 0 0,-1 0 0 0 0,0 0 0 0 0,0 0 1 0 0,0-1-1 0 0,0 1 0 0 0,-1-1 0 0 0,1-1 0 0 0,-1 1 0 0 0,0 0 0 0 0,-3 0-209 0 0,-5 2 320 0 0,-1-1 1 0 0,1-1-1 0 0,-1 0 0 0 0,0 0 0 0 0,-6-1-320 0 0,-20 0 1395 0 0,-10-1-1395 0 0,40-1 0 0 0,0-1 0 0 0,1 0 0 0 0,0 0 0 0 0,-1-1 0 0 0,-3-2 0 0 0,-4-2 0 0 0,14 2 0 0 0,2 1 0 0 0,-1 0-9 0 0,0 0 0 0 0,1 0 0 0 0,-1 0 0 0 0,1 0 0 0 0,-1-1 0 0 0,1 1 0 0 0,0 0 0 0 0,1-1 0 0 0,-1 1 0 0 0,1-1 0 0 0,-1 1 0 0 0,1-1 0 0 0,0 0 9 0 0,0-3-37 0 0,1 0-1 0 0,0 1 1 0 0,0 0-1 0 0,1-1 0 0 0,0 1 1 0 0,0 0-1 0 0,0-1 38 0 0,5-9-87 0 0,1 0 0 0 0,1 1 0 0 0,0 0-1 0 0,1 1 1 0 0,1-2 87 0 0,0 1-38 0 0,1 1 1 0 0,0 0-1 0 0,1 0 0 0 0,0 2 0 0 0,1-1 0 0 0,0 2 0 0 0,1 0 0 0 0,0 0 0 0 0,1 2 1 0 0,5-3 37 0 0,-6 6 2 0 0,1-1 1 0 0,-1 2 0 0 0,1 0-1 0 0,1 1 1 0 0,-1 1 0 0 0,1 0-1 0 0,10 0-2 0 0,-14 3 55 0 0,0 0-1 0 0,-1 0 1 0 0,1 1-1 0 0,-1 1 1 0 0,1 0-1 0 0,-1 0 1 0 0,0 2 0 0 0,0-1-1 0 0,0 1 1 0 0,6 4-55 0 0,-13-6 23 0 0,-1 0 1 0 0,0 0 0 0 0,0 1-1 0 0,0-1 1 0 0,0 1 0 0 0,-1 0-1 0 0,1 0 1 0 0,-1 1 0 0 0,1-1-1 0 0,-1 1 1 0 0,0-1 0 0 0,0 1-1 0 0,-1 0 1 0 0,1 0 0 0 0,-1 0-1 0 0,0 1 1 0 0,0-1 0 0 0,0 0-1 0 0,-1 1 1 0 0,0 0 0 0 0,1-1-1 0 0,-2 1 1 0 0,1-1 0 0 0,0 1-1 0 0,-1 0 1 0 0,0 0 0 0 0,0-1-1 0 0,0 1 1 0 0,-1 0 0 0 0,0 0 0 0 0,0-1-1 0 0,0 1 1 0 0,0-1 0 0 0,-1 1-1 0 0,1-1 1 0 0,-1 1 0 0 0,-2 2-24 0 0,-2 3 18 0 0,0 0 1 0 0,0 0 0 0 0,-1-1 0 0 0,0 0 0 0 0,-1 0 0 0 0,0 0 0 0 0,0-1-1 0 0,-1-1 1 0 0,-4 4-19 0 0,-19 12 0 0 0,-2-1 0 0 0,-3 0 0 0 0,32-19 1 0 0,-120 66-19 0 0,98-56-96 0 0,0-2 0 0 0,-1-1 0 0 0,-25 6 114 0 0,36-12-99 0 0,0 1-37 0 0,1-1 0 0 0,-1-2 0 0 0,-7 1 136 0 0,19-2-110 0 0,0-1 1 0 0,0 0 0 0 0,0 0-1 0 0,0-1 1 0 0,0 0-1 0 0,0 0 1 0 0,0 0 0 0 0,0 0-1 0 0,0-1 1 0 0,0 0 0 0 0,1 0-1 0 0,-1 0 1 0 0,-2-2 109 0 0,-3-5-1432 0 0,7-3-3687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1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11375 0 0,'0'0'522'0'0,"0"0"-13"0"0,-1 3-328 0 0,-10 22 377 0 0,-1-1-1 0 0,-1-1 1 0 0,-15 20-558 0 0,-5 9 659 0 0,-150 245 317 0 0,148-237-966 0 0,26-43-196 0 0,0 0 0 0 0,-1-1 0 0 0,-1-1 0 0 0,0 1 0 0 0,-11 9 186 0 0,5-6-1551 0 0,1 1 0 0 0,1 0-1 0 0,-3 8 1552 0 0,13-20-1127 0 0,4-6-1280 0 0,1-2-541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1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137 293 2303 0 0,'1'2'167'0'0,"2"5"-9"0"0,0 0 0 0 0,0 0-1 0 0,-1 0 1 0 0,1 3-158 0 0,-1 2 1685 0 0,-1-1 0 0 0,0 0 1 0 0,0 0-1 0 0,-1 1 0 0 0,-1-1 1 0 0,0 0-1 0 0,-1 4-1685 0 0,2-13 364 0 0,0 0-276 0 0,0 0 0 0 0,-1 0 0 0 0,1 0 0 0 0,-1 0 0 0 0,1 0 0 0 0,-1 0 1 0 0,0 0-1 0 0,0-1 0 0 0,0 1 0 0 0,0 0 0 0 0,0-1 0 0 0,0 1 0 0 0,0-1 0 0 0,0 1 0 0 0,-1-1 0 0 0,1 1 0 0 0,-1-1 0 0 0,1 0 1 0 0,-1 1-1 0 0,-1 0-88 0 0,1-1 19 0 0,0-1 0 0 0,-1 1 0 0 0,1 0 0 0 0,0 0 0 0 0,-1-1 0 0 0,1 0 0 0 0,0 1-1 0 0,-1-1 1 0 0,1 0 0 0 0,-1 0 0 0 0,1 0 0 0 0,0 0 0 0 0,-1-1 0 0 0,1 1 0 0 0,0-1 0 0 0,-1 1 0 0 0,1-1 0 0 0,0 0 0 0 0,-1 0 0 0 0,1 0 0 0 0,0 0 0 0 0,0 0 0 0 0,0-1 0 0 0,0 1-19 0 0,-3-2 9 0 0,1-1-1 0 0,0 1 0 0 0,0-1 1 0 0,1 1-1 0 0,-1-1 1 0 0,1 0-1 0 0,-1 0 0 0 0,1-1 1 0 0,1 1-1 0 0,-1-1 1 0 0,1 1-1 0 0,-1-1 0 0 0,1 0 1 0 0,1 0-1 0 0,-1 0 1 0 0,1 0-1 0 0,-1 0 0 0 0,2 0 1 0 0,-1-1-1 0 0,0 1 1 0 0,1-5-9 0 0,0-7-30 0 0,1-1 0 0 0,0 1 0 0 0,1-1 0 0 0,1 1 0 0 0,4-16 30 0 0,-3 20-112 0 0,1 0 1 0 0,0 0-1 0 0,0 1 0 0 0,1 0 1 0 0,1-1-1 0 0,0 2 0 0 0,1-1 1 0 0,0 1-1 0 0,0 1 0 0 0,1-1 1 0 0,1 1-1 0 0,0 1 1 0 0,0 0-1 0 0,12-8 112 0 0,-11 10-59 0 0,0-1 0 0 0,1 2-1 0 0,-1-1 1 0 0,2 2 0 0 0,-1-1 0 0 0,1 2 0 0 0,-1 0 0 0 0,1 0-1 0 0,1 1 1 0 0,-1 1 0 0 0,0 0 0 0 0,0 1 0 0 0,1 0-1 0 0,-1 1 1 0 0,5 1 59 0 0,7 2 218 0 0,1 1 0 0 0,-1 0 0 0 0,16 7-218 0 0,-29-7 134 0 0,0 0 0 0 0,-1 1 0 0 0,1 0 0 0 0,-1 1 0 0 0,0 0 0 0 0,0 1 0 0 0,-1 0 0 0 0,4 3-134 0 0,-9-5 85 0 0,1 1 0 0 0,-1 0 0 0 0,0 0-1 0 0,0 0 1 0 0,-1 1 0 0 0,0-1 0 0 0,0 1 0 0 0,0 0 0 0 0,-1 0 0 0 0,0 1 0 0 0,0-1 0 0 0,-1 1 0 0 0,0-1 0 0 0,-1 1 0 0 0,1 2-85 0 0,-2-7 34 0 0,0 0 0 0 0,-1-1-1 0 0,1 1 1 0 0,-1 0-1 0 0,1 0 1 0 0,-1 0 0 0 0,0-1-1 0 0,0 1 1 0 0,0 0 0 0 0,0-1-1 0 0,-1 1 1 0 0,0 0-34 0 0,-22 29 209 0 0,13-18-142 0 0,6-8-51 0 0,-1 0 0 0 0,0 0 1 0 0,0 0-1 0 0,-1 0 0 0 0,0-1 0 0 0,-6 3-16 0 0,-47 26-20 0 0,37-22 15 0 0,-47 22-501 0 0,-19 4 506 0 0,38-17-366 0 0,10-6-571 0 0,-2-1-1 0 0,-35 5 938 0 0,66-15-197 0 0,7-3 7 0 0,-1 0 0 0 0,1 0 0 0 0,0 0 0 0 0,0-1 0 0 0,0 1 0 0 0,-1-1 0 0 0,1-1 0 0 0,0 1 0 0 0,0-1 0 0 0,0 0 0 0 0,-1 0 190 0 0,-10-4-1350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1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5063 0 0,'0'0'390'0'0,"0"0"-77"0"0,-2 2 608 0 0,-25 26 3280 0 0,15-14-3852 0 0,1 0 0 0 0,0 0 0 0 0,1 1-1 0 0,-3 7-348 0 0,-11 27 1344 0 0,-5 17-1344 0 0,-9 20 884 0 0,9-22-17 0 0,2 6-867 0 0,-22 50 372 0 0,38-96-337 0 0,-1-1-1 0 0,-2-1 0 0 0,0 0 0 0 0,-1 0-34 0 0,-14 15 2 0 0,-1 0-1 0 0,-2-2 0 0 0,-2-1 1 0 0,0-2-1 0 0,-6 2-1 0 0,25-22-297 0 0,1 1 1 0 0,-2 2 296 0 0,15-13-62 0 0,-1 0-875 0 0,2-2-2594 0 0,0 0-1113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17503 0 0,'0'0'399'0'0,"0"0"60"0"0,0 0 21 0 0,0 0-59 0 0,1 2-276 0 0,0-1-138 0 0,0 1 0 0 0,1-1 0 0 0,0 1-1 0 0,-1-1 1 0 0,1 1 0 0 0,0-1 0 0 0,0 0 0 0 0,0 0 0 0 0,0 0-1 0 0,0 0 1 0 0,0 0 0 0 0,0 0 0 0 0,0-1 0 0 0,0 1 0 0 0,0-1-1 0 0,1 1 1 0 0,-1-1 0 0 0,2 0-7 0 0,9 1 362 0 0,0 0 0 0 0,9-2-362 0 0,-18 1 100 0 0,49-4 2159 0 0,42-9-2259 0 0,-38 5 906 0 0,26 0-906 0 0,135 4-3673 0 0,-193 2 1727 0 0,0 0 1 0 0,2-2 1945 0 0,-25 3-93 0 0,37-6-1954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1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63 6911 0 0,'32'-34'627'0'0,"-30"31"-531"0"0,1 1 1 0 0,1-1 0 0 0,-1 1-1 0 0,0 0 1 0 0,0 0 0 0 0,1 0 0 0 0,-1 0-1 0 0,1 1 1 0 0,0-1 0 0 0,0 1-97 0 0,9-4 1968 0 0,-11 4-1004 0 0,-2 1-211 0 0,0 18 426 0 0,1-11-901 0 0,-1 0 0 0 0,0 0-1 0 0,-1 0 1 0 0,0 0 0 0 0,-1 6-278 0 0,-3 6 428 0 0,-1-2 0 0 0,-1 1 0 0 0,0-1 0 0 0,-5 8-428 0 0,-41 66 699 0 0,30-53-510 0 0,-7 12-91 0 0,-171 306 1077 0 0,169-297-1151 0 0,17-34-71 0 0,1 1 0 0 0,2 1 0 0 0,0 1 47 0 0,12-26-399 0 0,-5 12 520 0 0,6-4-6724 0 0,-1-10 1577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1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173 103 11487 0 0,'1'2'528'0'0,"9"8"-132"0"0,-2 0-1 0 0,6 9-395 0 0,-8-9 812 0 0,1-1 1 0 0,1 0-1 0 0,0 0 0 0 0,6 5-812 0 0,-12-13 107 0 0,0 1 0 0 0,0-1 1 0 0,0 0-1 0 0,1 0 0 0 0,-1 0 0 0 0,0-1 0 0 0,1 1 0 0 0,-1-1 0 0 0,0 1 0 0 0,1-1 1 0 0,-1 0-1 0 0,1 0-107 0 0,4 1 249 0 0,11 1-20 0 0,-1-1 1 0 0,1-1-1 0 0,-1 0 1 0 0,1-2-1 0 0,-1 0 1 0 0,1-1-1 0 0,-1 0 0 0 0,0-1 1 0 0,0-1-1 0 0,0-1 1 0 0,-1-1-1 0 0,4-2-229 0 0,15-5 70 0 0,-27 12-136 0 0,0-1 1 0 0,-1 0-1 0 0,1 0 1 0 0,-1-1-1 0 0,0 0 1 0 0,0-1-1 0 0,-1 1 1 0 0,1-1-1 0 0,1-2 66 0 0,-6 5-72 0 0,0 0-1 0 0,0-1 1 0 0,-1 1 0 0 0,1-1-1 0 0,-1 1 1 0 0,0-1-1 0 0,1 0 1 0 0,-1 1 0 0 0,-1-1-1 0 0,1 0 1 0 0,0 0-1 0 0,0 0 1 0 0,-1 0-1 0 0,0 0 1 0 0,0 1 0 0 0,0-1-1 0 0,0 0 1 0 0,0 0-1 0 0,0 0 1 0 0,-1 0 0 0 0,1 0-1 0 0,-1-1 73 0 0,0 2-75 0 0,1-1-1 0 0,-1 1 1 0 0,0-1-1 0 0,0 1 1 0 0,0 0-1 0 0,0 0 1 0 0,0-1-1 0 0,-1 1 1 0 0,1 0-1 0 0,-1 0 1 0 0,1 0-1 0 0,-1 0 1 0 0,0 1-1 0 0,1-1 1 0 0,-1 0-1 0 0,0 1 0 0 0,0-1 1 0 0,0 1-1 0 0,-1-1 1 0 0,1 1-1 0 0,0 0 1 0 0,0 0-1 0 0,-1 0 1 0 0,-1 0 75 0 0,-10-1-83 0 0,0 1 0 0 0,0 1-1 0 0,0 0 1 0 0,0 1 0 0 0,1 0 0 0 0,-1 1 0 0 0,0 1-1 0 0,1 0 1 0 0,-1 0 0 0 0,1 2 0 0 0,0 0 0 0 0,1 0 0 0 0,-7 4 83 0 0,-22 13 304 0 0,2 2 0 0 0,0 1 0 0 0,-13 14-304 0 0,22-17 180 0 0,2 2 0 0 0,1 1 0 0 0,1 2 0 0 0,1 0 0 0 0,1 1 0 0 0,1 2 0 0 0,1 2-180 0 0,19-27 8 0 0,0 0 1 0 0,0 0-1 0 0,1 0 1 0 0,-1 1-1 0 0,1-1 1 0 0,0 1-1 0 0,1 0 1 0 0,0 0 0 0 0,-1 0-1 0 0,1 2-8 0 0,1-6 6 0 0,0-1 0 0 0,0 1 0 0 0,0 0 0 0 0,0 0 0 0 0,1 0 0 0 0,-1 0 0 0 0,0-1 0 0 0,1 1 0 0 0,-1 0-1 0 0,1 0 1 0 0,0-1 0 0 0,-1 1 0 0 0,1 0 0 0 0,0-1 0 0 0,0 1 0 0 0,0-1 0 0 0,0 1 0 0 0,0-1 0 0 0,1 1 0 0 0,-1-1 0 0 0,0 0 0 0 0,1 0 0 0 0,-1 1 0 0 0,1-1-1 0 0,-1 0 1 0 0,1 0 0 0 0,-1-1 0 0 0,1 1 0 0 0,0 0 0 0 0,0 0 0 0 0,-1-1 0 0 0,1 1 0 0 0,2-1-6 0 0,12 4 253 0 0,0-1 0 0 0,1-2-1 0 0,0 1 1 0 0,-1-2 0 0 0,5 0-253 0 0,86-9 720 0 0,-45 2-463 0 0,206-10 91 0 0,-152 16-397 0 0,-26 1-1391 0 0,-56-2 69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1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 11663 0 0,'0'0'531'0'0,"0"0"-8"0"0,-1 2-334 0 0,-5 6-96 0 0,4-6 278 0 0,2-2 117 0 0,3 3 21 0 0,0 0-374 0 0,0 0-1 0 0,1 0 0 0 0,-1 0 1 0 0,1 0-1 0 0,0 0 0 0 0,0-1 1 0 0,0 0-1 0 0,1 1 0 0 0,-1-2 1 0 0,0 1-1 0 0,1 0 0 0 0,-1-1 1 0 0,1 0-1 0 0,-1 0 0 0 0,1 0 1 0 0,0-1-1 0 0,-1 1 0 0 0,1-1 1 0 0,0 0-1 0 0,0-1-134 0 0,55-4 1567 0 0,-1-3 1 0 0,58-16-1568 0 0,-53 10 378 0 0,-13 2-549 0 0,-25 6-87 0 0,-1 0 0 0 0,1 2 0 0 0,10 0 258 0 0,-24 3-611 0 0,-9 0-1026 0 0,-3 1-442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2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 11255 0 0,'-2'0'515'0'0,"-1"1"-339"0"0,0-2-18 0 0,-12-6 315 0 0,13 5 29 0 0,2 2 166 0 0,0 0 32 0 0,0 0 7 0 0,0 0 12 0 0,0 0 7 0 0,14 5 710 0 0,-5-3-1123 0 0,0-1 0 0 0,0 0-1 0 0,0 0 1 0 0,0-1 0 0 0,0 0 0 0 0,-1-1 0 0 0,1 0-1 0 0,3 0-312 0 0,22-2 542 0 0,16 1 6 0 0,0 2 0 0 0,44 7-548 0 0,-55-4-62 0 0,-24-2-410 0 0,1 0 0 0 0,-1 1 0 0 0,1 1 472 0 0,-11-2-1462 0 0,9 1-390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2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1375 0 0,'0'0'312'0'0,"0"0"774"0"0,0 0 340 0 0,0 0 70 0 0,0 0-120 0 0,0 0-537 0 0,0 0-235 0 0,0 0-48 0 0,0 0-33 0 0,0 0-98 0 0,0 0-45 0 0,0 0-11 0 0,0 0-25 0 0,0 0-100 0 0,0 0-41 0 0,0 0-10 0 0,0 0 10 0 0,0 0 45 0 0,0 0 21 0 0,0 0 3 0 0,0 0-14 0 0,0 0-64 0 0,0 0-30 0 0,0 0-4 0 0,0 0 7 0 0,0 0 28 0 0,2-1 11 0 0,4-3-12 0 0,0 1-1 0 0,1-1 1 0 0,-1 2 0 0 0,0-1-1 0 0,1 0 1 0 0,-1 1-1 0 0,7-1-193 0 0,52-7 596 0 0,-16 3-327 0 0,175-24-113 0 0,-201 27-140 0 0,0 0 0 0 0,0-2-1 0 0,11-5-15 0 0,-4 2 85 0 0,14-2-85 0 0,-31 8 12 0 0,30-4 48 0 0,-29 8-48 0 0,-13-1-11 0 0,-1 0-1 0 0,0 0 1 0 0,1 1-1 0 0,-1-1 0 0 0,1 0 1 0 0,-1 1-1 0 0,1-1 1 0 0,-1 0-1 0 0,0 1 1 0 0,1-1-1 0 0,-1 0 1 0 0,0 1-1 0 0,1-1 0 0 0,-1 0 1 0 0,0 1-1 0 0,0-1 1 0 0,1 1-1 0 0,-1-1 1 0 0,0 1-1 0 0,0-1 1 0 0,0 1-1 0 0,0-1 0 0 0,0 1 1 0 0,0-1-1 0 0,0 2 5 0 0,0 0 0 0 0,0-1 0 0 0,-1 1 0 0 0,1-1 1 0 0,-1 1-1 0 0,0 0 0 0 0,1-1 0 0 0,-1 1 0 0 0,0-1 0 0 0,0 0 0 0 0,0 1 0 0 0,0-1 1 0 0,0 0-1 0 0,0 1 0 0 0,0-1 0 0 0,-1 0-5 0 0,-22 21 67 0 0,20-18-67 0 0,-22 16 71 0 0,-15 8-71 0 0,-7 6 1 0 0,-111 73-1 0 0,81-55 0 0 0,-45 38 0 0 0,86-58 11 0 0,28-22 32 0 0,3 1-54 0 0,5-9-93 0 0,1-2-9 0 0,0 0-153 0 0,3 0-670 0 0,15 0-288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2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410 125 4143 0 0,'-2'1'319'0'0,"-35"4"-55"0"0,35-4 475 0 0,2-1 249 0 0,0 0 48 0 0,-12 1 440 0 0,10 0-1126 0 0,2-1-35 0 0,0 0 8 0 0,0 0 70 0 0,0 0 30 0 0,0 0 7 0 0,0 0 8 0 0,0 0 22 0 0,1-3 10 0 0,1-1-350 0 0,1 0 0 0 0,-1 0 0 0 0,1 0 0 0 0,-1 1-1 0 0,1-1 1 0 0,0 1 0 0 0,0-1 0 0 0,1 1 0 0 0,-1 0 0 0 0,1 0-1 0 0,0 1 1 0 0,-1-1 0 0 0,2 0-120 0 0,11-5 409 0 0,-1 1 0 0 0,17-6-409 0 0,18-8 256 0 0,-40 15-96 0 0,1 1-1 0 0,-1 1 0 0 0,1-1 1 0 0,0 2-1 0 0,0 0 1 0 0,1 0-1 0 0,-1 1 1 0 0,0 0-1 0 0,5 1-159 0 0,-3 3 559 0 0,-10-1-449 0 0,-2-1-72 0 0,1 1 1 0 0,-1 0-1 0 0,0 0 0 0 0,1 0 0 0 0,-1 0 0 0 0,0 0 0 0 0,0 1 0 0 0,0-1 1 0 0,0 0-1 0 0,0 0 0 0 0,0 1 0 0 0,0-1 0 0 0,0 1 0 0 0,0-1 0 0 0,-1 1 1 0 0,1 0-39 0 0,0 0 76 0 0,0 0-43 0 0,0 0 1 0 0,0 1-1 0 0,0-1 0 0 0,-1 0 1 0 0,1 1-1 0 0,-1-1 0 0 0,1 1 1 0 0,-1-1-1 0 0,0 1 0 0 0,0-1 1 0 0,0 0-1 0 0,-1 1 0 0 0,1 1-33 0 0,-1 2 54 0 0,0 0 0 0 0,-1 0 0 0 0,0-1 0 0 0,-1 5-54 0 0,0-4 20 0 0,0 1 0 0 0,-1-1 0 0 0,0 0-1 0 0,0-1 1 0 0,0 1 0 0 0,0-1 0 0 0,-1 1-1 0 0,0-1 1 0 0,0-1 0 0 0,-1 1 0 0 0,-2 1-20 0 0,-11 7 16 0 0,0-1 0 0 0,-19 8-16 0 0,-3 2-2 0 0,-27 13 3 0 0,35-18-18 0 0,-15 9 17 0 0,20-10-133 0 0,-2-1 1 0 0,-6 2 132 0 0,-39 18-295 0 0,-73 41-81 0 0,138-70 376 0 0,2 0 15 0 0,7-5 54 0 0,3 1-1 0 0,8 4 1 0 0,-1 0 0 0 0,1-1-1 0 0,0 0 1 0 0,1-1 0 0 0,-1 0 0 0 0,1-1-1 0 0,0 0 1 0 0,0 0 0 0 0,0-1-1 0 0,0-1 1 0 0,0 0 0 0 0,0 0 0 0 0,1-1-69 0 0,18 1 45 0 0,32 1 263 0 0,33-3-308 0 0,88-14 641 0 0,-168 13-561 0 0,-3-2-93 0 0,-9 4-134 0 0,-3 0-29 0 0,0 0 0 0 0,0 0-237 0 0,0 0-998 0 0,0 0-429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2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2759 0 0,'0'0'352'0'0,"0"0"438"0"0,0 0 192 0 0,0 0 40 0 0,0 0-65 0 0,0 0-306 0 0,0 0-137 0 0,0 0-30 0 0,0 0-5 0 0,0 0-7 0 0,0 0-7 0 0,0 0-1 0 0,0 0-16 0 0,0 0-66 0 0,0 0-29 0 0,-2 1-8 0 0,-7 2-62 0 0,0 2-1 0 0,0-1 1 0 0,0 1-1 0 0,1 0 1 0 0,0 1-1 0 0,-1 1-282 0 0,-23 14 71 0 0,4-4-59 0 0,-133 82 40 0 0,127-79-49 0 0,-1-1 1 0 0,-1-2 0 0 0,-8 1-4 0 0,29-11-1 0 0,-49 20 1 0 0,61-26 0 0 0,1 0 0 0 0,-1 0 0 0 0,1 0 0 0 0,-1 0 0 0 0,1 1 0 0 0,0-1 0 0 0,0 1 0 0 0,-1-1 0 0 0,1 2 0 0 0,-21 14 0 0 0,13-9 0 0 0,3 0 11 0 0,5-7 5 0 0,1 1 1 0 0,1-1-1 0 0,-1 1 1 0 0,0 0-1 0 0,0-1 0 0 0,0 1 1 0 0,1 0-1 0 0,-1 0 0 0 0,1-1 1 0 0,0 1-1 0 0,-1 0 1 0 0,1 0-1 0 0,0 0 0 0 0,0-1 1 0 0,0 1-1 0 0,0 0 1 0 0,0 0-1 0 0,1 0 0 0 0,-1-1 1 0 0,0 1-1 0 0,1 0 0 0 0,-1 0 1 0 0,1-1-1 0 0,0 1 1 0 0,0 0-1 0 0,0-1 0 0 0,0 1 1 0 0,0-1-17 0 0,3 6 139 0 0,0 0 1 0 0,1-1 0 0 0,0 0 0 0 0,1 0-1 0 0,1 2-139 0 0,20 18 1014 0 0,0-1-1 0 0,7 2-1013 0 0,-22-18 199 0 0,0 0-1 0 0,1-1 0 0 0,0-1 0 0 0,1 0 0 0 0,0-1 0 0 0,11 4-198 0 0,-16-8 64 0 0,0 0-1 0 0,0-1 0 0 0,1 0 1 0 0,-1 0-1 0 0,0-1 0 0 0,0 0 1 0 0,1 0-1 0 0,-1-1 1 0 0,1-1-64 0 0,23-4 562 0 0,26-9-562 0 0,-47 12 75 0 0,95-26 557 0 0,41-19-632 0 0,-136 43-75 0 0,0-1-1 0 0,0 1 0 0 0,0-2 1 0 0,1-1 75 0 0,-8 5-36 0 0,-1 0 0 0 0,1-1 0 0 0,-1 1 0 0 0,0-1 0 0 0,0 0 0 0 0,-1 0 0 0 0,1 0 0 0 0,-1-1 0 0 0,0 1 0 0 0,2-5 36 0 0,-4 5-60 0 0,1 1 1 0 0,-1-1-1 0 0,-1 0 1 0 0,1 0-1 0 0,-1 0 1 0 0,1-1 0 0 0,-1 1-1 0 0,0 0 1 0 0,-1 0-1 0 0,1 0 1 0 0,-1 0-1 0 0,0 0 1 0 0,-1-3 59 0 0,2 6-13 0 0,-1-5-125 0 0,-1 1-1 0 0,0-1 0 0 0,0 1 1 0 0,0-1-1 0 0,-4-4 139 0 0,3 3-211 0 0,2 6 180 0 0,0-1 0 0 0,-1 0 0 0 0,1 1 0 0 0,0-1 0 0 0,-1 1 0 0 0,1 0 0 0 0,-1-1 1 0 0,1 1-1 0 0,-1 0 0 0 0,1 0 0 0 0,-1 0 0 0 0,0 0 0 0 0,0 0 0 0 0,1 1 0 0 0,-1-1 0 0 0,0 0 0 0 0,0 1 0 0 0,0-1 0 0 0,0 1 0 0 0,0 0 0 0 0,0 0 0 0 0,0 0 0 0 0,0 0 31 0 0,-2-1-20 0 0,0 1 0 0 0,0 0-1 0 0,0 1 1 0 0,0-1 0 0 0,0 1 0 0 0,0 0-1 0 0,0 0 1 0 0,0 0 0 0 0,0 0 0 0 0,0 1 20 0 0,-11 7 210 0 0,1 0 1 0 0,1 0 0 0 0,0 1-1 0 0,0 1 1 0 0,1 0 0 0 0,0 1-1 0 0,1 0 1 0 0,0 1 0 0 0,1 0-1 0 0,0 0 1 0 0,2 1 0 0 0,-7 12-211 0 0,15-25-38 0 0,-1 0 1 0 0,1-1-1 0 0,0 1 1 0 0,0-1-1 0 0,-1 1 1 0 0,1-1-1 0 0,0 1 0 0 0,0 0 1 0 0,0-1-1 0 0,0 1 1 0 0,0 0-1 0 0,0-1 1 0 0,0 1-1 0 0,0-1 1 0 0,0 1-1 0 0,0 0 1 0 0,0-1-1 0 0,0 1 1 0 0,1 0 37 0 0,-1 1-134 0 0,0 0-265 0 0,1 0 269 0 0,0 0 105 0 0,0 0 0 0 0,0 0 0 0 0,0 0 0 0 0,0-1 0 0 0,0 1 1 0 0,1 0-1 0 0,-1 0 0 0 0,0-1 0 0 0,1 1 0 0 0,0-1 1 0 0,-1 0-1 0 0,1 1 0 0 0,0-1 0 0 0,-1 0 0 0 0,1 0 0 0 0,0 0 1 0 0,0 0-1 0 0,0 0 0 0 0,2 0 25 0 0,2 1-274 0 0,10 4-570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2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5063 0 0,'0'0'232'0'0,"0"0"264"0"0,0 0 982 0 0,0 0 422 0 0,0 0 85 0 0,0 0-166 0 0,0 0-782 0 0,0 0-344 0 0,0 0-70 0 0,0 3-56 0 0,-1-1-549 0 0,1 0 63 0 0,0 1 0 0 0,-1-1 0 0 0,1 0 1 0 0,-1 0-1 0 0,0 1 0 0 0,0-1 0 0 0,0 0 1 0 0,0 0-1 0 0,-1 1-81 0 0,-30 32 585 0 0,29-33-537 0 0,-6 3-25 0 0,-1 4 12 0 0,8-8-125 0 0,2-1 0 0 0,0 0-52 0 0,0 0-250 0 0,0 0-109 0 0,0 0-636 0 0,0 0-2601 0 0,0 0-1114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37 5983 0 0,'6'-8'116'0'0,"-4"5"-54"0"0,0 1-1 0 0,0-1 0 0 0,0 1 1 0 0,0 0-1 0 0,1 0 0 0 0,-1 0 1 0 0,1 0-1 0 0,-1 0 0 0 0,1 1 1 0 0,0-1-1 0 0,0 1 0 0 0,0-1-61 0 0,-1 1 1059 0 0,1 1 366 0 0,-3-1-1236 0 0,1 1 0 0 0,-1 0 0 0 0,0 0 0 0 0,1 0 0 0 0,-1 0 0 0 0,0 0 0 0 0,1 0 0 0 0,-1 0 0 0 0,0 0 0 0 0,1 0 0 0 0,-1 0 0 0 0,1 0 0 0 0,-1 0 0 0 0,0 0 0 0 0,1 0 0 0 0,-1 1 0 0 0,0-1 0 0 0,1 0 0 0 0,-1 0 0 0 0,0 0 0 0 0,1 0 0 0 0,-1 1 0 0 0,0-1 0 0 0,1 0 0 0 0,-1 0 0 0 0,0 1 0 0 0,0-1 0 0 0,1 0-189 0 0,-1 7 2782 0 0,0-1-3816 0 0,-1-2 1098 0 0,0 0 0 0 0,0-1-1 0 0,-1 1 1 0 0,1-1 0 0 0,-1 1-1 0 0,0-1 1 0 0,0 0 0 0 0,0 0-1 0 0,0 0 1 0 0,0 0 0 0 0,-1 0-1 0 0,-1 2-63 0 0,-7 5-18 0 0,0 0-1 0 0,-9 5 19 0 0,4-3 33 0 0,-14 12-35 0 0,-29 22 122 0 0,-38 41-120 0 0,52-45 12 0 0,20-19-13 0 0,1 1 0 0 0,-13 18 1 0 0,24-27 0 0 0,7-9 0 0 0,0 1 0 0 0,1 0 0 0 0,0 0 0 0 0,-3 6 0 0 0,-1-2 24 0 0,5-7-17 0 0,0-1 0 0 0,1 1-1 0 0,0 0 1 0 0,0 1 0 0 0,0-1-1 0 0,0 0-6 0 0,0 1 71 0 0,1 0 1 0 0,-1 0-1 0 0,1 0 0 0 0,0 1 0 0 0,0-1 1 0 0,0 0-1 0 0,1 1 0 0 0,-1-1 0 0 0,1 1 1 0 0,1-1-1 0 0,-1 1-71 0 0,1-2 51 0 0,0 0 0 0 0,0 0 0 0 0,1-1 0 0 0,-1 1-1 0 0,1 0 1 0 0,0 0 0 0 0,0-1 0 0 0,0 1 0 0 0,0-1 0 0 0,1 1 0 0 0,0-1 0 0 0,-1 1 0 0 0,1-1 0 0 0,0 0 0 0 0,1 0 0 0 0,-1 0 0 0 0,1 1-51 0 0,1 0 118 0 0,0-1-1 0 0,0 0 1 0 0,0 0 0 0 0,1 0 0 0 0,-1 0 0 0 0,1-1 0 0 0,-1 0 0 0 0,1 0 0 0 0,1 0-118 0 0,8 3 549 0 0,0-1-1 0 0,9 2-548 0 0,-8-4 298 0 0,1 0-1 0 0,-1-2 1 0 0,12 0-298 0 0,16 1 259 0 0,-1 0-41 0 0,33-3-218 0 0,-23-1 126 0 0,2 0 66 0 0,19-7-192 0 0,-25 4 51 0 0,-24 2-4 0 0,1-1 1 0 0,19-8-48 0 0,5 0 30 0 0,-11 4 27 0 0,-1-2 0 0 0,1-1 0 0 0,29-15-57 0 0,-65 26-43 0 0,0 0-1 0 0,0 0 1 0 0,0 0 0 0 0,-1 0-1 0 0,1-1 1 0 0,0 1 0 0 0,0 0 0 0 0,-1-1-1 0 0,1 0 1 0 0,-1 1 0 0 0,0-1-1 0 0,1 0 1 0 0,-1 1 0 0 0,0-1 0 0 0,0 0-1 0 0,0 0 1 0 0,0 0 0 0 0,0 0 0 0 0,0 0-1 0 0,-1 0 1 0 0,1 0 0 0 0,-1 0-1 0 0,0-1 1 0 0,1 1 0 0 0,-1 0 0 0 0,0 0-1 0 0,0 0 1 0 0,0 0 0 0 0,0-1-1 0 0,-1 1 1 0 0,1 0 0 0 0,-1 0 0 0 0,0-2 43 0 0,-1-2-82 0 0,-1-1 1 0 0,1 1-1 0 0,-2 0 1 0 0,1 0-1 0 0,0 0 1 0 0,-1 0 0 0 0,0 1-1 0 0,-1 0 1 0 0,1 0-1 0 0,-2-1 82 0 0,-4-3-120 0 0,-1 0 0 0 0,-1 0-1 0 0,1 2 1 0 0,-8-4 120 0 0,7 4-245 0 0,1 0-1 0 0,0-1 1 0 0,0 0 0 0 0,-4-5 245 0 0,14 12-32 0 0,0 1 0 0 0,-1-1 0 0 0,1 0 0 0 0,-1 0 0 0 0,1 1 0 0 0,-1-1 0 0 0,1 1 0 0 0,-1-1 0 0 0,1 1 0 0 0,-1 0 0 0 0,0-1 32 0 0,-2 1-82 0 0,3 0 76 0 0,0 0-1 0 0,1 0 0 0 0,-1 0 0 0 0,0 0 1 0 0,0 0-1 0 0,1 0 0 0 0,-1 0 1 0 0,0 0-1 0 0,0 1 0 0 0,1-1 1 0 0,-1 0-1 0 0,0 1 0 0 0,1-1 1 0 0,-1 0-1 0 0,0 1 0 0 0,1-1 1 0 0,-1 1-1 0 0,1-1 0 0 0,-1 1 7 0 0,-1 0-9 0 0,-3 3-1 0 0,1-1 0 0 0,-1 0 1 0 0,1 1-1 0 0,0-1 0 0 0,0 1 0 0 0,1 1 0 0 0,-1-1 0 0 0,1 0 0 0 0,0 1 0 0 0,0-1 1 0 0,0 1-1 0 0,0 1 10 0 0,-5 13 44 0 0,0 0 1 0 0,-3 13-45 0 0,8-24 61 0 0,-1 5 75 0 0,0 1 0 0 0,1-1 0 0 0,0 1 0 0 0,1 0 0 0 0,1 0 0 0 0,0 5-136 0 0,2-7 108 0 0,1-1-17 0 0,-1-6-23 0 0,2 5-44 0 0,-3-10-59 0 0,0 1 0 0 0,0 0 0 0 0,0-1 0 0 0,1 1 0 0 0,-1-1 0 0 0,0 1 0 0 0,1-1 0 0 0,-1 1 0 0 0,0-1 0 0 0,1 1 0 0 0,-1-1 1 0 0,1 1-1 0 0,-1-1 0 0 0,0 1 0 0 0,1-1 0 0 0,-1 1 0 0 0,1-1 0 0 0,0 0 0 0 0,-1 1 0 0 0,1-1 35 0 0,0 1-218 0 0,1 1-898 0 0,0-2-62 0 0,10 3-6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2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 4143 0 0,'0'0'319'0'0,"-2"1"-66"0"0,-17 5 3985 0 0,6-2 1220 0 0,23-3-2935 0 0,49-5-1436 0 0,130-5-757 0 0,-123 7-223 0 0,1-4-107 0 0,5 0 125 0 0,44-3 37 0 0,-36 1-156 0 0,-1 4 0 0 0,20 4-6 0 0,-93 0-104 0 0,0 0 1 0 0,1 0 0 0 0,-1-1 0 0 0,0 0 0 0 0,5-1 103 0 0,-9 1-339 0 0,-2 1-741 0 0,2-1-3064 0 0,5-5-1311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17503 0 0,'0'0'399'0'0,"0"0"60"0"0,0 0 21 0 0,1 2-59 0 0,3 2-297 0 0,-1 1 0 0 0,1-1 1 0 0,0 0-1 0 0,0-1 0 0 0,1 1 1 0 0,-1-1-1 0 0,1 0 0 0 0,0 0 1 0 0,0 0-1 0 0,0 0 0 0 0,0-1 1 0 0,0 0-1 0 0,0 0 0 0 0,1 0 1 0 0,-1-1-1 0 0,1 0 0 0 0,4 1-124 0 0,71 7 2147 0 0,41-2-2147 0 0,-121-7-3 0 0,47 0 3 0 0,-37-1 0 0 0,-2-2-64 0 0,-3-2-377 0 0,0 0 1 0 0,0 0-1 0 0,-1-1 1 0 0,2-1 440 0 0,-6 6-8 0 0,-1 1 1 0 0,1-1-1 0 0,0 1 1 0 0,-1-1-1 0 0,1 0 1 0 0,-1 0-1 0 0,1 1 1 0 0,0-1-1 0 0,-1 0 1 0 0,0 0-1 0 0,1 0 1 0 0,-1 1-1 0 0,1-1 1 0 0,-1 0-1 0 0,0 0 1 0 0,0 0 0 0 0,1 0-1 0 0,-1 0 1 0 0,0 0-1 0 0,0 0 1 0 0,0 0 7 0 0,0-3-9 0 0,0 4-9 0 0,0-1-1 0 0,1 1 1 0 0,-1-1-1 0 0,0 1 0 0 0,0-1 1 0 0,0 0-1 0 0,0 1 1 0 0,0-1-1 0 0,0 1 1 0 0,0-1-1 0 0,0 1 1 0 0,0-1-1 0 0,0 1 0 0 0,0-1 1 0 0,0 0-1 0 0,0 1 1 0 0,0-1-1 0 0,0 1 1 0 0,-1-1-1 0 0,1 1 1 0 0,0-1-1 0 0,0 1 0 0 0,-1-1 1 0 0,1 1-1 0 0,0-1 1 0 0,-1 1-1 0 0,1 0 1 0 0,0-1-1 0 0,-1 1 1 0 0,1-1-1 0 0,-1 1 1 0 0,1 0-1 0 0,-1-1 0 0 0,1 1 1 0 0,-1 0-1 0 0,1 0 1 0 0,-1-1-1 0 0,1 1 1 0 0,-1 0-1 0 0,1 0 1 0 0,-1 0-1 0 0,1 0 0 0 0,-1 0 1 0 0,1-1-1 0 0,-1 1 1 0 0,0 0-1 0 0,1 0 1 0 0,-1 0-1 0 0,0 1 19 0 0,0-1-21 0 0,-4-1-182 0 0,0 0 0 0 0,0 1 0 0 0,-1 0 0 0 0,1 0 0 0 0,0 0 0 0 0,-1 1 0 0 0,1-1 0 0 0,0 1 0 0 0,0 1 1 0 0,-1-1-1 0 0,-2 2 203 0 0,-12 5-291 0 0,1 1 1 0 0,-7 4 290 0 0,-1 0 533 0 0,4-2-116 0 0,1 1 0 0 0,0 1 0 0 0,1 0 1 0 0,1 2-1 0 0,0 1 0 0 0,-8 8-417 0 0,21-17 39 0 0,0 0-1 0 0,0 0 0 0 0,1 1 1 0 0,-1 0-1 0 0,2 1 0 0 0,-1-1 0 0 0,1 1 1 0 0,0 0-1 0 0,1 0 0 0 0,0 1 0 0 0,1-1 1 0 0,0 1-1 0 0,0 0 0 0 0,1 0 1 0 0,0 0-1 0 0,1 0 0 0 0,0 5-38 0 0,1-11 0 0 0,0 0 0 0 0,0 0 0 0 0,1 0 0 0 0,-1 0 0 0 0,1 0 0 0 0,0 0 0 0 0,0 0 0 0 0,0 0 0 0 0,1 0 0 0 0,-1 0 0 0 0,1 0 0 0 0,0-1 0 0 0,0 1 0 0 0,0-1 0 0 0,1 0 0 0 0,0 2 0 0 0,1-2 0 0 0,0 1 0 0 0,0-1 0 0 0,1 0 0 0 0,-1 0 0 0 0,0 0 0 0 0,1 0 0 0 0,0-1 0 0 0,0 0 0 0 0,-1 0 0 0 0,1 0 0 0 0,1-1 0 0 0,2 1 0 0 0,21 3-1080 0 0,0-6-3746 0 0,1-4-1860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2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7367 0 0,'0'0'568'0'0,"0"0"-208"0"0,0 0 515 0 0,0 2 257 0 0,2 12-282 0 0,0 1-1 0 0,-2-1 1 0 0,0 0-1 0 0,0 1 1 0 0,-2 2-850 0 0,-1 11 1622 0 0,2 18-1622 0 0,-2 12 1093 0 0,1 23-240 0 0,2-75-793 0 0,1-2-19 0 0,5 17-2 0 0,-4-18-28 0 0,0 2 5 0 0,-3 12 10 0 0,-3 2-55 0 0,1-14 11 0 0,0-2 5 0 0,-2 3-91 0 0,1 1 0 0 0,-2-1 0 0 0,1-1 1 0 0,-1 1-1 0 0,1-1 0 0 0,-8 5 104 0 0,-14 14-925 0 0,25-22 500 0 0,2-2-14 0 0,0 0-9 0 0,0 0-34 0 0,0 0-20 0 0,0 0-2 0 0,0 0 23 0 0,0 0 94 0 0,0 0 41 0 0,3-1-492 0 0,9-4-2098 0 0,7-1-900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3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39 1375 0 0,'3'0'66'0'0,"14"-4"-98"0"0,-1-1 0 0 0,8-3 32 0 0,-5 2 3126 0 0,20-5-3126 0 0,-31 9 2403 0 0,1 1 0 0 0,1 0 1 0 0,5 0-2404 0 0,12 1 1518 0 0,-24 0-842 0 0,-1 1-117 0 0,8 3-51 0 0,-8-3-11 0 0,-2-1-26 0 0,0 0-107 0 0,0 0-48 0 0,0 0-11 0 0,0 0-3 0 0,0 0-12 0 0,0 0-2 0 0,-1 2 0 0 0,1-1-251 0 0,-1 0 0 0 0,1 0 1 0 0,-1 0-1 0 0,1 0 0 0 0,-1 0 0 0 0,1 0 0 0 0,-1 0 0 0 0,0 0 0 0 0,0 0 1 0 0,0 0-1 0 0,1 0 0 0 0,-1 0 0 0 0,0 0 0 0 0,0-1 0 0 0,0 1 0 0 0,0 0 0 0 0,0-1 1 0 0,0 1-1 0 0,-1 0 0 0 0,0-1-37 0 0,-43 19 275 0 0,0-3 1 0 0,-20 3-276 0 0,28-8 3 0 0,1 2 0 0 0,1 2 1 0 0,-3 2-4 0 0,-17 8-10 0 0,44-20-30 0 0,0-1 0 0 0,0-1 0 0 0,0 0 1 0 0,0 0-1 0 0,-1-1 0 0 0,1 0 1 0 0,-1-1-1 0 0,0 0 0 0 0,-4-1 40 0 0,-28 5-408 0 0,42-5 248 0 0,-8-6-261 0 0,8 5 230 0 0,1 0-1 0 0,-1 0 1 0 0,0 0-1 0 0,1 0 1 0 0,-1 0 0 0 0,1-1-1 0 0,0 1 1 0 0,-1 0 0 0 0,1-1-1 0 0,0 1 1 0 0,0-1 0 0 0,0 1-1 0 0,0-1 1 0 0,0 0-1 0 0,0 1 1 0 0,0-1 0 0 0,0 0-1 0 0,1 0 1 0 0,-1 0 0 0 0,1 0-1 0 0,-1-1 192 0 0,1 2-169 0 0,0 0 84 0 0,0 1 1 0 0,0-1 0 0 0,0 0-1 0 0,0 1 1 0 0,0-1 0 0 0,0 0 0 0 0,0 1-1 0 0,0-1 1 0 0,-1 0 0 0 0,1 1 0 0 0,0-1-1 0 0,0 1 1 0 0,-1-1 0 0 0,1 1-1 0 0,0-1 1 0 0,-1 0 0 0 0,1 1 0 0 0,-1-1 84 0 0,0 1-3 0 0,0 0 1 0 0,0 0-1 0 0,0 0 1 0 0,0 0 0 0 0,0 0-1 0 0,0 0 1 0 0,0 1 0 0 0,0-1-1 0 0,0 0 1 0 0,0 1-1 0 0,0-1 1 0 0,0 0 0 0 0,0 1-1 0 0,0-1 1 0 0,0 1 0 0 0,0 0-1 0 0,0-1 1 0 0,1 1-1 0 0,-1 0 1 0 0,0-1 0 0 0,0 1-1 0 0,0 0 3 0 0,-1 2 9 0 0,-19 14 251 0 0,-1 0 1 0 0,0-2 0 0 0,-1-1-1 0 0,-13 5-260 0 0,24-12 180 0 0,1 1 0 0 0,0 0 1 0 0,-8 8-181 0 0,-11 8 435 0 0,13-9-12 0 0,16-14-302 0 0,1-1 5 0 0,0 0 22 0 0,-3 1 10 0 0,3-1-141 0 0,0 0-1 0 0,0 0 0 0 0,0 0 1 0 0,0 0-1 0 0,0 0 0 0 0,0 0 1 0 0,-1 0-1 0 0,1 0 1 0 0,0 0-1 0 0,0 0 0 0 0,0 0 1 0 0,0 0-1 0 0,0 0 0 0 0,-1 1 1 0 0,1-1-1 0 0,0 0 0 0 0,0 0 1 0 0,0 0-1 0 0,0 0 1 0 0,0 0-1 0 0,0 0 0 0 0,0 0 1 0 0,-1 0-1 0 0,1 0 0 0 0,0 1 1 0 0,0-1-1 0 0,0 0 0 0 0,0 0 1 0 0,0 0-1 0 0,0 0 1 0 0,0 0-1 0 0,0 0 0 0 0,0 1 1 0 0,0-1-1 0 0,0 0 0 0 0,0 0 1 0 0,0 0-1 0 0,0 0 0 0 0,0 0 1 0 0,0 0-1 0 0,0 1 1 0 0,0-1-1 0 0,0 0 0 0 0,0 0 1 0 0,0 0-1 0 0,0 0 0 0 0,0 0 1 0 0,0 1-1 0 0,0-1 0 0 0,0 0 1 0 0,0 0-1 0 0,0 0 1 0 0,0 0-1 0 0,0 0 0 0 0,0 0 1 0 0,0 1-1 0 0,1-1 0 0 0,-1 0 1 0 0,0 0-1 0 0,0 0 0 0 0,0 0 1 0 0,0 0-1 0 0,0 0 1 0 0,0 0-1 0 0,0 0 0 0 0,1 0 1 0 0,-1 0-1 0 0,0 0 0 0 0,0 0 1 0 0,0 1-17 0 0,18 4 132 0 0,28 1-450 0 0,60-7-106 0 0,-44-3 263 0 0,-30 1 166 0 0,-1 2 0 0 0,1 1 1 0 0,10 2-6 0 0,-37-1 76 0 0,0 0 0 0 0,0 0 0 0 0,0 1 0 0 0,0 0 0 0 0,0 0 0 0 0,0 0 0 0 0,-1 1 0 0 0,1 0 0 0 0,-1 0 0 0 0,1 0 0 0 0,-1 0 0 0 0,4 4-76 0 0,-1 0 184 0 0,0 1 0 0 0,0-1 0 0 0,0 1 0 0 0,-1 1 0 0 0,-1-1 0 0 0,1 1-184 0 0,-2-1 160 0 0,0-1 0 0 0,-1 1 0 0 0,0 0 0 0 0,-1 0 0 0 0,1 1 0 0 0,-2-1 0 0 0,1 0 0 0 0,-1 1 0 0 0,0 6-160 0 0,-1-12 27 0 0,-1 0 1 0 0,0 0-1 0 0,1 0 1 0 0,-1 0-1 0 0,0 0 1 0 0,-1 0 0 0 0,1 0-1 0 0,0-1 1 0 0,-1 1-1 0 0,0-1 1 0 0,0 1-1 0 0,1-1 1 0 0,-1 1-1 0 0,-2 1-27 0 0,0-1 14 0 0,1 0 0 0 0,0-1 1 0 0,-1 1-1 0 0,0-1 0 0 0,1 1 0 0 0,-1-1 0 0 0,0 0 0 0 0,0-1 0 0 0,-2 2-14 0 0,-41 10 89 0 0,25-7-73 0 0,-15 2-16 0 0,1-1 0 0 0,-1-1 0 0 0,-1-3 0 0 0,1-1 0 0 0,-15-1 0 0 0,36-2 0 0 0,4 0-62 0 0,9 1-258 0 0,3 0-90 0 0,3-1-770 0 0,13-3-3209 0 0,4 0-1378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3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640 197 2759 0 0,'1'-7'55'0'0,"1"-1"-1"0"0,-1 1 1 0 0,2 0-1 0 0,-1 0 0 0 0,2-4-54 0 0,2-11 1071 0 0,-8 12 1135 0 0,0 6-1168 0 0,-1-8 2303 0 0,1 0-1 0 0,0-11-3340 0 0,-1 4 583 0 0,3 18-504 0 0,-1-1 0 0 0,1 0 1 0 0,-1 1-1 0 0,0-1 0 0 0,0 1 0 0 0,0-1 1 0 0,0 1-1 0 0,0-1 0 0 0,0 1 1 0 0,0 0-1 0 0,0-1 0 0 0,-1 1 0 0 0,1 0 1 0 0,0 0-1 0 0,-1 0 0 0 0,1 0 0 0 0,-1 0-79 0 0,-25-13 452 0 0,20 11-419 0 0,-1 1 0 0 0,1 1 1 0 0,-1-1-1 0 0,0 1 0 0 0,1 1 1 0 0,-1-1-1 0 0,0 1 0 0 0,0 1 1 0 0,-6 0-34 0 0,-20 1 58 0 0,17-3-71 0 0,1 1 0 0 0,-1 0-1 0 0,0 2 1 0 0,-12 2 13 0 0,5 1-29 0 0,-1 1-1 0 0,1 1 1 0 0,1 1 0 0 0,-8 5 29 0 0,3-2-57 0 0,-22 6 57 0 0,27-9 3 0 0,0 0 0 0 0,1 1 0 0 0,-10 7-3 0 0,25-13-7 0 0,1 1 0 0 0,0 0 1 0 0,0 0-1 0 0,1 1 1 0 0,-1 0-1 0 0,1 0 1 0 0,0 0-1 0 0,0 0 1 0 0,0 1-1 0 0,1 0 0 0 0,0 0 1 0 0,0 0-1 0 0,-1 4 7 0 0,4-7 0 0 0,-1 0 0 0 0,1 0 0 0 0,0 0 0 0 0,0 0 0 0 0,1 0 0 0 0,-1 0 0 0 0,1 1 0 0 0,0 8 0 0 0,1-10 0 0 0,0 0 0 0 0,1 0 0 0 0,-1 0 0 0 0,0 1 0 0 0,0-1 0 0 0,1 0 0 0 0,-1-1 0 0 0,1 1 0 0 0,0 0 0 0 0,0 0 0 0 0,1 1 0 0 0,27 18 5 0 0,-21-15 6 0 0,30 18 204 0 0,8 2-215 0 0,-5-2 92 0 0,0 1-92 0 0,7 5 53 0 0,-30-19-28 0 0,-1 0-1 0 0,0 1 1 0 0,9 9-25 0 0,-18-13 139 0 0,-4-5 43 0 0,0 1 0 0 0,0 0-1 0 0,-1 1 1 0 0,0-1-1 0 0,0 1 1 0 0,0 0-1 0 0,2 3-181 0 0,-5-5 49 0 0,0-1-1 0 0,0 0 1 0 0,-1 0 0 0 0,1 1-1 0 0,-1-1 1 0 0,1 0-1 0 0,-1 0 1 0 0,0 1-1 0 0,0-1 1 0 0,0 0 0 0 0,0 1-1 0 0,0-1 1 0 0,0 0-1 0 0,-1 1 1 0 0,1-1 0 0 0,-1 0-1 0 0,0 1 1 0 0,0-1-1 0 0,1 0 1 0 0,-1 0-1 0 0,-1 0 1 0 0,1 0 0 0 0,0 0-1 0 0,0 0 1 0 0,-1 0-1 0 0,1 0 1 0 0,-1-1 0 0 0,0 1-1 0 0,0 0-48 0 0,-7 6 63 0 0,0 0 1 0 0,-1-1-1 0 0,0-1 0 0 0,0 1 1 0 0,-2 0-64 0 0,11-7-2 0 0,-28 14-26 0 0,0 0-1 0 0,-28 7 29 0 0,40-15-60 0 0,6-3-22 0 0,0 0 1 0 0,0 0 0 0 0,-8 0 81 0 0,2-1-73 0 0,2 0 47 0 0,12-1 21 0 0,-1-1 0 0 0,1 0 0 0 0,-1 0 0 0 0,1 0 0 0 0,-1 0 0 0 0,1 0 1 0 0,0-1-1 0 0,-1 1 0 0 0,1-1 0 0 0,-1 0 0 0 0,0-1 5 0 0,-3 0 5 0 0,4 0 38 0 0,-11-11-33 0 0,12 10-10 0 0,-5-9 0 0 0,5 4 3 0 0,-1 0-1 0 0,2 0 1 0 0,-1 0-1 0 0,1-1 1 0 0,0 1-1 0 0,1 0 1 0 0,0-2-3 0 0,1-14 46 0 0,4-20-46 0 0,-5 40 0 0 0,9-17 0 0 0,1 4 0 0 0,-6 14 0 0 0,0 2 0 0 0,12-9 0 0 0,1 2 0 0 0,0 0 0 0 0,1 1 0 0 0,0 0 0 0 0,0 2 0 0 0,6-2 0 0 0,2 0 0 0 0,14-6 0 0 0,34-16 0 0 0,-35 14 0 0 0,-22 9 0 0 0,-1 0 0 0 0,10-7 0 0 0,31-10-125 0 0,-56 22 10 0 0,-1 1 3 0 0,0 0 32 0 0,0 0 135 0 0,0 0 60 0 0,0 0 11 0 0,0 0-255 0 0,0 0-1082 0 0,0 0-474 0 0,0 0-90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3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13 1839 0 0,'0'0'83'0'0,"0"-2"-6"0"0,0-6 337 0 0,0 6 1648 0 0,0 2 717 0 0,0 0 137 0 0,0 0-321 0 0,0 0-1454 0 0,0 0-637 0 0,0 0-125 0 0,0 0-3 0 0,0 0 86 0 0,8 59 1444 0 0,-9-32-1581 0 0,0 0 0 0 0,-2 0 0 0 0,-2-1 0 0 0,0 0 0 0 0,-1 0 1 0 0,-2 0-1 0 0,-1-1 0 0 0,-8 18-325 0 0,8-24 54 0 0,-1 0 1 0 0,0-1-1 0 0,-2 0 1 0 0,0 0-1 0 0,-1-1 1 0 0,-3 3-55 0 0,-16 22 34 0 0,23-30-24 0 0,-1 1 0 0 0,0-1 0 0 0,0-1 0 0 0,-4 3-10 0 0,9-9-52 0 0,0 0 1 0 0,0 0-1 0 0,1 0 0 0 0,0 1 0 0 0,0-1 0 0 0,0 1 1 0 0,0 1 51 0 0,3-5-1075 0 0,1-2-3588 0 0,0 0-1541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3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15375 0 0,'0'0'704'0'0,"0"0"-14"0"0,0 0-362 0 0,0 0 129 0 0,0 0 102 0 0,0 0 17 0 0,0 0-59 0 0,0 0-272 0 0,0 0-117 0 0,0 0-28 0 0,0 0-4 0 0,0 0 0 0 0,0 0 0 0 0,1 2 0 0 0,23 31-368 0 0,-23-31-120 0 0,1 0-1042 0 0,7 5-452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10135 0 0,'0'0'778'0'0,"-1"2"-506"0"0,-18 34 1098 0 0,-1-2 0 0 0,-23 29-1370 0 0,38-57 12 0 0,0 0 0 0 0,0 0 1 0 0,-1-1-1 0 0,0 0 1 0 0,0 0-1 0 0,-1 1-12 0 0,-21 16 62 0 0,11-6-41 0 0,-2-1 0 0 0,0-1-1 0 0,-12 6-20 0 0,-7 6 12 0 0,6-4 10 0 0,1 1-1 0 0,1 1 0 0 0,1 2 1 0 0,-4 8-22 0 0,26-26 96 0 0,2 0 1 0 0,-1 0-1 0 0,1 1 0 0 0,1-1 1 0 0,0 1-1 0 0,-4 10-96 0 0,8-18 23 0 0,0 2 0 0 0,-1-1-1 0 0,1 0 1 0 0,0 0 0 0 0,0 0 0 0 0,0 0-1 0 0,0 0 1 0 0,1 0 0 0 0,-1 0 0 0 0,0 0-1 0 0,1 0 1 0 0,0 1-23 0 0,0 4 58 0 0,0-4-35 0 0,0 1-1 0 0,0-1 1 0 0,0 0-1 0 0,0 1 1 0 0,0-1 0 0 0,0 0-1 0 0,1 0 1 0 0,0 0-1 0 0,0 0 1 0 0,0 0-1 0 0,0-1 1 0 0,0 1 0 0 0,2 1-23 0 0,0 0 45 0 0,1 0 0 0 0,-1-1 0 0 0,1 0-1 0 0,-1 0 1 0 0,1 0 0 0 0,0 0 0 0 0,0-1 0 0 0,3 1-45 0 0,0 0 306 0 0,1-1-1 0 0,-1 0 1 0 0,1 0 0 0 0,0-1-1 0 0,0 0 1 0 0,1 0-306 0 0,55-2 1765 0 0,-49 1-1806 0 0,35-3-180 0 0,1-3 0 0 0,-2-1 0 0 0,1-3 0 0 0,26-9 221 0 0,-3-4 343 0 0,-1-3 0 0 0,46-25-343 0 0,-81 35 128 0 0,-19 8-22 0 0,1-1 0 0 0,-1-1 0 0 0,16-10-106 0 0,-27 15 40 0 0,-6 4-25 0 0,-1 0-1 0 0,1 0 0 0 0,0 0 0 0 0,0 0 0 0 0,-1 0 0 0 0,1-1 0 0 0,-1 1 0 0 0,1-1 1 0 0,-1 1-1 0 0,1-1 0 0 0,-1 0 0 0 0,0 1 0 0 0,0-1 0 0 0,1-1-14 0 0,0-1 48 0 0,-2 3-49 0 0,0 0 0 0 0,0 0 0 0 0,0 0 0 0 0,0 0 0 0 0,0 0 0 0 0,0 0 0 0 0,0-1 0 0 0,0 1 0 0 0,0 0 0 0 0,-1 0 0 0 0,1 0 0 0 0,0 0 0 0 0,-1 0 0 0 0,1 0 1 0 0,0 0-1 0 0,-1 1 0 0 0,1-1 0 0 0,-1 0 0 0 0,0 0 0 0 0,1 0 0 0 0,-1 0 0 0 0,0 0 0 0 0,1 1 0 0 0,-1-1 0 0 0,0 0 0 0 0,0 1 0 0 0,0-1 0 0 0,0 1 0 0 0,0-1 0 0 0,0 1 0 0 0,0-1 0 0 0,0 1 0 0 0,0-1 0 0 0,0 1 0 0 0,0 0 0 0 0,0 0 0 0 0,0 0 0 0 0,0-1 0 0 0,0 1 0 0 0,0 0 0 0 0,-1 0 1 0 0,2 0-1 0 0,-16-1-24 0 0,0 0 0 0 0,0 0 0 0 0,0 2 1 0 0,-1 0-1 0 0,1 1 0 0 0,0 0 0 0 0,0 1 0 0 0,-7 3 25 0 0,1 2-25 0 0,1 1 0 0 0,-1 0-1 0 0,2 2 1 0 0,-1 0 0 0 0,2 1-1 0 0,-1 1 1 0 0,2 1 0 0 0,0 1-1 0 0,-1 2 26 0 0,-3 3-148 0 0,10-9-157 0 0,0-1 0 0 0,1 2 0 0 0,1 0 0 0 0,0 0 0 0 0,-5 9 305 0 0,11-16-4333 0 0,-5 9-1429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3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2303 0 0,'0'0'232'0'0,"0"0"135"0"0,0 0 60 0 0,0 0 11 0 0,0 0-24 0 0,0 0-113 0 0,0 0-49 0 0,0 0-11 0 0,0 0 42 0 0,0 0 178 0 0,0 0 78 0 0,0 0 18 0 0,0 0-7 0 0,3 1-46 0 0,11 1 292 0 0,-1-1 0 0 0,1-1 0 0 0,6 0-796 0 0,30 2 846 0 0,12 0-410 0 0,-8-1-201 0 0,-7-1-76 0 0,-29 0-99 0 0,-1 0 0 0 0,10 2-60 0 0,14 1 142 0 0,0-1 0 0 0,26-4-142 0 0,24 1 118 0 0,185-1-102 0 0,-85-2 487 0 0,-168 4-443 0 0,28 0 289 0 0,41 6-349 0 0,110 9 64 0 0,-162-10-64 0 0,-13-1 0 0 0,0-2 0 0 0,0 0 0 0 0,-1-2 0 0 0,1-1 0 0 0,1-1 0 0 0,19-7 0 0 0,30-8 0 0 0,-37 8 10 0 0,31-3-10 0 0,-59 11 10 0 0,7-1 89 0 0,-1 0-1 0 0,1 2 0 0 0,0 0 0 0 0,0 2 0 0 0,7 1-98 0 0,29 6-5 0 0,8 5 5 0 0,-24-5-307 0 0,-16-5 164 0 0,-1-2 0 0 0,1-1 0 0 0,-1-1 0 0 0,1 0 0 0 0,0-2 143 0 0,4 1-84 0 0,70-8 157 0 0,-54 4 47 0 0,-1 2-1 0 0,18 3-119 0 0,83 9-64 0 0,-61-3 124 0 0,0-3 0 0 0,23-4-60 0 0,-34-4-6 0 0,215-8-68 0 0,-130 9 149 0 0,19-9-75 0 0,-125 9 356 0 0,1 3 0 0 0,21 3-356 0 0,-54-2 193 0 0,0 0-1 0 0,10-3-192 0 0,23 0 232 0 0,-15 4-122 0 0,0 2-1 0 0,15 5-109 0 0,14 1 65 0 0,45-2-65 0 0,-86-8-12 0 0,1 0-1 0 0,0-1 0 0 0,-1-2 0 0 0,1 0 13 0 0,3-1-13 0 0,-1 1 0 0 0,27 0 13 0 0,-36 4 51 0 0,1 1 1 0 0,-1 1 0 0 0,16 4-52 0 0,-9-2 38 0 0,0-1 0 0 0,1-1 0 0 0,0-1 0 0 0,2-2-38 0 0,21 2-6 0 0,25 3 6 0 0,-59-2 0 0 0,3 0 0 0 0,0 0 0 0 0,0-2 0 0 0,0 0 0 0 0,15-2 0 0 0,-8-1-48 0 0,-15 2 8 0 0,-1 0 0 0 0,1-1 0 0 0,0 0 0 0 0,-1-1 0 0 0,4-1 40 0 0,9-4-17 0 0,-15 6 1 0 0,0 0 0 0 0,0-1 1 0 0,0 0-1 0 0,-1 0 0 0 0,5-3 16 0 0,3-4-64 0 0,-1 5 48 0 0,0 3 16 0 0,-2-2 0 0 0,2 7 0 0 0,1 1 0 0 0,0 0 0 0 0,0 0-12 0 0,-4 1-689 0 0,-8-4-2699 0 0,-2-1-1127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3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431 147 3223 0 0,'2'-1'411'0'0,"63"-33"4035"0"0,54-25-1116 0 0,-97 49-2846 0 0,1 2 1 0 0,0 0-1 0 0,0 2 0 0 0,14-2-484 0 0,-26 6 139 0 0,15-3 505 0 0,0 2 0 0 0,3 1-644 0 0,-23 1 123 0 0,1 1 1 0 0,-1 0-1 0 0,1 1 1 0 0,-1-1-1 0 0,0 1 1 0 0,1 0 0 0 0,-1 1-1 0 0,0 0 1 0 0,0 0-1 0 0,0 0 1 0 0,2 1-124 0 0,4 7 210 0 0,-4 2-36 0 0,-7-6-189 0 0,0-1 1 0 0,0 1-1 0 0,-1-1 1 0 0,0 1-1 0 0,-1-1 1 0 0,1 0-1 0 0,-1 1 1 0 0,0-1 0 0 0,0 1-1 0 0,0-1 1 0 0,-1 0-1 0 0,0 0 1 0 0,0 0-1 0 0,0 0 1 0 0,-1 0-1 0 0,0 0 1 0 0,0 0 0 0 0,-2 2 14 0 0,-4 2-100 0 0,-1-1 0 0 0,0-1 0 0 0,0 1 0 0 0,-6 2 100 0 0,-11 8-186 0 0,15-11 153 0 0,-1 0-1 0 0,1 0 0 0 0,-2-1 1 0 0,-11 3 33 0 0,-14 7-18 0 0,-26 15-174 0 0,-1-4-1 0 0,-1-2 1 0 0,-30 5 192 0 0,36-12 14 0 0,1 4 1 0 0,1 1 0 0 0,-21 14-15 0 0,-38 15 21 0 0,109-49-22 0 0,5-1 3 0 0,-1 0 0 0 0,1 0 0 0 0,-1 1 0 0 0,1-1 0 0 0,0 1 0 0 0,-1 1-2 0 0,7-4 55 0 0,-1 1-40 0 0,0-1-1 0 0,0 1 1 0 0,0-1-1 0 0,0 1 1 0 0,0-1 0 0 0,0 0-1 0 0,0 1 1 0 0,0-1 0 0 0,1 0-1 0 0,-1 0 1 0 0,1 0-15 0 0,534-25 4141 0 0,-518 24-3959 0 0,77-6 92 0 0,134-8 970 0 0,-149 13-472 0 0,68 8-772 0 0,-138-5 2 0 0,44 8-30 0 0,-53-9 13 0 0,-1 0 0 0 0,1 0 0 0 0,-1 1 0 0 0,1-1 0 0 0,0 0 0 0 0,-1 0 0 0 0,1 0 0 0 0,-1 1 0 0 0,1-1 0 0 0,-1 0 0 0 0,1 1 0 0 0,-1-1 0 0 0,1 1 0 0 0,-1-1 0 0 0,1 0 0 0 0,-1 1 0 0 0,0-1 0 0 0,1 1 0 0 0,-1-1 1 0 0,0 1-1 0 0,1-1 0 0 0,-1 1 15 0 0,1 0-62 0 0,1 1-1103 0 0,-3 1-3793 0 0,0 8-1622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3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5983 0 0,'0'0'464'0'0,"1"-2"-100"0"0,9-5 923 0 0,0 0 0 0 0,0 0 0 0 0,1 1 0 0 0,0 0-1 0 0,0 1 1 0 0,8-4-1287 0 0,-5 3 562 0 0,53-16 1830 0 0,-59 19-2256 0 0,0 2-1 0 0,0-1 1 0 0,1 1 0 0 0,-1 0 0 0 0,0 1 0 0 0,0 0-1 0 0,1 0 1 0 0,7 2-136 0 0,13 3 32 0 0,24 7-32 0 0,-32-7 11 0 0,-13-3-137 0 0,-1 0 1 0 0,1 1-1 0 0,7 3 126 0 0,-1 2-5404 0 0,-11-7-119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3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0,'0'0'603'0'0,"0"0"-204"0"0,0 0 615 0 0,3 0 306 0 0,6 3-516 0 0,1-1 0 0 0,0 0 0 0 0,0-1 0 0 0,-1 0 0 0 0,3-1-804 0 0,20 3 827 0 0,14 0 276 0 0,-1-1 1 0 0,42-5-1104 0 0,-31 1 489 0 0,2-2-35 0 0,8 0-562 0 0,-23 6-5018 0 0,-27 0-861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3:5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15663 0 0,'0'0'719'0'0,"0"0"-20"0"0,2 0-374 0 0,35 1 555 0 0,-16 0-394 0 0,-1 0 0 0 0,16-3-486 0 0,145-27 1719 0 0,119-38-1719 0 0,-178 38 478 0 0,-15 3-462 0 0,-35 6-16 0 0,2 5 0 0 0,-1 2 0 0 0,13 2 0 0 0,79 2-4202 0 0,-131 6 2668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5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39 4607 0 0,'1'-2'354'0'0,"5"-3"-51"0"0,0 0 0 0 0,0 0 0 0 0,7-3-303 0 0,9-5 5212 0 0,-20 12-4587 0 0,-2 1-38 0 0,0 0-36 0 0,0 0-115 0 0,0 0-55 0 0,0 0-12 0 0,0 0-35 0 0,0 0-145 0 0,0 0-58 0 0,0 0-17 0 0,-2 1 17 0 0,-90 55 1622 0 0,45-30-1666 0 0,-3 2-145 0 0,0 2 0 0 0,-3 6 58 0 0,12-8-380 0 0,-2-3 0 0 0,-1-1 0 0 0,-35 13 380 0 0,-1 1-315 0 0,12-6-149 0 0,-53 16 464 0 0,98-38 208 0 0,21-9-106 0 0,2-1 22 0 0,-4 4 63 0 0,4-4-175 0 0,0 0-1 0 0,-1 0 1 0 0,1 0-1 0 0,0 0 0 0 0,0 0 1 0 0,-1 0-1 0 0,1 0 1 0 0,0 0-1 0 0,0 1 1 0 0,0-1-1 0 0,-1 0 0 0 0,1 0 1 0 0,0 0-1 0 0,0 0 1 0 0,0 1-1 0 0,0-1 1 0 0,-1 0-1 0 0,1 0 0 0 0,0 0 1 0 0,0 1-1 0 0,0-1 1 0 0,0 0-1 0 0,0 0 1 0 0,0 1-1 0 0,0-1 0 0 0,-1 0 1 0 0,1 0-1 0 0,0 1 1 0 0,0-1-1 0 0,0 0 1 0 0,0 0-1 0 0,0 0 0 0 0,0 1 1 0 0,0-1-1 0 0,0 0 1 0 0,1 0-1 0 0,-1 1 1 0 0,0-1-1 0 0,0 0-11 0 0,2 6 22 0 0,0-1 0 0 0,0 0 0 0 0,1 0 0 0 0,0 0 0 0 0,0 0 0 0 0,0 0 1 0 0,1 0-1 0 0,0-1 0 0 0,0 0 0 0 0,0 0 0 0 0,0 0 0 0 0,1 0-22 0 0,2 2 56 0 0,2 0-1 0 0,-1-1 1 0 0,1 0-1 0 0,-1-1 1 0 0,1 0 0 0 0,10 3-56 0 0,1-1 119 0 0,1-1 1 0 0,1 0 0 0 0,-1-2 0 0 0,0 0-1 0 0,1-2 1 0 0,8 0-120 0 0,291-5 1014 0 0,-311 3-1005 0 0,1 0 1 0 0,-1 0 0 0 0,5-2-10 0 0,-6 1 18 0 0,1 0-1 0 0,0 1 1 0 0,6 0-18 0 0,-8 0 0 0 0,1 0 0 0 0,-1 0 0 0 0,0 0 0 0 0,1-1 0 0 0,-1-1 0 0 0,0 1 0 0 0,6-4 0 0 0,4-2 0 0 0,-1-1 0 0 0,14-9 0 0 0,13-15-67 0 0,-17 11-44 0 0,-13 11 17 0 0,-1-1 0 0 0,2-3 94 0 0,12-10-106 0 0,-18 15 77 0 0,1 0 0 0 0,-2 0-1 0 0,1-1 1 0 0,-1 0 0 0 0,-1 0-1 0 0,0-1 1 0 0,-1 0 0 0 0,0 0-1 0 0,0-2 30 0 0,-6 13 0 0 0,1 1 0 0 0,-1-1 0 0 0,1 1 0 0 0,-1-1 0 0 0,0 0 0 0 0,0 1 0 0 0,1-1 0 0 0,-1 0 0 0 0,0 1 0 0 0,0-1 0 0 0,0 0 0 0 0,0 0 0 0 0,1 1 0 0 0,-1-1 0 0 0,0 0 0 0 0,0 1 0 0 0,-1-1 0 0 0,1 0 0 0 0,0 0 0 0 0,0 1 0 0 0,0-1 0 0 0,0 0 0 0 0,-1 1 0 0 0,1-1 0 0 0,0 0 0 0 0,-1 1 0 0 0,1-1 0 0 0,0 0 0 0 0,-1 1 0 0 0,1-1 0 0 0,-1 1 0 0 0,1-1 0 0 0,-1 1 0 0 0,1-1 0 0 0,-1 1 0 0 0,0-1 0 0 0,-1 0 0 0 0,0-2-7 0 0,-1 0 0 0 0,0 1 0 0 0,0 0 0 0 0,0 0 0 0 0,0-1 0 0 0,0 2 0 0 0,0-1 0 0 0,0 0-1 0 0,-1 1 1 0 0,1-1 0 0 0,-1 1 0 0 0,1 0 0 0 0,-1 0 0 0 0,1 1 0 0 0,-1-1 7 0 0,-33-8-30 0 0,15 4 9 0 0,14 8-14 0 0,3-1 27 0 0,3-1 4 0 0,0-1 0 0 0,1 1 0 0 0,-1-1 0 0 0,1 1 0 0 0,-1-1 0 0 0,1 1 0 0 0,-1 0 0 0 0,1 0 0 0 0,-1 0 0 0 0,1 0 0 0 0,0 0 0 0 0,-1 0 0 0 0,1 0 0 0 0,0 0 0 0 0,0 1 0 0 0,0-1 0 0 0,-1 1 4 0 0,-2 4-33 0 0,-4 0-6 0 0,-2 5 11 0 0,-6 19 28 0 0,-33 95 152 0 0,37-95-124 0 0,-9 20 62 0 0,20-48-144 0 0,1-2-10 0 0,0 0-32 0 0,3 0-134 0 0,2-1-43 0 0,0 1 0 0 0,0-1 0 0 0,0 1 0 0 0,0-1 0 0 0,0-1 0 0 0,1 1 273 0 0,13-8-5524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5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36 6447 0 0,'0'0'499'0'0,"2"-2"-128"0"0,30-21 3529 0 0,-30 21-2522 0 0,-2 2-384 0 0,7-7 313 0 0,-6 5 1790 0 0,-12 10-3052 0 0,0-1 1 0 0,-1 0 0 0 0,0-1-1 0 0,0 0 1 0 0,-8 1-46 0 0,-1 2 42 0 0,-2-1-14 0 0,-1-1 0 0 0,1-1 0 0 0,-1-1 1 0 0,0-1-1 0 0,-1-1-28 0 0,7-1-9 0 0,-116 14-552 0 0,101-13-371 0 0,0-1 0 0 0,0-1 1 0 0,-1-2-1 0 0,1-2 0 0 0,-5-2 932 0 0,36 5-637 0 0,2 0 112 0 0,0 0 49 0 0,0 0 10 0 0,0 0 5 0 0,0 0 12 0 0,0 0 7 0 0,0 0 2 0 0,0 0 58 0 0,10 9 266 0 0,-6-7 344 0 0,0 1 0 0 0,1-1 1 0 0,-1 0-1 0 0,1 0 0 0 0,-1 0 0 0 0,1-1 1 0 0,0 0-1 0 0,0 1-228 0 0,-4-2 16 0 0,2 0 280 0 0,-3 0-12 0 0,0 0-49 0 0,0 0-19 0 0,0 0-7 0 0,-1 3-157 0 0,1-1 0 0 0,0 0 0 0 0,-1 1 0 0 0,0-1 0 0 0,1 0 0 0 0,-1 0 0 0 0,0 0 0 0 0,0 0 0 0 0,0 0 0 0 0,-1 0 0 0 0,1 0 0 0 0,0 0 0 0 0,-1 0 0 0 0,0 1-52 0 0,-26 24 373 0 0,17-17-207 0 0,-22 20 139 0 0,-2-1 0 0 0,-1-2 0 0 0,-1-1 0 0 0,-2-2 0 0 0,-35 17-305 0 0,54-30 132 0 0,18-9-92 0 0,0-1 119 0 0,2-1 22 0 0,0 0 3 0 0,0 0-14 0 0,0 0-64 0 0,0 0-30 0 0,0 0-4 0 0,24-16 36 0 0,-20 13-90 0 0,0 0-1 0 0,0 1 1 0 0,1-1 0 0 0,-1 1 0 0 0,1-1-1 0 0,-1 1 1 0 0,1 0-18 0 0,18-5-22 0 0,0 1-1 0 0,0 1 0 0 0,18-2 23 0 0,-32 6-6 0 0,0 0 0 0 0,0 1 0 0 0,0 1 0 0 0,0-1-1 0 0,0 1 1 0 0,0 1 0 0 0,0 0 0 0 0,0 0 0 0 0,0 1-1 0 0,-1 0 1 0 0,5 2 6 0 0,-8-2 13 0 0,0 0-1 0 0,-1 0 0 0 0,1 0 1 0 0,-1 0-1 0 0,0 1 0 0 0,0 0 1 0 0,0 0-1 0 0,0 0 1 0 0,-1 0-1 0 0,1 1-12 0 0,6 11 242 0 0,0 0 1 0 0,2 5-243 0 0,-2-3 183 0 0,15 26 249 0 0,-24-42-352 0 0,0 1-13 0 0,1-1-56 0 0,8 18 87 0 0,-10-18-77 0 0,1-1 0 0 0,-1 1-1 0 0,0 0 1 0 0,0 0 0 0 0,0 0-1 0 0,0-1 1 0 0,0 1 0 0 0,0 0-1 0 0,-1 0 1 0 0,1 0 0 0 0,-1-1-1 0 0,1 1 1 0 0,-1 0 0 0 0,0 1-21 0 0,-1 1 54 0 0,0 1-5 0 0,0 1 0 0 0,-1-1 0 0 0,1 0 0 0 0,-1 0 0 0 0,0 0 0 0 0,-1-1 0 0 0,1 1 0 0 0,-2 0-49 0 0,-34 34 219 0 0,20-21-160 0 0,-3 2 25 0 0,0-1 1 0 0,-14 7-85 0 0,-2 3 13 0 0,22-18-10 0 0,1 0-1 0 0,-2-1 1 0 0,0 0-1 0 0,0-2 0 0 0,0 0 1 0 0,-17 4-3 0 0,21-7-69 0 0,1-2 0 0 0,-1 0 0 0 0,0 0 0 0 0,0-2 0 0 0,0 1-1 0 0,0-2 1 0 0,0 1 0 0 0,0-2 0 0 0,0 0 0 0 0,-7-1 69 0 0,19 1-62 0 0,-1 1 0 0 0,0-1 0 0 0,1 1 0 0 0,-1-1 0 0 0,1 0-1 0 0,-1 0 1 0 0,1 0 0 0 0,-1 1 0 0 0,1-1 0 0 0,-1-1 0 0 0,1 1-1 0 0,0 0 1 0 0,-1 0 0 0 0,1 0 0 0 0,0-1 0 0 0,0 1 0 0 0,0-1 0 0 0,0 1-1 0 0,0-1 1 0 0,1 1 0 0 0,-1-1 0 0 0,0 1 0 0 0,1-1 0 0 0,-1 0 0 0 0,1 1-1 0 0,-1-1 1 0 0,1 0 0 0 0,0 1 0 0 0,0-1 0 0 0,0 0 0 0 0,0 0 0 0 0,0 1-1 0 0,0-1 1 0 0,0 0 0 0 0,0 0 0 0 0,1 1 0 0 0,-1-1 0 0 0,1 0 0 0 0,-1 1-1 0 0,1-1 1 0 0,0 1 0 0 0,0-1 0 0 0,0 1 0 0 0,-1-1 0 0 0,1 1 0 0 0,1-2 62 0 0,10-9-5462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5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 8751 0 0,'0'0'674'0'0,"1"-2"-218"0"0,-13 12 8259 0 0,-56 58-8696 0 0,51-52 20 0 0,-16 12-39 0 0,-6 6 25 0 0,21-18 50 0 0,-18 12-75 0 0,-22 18 53 0 0,40-33-39 0 0,17-12 50 0 0,0 1-8 0 0,-2 7-32 0 0,2-9-23 0 0,1 0 0 0 0,0 0 0 0 0,0 0 1 0 0,0 0-1 0 0,0 0 0 0 0,0 0 0 0 0,0 0 1 0 0,0 0-1 0 0,0 0 0 0 0,0 1 0 0 0,0-1 1 0 0,0 0-1 0 0,0 0 0 0 0,0 0 0 0 0,0 0 1 0 0,0 0-1 0 0,0 0 0 0 0,0 0 0 0 0,0 0 1 0 0,0 0-1 0 0,0 1 0 0 0,0-1 0 0 0,0 0 1 0 0,0 0-1 0 0,0 0 0 0 0,0 0 0 0 0,0 0 1 0 0,0 0-1 0 0,0 0 0 0 0,0 0 0 0 0,0 0 1 0 0,0 0-1 0 0,1 1 0 0 0,-1-1 0 0 0,0 0 1 0 0,0 0-1 0 0,0 0 0 0 0,0 0 1 0 0,0 0-1 0 0,0 0 0 0 0,0 0 0 0 0,0 0 1 0 0,0 0-1 0 0,0 0 0 0 0,0 0 0 0 0,1 0 1 0 0,-1 0-1 0 0,0 0 0 0 0,0 0 0 0 0,0 0 1 0 0,0 0-2 0 0,4 3 8 0 0,0-1 1 0 0,0 0 0 0 0,0 0-1 0 0,1 0 1 0 0,-1-1 0 0 0,1 1 0 0 0,-1-1-1 0 0,1 0 1 0 0,-1-1 0 0 0,1 1-1 0 0,0-1 1 0 0,-1 0 0 0 0,1 0-1 0 0,0 0 1 0 0,1-1-9 0 0,12 0 51 0 0,1-2 0 0 0,-1 0-1 0 0,11-4-50 0 0,4-1 270 0 0,1 1-1 0 0,0 2 0 0 0,2 1-269 0 0,-28 3 85 0 0,-1 1-55 0 0,13 6-1 0 0,-6-2-29 0 0,-4 1-45 0 0,-7-4-184 0 0,-3-1-58 0 0,0 11-116 0 0,0-6-8078 0 0,0-5 3790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5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32 7831 0 0,'0'0'603'0'0,"2"-1"-396"0"0,38-28 6007 0 0,-38 28-5378 0 0,-2 1-32 0 0,0 0-48 0 0,0 0-185 0 0,2 1-84 0 0,-1 2-430 0 0,0 0 1 0 0,0-1-1 0 0,0 1 1 0 0,0 0 0 0 0,0 0-1 0 0,0 0 1 0 0,-1-1-1 0 0,0 1 1 0 0,1 0 0 0 0,-1 0-1 0 0,0 0 1 0 0,0 0-1 0 0,-1 0 1 0 0,1 0 0 0 0,0 0-1 0 0,-1 0 1 0 0,0-1-1 0 0,0 1 1 0 0,-1 2-58 0 0,-4 10-37 0 0,0 0 0 0 0,-1-1 0 0 0,-4 5 37 0 0,0 1 141 0 0,-8 15 46 0 0,-3-2 0 0 0,-5 6-187 0 0,-24 37 208 0 0,14-20-2 0 0,-19 20-206 0 0,-2 2 74 0 0,-47 71-2 0 0,93-129-94 0 0,0 1 0 0 0,1 1 0 0 0,1 0 0 0 0,-1 6 22 0 0,10-26-107 0 0,0 1 1 0 0,1-1-1 0 0,-1 0 0 0 0,1 1 0 0 0,0-1 0 0 0,0 0 1 0 0,0 1-1 0 0,0-1 0 0 0,0 1 107 0 0,0 1-199 0 0,0-1-405 0 0,0-3-754 0 0,0 0-320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5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0,'0'0'819'0'0,"0"0"-306"0"0,0 0 698 0 0,0 0 360 0 0,0 0 77 0 0,0 0-140 0 0,0 0-650 0 0,0 0-287 0 0,0 0-54 0 0,1 2-58 0 0,1 0-424 0 0,-1 0 1 0 0,0-1 0 0 0,0 1-1 0 0,0 0 1 0 0,0 0-1 0 0,0 1 1 0 0,0-1 0 0 0,-1 0-1 0 0,1 0 1 0 0,0 0-1 0 0,-1 0 1 0 0,0 1 0 0 0,0-1-1 0 0,1 1-35 0 0,-5 33-423 0 0,2-25 131 0 0,2-9-834 0 0,0-2-334 0 0,0 0-68 0 0,0 0-8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5:5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10591 0 0,'0'0'488'0'0,"0"0"-12"0"0,0 0-45 0 0,0 0 942 0 0,0 0 445 0 0,0 0 86 0 0,0 0-151 0 0,0 0-694 0 0,0 0-311 0 0,0 0-63 0 0,0 0-89 0 0,0 2-327 0 0,-3 14-171 0 0,0 0 1 0 0,-1 0-1 0 0,0-1 0 0 0,-3 5-98 0 0,-28 64 165 0 0,18-44-59 0 0,-15 29 62 0 0,-26 40-168 0 0,9-20 35 0 0,38-67 21 0 0,1 1 1 0 0,-4 13-57 0 0,10-21 12 0 0,2-5-111 0 0,2-8-419 0 0,0-2-206 0 0,0 0-1336 0 0,0 0-5163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0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1839 0 0,'-73'9'1808'0'0,"-58"12"8306"0"0,129-21-9926 0 0,2 0-18 0 0,0 0-14 0 0,0 0-52 0 0,0 0-28 0 0,0 0-4 0 0,0 0 15 0 0,15 0 228 0 0,-12-1-266 0 0,1 1 1 0 0,0 0-1 0 0,-1 1 1 0 0,1-1-1 0 0,0 1 1 0 0,-1-1-1 0 0,1 1 1 0 0,-1 0-1 0 0,1 0 1 0 0,-1 1-1 0 0,1-1 1 0 0,-1 1 0 0 0,0 0-1 0 0,0 0 1 0 0,0 0-1 0 0,0 0 1 0 0,0 0-1 0 0,0 0 1 0 0,-1 1-1 0 0,2 1-49 0 0,11 9 197 0 0,-10-9-179 0 0,-1-1-1 0 0,0 1 1 0 0,0 0-1 0 0,0 1 1 0 0,0-1-1 0 0,-1 1 1 0 0,1-1-1 0 0,-1 1 1 0 0,0 1-18 0 0,4 11 3 0 0,-1-1 0 0 0,-1 1 1 0 0,-1 1-1 0 0,2 10-3 0 0,3 14 0 0 0,-7-37 0 0 0,0 23 0 0 0,-1-18 0 0 0,-1-5 0 0 0,1 0 0 0 0,-1 0 0 0 0,0 0 0 0 0,-1 0 0 0 0,1-1 0 0 0,-2 5 0 0 0,-2 4-14 0 0,-6-3-57 0 0,0-4 26 0 0,-1-1 0 0 0,0 0-1 0 0,0-1 1 0 0,-1 0 0 0 0,1 0 0 0 0,-1-2-1 0 0,1 1 1 0 0,-10-1 45 0 0,-11 4-151 0 0,-44 6 133 0 0,47-9-18 0 0,0 2 0 0 0,-7 2 36 0 0,16-3 4 0 0,14-3-14 0 0,-1 1 0 0 0,0-1 0 0 0,1 1-1 0 0,-1 1 1 0 0,1-1 0 0 0,0 1 0 0 0,0 0 0 0 0,-1 1 10 0 0,5-2-116 0 0,2-2-213 0 0,2-1-62 0 0,12-2-901 0 0,7 0-3575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2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90 2759 0 0,'3'0'207'0'0,"5"-1"-94"0"0,1-1-1 0 0,-1 0 0 0 0,8-2-112 0 0,-4-1 1105 0 0,1 1-1 0 0,-1-2 1 0 0,0 0 0 0 0,0-1-1 0 0,-1 0 1 0 0,1 0-1 0 0,0-2-1104 0 0,-8 5 905 0 0,0 0 0 0 0,-1 0 0 0 0,1 0-1 0 0,-1 0 1 0 0,3-4-905 0 0,-5 6 795 0 0,-1 2-156 0 0,0 0-67 0 0,0 0-18 0 0,0 0-46 0 0,-30 5 288 0 0,-25 17-567 0 0,1 2-1 0 0,1 2 1 0 0,-1 4-229 0 0,-16 8-126 0 0,-18 3 126 0 0,-71 29-584 0 0,88-35 152 0 0,69-34 368 0 0,0-1-1 0 0,0 1 0 0 0,0 0 1 0 0,1 0-1 0 0,-1 0 0 0 0,0 1 1 0 0,1-1-1 0 0,-1 0 0 0 0,1 1 1 0 0,-1-1-1 0 0,1 1 0 0 0,-1 0 65 0 0,5-1-80 0 0,10 4 54 0 0,1 0-1 0 0,0-1 1 0 0,0 0 0 0 0,0-2-1 0 0,0 1 1 0 0,0-2 0 0 0,0 0-1 0 0,3 0 27 0 0,3 0 3 0 0,15 2-13 0 0,1 2 0 0 0,0 1-1 0 0,-1 1 1 0 0,-1 2 0 0 0,1 2 0 0 0,-1 1-1 0 0,16 10 11 0 0,-44-19 3 0 0,-1 0 0 0 0,0 0-1 0 0,1 1 1 0 0,-1 0 0 0 0,-1 0-1 0 0,1 0 1 0 0,-1 1 0 0 0,1 0-1 0 0,-1-1 1 0 0,0 1 0 0 0,-1 1-1 0 0,2 2-2 0 0,-3-4 2 0 0,0 0 0 0 0,0 0 0 0 0,0 0 0 0 0,-1 0 0 0 0,1 0 0 0 0,-1 1-1 0 0,0-1 1 0 0,-1 1 0 0 0,1-1 0 0 0,-1 1 0 0 0,0-1 0 0 0,0 1 0 0 0,0-1 0 0 0,0 1-1 0 0,-1-1 1 0 0,0 0 0 0 0,-1 4-2 0 0,-1 2 23 0 0,-1-1 0 0 0,0 0 1 0 0,0-1-1 0 0,-1 1 0 0 0,0-1 0 0 0,0 1 0 0 0,-1-2 0 0 0,0 1 0 0 0,-6 4-23 0 0,-1 1 60 0 0,0-1 0 0 0,-1-1 0 0 0,-1 0 0 0 0,-12 7-60 0 0,8-8 42 0 0,-1-1 1 0 0,0-1-1 0 0,-1 0 0 0 0,-15 2-42 0 0,28-7 7 0 0,-39 8 129 0 0,-1-2-1 0 0,0-2 1 0 0,-37 0-136 0 0,64-6 15 0 0,-2 1 35 0 0,1-1 0 0 0,0-2 1 0 0,-11-1-51 0 0,21 0 46 0 0,1 1 0 0 0,-1-2 0 0 0,1 0 1 0 0,0 0-1 0 0,0-1 0 0 0,0 0 0 0 0,-5-4-46 0 0,14 7 10 0 0,-1 0 1 0 0,1-1-1 0 0,0 1 0 0 0,0 0 1 0 0,1-1-1 0 0,-1 0 0 0 0,0 1 0 0 0,0-1 1 0 0,1 0-1 0 0,-1 0 0 0 0,1 0 1 0 0,-1 0-1 0 0,1 0 0 0 0,0 0 1 0 0,0-1-1 0 0,0 1 0 0 0,0 0 0 0 0,0-2-10 0 0,1 2 0 0 0,-1 0-1 0 0,1 0 0 0 0,0 0 0 0 0,0 0 1 0 0,0 0-1 0 0,0 0 0 0 0,1 0 1 0 0,-1 0-1 0 0,0 0 0 0 0,1 0 0 0 0,-1 0 1 0 0,1 0-1 0 0,0 1 0 0 0,0-1 1 0 0,-1 0-1 0 0,1 0 0 0 0,0 1 0 0 0,1-1 1 0 0,-1 0-1 0 0,0 1 0 0 0,0-1 1 0 0,2 0 0 0 0,1-3-105 0 0,1 1 0 0 0,-1 1 0 0 0,1-1 0 0 0,0 1 0 0 0,0-1 0 0 0,0 2 0 0 0,0-1 1 0 0,4-1 104 0 0,-6 3-380 0 0,0 0 1 0 0,1 0 0 0 0,-1 0 0 0 0,0 0 0 0 0,1 1 0 0 0,-1 0-1 0 0,1 0 1 0 0,-1 0 0 0 0,0 0 0 0 0,2 0 379 0 0,9 3-5579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85 6447 0 0,'0'0'298'0'0,"0"0"-10"0"0,-1-2-188 0 0,-1-6 177 0 0,1 6 1108 0 0,1 2 485 0 0,0 0 91 0 0,0-1-1819 0 0,0 1 0 0 0,1-1-1 0 0,-1 0 1 0 0,0 1 0 0 0,1-1 0 0 0,-1 1 0 0 0,0-1 0 0 0,1 1-1 0 0,-1-1 1 0 0,1 1 0 0 0,-1-1 0 0 0,0 1 0 0 0,1-1 0 0 0,0 1-1 0 0,-1-1 1 0 0,1 1 0 0 0,-1 0 0 0 0,1-1 0 0 0,-1 1 0 0 0,1 0-1 0 0,0 0 1 0 0,-1-1 0 0 0,1 1-142 0 0,20-9 534 0 0,-14 6-218 0 0,17-7 276 0 0,0 0-1 0 0,1 2 1 0 0,9-1-592 0 0,-12 3 62 0 0,-10 4-30 0 0,0 0 1 0 0,0 0-1 0 0,0 2 0 0 0,0-1 0 0 0,0 2 0 0 0,3 0-32 0 0,33-1-1233 0 0,-32 0-79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15751 0 0,'0'0'720'0'0,"0"0"-16"0"0,3 1-397 0 0,15 1 125 0 0,0 0 0 0 0,0-1 0 0 0,0 0 0 0 0,7-2-432 0 0,77-8 1413 0 0,-59 5-1119 0 0,14-1-162 0 0,15-1-1015 0 0,-24-1-4598 0 0,-12 0-837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0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17503 0 0,'0'0'399'0'0,"0"0"60"0"0,0 0 21 0 0,1-2-59 0 0,0 0-409 0 0,0 1 0 0 0,0-1 0 0 0,1 1 0 0 0,-1-1 0 0 0,0 1 0 0 0,1 0 0 0 0,-1-1 0 0 0,1 1 0 0 0,-1 0 0 0 0,1 0 0 0 0,0 0 0 0 0,0 0 0 0 0,-1 0 0 0 0,1 1 0 0 0,0-1 0 0 0,0 1 0 0 0,0-1 0 0 0,0 1 0 0 0,0-1 0 0 0,1 1-12 0 0,10-2 278 0 0,1 0 0 0 0,9 1-278 0 0,-10 0 296 0 0,195-12 894 0 0,132-13 177 0 0,114-16-1026 0 0,-259 30-7608 0 0,-141 10 385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58 5527 0 0,'0'0'423'0'0,"-3"1"-278"0"0,-32 9 57 0 0,-5 1 6280 0 0,-36 6-6482 0 0,60-16 2228 0 0,15-1-2182 0 0,1 0 0 0 0,0 0 0 0 0,0 0 0 0 0,0 0 0 0 0,0 0 0 0 0,0 0 0 0 0,0 0 0 0 0,0 0 0 0 0,-1 0 0 0 0,1 0 0 0 0,0 0 0 0 0,0 0 0 0 0,0 0 0 0 0,0 0 0 0 0,0 0 0 0 0,0 0 0 0 0,0 0 0 0 0,0 0 0 0 0,-1 0 0 0 0,1 0 0 0 0,0 0-1 0 0,0 0 1 0 0,0 0 0 0 0,0 0 0 0 0,0-1 0 0 0,0 1 0 0 0,0 0 0 0 0,0 0 0 0 0,0 0 0 0 0,0 0 0 0 0,0 0 0 0 0,0 0 0 0 0,0 0 0 0 0,-1 0 0 0 0,1 0 0 0 0,0-1 0 0 0,0 1 0 0 0,0 0 0 0 0,0 0 0 0 0,0 0 0 0 0,0 0 0 0 0,0 0 0 0 0,0 0 0 0 0,0 0 0 0 0,0-1 0 0 0,0 1 0 0 0,0 0 0 0 0,0 0 0 0 0,0 0 0 0 0,1 0 0 0 0,-1 0 0 0 0,0 0-1 0 0,0 0-45 0 0,2-3 160 0 0,0 1-1 0 0,1 0 1 0 0,-1 0-1 0 0,1 0 0 0 0,0 0 1 0 0,-1 0-1 0 0,2 0-159 0 0,12-7 70 0 0,0 1-1 0 0,1 1 1 0 0,0 0-1 0 0,0 1 1 0 0,12-2-70 0 0,15-2 404 0 0,30-2-404 0 0,-30 6 469 0 0,26 2-469 0 0,-53 3 103 0 0,0 2 0 0 0,0 0 0 0 0,-1 0 0 0 0,1 2 0 0 0,9 2-103 0 0,-12 2 103 0 0,-9-4-88 0 0,7 7-5 0 0,-11-9-10 0 0,-1-1 0 0 0,1 1 0 0 0,-1 0 0 0 0,1 0 0 0 0,-1 0 0 0 0,0 0 0 0 0,0 0 0 0 0,1-1 0 0 0,-1 1 0 0 0,0 0 0 0 0,0 0 0 0 0,0 0 0 0 0,0 0 0 0 0,0 0 0 0 0,0 2-8 0 0,-1 1-1 0 0,0-1 1 0 0,1 0 0 0 0,-2 0-1 0 0,1 0 1 0 0,0 0-1 0 0,-1 0 1 0 0,1 0 0 0 0,-1 0-1 0 0,0 0 1 0 0,0 0-1 0 0,0-1 1 0 0,0 1 0 0 0,0-1-1 0 0,-1 0 1 0 0,0 1 8 0 0,-9 8-65 0 0,-1 0 0 0 0,-8 5 65 0 0,-16 8-120 0 0,0 0 0 0 0,-2-3 0 0 0,0-1 0 0 0,-2-2 0 0 0,-10 2 120 0 0,-36 11-1145 0 0,-37 6 1145 0 0,99-31-287 0 0,23-5 197 0 0,2-1 20 0 0,0 0 5 0 0,3-1 6 0 0,12-4 36 0 0,0 0 0 0 0,0 1 1 0 0,1 0-1 0 0,-1 1 0 0 0,1 1 0 0 0,4 1 23 0 0,25-1-5 0 0,0 3-1 0 0,36 5 6 0 0,-52-2 42 0 0,-1 1 0 0 0,0 2-42 0 0,-19-5 34 0 0,0 1 1 0 0,0 0-1 0 0,-1 0 1 0 0,1 1 0 0 0,-1 0-1 0 0,0 1 1 0 0,0 0-1 0 0,0 1-34 0 0,-6-5 11 0 0,0 1-1 0 0,0 0 1 0 0,-1-1-1 0 0,1 1 0 0 0,-1 0 1 0 0,1 0-1 0 0,-1 0 1 0 0,0 1-1 0 0,0-1 1 0 0,0 0-1 0 0,0 0 1 0 0,0 1-1 0 0,0-1 0 0 0,-1 0 1 0 0,1 1-1 0 0,-1-1 1 0 0,1 1-1 0 0,-1-1 1 0 0,0 0-1 0 0,0 1 1 0 0,0-1-1 0 0,-1 1 0 0 0,1 0-10 0 0,-1 1 26 0 0,1 0 0 0 0,-1 0 0 0 0,-1 0 0 0 0,1 0 0 0 0,0 0 0 0 0,-1 0 0 0 0,0-1 0 0 0,0 1 0 0 0,0 0 0 0 0,0-1 0 0 0,-1 0 0 0 0,1 1 0 0 0,-3 1-26 0 0,-15 16 146 0 0,11-11-69 0 0,1-1 1 0 0,-1-1 0 0 0,-1 0-1 0 0,1 0 1 0 0,-6 2-78 0 0,-5 4 62 0 0,-1-2 0 0 0,0-1 0 0 0,0-1-1 0 0,-2 0 1 0 0,1-2 0 0 0,-3 0-62 0 0,-29 9 53 0 0,37-11-53 0 0,-1-1 0 0 0,1 0 0 0 0,-1-2 0 0 0,-8 2 0 0 0,21-5 6 0 0,-14 2-35 0 0,0-1 0 0 0,1-1 1 0 0,-10-1 28 0 0,17 0 15 0 0,0-1 0 0 0,0 0-1 0 0,1-1 1 0 0,-1-1 0 0 0,1 0 0 0 0,-1 0 0 0 0,-5-4-15 0 0,14 7-77 0 0,2 1-6 0 0,1-1 18 0 0,0-1 1 0 0,0 0-1 0 0,1 1 0 0 0,-1-1 1 0 0,0 1-1 0 0,1 0 0 0 0,-1-1 1 0 0,1 1-1 0 0,-1 0 0 0 0,1 0 0 0 0,0 0 1 0 0,-1 0-1 0 0,1 0 0 0 0,0 0 1 0 0,1 0 64 0 0,3-1-1376 0 0,0 0 0 0 0,-1 1 0 0 0,1 0 0 0 0,4-1 1376 0 0,10 0-5598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3679 0 0,'0'0'284'0'0,"0"0"71"0"0,-1 3 992 0 0,-1 10 83 0 0,0-1-1 0 0,-1 0 1 0 0,-1 0 0 0 0,0 0 0 0 0,-2 4-1430 0 0,-31 61 1709 0 0,9-19-497 0 0,-13 26 812 0 0,-24 36-2024 0 0,51-92 114 0 0,-8 11 6 0 0,20-36-108 0 0,1-2-7 0 0,0 1 0 0 0,0-1 1 0 0,0 0-1 0 0,1 1 0 0 0,-1-1 1 0 0,0 0-1 0 0,1 1 0 0 0,-1-1 1 0 0,1 1-1 0 0,0-1 0 0 0,-1 1 1 0 0,1-1-1 0 0,0 1 0 0 0,0-1-5 0 0,0 1 18 0 0,0-2-232 0 0,0 0-104 0 0,0 0-1121 0 0,0 0-4392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38 9215 0 0,'10'-7'860'0'0,"25"-15"-541"0"0,-20 15 2557 0 0,-13 6-1176 0 0,-2 1-137 0 0,0 0-647 0 0,1 0-856 0 0,0 0 1 0 0,-1 0-1 0 0,1 1 1 0 0,0-1-1 0 0,0 0 1 0 0,-1 1-1 0 0,1-1 1 0 0,0 1-1 0 0,-1-1 1 0 0,1 0 0 0 0,0 1-1 0 0,-1 0 1 0 0,1-1-1 0 0,-1 1 1 0 0,1-1-1 0 0,-1 1 1 0 0,1 0-1 0 0,-1-1 1 0 0,1 1-1 0 0,-1 0 1 0 0,0-1 0 0 0,1 1-1 0 0,-1 0 1 0 0,0 0-1 0 0,1 0-60 0 0,3 21 467 0 0,-4-13-391 0 0,-1 0 1 0 0,-1 1 0 0 0,0-1 0 0 0,0 0 0 0 0,0 0 0 0 0,-2 1-77 0 0,-20 51 219 0 0,24-61-217 0 0,-52 106 317 0 0,21-46-182 0 0,11-23-82 0 0,-19 26-55 0 0,21-36 9 0 0,2 1-1 0 0,0 1 0 0 0,-4 13-8 0 0,8-17 0 0 0,9-20 0 0 0,0 1 0 0 0,1-1 0 0 0,-1 1 0 0 0,1-1 0 0 0,0 1 0 0 0,1 0 0 0 0,-1 5 0 0 0,-2 11-19 0 0,1-18-36 0 0,1-1-1 0 0,1-2-194 0 0,-4 5 575 0 0,2-3-3150 0 0,3-3-3615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13247 0 0,'0'0'604'0'0,"0"0"-13"0"0,0 3-378 0 0,-3 6-151 0 0,3-6 128 0 0,-1 2 123 0 0,0 1 15 0 0,3-2 4393 0 0,-1-3-4643 0 0,0 0-245 0 0,0 0-1 0 0,1 0 1 0 0,-1 0 0 0 0,0 0-1 0 0,1 0 1 0 0,-1 0 0 0 0,1 0-1 0 0,-1 0 1 0 0,1-1 0 0 0,-1 1 0 0 0,1-1-1 0 0,0 1 1 0 0,-1-1 0 0 0,1 0-1 0 0,0 1 1 0 0,0-1 167 0 0,12-2-959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96 135 12295 0 0,'-2'-1'563'0'0,"-21"-8"161"0"0,15 6-683 0 0,-1-1 1 0 0,1 1-1 0 0,1-1 0 0 0,-3-2-41 0 0,5 3 800 0 0,1-1 0 0 0,-1 1-1 0 0,1-1 1 0 0,0 0 0 0 0,-1-1-800 0 0,4 3 700 0 0,1 2-11 0 0,0 0-51 0 0,0 0-214 0 0,0 0-96 0 0,0 0-22 0 0,0 0-39 0 0,40 3-136 0 0,12-1-73 0 0,92-11 22 0 0,-117 7 7 0 0,19-5-87 0 0,19-1 73 0 0,52-4 217 0 0,10-6-290 0 0,-22 3 582 0 0,29 2-582 0 0,-130 13 8 0 0,36 0 56 0 0,-17 2-64 0 0,-11-1-15 0 0,-9-1-67 0 0,-3 0-56 0 0,0 0-19 0 0,-3 14-151 0 0,0-8 270 0 0,0 0 1 0 0,-1-1-1 0 0,0 1 0 0 0,0-1 0 0 0,0 0 1 0 0,0 0-1 0 0,-1 0 0 0 0,-2 1 38 0 0,-7 9-24 0 0,-91 104-145 0 0,-72 79-68 0 0,139-158 244 0 0,-3-1 0 0 0,-1-3-1 0 0,-19 13-6 0 0,57-47 68 0 0,-6 9-111 0 0,0 1 0 0 0,1 0 0 0 0,0 0 0 0 0,1 0 0 0 0,-1 3 43 0 0,2-3-689 0 0,-1 0 0 0 0,-5 6 689 0 0,3-2-5893 0 0,4-2 11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1839 0 0,'0'0'83'0'0,"0"0"346"0"0,0 0 1413 0 0,0 0 611 0 0,0 0 126 0 0,0 0-265 0 0,0 0-1192 0 0,-1 1-530 0 0,-18 22 328 0 0,4-3-579 0 0,-1-2 1 0 0,-1 0-1 0 0,0 0 0 0 0,-20 13-341 0 0,-18 10 39 0 0,1 2-1 0 0,-25 29-38 0 0,73-66 12 0 0,-85 90 336 0 0,72-74-206 0 0,1 1-1 0 0,1 1 0 0 0,-7 14-141 0 0,18-28 34 0 0,-19 34 282 0 0,-10 26-316 0 0,29-56 51 0 0,1 1 0 0 0,0 0 1 0 0,1-1-1 0 0,0 2 0 0 0,1-1 0 0 0,1 0 0 0 0,0 5-51 0 0,1-17 39 0 0,1 1-1 0 0,0-1 1 0 0,1 1-1 0 0,-1-1 1 0 0,1 1-1 0 0,-1-1 1 0 0,1 1-1 0 0,0-1 1 0 0,0 0-1 0 0,0 1 1 0 0,1-1-1 0 0,-1 0 1 0 0,1 0-1 0 0,0 0 0 0 0,1 2-38 0 0,0-2 90 0 0,0 0 0 0 0,0 1-1 0 0,1-2 1 0 0,-1 1-1 0 0,1 0 1 0 0,-1-1-1 0 0,1 1 1 0 0,0-1 0 0 0,0 0-1 0 0,0-1 1 0 0,0 1-1 0 0,1 0-89 0 0,19 6 912 0 0,0-2 0 0 0,21 4-912 0 0,64 4 1526 0 0,-106-14-1504 0 0,-1 1-99 0 0,-2-1-227 0 0,0 0-907 0 0,0 0-393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446 253 3223 0 0,'0'0'438'0'0,"0"0"628"0"0,0 0 284 0 0,0 0 52 0 0,0 0-94 0 0,0 0-420 0 0,0 0-184 0 0,0 0-37 0 0,0 0-23 0 0,0 0-56 0 0,0 0-20 0 0,0 0-7 0 0,0 0-25 0 0,0 0-100 0 0,0 0-41 0 0,0 0-10 0 0,0 0-2 0 0,0 0-7 0 0,0 0-7 0 0,0 0-1 0 0,0 0-8 0 0,0 0-32 0 0,0 0-9 0 0,0 0-6 0 0,0 0-29 0 0,0 0-117 0 0,0 0-51 0 0,0 0-11 0 0,1-2-7 0 0,-1 0-91 0 0,0-1 0 0 0,0 1 1 0 0,1 0-1 0 0,-1 0 1 0 0,1 0-1 0 0,0 0 0 0 0,-1 0 1 0 0,1 0-1 0 0,0 0 1 0 0,1-2-8 0 0,2-7 7 0 0,-4-1 25 0 0,-1 9-32 0 0,1 0 0 0 0,0 0 0 0 0,1 0 0 0 0,-1 0 0 0 0,0 0 0 0 0,1 1 0 0 0,-1-1 0 0 0,2-2 0 0 0,26-75-619 0 0,-26 74 490 0 0,0-1 1 0 0,-1 1-1 0 0,1-1 0 0 0,-1 0 1 0 0,0 1-1 0 0,-1-1 0 0 0,1 0 0 0 0,-2 0 1 0 0,1 0-1 0 0,-1 1 0 0 0,0-3 129 0 0,1 8-67 0 0,-1 0-1 0 0,0 1 1 0 0,1-1 0 0 0,-1 0-1 0 0,0 0 1 0 0,0 0-1 0 0,0 0 1 0 0,0 1 0 0 0,1-1-1 0 0,-1 0 1 0 0,0 1-1 0 0,0-1 1 0 0,0 1 0 0 0,0-1-1 0 0,-1 1 1 0 0,1 0-1 0 0,0-1 1 0 0,0 1 0 0 0,0 0-1 0 0,-1-1 68 0 0,-20 12-391 0 0,1 0 1 0 0,0 0-1 0 0,1 2 0 0 0,-13 11 391 0 0,-11 7-91 0 0,10-9 87 0 0,2 1 1 0 0,0 1 0 0 0,2 2-1 0 0,-10 12 4 0 0,35-33-10 0 0,-25 27 158 0 0,1 2 0 0 0,1 1-148 0 0,20-24 111 0 0,1 0-1 0 0,0 0 0 0 0,1 1 0 0 0,0 0 0 0 0,1 0 0 0 0,0 0 0 0 0,1 1 0 0 0,-3 10-110 0 0,7-20 20 0 0,0 0 0 0 0,0-1 0 0 0,0 1 0 0 0,0 0 1 0 0,1 0-1 0 0,-1-1 0 0 0,1 1 0 0 0,0 0 0 0 0,-1-1 0 0 0,1 1 0 0 0,1 1-20 0 0,0 0 15 0 0,-2-3-12 0 0,0 0 1 0 0,1 0 0 0 0,-1 0-1 0 0,1 0 1 0 0,-1 0-1 0 0,1 0 1 0 0,0 0-1 0 0,-1 0 1 0 0,1-1-1 0 0,0 1 1 0 0,0 0 0 0 0,0 0-4 0 0,2 1 13 0 0,0 0 0 0 0,0 0 0 0 0,1-1 0 0 0,-1 1 0 0 0,0-1 1 0 0,1 0-1 0 0,-1 0 0 0 0,1 0 0 0 0,0 0 0 0 0,-1 0 0 0 0,1-1 0 0 0,0 0 1 0 0,-1 0-1 0 0,1 0 0 0 0,0 0 0 0 0,-1 0 0 0 0,1-1 0 0 0,0 0 1 0 0,-1 0-1 0 0,1 0 0 0 0,-1 0 0 0 0,1 0 0 0 0,0-1-13 0 0,8-3 46 0 0,0-1-1 0 0,0-1 1 0 0,0 0 0 0 0,-1 0-1 0 0,8-7-45 0 0,29-19 67 0 0,-32 23-68 0 0,-1-1 0 0 0,0 0 0 0 0,4-4 1 0 0,-6 3 0 0 0,-3 5-10 0 0,-8 6-46 0 0,-2 1-22 0 0,0 0-2 0 0,-11 4 0 0 0,-3 4 80 0 0,12-3 0 0 0,1-2 0 0 0,-4 9 0 0 0,1 2 0 0 0,0-1 0 0 0,1-8-12 0 0,1-1-1 0 0,1 0 0 0 0,-1 1 0 0 0,1-1 1 0 0,-1 1-1 0 0,1 1 13 0 0,0 1-29 0 0,0-5-119 0 0,1-2-275 0 0,0 0-110 0 0,0 0-18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8287 0 0,'0'0'639'0'0,"0"0"-215"0"0,0 0 636 0 0,0 0 321 0 0,0 0 69 0 0,0 0-121 0 0,-3 2-558 0 0,-24 15 173 0 0,-16 9 306 0 0,-11 12-1250 0 0,42-28 60 0 0,1 1 0 0 0,0 1 0 0 0,0-1 0 0 0,-7 13-60 0 0,8-11-4 0 0,0 0 0 0 0,-1-1 0 0 0,-1 0 0 0 0,-6 5 4 0 0,-4-1-22 0 0,-12 11-174 0 0,33-25 62 0 0,-9 17-970 0 0,9-17 804 0 0,1-2-17 0 0,11 9-338 0 0,-2-1 386 0 0,17 7 146 0 0,-16-7 217 0 0,0-1 0 0 0,-1 2 0 0 0,0-1-1 0 0,0 1 1 0 0,-1 0 0 0 0,0 1 0 0 0,4 6-94 0 0,1 4 239 0 0,-1 1 0 0 0,-1 1 1 0 0,3 6-240 0 0,-14-25 59 0 0,1 0 0 0 0,-1 1 1 0 0,1-1-1 0 0,-1 0 0 0 0,0 0 0 0 0,0 0 1 0 0,0 1-1 0 0,-1-1 0 0 0,1 0 0 0 0,-1 2-59 0 0,0-2 73 0 0,1-3-56 0 0,0 1 0 0 0,-1 0 0 0 0,1 0 0 0 0,0-1 0 0 0,-1 1 0 0 0,1-1 0 0 0,-1 1 0 0 0,1 0 0 0 0,0-1 0 0 0,-1 1 0 0 0,0-1 0 0 0,1 1 0 0 0,-1-1 0 0 0,1 1 0 0 0,-1-1 0 0 0,0 0 0 0 0,1 1 0 0 0,-1-1 0 0 0,0 0 0 0 0,0 1-17 0 0,0 0 66 0 0,-3 1 26 0 0,0 0-1 0 0,0 0 1 0 0,0 0 0 0 0,0 0 0 0 0,0 0 0 0 0,0-1 0 0 0,0 0 0 0 0,-1 0 0 0 0,-2 0-92 0 0,-41 2 437 0 0,33-2-339 0 0,-19-2-440 0 0,-1-1-1 0 0,-11-2 343 0 0,-3-1-1577 0 0,29 3 191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2759 0 0,'-2'1'207'0'0,"-42"24"749"0"0,12-8 3899 0 0,-1-1 1 0 0,-12 3-4856 0 0,3-5 212 0 0,7-5 840 0 0,1 2 0 0 0,-19 10-1052 0 0,34-12 129 0 0,1 2 1 0 0,0 0 0 0 0,-7 6-130 0 0,22-14-90 0 0,0 0 0 0 0,0 0 1 0 0,0 0-1 0 0,0 1 0 0 0,0-1 0 0 0,1 1 1 0 0,0 0-1 0 0,-1 0 0 0 0,1 0 1 0 0,0 0-1 0 0,1 0 0 0 0,-1 0 0 0 0,1 0 1 0 0,0 1 89 0 0,-3 5-548 0 0,3-7 275 0 0,1 1 1 0 0,-1-1-1 0 0,1 1 1 0 0,-1-1-1 0 0,1 1 0 0 0,0-1 1 0 0,0 1-1 0 0,1-1 1 0 0,0 4 272 0 0,-1-5-194 0 0,10 4-57 0 0,-7-3 220 0 0,11 6-7 0 0,1 0 1 0 0,0-1 0 0 0,1 0-1 0 0,-1-2 1 0 0,8 3 37 0 0,-13-6 178 0 0,0 1-1 0 0,-1 1 1 0 0,1-1 0 0 0,7 6-178 0 0,-14-7 181 0 0,1-1 0 0 0,-1 0 0 0 0,0 1 0 0 0,0 0 0 0 0,0 0 0 0 0,-1 0 0 0 0,1 0 0 0 0,-1 0 0 0 0,1 0 0 0 0,-1 1 0 0 0,0-1 0 0 0,0 1 0 0 0,-1 0 0 0 0,1 0-181 0 0,-2-4 51 0 0,0 1-1 0 0,0 0 0 0 0,0 0 0 0 0,0-1 1 0 0,0 1-1 0 0,0 0 0 0 0,0-1 0 0 0,0 1 1 0 0,0 0-1 0 0,-1-1 0 0 0,1 1 1 0 0,0 0-1 0 0,0-1 0 0 0,-1 1 0 0 0,1 0 1 0 0,0-1-1 0 0,-1 1 0 0 0,1 0 0 0 0,-1-1-50 0 0,0 3 141 0 0,-1 1-28 0 0,0 0 1 0 0,-1 0-1 0 0,1 0 0 0 0,-1 0 0 0 0,1-1 0 0 0,-1 1 0 0 0,0-1 1 0 0,-1 1-1 0 0,1-1 0 0 0,-1 0 0 0 0,1 0 0 0 0,-1-1 1 0 0,-1 1-114 0 0,-7 4 285 0 0,0-1 0 0 0,0-1 0 0 0,-12 3-285 0 0,-8 4 211 0 0,-10 4 33 0 0,-36 7-244 0 0,-1 0-434 0 0,45-14-1483 0 0,19-5-3946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11255 0 0,'-1'2'515'0'0,"-19"25"-39"0"0,3 1-1 0 0,0 1 1 0 0,-6 17-476 0 0,16-31 337 0 0,1 0 0 0 0,1 0 0 0 0,1 0 0 0 0,0 0 1 0 0,1 1-1 0 0,0 0 0 0 0,1-1 0 0 0,1 10-337 0 0,1-20 171 0 0,1 1-31 0 0,8 15 33 0 0,-4-9-70 0 0,-4-10-64 0 0,0 0 0 0 0,0 0 0 0 0,0-1 0 0 0,0 1 0 0 0,1 0 0 0 0,-1-1 1 0 0,1 1-1 0 0,-1-1 0 0 0,1 0 0 0 0,0 1 0 0 0,-1-1 0 0 0,2 1-39 0 0,0-1 53 0 0,-1 1 131 0 0,0-1 28 0 0,3 1-30 0 0,0 0-1 0 0,-1 0 0 0 0,1 0 1 0 0,0-1-1 0 0,0 0 0 0 0,0 0-181 0 0,-2 0 81 0 0,-1-1 1 0 0,1 0-1 0 0,-1-1 0 0 0,0 1 0 0 0,1 0 1 0 0,-1-1-1 0 0,0 1 0 0 0,1-1 0 0 0,-1 0 1 0 0,0 0-1 0 0,1 0 0 0 0,-1 0 0 0 0,0 0 1 0 0,1-1-82 0 0,3-3 160 0 0,0 0 1 0 0,-1 0-1 0 0,1 0 1 0 0,-1-1-1 0 0,-1 0 1 0 0,1 0 0 0 0,-1-1-1 0 0,0 1 1 0 0,3-6-161 0 0,5-9 235 0 0,34-43 171 0 0,28-28-406 0 0,-31 39-1042 0 0,-7 11-2370 0 0,-21 27-2998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0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442 161 8287 0 0,'0'0'191'0'0,"0"0"26"0"0,0 0 9 0 0,-1 1-34 0 0,0 0-182 0 0,-1 1 0 0 0,1-1 1 0 0,-1 0-1 0 0,1 0 1 0 0,0 1-1 0 0,0-1 0 0 0,0 1 1 0 0,0-1-1 0 0,0 1 1 0 0,0 0-1 0 0,0-1 0 0 0,0 1 1 0 0,1 0-1 0 0,-1 0 0 0 0,0 0-10 0 0,-1 5 347 0 0,1-6 151 0 0,-11 17 1548 0 0,5-8 2 0 0,14-15 4246 0 0,0-2-6100 0 0,0 1 0 0 0,0-1 0 0 0,-1 0 0 0 0,0-1 0 0 0,0 1-194 0 0,4-12 0 0 0,5-5 0 0 0,-2-1 0 0 0,-1 0 0 0 0,2-8 0 0 0,-6 10 0 0 0,-8 22-19 0 0,0 1 0 0 0,1-1 0 0 0,-1 1-1 0 0,0-1 1 0 0,0 0 0 0 0,0 1 0 0 0,1-1-1 0 0,-1 0 1 0 0,0 0 0 0 0,0 1 0 0 0,0-1 0 0 0,0 0-1 0 0,0 1 1 0 0,-1-1 0 0 0,1 0 0 0 0,0 1-1 0 0,0-1 1 0 0,0 0 0 0 0,0 1 0 0 0,-1-1 0 0 0,1 1-1 0 0,0-1 1 0 0,-1 0 0 0 0,1 1 0 0 0,0-1 0 0 0,-1 1-1 0 0,1-1 1 0 0,-1 1 0 0 0,1-1 0 0 0,-1 1-1 0 0,1-1 1 0 0,-1 1 0 0 0,1-1 0 0 0,-1 1 0 0 0,0 0-1 0 0,1-1 1 0 0,-1 1 0 0 0,0 0 0 0 0,0 0 19 0 0,0-1-127 0 0,-1 0 88 0 0,-1 1-1 0 0,1-1 1 0 0,-1 1 0 0 0,1-1-1 0 0,0 1 1 0 0,-1 0 0 0 0,1 0-1 0 0,-1 0 1 0 0,1 0 0 0 0,-1 0-1 0 0,1 1 1 0 0,0-1-1 0 0,-1 1 1 0 0,1 0 0 0 0,-1 0 39 0 0,-39 15-490 0 0,33-11 454 0 0,-44 20-293 0 0,1 3 0 0 0,1 3-1 0 0,2 1 1 0 0,2 3 0 0 0,-30 27 329 0 0,65-51 271 0 0,1 0 1 0 0,-1 1 0 0 0,2 0 0 0 0,0 0 0 0 0,0 2-272 0 0,7-10 13 0 0,0 1 1 0 0,0-1 0 0 0,1 1-1 0 0,-1-1 1 0 0,1 1-1 0 0,0 0 1 0 0,1 0 0 0 0,-1 0-1 0 0,1 0 1 0 0,0 0-1 0 0,0 0 1 0 0,1 0 0 0 0,-1 0-1 0 0,1 0 1 0 0,0 0 0 0 0,1 0-1 0 0,0 4-13 0 0,-1-7 0 0 0,1 1 0 0 0,0-1 0 0 0,0 0 0 0 0,0 0 0 0 0,0 1 0 0 0,0-1 0 0 0,0 0 0 0 0,1 0 0 0 0,-1 0 0 0 0,1 0 0 0 0,-1-1 0 0 0,1 1 0 0 0,0 0 0 0 0,0-1 0 0 0,-1 1 0 0 0,1-1 0 0 0,0 0 0 0 0,1 1 0 0 0,-1-1 0 0 0,0 0 0 0 0,0 0 0 0 0,0 0 0 0 0,1-1 0 0 0,-1 1 0 0 0,0 0 0 0 0,1-1 0 0 0,-1 0 0 0 0,1 1 0 0 0,-1-1 0 0 0,0 0 0 0 0,3 0 0 0 0,6-1 0 0 0,0 0 0 0 0,0 0 0 0 0,0-1 0 0 0,0 0 0 0 0,0-1 0 0 0,3-2 0 0 0,9-4 0 0 0,0 0 0 0 0,-2-2 0 0 0,3-2 0 0 0,0 0 0 0 0,-7 3 0 0 0,0-1 0 0 0,0-1 0 0 0,3-4 0 0 0,20-14 0 0 0,2-3 443 0 0,-41 32 45 0 0,12 2 613 0 0,-13-1-1110 0 0,1 0-1 0 0,0 0 1 0 0,-1 0-1 0 0,1 0 1 0 0,-1 0 0 0 0,1 0-1 0 0,0 0 1 0 0,-1 0-1 0 0,1 0 1 0 0,-1 0-1 0 0,1 1 1 0 0,-1-1 0 0 0,1 0-1 0 0,-1 0 1 0 0,1 1-1 0 0,-1-1 1 0 0,1 0-1 0 0,-1 1 1 0 0,1-1 0 0 0,-1 1-1 0 0,1-1 1 0 0,-1 0-1 0 0,0 1 1 0 0,1-1-1 0 0,-1 1 1 0 0,0-1 0 0 0,1 1-1 0 0,-1-1 1 0 0,0 1-1 0 0,0 0 1 0 0,1-1-1 0 0,-1 1 10 0 0,0 0-83 0 0,1 1 43 0 0,0 0 0 0 0,0 0 0 0 0,0-1-1 0 0,-1 1 1 0 0,1 0 0 0 0,-1 0 0 0 0,0 0 0 0 0,1 0 0 0 0,-1 0 0 0 0,0-1 0 0 0,0 1 0 0 0,0 0 0 0 0,0 0 0 0 0,0 0 0 0 0,-1 0-1 0 0,1 0 1 0 0,-1 0 40 0 0,-12 34-767 0 0,7-21 625 0 0,3-7 70 0 0,2-6-298 0 0,1-2-118 0 0,0 0-750 0 0,2 1-3060 0 0,5 5-1316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12 275 5063 0 0,'0'0'390'0'0,"0"0"54"0"0,0 0 1157 0 0,0 0 536 0 0,0 0 110 0 0,0 0-203 0 0,0 0-944 0 0,0 0-415 0 0,0 0-79 0 0,-1 2-61 0 0,1 2-396 0 0,-1-3-124 0 0,-8 17 1154 0 0,9-18-1115 0 0,0 0 6 0 0,0 0 15 0 0,1-12 48 0 0,2 0-79 0 0,2 4-66 0 0,0 1 0 0 0,0 0 1 0 0,0-1-1 0 0,1 2 0 0 0,0-1 1 0 0,6-4 11 0 0,43-35-125 0 0,-25 26 125 0 0,-13 9 101 0 0,-12 11-71 0 0,-3 1 2 0 0,0-1 66 0 0,-2 0-2 0 0,3 1-1 0 0,0 1-65 0 0,1 1 0 0 0,-1-1 0 0 0,1 1 1 0 0,-1 0-1 0 0,0 0 0 0 0,0 0 0 0 0,-1 0 0 0 0,1 0 1 0 0,-1 1-1 0 0,1-1 0 0 0,-1 1 0 0 0,0 0 0 0 0,0 0 1 0 0,-1 0-1 0 0,1 0 0 0 0,-1 0 0 0 0,0 0 0 0 0,1 3-30 0 0,0 4 84 0 0,0-1 0 0 0,-1 1 0 0 0,0 0 0 0 0,-1 0 0 0 0,0 0 0 0 0,-1 9-84 0 0,-3-9 120 0 0,3-9-96 0 0,0 0 48 0 0,1-2 13 0 0,0 0-16 0 0,0 0-5 0 0,0 0-32 0 0,-1-2-122 0 0,0-2 26 0 0,0 0 1 0 0,0 0 0 0 0,0 0 0 0 0,1 0 0 0 0,-1 0 0 0 0,1 0 0 0 0,0 0 0 0 0,0-1-1 0 0,1 1 1 0 0,-1 0 0 0 0,1 0 0 0 0,0 0 0 0 0,0 0 0 0 0,0 0 0 0 0,0 1 0 0 0,1-1 0 0 0,0 0 63 0 0,3-7-245 0 0,1 1 1 0 0,0 0 0 0 0,0 0 0 0 0,1 1 0 0 0,5-6 244 0 0,-10 13-40 0 0,14-17-305 0 0,0 1-1 0 0,1 0 1 0 0,12-8 345 0 0,-8 9-96 0 0,0 2-1 0 0,17-10 97 0 0,-30 20 77 0 0,0 1 0 0 0,1 0 1 0 0,-1 1-1 0 0,1-1 0 0 0,0 2 0 0 0,0-1 0 0 0,0 2 0 0 0,0-1 1 0 0,6 0-78 0 0,26-2 854 0 0,-41 4-829 0 0,1-1 0 0 0,0 1 1 0 0,-1 0-1 0 0,1 0 0 0 0,0 0 0 0 0,-1 0 0 0 0,1 1 0 0 0,0-1 0 0 0,-1 0 0 0 0,1 0 0 0 0,0 0 0 0 0,-1 0 1 0 0,1 1-1 0 0,0-1 0 0 0,-1 0 0 0 0,1 1 0 0 0,-1-1 0 0 0,1 0 0 0 0,0 1-25 0 0,0 0 83 0 0,1 0 177 0 0,1 0-85 0 0,6 4-42 0 0,-6-4-5 0 0,-3 1-10 0 0,1 4-95 0 0,1 0 1 0 0,-2 0 0 0 0,1 0 0 0 0,-1 0 0 0 0,0 0 0 0 0,0 1 0 0 0,-1-1 0 0 0,1 0-1 0 0,-1 0 1 0 0,-1 0 0 0 0,-1 4-24 0 0,-11 25-110 0 0,-2 0-1 0 0,-2-1 0 0 0,-15 22 111 0 0,30-52-128 0 0,0 1 59 0 0,0-1-790 0 0,1 1-3891 0 0,-3 3-1188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190 119 6911 0 0,'0'0'528'0'0,"0"0"-98"0"0,0 0 850 0 0,0 0 410 0 0,0 0 81 0 0,2 2-111 0 0,-1-1-1411 0 0,0 1-1 0 0,1-1 1 0 0,-1 0-1 0 0,1 0 1 0 0,-1 0-1 0 0,1 0 1 0 0,-1 0 0 0 0,1 0-1 0 0,0-1 1 0 0,-1 1-1 0 0,1 0 1 0 0,0-1-1 0 0,0 0 1 0 0,-1 1 0 0 0,1-1-1 0 0,0 0 1 0 0,0 0-1 0 0,1 0-248 0 0,3 0 417 0 0,1-1 0 0 0,-1-1 1 0 0,0 1-1 0 0,0-1 0 0 0,1 0-417 0 0,-3 1 33 0 0,12-5 229 0 0,0-1-1 0 0,0 0 1 0 0,0-1-1 0 0,-1 0 1 0 0,1-2-262 0 0,22-12-196 0 0,-38 21 178 0 0,1 1 1 0 0,-1 0-1 0 0,1-1 0 0 0,-1 1 0 0 0,1 0 1 0 0,-1-1-1 0 0,1 1 0 0 0,-1-1 0 0 0,0 1 1 0 0,1-1-1 0 0,-1 1 0 0 0,0-1 0 0 0,1 1 0 0 0,-1-1 1 0 0,0 1-1 0 0,1-1 0 0 0,-1 1 0 0 0,0-1 1 0 0,0 0-1 0 0,0 0 18 0 0,1 0-85 0 0,0-1-291 0 0,-1 2-9 0 0,0 0-24 0 0,0-2-79 0 0,0 0 393 0 0,-1 0 0 0 0,1 0 0 0 0,0 1 0 0 0,-1-1 0 0 0,1 0 0 0 0,-1 0 0 0 0,0 0 0 0 0,1 1 0 0 0,-1-1 0 0 0,0 0 0 0 0,0 1 0 0 0,0-1 0 0 0,0 1 0 0 0,-1-1 0 0 0,1 1 0 0 0,0 0 0 0 0,-1-1 0 0 0,1 1 0 0 0,-1 0 0 0 0,1 0 0 0 0,-1 0 0 0 0,1 0 0 0 0,-1 0 0 0 0,0 0 0 0 0,1 1 0 0 0,-1-1 0 0 0,0 0 0 0 0,0 1 0 0 0,0-1 0 0 0,1 1 0 0 0,-1 0 0 0 0,0 0 0 0 0,0 0 0 0 0,0 0 0 0 0,0 0 0 0 0,0 0 0 0 0,0 0 95 0 0,-16 3-171 0 0,0 1 0 0 0,0 1 0 0 0,0 0 0 0 0,1 2 0 0 0,0 0-1 0 0,0 1 1 0 0,1 0 0 0 0,0 1 0 0 0,0 1 0 0 0,1 1 0 0 0,0 0 0 0 0,-6 7 171 0 0,7-5 180 0 0,1 0 0 0 0,0 1 0 0 0,1 0 0 0 0,0 1 0 0 0,2 0 0 0 0,0 1 1 0 0,0 0-1 0 0,1 1 0 0 0,1 0 0 0 0,1 0 0 0 0,1 1 0 0 0,-1 6-180 0 0,5-18 62 0 0,1 1 0 0 0,0 0 1 0 0,0-1-1 0 0,1 1 0 0 0,0 0 0 0 0,1 0 1 0 0,-1-1-1 0 0,1 1 0 0 0,0 0 0 0 0,1-1 1 0 0,-1 1-1 0 0,2-1 0 0 0,1 7-62 0 0,-3-12 14 0 0,-1-1 0 0 0,1 1 0 0 0,-1 0-1 0 0,1 0 1 0 0,0-1 0 0 0,-1 1 0 0 0,1 0 0 0 0,0-1-1 0 0,-1 1 1 0 0,1-1 0 0 0,0 1 0 0 0,0-1-1 0 0,0 1 1 0 0,-1-1 0 0 0,1 1 0 0 0,0-1-14 0 0,4 2 54 0 0,-1 1 21 0 0,0-1 0 0 0,0 1 0 0 0,0-1 1 0 0,1 0-1 0 0,-1 0 0 0 0,1-1 0 0 0,-1 1 0 0 0,1-1 0 0 0,0 0 0 0 0,-1 0 1 0 0,1-1-1 0 0,0 1 0 0 0,1-1-75 0 0,10-1 143 0 0,-1 0-1 0 0,0 0 1 0 0,8-3-143 0 0,-4 0 64 0 0,3 0-122 0 0,1-2-1 0 0,-1 0 0 0 0,0-2 1 0 0,6-3 58 0 0,20-10-4121 0 0,-40 18 2924 0 0,27-13-4595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3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0,'2'3'778'0'0,"22"28"200"0"0,2 0 0 0 0,1-2 0 0 0,1-1 0 0 0,6 3-978 0 0,29 22 3780 0 0,38 24-3780 0 0,-59-46 797 0 0,-5-4-140 0 0,-15-13-122 0 0,0 2-1 0 0,-2 1 0 0 0,0 1 0 0 0,10 11-534 0 0,-14-10 345 0 0,-1 1 0 0 0,-1 0 0 0 0,0 1 0 0 0,-1 0 0 0 0,3 12-345 0 0,-10-20 109 0 0,0 0 0 0 0,-2 1 1 0 0,0-1-1 0 0,0 1 1 0 0,-1 0-1 0 0,-1 1 1 0 0,-1-1-1 0 0,0 0 1 0 0,0 0-1 0 0,-2 4-109 0 0,-1 6 64 0 0,-1-1-1 0 0,-2 1 1 0 0,0-1-1 0 0,-2 0 1 0 0,0-1-1 0 0,-1 0 1 0 0,-2 0 0 0 0,-11 20-64 0 0,-9 9 1 0 0,-2-2 1 0 0,-2-1-1 0 0,-2 0-1 0 0,17-27-222 0 0,-1 0 0 0 0,0-1 0 0 0,-2 0 0 0 0,0-2 0 0 0,-12 7 222 0 0,32-24-935 0 0,2-1-253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4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 3679 0 0,'0'0'167'0'0,"0"0"178"0"0,0 0 645 0 0,0 0 275 0 0,0 0 58 0 0,-1-1-90 0 0,-19-12 3132 0 0,20 13-3790 0 0,0 0-72 0 0,0 0-483 0 0,0 0 0 0 0,0 0 0 0 0,-1 0 0 0 0,1 0 0 0 0,0 0 0 0 0,0 0 0 0 0,0 0 0 0 0,-1 0 0 0 0,1 0 0 0 0,0 0 0 0 0,0 0 0 0 0,0 0 0 0 0,-1 0 0 0 0,1 0 0 0 0,0 0 0 0 0,0 0 0 0 0,0 0 0 0 0,-1 0 0 0 0,1-1 0 0 0,0 1 0 0 0,0 0 0 0 0,0 0 1 0 0,-1 0-1 0 0,1 0 0 0 0,0 0 0 0 0,0 0 0 0 0,0 0 0 0 0,0-1 0 0 0,0 1-20 0 0,-1 0 78 0 0,1 0 0 0 0,0 0 0 0 0,0-1 0 0 0,0 1 0 0 0,-1 0 0 0 0,1 0 0 0 0,0 0 0 0 0,0 0 0 0 0,0-1 0 0 0,-1 1 0 0 0,1 0 0 0 0,0 0 1 0 0,0 0-1 0 0,-1 0 0 0 0,1 0 0 0 0,0 0 0 0 0,0 0 0 0 0,-1 0 0 0 0,1 0 0 0 0,0 0 0 0 0,-1 0 0 0 0,1 0 0 0 0,0 0 0 0 0,0 0 0 0 0,-1 0 0 0 0,1 0 0 0 0,0 0 0 0 0,0 0 1 0 0,-1 0-1 0 0,1 0 0 0 0,0 1 0 0 0,0-1 0 0 0,-1 0 0 0 0,1 0 0 0 0,0 0-78 0 0,-2 1 15 0 0,1 0 0 0 0,0 0 0 0 0,0 0 0 0 0,-1 0 0 0 0,1 0 0 0 0,0 1 0 0 0,0-1 0 0 0,0 0 0 0 0,0 1-1 0 0,0-1 1 0 0,0 0 0 0 0,0 1 0 0 0,1-1 0 0 0,-1 1 0 0 0,0 0 0 0 0,1-1 0 0 0,0 1 0 0 0,-1-1 0 0 0,1 1 0 0 0,0 0 0 0 0,-1 0-15 0 0,2 1 5 0 0,-1 0 0 0 0,0 0 1 0 0,1 1-1 0 0,-1-1 0 0 0,1 0 0 0 0,0 0 1 0 0,0 0-1 0 0,0 0 0 0 0,0 0 0 0 0,1 0 0 0 0,-1 0-5 0 0,5 6-14 0 0,0 0-1 0 0,0 0 1 0 0,0-1-1 0 0,1 0 0 0 0,1 0 1 0 0,5 5 14 0 0,7 4-26 0 0,1-1 0 0 0,1 0 1 0 0,0-1-1 0 0,1-2 0 0 0,1 0 0 0 0,16 5 26 0 0,-29-12 0 0 0,-11-5 0 0 0,1-1 0 0 0,-1 0 0 0 0,1 1 0 0 0,-1-1 0 0 0,0 1 0 0 0,1-1 0 0 0,-1 1 0 0 0,0-1 0 0 0,1 1 0 0 0,-1-1 0 0 0,0 1 0 0 0,0-1 0 0 0,1 1 0 0 0,-1-1 0 0 0,0 1 0 0 0,0-1 0 0 0,0 1 0 0 0,0 0 0 0 0,0 0 0 0 0,0 0 0 0 0,0 0 0 0 0,-1 0 0 0 0,1 0 0 0 0,-1 0 0 0 0,1 0 0 0 0,-1 0 0 0 0,1 0 0 0 0,-1 0 0 0 0,1 0 0 0 0,-1 0 0 0 0,0 0 0 0 0,1-1 0 0 0,-1 1 0 0 0,0 0 0 0 0,0 0 0 0 0,0-1 0 0 0,-17 14 0 0 0,15-12 0 0 0,-14 8 0 0 0,-1-1 0 0 0,0 0 0 0 0,-1-1 0 0 0,-29 14 0 0 0,38-16 6 0 0,0-1-5 0 0,-29 7-45 0 0,37-12-151 0 0,2 0-70 0 0,0 0-14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4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161 181 11631 0 0,'0'0'531'0'0,"0"0"-8"0"0,0 2-334 0 0,1 7-78 0 0,-1-1 0 0 0,-1 0 0 0 0,1 0 0 0 0,-2 0 0 0 0,1 0 0 0 0,-1 0 0 0 0,0 0 0 0 0,0 0 1 0 0,-4 7-112 0 0,0-1 253 0 0,-1 0 1 0 0,0-1 0 0 0,-1 1 0 0 0,-9 11-254 0 0,-10 14 444 0 0,19-26-221 0 0,-1 0-1 0 0,0-1 1 0 0,-1 0-1 0 0,-8 8-222 0 0,15-18 148 0 0,3-2-16 0 0,-2 1-4 0 0,2-1-103 0 0,-1 0 0 0 0,1 1 0 0 0,-1-1 0 0 0,1 0 0 0 0,-1 0 1 0 0,1 0-1 0 0,0 0 0 0 0,-1 0 0 0 0,1 0 0 0 0,-1 0 0 0 0,1 0 0 0 0,-1 0 0 0 0,1 0 0 0 0,-1 0 0 0 0,1 0 0 0 0,0 0 0 0 0,-1 0 0 0 0,1-1 0 0 0,-1 1 0 0 0,1 0 0 0 0,-1 0 0 0 0,1 0 0 0 0,0-1 0 0 0,-1 1 0 0 0,1 0 0 0 0,0 0 0 0 0,-1-1 1 0 0,1 1-1 0 0,0 0 0 0 0,-1-1 0 0 0,1 1 0 0 0,0 0 0 0 0,-1-1-25 0 0,1 0 33 0 0,0 0 1 0 0,0 0 0 0 0,-1-1 0 0 0,1 1-1 0 0,0 0 1 0 0,0 0 0 0 0,0 0-1 0 0,0-1 1 0 0,0 1 0 0 0,0 0-1 0 0,1 0 1 0 0,-1 0 0 0 0,0-1-34 0 0,2-4 90 0 0,0 1 1 0 0,0-1-1 0 0,0 1 1 0 0,1-1 0 0 0,0 1-1 0 0,0 0-90 0 0,38-51 30 0 0,2 2 0 0 0,2 2 0 0 0,3 3 0 0 0,33-27-30 0 0,-56 54-106 0 0,1 1 0 0 0,15-9 106 0 0,-31 24 11 0 0,-1 0-1 0 0,1 0 0 0 0,0 1 0 0 0,0 1 0 0 0,1 0 1 0 0,-1 0-1 0 0,1 1 0 0 0,0 1 0 0 0,5-1-10 0 0,-13 2 33 0 0,0 1 0 0 0,1 1 0 0 0,-1-1 0 0 0,0 0 0 0 0,0 1 0 0 0,0 0 0 0 0,0-1 1 0 0,0 1-1 0 0,0 0 0 0 0,0 1 0 0 0,0-1 0 0 0,0 1 0 0 0,0-1 0 0 0,0 1 0 0 0,-1 0 0 0 0,1 0 0 0 0,-1 0 0 0 0,1 0-33 0 0,3 3 115 0 0,-1 1 1 0 0,0 0-1 0 0,0 0 0 0 0,0 0 1 0 0,-1 0-1 0 0,3 5-115 0 0,-6-9 18 0 0,0 1 0 0 0,0-1 1 0 0,0 0-1 0 0,0 1 0 0 0,0-1 0 0 0,-1 0 0 0 0,1 1 1 0 0,-1-1-1 0 0,1 1 0 0 0,-1-1 0 0 0,0 1 1 0 0,0 0-1 0 0,0-1 0 0 0,0 1 0 0 0,-1-1 1 0 0,0 2-19 0 0,-1 21 69 0 0,2-15-42 0 0,-2-1 0 0 0,1 0 0 0 0,-1 1-1 0 0,-1-1 1 0 0,0 0 0 0 0,-2 6-27 0 0,-7 18 45 0 0,1-4-35 0 0,-11 15 44 0 0,16-31-44 0 0,0-2-20 0 0,5-9-69 0 0,1-2-116 0 0,0 0-42 0 0,1 3-10 0 0,4 8-219 0 0,-4-9-920 0 0,-1-2-394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4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1839 0 0,'0'0'628'0'0,"4"-1"1964"0"0,34-6 6085 0 0,20-14-4069 0 0,-32 12-2881 0 0,15-5-1727 0 0,-13 7 448 0 0,-19 3-592 0 0,1 1 0 0 0,-1 1 0 0 0,1 0 1 0 0,0 0-1 0 0,0 1 0 0 0,0 0 0 0 0,-1 0 0 0 0,1 1 1 0 0,8 1 143 0 0,-15 0-2066 0 0,-3-1-4262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4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4143 0 0,'0'0'319'0'0,"0"0"206"0"0,0 0 1647 0 0,0 0 740 0 0,0 0 147 0 0,0 0-347 0 0,0 0-1565 0 0,0 0-687 0 0,0 0-138 0 0,0 0-28 0 0,2 1 0 0 0,4 1-167 0 0,1 1 0 0 0,-1-1 0 0 0,1 0 0 0 0,0-1-1 0 0,-1 1 1 0 0,1-1 0 0 0,0-1 0 0 0,0 1 0 0 0,0-1 0 0 0,0-1-1 0 0,0 1 1 0 0,0-1 0 0 0,-1 0 0 0 0,1-1 0 0 0,0 1-127 0 0,110-23 345 0 0,-18-9-2337 0 0,-9 3-2506 0 0,-56 21-1580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4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27 6911 0 0,'27'-8'674'0'0,"-23"7"-467"0"0,-1 1 0 0 0,1-1-1 0 0,-1 0 1 0 0,1 0 0 0 0,-1 0 0 0 0,0-1-1 0 0,0 1 1 0 0,1-1 0 0 0,1-2-207 0 0,-3 3 2028 0 0,4-2 919 0 0,-2 2-1523 0 0,-4 2 3010 0 0,-13 13-4352 0 0,-2 0-1 0 0,0-1 0 0 0,-1-1 1 0 0,0 0-1 0 0,-1-1 0 0 0,0-1 1 0 0,-1 0-1 0 0,0-1 0 0 0,0-1 1 0 0,-11 2-82 0 0,-110 36 66 0 0,106-34-108 0 0,23-8-39 0 0,-1-1-1 0 0,0 1 1 0 0,0-2-1 0 0,-6 1 82 0 0,12-2-57 0 0,-1 0 0 0 0,1-1 0 0 0,0 0 0 0 0,-1 0 0 0 0,1-1 0 0 0,0 0 0 0 0,-1 1 0 0 0,1-2 0 0 0,0 1 0 0 0,-3-2 57 0 0,5 2-39 0 0,0 0 0 0 0,1-1 0 0 0,-1 1 0 0 0,1-1 0 0 0,0 0 0 0 0,-1 0 0 0 0,1 0 0 0 0,0 0 0 0 0,0 0-1 0 0,0 0 1 0 0,0 0 0 0 0,1-1 0 0 0,-1 1 0 0 0,1-1 0 0 0,-1 1 0 0 0,1-1 0 0 0,0 0 0 0 0,0 1 0 0 0,-1-3 39 0 0,1 2-87 0 0,0 1-1 0 0,1-1 0 0 0,-1 0 1 0 0,0 1-1 0 0,1-1 1 0 0,-1 0-1 0 0,1 1 1 0 0,0-1-1 0 0,0 0 0 0 0,0 0 1 0 0,0 1-1 0 0,1-1 1 0 0,-1 0-1 0 0,1 1 1 0 0,-1-1-1 0 0,1 0 0 0 0,0 1 1 0 0,0-1-1 0 0,0 1 88 0 0,0-1-521 0 0,-1 3-14 0 0,7-5-513 0 0,-9 20 1241 0 0,-1 0 0 0 0,-1-1 0 0 0,0 1 0 0 0,0-1 0 0 0,-3 2-193 0 0,-32 73 652 0 0,21-51-402 0 0,5-13 236 0 0,-15 21-486 0 0,-5 11 657 0 0,32-55-456 0 0,0 4 126 0 0,-9 11 89 0 0,9-16-340 0 0,1-1-8 0 0,12 2 0 0 0,-8 0-66 0 0,4-2-45 0 0,0-1 0 0 0,1 1 0 0 0,-1-2 0 0 0,0 1 0 0 0,0-1 0 0 0,0 0 0 0 0,-1 0 0 0 0,1-1 0 0 0,4-2 43 0 0,3-1-85 0 0,19-6-89 0 0,0 2 1 0 0,0 1-1 0 0,1 1 0 0 0,0 2 0 0 0,8 1 174 0 0,-31 4 107 0 0,0 1 0 0 0,0 1 0 0 0,1 0-1 0 0,-1 0 1 0 0,0 1 0 0 0,0 1 0 0 0,10 3-107 0 0,-14-3 151 0 0,-1 0 0 0 0,1 1 0 0 0,0 0 0 0 0,-1 0 0 0 0,0 1 0 0 0,0 0 0 0 0,0 0 0 0 0,0 0 0 0 0,-1 1 0 0 0,0 0 0 0 0,5 7-151 0 0,-5-5 178 0 0,0 1-1 0 0,-1 0 0 0 0,3 7-177 0 0,-6-14 134 0 0,-3 12 53 0 0,1-12-167 0 0,0 0-1 0 0,0-1 0 0 0,0 1 0 0 0,0 0 0 0 0,0 0 0 0 0,-1-1 0 0 0,1 1 0 0 0,0 0 0 0 0,-1-1 0 0 0,0 1 0 0 0,1 0 0 0 0,-1-1 0 0 0,0 1 0 0 0,0-1 0 0 0,0 1 0 0 0,0-1 0 0 0,0 1 0 0 0,0-1-19 0 0,-10 9 79 0 0,0 0 0 0 0,-1-2-1 0 0,0 1 1 0 0,0-1 0 0 0,-11 4-79 0 0,15-7 22 0 0,-81 41-350 0 0,-1-4 0 0 0,-56 16 328 0 0,141-56-82 0 0,0 0 0 0 0,0-1 1 0 0,-1 1-1 0 0,1-1 0 0 0,0 0 0 0 0,-1-1 0 0 0,1 1 0 0 0,0-1 1 0 0,-1 0-1 0 0,1-1 0 0 0,-1 1 0 0 0,1-1 0 0 0,-4-1 82 0 0,7 2-290 0 0,2 0-113 0 0,0-3-49 0 0,0 0 280 0 0,1 0 0 0 0,-1 0 0 0 0,1 0 0 0 0,0 0 0 0 0,0 1 0 0 0,0-1 0 0 0,0 0 0 0 0,1 0 0 0 0,-1 1 0 0 0,1-1 0 0 0,0 1 0 0 0,-1-1 0 0 0,1 1 0 0 0,2-2 172 0 0,11-13-1615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4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40 13247 0 0,'3'-2'604'0'0,"19"-8"304"0"0,-20 9-497 0 0,-2 1 124 0 0,0 0 17 0 0,0 3-60 0 0,-1 0-468 0 0,1-1 0 0 0,0 1 0 0 0,-1-1 0 0 0,0 1 1 0 0,0-1-1 0 0,0 1 0 0 0,0-1 0 0 0,0 1 0 0 0,0-1 1 0 0,0 0-1 0 0,-1 0 0 0 0,1 0 0 0 0,-1 1 0 0 0,0-2 1 0 0,0 1-1 0 0,0 0 0 0 0,0 0 0 0 0,-1 1-24 0 0,-9 6 55 0 0,0-1 0 0 0,0 0-1 0 0,-3 0-54 0 0,-6 5 107 0 0,-8 6-64 0 0,2 2 1 0 0,1 0-1 0 0,1 2 0 0 0,0 1 0 0 0,1 2-43 0 0,16-17 71 0 0,1 0 0 0 0,1 0-1 0 0,0 0 1 0 0,0 1 0 0 0,1-1-1 0 0,0 1 1 0 0,0 1 0 0 0,1-1-1 0 0,1 1 1 0 0,0-1 0 0 0,0 1-1 0 0,0 9-70 0 0,3-19 46 0 0,0 1 0 0 0,0 0-1 0 0,0 0 1 0 0,1 0-1 0 0,-1-1 1 0 0,1 1 0 0 0,-1 0-1 0 0,1-1 1 0 0,0 1 0 0 0,-1 0-1 0 0,1-1 1 0 0,0 1 0 0 0,0-1-1 0 0,1 2-45 0 0,15 17 329 0 0,-12-17-221 0 0,0 1 0 0 0,0-1 0 0 0,0 0 0 0 0,0-1 0 0 0,0 1 0 0 0,1-1 0 0 0,-1 0-1 0 0,1 0 1 0 0,-1-1 0 0 0,1 1 0 0 0,0-1 0 0 0,0-1 0 0 0,-1 1 0 0 0,1-1 0 0 0,6 0-108 0 0,7-1 300 0 0,0 0 0 0 0,0-2 0 0 0,-1 0 0 0 0,6-2-300 0 0,-6 1 126 0 0,0-1 1 0 0,1-1-1 0 0,-2-1 1 0 0,1 0-1 0 0,-1-1 0 0 0,5-4-126 0 0,-15 8 37 0 0,-1 0-1 0 0,-1 0 1 0 0,1 0-1 0 0,0-1 0 0 0,-1 0 1 0 0,0 0-1 0 0,0 0 0 0 0,-1-1 1 0 0,1 0-1 0 0,-1 0 1 0 0,-1 0-1 0 0,1 0 0 0 0,-1 0 1 0 0,0-1-1 0 0,0 0 0 0 0,-1 1 1 0 0,0-1-1 0 0,1-2-36 0 0,-2 2-28 0 0,-1 1-1 0 0,0-1 1 0 0,0 0-1 0 0,0 1 1 0 0,-1-1-1 0 0,0 1 1 0 0,0 0 0 0 0,0-1-1 0 0,-1 1 29 0 0,-1-5-75 0 0,-1 1 0 0 0,1 0 0 0 0,-2 0-1 0 0,1 1 1 0 0,-2-2 75 0 0,-4-5-261 0 0,2 2-131 0 0,0 1 0 0 0,-1-1 0 0 0,0 2 0 0 0,-3-3 392 0 0,1 4-1020 0 0,1-1 0 0 0,1-1 0 0 0,0 0 0 0 0,-7-13 1020 0 0,10 15-1307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2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0 712 3223 0 0,'0'0'390'0'0,"0"0"424"0"0,0 0 186 0 0,0 0 38 0 0,2-1-89 0 0,31-17 604 0 0,-31 17-1234 0 0,-2 1-6 0 0,2-1-1 0 0,5-1-197 0 0,0 0-1 0 0,-1 0 0 0 0,1 1 0 0 0,0 0 0 0 0,0 0 0 0 0,0 0 1 0 0,0 1-1 0 0,0 0 0 0 0,0 1 0 0 0,0-1 0 0 0,2 2-114 0 0,-1-1-6 0 0,-1 1 0 0 0,1 0 0 0 0,-1 0 0 0 0,5 2 6 0 0,-8-2-4 0 0,1 0 0 0 0,0-1 0 0 0,-1 0 0 0 0,1 0 0 0 0,0 0 0 0 0,0-1 0 0 0,0 0 0 0 0,0 1 0 0 0,0-2 0 0 0,1 1 4 0 0,-1 0-24 0 0,1 0-1 0 0,-1 0 1 0 0,1-1 0 0 0,-1 1-1 0 0,1-1 1 0 0,-1-1-1 0 0,1 1 1 0 0,-1-1-1 0 0,0 0 1 0 0,0 0-1 0 0,0 0 1 0 0,3-3 24 0 0,-3 4-12 0 0,-3 1 12 0 0,-1-1 0 0 0,1 1 0 0 0,-1-1 0 0 0,0 1 0 0 0,1-1 0 0 0,-1 0 0 0 0,0 1 1 0 0,0-1-1 0 0,1 0 0 0 0,-1 0 0 0 0,0 0 0 0 0,0 0 0 0 0,0 0 0 0 0,0 0 0 0 0,0 0 0 0 0,21-20 316 0 0,-17 15-147 0 0,0 1-1 0 0,1 0 1 0 0,0 0-1 0 0,0 0 1 0 0,1 1-169 0 0,7-8 1068 0 0,-13 10-986 0 0,0 1-1 0 0,0 0 1 0 0,0 0-1 0 0,0 0 0 0 0,0 0 1 0 0,1 0-1 0 0,-1 0 1 0 0,0 0-1 0 0,1 0 0 0 0,-1 0 1 0 0,1 1-1 0 0,-1-1 0 0 0,1 1 1 0 0,-1-1-1 0 0,2 0-81 0 0,56-5 1214 0 0,46 1-1214 0 0,-92 6 23 0 0,-1 0 1 0 0,1 1-1 0 0,0 0-23 0 0,26 4 56 0 0,83 4-44 0 0,-65-2-11 0 0,-39-5-5 0 0,-1 0 0 0 0,1-2 1 0 0,14 0 3 0 0,5-2-30 0 0,0-2 1 0 0,0-2 0 0 0,0-1-1 0 0,6-3 30 0 0,9-2 0 0 0,-1 3 0 0 0,2 1 0 0 0,26 2 0 0 0,-62 4 0 0 0,0 0 0 0 0,20-2 0 0 0,-1 2 0 0 0,1 1 0 0 0,28 5 0 0 0,42 11 0 0 0,21 10 0 0 0,-103-21 0 0 0,0-2 0 0 0,0 0 0 0 0,0-1 0 0 0,0-2 0 0 0,0 0 0 0 0,0-2 0 0 0,0-1 0 0 0,23-5 0 0 0,11-7 0 0 0,0-2 0 0 0,-1-3 0 0 0,4-4 0 0 0,-21 8 19 0 0,1 1-1 0 0,1 3 0 0 0,1 1 0 0 0,-1 2 1 0 0,1 2-1 0 0,1 2 0 0 0,35 0-18 0 0,-57 5-6 0 0,27 0 87 0 0,44 6-81 0 0,-49-1 25 0 0,176 18 7 0 0,-173-20-33 0 0,1-3-1 0 0,0-2 1 0 0,26-5 1 0 0,-27-3 3 0 0,0-2-1 0 0,0-1 0 0 0,31-16-2 0 0,-15 7 60 0 0,-27 8 96 0 0,-1-2 1 0 0,-1-1-1 0 0,6-5-156 0 0,-7 5 154 0 0,1 2 1 0 0,23-7-155 0 0,-33 13 43 0 0,33-10 16 0 0,1 2-59 0 0,-9 3 5 0 0,-21 6-5 0 0,1 2 0 0 0,0 1 0 0 0,19 0 0 0 0,90-1 0 0 0,-92 6 0 0 0,6 1-27 0 0,0 3 0 0 0,-1 2 0 0 0,17 6 27 0 0,62 7-51 0 0,-73-13 38 0 0,135 10-408 0 0,-173-17 362 0 0,0-1 0 0 0,0 0 0 0 0,0-2 0 0 0,0 0 0 0 0,12-6 59 0 0,8 0-27 0 0,-1-2 27 0 0,23-9 0 0 0,1-1 0 0 0,10 0 19 0 0,8 2-19 0 0,-45 12 33 0 0,0 3 0 0 0,0 1 0 0 0,14 1-33 0 0,13 4 124 0 0,52 8-124 0 0,-50-3-66 0 0,22 7-20 0 0,-61-8 87 0 0,0-2 1 0 0,1 0 0 0 0,0-2-1 0 0,9 0-1 0 0,-21-2 0 0 0,-1 2 0 0 0,1 0 0 0 0,5 2 0 0 0,-4-1 0 0 0,0-1 0 0 0,8 0 0 0 0,189-11 0 0 0,-187 10 0 0 0,-1 1 0 0 0,14 2 0 0 0,-13 0 0 0 0,0-1 0 0 0,13-2 0 0 0,-8-1 0 0 0,-1 1 0 0 0,15 2 0 0 0,5 0 68 0 0,-1-2 0 0 0,29-4-68 0 0,11 0 152 0 0,8 3 122 0 0,-1 5-1 0 0,10 4-273 0 0,-11 3 0 0 0,0 4 0 0 0,45 15 0 0 0,-89-18-54 0 0,1-3-1 0 0,0-2 1 0 0,19-1 54 0 0,-4-3-72 0 0,10-3 72 0 0,-55-2 0 0 0,-1 0 0 0 0,1-2 0 0 0,16-5 0 0 0,-1 0 0 0 0,6-2 36 0 0,1-2-1 0 0,-2-2-35 0 0,-2 1 115 0 0,-1 2 1 0 0,24-4-116 0 0,90-12 152 0 0,-111 23-149 0 0,1 1 0 0 0,-1 2 0 0 0,24 2-3 0 0,-24 1 1 0 0,15 1-1 0 0,2 2 0 0 0,-8 1 0 0 0,30-3 0 0 0,-2 0-44 0 0,-45-1-114 0 0,0 0 0 0 0,7-3 158 0 0,-7-1-140 0 0,124-14-471 0 0,-121 11 502 0 0,0-1 1 0 0,-1-2-1 0 0,7-4 109 0 0,-1-1 12 0 0,2 3 0 0 0,0 2 0 0 0,31-3-12 0 0,-1 5 81 0 0,62 2-81 0 0,-118 6-161 0 0,0 2 0 0 0,0 0 0 0 0,0 0-1 0 0,-1 2 1 0 0,1 0 0 0 0,6 4 161 0 0,23 6-2378 0 0,-29-10 1275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0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21 231 13823 0 0,'0'0'315'0'0,"0"0"45"0"0,0 0 21 0 0,0 0-49 0 0,-7 9 1736 0 0,1-5 60 0 0,5-5-2127 0 0,0 0-1 0 0,0 0 1 0 0,1 0-1 0 0,-1 0 1 0 0,0 0-1 0 0,1 0 1 0 0,-1 0-1 0 0,1 0 1 0 0,-1-1-1 0 0,1 1 1 0 0,0 0-1 0 0,0 0 1 0 0,-1-1 0 0 0,1 1-1 0 0,0 0 1 0 0,0 0-1 0 0,0 0 1 0 0,0-1-1 0 0,0 1 1 0 0,1 0-1 0 0,-1 0 1 0 0,0-1-1 0 0,0 1 1 0 0,1 0-1 0 0,-1 0 1 0 0,1 0-1 0 0,-1 0 1 0 0,1 0-1 0 0,0-3 1 0 0,2-3-1 0 0,1 0 0 0 0,-1 1 0 0 0,1-1 0 0 0,0 1 0 0 0,1-1 0 0 0,0 1 0 0 0,0 0 0 0 0,0 1 0 0 0,0-1 0 0 0,2 0 0 0 0,10-8 0 0 0,0 1 0 0 0,1 0 0 0 0,1 1 0 0 0,14-9-909 0 0,31-13 909 0 0,-52 28 43 0 0,0 1 0 0 0,0 1 1 0 0,0 0-1 0 0,1 0 0 0 0,0 1 0 0 0,0 1 1 0 0,5 0-44 0 0,-15 2 28 0 0,-1 0 1 0 0,0 0 0 0 0,1 0 0 0 0,-1 1 0 0 0,0-1 0 0 0,0 1-1 0 0,1-1 1 0 0,-1 1 0 0 0,0 0 0 0 0,0 0 0 0 0,0 0 0 0 0,0 0-1 0 0,0 1 1 0 0,0-1 0 0 0,0 0 0 0 0,-1 1 0 0 0,1-1 0 0 0,0 1-1 0 0,-1 0 1 0 0,1-1 0 0 0,-1 1 0 0 0,0 0 0 0 0,2 2-29 0 0,2 5-21 0 0,0 0 0 0 0,-1 0 0 0 0,0 1 0 0 0,2 6 21 0 0,-5-12 27 0 0,4 14-27 0 0,-6-12 0 0 0,-1-3 0 0 0,-3 16-1016 0 0,0-1 0 0 0,-9 18 1016 0 0,14-35-1220 0 0,0-1-253 0 0,0 0-51 0 0,0 0-11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5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43 148 1375 0 0,'0'0'244'0'0,"0"0"487"0"0,0 0 212 0 0,0 0 45 0 0,1-13 809 0 0,0 3-1786 0 0,0 7-19 0 0,-1 1-1 0 0,1-1 1 0 0,-1 1 0 0 0,0 0 0 0 0,0-1 0 0 0,0 1 0 0 0,0-1 0 0 0,0 1-1 0 0,-1-3 9 0 0,0-2 0 0 0,0-4 0 0 0,-4 5 18 0 0,4 5 82 0 0,1 1 72 0 0,-11 8 262 0 0,11-8-264 0 0,-2 1-5 0 0,1 0 0 0 0,0 0 0 0 0,0 0 0 0 0,0 0 0 0 0,-1-1 0 0 0,1 1 1 0 0,0 0-1 0 0,-1-1 0 0 0,1 1 0 0 0,-1-1-165 0 0,1 0 371 0 0,1 0 1 0 0,-1 0-1 0 0,1 0 1 0 0,-1 0-1 0 0,0 0 1 0 0,1 0-1 0 0,-1 0 0 0 0,0 0 1 0 0,1-1-1 0 0,-1 1 1 0 0,1 0-1 0 0,-1 0 1 0 0,0-1-1 0 0,1 1 1 0 0,-1 0-1 0 0,1-1-371 0 0,-1 1 279 0 0,1 0-190 0 0,0 0-146 0 0,0 0-62 0 0,0 0-10 0 0,0 0-3 0 0,0 0 11 0 0,0 0 7 0 0,0 0 2 0 0,0 0 44 0 0,0 0 176 0 0,0 0 44 0 0,0 0 0 0 0,0 0 12 0 0,0 0 52 0 0,0 0 28 0 0,0 0 4 0 0,31 10 1592 0 0,-26-9-1813 0 0,21-2 304 0 0,-5-4-320 0 0,1 5-12 0 0,-15 0 1 0 0,1 0 0 0 0,-1-1 0 0 0,0 0 0 0 0,3 0 0 0 0,19-3 0 0 0,-24 4 1 0 0,0 0-3 0 0,14-7 18 0 0,-6 2 14 0 0,0-1 98 0 0,0 1 1 0 0,0 1-1 0 0,1 0 1 0 0,-1 1-1 0 0,1 0 0 0 0,0 1 1 0 0,0 1-1 0 0,9 0-128 0 0,2-2 0 0 0,1 3 0 0 0,-16 1 0 0 0,-5 0 0 0 0,0-1 0 0 0,0 0 0 0 0,1 0 0 0 0,-1 0 0 0 0,0-1 0 0 0,3 0 0 0 0,-2 0 0 0 0,20 0 0 0 0,-20 1 0 0 0,-1-1 0 0 0,0 2 0 0 0,1-1 0 0 0,-1 1 0 0 0,0 0 0 0 0,0 0 0 0 0,1 0 0 0 0,-1 0 0 0 0,0 1 0 0 0,2 1 0 0 0,15 4 0 0 0,38 6 0 0 0,-32-9 0 0 0,0-1 0 0 0,22-1 0 0 0,-47-2 0 0 0,0 0 0 0 0,0 0 0 0 0,-1 0 0 0 0,1 0 0 0 0,0 0 0 0 0,0 0 0 0 0,-1-1 0 0 0,1 0 0 0 0,0 1 0 0 0,-1-1 0 0 0,1 0 0 0 0,0 0 0 0 0,-1 0 0 0 0,1-1 0 0 0,6-3 0 0 0,19-6 24 0 0,1 0 128 0 0,23-13-152 0 0,-45 21 6 0 0,0 0 0 0 0,1 1 0 0 0,-1-1-1 0 0,1 2 1 0 0,-1-1 0 0 0,1 1 0 0 0,-1 0-1 0 0,1 0 1 0 0,3 1-6 0 0,0 0 5 0 0,0 0 0 0 0,-1 1-1 0 0,1 0 1 0 0,0 1 0 0 0,0 1-1 0 0,2 0-4 0 0,-2 2-30 0 0,0 0 1 0 0,0 0-1 0 0,-1 1 0 0 0,0 1 0 0 0,0-1 0 0 0,5 6 30 0 0,6 4-53 0 0,-11-8-7 0 0,-1 0-1 0 0,0 0 1 0 0,0 1-1 0 0,-1 0 0 0 0,0 1 1 0 0,-1 0-1 0 0,5 7 61 0 0,1-3-89 0 0,4-6-6 0 0,18 1-1 0 0,-33-9 96 0 0,0 1 0 0 0,0-1 0 0 0,0 0 0 0 0,0 1 0 0 0,0-1 0 0 0,0 0 0 0 0,0 0 0 0 0,0 0 0 0 0,0-1 0 0 0,0 1 0 0 0,1 0 0 0 0,0-1 0 0 0,3-1 0 0 0,0 2 29 0 0,0-1-1 0 0,0-1 1 0 0,1 1-1 0 0,-1-1 1 0 0,0 0-1 0 0,0-1 1 0 0,-1 1-1 0 0,1-1 1 0 0,0 0-1 0 0,-1-1 1 0 0,0 1-1 0 0,0-1 1 0 0,0 0-1 0 0,0 0 1 0 0,0-1-1 0 0,1-1-28 0 0,-5 5 29 0 0,1 0 0 0 0,-1-1 0 0 0,1 2 0 0 0,0-1 0 0 0,-1 0 0 0 0,1 0 0 0 0,0 0 0 0 0,0 1 0 0 0,0-1 0 0 0,-1 1 0 0 0,1 0 0 0 0,0-1 0 0 0,0 1 0 0 0,1 0-29 0 0,3-1 98 0 0,9-3 74 0 0,16-2 432 0 0,0 4-476 0 0,-24 3-128 0 0,1-1 0 0 0,-1 1 0 0 0,0 0 0 0 0,0 1 0 0 0,0 0 0 0 0,0 0 0 0 0,0 1 0 0 0,3 1 0 0 0,14 5 0 0 0,-17-7-1 0 0,-1 0 0 0 0,1 1 0 0 0,-1 0 0 0 0,0 1 0 0 0,1-1 1 0 0,-5-1 7 0 0,0-1 1 0 0,1 0-1 0 0,-1 0 0 0 0,1 1 1 0 0,-1-2-1 0 0,1 1 0 0 0,-1 0 1 0 0,1 0-8 0 0,9 0 10 0 0,-7-2-10 0 0,-1 0 0 0 0,0 0 0 0 0,1 0 0 0 0,-1-1 0 0 0,0 1 0 0 0,0-1 0 0 0,1-1 0 0 0,19-7 60 0 0,-18 8-50 0 0,0 0 0 0 0,-1 0 0 0 0,1-1 0 0 0,-1 1 0 0 0,1-2 0 0 0,-1 1 0 0 0,0 0-1 0 0,0-1 1 0 0,1-2-10 0 0,25-17 6 0 0,-19 16 37 0 0,1 3-33 0 0,1 3-10 0 0,1 4 0 0 0,-1 4 0 0 0,5 5 0 0 0,-15-9 0 0 0,-1 1 0 0 0,5 5 18 0 0,-7-7 64 0 0,-1-2 1 0 0,0 0 12 0 0,0 0 87 0 0,0 0 40 0 0,0 0 8 0 0,12-3 136 0 0,-10 2-245 0 0,-2 1-8 0 0,0 0-9 0 0,3 2-56 0 0,8 5-101 0 0,-8-4 44 0 0,-1 0 1 0 0,1 0 0 0 0,-1 0-1 0 0,0 0 1 0 0,0 1 0 0 0,0-1-1 0 0,0 1 1 0 0,0-1 0 0 0,-1 1-1 0 0,0 0 1 0 0,0-1 0 0 0,0 1-1 0 0,0 2 9 0 0,13 36-100 0 0,-14-40 32 0 0,31-4-1203 0 0,-17-1 40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8:2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2 537 2815 0 0,'0'0'132'0'0,"1"-2"-9"0"0,6-23-64 0 0,1-10 1933 0 0,-8 33-1562 0 0,0 2 2 0 0,0-2-30 0 0,-4-19 690 0 0,3 19-850 0 0,1 2 30 0 0,0 0 0 0 0,0 0 7 0 0,0 0 28 0 0,0 0 11 0 0,0 0 2 0 0,-2-2 6 0 0,2 2-496 0 0,-10-12 2087 0 0,10 12-1862 0 0,0 0 0 0 0,0-1 1 0 0,0 1-1 0 0,0 0 0 0 0,0 0 1 0 0,0-1-1 0 0,0 1 0 0 0,0 0 1 0 0,0 0-1 0 0,0-1 0 0 0,0 1 1 0 0,0 0-1 0 0,0 0 0 0 0,0-1 1 0 0,0 1-1 0 0,0 0 0 0 0,1 0 1 0 0,-1-1-1 0 0,0 1 0 0 0,0 0 1 0 0,0 0-1 0 0,0 0 0 0 0,1-1 1 0 0,-1 1-1 0 0,0 0 0 0 0,0 0 1 0 0,0 0-1 0 0,1 0 0 0 0,-1-1 1 0 0,0 1-1 0 0,0 0 0 0 0,0 0 1 0 0,1 0-1 0 0,-1 0 0 0 0,0 0 1 0 0,0 0-1 0 0,1 0 1 0 0,-1 0-1 0 0,0 0 0 0 0,0 0 1 0 0,1 0-1 0 0,-1 0 0 0 0,0 0 1 0 0,0 0-1 0 0,1 0 0 0 0,-1 0 1 0 0,0 0-1 0 0,0 0 0 0 0,1 0-55 0 0,1 0 164 0 0,-2 0-49 0 0,0 0-19 0 0,2-1-7 0 0,22-1 127 0 0,-22 1-152 0 0,-2 1 0 0 0,3 0-10 0 0,55-7 127 0 0,-57 7-175 0 0,12-1 19 0 0,0 0 0 0 0,-1 1 0 0 0,1 0 1 0 0,8 2-26 0 0,23-7 10 0 0,-39 6-10 0 0,20-4 0 0 0,-19 1 41 0 0,0 0-1 0 0,0 0 1 0 0,0-1-1 0 0,0 0 1 0 0,0 0-1 0 0,-1 0 1 0 0,1-1-1 0 0,-1 0-40 0 0,-1 1 40 0 0,-2 2 182 0 0,1 0-137 0 0,0 0 0 0 0,0 0 0 0 0,0 0 0 0 0,0 0 0 0 0,0 0 0 0 0,0-1 0 0 0,-1 1 0 0 0,1-1 0 0 0,0 0 0 0 0,1-2-85 0 0,11-5 308 0 0,25-7 156 0 0,-38 16-458 0 0,0-1 0 0 0,0 1 0 0 0,-1 0 0 0 0,1 0 0 0 0,0 0-1 0 0,0 0 1 0 0,0 0 0 0 0,0 0 0 0 0,-1 0 0 0 0,1 0 0 0 0,0 1-6 0 0,9 0-1 0 0,19-3 1 0 0,13-6 0 0 0,-39 6 0 0 0,1 2 0 0 0,16 3 0 0 0,8-1 0 0 0,-24-1 0 0 0,22 0 0 0 0,0-6 0 0 0,-17 3 13 0 0,-1 0-1 0 0,0-1 1 0 0,0 0-1 0 0,0 0 0 0 0,-1-1 1 0 0,7-4-13 0 0,1-1 76 0 0,-10 7-16 0 0,0-1 0 0 0,0-1 0 0 0,0 1 1 0 0,-1-1-1 0 0,1 0 0 0 0,2-3-60 0 0,-7 5 25 0 0,1 0-1 0 0,0 0 1 0 0,0 0-1 0 0,0 1 1 0 0,0-1-1 0 0,0 1 1 0 0,0 0-1 0 0,0-1 1 0 0,1 1 0 0 0,-1 0-1 0 0,0 0 1 0 0,1 0-1 0 0,-1 1 1 0 0,1-1-1 0 0,1 0-24 0 0,11-2 28 0 0,-12 2-24 0 0,0 0-1 0 0,1 0 1 0 0,-1 0-1 0 0,0 0 1 0 0,1 1 0 0 0,-1 0-1 0 0,1-1-3 0 0,-3 1 2 0 0,0 1-1 0 0,0-1 1 0 0,0 0-1 0 0,0 0 1 0 0,0 1-1 0 0,-1-1 1 0 0,1 0-1 0 0,0 1 1 0 0,0-1-1 0 0,-1 1 1 0 0,1-1-1 0 0,0 1 1 0 0,0-1 0 0 0,-1 1-1 0 0,1 0-1 0 0,2 1 2 0 0,0 1 0 0 0,0-1-1 0 0,0 0 1 0 0,0 0 0 0 0,1-1-1 0 0,-1 1 1 0 0,1 0-2 0 0,9 2-82 0 0,0-1 0 0 0,13 3 82 0 0,-1-1-85 0 0,-21-4 63 0 0,-1-1-1 0 0,1 1 1 0 0,-1-1 0 0 0,1 0-1 0 0,-1 0 1 0 0,1 0 0 0 0,0 0 0 0 0,-1 0-1 0 0,1-1 1 0 0,-1 0 0 0 0,1 0-1 0 0,0 0 23 0 0,4-3-17 0 0,0 1-1 0 0,0-1 0 0 0,-1 0 1 0 0,2-2 17 0 0,0 1-21 0 0,0-1 1 0 0,0 2 0 0 0,3-2 20 0 0,36-15 0 0 0,-36 14 0 0 0,1 1 0 0 0,0 1 0 0 0,0 0 0 0 0,0 1 0 0 0,0 0 0 0 0,1 1 0 0 0,11-1 0 0 0,10-1 0 0 0,-26 3 0 0 0,1 0 0 0 0,0 1 0 0 0,3 1 0 0 0,30 0-13 0 0,-19 1-7 0 0,1-1 1 0 0,-1-1-1 0 0,25-4 20 0 0,0-3-79 0 0,-29 6 19 0 0,0-2 0 0 0,0 0 1 0 0,7-3 59 0 0,14-5-54 0 0,14-5-23 0 0,-22 4 38 0 0,11-4 3 0 0,20-13 36 0 0,-54 26 0 0 0,0 0 0 0 0,0 1 0 0 0,0 0 0 0 0,0 1 0 0 0,6-1 0 0 0,32-10 0 0 0,-37 10 0 0 0,0 1 0 0 0,0 0 0 0 0,1 0 0 0 0,-1 1 0 0 0,11 1 0 0 0,14-2 0 0 0,-11 0 538 0 0,0 2-1 0 0,1 1 1 0 0,21 4-538 0 0,-20-2-902 0 0,-17-1 747 0 0,-1 0-1 0 0,1 0 1 0 0,-1 1 0 0 0,7 3 155 0 0,28 7 22 0 0,-16-4-22 0 0,-21-7 1 0 0,-3-1 0 0 0,0 0 0 0 0,0 0 1 0 0,0-1-1 0 0,0 1 0 0 0,1-1 0 0 0,-1 0 1 0 0,0 0-1 0 0,2-1-1 0 0,14 1 54 0 0,-17 0-61 0 0,5 3 299 0 0,3 0-282 0 0,1 4 1 0 0,-9-6 42 0 0,-3-1 11 0 0,2 2-33 0 0,0 0-1 0 0,0 0 1 0 0,0 0 0 0 0,0 0-1 0 0,-1 1 1 0 0,1-1-1 0 0,0 2-30 0 0,-1-3 45 0 0,0 1 96 0 0,-1-2 3 0 0,0 0-8 0 0,6 10 21 0 0,-3-6-130 0 0,12 25 120 0 0,-11-18-134 0 0,-2-6-4 0 0,0 0 0 0 0,0 0 0 0 0,1 0 0 0 0,-1 0 0 0 0,1-1 0 0 0,2 3-9 0 0,-4-4 0 0 0,1 0 1 0 0,-1 0 0 0 0,1 0-1 0 0,0 0 1 0 0,0-1 0 0 0,1 1 0 0 0,-1 0-1 0 0,0-1 1 0 0,1 0-1 0 0,19 18 58 0 0,-3 4-9 0 0,-16-18-40 0 0,1-1 0 0 0,0 0 0 0 0,0 0-1 0 0,1 0 1 0 0,-1 0 0 0 0,1-1 0 0 0,0 1 0 0 0,0-1 0 0 0,1-1 0 0 0,1 2-9 0 0,57 31 0 0 0,-45-25 11 0 0,-1 1 0 0 0,0 1-1 0 0,-1 1 1 0 0,0 1 0 0 0,-1 0-1 0 0,3 5-10 0 0,-12-13 0 0 0,0-1 0 0 0,1 0 0 0 0,0 0 0 0 0,7 3 0 0 0,21 17 0 0 0,-29-20 0 0 0,1-1 0 0 0,-1 0 0 0 0,1 0 0 0 0,8 4 0 0 0,41 24 0 0 0,-45-24 30 0 0,-1 0 1 0 0,11 10-31 0 0,-14-11 3 0 0,7 4-2 0 0,-10-11 3 0 0,-3-1 3 0 0,1 1 26 0 0,0-1-1 0 0,0 1 1 0 0,-1-1-1 0 0,1 0 1 0 0,0 0-1 0 0,0 0 1 0 0,-1 0-1 0 0,1-1 1 0 0,0 1-1 0 0,1-1-32 0 0,15-1 255 0 0,37 5 73 0 0,-42-3-328 0 0,1 0 0 0 0,13 2 0 0 0,-18 3 0 0 0,-2-1 0 0 0,-5-3 0 0 0,0 0 0 0 0,1 1 0 0 0,-1-1 0 0 0,0 1 0 0 0,0 0 0 0 0,0 0 0 0 0,0 0 0 0 0,-1 0 0 0 0,3 2 0 0 0,4 3 0 0 0,0 1 0 0 0,-5-5 0 0 0,0 0 0 0 0,0 0 0 0 0,0 0 0 0 0,0-1 0 0 0,1 1 0 0 0,2 0 0 0 0,60 32 0 0 0,-39-24 0 0 0,-23-9 0 0 0,0 0 0 0 0,0 0 0 0 0,1 0 0 0 0,-1 0 0 0 0,0 1 0 0 0,9 7 0 0 0,-8-6 0 0 0,1 0 0 0 0,-1 0 0 0 0,1 0 0 0 0,0-1 0 0 0,3 2 0 0 0,4 0 0 0 0,-9-3 0 0 0,1 0 0 0 0,0 0 0 0 0,-1-1 0 0 0,1 0 0 0 0,0 0 0 0 0,0 0 0 0 0,1 0 0 0 0,22-2 0 0 0,-1-1 0 0 0,28-6 0 0 0,-37 5 0 0 0,1-1 0 0 0,-1-2 0 0 0,-1 0 0 0 0,1 0 0 0 0,-1-2 0 0 0,0 0 0 0 0,11-8 0 0 0,-23 12 0 0 0,1 1 0 0 0,1 0 0 0 0,-1 0 0 0 0,0 1 0 0 0,2 0 0 0 0,21-8 0 0 0,-17 6 0 0 0,22 4 0 0 0,-27 1 0 0 0,0-1 0 0 0,-1 0 0 0 0,1 0 0 0 0,5-2 0 0 0,6-1 0 0 0,21-4 0 0 0,-1-2 0 0 0,0-1 0 0 0,7-5 0 0 0,106-45 0 0 0,-139 53 0 0 0,0 1 0 0 0,1 1 0 0 0,0 0 0 0 0,0 1 0 0 0,0 1 0 0 0,0 0 0 0 0,1 1 0 0 0,10 0 0 0 0,-11 1 0 0 0,1 0 0 0 0,-1-2 0 0 0,0 1 0 0 0,0-1 0 0 0,0-1 0 0 0,-1-1 0 0 0,1 0 0 0 0,2-2 0 0 0,21-7 0 0 0,17-4 0 0 0,35-4 0 0 0,-80 20-13 0 0,-1 1-1 0 0,0 1 0 0 0,1 0 1 0 0,-1 0-1 0 0,4 1 14 0 0,10 0 4 0 0,-7 0-4 0 0,3 5 0 0 0,-11-4 0 0 0,1 0 0 0 0,0-1 0 0 0,-1 1 0 0 0,1-1 0 0 0,0-1 0 0 0,0 0 0 0 0,7 0 0 0 0,-10 0 0 0 0,20-2 0 0 0,-15 1 0 0 0,0 0 0 0 0,0 1 0 0 0,0 0 0 0 0,5 0 0 0 0,13 0 0 0 0,-10-1 0 0 0,-1-1 0 0 0,0 0 0 0 0,7-3 0 0 0,4-1 0 0 0,-20 5 0 0 0,0 0 0 0 0,1-1 0 0 0,-1-1 0 0 0,6-2 0 0 0,-7 2 12 0 0,0 0-1 0 0,1 0 0 0 0,0 1 1 0 0,5-2-12 0 0,4 0 18 0 0,38-17 246 0 0,32-10-128 0 0,-48 18-136 0 0,-34 13 0 0 0,-3 0 0 0 0,0 0 0 0 0,0-1 0 0 0,0 1 0 0 0,0 0 0 0 0,0-1 0 0 0,-1 0 0 0 0,1 1 0 0 0,0-1 0 0 0,0 0 0 0 0,0 0 0 0 0,1-1 0 0 0,9-4 0 0 0,-2 0 2 0 0,0 0 0 0 0,1 1 1 0 0,0 1-1 0 0,3-1-2 0 0,-11 4 3 0 0,5-2 46 0 0,0 0 0 0 0,1 1 0 0 0,-1 0 0 0 0,1 1 0 0 0,7-1-49 0 0,1 0 54 0 0,13-3 86 0 0,-28 5-137 0 0,-1-1 0 0 0,1 1 1 0 0,-1-1-1 0 0,1 1 1 0 0,-1-1-1 0 0,1 1 0 0 0,-1 0 1 0 0,1 0-1 0 0,-1 0 1 0 0,1 0-1 0 0,0 0 1 0 0,-1 0-1 0 0,1 0 1 0 0,-1 0-4 0 0,1 1 3 0 0,1 0 0 0 0,-1-1 0 0 0,0 1 1 0 0,0 0-1 0 0,1-1 0 0 0,-1 0 1 0 0,0 0-1 0 0,1 0 0 0 0,1 0-3 0 0,3 1 0 0 0,0-1 0 0 0,-1 2 0 0 0,1-1 0 0 0,0 1 0 0 0,3 1 0 0 0,6 1 0 0 0,0 0 0 0 0,0 0 0 0 0,2-2 0 0 0,17 1 0 0 0,-22-1 0 0 0,-9 0 0 0 0,0-1 0 0 0,0 0 0 0 0,0 0 0 0 0,0 0 0 0 0,0 0 0 0 0,2-1 0 0 0,7 1 0 0 0,17-4 0 0 0,12 1 0 0 0,4 2 0 0 0,-41-1 0 0 0,21 1 0 0 0,36 9 0 0 0,-54-7 0 0 0,-3-2 0 0 0,0 1 0 0 0,-1-1 0 0 0,1 0 0 0 0,0 0 0 0 0,0-1 0 0 0,0 1 0 0 0,0-2 0 0 0,22 2 0 0 0,10-3 0 0 0,-31 2 0 0 0,0 0 0 0 0,1 0 0 0 0,-1 1 0 0 0,1 0 0 0 0,3 0 0 0 0,-8 0 0 0 0,1 0 0 0 0,-1 0 0 0 0,0 0 0 0 0,0 0 0 0 0,0 0 0 0 0,0 0 0 0 0,0-1 0 0 0,0 1 0 0 0,0-1 0 0 0,2 0 0 0 0,15-8 0 0 0,-13 6 0 0 0,0 1 0 0 0,0 0 0 0 0,0 0 0 0 0,0 0 0 0 0,1 1 0 0 0,-1 0 0 0 0,0 0 0 0 0,1 0 0 0 0,-1 1 0 0 0,0-1 0 0 0,0 1 0 0 0,0 0 0 0 0,0 0 0 0 0,-1 0 0 0 0,1 1 0 0 0,0 0 0 0 0,3 1 0 0 0,53 4 0 0 0,-55-5 0 0 0,0 0 0 0 0,0 0 0 0 0,0 0 0 0 0,0-1 0 0 0,0 0 0 0 0,0 0 0 0 0,0-1 0 0 0,1 0 0 0 0,1 0 0 0 0,0 0 0 0 0,1 1 0 0 0,-1 0 0 0 0,3 1 0 0 0,-2 0 0 0 0,0-1 0 0 0,-1 0 0 0 0,1-1 0 0 0,1 0 0 0 0,-6 1 0 0 0,0-1 0 0 0,0 2 0 0 0,0-1 0 0 0,0 0 0 0 0,0 1 0 0 0,0 0 0 0 0,0 0 0 0 0,0 1 0 0 0,0-1 0 0 0,4 3 0 0 0,-8-4 0 0 0,20 7 0 0 0,-16-7 0 0 0,1-1 0 0 0,-1 2 0 0 0,22-1 0 0 0,5-3 0 0 0,-2 1 0 0 0,-16 4 0 0 0,-11 0 0 0 0,0 0 0 0 0,0-1 0 0 0,0 1 0 0 0,-1 0 0 0 0,1 0 0 0 0,0 2 0 0 0,2 0-1 0 0,-1 0 0 0 0,1-1-1 0 0,0 1 1 0 0,0-1 0 0 0,0 0-1 0 0,1 0 1 0 0,-1-1 0 0 0,6 3 1 0 0,17 6-40 0 0,-13-4 24 0 0,0-2 1 0 0,1 1-1 0 0,0-2 1 0 0,0 0-1 0 0,2-1 16 0 0,-8 0 0 0 0,23 3 0 0 0,-18-6 12 0 0,-1-2 36 0 0,6-6-5 0 0,-19 8-42 0 0,0 0 1 0 0,0-1-1 0 0,0 1 1 0 0,-1 0-1 0 0,1 0 1 0 0,0 0-1 0 0,0-1 1 0 0,0 1-1 0 0,0 0 1 0 0,0 0-1 0 0,0 0 1 0 0,-1 1-1 0 0,1-1 1 0 0,0 0-1 0 0,0 0 1 0 0,0 0-1 0 0,0 1-1 0 0,6-1 8 0 0,5 2-8 0 0,16 5 0 0 0,-20-5 0 0 0,-3-1 0 0 0,0 0 0 0 0,-1 0 0 0 0,1-1 0 0 0,0 1 0 0 0,0-1 0 0 0,0-1 0 0 0,0 1 0 0 0,41 0 0 0 0,1 1 2 0 0,-21 0 19 0 0,1-1-1 0 0,-1-1 1 0 0,7-2-21 0 0,-21 0 0 0 0,-7 1 2 0 0,0 0 1 0 0,0 1 0 0 0,0-1 0 0 0,0 1 0 0 0,3 0-3 0 0,2-1 34 0 0,-6 0-14 0 0,1 1 0 0 0,0 1-1 0 0,0-1 1 0 0,0 0 0 0 0,4 1-20 0 0,-5-1 10 0 0,1 0-7 0 0,16 5 57 0 0,-16-2-51 0 0,-3-1-9 0 0,0 0 0 0 0,1 0 1 0 0,-1 0-1 0 0,0-1 0 0 0,0 1 1 0 0,0-1-1 0 0,0 1 0 0 0,1-1 1 0 0,-1 0-1 0 0,0 0 0 0 0,1 0 0 0 0,1 1 0 0 0,1-1 0 0 0,-1 1 0 0 0,1-1 0 0 0,-1 0 1 0 0,1 0-1 0 0,-1 0 0 0 0,1-1 0 0 0,2 0 10 0 0,-2 1 33 0 0,7-2-33 0 0,2 0-10 0 0,0 4 0 0 0,18 4 0 0 0,-18-5 0 0 0,0-2 0 0 0,-4 1 0 0 0,12 5 0 0 0,-3-4 0 0 0,-14-2 0 0 0,-1 0 0 0 0,11 2 0 0 0,-1-4 0 0 0,2-5 23 0 0,7-3 82 0 0,-20 10-87 0 0,1 0 0 0 0,-1 0 0 0 0,0 0 0 0 0,0 0 0 0 0,0 0 0 0 0,-1-1 1 0 0,1 0-1 0 0,0 1 0 0 0,0-1 0 0 0,-1 0 0 0 0,1 0 0 0 0,-1 0 0 0 0,2-2-18 0 0,0 0 54 0 0,0 1 1 0 0,1 0-1 0 0,-1 0 0 0 0,1 0 1 0 0,0 0-1 0 0,0 1 0 0 0,0 0 1 0 0,0 0-1 0 0,5-1-54 0 0,-1-1 32 0 0,-3 2 37 0 0,-6 2-67 0 0,1 0 0 0 0,-1 0 1 0 0,1-1-1 0 0,0 1 1 0 0,-1 0-1 0 0,1 0 0 0 0,-1-1 1 0 0,1 1-1 0 0,-1-1 1 0 0,1 1-1 0 0,-1-1 0 0 0,1 1 1 0 0,-1 0-1 0 0,0-1 0 0 0,1 0 1 0 0,-1 1-1 0 0,0-1 1 0 0,1 0-3 0 0,6-7 31 0 0,-5 6-1 0 0,0 1-67 0 0,6-3 14 0 0,-4 4-19 0 0,7 3 31 0 0,2-3 0 0 0,1 1-31 0 0,-1-4 31 0 0,0-1 11 0 0,0-1 0 0 0,-1 0 0 0 0,-11 4 0 0 0,0 1 0 0 0,0-1 0 0 0,0 1 0 0 0,0-1 0 0 0,0 1 0 0 0,0-1 0 0 0,0 1 0 0 0,0 0 0 0 0,0 0 0 0 0,0-1 0 0 0,0 1 0 0 0,0 0 0 0 0,0 0 0 0 0,4 4 0 0 0,-3-3 0 0 0,0 2-194 0 0,3-1-199 0 0,15 3 227 0 0,-5-3 37 0 0,-12-3 102 0 0,-2 1 20 0 0,-1-1 0 0 0,0 1 0 0 0,0 0 0 0 0,0 0 0 0 0,1 0 0 0 0,-1-1 0 0 0,0 1 0 0 0,0 0 0 0 0,1 0 1 0 0,-1 0-1 0 0,0 0 0 0 0,1 0 0 0 0,-1 0 0 0 0,0 0 0 0 0,0 0 0 0 0,1 0 0 0 0,-1 0 0 0 0,0 0 0 0 0,0 0 0 0 0,1 0 0 0 0,-1 0 0 0 0,0 0 0 0 0,1 0 0 0 0,-1 0 0 0 0,0 0 0 0 0,0 0 0 0 0,1 0 0 0 0,-1 0 1 0 0,0 0 6 0 0,55 4-972 0 0,-39-1 574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0:4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1375 0 0,'0'0'66'0'0,"0"0"155"0"0,0 0 634 0 0,0 0 274 0 0,0 0 58 0 0,2-1-162 0 0,8-14-783 0 0,-9 12-267 0 0,1 1-79 0 0,-2 2-12 0 0,0 0-4 0 0,0 0 0 0 0,0 0 34 0 0,0 0 142 0 0,0 0 73 0 0,0 0 20 0 0,0 0 3 0 0,0 0-14 0 0,0 0-54 0 0,0 0 20 0 0,0 0 56 0 0,0 0 1 0 0,0 0-8 0 0,0 0 45 0 0,0 0 190 0 0,0 0 85 0 0,0 0 20 0 0,0 0 26 0 0,0 0 94 0 0,0 0 41 0 0,0 0 8 0 0,0 0-34 0 0,0 0-152 0 0,0 0-69 0 0,0 0-14 0 0,0 0-41 0 0,0 0-169 0 0,0 0-78 0 0,0 0-10 0 0,0 0-10 0 0,0 0-42 0 0,0 0-110 0 0,0 0-42 0 0,0 0-10 0 0,0 0-1 0 0,0 0 4 0 0,0 0 16 0 0,0 0 4 0 0,0 0 0 0 0,0 0 4 0 0,0-1 157 0 0,0 1-1 0 0,1-1 1 0 0,-1 1 0 0 0,1-1-1 0 0,-1 1 1 0 0,1-1-1 0 0,-1 1 1 0 0,1-1-1 0 0,-1 1 1 0 0,1-1 0 0 0,0 1-1 0 0,-1 0 1 0 0,1-1-1 0 0,0 1 1 0 0,-1 0-1 0 0,1 0 1 0 0,0-1 0 0 0,-1 1-1 0 0,1 0 1 0 0,0 0-1 0 0,0 0-64 0 0,10 2 54 0 0,4-1-44 0 0,-1-1-10 0 0,0 0 0 0 0,21 1 45 0 0,-33-1-34 0 0,0 1-1 0 0,0-1 1 0 0,1 0-1 0 0,-1 0 1 0 0,0-1-1 0 0,0 1 1 0 0,0 0-1 0 0,0-1 1 0 0,0 1-1 0 0,0-1 1 0 0,0 1-1 0 0,0-1 1 0 0,0 0-1 0 0,1-1-10 0 0,11-1 128 0 0,-12 2-64 0 0,1 1-10 0 0,1-1-54 0 0,13 0 95 0 0,-13 2-89 0 0,1 0 0 0 0,-1 0 1 0 0,0 1-1 0 0,0-1 0 0 0,0 1 0 0 0,-1 0 0 0 0,2 1-6 0 0,20 14 0 0 0,-16-12 11 0 0,3-2 50 0 0,-9-2-43 0 0,-1-1 106 0 0,-2 0 14 0 0,12-3 129 0 0,-4 0-120 0 0,-5 0-123 0 0,17-3 276 0 0,-11 4-195 0 0,0 0 0 0 0,-1 1 0 0 0,1 0-1 0 0,8 0-104 0 0,-13 1 9 0 0,1 0-1 0 0,-1 1 0 0 0,0-1 0 0 0,1 1 1 0 0,-1 0-1 0 0,0 1 0 0 0,0-1 1 0 0,0 1-1 0 0,0-1 0 0 0,0 1 0 0 0,3 2-8 0 0,-1 0-1 0 0,27 11-12 0 0,-29-13-3 0 0,0-1-1 0 0,0 0 1 0 0,0 0 0 0 0,0-1 0 0 0,3 1 16 0 0,-3-1-3 0 0,10 4-57 0 0,-11-3 47 0 0,1 0 1 0 0,-1 0-1 0 0,0-1 0 0 0,0 1 1 0 0,0-1-1 0 0,1 1 1 0 0,-1-1-1 0 0,0 0 1 0 0,0 0-1 0 0,1-1 1 0 0,-1 1-1 0 0,0-1 1 0 0,0 0-1 0 0,3 0 13 0 0,3-3 6 0 0,0 0 1 0 0,0 0-1 0 0,0-1 1 0 0,1-1-7 0 0,17-10-12 0 0,-18 9 12 0 0,-7 5 0 0 0,0 0 0 0 0,0 0 0 0 0,0 0 0 0 0,0 0 0 0 0,0 0 0 0 0,0 1 0 0 0,1-1 0 0 0,-1 1 0 0 0,1-1 0 0 0,7-6 0 0 0,-7 5 0 0 0,0 0 0 0 0,0 1 0 0 0,1 0 0 0 0,-1-1 0 0 0,1 1 0 0 0,-1 1 0 0 0,1-1 0 0 0,0 0 0 0 0,1 0 0 0 0,-1 0 0 0 0,1-1 0 0 0,16 1 0 0 0,25-1 0 0 0,-41 2 0 0 0,0 1 0 0 0,-1 0 0 0 0,1 0 0 0 0,0 0 0 0 0,0 1 0 0 0,0 0 0 0 0,8 0 0 0 0,17-2-72 0 0,31-3 72 0 0,-56 3 0 0 0,0 0 0 0 0,0-1 0 0 0,0 1 0 0 0,0-1 0 0 0,0-1 0 0 0,18-6 0 0 0,42-10 0 0 0,-47 13 0 0 0,0 1 0 0 0,0 0 0 0 0,1 2 0 0 0,-6 1 0 0 0,5-1 0 0 0,-1-1 0 0 0,8-2 0 0 0,-12 1 0 0 0,7-3 1 0 0,-15 8 2 0 0,-1 1 4 0 0,25-5 46 0 0,-27 4-48 0 0,0 0-1 0 0,0 0 0 0 0,1-1 0 0 0,-1 2 0 0 0,0-1 1 0 0,0 0-1 0 0,0 0 0 0 0,2 1-4 0 0,30 3 30 0 0,-29-4-30 0 0,20 1 0 0 0,-9 1 0 0 0,-6 0 0 0 0,-1-1 0 0 0,1 0 0 0 0,0-1 0 0 0,0 0 0 0 0,0 0 0 0 0,0-1 0 0 0,0 0 0 0 0,1-2 0 0 0,43-12 0 0 0,-46 12 14 0 0,1 0-1 0 0,-1-1 0 0 0,0 1 1 0 0,1-2-14 0 0,4 0 22 0 0,2 1 37 0 0,15-2 59 0 0,1-1-53 0 0,14-5-55 0 0,-1 5-10 0 0,-20 3 0 0 0,1 1 0 0 0,0 1 0 0 0,0 1 0 0 0,4 2 0 0 0,1 0 0 0 0,-20-2 0 0 0,0 2 0 0 0,0-1 0 0 0,-1 1 0 0 0,1 1 0 0 0,-1 0 0 0 0,2 1 0 0 0,10 2 0 0 0,-15-5 0 0 0,-1-1 0 0 0,31-2 0 0 0,28 0 0 0 0,-27 1 2 0 0,-25 1 56 0 0,1 0 0 0 0,-1 1 0 0 0,7 1-58 0 0,12 1 80 0 0,-20-1-44 0 0,-5 0-31 0 0,-1 0-1 0 0,0 0 1 0 0,0-1 0 0 0,0 0 0 0 0,0 0-1 0 0,4-1-4 0 0,55-1 0 0 0,-57 2 0 0 0,0 0 0 0 0,0 0 0 0 0,0 1 0 0 0,3 0 0 0 0,43 5 0 0 0,-48-7 0 0 0,22 7 0 0 0,-12-2 0 0 0,50 11 0 0 0,10-7 0 0 0,-43-2 0 0 0,-15-6 0 0 0,14-3 0 0 0,37 1 110 0 0,-66 2-13 0 0,1 1-8 0 0,19 2 74 0 0,1-1 0 0 0,-1-1-1 0 0,2-1-162 0 0,38 2 270 0 0,-55-3-246 0 0,20 0 20 0 0,-16 1-46 0 0,0 0 2 0 0,0 1 0 0 0,0 0 0 0 0,0 1 0 0 0,8 2 0 0 0,-4-2 0 0 0,1-3 0 0 0,-1 1 0 0 0,1-2 0 0 0,0 3 0 0 0,-1 2 0 0 0,2 2 0 0 0,-10-2 0 0 0,10 8 0 0 0,-4-3 0 0 0,-2 0 0 0 0,1 1 0 0 0,-2-2 0 0 0,5 6 0 0 0,4 4 0 0 0,-16-13 0 0 0,18 10 0 0 0,-7-6 11 0 0,3 3 41 0 0,-14-9-50 0 0,18 3-3 0 0,-16-4 1 0 0,-4-1 1 0 0,1 1 0 0 0,0-1 0 0 0,-1 0 0 0 0,1 1 0 0 0,-1 0 0 0 0,1-1 0 0 0,0 1 0 0 0,-1 0 0 0 0,1 0 0 0 0,-1 0 0 0 0,1 1-1 0 0,-1-2 2 0 0,0 0 1 0 0,-1 1 0 0 0,1-1-1 0 0,0 0 1 0 0,-1 0-1 0 0,1 0 1 0 0,0 1-1 0 0,0-1 1 0 0,-1 0-1 0 0,1 0 1 0 0,0 0-1 0 0,0 0 1 0 0,-1 0-1 0 0,1-1 1 0 0,0 1 0 0 0,-1 0-1 0 0,1 0 1 0 0,0 0-1 0 0,0-1-2 0 0,2 0 5 0 0,6 0-5 0 0,22-1 0 0 0,-27 2 8 0 0,20 4 38 0 0,22 12-36 0 0,-24-6-10 0 0,-14-6 0 0 0,0 0 0 0 0,1 0 0 0 0,-1-1 0 0 0,1 0 0 0 0,0 0 0 0 0,-1-2 0 0 0,0 0 0 0 0,-1 0 0 0 0,1 0 0 0 0,0-1 0 0 0,0-1 0 0 0,0 1 0 0 0,-1-1 0 0 0,1 0 0 0 0,0-1 0 0 0,5-2 0 0 0,-13 4 0 0 0,15-3 0 0 0,14 0 0 0 0,-18 2 0 0 0,1 1 0 0 0,-1-1 0 0 0,1 2 0 0 0,5 0 0 0 0,-13 0 4 0 0,-2-2-11 0 0,19-3 74 0 0,24 2-3 0 0,-41 1-64 0 0,0 1 0 0 0,0-1 0 0 0,0 1 0 0 0,0 0 0 0 0,0 1 0 0 0,0-1 0 0 0,0 1 0 0 0,0 0 0 0 0,-1-1 0 0 0,1 2 0 0 0,0-1 0 0 0,0 0 0 0 0,0 1 0 0 0,7 3 0 0 0,2 1 0 0 0,-7-3 0 0 0,0 0 0 0 0,1-1 0 0 0,-1 0 0 0 0,0 0 0 0 0,1 0 0 0 0,1-1 0 0 0,2 2 0 0 0,-6-2 0 0 0,1 1 0 0 0,-1-1 0 0 0,1 0 0 0 0,0-1 0 0 0,0 1 0 0 0,-1-1 0 0 0,3 0 0 0 0,47 4 0 0 0,-22 6 0 0 0,-26-8 0 0 0,-2-1 0 0 0,0 0 0 0 0,0 0 0 0 0,0 0 0 0 0,0 0 0 0 0,0-1 0 0 0,1 1 0 0 0,6 0 0 0 0,-1 0 0 0 0,0 1 0 0 0,8 2 0 0 0,3 0 0 0 0,0-1 0 0 0,0-1 0 0 0,0 0 0 0 0,15-2 0 0 0,-24 0 0 0 0,13-2 0 0 0,3-4 0 0 0,-8 4 0 0 0,1 0 0 0 0,0 1 0 0 0,5 1 0 0 0,-12 0 0 0 0,-10 0 0 0 0,-1-1 0 0 0,1 1 0 0 0,-1-1 0 0 0,0 0 0 0 0,1 0 0 0 0,-1 0 0 0 0,0 0 0 0 0,1-1 0 0 0,-1 0 0 0 0,0 1 0 0 0,2-3 0 0 0,-2 2 0 0 0,-1 1 0 0 0,1-1 0 0 0,0 0 0 0 0,0 1 0 0 0,0 0 0 0 0,1 0 0 0 0,-1 0 0 0 0,0 0 0 0 0,0 0 0 0 0,1 0 0 0 0,-1 1 0 0 0,0 0 0 0 0,2-1 0 0 0,6 1 0 0 0,0 0 0 0 0,0-2 0 0 0,0 1 0 0 0,-1-1 0 0 0,1-1 0 0 0,9-3 0 0 0,51-24 78 0 0,-10 9 80 0 0,-39 13-94 0 0,0 0 0 0 0,12-1-64 0 0,-3 0 31 0 0,-24 6-25 0 0,1 1 0 0 0,-1 0 0 0 0,0 1-1 0 0,1-1 1 0 0,3 1-6 0 0,25-5 30 0 0,-29 4-22 0 0,1 1 1 0 0,-1 0-1 0 0,1 0 1 0 0,-1 0-1 0 0,3 1-8 0 0,11 1 0 0 0,21 2 0 0 0,19 3 0 0 0,-54-5 16 0 0,0-1 1 0 0,0-1-1 0 0,-1 1 0 0 0,1-1 0 0 0,0-1 1 0 0,0 1-1 0 0,0-1 0 0 0,-1 0 0 0 0,1-1 1 0 0,-1 1-1 0 0,1-1 0 0 0,4-3-16 0 0,0 0 46 0 0,0 1 0 0 0,1 1-1 0 0,4-1-45 0 0,68-17 550 0 0,69-16-456 0 0,-42 13-94 0 0,-105 24 0 0 0,-1-1 0 0 0,1 1 0 0 0,0 0 0 0 0,-1 0 0 0 0,1 1 0 0 0,3 0 0 0 0,5-1 0 0 0,0-1 0 0 0,1 0 0 0 0,-1 1 0 0 0,0 0 0 0 0,4 2 0 0 0,78-3 0 0 0,-50 0 0 0 0,-32 1 14 0 0,-6 0-37 0 0,-3-1 40 0 0,29-6 151 0 0,-15 4-117 0 0,-17 2 6 0 0,3 0 2 0 0,29-3-34 0 0,-26 4-25 0 0,-2 0 0 0 0,0 1 0 0 0,0-1 0 0 0,0 1 0 0 0,0 1 0 0 0,3 0 0 0 0,20 1 0 0 0,19-1 0 0 0,11 3 0 0 0,-34-1 0 0 0,1-2 0 0 0,-1-1 0 0 0,6-1 0 0 0,-14 1 0 0 0,40-5 0 0 0,1 2 0 0 0,-47 2 0 0 0,-1 0 0 0 0,0 2 0 0 0,7 0 0 0 0,3 0 0 0 0,-7 0 0 0 0,0 0 0 0 0,0 2 0 0 0,0-1 0 0 0,0 1 0 0 0,3 2 0 0 0,36 8 0 0 0,-23-8-6 0 0,0 1 0 0 0,26 10 6 0 0,-44-13-20 0 0,0-1 0 0 0,0 1 0 0 0,8-1 20 0 0,19 4-66 0 0,-25-4 63 0 0,0 0 1 0 0,0-1 0 0 0,0-1 0 0 0,1 0 0 0 0,-1-1 0 0 0,6-2 2 0 0,20 0-1 0 0,159-11 1 0 0,-178 12 0 0 0,-1 2 0 0 0,1 0 0 0 0,5 1 0 0 0,3 1 0 0 0,-18-1 0 0 0,1 0 0 0 0,-1 1 0 0 0,0 1 0 0 0,6 1 0 0 0,19 5 0 0 0,-16-4-32 0 0,0 1-1 0 0,-1 0 1 0 0,16 8 32 0 0,6 2-64 0 0,8 7-78 0 0,-33-16 102 0 0,0 0 0 0 0,0 0-1 0 0,3-1 41 0 0,19 7-80 0 0,34 8-38 0 0,-61-19 113 0 0,0 0-1 0 0,0-1 0 0 0,0 0 1 0 0,0-1-1 0 0,0 0 0 0 0,3 0 6 0 0,34-6 9 0 0,-8 2-136 0 0,-1 1 0 0 0,24 2 127 0 0,-36 3-13 0 0,1 1-1 0 0,17 4 14 0 0,-36-4-43 0 0,0-1 0 0 0,0 1-1 0 0,7 4 44 0 0,10 4-62 0 0,-18-9 40 0 0,-1 2 1 0 0,1-1-1 0 0,-1 1 0 0 0,0 0 0 0 0,0 1 1 0 0,0-1-1 0 0,0 1 22 0 0,-1 0-19 0 0,0 0-1 0 0,1-1 1 0 0,0 0-1 0 0,0 0 1 0 0,0-1 0 0 0,0 0-1 0 0,6 2 20 0 0,10 3-97 0 0,-17-6 67 0 0,1 1 1 0 0,0-2 0 0 0,-1 1 0 0 0,1-1 0 0 0,0 1 0 0 0,6-1 29 0 0,28 2-160 0 0,-18-1-115 0 0,-1-1 1 0 0,1-1-1 0 0,8-1 275 0 0,-18-1-1660 0 0,0 0 0 0 0,1 0 0 0 0,6-4 1660 0 0,13-5-5220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1:3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36 268 7855 0 0,'-2'-17'363'0'0,"2"14"-12"0"0,0 3-142 0 0,0 0 227 0 0,0 0 127 0 0,0 0 21 0 0,0 0-39 0 0,0 0-188 0 0,-2-1-295 0 0,1 1-1 0 0,-1-1 1 0 0,1 0-1 0 0,0 0 1 0 0,-1 0-1 0 0,1 0 0 0 0,0 0 1 0 0,0 0-1 0 0,0 0 1 0 0,-1 0-1 0 0,1-1 1 0 0,0 1-1 0 0,0 0 0 0 0,1-1 1 0 0,-1 1-1 0 0,0-1 1 0 0,0 0-62 0 0,0 0 2 0 0,0 0 87 0 0,1 2 18 0 0,0 0 78 0 0,-5-14 1649 0 0,2 5-1813 0 0,2 5 22 0 0,0-4-22 0 0,1 4 22 0 0,1-4-19 0 0,0 4 45 0 0,1-5 30 0 0,-1 7 18 0 0,-1 2-17 0 0,0 0-11 0 0,0 0 5 0 0,0 0 22 0 0,0 0 10 0 0,0 0 2 0 0,0 0-6 0 0,0 0-29 0 0,0 0-12 0 0,0 0-1 0 0,16-4 84 0 0,-12 3-140 0 0,0 0 0 0 0,0 0-1 0 0,0 0 1 0 0,0-1-1 0 0,0 1 1 0 0,-1-1 0 0 0,1 0-1 0 0,0 0 1 0 0,0-2-24 0 0,12-5 30 0 0,0 2 56 0 0,-1-1 0 0 0,11-7-86 0 0,24-13 161 0 0,-9 6 131 0 0,-27 13-212 0 0,5-2 90 0 0,-7 7-145 0 0,12 1 11 0 0,1 1-19 0 0,-10 1-17 0 0,-8 1 15 0 0,0-1-1 0 0,0 0 1 0 0,0 0-1 0 0,3-1-14 0 0,5-7 102 0 0,-9 5-70 0 0,-4 3 42 0 0,-2 1 38 0 0,3 0 14 0 0,1-1-81 0 0,0 0-16 0 0,22 3 224 0 0,-11-1-198 0 0,2 0-45 0 0,-1-1-10 0 0,0 3 0 0 0,-2 3 0 0 0,0 2 0 0 0,-1 0 0 0 0,-2 1 0 0 0,9 3 0 0 0,-1-5 0 0 0,-7-2 0 0 0,7 1 0 0 0,-13-7 0 0 0,-3 0 0 0 0,23-1 76 0 0,41 5 552 0 0,-64-3-617 0 0,7-1 6 0 0,0 0 0 0 0,1 0-1 0 0,-1 1 1 0 0,0 1 0 0 0,0 0 0 0 0,1 0-1 0 0,6 3-16 0 0,-12-3 0 0 0,1 0 0 0 0,0-1 0 0 0,-1 1 0 0 0,5-1 0 0 0,16 2 0 0 0,-1 1 0 0 0,-18-3 0 0 0,-1 1 0 0 0,1 0 0 0 0,0 0 0 0 0,4 2 0 0 0,-7-2 0 0 0,0-1 0 0 0,0 1 0 0 0,0-1 0 0 0,0 1 0 0 0,0-1 0 0 0,0-1 0 0 0,0 1 0 0 0,19 0 0 0 0,-17 2 0 0 0,-1 1 0 0 0,28 1 11 0 0,-18-1 32 0 0,1-2-33 0 0,-3-1 8 0 0,-2-2 91 0 0,-8 2-87 0 0,0 0 0 0 0,0 0 0 0 0,-1 0 0 0 0,1-1 0 0 0,-1 1 0 0 0,1-1 0 0 0,0 0 0 0 0,-1 0 0 0 0,1 0 0 0 0,-1 0 1 0 0,2-1-23 0 0,-2 1 118 0 0,-2 1 2 0 0,2 0-9 0 0,12 2-34 0 0,33 4 7 0 0,-32-4-84 0 0,-1-1 0 0 0,4-6 0 0 0,-18 5 0 0 0,0 0 0 0 0,1 0 0 0 0,-1 0 0 0 0,0 0 0 0 0,0 0 0 0 0,0 0 0 0 0,1 0 0 0 0,-1 0 0 0 0,0 0 0 0 0,0 0 0 0 0,0 0 0 0 0,1 0 0 0 0,-1 0 0 0 0,0 0 0 0 0,0 0 0 0 0,0 0 0 0 0,1 0 0 0 0,-1 0 0 0 0,0 0 0 0 0,0 0 0 0 0,0 0 0 0 0,1 0 0 0 0,-1 0 0 0 0,0 0 0 0 0,0 0 0 0 0,0 0 0 0 0,1 0 0 0 0,-1 0 0 0 0,0 1 0 0 0,0-1 0 0 0,22 11 0 0 0,-4-5 0 0 0,11 5 0 0 0,-8-1 0 0 0,0-4 0 0 0,-7-4 5 0 0,2 0-70 0 0,-3 2 53 0 0,-6-1 12 0 0,7 2 0 0 0,-12-5 0 0 0,-1-1 0 0 0,0 1 0 0 0,1 0 0 0 0,-1 0 0 0 0,1-1 0 0 0,-1 1 0 0 0,1 0 0 0 0,-1 1 0 0 0,1-1 0 0 0,-1 0 0 0 0,1 0 0 0 0,-1 1 0 0 0,0-1 0 0 0,2 1 0 0 0,9 2 0 0 0,-7-1 0 0 0,1 0 0 0 0,-1 0 0 0 0,1-1 0 0 0,0 0 0 0 0,0 0 0 0 0,27 3 0 0 0,18-5 0 0 0,-42 2 0 0 0,29-4 0 0 0,-28 2 0 0 0,28-5 0 0 0,-29 3 0 0 0,-5 2 0 0 0,-1 0 0 0 0,1 1 0 0 0,0-1 0 0 0,0 1 0 0 0,0 0 0 0 0,0 0 0 0 0,0 0 0 0 0,0 0 0 0 0,3 1 0 0 0,7-1 0 0 0,0 0 0 0 0,0-1 0 0 0,0 0 0 0 0,0-1 0 0 0,11-4 0 0 0,-23 5 0 0 0,0 1 0 0 0,0-1 0 0 0,0 0 0 0 0,0 0 0 0 0,0-1 0 0 0,0 1 0 0 0,0 0 0 0 0,1-2 0 0 0,14-7 0 0 0,2 3-2 0 0,-15 3 3 0 0,-1 1 11 0 0,10-4 31 0 0,-2 7-10 0 0,-8 0-29 0 0,0 0 1 0 0,1 1-1 0 0,-1-2 1 0 0,0 1 0 0 0,1 0-1 0 0,-1-1 1 0 0,0 1 0 0 0,0-1-1 0 0,3-1-4 0 0,-1 1 0 0 0,-1 1 0 0 0,19 0 0 0 0,-1 0 0 0 0,-17-2 0 0 0,-1 0 0 0 0,9-3 0 0 0,4-1 0 0 0,-11 7 0 0 0,-3 1 0 0 0,11-1 11 0 0,-14-1-9 0 0,0 0-1 0 0,1 0 1 0 0,-1 0 0 0 0,0 0 0 0 0,1 0 0 0 0,-1 0-1 0 0,0 0 1 0 0,1 0 0 0 0,-1 0 0 0 0,0 0-1 0 0,1 0 1 0 0,-1 0 0 0 0,0 0 0 0 0,1 0 0 0 0,-1 0-1 0 0,0 0 1 0 0,1 0 0 0 0,-1-1 0 0 0,0 1-1 0 0,0 0 1 0 0,1 0 0 0 0,-1 0 0 0 0,0-1 0 0 0,0 1-1 0 0,1 0 1 0 0,-1 0 0 0 0,0-1 0 0 0,0 1-1 0 0,0 0 1 0 0,1-1-2 0 0,-1 1 2 0 0,0 0-1 0 0,0 0 1 0 0,0 0-1 0 0,0-1 1 0 0,1 1-1 0 0,-1 0 1 0 0,0 0-1 0 0,0 0 1 0 0,0-1-1 0 0,1 1 1 0 0,-1 0-1 0 0,0 0 0 0 0,0 0 1 0 0,1 0-1 0 0,-1 0 1 0 0,0-1-1 0 0,0 1 1 0 0,1 0-1 0 0,-1 0 1 0 0,0 0-1 0 0,0 0 1 0 0,1 0-1 0 0,-1 0 1 0 0,0 0-1 0 0,0 0 1 0 0,1 0-1 0 0,-1 0 1 0 0,0 0-1 0 0,0 0 1 0 0,1 0-1 0 0,-1 0 1 0 0,0 0-1 0 0,0 1 1 0 0,1-1-1 0 0,-1 0 1 0 0,0 0-2 0 0,40 8 194 0 0,-27-5-194 0 0,9 1 0 0 0,-16 1 0 0 0,-4-3 0 0 0,0 0 0 0 0,-1-1 0 0 0,1 1 0 0 0,0-1 0 0 0,0 0 0 0 0,0 1 0 0 0,0-1 0 0 0,0 0 0 0 0,1 0 0 0 0,-1 0 0 0 0,1 0 0 0 0,29 11 0 0 0,-23-10 0 0 0,5 2 0 0 0,0-2 0 0 0,0 0 0 0 0,11 5 0 0 0,5-1 0 0 0,-21-5 14 0 0,-6-1-9 0 0,0 0-1 0 0,0 1 1 0 0,0-1-1 0 0,-1 1 1 0 0,1 0 0 0 0,0 0-1 0 0,0 0 1 0 0,-1 0-1 0 0,1 1 1 0 0,-1-1-1 0 0,1 1-4 0 0,18 6 0 0 0,2-1 0 0 0,9 6 0 0 0,-27-10 0 0 0,23 6 0 0 0,-7-3 1 0 0,3-1-3 0 0,-8-8 14 0 0,-4-1 19 0 0,-12 4-30 0 0,1 0 0 0 0,-1-1 0 0 0,1 1 0 0 0,-1 0 0 0 0,0 0 0 0 0,1 0 0 0 0,-1-1 0 0 0,1 1 0 0 0,-1 0 0 0 0,1 0 0 0 0,-1 0 0 0 0,1 0 0 0 0,-1 0 1 0 0,1 0-1 0 0,-1 0 0 0 0,1 0 0 0 0,-1 0 0 0 0,0 0 0 0 0,1 0 0 0 0,-1 0 0 0 0,1 0 0 0 0,-1 0 0 0 0,1 0-1 0 0,2 2 0 0 0,-1-1 0 0 0,1-1-1 0 0,-1 1 1 0 0,1 0 0 0 0,0 0 0 0 0,-1-1 0 0 0,1 0-1 0 0,0 0 1 0 0,0 1 0 0 0,10 0 0 0 0,0 0 0 0 0,0 0 0 0 0,0-1 0 0 0,-1 0 0 0 0,3-1 0 0 0,7-3 0 0 0,-18 2 0 0 0,1 1 0 0 0,-1 1 0 0 0,1-1 0 0 0,-1 1 0 0 0,4-1 0 0 0,34 2 0 0 0,-25 2 0 0 0,29 12 0 0 0,-27-9 0 0 0,-13-7 0 0 0,-2-1 0 0 0,3 2 1 0 0,1 0-1 0 0,0 0 1 0 0,-1 1-1 0 0,2-1 0 0 0,-2 1 14 0 0,0 0 0 0 0,0-1-1 0 0,0 0 1 0 0,0 0 0 0 0,0-1-1 0 0,0 0-13 0 0,55-12 230 0 0,-58 12-222 0 0,-1 0 0 0 0,1 0 0 0 0,-1 1 0 0 0,1-1 0 0 0,-1 1 0 0 0,1 0 0 0 0,0 0 1 0 0,-1 1-1 0 0,2-1-8 0 0,43 3 145 0 0,-19-5-130 0 0,-27 2-15 0 0,0 0-1 0 0,0 0 1 0 0,0 0 0 0 0,0 0 0 0 0,0 0 0 0 0,0 0-1 0 0,0 1 1 0 0,0-1 0 0 0,0 1 0 0 0,-1 0-1 0 0,1 0 1 0 0,1 0 0 0 0,2 1 0 0 0,43 13 64 0 0,-32-11-64 0 0,-2-5 0 0 0,2 3 0 0 0,-12-1 6 0 0,1-1 0 0 0,-1 0 0 0 0,1 1 0 0 0,-1-1 0 0 0,0-1 0 0 0,2 1-6 0 0,-3 0 9 0 0,0-1 0 0 0,0 1 0 0 0,0 1 0 0 0,0-1 0 0 0,0 0 0 0 0,0 1 0 0 0,0 0 0 0 0,0-1 1 0 0,1 2-10 0 0,18 3 9 0 0,-20-3-7 0 0,3 2-3 0 0,29 9 1 0 0,-20-9 0 0 0,10 5 0 0 0,-2-1 0 0 0,-6-4 0 0 0,0 0 0 0 0,-2 2 0 0 0,9 7 0 0 0,2-3 0 0 0,21 7 0 0 0,-22-9 5 0 0,-12-9 20 0 0,-4-1-1 0 0,2 1-22 0 0,0 1 0 0 0,0-2 0 0 0,0 1 0 0 0,0-1 0 0 0,1-1-2 0 0,24-3 63 0 0,-8 2 13 0 0,-24 3-74 0 0,-1 0-1 0 0,1 1 1 0 0,-1 0 0 0 0,1 0-1 0 0,0-1 1 0 0,-1 1 0 0 0,1 1-1 0 0,2-1-1 0 0,27 3 0 0 0,60 6 0 0 0,-62-6 0 0 0,-22-2 0 0 0,-1 0 0 0 0,1 0 0 0 0,0-1 0 0 0,-1 0 0 0 0,1 0 0 0 0,3-1 0 0 0,77-8 14 0 0,-58 7 96 0 0,-23 2-88 0 0,0 0-1 0 0,0-1 1 0 0,-1 0-1 0 0,1 0 1 0 0,0-1 0 0 0,4-1-22 0 0,88-29 256 0 0,-80 27-182 0 0,0 1 0 0 0,13 0-74 0 0,-14 1 43 0 0,-1 2-27 0 0,0 0 0 0 0,0 2 0 0 0,0 0 0 0 0,0 0 0 0 0,5 3-16 0 0,24 1-5 0 0,80 0 5 0 0,-117-5 0 0 0,1-1 0 0 0,0 0-1 0 0,0-1 1 0 0,3-1 0 0 0,-2 1 4 0 0,0 0 0 0 0,-1 1 0 0 0,7 0-4 0 0,3 0 57 0 0,0-2 0 0 0,-1 0 0 0 0,1-1 0 0 0,-1-1 0 0 0,0 0 1 0 0,18-9-58 0 0,-25 9 19 0 0,3 1-8 0 0,-1 2-11 0 0,7 2 0 0 0,10 0 0 0 0,20 2 0 0 0,-47-1 0 0 0,1-1 0 0 0,-1 0 0 0 0,1 0 0 0 0,-1 0 0 0 0,3-1 0 0 0,44-2 0 0 0,-30 2 0 0 0,0-1 0 0 0,1 0 0 0 0,-1-2 0 0 0,-1 0 0 0 0,14-5 0 0 0,-32 8 0 0 0,0 0 0 0 0,1 0-1 0 0,-1 0 1 0 0,1 0 0 0 0,0 1 0 0 0,-1-1-1 0 0,1 1 1 0 0,-1 0 0 0 0,1 0 0 0 0,0 0 0 0 0,1 0 0 0 0,-1 0 1 0 0,-1 0 0 0 0,1 1 1 0 0,-1-1-1 0 0,1 0 1 0 0,0-1-1 0 0,-1 1 1 0 0,1 0-1 0 0,-1-1 1 0 0,2 0-2 0 0,33-7 15 0 0,-19 4-8 0 0,0 0-1 0 0,0 1 0 0 0,1 1 1 0 0,-1 1-1 0 0,1 0 0 0 0,4 2-6 0 0,-17 0 0 0 0,0 0 0 0 0,0 1 0 0 0,1 0 0 0 0,0 1 0 0 0,23 5 0 0 0,-13-4 0 0 0,-12-3 0 0 0,0 0 0 0 0,0 0 0 0 0,0 0 0 0 0,0-1 0 0 0,0 0 0 0 0,-1 0 0 0 0,1 0 0 0 0,3-1 0 0 0,40-1 0 0 0,-32 1 0 0 0,-9 0 0 0 0,-1 0 0 0 0,1 1 0 0 0,0 0 0 0 0,-1 1 0 0 0,1-1 0 0 0,2 2 0 0 0,6-1 0 0 0,127-10 0 0 0,-100 11 0 0 0,-28-1 0 0 0,0-1 0 0 0,-1 0 0 0 0,1 0 0 0 0,0-1 0 0 0,3-2 0 0 0,6-2 0 0 0,1 1 0 0 0,-1 1 0 0 0,1 2 0 0 0,0 0 0 0 0,0 1 0 0 0,0 1 0 0 0,0 2 0 0 0,0 0 0 0 0,12 4 0 0 0,-27-4 0 0 0,0-1 0 0 0,0-1 0 0 0,0 0 0 0 0,0 0 0 0 0,0-1 0 0 0,0 0 0 0 0,0-1 0 0 0,4 0 0 0 0,63-5 0 0 0,-38 0 0 0 0,-12 2 0 0 0,-1-1 0 0 0,25-9 0 0 0,-19 0 20 0 0,-26 11-16 0 0,0 0 1 0 0,0 0 0 0 0,1 1 0 0 0,-1 0 0 0 0,1 0 0 0 0,-1 1 0 0 0,1-1 0 0 0,-1 1 0 0 0,4 0-5 0 0,0 0 0 0 0,0 1 0 0 0,0 0 0 0 0,0 0 0 0 0,0 1 0 0 0,0 0 0 0 0,0 0 0 0 0,0 1 0 0 0,4 2 0 0 0,-10-2 0 0 0,1-1 0 0 0,0 0 0 0 0,0 0 0 0 0,0 0 0 0 0,0 0 0 0 0,0 0 0 0 0,0-1 0 0 0,4 0 0 0 0,6 2 0 0 0,53 21 0 0 0,-56-20-4 0 0,-1 1-1 0 0,0 0 1 0 0,-1 0-1 0 0,1 1 1 0 0,3 3 4 0 0,-2-1-11 0 0,1-1 1 0 0,0 0 0 0 0,2 0 10 0 0,27 13-13 0 0,-33-15 13 0 0,0 0 1 0 0,0 0-1 0 0,0-1 0 0 0,0 0 1 0 0,1-1-1 0 0,-1 0 0 0 0,8 1 0 0 0,9 3-20 0 0,-21-5 16 0 0,-1 0 0 0 0,0 0 0 0 0,1 0 0 0 0,-1 0 0 0 0,1-1 0 0 0,-1 0 0 0 0,1 1 0 0 0,0-1 0 0 0,-1-1 0 0 0,1 1 0 0 0,1-1 4 0 0,1 0 0 0 0,1 1 0 0 0,0-1 0 0 0,0 1 0 0 0,0 1 0 0 0,0-1 0 0 0,4 2 0 0 0,-2-1 0 0 0,0-1 0 0 0,1 1 0 0 0,7-2 0 0 0,17-2-18 0 0,0 1 0 0 0,18 1 18 0 0,-40 2-4 0 0,0 0 0 0 0,0 1 0 0 0,-1 0 0 0 0,1 1 0 0 0,0 0 0 0 0,-1 0 0 0 0,0 1 0 0 0,0 1 0 0 0,0 0 4 0 0,36 16-71 0 0,-35-17 34 0 0,0 2 0 0 0,0-1 0 0 0,-1 1 0 0 0,0 1 0 0 0,2 1 37 0 0,-3 0-36 0 0,-5-3 5 0 0,0-1 1 0 0,1 0 0 0 0,-1-1 0 0 0,1 1 0 0 0,0-1 0 0 0,0 0 0 0 0,0 0 0 0 0,0-1-1 0 0,0 1 1 0 0,0-1 0 0 0,2-1 30 0 0,4 0 12 0 0,-10-1-2 0 0,0-1-1 0 0,0 0 1 0 0,0 1-1 0 0,-1-1 1 0 0,1 0-1 0 0,0 0 1 0 0,0 0-1 0 0,-1 0 1 0 0,1-1-1 0 0,0 1 1 0 0,-1 0-1 0 0,1-1 1 0 0,-1 1-1 0 0,0-1 0 0 0,1 0-9 0 0,4-4 34 0 0,7-4 53 0 0,-7 4 4 0 0,0 1-1 0 0,1 1 1 0 0,0-1 0 0 0,0 1-1 0 0,1 0-90 0 0,-4 1-53 0 0,1 1-1 0 0,-1 0 1 0 0,1 1-1 0 0,0-1 1 0 0,0 1-1 0 0,0 0 1 0 0,0 0 0 0 0,0 0-1 0 0,0 1 1 0 0,0-1-1 0 0,0 1 1 0 0,3 1 53 0 0,-7-1-14 0 0,0 0-1 0 0,0 1 1 0 0,0-1 0 0 0,-1 0-1 0 0,1 1 1 0 0,0-1 0 0 0,0 1-1 0 0,0-1 1 0 0,0 1 0 0 0,-1 0 0 0 0,1-1-1 0 0,0 1 1 0 0,0 0 14 0 0,2 2-37 0 0,1-1-1 0 0,7 2-197 0 0,6-4 161 0 0,-13-4 82 0 0,-2 2-13 0 0,2 0 13 0 0,-1-1 0 0 0,1 0 0 0 0,0 0-1 0 0,-1 0 1 0 0,1-1 0 0 0,-1 1 0 0 0,2-4-8 0 0,-1 2 20 0 0,-3 3 33 0 0,-1 2 15 0 0,12-23 123 0 0,-11 21-163 0 0,-1 2-104 0 0,0 0-83 0 0,1 1 116 0 0,0-1 0 0 0,0 0 0 0 0,0 1-1 0 0,0-1 1 0 0,0 1 0 0 0,1-1 0 0 0,-1 1 0 0 0,0 0-1 0 0,-1-1 1 0 0,1 1 0 0 0,0 0 0 0 0,0 0 0 0 0,0 0-1 0 0,0 0 1 0 0,0 0 43 0 0,8 8-86 0 0,17 14-98 0 0,9 0-270 0 0,-33-21 350 0 0,-2-2-13 0 0,3 0 71 0 0,-1 0-1 0 0,0-1 1 0 0,1 1 0 0 0,-1 0-1 0 0,0-1 1 0 0,1 1 0 0 0,-1-1 0 0 0,0 0-1 0 0,0 1 1 0 0,0-1 0 0 0,0 0-1 0 0,0 0 1 0 0,0-1 0 0 0,2 0 46 0 0,0-2-155 0 0,1 0 1 0 0,-1-1-1 0 0,0 1 1 0 0,3-5 154 0 0,-5 7-57 0 0,8-10-998 0 0,3 2-3286 0 0,-1 1-1391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1:4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1839 0 0,'0'0'160'0'0,"0"0"-160"0"0,0 0 0 0 0,0 0 0 0 0,0 0 1216 0 0,0 0 216 0 0,-13 14 40 0 0,13-14 0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2:4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24 163 8031 0 0,'0'0'366'0'0,"0"0"-5"0"0,-2-1-230 0 0,-17-13 757 0 0,17 13 92 0 0,2 1 48 0 0,0-2-110 0 0,8-25-183 0 0,-5 16-790 0 0,0 1-1 0 0,0 0 0 0 0,1 0 0 0 0,1 0 0 0 0,-1 1 0 0 0,2-1 0 0 0,2-2 56 0 0,-6 9-40 0 0,0 0-1 0 0,0 0 0 0 0,1 0 0 0 0,-1 0 1 0 0,1 1-1 0 0,0-1 0 0 0,0 1 1 0 0,0 0-1 0 0,0 0 0 0 0,0 0 0 0 0,1 0 1 0 0,-1 1-1 0 0,3-2 41 0 0,-4 3-27 0 0,0-1 1 0 0,0 1-1 0 0,1 0 0 0 0,-1-1 1 0 0,0 1-1 0 0,1 0 0 0 0,-1 0 1 0 0,0 1-1 0 0,0-1 0 0 0,1 0 1 0 0,-1 1-1 0 0,0-1 0 0 0,1 1 27 0 0,15 2-176 0 0,-15-3 58 0 0,1 0-1 0 0,-1 0 1 0 0,0 0-1 0 0,1 0 1 0 0,-1 1-1 0 0,1-1 1 0 0,-1 1-1 0 0,1 0 119 0 0,0 1-188 0 0,1 0 23 0 0,0 0 1 0 0,1 0 0 0 0,-1 0-1 0 0,0 1 1 0 0,-1 0-1 0 0,1 0 1 0 0,0 0-1 0 0,1 3 165 0 0,30 31-1368 0 0,-34-35 1091 0 0,0-1 181 0 0,7 5 129 0 0,-5-4 110 0 0,-3 0 138 0 0,1-1-1 0 0,0 0 1 0 0,0 0-1 0 0,0 0 0 0 0,0 0 1 0 0,0 0-1 0 0,0-1 0 0 0,0 1 1 0 0,0-1-1 0 0,0 1 1 0 0,0-1-1 0 0,0 0 0 0 0,1 1-280 0 0,15 1 159 0 0,-11-2-118 0 0,17-4-59 0 0,25-3-36 0 0,-46 6 54 0 0,0 1 0 0 0,0 0 0 0 0,0 0 0 0 0,0 0 0 0 0,0 0 0 0 0,0 0 0 0 0,0 1 0 0 0,0-1 0 0 0,0 1 0 0 0,1 0 0 0 0,7 2 0 0 0,-3-3 0 0 0,7 2 0 0 0,15 13 0 0 0,-28-14 0 0 0,11 5 0 0 0,-1-1 0 0 0,1 1 0 0 0,1-2 0 0 0,-1 0 0 0 0,1 0 0 0 0,0-2 0 0 0,-10 0 76 0 0,1-1-1 0 0,-1 0 1 0 0,0 0 0 0 0,1-1-1 0 0,-1 0 1 0 0,1 1-1 0 0,-1-1 1 0 0,1-1-1 0 0,-1 1-75 0 0,5-1 256 0 0,-7 1-197 0 0,-1 0-1 0 0,0-1 1 0 0,1 1-1 0 0,-1 0 1 0 0,0-1-1 0 0,0 1 1 0 0,1-1-1 0 0,-1 0 1 0 0,0 1-1 0 0,0-1 1 0 0,0 0-1 0 0,0 0 1 0 0,0 1-1 0 0,0-2-58 0 0,7-3 293 0 0,20-7 995 0 0,-6 3-1152 0 0,-17 9-138 0 0,1 0 4 0 0,0-2-11 0 0,1 0-1 0 0,-1 1 0 0 0,1 0 1 0 0,0 1-1 0 0,-1 0 1 0 0,1 0-1 0 0,0 0 0 0 0,-1 1 1 0 0,1-1-1 0 0,0 2 0 0 0,0-1 10 0 0,22 4-302 0 0,-22-3 244 0 0,-4-1 41 0 0,0-1 0 0 0,0 1 0 0 0,0-1 0 0 0,0 0 0 0 0,1 0-1 0 0,-1 0 1 0 0,0 0 0 0 0,0 0 0 0 0,0-1 0 0 0,3 0 17 0 0,10-1-11 0 0,-1 0 11 0 0,0 0 0 0 0,1-1 0 0 0,0 2 0 0 0,0 2 0 0 0,14 5 0 0 0,-27-5 0 0 0,0-1 0 0 0,0 1 0 0 0,0-1 0 0 0,0 0 0 0 0,0 0 0 0 0,0 0 0 0 0,0 0 0 0 0,0 0 0 0 0,2-1 0 0 0,7 1 0 0 0,-6 0 0 0 0,-1-1 0 0 0,1 1 0 0 0,-1-1 0 0 0,0 0 0 0 0,1 0 0 0 0,-1 0 0 0 0,0-1 0 0 0,0 0 0 0 0,41-7 0 0 0,-24 3 0 0 0,-18 4 0 0 0,0 1 0 0 0,1 0 0 0 0,-1 0 0 0 0,0 0 0 0 0,1 0 0 0 0,-1 1 0 0 0,0 0 0 0 0,1 0 0 0 0,-1 0 0 0 0,1 0 0 0 0,-1 1 0 0 0,0-1 0 0 0,1 1 0 0 0,-1 0 0 0 0,1 1 0 0 0,22 5-117 0 0,0-2 0 0 0,7 0 117 0 0,-28-4-14 0 0,0 0 0 0 0,1-1 0 0 0,-1 1 0 0 0,0-1 0 0 0,0-1 0 0 0,2 0 14 0 0,4 0-15 0 0,26-3-47 0 0,-17 2 20 0 0,0 0-1 0 0,11 1 43 0 0,-4 2-11 0 0,-4-1-15 0 0,0 0-1 0 0,15-4 27 0 0,-13 3 0 0 0,-22 2 0 0 0,18 3 0 0 0,-17-1 0 0 0,0 0 0 0 0,27 11 3 0 0,-7 2-16 0 0,-20-13-8 0 0,20 7-12 0 0,-9-5 44 0 0,0-4 32 0 0,-11-2-38 0 0,-1-2-3 0 0,20-3 225 0 0,-9 2-157 0 0,-3 2-60 0 0,2 3-10 0 0,0 2 0 0 0,-10-2 34 0 0,0-1 0 0 0,-1 1 0 0 0,1-1 0 0 0,-1 0 1 0 0,1 0-1 0 0,0 0 0 0 0,-1 0 0 0 0,1-1 0 0 0,-1 1 0 0 0,1-1 0 0 0,-1 0 0 0 0,3-1-34 0 0,6-2 103 0 0,-4 2 16 0 0,-6 1-39 0 0,1 1-15 0 0,0-1-44 0 0,1 0-4 0 0,15 5 63 0 0,23 8-98 0 0,-33-12-44 0 0,-8 0 62 0 0,1 0 0 0 0,-1 0 0 0 0,1 0 1 0 0,-1-1-1 0 0,0 1 0 0 0,1 0 0 0 0,-1 1 0 0 0,1-1 0 0 0,-1 0 1 0 0,0 0-1 0 0,1 1 0 0 0,-1-1 0 0 0,1 0 0 0 0,0 1 0 0 0,5 1-30 0 0,1-1 1 0 0,0 1-1 0 0,0-2 0 0 0,0 1 0 0 0,0-1 0 0 0,7-1 30 0 0,10 0-741 0 0,13-6-989 0 0,-36 6 964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2:4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9 206 1839 0 0,'-1'-2'336'0'0,"-1"-5"514"0"0,1 1-1 0 0,-1-1 0 0 0,1 1 1 0 0,0-1-1 0 0,1 0 0 0 0,-1 1 0 0 0,1-1 1 0 0,1-2-850 0 0,2-19-216 0 0,0-11 541 0 0,-3 37-242 0 0,0 2-81 0 0,0 0 0 0 0,1 0 0 0 0,-1 0 0 0 0,0 0 0 0 0,0 0-1 0 0,0 0 1 0 0,0 0 0 0 0,0 0 0 0 0,0 0 0 0 0,0 0 0 0 0,0 0 0 0 0,0 0 0 0 0,0 0 0 0 0,0 0 0 0 0,0 0-1 0 0,1 0 1 0 0,-1-1 0 0 0,0 1 0 0 0,0 0 0 0 0,0 0 0 0 0,0 0 0 0 0,0 0 0 0 0,0 0 0 0 0,0 0 0 0 0,0 0 0 0 0,0 0-1 0 0,0 0 1 0 0,0 0 0 0 0,0 0 0 0 0,0 0 0 0 0,0-1 0 0 0,0 1 0 0 0,0 0 0 0 0,0 0 0 0 0,0 0 0 0 0,0 0-1 0 0,0 0 1 0 0,0 0 0 0 0,0 0 0 0 0,0 0 0 0 0,0 0 0 0 0,0 0 0 0 0,0-1 0 0 0,0 1 0 0 0,0 0 0 0 0,0 0-1 0 0,0 0 1 0 0,0 0 0 0 0,0 0 0 0 0,0 0 0 0 0,0 0 0 0 0,0 0 0 0 0,0 0 0 0 0,-1 0 0 0 0,1 0 0 0 0,0 0 0 0 0,0 0-1 0 0,0 0 1 0 0,0-1-2 0 0,0-5-123 0 0,0 5 241 0 0,1 1-1 0 0,0-1 0 0 0,0 1 1 0 0,-1-1-1 0 0,1 1 0 0 0,0 0 1 0 0,0-1-1 0 0,0 1 0 0 0,-1 0 1 0 0,1 0-1 0 0,0 0 0 0 0,0 0 1 0 0,0 0-1 0 0,0 0 0 0 0,0 0 1 0 0,-1 0-1 0 0,1 0 0 0 0,0 0-117 0 0,12 0 0 0 0,-3 1 0 0 0,12 10 0 0 0,-8-8 0 0 0,7-1 78 0 0,-17-3-22 0 0,-2-1 2 0 0,1 2 133 0 0,-1-1-6 0 0,38-13 2198 0 0,-38 13-2102 0 0,-2 1-26 0 0,14-2 98 0 0,-11 3-273 0 0,-1 0-67 0 0,19-2 65 0 0,-18 1-74 0 0,-1 0 1 0 0,1 0-1 0 0,-1 0 0 0 0,1 1 1 0 0,-1-1-1 0 0,1 1 0 0 0,-1 0 1 0 0,1 0-1 0 0,-1 0 0 0 0,0 0 1 0 0,1 0-5 0 0,4 2 5 0 0,14 4-5 0 0,-19-6 0 0 0,22 3 0 0 0,76 24 0 0 0,-76-21 0 0 0,25 9 0 0 0,-27-11 0 0 0,-17-6 0 0 0,-1 0 0 0 0,8 0 103 0 0,0-1 0 0 0,-1 0-1 0 0,0 0 1 0 0,1-1-1 0 0,-1-1 1 0 0,0 0 0 0 0,2-1-103 0 0,17-10 1156 0 0,23-15-1156 0 0,-9 5 276 0 0,-32 19-213 0 0,0 0 0 0 0,1 0-1 0 0,0 1 1 0 0,1 0 0 0 0,-1 2 0 0 0,2-1-63 0 0,-6 2-1 0 0,-1 1 0 0 0,1 1 1 0 0,-1-1-1 0 0,1 1 0 0 0,-1 1 0 0 0,1-1 1 0 0,-1 1-1 0 0,1 1 0 0 0,-1 0 0 0 0,6 2 1 0 0,22 7-210 0 0,-1 3-1 0 0,-1 0 0 0 0,0 3 1 0 0,23 14 210 0 0,-55-29 33 0 0,0-1 0 0 0,0 1 1 0 0,0-1-1 0 0,0 0 0 0 0,0 0 1 0 0,1 0-1 0 0,-1 0 0 0 0,0 0 1 0 0,1 0-1 0 0,-1-1 0 0 0,1 1 1 0 0,-1-1-1 0 0,1 1 0 0 0,-1-1 1 0 0,1 0-1 0 0,-1 0 0 0 0,1 0 1 0 0,-1-1-1 0 0,1 1 0 0 0,-1-1 1 0 0,1 1-1 0 0,-1-1 0 0 0,0 0 1 0 0,1 0-1 0 0,-1 0 0 0 0,0 0 1 0 0,0 0-1 0 0,0 0 0 0 0,1-1 1 0 0,-1 1-1 0 0,0-1 0 0 0,1-1-33 0 0,43-40 1558 0 0,-43 41-1552 0 0,0-1 1 0 0,1 1 0 0 0,-1 0 0 0 0,1 0-1 0 0,0 0 1 0 0,-1 1 0 0 0,1-1 0 0 0,0 1 0 0 0,0 0-1 0 0,0 0 1 0 0,0 0 0 0 0,0 1 0 0 0,3-1-7 0 0,4 0-6 0 0,-6-1-6 0 0,1 1 0 0 0,-1 0 0 0 0,1 1 0 0 0,0 0 0 0 0,-1 0 0 0 0,1 0 0 0 0,0 0 0 0 0,-1 1 0 0 0,1 0 0 0 0,0 0 0 0 0,-1 1 0 0 0,2 0 12 0 0,20 7-213 0 0,-15-6 68 0 0,0 1-1 0 0,0 0 1 0 0,-1 1 145 0 0,14 7-466 0 0,0-1 0 0 0,12 3 466 0 0,-20-8-132 0 0,-1 0 117 0 0,-1-2 15 0 0,-12-3 27 0 0,0 0 0 0 0,0 0 1 0 0,0-1-1 0 0,-1 1 0 0 0,1-1 0 0 0,0 1 0 0 0,0-1 0 0 0,0 0 0 0 0,0-1 0 0 0,0 1 0 0 0,0 0 1 0 0,0-1-1 0 0,0 0 0 0 0,0 1 0 0 0,0-1 0 0 0,0 0-27 0 0,3-2 60 0 0,16-6 188 0 0,-1 0-126 0 0,8 5-52 0 0,-21 4-73 0 0,1 0 1 0 0,-1 0-1 0 0,1 0 1 0 0,0 1 0 0 0,-1 1-1 0 0,1-1 1 0 0,0 1 2 0 0,60 20-432 0 0,-27-7 139 0 0,-9-4 119 0 0,-21-6 532 0 0,0-1-1 0 0,0-1 1 0 0,0 0-1 0 0,1 0 1 0 0,4 0-358 0 0,-8-3-75 0 0,0 1 1 0 0,-1-1-1 0 0,1-1 1 0 0,0 1 0 0 0,1-2 74 0 0,1 1-355 0 0,13-3-573 0 0,8-3 841 0 0,18-4 87 0 0,-20 6 0 0 0,-26 4 0 0 0,21 0 0 0 0,12-2 0 0 0,7-3 0 0 0,-35 6 0 0 0,26-7 0 0 0,-14 3 0 0 0,-14 3 0 0 0,-1-1 0 0 0,1 0 0 0 0,-1 0 0 0 0,1 0 0 0 0,-1 0 0 0 0,0-1 0 0 0,0 0 0 0 0,0-1 0 0 0,4-3 0 0 0,26-11 0 0 0,-23 11 0 0 0,1 4 0 0 0,-11 3-6 0 0,1-1 0 0 0,0 1 0 0 0,-1 0 0 0 0,1 0 0 0 0,0 0 1 0 0,-1 0-1 0 0,1 1 0 0 0,0 0 0 0 0,-1 0 0 0 0,1 0 0 0 0,-1 0 0 0 0,1 0 0 0 0,-1 1 0 0 0,1-1 0 0 0,-1 1 0 0 0,0 0 0 0 0,0 0 0 0 0,0 0 0 0 0,0 0 0 0 0,0 1 0 0 0,2 2 6 0 0,26 19-289 0 0,-30-23 177 0 0,24 10-542 0 0,26 4-2507 0 0,-49-14 1918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11:5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66 14279 0 0,'-22'-2'632'0'0,"6"-1"136"0"0,-3-2-616 0 0,1-3-152 0 0,4 1 0 0 0,2 2 0 0 0,1 0-80 0 0,11 5-48 0 0,-11-9 0 0 0,11 9-8 0 0,-7-9-792 0 0,7 9-152 0 0,-3-12-32 0 0,3 12-3896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2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3084 2303 0 0,'2'-1'167'0'0,"7"-2"-91"0"0,-6 2 137 0 0,3 0 131 0 0,1 0-1 0 0,0 1 1 0 0,-1 0-1 0 0,7 0-343 0 0,-4 0 250 0 0,-6 0-140 0 0,-1 0-1 0 0,1 1 1 0 0,0-1-1 0 0,-1 0 0 0 0,1 1 1 0 0,-1-1-1 0 0,1 1 0 0 0,-1 0 1 0 0,1 0-1 0 0,1 0-109 0 0,-2 1 119 0 0,0-1 0 0 0,1-1-1 0 0,-1 1 1 0 0,1 0 0 0 0,-1-1 0 0 0,0 1-1 0 0,1-1 1 0 0,-1 0 0 0 0,1 0 0 0 0,2 0-119 0 0,8-1 814 0 0,-1-1 1 0 0,1-1-1 0 0,-1 0 0 0 0,0 0 1 0 0,4-3-815 0 0,22-11 1323 0 0,-28 12-985 0 0,-1 1 1 0 0,0 0-1 0 0,1 0 0 0 0,0 1 0 0 0,0 0 0 0 0,0 1 0 0 0,0 0 0 0 0,1 0 0 0 0,-1 1-338 0 0,34-1 600 0 0,10 0-453 0 0,7 3-19 0 0,11-4-128 0 0,-28-2 57 0 0,-32 3-34 0 0,1 0-1 0 0,0 1 1 0 0,9 1-23 0 0,-8 0 0 0 0,-1-1 0 0 0,0 0 0 0 0,2-1 0 0 0,26-2 0 0 0,104-8 0 0 0,-104 9-2 0 0,-24 1 8 0 0,0 1 1 0 0,7 0-7 0 0,-4 1 69 0 0,-1-1 0 0 0,0-1 0 0 0,0-1 0 0 0,3-2-69 0 0,45-5 113 0 0,23 0 19 0 0,-21 2-34 0 0,19 2-98 0 0,-49 5 1 0 0,0-2 1 0 0,0-1-1 0 0,-1-3 1 0 0,0 0-1 0 0,0-3 1 0 0,-1-1-1 0 0,27-12-1 0 0,-12 1-2 0 0,62-28 15 0 0,-83 36 5 0 0,1 2-1 0 0,0 1 1 0 0,28-5-18 0 0,13-5 0 0 0,122-48 0 0 0,16-17 0 0 0,-26 10 0 0 0,-12 14 0 0 0,-88 34 0 0 0,-1-4 0 0 0,32-19 0 0 0,-81 32 0 0 0,0-1 0 0 0,-2-2 0 0 0,0-1 0 0 0,-2-2 0 0 0,0-1 0 0 0,14-17 0 0 0,28-35 64 0 0,3-10-64 0 0,-27 28 0 0 0,-11 15 54 0 0,13-23-54 0 0,13-29 4 0 0,-18 24 31 0 0,4 2 0 0 0,11-7-35 0 0,-30 41 0 0 0,-20 22 0 0 0,1 0 0 0 0,0 1 0 0 0,1 1 0 0 0,1 0 0 0 0,3-1 0 0 0,22-19 0 0 0,14-9 0 0 0,-46 37 0 0 0,0 1 0 0 0,0 0 0 0 0,0 0 0 0 0,1 1 0 0 0,-1 0 0 0 0,9-2 0 0 0,-12 4 5 0 0,8-2 10 0 0,1 0-1 0 0,-1-1 1 0 0,0 0 0 0 0,0-1 0 0 0,0 0 0 0 0,-1-1 0 0 0,0 0 0 0 0,0-1 0 0 0,1-1-15 0 0,28-24 481 0 0,-1-3-1 0 0,-2 0 1 0 0,-2-3 0 0 0,16-22-481 0 0,-18 18 62 0 0,19-27 38 0 0,5-7-100 0 0,-48 65 0 0 0,1 0 0 0 0,0 1 0 0 0,1 0 0 0 0,0 0 0 0 0,1 1 0 0 0,3-2 0 0 0,13-10-12 0 0,35-25-48 0 0,3-6 59 0 0,-16 13 13 0 0,62-47 49 0 0,24-21-133 0 0,-123 96 72 0 0,12-11 0 0 0,0 1 0 0 0,20-10 0 0 0,4 4 0 0 0,1 3 0 0 0,2 2 0 0 0,9-1 0 0 0,-41 15 0 0 0,-18 7 0 0 0,24-9 0 0 0,0 1 0 0 0,0 1 0 0 0,1 1 0 0 0,0 1 0 0 0,2 1 0 0 0,95-15-40 0 0,-59 9 3 0 0,-48 9-1 0 0,0 1 1 0 0,6 0 37 0 0,-8 1-28 0 0,1-1 0 0 0,10-2 28 0 0,52-7 0 0 0,-38 4 0 0 0,-36 5 0 0 0,0 1 0 0 0,0-1 0 0 0,1 0 0 0 0,-1 0 0 0 0,4-2 0 0 0,15-5 0 0 0,30-12 0 0 0,11 1 0 0 0,-12 7 87 0 0,2 3-87 0 0,31-7 41 0 0,-57 10 15 0 0,0 3 1 0 0,5 0-57 0 0,-3 0 30 0 0,-13 2-33 0 0,0 1 0 0 0,1 0 0 0 0,-1 2 0 0 0,0 0 0 0 0,1 1 1 0 0,12 4 2 0 0,-2 1-50 0 0,-15-4 49 0 0,1 0-1 0 0,-1-1 1 0 0,9 0 1 0 0,2 1 0 0 0,-16-3 0 0 0,1 0 0 0 0,0 0 0 0 0,0 0 0 0 0,0-1 0 0 0,2-1 0 0 0,-4 1 0 0 0,0 0 0 0 0,-1 0 0 0 0,1 1 0 0 0,0 0 0 0 0,0 0 0 0 0,-1 1 0 0 0,7 1 0 0 0,14 4 0 0 0,14 5 0 0 0,5 0 0 0 0,-15-6 10 0 0,-2-1-51 0 0,0-1 0 0 0,4-1 41 0 0,-11-1 0 0 0,-1 0 0 0 0,1 1 0 0 0,-1 2 0 0 0,6 1 0 0 0,-19-3 0 0 0,0 1 0 0 0,0-1 0 0 0,0 2 0 0 0,-1-1 0 0 0,2 2 0 0 0,14 8 0 0 0,-9-5 0 0 0,-1 0 0 0 0,0 1 0 0 0,11 10 0 0 0,-8-6 0 0 0,17 11 0 0 0,53 36 0 0 0,-43-35 0 0 0,2-1 0 0 0,33 11 0 0 0,-56-28 0 0 0,0 0 0 0 0,5-1 0 0 0,36 13 0 0 0,-13-6 0 0 0,-37-10 0 0 0,1-1 0 0 0,11 6 0 0 0,28 13 0 0 0,17 8 0 0 0,-2 2 0 0 0,-28-6 0 0 0,-31-19 0 0 0,1-1 0 0 0,-1 0 0 0 0,1 0 0 0 0,8 2 0 0 0,-9-4 0 0 0,-2-2 0 0 0,0 1 0 0 0,0 0 0 0 0,0 1 0 0 0,0 0 0 0 0,0 0 0 0 0,-1 0 0 0 0,6 5 0 0 0,-2 0 0 0 0,-2 0 0 0 0,1-1 0 0 0,1 0 0 0 0,0-1 0 0 0,0 0 0 0 0,0-1 0 0 0,91 54 0 0 0,-59-37 0 0 0,-21-10 0 0 0,1-1 0 0 0,14 4 0 0 0,-12-7 0 0 0,14 6 0 0 0,-1-2 0 0 0,32 7 0 0 0,-50-16 0 0 0,-1 2 0 0 0,0 0 0 0 0,0 0 0 0 0,0 2 0 0 0,-1 1 0 0 0,0 0 0 0 0,-1 1 0 0 0,13 9 0 0 0,0 4 0 0 0,-1 2 0 0 0,-1 1 0 0 0,0 2 0 0 0,3 3 0 0 0,33 26 0 0 0,48 41 0 0 0,-66-60 0 0 0,-2 2 0 0 0,1 5 0 0 0,-12-13 0 0 0,2 0 32 0 0,1-1 0 0 0,30 20-32 0 0,32 28 0 0 0,-63-49 0 0 0,2-2 0 0 0,0-1 0 0 0,5 0 0 0 0,-12-8 0 0 0,-16-11 0 0 0,-1 0 0 0 0,12 5 0 0 0,45 15 0 0 0,-30-12 0 0 0,14 9 0 0 0,-38-19 16 0 0,0 0 0 0 0,0-1 0 0 0,1 0 0 0 0,12 1-16 0 0,27 9 11 0 0,81 23 42 0 0,-85-21-53 0 0,-2 3 0 0 0,28 15 0 0 0,-14-6 0 0 0,-29-18 0 0 0,4 3 0 0 0,3 5 0 0 0,0-1 0 0 0,42 11 0 0 0,-59-21 0 0 0,-15-4 19 0 0,-1-1-1 0 0,1-1 0 0 0,0 0 1 0 0,-1 0-1 0 0,5 0-18 0 0,10 0 66 0 0,-1 1 0 0 0,0 2 0 0 0,0 0 0 0 0,22 8-66 0 0,-21-6 12 0 0,-9-2-12 0 0,1 0 0 0 0,-1 1 0 0 0,1 1 0 0 0,8 4 0 0 0,-16-10 0 0 0,0 0 0 0 0,116 29 0 0 0,-83-19-45 0 0,-31-7 43 0 0,1-1-1 0 0,-1-1 1 0 0,1 0 0 0 0,0 0-1 0 0,-1-1 1 0 0,1 0 0 0 0,0-1-1 0 0,0 0 3 0 0,4-1-1 0 0,-7 1 0 0 0,0-1-1 0 0,0 0 0 0 0,0-1 1 0 0,0 1-1 0 0,0-1 1 0 0,6-3 1 0 0,-7 3-7 0 0,1 0 0 0 0,-1 0 0 0 0,1 1 1 0 0,0-1-1 0 0,-1 2 0 0 0,1-1 7 0 0,25-4-13 0 0,-25 3 13 0 0,1 0 0 0 0,0 1 0 0 0,0 0 0 0 0,0 0 0 0 0,0 1 0 0 0,0 0 0 0 0,6 1 0 0 0,14-1 0 0 0,-23 0 0 0 0,0-1 0 0 0,1 1 0 0 0,-1 1 0 0 0,0-1 0 0 0,0 1 0 0 0,1 0 0 0 0,3 1 0 0 0,-3 0-154 0 0,0 1-1 0 0,-1 0 0 0 0,1 0 1 0 0,-1 0-1 0 0,0 0 0 0 0,0 1 1 0 0,0 0-1 0 0,0 0 1 0 0,-1 0-1 0 0,0 1 0 0 0,4 3 155 0 0,3 7-1276 0 0,-1 0 0 0 0,0 1-1 0 0,1 5 1277 0 0,4 6-1686 0 0,1 0-3610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1839 0 0,'0'2'83'0'0,"-1"2"-45"0"0,1-1-1 0 0,-1 1 1 0 0,1 0 0 0 0,-1 0-1 0 0,0-1 1 0 0,0 1 0 0 0,-1-1-1 0 0,1 1 1 0 0,-2 2-38 0 0,-2 3 281 0 0,-8 17 914 0 0,12-24-661 0 0,1-2-330 0 0,0 0-81 0 0,0 0 182 0 0,0 0 82 0 0,0 0 18 0 0,0 0 3 0 0,0 0 0 0 0,0 0 0 0 0,0 0 0 0 0,0 0 16 0 0,0 0 67 0 0,0 0 28 0 0,0 0 7 0 0,0 0-20 0 0,0 0-96 0 0,0 0-39 0 0,0 0-10 0 0,0 0-45 0 0,0 1-303 0 0,1 0 0 0 0,-1 0 0 0 0,1 0 0 0 0,-1 0 0 0 0,1 0 1 0 0,0 0-1 0 0,-1 0 0 0 0,1 0 0 0 0,0 0 0 0 0,0-1 0 0 0,0 2-13 0 0,5 4 8 0 0,6 13 4 0 0,0 1 0 0 0,-2 1 0 0 0,0 0 0 0 0,-1 0 0 0 0,1 6-12 0 0,2 3 0 0 0,1 0 0 0 0,3 3 0 0 0,0-3 0 0 0,9 31 0 0 0,-18-42 0 0 0,0-1 0 0 0,-1 0 0 0 0,-1 1 0 0 0,0 0 0 0 0,-1 3 0 0 0,-2-1-11 0 0,0-4-25 0 0,1 0 0 0 0,0 0 1 0 0,1-1-1 0 0,3 11 36 0 0,0-6-29 0 0,-1 1 1 0 0,-2-1-1 0 0,2 15 29 0 0,-3-15-2 0 0,0 3-133 0 0,-1 0 1 0 0,-2 1 0 0 0,0 9 134 0 0,0 34-440 0 0,0-65 400 0 0,0 1 0 0 0,0-1 0 0 0,1 1 1 0 0,-1-1-1 0 0,1 0 0 0 0,0 1 0 0 0,0-1 0 0 0,0 0 0 0 0,1 0 1 0 0,-1 1-1 0 0,1-1 0 0 0,0 0 0 0 0,-1 0 0 0 0,1-1 0 0 0,1 1 1 0 0,-1 0-1 0 0,0-1 0 0 0,1 1 0 0 0,-1-1 0 0 0,1 0 0 0 0,0 0 0 0 0,0 0 1 0 0,0 0-1 0 0,0 0 0 0 0,0 0 0 0 0,0-1 0 0 0,0 0 0 0 0,0 1 1 0 0,1-1-1 0 0,-1-1 0 0 0,0 1 0 0 0,1 0 0 0 0,-1-1 0 0 0,4 1 40 0 0,15-4-336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0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207 343 11975 0 0,'0'0'267'0'0,"0"0"42"0"0,0 0 17 0 0,0 1-28 0 0,1 0-256 0 0,-1 0-1 0 0,1 0 0 0 0,-1 0 0 0 0,0-1 1 0 0,1 1-1 0 0,-1 0 0 0 0,0 0 1 0 0,0 0-1 0 0,1 0 0 0 0,-1 0 1 0 0,0 0-1 0 0,0 0 0 0 0,0 0 0 0 0,0 0 1 0 0,0 0-1 0 0,0 0 0 0 0,-1 0 1 0 0,1-1-1 0 0,0 1 0 0 0,0 0 1 0 0,-1 0-1 0 0,1 0-41 0 0,-2 7 1659 0 0,-20-7-123 0 0,12-4-1177 0 0,1 0 1 0 0,0 0-1 0 0,-1-1 0 0 0,1 0 0 0 0,0-1 1 0 0,-7-4-360 0 0,-14-7-12 0 0,-15-9-693 0 0,42 23 578 0 0,-1 0 0 0 0,1-1 0 0 0,-1 0-1 0 0,1 0 1 0 0,0 0 0 0 0,0 0 0 0 0,0 0 0 0 0,0 0 0 0 0,1-1 0 0 0,-1-1 127 0 0,2 3-16 0 0,0 0-1 0 0,1 0 1 0 0,-1-1 0 0 0,1 1-1 0 0,-1 0 1 0 0,1 0-1 0 0,0-1 1 0 0,0 1-1 0 0,0 0 1 0 0,0 0 0 0 0,1-1-1 0 0,-1 1 1 0 0,1 0-1 0 0,-1 0 1 0 0,1-1-1 0 0,0 1 1 0 0,0 0 0 0 0,0 0-1 0 0,0 0 1 0 0,0-1 16 0 0,4-4-282 0 0,-1 0 0 0 0,1 0 0 0 0,0 0 0 0 0,5-5 282 0 0,10-7-67 0 0,1 0-1 0 0,1 1 1 0 0,0 1-1 0 0,1 1 0 0 0,1 1 1 0 0,0 1-1 0 0,1 1 1 0 0,1 1-1 0 0,10-2 68 0 0,-23 9 200 0 0,1 1 0 0 0,0 0 0 0 0,0 1 0 0 0,0 0 0 0 0,0 1 0 0 0,1 1 0 0 0,-1 0 0 0 0,1 1 0 0 0,-1 0 0 0 0,2 2-200 0 0,-5-1 156 0 0,0 1 0 0 0,0 0-1 0 0,0 1 1 0 0,0 1 0 0 0,-1 0-1 0 0,1 0 1 0 0,-1 1 0 0 0,0 0-1 0 0,0 0 1 0 0,-1 1 0 0 0,1 1 0 0 0,-1 0-1 0 0,0 1-155 0 0,-2-2 2 0 0,-1-1 0 0 0,0 1 0 0 0,0 1 0 0 0,0-1 0 0 0,-1 1 0 0 0,0 0 0 0 0,0 0 0 0 0,1 4-2 0 0,-4-8 0 0 0,1 0 0 0 0,2 13 0 0 0,-5-14-13 0 0,0 0 0 0 0,0 0 0 0 0,0 0 0 0 0,-1 0 0 0 0,1 1 0 0 0,0-1-1 0 0,-1 0 1 0 0,1 0 0 0 0,-1 0 0 0 0,0 0 0 0 0,0 0 0 0 0,0 0 0 0 0,0 0 0 0 0,0 0 0 0 0,0-1-1 0 0,0 1 1 0 0,-1 0 0 0 0,1-1 0 0 0,-1 1 0 0 0,1-1 0 0 0,-2 2 13 0 0,-3 2-222 0 0,1 0 0 0 0,-1-1 1 0 0,0 1-1 0 0,-1-1 0 0 0,-4 2 222 0 0,-327 155-4704 0 0,331-157 4556 0 0,-1-1 0 0 0,0 0 0 0 0,0 0 0 0 0,-1-1 148 0 0,7-1-50 0 0,0-1 1 0 0,0 1-1 0 0,-1-1 0 0 0,1 0 0 0 0,0 0 0 0 0,-1 0 0 0 0,1 0 0 0 0,0 0 0 0 0,0 0 0 0 0,-1 0 1 0 0,1-1-1 0 0,0 0 0 0 0,0 1 0 0 0,0-1 0 0 0,-1 0 0 0 0,1 0 0 0 0,-1-1 50 0 0,-5-4-512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282 211 2303 0 0,'0'0'359'0'0,"1"-1"665"0"0,3-4-245 0 0,-1 1-1 0 0,0 0 0 0 0,-1-1 1 0 0,1 0-1 0 0,-1 0 1 0 0,1 0-779 0 0,-3 2 502 0 0,1 1-43 0 0,10-26 1094 0 0,-10 26-1206 0 0,2-12 1164 0 0,-3 11-1488 0 0,0 1 1 0 0,0-1-1 0 0,0 1 1 0 0,0-1 0 0 0,-1 1-1 0 0,1-1 1 0 0,-1 1 0 0 0,0-1-1 0 0,0 1 1 0 0,-1-2-24 0 0,0 0-111 0 0,0 1 1 0 0,-1-1-1 0 0,0 1 1 0 0,0 0-1 0 0,0 0 1 0 0,0 0-1 0 0,-1 0 111 0 0,-12-14-263 0 0,11 12 194 0 0,1 0-1 0 0,0 1 1 0 0,-1-1-1 0 0,0 1 1 0 0,0 1-1 0 0,-3-3 70 0 0,-1 1-91 0 0,6 3 86 0 0,0 0 0 0 0,0 0 0 0 0,0 0 0 0 0,-1 1 0 0 0,1-1 0 0 0,-1 1 0 0 0,1 0 0 0 0,-1 0 0 0 0,1 0 0 0 0,-1 0-1 0 0,0 1 1 0 0,-1-1 5 0 0,-14 0 0 0 0,15 1 0 0 0,0 0 0 0 0,-1-1 0 0 0,1 1 0 0 0,0 1 0 0 0,-1-1 0 0 0,1 0 0 0 0,0 1 0 0 0,0 0 0 0 0,-1 0 0 0 0,0 1 25 0 0,0 1 0 0 0,0-1 0 0 0,1 1-1 0 0,-1-1 1 0 0,1 1 0 0 0,-1 0-1 0 0,1 1 1 0 0,0-1 0 0 0,0 1 0 0 0,0 0-1 0 0,0 2-24 0 0,-10 7 110 0 0,12-10-86 0 0,-1-1-1 0 0,1 0 1 0 0,0 1-1 0 0,0-1 1 0 0,0 1-1 0 0,0-1 1 0 0,0 1-1 0 0,1 0 1 0 0,-1 0-1 0 0,1 0 1 0 0,0 0-1 0 0,-1 1-23 0 0,-4 19 90 0 0,0 0 0 0 0,2 1-1 0 0,0 0 1 0 0,2 0-1 0 0,0 20-89 0 0,-3 159-232 0 0,4-194 232 0 0,1 1 0 0 0,1-1 0 0 0,1 9 0 0 0,3-2 0 0 0,4-3 0 0 0,-6-12 1 0 0,0 1 1 0 0,0 0-1 0 0,0 0 0 0 0,0-1 0 0 0,1 0 0 0 0,-1 1 0 0 0,0-1 0 0 0,1-1 0 0 0,-1 1 0 0 0,1 0 1 0 0,-1-1-1 0 0,1 0 0 0 0,-1 0 0 0 0,1 0 0 0 0,-1 0 0 0 0,1 0 0 0 0,-1-1 0 0 0,3 0-1 0 0,4-1 53 0 0,0 0-1 0 0,0-1 1 0 0,0 0-1 0 0,0 0 1 0 0,8-5-53 0 0,10-7 214 0 0,-14 7-124 0 0,0 1-1 0 0,1 0 1 0 0,8-2-90 0 0,2 1-80 0 0,0-1 1 0 0,18-11 79 0 0,-40 19-102 0 0,0-1 0 0 0,0 1-1 0 0,0-1 1 0 0,-1 0 0 0 0,1 0 0 0 0,0 0 0 0 0,-1 0 0 0 0,0 0-1 0 0,0-1 1 0 0,1 1 0 0 0,-2-1 0 0 0,1 0 0 0 0,0 1 0 0 0,0-1-1 0 0,-1 0 1 0 0,1 0 0 0 0,-1-1 102 0 0,2-5 165 0 0,-1 0 0 0 0,0 0 0 0 0,0 0 0 0 0,-1 0 0 0 0,0-2-165 0 0,2-13 1073 0 0,-3 22-882 0 0,0 0-112 0 0,1-3-47 0 0,0 3 73 0 0,-1 2 15 0 0,0 0-7 0 0,0 0 7 0 0,0 0 32 0 0,0 0 10 0 0,1 2 4 0 0,4 3-133 0 0,0 0-1 0 0,-1 0 1 0 0,0 0 0 0 0,0 1-1 0 0,0-1 1 0 0,-1 1-1 0 0,1 0 1 0 0,-2 0-1 0 0,1 0 1 0 0,1 4-33 0 0,-2 1 24 0 0,0-1-1 0 0,0 1 1 0 0,-1-1-1 0 0,0 11-23 0 0,3 27-12 0 0,15 101 212 0 0,1 6 197 0 0,-14-123-316 0 0,1 1-1 0 0,2-2 1 0 0,10 24-81 0 0,-2-19 54 0 0,2-1 1 0 0,1 0-1 0 0,4 2-54 0 0,-5-7-147 0 0,-17-27 99 0 0,0 0-1 0 0,0-1 1 0 0,0 1 0 0 0,1 0-1 0 0,-1-1 1 0 0,1 1 0 0 0,-1-1-1 0 0,1 0 1 0 0,0 1 0 0 0,0-1-1 0 0,2 0 49 0 0,-4-1-189 0 0,1 0 0 0 0,-1-1-1 0 0,0 1 1 0 0,1-1 0 0 0,-1 1-1 0 0,1-1 1 0 0,-1 0 0 0 0,1 0-1 0 0,-1 0 1 0 0,1 0 0 0 0,-1 0-1 0 0,1 0 1 0 0,-1 0 0 0 0,1 0-1 0 0,-1 0 1 0 0,1-1-1 0 0,-1 1 1 0 0,1 0 0 0 0,-1-1-1 0 0,1 0 1 0 0,-1 1 0 0 0,0-1-1 0 0,1 0 1 0 0,-1 1 0 0 0,1-2 189 0 0,14-14-4414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68 9215 0 0,'-19'-17'968'0'0,"-7"-6"191"0"0,25 20-716 0 0,-1 1 0 0 0,0 0 0 0 0,0 0 0 0 0,-1 0 0 0 0,1 0 0 0 0,0 1 0 0 0,-1-1 0 0 0,1 1 0 0 0,-3-2-443 0 0,1 2 42 0 0,1-1-1 0 0,-1 1 0 0 0,0 0 0 0 0,0 0 0 0 0,0 0 1 0 0,-1 1-42 0 0,3 0-211 0 0,0 1 0 0 0,-1 0 0 0 0,1 0 0 0 0,0 0 0 0 0,0 0 0 0 0,0 0 0 0 0,1 0 0 0 0,-1 0 0 0 0,-2 2 211 0 0,4-3-45 0 0,0 0 0 0 0,-1 0-1 0 0,1 0 1 0 0,0 0 0 0 0,-1 1 0 0 0,1-1 0 0 0,0 0 0 0 0,-1 0-1 0 0,1 0 1 0 0,0 0 0 0 0,-1 1 0 0 0,1-1 0 0 0,0 0-1 0 0,0 0 1 0 0,-1 1 0 0 0,1-1 0 0 0,0 0 0 0 0,0 0 0 0 0,0 1-1 0 0,-1-1 1 0 0,1 0 0 0 0,0 1 0 0 0,0-1 0 0 0,0 0-1 0 0,0 1 46 0 0,-1-1-74 0 0,1 1 0 0 0,0-1 0 0 0,0 1 0 0 0,0-1-1 0 0,0 0 1 0 0,-1 1 0 0 0,1-1 0 0 0,0 0 0 0 0,0 1-1 0 0,-1-1 1 0 0,1 0 0 0 0,0 1 0 0 0,0-1-1 0 0,-1 0 1 0 0,1 0 0 0 0,0 1 0 0 0,-1-1 0 0 0,1 0-1 0 0,-1 0 1 0 0,1 0 0 0 0,-1 1 74 0 0,-4 2-665 0 0,0 1 0 0 0,0 0 0 0 0,0 0 1 0 0,1 1-1 0 0,-2 2 665 0 0,0-1-30 0 0,0 0 0 0 0,0 0 1 0 0,-5 3 29 0 0,-32 23 2472 0 0,37-28-2072 0 0,0 1 1 0 0,0 0-1 0 0,0 1 1 0 0,0-1-1 0 0,1 1 1 0 0,0 0-1 0 0,0 1 1 0 0,1-1-1 0 0,0 1 0 0 0,0 0-400 0 0,-9 19 430 0 0,1 0 0 0 0,-1 5-430 0 0,3-7 120 0 0,-17 32-120 0 0,26-53-16 0 0,0 0 1 0 0,0 1-1 0 0,0-1 1 0 0,0 1-1 0 0,1-1 1 0 0,0 1-1 0 0,-1-1 1 0 0,1 1-1 0 0,1 0 1 0 0,-1 1 15 0 0,0 5-47 0 0,0-8-17 0 0,3 1-21 0 0,0 1 29 0 0,0-1 0 0 0,0 1-1 0 0,1-1 1 0 0,-1 0 0 0 0,1 0 0 0 0,0-1 0 0 0,0 1-1 0 0,0-1 1 0 0,0 0 0 0 0,1 0 0 0 0,-1 0 0 0 0,0 0-1 0 0,2-1 57 0 0,2 1-82 0 0,1 0-1 0 0,0 0 0 0 0,-1-2 0 0 0,1 1 0 0 0,0-1 0 0 0,-1 0 0 0 0,2-1 83 0 0,20-3-174 0 0,0-1 1 0 0,-1-1 0 0 0,27-11 173 0 0,-48 15 3 0 0,-3 0-4 0 0,62-18-88 0 0,59-9 89 0 0,-105 26 92 0 0,0 0-1 0 0,0 1 0 0 0,0 1 1 0 0,0 1-1 0 0,0 1 1 0 0,1 1-1 0 0,-1 1 0 0 0,8 2-91 0 0,-18-1 72 0 0,0-1 0 0 0,0 2 0 0 0,-1 0-1 0 0,0 0 1 0 0,0 0 0 0 0,0 2 0 0 0,-1-1 0 0 0,0 1-1 0 0,0 0 1 0 0,3 4-72 0 0,4 5-47 0 0,-2 0 0 0 0,0 0 0 0 0,0 1 0 0 0,-2 1 0 0 0,1 2 47 0 0,0 2-1036 0 0,-2 0 0 0 0,0 1 0 0 0,-1 0 0 0 0,-1 3 1036 0 0,-3-4-1659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445 922 9871 0 0,'-31'16'777'0'0,"0"0"-152"0"0,0 1 0 0 0,1 2 0 0 0,-12 10-625 0 0,37-25 258 0 0,0-1-1 0 0,0 1 0 0 0,0-1 1 0 0,-1 0-1 0 0,1-1 0 0 0,-1 1 1 0 0,0-1-1 0 0,0 0 0 0 0,-5 0-257 0 0,8-1 89 0 0,-1 0 0 0 0,0-1 0 0 0,1 0 0 0 0,-1 0 0 0 0,0 0 0 0 0,1 0 0 0 0,-1 0 0 0 0,0-1 0 0 0,1 0 0 0 0,-1 1 0 0 0,0-1 0 0 0,1-1-1 0 0,-1 1 1 0 0,1 0 0 0 0,0-1 0 0 0,-1 0 0 0 0,1 0-89 0 0,-6-5 192 0 0,0 0 0 0 0,0-1 0 0 0,1 0-1 0 0,0-1 1 0 0,1 0 0 0 0,0 0 0 0 0,0 0 0 0 0,1-1-1 0 0,0 0 1 0 0,0 0 0 0 0,1-2-192 0 0,-11-25 479 0 0,1-2 0 0 0,-3-17-479 0 0,17 53 12 0 0,-4-15-60 0 0,1 0 0 0 0,0 0 0 0 0,2 0-1 0 0,0 0 1 0 0,1 0 0 0 0,1-1 0 0 0,0 1 0 0 0,1 0-1 0 0,2 0 1 0 0,0 0 0 0 0,0 0 0 0 0,2 0-1 0 0,0 1 1 0 0,1-1 0 0 0,1 1 0 0 0,0 1 0 0 0,2-1-1 0 0,-1 1 1 0 0,3-1 48 0 0,54-88-420 0 0,-52 75 357 0 0,-4 5 54 0 0,-7 20-1 0 0,0 0 0 0 0,-1 0 0 0 0,1-1 0 0 0,-1 1 0 0 0,0-1 0 0 0,0 1 10 0 0,3-16-148 0 0,-4 20 122 0 0,1-1 0 0 0,-1 1 0 0 0,1-1 0 0 0,-1 1 0 0 0,0-1 0 0 0,0 0 0 0 0,0 1 0 0 0,0-1 0 0 0,0 0 0 0 0,0 1-1 0 0,0-1 1 0 0,0 1 26 0 0,-2-20-164 0 0,-1 1 113 0 0,0 15 19 0 0,0 2 24 0 0,-8-15 8 0 0,8 15 0 0 0,2 3-9 0 0,1-1-1 0 0,-1 0 1 0 0,0 1 0 0 0,1-1-1 0 0,-1 0 1 0 0,1 0 0 0 0,-1 1-1 0 0,1-1 1 0 0,0 0 0 0 0,-1 0-1 0 0,1 0 1 0 0,0 1-1 0 0,-1-1 1 0 0,1 0 0 0 0,0 0-1 0 0,0-1 10 0 0,4-4-490 0 0,-3 4 192 0 0,5-5-191 0 0,0 0 1 0 0,0 0-1 0 0,1 1 1 0 0,0-1 0 0 0,0 2-1 0 0,0-1 1 0 0,1 1-1 0 0,0 0 1 0 0,1 0 488 0 0,31-23-2422 0 0,-16 7 634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24 9215 0 0,'-2'-1'707'0'0,"-14"-5"426"0"0,0 0 0 0 0,0 2 0 0 0,-11-2-1133 0 0,27 6 63 0 0,-1 0-1 0 0,0 0 1 0 0,1 0 0 0 0,-1 1 0 0 0,1-1 0 0 0,-1 0 0 0 0,0 0 0 0 0,1 1 0 0 0,-1-1 0 0 0,1 0 0 0 0,-1 1 0 0 0,1-1-1 0 0,-1 1 1 0 0,1-1 0 0 0,-1 0 0 0 0,1 1 0 0 0,-1-1 0 0 0,1 1 0 0 0,-1 0-63 0 0,0 0 103 0 0,-10 8-67 0 0,10-8-48 0 0,-1 1-1 0 0,0-1 0 0 0,1 0 0 0 0,-1 0 1 0 0,1 1-1 0 0,-1-1 0 0 0,1 1 1 0 0,-1 0-1 0 0,1-1 0 0 0,0 1 0 0 0,0 0 1 0 0,0 0-1 0 0,0 0 0 0 0,0 0 1 0 0,0 1 12 0 0,-3 5-138 0 0,-2 0-54 0 0,5-7 159 0 0,1-1-1 0 0,-1 1 1 0 0,1 0-1 0 0,-1-1 1 0 0,0 1-1 0 0,1 0 1 0 0,-1 0 0 0 0,1-1-1 0 0,0 1 1 0 0,-1 0-1 0 0,1 0 1 0 0,0 0 0 0 0,-1-1-1 0 0,1 1 1 0 0,0 0-1 0 0,0 0 1 0 0,-1 0 0 0 0,1 0-1 0 0,0 0 1 0 0,0 0-1 0 0,0-1 1 0 0,0 1-1 0 0,1 0 1 0 0,-1 0 0 0 0,0 0-1 0 0,0 0 1 0 0,0 0-1 0 0,1 0 1 0 0,-1 0 33 0 0,6 18 42 0 0,-1 1 1 0 0,0-1-1 0 0,-2 1 1 0 0,-1 0-1 0 0,0 1 1 0 0,-1-1-1 0 0,-2 16-42 0 0,-25 414-981 0 0,26-447-142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19 182 11375 0 0,'0'0'522'0'0,"0"0"-13"0"0,-2-2-328 0 0,0 2-165 0 0,-2-2-18 0 0,-5-10 75 0 0,8 10 270 0 0,1 2 106 0 0,0 0 20 0 0,0 0-42 0 0,0 0-190 0 0,0 0-79 0 0,0 0-20 0 0,4-10 37 0 0,-1 5-160 0 0,3-8-5 0 0,5 7-10 0 0,6 0 0 0 0,-11 9 0 0 0,-4-1 0 0 0,1 0-13 0 0,0 0 0 0 0,0 1 0 0 0,0-1 0 0 0,0 1 0 0 0,-1-1-1 0 0,1 1 1 0 0,-1 0 0 0 0,0 0 0 0 0,0 0 0 0 0,0 0 0 0 0,0 1 0 0 0,0-1-1 0 0,0 1 14 0 0,4 12-143 0 0,0 0-1 0 0,1 7 144 0 0,-1-5-99 0 0,36 95-100 0 0,-35-100 151 0 0,2-7 52 0 0,-7-5 87 0 0,-2-1 58 0 0,9-11 263 0 0,-6 6-113 0 0,0 0-1 0 0,0 0 0 0 0,-1 0 1 0 0,1-1-1 0 0,-1 1 0 0 0,-1-1 1 0 0,1 1-1 0 0,-1-1 0 0 0,0 1 1 0 0,1-7-299 0 0,-1-11 913 0 0,0-1 1 0 0,-1-1-914 0 0,0 9 336 0 0,-5-79 601 0 0,4 92-835 0 0,1-1 0 0 0,0 0 1 0 0,-1 1-1 0 0,0-1 0 0 0,0 1 0 0 0,0-1-102 0 0,-2-7-1121 0 0,2-1-4675 0 0,10 2 4762 0 0,-6 7 827 0 0,33-39-2472 0 0,-24 30-1321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37 180 11743 0 0,'0'0'539'0'0,"0"0"-10"0"0,-1 0-338 0 0,-1 2-176 0 0,-16 1 22 0 0,16-3 118 0 0,2 0 37 0 0,0 0 6 0 0,0 0-4 0 0,0 0-28 0 0,0 0-7 0 0,0 0-6 0 0,-11-1 126 0 0,8 0-158 0 0,3 1-1 0 0,0 0-8 0 0,0 0-33 0 0,5 48-14 0 0,-6-18-77 0 0,3-9-71 0 0,-4-17 55 0 0,-1 1 17 0 0,3 15-23 0 0,2-7 48 0 0,-1-10 50 0 0,-1 0 18 0 0,7 28 654 0 0,-5-28-461 0 0,-2-2-234 0 0,0 0 0 0 0,1 1 0 0 0,-1-1 0 0 0,1 0 0 0 0,-1 0 0 0 0,1 0 0 0 0,0 0 0 0 0,-1 0 0 0 0,1 0 0 0 0,0 0 0 0 0,0 0 0 0 0,-1 0 0 0 0,2 0-41 0 0,-1 0 80 0 0,2 2-42 0 0,-1-1-1 0 0,1 1 0 0 0,0-1 0 0 0,-1 0 0 0 0,1 0 1 0 0,0 0-1 0 0,0 0 0 0 0,1 0 0 0 0,-1-1 1 0 0,0 0-1 0 0,2 1-37 0 0,38 9 277 0 0,-41-11-276 0 0,51 6 53 0 0,-32-6-42 0 0,-16-2-10 0 0,-1 0 5 0 0,3-1 30 0 0,-1 0 0 0 0,1 0 0 0 0,-1 0 0 0 0,0-1 0 0 0,0 0 0 0 0,0 0 0 0 0,-1-1 0 0 0,1 1 0 0 0,-1-1 0 0 0,0 0 0 0 0,0-1 0 0 0,-1 1 0 0 0,4-6-37 0 0,5-10 240 0 0,-1 0-1 0 0,-1-1 1 0 0,3-9-240 0 0,-8 19 16 0 0,0-3-22 0 0,-1 0-1 0 0,2-9 7 0 0,1-4-336 0 0,-7 25 82 0 0,-1 3 99 0 0,0-1-1 0 0,1 0 1 0 0,-1 0 0 0 0,0 0-1 0 0,1 0 1 0 0,-1 0 0 0 0,0 0-1 0 0,0 1 1 0 0,0-1-1 0 0,0 0 1 0 0,0 0 0 0 0,0 0-1 0 0,0 0 1 0 0,0 0 0 0 0,-1 0 155 0 0,-6-1-275 0 0,0 1 0 0 0,-1 0 0 0 0,1 1 0 0 0,-2-1 275 0 0,1 1-143 0 0,0 0-1 0 0,0-1 0 0 0,0 0 1 0 0,-4-2 143 0 0,9 2 5 0 0,1 1 0 0 0,0-1 0 0 0,0 0 0 0 0,-1 0 0 0 0,1 0 0 0 0,0-1 0 0 0,0 1 0 0 0,0 0 0 0 0,0-1 0 0 0,1 1 0 0 0,-1-1 0 0 0,0 0 0 0 0,1 1 0 0 0,-1-1 1 0 0,1 0-1 0 0,-1 0 0 0 0,1-1-5 0 0,-1 1 1 0 0,1-1 0 0 0,0 0 0 0 0,0 0 0 0 0,1 1 0 0 0,-1-1 0 0 0,0 0 0 0 0,1 0 0 0 0,0 0 0 0 0,0 0 0 0 0,0 0 0 0 0,0 1 1 0 0,0-1-1 0 0,0 0 0 0 0,1 0 0 0 0,0 0 0 0 0,-1 0-1 0 0,2-2-462 0 0,-1 1-1 0 0,1 0 1 0 0,-1-1 0 0 0,1 1 0 0 0,0 0 0 0 0,1 0-1 0 0,-1 0 1 0 0,1 0 0 0 0,2-2 462 0 0,14-11-4291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52 11431 0 0,'0'0'522'0'0,"-1"-2"-12"0"0,-1 1-413 0 0,0 0 0 0 0,1-1 0 0 0,-1 0 0 0 0,1 1 1 0 0,-1-1-1 0 0,1 0 0 0 0,-1 0 0 0 0,1 0 0 0 0,0 0 0 0 0,0 0 0 0 0,0 0 0 0 0,0 0 0 0 0,1 0 0 0 0,-1-1 0 0 0,0-1-97 0 0,0-1 368 0 0,0 3 139 0 0,1 2-290 0 0,-2-9-22 0 0,2 8-3295 0 0,3 5 3352 0 0,0 0-1 0 0,0 1 1 0 0,-1-1-1 0 0,1 1 1 0 0,-1-1 0 0 0,0 1-1 0 0,-1 0 1 0 0,1 0-1 0 0,-1 0 1 0 0,0 0 0 0 0,1 5-252 0 0,-1 11 595 0 0,0 1 0 0 0,-1 9-595 0 0,0 28 263 0 0,7 19-126 0 0,25 213-114 0 0,-19-213-885 0 0,-4 1 0 0 0,-1 63 862 0 0,-8-136-219 0 0,0-2 135 0 0,-3 14-273 0 0,3-16-141 0 0,0-2-132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1464 2759 0 0,'-1'2'479'0'0,"-9"61"7912"0"0,8-49-8189 0 0,0-1-142 0 0,1-11 36 0 0,1-2 3 0 0,-12-2 154 0 0,10 2-179 0 0,1-2-1 0 0,-1 1 0 0 0,1 0 1 0 0,-1 0-1 0 0,1 0 0 0 0,-1-1 1 0 0,1 1-1 0 0,0 0 0 0 0,-1-1 1 0 0,1 0-1 0 0,0 1 1 0 0,0-1-1 0 0,0 0 0 0 0,0 1 1 0 0,1-1-1 0 0,-1 0 0 0 0,0-1-73 0 0,-9-36 968 0 0,8 31-799 0 0,-7-43 962 0 0,1-1 0 0 0,3-12-1131 0 0,-2-106 1268 0 0,7 126-1017 0 0,3 0 0 0 0,4-19-251 0 0,17-87 166 0 0,-16 108-160 0 0,19-90 69 0 0,10-16-75 0 0,45-128 128 0 0,-76 258-97 0 0,1-5 48 0 0,1 0 1 0 0,1 1 0 0 0,1 1 0 0 0,1-1-1 0 0,1 2 1 0 0,5-7-80 0 0,-4 9-287 0 0,8-14 151 0 0,-5 14-5423 0 0,-14 17-315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56 4607 0 0,'0'0'208'0'0,"-1"-2"-9"0"0,-28-29 236 0 0,25 27-180 0 0,-11-11 10358 0 0,11 11-9607 0 0,20 53-1060 0 0,-3 0 0 0 0,-1 1 0 0 0,1 23 54 0 0,13 155-91 0 0,-8-54-361 0 0,-12-133-120 0 0,-5-38 261 0 0,-1-3-69 0 0,3 10-1848 0 0,-3-20 1724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15 158 2303 0 0,'6'-33'233'0'0,"-5"28"-107"0"0,1 0 1 0 0,-1 0-1 0 0,0 0 0 0 0,-1 0 0 0 0,1 0 0 0 0,-1 0 0 0 0,0-1 0 0 0,0 1 0 0 0,0 0 0 0 0,-1 0 0 0 0,0 0 0 0 0,0 0 0 0 0,-1-2-126 0 0,2 7 32 0 0,-2-6 1816 0 0,-1 1 1 0 0,2 0 0 0 0,-1-1-1 0 0,1 0 1 0 0,-1-2-1849 0 0,2-2 116 0 0,0 8-44 0 0,0-1 320 0 0,1 5-111 0 0,1 13 57 0 0,0 23 206 0 0,-9 123 1502 0 0,4-97-1512 0 0,1 40-116 0 0,-1 212-1066 0 0,2-307 118 0 0,2 0 0 0 0,-1 0 0 0 0,1 0-1 0 0,0 0 1 0 0,1 0 0 0 0,0 0 530 0 0,-1-7-1595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0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13823 0 0,'1'1'315'0'0,"-2"1"-258"0"0,1 1-1 0 0,-1-1 1 0 0,1 0-1 0 0,-1 0 1 0 0,0 0-1 0 0,0 0 1 0 0,0 0 0 0 0,0-1-1 0 0,0 1 1 0 0,0 0-1 0 0,0 0 1 0 0,-1-1-1 0 0,1 1 1 0 0,-1 0 0 0 0,1-1-1 0 0,-1 1-56 0 0,-6 6 168 0 0,-17 29-127 0 0,2 0 0 0 0,1 2 0 0 0,1 2-41 0 0,-6 9 1 0 0,-15 21-1 0 0,19-33 0 0 0,-11 26 0 0 0,12-22 0 0 0,-2 7-833 0 0,3 1 0 0 0,-12 47 833 0 0,29-85-123 0 0,3-10-889 0 0,1-2-11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34 5063 0 0,'0'0'390'0'0,"-1"-1"-252"0"0,-4-1 378 0 0,0-1-1 0 0,0 1 0 0 0,0 0 0 0 0,-1 0 0 0 0,1 0 0 0 0,0 1 0 0 0,-1-1-515 0 0,-11 2 5593 0 0,9 9-5472 0 0,3 2-121 0 0,4-7 0 0 0,0 0 0 0 0,0 0-1 0 0,1 0 1 0 0,0 0 0 0 0,0 0-1 0 0,0-1 1 0 0,0 1 0 0 0,1 0-1 0 0,-1 0 1 0 0,1 0 0 0 0,0 0-1 0 0,1 3 1 0 0,2 2-14 0 0,1 1-1 0 0,0-1 1 0 0,0 0 0 0 0,1 0 14 0 0,6 10-13 0 0,-9-15-30 0 0,21 8 84 0 0,-15-12 79 0 0,-6-1-100 0 0,-1 0 34 0 0,0 1 0 0 0,0-1 0 0 0,-1 0-1 0 0,1 0 1 0 0,0 0 0 0 0,0 0 0 0 0,-1 0 0 0 0,1 0-1 0 0,-1 0 1 0 0,1-1 0 0 0,-1 1 0 0 0,0-1 0 0 0,1 1-54 0 0,1-2 228 0 0,1-1-32 0 0,0 0-1 0 0,1-1 0 0 0,-1 1 1 0 0,-1-1-1 0 0,1 0 1 0 0,-1 0-1 0 0,0 0 0 0 0,0-1 1 0 0,0 1-1 0 0,-1 0 1 0 0,1-2-196 0 0,12-25 300 0 0,-15 31-394 0 0,1-1 1 0 0,-1 1-1 0 0,1-1 1 0 0,-1 1-1 0 0,0 0 1 0 0,1-1 0 0 0,-1 1-1 0 0,0-1 1 0 0,0 1-1 0 0,0-1 1 0 0,0 1 0 0 0,0-1-1 0 0,0 1 1 0 0,-1 0-1 0 0,1-1 1 0 0,-1 0 93 0 0,-3-10-11 0 0,-1 3 26 0 0,4 5 44 0 0,-3-4-157 0 0,3 6-492 0 0,1 2-241 0 0,0 0-52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77 3223 0 0,'0'0'143'0'0,"0"0"178"0"0,0 0 647 0 0,0 0 286 0 0,0 0 52 0 0,0 0-176 0 0,2 2-768 0 0,4 6-345 0 0,13 20-110 0 0,-17-19 82 0 0,-1-6 5 0 0,0 0 0 0 0,0 0 0 0 0,0 0 0 0 0,0 0 0 0 0,1 0 0 0 0,-1 0-1 0 0,1 0 1 0 0,1 1 6 0 0,39 75 1027 0 0,-40-77-611 0 0,-2-1-348 0 0,1 0 0 0 0,-1 0 0 0 0,1 0 0 0 0,-1 0 0 0 0,1 0 0 0 0,0 0 0 0 0,0 0 0 0 0,-1 0 0 0 0,1 0 0 0 0,0-1 0 0 0,0 1 0 0 0,0 0-68 0 0,1 1 139 0 0,-1-1 110 0 0,0 0 1 0 0,0-1-1 0 0,0 1 0 0 0,0 0 1 0 0,1 0-1 0 0,-1 0 1 0 0,0-1-1 0 0,0 1 1 0 0,0-1-1 0 0,1 1 1 0 0,-1-1-1 0 0,0 1 1 0 0,0-1-1 0 0,1 0 1 0 0,-1 1-1 0 0,1-1 0 0 0,-1 0 1 0 0,0 0-1 0 0,1 0-249 0 0,1 0 224 0 0,0-1-1 0 0,-1 1 1 0 0,1-1 0 0 0,0 0-1 0 0,-1 1 1 0 0,1-1-1 0 0,0-1 1 0 0,-1 1-1 0 0,2-1-223 0 0,1-1 106 0 0,-1 1-1 0 0,1-1 0 0 0,-1-1 0 0 0,0 1 0 0 0,0-1 1 0 0,0 1-1 0 0,-1-1 0 0 0,1 0 0 0 0,-1-1 1 0 0,0 0-106 0 0,24-32 367 0 0,-21 30-388 0 0,0 0-1 0 0,-1-1 0 0 0,0 0 0 0 0,0 0 0 0 0,2-5 22 0 0,1-6-84 0 0,-4 12-28 0 0,-1-1-1 0 0,0 1 0 0 0,0-1 1 0 0,-1 0-1 0 0,1 0 0 0 0,-2 0 1 0 0,1 0-1 0 0,-1-3 113 0 0,-1 9-207 0 0,0 2-1 0 0,-1-2-40 0 0,1 1 180 0 0,-8-14-462 0 0,8 14 488 0 0,-1 1 0 0 0,1-1 0 0 0,0 1 0 0 0,-1-1 0 0 0,1 1 0 0 0,-1-1 0 0 0,1 1 0 0 0,-1 0 0 0 0,1-1 0 0 0,-1 1 0 0 0,1 0 0 0 0,-1-1 0 0 0,1 1 0 0 0,-1 0 0 0 0,1 0 0 0 0,-1-1 0 0 0,1 1 0 0 0,-1 0 0 0 0,0 0 0 0 0,1 0 0 0 0,-1 0 0 0 0,1 0 0 0 0,-1 0 0 0 0,0 0 0 0 0,1 0 0 0 0,-1 0 0 0 0,1 0 0 0 0,-1 0 0 0 0,0 0 0 0 0,1 1 0 0 0,-1-1 0 0 0,1 0 0 0 0,-1 0 42 0 0,-118 54-5376 0 0,-2-5 5376 0 0,117-47-3 0 0,2-1-4 0 0,1 0 0 0 0,0 0 1 0 0,-1-1-1 0 0,1 1 0 0 0,-1-1 1 0 0,0 1-1 0 0,1-1 0 0 0,-1 1 1 0 0,1-1-1 0 0,-1 0 0 0 0,0 0 0 0 0,1 0 1 0 0,-1 0-1 0 0,0 0 0 0 0,1 0 1 0 0,-1 0-1 0 0,1 0 0 0 0,-1-1 1 0 0,0 1 6 0 0,-7-6-110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4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842 542 919 0 0,'0'0'123'0'0,"0"0"178"0"0,2 3 78 0 0,8 25 402 0 0,-9-25-463 0 0,-1-3-29 0 0,0 0-8 0 0,1 3-13 0 0,2 7-50 0 0,-2-7-24 0 0,-1-3-2 0 0,0 0 27 0 0,0 0 112 0 0,0 0 49 0 0,0 0 10 0 0,0 0 41 0 0,0-2 162 0 0,0-33 1427 0 0,0 33-1318 0 0,0 2 8 0 0,0 0 2 0 0,-1-2-10 0 0,-7-7 595 0 0,8 9-664 0 0,-2-1-58 0 0,1 1-525 0 0,0-1 1 0 0,0 0-1 0 0,-1 1 0 0 0,1-1 1 0 0,-1 1-1 0 0,1-1 0 0 0,0 1 1 0 0,-1 0-1 0 0,1-1 0 0 0,-1 1 1 0 0,1 0-1 0 0,-1 0 0 0 0,1 0 1 0 0,-1 0-1 0 0,1 1 1 0 0,-1-1-1 0 0,1 0 0 0 0,-1 1 1 0 0,1-1-1 0 0,0 1-50 0 0,-32 14 25 0 0,28-12-28 0 0,1 0 0 0 0,-1-1 0 0 0,0 0-1 0 0,1 0 1 0 0,-1 0 0 0 0,0-1 0 0 0,0 1 0 0 0,-3-1 3 0 0,3-1 51 0 0,0 0 0 0 0,0-1 0 0 0,0 0 0 0 0,0 0 0 0 0,0 0 1 0 0,0 0-1 0 0,0-1 0 0 0,0 0 0 0 0,-2-1-51 0 0,-42-24 1024 0 0,14 5-321 0 0,0-2 0 0 0,2-2 1 0 0,1 0-1 0 0,-10-14-703 0 0,-7-6 489 0 0,-54-56 175 0 0,75 74-457 0 0,-18-13-207 0 0,6 6 41 0 0,-36-30-1075 0 0,13 12-29 0 0,60 51 830 0 0,1-1 0 0 0,-1 1 0 0 0,0 0 1 0 0,0 0-1 0 0,0 0 0 0 0,1 1 0 0 0,-2-1 0 0 0,1 1 1 0 0,0-1-1 0 0,0 1 0 0 0,0 0 0 0 0,-1 0 0 0 0,-1 0 233 0 0,-8-1-1884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4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87 13015 0 0,'-7'-10'355'0'0,"-1"0"28"0"0,-1 0 0 0 0,0 0 0 0 0,0 0-383 0 0,7 9 160 0 0,1-1-1 0 0,-1 0 0 0 0,1 1 1 0 0,0-1-1 0 0,0 0 0 0 0,0 0 0 0 0,0 0 1 0 0,0 0-1 0 0,0 0 0 0 0,1-1-159 0 0,-1 0 241 0 0,0 1 361 0 0,1 2-351 0 0,0 0-156 0 0,0-2-39 0 0,1-6-58 0 0,0 8-4 0 0,0-1 0 0 0,-1 1-1 0 0,1 0 1 0 0,0 0 0 0 0,0 0-1 0 0,-1 0 1 0 0,1 0 0 0 0,0 0 0 0 0,0 1-1 0 0,0-1 1 0 0,-1 0 0 0 0,1 0-1 0 0,0 0 1 0 0,-1 1 0 0 0,1-1-1 0 0,0 0 1 0 0,-1 1 0 0 0,1-1 6 0 0,1 2-4 0 0,0-1 0 0 0,0 0 0 0 0,0 1-1 0 0,0 0 1 0 0,-1-1 0 0 0,1 1 0 0 0,-1 0 0 0 0,1 0 0 0 0,-1 0 0 0 0,0 0 0 0 0,1 0 0 0 0,-1 0-1 0 0,0 0 1 0 0,0 0 0 0 0,-1 1 4 0 0,11 36-53 0 0,-9-30 40 0 0,14 76-98 0 0,3 53 111 0 0,-1 88-124 0 0,-16-122 125 0 0,-2-58 9 0 0,0-46-10 0 0,0 0 1 0 0,0 0-1 0 0,0 0 1 0 0,0 0-1 0 0,0 0 0 0 0,0 0 1 0 0,0 0-1 0 0,0 0 1 0 0,0 0-1 0 0,1 0 0 0 0,-1 0 1 0 0,0 0-1 0 0,0 0 1 0 0,0-1-1 0 0,0 1 1 0 0,0 0-1 0 0,0 0 0 0 0,0 0 1 0 0,0 0-1 0 0,0 0 1 0 0,0 0-1 0 0,0 0 0 0 0,0 0 1 0 0,0 0-1 0 0,0 0 1 0 0,0 0-1 0 0,1 0 1 0 0,-1 0-1 0 0,0 0 0 0 0,0 0 1 0 0,0 0-1 0 0,0 1 1 0 0,0-1-1 0 0,0 0 0 0 0,0 0 1 0 0,0 0-1 0 0,0 0 1 0 0,0 0-1 0 0,0 0 1 0 0,0 0-1 0 0,0 0 0 0 0,0 0 1 0 0,0 0-1 0 0,0 0 1 0 0,0 0-1 0 0,1 0 0 0 0,-1 0 1 0 0,0 0-1 0 0,0 0 1 0 0,0 0-1 0 0,0 0 1 0 0,0 0-1 0 0,0 1 0 0 0,0-1 1 0 0,0 0-1 0 0,0 0 1 0 0,0 0-1 0 0,0 0 0 0 0,0 0 1 0 0,0 0-1 0 0,0 0 1 0 0,0 0-1 0 0,0 0 1 0 0,0 0-1 0 0,3-2-123 0 0,1 0-1 0 0,-1 0 1 0 0,1 0 0 0 0,-1-1 0 0 0,0 1 0 0 0,2-3 123 0 0,11-13-4031 0 0,-2 1-1197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4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16 7831 0 0,'0'0'356'0'0,"-3"0"-6"0"0,-24-7-803 0 0,18 5 1153 0 0,0 0 1 0 0,0 0 0 0 0,0 1-1 0 0,-9-1-700 0 0,15 2 270 0 0,0 0-1 0 0,-1 1 1 0 0,1-1-1 0 0,0 1 1 0 0,-1 0-1 0 0,1 0 1 0 0,0 0-1 0 0,0 0 1 0 0,0 0-1 0 0,0 1 1 0 0,0-1-1 0 0,0 1 1 0 0,0 0-1 0 0,0 0 0 0 0,0 0 1 0 0,1 0-270 0 0,-20 18-251 0 0,0 1 0 0 0,-7 10 251 0 0,21-21-41 0 0,0 0-1 0 0,1 0 0 0 0,0 1 1 0 0,1 0-1 0 0,0 1 0 0 0,0-1 1 0 0,1 1 41 0 0,-6 22 1 0 0,1 1 1 0 0,2 0 0 0 0,1 0-1 0 0,-1 21-1 0 0,4 2 280 0 0,1 1-1 0 0,5 24-279 0 0,3 4 77 0 0,-1-62-93 0 0,-3-23-70 0 0,-1-2-45 0 0,2 1-644 0 0,8 4-2654 0 0,3-1-1134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4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45 146 3223 0 0,'-2'-1'240'0'0,"-23"-18"114"0"0,24 17 1224 0 0,0 2-1254 0 0,0 0 0 0 0,1-1-1 0 0,-1 1 1 0 0,0 0-1 0 0,1-1 1 0 0,-1 1-1 0 0,0-1 1 0 0,1 1-1 0 0,-1-1 1 0 0,1 0-1 0 0,-1 1 1 0 0,1-1-1 0 0,-1 1 1 0 0,1-1 0 0 0,0 0-1 0 0,-1 0 1 0 0,1 1-1 0 0,0-1 1 0 0,0 0-1 0 0,-1 0-323 0 0,-5-14 1543 0 0,6 14-1993 0 0,16 43-1278 0 0,-15-40 1128 0 0,-1-2 47 0 0,1 3 194 0 0,12 28-177 0 0,0-8 329 0 0,-8-19 258 0 0,0-1-25 0 0,21 15 405 0 0,0 0 0 0 0,1-2-1 0 0,1 0 1 0 0,1-2 0 0 0,3 0-431 0 0,-26-12 54 0 0,0 0 0 0 0,-1 1 0 0 0,1-2-1 0 0,0 1 1 0 0,0-1 0 0 0,0 0 0 0 0,1 0-1 0 0,-1 0 1 0 0,5-1-54 0 0,-8 0 56 0 0,0-1 1 0 0,0 1-1 0 0,0-1 0 0 0,0 1 0 0 0,0-1 0 0 0,0 0 1 0 0,0 0-1 0 0,0-1 0 0 0,0 1 0 0 0,0 0 0 0 0,-1-1 1 0 0,1 0-1 0 0,0 0 0 0 0,-1 0 0 0 0,0 0 0 0 0,1 0 1 0 0,-1 0-1 0 0,0 0 0 0 0,0-1 0 0 0,0 1-56 0 0,7-13 472 0 0,0-1-1 0 0,-1 1 1 0 0,-1-1 0 0 0,0-1-1 0 0,-2 1 1 0 0,3-11-472 0 0,-3 13 170 0 0,-3 4-129 0 0,0 0-1 0 0,0 0 0 0 0,-1 0 1 0 0,-1 0-1 0 0,0-1 0 0 0,0 1 1 0 0,-1 0-1 0 0,0 0 1 0 0,0 0-1 0 0,-1 0 0 0 0,-3-7-40 0 0,5 16-95 0 0,0 0-1 0 0,-1 0 0 0 0,1-1 0 0 0,-1 1 1 0 0,1 0-1 0 0,-1 0 0 0 0,0 0 0 0 0,1 0 1 0 0,-1 0-1 0 0,0 0 0 0 0,0 0 0 0 0,0 0 1 0 0,1 0-1 0 0,-1 0 0 0 0,-1 0 96 0 0,2 0-147 0 0,-1 1 0 0 0,0 0 0 0 0,1 0 0 0 0,-1-1 0 0 0,0 1 0 0 0,1 0 0 0 0,-1 0 0 0 0,0 0 0 0 0,1 0 0 0 0,-1 0-1 0 0,0 0 1 0 0,1 0 0 0 0,-1 0 0 0 0,0 0 0 0 0,1 0 0 0 0,-1 0 0 0 0,0 0 0 0 0,1 0 0 0 0,-1 0 0 0 0,0 1 0 0 0,1-1 0 0 0,-1 0 0 0 0,0 1 147 0 0,-10 5-1482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257 205 3223 0 0,'-7'0'31'0'0,"0"-1"-1"0"0,0 0 0 0 0,0 0 0 0 0,0-1 0 0 0,0 0 0 0 0,0 0-30 0 0,-26-6 1689 0 0,21 3 304 0 0,9 4-1658 0 0,1 0 0 0 0,0 0 0 0 0,-1 1 0 0 0,1-1 0 0 0,0 0 0 0 0,-1 1 0 0 0,1-1 0 0 0,-1 1 0 0 0,1 0 0 0 0,0 0 0 0 0,-2 0-335 0 0,-2-1-389 0 0,1 1-1 0 0,-1 1 1 0 0,1-1 0 0 0,-1 1-1 0 0,1-1 1 0 0,0 2-1 0 0,-1-1 1 0 0,1 1-1 0 0,0-1 1 0 0,0 1-1 0 0,-4 3 390 0 0,-11 2-2434 0 0,5-8 2731 0 0,2-1 2485 0 0,12 2-2436 0 0,1 0 0 0 0,0 0 0 0 0,-1 0 0 0 0,1 0 0 0 0,-1 0 0 0 0,1 0 0 0 0,-1 0 0 0 0,1 0 0 0 0,0 1 0 0 0,-1-1 0 0 0,1 0 0 0 0,-1 0 0 0 0,1 0 0 0 0,0 0 0 0 0,-1 1 0 0 0,1-1 0 0 0,0 0 0 0 0,-1 0 0 0 0,1 1 0 0 0,0-1 0 0 0,-1 0-346 0 0,0 3 30 0 0,0 1-1 0 0,-1-1 1 0 0,1 0 0 0 0,1 0-1 0 0,-1 0 1 0 0,0 1-1 0 0,1-1 1 0 0,0 1 0 0 0,-1-1-1 0 0,1 0 1 0 0,1 1 0 0 0,-1-1-1 0 0,0 0 1 0 0,1 1 0 0 0,0-1-1 0 0,0 0 1 0 0,0 0-1 0 0,0 2-29 0 0,5 11-19 0 0,0 0-1 0 0,1 0 1 0 0,1 0 19 0 0,0-1-67 0 0,0-1 1 0 0,1 0-1 0 0,0-1 1 0 0,7 7 66 0 0,-12-14-52 0 0,1-1 1 0 0,0 0-1 0 0,0 0 1 0 0,1 0-1 0 0,0-1 0 0 0,0 0 1 0 0,0 0-1 0 0,0 0 0 0 0,0-1 1 0 0,1 0-1 0 0,3 2 52 0 0,-7-5-15 0 0,1 1 0 0 0,-1-1 0 0 0,0 1 0 0 0,1-1 0 0 0,-1 0 0 0 0,1 0 0 0 0,-1-1 0 0 0,0 1 0 0 0,1-1 0 0 0,-1 1 0 0 0,0-1-1 0 0,1 0 1 0 0,-1 0 0 0 0,0-1 0 0 0,0 1 0 0 0,0-1 0 0 0,0 1 0 0 0,0-1 0 0 0,-1 0 0 0 0,1 0 0 0 0,0 0 0 0 0,1-3 15 0 0,7-5 75 0 0,-1 0 1 0 0,0-1-1 0 0,-1 0 1 0 0,6-10-76 0 0,25-38 1685 0 0,15-34-1685 0 0,-39 63 242 0 0,-1 0 0 0 0,-2-1 0 0 0,-1 0 0 0 0,1-11-242 0 0,-12 38-41 0 0,0 0 0 0 0,0 0 0 0 0,-1 0 0 0 0,0 0 0 0 0,0 0-1 0 0,0 0 1 0 0,0 0 41 0 0,0 1-181 0 0,-11-5-487 0 0,7 6 608 0 0,1 1 0 0 0,0-1 0 0 0,-1 1 0 0 0,1 0 0 0 0,0 0 1 0 0,-1 0-1 0 0,0 0 0 0 0,1 1 0 0 0,-1-1 0 0 0,1 1 0 0 0,-1 0 0 0 0,0 0 0 0 0,1 1 0 0 0,-1-1 1 0 0,1 1-1 0 0,-1-1 0 0 0,1 1 0 0 0,-1 0 0 0 0,-2 2 60 0 0,-7 1-31 0 0,0 2 0 0 0,1-1-1 0 0,0 2 1 0 0,-9 5 31 0 0,9-3 0 0 0,1 0 0 0 0,0 1 0 0 0,-1 1 0 0 0,-20 17 0 0 0,23-21-21 0 0,8-5-96 0 0,1-2-65 0 0,0 0-11 0 0,-2 0-79 0 0,-9 0-1032 0 0,11 0 561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47:4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156 169 6911 0 0,'0'0'528'0'0,"0"0"-138"0"0,0 0 682 0 0,0 0 338 0 0,0 0 72 0 0,0 0-153 0 0,0 0-693 0 0,0-2-305 0 0,-9-19 391 0 0,8 19-811 0 0,-2-10-275 0 0,-2-2-101 0 0,4 12 187 0 0,-6-11-251 0 0,-27-47 321 0 0,12 26 955 0 0,21 32-549 0 0,-1 1-31 0 0,-8-4-134 0 0,8 5-274 0 0,0 1-1 0 0,-1-1 0 0 0,1 1 0 0 0,0 0 1 0 0,-1-1-1 0 0,1 1 0 0 0,0 0 0 0 0,0 1 1 0 0,0-1-1 0 0,0 0 0 0 0,0 1 0 0 0,0-1 1 0 0,0 1-1 0 0,0-1 0 0 0,0 1 0 0 0,-1 1 242 0 0,-20 21-4364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2:0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13 723 1375 0 0,'0'0'66'0'0,"1"-2"-8"0"0,0 0-45 0 0,3-19 158 0 0,-3-27 5600 0 0,-1 47-5462 0 0,0 1 17 0 0,-1-1-271 0 0,1 1-1 0 0,-1 0 1 0 0,0-1 0 0 0,0 1 0 0 0,1-1 0 0 0,-1 1 0 0 0,1-1 0 0 0,-1 1-1 0 0,0-1 1 0 0,1 1 0 0 0,-1-1 0 0 0,1 0 0 0 0,-1 1 0 0 0,1-1 0 0 0,0 0-1 0 0,-1 1 1 0 0,1-1-55 0 0,-8-7 1194 0 0,8 8-1165 0 0,0-1 0 0 0,0 1 0 0 0,-1 0 0 0 0,1 0 0 0 0,0-1 0 0 0,0 1 0 0 0,0 0-1 0 0,0 0 1 0 0,0-1 0 0 0,-1 1 0 0 0,1 0 0 0 0,0-1 0 0 0,0 1 0 0 0,0 0 0 0 0,0 0-1 0 0,0-1 1 0 0,0 1 0 0 0,0 0 0 0 0,0-1 0 0 0,0 1 0 0 0,0 0 0 0 0,0-1 0 0 0,0 1 0 0 0,0 0-1 0 0,0 0 1 0 0,1-1 0 0 0,-1 1 0 0 0,0 0 0 0 0,0-1 0 0 0,0 1-29 0 0,4-13 454 0 0,-4 12-359 0 0,1-1 240 0 0,-1 2-40 0 0,4-12 251 0 0,-3 10-279 0 0,-1 2-23 0 0,0 0-11 0 0,0 0-1 0 0,0 0-16 0 0,0 0-66 0 0,0 0-29 0 0,0 0-8 0 0,0 0-33 0 0,1 3-77 0 0,-1 0 1 0 0,1 0-1 0 0,0 0 0 0 0,0 0 0 0 0,0 0 0 0 0,0 0 0 0 0,1 1-3 0 0,1 3-6 0 0,2 8 6 0 0,1 0 0 0 0,7 5 0 0 0,-10-16 0 0 0,2 0 0 0 0,3 5 22 0 0,-6-7 86 0 0,10 5 170 0 0,-10-5-107 0 0,-2-2 112 0 0,0 0 49 0 0,0 0 10 0 0,0 0-15 0 0,0 0-72 0 0,3 0-30 0 0,2-1-68 0 0,-2 1-120 0 0,-1 0 0 0 0,0 0-1 0 0,1 0 1 0 0,-1 0-1 0 0,1 0 1 0 0,-1 0-1 0 0,0 0 1 0 0,1 1 0 0 0,0 0-37 0 0,5 2 84 0 0,-6-2 289 0 0,-2-1 103 0 0,0 0 17 0 0,0 0-69 0 0,0 0-309 0 0,15 1-279 0 0,-13-1 115 0 0,-1 1 1 0 0,1-1-1 0 0,0 0 1 0 0,-1 0-1 0 0,1 0 1 0 0,-1 0-1 0 0,1 0 1 0 0,-1 0-1 0 0,1 0 1 0 0,0-1-1 0 0,-1 1 1 0 0,1 0-1 0 0,-1-1 1 0 0,1 0-1 0 0,-1 1 1 0 0,1-1-1 0 0,-1 0 1 0 0,0 1-1 0 0,1-1 0 0 0,-1 0 1 0 0,0 0-1 0 0,0 0 1 0 0,1 0-1 0 0,-1-1 1 0 0,0 1-1 0 0,0 0 1 0 0,0 0-1 0 0,0-1 49 0 0,38-51-248 0 0,-1-1 0 0 0,22-47 248 0 0,-39 61-189 0 0,2 2 1 0 0,1 0-1 0 0,2 2 0 0 0,2 1 0 0 0,1 1 1 0 0,1 1-1 0 0,12-7 189 0 0,84-78-2551 0 0,-50 46 1239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2:0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6 488 4255 0 0,'0'0'198'0'0,"-1"-3"-17"0"0,-3-70 120 0 0,3 23 3743 0 0,3 53-4081 0 0,5 10 22 0 0,2 10 9 0 0,-6-17 17 0 0,4 6 10 0 0,-6-10 111 0 0,8 8 1814 0 0,5-3-1430 0 0,0 1 0 0 0,12 9-516 0 0,-15-7 60 0 0,-5-2-55 0 0,0 1 0 0 0,0-1-1 0 0,-1 1 1 0 0,0 1-1 0 0,2 5-4 0 0,17 51-115 0 0,-23-63 98 0 0,13 54-549 0 0,-11-41 87 0 0,1-1 0 0 0,1 1 0 0 0,2 4 479 0 0,7 23-2114 0 0,-13-41 1744 0 0,0 0 38 0 0,0 3-85 0 0,2 9 1284 0 0,-5-12-3 0 0,-4-6-116 0 0,1-2-293 0 0,1 0 1 0 0,0-1-1 0 0,1 0 0 0 0,-1 1 1 0 0,1-1-1 0 0,0 0 1 0 0,1 0-1 0 0,-2-5-455 0 0,2 6 234 0 0,0-4 76 0 0,-1-1-1 0 0,1 1 1 0 0,1 0-1 0 0,0-1 1 0 0,0 1-1 0 0,1-1 1 0 0,1-9-310 0 0,4-17 880 0 0,5-21-880 0 0,-10 56 26 0 0,7-32 65 0 0,2 0 0 0 0,1 1 0 0 0,2 0 0 0 0,1 1-1 0 0,2 0 1 0 0,8-13-91 0 0,3 3-410 0 0,1 1-1 0 0,2 1 1 0 0,1 1-1 0 0,13-9 411 0 0,28-26-703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1043 3 6911 0 0,'4'-1'112'0'0,"-1"1"0"0"0,0-1 0 0 0,0 1-1 0 0,1-1 1 0 0,-1 1 0 0 0,0 0 0 0 0,1 0 0 0 0,-1 1-1 0 0,0-1 1 0 0,1 1 0 0 0,-1 0 0 0 0,0 0-1 0 0,0 0 1 0 0,0 0 0 0 0,6 3 0 0 0,-6-2 48 0 0,1 1 1 0 0,-1-1 0 0 0,0 1 0 0 0,1 0-1 0 0,-1 0 1 0 0,-1 0 0 0 0,1 0 0 0 0,0 1-1 0 0,-1-1 1 0 0,0 1 0 0 0,0 0 0 0 0,0 0-1 0 0,3 7 1864 0 0,-6-11-1813 0 0,-1 0 1 0 0,0 0 0 0 0,1 0-1 0 0,-1 0 1 0 0,1 0-1 0 0,-1 1 1 0 0,0-1 0 0 0,-2 1-1 0 0,-4 1 309 0 0,-44 3 216 0 0,1 3 0 0 0,0 2 1 0 0,-71 24-1 0 0,-143 66-1233 0 0,221-83 607 0 0,-16 9-129 0 0,26-11-34 0 0,0-1 1 0 0,-52 13-1 0 0,79-25 37 0 0,1-1 0 0 0,-1 0 0 0 0,0 0 0 0 0,0 0 0 0 0,0-1 0 0 0,0 0 0 0 0,-13-3 1 0 0,18 3 10 0 0,-1-1 1 0 0,1 0-1 0 0,-1 1 1 0 0,1-1-1 0 0,-1-1 1 0 0,1 1-1 0 0,0 0 1 0 0,-1 0-1 0 0,1-1 1 0 0,0 0-1 0 0,0 1 1 0 0,0-1-1 0 0,0 0 1 0 0,1 0-1 0 0,-1 0 1 0 0,0 0 0 0 0,1 0-1 0 0,-1 0 1 0 0,1 0-1 0 0,0-1 1 0 0,0 1-1 0 0,0-1 1 0 0,-2-4-1 0 0,-2-9 24 0 0,5 15 53 0 0,0 0 1 0 0,0 0 0 0 0,0-1-1 0 0,0 1 1 0 0,0 0-1 0 0,0 0 1 0 0,0 0-1 0 0,0 0 1 0 0,0-1-1 0 0,1 1 1 0 0,-1-1 0 0 0,1 2-72 0 0,0 1 0 0 0,0-1 0 0 0,0 1 0 0 0,0-1 0 0 0,0 1 0 0 0,0-1 0 0 0,-1 1 0 0 0,1-1 0 0 0,0 1 0 0 0,0 0 0 0 0,-1 0 0 0 0,1-1 0 0 0,0 1 1 0 0,-1 0-1 0 0,1 0 0 0 0,-1 0 0 0 0,1 0 0 0 0,-1-1 0 0 0,1 3 0 0 0,0 1 0 0 0,3 0-1 0 0,-4-3-1 0 0,1 0 0 0 0,0 1 0 0 0,0-1 0 0 0,0 0 0 0 0,-1 1 1 0 0,1-1-1 0 0,-1 0 0 0 0,1 1 0 0 0,-1-1 0 0 0,1 1 0 0 0,-1-1 0 0 0,0 3 0 0 0,12 71-111 0 0,-6-29 100 0 0,-4-33 7 0 0,-1 0-1 0 0,-1 0 1 0 0,0 0-1 0 0,-1 0 1 0 0,0-1-1 0 0,-1 1 1 0 0,-5 20-1 0 0,-36 87-9 0 0,26-75 64 0 0,6-19 18 0 0,-2-1 0 0 0,0 0 0 0 0,-2 0 1 0 0,0-1-1 0 0,-2-1 0 0 0,0-1 0 0 0,-2 0 1 0 0,-22 19-1 0 0,29-30 4 0 0,11-12-62 0 0,-1 2 46 0 0,4-2 3 0 0,10-8-34 0 0,-7 5-93 0 0,0 1 0 0 0,0 0 0 0 0,-1-1 0 0 0,0 0-1 0 0,1 0 1 0 0,5-8 0 0 0,-9 11 50 0 0,1-1 1 0 0,-1 1-1 0 0,1 0 0 0 0,0-1 0 0 0,-1 1 1 0 0,1 0-1 0 0,0 0 0 0 0,0 0 0 0 0,0 1 1 0 0,3-2-1 0 0,1 0-4 0 0,9-5-401 0 0,22-4 0 0 0,-18 5-4024 0 0,-5 1-1123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0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17 15663 0 0,'0'0'356'0'0,"0"0"50"0"0,0-9 404 0 0,-1 3-606 0 0,1 5 176 0 0,-5 19 837 0 0,2-11-995 0 0,-4 12-169 0 0,0-1 0 0 0,-2 0 0 0 0,-7 12-53 0 0,-1 3 6 0 0,6-11-90 0 0,0 2-786 0 0,-15 20 870 0 0,21-36-539 0 0,0 0 1 0 0,-1-1-1 0 0,0 0 0 0 0,-1 0 0 0 0,1-1 1 0 0,-1 1-1 0 0,-5 2 539 0 0,-17 10-1524 0 0,6-4-11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2:1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 4607 0 0,'0'0'354'0'0,"-11"-4"2422"0"0,8 3-2574 0 0,0-1 1 0 0,-1 1-1 0 0,1 0 1 0 0,-1 0-1 0 0,1 0 1 0 0,-1 1-1 0 0,1-1 1 0 0,-1 1-203 0 0,8 12-618 0 0,-3-10-1519 0 0,-1-2-698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2:1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75 11519 0 0,'-27'-22'512'0'0,"11"10"96"0"0,-3 0-480 0 0,1 1-128 0 0,2 0 0 0 0,7 4 0 0 0,9 7 136 0 0,0 0 8 0 0,0 0 0 0 0,0 0-3640 0 0,0 0-728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2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 5527 0 0,'0'0'488'0'0,"0"0"-392"0"0,-15-4-96 0 0,1 2 0 0 0,14 2 184 0 0,-14 2 8 0 0,0 3 8 0 0,3 4 0 0 0,2 6-200 0 0,0-3 0 0 0,-3-1 0 0 0,3 4 0 0 0,4 5-224 0 0,0 1-32 0 0,-2-1 0 0 0,-1-3-2240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4:2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83 194 7367 0 0,'-19'-16'798'0'0,"-6"-8"2638"0"0,24 23-2367 0 0,-9-2-676 0 0,-13-5-529 0 0,18 4-196 0 0,25 5-469 0 0,-1 1 526 0 0,-15-2 278 0 0,10 1 140 0 0,-1-1 0 0 0,1-1-1 0 0,-1 0 1 0 0,1-1 0 0 0,-1 0-1 0 0,0-1 1 0 0,0-1-1 0 0,2 0-142 0 0,174-71 2776 0 0,-168 68-2564 0 0,1 1 0 0 0,0 1-1 0 0,0 1 1 0 0,1 0-212 0 0,19-3 225 0 0,20-1 13 0 0,-1 2 0 0 0,41 3-238 0 0,-86 3-40 0 0,1 2 0 0 0,15 2 40 0 0,-17-2-87 0 0,0 0-1 0 0,0-1 1 0 0,9 0 87 0 0,16-2-514 0 0,0 3 0 0 0,-1 1 0 0 0,3 2 514 0 0,31 6-1672 0 0,-61-10 1175 0 0,0 1-1 0 0,0 1 1 0 0,0 0 0 0 0,1 1 497 0 0,32 7-875 0 0,-32-9 717 0 0,0-1 1 0 0,-1 0-1 0 0,1 0 0 0 0,0-1 0 0 0,7-2 158 0 0,28-1 189 0 0,-33 2-148 0 0,0 0 0 0 0,0-1 0 0 0,10-3-41 0 0,13-6-2735 0 0,-22 4-421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4:2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405 534 3223 0 0,'0'0'383'0'0,"0"0"397"0"0,0 0 173 0 0,0 0 37 0 0,-1 2-193 0 0,-17 33-1757 0 0,17-34 832 0 0,0 1 0 0 0,0-1-1 0 0,-1 0 1 0 0,1 0 0 0 0,-1 0 0 0 0,1 0-1 0 0,-1 0 1 0 0,1-1 0 0 0,-1 1 0 0 0,1 0 0 0 0,-1-1-1 0 0,-1 1 129 0 0,0 0-220 0 0,1 0 170 0 0,1-1 0 0 0,0 0 0 0 0,0 0-1 0 0,-1 1 1 0 0,1-1 0 0 0,0 0-1 0 0,0 0 1 0 0,-1 0 0 0 0,1-1-1 0 0,0 1 1 0 0,-1 0 0 0 0,1 0 0 0 0,0-1-1 0 0,0 1 1 0 0,0-1 0 0 0,-1 1-1 0 0,1-1 1 0 0,0 1 0 0 0,0-1-1 0 0,0 0 1 0 0,0 1 0 0 0,0-1-1 0 0,0 0 1 0 0,0 0 0 0 0,0 0 0 0 0,0 0-1 0 0,1 0 1 0 0,-1 0 50 0 0,-4-4 37 0 0,1 0 0 0 0,1-1-1 0 0,-1 1 1 0 0,-1-5-37 0 0,-30-59 5286 0 0,25 50-2293 0 0,5-6-1436 0 0,4 22-1527 0 0,0 0 0 0 0,0 0 0 0 0,0 0-1 0 0,0-1 1 0 0,1 1 0 0 0,-1 0 0 0 0,1 0 0 0 0,0-1 0 0 0,0 1-30 0 0,0-6 42 0 0,0 0-42 0 0,1 0 1 0 0,0 0 0 0 0,0 1-1 0 0,1-1 1 0 0,0 0-1 0 0,1 1 1 0 0,0-1 0 0 0,2-2-1 0 0,5-20-55 0 0,-1 6 51 0 0,1 1 0 0 0,1 0 0 0 0,7-11 4 0 0,-13 27 0 0 0,1 0 0 0 0,0 0 0 0 0,6-6 0 0 0,13-19 0 0 0,-19 24 24 0 0,0 1-1 0 0,0 0 0 0 0,0 1 1 0 0,3-3-24 0 0,-8 9 81 0 0,1-2 270 0 0,0-1-1 0 0,0 1 1 0 0,0 0-1 0 0,0 0 1 0 0,1 1 0 0 0,1-3-351 0 0,0 1 240 0 0,-3 2-159 0 0,-1 2 7 0 0,0 0 35 0 0,0 0 18 0 0,0 0 3 0 0,0-2-5 0 0,0 1-107 0 0,0-1 1 0 0,0 0 0 0 0,0 1-1 0 0,0-1 1 0 0,0 0-1 0 0,-1 1 1 0 0,1-1-1 0 0,0 1 1 0 0,-1-1-1 0 0,0-1-32 0 0,0 1 63 0 0,1 2-160 0 0,-11-1-135 0 0,8 0 195 0 0,1 1 1 0 0,-1 0 0 0 0,1 1 0 0 0,-1-1 0 0 0,0 0 0 0 0,1 1 0 0 0,-1 0 0 0 0,1-1 0 0 0,-1 1 0 0 0,1 0 0 0 0,-1 0 0 0 0,1 0-1 0 0,0 1 37 0 0,-33 20-326 0 0,17-10 244 0 0,3-1 59 0 0,2 0-1 0 0,0 1 1 0 0,0 1 0 0 0,1 0-1 0 0,0 0 1 0 0,-6 12 23 0 0,10-15-4 0 0,-4 6 4 0 0,2 1 0 0 0,0 0 0 0 0,1 1 0 0 0,-4 10 0 0 0,2-3 0 0 0,-14 20 0 0 0,22-40 2 0 0,0-1-1 0 0,-1 1 0 0 0,1-1 1 0 0,-1 1-1 0 0,0-1 0 0 0,0-1 1 0 0,-1 1-1 0 0,1 0 0 0 0,-1-1 1 0 0,0 0-1 0 0,0 0 0 0 0,0 0 1 0 0,0-1-1 0 0,-1 0 0 0 0,1 0 1 0 0,-1 0-1 0 0,-4 0-1 0 0,4 1 66 0 0,0-1 1 0 0,0 1-1 0 0,0 1 1 0 0,1-1-1 0 0,-1 1 1 0 0,1 0-1 0 0,-1 1-66 0 0,4-4 98 0 0,2-1-28 0 0,-7 1 6 0 0,7 1-16 0 0,13 0-36 0 0,-8-3-20 0 0,0 1-1 0 0,-1-1 1 0 0,1-1 0 0 0,0 1-1 0 0,0 0 1 0 0,-1-1-1 0 0,1 0 1 0 0,3-2-4 0 0,36-24 115 0 0,-2 2 95 0 0,54-18 1064 0 0,-95 44-1262 0 0,0-1 0 0 0,0 1 0 0 0,0 0 0 0 0,0 0 0 0 0,0 0 0 0 0,0 0 0 0 0,0 0 0 0 0,0 0 0 0 0,0 0 0 0 0,0 0 0 0 0,0 0 0 0 0,0 0-1 0 0,0 0 1 0 0,0 1 0 0 0,0-1 0 0 0,0 0 0 0 0,0 1 0 0 0,0-1 0 0 0,0 1 0 0 0,0-1 0 0 0,0 1-12 0 0,16 14 198 0 0,-16-14-195 0 0,20 20-64 0 0,-2 1-1 0 0,-1 0 1 0 0,1 4 61 0 0,20 24-160 0 0,-13-20-484 0 0,-2 1 0 0 0,6 11 644 0 0,-21-29-499 0 0,1 0-1 0 0,5 5 500 0 0,10 11-2019 0 0,-14-10-3019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1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3623 0 0,'0'0'166'0'0,"0"-2"-12"0"0,9-17 733 0 0,-7 16-750 0 0,-2 3-1 0 0,0 0-6 0 0,4-5-955 0 0,18-11 9384 0 0,-18 13-8295 0 0,43-27-264 0 0,27-25 0 0 0,-70 52 0 0 0,1 0 0 0 0,0 0 0 0 0,0 1 0 0 0,5-2 0 0 0,-7 2 0 0 0,0 1 0 0 0,1 0 0 0 0,-1-1 0 0 0,0 0 0 0 0,1 0 0 0 0,-1 0 0 0 0,0 0 0 0 0,-1-1 0 0 0,1 1 0 0 0,2-3 0 0 0,2-5-2 0 0,-5 7 7 0 0,0 0 0 0 0,1 0-1 0 0,-1 0 1 0 0,1 1-1 0 0,-1-1 1 0 0,1 0 0 0 0,0 1-1 0 0,0 0 1 0 0,0 0-1 0 0,0 0 1 0 0,0 0 0 0 0,3-1-5 0 0,35-14 366 0 0,33-9-366 0 0,0 2 490 0 0,-69 22-471 0 0,18-7 122 0 0,1 1 0 0 0,5 0-141 0 0,-15 4 25 0 0,-1 0-1 0 0,0-1 1 0 0,2-2-25 0 0,18-6 43 0 0,-27 10 10 0 0,0 0 0 0 0,0 0 0 0 0,0 0-1 0 0,-1-1 1 0 0,1 0 0 0 0,-1 0 0 0 0,0 0 0 0 0,0-1-1 0 0,-1 0 1 0 0,1 0 0 0 0,-1 0 0 0 0,0 0 0 0 0,-1-1-1 0 0,1 1 1 0 0,0-2-53 0 0,-3 5 155 0 0,-1 2-23 0 0,0 0-11 0 0,0 0-1 0 0,0 0-9 0 0,0-2-48 0 0,0 2-64 0 0,0 0 1 0 0,0 0-1 0 0,0 0 1 0 0,0 0-1 0 0,0 0 1 0 0,0 0-1 0 0,0 0 1 0 0,0-1-1 0 0,0 1 1 0 0,0 0 0 0 0,0 0-1 0 0,0 0 1 0 0,0 0-1 0 0,0 0 1 0 0,0 0-1 0 0,0-1 1 0 0,0 1-1 0 0,0 0 1 0 0,0 0-1 0 0,0 0 1 0 0,0 0-1 0 0,-1 0 1 0 0,1 0 0 0 0,0 0-1 0 0,0-1 1 0 0,0 1-1 0 0,0 0 1 0 0,0 0-1 0 0,0 0 1 0 0,0 0-1 0 0,0 0 1 0 0,0 0-1 0 0,-1 0 1 0 0,1 0-1 0 0,0 0 1 0 0,0 0 0 0 0,0 0-1 0 0,0 0 1 0 0,0 0-1 0 0,0 0 1 0 0,0 0-1 0 0,-1-1 1 0 0,1 1-1 0 0,0 0 1 0 0,0 0-1 0 0,0 0 1 0 0,0 0 0 0 0,0 0-1 0 0,0 1 1 0 0,-1-1-1 0 0,1 0 1 0 0,0 0-1 0 0,0 0 1 0 0,0 0-1 0 0,0 0 1 0 0,0 0-1 0 0,0 0 1 0 0,0 0-1 0 0,-1 0 1 0 0,1 0 0 0 0,0 0-1 0 0,0 0 1 0 0,0 0-1 0 0,0 0 1 0 0,-6 5-34 0 0,6-5 31 0 0,-10 11-157 0 0,0 0 1 0 0,1 0-1 0 0,-8 13 160 0 0,13-18-248 0 0,1 0 0 0 0,-1 0 0 0 0,1 1 0 0 0,0-1 0 0 0,1 1 0 0 0,0 0 0 0 0,0 0 0 0 0,0 0 0 0 0,1 1 248 0 0,0 6-1236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3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62 224 2303 0 0,'0'0'335'0'0,"0"0"565"0"0,0 0 247 0 0,0 0 49 0 0,0 0-91 0 0,0 0-424 0 0,0 0-186 0 0,0 0-42 0 0,0 0-38 0 0,0 0-142 0 0,0 0-66 0 0,0 0-14 0 0,0 0-10 0 0,0 0-39 0 0,0 0-16 0 0,1 3-7 0 0,-1 0-81 0 0,1 5 63 0 0,-1-1 0 0 0,0 1-1 0 0,0 0 1 0 0,-1 0 0 0 0,0 0-1 0 0,0 1-102 0 0,0-6 1 0 0,1-1-1 0 0,-1 1 0 0 0,1-1 0 0 0,-1 0 0 0 0,0 1 0 0 0,0-1 0 0 0,0 0 1 0 0,-1 2-1 0 0,1-2-47 0 0,1-2 98 0 0,-2 2 49 0 0,-15 11 2970 0 0,14-12-2787 0 0,3-1-90 0 0,0 0-38 0 0,0 0-10 0 0,0 1-55 0 0,-1-1-1 0 0,0 1 1 0 0,1-1 0 0 0,-1 1-1 0 0,0-1 1 0 0,0 0-1 0 0,1 1 1 0 0,-1-1 0 0 0,0 0-1 0 0,0 0 1 0 0,0 1-1 0 0,0-1 1 0 0,1 0 0 0 0,-1 0-1 0 0,0 0-89 0 0,1-5 27 0 0,0 0 0 0 0,0-1-1 0 0,1 1 1 0 0,0 0 0 0 0,0 0 0 0 0,1-3-27 0 0,1-6 47 0 0,-1 8-31 0 0,0 0 0 0 0,0 0 0 0 0,1 0 0 0 0,0 0 0 0 0,3-4-16 0 0,5-11 11 0 0,3-5 42 0 0,-3 0-53 0 0,-3 9 0 0 0,-4 14 0 0 0,-1-1 0 0 0,-1 0 0 0 0,9-12 0 0 0,13-14 11 0 0,-17 20 35 0 0,18-23 203 0 0,-24 31-131 0 0,0 1-101 0 0,-1 0 0 0 0,1 1 0 0 0,-1-1 0 0 0,1 0 0 0 0,0 0 0 0 0,-1 1 0 0 0,1-1 0 0 0,0 0 0 0 0,0 1 0 0 0,0-1 0 0 0,-1 1 0 0 0,2-1-17 0 0,-1 0 30 0 0,33-25 200 0 0,-34 26-223 0 0,1-1-1 0 0,-1 1 1 0 0,1 0-1 0 0,0-1 1 0 0,-1 1-1 0 0,1-1 1 0 0,0 1-1 0 0,-1 0 1 0 0,1-1 0 0 0,0 1-1 0 0,-1 0 1 0 0,1 0-1 0 0,0 0 1 0 0,0 0-1 0 0,-1 0 1 0 0,1 0-1 0 0,0 0-6 0 0,3-1 15 0 0,-2 0-11 0 0,1 0 0 0 0,-1 0 0 0 0,0 1 0 0 0,0-1 0 0 0,1 1 0 0 0,-1-1 0 0 0,0 1 0 0 0,1 0 0 0 0,-1-1 0 0 0,1 1 0 0 0,-1 1 0 0 0,0-1 0 0 0,1 0 0 0 0,-1 0 1 0 0,0 1-1 0 0,1 0 0 0 0,-1-1 0 0 0,0 1 0 0 0,0 0 0 0 0,0 0 0 0 0,1 0-4 0 0,-3-1 2 0 0,0 1 1 0 0,1-1 0 0 0,-1 0-1 0 0,0 0 1 0 0,1 0-1 0 0,-1 1 1 0 0,0-1 0 0 0,1 0-1 0 0,-1 0 1 0 0,0 0-1 0 0,1 0 1 0 0,-1 0-1 0 0,1 0 1 0 0,-1 0 0 0 0,0 0-1 0 0,1 0 1 0 0,-1 0-1 0 0,1 0 1 0 0,-1 0-1 0 0,0 0 1 0 0,1 0 0 0 0,-1 0-1 0 0,0 0-2 0 0,10 0-86 0 0,-6 1 63 0 0,-1 0 0 0 0,0 0-1 0 0,1 1 1 0 0,-1-1 0 0 0,0 1-1 0 0,0 0 1 0 0,0 0 0 0 0,0 0-1 0 0,0 1 1 0 0,0-1 0 0 0,-1 1 0 0 0,1-1-1 0 0,-1 1 1 0 0,1 0 0 0 0,-1 0-1 0 0,0 0 1 0 0,0 0 0 0 0,-1 0-1 0 0,1 0 1 0 0,-1 1 0 0 0,1-1-1 0 0,-1 1 1 0 0,0-1 0 0 0,0 1-1 0 0,-1-1 1 0 0,1 1 0 0 0,-1-1 0 0 0,0 1-1 0 0,0 3 24 0 0,1 3-10 0 0,-5 29 8 0 0,-1-19 2 0 0,0 0 0 0 0,-1 0 0 0 0,-2 2 0 0 0,-3 12 14 0 0,-13 60 180 0 0,5-33-194 0 0,-10 50 0 0 0,15-53 1 0 0,-4 21-18 0 0,0 21-345 0 0,-6 5 362 0 0,10-54-183 0 0,-2-1 0 0 0,-23 48 183 0 0,29-79-32 0 0,-1 1 0 0 0,-8 8 32 0 0,0 1 0 0 0,13-20 14 0 0,0-1 0 0 0,-1 0 0 0 0,-2 2-14 0 0,-5 5 110 0 0,12-13-46 0 0,2-2 0 0 0,0 0 0 0 0,0 0 0 0 0,0 0 4 0 0,0 0 16 0 0,0 0 4 0 0,0 0 0 0 0,0 0 6 0 0,0 0 22 0 0,0 0 10 0 0,0 0 2 0 0,1-1-118 0 0,-1 0-1 0 0,0 0 0 0 0,1 0 1 0 0,-1 0-1 0 0,1 0 1 0 0,-1 0-1 0 0,1 0 0 0 0,-1 0 1 0 0,1 0-1 0 0,0 1 1 0 0,0-1-1 0 0,-1 0 0 0 0,1 0-9 0 0,2-2 6 0 0,6-9-16 0 0,1 1-1 0 0,0 0 0 0 0,1 0 1 0 0,0 1-1 0 0,1 1 0 0 0,0 0 1 0 0,1 0 10 0 0,26-16-232 0 0,27-12 232 0 0,-28 21-76 0 0,-27 11 17 0 0,1 0 1 0 0,-1 0 0 0 0,7-6 58 0 0,2-2-35 0 0,11-8-29 0 0,-1-1 0 0 0,10-10 64 0 0,62-63 0 0 0,-89 85 0 0 0,12-2 11 0 0,-23 11 42 0 0,-2 2-51 0 0,0-1 0 0 0,0 0 0 0 0,0 0 1 0 0,0 0-1 0 0,0 0 0 0 0,0 1 0 0 0,0-1 0 0 0,0 0 0 0 0,0 0 0 0 0,0 0 0 0 0,0 0 0 0 0,0 1 0 0 0,0-1 0 0 0,1 0 0 0 0,-1 0 1 0 0,0 0-1 0 0,0 0 0 0 0,0 0 0 0 0,0 0 0 0 0,0 1 0 0 0,1-1 0 0 0,-1 0 0 0 0,0 0 0 0 0,0 0 0 0 0,0 0 0 0 0,0 0 0 0 0,1 0 0 0 0,-1 0 1 0 0,0 0-1 0 0,0 0 0 0 0,0 0 0 0 0,0 0 0 0 0,1 0 0 0 0,-1 0-2 0 0,0 0-3 0 0,0 0 0 0 0,1 0 0 0 0,-1 1-1 0 0,0-1 1 0 0,1 0 0 0 0,-1 0 0 0 0,0 0 0 0 0,1 0 0 0 0,-1 0 0 0 0,0 1-1 0 0,0-1 1 0 0,1 0 0 0 0,-1 0 0 0 0,0 0 0 0 0,0 1 0 0 0,1-1 0 0 0,-1 0-1 0 0,0 0 1 0 0,0 1 0 0 0,0-1 0 0 0,1 0 0 0 0,-1 1 0 0 0,0-1 0 0 0,0 0-1 0 0,0 0 1 0 0,0 1 0 0 0,0-1 0 0 0,0 0 0 0 0,1 1 0 0 0,-1-1 0 0 0,0 1 3 0 0,-1 7-221 0 0,0 0 1 0 0,0 0 0 0 0,-1 0 0 0 0,1 0-1 0 0,-2 0 1 0 0,1-1 0 0 0,-1 1-1 0 0,0-1 1 0 0,-1 1 0 0 0,-3 3 220 0 0,1 0-1475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3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3223 0 0,'0'0'143'0'0,"0"0"424"0"0,0 0 1675 0 0,0 0 734 0 0,0 0 148 0 0,0 0-296 0 0,0 0-1373 0 0,0 0-602 0 0,0 0-117 0 0,-11 3 2088 0 0,-8 12-2668 0 0,17-14-122 0 0,2-1-130 0 0,-1 2-58 0 0,-18 37-839 0 0,18-37 642 0 0,1-2-122 0 0,0 0-510 0 0,-5 12-2329 0 0,4-10-2224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4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60 177 5063 0 0,'0'0'390'0'0,"-1"-1"-252"0"0,-5-2 118 0 0,5 2 991 0 0,1 1 434 0 0,0 0 82 0 0,0 0-234 0 0,-2 0-1542 0 0,1 1 0 0 0,0 0 0 0 0,-1 0 0 0 0,1-1 0 0 0,0 1 0 0 0,0 0 0 0 0,0 0-1 0 0,0 0 1 0 0,0 0 0 0 0,0 0 0 0 0,0 1 0 0 0,0-1 0 0 0,1 0 0 0 0,-1 0 0 0 0,0 1 13 0 0,1-2 24 0 0,-1 1-280 0 0,1-1 6 0 0,-9 12-721 0 0,-4 2 776 0 0,12-13 290 0 0,1-1 58 0 0,0 0 9 0 0,0 0 32 0 0,-1 0-148 0 0,1 0-1 0 0,0 0 0 0 0,-1 0 1 0 0,1 0-1 0 0,0 1 0 0 0,-1-1 1 0 0,1 0-1 0 0,0 0 0 0 0,-1 0 1 0 0,1 1-1 0 0,0-1 0 0 0,-1 0 1 0 0,1 0-1 0 0,0 0 0 0 0,0 1 1 0 0,-1-1-1 0 0,1 0 0 0 0,0 1 1 0 0,0-1-1 0 0,0 0 0 0 0,-1 1-45 0 0,-1 0 1807 0 0,0-7-958 0 0,2 4-485 0 0,1 0-4 0 0,0-1-314 0 0,5-16 250 0 0,1-1 1 0 0,0 1-1 0 0,2 0 1 0 0,0 1-1 0 0,11-16-296 0 0,-8 16 236 0 0,-9 13-189 0 0,0 0 1 0 0,0 1 0 0 0,0 0-1 0 0,0-1 1 0 0,1 1 0 0 0,-1 1-1 0 0,1-1 1 0 0,0 0 0 0 0,0 1-1 0 0,5-3-47 0 0,3 1 87 0 0,7-3-68 0 0,-14 7-22 0 0,14 0 4 0 0,1 1-52 0 0,-16 3 15 0 0,-1 0 9 0 0,-1-2-1 0 0,0 0 0 0 0,0 1 0 0 0,1 0 0 0 0,-1-1 0 0 0,0 1-1 0 0,0 0 1 0 0,-1 0 0 0 0,1 0 0 0 0,0 1 0 0 0,-1-1 0 0 0,1 0 0 0 0,-1 1 0 0 0,1-1 0 0 0,-1 1 0 0 0,0-1 0 0 0,0 1 0 0 0,-1-1 0 0 0,1 1 0 0 0,0 0 0 0 0,-1-1 0 0 0,1 1 0 0 0,-1 0 0 0 0,0 0 0 0 0,0 1 28 0 0,-1 8-109 0 0,0 1 0 0 0,-1-1 1 0 0,0 0-1 0 0,0 0 0 0 0,-2 0 109 0 0,1 0-106 0 0,0-3 22 0 0,0 0-1 0 0,-1-1 1 0 0,0 1 0 0 0,-1-1 0 0 0,1 0 0 0 0,-5 5 84 0 0,5-9 81 0 0,1 0 0 0 0,-1-1 0 0 0,0 1 1 0 0,-1-1-1 0 0,1 1 0 0 0,-1-1 0 0 0,1 0 1 0 0,-1-1-1 0 0,0 1 0 0 0,0-1 0 0 0,-4 1-81 0 0,-11 7 497 0 0,16-7-390 0 0,0 2-116 0 0,1-1 0 0 0,-1 1 0 0 0,1 1 0 0 0,-1-1 0 0 0,2 0 0 0 0,-1 1 0 0 0,0 0 0 0 0,1-1 0 0 0,-1 5 9 0 0,1-4-54 0 0,2-4-20 0 0,0-2 8 0 0,0 0 2 0 0,0 0 0 0 0,1 12-64 0 0,-1-9 64 0 0,13-9 0 0 0,13-3-62 0 0,-19 7 72 0 0,-1-1 0 0 0,0 1-1 0 0,0-1 1 0 0,0 0 0 0 0,0 0 0 0 0,0 0-1 0 0,0-1 1 0 0,0-1 54 0 0,14-12-180 0 0,0 1 0 0 0,12-6 180 0 0,-28 18 0 0 0,15-8-60 0 0,19-14 48 0 0,-31 21 192 0 0,0 1-1 0 0,0 0 0 0 0,1 1 1 0 0,-1 0-1 0 0,3-1-179 0 0,-7 3 89 0 0,1 0 0 0 0,-1 0 0 0 0,1 0 1 0 0,-1 0-1 0 0,1 1 0 0 0,0-1 0 0 0,-1 1 0 0 0,1 0 0 0 0,0 0 0 0 0,0 1 1 0 0,2 0-90 0 0,-4-1 161 0 0,-2 0-8 0 0,2 0-26 0 0,1 0-109 0 0,16 5 41 0 0,-17-4-72 0 0,-1-1-1 0 0,0 1 0 0 0,0 0 1 0 0,0 0-1 0 0,0 0 1 0 0,0 0-1 0 0,0 0 0 0 0,0 0 1 0 0,-1 0-1 0 0,1 0 1 0 0,0 1-1 0 0,0-1 0 0 0,-1 0 1 0 0,1 0-1 0 0,-1 1 1 0 0,1-1-1 0 0,-1 0 0 0 0,0 1 1 0 0,1-1-1 0 0,-1 1 14 0 0,0-1-4 0 0,2 14-56 0 0,-2-7 58 0 0,-1 0 0 0 0,0 0 0 0 0,-1 0-1 0 0,1-1 1 0 0,-1 1 0 0 0,-1 0 0 0 0,-1 3 2 0 0,-6 13 49 0 0,-10 15-49 0 0,-7 16-142 0 0,20-40-13 0 0,-1 0 0 0 0,-6 9 155 0 0,-10 18-343 0 0,23-39 307 0 0,0-1-1 0 0,0 0 1 0 0,0 0 0 0 0,0 0-1 0 0,-1 0 1 0 0,1 0 0 0 0,-1 0-1 0 0,0 0 37 0 0,-7 9-85 0 0,1-1 0 0 0,0 1-1 0 0,1 1 86 0 0,-2-1 0 0 0,0-1 0 0 0,1 1 0 0 0,2-1 0 0 0,-1-2 16 0 0,5-7 63 0 0,2-1 9 0 0,0 0-191 0 0,0 0-763 0 0,0 0-292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4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22 101 1375 0 0,'-1'2'107'0'0,"-9"17"315"0"0,8-16-240 0 0,0-1 462 0 0,-4 22 2211 0 0,5-21-2413 0 0,1-3 34 0 0,0 0 4 0 0,0 0 48 0 0,0 0 203 0 0,0 0 93 0 0,0 0 21 0 0,0 0-1 0 0,0 0-17 0 0,0 0-10 0 0,0 0-1 0 0,0 0-57 0 0,1-1-658 0 0,-1 0-1 0 0,1 0 1 0 0,-1 1-1 0 0,0-1 1 0 0,1 0-1 0 0,-1 0 1 0 0,0 0 0 0 0,0 1-1 0 0,0-1 1 0 0,1 0-1 0 0,-1 0 1 0 0,0 0-1 0 0,0 0 1 0 0,0 0 0 0 0,-1 0-101 0 0,2-9 331 0 0,0 2-179 0 0,0 7-144 0 0,-1 0 1 0 0,1 1-1 0 0,-1-1 0 0 0,1 0 0 0 0,-1 0 1 0 0,1 0-1 0 0,-1 1 0 0 0,0-1 1 0 0,1 0-1 0 0,-1 0 0 0 0,0 0 0 0 0,0 0 1 0 0,1 0-1 0 0,-1 1 0 0 0,0-1 1 0 0,0 0-1 0 0,0 0 0 0 0,0 0-8 0 0,0 0 3 0 0,0 1 0 0 0,0-1 0 0 0,1 1 0 0 0,-1-1-1 0 0,0 1 1 0 0,1-1 0 0 0,-1 1 0 0 0,1-1 0 0 0,-1 1-1 0 0,0 0 1 0 0,1-1 0 0 0,-1 1 0 0 0,1 0 0 0 0,-1-1-1 0 0,1 1 1 0 0,-1 0 0 0 0,1-1 0 0 0,-1 1 0 0 0,1 0 0 0 0,0 0-3 0 0,1-1 3 0 0,20-14-3 0 0,-16 12 0 0 0,0-1 0 0 0,0 0 0 0 0,0 0 0 0 0,-1-1 0 0 0,0 0 0 0 0,0 0 0 0 0,0 0 0 0 0,3-4 0 0 0,1-4 0 0 0,2 4 0 0 0,1 3 0 0 0,2-3 0 0 0,-12 9 1 0 0,0 1-2 0 0,1 0 0 0 0,-1-1 0 0 0,0 1 0 0 0,1 0 0 0 0,-1-1 0 0 0,1 0 0 0 0,-1 1 0 0 0,1-1 0 0 0,-1 0-1 0 0,1 0 1 0 0,-1-1 0 0 0,2 1 1 0 0,-2 0-61 0 0,-1 3-4 0 0,2 4 46 0 0,-1 0 1 0 0,0 0 0 0 0,0 0 0 0 0,-1 0-1 0 0,0 1 1 0 0,0-1 0 0 0,-1 1 0 0 0,0-1-1 0 0,0 0 1 0 0,0 1 0 0 0,-1-1 0 0 0,0 1-1 0 0,-1-1 1 0 0,0 0 0 0 0,0 0 0 0 0,0 0 0 0 0,-1 0-1 0 0,0 0 1 0 0,-1 0 0 0 0,1-1 0 0 0,-1 0-1 0 0,0 1 1 0 0,-1-1 0 0 0,0-1 0 0 0,0 2 18 0 0,-13 10 72 0 0,12-12 72 0 0,1 0 1 0 0,0 0 0 0 0,1 0-1 0 0,-5 6-144 0 0,9-10 4 0 0,-2 2 61 0 0,0-1 0 0 0,0 1 0 0 0,0 0 0 0 0,0 1 1 0 0,1-1-1 0 0,0 0 0 0 0,-1 0 0 0 0,1 1 0 0 0,0-1 0 0 0,1 0 0 0 0,-1 2-65 0 0,-3 26 336 0 0,1-17-320 0 0,0-2-42 0 0,2-10-8 0 0,1-1 0 0 0,0 1 0 0 0,0 0 0 0 0,0 0 0 0 0,0-1 0 0 0,1 1 0 0 0,-1 0 0 0 0,0 0 0 0 0,1-1 0 0 0,-1 2 34 0 0,2 4-122 0 0,-2-5-51 0 0,5 10-628 0 0,-4-7 635 0 0,-1-5 168 0 0,0 0 0 0 0,0 1-1 0 0,0-1 1 0 0,0 0 0 0 0,0 1-1 0 0,0-1 1 0 0,0 0 0 0 0,0 1-1 0 0,0-1 1 0 0,0 0 0 0 0,0 1-1 0 0,0-1 1 0 0,1 0 0 0 0,-1 1-1 0 0,0-1 1 0 0,0 0 0 0 0,0 1-1 0 0,0-1 1 0 0,0 0 0 0 0,1 0-1 0 0,-1 1 1 0 0,0-1 0 0 0,0 0-1 0 0,1 0 1 0 0,-1 0 0 0 0,0 1-1 0 0,0-1 1 0 0,1 0 0 0 0,-1 0-1 0 0,0 0 1 0 0,0 1 0 0 0,1-1-2 0 0,12-5 205 0 0,-1 0 1 0 0,0-1 0 0 0,0 0 0 0 0,0-1 0 0 0,10-7-206 0 0,-17 11 41 0 0,0 0-1 0 0,0 1 1 0 0,0 0 0 0 0,1 0-1 0 0,0 0-40 0 0,22-9 84 0 0,-23 8-70 0 0,1 1 1 0 0,-1 0-1 0 0,1 0 1 0 0,-1 0-1 0 0,1 1 1 0 0,0 0-1 0 0,0 0 0 0 0,0 1 1 0 0,-1-1-1 0 0,1 1 1 0 0,3 1-15 0 0,15-2 47 0 0,-9 2-44 0 0,0 0 0 0 0,-1 1 0 0 0,1 0 0 0 0,12 4-3 0 0,-25-6 0 0 0,1 1-14 0 0,0 0-1 0 0,0 0 1 0 0,0 0-1 0 0,0 0 1 0 0,-1 0-1 0 0,1 0 0 0 0,-1 1 1 0 0,1-1-1 0 0,-1 1 1 0 0,1 0-1 0 0,0 1 15 0 0,-1-2-69 0 0,-2-1-23 0 0,12 8-339 0 0,-11-7 413 0 0,0 0-1 0 0,0 1 0 0 0,0 0 0 0 0,0-1 1 0 0,0 1-1 0 0,0 0 0 0 0,-1-1 0 0 0,1 1 1 0 0,-1 0-1 0 0,1 0 0 0 0,-1-1 0 0 0,1 1 1 0 0,-1 0-1 0 0,0 0 0 0 0,0 0 1 0 0,0 0-1 0 0,0 0 0 0 0,0-1 0 0 0,-1 1 1 0 0,1 0 18 0 0,-1 3 13 0 0,0 0 0 0 0,-1 0 1 0 0,0 0-1 0 0,0 0 0 0 0,0 0 1 0 0,0-1-1 0 0,-1 1 0 0 0,0-1 1 0 0,0 1-1 0 0,0-1 0 0 0,0 0 1 0 0,-1 0-1 0 0,1-1 0 0 0,-1 1 1 0 0,-4 2-14 0 0,-2 3 102 0 0,4-5-68 0 0,1 0 0 0 0,-1 1 0 0 0,1 0 0 0 0,1-1 0 0 0,-1 2 0 0 0,1-1-1 0 0,0 1 1 0 0,0-1 0 0 0,0 1 0 0 0,1 0 0 0 0,0 0 0 0 0,0 1 0 0 0,1-1 0 0 0,-1 1 0 0 0,2-1-1 0 0,-1 1 1 0 0,0 2-34 0 0,-10 39-388 0 0,11-46 320 0 0,1-2 4 0 0,-1 3 0 0 0,-14 30 163 0 0,14-32 44 0 0,-1 1-80 0 0,0 0 0 0 0,0 0 0 0 0,0 0 0 0 0,1 0 0 0 0,-1 0 0 0 0,1 1 0 0 0,-2 1-63 0 0,3-3 36 0 0,-2 3 48 0 0,1 1-105 0 0,0 0 0 0 0,0 0 0 0 0,1 0 0 0 0,-1 0-1 0 0,1 0 1 0 0,0 0 0 0 0,1 0 0 0 0,-1 0 0 0 0,1 0 0 0 0,0 0 0 0 0,0-1 0 0 0,1 2 21 0 0,2 18-1179 0 0,-4-22 32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0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27 19351 0 0,'0'-1'439'0'0,"-2"-15"596"0"0,2 14-566 0 0,-2 1-309 0 0,0 0-159 0 0,-1 0 0 0 0,0 0 0 0 0,0 0 0 0 0,0 0 0 0 0,1 0 1 0 0,-1 1-1 0 0,0-1 0 0 0,0 1 0 0 0,0 0 0 0 0,0 0 0 0 0,0 0 0 0 0,0 1 0 0 0,0-1 1 0 0,0 1-1 0 0,0-1 0 0 0,0 1 0 0 0,0 0-1 0 0,-11 4-1 0 0,0 0 0 0 0,0 1 0 0 0,0 1 1 0 0,2-1 1 0 0,-8 3-199 0 0,1 2 1 0 0,0 0-1 0 0,1 1 0 0 0,0 1 1 0 0,1 0-1 0 0,0 2 0 0 0,-6 7 198 0 0,17-15-146 0 0,0 0 0 0 0,0 0-1 0 0,0 0 1 0 0,1 1 0 0 0,0 0-1 0 0,1 0 1 0 0,0 0 0 0 0,0 1 0 0 0,1 0-1 0 0,0-1 1 0 0,0 1 0 0 0,1 0-1 0 0,0 0 1 0 0,0 7 146 0 0,2-13-100 0 0,0-1-1 0 0,1 1 1 0 0,-1 0 0 0 0,1-1-1 0 0,-1 1 1 0 0,1-1 0 0 0,0 0-1 0 0,0 1 1 0 0,0-1-1 0 0,0 1 1 0 0,1-1 0 0 0,-1 0-1 0 0,1 0 1 0 0,-1 0 0 0 0,1 0-1 0 0,1 2 101 0 0,2 0-244 0 0,0 1 0 0 0,0-1-1 0 0,0 0 1 0 0,0 0 0 0 0,1 0-1 0 0,1 0 245 0 0,1 1-280 0 0,1 0 0 0 0,-1 1 0 0 0,1 0 0 0 0,-2 0-1 0 0,1 0 1 0 0,5 7 280 0 0,-11-10 76 0 0,1 0-1 0 0,-1 0 0 0 0,0 0 1 0 0,0 0-1 0 0,0 0 1 0 0,0 0-1 0 0,-1 1 1 0 0,1-1-1 0 0,-1 1 0 0 0,0-1 1 0 0,0 1-1 0 0,0-1 1 0 0,-1 1-1 0 0,1 0 1 0 0,-1-1-1 0 0,0 1 0 0 0,0 0 1 0 0,0-1-1 0 0,-1 5-75 0 0,0 0 208 0 0,-1 0 0 0 0,1 0 0 0 0,-2-1 0 0 0,1 1 0 0 0,-1 0 0 0 0,-1-1 0 0 0,-1 4-208 0 0,2-7 93 0 0,1 0-1 0 0,-1 0 0 0 0,0-1 0 0 0,0 1 1 0 0,-1-1-1 0 0,1 0 0 0 0,-1 1 1 0 0,1-2-1 0 0,-1 1 0 0 0,0 0 1 0 0,0-1-1 0 0,0 0 0 0 0,-3 2-92 0 0,-2-1 165 0 0,-1 1-1 0 0,0-2 1 0 0,0 1-1 0 0,1-1 1 0 0,-1-1-1 0 0,-1 1 1 0 0,1-2-1 0 0,-6 0-164 0 0,-17-1 1779 0 0,-32-6-1779 0 0,28 3 116 0 0,13 0-1431 0 0,0-1-3457 0 0,4-2-1472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4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91 919 0 0,'1'6'25'0'0,"2"18"30"0"0,-2 15 3022 0 0,-1-6 1851 0 0,2-11-5226 0 0,8 63 1271 0 0,-4-34-926 0 0,-2 4-247 0 0,-1 14 200 0 0,-2-12-239 0 0,1-27-188 0 0,-3 0 0 0 0,0 0 0 0 0,-2 0 0 0 0,-1 2 427 0 0,4-32 9 0 0,0 1 0 0 0,0 0-1 0 0,0 0 1 0 0,0 0 0 0 0,-1-1-1 0 0,1 1 1 0 0,0 0 0 0 0,0 0-1 0 0,-1-1 1 0 0,1 1-1 0 0,0 0 1 0 0,-1-1 0 0 0,1 1-1 0 0,-1 0 1 0 0,1-1 0 0 0,-1 1-1 0 0,1-1 1 0 0,-1 1 0 0 0,0-1-1 0 0,1 1 1 0 0,-1-1-1 0 0,0 1 1 0 0,1-1 0 0 0,-1 1-1 0 0,0-1 1 0 0,1 0 0 0 0,-1 0-1 0 0,0 1 1 0 0,0-1 0 0 0,1 0-1 0 0,-1 0 1 0 0,0 0 0 0 0,0 0-1 0 0,0 0 1 0 0,1 0-1 0 0,-1 0 1 0 0,0 0 0 0 0,0 0-1 0 0,0 0 1 0 0,1 0 0 0 0,-1 0-1 0 0,0-1 1 0 0,0 1 0 0 0,1 0-1 0 0,-1 0 1 0 0,0-1 0 0 0,0 0-9 0 0,-2 0 207 0 0,0-1 1 0 0,0 1 0 0 0,0-1 0 0 0,0 0 0 0 0,1 0 0 0 0,-1-1 0 0 0,1 1 0 0 0,-1 0 0 0 0,1-1 0 0 0,0 0 0 0 0,0 0-208 0 0,-4-7 264 0 0,0 1 0 0 0,1-1 0 0 0,0-1 0 0 0,1 1 0 0 0,0 0 0 0 0,1-1 0 0 0,0 0 0 0 0,0 0 0 0 0,1 0 0 0 0,1 0 0 0 0,0 0 0 0 0,1-1 0 0 0,0 1 0 0 0,1-6-264 0 0,4-32-9 0 0,2 0 1 0 0,12-36 8 0 0,-12 60-63 0 0,0 1 0 0 0,2 1 1 0 0,1 0-1 0 0,1 0 0 0 0,1 1 0 0 0,6-9 63 0 0,-4 10-38 0 0,-8 11-2 0 0,0-1 0 0 0,1 1 0 0 0,1 1-1 0 0,0-1 1 0 0,0 1 0 0 0,0 1 0 0 0,1-1 0 0 0,1 2-1 0 0,4-4 41 0 0,-7 6-123 0 0,1 0-1 0 0,0 1 0 0 0,-1 0 1 0 0,1 1-1 0 0,1-1 0 0 0,-1 2 1 0 0,0-1-1 0 0,6 0 124 0 0,-13 3-2 0 0,3-1-75 0 0,0 0 0 0 0,0 0 0 0 0,0 1-1 0 0,1-1 1 0 0,2 1 77 0 0,7 5-23 0 0,-11-4 69 0 0,0 0-1 0 0,0 1 1 0 0,0 0-1 0 0,-1-1 1 0 0,1 1-1 0 0,-1 0 0 0 0,1 0 1 0 0,-1 0-1 0 0,0 1 1 0 0,0-1-1 0 0,0 0 1 0 0,0 1-1 0 0,0-1 1 0 0,-1 1-1 0 0,1 0 0 0 0,-1 0 1 0 0,0-1-1 0 0,1 1 1 0 0,-1 0-1 0 0,0 0 1 0 0,-1 0-1 0 0,1 0 1 0 0,-1 0-1 0 0,1 1-45 0 0,1 4 224 0 0,0 1-1 0 0,0-1 1 0 0,1 0 0 0 0,1 1-224 0 0,-3-7 226 0 0,5 8 162 0 0,-6-9-368 0 0,0 0 0 0 0,1-1 0 0 0,-1 1-1 0 0,0-1 1 0 0,1 1 0 0 0,-1 0 0 0 0,0-1-1 0 0,0 1 1 0 0,0 0 0 0 0,0-1 0 0 0,1 1 0 0 0,-1 0-1 0 0,0-1 1 0 0,0 1 0 0 0,0 0 0 0 0,0-1-1 0 0,-1 1-19 0 0,1 1 64 0 0,1 1 144 0 0,-1-3 0 0 0,0 0-6 0 0,0 0-29 0 0,0 0-12 0 0,0 0-1 0 0,0 2-26 0 0,6 19-103 0 0,-7-14-32 0 0,-1-2-3 0 0,-7 142 71 0 0,5-122-11 0 0,0 0 80 0 0,5-22 145 0 0,2-12 238 0 0,-1-7-1026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4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7367 0 0,'0'0'568'0'0,"0"2"-373"0"0,2 7-93 0 0,-1 0 0 0 0,0 0 0 0 0,-1 0 0 0 0,0 1 0 0 0,0-1 0 0 0,-1 0 0 0 0,0 0 0 0 0,-2 3-102 0 0,0 15 268 0 0,-1-4 352 0 0,-6 21-620 0 0,-1 9 547 0 0,2-8 854 0 0,-4 8-1401 0 0,2-7 1419 0 0,10-42-1315 0 0,-10 44 2286 0 0,0 12-2390 0 0,9-36 449 0 0,1 0 0 0 0,2 14-449 0 0,-1 10 205 0 0,1-4-89 0 0,2 0-1 0 0,9 43-115 0 0,1 9-76 0 0,-6-29-65 0 0,5 64-390 0 0,-10-82-69 0 0,0 9-534 0 0,-2 15 1134 0 0,-1-52-1729 0 0,-2 0 1 0 0,0 0-1 0 0,-1 1 1729 0 0,-2 0-4042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4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261 149 10511 0 0,'0'0'480'0'0,"0"0"-10"0"0,0 0-253 0 0,0 0 55 0 0,0 0 59 0 0,0 0 11 0 0,0 0-24 0 0,0 0-113 0 0,0 0-49 0 0,0 0-11 0 0,-2 1-25 0 0,-31 15-529 0 0,31-15 329 0 0,2-1 41 0 0,0 0 130 0 0,-2 0 9 0 0,-19-2 333 0 0,19 2-54 0 0,2 0 18 0 0,-11-6 419 0 0,7 3-673 0 0,1 0-1 0 0,0 0 0 0 0,0 0 1 0 0,1-1-1 0 0,-1 1 0 0 0,1-1 1 0 0,-1 0-1 0 0,1 1 0 0 0,-1-4-142 0 0,-15-39 916 0 0,12 27-797 0 0,3 9-63 0 0,2 7-37 0 0,0-1-1 0 0,-1 1 0 0 0,1-1 0 0 0,-1 1 0 0 0,0-1 0 0 0,0 1 0 0 0,0 0 1 0 0,0-1-19 0 0,-13-11-208 0 0,14 14 48 0 0,-1 2-31 0 0,-1 0 136 0 0,0 1 0 0 0,0-1 0 0 0,1 1 0 0 0,-1-1 0 0 0,0 1 0 0 0,1 0 1 0 0,-1 0-1 0 0,1 0 0 0 0,0 0 0 0 0,-1 1 0 0 0,1-1 0 0 0,0 0 0 0 0,1 1 0 0 0,-1 0 0 0 0,0-1 0 0 0,1 1 0 0 0,-1 0 1 0 0,1 0-1 0 0,0 0 0 0 0,0 0 0 0 0,0 0 0 0 0,0 1 55 0 0,-18 81 189 0 0,-6 73-189 0 0,19-99 351 0 0,3 1 0 0 0,3 8-351 0 0,0-66 78 0 0,3-2-11 0 0,-1 0-56 0 0,1 0 1 0 0,0-1-1 0 0,0 1 1 0 0,0-1-1 0 0,-1 0 0 0 0,1 0 1 0 0,0 0-1 0 0,-1 0 1 0 0,1 0-1 0 0,-1-1 1 0 0,1 1-1 0 0,-1-1 0 0 0,0 1 1 0 0,0-1-1 0 0,0 0 1 0 0,0 0-1 0 0,1-1-11 0 0,6-7 37 0 0,-1 0 0 0 0,0-1 0 0 0,2-5-37 0 0,1 0-10 0 0,43-73-236 0 0,-39 63 70 0 0,20-23-420 0 0,-12 16-44 0 0,-20 29 421 0 0,0 0 0 0 0,0 0 0 0 0,1 0-1 0 0,-1 1 1 0 0,3-2 219 0 0,-5 3-532 0 0,11-1-246 0 0,-9 3 424 0 0,6-1 186 0 0,-8 1 148 0 0,0 0-1 0 0,0 0 1 0 0,0-1-1 0 0,0 1 0 0 0,0 0 1 0 0,0 0-1 0 0,0 0 1 0 0,0 1-1 0 0,0-1 1 0 0,0 0-1 0 0,0 0 0 0 0,0 0 1 0 0,0 1-1 0 0,0-1 1 0 0,0 1-1 0 0,0-1 1 0 0,0 1-1 0 0,0-1 0 0 0,-1 1 1 0 0,1-1-1 0 0,0 1 1 0 0,0 0-1 0 0,0-1 1 0 0,-1 1-1 0 0,1 0 0 0 0,0 0 1 0 0,-1-1-1 0 0,1 2 21 0 0,5 6-10 0 0,-1-3-43 0 0,-3-2 51 0 0,4 14-37 0 0,-5-14 171 0 0,-1-3 74 0 0,0 0 18 0 0,0 0 40 0 0,0 0 141 0 0,0 0 62 0 0,0 0 11 0 0,-3 11 309 0 0,2-8-503 0 0,1-3-11 0 0,0 2-34 0 0,-1 7-253 0 0,0-1-1 0 0,1 1 1 0 0,0 0-1 0 0,0-1 1 0 0,1 1 0 0 0,1 5 14 0 0,1 4-161 0 0,-1 39-1646 0 0,-3-33-427 0 0,1-11 443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4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210 101 11975 0 0,'-1'-2'547'0'0,"-21"-54"213"0"0,10 34 2679 0 0,11 21-2338 0 0,-15-17-68 0 0,15 16-859 0 0,-1 3-203 0 0,0 0 1 0 0,0 0 0 0 0,0 0-1 0 0,0 0 1 0 0,0 1 0 0 0,1-1-1 0 0,-1 0 1 0 0,1 1 0 0 0,-1 0-1 0 0,0 0 29 0 0,1-1-34 0 0,-7 8-222 0 0,1-1 0 0 0,0 1-1 0 0,0 0 1 0 0,1 1 0 0 0,0-1 0 0 0,-1 6 256 0 0,-7 16-688 0 0,-5 16 688 0 0,9-19-43 0 0,-1-1-1 0 0,-7 10 44 0 0,16-32 44 0 0,-1 1 0 0 0,1-1-1 0 0,0 1 1 0 0,0 0 0 0 0,1-1 0 0 0,0 1-1 0 0,0 0 1 0 0,0 0 0 0 0,1 0 0 0 0,0 5-44 0 0,0-8 148 0 0,0-3 10 0 0,0 0 2 0 0,0 0 0 0 0,0 0 0 0 0,0 0 0 0 0,0 0 0 0 0,14 4 111 0 0,-8-3-232 0 0,0 0 0 0 0,1-1 0 0 0,-1 1 1 0 0,0-1-1 0 0,1 0 0 0 0,-1-1 0 0 0,1 1 0 0 0,4-2-39 0 0,5 1 0 0 0,-8 2-26 0 0,0 1 0 0 0,0 0 0 0 0,-1 1 0 0 0,1 0 0 0 0,-1 0 0 0 0,0 0 1 0 0,0 1-1 0 0,0 0 0 0 0,0 0 0 0 0,0 1 0 0 0,-1 0 0 0 0,0 0 0 0 0,0 0 0 0 0,-1 1 0 0 0,1 0 0 0 0,-1 0 0 0 0,4 7 26 0 0,-5-8-97 0 0,-1 1 0 0 0,1-1 0 0 0,-1 1 0 0 0,-1 0 0 0 0,1 0 0 0 0,-1 0 0 0 0,0 1 0 0 0,0-1 0 0 0,-1 0 0 0 0,0 1 0 0 0,0-1 0 0 0,0 1 0 0 0,-1-1 0 0 0,0 1 0 0 0,-1 1 97 0 0,1-3-38 0 0,-1 0 0 0 0,-1-1 0 0 0,1 1 0 0 0,-1-1 0 0 0,0 0 0 0 0,0 1 1 0 0,-2 2 37 0 0,-1 4-15 0 0,4-9 45 0 0,0 1 1 0 0,0-1-1 0 0,0 0 0 0 0,0 0 0 0 0,-1 0 0 0 0,1-1 0 0 0,-1 1 0 0 0,1 0 1 0 0,-1 0-1 0 0,1-1 0 0 0,-1 1 0 0 0,0-1 0 0 0,0 1 0 0 0,0-1 1 0 0,0 0-1 0 0,0 0 0 0 0,0 0 0 0 0,0 0 0 0 0,0 0 0 0 0,0 0 0 0 0,0-1 1 0 0,-2 1-31 0 0,-3 0 216 0 0,0-1 0 0 0,0 0 1 0 0,0 0-1 0 0,0 0 0 0 0,0-1 1 0 0,-4-1-217 0 0,8 2 70 0 0,-50-5 324 0 0,51 6-471 0 0,0-1 1 0 0,0 0 0 0 0,0 1 0 0 0,0-1 0 0 0,-1 1 0 0 0,1-1-1 0 0,0 1 1 0 0,0 0 0 0 0,1 0 0 0 0,-2 0 76 0 0,1 0-133 0 0,0 0-859 0 0,1 1-273 0 0,-8 8-811 0 0,2 3-3026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8287 0 0,'0'0'368'0'0,"0"0"80"0"0,0 0-360 0 0,0 0-88 0 0,0 0 0 0 0,0 0 0 0 0,15-4 256 0 0,-15 4 40 0 0,16 2 8 0 0,-16-2-4296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4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312 305 5407 0 0,'0'0'248'0'0,"0"0"-5"0"0,2-2-152 0 0,2-4 241 0 0,1 0 1 0 0,-1-1-1 0 0,-1 0 0 0 0,1 0 1 0 0,-1 0-1 0 0,0 0 1 0 0,-1-1-1 0 0,0 1 0 0 0,0-1 1 0 0,0-3-333 0 0,-1 6 198 0 0,-1-1-1 0 0,1 1 1 0 0,-1-1 0 0 0,-1 0 0 0 0,0-5-198 0 0,1 9 224 0 0,-1 0-7 0 0,-20-40 801 0 0,20 40-716 0 0,-4-1 76 0 0,1 0 0 0 0,-1 0-1 0 0,1-1 1 0 0,0 1-1 0 0,-2-4-377 0 0,-2 0 296 0 0,1-1 0 0 0,0 0-1 0 0,0-1 1 0 0,1 1-1 0 0,0-2 1 0 0,0 1 0 0 0,-1-4-296 0 0,6 10 27 0 0,0 0 0 0 0,0 0 0 0 0,-1 0 0 0 0,1 1 1 0 0,-1-1-1 0 0,0 1 0 0 0,0-1 0 0 0,0 1 1 0 0,0 0-1 0 0,0-1 0 0 0,-1 1 0 0 0,-1-1-27 0 0,-8-3-9 0 0,11 6-1 0 0,0 1 0 0 0,0-1 0 0 0,-1 0-1 0 0,1 0 1 0 0,0 1 0 0 0,0-1 0 0 0,0 1 0 0 0,-1-1 0 0 0,1 1 0 0 0,0 0 0 0 0,0-1 0 0 0,0 1-1 0 0,0 0 1 0 0,0 0 0 0 0,0 0 0 0 0,0-1 0 0 0,0 1 0 0 0,1 0 10 0 0,-19 23-200 0 0,10-12 59 0 0,2-2 93 0 0,0 1 0 0 0,0-1 1 0 0,1 1-1 0 0,1 1 0 0 0,-2 5 48 0 0,-3 5-13 0 0,1-1 39 0 0,2 1 0 0 0,-5 16-26 0 0,-3 13 136 0 0,-38 113 32 0 0,52-159-172 0 0,1-3 7 0 0,-1-1-1 0 0,1 1 1 0 0,-1 0-1 0 0,1-1 0 0 0,-1 1 1 0 0,0-1-1 0 0,0 1 1 0 0,1-1-1 0 0,-1 1 1 0 0,0-1-1 0 0,0 0 1 0 0,-1 1-3 0 0,1 0 125 0 0,1-2 20 0 0,0 0-1 0 0,0 0 44 0 0,0 0 184 0 0,0 0 79 0 0,1-2 18 0 0,11-19 156 0 0,-7 11-410 0 0,1 0 1 0 0,0 0-1 0 0,4-4-215 0 0,7-5 87 0 0,0 1-1 0 0,2 1 1 0 0,-1 1 0 0 0,2 1-1 0 0,13-8-86 0 0,-21 16 0 0 0,-1 2-25 0 0,-9 4-98 0 0,-2 1-9 0 0,7-1-56 0 0,3-1-74 0 0,-7 2 95 0 0,1 1 1 0 0,-1-1 0 0 0,0 1 0 0 0,0 0 0 0 0,0 1 0 0 0,0-1 0 0 0,0 0 0 0 0,0 1-1 0 0,0 0 1 0 0,2 1 166 0 0,-3-1-49 0 0,-2-2 121 0 0,0 0 24 0 0,0 0-7 0 0,0 0 13 0 0,0 0 56 0 0,0 0 30 0 0,0 0 4 0 0,0 0-12 0 0,0 0-50 0 0,-1 1-24 0 0,-5 5-2 0 0,4-5-33 0 0,2-1-130 0 0,0 0-17 0 0,-1 3 16 0 0,0 1 60 0 0,1 0 0 0 0,-1-1 0 0 0,0 1 0 0 0,1 0 0 0 0,0 0 0 0 0,0 0 0 0 0,0 0 1 0 0,1 0-1 0 0,0 2 0 0 0,8 39 66 0 0,-7-39-51 0 0,0 0-1 0 0,1 0 1 0 0,-1 0 0 0 0,2 0 0 0 0,-1-1 0 0 0,2 3-15 0 0,11 20 64 0 0,-5-4-55 0 0,2 0-1 0 0,10 13-8 0 0,-12-18-1 0 0,13 29-64 0 0,-13-24 20 0 0,-10-21-25 0 0,1-1 13 0 0,5 8 62 0 0,-5-8 70 0 0,-2-2-6 0 0,0 0-3 0 0,0 0 4 0 0,0 0 2 0 0,0 0-34 0 0,0 0-148 0 0,0 0-67 0 0,1 3 33 0 0,1-1 0 0 0,0 0 1 0 0,-1 1-1 0 0,1-1 0 0 0,0 0 1 0 0,0 1-1 0 0,0-1 0 0 0,1 0 144 0 0,1 2-147 0 0,11 23-1232 0 0,-14-24 1002 0 0,-1-3 7 0 0,0 0 0 0 0,0 0-12 0 0,9 10-1510 0 0,-9-10 1104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4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207 109 2303 0 0,'0'0'484'0'0,"0"0"1192"0"0,0 0 520 0 0,0 0 107 0 0,0 0-260 0 0,0 0-1186 0 0,0 0-522 0 0,1-2-102 0 0,2-2-127 0 0,12-25 144 0 0,-14 27-197 0 0,0 0 1 0 0,8-19 175 0 0,-10 18-184 0 0,-2-6-98 0 0,2 9 51 0 0,1-1-1 0 0,0 1 1 0 0,-1-1-1 0 0,1 1 1 0 0,-1 0-1 0 0,1-1 1 0 0,-1 1 0 0 0,1 0-1 0 0,0 0 1 0 0,-1-1-1 0 0,0 1 1 0 0,1 0-1 0 0,-1 0 1 0 0,1 0 0 0 0,-1 0-1 0 0,1-1 1 0 0,-1 1-1 0 0,1 0 1 0 0,-1 0-1 0 0,1 0 1 0 0,-1 0 0 0 0,1 0-1 0 0,-1 1 3 0 0,0-1 0 0 0,-47-11 644 0 0,46 11-321 0 0,-12-1 325 0 0,-32-13 170 0 0,44 13-750 0 0,2 1-4 0 0,-2 0-10 0 0,-8-3-44 0 0,-3 1-10 0 0,1 1 0 0 0,1 6 14 0 0,-16 18 268 0 0,26-22-210 0 0,-7 11 79 0 0,6-8-83 0 0,-1 1 1 0 0,1-1-1 0 0,0 0 0 0 0,0 1 1 0 0,0-1-1 0 0,0 5-68 0 0,-4 10 215 0 0,5-16-144 0 0,0 0 0 0 0,1 0 0 0 0,0 1-1 0 0,0-1 1 0 0,0 0 0 0 0,0 1 0 0 0,1-1-1 0 0,-1 0 1 0 0,1 0 0 0 0,0 1 0 0 0,0-1-1 0 0,0 0-70 0 0,2 8 153 0 0,-1 3 52 0 0,1-1 0 0 0,0 0 1 0 0,1 0-1 0 0,0 0 0 0 0,5 6-205 0 0,-8-15 15 0 0,-1-3-11 0 0,1 0 1 0 0,-1 0-1 0 0,0 0 1 0 0,1 0 0 0 0,-1 0-1 0 0,1 0 1 0 0,-1-1-1 0 0,1 1 1 0 0,0 0-1 0 0,-1 0 1 0 0,1-1-1 0 0,0 1 1 0 0,-1 0-5 0 0,2 0 4 0 0,-1 1 1 0 0,0-1 0 0 0,0 1 0 0 0,1-1 0 0 0,-1 0-1 0 0,1 0 1 0 0,-1 1 0 0 0,1-1 0 0 0,-1 0 0 0 0,1 0-1 0 0,0-1 1 0 0,0 1 0 0 0,-1 0 0 0 0,1-1 0 0 0,0 1 0 0 0,0-1-1 0 0,1 1-4 0 0,3 0 12 0 0,-6-1-9 0 0,1 0-1 0 0,-1 0 1 0 0,1 0 0 0 0,0 0-1 0 0,-1 0 1 0 0,1 0 0 0 0,0-1 0 0 0,-1 1-1 0 0,1 0 1 0 0,-1 0 0 0 0,1-1-1 0 0,0 1 1 0 0,-1 0 0 0 0,1 0 0 0 0,-1-1-1 0 0,1 1 1 0 0,-1-1 0 0 0,1 1-1 0 0,-1-1 1 0 0,1 1 0 0 0,-1-1-3 0 0,2 0 10 0 0,4-3 19 0 0,-1 0 0 0 0,1-1 1 0 0,-1 0-1 0 0,0 0 0 0 0,0 0 1 0 0,0 0-1 0 0,-1-1 0 0 0,1 0 1 0 0,1-4-30 0 0,-1 3 23 0 0,-1-1 1 0 0,0 0 0 0 0,0 0 0 0 0,0-1-1 0 0,-1 1 1 0 0,0-3-24 0 0,-1 7 48 0 0,1-3-48 0 0,-2 5-73 0 0,-1 2-62 0 0,0 0 5 0 0,0 0 8 0 0,0 0 6 0 0,0 0 16 0 0,0 0 4 0 0,8 14-64 0 0,-7-13 144 0 0,14 38-36 0 0,-11-25 13 0 0,2 0 1 0 0,0 0-1 0 0,6 8 39 0 0,8 13-108 0 0,3 10 108 0 0,13 26-108 0 0,-34-66 179 0 0,0 0 0 0 0,0-1 0 0 0,0 1 0 0 0,-1 0 0 0 0,0 0 0 0 0,0 0 1 0 0,1 4-72 0 0,-2-6 158 0 0,-1-1 2 0 0,-4 11 66 0 0,0 1-192 0 0,2-11-12 0 0,3-3-32 0 0,-1 0-1 0 0,1 0 0 0 0,0 0 0 0 0,0 0 1 0 0,-1 0-1 0 0,1 0 0 0 0,0 1 0 0 0,0-1 1 0 0,-1 0-1 0 0,1 0 0 0 0,0 0 0 0 0,0 0 1 0 0,0 1-1 0 0,-1-1 0 0 0,1 0 1 0 0,0 0-1 0 0,0 0 0 0 0,0 1 0 0 0,0-1 1 0 0,-1 0-1 0 0,1 0 0 0 0,0 1 0 0 0,0-1 1 0 0,0 0-1 0 0,0 0 0 0 0,0 1 0 0 0,0-1 1 0 0,0 0-1 0 0,0 1 0 0 0,0-1 11 0 0,-19 43-2494 0 0,14-28 1196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5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41 2303 0 0,'0'0'459'0'0,"0"0"1085"0"0,-1-2 472 0 0,-4-16 6873 0 0,3 11-8299 0 0,-15-3-234 0 0,14 8-269 0 0,3 2-126 0 0,0 0-1 0 0,0 0 1 0 0,-1-1 0 0 0,1 1 0 0 0,0 0 0 0 0,0 0 0 0 0,-1 0 0 0 0,1 0-1 0 0,0 0 1 0 0,0 0 0 0 0,-1 0 0 0 0,1 0 0 0 0,0 0 0 0 0,0 0 0 0 0,-1 0-1 0 0,1 0 1 0 0,0 0 0 0 0,0 0 0 0 0,-1 0 0 0 0,1 0 0 0 0,0 0 0 0 0,0 0-1 0 0,-1 0 1 0 0,1 0 0 0 0,0 0 0 0 0,0 1 39 0 0,-9 4-8 0 0,9-4-13 0 0,-11 5 2373 0 0,8-9-195 0 0,2-1-2922 0 0,0 2 663 0 0,1 2 6 0 0,0 0 34 0 0,0 0 130 0 0,0 0 21 0 0,0 0-8 0 0,0 0-1 0 0,0 0-28 0 0,0 0-108 0 0,0 0-13 0 0,1 1 64 0 0,0 0 1 0 0,0-1 0 0 0,0 1-1 0 0,0 0 1 0 0,-1 0-1 0 0,1 0 1 0 0,0 0-1 0 0,0 0 1 0 0,-1 0 0 0 0,1 0-1 0 0,-1 0 1 0 0,1 0-1 0 0,-1 0 1 0 0,1 0-1 0 0,-1 0 1 0 0,1 1 4 0 0,3 10-1042 0 0,-2-3-3772 0 0,-2-9-778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5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109 128 9095 0 0,'-6'-2'133'0'0,"0"0"0"0"0,1 0 0 0 0,-1-1-1 0 0,1 0 1 0 0,0 0 0 0 0,0-1 0 0 0,0 1-1 0 0,0-1 1 0 0,1 0 0 0 0,0 0-1 0 0,-1-1 1 0 0,1 1 0 0 0,-2-5-133 0 0,2 4 769 0 0,1-1 1 0 0,0 0 0 0 0,0 0-1 0 0,1 0 1 0 0,-1-1-770 0 0,1 1 276 0 0,0 1 0 0 0,0 0 1 0 0,0 0-1 0 0,-1-1 1 0 0,0 2-1 0 0,-1-3-276 0 0,3 6 151 0 0,1 1-67 0 0,0 3-20 0 0,2 26-53 0 0,0-1-16 0 0,1 0-1 0 0,5 21 6 0 0,61 197-26 0 0,35 65 26 0 0,22 72 26 0 0,-83-244-276 0 0,34 125-799 0 0,-72-249 940 0 0,-4-11-146 0 0,0-1 0 0 0,1 1-1 0 0,-1-1 1 0 0,-1 1-1 0 0,1 0 1 0 0,0 0 0 0 0,-1-1-1 0 0,0 2 256 0 0,0-5-4848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5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1028 1375 0 0,'-38'7'136'0'0,"20"-7"-227"0"0,15-2 156 0 0,1 1 413 0 0,0 0 1869 0 0,2 1 817 0 0,0 0 164 0 0,0 0-3203 0 0,0 0 1 0 0,0 0-1 0 0,-1 0 1 0 0,1-1-1 0 0,0 1 1 0 0,0 0-1 0 0,0 0 1 0 0,0 0-1 0 0,0 0 1 0 0,0 0-1 0 0,0-1 1 0 0,-1 1-1 0 0,1 0 1 0 0,0 0-1 0 0,0 0 1 0 0,0 0-1 0 0,0 0 1 0 0,0 0-1 0 0,-1 0 1 0 0,1-1-1 0 0,0 1 1 0 0,0 0-1 0 0,0 0 1 0 0,-1 0-1 0 0,1 0 1 0 0,0 0-1 0 0,0 0 0 0 0,0 0 1 0 0,0 0-1 0 0,-1 0 1 0 0,1 0-1 0 0,0 0-125 0 0,0 0 91 0 0,-1 0 0 0 0,1 0 0 0 0,0 0 0 0 0,-1 0 0 0 0,1 0 0 0 0,0 0 1 0 0,-1 0-1 0 0,1 0 0 0 0,0 0 0 0 0,0 0 0 0 0,-1 0 0 0 0,1 0 0 0 0,0-1 0 0 0,0 1 0 0 0,-1 0 0 0 0,1 0 0 0 0,0 0 0 0 0,0 0 0 0 0,-1-1 0 0 0,1 1 0 0 0,0 0 0 0 0,0 0 0 0 0,0-1 0 0 0,-1 1 0 0 0,1 0 0 0 0,0 0 0 0 0,0-1 0 0 0,0 1 0 0 0,0 0 0 0 0,0 0 0 0 0,0-1 0 0 0,-1 1 0 0 0,1 0 0 0 0,0-1 0 0 0,0 1 0 0 0,0 0-91 0 0,1-4 213 0 0,-1 0 0 0 0,1 0 0 0 0,-1 0 0 0 0,1 0 1 0 0,0 0-1 0 0,1 1 0 0 0,-1-1 0 0 0,1 1 0 0 0,-1-1 0 0 0,3-2-213 0 0,25-36 1264 0 0,-12 20-986 0 0,-1 1-64 0 0,2 0 1 0 0,13-11-215 0 0,5-6 60 0 0,60-58-211 0 0,-35 38-67 0 0,25-26-280 0 0,70-73-1108 0 0,-19 21-709 0 0,-69 72-2740 0 0,58-72 5055 0 0,-121 129-172 0 0,1 0 0 0 0,0 0 1 0 0,1 0-1 0 0,0 1 1 0 0,0 0-1 0 0,0 0 0 0 0,1 0 1 0 0,-1 1-1 0 0,1 1 1 0 0,8-5 171 0 0,-13 8-438 0 0,-3 1-30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0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73 146 8287 0 0,'-1'0'60'0'0,"-5"-8"367"0"0,12 5-553 0 0,-1 2 907 0 0,0-1 0 0 0,0 0 1 0 0,-1 0-1 0 0,1 0 0 0 0,0 0 0 0 0,1-2-781 0 0,-5 3 387 0 0,1 3 101 0 0,0-1-421 0 0,0 1 0 0 0,0 0 0 0 0,0-1 0 0 0,0 1 0 0 0,0 0 0 0 0,0 1 0 0 0,-1-1 0 0 0,1 0 0 0 0,-1 0 0 0 0,0 1 0 0 0,1-1 0 0 0,-1 0 0 0 0,0 1 0 0 0,-1-1 1 0 0,1 1-1 0 0,0 0 0 0 0,-1-1 0 0 0,1 1 0 0 0,-1 0 0 0 0,0-1 0 0 0,0 1 0 0 0,0 2-67 0 0,-1 7 401 0 0,0 0 0 0 0,-1 0 1 0 0,-1 0-1 0 0,-2 8-401 0 0,1-6 85 0 0,-5 17 155 0 0,-2-1 1 0 0,-1 0-1 0 0,-3 2-240 0 0,-3 7 719 0 0,-3 16-719 0 0,-11 44 608 0 0,32-99-608 0 0,0 1 0 0 0,0-1 0 0 0,-1 0 0 0 0,1 0 0 0 0,0 0 0 0 0,0 0 0 0 0,0 1 0 0 0,0-1 0 0 0,0 0 0 0 0,0 0 0 0 0,0 1 0 0 0,0-1 0 0 0,0 0 0 0 0,0 0 0 0 0,0 0 0 0 0,0 1 0 0 0,0-1 0 0 0,0 0 0 0 0,0 0 0 0 0,0 0 0 0 0,0 1 0 0 0,0-1 0 0 0,0 0 0 0 0,1 0 0 0 0,-1 0 0 0 0,0 1 0 0 0,0-1 0 0 0,0 0 0 0 0,0 0 0 0 0,0 0 0 0 0,0 0 0 0 0,1 1 0 0 0,-1-1 0 0 0,0 0 0 0 0,0 0 0 0 0,0 0 0 0 0,0 0 0 0 0,1 0 0 0 0,-1 0 0 0 0,0 1 0 0 0,0-1 0 0 0,0 0 0 0 0,1 0 0 0 0,-1 0 0 0 0,0 0 0 0 0,0 0 0 0 0,0 0 0 0 0,1 0 0 0 0,-1 0 0 0 0,0 0 0 0 0,0 0 0 0 0,1 0 0 0 0,-1 0 0 0 0,0 0 0 0 0,0 0 0 0 0,0 0 0 0 0,1 0 0 0 0,-1 0 0 0 0,0-1 0 0 0,0 1 0 0 0,0 0 0 0 0,1 0 0 0 0,-1 0 0 0 0,0 0 0 0 0,0 0 0 0 0,0 0 0 0 0,15-8 0 0 0,-14 7 0 0 0,10-5 0 0 0,-1-2 0 0 0,0 1 0 0 0,-1-2 0 0 0,0 1 0 0 0,5-7 0 0 0,14-13 0 0 0,52-50-23 0 0,-36 33 754 0 0,3 2 1 0 0,12-7-732 0 0,88-52 608 0 0,55-24-608 0 0,-190 118-262 0 0,1 1-1 0 0,0 1 1 0 0,0 1-1 0 0,1 0 1 0 0,-1 0-1 0 0,1 1 1 0 0,0 1-1 0 0,1 0 263 0 0,-12 3-1573 0 0,3 10-2411 0 0,-4 1 1937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232 151 9703 0 0,'6'-7'215'0'0,"-3"4"-93"0"0,-1 0 1 0 0,0-1-1 0 0,0 1 0 0 0,0-1 0 0 0,0 1 1 0 0,-1-1-1 0 0,1-2-122 0 0,-1 4 221 0 0,-1 2 41 0 0,0 0 8 0 0,0 0-55 0 0,-3 1-244 0 0,0 1 1 0 0,1-1-1 0 0,-1 0 1 0 0,0 1-1 0 0,0 0 1 0 0,1-1-1 0 0,-1 1 1 0 0,1 0-1 0 0,-1 0 1 0 0,1 1 28 0 0,-1-1-34 0 0,-6 7-132 0 0,-1 1-1 0 0,2 1 0 0 0,-1 0 1 0 0,1 0-1 0 0,1 0 0 0 0,-5 11 167 0 0,-16 23-338 0 0,15-26 402 0 0,7-10-149 0 0,0 0 0 0 0,-1 0 1 0 0,-5 5 84 0 0,8-11 235 0 0,1 0 0 0 0,-1 0-1 0 0,1 0 1 0 0,-1-1 0 0 0,0 1 0 0 0,0-1 0 0 0,0 0 0 0 0,0 0-1 0 0,-1 0 1 0 0,-3 0-235 0 0,4-1 297 0 0,3 0-33 0 0,-1 0 0 0 0,0-1 0 0 0,0 1 0 0 0,1-1 1 0 0,-1 0-1 0 0,0 1 0 0 0,0-1 0 0 0,0 0 0 0 0,1 0 0 0 0,-1 0 1 0 0,0 0-1 0 0,0 0 0 0 0,0-1 0 0 0,1 1 0 0 0,-1-1 1 0 0,0 1-1 0 0,0-1 0 0 0,1 1 0 0 0,-1-1-264 0 0,0 0 451 0 0,2 1-55 0 0,0 0-20 0 0,0 0-7 0 0,0 0-30 0 0,0 0-124 0 0,0 0-58 0 0,0 0-12 0 0,0 0-39 0 0,5 25-197 0 0,-1-9 18 0 0,2 14 18 0 0,0 0 1 0 0,2-1 0 0 0,1 0 0 0 0,2-1-1 0 0,1 0 1 0 0,14 25 54 0 0,-16-39 0 0 0,-10-13 0 0 0,1 0 0 0 0,-1-1 0 0 0,1 1 0 0 0,0 0 0 0 0,0-1 0 0 0,-1 1 0 0 0,1-1 0 0 0,0 1 0 0 0,0-1 0 0 0,0 0 0 0 0,-1 1 0 0 0,1-1 0 0 0,0 0 0 0 0,0 0 0 0 0,0 1 0 0 0,1-1 3 0 0,0-1 0 0 0,-1 1 0 0 0,1 0 0 0 0,0 0 0 0 0,0-1-1 0 0,-1 1 1 0 0,1-1 0 0 0,0 0 0 0 0,-1 1 0 0 0,1-1 0 0 0,0 0 0 0 0,-1 0 0 0 0,1 0-1 0 0,-1 0 1 0 0,0 0 0 0 0,1-1 0 0 0,-1 1 0 0 0,0 0 0 0 0,0-1 0 0 0,1 1-1 0 0,0-2-2 0 0,4-5 88 0 0,-1-1-1 0 0,0 1 0 0 0,2-5-87 0 0,-7 13 1 0 0,16-35 320 0 0,-2 0 0 0 0,-1-1 1 0 0,8-38-322 0 0,-13 42 161 0 0,41-187 37 0 0,-36 151-473 0 0,-11 57 15 0 0,0 0-1 0 0,0 0 1 0 0,-1 0 0 0 0,-1 0 0 0 0,0 0 0 0 0,-1-3 260 0 0,1 12-370 0 0,0 2 2 0 0,0 0 20 0 0,-3 0 84 0 0,-2 2 183 0 0,-1 0 0 0 0,1 1 0 0 0,0-1 0 0 0,0 1 0 0 0,-1 0 0 0 0,2 1 0 0 0,-1-1 0 0 0,0 1 0 0 0,1 0 0 0 0,-1 0 81 0 0,-7 8-119 0 0,1 0 0 0 0,0 1 1 0 0,0 1 118 0 0,-60 93 18 0 0,14-20 693 0 0,56-85-526 0 0,1-2-1 0 0,0 0 0 0 0,0 0-17 0 0,0-2-72 0 0,1-15-134 0 0,2 1 1 0 0,0-1-1 0 0,1 1 1 0 0,0 0 0 0 0,1 0-1 0 0,5-10 39 0 0,-5 14-120 0 0,9-29-175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5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2303 0 0,'0'-2'167'0'0,"0"-2"-54"0"0,1-23 2953 0 0,2 7 5167 0 0,-1 18-6262 0 0,1 9-922 0 0,4 19-746 0 0,-3-10-414 0 0,1-1 0 0 0,2 6 111 0 0,2 1 0 0 0,-5-14 0 0 0,-1 0 0 0 0,1-1 0 0 0,0 1 0 0 0,1-1 0 0 0,0 0 0 0 0,0 0 0 0 0,1 0 0 0 0,5 5 0 0 0,39 44-2917 0 0,-41-45-2254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5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18 17359 0 0,'-18'-2'768'0'0,"5"-1"160"0"0,-1-5-736 0 0,0 5-192 0 0,3 1 0 0 0,11 2 0 0 0,-14 4 384 0 0,14-4 32 0 0,-12 10 16 0 0,3 6 0 0 0,2 4-528 0 0,3-1-96 0 0,3 1-32 0 0,4-3 0 0 0,2-1-896 0 0,3-1-192 0 0,0-1-32 0 0,5-2-5352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5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7367 0 0,'0'0'568'0'0,"-1"2"-105"0"0,-1 0 43 0 0,1 0-1 0 0,0 1 1 0 0,0 0 0 0 0,0-1-1 0 0,0 1 1 0 0,1 0-1 0 0,-1-1 1 0 0,1 1 0 0 0,0 0-1 0 0,-1 0 1 0 0,1-1-1 0 0,1 1 1 0 0,-1 0 0 0 0,0 2-506 0 0,1 12 653 0 0,-1-6-448 0 0,1 0 0 0 0,0 1 0 0 0,1-1 0 0 0,1 0 0 0 0,0 0 0 0 0,4 11-205 0 0,4 13 586 0 0,2 7-81 0 0,2-1 0 0 0,2-1 1 0 0,9 16-506 0 0,15 33-47 0 0,36 109-2329 0 0,-73-183 1912 0 0,0 1 0 0 0,-1 0-1 0 0,-1 2 465 0 0,9 39-1188 0 0,-10-52 1087 0 0,1 0 0 0 0,-1 0-1 0 0,1 0 1 0 0,1 0-1 0 0,-1 0 1 0 0,1 0 0 0 0,0-1-1 0 0,3 4 102 0 0,-6-7-14 0 0,1-1 0 0 0,-1 1-1 0 0,1 0 1 0 0,0-1-1 0 0,-1 1 1 0 0,1-1 0 0 0,0 0-1 0 0,-1 1 1 0 0,1-1-1 0 0,0 0 1 0 0,0 1 0 0 0,-1-1-1 0 0,1 0 1 0 0,0 0-1 0 0,0 0 1 0 0,-1 1 0 0 0,1-1-1 0 0,0 0 15 0 0,3 0-43 0 0,1 2-6 0 0,0 0 0 0 0,1 0 1 0 0,-1-1-1 0 0,0 0 1 0 0,0 0-1 0 0,1-1 0 0 0,-1 1 1 0 0,0-1-1 0 0,1 0 0 0 0,-1 0 1 0 0,1-1-1 0 0,-1 0 1 0 0,0 0-1 0 0,0 0 0 0 0,3-1 49 0 0,8-5-115 0 0,-10 5-16 0 0,-1 0-1 0 0,1 0 1 0 0,0 0-1 0 0,0 1 1 0 0,0-1-1 0 0,4 1 132 0 0,-8 1-52 0 0,-1 0-1 0 0,1 0 0 0 0,0 0 1 0 0,0 0-1 0 0,-1 1 1 0 0,1-1-1 0 0,0 1 1 0 0,-1-1-1 0 0,1 1 0 0 0,0 0 1 0 0,-1-1-1 0 0,1 1 1 0 0,-1 0-1 0 0,1 0 0 0 0,-1 0 1 0 0,1 0-1 0 0,-1 0 1 0 0,0 1-1 0 0,0-1 1 0 0,1 0-1 0 0,-1 1 0 0 0,0-1 1 0 0,0 1-1 0 0,0-1 1 0 0,0 1 52 0 0,0 1-150 0 0,0-1-1 0 0,0 1 1 0 0,0 0 0 0 0,-1 0 0 0 0,1-1 0 0 0,-1 1 0 0 0,1 0-1 0 0,-1 0 1 0 0,0 0 0 0 0,0 0 0 0 0,0 0 0 0 0,-1-1 0 0 0,1 1-1 0 0,-1 0 1 0 0,1 0 0 0 0,-1 1 150 0 0,-6 15-979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5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86 642 14567 0 0,'-24'7'678'0'0,"14"-4"-414"0"0,-1 0 0 0 0,1-1 0 0 0,-1 0 0 0 0,-6 0-264 0 0,17-2 14 0 0,0 1 1 0 0,0-1 0 0 0,0 0 0 0 0,-1 0 0 0 0,1 0 0 0 0,0 0-1 0 0,0 0 1 0 0,0 0 0 0 0,0 0 0 0 0,0-1 0 0 0,0 1-1 0 0,0 0 1 0 0,0 0 0 0 0,0 0 0 0 0,0 0 0 0 0,0 0 0 0 0,-1 0-1 0 0,1 0 1 0 0,0 0 0 0 0,0 0 0 0 0,0 0 0 0 0,0 0-1 0 0,0 0 1 0 0,0 0 0 0 0,0 0 0 0 0,0 0 0 0 0,0 0 0 0 0,0 0-1 0 0,0 0 1 0 0,0 0 0 0 0,0-1 0 0 0,0 1 0 0 0,0 0-1 0 0,0 0 1 0 0,0 0 0 0 0,0 0 0 0 0,0 0 0 0 0,0 0 0 0 0,0 0-1 0 0,0 0 1 0 0,0 0 0 0 0,0 0 0 0 0,0 0 0 0 0,0-1-1 0 0,0 1 1 0 0,0 0 0 0 0,0 0 0 0 0,0 0 0 0 0,0 0 0 0 0,0 0-1 0 0,0 0 1 0 0,0 0-15 0 0,-1-11 643 0 0,1 1-1 0 0,1 0 0 0 0,0-1 1 0 0,0 1-1 0 0,3-9-642 0 0,15-53 1168 0 0,-3 22-745 0 0,2 2 0 0 0,2 0 0 0 0,2 1 0 0 0,11-15-423 0 0,0 3 169 0 0,-17 30-104 0 0,1 0 0 0 0,18-23-65 0 0,-19 32-152 0 0,0 1 0 0 0,1 0 0 0 0,16-13 152 0 0,-31 31-839 0 0,-2 1-258 0 0,0 0-50 0 0,2 3-90 0 0,15 31-2104 0 0,-8-16 1567 0 0</inkml:trace>
  <inkml:trace contextRef="#ctx0" brushRef="#br0" timeOffset="1">639 102 1839 0 0,'0'0'80'0'0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3:5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 3679 0 0,'0'0'284'0'0,"-2"0"-186"0"0,-9-2 2378 0 0,-22 0 11259 0 0,15 6-13674 0 0,14-2 83 0 0,1 1 1 0 0,-1 0-1 0 0,1 0 0 0 0,-1 0 1 0 0,1 1-1 0 0,0-1 1 0 0,0 1-1 0 0,0-1 1 0 0,1 1-1 0 0,-1 0 1 0 0,0 2-145 0 0,-1 1 84 0 0,-19 28-67 0 0,2 2 1 0 0,-3 9-18 0 0,20-37-96 0 0,1 1 0 0 0,1 0 0 0 0,-1 0 0 0 0,2 0 0 0 0,-1-1 0 0 0,2 2 0 0 0,-1 5 96 0 0,-2 17-642 0 0,3-31 480 0 0,0-2 54 0 0,0 0 20 0 0,0 0 6 0 0,3 2 16 0 0,-1-1 65 0 0,0 0 0 0 0,0 0 0 0 0,0 0 1 0 0,0 0-1 0 0,0 0 0 0 0,1 0 1 0 0,-1 0-1 0 0,0-1 0 0 0,1 1 0 0 0,-1-1 1 0 0,1 0-1 0 0,-1 0 0 0 0,0 0 1 0 0,1 0-1 0 0,0 0 1 0 0,5 0 9 0 0,7 0 4 0 0,6 1 135 0 0,22 4-148 0 0,-34-3 18 0 0,-1 0 0 0 0,0 0 0 0 0,0 1 0 0 0,0 0-1 0 0,0 1 1 0 0,6 2-18 0 0,-9-3-7 0 0,-1-1-16 0 0,-1 0-1 0 0,0-1 1 0 0,0 1 0 0 0,0 1-1 0 0,0-1 1 0 0,0 0 0 0 0,0 1-1 0 0,0-1 1 0 0,-1 1 0 0 0,1 0-1 0 0,-1 0 24 0 0,3 4-102 0 0,-1 1-1 0 0,0-1 0 0 0,-1 1 1 0 0,1 0-1 0 0,-2 0 0 0 0,1 0 103 0 0,-3-5-32 0 0,0-1 0 0 0,0 0 0 0 0,0 0-1 0 0,0 1 1 0 0,0-1 0 0 0,-1 0 0 0 0,1 0-1 0 0,-1 1 1 0 0,1-1 0 0 0,-1 0 0 0 0,0 1 32 0 0,-2 2-14 0 0,2 0 38 0 0,0-1-1 0 0,0 0 0 0 0,-1 1 1 0 0,0-1-1 0 0,0 0 1 0 0,0 0-1 0 0,-1 0 0 0 0,1-1 1 0 0,-1 1-1 0 0,-2 2-23 0 0,-7 10-5650 0 0,11-14-294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0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11023 0 0,'0'0'506'0'0,"0"0"-10"0"0,0-2-318 0 0,0 0-140 0 0,-1 1 0 0 0,1-1 0 0 0,0 1 0 0 0,0-1 0 0 0,1 1 0 0 0,-1-1 0 0 0,0 1 0 0 0,0-1 0 0 0,1 1 0 0 0,-1-1 0 0 0,1 1 0 0 0,-1 0 0 0 0,1-1-1 0 0,0 1 1 0 0,-1 0 0 0 0,1-1 0 0 0,0 1 0 0 0,0 0 0 0 0,0-1-38 0 0,2-1 163 0 0,-2 1 165 0 0,-1 2 100 0 0,9-9 1316 0 0,-5 6-1224 0 0,0 0 1 0 0,0 0-1 0 0,0-1 0 0 0,0 1 0 0 0,-1-1 0 0 0,1 0 0 0 0,-1 0 0 0 0,2-2-520 0 0,0-1 913 0 0,-4 6-568 0 0,-1 1-90 0 0,0 0-21 0 0,2 1-214 0 0,0-1 0 0 0,0 1-1 0 0,-1 0 1 0 0,1 0 0 0 0,0 0 0 0 0,0 0-1 0 0,-1 0 1 0 0,1 1 0 0 0,-1-1 0 0 0,1 0-1 0 0,-1 1 1 0 0,1-1 0 0 0,-1 1-1 0 0,0 0 1 0 0,1 0-20 0 0,4 8 0 0 0,0 0 0 0 0,-1 0 0 0 0,0 1 0 0 0,-1-1 0 0 0,0 1 0 0 0,-1 0 0 0 0,0 0 0 0 0,-1 0 0 0 0,0 1 0 0 0,5 17 0 0 0,25 131-920 0 0,9 133 920 0 0,-12-76-2960 0 0,-27-204 2336 0 0,-2-11 59 0 0,0-2 246 0 0,0 0 109 0 0,1-2-666 0 0,2-12-2868 0 0,-5-7-1238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0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104 357 3223 0 0,'0'0'578'0'0,"0"0"1215"0"0,0 0 536 0 0,0 0 110 0 0,0 0-215 0 0,0 0-993 0 0,0 0-434 0 0,0 0-86 0 0,0 0-65 0 0,0 0-186 0 0,0 0-78 0 0,0 0-20 0 0,0 0-32 0 0,0 0-130 0 0,0 0-59 0 0,0 0-12 0 0,0 0-11 0 0,0 0-34 0 0,0 0 21 0 0,0-13 162 0 0,13-32 241 0 0,-10 29-346 0 0,1 1 0 0 0,4-8-162 0 0,-1 6 24 0 0,0-1 0 0 0,-1 0 1 0 0,-1 0-1 0 0,-1-1 0 0 0,-1 1 1 0 0,0-1-1 0 0,-1-14-24 0 0,3-21-149 0 0,-4 50 120 0 0,-1 3 19 0 0,0 0 0 0 0,0 0 0 0 0,0 0 0 0 0,0 0 0 0 0,0 0 0 0 0,0 0 0 0 0,0-1 0 0 0,0 1 0 0 0,0 0 0 0 0,-1 0 0 0 0,1 0 0 0 0,-1 0 0 0 0,1 0 0 0 0,0 0 0 0 0,-1-1 10 0 0,0 1-140 0 0,1 1 2 0 0,0 0 8 0 0,-2-2-7 0 0,1 1 103 0 0,0 1 0 0 0,-1-1 0 0 0,1 0-1 0 0,-1 1 1 0 0,1-1 0 0 0,-1 1 0 0 0,1-1 0 0 0,-1 1 0 0 0,0 0 0 0 0,1-1 0 0 0,-1 1 0 0 0,1 0-1 0 0,-1 0 1 0 0,0 0 0 0 0,1 0 0 0 0,-1 1 0 0 0,1-1 0 0 0,-1 0 0 0 0,1 1 0 0 0,-1-1-1 0 0,0 1 1 0 0,1-1 0 0 0,0 1 0 0 0,-1 0 0 0 0,1 0 0 0 0,-1 0 0 0 0,1-1 0 0 0,0 1 0 0 0,0 0-1 0 0,-1 1 1 0 0,1-1 34 0 0,-2 1-2 0 0,1 0 0 0 0,0 1-1 0 0,-1-1 1 0 0,1 0 0 0 0,0 1-1 0 0,0 0 1 0 0,1-1 0 0 0,-1 1-1 0 0,1 0 1 0 0,-1 0 0 0 0,1 0 0 0 0,0 0-1 0 0,0 0 1 0 0,0 0 0 0 0,0 0-1 0 0,0 1 3 0 0,0 9 92 0 0,-1 0-1 0 0,-1-1 0 0 0,-1 4-91 0 0,-5 24 246 0 0,3 17 193 0 0,2 6-439 0 0,2-19 25 0 0,-3 0-1 0 0,-5 24-24 0 0,-31 105-585 0 0,39-167 515 0 0,1 0 0 0 0,0-1-1 0 0,0 1 1 0 0,0 0 0 0 0,1 0 70 0 0,0-3-161 0 0,0-3 62 0 0,0 0 31 0 0,15 6-49 0 0,-12-6 121 0 0,0 0 0 0 0,1 0 0 0 0,-1 0 0 0 0,0-1 0 0 0,0 1 0 0 0,0-1 0 0 0,0 1 0 0 0,0-1 0 0 0,1 0 0 0 0,-1 0 0 0 0,-1-1 0 0 0,1 1 0 0 0,0-1 0 0 0,0 1-4 0 0,9-7 74 0 0,-1 1 0 0 0,8-8-74 0 0,-7 5 59 0 0,15-11 38 0 0,-1-1 0 0 0,-2-1 1 0 0,0-1-1 0 0,2-6-97 0 0,-9 9-5104 0 0,10-18 5104 0 0,-12 14-5479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0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401 506 7831 0 0,'-16'28'1030'0'0,"15"-26"-8"0"0,1-2 349 0 0,-13-1 2546 0 0,9-1-3693 0 0,1 0 0 0 0,0-1 0 0 0,0 1 0 0 0,1-1 0 0 0,-1 1 0 0 0,1-1 0 0 0,-1 0 0 0 0,1 0 0 0 0,0 0 0 0 0,0 0 0 0 0,0 0 0 0 0,0-1-224 0 0,-21-46 1231 0 0,16 34-1043 0 0,-16-32 19 0 0,-26-38-207 0 0,-7-15-422 0 0,-20-42-146 0 0,71 132 520 0 0,2 5-2 0 0,1 0 0 0 0,-1 1 0 0 0,-1-1 0 0 0,-1-2 50 0 0,4 7-22 0 0,1 0 0 0 0,-1 0-1 0 0,0 0 1 0 0,0 1 0 0 0,0-1-1 0 0,1 0 1 0 0,-1 0 0 0 0,0 1-1 0 0,0-1 1 0 0,0 0 0 0 0,0 1 0 0 0,0-1-1 0 0,0 1 1 0 0,0 0 0 0 0,0-1-1 0 0,0 1 1 0 0,0 0 0 0 0,0-1-1 0 0,-1 1 1 0 0,1 0 0 0 0,0 0-1 0 0,0 0 1 0 0,0 0 0 0 0,0 0 0 0 0,0 0-1 0 0,0 0 1 0 0,-1 1 0 0 0,1-1-1 0 0,0 0 1 0 0,0 1 0 0 0,0-1-1 0 0,0 0 1 0 0,0 1 0 0 0,0-1-1 0 0,0 1 1 0 0,0 0 0 0 0,0-1 0 0 0,0 1-1 0 0,1 0 1 0 0,-1-1 0 0 0,0 1-1 0 0,0 0 1 0 0,0 0 22 0 0,-3 4-26 0 0,0-1 0 0 0,1 1 0 0 0,-1 0 0 0 0,1 0 0 0 0,0 0 0 0 0,0 0 0 0 0,0 2 26 0 0,0 0-11 0 0,1 0 0 0 0,0 0 0 0 0,1 0 0 0 0,-1 1 1 0 0,2-1-1 0 0,-1 0 0 0 0,1 0 0 0 0,0 1 0 0 0,0 1 11 0 0,2 12-16 0 0,0-1-1 0 0,5 14 17 0 0,14 71 43 0 0,20 87 40 0 0,-27-138-386 0 0,3 0 0 0 0,12 24 303 0 0,-17-52-64 0 0,0-2 0 0 0,2 0 0 0 0,1-1 0 0 0,0 0 0 0 0,2-1 0 0 0,1-1 0 0 0,1 1 64 0 0,2-2 0 0 0,-14-15 0 0 0,-1 1 0 0 0,-1 0 0 0 0,1 0 0 0 0,-1 0 0 0 0,0 0 0 0 0,0 2 0 0 0,14 19 0 0 0,-10-15 0 0 0,-8-9 0 0 0,0 1 0 0 0,0-1 0 0 0,-1 1 0 0 0,1 0 0 0 0,-1-1 0 0 0,0 1 0 0 0,0-1 0 0 0,0 1 0 0 0,0 1 0 0 0,0 22 0 0 0,1-23 0 0 0,3 26 14 0 0,0 1 0 0 0,-2-1 0 0 0,-3 25-14 0 0,-3 24-712 0 0,3 29 712 0 0,1-50-2538 0 0,-3-98 938 0 0,-2 4 352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0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34 697 11519 0 0,'0'0'887'0'0,"0"0"-266"0"0,0 0 1055 0 0,0 0 520 0 0,0 0 107 0 0,0 0-235 0 0,0 0-1078 0 0,0 0-470 0 0,0 0-96 0 0,-2-1-76 0 0,-28-15-269 0 0,28 15-330 0 0,2 1-90 0 0,0 0-12 0 0,0 0-41 0 0,0 0-145 0 0,0 0-63 0 0,0 0-7 0 0,11-9-448 0 0,14-10 180 0 0,-5 5 905 0 0,-2 0 1 0 0,0-2-1 0 0,0 0 1 0 0,7-11-29 0 0,83-119 1595 0 0,-63 83-1034 0 0,-8 13-60 0 0,-2-2 0 0 0,-3-2-1 0 0,22-49-500 0 0,-43 80-65 0 0,-7 17-324 0 0,-1 0-1 0 0,-1 0 1 0 0,1 0-1 0 0,-1 0 1 0 0,0 0-1 0 0,0 0 1 0 0,0-6 389 0 0,-2-6-1598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90 11975 0 0,'0'0'267'0'0,"0"0"42"0"0,0 0 17 0 0,0 0-28 0 0,-1 1-196 0 0,-14 10-21 0 0,1 5 2816 0 0,22-8-1942 0 0,-5-6-945 0 0,0 0 1 0 0,1-1 0 0 0,0 1-1 0 0,-1-1 1 0 0,1 0-1 0 0,-1 0 1 0 0,1 0 0 0 0,0-1-1 0 0,0 1 1 0 0,0-1-1 0 0,-1 0 1 0 0,1 0-1 0 0,0 0 1 0 0,0 0 0 0 0,1-1-11 0 0,8-1 2 0 0,1-1 0 0 0,-1 0 0 0 0,7-3-2 0 0,-5 1-23 0 0,-1 0 0 0 0,0-1 0 0 0,0-1 1 0 0,5-3 22 0 0,-13 7-29 0 0,-1-1 1 0 0,1 0 0 0 0,-1 0 0 0 0,0-1 0 0 0,0 1 0 0 0,0-1 0 0 0,0 0-1 0 0,-1-1 1 0 0,0 1 0 0 0,0-1 0 0 0,-1 0 28 0 0,-2 5-98 0 0,0-1-1 0 0,-1 1 1 0 0,1 0 0 0 0,-1-1 0 0 0,1 1-1 0 0,-1-1 1 0 0,0 1 0 0 0,0-1 0 0 0,0 1-1 0 0,0-1 99 0 0,0 0-580 0 0,-6-4-1276 0 0,3 4 1635 0 0,0 1-1 0 0,0 0 0 0 0,0 0 0 0 0,0 0 1 0 0,0 0-1 0 0,0 0 0 0 0,0 1 0 0 0,0-1 1 0 0,-1 1-1 0 0,1 0 0 0 0,0 0 0 0 0,0 0 1 0 0,-1 1-1 0 0,-1-1 222 0 0,-9 3-462 0 0,0 0 1 0 0,-9 3 461 0 0,21-6-49 0 0,2 1 52 0 0,-24 5 430 0 0,-1 1 0 0 0,1 2 0 0 0,1 0 0 0 0,0 2 0 0 0,-12 7-433 0 0,-22 15 642 0 0,21-13 1278 0 0,-24 19-1920 0 0,50-32 139 0 0,0 1 1 0 0,1 0 0 0 0,0 0 0 0 0,1 1 0 0 0,0 0 0 0 0,0 0-1 0 0,1 1 1 0 0,0 2-140 0 0,4-9 37 0 0,1 1-1 0 0,0 0 1 0 0,1 0 0 0 0,-1 0-1 0 0,1 0 1 0 0,0 0-1 0 0,0 0 1 0 0,0 0-1 0 0,0 1 1 0 0,1-1 0 0 0,-1 0-1 0 0,1 0 1 0 0,0 1-1 0 0,1-1 1 0 0,-1 0-1 0 0,1 1 1 0 0,0-1 0 0 0,0 0-1 0 0,0 0 1 0 0,0 0-1 0 0,1 0 1 0 0,-1 0-1 0 0,1 0 1 0 0,0 0 0 0 0,1-1-1 0 0,-1 1 1 0 0,1-1-1 0 0,1 3-36 0 0,1 0 69 0 0,1 0-1 0 0,-1-1 0 0 0,1 0 0 0 0,0 0 1 0 0,1 0-1 0 0,-1-1 0 0 0,1 0 0 0 0,0 0 1 0 0,0-1-1 0 0,0 0 0 0 0,0 0 0 0 0,1-1 1 0 0,-1 1-1 0 0,1-2 0 0 0,4 2-68 0 0,2-2-2387 0 0,0 0 0 0 0,13-1 2387 0 0,2-2-5410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0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9215 0 0,'0'0'707'0'0,"-2"3"-464"0"0,-9 17-706 0 0,8-12 2292 0 0,1 1 0 0 0,-1-1 1 0 0,1 1-1 0 0,1-1 1 0 0,-1 8-1830 0 0,-3 23 492 0 0,2-16-405 0 0,1-1 0 0 0,1 1 0 0 0,0-1-1 0 0,2 1 1 0 0,1 2-87 0 0,9 63-2 0 0,18 107-90 0 0,-19-138-458 0 0,-2 20 550 0 0,1 1-404 0 0,6 107-581 0 0,-7-58 365 0 0,-6-117 382 0 0,-1 1 1 0 0,1 0-1 0 0,1 0 1 0 0,0-1 0 0 0,0 1-1 0 0,1-1 1 0 0,0 0-1 0 0,1 0 1 0 0,4 6 237 0 0,-8-15-5402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0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1 678 18511 0 0,'0'0'852'0'0,"0"0"-21"0"0,0 0-440 0 0,0 0 141 0 0,1-3 120 0 0,2-3-403 0 0,1-1 1 0 0,0 1 0 0 0,0-1 0 0 0,1 1 0 0 0,-1 0 0 0 0,1 1 0 0 0,2-3-250 0 0,45-38 250 0 0,-14 13-119 0 0,-12 6-286 0 0,-2 0 0 0 0,0-2 0 0 0,14-24 155 0 0,9-21-2260 0 0,-3-3 2260 0 0,-30 53-665 0 0,0 1 1 0 0,2 1-1 0 0,0 0 1 0 0,2 1-1 0 0,0 1 0 0 0,5-3 665 0 0,-10 11-572 0 0,1 1 0 0 0,0 0 0 0 0,0 1 0 0 0,1 1 0 0 0,0 0-1 0 0,1 1 1 0 0,0 0 0 0 0,0 1 0 0 0,1 1 0 0 0,0 1 572 0 0,12-1-930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0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154 119 7831 0 0,'-23'6'696'0'0,"0"-1"-560"0"0,2-1-136 0 0,-2-1 0 0 0,-2 1 3160 0 0,6-2 600 0 0,4-2 120 0 0,15 0 24 0 0,0 0-2912 0 0,0 0-592 0 0,-5-13-112 0 0,10-1-32 0 0,11-4-920 0 0,4-3-184 0 0,3-2-40 0 0,5-2-5336 0 0,6-3-1072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1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57 6359 0 0,'0'0'291'0'0,"0"0"-4"0"0,-2-1-187 0 0,-28-16 2430 0 0,28 16-2435 0 0,2 1-7 0 0,-1-2-7 0 0,-21-18 566 0 0,20 18-563 0 0,1 1 53 0 0,1 1-125 0 0,-1-1 64 0 0,-1-1 0 0 0,1 1 0 0 0,0 0-1 0 0,-1 0 1 0 0,1 0 0 0 0,-1 0 0 0 0,1 0-1 0 0,-1 0 1 0 0,1 0 0 0 0,-1 0 0 0 0,0 0-76 0 0,1 4-62 0 0,-3 8 50 0 0,-1-2 35 0 0,4-7 98 0 0,1-2 57 0 0,-2 1 12 0 0,-7 2 250 0 0,-1 0-1 0 0,0-1 0 0 0,-2 1-439 0 0,-28 6 440 0 0,31-6-423 0 0,-21 7 38 0 0,-1 3-42 0 0,-22 8-201 0 0,42-16 108 0 0,0 0 1 0 0,0 1-1 0 0,0 0 0 0 0,1 0 1 0 0,-5 5 79 0 0,-6 3-89 0 0,-51 35-193 0 0,-24 24 282 0 0,77-56-20 0 0,0 1-1 0 0,-6 10 21 0 0,-18 17-13 0 0,31-34 0 0 0,0 1 0 0 0,1 1 0 0 0,0-1 0 0 0,1 2 0 0 0,1 0 0 0 0,0 0 0 0 0,1 0 0 0 0,0 1 0 0 0,1 0 0 0 0,0 4 13 0 0,1-3-25 0 0,2-1 1 0 0,0 1 0 0 0,1-1 0 0 0,0 1 0 0 0,1 0-1 0 0,1 2 25 0 0,1-8 42 0 0,0 0-1 0 0,1 0 0 0 0,0 0 0 0 0,1 0 0 0 0,0 0 1 0 0,1 0-1 0 0,0 0 0 0 0,0-1 0 0 0,1 0 0 0 0,2 4-41 0 0,8 17 202 0 0,2-2-1 0 0,1 1 1 0 0,1-2 0 0 0,1 0-1 0 0,15 14-201 0 0,-28-35 18 0 0,78 91 220 0 0,-72-83-236 0 0,1 0 0 0 0,0-1 0 0 0,1-1-1 0 0,0 0 1 0 0,1 0 0 0 0,0-2 0 0 0,1 1-1 0 0,0-2 1 0 0,9 4-2 0 0,5 0 31 0 0,1-1 0 0 0,0-2 0 0 0,0-1 0 0 0,1-1 0 0 0,0-1-31 0 0,-14-4 19 0 0,82 14 149 0 0,-80-15-107 0 0,-1-1 0 0 0,1-1 0 0 0,-1-1 0 0 0,5 0-61 0 0,17-5 135 0 0,1-2 0 0 0,-1-1 0 0 0,-1-2 0 0 0,0-2 0 0 0,-1-2 0 0 0,17-10-135 0 0,98-40 47 0 0,-124 52-185 0 0,-1-2 0 0 0,-1-1 0 0 0,-1 0-1 0 0,0-3 1 0 0,5-5 138 0 0,-16 11-157 0 0,-2-1-1 0 0,0 0 0 0 0,6-9 158 0 0,-15 17-33 0 0,0-1 1 0 0,-1 0-1 0 0,0-1 0 0 0,0 1 0 0 0,0-1 1 0 0,-1 1-1 0 0,0-1 0 0 0,-1 0 0 0 0,2-6 33 0 0,0-7 2 0 0,-1 0-1 0 0,-1 1 0 0 0,0-19-1 0 0,-2 29 53 0 0,-1-1-1 0 0,0 1 1 0 0,0-1-1 0 0,-1 1 1 0 0,-1 0-1 0 0,1 0 1 0 0,-2 0-1 0 0,-2-7-52 0 0,-5-5 187 0 0,-1 1-1 0 0,-1 0 1 0 0,0 0 0 0 0,-2 1-1 0 0,0 1 1 0 0,-2 1-1 0 0,0 0 1 0 0,-16-12-187 0 0,-5-2 334 0 0,-3 2 1 0 0,0 3-1 0 0,-38-20-334 0 0,7 6 96 0 0,-40-23-309 0 0,85 51 33 0 0,0 1 0 0 0,-1 1 0 0 0,-11-1 180 0 0,8 3-347 0 0,0 2 1 0 0,0 1 0 0 0,-20-1 346 0 0,37 6-287 0 0,-1 0 0 0 0,0 2 0 0 0,1-1 1 0 0,-1 2-1 0 0,0 0 0 0 0,1 1 0 0 0,0 0 1 0 0,-14 6 286 0 0,-5 5-802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2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78 535 7423 0 0,'0'0'340'0'0,"0"0"-5"0"0,-2 1-215 0 0,-1-1 126 0 0,0 1 0 0 0,-1 0 0 0 0,1-1 1 0 0,-1 0-1 0 0,1 1 0 0 0,0-2 0 0 0,-1 1 0 0 0,1 0 0 0 0,-1-1 1 0 0,1 1-1 0 0,0-1 0 0 0,-1 0 0 0 0,-1-1-246 0 0,3 1 70 0 0,0 1 0 0 0,1-1 0 0 0,-1-1 0 0 0,1 1 0 0 0,-1 0 0 0 0,1 0 0 0 0,-1 0 0 0 0,1-1 0 0 0,-1 1 0 0 0,1-1 0 0 0,0 1 0 0 0,0-1 0 0 0,0 1 0 0 0,0-1 0 0 0,0 0 0 0 0,0 0 0 0 0,0 1 1 0 0,1-1-1 0 0,-1 0 0 0 0,1 0 0 0 0,-1 0 0 0 0,1 0 0 0 0,0 0 0 0 0,0 0 0 0 0,-1 0 0 0 0,1 0-70 0 0,0-8 88 0 0,0 0-1 0 0,1 1 1 0 0,0-1 0 0 0,2-8-88 0 0,5-19-270 0 0,2 0-1 0 0,2 0 1 0 0,11-23 270 0 0,10-16-2736 0 0,11-12 2736 0 0,-16 36-2629 0 0,-1 5-586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0:1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0,'0'0'0'0'0,"0"0"80"0"0,0 0-80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0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7055 0 0,'0'0'323'0'0,"0"0"-8"0"0,0 0-141 0 0,0 0 169 0 0,0 0 97 0 0,0 0 21 0 0,3 0-97 0 0,7 3-541 0 0,0 0 0 0 0,-1 0 0 0 0,1 1 0 0 0,-1 0 0 0 0,4 2 177 0 0,-11-4-400 0 0,0-1-15 0 0,34 24-3949 0 0,-33-23 4372 0 0,-3-2 120 0 0,0 0 28 0 0,0 0 95 0 0,0 0 380 0 0,0 0 163 0 0,0 0 36 0 0,0 0 7 0 0,0 0-4 0 0,12 0 831 0 0,-10 0-896 0 0,-2 0-268 0 0,0 0-116 0 0,0 0-28 0 0,0 0-48 0 0,2 0-190 0 0,10 1-104 0 0,-4 0-35 0 0,0 0-1 0 0,-1-1 0 0 0,1 0 1 0 0,0-1-1 0 0,-1 0 0 0 0,1 0 0 0 0,0 0 22 0 0,-3 0-4 0 0,26-8-50 0 0,-19 6 73 0 0,-5 1 8 0 0,1 0-1 0 0,-1 1 1 0 0,1 0 0 0 0,7 0-27 0 0,-6 0 36 0 0,-4 0-24 0 0,0 1 0 0 0,1 0 1 0 0,-1 0-1 0 0,0 0 0 0 0,0 1 0 0 0,0 0 1 0 0,3 1-13 0 0,54 10 10 0 0,-26-4 0 0 0,-26-5-2 0 0,0 0 1 0 0,1-1-1 0 0,-1-1 1 0 0,0 1-1 0 0,1-2 0 0 0,4 1-8 0 0,-7-1 49 0 0,1 0 0 0 0,-1 1-1 0 0,0 1 1 0 0,0-1 0 0 0,6 3-49 0 0,17 3 160 0 0,5 1 70 0 0,-21-4-178 0 0,1 0 1 0 0,-1-2-1 0 0,5 1-52 0 0,-6-3 14 0 0,16-5-15 0 0,-23 5 24 0 0,0-1-1 0 0,0 0 0 0 0,-1-1 1 0 0,1 1-1 0 0,0-1 0 0 0,-1-1 1 0 0,0 1-1 0 0,1-1-22 0 0,49-24 1133 0 0,-1 8-359 0 0,-51 17-766 0 0,6-2-3 0 0,18 8-8 0 0,127 29 457 0 0,-151-32-459 0 0,0 0 1 0 0,0 0 0 0 0,1 0 0 0 0,-1-1 0 0 0,0 1-1 0 0,0-1 1 0 0,1 0 0 0 0,-1-1 0 0 0,2 1 4 0 0,7-2-57 0 0,0 2 15 0 0,0-2-1 0 0,1 1 1 0 0,-1-2 0 0 0,0 0-1 0 0,0 0 1 0 0,0-1-1 0 0,3-3 43 0 0,12-2-13 0 0,-1 1 0 0 0,5 0 13 0 0,-26 6 23 0 0,0 1 0 0 0,1-2 0 0 0,-1 1-1 0 0,5-3-22 0 0,-5 2 43 0 0,1 0 0 0 0,0 0 0 0 0,0 1-1 0 0,0 0 1 0 0,0 0 0 0 0,1 1 0 0 0,-1 0-1 0 0,0 0 1 0 0,3 0-43 0 0,-4 0 13 0 0,20 4 70 0 0,-9-1-124 0 0,1-1 0 0 0,0-1 0 0 0,0-1 0 0 0,10-2 41 0 0,13 0-197 0 0,9-4-100 0 0,-31 3 205 0 0,11-6-77 0 0,-5 1 120 0 0,-3 3 49 0 0,-17 2 0 0 0,-1-1 0 0 0,4 1 0 0 0,0-1 0 0 0,0 1 0 0 0,1 1 0 0 0,-1-1 0 0 0,1 1 0 0 0,-1 1 0 0 0,1 0 0 0 0,3-1 0 0 0,-9 2 0 0 0,1 0 0 0 0,-1 0 0 0 0,1-1 0 0 0,-1 0 0 0 0,0 0 0 0 0,3-1 0 0 0,17-9 0 0 0,27 1-15 0 0,0 3 0 0 0,0 1 0 0 0,11 2 15 0 0,-34 2-8 0 0,12-2-88 0 0,-23 3 21 0 0,1 0 1 0 0,9 0 74 0 0,-18 2-18 0 0,0-1 1 0 0,0 0 0 0 0,7-2 17 0 0,-10 1-40 0 0,0 1 0 0 0,0 0-1 0 0,0 1 1 0 0,0-1 0 0 0,0 1 0 0 0,0 0 0 0 0,0 0-1 0 0,0 0 1 0 0,2 1 40 0 0,-2-2-93 0 0,1-1 80 0 0,-2-1 15 0 0,1 1 0 0 0,-1-1 0 0 0,1 0 0 0 0,-1-1 0 0 0,3-2-2 0 0,-5 4 76 0 0,-2 2 0 0 0,0 0 0 0 0,0 0 16 0 0,0 0 4 0 0,0 0 0 0 0,0 0-4 0 0,0 0-44 0 0,0 0-110 0 0,0 0 15 0 0,-2 2 102 0 0,1-1-14 0 0,-1 0 1 0 0,1 0 0 0 0,-1 1 0 0 0,1-2 0 0 0,-1 1 0 0 0,0 0 0 0 0,0 0 0 0 0,1 0 0 0 0,-1-1-1 0 0,0 1 1 0 0,0-1 0 0 0,0 1 0 0 0,0-1 0 0 0,0 0 0 0 0,0 0 0 0 0,0 0 0 0 0,1 0-1 0 0,-1 0 1 0 0,0 0 0 0 0,0 0 0 0 0,0-1 0 0 0,-1 0-42 0 0,-33 3 572 0 0,8-5-232 0 0,19 2-292 0 0,1 0-1 0 0,-1-1 1 0 0,1 0 0 0 0,-4-1-48 0 0,7 2 28 0 0,1 0 0 0 0,-1 0 0 0 0,0 0 0 0 0,0 1 1 0 0,1 0-1 0 0,-1 0 0 0 0,-4 0-28 0 0,-22 0 128 0 0,17-2-99 0 0,0 1 0 0 0,0 0-1 0 0,1 2 1 0 0,-1-1 0 0 0,0 2 0 0 0,0 0 0 0 0,1 0 0 0 0,-1 1 0 0 0,1 1-1 0 0,0 0 1 0 0,-4 3-29 0 0,-47 14-283 0 0,-2-3 283 0 0,-12 5-106 0 0,-55 13-33 0 0,-69 6 139 0 0,129-28-8 0 0,56-10 9 0 0,-11 1 2 0 0,1 1 1 0 0,0 1-1 0 0,-18 9-3 0 0,-63 24 55 0 0,63-25-78 0 0,1 2 0 0 0,0 2 1 0 0,-38 24 22 0 0,59-29-50 0 0,0-1 0 0 0,0-1 0 0 0,-1-2 0 0 0,-1 0 0 0 0,0-1 0 0 0,0-2 0 0 0,-15 3 50 0 0,34-9 1 0 0,-1-1-1 0 0,1 0 1 0 0,-1 0-1 0 0,1 0 0 0 0,0 0 1 0 0,-1-1-1 0 0,1-1 1 0 0,0 1-1 0 0,-1-1 0 0 0,-4-2 0 0 0,-12-5 111 0 0,1 0 0 0 0,-6-6-111 0 0,9 6 134 0 0,-16-11-19 0 0,21 12 4 0 0,0 1-1 0 0,-1 0 0 0 0,0 0 1 0 0,-1 1-119 0 0,11 5 20 0 0,0 0 1 0 0,0-1 0 0 0,-1 2 0 0 0,1-1 0 0 0,0 0 0 0 0,-1 1-1 0 0,1 0 1 0 0,0 1 0 0 0,-1-1 0 0 0,1 1 0 0 0,0 0 0 0 0,0 0-1 0 0,-1 1 1 0 0,0 0-21 0 0,-7 4-69 0 0,0 0 0 0 0,1 1-1 0 0,0 0 1 0 0,0 1 0 0 0,1 0-1 0 0,-6 6 70 0 0,5-1-73 0 0,9-10 9 0 0,1 0-1 0 0,-1 0 0 0 0,1 0 1 0 0,-1-1-1 0 0,0 1 0 0 0,0-1 1 0 0,-2 1 64 0 0,4-2-7 0 0,0-1 1 0 0,0 0 0 0 0,0 1 0 0 0,0-1 0 0 0,0 0 0 0 0,0 0 0 0 0,1 0 0 0 0,-1 0-1 0 0,0 0 1 0 0,0 0 0 0 0,0 0 0 0 0,0 0 0 0 0,0 0 0 0 0,0 0 0 0 0,0 0-1 0 0,0-1 1 0 0,0 1 0 0 0,1 0 0 0 0,-1-1 0 0 0,0 1 0 0 0,0 0 0 0 0,0-1 0 0 0,1 1-1 0 0,-1-1 1 0 0,0 1 0 0 0,0-1 0 0 0,1 0 0 0 0,-1 1 0 0 0,0-1 0 0 0,1 0-1 0 0,-1 1 1 0 0,1-1 0 0 0,-1 0 6 0 0,-2-4 13 0 0,1 1 0 0 0,-1 0-1 0 0,1-1 1 0 0,0 1 0 0 0,0-1-1 0 0,0 1 1 0 0,1-1 0 0 0,-1 0-1 0 0,1 0 1 0 0,0 0-13 0 0,-5-50 105 0 0,6 36-101 0 0,0 8 33 0 0,-1 1 0 0 0,0-1 0 0 0,0 1 0 0 0,-1-1 1 0 0,-1-1-38 0 0,2 11 104 0 0,-3-10 214 0 0,-4-16-114 0 0,8 26-306 0 0,0 1-22 0 0,0 0 16 0 0,0 0 10 0 0,0 0-4 0 0,0 0-29 0 0,0 0-12 0 0,0 0-1 0 0,0 0-1 0 0,0 0-6 0 0,0 0-1 0 0,0 0 0 0 0,-2-9-1900 0 0,2 9 1008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0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5063 0 0,'0'0'448'0'0,"0"0"-352"0"0,0 0-96 0 0,0 0 0 0 0,0 0 352 0 0,0 0 64 0 0,0 0 0 0 0,-6 14-3096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0:4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1806 211 1839 0 0,'0'0'83'0'0,"-1"-2"-6"0"0,-3-7-865 0 0,3 7 1661 0 0,0 1 0 0 0,0-1 0 0 0,0 0 0 0 0,0 1 0 0 0,-1-1 0 0 0,1 1 0 0 0,0-1 0 0 0,-1 1 0 0 0,1 0 0 0 0,-1 0 0 0 0,0-1-873 0 0,0 1 753 0 0,1 2-747 0 0,1-1 1 0 0,0 0-1 0 0,-1 0 0 0 0,1 1 0 0 0,-1-1 0 0 0,1 0 0 0 0,-1 0 1 0 0,1 0-1 0 0,-1 1 0 0 0,1-1 0 0 0,-1 0 0 0 0,1 0 0 0 0,-1 0 1 0 0,1 0-1 0 0,-1 0 0 0 0,1 0 0 0 0,-1 0 0 0 0,1 0 0 0 0,-1 0 0 0 0,1 0 1 0 0,-1 0-1 0 0,1-1 0 0 0,-1 1 0 0 0,1 0 0 0 0,-1 0 0 0 0,1 0 1 0 0,-1-1-1 0 0,1 1 0 0 0,-1 0-6 0 0,-14-11-875 0 0,12 8 163 0 0,1 1 732 0 0,0 1 0 0 0,0-1 0 0 0,1 0 0 0 0,-1 0 0 0 0,1 0 0 0 0,-1 0 0 0 0,1 0 0 0 0,0 0 0 0 0,-1 0 0 0 0,1 0 0 0 0,0 0 0 0 0,1-1-20 0 0,-13-3 408 0 0,7 1-255 0 0,1 0 0 0 0,0 0 0 0 0,-1-1 0 0 0,-2-4-153 0 0,3 4 158 0 0,0 0-1 0 0,0 1 1 0 0,0 0 0 0 0,-1 0-1 0 0,-4-3-157 0 0,-16-13 313 0 0,-7-5-27 0 0,31 25-251 0 0,-1-1 0 0 0,0 1 0 0 0,1-1 0 0 0,-1 1 0 0 0,0 0 0 0 0,0 0 0 0 0,0 0 0 0 0,0 1 0 0 0,0-1 0 0 0,0 1 0 0 0,-3-1-35 0 0,1 1 70 0 0,0-1 0 0 0,-1 1 0 0 0,1-1 1 0 0,-5-2-71 0 0,7 2 20 0 0,0 0 1 0 0,0 0 0 0 0,0 0-1 0 0,0 1 1 0 0,0-1 0 0 0,0 1 0 0 0,0 0-1 0 0,0 0 1 0 0,-1 0 0 0 0,1 0 0 0 0,0 1-1 0 0,0-1 1 0 0,0 1 0 0 0,0 0 0 0 0,0 0-1 0 0,-1 0-20 0 0,-3 2 3 0 0,1 0 0 0 0,-1-1 0 0 0,-1 0 1 0 0,1-1-1 0 0,0 1 0 0 0,-6-1-3 0 0,6 0 1 0 0,3 0-1 0 0,0 0 0 0 0,1 0 0 0 0,-1 0 0 0 0,0 1 0 0 0,1-1 0 0 0,-1 1 0 0 0,1 0 0 0 0,-1 0 0 0 0,-2 2 0 0 0,-28 25 0 0 0,7-6 0 0 0,-4-1 0 0 0,15-11-18 0 0,1 0 1 0 0,1 0-1 0 0,-7 8 18 0 0,1 1-15 0 0,-1 0 0 0 0,-1-1 0 0 0,0-1 0 0 0,-2-1 0 0 0,-3 0 15 0 0,12-8 0 0 0,1-1 0 0 0,0 0 0 0 0,0-1 0 0 0,0-1 0 0 0,-7 2 0 0 0,12-4 113 0 0,0-1 0 0 0,-1-1 0 0 0,0 1-1 0 0,1-2 1 0 0,-1 1 0 0 0,0-1 0 0 0,0-1 0 0 0,0 0-1 0 0,0 0 1 0 0,-6-2-113 0 0,-122-31 2720 0 0,130 31-2694 0 0,-1 1-1 0 0,0 0 1 0 0,1 0-1 0 0,-1 1 1 0 0,0 0-1 0 0,0 0 1 0 0,1 1-1 0 0,-1 0 1 0 0,0 0-1 0 0,1 1 1 0 0,-1 1-1 0 0,1-1 1 0 0,0 1-1 0 0,0 0 1 0 0,0 1-1 0 0,0 0 1 0 0,-3 3-26 0 0,-23 13-216 0 0,24-15 45 0 0,1 1 0 0 0,-1 0-1 0 0,-5 5 172 0 0,0 2-257 0 0,0-2-1 0 0,0 0 1 0 0,-1 0-1 0 0,-12 4 258 0 0,20-11-83 0 0,0 0 0 0 0,0-1 0 0 0,0 0 0 0 0,-1-1 0 0 0,1 0 0 0 0,-1 0 0 0 0,0-1 0 0 0,0 0-1 0 0,1 0 1 0 0,-1-1 0 0 0,-2 0 83 0 0,-10 0 0 0 0,-9-2 0 0 0,19 0 15 0 0,1 1 0 0 0,0 0-1 0 0,-1 1 1 0 0,-1 0-15 0 0,-4 0 34 0 0,0-1 0 0 0,0-1-1 0 0,-1 0-33 0 0,15 2 80 0 0,2 0 0 0 0,-4 1-7 0 0,3-1-72 0 0,1 0 1 0 0,0 0 0 0 0,-1 0 0 0 0,1 0 0 0 0,0 0 0 0 0,0 0 0 0 0,-1 0 0 0 0,1 0 0 0 0,0 0 0 0 0,-1 0 0 0 0,1 0-1 0 0,0 0 1 0 0,-1 0 0 0 0,1 1 0 0 0,0-1 0 0 0,0 0 0 0 0,-1 0 0 0 0,1 0 0 0 0,0 0 0 0 0,0 0 0 0 0,-1 1 0 0 0,1-1-1 0 0,0 0 1 0 0,0 0 0 0 0,0 0 0 0 0,-1 1 0 0 0,1-1 0 0 0,0 0 0 0 0,0 0 0 0 0,0 1 0 0 0,0-1 0 0 0,-1 0-2 0 0,1 2-15 0 0,0-1 0 0 0,-1 0 0 0 0,1 1 0 0 0,0-1 0 0 0,0 1 0 0 0,0-1 0 0 0,0 0 0 0 0,0 1 0 0 0,1-1 0 0 0,-1 1 1 0 0,0-1-1 0 0,0 0 0 0 0,1 1 0 0 0,-1-1 0 0 0,1 0 0 0 0,-1 1 0 0 0,1-1 0 0 0,0 0 0 0 0,0 0 0 0 0,-1 0 0 0 0,1 1 0 0 0,0-1 0 0 0,0 0 1 0 0,0 0 14 0 0,2 1-78 0 0,-1 1 32 0 0,0-1 1 0 0,0 0 0 0 0,0 1-1 0 0,0-1 1 0 0,1 0 0 0 0,-1-1-1 0 0,1 1 1 0 0,0 0 0 0 0,-1-1-1 0 0,1 1 1 0 0,0-1 0 0 0,0 0 0 0 0,0 0-1 0 0,0 0 1 0 0,0 0 0 0 0,0 0-1 0 0,1-1 46 0 0,7 1-115 0 0,0 0-1 0 0,0 0 0 0 0,0-2 0 0 0,1 1 116 0 0,1-1-69 0 0,-1 1 32 0 0,0-2 0 0 0,0 1 0 0 0,0-1 0 0 0,0-1 0 0 0,-1 0 0 0 0,1-1 0 0 0,6-2 37 0 0,27-11 269 0 0,1 3 0 0 0,0 2-1 0 0,1 2 1 0 0,0 2 0 0 0,1 2-1 0 0,12 2-268 0 0,-9 3 110 0 0,-1 2 0 0 0,25 5-110 0 0,-23 2 0 0 0,-34-5 0 0 0,-1 0 0 0 0,1-1 0 0 0,5-1 0 0 0,4-1-11 0 0,8 0-171 0 0,0-1-1 0 0,18-4 183 0 0,55-12-1225 0 0,30-12 1225 0 0,-79 14-112 0 0,-1-3 1 0 0,-1-3-1 0 0,6-5 112 0 0,-28 7-1 0 0,-25 13 9 0 0,0 1-1 0 0,1 0 1 0 0,9-4-8 0 0,1 2 103 0 0,16-5 388 0 0,34-16-491 0 0,-49 18 94 0 0,1 2-1 0 0,19-4-93 0 0,-24 6 73 0 0,-10 3-23 0 0,-4 2-31 0 0,-1 0 1 0 0,1 0 0 0 0,-1 1-1 0 0,1-1 1 0 0,0 1 0 0 0,-1 0 0 0 0,1-1-1 0 0,0 2 1 0 0,1-1-20 0 0,44 2 1365 0 0,-53-3-1298 0 0,-1 0-1 0 0,1 0 1 0 0,0-1-1 0 0,0 1 1 0 0,0-1-1 0 0,0 0 1 0 0,0 0-1 0 0,0-1 1 0 0,0 1-1 0 0,1-1 1 0 0,-1 1 0 0 0,-2-4-67 0 0,-1 0 117 0 0,-9-6 17 0 0,9 6-87 0 0,-1 0 0 0 0,1 1 0 0 0,-1 0 0 0 0,0 0 0 0 0,-1 1 1 0 0,1 0-1 0 0,-1 0 0 0 0,-2 0-47 0 0,-28-9 82 0 0,31 9-74 0 0,-1 1 0 0 0,0 0 1 0 0,0 0-1 0 0,0 1 0 0 0,0 1 0 0 0,0-1 0 0 0,-1 1 1 0 0,1 1-1 0 0,0 0 0 0 0,-4 0-8 0 0,-30 3 53 0 0,-15 3 7 0 0,28-2-49 0 0,12-1-10 0 0,1 0-1 0 0,-1 1 0 0 0,-16 6 0 0 0,1 4 1 0 0,20-8-35 0 0,-1 0 1 0 0,0-1-1 0 0,-8 1 34 0 0,-160 32-532 0 0,-25 7 151 0 0,-75 13 722 0 0,243-52 55 0 0,-24 0-396 0 0,27-3 559 0 0,-36 7-559 0 0,21 1 350 0 0,-38 8 617 0 0,-26 12-967 0 0,83-20 118 0 0,-21 13-118 0 0,20-9-7 0 0,-22 5 7 0 0,45-16 0 0 0,0-1 1 0 0,0-1-1 0 0,-1 0 0 0 0,1-1 0 0 0,-1 0 0 0 0,1 0 0 0 0,-8-1 0 0 0,-2-3 33 0 0,4-1 10 0 0,15 4-9 0 0,1 0-101 0 0,0 0-49 0 0,0 0-11 0 0,0 0-166 0 0,0 0-694 0 0,2 3-301 0 0,12 13-889 0 0,2 6-3310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5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6447 0 0,'0'0'499'0'0,"0"0"-135"0"0,0 0 657 0 0,0 0 325 0 0,3-1 59 0 0,4 0-1073 0 0,0-1-1 0 0,0 0 1 0 0,0-1-1 0 0,0 0 1 0 0,0 0 0 0 0,3-2-332 0 0,-7 4-45 0 0,-1-1 0 0 0,0 0 0 0 0,0 1 0 0 0,1-1 0 0 0,-1 0 0 0 0,0 0 1 0 0,-1 0-1 0 0,1-1 0 0 0,0 1 0 0 0,-1 0 0 0 0,1-1 0 0 0,-1 1 0 0 0,1-1 1 0 0,-1 1-1 0 0,0-1 0 0 0,0 1 0 0 0,-1-1 0 0 0,1 0 0 0 0,0-1 45 0 0,2-37-1688 0 0,-2 17 708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15 342 11975 0 0,'0'0'267'0'0,"-7"6"368"0"0,5 1-627 0 0,1 0 1 0 0,0 0-1 0 0,0 0 1 0 0,0 3-9 0 0,0 6 633 0 0,1-14 889 0 0,1-6 1203 0 0,3-18-1738 0 0,-2 7-844 0 0,0 0 1 0 0,1 1-1 0 0,1-1 1 0 0,0 1-1 0 0,3-2-143 0 0,0 1 210 0 0,1 0 0 0 0,0 1 1 0 0,1 0-1 0 0,1 1 0 0 0,0 0 0 0 0,1 0 0 0 0,0 1 0 0 0,1 0 0 0 0,0 1 0 0 0,9-5-210 0 0,3-1-105 0 0,2 0 0 0 0,0 2-1 0 0,0 1 1 0 0,1 1 0 0 0,13-4 105 0 0,-10 6-745 0 0,0 2 0 0 0,1 0 1 0 0,0 2-1 0 0,11 0 745 0 0,-19 4-2459 0 0,0 2 1 0 0,2 0 2458 0 0,-12 1-1535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4:5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1367 61 919 0 0,'0'3'67'0'0,"-1"2"155"0"0,0 1 0 0 0,0-1 0 0 0,-1 1 0 0 0,0-1-1 0 0,0 0 1 0 0,0 0 0 0 0,0 0 0 0 0,-1 0 0 0 0,0 0 0 0 0,-1 1-222 0 0,2-3 273 0 0,1-1 0 0 0,-1 0 1 0 0,0 0-1 0 0,1 0 0 0 0,-1 0 1 0 0,0-1-1 0 0,0 1 0 0 0,0 0 1 0 0,0-1-1 0 0,-1 1 0 0 0,1-1 1 0 0,0 0-1 0 0,-1 0 0 0 0,1 0 1 0 0,0 0-1 0 0,-1 0 0 0 0,1 0 1 0 0,-1-1-1 0 0,0 1 0 0 0,1-1 1 0 0,-1 0-1 0 0,1 0 0 0 0,-1 0 1 0 0,0 0-274 0 0,-27-5 805 0 0,23 3-659 0 0,0 1-1 0 0,0 0 1 0 0,0 0 0 0 0,-1 0-1 0 0,1 1 1 0 0,0 0 0 0 0,0 0-1 0 0,-1 1 1 0 0,1 0 0 0 0,0 0-1 0 0,0 1 1 0 0,-7 2-146 0 0,-13 7 475 0 0,8-4-196 0 0,1 1 0 0 0,-16 9-279 0 0,23-10 68 0 0,0-1 0 0 0,-1 0 0 0 0,0 0 0 0 0,0-1 0 0 0,-1-1 0 0 0,1 0 0 0 0,-1-1 0 0 0,0 0 0 0 0,0-1 0 0 0,-2 0-68 0 0,-4-1 102 0 0,11 0-64 0 0,0 0 1 0 0,0-1-1 0 0,0 0 0 0 0,0-1 0 0 0,1 0 1 0 0,-1 0-1 0 0,0 0 0 0 0,-1-2-38 0 0,-45-12 156 0 0,23 4 238 0 0,0 2 0 0 0,-3 0-394 0 0,25 7 30 0 0,5 0-21 0 0,-1 0-8 0 0,-13 3 79 0 0,6-1-67 0 0,7 0-12 0 0,0 1-1 0 0,0-1 0 0 0,-1 1 1 0 0,1 0-1 0 0,0 0 0 0 0,0 0 1 0 0,0 1-1 0 0,-4 1 0 0 0,-42 23-117 0 0,0 1 0 0 0,2 3 117 0 0,19-12-207 0 0,-1-2 0 0 0,-12 3 207 0 0,38-17-18 0 0,0 0-1 0 0,0-1 1 0 0,-1 0-1 0 0,1 0 1 0 0,0 0-1 0 0,-1-1 1 0 0,1 1-1 0 0,0-1 1 0 0,-1 0 0 0 0,1-1-1 0 0,0 1 1 0 0,-1-1-1 0 0,1 0 1 0 0,0-1-1 0 0,0 1 1 0 0,-1-1-1 0 0,1 0 1 0 0,1 0-1 0 0,-1-1 1 0 0,0 0-1 0 0,-1-1 19 0 0,-5-10 287 0 0,9 11 2548 0 0,5 3-2807 0 0,22 1 93 0 0,-3 3-72 0 0,0 1-1 0 0,0 1 1 0 0,0 1 0 0 0,9 5-49 0 0,-4-2 18 0 0,5 2-18 0 0,1-2 0 0 0,-1-1 0 0 0,2-1 0 0 0,25 2 0 0 0,-30-8-205 0 0,-1-2 1 0 0,1-1-1 0 0,-1-1 0 0 0,1-1 0 0 0,14-5 205 0 0,0-2-384 0 0,0-2 0 0 0,35-15 384 0 0,-9 3-192 0 0,-30 12 144 0 0,0 1-1 0 0,0 2 0 0 0,1 1 0 0 0,0 2 0 0 0,0 2 1 0 0,0 2-1 0 0,4 1 49 0 0,-27 3 53 0 0,-1 1-1 0 0,1 0 1 0 0,-1 0 0 0 0,0 2 0 0 0,0 0 0 0 0,-1 1-1 0 0,1 1 1 0 0,-1 0 0 0 0,-1 1 0 0 0,1 0-1 0 0,-1 1 1 0 0,6 6-53 0 0,-7-6 48 0 0,-2-4-46 0 0,-10-5-21 0 0,-1 0 1 0 0,1 0 0 0 0,-1 0 0 0 0,1 0-1 0 0,-1 1 1 0 0,1-1 0 0 0,-1 0 0 0 0,1-1 0 0 0,-1 1-1 0 0,1 0 1 0 0,-1 0 0 0 0,1 0 0 0 0,-1 0 0 0 0,1 0-1 0 0,-1 0 1 0 0,1-1 0 0 0,-1 1 0 0 0,1 0-1 0 0,-1 0 1 0 0,0-1 0 0 0,1 1 0 0 0,-1 0 0 0 0,1-1-1 0 0,-1 1 1 0 0,0 0 0 0 0,1-1 0 0 0,-1 1-1 0 0,0 0 1 0 0,1-1 0 0 0,-1 1 0 0 0,0-1 0 0 0,1 0 18 0 0,-1-1-30 0 0,1 0-1 0 0,0 0 1 0 0,-1 0 0 0 0,0 0 0 0 0,1 0 0 0 0,-1 0 0 0 0,0 0 0 0 0,0 0 0 0 0,0-2 30 0 0,-1-5-191 0 0,0-1-1 0 0,-1 0 1 0 0,-2-8 191 0 0,-1 4-297 0 0,-1 0 1 0 0,-1 0 0 0 0,0 1 0 0 0,0 0 0 0 0,-1 0 0 0 0,-1 1-1 0 0,0 0 1 0 0,-2 0 296 0 0,-2-2-282 0 0,10 12 350 0 0,-1 0 0 0 0,0 0 0 0 0,0 0 1 0 0,1 1-1 0 0,-1-1 0 0 0,0 1 0 0 0,0 0 0 0 0,-1 0 1 0 0,1 0-1 0 0,0 1 0 0 0,0-1 0 0 0,0 1 1 0 0,0 0-1 0 0,-1 0 0 0 0,1 1 0 0 0,0-1 0 0 0,0 1 1 0 0,-3 1-69 0 0,-36 3 961 0 0,25-4-474 0 0,-1 2-1 0 0,-4 1-486 0 0,-47 11 598 0 0,-94 25-286 0 0,152-37-304 0 0,-41 13-62 0 0,0-2 1 0 0,-1-3 0 0 0,-2-2 53 0 0,5-2-52 0 0,-28 2 50 0 0,-61 5 162 0 0,51-3-86 0 0,0 4-1 0 0,1 3 0 0 0,-19 10-73 0 0,69-15 52 0 0,28-9-21 0 0,0-1-1 0 0,0 0 0 0 0,-1 0 1 0 0,1-1-1 0 0,-9 1-30 0 0,-16 4 254 0 0,13-2 36 0 0,22-5-261 0 0,-1-1-1 0 0,1 1 0 0 0,-1 0 1 0 0,0 1-1 0 0,1-1 1 0 0,-1 0-1 0 0,1 0 0 0 0,-1 0 1 0 0,1 0-1 0 0,-1 0 1 0 0,1 0-1 0 0,-1 1 1 0 0,1-1-1 0 0,-1 0 0 0 0,1 0 1 0 0,-1 1-1 0 0,1-1 1 0 0,-1 0-1 0 0,1 1 0 0 0,-1-1 1 0 0,1 1-29 0 0,8 3 897 0 0,20 2-527 0 0,28-2-370 0 0,1-3 0 0 0,17-2 0 0 0,-68 0 0 0 0,131-6 0 0 0,9-7 0 0 0,74-16-328 0 0,-154 20 126 0 0,20-3-76 0 0,6 5 83 0 0,190-14-666 0 0,-257 21 851 0 0,19-2-60 0 0,4 3 70 0 0,-24 0-24 0 0,0-1 0 0 0,0-1 0 0 0,4-2 24 0 0,-11 1 6 0 0,-1-1-1 0 0,8-3-5 0 0,-11 2 43 0 0,-2-2-33 0 0,1 1 1 0 0,-13 5-8 0 0,1 1 1 0 0,0-1 0 0 0,-1 0-1 0 0,1 1 1 0 0,0-1-1 0 0,-1 1 1 0 0,1-1-1 0 0,-1 1 1 0 0,1-1-1 0 0,-1 0 1 0 0,1 1 0 0 0,-1 0-1 0 0,1-1 1 0 0,-1 1-1 0 0,1-1 1 0 0,-1 1-1 0 0,0 0 1 0 0,0-1-4 0 0,-5-2-1 0 0,-1 1 0 0 0,1 0 0 0 0,-1 0-1 0 0,0 0 1 0 0,0 1 0 0 0,0-1 0 0 0,0 2 0 0 0,0-1 0 0 0,0 1 0 0 0,0 0 0 0 0,-5 1 1 0 0,-24-1-149 0 0,-150-4-832 0 0,73 3 784 0 0,30 2 300 0 0,-31 6-103 0 0,54-1 97 0 0,0-3-1 0 0,1-3 0 0 0,-37-5-96 0 0,-107-9 420 0 0,72 7-250 0 0,77 6-105 0 0,33 1-65 0 0,0-1 1 0 0,-18-3-1 0 0,-45-2 12 0 0,80 5 106 0 0,-3 3-88 0 0,-6 4 536 0 0,13-6-565 0 0,0 0 0 0 0,0 0 0 0 0,0 0 1 0 0,0 0-1 0 0,0 0 0 0 0,0 0 1 0 0,0 0-1 0 0,-1 0 0 0 0,1 0 0 0 0,0 1 1 0 0,0-1-1 0 0,0 0 0 0 0,0 0 1 0 0,0 0-1 0 0,0 0 0 0 0,0 0 0 0 0,0 0 1 0 0,0 0-1 0 0,0 0 0 0 0,0 0 1 0 0,0 0-1 0 0,0 0 0 0 0,0 0 0 0 0,0 0 1 0 0,0 1-1 0 0,0-1 0 0 0,0 0 1 0 0,0 0-1 0 0,0 0 0 0 0,0 0 0 0 0,0 0 1 0 0,0 0-1 0 0,0 0 0 0 0,0 0 1 0 0,0 0-1 0 0,0 0 0 0 0,0 0 0 0 0,0 1 1 0 0,0-1-1 0 0,0 0 0 0 0,0 0 1 0 0,0 0-1 0 0,0 0 0 0 0,0 0 0 0 0,0 0 1 0 0,0 0-1 0 0,0 0 0 0 0,0 0 1 0 0,0 0-1 0 0,0 0 0 0 0,0 0 0 0 0,0 0 1 0 0,0 1-1 0 0,1-1 0 0 0,-1 0 1 0 0,0 0-1 0 0,0 0 0 0 0,0 0-1 0 0,6 9 2 0 0,0 0-1 0 0,1 0 1 0 0,0 0 0 0 0,1-1-1 0 0,0 0 1 0 0,0-1-1 0 0,0 0 1 0 0,1 0-1 0 0,0-1 1 0 0,1 0 0 0 0,8 4-2 0 0,-1-1-1 0 0,1-1 1 0 0,0-1 0 0 0,1 0 0 0 0,0-2-1 0 0,0 0 1 0 0,10 1 0 0 0,-4-4 0 0 0,0 0 0 0 0,0-2 0 0 0,0-1 0 0 0,1-2 0 0 0,14 1 0 0 0,-14-1-60 0 0,-1-1 1 0 0,0-2-1 0 0,0 0 0 0 0,0-2 0 0 0,12-5 60 0 0,-1 0-47 0 0,179-63-31 0 0,-150 50 78 0 0,-38 14 0 0 0,2 1 0 0 0,21-5 0 0 0,-46 15 1 0 0,147-33 194 0 0,-108 26-94 0 0,0 2 0 0 0,22 1-101 0 0,8 8 74 0 0,-56-2-74 0 0,-6 5-10 0 0,-9-5-52 0 0,-2-1-39 0 0,0 0 2 0 0,0 0 3 0 0,-3 2 16 0 0,-2 0 72 0 0,0-1 1 0 0,0 1-1 0 0,0-1 0 0 0,0 0 1 0 0,0 0-1 0 0,-1-1 0 0 0,1 1 0 0 0,0-1 1 0 0,0 0-1 0 0,-1 0 0 0 0,1-1 0 0 0,0 0 1 0 0,-3 0 7 0 0,-15-5 2 0 0,-1 0 1 0 0,-9-5-3 0 0,11 3-15 0 0,-29-10-189 0 0,-4-6 204 0 0,25 11-15 0 0,0 1-1 0 0,0 1 1 0 0,-2 2-1 0 0,-23-5 16 0 0,27 10 68 0 0,-1 0-1 0 0,0 2 1 0 0,0 1-1 0 0,-1 2 1 0 0,-12 2-68 0 0,-15-1 219 0 0,41-2-121 0 0,-1 1-1 0 0,1 1 1 0 0,-5 0-98 0 0,-26 8 214 0 0,-92 16 410 0 0,103-20-463 0 0,14-2-21 0 0,1-1-1 0 0,-20 0-139 0 0,22-3 18 0 0,1 2 0 0 0,0 0 0 0 0,0 1-1 0 0,1 1 1 0 0,-1 1 0 0 0,1 0 0 0 0,-1 1-1 0 0,2 1 1 0 0,-8 4-18 0 0,11-6 0 0 0,7-3 0 0 0,1-1 0 0 0,0 1 0 0 0,0 1 0 0 0,0-1 0 0 0,-4 3 0 0 0,-4 2 0 0 0,2 0 0 0 0,10-7-2 0 0,0 1 1 0 0,1 0-1 0 0,-1 0 0 0 0,0 0 0 0 0,1-1 1 0 0,-1 1-1 0 0,1 0 0 0 0,-1 0 0 0 0,1 0 0 0 0,0 0 1 0 0,-1 0-1 0 0,1 0 2 0 0,0 2-21 0 0,-1 0 0 0 0,1-1 0 0 0,0 1 0 0 0,0-1 0 0 0,0 1 0 0 0,1-1 0 0 0,-1 1 0 0 0,0-1 1 0 0,1 1-1 0 0,0-1 0 0 0,0 1 0 0 0,0-1 0 0 0,0 1 0 0 0,0-1 0 0 0,0 0 0 0 0,0 0 0 0 0,1 1 0 0 0,-1-1 0 0 0,1 0 0 0 0,-1 0 0 0 0,1-1 0 0 0,0 1 1 0 0,1 1 20 0 0,5 4-54 0 0,0 0 1 0 0,1-1 0 0 0,0 0-1 0 0,0 0 1 0 0,1-1 53 0 0,31 16-7 0 0,0-1 0 0 0,41 12 7 0 0,91 21-3 0 0,-39-12-192 0 0,-97-28-1404 0 0,25 14 1599 0 0,-9-2-6004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5:3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11 185 919 0 0,'0'0'168'0'0,"0"0"368"0"0,0 0 158 0 0,-1 1 36 0 0,-5 5 5 0 0,5-4-6 0 0,1-2-1 0 0,0 0 0 0 0,0 0-44 0 0,0 0-184 0 0,0 0-78 0 0,0 0-20 0 0,0 0-16 0 0,0 0-64 0 0,0 0-30 0 0,0 0-4 0 0,0 0-5 0 0,0 0-22 0 0,0 0-6 0 0,0 0-6 0 0,0 0-26 0 0,0 0-107 0 0,0 0-41 0 0,0 0 11 0 0,-1-2-22 0 0,0-19 566 0 0,1 19-480 0 0,0 2 2 0 0,0 0-9 0 0,1-2-38 0 0,-1-1-50 0 0,1 1-1 0 0,0 0 0 0 0,0-1 1 0 0,1 1-1 0 0,-1 0 0 0 0,0 0 1 0 0,1 0-1 0 0,0-1-54 0 0,-2 3 93 0 0,0 0-2 0 0,3 0-32 0 0,33-5 799 0 0,-36 5-846 0 0,1 0-1 0 0,-1-1 1 0 0,1 1-1 0 0,0 0 1 0 0,-1 0-1 0 0,1 0 1 0 0,0 0-1 0 0,-1 0 1 0 0,1 0-1 0 0,0 0 1 0 0,-1 0-1 0 0,1 1 1 0 0,-1-1-1 0 0,1 0 0 0 0,0 0 1 0 0,-1 0-1 0 0,1 1 1 0 0,-1-1-1 0 0,1 1-11 0 0,1-1 38 0 0,0 1 86 0 0,-2-1-17 0 0,2 1-10 0 0,6 1-1 0 0,-5-2 6 0 0,-1 0 20 0 0,6 1-54 0 0,-6-1-17 0 0,-1 0-1 0 0,1 0 0 0 0,-1 0 0 0 0,1 1 1 0 0,0-2-1 0 0,-1 1 0 0 0,1 0 0 0 0,-1 0 1 0 0,1 0-1 0 0,-1-1 0 0 0,1 1 1 0 0,-1-1-1 0 0,1 1 0 0 0,-1-1 0 0 0,1 1 1 0 0,-1-1-1 0 0,2-1-50 0 0,6-4 114 0 0,0 1 1 0 0,1-1-1 0 0,0 1 0 0 0,0 1 1 0 0,0 0-1 0 0,1 1 0 0 0,5-2-114 0 0,0 0 96 0 0,-8 1-26 0 0,-3 3-71 0 0,15 2 81 0 0,3 2-48 0 0,-3-3 186 0 0,-18 0-192 0 0,0 0 0 0 0,0 0 0 0 0,1 0 0 0 0,-1 0 1 0 0,0 1-1 0 0,0-1 0 0 0,0 1 0 0 0,2 0-26 0 0,-2-1 157 0 0,-2 0 3 0 0,17 4 174 0 0,-14-3-264 0 0,-1-1 0 0 0,1 1 0 0 0,0 0 0 0 0,-1-1 1 0 0,1 0-1 0 0,0 0 0 0 0,-1 0 0 0 0,3 0-70 0 0,31-5 273 0 0,-34 5-177 0 0,12-5 94 0 0,47-15 400 0 0,-47 18-542 0 0,18 7-36 0 0,26 6-12 0 0,-40-9 0 0 0,-13-1 0 0 0,16-4 0 0 0,34-3 75 0 0,-48 4-26 0 0,1 0-1 0 0,-1-1 1 0 0,0 1 0 0 0,2-3-49 0 0,-1 2 40 0 0,19-10 124 0 0,-20 9-85 0 0,-1 0 1 0 0,1 1-1 0 0,6-2-79 0 0,41-17 352 0 0,-26 15-272 0 0,-23 5-70 0 0,-2 1-6 0 0,-1 0 0 0 0,0 0 1 0 0,1 1-1 0 0,-1-1 1 0 0,0 0-1 0 0,1 1 0 0 0,-1 0 1 0 0,1 0-1 0 0,-1 0 1 0 0,2 0-5 0 0,13-4 12 0 0,-11 5-12 0 0,11 2-2 0 0,-3 1 2 0 0,31 6 0 0 0,-17-6 0 0 0,-13-1 88 0 0,0-1 0 0 0,7 0-88 0 0,-8-2 64 0 0,18 5 9 0 0,-4 1-66 0 0,-19-5-7 0 0,-6-1 0 0 0,0 0 0 0 0,0 1 0 0 0,1 0 0 0 0,-1 0 0 0 0,0 0 0 0 0,0 0 0 0 0,0 0 0 0 0,0 1 0 0 0,0-1 0 0 0,-1 1 0 0 0,2 0 0 0 0,0 0 0 0 0,16 12 0 0 0,2 5 0 0 0,-8-8 0 0 0,-7-7 0 0 0,16 6 0 0 0,-12-6 3 0 0,-1 0 0 0 0,1-1-1 0 0,0 0 1 0 0,8 0-3 0 0,2 0 53 0 0,-15-4-55 0 0,-1-1 4 0 0,21-3 31 0 0,-13 3 79 0 0,-1 0 1 0 0,1 0 0 0 0,6 1-113 0 0,62-1 141 0 0,-75 2-141 0 0,-1 0 0 0 0,0-1 0 0 0,0 1 0 0 0,0-1 0 0 0,1-1 0 0 0,-2 1 0 0 0,0 0 0 0 0,0 1 0 0 0,0-1 0 0 0,0 1 0 0 0,0-1 0 0 0,0 1 0 0 0,0 1 0 0 0,0-1 0 0 0,3 1 0 0 0,7 3 0 0 0,2-2 0 0 0,6-4 0 0 0,2 5 0 0 0,-19-3 1 0 0,19 7 62 0 0,3 5-47 0 0,-20-8 27 0 0,-5-2-30 0 0,1-1-1 0 0,-1 1 1 0 0,1-1 0 0 0,-1 0-1 0 0,1 0 1 0 0,0 0 0 0 0,-1 0-1 0 0,2 1-12 0 0,0 0-8 0 0,19 2-48 0 0,-13-4 58 0 0,-6-1 34 0 0,-1 0 1 0 0,1 0-1 0 0,-1 1 0 0 0,1 0 1 0 0,0-1-1 0 0,-1 1 0 0 0,4 1-36 0 0,27-5 80 0 0,-21 2-62 0 0,0 1 0 0 0,0 0-1 0 0,0 0 1 0 0,0 2-1 0 0,12 1-17 0 0,-21-1 0 0 0,19-1 0 0 0,-17 0 0 0 0,20-4 0 0 0,4-3 0 0 0,70-26 456 0 0,-61 16-280 0 0,-7 12-104 0 0,-10 1-72 0 0,-7 2 0 0 0,-1 0 0 0 0,0-2 0 0 0,0 1 0 0 0,-1-2 0 0 0,1 0 0 0 0,5-3 0 0 0,-4 2 6 0 0,-9 3 27 0 0,17-1 12 0 0,-18 3-30 0 0,20-3 42 0 0,21-3 3 0 0,-32 7-60 0 0,17 1 0 0 0,-24 0 0 0 0,-3-1 0 0 0,-1 0 0 0 0,1 0 0 0 0,0-1 0 0 0,-1 1 0 0 0,1-1 0 0 0,-1 0 0 0 0,1 0 0 0 0,-1 0 0 0 0,1 0 0 0 0,9-3 0 0 0,1 1 0 0 0,-2 0 0 0 0,9-4 0 0 0,-17 7 0 0 0,8-1 0 0 0,0 5 0 0 0,0-1 0 0 0,1 2 0 0 0,-1 3 0 0 0,0-3 0 0 0,2-4 0 0 0,31-1 0 0 0,-34-1 0 0 0,-7 1 0 0 0,0-1 0 0 0,0 1 0 0 0,0 0 0 0 0,0 0 0 0 0,0 1 0 0 0,0-1 0 0 0,1 1 0 0 0,0 0 0 0 0,1 0 0 0 0,-1 0 0 0 0,0 0 0 0 0,1 1 0 0 0,-1 0 0 0 0,0 0 0 0 0,3 1 0 0 0,21 10 0 0 0,-13-7 0 0 0,2 0 0 0 0,9 0 0 0 0,-12-3 0 0 0,0-1 0 0 0,0-2 0 0 0,1-1 0 0 0,0 1 0 0 0,-2 2 0 0 0,5-2 0 0 0,-15-1 0 0 0,0-1 0 0 0,14 1 0 0 0,-4 1 0 0 0,1-2 0 0 0,-7 1 0 0 0,12-5 0 0 0,-6 2 0 0 0,-1-3 0 0 0,0 1 0 0 0,12-3 0 0 0,-20 9 0 0 0,9-2 0 0 0,-1 1 0 0 0,1 0 0 0 0,-1 2 0 0 0,2-1 0 0 0,28 2 0 0 0,-30-3 0 0 0,-1-4 0 0 0,0 0 0 0 0,0-2 0 0 0,1 1 0 0 0,0 0 0 0 0,-1 1 0 0 0,1 4 0 0 0,0 2 0 0 0,-1 0-13 0 0,-10 0-78 0 0,-2-1-109 0 0,0 0-24 0 0,3 2 0 0 0,20 20-4057 0 0,19 15 4281 0 0,-21-22-6607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6:1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 2759 0 0,'0'0'248'0'0,"0"0"-248"0"0,-4-9 0 0 0,2 0 0 0 0,2 9 992 0 0,0 0 144 0 0,0 0 32 0 0,0 0 8 0 0,0 0-1240 0 0,0 0-256 0 0,0 0-40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6:1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16 522 919 0 0,'0'0'339'0'0,"-1"3"1088"0"0,-7 24 4582 0 0,1 15-4494 0 0,7-38-1450 0 0,0-1 0 0 0,1 1 0 0 0,-1-1 0 0 0,1 1 0 0 0,-1-1 0 0 0,1 1 0 0 0,0-1 0 0 0,0 0 0 0 0,1 1 0 0 0,0 0-65 0 0,1 4 112 0 0,18 48-187 0 0,-3 2 0 0 0,-3 0 0 0 0,-2 1 0 0 0,5 56 75 0 0,-12-6-326 0 0,-3-83 295 0 0,-2-12 6 0 0,1 0 1 0 0,0 0-1 0 0,1-1 1 0 0,1 1-1 0 0,2 5 25 0 0,47 99 319 0 0,-28-64-198 0 0,-3-14 3 0 0,-14-27-58 0 0,0 0 0 0 0,2 8-66 0 0,23 64-224 0 0,13 56 224 0 0,-32-96-572 0 0,9 22 572 0 0,-17-53-127 0 0,0 0 0 0 0,2 0 1 0 0,-1 0-1 0 0,2-1 0 0 0,0 0 0 0 0,5 5 127 0 0,-8-12-24 0 0,0 0 1 0 0,1 0-1 0 0,0-1 1 0 0,0 0 23 0 0,15 12-37 0 0,39 29-27 0 0,-34-21 68 0 0,-12-12-5 0 0,0 1-1 0 0,-2 0 0 0 0,1 1 1 0 0,-1 1 1 0 0,6 7-488 0 0,0-1 1 0 0,22 19 487 0 0,-14-15-959 0 0,12 17 959 0 0,-26-28-131 0 0,-2 1 0 0 0,1 0 0 0 0,-2 0 0 0 0,0 1-1 0 0,1 7 132 0 0,0-2-27 0 0,1 0 0 0 0,1 0-1 0 0,1-1 1 0 0,0-1-1 0 0,2-1 1 0 0,0 0-1 0 0,14 13 28 0 0,-21-26 43 0 0,-1 1-1 0 0,1-1 0 0 0,0-1 1 0 0,0 0-1 0 0,1 0 0 0 0,-1 0 1 0 0,5 0-43 0 0,29 15 439 0 0,-29-13-257 0 0,0-1-1 0 0,0 0 0 0 0,0-2 0 0 0,14 4-181 0 0,63 10 487 0 0,-56-12-291 0 0,43 12-38 0 0,0 4-1 0 0,-1 3 0 0 0,52 25-157 0 0,-95-34 0 0 0,18 11 0 0 0,20 10 0 0 0,-27-20 6 0 0,1-1-1 0 0,20 2-5 0 0,-50-13 9 0 0,6 0 87 0 0,-1-1-1 0 0,1-1 0 0 0,0-1 1 0 0,0 0-96 0 0,88-2 760 0 0,-106 0-722 0 0,22-2 147 0 0,1-1-1 0 0,-1-1 1 0 0,0-1-1 0 0,0-1 1 0 0,-1-2-1 0 0,1 0 1 0 0,-2-2-1 0 0,15-7-184 0 0,36-22 687 0 0,-3-3-1 0 0,4-7-686 0 0,75-44 293 0 0,-61 41-303 0 0,-2-4 0 0 0,30-29 10 0 0,89-82-558 0 0,-195 157 599 0 0,0-1 0 0 0,-1-1 0 0 0,0 0 0 0 0,-1 0 0 0 0,0-1 0 0 0,-1 0 0 0 0,-1 0 0 0 0,0-1 0 0 0,-1 0 0 0 0,4-13-41 0 0,8-23 577 0 0,-3-1 0 0 0,5-29-577 0 0,-16 59 136 0 0,24-101 927 0 0,8-97-1063 0 0,-27 128 365 0 0,-4 0-1 0 0,-5-73-364 0 0,-5 109 188 0 0,-3 1-1 0 0,-8-26-187 0 0,15 80 1 0 0,-6-28 78 0 0,-1 0-1 0 0,-1 1 1 0 0,-1 0-1 0 0,-4-5-78 0 0,5 16 51 0 0,0 0 1 0 0,0 1-1 0 0,-2 0 0 0 0,0 0 0 0 0,0 1 0 0 0,-2 1 0 0 0,-4-6-51 0 0,1 5 24 0 0,0 0-1 0 0,-1 1 1 0 0,-1 1-1 0 0,0 0 1 0 0,0 1 0 0 0,-1 1-1 0 0,0 1 1 0 0,-1 0-1 0 0,-14-3-23 0 0,-34-13 40 0 0,-55-16 172 0 0,29 13 235 0 0,-47-23-447 0 0,88 29 115 0 0,1-2 0 0 0,1-3 0 0 0,-16-12-115 0 0,-207-144 304 0 0,215 145-159 0 0,-2 2-1 0 0,-2 3 1 0 0,-47-18-145 0 0,78 38-31 0 0,-1 2 1 0 0,0 1 0 0 0,0 2 0 0 0,-1 1 0 0 0,0 1 0 0 0,-1 2-1 0 0,1 2 1 0 0,-28 1 30 0 0,16 4-93 0 0,0 2-1 0 0,0 3 0 0 0,0 1 0 0 0,1 2 1 0 0,-7 5 93 0 0,-38 16-1100 0 0,-83 42 1100 0 0,115-44-672 0 0,-21 16 672 0 0,-39 21-512 0 0,-237 91-1643 0 0,174-82 880 0 0,160-67 1046 0 0,1 1 0 0 0,1 1 1 0 0,-1 0-1 0 0,2 1 1 0 0,0 1-1 0 0,0 1 1 0 0,1 0-1 0 0,1 1 0 0 0,-12 15 229 0 0,1 3-3936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43:1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1306 2303 0 0,'0'0'102'0'0,"-11"3"858"0"0,2-1 5752 0 0,6 0-6570 0 0,-3 0 260 0 0,-15-4 100 0 0,12 0-598 0 0,7 2-88 0 0,0 0-28 0 0,-25-3-2073 0 0,25 2 2172 0 0,1 1 17 0 0,-8 1 894 0 0,0 0 0 0 0,0 0 0 0 0,1 1 0 0 0,-15 4 0 0 0,21-6-511 0 0,-17 13 450 0 0,15-11-643 0 0,-2 2-22 0 0,3-2 2 0 0,-4 1-47 0 0,5-2 593 0 0,15 2-443 0 0,-10-2-130 0 0,0 0 0 0 0,0 0 0 0 0,0-1 0 0 0,0 1-1 0 0,0-1 1 0 0,3 1 0 0 0,24-2 199 0 0,-13 0-157 0 0,-3 0-32 0 0,-1-1 0 0 0,0 0 0 0 0,1 0-1 0 0,-1-1 1 0 0,17-7 0 0 0,-30 10-57 0 0,39-16 124 0 0,-12 8-4 0 0,0-3-4 0 0,2-5 210 0 0,8-4-74 0 0,-33 17-243 0 0,24-7 3 0 0,-23 10 2 0 0,17-6 25 0 0,-10 1-39 0 0,6 0-2 0 0,-6 0 26 0 0,10-5 18 0 0,-12 6-42 0 0,-5 2 0 0 0,0-1 0 0 0,-1 1 0 0 0,1-1 0 0 0,0 0 0 0 0,-1 0 0 0 0,5-4 0 0 0,15-13 2 0 0,-8 7 19 0 0,0 1-1 0 0,19-12 1 0 0,-18 12 103 0 0,2 2-24 0 0,8-1-36 0 0,-14 6-64 0 0,1 1 0 0 0,1 0 0 0 0,-11 3 9 0 0,1 0-1 0 0,-1 0 1 0 0,1-1 0 0 0,-1 1-1 0 0,1-1 1 0 0,-1 0-1 0 0,0-1 1 0 0,0 1 0 0 0,5-5-1 0 0,11-5 62 0 0,64-20 220 0 0,-28 9-217 0 0,14-4-80 0 0,62-20 7 0 0,-69 20 0 0 0,-52 23 0 0 0,0-1 0 0 0,14-8 0 0 0,0 1 0 0 0,13-4 0 0 0,38-22 0 0 0,-40 21 0 0 0,-2 3 0 0 0,-30 11 0 0 0,21-4 0 0 0,19-8 0 0 0,-17 5 0 0 0,0-1 0 0 0,-1-1 0 0 0,-1-1 0 0 0,28-19 0 0 0,31-23 0 0 0,-80 51 0 0 0,-3 3 0 0 0,0 0 0 0 0,1-1 0 0 0,-1 1 0 0 0,0 0 0 0 0,0 1 0 0 0,1-1 0 0 0,-1 0 0 0 0,1 0 0 0 0,-1 1 0 0 0,1-1 0 0 0,-1 0 0 0 0,3 0 0 0 0,15-7 0 0 0,26-12 0 0 0,-19 12 0 0 0,15-4 0 0 0,-28 7-197 0 0,0 0 0 0 0,0 0-1 0 0,0-1 1 0 0,-1-1 0 0 0,18-12-1 0 0,-17 9 164 0 0,0-1 0 0 0,0 0 0 0 0,17-22 0 0 0,-13 16 74 0 0,-10 9 59 0 0,-1 1 0 0 0,12-16-1 0 0,14-29 489 0 0,-30 49-531 0 0,0 0 1 0 0,0 0-1 0 0,0 0 0 0 0,0 0 0 0 0,5-5 1 0 0,11-11 58 0 0,-7 7-61 0 0,-10 10-52 0 0,0 0 1 0 0,0 1-1 0 0,1-1 1 0 0,-1 1-1 0 0,1-1 1 0 0,-1 1-1 0 0,1 0 1 0 0,0-1-1 0 0,-1 1 1 0 0,1 0-1 0 0,0 0 1 0 0,2-1-1 0 0,5-2 36 0 0,26-18 90 0 0,-25 17-96 0 0,0-1 1 0 0,-1 0-1 0 0,13-10 1 0 0,-21 15-26 0 0,1-1 0 0 0,0 0 0 0 0,0 0 0 0 0,0 1 0 0 0,0 0 0 0 0,0-1 0 0 0,0 1 0 0 0,0 0 0 0 0,1 0 1 0 0,4-2-1 0 0,3-1-3 0 0,82-54 59 0 0,-40 26 2 0 0,-22 13-63 0 0,47-28 71 0 0,-65 42-30 0 0,-2 2-22 0 0,-8 2 32 0 0,0 0 1 0 0,7-1-33 0 0,-7 1 8 0 0,-1 3-927 0 0,5 5 616 0 0,-4-5-35 0 0,0-1-362 0 0,17 8-1307 0 0,-17-8 1300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43:4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7543 0 0,'0'0'342'0'0,"0"-3"-2"0"0,0-1-262 0 0,0 2-66 0 0,0 0-1 0 0,0-1 0 0 0,0 1 1 0 0,0 0-1 0 0,1-1 1 0 0,-1 1-1 0 0,1 0 0 0 0,-1 0 1 0 0,1 0-1 0 0,1-3 1 0 0,-1 3 1304 0 0,0 0-904 0 0,2-3-1243 0 0,1 1-1 0 0,0-1 1 0 0,0 1 0 0 0,0 0 0 0 0,8-7 0 0 0,-10 10 1020 0 0,1-1-577 0 0,1 0 0 0 0,-1 0 0 0 0,1 1-1 0 0,-1-1 1 0 0,1 1 0 0 0,6-1 0 0 0,4-2-53 0 0,94-35 3328 0 0,150-34 0 0 0,21 31-1279 0 0,-201 33-1729 0 0,-43 5-118 0 0,-17 3-491 0 0,0-1 0 0 0,18-5 0 0 0,-24 4 56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43:4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83 1839 0 0,'-215'149'3563'0'0,"189"-133"-2832"0"0,1-1-506 0 0,0-1 1 0 0,-1-1-1 0 0,0-1 1 0 0,-1-2-1 0 0,0 0 1 0 0,-32 6-1 0 0,52-15-193 0 0,-1 0-1 0 0,1 0 1 0 0,0-1-1 0 0,0 0 1 0 0,-1 0-1 0 0,1 0 0 0 0,0-1 1 0 0,0 0-1 0 0,0-1 1 0 0,-1 0-1 0 0,1 0 1 0 0,1 0-1 0 0,-9-4 0 0 0,12 4 66 0 0,1 0 0 0 0,-1 0-1 0 0,1 0 1 0 0,-1-1 0 0 0,1 1-1 0 0,0 0 1 0 0,0-1 0 0 0,0 0-1 0 0,0 1 1 0 0,1-1 0 0 0,-3-4-1 0 0,-3-11 388 0 0,6 16 312 0 0,29 0-622 0 0,-20 1-134 0 0,0 0 1 0 0,0 1 0 0 0,9 0-1 0 0,18 2-64 0 0,1-3-1 0 0,-1 0 0 0 0,0-2 0 0 0,60-14 0 0 0,-68 10 36 0 0,-1-1 0 0 0,50-22 0 0 0,48-33 776 0 0,-104 53-544 0 0,35-20 787 0 0,59-42 0 0 0,-107 65-908 0 0,-4 5-47 0 0,-1-1 1 0 0,1 1-1 0 0,0 0 1 0 0,0 0 0 0 0,0 0-1 0 0,5-2 1 0 0,-6 2 0 0 0,-5 2-70 0 0,0-1 1 0 0,0 1 0 0 0,-1 0-1 0 0,1 0 1 0 0,0 0 0 0 0,-4 0 0 0 0,4 1-16 0 0,-8 0-120 0 0,0 1 1 0 0,0 1-1 0 0,1 0 0 0 0,-18 7 0 0 0,-5 2-191 0 0,-15 0-72 0 0,-52 7 0 0 0,-13 2 503 0 0,72-9 36 0 0,0 3 1 0 0,-71 35-1 0 0,69-29-204 0 0,-83 28 0 0 0,123-49-23 0 0,5-2 20 0 0,2-2 65 0 0,1 0 0 0 0,0-1 0 0 0,0 1 0 0 0,0 1 1 0 0,0-1-1 0 0,8-3 0 0 0,38-17 219 0 0,-34 16-95 0 0,13-4-14 0 0,1 1-1 0 0,0 2 0 0 0,0 1 0 0 0,1 1 1 0 0,0 2-1 0 0,36-2 0 0 0,-41 5-114 0 0,-5 0 0 0 0,24 1 0 0 0,-28 1-101 0 0,0-1 0 0 0,0 0 0 0 0,35-8 0 0 0,-27 2 2 0 0,-21 5 85 0 0,11-6 6 0 0,-13 5 1 0 0,1 0 137 0 0,-3 2-97 0 0,0 1-1 0 0,-1-1 1 0 0,1 0 0 0 0,-1 1 0 0 0,1-1 0 0 0,-1 0 0 0 0,1 0 0 0 0,-1 0 0 0 0,0 1 0 0 0,1-1 0 0 0,-1 0 0 0 0,0 0 0 0 0,0 0 0 0 0,1 0-1 0 0,-1 0 1 0 0,0 0 0 0 0,0 1 0 0 0,0-1 0 0 0,0 0 0 0 0,0 0 0 0 0,0 0 0 0 0,-1 0 0 0 0,1 0 0 0 0,0 0 0 0 0,0 1 0 0 0,0-1 0 0 0,-1 0-1 0 0,1 0 1 0 0,-1 0 0 0 0,1 1 0 0 0,-1-1 0 0 0,1 0 0 0 0,-1 0 0 0 0,1 1 0 0 0,-1-1 0 0 0,1 0 0 0 0,-1 1 0 0 0,-1-2 0 0 0,-5 0 39 0 0,-1 0 0 0 0,0 0 1 0 0,1 0-1 0 0,-1 1 0 0 0,0 0 1 0 0,0 0-1 0 0,0 1 0 0 0,0 0 1 0 0,-14 2-1 0 0,-9 3-151 0 0,-35 10 0 0 0,29-6 24 0 0,-174 49-132 0 0,159-40 111 0 0,-97 49-1 0 0,117-49-3 0 0,0 1-1 0 0,-54 44 0 0 0,68-47-2240 0 0,-19 23-1 0 0,19-18-2245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45:4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 2303 0 0,'0'0'16111'0'0,"2"-1"-15984"0"0,1 0-129 0 0,0-1 1 0 0,-1 1 0 0 0,1 0 0 0 0,0 0-1 0 0,0 0 1 0 0,0 0 0 0 0,0 1 0 0 0,0-1-1 0 0,0 1 1 0 0,0 0 0 0 0,0 0-1 0 0,-1 0 1 0 0,1 0 0 0 0,0 0 0 0 0,0 1-1 0 0,4 0 1 0 0,-4 0-48 0 0,-1 0 0 0 0,0-1 0 0 0,1 1-1 0 0,-1 0 1 0 0,0 0 0 0 0,0 1 0 0 0,0-1 0 0 0,0 0-1 0 0,0 1 1 0 0,0-1 0 0 0,0 1 0 0 0,0 0 0 0 0,-1-1-1 0 0,1 1 1 0 0,-1 0 0 0 0,1 0 0 0 0,-1 0 0 0 0,0 0-1 0 0,0 1 1 0 0,0-1 0 0 0,0 0 0 0 0,0 0-1 0 0,1 3 1 0 0,0 4-139 0 0,-1 0 0 0 0,1 0 0 0 0,-2 0 0 0 0,1 15 0 0 0,-1-19 116 0 0,-16 176-642 0 0,5-84 845 0 0,-33 277 802 0 0,0-2-102 0 0,28 1-527 0 0,16-367-298 0 0,5 95 63 0 0,-4-86-59 0 0,1 1-1 0 0,1-1 1 0 0,1 0 0 0 0,8 22 0 0 0,-10-30-26 0 0,-1-4 3 0 0,0-1 0 0 0,0 0 0 0 0,1 1 1 0 0,-1-1-1 0 0,0 0 0 0 0,1 1 0 0 0,-1-1 1 0 0,1 0-1 0 0,0 0 0 0 0,0 0 0 0 0,0 0 0 0 0,0-1 1 0 0,0 1-1 0 0,2 1 0 0 0,-2-1-1067 0 0,-4-5-376 0 0,-9-11-72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45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9215 0 0,'0'0'15816'0'0,"-17"49"-21175"0"0,4-2 4860 0 0,-12 77-1 0 0,8-35 706 0 0,5-26 25 0 0,3-16 249 0 0,-1 0 1 0 0,-24 61-1 0 0,32-102-336 0 0,-1 0 0 0 0,-1 0 0 0 0,1 0 0 0 0,-1-1 0 0 0,-5 6 0 0 0,7-9 976 0 0,1-3-893 0 0,0-1-173 0 0,-1 1-1 0 0,1-1 1 0 0,0 0 0 0 0,0 1-1 0 0,0-1 1 0 0,0 0 0 0 0,1 0-1 0 0,-1 0 1 0 0,0 0 0 0 0,1 0 0 0 0,-1 1-1 0 0,1-1 1 0 0,0 0 0 0 0,0 0-1 0 0,0 0 1 0 0,0 0 0 0 0,0 0-1 0 0,0 0 1 0 0,0-3 0 0 0,2-9 188 0 0,6-22 1 0 0,-6 25-88 0 0,5-13-58 0 0,4-22-23 0 0,-11 44-150 0 0,18-13-608 0 0,-1-3 837 0 0,-1-1 1 0 0,-1-1-1 0 0,13-23 0 0 0,14-26-65 0 0,54-81-2 0 0,-86 135-45 0 0,-2 4-47 0 0,0-1 0 0 0,1 1 0 0 0,19-18-1 0 0,-26 27-2 0 0,1 0 0 0 0,0 0-1 0 0,-1 0 1 0 0,1 0 0 0 0,0 0 0 0 0,0 1-1 0 0,0-1 1 0 0,1 1 0 0 0,-1 0-1 0 0,0 0 1 0 0,0 0 0 0 0,1 0-1 0 0,-1 0 1 0 0,0 1 0 0 0,1 0 0 0 0,-1 0-1 0 0,0 0 1 0 0,1 0 0 0 0,-1 0-1 0 0,1 1 1 0 0,4 0 0 0 0,5 4 76 0 0,0 0 0 0 0,0 1 0 0 0,-1 0 0 0 0,17 12 0 0 0,-11-7 14 0 0,18 8 0 0 0,-26-15-95 0 0,-1 1-1 0 0,0 0 1 0 0,0 1-1 0 0,-1 0 1 0 0,10 9 0 0 0,5 3 4 0 0,-12-9 10 0 0,0 1 0 0 0,-3 4 0 0 0,-1 3 17 0 0,0 1 0 0 0,4 24 0 0 0,-5-20-16 0 0,9 23 0 0 0,-5-22 34 0 0,1-1 0 0 0,1 1 0 0 0,1-2 0 0 0,1 0-1 0 0,1-1 1 0 0,0 0 0 0 0,26 24 0 0 0,-28-32-121 0 0,0 0 0 0 0,1-1 1 0 0,0 0-1 0 0,1-1 1 0 0,0-1-1 0 0,1 0 0 0 0,0-1 1 0 0,0 0-1 0 0,1-2 0 0 0,0 0 1 0 0,19 4-1 0 0,-20-6-215 0 0,18 1-646 0 0,-31-5 294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5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14 11975 0 0,'9'-6'306'0'0,"-3"2"59"0"0,-1 2 197 0 0,-2 0-47 0 0,-103 32 662 0 0,53-18-352 0 0,1 3 0 0 0,0 1 0 0 0,0 3-825 0 0,-90 51 0 0 0,-117 81 0 0 0,182-103 0 0 0,71-48 0 0 0,-1 0 0 0 0,1 0 0 0 0,0 0 0 0 0,0 0 0 0 0,0 0 0 0 0,-1 0 0 0 0,1 0 0 0 0,0 0 0 0 0,0 1 0 0 0,0-1 0 0 0,0 0 0 0 0,-1 0 0 0 0,1 0 0 0 0,0 0 0 0 0,0 0 0 0 0,0 0 0 0 0,0 0 0 0 0,0 1 0 0 0,-1-1 0 0 0,1 0 0 0 0,0 0 0 0 0,0 0 0 0 0,0 0 0 0 0,0 1 0 0 0,0-1 0 0 0,0 0 0 0 0,0 0 0 0 0,0 0 0 0 0,0 1 0 0 0,-1-1 0 0 0,1 0 0 0 0,0 0 0 0 0,0 0 0 0 0,0 0 0 0 0,0 1 0 0 0,0-1 0 0 0,0 0 0 0 0,0 0 0 0 0,0 0 0 0 0,0 1 0 0 0,1-1 0 0 0,-1 0 0 0 0,0 0 0 0 0,0 0 0 0 0,0 1 0 0 0,0-1 0 0 0,0 0 0 0 0,0 0 0 0 0,0 0 0 0 0,0 0 0 0 0,0 1 0 0 0,1-1 0 0 0,-1 0 0 0 0,0 0 0 0 0,0 0 0 0 0,0 0 0 0 0,0 0 0 0 0,0 0 0 0 0,1 1 0 0 0,8 1 0 0 0,-9-2 0 0 0,57 9 0 0 0,1-2 0 0 0,2 0 0 0 0,-47-6 0 0 0,68 11 0 0 0,37 10 0 0 0,-93-16 0 0 0,-1 1 0 0 0,0 2 0 0 0,0 0 0 0 0,-1 1 0 0 0,0 1 0 0 0,20 14 0 0 0,-35-20 0 0 0,-1 1 0 0 0,0-1 0 0 0,0 1 0 0 0,0 1 0 0 0,-1-1 0 0 0,1 1 0 0 0,-2 1 0 0 0,3 3 0 0 0,-6-9 0 0 0,0 1 0 0 0,-1-1 0 0 0,1 1 0 0 0,-1 0 0 0 0,0 0 0 0 0,0 0 0 0 0,0 0 0 0 0,0 0 0 0 0,-1 0 0 0 0,1 0 0 0 0,-1 0 0 0 0,1 0 0 0 0,-1 0 0 0 0,0 0 0 0 0,-1 1 0 0 0,1-1 0 0 0,0 0 0 0 0,-1 0 0 0 0,0 0 0 0 0,1 0 0 0 0,-1 0 0 0 0,0 0 0 0 0,-1 0 0 0 0,1-1 0 0 0,0 1 0 0 0,-2 1 0 0 0,0 1 0 0 0,-1 0 0 0 0,0-1 0 0 0,0 1 0 0 0,0-1 0 0 0,-1 0 0 0 0,1 0 0 0 0,-1-1 0 0 0,0 1 0 0 0,0-1 0 0 0,-3 1 0 0 0,-11 5 0 0 0,0 0 0 0 0,-9 1 0 0 0,-12 6 0 0 0,-37 15 0 0 0,-2-3 0 0 0,0-4 0 0 0,-42 6 0 0 0,60-19 0 0 0,-11-1 0 0 0,60-9 0 0 0,3-4 0 0 0,4-4-64 0 0,5 6-25 0 0,0 1 1 0 0,0-1-1 0 0,0 0 0 0 0,0 1 0 0 0,0-1 0 0 0,0 0 1 0 0,0 0-1 0 0,0 1 0 0 0,0-1 0 0 0,0 0 0 0 0,0 1 0 0 0,1-1 1 0 0,-1 0-1 0 0,0 1 0 0 0,1-1 0 0 0,-1 0 0 0 0,0 1 0 0 0,1-1 1 0 0,-1 0-1 0 0,1 1 0 0 0,-1-1 0 0 0,1 1 0 0 0,-1-1 1 0 0,1 1-1 0 0,-1-1 0 0 0,1 1 89 0 0,9-9-5459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13823 0 0,'0'0'315'0'0,"-1"4"45"0"0,-4 46 257 0 0,0-14-458 0 0,2 1-1 0 0,2 4-158 0 0,1-30-86 0 0,0 0 0 0 0,1 0-1 0 0,1 0 1 0 0,0 0 0 0 0,0 0-1 0 0,1-1 1 0 0,0 1 0 0 0,1-1-1 0 0,2 4 87 0 0,1 1-3538 0 0,-1 0-1236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6:5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 10135 0 0,'0'0'231'0'0,"-2"-1"29"0"0,-1-1-198 0 0,0 1 0 0 0,1-1 0 0 0,-1 1 0 0 0,0 0 0 0 0,0 0-1 0 0,0 1 1 0 0,0-1 0 0 0,0 0 0 0 0,0 1 0 0 0,0 0 0 0 0,0 0 0 0 0,0 0 0 0 0,0 0 0 0 0,-2 1-62 0 0,-8 1 445 0 0,0 0 1 0 0,1 1-1 0 0,-1 1-445 0 0,-2 0 434 0 0,8-2-340 0 0,0 1 0 0 0,0-1-1 0 0,1 1 1 0 0,-1 0-1 0 0,1 1 1 0 0,0 0 0 0 0,0 0-1 0 0,-1 1-93 0 0,-8 7 650 0 0,2 1-1 0 0,-8 8-649 0 0,-8 10-70 0 0,-19 26 70 0 0,40-45 255 0 0,0 1-1 0 0,0-1 0 0 0,1 1 1 0 0,0 0-1 0 0,1 1 0 0 0,-3 13-254 0 0,7-22 119 0 0,1 0-1 0 0,0 1 0 0 0,0-1 1 0 0,1 1-1 0 0,-1 1-118 0 0,3 6 16 0 0,-1-10 4 0 0,0-1 0 0 0,0 1 0 0 0,1-1 0 0 0,-1 0 0 0 0,1 0 0 0 0,-1 1 0 0 0,1-1 0 0 0,-1 0 0 0 0,1 0 0 0 0,0 0 0 0 0,0-1 0 0 0,0 1 0 0 0,0 0 0 0 0,1-1 0 0 0,-1 1 0 0 0,2 0-20 0 0,0 0 71 0 0,0-1-1 0 0,-1 0 0 0 0,1 0 1 0 0,0 0-1 0 0,0 0 1 0 0,0-1-1 0 0,0 1 0 0 0,0-1 1 0 0,0 0-1 0 0,2-1-70 0 0,9-1 205 0 0,0 0 0 0 0,-1-1 0 0 0,1-1-1 0 0,-1-1 1 0 0,9-3-205 0 0,89-42 0 0 0,-82 36 0 0 0,-9 5 0 0 0,0-2 0 0 0,-1 0 0 0 0,0-2 0 0 0,-1 0 0 0 0,4-4 0 0 0,-20 14 0 0 0,0 0 0 0 0,0 0 0 0 0,0 0 0 0 0,0 0 0 0 0,-1-1 0 0 0,1 1 0 0 0,-1-1 0 0 0,0 0 0 0 0,0 1 0 0 0,0-1 0 0 0,-1 0 0 0 0,1 0 0 0 0,0-3 0 0 0,-2 5 0 0 0,0 0 0 0 0,0-1 0 0 0,0 1 0 0 0,0 0 0 0 0,0 0 0 0 0,0-1 0 0 0,0 1 0 0 0,-1 0 0 0 0,1 0 0 0 0,-1 0 0 0 0,0 0 0 0 0,1 0 0 0 0,-1 0 0 0 0,0 0 0 0 0,0 0 0 0 0,0 0 0 0 0,-1 0 0 0 0,1 0 0 0 0,0 0 0 0 0,-1 1 0 0 0,1-1 0 0 0,-1 1 0 0 0,0-1 0 0 0,1 1 0 0 0,-1-1 0 0 0,-1 1 0 0 0,-3-3-140 0 0,0 0 0 0 0,0 1 0 0 0,0 0 0 0 0,-1 0 0 0 0,0 1 0 0 0,1-1 0 0 0,-2 1 140 0 0,-50-10-1019 0 0,50 11 1042 0 0,-1 0 17 0 0,0 1 0 0 0,-1-1-1 0 0,1 2 1 0 0,-1-1 0 0 0,-3 2-40 0 0,2-1-215 0 0,1 0 0 0 0,-1-1 1 0 0,-8 0 214 0 0,15-1-731 0 0,-1 1 0 0 0,1-1 0 0 0,-1 0 0 0 0,1-1 1 0 0,0 1-1 0 0,-4-2 731 0 0,-5-4-5418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0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8287 0 0,'0'0'382'0'0,"0"0"-8"0"0,0-1-240 0 0,1-1-60 0 0,0 1 1 0 0,0-1-1 0 0,0 1 0 0 0,0-1 1 0 0,0 1-1 0 0,1-1 1 0 0,-1 1-1 0 0,0 0 0 0 0,1 0 1 0 0,-1 0-1 0 0,1-1 1 0 0,-1 1-1 0 0,1 1 0 0 0,-1-1 1 0 0,2-1-75 0 0,2 0 330 0 0,4-3 44 0 0,-1 0-1 0 0,1 1 1 0 0,0 0-1 0 0,0 1 0 0 0,1 0 1 0 0,-1 1-1 0 0,1 0 1 0 0,8-1-374 0 0,14 0 2021 0 0,34 1-2021 0 0,-29 2 623 0 0,98 0 545 0 0,30 0 224 0 0,-111-3-1189 0 0,1-2 0 0 0,-1-2-1 0 0,49-14-202 0 0,-8-9 0 0 0,-79 25 0 0 0,0 0 0 0 0,-1-2 0 0 0,0 0 0 0 0,25-9 0 0 0,-39 15 0 0 0,-1 1 0 0 0,0 0 0 0 0,0 0 0 0 0,0 0 0 0 0,0 0 0 0 0,1 0 0 0 0,-1 0 0 0 0,0-1 0 0 0,0 1 0 0 0,0 0 0 0 0,0 0 0 0 0,1 0 0 0 0,-1 0 0 0 0,0 0 0 0 0,0 0 0 0 0,0 0 0 0 0,1 0 0 0 0,-1 0 0 0 0,0 0 0 0 0,0 0 0 0 0,0 0 0 0 0,1 0 0 0 0,-1 0 0 0 0,0 0 0 0 0,0 0 0 0 0,0 0 0 0 0,1 0 0 0 0,-1 1 0 0 0,0-1 0 0 0,0 0 0 0 0,0 0 0 0 0,1 0 0 0 0,-1 0 0 0 0,0 0 0 0 0,0 0 0 0 0,0 0 0 0 0,0 1 0 0 0,0-1 0 0 0,1 0 0 0 0,-1 0 0 0 0,0 0 0 0 0,0 0 0 0 0,0 1 0 0 0,0-1 0 0 0,0 0 0 0 0,0 0 0 0 0,0 0 0 0 0,0 1 0 0 0,0-1 0 0 0,0 0 0 0 0,0 0 0 0 0,0 0 0 0 0,0 1 0 0 0,0-1 0 0 0,0 0 0 0 0,0 0 0 0 0,0 0 0 0 0,0 1 0 0 0,0-1 0 0 0,0 0 0 0 0,0 0 0 0 0,0 0 0 0 0,0 1 0 0 0,0-1 0 0 0,0 0 0 0 0,0 0 0 0 0,0 0 0 0 0,0 0 0 0 0,-1 1 0 0 0,1-1 0 0 0,-5 11 0 0 0,0-6 0 0 0,0 1 0 0 0,0-1 0 0 0,-1 0 0 0 0,0-1 0 0 0,0 1 0 0 0,-1-1 0 0 0,-20 17 0 0 0,10-6 0 0 0,-1-1 0 0 0,-16 8 0 0 0,13-7 0 0 0,-18 13 0 0 0,-46 51 0 0 0,-26 34 0 0 0,-17 17 0 0 0,82-82 26 0 0,25-26-453 0 0,0 0-1 0 0,-9 4 428 0 0,29-25-953 0 0,-1-1-1013 0 0,-5 0-3830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0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187 204 8287 0 0,'-17'5'382'0'0,"14"-5"-8"0"0,3 0-102 0 0,-7-4 1432 0 0,6 4-1596 0 0,1-1-1 0 0,-1 1 0 0 0,1 0 1 0 0,-1-1-1 0 0,1 0 0 0 0,0 1 0 0 0,-1-1 1 0 0,1 1-1 0 0,-1-1 0 0 0,1 1 1 0 0,0-1-1 0 0,0 0 0 0 0,-1 1 0 0 0,1-1 1 0 0,0 0-1 0 0,0 1 0 0 0,0-1 1 0 0,0 0-1 0 0,0 1 0 0 0,0-1 0 0 0,0 0 1 0 0,0 1-1 0 0,0-1-107 0 0,0-2 142 0 0,0 1 0 0 0,1 0 0 0 0,0 0 0 0 0,-1 0 0 0 0,1 0 0 0 0,0 0 1 0 0,0 1-1 0 0,1-2-142 0 0,3-5 200 0 0,0 0 1 0 0,1 1 0 0 0,3-4-201 0 0,-6 8 84 0 0,5-6-12 0 0,2 1-1 0 0,-1 0 1 0 0,1 0 0 0 0,0 0-1 0 0,1 2 1 0 0,4-3-72 0 0,23-12 1615 0 0,8 0-1615 0 0,-25 11 436 0 0,-9 5-232 0 0,-1 1 0 0 0,1 0 0 0 0,0 0 0 0 0,0 1 0 0 0,0 1 0 0 0,0 0 0 0 0,1 1 0 0 0,0 0-204 0 0,-11 1 0 0 0,0 0 0 0 0,0 0 0 0 0,-1 0 0 0 0,1 1 0 0 0,0-1 0 0 0,0 1 0 0 0,-1-1 0 0 0,1 1 0 0 0,0-1 0 0 0,-1 1 0 0 0,1 0 0 0 0,-1 0 0 0 0,1 0 0 0 0,-1 0 0 0 0,1 0 0 0 0,-1 0 0 0 0,0 0 0 0 0,1 0 0 0 0,-1 1 0 0 0,0-1 0 0 0,0 0 0 0 0,0 1 0 0 0,0-1 0 0 0,0 1 0 0 0,0-1 0 0 0,-1 1 0 0 0,1-1 0 0 0,0 1 0 0 0,-1 0 0 0 0,1-1 0 0 0,-1 1 0 0 0,0 0 0 0 0,1 0 0 0 0,-1 2 0 0 0,1 1 0 0 0,-1-1 0 0 0,0 0 0 0 0,0 1 0 0 0,0-1 0 0 0,0 1 0 0 0,-1-1 0 0 0,0 0 0 0 0,0 1 0 0 0,0-1 0 0 0,0 0 0 0 0,-2 3 0 0 0,-7 13 0 0 0,0-1 0 0 0,-1-1 0 0 0,0 0 0 0 0,-2 0 0 0 0,0-1 0 0 0,-8 6 0 0 0,-85 79 0 0 0,81-79 0 0 0,-155 157 0 0 0,139-130 0 0 0,28-34 0 0 0,0 1 0 0 0,-1-2 0 0 0,-12 11 0 0 0,23-23 0 0 0,7-8 0 0 0,0 3 0 0 0,1 0 0 0 0,0 0 0 0 0,0 0 0 0 0,0 1 0 0 0,0-1 0 0 0,0 1 0 0 0,0 1 0 0 0,0-1 0 0 0,2 0 0 0 0,10-1 0 0 0,32-5 0 0 0,-1 2 0 0 0,11 2 0 0 0,58-5 0 0 0,-76 3 0 0 0,19-3 0 0 0,62 0 0 0 0,-119 8-394 0 0,8 0 915 0 0,-5-2-5992 0 0,-6 2-577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0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8287 0 0,'0'0'382'0'0,"0"0"-8"0"0,0 0-102 0 0,0 0 463 0 0,0 0 234 0 0,0 0 45 0 0,0 0-61 0 0,0 0-288 0 0,0 0-121 0 0,0 0-28 0 0,0 0-4 0 0,-2 1 0 0 0,-7 7-339 0 0,-1-1-1 0 0,0 0 0 0 0,-1 0 1 0 0,0-1-1 0 0,0 0 1 0 0,0-1-1 0 0,-2 0-172 0 0,-42 22 433 0 0,-9 13-433 0 0,-6 9 0 0 0,-46 29 0 0 0,-5 5 0 0 0,88-60 0 0 0,20-14 0 0 0,0 0 0 0 0,0 1 0 0 0,1 0 0 0 0,-8 11 0 0 0,8-10 0 0 0,1 0 0 0 0,-9 6 0 0 0,9-9 0 0 0,1 1 0 0 0,0 0 0 0 0,1 1 0 0 0,-1 2 0 0 0,9-10 0 0 0,0 0 0 0 0,0 0 0 0 0,0 1 0 0 0,1-1 0 0 0,-1 0 0 0 0,1 1 0 0 0,0-1 0 0 0,0 0 0 0 0,0 1 0 0 0,0-1 0 0 0,0 0 0 0 0,0 2 0 0 0,0 12 0 0 0,-4 4 0 0 0,4-3 0 0 0,1-9 0 0 0,-1-6 35 0 0,1 1-1 0 0,-1-1 0 0 0,1 1 1 0 0,0 0-1 0 0,0-1 1 0 0,0 0-1 0 0,0 1 0 0 0,0-1 1 0 0,1 0-1 0 0,-1 1 1 0 0,1-1-1 0 0,0 0 0 0 0,-1 0 1 0 0,1 0-1 0 0,0 0 1 0 0,0 0-1 0 0,0-1 0 0 0,0 1 1 0 0,0-1-1 0 0,1 1 0 0 0,-1-1 1 0 0,0 0-1 0 0,1 0 1 0 0,-1 0-1 0 0,3 1-34 0 0,8 2 281 0 0,0 0-1 0 0,1-1 1 0 0,-1-1 0 0 0,9 1-281 0 0,-6-1 65 0 0,38 5 401 0 0,1-2-1 0 0,12-2-465 0 0,84-10 1117 0 0,-127 6-1117 0 0,0-1 0 0 0,0-1 0 0 0,0-1 0 0 0,0-1 0 0 0,-1-2 0 0 0,0 0 0 0 0,0-1 0 0 0,-1-1 0 0 0,0-1 0 0 0,9-6 0 0 0,-24 11 0 0 0,-1 0 0 0 0,1 0 0 0 0,-1 0 0 0 0,0-1 0 0 0,0 0 0 0 0,0 0 0 0 0,1-3 0 0 0,-4 5 0 0 0,0 1 0 0 0,0-1 0 0 0,-1 0 0 0 0,0 0 0 0 0,0-1 0 0 0,0 1 0 0 0,0 0 0 0 0,-1-1 0 0 0,1 1 0 0 0,-1-1 0 0 0,0 0 0 0 0,-1 1 0 0 0,1-4 0 0 0,-1 5-81 0 0,0-1 0 0 0,0 1 0 0 0,0-1 1 0 0,-1 1-1 0 0,1-1 0 0 0,-1 1 0 0 0,0 0 0 0 0,0-1 0 0 0,0 1 0 0 0,-1 0 0 0 0,-1-3 81 0 0,-1-4-494 0 0,2 7 471 0 0,1 1 1 0 0,0-1-1 0 0,-1 1 0 0 0,1 0 1 0 0,-1-1-1 0 0,0 1 0 0 0,0 0 0 0 0,0 0 1 0 0,0 0-1 0 0,0 1 0 0 0,0-1 0 0 0,0 0 1 0 0,-1 1-1 0 0,1-1 0 0 0,-1 1 0 0 0,1 0 1 0 0,-1 0-1 0 0,1 0 0 0 0,-1 0 23 0 0,-7-2-44 0 0,1 1 0 0 0,-1 0 0 0 0,0 1 0 0 0,-7-1 44 0 0,-25 4 0 0 0,39-2 0 0 0,-1 1 0 0 0,0-1 0 0 0,1 1 0 0 0,-1 0 0 0 0,1 0 0 0 0,-1 0 0 0 0,1 1 0 0 0,-1-1 0 0 0,1 1 0 0 0,0 0 0 0 0,0 0 0 0 0,0 0 0 0 0,0 0 0 0 0,0 0 0 0 0,0 1 0 0 0,1 0 0 0 0,-1-1 0 0 0,0 2 0 0 0,-7 8 0 0 0,0 0 0 0 0,1 1 0 0 0,-6 10 0 0 0,4-8-20 0 0,2 1 0 0 0,0 1 0 0 0,0 0 0 0 0,2 0 0 0 0,0 0 0 0 0,1 1 0 0 0,-2 12 20 0 0,3 2-2709 0 0,5-31 1686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0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17503 0 0,'0'0'399'0'0,"0"0"60"0"0,0 0 21 0 0,0 0-59 0 0,2 2-276 0 0,3 6-129 0 0,-3 2-16 0 0,-2-6 0 0 0,-1 1 0 0 0,1-1 0 0 0,-1 0 0 0 0,0 0 0 0 0,0 0 0 0 0,0 0 0 0 0,-1 0 0 0 0,-1 3 0 0 0,-7 22 0 0 0,2-10-201 0 0,7-16-68 0 0,-1 0-302 0 0,1 0-2590 0 0,1-3 1627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13823 0 0,'0'0'315'0'0,"0"0"45"0"0,0 0 21 0 0,0 0-49 0 0,0 0-149 0 0,0 0 194 0 0,0 0 110 0 0,0 0 22 0 0,-2 1-66 0 0,-10 7-387 0 0,-1-1 0 0 0,0 0-1 0 0,-1 0-55 0 0,-14 8-2 0 0,-191 101 1442 0 0,175-90-1288 0 0,0 2 0 0 0,2 2 0 0 0,1 1 0 0 0,-12 15-152 0 0,39-33 0 0 0,0 1 0 0 0,1 1 0 0 0,0 0 0 0 0,1 1 0 0 0,1 0 0 0 0,-8 16 0 0 0,12-19 0 0 0,0 1 0 0 0,1 0 0 0 0,1 0 0 0 0,0 0 0 0 0,1 1 0 0 0,1 0 0 0 0,0-1 0 0 0,1 1 0 0 0,1 5 0 0 0,0-16 0 0 0,1 0 0 0 0,0 0 0 0 0,0 0 0 0 0,1 0 0 0 0,-1 0 0 0 0,1 0 0 0 0,0 0 0 0 0,0 0 0 0 0,0-1 0 0 0,0 1 0 0 0,1 0 0 0 0,-1 0 0 0 0,1-1 0 0 0,0 1 0 0 0,0-1 0 0 0,1 0 0 0 0,-1 0 0 0 0,1 1 0 0 0,-1-2 0 0 0,1 1 0 0 0,0 0 0 0 0,0 0 0 0 0,0-1 0 0 0,1 0 0 0 0,-1 1 0 0 0,0-1 0 0 0,2 0 0 0 0,8 6 90 0 0,1 0 0 0 0,0-1 0 0 0,0-1 0 0 0,0 0 0 0 0,1-1 0 0 0,0 0 0 0 0,0-2 0 0 0,0 1 0 0 0,1-2 0 0 0,-1 0 0 0 0,1-1 0 0 0,-1 0 0 0 0,1-1 0 0 0,0-1 0 0 0,-1-1 0 0 0,2 0-90 0 0,27-7 87 0 0,0-2 0 0 0,-1-2 0 0 0,0-2 0 0 0,-1-1-1 0 0,-1-2 1 0 0,0-2 0 0 0,36-25-87 0 0,-60 35 0 0 0,11-8 0 0 0,0 0 0 0 0,-1-2 0 0 0,20-19 0 0 0,-36 29 0 0 0,-1 0 0 0 0,0-1 0 0 0,0 0 0 0 0,3-8 0 0 0,-11 16 0 0 0,0 0 0 0 0,0 0 0 0 0,0 0 0 0 0,-1 0 0 0 0,1-1 0 0 0,-1 1 0 0 0,0-1 0 0 0,0 1 0 0 0,0-1 0 0 0,-1 1 0 0 0,1-1 0 0 0,-1 0 0 0 0,0 1 0 0 0,0-1 0 0 0,0 1 0 0 0,0-1 0 0 0,-1 0 0 0 0,1 1 0 0 0,-1-1 0 0 0,-1-2 0 0 0,1 4-76 0 0,0 1 0 0 0,0-1-1 0 0,0 0 1 0 0,0 1 0 0 0,-1 0-1 0 0,1-1 1 0 0,-1 1 0 0 0,1 0-1 0 0,0-1 1 0 0,-1 1 0 0 0,0 0-1 0 0,1 0 1 0 0,-1 0 0 0 0,0 0-1 0 0,0 1 1 0 0,1-1 0 0 0,-1 0 0 0 0,0 1-1 0 0,0-1 77 0 0,-6-1-131 0 0,1 1-1 0 0,-1-1 1 0 0,1 1-1 0 0,-2 0 132 0 0,-6 1-6 0 0,1 0-1 0 0,0 1 1 0 0,-10 2 6 0 0,-14 1 3 0 0,16-1-3 0 0,0 0 0 0 0,0 1 0 0 0,1 1 0 0 0,-1 1 0 0 0,1 1 0 0 0,1 1 0 0 0,-1 1 0 0 0,1 1 0 0 0,1 0 0 0 0,0 2 0 0 0,0 0 0 0 0,1 1 0 0 0,1 1 0 0 0,-3 4 0 0 0,11-10 88 0 0,1 1-1 0 0,0 0 1 0 0,1 0 0 0 0,0 1-1 0 0,1 0 1 0 0,0 0-1 0 0,0 1 1 0 0,1 0 0 0 0,1 0-1 0 0,-1 2-87 0 0,3-8 49 0 0,1 0 0 0 0,0 0-1 0 0,0 0 1 0 0,0 0 0 0 0,1 0 0 0 0,0 1-1 0 0,0-1 1 0 0,0 0 0 0 0,1 0 0 0 0,-1 0-1 0 0,1 0 1 0 0,1 3-49 0 0,0-5-144 0 0,-1 1 1 0 0,1-1-1 0 0,-1 1 0 0 0,1-1 1 0 0,0 1-1 0 0,0-1 1 0 0,1 0-1 0 0,-1 0 0 0 0,1 0 1 0 0,-1-1-1 0 0,1 1 0 0 0,0 0 1 0 0,0-1-1 0 0,0 0 1 0 0,0 0-1 0 0,4 2 144 0 0,-2-1-335 0 0,1-1 0 0 0,-1 1 0 0 0,1-1-1 0 0,0 0 1 0 0,-1-1 0 0 0,6 1 335 0 0,19 1-1024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59 102 11975 0 0,'-1'1'267'0'0,"-20"11"491"0"0,13-8-616 0 0,0 1 0 0 0,1 0 0 0 0,-5 3-142 0 0,10-7 720 0 0,2-1 249 0 0,0 0 45 0 0,0 0 8 0 0,0 0 2 0 0,2 0 0 0 0,91-22 1224 0 0,-60 14-2245 0 0,0-1 0 0 0,31-14-3 0 0,-27 9-34 0 0,1 2 1 0 0,2 1 33 0 0,42-13-1372 0 0,-45 13-844 0 0,-34 10 1561 0 0,1 0 0 0 0,0 0 0 0 0,-1 1 1 0 0,1-1-1 0 0,0 1 0 0 0,0 0 0 0 0,0 0 0 0 0,-1 0 1 0 0,3 1 654 0 0,-4-1-1335 0 0,0 23-786 0 0,-8-3 1095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0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15663 0 0,'0'0'356'0'0,"0"0"50"0"0,0 0 20 0 0,0 0-42 0 0,0 0-180 0 0,0 0 176 0 0,0 0 107 0 0,0 0 22 0 0,2 1 3 0 0,22 1 492 0 0,0 0 1 0 0,0-2-1 0 0,20-2-1004 0 0,77-12 1157 0 0,-24 2-1135 0 0,-45 7-159 0 0,37-9 137 0 0,-70 10-624 0 0,0-1-1 0 0,0-1 1 0 0,-1 0-1 0 0,0-2 1 0 0,0 0-1 0 0,2-2 625 0 0,17-13-4412 0 0,-36 22 2876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54 8287 0 0,'10'-7'151'0'0,"0"1"0"0"0,1 0 0 0 0,-1 1 0 0 0,1 0 0 0 0,0 1 0 0 0,1 0 1 0 0,-1 0-1 0 0,1 2-151 0 0,19-8 2535 0 0,-29 10-1580 0 0,-2 0-290 0 0,4 1 123 0 0,-4-1-744 0 0,1 0-1 0 0,-1 0 1 0 0,0 0-1 0 0,1 0 1 0 0,-1 0-1 0 0,1 0 1 0 0,-1 1-1 0 0,0-1 1 0 0,1 0-1 0 0,-1 0 1 0 0,1 0 0 0 0,-1 0-1 0 0,0 1 1 0 0,1-1-1 0 0,-1 0 1 0 0,0 0-1 0 0,1 1 1 0 0,-1-1-1 0 0,0 0 1 0 0,1 1-44 0 0,-1-1 2 0 0,0 0-1 0 0,1 1 1 0 0,-1-1-1 0 0,0 1 1 0 0,0-1 0 0 0,1 0-1 0 0,-1 1 1 0 0,0-1-1 0 0,0 1 1 0 0,1-1 0 0 0,-1 1-1 0 0,0-1 1 0 0,0 1-1 0 0,0-1 1 0 0,0 1 0 0 0,0-1-1 0 0,0 1 1 0 0,0-1-1 0 0,0 1 1 0 0,0-1 0 0 0,0 1-1 0 0,0-1 1 0 0,0 1-1 0 0,0-1 1 0 0,0 1 0 0 0,-1-1-1 0 0,1 1 1 0 0,0-1-1 0 0,0 1 1 0 0,0-1 0 0 0,-1 0-1 0 0,1 1 1 0 0,0-1-1 0 0,-1 1 1 0 0,1-1 0 0 0,0 1-2 0 0,-1 0 31 0 0,-2 2 144 0 0,0 1-1 0 0,1 0 1 0 0,-1-1-1 0 0,-1 1 1 0 0,1-1-1 0 0,0 0 1 0 0,-1 0 0 0 0,1-1-1 0 0,-1 1 1 0 0,-1 0-175 0 0,-12 10 214 0 0,-13 9-204 0 0,0-1 0 0 0,-33 16-10 0 0,-23 15-4 0 0,33-17 4 0 0,27-19 0 0 0,2 0 0 0 0,0 1 0 0 0,1 2 0 0 0,1 0 0 0 0,-9 12 0 0 0,-3 4 0 0 0,20-22 0 0 0,1 1 0 0 0,0 1 0 0 0,-2 4 0 0 0,-1 4 0 0 0,12-19 0 0 0,0 0 0 0 0,1 1 0 0 0,-1 0 0 0 0,1-1 0 0 0,1 1 0 0 0,-1 0 0 0 0,1 0 0 0 0,-1 1 0 0 0,2-1 0 0 0,-1 0 0 0 0,0 5 0 0 0,-1 2 0 0 0,2-7 0 0 0,1 0 0 0 0,-1-1 0 0 0,1 1 0 0 0,-1 0 0 0 0,1 3 0 0 0,1-7 0 0 0,-1 1 0 0 0,0 0 0 0 0,1-1 0 0 0,-1 1 0 0 0,1-1 0 0 0,-1 1 0 0 0,1-1 0 0 0,0 0 0 0 0,-1 1 0 0 0,1-1 0 0 0,0 0 0 0 0,0 1 0 0 0,0-1 0 0 0,0 0 0 0 0,0 0 0 0 0,0 0 0 0 0,0 0 0 0 0,1 0 0 0 0,0 1 0 0 0,4 2 0 0 0,-1 0 0 0 0,1 0 0 0 0,0 0 0 0 0,0 0 0 0 0,0-1 0 0 0,0 0 0 0 0,1-1 0 0 0,-1 1 0 0 0,4 0 0 0 0,37 6 0 0 0,0-2 0 0 0,0-2 0 0 0,1-2 0 0 0,0-3 0 0 0,5-1 0 0 0,16-4 0 0 0,0-2 0 0 0,-1-4 0 0 0,60-17 0 0 0,-76 16 0 0 0,-26 7 0 0 0,0-2 0 0 0,-1 0 0 0 0,5-4 0 0 0,-27 10 0 0 0,-1-1 0 0 0,1 1 0 0 0,0-1 0 0 0,-1 0 0 0 0,1 0 0 0 0,-1 0 0 0 0,0 0 0 0 0,0 0 0 0 0,0-1 0 0 0,0 1 0 0 0,0-1 0 0 0,0 1 0 0 0,-1-1 0 0 0,1 0 0 0 0,-1 1 0 0 0,0-1 0 0 0,1 0 0 0 0,-1 0 0 0 0,-1 0 0 0 0,1 0 0 0 0,0 0 0 0 0,-1 0 0 0 0,0 0 0 0 0,1 0 0 0 0,-1-1 0 0 0,0 1 0 0 0,-1 0 0 0 0,1 0 0 0 0,-1 0 0 0 0,-2-10 0 0 0,-1 1 0 0 0,-1-1 0 0 0,0 1 0 0 0,0 1 0 0 0,-2-1 0 0 0,1 1 0 0 0,-2 0 0 0 0,-10-13 0 0 0,-2 2 0 0 0,-10-9 0 0 0,26 27 0 0 0,0 1 0 0 0,0-1 0 0 0,-1 1 0 0 0,0-1 0 0 0,1 1 0 0 0,-1 0 0 0 0,0 1 0 0 0,-1 0 0 0 0,1-1 0 0 0,-4 0 0 0 0,6 2 0 0 0,-1 1 0 0 0,1-1 0 0 0,-1 0 0 0 0,1 1 0 0 0,-1 0 0 0 0,1 0 0 0 0,-1 0 0 0 0,0 0 0 0 0,1 1 0 0 0,-1-1 0 0 0,1 1 0 0 0,-1 0 0 0 0,1 0 0 0 0,0 0 0 0 0,-1 1 0 0 0,1-1 0 0 0,-1 1 0 0 0,-5 4 0 0 0,0 0 0 0 0,0 0 0 0 0,1 1 0 0 0,0 0 0 0 0,1 0 0 0 0,-5 6 0 0 0,-9 12 0 0 0,-8 15 0 0 0,-18 22 0 0 0,29-42 0 0 0,1 1 0 0 0,1 1 0 0 0,-14 23 0 0 0,29-43-85 0 0,0 1-1 0 0,0-1 0 0 0,0 1 0 0 0,0-1 1 0 0,0 1-1 0 0,1-1 0 0 0,-1 1 1 0 0,1 0-1 0 0,0-1 0 0 0,0 1 0 0 0,0 0 1 0 0,0-1-1 0 0,0 2 86 0 0,0-3-141 0 0,1 1 0 0 0,-1-1 1 0 0,0 0-1 0 0,1 1 0 0 0,-1-1 0 0 0,1 0 0 0 0,-1 0 1 0 0,1 1-1 0 0,0-1 0 0 0,-1 0 0 0 0,1 0 1 0 0,0 0-1 0 0,0 0 0 0 0,0 0 0 0 0,0 0 0 0 0,0 0 1 0 0,0 0-1 0 0,0 0 0 0 0,0 0 0 0 0,0-1 1 0 0,1 1-1 0 0,-1 0 0 0 0,0-1 0 0 0,0 1 0 0 0,1-1 1 0 0,-1 1 140 0 0,16 2-5410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28 11975 0 0,'1'-1'267'0'0,"6"-6"82"0"0,-5 5-286 0 0,0 0 0 0 0,-1 0 0 0 0,1 0 0 0 0,0 1 0 0 0,0-1 0 0 0,0 1 0 0 0,0-1 0 0 0,0 1 0 0 0,1-1 0 0 0,-1 1 0 0 0,0 0 0 0 0,1 0-63 0 0,-26 16 2075 0 0,-23 10-122 0 0,-126 40-1953 0 0,77-31 0 0 0,86-31 0 0 0,-49 17 0 0 0,51-18 0 0 0,0-1 0 0 0,1 1 0 0 0,-1-2 0 0 0,0 1 0 0 0,0-1 0 0 0,0 0 0 0 0,-4 0 0 0 0,-12-6 15 0 0,16 0-37 0 0,4 3-35 0 0,2 1-69 0 0,0 1 0 0 0,0-1 1 0 0,0 0-1 0 0,1 1 0 0 0,-1-1 0 0 0,0 0 0 0 0,1 1 0 0 0,-1-1 0 0 0,1 0 0 0 0,-1 0 0 0 0,1 1 0 0 0,0-1 1 0 0,0 0-1 0 0,0-1 126 0 0,0 2-4 0 0,0 1 1 0 0,0 0 0 0 0,0 0-1 0 0,0-1 1 0 0,0 1 0 0 0,0 0 0 0 0,0 0-1 0 0,0-1 1 0 0,0 1 0 0 0,0 0 0 0 0,0 0-1 0 0,0-1 1 0 0,0 1 0 0 0,0 0-1 0 0,-1 0 1 0 0,1 0 0 0 0,0-1 0 0 0,0 1-1 0 0,0 0 1 0 0,0 0 0 0 0,0 0-1 0 0,-1-1 1 0 0,1 1 0 0 0,0 0 0 0 0,0 0-1 0 0,0 0 1 0 0,-1 0 0 0 0,1 0-1 0 0,0 0 1 0 0,0-1 0 0 0,-1 1 0 0 0,1 0-1 0 0,0 0 1 0 0,0 0 0 0 0,0 0-1 0 0,-1 0 1 0 0,1 0 0 0 0,0 0 0 0 0,0 0-1 0 0,-1 0 1 0 0,1 0 0 0 0,0 0 0 0 0,0 0-1 0 0,-1 0 1 0 0,1 0 0 0 0,0 0-1 0 0,0 0 4 0 0,-10 4-11 0 0,9-4 11 0 0,-7 5 0 0 0,-1-1 0 0 0,1 1 0 0 0,0 0 0 0 0,0 1 0 0 0,0 0 0 0 0,1 0 0 0 0,0 1 0 0 0,0 0 0 0 0,1 0 0 0 0,-5 7 0 0 0,-6 6 0 0 0,11-15 0 0 0,4-4 0 0 0,1 0 0 0 0,-1 0 0 0 0,1 0 0 0 0,-1 0 0 0 0,1 0 0 0 0,0 1 0 0 0,0-1 0 0 0,0 0 0 0 0,-1 1 0 0 0,1-1 0 0 0,1 1 0 0 0,-2 0 0 0 0,1 0 1 0 0,0-1-1 0 0,0 1 0 0 0,0-1 0 0 0,0 1 1 0 0,0 0-1 0 0,0-1 0 0 0,1 1 1 0 0,-1 0-1 0 0,0 0 0 0 0,1-1 1 0 0,0 1-1 0 0,-1 0 0 0 0,1 0 0 0 0,0 1 0 0 0,-1 2 60 0 0,1-3 278 0 0,0-2 136 0 0,0 0 34 0 0,1 4-432 0 0,-1 0 0 0 0,1 0 0 0 0,0 0 0 0 0,0-1 0 0 0,0 1 0 0 0,0 0 0 0 0,1 0 0 0 0,-1 0-76 0 0,5 5 0 0 0,5 1 0 0 0,-7-8 0 0 0,0-2 0 0 0,1 3 0 0 0,1 0 0 0 0,-1-1 0 0 0,1 0 0 0 0,-1 0 0 0 0,1 0 0 0 0,0-1 0 0 0,0 0 0 0 0,0 0 0 0 0,0-1 0 0 0,3 1 0 0 0,12-2 0 0 0,-1 0 0 0 0,11-2 0 0 0,-16 0 0 0 0,0 2 0 0 0,0 0 0 0 0,0 1 0 0 0,0 0 0 0 0,2 1 0 0 0,-10 1 0 0 0,1-1 0 0 0,-1 1 0 0 0,0 1 0 0 0,0-1 0 0 0,-1 1 0 0 0,1 0 0 0 0,-1 1 0 0 0,1 0 0 0 0,-1 0 0 0 0,0 0 0 0 0,0 1 0 0 0,-1-1 0 0 0,1 1 0 0 0,-1 1 0 0 0,0-1 0 0 0,-1 1 0 0 0,1 0 0 0 0,-1 0 0 0 0,2 5 0 0 0,23 43 0 0 0,-19-35 0 0 0,-1 0 0 0 0,2-1 0 0 0,1-1 0 0 0,9 12 0 0 0,-3-7 0 0 0,-15-20 0 0 0,1 2 0 0 0,1 11 0 0 0,-5-13 36 0 0,0-1 0 0 0,1 1-1 0 0,-1 0 1 0 0,-1-1 0 0 0,1 1-1 0 0,0-1 1 0 0,0 1 0 0 0,0 0 0 0 0,-1-1-1 0 0,1 1 1 0 0,-1-1 0 0 0,1 1-1 0 0,-1 0 1 0 0,0-1 0 0 0,0 0 0 0 0,1 1-1 0 0,-1-1 1 0 0,0 1 0 0 0,0-1-1 0 0,0 0 1 0 0,-1 0 0 0 0,1 0 0 0 0,0 0-1 0 0,0 0 1 0 0,-1 0 0 0 0,1 0-1 0 0,-2 1-35 0 0,-5 3 269 0 0,0 0 0 0 0,0-1-1 0 0,-1 0 1 0 0,-2 1-269 0 0,8-4 9 0 0,-55 21-9 0 0,-1-3 0 0 0,-1-3 0 0 0,-34 5 0 0 0,-31 0-401 0 0,102-20-361 0 0,22-1 325 0 0,0 0-1 0 0,0 0 1 0 0,0 0 0 0 0,0-1 0 0 0,-1 1-1 0 0,1 0 1 0 0,0-1 0 0 0,0 1-1 0 0,0-1 1 0 0,1 1 0 0 0,-1-1 0 0 0,-1 0 437 0 0,-4-7-5614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11975 0 0,'0'0'267'0'0,"0"0"42"0"0,0 0 17 0 0,-2 1-28 0 0,-27 26 446 0 0,-1-3 0 0 0,-20 13-744 0 0,-19 14 648 0 0,25-14-268 0 0,2 1 0 0 0,1 3-1 0 0,2 1 1 0 0,2 1 0 0 0,-22 36-380 0 0,26-27 145 0 0,2 1 0 0 0,-24 56-145 0 0,10-2-1377 0 0,1 14 1377 0 0,36-98-2950 0 0,-11 20 2950 0 0,5-16-1534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43 13823 0 0,'0'0'315'0'0,"0"-2"45"0"0,20-38 548 0 0,-19 39-543 0 0,-1 1 122 0 0,0 0 22 0 0,0 0-66 0 0,0 3-294 0 0,-1 4-148 0 0,1 0-1 0 0,-1 0 0 0 0,-1-1 1 0 0,0 1-1 0 0,0 0 1 0 0,0 0-1 0 0,-1-1 0 0 0,1 1 1 0 0,-2-1-1 0 0,1 0 1 0 0,-4 4-1 0 0,-9 14 392 0 0,-1-1 1 0 0,-8 6-393 0 0,8-9 666 0 0,-11 14-463 0 0,-1-1 0 0 0,-2-2-1 0 0,-5 3-202 0 0,16-16 0 0 0,16-12 0 0 0,5-4 0 0 0,8-2 0 0 0,-9 0 0 0 0,36-4 0 0 0,13 0 0 0 0,-10 2 0 0 0,11-2 0 0 0,1-1 0 0 0,5-2 0 0 0,-31 4 0 0 0,1 0 0 0 0,4 2 0 0 0,-6 0-173 0 0,0-1-1 0 0,-1 0 1 0 0,13-4 173 0 0,-11 0-2545 0 0,0-1 0 0 0,23-9 2545 0 0,-22 6-2046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16 15663 0 0,'0'0'719'0'0,"0"-8"230"0"0,0 2-846 0 0,0 5 278 0 0,-11 3 619 0 0,8-1-952 0 0,-1 1 1 0 0,1 1-1 0 0,0-1 0 0 0,0 0 0 0 0,0 1 0 0 0,0-1 0 0 0,1 1 0 0 0,-1 0 1 0 0,1 0-1 0 0,-1 0 0 0 0,1 0 0 0 0,0 1-48 0 0,-5 4 30 0 0,-5 10-30 0 0,1 0 0 0 0,1 0 0 0 0,0 1 0 0 0,-6 17 0 0 0,-10 20 0 0 0,-122 247 1440 0 0,109-221-1332 0 0,4 3 1 0 0,-18 68-109 0 0,52-151-10 0 0,-2 6-373 0 0,1 1-1 0 0,0 0 1 0 0,-1 5 383 0 0,2 4-3174 0 0,3-17 1650 0 0,7 0-11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21191 0 0,'0'0'480'0'0,"0"0"67"0"0,0 0 31 0 0,-2 2-56 0 0,-18 20-670 0 0,11-13 384 0 0,1 0 1 0 0,0 1-1 0 0,-2 3-236 0 0,8-10-497 0 0,0 1-1 0 0,0-1 1 0 0,0 1-1 0 0,1-1 0 0 0,-1 1 1 0 0,1 0-1 0 0,0-1 1 0 0,0 1-1 0 0,0 0 1 0 0,1 0-1 0 0,-1 0 1 0 0,1 2 497 0 0,0-4-787 0 0,1 3 213 0 0,-2-3-4839 0 0,1-2 3877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15663 0 0,'0'0'719'0'0,"0"0"-20"0"0,-1 1-449 0 0,-2 2-246 0 0,0-1 0 0 0,1 0-1 0 0,0 1 1 0 0,0 0 0 0 0,-1 0-1 0 0,2 0 1 0 0,-1 0 0 0 0,0 0 0 0 0,0 1-4 0 0,-14 35-2 0 0,7-14-2 0 0,-12 17 4 0 0,-2-1 0 0 0,-5 6 0 0 0,8-14 0 0 0,-74 106 1380 0 0,37-57-712 0 0,11-16-651 0 0,7-10-18 0 0,1 5 1 0 0,32-51 0 0 0,3-2-269 0 0,2-6-1135 0 0,1-2-511 0 0,0 0-107 0 0,0 0-24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10135 0 0,'0'0'464'0'0,"0"0"-9"0"0,0 0-155 0 0,0 0 443 0 0,0 0 227 0 0,0 0 44 0 0,0 0-129 0 0,0 0-506 0 0,0 0 37 0 0,2 0 80 0 0,16-1 134 0 0,0-1 0 0 0,0 0 0 0 0,0-2 0 0 0,0 0 0 0 0,12-4-630 0 0,1 0 17 0 0,30-4-17 0 0,-3 1-1 0 0,65-20 1 0 0,-32 7 0 0 0,4 4 0 0 0,-81 18 38 0 0,50-9-1460 0 0,46-2 1422 0 0,-87 11-438 0 0,-13 1-448 0 0,-1 1 1 0 0,1-1 0 0 0,0 1-1 0 0,-1 1 1 0 0,8 1 885 0 0,-6 1-1535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13823 0 0,'0'0'315'0'0,"0"0"45"0"0,0 0 21 0 0,0 0-49 0 0,0 2-220 0 0,-5 149 336 0 0,7-86-28 0 0,0-26 357 0 0,-2 9-777 0 0,-1-34 81 0 0,0-1 1 0 0,-1 1-1 0 0,-1 0 1 0 0,0-1-1 0 0,-2 6-81 0 0,-8 11 232 0 0,0-1-1 0 0,-2 0 0 0 0,-2-1 1 0 0,-7 10-232 0 0,23-37 5 0 0,-1 1 187 0 0,0 2-599 0 0,1-2-4002 0 0,1-2-1450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363 183 13823 0 0,'0'0'630'0'0,"0"0"-13"0"0,1-1-252 0 0,1-2-111 0 0,0 0 0 0 0,0 0 0 0 0,0 1 1 0 0,1-1-1 0 0,-1 1 0 0 0,1-1 0 0 0,-1 1 0 0 0,1 0 0 0 0,0 0 0 0 0,0 0 0 0 0,1-1-254 0 0,37-18 831 0 0,-32 17-941 0 0,33-13-1092 0 0,10-2 1202 0 0,8-3 117 0 0,-6 1 662 0 0,2 3-1 0 0,38-7-778 0 0,-85 24 0 0 0,-1-1 0 0 0,1 1 0 0 0,5 0 0 0 0,-11 1 0 0 0,0 0 0 0 0,0 0 0 0 0,0 1 0 0 0,0-1 0 0 0,0 1 0 0 0,0-1 0 0 0,0 1 0 0 0,0 0 0 0 0,0 0 0 0 0,0 0 0 0 0,1 2 0 0 0,7 5 0 0 0,-10-6 0 0 0,1 0 0 0 0,-1 0 0 0 0,1 0 0 0 0,-1 0 0 0 0,0 0 0 0 0,0 0 0 0 0,0 0 0 0 0,0 0 0 0 0,0 1 0 0 0,-1-1 0 0 0,1 0 0 0 0,-1 0 0 0 0,1 1 0 0 0,-1-1 0 0 0,0 0 0 0 0,0 1 0 0 0,0 1 0 0 0,0 1 0 0 0,-1-1 0 0 0,0 0 0 0 0,0 0 0 0 0,0 0 0 0 0,0 0 0 0 0,0 0 0 0 0,-1 0 0 0 0,0 0 0 0 0,-2 4 0 0 0,-1 0 0 0 0,1 0 0 0 0,-2-1 0 0 0,1 1 0 0 0,-1-1 0 0 0,0 0 0 0 0,-1-1 0 0 0,-2 2 0 0 0,-35 33 0 0 0,20-19 0 0 0,-20 15 0 0 0,-18 8 0 0 0,8-6 0 0 0,1 1 0 0 0,-44 47 0 0 0,-18 23 0 0 0,90-86 0 0 0,2 1 0 0 0,-17 25 0 0 0,20-24 0 0 0,-1-1 0 0 0,-1-2 0 0 0,-10 9 0 0 0,17-18 0 0 0,1 0 0 0 0,-2 4 0 0 0,4-4 0 0 0,-1 0 0 0 0,-9 7 0 0 0,4-5 0 0 0,12-10 0 0 0,-1 0 0 0 0,1 0 0 0 0,-1-1 0 0 0,0 0 0 0 0,0-1 0 0 0,-4 3 0 0 0,5-6 0 0 0,9-5 0 0 0,7-5 0 0 0,1 5 0 0 0,0 0 0 0 0,1 0 0 0 0,0 1 0 0 0,11-1 0 0 0,-4 0 0 0 0,21-2 0 0 0,0 1 0 0 0,37 1 0 0 0,-40 3 0 0 0,205-3 0 0 0,-214 5 0 0 0,10-1 0 0 0,1 2 0 0 0,34 7 0 0 0,-64-7-535 0 0,1 0-1 0 0,-1-1 1 0 0,0-1 0 0 0,0 1-1 0 0,1-1 1 0 0,-1-1-1 0 0,2 0 536 0 0,6-2-5796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61 123 11975 0 0,'0'0'267'0'0,"0"0"42"0"0,0 0 17 0 0,-1-1-28 0 0,0 0-287 0 0,1 1-1 0 0,-1 0 1 0 0,1-1-1 0 0,0 1 1 0 0,-1-1-1 0 0,1 1 0 0 0,-1 0 1 0 0,1-1-1 0 0,0 1 1 0 0,0-1-1 0 0,-1 1 1 0 0,1-1-1 0 0,0 1 0 0 0,0-1 1 0 0,0 1-1 0 0,-1-1 1 0 0,1 0-1 0 0,0 1 1 0 0,0-1-1 0 0,0 1 1 0 0,0-1-1 0 0,0 1 0 0 0,0-1 1 0 0,0 1-1 0 0,0-1 1 0 0,0 0-11 0 0,1-6 1864 0 0,-1 7-1863 0 0,0-1-1 0 0,0 1 1 0 0,0-1-1 0 0,0 1 1 0 0,0-1-1 0 0,0 1 1 0 0,0-1-1 0 0,0 1 1 0 0,0-1-1 0 0,0 1 1 0 0,0-1-1 0 0,-1 1 1 0 0,1-1-1 0 0,0 1 1 0 0,0 0-1 0 0,-1-1 1 0 0,1 1-1 0 0,0-1 1 0 0,0 1-1 0 0,-1-1 1 0 0,1 1-1 0 0,0 0 1 0 0,-1-1 0 0 0,1 1-1 0 0,-1 0 1 0 0,1-1-1 0 0,0 1 1 0 0,-1 0-1 0 0,1 0 1 0 0,-1-1-1 0 0,1 1 1 0 0,-1 0-1 0 0,1 0 1 0 0,-1 0-1 0 0,0-1-2 0 0,-1 0 92 0 0,0 0 0 0 0,0 0 0 0 0,1 0 0 0 0,-1 1 0 0 0,0-1 0 0 0,0 0 0 0 0,0 1 0 0 0,0-1 0 0 0,0 1 0 0 0,0 0 0 0 0,0-1 0 0 0,0 1 0 0 0,0 0 0 0 0,0 0 0 0 0,0 0 0 0 0,-1 1-90 0 0,1-1 443 0 0,-5 5-278 0 0,7-5-165 0 0,0 0 0 0 0,0 0 0 0 0,0 0 0 0 0,-1 0 0 0 0,1 0 0 0 0,0 0 0 0 0,0 0 0 0 0,0 0 0 0 0,0 0 0 0 0,0 0 0 0 0,0 0 0 0 0,0 0 0 0 0,0 0 0 0 0,0 0 0 0 0,0 0 0 0 0,0 0 0 0 0,0 0 0 0 0,0 0 0 0 0,0 0 0 0 0,-1 0 0 0 0,1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1 0 0 0,0-1 0 0 0,1 0 0 0 0,-1 0 0 0 0,0 0 0 0 0,0 0 0 0 0,0 0 0 0 0,0 0 0 0 0,0 0 0 0 0,0 0 0 0 0,0 0 0 0 0,0 0 0 0 0,0 0 0 0 0,0 0 0 0 0,0 0 0 0 0,0 0 0 0 0,9 3 0 0 0,11 0 0 0 0,-7-3 296 0 0,1-1 0 0 0,-1 0 0 0 0,7-2-296 0 0,13-1 552 0 0,168-22 197 0 0,-66 6 550 0 0,-88 12-1040 0 0,10-4-259 0 0,12-3-6623 0 0,-47 12 379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1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1 8287 0 0,'2'2'191'0'0,"11"9"252"0"0,-13-10-438 0 0,1 0 1 0 0,0 0 0 0 0,-1 0 0 0 0,0 0-1 0 0,1-1 1 0 0,-1 1 0 0 0,1 0 0 0 0,-1 0-1 0 0,0 0 1 0 0,0 0 0 0 0,1 0 0 0 0,-1 0-1 0 0,0 0 1 0 0,0 0 0 0 0,0 0 0 0 0,0 0-1 0 0,0 0 1 0 0,0 0 0 0 0,-1 0 0 0 0,1 0 0 0 0,0 0-1 0 0,0-1 1 0 0,-1 1 0 0 0,1 0 0 0 0,0 0-1 0 0,-1 0 1 0 0,1 0 0 0 0,-1 0 0 0 0,1-1-1 0 0,-1 1 1 0 0,0 0 0 0 0,1 0 0 0 0,-1-1-1 0 0,0 1 1 0 0,1 0 0 0 0,-1-1 0 0 0,0 1-1 0 0,0-1 1 0 0,0 1 0 0 0,0-1-6 0 0,1 1 0 0 0,-22 17 268 0 0,7-5 331 0 0,-1-1-1 0 0,0 0 1 0 0,-11 6-599 0 0,-20 8-16 0 0,1 1 1488 0 0,-36 14-1472 0 0,35-19 659 0 0,-19 14-659 0 0,24-13-51 0 0,-43 17 51 0 0,84-39 0 0 0,-21 8 0 0 0,0-1 0 0 0,0 0 0 0 0,0-2 0 0 0,-22 3 0 0 0,13-5 0 0 0,-2 1 0 0 0,-31 0 0 0 0,53-5 0 0 0,0 0 0 0 0,0-1 0 0 0,0-1 0 0 0,1 1 0 0 0,-1-2 0 0 0,0 1 0 0 0,-9-5 0 0 0,18 6 0 0 0,0 1 0 0 0,0-1 0 0 0,0 0 0 0 0,0 0 0 0 0,0 0 0 0 0,0 0 0 0 0,0-1 0 0 0,1 1 0 0 0,-1-1 0 0 0,0 1 0 0 0,1-1 0 0 0,-1 1 0 0 0,1-1 0 0 0,-1 0 0 0 0,1 0 0 0 0,0 0 0 0 0,0 0 0 0 0,0 0 0 0 0,0 0 0 0 0,0 0 0 0 0,0 0 0 0 0,1 0 0 0 0,-1 0 0 0 0,0 0 0 0 0,1-3 0 0 0,0 1 0 0 0,0 0 0 0 0,0 0 0 0 0,1-1 0 0 0,-1 1 0 0 0,1 0 0 0 0,0 0 0 0 0,0 0 0 0 0,0 0 0 0 0,1 0 0 0 0,0 0 0 0 0,1-2 0 0 0,-1 2 0 0 0,1 0-1 0 0,0-1 0 0 0,0 2 0 0 0,0-1 1 0 0,1 0-1 0 0,0 1 0 0 0,-1-1 1 0 0,1 1-1 0 0,0 0 0 0 0,0 0 0 0 0,1 1 1 0 0,-1-1-1 0 0,1 1 0 0 0,-1 0 0 0 0,1 0 1 0 0,0 0-1 0 0,1 0 1 0 0,2 0 14 0 0,-1 0 0 0 0,0 1 0 0 0,1-1-1 0 0,0 1 1 0 0,-1 1 0 0 0,1-1 0 0 0,-1 1 0 0 0,1 1 0 0 0,0-1-1 0 0,-1 1 1 0 0,2 1-14 0 0,2 1 215 0 0,-1 1 1 0 0,1 0-1 0 0,-1 1 0 0 0,0 0 0 0 0,-1 0 0 0 0,3 2-215 0 0,17 14 1945 0 0,7 6-1945 0 0,13 10 696 0 0,-30-23-696 0 0,1-2 0 0 0,0 0 0 0 0,16 5 0 0 0,-26-13 0 0 0,0 0 0 0 0,0-1 0 0 0,1 0 0 0 0,-1 0 0 0 0,1-2 0 0 0,0 1 0 0 0,0-1 0 0 0,-1-1 0 0 0,3 0 0 0 0,-10 0-1 0 0,21-1-488 0 0,0 0-1 0 0,16-5 490 0 0,-31 4-187 0 0,0 0 0 0 0,-1 0 0 0 0,1-1 0 0 0,-1-1 0 0 0,1 1-1 0 0,-1-1 1 0 0,-1-1 0 0 0,1 1 0 0 0,2-3 187 0 0,14-11-1514 0 0,-6 1-20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1074 0 15663 0 0,'0'0'719'0'0,"0"0"-20"0"0,0 2-511 0 0,-1 1-281 0 0,0 0 1 0 0,0 0 0 0 0,0 0-1 0 0,0 0 1 0 0,0 0 0 0 0,-1-1 0 0 0,1 1-1 0 0,-1 0 1 0 0,0-1 0 0 0,0 1-1 0 0,0-1 1 0 0,0 0 0 0 0,-1 1 92 0 0,-34 28-641 0 0,23-20 612 0 0,-379 305 13 0 0,337-266 16 0 0,-2 6 0 0 0,6-4 0 0 0,-14 7 0 0 0,-11 2 0 0 0,-62 53 0 0 0,87-72-4466 0 0,-20 10 4466 0 0,40-30-1200 0 0,28-19-846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14567 0 0,'0'0'640'0'0,"0"0"144"0"0,0 0-624 0 0,0 0-160 0 0,0 0 0 0 0,9 13 0 0 0,-4 1-1184 0 0,0 2-272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304 197 13823 0 0,'-12'-19'630'0'0,"12"19"-616"0"0,0 0 0 0 0,0 0 0 0 0,0 0 0 0 0,0 0 0 0 0,0-1 0 0 0,0 1 0 0 0,0 0 0 0 0,0 0 0 0 0,0 0 0 0 0,0 0 0 0 0,0 0 0 0 0,0 0 0 0 0,0-1 0 0 0,0 1 0 0 0,0 0 0 0 0,0 0 0 0 0,-1 0 0 0 0,1 0 0 0 0,0 0 0 0 0,0 0 0 0 0,0 0 0 0 0,0 0 0 0 0,0-1 0 0 0,0 1 0 0 0,0 0 0 0 0,0 0 0 0 0,-1 0 0 0 0,1 0 0 0 0,0 0 1 0 0,0 0-1 0 0,0 0 0 0 0,0 0 0 0 0,0 0 0 0 0,0 0 0 0 0,-1 0 0 0 0,1 0 0 0 0,0 0 0 0 0,0 0 0 0 0,0 0 0 0 0,0 0 0 0 0,0 0 0 0 0,0 0 0 0 0,-1 0 0 0 0,1 0-14 0 0,-1 1 12 0 0,0-1 0 0 0,0 1 1 0 0,-1-1-1 0 0,1 0 0 0 0,0 1 0 0 0,-1-1 1 0 0,1 0-1 0 0,0 0 0 0 0,0 0 1 0 0,-1 0-1 0 0,1 0 0 0 0,0 0 0 0 0,-1 0 1 0 0,1 0-1 0 0,0 0 0 0 0,-1-1 0 0 0,1 1 1 0 0,0 0-1 0 0,0-1 0 0 0,-1 1 0 0 0,1-1 1 0 0,0 0-1 0 0,0 1 0 0 0,0-1 0 0 0,0 0 1 0 0,0 0-1 0 0,0 1 0 0 0,0-1 0 0 0,0 0 1 0 0,0 0-1 0 0,0 0 0 0 0,0 0 0 0 0,1 0 1 0 0,-1-1-1 0 0,0 1 0 0 0,1 0 0 0 0,-1 0 1 0 0,1 0-1 0 0,-1-1 0 0 0,1 1 0 0 0,0 0 1 0 0,-1 0-1 0 0,1-1 0 0 0,0 1 1 0 0,0 0-1 0 0,0-1 0 0 0,0 1 0 0 0,0 0 1 0 0,0-1-1 0 0,0 1 0 0 0,1 0 0 0 0,-1-1 1 0 0,0 1-1 0 0,1 0 0 0 0,-1 0 0 0 0,1-1 1 0 0,0 0-13 0 0,10-12 292 0 0,0-1 1 0 0,1 2 0 0 0,0-1 0 0 0,2 2-1 0 0,-1 0 1 0 0,2 0 0 0 0,0 1-293 0 0,-9 7 140 0 0,0 0 0 0 0,1 1 0 0 0,-1 0 0 0 0,1 1 0 0 0,0-1 0 0 0,-1 1-1 0 0,1 1 1 0 0,0-1 0 0 0,3 1-140 0 0,5-1 116 0 0,1 0-1 0 0,0 2 0 0 0,12 0-115 0 0,-26 0 0 0 0,0 0 0 0 0,0 0 0 0 0,0 0 0 0 0,0 1 0 0 0,0-1 0 0 0,0 0 0 0 0,0 1 0 0 0,0 0 0 0 0,0-1 0 0 0,-1 1 0 0 0,1 0 0 0 0,0 0 0 0 0,0 0 0 0 0,-1 0 0 0 0,1 0 0 0 0,-1 0 0 0 0,1 1 0 0 0,-1-1 0 0 0,1 0 0 0 0,-1 1 0 0 0,0 0 0 0 0,0 0 0 0 0,0 0 0 0 0,0 1 0 0 0,0-1 0 0 0,-1 0 0 0 0,1 1 0 0 0,-1-1 0 0 0,1 0 0 0 0,-1 1 0 0 0,0-1 0 0 0,0 0 0 0 0,0 1 0 0 0,0-1 0 0 0,0 0 0 0 0,-1 1 0 0 0,0 1 0 0 0,0 5 0 0 0,-1-1 0 0 0,0 1 0 0 0,0-1 0 0 0,-1 1 0 0 0,0-1 0 0 0,-1 0 0 0 0,0 0 0 0 0,0 0 0 0 0,0-1 0 0 0,-1 1 0 0 0,-1-1 0 0 0,1 0 0 0 0,-1-1 0 0 0,0 1 0 0 0,-5 3 0 0 0,-10 9 0 0 0,9-7 0 0 0,-1-1 0 0 0,0-1 0 0 0,-14 9 0 0 0,-31 12 0 0 0,-56 21 0 0 0,71-32 0 0 0,10-6 0 0 0,-21 15 0 0 0,44-23 0 0 0,0 0 0 0 0,0 1 0 0 0,1 0 0 0 0,0 1 0 0 0,0 0 0 0 0,1 1 0 0 0,-1 1 0 0 0,3-1 0 0 0,6-1 0 0 0,1-6 0 0 0,0-1 0 0 0,0 0 0 0 0,0 0 0 0 0,1 0 0 0 0,-1 0 0 0 0,0 0 0 0 0,1 0 0 0 0,-1-1 0 0 0,0 1 0 0 0,1 0 0 0 0,-1-1 0 0 0,1 1 0 0 0,-1-1 0 0 0,1 1 0 0 0,0-1 0 0 0,1 1 0 0 0,28 2 0 0 0,130-20 592 0 0,-17 2 848 0 0,-82 12-1424 0 0,53 4-16 0 0,41 9-401 0 0,-151-9 654 0 0,-2-1-3326 0 0,-2 0-678 0 0,-1 0-2493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10135 0 0,'0'0'231'0'0,"0"0"29"0"0,0 0 19 0 0,-1 2 37 0 0,-2 4 267 0 0,0 0 0 0 0,-1-1 0 0 0,0 1 0 0 0,0 0 0 0 0,-1-1 0 0 0,-2 2-583 0 0,6-6 512 0 0,1-1 0 0 0,0 0 0 0 0,0 0 0 0 0,0 0-69 0 0,0 0-222 0 0,0 0 166 0 0,0 0 101 0 0,0 0 21 0 0,0 0-66 0 0,1-1-294 0 0,2-4-211 0 0,-9 10 256 0 0,-8 7-3103 0 0,14-12 1886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80 11975 0 0,'0'0'267'0'0,"-5"2"368"0"0,-20 0-217 0 0,-24 5 497 0 0,41-4 17 0 0,7-2-768 0 0,0-1-1 0 0,-1 1 1 0 0,1-1-1 0 0,0 1 1 0 0,0-1-1 0 0,0 1 1 0 0,0-1-1 0 0,-1 0 1 0 0,1 0-1 0 0,0 0 1 0 0,0 0-1 0 0,-1 0 1 0 0,1 0-1 0 0,0 0-163 0 0,18-10 1063 0 0,-8 4-742 0 0,10-4-101 0 0,0 1-1 0 0,1 0 1 0 0,20-5-220 0 0,65-13-51 0 0,-86 23 51 0 0,0 1 0 0 0,1 0 0 0 0,7 1 0 0 0,-18 2 0 0 0,0 0 0 0 0,0 1 0 0 0,-1 0 0 0 0,1 0 0 0 0,0 1 0 0 0,-1 0 0 0 0,1 0 0 0 0,5 3 0 0 0,-13-4 0 0 0,0-1 0 0 0,0 1 0 0 0,0-1 0 0 0,0 1 0 0 0,-1 0 0 0 0,1-1 0 0 0,0 1 0 0 0,0 0 0 0 0,-1 0 0 0 0,1 0 0 0 0,-1 0 0 0 0,1-1 0 0 0,0 1 0 0 0,-1 0 0 0 0,0 0 0 0 0,1 0 0 0 0,-1 0 0 0 0,0 0 0 0 0,1 0 0 0 0,-1 0 0 0 0,0 0 0 0 0,0 0 0 0 0,0 0 0 0 0,0 0 0 0 0,0 1 0 0 0,0-1 0 0 0,0 0 0 0 0,0 0 0 0 0,0 0 0 0 0,0 0 0 0 0,-1 0 0 0 0,1 0 0 0 0,0 0 0 0 0,-1 0 0 0 0,1 0 0 0 0,-2 5 0 0 0,-1-1 0 0 0,1 1 0 0 0,-1-1 0 0 0,0 0 0 0 0,-2 4 0 0 0,-9 10 0 0 0,-1-1 0 0 0,0-1 0 0 0,-1 0 0 0 0,-1-1 0 0 0,-1 0 0 0 0,0-2 0 0 0,-1 0 0 0 0,-1-1 0 0 0,-12 6 0 0 0,-19 8 0 0 0,-2-3 0 0 0,0-1 0 0 0,-18 2 0 0 0,50-18-14 0 0,-1-2 0 0 0,-15 3 14 0 0,23-5-36 0 0,38-11-1208 0 0,-18 6 1077 0 0,0 0 0 0 0,0 0 0 0 0,0 0 0 0 0,4 0 167 0 0,1 1 7 0 0,0 1 0 0 0,-1 0-1 0 0,1 0 1 0 0,-1 1 0 0 0,1 0 0 0 0,-1 1-1 0 0,0 0 1 0 0,1 1 0 0 0,-1 0 0 0 0,1 1-7 0 0,10 5 435 0 0,-1 1 1 0 0,0 0 0 0 0,-1 1 0 0 0,5 5-436 0 0,8 4 155 0 0,-21-14-154 0 0,-1 0 1 0 0,0 0-1 0 0,-1 1 0 0 0,1 0 0 0 0,-1 1 1 0 0,-1 0-1 0 0,1 1 0 0 0,2 3-1 0 0,-8-5 0 0 0,-3-6 0 0 0,0 0 0 0 0,1 0 0 0 0,-1-1 0 0 0,0 1 0 0 0,0 0 0 0 0,0 0 0 0 0,0 0 0 0 0,0 0 0 0 0,0 0 0 0 0,0 0 0 0 0,0 0 0 0 0,0 0 0 0 0,0-1 0 0 0,-1 1 0 0 0,1 0 0 0 0,0 0 0 0 0,-1 0 0 0 0,1 0 0 0 0,0 0 0 0 0,-1-1 0 0 0,1 1 0 0 0,-1 0 0 0 0,1 0 0 0 0,-1-1 0 0 0,0 1 0 0 0,0 0 0 0 0,-1 1 0 0 0,-1 1 0 0 0,0 0 0 0 0,0 0 0 0 0,-1 0 0 0 0,0 0 0 0 0,1-1 0 0 0,-1 0 0 0 0,0 0 0 0 0,0 0 0 0 0,0 0 0 0 0,0 0 0 0 0,-3 0 0 0 0,2-1 0 0 0,0 1 0 0 0,0 0 0 0 0,0 1 0 0 0,0-1 0 0 0,1 1 0 0 0,-1 0 0 0 0,-4 3 0 0 0,5-2 1 0 0,-1 0 0 0 0,0-1 0 0 0,0 0 0 0 0,-1 0 0 0 0,1 0 0 0 0,-1-1 0 0 0,1 0 0 0 0,-1 0 0 0 0,0 0-1 0 0,-2 0 0 0 0,-16 3-20 0 0,1-2 0 0 0,-3 0 20 0 0,-17 2-370 0 0,25-1-34 0 0,11-3 170 0 0,0 1 0 0 0,0-1 0 0 0,-1-1-1 0 0,1 1 1 0 0,-3-1 234 0 0,9 0-49 0 0,-1 0 0 0 0,1 0-1 0 0,0 0 1 0 0,-1 0-1 0 0,1 0 1 0 0,0-1 0 0 0,-1 1-1 0 0,1 0 1 0 0,0-1 0 0 0,0 1-1 0 0,0-1 1 0 0,-1 1 0 0 0,1-1-1 0 0,0 1 1 0 0,0-1 0 0 0,-1 0 49 0 0,0-1-941 0 0,1 1 694 0 0,1 0 0 0 0,-1 1 0 0 0,1-1 0 0 0,-1 0 0 0 0,1 1 0 0 0,0-1 0 0 0,-1 0 0 0 0,1 0 0 0 0,0 0 0 0 0,0 1 0 0 0,0-1 0 0 0,0 0 0 0 0,-1 0 0 0 0,1 0 0 0 0,0 1 0 0 0,0-2 247 0 0,0-1-2046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10135 0 0,'0'0'231'0'0,"1"4"29"0"0,0 0-211 0 0,0 0 1 0 0,0 0-1 0 0,-1 1 0 0 0,0-1 1 0 0,0 0-1 0 0,0 0 1 0 0,0 0-1 0 0,0 1 0 0 0,-1-1 1 0 0,0 0-1 0 0,0 0-49 0 0,-17 52 37 0 0,12-37 26 0 0,-11 27 339 0 0,-2-1 0 0 0,-1 0 0 0 0,-3-2 0 0 0,-1 0 0 0 0,-20 24-402 0 0,27-46 0 0 0,0-2 0 0 0,-1 0 0 0 0,-17 12 0 0 0,29-25 0 0 0,-1 0-884 0 0,6-5-3536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13823 0 0,'0'0'315'0'0,"0"3"45"0"0,-1 3-278 0 0,-1 0-1 0 0,1-1 1 0 0,-1 1-1 0 0,0 0 1 0 0,0-1 0 0 0,0 0-1 0 0,-1 1 1 0 0,-2 2-82 0 0,-9 22 184 0 0,-14 35-184 0 0,-12 19 0 0 0,11-25 0 0 0,-10 18 1020 0 0,-3-2 0 0 0,-25 32-1020 0 0,57-94 0 0 0,0-1 0 0 0,-8 8 0 0 0,12-14 0 0 0,-1 0 0 0 0,1 1 0 0 0,1 0 0 0 0,-1 0 0 0 0,1 1 0 0 0,1-1 0 0 0,-1 1 0 0 0,1 0 0 0 0,1 1 0 0 0,-1 0 0 0 0,0 3 0 0 0,1-2 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13823 0 0,'0'0'630'0'0,"0"0"-13"0"0,0 0-320 0 0,0 0 105 0 0,0 0 87 0 0,2 1 20 0 0,14 21 1539 0 0,-16-20-1605 0 0,0 0-448 0 0,0 0 1 0 0,-1 0-1 0 0,1 0 1 0 0,0 1-1 0 0,-1-1 1 0 0,0 0-1 0 0,0 0 1 0 0,1 0-1 0 0,-1 0 1 0 0,0 0-1 0 0,-1 0 1 0 0,1 0-1 0 0,0 0 1 0 0,-1 0 4 0 0,-21 22-2710 0 0,21-23 2396 0 0,1 0 122 0 0,0 0-1 0 0,0-1 0 0 0,-1 1 0 0 0,1 0 1 0 0,0-1-1 0 0,0 1 0 0 0,-1-1 0 0 0,1 1 1 0 0,0-1-1 0 0,-1 0 0 0 0,1 1 0 0 0,-1-1 1 0 0,1 0-1 0 0,-1 0 193 0 0,0 0-299 0 0,-1 0-1236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156 137 15663 0 0,'-34'-5'1720'0'0,"-30"1"-1720"0"0,127-18 2024 0 0,36-11-1565 0 0,-12 7 872 0 0,-52 15-750 0 0,0 1-1 0 0,1 1 1 0 0,0 3-1 0 0,14-1-580 0 0,-34 6 0 0 0,11-1 0 0 0,17 1 0 0 0,-36 2 0 0 0,1-1 0 0 0,0 1 0 0 0,-1 1 0 0 0,0 0 0 0 0,1 0 0 0 0,-1 1 0 0 0,1 0 0 0 0,-4-2-175 0 0,-1 1 0 0 0,1-1 0 0 0,0 0 0 0 0,-1-1-1 0 0,1 1 1 0 0,0-1 0 0 0,-1 0 0 0 0,5-1 175 0 0,14 1-575 0 0,-23 0 575 0 0,1 0 0 0 0,-1 0-1 0 0,0 0 1 0 0,1 0 0 0 0,-1 0 0 0 0,0 0 0 0 0,1 0-1 0 0,-1 0 1 0 0,0 1 0 0 0,1-1 0 0 0,-1 0-1 0 0,0 0 1 0 0,1 0 0 0 0,-1 0 0 0 0,0 0-1 0 0,1 1 1 0 0,-1-1 0 0 0,0 0 0 0 0,0 0-1 0 0,1 0 1 0 0,-1 1 0 0 0,0-1 0 0 0,0 0-1 0 0,0 0 1 0 0,1 1 0 0 0,-1-1 0 0 0,0 0 0 0 0,0 1-1 0 0,0-1 1 0 0,0 0 0 0 0,1 1 0 0 0,-1-1-1 0 0,0 0 1 0 0,0 1 0 0 0,0-1 0 0 0,0 0-1 0 0,0 1 1 0 0,0-1 0 0 0,0 0 0 0 0,0 1-1 0 0,0-1 1 0 0,0 0 0 0 0,0 1 0 0 0,0-1 0 0 0,0 0-1 0 0,0 1 1 0 0,-1-1 0 0 0,1 0 0 0 0,0 1-1 0 0,0-1 1 0 0,0 0 0 0 0,0 0 0 0 0,-1 1-1 0 0,1-1 1 0 0,0 0 0 0 0,0 1 0 0 0,0-1-1 0 0,-1 0 1 0 0,1 0 0 0 0,0 0 0 0 0,0 1 0 0 0,-1-1 0 0 0,0 1-2 0 0,-13 23 2 0 0,-1 0 0 0 0,-2-1 0 0 0,-18 21 0 0 0,0-1 0 0 0,-6 11-132 0 0,-209 255 1821 0 0,188-236-2359 0 0,18-21-1145 0 0,-45 41 1815 0 0,49-55-596 0 0,2 2 0 0 0,-3 7 596 0 0,35-39-1368 0 0,15-11 856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31 160 11975 0 0,'-2'1'547'0'0,"-21"13"202"0"0,23-14-749 0 0,-1 0 0 0 0,1 0 0 0 0,0 0 0 0 0,-1 0 0 0 0,1 1 0 0 0,0-1 0 0 0,-1 0 0 0 0,1 0 0 0 0,0 1 0 0 0,0-1 0 0 0,-1 0 0 0 0,1 0 0 0 0,0 1 0 0 0,0-1 0 0 0,-1 0 0 0 0,1 1 0 0 0,0-1 0 0 0,0 0 0 0 0,0 1 0 0 0,0-1 0 0 0,-1 0 0 0 0,1 1 0 0 0,0-1 0 0 0,0 0 0 0 0,0 1 0 0 0,0-1 0 0 0,0 0 0 0 0,0 1 0 0 0,0-1 0 0 0,0 1 0 0 0,0-1 0 0 0,0 0 0 0 0,0 1 0 0 0,0-1 0 0 0,0 0 0 0 0,1 1 0 0 0,-1-1 0 0 0,0 0 0 0 0,0 1 0 0 0,0-1 0 0 0,0 0 0 0 0,1 1 0 0 0,-1-1 0 0 0,0 0 0 0 0,0 1 0 0 0,0-1 0 0 0,1 0 0 0 0,-1 0 0 0 0,0 1 0 0 0,1-1 0 0 0,-1 0 0 0 0,0 0 0 0 0,1 0 0 0 0,0 2 79 0 0,1 0 0 0 0,0 0-1 0 0,0-1 1 0 0,0 1-1 0 0,0 0 1 0 0,0-1 0 0 0,0 0-1 0 0,1 0 1 0 0,-1 0 0 0 0,0 0-1 0 0,1 0 1 0 0,-1 0 0 0 0,1 0-1 0 0,-1-1 1 0 0,1 1-1 0 0,-1-1 1 0 0,1 0 0 0 0,1 1-79 0 0,10-1 718 0 0,-1 0 1 0 0,1-1-1 0 0,1 0-718 0 0,-1 0 240 0 0,113-13 1253 0 0,-25 2-749 0 0,456-63 2634 0 0,-176 20-2556 0 0,-289 44-822 0 0,181-21 0 0 0,-180 25 0 0 0,88 6 0 0 0,-171 1-61 0 0,-3 0-71 0 0,-1 0-1 0 0,1 1 1 0 0,-1-1 0 0 0,1 2-1 0 0,-1-1 1 0 0,0 1 0 0 0,1 0-1 0 0,-1 0 1 0 0,3 2 132 0 0,-10-4-64 0 0,1 1 1 0 0,-1-1-1 0 0,1 0 0 0 0,-1 0 1 0 0,1 1-1 0 0,-1-1 0 0 0,1 0 1 0 0,-1 1-1 0 0,1-1 0 0 0,-1 1 0 0 0,0-1 1 0 0,1 0-1 0 0,-1 1 0 0 0,0-1 1 0 0,1 1-1 0 0,-1-1 0 0 0,0 1 0 0 0,1-1 1 0 0,-1 1-1 0 0,0-1 0 0 0,0 1 1 0 0,0-1-1 0 0,0 1 0 0 0,1 0 1 0 0,-1 0 63 0 0,-1-1-76 0 0,1 1 1 0 0,0 0-1 0 0,0 0 1 0 0,-1 0-1 0 0,1-1 1 0 0,0 1-1 0 0,-1 0 1 0 0,1 0 0 0 0,-1-1-1 0 0,1 1 1 0 0,-1 0-1 0 0,1-1 1 0 0,-1 1-1 0 0,0-1 1 0 0,1 1-1 0 0,-1-1 1 0 0,0 1 0 0 0,1-1 75 0 0,-27 15-1534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6 636 11975 0 0,'0'0'267'0'0,"0"0"42"0"0,0 0 17 0 0,3-1-28 0 0,6 0-126 0 0,-7 1 204 0 0,-2 0-355 0 0,-1 0 0 0 0,1 0 0 0 0,0 0 0 0 0,-1 1 0 0 0,1-1-1 0 0,-1 0 1 0 0,1 0 0 0 0,-1 0 0 0 0,1 1 0 0 0,0-1 0 0 0,-1 0 0 0 0,1 1-1 0 0,0-1 1 0 0,-1 0 0 0 0,1 1 0 0 0,0-1 0 0 0,-1 0 0 0 0,1 1 0 0 0,0-1-1 0 0,0 1 1 0 0,-1-1 0 0 0,1 0 0 0 0,0 1 0 0 0,0-1 0 0 0,0 1 0 0 0,0-1-1 0 0,0 1 1 0 0,0-1 0 0 0,-1 1 0 0 0,1-1 0 0 0,0 0 0 0 0,0 1 0 0 0,0-1-1 0 0,0 1 1 0 0,1-1 0 0 0,-1 1-21 0 0,2 22 772 0 0,-1-18-691 0 0,0 11 308 0 0,-1 0-1 0 0,0-1 1 0 0,-2 1-1 0 0,1-1 1 0 0,-4 8-389 0 0,2-6 497 0 0,1 0 0 0 0,1 0 0 0 0,0-1 0 0 0,1 16-497 0 0,9 42 179 0 0,-2-19-193 0 0,-2 11 14 0 0,-3-56-6 0 0,-1 1 0 0 0,1 0 0 0 0,1-1 0 0 0,0 1-1 0 0,1 1 7 0 0,6 24 474 0 0,-9-35-415 0 0,-1 1 1 0 0,1 0-1 0 0,0 0 1 0 0,0-1-1 0 0,0 1 1 0 0,0-1-1 0 0,0 1 1 0 0,0 0-1 0 0,0-1 0 0 0,0 0 1 0 0,1 1-1 0 0,-1-1 1 0 0,1 0-1 0 0,-1 0 1 0 0,1 0-1 0 0,-1 0 1 0 0,1 0-1 0 0,0 0 1 0 0,-1 0-1 0 0,1 0 0 0 0,0-1 1 0 0,0 1-1 0 0,-1 0 1 0 0,1-1-1 0 0,0 0 1 0 0,0 1-1 0 0,2-1-59 0 0,6-2 0 0 0,-2-2 0 0 0,0 0 0 0 0,-1-1 0 0 0,1-1 0 0 0,-1 1 0 0 0,0-1 0 0 0,-1 0 0 0 0,1 0 0 0 0,3-6 0 0 0,-9 11 0 0 0,6-7 0 0 0,-1 0 0 0 0,0-1 0 0 0,0 1 0 0 0,-1-1 0 0 0,0 0 0 0 0,-1-1 0 0 0,2-2 0 0 0,7-24 0 0 0,2-13 0 0 0,-4 13 0 0 0,-7 21-21 0 0,19-55-406 0 0,-3-2-1 0 0,9-61 428 0 0,-19 54-409 0 0,-4 0-1 0 0,-2-4 410 0 0,-5 30-148 0 0,-2 1-1 0 0,-2-5 149 0 0,0 23 0 0 0,-5-11 0 0 0,10 45 0 0 0,0-1 0 0 0,0 1 0 0 0,0 0 0 0 0,0 0 0 0 0,0-1 0 0 0,0 1 0 0 0,0 0 0 0 0,0 0 0 0 0,0-1 0 0 0,1 1 0 0 0,-1 0 0 0 0,0-1 0 0 0,0 1 0 0 0,0 0 0 0 0,0 0 0 0 0,0 0 0 0 0,0-1 0 0 0,1 1 0 0 0,-1 0 0 0 0,0 0 0 0 0,0-1 0 0 0,0 1 0 0 0,1 0 0 0 0,-1 0 0 0 0,0 0 0 0 0,0 0 0 0 0,0-1 0 0 0,1 1 0 0 0,-1 0 0 0 0,0 0 0 0 0,0 0 0 0 0,1 0 0 0 0,-1 0 0 0 0,0 0 0 0 0,1 0 0 0 0,-1 0 0 0 0,0 0 0 0 0,0 0 0 0 0,1 0 0 0 0,-1 0 0 0 0,0 0 0 0 0,0 0 0 0 0,1 0 0 0 0,-1 0 0 0 0,0 0 0 0 0,1 0 0 0 0,-1 0 0 0 0,0 0 0 0 0,0 0 0 0 0,1 0 0 0 0,-1 1 0 0 0,0-1 0 0 0,0 0 0 0 0,0 0 0 0 0,1 0 0 0 0,-1 0 0 0 0,24 4 114 0 0,-2-1 261 0 0,1 0 1 0 0,-1-1 0 0 0,0-1-1 0 0,1-2 1 0 0,7-1-376 0 0,197-31 0 0 0,107-34 0 0 0,-52 6 0 0 0,-217 51-891 0 0,1 3 0 0 0,3 2 891 0 0,-53 5-2103 0 0,-3 3-4380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0 10135 0 0,'0'0'231'0'0,"0"0"29"0"0,0 0 19 0 0,0 0 37 0 0,0 0 125 0 0,0 0 58 0 0,0 0 11 0 0,0 2 2 0 0,-1 0-387 0 0,1 1 0 0 0,-1-1-1 0 0,1 0 1 0 0,-1 0 0 0 0,0 0-1 0 0,0 0 1 0 0,0 0 0 0 0,0 0 0 0 0,0 0-1 0 0,-1 0 1 0 0,1 0 0 0 0,0 0-1 0 0,-1-1 1 0 0,0 1 0 0 0,1-1-1 0 0,-1 1 1 0 0,0-1 0 0 0,0 1 0 0 0,0-1-1 0 0,0 0 1 0 0,0 0 0 0 0,0 0-125 0 0,-11 6 370 0 0,0-1 0 0 0,-1 0 1 0 0,-1-1-371 0 0,8-2 172 0 0,-48 16-119 0 0,-1-3 0 0 0,0-2 0 0 0,-10-1-53 0 0,-172 20 6 0 0,217-31-19 0 0,-1 0 1 0 0,0-2-1 0 0,0-1 0 0 0,0 0 0 0 0,-2-2 13 0 0,17 1-148 0 0,-1-1 0 0 0,1 1-1 0 0,0-1 1 0 0,-1 0 0 0 0,1-1-1 0 0,1 0 1 0 0,-1 0 0 0 0,0 0-1 0 0,1-1 1 0 0,0 0 0 0 0,0 0 0 0 0,1 0-1 0 0,-2-3 149 0 0,6 7 0 0 0,0 0 0 0 0,0 0 0 0 0,0-1 0 0 0,0 1 0 0 0,0-1 0 0 0,0 1 0 0 0,0-1 0 0 0,0 0 0 0 0,1 1 0 0 0,-1-1 0 0 0,1 0 0 0 0,-1 1 0 0 0,1-1 0 0 0,-1 0 0 0 0,1 1 0 0 0,0-1 0 0 0,0 0 0 0 0,0 0 0 0 0,0-1 0 0 0,-1-15 0 0 0,-2 11 64 0 0,2 5 274 0 0,1 2 136 0 0,0 0 34 0 0,0 0-133 0 0,0 0-576 0 0,0 0-250 0 0,-1 3 398 0 0,0-1-1 0 0,1 0 1 0 0,-2 1 0 0 0,1-1 0 0 0,0 0 0 0 0,0 0-1 0 0,-1 1 1 0 0,1-1 0 0 0,-1 0 0 0 0,-1 1 53 0 0,-3 5 311 0 0,-12 16-112 0 0,-1-2 1 0 0,-1 0 0 0 0,-1-2 0 0 0,-1 0 0 0 0,-10 6-200 0 0,-10 10 107 0 0,41-35-31 0 0,0 0 0 0 0,0 0 0 0 0,0 0 0 0 0,0 0 1 0 0,0 0-1 0 0,0 0 0 0 0,0 0 0 0 0,0 0 0 0 0,0 1 0 0 0,1-1 0 0 0,-1 0 0 0 0,0 1 0 0 0,1-1 0 0 0,-1 0-76 0 0,1 0 34 0 0,0-1 0 0 0,0 0 0 0 0,0 1 0 0 0,0-1 0 0 0,0 0 1 0 0,0 0-1 0 0,-1 1 0 0 0,1-1 0 0 0,0 0 0 0 0,0 1 0 0 0,0-1 0 0 0,0 0 0 0 0,-1 0 0 0 0,1 0 0 0 0,0 1 0 0 0,0-1 0 0 0,-1 0 0 0 0,1 0 1 0 0,0 0-1 0 0,0 1 0 0 0,-1-1 0 0 0,1 0 0 0 0,0 0 0 0 0,-1 0-34 0 0,9 7 165 0 0,-5-4-165 0 0,0-1 0 0 0,1 1 0 0 0,-1-1 0 0 0,1 0 0 0 0,0 0 0 0 0,0-1 0 0 0,-1 1 0 0 0,1-1 0 0 0,0 0 0 0 0,0 0 0 0 0,1 0 0 0 0,-1 0 0 0 0,0-1 0 0 0,0 0 0 0 0,0 0 0 0 0,0 0 0 0 0,14 0 0 0 0,-1-1 0 0 0,0-1 0 0 0,4-1 0 0 0,33-3 0 0 0,0 2 0 0 0,1 3 0 0 0,47 5 0 0 0,-83-3 0 0 0,1 1 0 0 0,-1 2 0 0 0,15 3 0 0 0,-26-5 0 0 0,0 1 0 0 0,1 0 0 0 0,-1 0 0 0 0,-1 1 0 0 0,1 0 0 0 0,0 0 0 0 0,-1 1 0 0 0,0 0 0 0 0,4 4 0 0 0,-8-6 0 0 0,0 0 0 0 0,-1 0 0 0 0,0 0 0 0 0,1 0 0 0 0,-1 0 0 0 0,-1 1 0 0 0,1-1 0 0 0,0 1 0 0 0,-1-1 0 0 0,0 1 0 0 0,0 0 0 0 0,0 0 0 0 0,0 1 0 0 0,0 2 0 0 0,0-1 0 0 0,0 1 0 0 0,-1 0 0 0 0,0 0 0 0 0,0-1 0 0 0,-1 1 0 0 0,0 2 0 0 0,-1-4 0 0 0,0 1 0 0 0,1-1 0 0 0,-2 0 0 0 0,1 0 0 0 0,0-1 0 0 0,-1 1 0 0 0,0 0 0 0 0,0-1 0 0 0,-1 0 0 0 0,1 1 0 0 0,-1-1 0 0 0,0-1 0 0 0,0 1 0 0 0,0-1 0 0 0,0 1 0 0 0,-4 1 0 0 0,-6 4 0 0 0,0-1 0 0 0,0 0 0 0 0,-1-1 0 0 0,-14 4 0 0 0,-3 2 0 0 0,16-6 0 0 0,0-1 0 0 0,0-1 0 0 0,-1 0 0 0 0,-7 0 0 0 0,-154 32-401 0 0,176-37 491 0 0,-10 0-1494 0 0,11 0 1329 0 0,1-1 0 0 0,0 1 0 0 0,0-1 0 0 0,-1 1 0 0 0,1-1-1 0 0,0 1 1 0 0,0-1 0 0 0,0 1 0 0 0,0-1 0 0 0,-1 1-1 0 0,1-1 1 0 0,0 1 0 0 0,0-1 0 0 0,0 1 0 0 0,0-1-1 0 0,0 1 1 0 0,0-1 0 0 0,1 0 0 0 0,-1 1 0 0 0,0-1 0 0 0,0 1-1 0 0,0-1 1 0 0,0 1 0 0 0,1-1 0 0 0,-1 1 0 0 0,0-1-1 0 0,0 1 1 0 0,1-1 75 0 0,12-28-1020 0 0,4 0-4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4607 0 0,'0'0'102'0'0,"0"0"20"0"0,0 0 6 0 0,0 0-85 0 0,0 0-359 0 0,0-2-159 0 0,0 2 415 0 0,-1 0 21 0 0,1-1 1 0 0,0 1-1 0 0,-1-1 1 0 0,1 1-1 0 0,0-1 1 0 0,0 1-1 0 0,-1-1 1 0 0,1 1-1 0 0,0-1 1 0 0,0 1-1 0 0,0-1 1 0 0,0 0-1 0 0,0 1 1 0 0,0-1-1 0 0,0 1 1 0 0,0-1-1 0 0,0 1 1 0 0,0-1-1 0 0,0 1 1 0 0,0-1-1 0 0,0 0 1 0 0,0 1-1 0 0,1-1 1 0 0,-1 1-1 0 0,0-1 1 0 0,0 1-1 0 0,1-1 39 0 0,9-15-16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2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33 13823 0 0,'0'0'315'0'0,"0"0"45"0"0,0 0 21 0 0,0 0-49 0 0,-1 2-220 0 0,-2 9 132 0 0,0 0-1 0 0,-1 0 1 0 0,-1 0-1 0 0,0-1 1 0 0,-5 9-244 0 0,0 0 669 0 0,4-9-627 0 0,0 0 0 0 0,-1-1-1 0 0,0 0 1 0 0,-4 3-42 0 0,-9 14-2 0 0,-7 7 2 0 0,17-21 0 0 0,0 0 0 0 0,-8 14 0 0 0,15-22 0 0 0,2-3 0 0 0,-1 0 0 0 0,1 0 0 0 0,1 0 0 0 0,-1 1 0 0 0,0-1 0 0 0,0 0 0 0 0,0 1 0 0 0,1-1 0 0 0,-1 1 0 0 0,1-1 0 0 0,-1 1 0 0 0,1-1 0 0 0,-1 1 0 0 0,-1 11 0 0 0,2-10 55 0 0,0-1 0 0 0,1 1-1 0 0,-1 0 1 0 0,0 0 0 0 0,1-1 0 0 0,0 1-1 0 0,-1 0 1 0 0,1-1 0 0 0,0 1 0 0 0,1 0-1 0 0,-1-1 1 0 0,0 0 0 0 0,1 1 0 0 0,-1-1-1 0 0,1 0 1 0 0,0 1 0 0 0,0-1-55 0 0,-1-1 509 0 0,-1-1-66 0 0,11 2-278 0 0,-4-3-58 0 0,-1 1 1 0 0,1-1-1 0 0,-1 0 0 0 0,1-1 1 0 0,-1 1-1 0 0,1-1 0 0 0,-1-1 0 0 0,0 1 1 0 0,0-1-1 0 0,0 0 0 0 0,0 0 0 0 0,-1-1 1 0 0,1 0-1 0 0,-1 0 0 0 0,0 0 0 0 0,0 0 1 0 0,-1-1-1 0 0,3-3-107 0 0,4-5 20 0 0,-1 0-1 0 0,-1 0 1 0 0,0-2-1 0 0,-1 1 1 0 0,0-1-1 0 0,4-14-19 0 0,-8 21-23 0 0,-1 0-1 0 0,0-1 0 0 0,-1 1 1 0 0,0-1-1 0 0,0 0 1 0 0,0 0-1 0 0,-2 0 0 0 0,1 1 1 0 0,-1-1-1 0 0,0 0 0 0 0,-1 0 1 0 0,0 0-1 0 0,0 0 1 0 0,-1 0-1 0 0,0 1 0 0 0,0-1 1 0 0,-4-7 23 0 0,6 16-3 0 0,-7-13-677 0 0,-13-5-212 0 0,12 13-425 0 0,1 2-5190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3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105 391 4607 0 0,'0'0'208'0'0,"-2"0"135"0"0,-37-5 2850 0 0,28 3-2239 0 0,1 0 1 0 0,0 1-1 0 0,-3 0-954 0 0,10 1-13 0 0,-14-2 3022 0 0,17 2-2990 0 0,1 1 0 0 0,-1-1 0 0 0,0 0 0 0 0,1-1-1 0 0,-1 1 1 0 0,0 0 0 0 0,0 0 0 0 0,1 0 0 0 0,-1 0 0 0 0,0 0 0 0 0,1 0 0 0 0,-1 0 0 0 0,0 0 0 0 0,0 0-1 0 0,1-1 1 0 0,-1 1 0 0 0,0 0 0 0 0,0 0 0 0 0,1 0 0 0 0,-1 0 0 0 0,0-1 0 0 0,0 1 0 0 0,0 0 0 0 0,1 0-1 0 0,-1-1 1 0 0,0 1 0 0 0,0 0 0 0 0,0 0 0 0 0,0-1 0 0 0,0 1-19 0 0,1-1 31 0 0,0 0-1 0 0,0 0 1 0 0,0 0-1 0 0,0 0 1 0 0,-1 0-1 0 0,1 0 1 0 0,1 0 0 0 0,-1 0-1 0 0,0 0 1 0 0,0 1-1 0 0,0-1 1 0 0,0 0-1 0 0,0 1 1 0 0,1-1 0 0 0,-1 1-1 0 0,0-1 1 0 0,1 1-1 0 0,-1 0-30 0 0,14-5 508 0 0,-1 1 0 0 0,1 1 0 0 0,0 0 0 0 0,12 0-508 0 0,-11 1 10 0 0,-1-1 0 0 0,16-5-10 0 0,7-1-4 0 0,85-14 4 0 0,36 2 0 0 0,25 9 0 0 0,107 11 0 0 0,-228 1 0 0 0,42 2 0 0 0,109 16 0 0 0,-177-16 0 0 0,-24-1 0 0 0,0 0 0 0 0,0 0 0 0 0,9 3 0 0 0,24 3 0 0 0,-40-8 0 0 0,-9-2 0 0 0,-7-4 0 0 0,-61-29 0 0 0,49 23 0 0 0,-2 1 0 0 0,0 1 0 0 0,0 1 0 0 0,-1 1 0 0 0,-14-2 0 0 0,-40-10-794 0 0,-30-12 794 0 0,50 13-399 0 0,-1 3 0 0 0,0 2-1 0 0,-10 2 400 0 0,23 9 0 0 0,28 3 0 0 0,1-1 0 0 0,0-1 0 0 0,-11-3 0 0 0,26 5 5 0 0,-1 1-1 0 0,1-1 0 0 0,-1 0 0 0 0,1-1 1 0 0,-1 1-1 0 0,1 0 0 0 0,0-1 0 0 0,-1 0 1 0 0,1 0-1 0 0,0 0 0 0 0,0 0 0 0 0,0-1 1 0 0,1 1-1 0 0,-1-1 0 0 0,0 1-4 0 0,2 0 338 0 0,1 2 136 0 0,0 0 34 0 0,1-1-65 0 0,-1 0-438 0 0,0 0 1 0 0,0 0-1 0 0,1 0 0 0 0,-1 0 1 0 0,1 1-1 0 0,-1-1 1 0 0,1 0-1 0 0,-1 0 0 0 0,1 0 1 0 0,-1 1-1 0 0,1-1 0 0 0,-1 0 1 0 0,1 0-1 0 0,0 1 1 0 0,0-1-1 0 0,-1 1 0 0 0,1-1 1 0 0,0 1-1 0 0,0-1 0 0 0,0 1 1 0 0,-1-1-1 0 0,1 1 1 0 0,0 0-1 0 0,0-1 0 0 0,0 1 1 0 0,0 0-1 0 0,0 0 1 0 0,0 0-1 0 0,0 0 0 0 0,0 0 1 0 0,0 0-6 0 0,1-1-2 0 0,5 0 2 0 0,0 0 0 0 0,-1 1 0 0 0,1 0 0 0 0,0 0 0 0 0,0 1 0 0 0,-1-1 0 0 0,1 1 0 0 0,0 1 0 0 0,1 0 0 0 0,16 5 0 0 0,21 9 0 0 0,-23-8 0 0 0,367 122 0 0 0,-303-104 0 0 0,-40-10 0 0 0,43 7 0 0 0,-42-15 76 0 0,20 5 779 0 0,33 12-855 0 0,-83-21 356 0 0,20 7 126 0 0,-35-10-561 0 0,0 0 0 0 0,0 0 0 0 0,0 0 0 0 0,0 0 0 0 0,0 0 0 0 0,0 1 0 0 0,-1-1 0 0 0,1 1 0 0 0,0-1 0 0 0,-1 1 0 0 0,1-1 0 0 0,-1 1 0 0 0,0 0 0 0 0,2 1 79 0 0,-3-2 5 0 0,0 0 0 0 0,0 0 1 0 0,0 0-1 0 0,0 0 0 0 0,0 0 1 0 0,0 0-1 0 0,0 0 0 0 0,0 0 1 0 0,0-1-1 0 0,0 1 0 0 0,0 0 0 0 0,0 0 1 0 0,-1 0-1 0 0,1 0 0 0 0,0 0 1 0 0,-1 0-1 0 0,1-1 0 0 0,-1 1 1 0 0,1 0-1 0 0,-1 0 0 0 0,1-1 0 0 0,-1 1 1 0 0,0 0-1 0 0,1-1 0 0 0,-1 1 1 0 0,0 0-1 0 0,1-1 0 0 0,-1 1 0 0 0,0-1-4 0 0,-28 20 923 0 0,19-14-782 0 0,-45 28-85 0 0,-1-3 1 0 0,-2-3-1 0 0,-12 2-57 0 0,-99 50-7 0 0,130-60 3 0 0,30-17-236 0 0,-1 2-1 0 0,1-1 1 0 0,0 1-1 0 0,0 1 1 0 0,0 0 0 0 0,1 0-1 0 0,0 0 1 0 0,0 1 0 0 0,1 0-1 0 0,-2 3 241 0 0,8-9-512 0 0,1-1 0 0 0,0 0 0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4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231 154 6447 0 0,'0'0'298'0'0,"0"0"-10"0"0,0 0-50 0 0,0 0 493 0 0,0 0 238 0 0,0 0 45 0 0,0 0-61 0 0,0 0-288 0 0,0 0-121 0 0,0 0-28 0 0,0 0-4 0 0,0 0 0 0 0,0 0 0 0 0,0 0 0 0 0,0 0 0 0 0,0 0 0 0 0,0 0 0 0 0,0 0 0 0 0,0 0-68 0 0,0 0-217 0 0,0 0 161 0 0,2 0 100 0 0,1 0-356 0 0,32 0 114 0 0,0-1 0 0 0,-1-1 1 0 0,1-2-1 0 0,1-2-246 0 0,110-25 0 0 0,137-33 0 0 0,-120 25 0 0 0,-152 37 0 0 0,1 1 0 0 0,0 0 0 0 0,8 0 0 0 0,0 0 0 0 0,-7 1 0 0 0,-12 0 0 0 0,-1 0 0 0 0,0 0 0 0 0,1 0 0 0 0,-1 0 0 0 0,0 0 0 0 0,1 0 0 0 0,-1 1 0 0 0,0-1 0 0 0,1 0 0 0 0,-1 0 0 0 0,0 0 0 0 0,1 0 0 0 0,-1 1 0 0 0,0-1 0 0 0,1 0 0 0 0,-1 0 0 0 0,0 1 0 0 0,0-1 0 0 0,1 0 0 0 0,-1 1 0 0 0,0-1 0 0 0,0 0 0 0 0,0 1 0 0 0,1-1 0 0 0,-1 2 0 0 0,0-1 0 0 0,0 1 0 0 0,-1-1 0 0 0,1 0 0 0 0,0 1 0 0 0,0-1 0 0 0,-1 1 0 0 0,1-1 0 0 0,-1 1 0 0 0,1-1 0 0 0,-1 0 0 0 0,1 1 0 0 0,-1-1 0 0 0,0 0 0 0 0,0 0 0 0 0,0 0 0 0 0,0 1 0 0 0,0-1 0 0 0,-20 22 0 0 0,-8 1 0 0 0,-2-1 0 0 0,0-1 0 0 0,-1-2 0 0 0,-1-1 0 0 0,-10 2 0 0 0,27-11 0 0 0,0 0 0 0 0,-7 7 0 0 0,7-5 0 0 0,-1-1 0 0 0,-4 2 0 0 0,-29 15 0 0 0,1 4 0 0 0,2 1 0 0 0,1 2 0 0 0,-2 6 0 0 0,-16 14-20 0 0,-108 97-361 0 0,138-122-638 0 0,-35 22 1019 0 0,-14 11-572 0 0,70-51 572 0 0,-3 2 0 0 0,0 0 0 0 0,-1-2 0 0 0,0 0 0 0 0,-1 0 0 0 0,40-20 0 0 0,1 0 0 0 0,0 2 0 0 0,6 0 0 0 0,-2 0 0 0 0,7-1 9 0 0,1 2 1 0 0,0 1-1 0 0,0 1 0 0 0,0 3 0 0 0,0 0 0 0 0,0 3 0 0 0,25 4-9 0 0,-18-1 624 0 0,63 8 680 0 0,-38-11-2180 0 0,-45-3-144 0 0,-20 0 508 0 0,-2 0 0 0 0,0 0-636 0 0,0-2-2672 0 0,0-7-1148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4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10135 0 0,'0'0'464'0'0,"0"0"-9"0"0,2 0-295 0 0,3 0-45 0 0,0 0 0 0 0,0 0 0 0 0,0-1-1 0 0,0 0 1 0 0,0 0 0 0 0,0 0 0 0 0,0 0 0 0 0,0-1 0 0 0,2-1-115 0 0,26-7 935 0 0,-26 9-768 0 0,112-22 2738 0 0,-108 19-2793 0 0,1 1 0 0 0,-1 1 0 0 0,1 0 0 0 0,-1 1 0 0 0,1 0 0 0 0,0 1 0 0 0,0 0 0 0 0,-1 1 0 0 0,1 0 0 0 0,1 1-112 0 0,8 2 0 0 0,-1 2 0 0 0,9 3 0 0 0,-19-6-47 0 0,0 0 0 0 0,1-1 0 0 0,0 0 0 0 0,3-1 47 0 0,11 2-213 0 0,-17-1-181 0 0,-1-2-1 0 0,1 1 1 0 0,0-1-1 0 0,0 0 1 0 0,1-1 394 0 0,15-2-5459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0 10135 0 0,'0'0'464'0'0,"0"0"-9"0"0,0 0-223 0 0,0 0 156 0 0,0 0 100 0 0,0 0 21 0 0,-1 2 3 0 0,-20 13 1533 0 0,-20 12-2045 0 0,-15 11 171 0 0,39-27 399 0 0,-2 1 0 0 0,1-2 0 0 0,-9 3-570 0 0,-7 4 250 0 0,12-7-240 0 0,0-1 0 0 0,-19 5-10 0 0,-10 5-4 0 0,-3 3 4 0 0,1 0 0 0 0,-1-2 0 0 0,-26 5 0 0 0,23-10 0 0 0,3-1 0 0 0,-29 4 0 0 0,75-18 0 0 0,-1 1 0 0 0,1-1 0 0 0,-1 0 0 0 0,1 0 0 0 0,0-1 0 0 0,-4-1 0 0 0,11 2-2 0 0,0 0-1 0 0,0-1 1 0 0,0 1-1 0 0,0 0 1 0 0,1 0-1 0 0,-1 0 0 0 0,0-1 1 0 0,0 1-1 0 0,1 0 1 0 0,-1-1-1 0 0,0 1 1 0 0,0-1-1 0 0,1 1 1 0 0,-1-1-1 0 0,0 1 0 0 0,1-1 1 0 0,-1 0-1 0 0,1 1 1 0 0,-1-1-1 0 0,1 1 1 0 0,-1-1-1 0 0,1 0 1 0 0,-1 0-1 0 0,1 1 1 0 0,0-1-1 0 0,-1 0 0 0 0,1 0 1 0 0,0 0-1 0 0,0 1 1 0 0,-1-1-1 0 0,1 0 1 0 0,0 0-1 0 0,0 0 1 0 0,0 0-1 0 0,0 1 1 0 0,0-1 2 0 0,0-1-19 0 0,1 0 1 0 0,-1 1 0 0 0,0-1 0 0 0,1 0-1 0 0,0 1 1 0 0,-1-1 0 0 0,1 1 0 0 0,0-1 0 0 0,0 1-1 0 0,0-1 1 0 0,0 1 0 0 0,0-1 0 0 0,0 1 0 0 0,0 0-1 0 0,0 0 1 0 0,0-1 0 0 0,1 1 18 0 0,28-25-734 0 0,-21 16 448 0 0,1 2 1 0 0,1-1-1 0 0,1 0 286 0 0,15-9 0 0 0,-11 7 0 0 0,1 0 0 0 0,0 1 0 0 0,0 1 0 0 0,8-2 0 0 0,-24 10 0 0 0,0 1 0 0 0,0-1 0 0 0,0 1 0 0 0,0-1 0 0 0,0 1 0 0 0,0 0 0 0 0,0-1 0 0 0,0 1 0 0 0,0 0 0 0 0,0 0 0 0 0,1-1 0 0 0,-1 1 0 0 0,0 0 0 0 0,0 0 0 0 0,0 1 0 0 0,0-1 0 0 0,0 0 0 0 0,0 0 0 0 0,1 0 0 0 0,-1 1 0 0 0,0-1 0 0 0,0 1 0 0 0,0-1 0 0 0,0 0 0 0 0,0 1 0 0 0,3 1 0 0 0,-2-1 0 0 0,0-1 0 0 0,-1 1 0 0 0,1 0 0 0 0,0-1 0 0 0,0 1 0 0 0,-1 0 0 0 0,1 0 0 0 0,-1 0 0 0 0,1 0 0 0 0,-1 0 0 0 0,1 0 0 0 0,-1 1 0 0 0,0-1 0 0 0,1 0 0 0 0,-1 1 0 0 0,0-1 0 0 0,0 1 0 0 0,0-1 0 0 0,0 1 0 0 0,0 0 0 0 0,0-1 0 0 0,0 1 0 0 0,2 6 0 0 0,16 25 268 0 0,-14-23 32 0 0,1-1 0 0 0,-1 0-1 0 0,8 8-299 0 0,-11-14 51 0 0,1 0 0 0 0,0-1-1 0 0,-1 1 1 0 0,1-1 0 0 0,0 1 0 0 0,0-1-1 0 0,1 0 1 0 0,-1-1 0 0 0,0 1 0 0 0,1 0-1 0 0,-1-1 1 0 0,1 0 0 0 0,1 1-51 0 0,9 1 21 0 0,0 0-1 0 0,0-1 1 0 0,0-1 0 0 0,0 0-1 0 0,0-1 1 0 0,0 0 0 0 0,0-1-1 0 0,1-1-20 0 0,46-5 0 0 0,51 0 0 0 0,-98 7 0 0 0,1 0-1033 0 0,-13-2-1187 0 0,1 0-137 0 0,-3 2 311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4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1 13823 0 0,'0'0'315'0'0,"0"0"45"0"0,0 0 21 0 0,-1 2-49 0 0,-94 157-208 0 0,59-104 107 0 0,-2-2 0 0 0,-3-1-1 0 0,-2-2 1 0 0,-6 1-231 0 0,-8 9 713 0 0,-138 137-373 0 0,151-157-740 0 0,-2-2 0 0 0,-2-2 0 0 0,-1-2 0 0 0,-2-2 0 0 0,-21 8 400 0 0,6-8-2221 0 0,53-26-2558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4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262 199 13823 0 0,'-1'1'315'0'0,"-2"1"-230"0"0,-1 0 1 0 0,1 0 0 0 0,-1-1-1 0 0,0 1 1 0 0,0-1-1 0 0,0 0 1 0 0,1 0-1 0 0,-1-1 1 0 0,0 1-1 0 0,0-1 1 0 0,0 0-1 0 0,0 0 1 0 0,0 0-1 0 0,-1 0-85 0 0,-3-3 71 0 0,6 3 294 0 0,4-2 122 0 0,3-6-351 0 0,0 0-1 0 0,1 1 1 0 0,0 0 0 0 0,0 0 0 0 0,0 1 0 0 0,1-1-1 0 0,0 1 1 0 0,1 1 0 0 0,-1-1-136 0 0,21-11 761 0 0,28-15-761 0 0,-11 8 1017 0 0,-26 13-984 0 0,1 1 0 0 0,0 1 0 0 0,0 1 0 0 0,1 1 0 0 0,13-3-33 0 0,-19 5 0 0 0,-12 3 0 0 0,0 1 0 0 0,0 0 0 0 0,1 0 0 0 0,-1 0 0 0 0,0 0 0 0 0,1 1 0 0 0,1-1 0 0 0,-5 1 0 0 0,1 0 0 0 0,0 1 0 0 0,0-1 0 0 0,0 0 0 0 0,0 0 0 0 0,-1 0 0 0 0,1 1 0 0 0,0-1 0 0 0,0 0 0 0 0,-1 1 0 0 0,1-1 0 0 0,0 1 0 0 0,0-1 0 0 0,-1 1 0 0 0,1-1 0 0 0,0 1 0 0 0,-1-1 0 0 0,1 1 0 0 0,-1-1 0 0 0,1 1 0 0 0,-1 0 0 0 0,1 0 0 0 0,-1-1 0 0 0,1 1 0 0 0,-1 0 0 0 0,0 0 0 0 0,1-1 0 0 0,-1 1 0 0 0,0 0 0 0 0,0 0 0 0 0,1 0 0 0 0,-1 2 0 0 0,0 1 0 0 0,1-1 0 0 0,-1 0 0 0 0,0 0 0 0 0,0 1 0 0 0,-1-1 0 0 0,1 0 0 0 0,-1 0 0 0 0,1 0 0 0 0,-1 0 0 0 0,0 0 0 0 0,0 0 0 0 0,-1 0 0 0 0,0 3 0 0 0,-5 6 0 0 0,0 0 0 0 0,-6 8 0 0 0,12-19 0 0 0,-16 23 0 0 0,-2-1 0 0 0,0-1 0 0 0,-2 0 0 0 0,0-2 0 0 0,-1 0 0 0 0,-2-2 0 0 0,1 0 0 0 0,-2-2 0 0 0,-24 12 0 0 0,-163 91-1976 0 0,189-107 1968 0 0,1 2 0 0 0,-6 5 8 0 0,12-5 0 0 0,13-7 0 0 0,2-2 0 0 0,1-5 0 0 0,-1 1 0 0 0,1 0 0 0 0,0-1 0 0 0,0 1 0 0 0,0 0 0 0 0,-1-1 0 0 0,1 1 0 0 0,0 0 0 0 0,0-1 0 0 0,0 1 0 0 0,0 0 0 0 0,0-1 0 0 0,0 1 0 0 0,0 0 0 0 0,0-1 0 0 0,0 1 0 0 0,1 0 0 0 0,3 2 0 0 0,-3-2 0 0 0,2 2 52 0 0,1 0 0 0 0,0 0 0 0 0,0-1 0 0 0,0 1 0 0 0,0-1 1 0 0,0 0-1 0 0,1 0 0 0 0,-1 0 0 0 0,1-1 0 0 0,-1 0 0 0 0,1 1 0 0 0,0-2 0 0 0,1 1-52 0 0,14 1 537 0 0,-1 0 0 0 0,15-2-537 0 0,3 1 241 0 0,188 0 54 0 0,-23 0 1458 0 0,-171 0-2018 0 0,-15 1-497 0 0,1-1-1 0 0,0-1 1 0 0,-1-1-1 0 0,1 0 1 0 0,-1-1-1 0 0,7-2 763 0 0,-9 0-1024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4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13823 0 0,'0'0'315'0'0,"0"0"45"0"0,0 0 21 0 0,0 0-49 0 0,2 0-149 0 0,76-21 2214 0 0,96-10-627 0 0,82-31-3734 0 0,-230 55 1756 0 0,22-3 208 0 0,-17 7-4772 0 0,-20 2-646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17503 0 0,'0'0'399'0'0,"0"0"60"0"0,0 0 21 0 0,0 0-59 0 0,-1-1-276 0 0,1 1-144 0 0,0 0-1 0 0,0-1 1 0 0,1 1-1 0 0,-1 0 1 0 0,0 0-1 0 0,0-1 1 0 0,0 1-1 0 0,0 0 1 0 0,0 0-1 0 0,0-1 1 0 0,1 1-1 0 0,-1 0 1 0 0,0 0-1 0 0,0 0 1 0 0,0-1-1 0 0,1 1 1 0 0,-1 0-1 0 0,0 0 1 0 0,0 0-1 0 0,0 0 1 0 0,1 0-1 0 0,-1-1 1 0 0,0 1-1 0 0,0 0 1 0 0,1 0-1 0 0,-1 0 1 0 0,0 0-1 0 0,0 0 1 0 0,1 0-1 0 0,-1 0 1 0 0,0 0-1 0 0,1 0 1 0 0,-1 0-1 0 0,0 0 1 0 0,1 0-1 0 0,11-1-3 0 0,-10 1 4 0 0,56-2-1 0 0,-25 2 0 0 0,-1-3 0 0 0,5-1 0 0 0,29-3-286 0 0,0 3 0 0 0,57 4 286 0 0,-55 1-2221 0 0,-46-1 1198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5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10135 0 0,'0'0'231'0'0,"0"0"29"0"0,0 0 19 0 0,0 0 37 0 0,0 0 125 0 0,0 0 58 0 0,0 0 11 0 0,0 0 2 0 0,0 0 0 0 0,-1 1 0 0 0,-1 3-300 0 0,-1 0 0 0 0,0 0 0 0 0,0 0 1 0 0,0-1-1 0 0,0 1 0 0 0,-1-1 0 0 0,1 0 0 0 0,-1 0-212 0 0,0 1 210 0 0,0-1 0 0 0,0 1 0 0 0,0 0 1 0 0,0 0-1 0 0,1 0 0 0 0,0 0 0 0 0,-2 3-210 0 0,-2 7 17 0 0,-23 42 916 0 0,-2 0 0 0 0,-32 40-933 0 0,41-66 129 0 0,-16 21-93 0 0,-20 19-36 0 0,-42 40 0 0 0,74-79-861 0 0,27-31 787 0 0,0 0 1 0 0,0 0-1 0 0,1 0 1 0 0,-1 0-1 0 0,0 0 1 0 0,0 0-1 0 0,0 0 1 0 0,0 0 0 0 0,0 0-1 0 0,0 0 1 0 0,0 0-1 0 0,0 0 1 0 0,0 0-1 0 0,0 0 1 0 0,0 0-1 0 0,0 0 1 0 0,0 0-1 0 0,0 0 1 0 0,0 0-1 0 0,0 0 1 0 0,0 0-1 0 0,0 0 1 0 0,0 0-1 0 0,0 0 1 0 0,0 0-1 0 0,1 0 1 0 0,-1 0-1 0 0,0 0 1 0 0,0 0-1 0 0,0 0 1 0 0,0 0-1 0 0,0 1 1 0 0,0-1-1 0 0,0 0 1 0 0,0 0-1 0 0,0 0 1 0 0,0 0-1 0 0,0 0 1 0 0,0 0-1 0 0,0 0 1 0 0,0 0-1 0 0,0 0 1 0 0,0 0 0 0 0,0 0-1 0 0,0 0 1 0 0,0 0-1 0 0,0 0 1 0 0,0 0-1 0 0,0 0 1 0 0,0 0-1 0 0,0 0 1 0 0,0 0-1 0 0,0 0 1 0 0,0 0-1 0 0,0 1 1 0 0,0-1-1 0 0,0 0 1 0 0,0 0-1 0 0,0 0 1 0 0,0 0-1 0 0,0 0 74 0 0,12 1-6048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61 8287 0 0,'25'-15'671'0'0,"0"2"-1"0"0,15-6-670 0 0,1 6 5527 0 0,-48 22-5353 0 0,5-6-176 0 0,-4 5 2 0 0,-1-1 0 0 0,0 1 0 0 0,-1-2 0 0 0,1 1 0 0 0,-1-1 0 0 0,0 0 0 0 0,-1-1 0 0 0,0 1 0 0 0,-23 11 0 0 0,-20 7 0 0 0,47-21 0 0 0,-219 92 0 0 0,207-88-7 0 0,1-1 0 0 0,-6 1 7 0 0,6-2 14 0 0,0 1 1 0 0,1 0-1 0 0,-1 1 0 0 0,2 1 1 0 0,-1 0-1 0 0,-9 7-14 0 0,23-14 371 0 0,1-1 117 0 0,0 0 21 0 0,-1 3-66 0 0,-1 7-294 0 0,2-9-148 0 0,1 0 0 0 0,-1 0 0 0 0,0 0-1 0 0,1-1 1 0 0,-1 1 0 0 0,1 0 0 0 0,-1 0 0 0 0,1 0-1 0 0,-1-1 1 0 0,1 1 0 0 0,0 0 0 0 0,-1-1 0 0 0,1 1-1 0 0,0 0 1 0 0,-1-1 0 0 0,1 1 0 0 0,0-1 0 0 0,0 1-1 0 0,0-1 1 0 0,0 1-1 0 0,1 0 1 0 0,1 0-1 0 0,0 0 1 0 0,0 0 0 0 0,0-1-1 0 0,0 1 1 0 0,0-1-1 0 0,0 1 0 0 0,7-1-1 0 0,-1 0 0 0 0,0 0 0 0 0,1-1 0 0 0,1 0 1 0 0,2-1 0 0 0,0 1 0 0 0,0 1 0 0 0,0 0 0 0 0,0 0 0 0 0,0 2 0 0 0,0 0 0 0 0,0 0 0 0 0,-1 1 0 0 0,1 0 0 0 0,-1 1 0 0 0,1 1 0 0 0,4 2 0 0 0,-5 0 0 0 0,1-1 0 0 0,-1 1 0 0 0,-1 1 0 0 0,0 0 0 0 0,0 1 0 0 0,-1 0 0 0 0,1 0 0 0 0,-2 1 0 0 0,2 3 0 0 0,-4-5 0 0 0,-1 1 0 0 0,0-1 0 0 0,-1 1 0 0 0,0 0 0 0 0,0 0 0 0 0,-1 1 0 0 0,0 0 0 0 0,-1-1 0 0 0,0 1 0 0 0,0 0 0 0 0,-1 1 0 0 0,0 5 0 0 0,-1-11 0 0 0,-1 0 0 0 0,0 1 0 0 0,0-1 0 0 0,-1 1 0 0 0,1-1 0 0 0,-1 0 0 0 0,0 1 0 0 0,0-1 0 0 0,-2 3 0 0 0,2-5 0 0 0,0 0 0 0 0,-1 0 0 0 0,0 0 0 0 0,1 0 0 0 0,-1-1 0 0 0,0 1 0 0 0,0 0 0 0 0,0-1 0 0 0,-1 0 0 0 0,1 1 0 0 0,-1-1 0 0 0,1 0 0 0 0,-1 0 0 0 0,0-1 0 0 0,-2 3 0 0 0,-18 6 401 0 0,-1-1 0 0 0,0-1 0 0 0,0 0-1 0 0,-24 2-400 0 0,-14 6 445 0 0,38-10-445 0 0,0-2 0 0 0,0 0 0 0 0,0-2 0 0 0,0 0 0 0 0,0-2 0 0 0,0-1 0 0 0,-1 0 0 0 0,1-2 0 0 0,0-1 0 0 0,1-1 0 0 0,-1-1 0 0 0,0-1 0 0 0,-5-5 0 0 0,16 5 0 0 0,2 1 0 0 0,3-2 0 0 0,4 0-64 0 0,4 8 58 0 0,0 0 0 0 0,0 0 0 0 0,0 0 1 0 0,0 0-1 0 0,0 0 0 0 0,0 0 0 0 0,0 0 0 0 0,0 0 0 0 0,0 0 0 0 0,0 0 0 0 0,0 0 0 0 0,0 0 0 0 0,0-1 0 0 0,0 1 0 0 0,0 0 1 0 0,0 0-1 0 0,0 0 0 0 0,0 0 0 0 0,0 0 0 0 0,0 0 0 0 0,0 0 0 0 0,0 0 0 0 0,0 0 0 0 0,0 0 0 0 0,0 0 0 0 0,0 0 0 0 0,0 0 1 0 0,0-1-1 0 0,0 1 0 0 0,0 0 0 0 0,0 0 0 0 0,0 0 0 0 0,0 0 0 0 0,0 0 0 0 0,0 0 0 0 0,0 0 0 0 0,0 0 0 0 0,0 0 0 0 0,0 0 0 0 0,0 0 1 0 0,0 0-1 0 0,1 0 0 0 0,-1 0 0 0 0,0 0 0 0 0,0 0 0 0 0,0 0 0 0 0,0 0 0 0 0,0 0 0 0 0,0 0 0 0 0,0 0 0 0 0,0 0 0 0 0,0 0 1 0 0,0 0-1 0 0,0 0 0 0 0,0 0 0 0 0,0 0 0 0 0,1 0 6 0 0,12-4-975 0 0,0 1 1 0 0,1 0-1 0 0,0 1 0 0 0,-1 0 1 0 0,1 1-1 0 0,7 1 975 0 0,0 0-1535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15663 0 0,'0'0'356'0'0,"0"0"50"0"0,0 0 20 0 0,0 0-42 0 0,-1 2-250 0 0,-42 47-120 0 0,41-46-12 0 0,0-1 0 0 0,0 0 0 0 0,0 1 0 0 0,-1-1 0 0 0,1 0 0 0 0,-1 0 0 0 0,1 0 0 0 0,-3 1-2 0 0,1-1-10 0 0,0 1 0 0 0,0 0 0 0 0,0 0 0 0 0,0 1-1 0 0,1-1 1 0 0,0 1 0 0 0,-1 0 0 0 0,1 0 10 0 0,2-3-343 0 0,1-1-133 0 0,0 0-1021 0 0,0 0-3962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5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11975 0 0,'0'0'267'0'0,"0"0"42"0"0,0 0 17 0 0,0 0-28 0 0,0 0-126 0 0,0 0 204 0 0,0 0 111 0 0,0 0 22 0 0,0 0-66 0 0,-1 2-294 0 0,0 2-134 0 0,0-3-15 0 0,1 1 0 0 0,-1-1 0 0 0,0 0 0 0 0,1 1 1 0 0,-1-1-1 0 0,0 1 0 0 0,0-1 0 0 0,0 0 0 0 0,0 0 0 0 0,0 0 0 0 0,-1 1 0 0 0,1-1 0 0 0,0 0 0 0 0,0 0 0 0 0,-1-1 0 0 0,0 2 0 0 0,-72 48 72 0 0,-77 64 1767 0 0,120-92-1702 0 0,-154 111-137 0 0,160-114 0 0 0,0 0 0 0 0,1 2 0 0 0,1 1 0 0 0,1 1 0 0 0,-16 21 0 0 0,31-31 0 0 0,7-8 0 0 0,1-3 0 0 0,-1 2 0 0 0,-1 2 0 0 0,0 1 0 0 0,1 0 0 0 0,0-1 0 0 0,1 1 0 0 0,-1 1 0 0 0,1-6 0 0 0,0 1 0 0 0,-1-1 0 0 0,1 1 0 0 0,0-1 0 0 0,0 1 0 0 0,0-1 0 0 0,1 0 0 0 0,-1 0 0 0 0,0 0 0 0 0,1 1 0 0 0,0-1 0 0 0,-1-1 0 0 0,1 1 0 0 0,2 2 0 0 0,5 3 114 0 0,0 0 0 0 0,1-1 0 0 0,-1 0-1 0 0,1 0 1 0 0,1-1 0 0 0,-1 0 0 0 0,1-1-1 0 0,0 0 1 0 0,0-1 0 0 0,0 0 0 0 0,0-1 0 0 0,0 0-1 0 0,1-1 1 0 0,-1 0 0 0 0,1-1 0 0 0,-1 0-1 0 0,1 0 1 0 0,0-2-114 0 0,49-2 0 0 0,-11 1 0 0 0,0-2 0 0 0,0-2 0 0 0,13-6 0 0 0,-15 2 0 0 0,-8 1 0 0 0,0-1 0 0 0,5-4 0 0 0,-33 10 0 0 0,1 0 0 0 0,-1-1 0 0 0,-1 0 0 0 0,1-1 0 0 0,-1-1 0 0 0,0 0 0 0 0,-1 0 0 0 0,7-7 0 0 0,1-4 0 0 0,0-1 0 0 0,-2-1 0 0 0,0 0 0 0 0,-1-1 0 0 0,1-4 0 0 0,-14 21 0 0 0,0 1 0 0 0,0-1 0 0 0,-1 1 0 0 0,1-1 0 0 0,-1 1 0 0 0,0-1 0 0 0,0 0 0 0 0,-1 0 0 0 0,1 0 0 0 0,-1 1 0 0 0,0-1 0 0 0,0 0 0 0 0,-1 0 0 0 0,0 0 0 0 0,1 1 0 0 0,-2-4 0 0 0,1 7 0 0 0,0-1 1 0 0,0 1-1 0 0,1 0 0 0 0,-1-1 0 0 0,0 1 1 0 0,0 0-1 0 0,0 0 0 0 0,0 0 0 0 0,-1 0 1 0 0,1 0-1 0 0,0 0 0 0 0,0 0 0 0 0,-1 0 0 0 0,1 0 1 0 0,0 1-1 0 0,-1-1 0 0 0,1 0 0 0 0,-1 1 1 0 0,1-1-1 0 0,-1 1 0 0 0,1 0 0 0 0,-1-1 1 0 0,1 1-1 0 0,-1 0 0 0 0,-5-1-14 0 0,1 1 0 0 0,0-1 0 0 0,-1 1 0 0 0,1 1 0 0 0,-2-1 14 0 0,-33 3-890 0 0,24-3 379 0 0,1 2 0 0 0,-16 2 511 0 0,18-1-6 0 0,-9 1 4 0 0,0 1 1 0 0,0 2-1 0 0,0 0 0 0 0,1 1 1 0 0,0 1-1 0 0,-7 5 2 0 0,20-9 0 0 0,0 1 0 0 0,1 0 0 0 0,0 0 0 0 0,0 0 0 0 0,-1 2 0 0 0,6-5 0 0 0,0 1 0 0 0,-1 0 0 0 0,1 0 0 0 0,1 0 0 0 0,-1 0 0 0 0,1 0 0 0 0,-1 1 0 0 0,1-1 0 0 0,0 1 0 0 0,1 0 0 0 0,-2 2 0 0 0,1 3 67 0 0,1-8-1 0 0,0 0 0 0 0,0 1 0 0 0,1-1 0 0 0,-1 0-1 0 0,1 0 1 0 0,-1 1 0 0 0,1-1 0 0 0,0 0 0 0 0,0 1 0 0 0,0-1 0 0 0,0 0-1 0 0,0 1 1 0 0,1-1 0 0 0,-1 0 0 0 0,1 1 0 0 0,0-1 0 0 0,-1 0 0 0 0,1 0-1 0 0,0 0 1 0 0,1 2-66 0 0,7 15 151 0 0,-8-16-307 0 0,-1-1 1 0 0,1 0-1 0 0,0 1 0 0 0,0-1 0 0 0,1 0 1 0 0,-1 0-1 0 0,0 0 0 0 0,1 0 0 0 0,-1 0 1 0 0,1 0-1 0 0,0 0 0 0 0,0 0 0 0 0,-1-1 1 0 0,1 1-1 0 0,2 0 156 0 0,17 9-1023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5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13823 0 0,'0'0'315'0'0,"0"0"45"0"0,0 0 21 0 0,0 0-49 0 0,-11 6 715 0 0,9-5-986 0 0,0 0 0 0 0,0 0 0 0 0,0 0 0 0 0,0 0 1 0 0,1 0-1 0 0,-1 1 0 0 0,0-1 0 0 0,0 0 0 0 0,1 1 0 0 0,-1 0 1 0 0,1-1-1 0 0,0 1 0 0 0,-1 0 0 0 0,0 1-61 0 0,-13 14 261 0 0,-2-2-261 0 0,12-9 0 0 0,-2-1 0 0 0,1 0 0 0 0,0 0 0 0 0,-1-1 0 0 0,-2 2 0 0 0,-4 2 132 0 0,0 0 0 0 0,0 1-1 0 0,1 0 1 0 0,1 1 0 0 0,-4 3-132 0 0,-52 59 1086 0 0,26-26-783 0 0,12-15-303 0 0,-19 27 0 0 0,25-29 0 0 0,-1-2 0 0 0,-1 0 0 0 0,-20 15 0 0 0,39-36 0 0 0,6-6 0 0 0,0 0 0 0 0,0 0 0 0 0,0 0 0 0 0,0 0 0 0 0,0 0 0 0 0,0 0 0 0 0,0 0 0 0 0,0 0 0 0 0,0 0 0 0 0,0 0 0 0 0,0 0 0 0 0,0 0 0 0 0,0 0 0 0 0,0 0 0 0 0,0 1 0 0 0,0-1 0 0 0,1 0 0 0 0,-1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0,-1 0 0 0 0,1 0 0 0 0,0 0 0 0 0,0 0 0 0 0,0 0 0 0 0,0 0 0 0 0,7-1 0 0 0,10-5 0 0 0,-15 5 0 0 0,40-12 2 0 0,1 1-1 0 0,0 2 0 0 0,0 1 1 0 0,27 0-2 0 0,-1 4-35 0 0,1 3 0 0 0,38 4 35 0 0,-101-1-637 0 0,1-1-1 0 0,-1 1 0 0 0,1 1 1 0 0,-1-1-1 0 0,3 2 638 0 0,-8-2-1473 0 0,-2-1-51 0 0,0 0-11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7 10135 0 0,'0'0'231'0'0,"0"0"29"0"0,0 0 19 0 0,0 0 37 0 0,0 0 125 0 0,-1-1 58 0 0,1 0-440 0 0,-1 1 1 0 0,1 0 0 0 0,0-1 0 0 0,0 1 0 0 0,0 0-1 0 0,-1-1 1 0 0,1 1 0 0 0,0 0 0 0 0,0 0-1 0 0,-1-1 1 0 0,1 1 0 0 0,0 0 0 0 0,0 0 0 0 0,-1 0-1 0 0,1 0 1 0 0,0-1 0 0 0,-1 1 0 0 0,1 0-1 0 0,0 0 1 0 0,-1 0 0 0 0,1 0 0 0 0,0 0 0 0 0,-1 0-1 0 0,1 0 1 0 0,-1 0 0 0 0,1 0 0 0 0,0 0-1 0 0,-1 0 1 0 0,1 0 0 0 0,0 0 0 0 0,-1 0 0 0 0,1 0-1 0 0,0 0 1 0 0,-1 0-60 0 0,-14 10 1200 0 0,9-4-856 0 0,0-1-1 0 0,0 2 1 0 0,1-1-1 0 0,0 1-343 0 0,-26 42 1345 0 0,3 1 0 0 0,-22 53-1345 0 0,19-39-34 0 0,-21 52 34 0 0,22-48 0 0 0,-22 37 0 0 0,32-66 12 0 0,16-28-115 0 0,-2 0 0 0 0,1 0-1 0 0,-2-1 1 0 0,-2 4 103 0 0,8-12-475 0 0,1-2-33 0 0,0 0-140 0 0,0 0-572 0 0,0 0-253 0 0,0 0-51 0 0,0 0-11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7:5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52 10135 0 0,'0'0'231'0'0,"3"0"29"0"0,17-3 149 0 0,-1-1 0 0 0,1 0 0 0 0,-1-2 0 0 0,0 0 0 0 0,13-6-409 0 0,-24 9 803 0 0,1 0 0 0 0,0 0 0 0 0,0 1 0 0 0,0 0 0 0 0,0 1-1 0 0,1-1 1 0 0,5 2-803 0 0,-14 0 516 0 0,-1 0-72 0 0,1 0-438 0 0,-1 0 0 0 0,1 0 0 0 0,-1 1 0 0 0,1-1-1 0 0,0 0 1 0 0,-1 0 0 0 0,1 1 0 0 0,-1-1 0 0 0,0 1 0 0 0,1-1 0 0 0,-1 0-1 0 0,1 1 1 0 0,-1-1 0 0 0,1 1 0 0 0,-1-1 0 0 0,0 1 0 0 0,0-1-1 0 0,1 1 1 0 0,-1-1 0 0 0,0 1 0 0 0,0-1 0 0 0,1 1 0 0 0,-1 0-1 0 0,0-1 1 0 0,0 1 0 0 0,0-1 0 0 0,0 1 0 0 0,0 0 0 0 0,0-1 0 0 0,0 1-1 0 0,0-1 1 0 0,0 1-6 0 0,0 1-1 0 0,0-1 0 0 0,0 0 0 0 0,-1 1 0 0 0,1-1-1 0 0,0 0 1 0 0,-1 1 0 0 0,1-1 0 0 0,-1 0 0 0 0,1 1 0 0 0,-1-1 0 0 0,0 0-1 0 0,0 0 1 0 0,1 0 1 0 0,-6 5 0 0 0,0-1 0 0 0,0-1 0 0 0,0 1 0 0 0,0-1 0 0 0,-1 0 0 0 0,1 0 0 0 0,-1-1 0 0 0,0 0 0 0 0,0 0 0 0 0,-6 1 0 0 0,-15 4 0 0 0,-1-1 0 0 0,-4-1 0 0 0,13-2 0 0 0,-2 0 0 0 0,-62 12 0 0 0,-37 0 0 0 0,94-14 0 0 0,1-1 0 0 0,0-1 0 0 0,0-1 0 0 0,-1-1 0 0 0,1-2 0 0 0,-22-6 0 0 0,43 9 0 0 0,3 1 0 0 0,1 0 0 0 0,-1-1 0 0 0,1 1 0 0 0,-1-1 0 0 0,1 1 0 0 0,-1-1 0 0 0,1 0 0 0 0,0 0 0 0 0,-1 0 0 0 0,1 1 0 0 0,0-1 0 0 0,0 0 0 0 0,-1-1 0 0 0,1 1 0 0 0,0 0 0 0 0,0 0 0 0 0,0 0 0 0 0,0-1 0 0 0,0 1 0 0 0,1 0 0 0 0,-1-1 0 0 0,0 1 0 0 0,0-2 0 0 0,0 1 0 0 0,0 1 0 0 0,0 0 0 0 0,1-1 0 0 0,-1 1 0 0 0,1 0 0 0 0,-1 0 0 0 0,1 0 0 0 0,-1-1 0 0 0,1 1 0 0 0,0 0 0 0 0,0-1 0 0 0,0 1 0 0 0,0 0 0 0 0,0 0 0 0 0,0-1 0 0 0,0 1 0 0 0,0 0 0 0 0,0-1 0 0 0,0 1 0 0 0,1 0 0 0 0,-1-1 0 0 0,1-1 0 0 0,0 1 0 0 0,0-1 0 0 0,0 1 0 0 0,0 0 0 0 0,1-1 0 0 0,-1 1 0 0 0,0 0 0 0 0,1 0 0 0 0,1-2 0 0 0,4-5 0 0 0,-62 53 0 0 0,-13 5 0 0 0,23-18 0 0 0,23-14 0 0 0,0 1 0 0 0,1 1 0 0 0,1 1 0 0 0,1 0 0 0 0,0 7 0 0 0,15-21 0 0 0,1-1 0 0 0,-1 1 0 0 0,-1-1 0 0 0,1 0 0 0 0,-2 1 0 0 0,0 3 0 0 0,6-8 0 0 0,0 0 0 0 0,0-1 0 0 0,0 1 0 0 0,0 0 0 0 0,1 0 0 0 0,-1-1 0 0 0,0 1 0 0 0,1 0 0 0 0,-1 0 0 0 0,0-1 0 0 0,1 1 0 0 0,-1 0 0 0 0,1-1 0 0 0,-1 1 0 0 0,1 0 0 0 0,-1-1 0 0 0,1 1 0 0 0,0-1 0 0 0,-1 1 0 0 0,1-1 0 0 0,0 1 0 0 0,-1-1 0 0 0,1 0 0 0 0,0 1 0 0 0,-1-1 0 0 0,1 0 0 0 0,0 1 0 0 0,0-1 0 0 0,0 0 0 0 0,-1 0 0 0 0,1 0 0 0 0,0 0 0 0 0,0 0 0 0 0,2 1 0 0 0,1 0 0 0 0,-1-1 0 0 0,0 0 0 0 0,1 1 0 0 0,-1-1 0 0 0,1-1 0 0 0,1 1 0 0 0,54-13 0 0 0,39-16 0 0 0,39-8 0 0 0,-112 30 0 0 0,-19 5 0 0 0,1 0 0 0 0,-1 1 0 0 0,0 0 0 0 0,1 0 0 0 0,-1 0 0 0 0,1 0 0 0 0,-1 1 0 0 0,1 0 0 0 0,-1 1 0 0 0,2 0 0 0 0,2 1 0 0 0,1 0 0 0 0,-1 1 0 0 0,0 1 0 0 0,0 0 0 0 0,0 0 0 0 0,0 1 0 0 0,4 3 0 0 0,-9-5 0 0 0,1 1 0 0 0,-1 1 0 0 0,1-1 0 0 0,-1 1 0 0 0,-1 0 0 0 0,1 0 0 0 0,-1 0 0 0 0,0 1 0 0 0,0 0 0 0 0,0 0 0 0 0,-1 0 0 0 0,1 1 0 0 0,4 9 0 0 0,2 0 0 0 0,0-1 0 0 0,1 0 0 0 0,5 4 0 0 0,15 22 0 0 0,-29-39 0 0 0,-1-1 0 0 0,0-1 0 0 0,-1 1 0 0 0,1 0 0 0 0,-1 0 0 0 0,1-1 0 0 0,-1 1 0 0 0,1 0 0 0 0,-1 0 0 0 0,1 0 0 0 0,-1 0 0 0 0,0 0 0 0 0,0 0 0 0 0,1-1 0 0 0,-1 1 0 0 0,0 0 0 0 0,0 0 0 0 0,1 1 22 0 0,0 0-1 0 0,-1 0 0 0 0,1-1 1 0 0,-1 1-1 0 0,1 0 0 0 0,-1 0 1 0 0,0 0-1 0 0,0 0 0 0 0,0 0 1 0 0,0-1-1 0 0,0 1 0 0 0,0 2-21 0 0,-1 0 187 0 0,1-2-104 0 0,-1 0 1 0 0,0 0-1 0 0,1 0 1 0 0,-1-1-1 0 0,0 1 1 0 0,0 0-1 0 0,0 0 1 0 0,0-1-1 0 0,0 1 1 0 0,-1 0-1 0 0,1-1 1 0 0,0 0-1 0 0,-1 1 1 0 0,1-1-84 0 0,-27 22 466 0 0,17-14-496 0 0,-12 10 30 0 0,0-1 0 0 0,0-1 0 0 0,-2-1 0 0 0,0-1 0 0 0,-1-2 0 0 0,-12 5 0 0 0,19-11 170 0 0,0 0-1 0 0,-1-2 0 0 0,0 0 0 0 0,0-1 1 0 0,-1-1-1 0 0,1-1 0 0 0,-1-1 1 0 0,1-1-1 0 0,-1 0 0 0 0,1-2 1 0 0,-1 0-1 0 0,-2-2-169 0 0,-23-4-48 0 0,-37 0 48 0 0,71 8-768 0 0,0 0 0 0 0,-1 1 1 0 0,1 0-1 0 0,0 1 0 0 0,-10 3 768 0 0,3-1-5117 0 0,18-3-1127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1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10135 0 0,'0'0'231'0'0,"0"0"29"0"0,0 0 19 0 0,0 0 37 0 0,0 0 125 0 0,-2 1 58 0 0,-2 0-411 0 0,-1 0 0 0 0,1 1 0 0 0,0-1 1 0 0,0 1-1 0 0,-1 0 0 0 0,1 1 0 0 0,1-1 0 0 0,-1 1 1 0 0,0 0-1 0 0,1 0 0 0 0,-1 0 0 0 0,1 0 1 0 0,0 0-1 0 0,0 1 0 0 0,0 0 0 0 0,0-1 0 0 0,-1 4-88 0 0,-7 11 533 0 0,1 1-1 0 0,0 1 1 0 0,-1 6-533 0 0,5-11 69 0 0,-6 11-69 0 0,-1-1 0 0 0,0-1 0 0 0,-2-1 0 0 0,-1 0 0 0 0,-16 18 0 0 0,-20 24 0 0 0,34-40 0 0 0,-1-2 0 0 0,-1 0 0 0 0,-12 10 0 0 0,12-14-126 0 0,8-8-125 0 0,0 0-1 0 0,0-1 0 0 0,-1 0 1 0 0,0-1-1 0 0,-7 3 252 0 0,13-10-340 0 0,-3 1-3321 0 0,10-3-90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1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40 306 11975 0 0,'-2'-1'267'0'0,"-35"-2"1214"0"0,52-3-317 0 0,-5 1-889 0 0,185-53 1330 0 0,-99 31 1035 0 0,77-10-2640 0 0,-65 20 18 0 0,47-10-20 0 0,128-42 2 0 0,-271 66-245 0 0,130-33 712 0 0,-105 29-7099 0 0,21 0 6632 0 0,-40 5-5614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1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62 13823 0 0,'3'-11'204'0'0,"-2"7"-105"0"0,0 0 0 0 0,0 0 1 0 0,0 1-1 0 0,1-1 1 0 0,-1 1-1 0 0,1-1 1 0 0,0 1-1 0 0,0 0 1 0 0,0 0-1 0 0,0 0 0 0 0,1 0 1 0 0,0 0-1 0 0,-1 0-99 0 0,-2 3 7 0 0,0 0 0 0 0,1-1 0 0 0,-1 1 0 0 0,0 0-1 0 0,0 0 1 0 0,0 0 0 0 0,0 0 0 0 0,0-1 0 0 0,1 1 0 0 0,-1 0-1 0 0,0 0 1 0 0,0 0 0 0 0,0 0 0 0 0,1 0 0 0 0,-1-1 0 0 0,0 1-1 0 0,0 0 1 0 0,0 0 0 0 0,1 0 0 0 0,-1 0 0 0 0,0 0 0 0 0,0 0-1 0 0,0 0 1 0 0,1 0 0 0 0,-1 0 0 0 0,0 0 0 0 0,0 0 0 0 0,1 0-1 0 0,-1 0 1 0 0,0 0 0 0 0,0 0 0 0 0,0 0 0 0 0,1 0 0 0 0,-1 0-1 0 0,0 0 1 0 0,0 0 0 0 0,0 1 0 0 0,1-1 0 0 0,-1 0 0 0 0,0 0-1 0 0,0 0 1 0 0,0 0 0 0 0,1 0 0 0 0,-1 1 0 0 0,0-1 0 0 0,0 0-1 0 0,0 0-5 0 0,6 15 705 0 0,-3 19 322 0 0,-5-7-1028 0 0,-2 0 0 0 0,0 0 0 0 0,-2-1 0 0 0,-1 0 0 0 0,-2 3 0 0 0,-12 33 0 0 0,-18 32 0 0 0,-2-7 0 0 0,-46 72 0 0 0,85-156 0 0 0,-19 34 0 0 0,-2-2 0 0 0,-1 0 0 0 0,-1-2 0 0 0,-20 18 0 0 0,30-35 0 0 0,-5 4 0 0 0,0 0 0 0 0,-6 11 0 0 0,18-22 0 0 0,8-9 0 0 0,0 0 0 0 0,0 1 0 0 0,0-1 0 0 0,0 0 0 0 0,-1 0 0 0 0,1 0 0 0 0,0 1 0 0 0,0-1 0 0 0,0 0 0 0 0,-1 0 0 0 0,1 0 0 0 0,0 0 0 0 0,0 0 0 0 0,-1 1 0 0 0,1-1 0 0 0,0 0 0 0 0,0 0 0 0 0,-1 0 0 0 0,1 0 0 0 0,0 0 0 0 0,-1 0 0 0 0,1 0 0 0 0,0 0 0 0 0,0 0 0 0 0,-1 0 0 0 0,1 0 0 0 0,0 0 0 0 0,-1 0 0 0 0,1-1 0 0 0,0 0 0 0 0,-1-1 0 0 0,1 1 0 0 0,0 0 0 0 0,0 0 0 0 0,0 0 0 0 0,-1 0 0 0 0,1 0 0 0 0,0 0 0 0 0,1 0 0 0 0,-1 0 0 0 0,0-1 0 0 0,0 1 0 0 0,0 0 0 0 0,1 0 0 0 0,-1 0 0 0 0,0 0 0 0 0,8-22 0 0 0,-2 13-26 0 0,0 1-1 0 0,0 0 1 0 0,1 0 0 0 0,0 1-1 0 0,1 0 1 0 0,0 0 0 0 0,0 1-1 0 0,1-1 27 0 0,16-16-190 0 0,-1 1-208 0 0,1 0 1 0 0,0 2-1 0 0,1 1 0 0 0,22-13 398 0 0,-5 7 0 0 0,-43 26 0 0 0,1 0-1 0 0,-1-1 0 0 0,1 1 0 0 0,-1 0 1 0 0,1-1-1 0 0,-1 1 0 0 0,1 0 1 0 0,0 0-1 0 0,-1 0 0 0 0,1 0 1 0 0,-1 0-1 0 0,1-1 0 0 0,-1 1 1 0 0,1 0-1 0 0,0 0 0 0 0,-1 0 0 0 0,1 1 1 0 0,-1-1-1 0 0,1 0 0 0 0,-1 0 1 0 0,1 0-1 0 0,0 0 0 0 0,0 1 1 0 0,0 2 80 0 0,0-2-42 0 0,-1-1-1 0 0,0 1 1 0 0,1 0-1 0 0,-1-1 1 0 0,0 1-1 0 0,1 0 1 0 0,-1 0-1 0 0,0-1 1 0 0,0 1-1 0 0,0 0 1 0 0,0 0-1 0 0,1-1 1 0 0,-1 1-1 0 0,0 0 1 0 0,-1 0-1 0 0,1-1 1 0 0,0 1-1 0 0,0 0-37 0 0,0 2 137 0 0,-1 24 45 0 0,0 0-1 0 0,-2-1 0 0 0,-1 1 1 0 0,-1-1-1 0 0,-7 18-181 0 0,5-12-192 0 0,1-13-486 0 0,-4 16-921 0 0,10-34-1968 0 0,0-1-1220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1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59 11975 0 0,'0'0'267'0'0,"0"0"42"0"0,-1 1 17 0 0,-1 3-297 0 0,1-1 0 0 0,0 1 1 0 0,0-1-1 0 0,1 1 0 0 0,-1 0 1 0 0,1-1-1 0 0,0 1 0 0 0,-1-1 1 0 0,2 1-1 0 0,-1 0 0 0 0,0-1 1 0 0,1 1-1 0 0,0 0 0 0 0,0 2-29 0 0,3 4 0 0 0,-2-8 42 0 0,-1-1-1 0 0,0 0 0 0 0,0 1 0 0 0,1-1 1 0 0,-1 0-1 0 0,0 0 0 0 0,1 0 1 0 0,-1 0-1 0 0,1 0 0 0 0,-1-1 0 0 0,1 1 1 0 0,0 0-1 0 0,-1-1 0 0 0,1 1 0 0 0,0-1 1 0 0,0 0-1 0 0,-1 1 0 0 0,1-1 1 0 0,0 0-1 0 0,0 0 0 0 0,-1 0 0 0 0,1 0 1 0 0,0-1-1 0 0,0 1 0 0 0,-1 0 1 0 0,1-1-1 0 0,0 1 0 0 0,0-1-41 0 0,7-2 437 0 0,1 0 1 0 0,-1-1-1 0 0,-1-1 1 0 0,7-2-438 0 0,-11 4 62 0 0,28-14 220 0 0,77-45 556 0 0,-104 59-838 0 0,-1 0 0 0 0,0 0 0 0 0,0-1 0 0 0,-1 0 0 0 0,1 1 0 0 0,0-3 0 0 0,-3 5 0 0 0,-1 1-1 0 0,0 0 0 0 0,-1 0 0 0 0,1 1 0 0 0,0-1 0 0 0,0 0 0 0 0,0 0 0 0 0,-1 0 0 0 0,1 0 1 0 0,0 0-1 0 0,0 0 0 0 0,0-1 0 0 0,-1 1 0 0 0,1 0 0 0 0,0 0 0 0 0,0 0 0 0 0,0 0 0 0 0,-1 0 0 0 0,1 0 0 0 0,0 0 0 0 0,0 0 0 0 0,0 0 0 0 0,0 0 0 0 0,-1-1 0 0 0,1 1 0 0 0,0 0 0 0 0,0 0 0 0 0,0 0 0 0 0,0 0 0 0 0,0-1 0 0 0,0 1 0 0 0,-1 0 0 0 0,1 0 0 0 0,0 0 0 0 0,0 0 0 0 0,0-1 0 0 0,0 1 0 0 0,0 0 0 0 0,0 0 0 0 0,0 0 0 0 0,0-1 1 0 0,0 1-1 0 0,0 0 0 0 0,0 0 0 0 0,0 0 0 0 0,0-1 0 0 0,0 1 0 0 0,0 0 0 0 0,0 0 0 0 0,0 0 0 0 0,0-1 0 0 0,0 1 0 0 0,0 0 0 0 0,0 0 0 0 0,0 0 0 0 0,1-1 0 0 0,-1 1 0 0 0,0 0 0 0 0,0 0 0 0 0,0 0 0 0 0,0 0 0 0 0,0-1 0 0 0,0 1 0 0 0,1 0 0 0 0,-1 0 0 0 0,0 0 0 0 0,0 0 1 0 0,-9-1-78 0 0,-1 2-1 0 0,1-1 1 0 0,-1 1 0 0 0,1 0-1 0 0,-1 1 1 0 0,1 0-1 0 0,0 1 1 0 0,-1 0 0 0 0,-3 2 78 0 0,-19 9-499 0 0,2 2 1 0 0,-2 2 498 0 0,-18 9-226 0 0,31-18 226 0 0,-23 12 0 0 0,2 1 0 0 0,0 2 0 0 0,29-16 0 0 0,0 0 0 0 0,0 0 0 0 0,1 2 0 0 0,0-1 0 0 0,0 1 0 0 0,1 0 0 0 0,0 1 0 0 0,-6 10 0 0 0,12-15 77 0 0,0 0-1 0 0,0 0 1 0 0,1 0 0 0 0,0 0-1 0 0,0 1 1 0 0,1-1 0 0 0,0 1-1 0 0,0-1 1 0 0,0 1-1 0 0,1-1 1 0 0,0 1 0 0 0,0-1-1 0 0,1 7-76 0 0,-1-9 48 0 0,1 0-1 0 0,0 0 1 0 0,0 1-1 0 0,0-1 0 0 0,0 0 1 0 0,1 0-1 0 0,-1 0 1 0 0,1 0-1 0 0,0-1 1 0 0,0 1-1 0 0,1 0 0 0 0,-1-1 1 0 0,1 1-1 0 0,0-1 1 0 0,0 0-1 0 0,0 0 1 0 0,0 0-1 0 0,0 0 0 0 0,1-1 1 0 0,-1 1-1 0 0,3 0-47 0 0,-2-1 0 0 0,0-1 0 0 0,1 1 0 0 0,-1-1 0 0 0,0-1 0 0 0,0 1 0 0 0,1-1 0 0 0,-1 1 0 0 0,0-1 0 0 0,1 0 0 0 0,-1-1 0 0 0,4 0 0 0 0,10-2 0 0 0,1-1 0 0 0,0-1 0 0 0,-14 4 0 0 0,32-9-1157 0 0,3-4-4630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1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559 295 8287 0 0,'0'0'191'0'0,"-5"2"444"0"0,12-2-521 0 0,-5 0 274 0 0,-2 0 110 0 0,0 0 12 0 0,0 0 2 0 0,0 0 0 0 0,0 0 0 0 0,0 0 0 0 0,0 0 0 0 0,9-16 1024 0 0,8-8-1056 0 0,1 1 1 0 0,7-7-481 0 0,-3 4 1135 0 0,8-13-1135 0 0,-23 29 94 0 0,-1 0-1 0 0,0 0 0 0 0,-1 0 1 0 0,-1-1-1 0 0,1 1 0 0 0,0-5-93 0 0,-4 12-8 0 0,-1 0 0 0 0,1-1-1 0 0,-1 1 1 0 0,1 0 0 0 0,-1-1-1 0 0,0 1 1 0 0,0 0 0 0 0,0 0-1 0 0,-1-1 1 0 0,1 1 0 0 0,-1-1 8 0 0,1 2-10 0 0,-1 1 0 0 0,1 0 0 0 0,-1 0 0 0 0,1 0 0 0 0,-1 0 0 0 0,1 0 0 0 0,-1-1 0 0 0,0 1 0 0 0,1 0 0 0 0,-1 0 0 0 0,0 0 0 0 0,0 1 0 0 0,0-1 0 0 0,0 0 0 0 0,0 0 0 0 0,0 0 0 0 0,0 1 0 0 0,0-1 0 0 0,0 0 0 0 0,0 1 0 0 0,0-1 0 0 0,0 1 0 0 0,-1-1 0 0 0,1 1 0 0 0,0 0 0 0 0,0 0 0 0 0,-1-1 0 0 0,1 1 0 0 0,0 0 0 0 0,0 0 0 0 0,-1 0 10 0 0,-16 1-129 0 0,0 1 0 0 0,0 0-1 0 0,0 2 1 0 0,0 0 0 0 0,0 1 0 0 0,1 0 0 0 0,-10 6 129 0 0,-26 12-687 0 0,-35 23 687 0 0,40-20 105 0 0,1 3-1 0 0,2 2 0 0 0,-28 25-104 0 0,49-35 94 0 0,0 1 0 0 0,1 2 0 0 0,1 0 0 0 0,1 1-1 0 0,1 1 1 0 0,-12 24-94 0 0,29-46 97 0 0,1-1-25 0 0,0 0 1 0 0,0 1 0 0 0,0-1 0 0 0,0 0 0 0 0,1 1 0 0 0,-1-1-1 0 0,1 1 1 0 0,0-1 0 0 0,0 1 0 0 0,0 0 0 0 0,1 0 0 0 0,-1-1-1 0 0,1 1 1 0 0,0 3-73 0 0,5 4 0 0 0,-3-10-1 0 0,0 0 0 0 0,-1 0-1 0 0,1 0 1 0 0,0 0 0 0 0,-1 0 0 0 0,1-1-1 0 0,0 1 1 0 0,0-1 0 0 0,-1 1-1 0 0,1-1 1 0 0,0 0 0 0 0,0 1 0 0 0,0-1-1 0 0,1 0 2 0 0,27-3 90 0 0,-7-3 346 0 0,-2-2 0 0 0,1 0 0 0 0,-1-1 0 0 0,3-3-436 0 0,3-1-202 0 0,26-14-576 0 0,-2-3 0 0 0,6-6 778 0 0,-53 34-2 0 0,18-14-939 0 0,-1 0 0 0 0,13-14 941 0 0,-34 30-2 0 0,0 0 0 0 0,0 0 1 0 0,0 0-1 0 0,0 0 0 0 0,0 0 0 0 0,0-1 1 0 0,0 1-1 0 0,0 0 0 0 0,0 0 1 0 0,0 0-1 0 0,0 0 0 0 0,0 0 1 0 0,1 0-1 0 0,-1 0 0 0 0,0 0 1 0 0,0 0-1 0 0,0 0 0 0 0,0 0 1 0 0,0 0-1 0 0,0 0 0 0 0,0 0 0 0 0,0 0 1 0 0,0 0-1 0 0,0-1 0 0 0,0 1 1 0 0,0 0-1 0 0,0 0 0 0 0,0 0 1 0 0,0 0-1 0 0,0 0 0 0 0,1 0 1 0 0,-1 0-1 0 0,0 0 0 0 0,0 0 1 0 0,0 0-1 0 0,0 0 0 0 0,0 0 1 0 0,0 0-1 0 0,0 0 0 0 0,0 0 0 0 0,0 0 1 0 0,0 0-1 0 0,0 0 0 0 0,0 0 1 0 0,1 0-1 0 0,-1 0 0 0 0,0 0 1 0 0,0 0-1 0 0,0 0 0 0 0,0 0 1 0 0,0 1-1 0 0,0-1 0 0 0,0 0 1 0 0,0 0-1 0 0,0 0 0 0 0,0 0 0 0 0,0 0 1 0 0,0 0-1 0 0,0 0 0 0 0,0 0 1 0 0,0 0-1 0 0,0 0 0 0 0,0 0 1 0 0,1 0-1 0 0,-1 0 0 0 0,0 0 2 0 0,-2 8-47 0 0,-6 7 40 0 0,0-5 7 0 0,1 0 0 0 0,6-6 0 0 0,-2 6 0 0 0,5 1 0 0 0,0-8-342 0 0,0 1 0 0 0,1-1 0 0 0,-1 1 0 0 0,1-1 0 0 0,0 0 0 0 0,-1 0 0 0 0,1 0 0 0 0,1 0 342 0 0,0-2-1521 0 0,8 1-14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1839 0 0,'0'0'9936'0'0,"1"-2"-9240"0"0,8-4-99 0 0,0 0-1 0 0,1 0 1 0 0,-1 1-1 0 0,1 0 0 0 0,0 0 1 0 0,0 1-1 0 0,14-3 1 0 0,-16 5-369 0 0,1 0 0 0 0,-1 0 1 0 0,1 1-1 0 0,0 0 1 0 0,-1 1-1 0 0,1 0 1 0 0,0 0-1 0 0,0 1 1 0 0,15 3-1 0 0,-11-1-200 0 0,1 0 1 0 0,0-1-1 0 0,-1-1 0 0 0,1 0 0 0 0,0-1 0 0 0,0-1 0 0 0,25-3 0 0 0,-8-3-1310 0 0,0-1-1 0 0,37-14 1 0 0,-50 15-193 0 0,-3 0-12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10135 0 0,'16'-16'323'0'0,"1"0"82"0"0,-1 0 1 0 0,3-7-406 0 0,-18 22 393 0 0,-1 1 106 0 0,0 0 11 0 0,0 0 2 0 0,0 0 0 0 0,0 0 0 0 0,0 0 0 0 0,-1 1 0 0 0,-6 8-399 0 0,2 0-1 0 0,-1-1 1 0 0,1 2-1 0 0,1-1 1 0 0,-1 1-1 0 0,2-1 1 0 0,-1 1-1 0 0,1 0 0 0 0,1 1 1 0 0,0-1-1 0 0,0 0 1 0 0,1 1-1 0 0,0-1 1 0 0,1 1-1 0 0,0-1 1 0 0,1 1-1 0 0,0-1 1 0 0,1 0-1 0 0,0 1 1 0 0,1-1-1 0 0,0 0 0 0 0,0 0 1 0 0,5 9-113 0 0,-7-17 70 0 0,0 0 0 0 0,1 0 0 0 0,-1 1 0 0 0,0-2 0 0 0,1 1 0 0 0,-1 0 0 0 0,1 0 0 0 0,0 0 0 0 0,0-1 0 0 0,0 1 0 0 0,0-1 0 0 0,0 1 0 0 0,0-1 0 0 0,0 0 0 0 0,0 0 0 0 0,0 0 0 0 0,1 0 0 0 0,-1 0 0 0 0,2 0-70 0 0,0-1 85 0 0,-1 1 0 0 0,1-1-1 0 0,0 0 1 0 0,0 0-1 0 0,-1 0 1 0 0,1-1-1 0 0,0 1 1 0 0,0-1-1 0 0,-1 0 1 0 0,1 0-1 0 0,-1 0 1 0 0,1-1-85 0 0,7-3 187 0 0,0-1 0 0 0,0 0-1 0 0,0 0 1 0 0,-1-1 0 0 0,0-1 0 0 0,-1 0 0 0 0,3-3-187 0 0,20-22 0 0 0,-20 19 0 0 0,1 2 0 0 0,4-5 0 0 0,12-12 21 0 0,-11 10-918 0 0,-7 9-215 0 0,0 1 1 0 0,1 0-1 0 0,4-2 1112 0 0,13-10-2258 0 0,-18 12-3201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1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29 556 11975 0 0,'0'0'547'0'0,"0"0"-11"0"0,-1 1-344 0 0,0 1-88 0 0,0-1 1 0 0,1 1-1 0 0,-1-1 0 0 0,0 0 0 0 0,0 0 1 0 0,0 1-1 0 0,0-1 0 0 0,0 0 1 0 0,0 0-1 0 0,0 0 0 0 0,0 0 1 0 0,0 0-1 0 0,-2 0-104 0 0,0 1 509 0 0,2-1 505 0 0,1-1-61 0 0,0 0-288 0 0,0 0-121 0 0,-1-2-28 0 0,0-2-251 0 0,-1 0 0 0 0,1 0 0 0 0,0 0 1 0 0,0 0-1 0 0,0 0 0 0 0,1-1 0 0 0,0 1 0 0 0,-1 0 0 0 0,2 0 0 0 0,-1-1 0 0 0,0 1 0 0 0,1 0 0 0 0,0 0 0 0 0,1-4-265 0 0,3-10 597 0 0,1-1-1 0 0,7-13-596 0 0,-4 11-216 0 0,7-15 45 0 0,1 1 1 0 0,2 1-1 0 0,2 1 0 0 0,1 0 1 0 0,3-1 170 0 0,-2 6-836 0 0,0 0 0 0 0,14-10 836 0 0,-23 24-466 0 0,2 0 1 0 0,0 2-1 0 0,0 0 0 0 0,1 0 1 0 0,3 0 465 0 0,-4 3-566 0 0,-2 1-527 0 0,1 1 0 0 0,7-3 1093 0 0,-17 8-335 0 0,-1 0-1 0 0,1 1 1 0 0,0 0-1 0 0,0 0 1 0 0,0 0-1 0 0,0 0 1 0 0,0 1-1 0 0,0 0 1 0 0,0 0-1 0 0,1 0 336 0 0,9 2-1024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1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268 145 13823 0 0,'0'0'315'0'0,"0"0"45"0"0,0 0 21 0 0,0 0-49 0 0,0 2-220 0 0,0-1-103 0 0,0-1 1 0 0,0 1-1 0 0,0-1 0 0 0,0 0 0 0 0,0 1 0 0 0,0-1 0 0 0,0 1 0 0 0,0-1 0 0 0,0 1 1 0 0,0-1-1 0 0,0 1 0 0 0,1-1 0 0 0,-1 0 0 0 0,0 1 0 0 0,0-1 0 0 0,0 1 1 0 0,1-1-1 0 0,-1 0 0 0 0,0 1 0 0 0,1-1 0 0 0,-1 0 0 0 0,0 1 0 0 0,1-1 1 0 0,-1 0-1 0 0,0 1 0 0 0,1-1 0 0 0,-1 0 0 0 0,0 0 0 0 0,1 0 0 0 0,-1 1 0 0 0,1-1 1 0 0,-1 0-1 0 0,1 0 0 0 0,-1 0 0 0 0,0 0 0 0 0,1 0 0 0 0,-1 0 0 0 0,1 0 1 0 0,-1 0-1 0 0,1 0 0 0 0,-1 0-9 0 0,1 0 73 0 0,5 1-2 0 0,-1 0-1 0 0,0 0 1 0 0,0-1 0 0 0,1 0-1 0 0,-1 0 1 0 0,0-1-1 0 0,0 1 1 0 0,1-1 0 0 0,2-1-71 0 0,8-2 375 0 0,0-2 1 0 0,6-3-376 0 0,15-4 217 0 0,-12 3-217 0 0,0-1 0 0 0,19-11 0 0 0,-4 2 0 0 0,-33 17 0 0 0,-1 0 0 0 0,1 0 0 0 0,-1-1 0 0 0,1 0 0 0 0,3-3 0 0 0,0-3-54 0 0,-9 5-123 0 0,-1 3 7 0 0,0 1 114 0 0,0 0-1 0 0,0 1 1 0 0,0-1-1 0 0,0 1 1 0 0,1-1 0 0 0,-1 0-1 0 0,0 1 1 0 0,0-1-1 0 0,0 0 1 0 0,0 1 0 0 0,-1-1-1 0 0,1 0 1 0 0,0 1 0 0 0,0-1-1 0 0,0 0 1 0 0,0 1-1 0 0,-1-1 1 0 0,1 1 0 0 0,0-1-1 0 0,0 0 1 0 0,-1 1 0 0 0,1-1-1 0 0,-1 1 1 0 0,1-1-1 0 0,0 1 1 0 0,-1-1 0 0 0,1 1-1 0 0,-1 0 1 0 0,1-1-1 0 0,-1 1 1 0 0,1-1 0 0 0,-1 1-1 0 0,0 0 1 0 0,1-1 0 0 0,-1 1-1 0 0,1 0 1 0 0,-1 0-1 0 0,0 0 1 0 0,1-1 0 0 0,-1 1-1 0 0,0 0 1 0 0,1 0 0 0 0,-1 0-1 0 0,0 0 1 0 0,1 0-1 0 0,-1 0 57 0 0,-3 0-307 0 0,-1 0-1 0 0,1 0 1 0 0,0 0-1 0 0,-1 1 1 0 0,1 0-1 0 0,-3 0 308 0 0,-17 7-233 0 0,1 1 0 0 0,0 1 0 0 0,0 1 0 0 0,1 0 0 0 0,-3 4 233 0 0,-22 11-59 0 0,12-8 59 0 0,-75 42 0 0 0,86-46 0 0 0,1 2 0 0 0,1 0 0 0 0,-12 12 0 0 0,17-12 1 0 0,-7 6 778 0 0,-16 18-779 0 0,34-32 230 0 0,0-1-1 0 0,0 1 0 0 0,0 1 0 0 0,1-1 0 0 0,0 1 0 0 0,1 0 0 0 0,-3 7-229 0 0,6-13 24 0 0,0-1-1 0 0,1 1 1 0 0,-1-1-1 0 0,1 1 1 0 0,-1-1-1 0 0,1 1 1 0 0,0-1-1 0 0,0 1 1 0 0,0-1-1 0 0,0 1 0 0 0,0-1 1 0 0,1 1-1 0 0,-1-1 1 0 0,1 1-1 0 0,0-1 1 0 0,0 1-1 0 0,0 1-23 0 0,1-1 50 0 0,0 0-1 0 0,0 0 1 0 0,1 0-1 0 0,-1 0 1 0 0,1 0 0 0 0,-1 0-1 0 0,1-1 1 0 0,0 1-1 0 0,0-1 1 0 0,0 0-1 0 0,1 1-49 0 0,5 2 86 0 0,1 0 0 0 0,-1-1 0 0 0,1 0 0 0 0,0 0 0 0 0,0-1 0 0 0,0 0 0 0 0,1-1 0 0 0,0 0-86 0 0,9 0-842 0 0,1-1-1 0 0,-1 0 1 0 0,0-2 0 0 0,0 0-1 0 0,1-1 843 0 0,27-5-4772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82 10135 0 0,'0'0'231'0'0,"0"0"29"0"0,0-2 19 0 0,3-5-41 0 0,1-7-180 0 0,-6 9-63 0 0,0 3 0 0 0,-3-18 5 0 0,5 18 23 0 0,0 1 0 0 0,-1 0 0 0 0,1-1 0 0 0,0 1 0 0 0,-1-1 0 0 0,1 1 0 0 0,-1 0 0 0 0,0-1 0 0 0,1 1 0 0 0,-1 0 0 0 0,0-1 0 0 0,0 1 0 0 0,0 0 0 0 0,0 0 0 0 0,0 0 0 0 0,0 0 0 0 0,0 0 0 0 0,0 0 0 0 0,0 0 0 0 0,0 0 0 0 0,0 1 0 0 0,-1-1 0 0 0,1 0 0 0 0,0 1 0 0 0,-1-1 0 0 0,0 0-23 0 0,-1 1 109 0 0,-1-1-1 0 0,1 1 1 0 0,0 0-1 0 0,0 0 0 0 0,0 0 1 0 0,0 0-1 0 0,-1 0 0 0 0,-1 1-108 0 0,5-1 15 0 0,-33 8 133 0 0,1 1-1 0 0,0 1 1 0 0,0 2 0 0 0,-21 11-148 0 0,49-21 17 0 0,-60 30 805 0 0,2 2-1 0 0,2 3 0 0 0,-16 14-821 0 0,57-38 327 0 0,1 1-1 0 0,0 0 0 0 0,1 1 1 0 0,0 1-1 0 0,-11 15-326 0 0,25-27 0 0 0,0 0 0 0 0,0 0 0 0 0,1 1 0 0 0,-1-1 0 0 0,1 1 0 0 0,0-1 0 0 0,0 1 0 0 0,0 2 0 0 0,2 4 0 0 0,1-10 26 0 0,0 0 0 0 0,0 0-1 0 0,0 0 1 0 0,0 1 0 0 0,0-1 0 0 0,0 0-1 0 0,0 0 1 0 0,0 0 0 0 0,1 0 0 0 0,-1-1-1 0 0,0 1 1 0 0,0 0 0 0 0,1 0 0 0 0,-1-1-1 0 0,1 1 1 0 0,-1-1 0 0 0,0 1 0 0 0,1-1-1 0 0,-1 0 1 0 0,1 0 0 0 0,-1 1 0 0 0,1-1-1 0 0,-1 0-25 0 0,7 0 212 0 0,-1 0 0 0 0,1 0 0 0 0,-1-1 0 0 0,2 0-212 0 0,22-5 195 0 0,0-1-1 0 0,-1-1 1 0 0,13-6-195 0 0,-2 0 24 0 0,-1 0-24 0 0,-1-2 0 0 0,21-13 0 0 0,25-11 0 0 0,-33 15 0 0 0,-52 25 0 0 0,0 0 0 0 0,1 0 0 0 0,-1 0 0 0 0,0-1 0 0 0,1 1 0 0 0,-1 0 0 0 0,0 0 0 0 0,1 0 0 0 0,-1 0 0 0 0,0 0 0 0 0,1-1 0 0 0,-1 1 0 0 0,0 0 0 0 0,1 0 0 0 0,-1 0 0 0 0,0 0 0 0 0,1 0 0 0 0,-1 0 0 0 0,0 0 0 0 0,1 0 0 0 0,-1 0 0 0 0,0 0 0 0 0,1 1 0 0 0,-1-1 0 0 0,0 0 0 0 0,1 0 0 0 0,-1 0 0 0 0,0 0 0 0 0,1 0 0 0 0,-1 1 0 0 0,0-1 0 0 0,0 0 0 0 0,1 0 0 0 0,-1 0 0 0 0,0 1 0 0 0,0-1 0 0 0,1 0 0 0 0,-1 1 0 0 0,0-1 0 0 0,0 0 0 0 0,1 1 0 0 0,-2 6 0 0 0,-1 4 0 0 0,0-1 0 0 0,-1 1 0 0 0,0 0 0 0 0,0-1 0 0 0,-2 1 0 0 0,-3 6 0 0 0,-7 22 0 0 0,8-21-11 0 0,4-11-1 0 0,0 0 0 0 0,0 0 0 0 0,1 0-1 0 0,0 1 1 0 0,0-1 0 0 0,1 1 0 0 0,0 0-1 0 0,0-1 1 0 0,1 1 0 0 0,0 0 12 0 0,0-7-106 0 0,1 0-1 0 0,-1 0 1 0 0,0 0 0 0 0,0 0-1 0 0,1 0 1 0 0,-1 0 0 0 0,1 0-1 0 0,-1 0 1 0 0,1 0 0 0 0,-1-1-1 0 0,1 1 1 0 0,-1 0 0 0 0,1 0 0 0 0,0-1-1 0 0,-1 1 1 0 0,1 0 0 0 0,0-1-1 0 0,0 1 1 0 0,0-1 0 0 0,-1 1-1 0 0,1-1 1 0 0,0 1 0 0 0,0-1-1 0 0,0 0 1 0 0,0 1 0 0 0,0-1-1 0 0,0 0 1 0 0,0 0 0 0 0,0 0 0 0 0,0 0-1 0 0,0 1 1 0 0,0-1 0 0 0,0 0-1 0 0,0-1 107 0 0,14 0-5796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109 666 10135 0 0,'-7'6'491'0'0,"5"-5"-440"0"0,0 0 1 0 0,0 1-1 0 0,1-1 1 0 0,-1 1-1 0 0,0-1 0 0 0,0 1 1 0 0,1 0-1 0 0,-1 0 1 0 0,1 0-1 0 0,-1 0 0 0 0,1 1-51 0 0,-2 0 0 0 0,-1 1 0 0 0,1-1 0 0 0,-1 0 0 0 0,1 0 0 0 0,-1-1 0 0 0,0 1 0 0 0,0-1 0 0 0,0 1 0 0 0,0-1 0 0 0,-1 0 0 0 0,1-1 0 0 0,-3 1 0 0 0,6-1 25 0 0,1-1-1 0 0,-1 0 0 0 0,0 0 1 0 0,0 0-1 0 0,1 0 0 0 0,-1 1 0 0 0,0-1 1 0 0,0 0-1 0 0,0-1 0 0 0,1 1 1 0 0,-1 0-1 0 0,0 0 0 0 0,0 0 1 0 0,0 0-1 0 0,1 0 0 0 0,-1-1 0 0 0,0 1 1 0 0,0 0-1 0 0,1-1 0 0 0,-1 1 1 0 0,0-1-1 0 0,1 1 0 0 0,-1-1 1 0 0,0 0-25 0 0,0 0 109 0 0,0 0 0 0 0,0 0 0 0 0,0-1 0 0 0,0 1 0 0 0,1-1 0 0 0,-1 1 0 0 0,1-1 0 0 0,-1 1 0 0 0,1-1 0 0 0,-1 1 0 0 0,1-1 0 0 0,0 0-109 0 0,-1-4 358 0 0,0 1 0 0 0,1-1 0 0 0,0 0 0 0 0,1 0 0 0 0,-1 0 0 0 0,2-3-358 0 0,10-39 839 0 0,1 0-1 0 0,3 0 0 0 0,3 1 1 0 0,1 2-1 0 0,24-41-838 0 0,-30 62-3 0 0,2 1-1 0 0,0 1 1 0 0,1 0 0 0 0,14-11 3 0 0,18-17-1371 0 0,15-8 1371 0 0,-45 43-582 0 0,1 0 0 0 0,0 2 0 0 0,1 0-1 0 0,0 1 1 0 0,1 1 0 0 0,16-5 582 0 0,-33 14-503 0 0,1 0 1 0 0,0 0-1 0 0,0 1 0 0 0,5-1 503 0 0,4 1-1024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13823 0 0,'0'0'315'0'0,"0"0"45"0"0,0 0 21 0 0,0 0-49 0 0,0 1-220 0 0,-1 11 59 0 0,0 0 0 0 0,-1 0 0 0 0,-1-1 0 0 0,1 1 0 0 0,-2-1 0 0 0,0 0 0 0 0,0 0 0 0 0,-1 0 0 0 0,0 0 0 0 0,-1-1 0 0 0,0 0 0 0 0,-4 4-171 0 0,-6 14 339 0 0,1 0 0 0 0,1 2-1 0 0,2 0 1 0 0,1 0 0 0 0,1 1-1 0 0,0 9-338 0 0,9-37 0 0 0,0 1-1 0 0,1-1 1 0 0,-1 1-1 0 0,1-1 1 0 0,0 1 0 0 0,0 2 0 0 0,1 1-183 0 0,-1-5-868 0 0,0-2-385 0 0,2-1-78 0 0,8-4-20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72 11975 0 0,'0'0'267'0'0,"0"0"42"0"0,0 0 17 0 0,0 0-28 0 0,-12-5-186 0 0,7 2 167 0 0,1 1 0 0 0,0-1 0 0 0,1 1 0 0 0,-1-1 0 0 0,0 0 0 0 0,1 0-1 0 0,-1-1 1 0 0,-2-2-279 0 0,-7-8 737 0 0,11 12-688 0 0,0 0 0 0 0,-1 0-1 0 0,0 0 1 0 0,1 0 0 0 0,-1 0-1 0 0,0 0 1 0 0,0 1 0 0 0,0-1 0 0 0,0 1-1 0 0,0 0 1 0 0,0 0 0 0 0,0 0-1 0 0,-1 0 1 0 0,1 1 0 0 0,0-1-1 0 0,0 1 1 0 0,-1 0 0 0 0,1 0-1 0 0,0 0 1 0 0,-1 0 0 0 0,1 1 0 0 0,0-1-1 0 0,-1 1-48 0 0,-16 4 0 0 0,0 0 0 0 0,0 1 0 0 0,0 0 0 0 0,1 2 0 0 0,0 0 0 0 0,1 2 0 0 0,0 0 0 0 0,0 1 0 0 0,1 0 0 0 0,-2 4 0 0 0,-6 7 74 0 0,1 1-1 0 0,1 1 0 0 0,1 2 1 0 0,2 0-1 0 0,-3 6-73 0 0,11-17 76 0 0,12-14 412 0 0,0-1 21 0 0,12-2 83 0 0,6-3-588 0 0,-1 0 1 0 0,0-1-1 0 0,0-1 0 0 0,-1-1-4 0 0,7-2-1 0 0,17-5 1 0 0,-27 11 0 0 0,0 1 0 0 0,11-1 0 0 0,-12 4 0 0 0,-11 1 0 0 0,0 0 0 0 0,0-1 0 0 0,-1 1 0 0 0,1 0 0 0 0,0-1 0 0 0,-1 1 0 0 0,1 0 0 0 0,0 0 0 0 0,-1-1 0 0 0,1 1 0 0 0,-1 0 0 0 0,0 0 0 0 0,1 0 0 0 0,-1 0 0 0 0,1 0 0 0 0,-1 0 0 0 0,0 0 0 0 0,0 0 0 0 0,0-1 0 0 0,0 1 0 0 0,1 0 0 0 0,-1 0 0 0 0,0 0 0 0 0,-1 0 0 0 0,1 0 0 0 0,0 0 0 0 0,0 0 0 0 0,0 0 0 0 0,0 0 0 0 0,-1 0 0 0 0,1 0 0 0 0,-1 0 0 0 0,1 0 0 0 0,-1 0 0 0 0,-2 7 0 0 0,0 0 0 0 0,-1 0 0 0 0,-5 6 0 0 0,2-1 0 0 0,-19 37-16 0 0,3 2 0 0 0,1 0 0 0 0,3 1 0 0 0,-1 13 16 0 0,-61 216-1387 0 0,33-123 846 0 0,40-133 785 0 0,-1 0 0 0 0,-1 0 0 0 0,-1-1 0 0 0,-11 17-244 0 0,17-33 72 0 0,0 0-1 0 0,-1-1 1 0 0,0 0-1 0 0,0 0 0 0 0,-1 0 1 0 0,0-1-1 0 0,-1 0 1 0 0,1 0-1 0 0,-1-1 0 0 0,-1 0 1 0 0,1-1-1 0 0,-1 0 1 0 0,0 0-1 0 0,-2 1-71 0 0,0-3 16 0 0,10-2-42 0 0,1-1-1 0 0,-1 0 1 0 0,1 0 0 0 0,-1 0-1 0 0,1 1 1 0 0,-1-1 0 0 0,1 0-1 0 0,-1 0 1 0 0,1 0 0 0 0,-1 0-1 0 0,1 0 1 0 0,-1 0 0 0 0,0 0-1 0 0,1 0 1 0 0,-1 0 0 0 0,1 0-1 0 0,-1 0 1 0 0,1-1 0 0 0,-1 1-1 0 0,1 0 1 0 0,-1 0-1 0 0,1 0 1 0 0,-1-1 0 0 0,1 1-1 0 0,-1 0 1 0 0,1-1 0 0 0,-1 1-1 0 0,1 0 1 0 0,0-1 0 0 0,-1 1 26 0 0,0-10-865 0 0,1 9 738 0 0,4-14-884 0 0,5-4-12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11975 0 0,'0'0'547'0'0,"1"-1"-11"0"0,-1 1-533 0 0,1 0 0 0 0,-1 0 1 0 0,0 0-1 0 0,0 0 0 0 0,0 0 1 0 0,1 0-1 0 0,-1 0 0 0 0,0 0 0 0 0,0 0 1 0 0,0 0-1 0 0,1 0 0 0 0,-1 0 0 0 0,0 0 1 0 0,0 0-1 0 0,1 0 0 0 0,-1 0 0 0 0,0 0 1 0 0,0 1-1 0 0,0-1 0 0 0,0 0 1 0 0,1 0-1 0 0,-1 0 0 0 0,0 0 0 0 0,0 0 1 0 0,0 0-1 0 0,0 1 0 0 0,1-1 0 0 0,-1 0 1 0 0,0 0-1 0 0,0 0 0 0 0,0 0 0 0 0,0 1 1 0 0,0-1-1 0 0,0 0 0 0 0,0 0 1 0 0,1 0-1 0 0,-1 1 0 0 0,0-1 0 0 0,0 0 1 0 0,0 0-1 0 0,0 0 0 0 0,0 1 0 0 0,0-1 1 0 0,0 0-1 0 0,0 0 0 0 0,0 0 0 0 0,0 1 1 0 0,0-1-1 0 0,0 0 0 0 0,0 0 1 0 0,0 0-1 0 0,-1 1 0 0 0,1-1 0 0 0,0 0 1 0 0,0 0-1 0 0,0 0 0 0 0,0 1 0 0 0,0-1 1 0 0,0 0-1 0 0,0 0 0 0 0,-1 0 0 0 0,1 0-3 0 0,0 1 11 0 0,-3 9-11 0 0,-1 1 0 0 0,0-1 0 0 0,0 0 0 0 0,-6 8 0 0 0,-5 11 0 0 0,-44 101 470 0 0,-7-2-1 0 0,-25 32-469 0 0,58-106 1101 0 0,-21 47-1101 0 0,29-53 20 0 0,-5 4-20 0 0,-19 36-4 0 0,7-11 4 0 0,19-35 0 0 0,-11 27 0 0 0,29-59 0 0 0,52-75 0 0 0,-8 6-405 0 0,-26 37 91 0 0,0 1 0 0 0,2 0 0 0 0,1 2 0 0 0,0-1-1 0 0,14-10 315 0 0,10-2-50 0 0,-36 29 151 0 0,0 0 0 0 0,0 1 0 0 0,1-1 0 0 0,-1 1 1 0 0,1 0-1 0 0,-1 1 0 0 0,1-1 0 0 0,0 1 0 0 0,0 0-101 0 0,-4 1 66 0 0,0 1-1 0 0,0-1 1 0 0,1 1 0 0 0,-1 0-1 0 0,0-1 1 0 0,0 1-1 0 0,0 0 1 0 0,0 0 0 0 0,0-1-1 0 0,0 1 1 0 0,0 0-1 0 0,0 0 1 0 0,0 0 0 0 0,0 0-1 0 0,0 0 1 0 0,0 2-66 0 0,0-2 50 0 0,1 2-36 0 0,1 1 1 0 0,-1-1-1 0 0,-1 1 0 0 0,1-1 0 0 0,0 1 1 0 0,-1 0-1 0 0,0-1 0 0 0,0 1 0 0 0,0 1-14 0 0,6 37 815 0 0,-5-25-302 0 0,5 59 95 0 0,-7-72-597 0 0,0 0 1 0 0,0 1-1 0 0,0-1 0 0 0,0 0 0 0 0,-1 1 0 0 0,-1 2-11 0 0,1-3-42 0 0,1 0 0 0 0,-1 0 0 0 0,1 1 0 0 0,-1-1 0 0 0,1 0 0 0 0,0 0 0 0 0,1 0 0 0 0,-1 2 42 0 0,3 1-777 0 0,-1 6-3787 0 0,-2-13 2518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18 15663 0 0,'11'-15'356'0'0,"-8"12"50"0"0,-3 3 20 0 0,0 0-42 0 0,-1 1-377 0 0,0-1 0 0 0,0 0-1 0 0,-1 0 1 0 0,1 1 0 0 0,0-1-1 0 0,0 0 1 0 0,0 1 0 0 0,1-1 0 0 0,-1 1-1 0 0,0-1 1 0 0,0 1 0 0 0,0 0-1 0 0,0-1 1 0 0,0 1 0 0 0,1 0 0 0 0,-1 0-1 0 0,0-1 1 0 0,0 1 0 0 0,1 0-7 0 0,-14 21 22 0 0,8-12-24 0 0,-18 31 2 0 0,2 2 0 0 0,2 0 0 0 0,1 1 0 0 0,2 2 0 0 0,-12 28 0 0 0,-23 46 0 0 0,-6-2 0 0 0,-5-2 0 0 0,54-101 0 0 0,-35 63 0 0 0,-16 41 0 0 0,42-71-145 0 0,12-31-133 0 0,0-1-1 0 0,-2 1 1 0 0,0-1 0 0 0,-1 1 278 0 0,-13 25-2952 0 0,20-37 1418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25 210 17503 0 0,'-23'-2'858'0'0,"21"2"-378"0"0,2 0-59 0 0,0 0-204 0 0,1 1-167 0 0,-1-1-1 0 0,0 0 0 0 0,1 1 1 0 0,-1-1-1 0 0,0 0 1 0 0,1 1-1 0 0,-1-1 1 0 0,0 0-1 0 0,1 1 0 0 0,-1-1 1 0 0,1 0-1 0 0,-1 0 1 0 0,1 1-1 0 0,-1-1 1 0 0,1 0-1 0 0,-1 0 0 0 0,0 0 1 0 0,1 0-1 0 0,-1 0 1 0 0,1 0-1 0 0,-1 0 1 0 0,1 0-1 0 0,-1 0 0 0 0,1 0 1 0 0,-1 0-1 0 0,1 0 1 0 0,-1 0-1 0 0,1 0 1 0 0,0 0-50 0 0,21-2 592 0 0,-18 1-642 0 0,84-12 2240 0 0,72-20-2190 0 0,-140 29-126 0 0,202-51-87 0 0,23-5-5258 0 0,-128 30 1450 0 0,-52 16 1974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11975 0 0,'-2'0'267'0'0,"-10"2"-14"0"0,0-1-1 0 0,0 2 1 0 0,0 0 0 0 0,-5 2-253 0 0,-1 0 24 0 0,-2 1 81 0 0,0 1 0 0 0,0 1 0 0 0,1 1 0 0 0,0 1 0 0 0,-14 9-105 0 0,-25 20 1414 0 0,-3 6-1414 0 0,41-30 95 0 0,-5 4-85 0 0,1 1 0 0 0,-8 10-10 0 0,23-22 0 0 0,1 1-1 0 0,1 1 1 0 0,-1-1-1 0 0,1 1 0 0 0,1 1 1 0 0,0-1-1 0 0,-2 7 1 0 0,7-16 3 0 0,1 0 0 0 0,0-1 0 0 0,-1 1-1 0 0,1 0 1 0 0,0-1 0 0 0,-1 1 0 0 0,1 0 0 0 0,0 0-1 0 0,0-1 1 0 0,0 1 0 0 0,-1 0 0 0 0,1 0 0 0 0,0-1-1 0 0,0 1 1 0 0,0 0 0 0 0,0 0 0 0 0,1-1 0 0 0,-1 1-1 0 0,0 0 1 0 0,0 0 0 0 0,0-1 0 0 0,1 1 0 0 0,-1 0 0 0 0,0 0-1 0 0,1-1 1 0 0,-1 1 0 0 0,0 0 0 0 0,1-1 0 0 0,-1 1-1 0 0,1-1 1 0 0,-1 1 0 0 0,1-1 0 0 0,0 1-3 0 0,0 0 29 0 0,0 0 1 0 0,1-1-1 0 0,-1 1 1 0 0,1-1-1 0 0,-1 1 1 0 0,1-1-1 0 0,-1 1 1 0 0,1-1-1 0 0,0 0 1 0 0,0 0-30 0 0,-1 0 55 0 0,8 0 180 0 0,0 0 0 0 0,0-1 1 0 0,0 0-1 0 0,-1-1 0 0 0,1 0 0 0 0,0 0 1 0 0,1-1-236 0 0,12-3 374 0 0,10-3-47 0 0,0 0-1 0 0,-1-2 0 0 0,0-2 1 0 0,-1-1-1 0 0,24-14-326 0 0,-43 21 0 0 0,0 1 0 0 0,0-1 0 0 0,0 0 0 0 0,-1-1 0 0 0,0 0 0 0 0,-1 0 0 0 0,1-2 0 0 0,-3 3 0 0 0,-5 5 0 0 0,0 1 0 0 0,0-1 0 0 0,0 0 0 0 0,-1 0 0 0 0,1 0 0 0 0,-1 0 0 0 0,1 0 0 0 0,-1-1 0 0 0,0 1 0 0 0,0-1 0 0 0,0 1 0 0 0,-1-1 0 0 0,1 1 0 0 0,-1-1 0 0 0,0 1 0 0 0,0-1 0 0 0,0 1 0 0 0,0-1 0 0 0,0 1 0 0 0,-1 0 0 0 0,1-1 0 0 0,-1 1 0 0 0,0-1 0 0 0,0 1 0 0 0,1 0 0 0 0,-2-2 0 0 0,1 2-49 0 0,0 0 0 0 0,0 1 0 0 0,1-1 0 0 0,-1 1 0 0 0,0 0 1 0 0,0-1-1 0 0,0 1 0 0 0,-1 0 0 0 0,1-1 0 0 0,0 1 0 0 0,0 0 0 0 0,-1 0 0 0 0,1 0 0 0 0,-1 0 0 0 0,1 0 0 0 0,-2 0 49 0 0,-1-1-428 0 0,0 1 1 0 0,-1 0-1 0 0,1 0 1 0 0,-1 0-1 0 0,-1 0 428 0 0,-14-3-1919 0 0,13 1 895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10135 0 0,'0'0'231'0'0,"0"0"29"0"0,0 2 19 0 0,-5 23-103 0 0,-1-2 0 0 0,-7 18-176 0 0,3-11 405 0 0,-38 120 1628 0 0,32-101-1050 0 0,-9 13-983 0 0,-13 42 649 0 0,16-37-649 0 0,-3-2 0 0 0,-2-1 0 0 0,-4-2 0 0 0,-15 22 0 0 0,-60 113 72 0 0,106-196 299 0 0,0-1 117 0 0,0 0 21 0 0,0 0-66 0 0,4-14-420 0 0,0 1 0 0 0,2-1 0 0 0,-1 1 1 0 0,2 0-1 0 0,0 1 0 0 0,5-8-23 0 0,15-18 571 0 0,14-13-571 0 0,-16 19 895 0 0,-9 13-1125 0 0,1 0-1 0 0,0 0 0 0 0,2 2 1 0 0,0 0-1 0 0,1 1 0 0 0,20-12 231 0 0,-37 26 0 0 0,-1 1 0 0 0,1-1 0 0 0,-1 1 0 0 0,1 0 0 0 0,-1 0 0 0 0,1 0 0 0 0,0 0 0 0 0,-1 0 0 0 0,1 1 0 0 0,0 0 0 0 0,0-1 0 0 0,-1 1 0 0 0,1 0 0 0 0,0 0 0 0 0,0 0 0 0 0,0 0 0 0 0,-1 1 0 0 0,1-1 0 0 0,0 1 0 0 0,0 0 0 0 0,-1 0 0 0 0,1 0 0 0 0,-1 0 0 0 0,1 0 0 0 0,-1 0 0 0 0,1 1 0 0 0,-1-1 0 0 0,0 1 0 0 0,1 0 0 0 0,-1 0 0 0 0,1 1 0 0 0,18 26 0 0 0,-1 2 0 0 0,-1 0 0 0 0,-2 1 0 0 0,-1 0 0 0 0,3 13 0 0 0,-14-32 0 0 0,-1 4-13 0 0,-5-11 26 0 0,-1-3 51 0 0,2-1 14 0 0,-1 0 0 0 0,0 0 0 0 0,0 1 0 0 0,0-1 0 0 0,0 0 0 0 0,0 0-1 0 0,0 0 1 0 0,-1-1 0 0 0,1 1 0 0 0,-1 0 0 0 0,1 0 0 0 0,-1-1 0 0 0,0 1 0 0 0,1-1-1 0 0,-2 1-77 0 0,-33 19 729 0 0,22-13-714 0 0,-46 22-7 0 0,-2-2-1 0 0,-37 10-7 0 0,56-22 1 0 0,-102 34-1 0 0,138-48-208 0 0,1 0-1 0 0,0-1 0 0 0,-1 0 1 0 0,0 0-1 0 0,1-1 0 0 0,-6 1 209 0 0,12-1-20 0 0,0 0-1 0 0,0 0 1 0 0,0 0-1 0 0,0 0 1 0 0,0 0-1 0 0,0 0 1 0 0,0 0-1 0 0,1-1 1 0 0,-1 1-1 0 0,0 0 1 0 0,0 0-1 0 0,0 0 1 0 0,0 0-1 0 0,0 0 1 0 0,0 0-1 0 0,0 0 1 0 0,0 0-1 0 0,0 0 0 0 0,0 0 1 0 0,0 0-1 0 0,0 0 1 0 0,0 0-1 0 0,0 0 1 0 0,0 0-1 0 0,0 0 1 0 0,0 0-1 0 0,0 0 1 0 0,0-1-1 0 0,0 1 1 0 0,1 0-1 0 0,-1 0 1 0 0,0 0-1 0 0,0 0 1 0 0,0 0-1 0 0,0 0 1 0 0,0 0-1 0 0,0 0 1 0 0,0 0-1 0 0,0 0 1 0 0,-1 0-1 0 0,1 0 1 0 0,0-1-1 0 0,0 1 1 0 0,0 0-1 0 0,0 0 1 0 0,0 0-1 0 0,0 0 1 0 0,0 0-1 0 0,0 0 1 0 0,0 0-1 0 0,0 0 1 0 0,0 0-1 0 0,0 0 1 0 0,0 0-1 0 0,0 0 0 0 0,0 0 1 0 0,0 0-1 0 0,0 0 1 0 0,0 0-1 0 0,0 0 1 0 0,0 0-1 0 0,0-1 1 0 0,-1 1-1 0 0,1 0 1 0 0,0 0-1 0 0,0 0 1 0 0,0 0-1 0 0,0 0 1 0 0,0 0-1 0 0,0 0 21 0 0,10-17-1514 0 0,12-8-20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788 700 11975 0 0,'0'0'267'0'0,"-1"1"42"0"0,-3 17 326 0 0,-3 20-553 0 0,7-36 30 0 0,0 1-1 0 0,0-1 1 0 0,0 1 0 0 0,0 0-1 0 0,0-1 1 0 0,1 1 0 0 0,-1-1-1 0 0,1 1 1 0 0,0-1-1 0 0,0 1 1 0 0,0-1 0 0 0,0 0-1 0 0,0 1-111 0 0,0-1 443 0 0,10-2-278 0 0,-7 0-111 0 0,0-1-1 0 0,0 0 0 0 0,-1-1 1 0 0,1 1-1 0 0,0 0 1 0 0,-1-1-1 0 0,1 0 0 0 0,-1 0 1 0 0,1 0-1 0 0,-1-1 1 0 0,0 1-1 0 0,0-1 0 0 0,0 1 1 0 0,2-3-54 0 0,7-8 553 0 0,-1 0 0 0 0,7-11-553 0 0,-12 17 98 0 0,14-24 112 0 0,0-1 0 0 0,-2-1 0 0 0,-1 0-1 0 0,-2-1 1 0 0,-1-1 0 0 0,0-6-210 0 0,0-2-516 0 0,-3 0 1 0 0,3-17 515 0 0,-11 40-87 0 0,0 0 1 0 0,-2 0 0 0 0,0-1-1 0 0,-1 1 1 0 0,-1 0 0 0 0,-2-10 86 0 0,-1 6-202 0 0,2 2-238 0 0,-2 1 1 0 0,-2-6 439 0 0,4 21-58 0 0,0 0-1 0 0,0 0 1 0 0,-1 0 0 0 0,1 0-1 0 0,-1 0 1 0 0,-1 1 0 0 0,1-1 0 0 0,-1 1-1 0 0,-4-4 59 0 0,6 7-4 0 0,0 0-1 0 0,0 1 1 0 0,0-1 0 0 0,0 1-1 0 0,-1 0 1 0 0,1-1 0 0 0,0 1-1 0 0,-1 0 1 0 0,1 0-1 0 0,-1 1 1 0 0,1-1 0 0 0,-1 1-1 0 0,0-1 1 0 0,1 1-1 0 0,-1 0 1 0 0,0 0 0 0 0,1 0-1 0 0,-1 0 1 0 0,1 0-1 0 0,-1 0 1 0 0,0 1 0 0 0,1 0-1 0 0,-1-1 1 0 0,-1 2 4 0 0,-4 0-48 0 0,0 2 0 0 0,0-1-1 0 0,0 1 1 0 0,0 0 0 0 0,1 0 0 0 0,-1 1 0 0 0,1 0 48 0 0,-17 14 9 0 0,2 1 1 0 0,0 0 0 0 0,1 2-1 0 0,2 0 1 0 0,0 1 0 0 0,1 2-1 0 0,1-1 1 0 0,-9 21-10 0 0,-4 14 103 0 0,2 2 0 0 0,3 1 0 0 0,-5 24-103 0 0,12-31 11 0 0,-16 48 421 0 0,-40 81-432 0 0,11-29 948 0 0,3-9-291 0 0,39-100-657 0 0,3-6 0 0 0,-1-1 0 0 0,-16 23 0 0 0,12-27-537 0 0,-1-1-1 0 0,-2-1 0 0 0,-2-2 1 0 0,0 0-1 0 0,-27 20 538 0 0,27-28-1514 0 0,1-1-20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94 17503 0 0,'0'0'399'0'0,"0"0"60"0"0,0 0 21 0 0,0 0-59 0 0,-9 3-260 0 0,9-3-161 0 0,-1 0 0 0 0,1 0 0 0 0,0 0 0 0 0,0 0 0 0 0,-1 0 0 0 0,1 0 0 0 0,0 0 0 0 0,0 0 0 0 0,-1 0 0 0 0,1 0 0 0 0,0 0 0 0 0,0 0 0 0 0,-1 1 0 0 0,1-1 0 0 0,0 0 0 0 0,0 0 0 0 0,0 0 0 0 0,-1 1 0 0 0,1-1 0 0 0,0 0 0 0 0,0 0 0 0 0,0 0 0 0 0,0 1 0 0 0,0-1 0 0 0,-1 0 0 0 0,1 0 0 0 0,0 1 0 0 0,0-1 0 0 0,0 0 0 0 0,0 0 0 0 0,0 1 0 0 0,0-1 0 0 0,0 0 0 0 0,0 0 0 0 0,0 1 0 0 0,0-1 0 0 0,0 0 0 0 0,0 0 0 0 0,0 1 0 0 0,0-1 0 0 0,0 0 0 0 0,0 0 0 0 0,0 1 0 0 0,0-1 0 0 0,1 0 0 0 0,-1 0 0 0 0,0 1 0 0 0,0-1 0 0 0,0 0 0 0 0,0 0 0 0 0,0 0 0 0 0,1 1 0 0 0,-1-1 0 0 0,0 0 0 0 0,0 0 0 0 0,0 0 0 0 0,1 0 0 0 0,-1 1 0 0 0,0-1 0 0 0,0 0 0 0 0,0 0 0 0 0,1 0 0 0 0,-1 0 0 0 0,0 0 0 0 0,3 3 0 0 0,0-1 0 0 0,1 0 0 0 0,-1 0 0 0 0,0 0 0 0 0,0 0 0 0 0,1 0 0 0 0,0-1 0 0 0,-1 0 0 0 0,1 0 0 0 0,-1 0 0 0 0,1 0 0 0 0,0 0 0 0 0,2 0 0 0 0,7 0 0 0 0,1 0 0 0 0,0-1 0 0 0,1-1 0 0 0,11-1 416 0 0,1-1 0 0 0,-1-1-1 0 0,0-1 1 0 0,3-2-416 0 0,100-35 441 0 0,-23 7-497 0 0,-71 26-827 0 0,18-2 883 0 0,7 2-4241 0 0,-36 6-1899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13823 0 0,'0'0'315'0'0,"0"0"45"0"0,0 0 21 0 0,0 0-49 0 0,0 1-220 0 0,2 17-74 0 0,-2-17-85 0 0,1 0 0 0 0,-1 0 0 0 0,0 0 0 0 0,0 0 0 0 0,0 0 0 0 0,0 0 0 0 0,0 1 0 0 0,0-1 0 0 0,0 0 0 0 0,0 0 0 0 0,0 0-1 0 0,0 0 1 0 0,-1 0 0 0 0,1 0 0 0 0,-1 1 47 0 0,-4 7-3538 0 0,-2-2-1236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11975 0 0,'0'0'267'0'0,"0"0"42"0"0,0 0 17 0 0,0 0-28 0 0,0 0-126 0 0,0 0 204 0 0,0 0 111 0 0,0 0 22 0 0,0 0 3 0 0,0 0 0 0 0,0 2 0 0 0,0-1-456 0 0,0 0 1 0 0,-1 0-1 0 0,1 0 0 0 0,0-1 0 0 0,0 1 0 0 0,0 0 0 0 0,0 0 1 0 0,-1 0-1 0 0,1-1 0 0 0,0 1 0 0 0,-1 0 0 0 0,1 0 0 0 0,-1-1 0 0 0,1 1 1 0 0,-1 0-1 0 0,1-1 0 0 0,-1 1-56 0 0,-5 2 149 0 0,0-2-61 0 0,5 0 283 0 0,-2 3-224 0 0,0 0-1 0 0,0 0 1 0 0,1 0-1 0 0,0 1 1 0 0,-1-1 0 0 0,2 1-1 0 0,-1-1 1 0 0,0 1-1 0 0,1 0 1 0 0,0 0 0 0 0,0 1-147 0 0,-9 26-8 0 0,-14 25 8 0 0,-4-1 0 0 0,-1-1 0 0 0,-3-2 0 0 0,-31 39 0 0 0,-38 50 0 0 0,78-107 13 0 0,-3 8-159 0 0,25-41-550 0 0,1-2-257 0 0,0 0-58 0 0,0 0-12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2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15663 0 0,'0'0'356'0'0,"0"0"50"0"0,0 0 20 0 0,0 0-42 0 0,1 2-250 0 0,0-1-134 0 0,-1 0 1 0 0,1-1 0 0 0,-1 1-1 0 0,1 0 1 0 0,-1 0 0 0 0,1 0-1 0 0,-1 0 1 0 0,0 0 0 0 0,1 0-1 0 0,-1 0 1 0 0,0 0 0 0 0,0 0-1 0 0,0 0 1 0 0,0 0 0 0 0,0 0-1 0 0,0 0 1 0 0,0 0 0 0 0,0 0 0 0 0,0 0-1 0 0,-1 0 1 0 0,1 0 0 0 0,0 0-1 0 0,-1 0 1 0 0,1 0-1 0 0,-2 3-2 0 0,0 6 2 0 0,-6 4 0 0 0,6-11 0 0 0,-6 10 38 0 0,6-13-846 0 0,1 1-3203 0 0,1-1-1400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3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11975 0 0,'0'0'267'0'0,"0"0"42"0"0,0 0 17 0 0,0 0-28 0 0,0 0-126 0 0,0 0 204 0 0,-5 11 2156 0 0,-6 1 2273 0 0,-11 6-4451 0 0,5-4-297 0 0,-36 27-56 0 0,-1-2 1 0 0,-45 23-2 0 0,12-7-404 0 0,58-35-406 0 0,-16 9 45 0 0,31-21 763 0 0,0 0 0 0 0,1 0 0 0 0,0 1 0 0 0,0 1 0 0 0,1 0 0 0 0,0 1 0 0 0,1 0 0 0 0,-5 6 2 0 0,14-13 0 0 0,-6 9 0 0 0,7-9 0 0 0,0-1 0 0 0,1 0 0 0 0,0 1 0 0 0,0-1 0 0 0,0 1 0 0 0,0-1 0 0 0,1 1 0 0 0,-1-2 0 0 0,0 0 0 0 0,1 1 0 0 0,0-1 0 0 0,-1 1 0 0 0,1-1 0 0 0,0 0 0 0 0,0 0 0 0 0,0 1 0 0 0,0-1 0 0 0,1 0 0 0 0,-1 0 0 0 0,1 0 0 0 0,-1 0 0 0 0,1 0 0 0 0,-1-1 0 0 0,1 1 0 0 0,0 0 0 0 0,0-1 0 0 0,0 1 0 0 0,0-1 0 0 0,0 0 0 0 0,0 0 0 0 0,1 0 0 0 0,-1 0 0 0 0,0 0 0 0 0,2 0 0 0 0,6 4 0 0 0,14 9 0 0 0,-17-9 0 0 0,0-1 0 0 0,-1-1 0 0 0,2 1 0 0 0,-1-1 0 0 0,0 0 0 0 0,8 1 0 0 0,37 9 359 0 0,-9-2 458 0 0,1-2-1 0 0,12 0-816 0 0,-32-8 0 0 0,-1-1 0 0 0,0 0 0 0 0,0-2 0 0 0,1-1 0 0 0,-1-1 0 0 0,8-2 0 0 0,2-1 0 0 0,35-8 0 0 0,-36 7 0 0 0,-20 5 0 0 0,0 0 0 0 0,0-1 0 0 0,-1 0 0 0 0,1-1 0 0 0,-1 0 0 0 0,0-1 0 0 0,0 0 0 0 0,5-5 0 0 0,3-3-87 0 0,-3 2-493 0 0,-1 0 0 0 0,-1-1 1 0 0,3-3 579 0 0,-10 9-63 0 0,-3 3 55 0 0,-1 0-1 0 0,1 1 0 0 0,-1-1 1 0 0,0 0-1 0 0,0-1 1 0 0,0 1-1 0 0,0 0 1 0 0,-1-1-1 0 0,0 0 0 0 0,0 0 1 0 0,0 1-1 0 0,0-3 9 0 0,0 2 0 0 0,-1 4 0 0 0,-1 0 0 0 0,1 0 0 0 0,-1 0 0 0 0,1 0 0 0 0,-1-1 0 0 0,1 1 0 0 0,-1 0 0 0 0,0 0 0 0 0,0 0 0 0 0,0 0 0 0 0,0 0 0 0 0,0-1 0 0 0,0 1 0 0 0,0 0 0 0 0,0 0 0 0 0,0 0 0 0 0,0 0 0 0 0,-1-1 0 0 0,1 0 0 0 0,-2-1-35 0 0,1-1-1 0 0,0 1 0 0 0,-1-1 1 0 0,1 1-1 0 0,-1-1 1 0 0,0 1-1 0 0,0 0 0 0 0,0 0 1 0 0,-1 0-1 0 0,1 0 1 0 0,-1 0-1 0 0,0 1 0 0 0,1-1 1 0 0,-1 1-1 0 0,-3-2 36 0 0,-6-4-278 0 0,0 1 0 0 0,-1 0-1 0 0,-7-2 279 0 0,13 6-71 0 0,5 3 19 0 0,0-1 0 0 0,-1 1 0 0 0,1-1-1 0 0,0 1 1 0 0,-1 0 0 0 0,1 0 0 0 0,-1 0 0 0 0,1 0-1 0 0,0 1 1 0 0,-1-1 0 0 0,1 1 0 0 0,0-1 0 0 0,-2 1 52 0 0,-29 12 472 0 0,30-11-275 0 0,-1 0 0 0 0,1 1 0 0 0,0-1 0 0 0,0 1 0 0 0,0 0 0 0 0,0 0 0 0 0,-2 3-197 0 0,-7 6 195 0 0,7-6-192 0 0,1-1-1 0 0,-1 1 1 0 0,1 0-1 0 0,0 1 1 0 0,1-1-1 0 0,-3 5-2 0 0,-4 7 1 0 0,2 3-1 0 0,6-17 0 0 0,0 1 0 0 0,0 0 0 0 0,0-1 0 0 0,0 1 0 0 0,-1-1 0 0 0,0 0 0 0 0,0 1 0 0 0,0-1 0 0 0,-3 2 72 0 0,5-5 299 0 0,1-1 117 0 0,-2 3 234 0 0,0-1-624 0 0,1 11 183 0 0,2-10-524 0 0,0 0 0 0 0,-1 0 0 0 0,1 0 0 0 0,0 0 0 0 0,0 1 0 0 0,1-1 0 0 0,-1-1 0 0 0,1 1 1 0 0,1 2 242 0 0,-2-3-4770 0 0,-1-2-1474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3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26 11975 0 0,'0'0'547'0'0,"0"0"-11"0"0,8-9 1521 0 0,-7 8-2342 0 0,10-13 5148 0 0,-8 12-1543 0 0,-6 12-2838 0 0,-2 0-482 0 0,0 0 0 0 0,-1 0 0 0 0,0 0 0 0 0,-1-1 0 0 0,0 0 0 0 0,-1 1 0 0 0,-18 17 0 0 0,-7 5 0 0 0,8-8 0 0 0,-11 14 0 0 0,8-8 0 0 0,20-23 0 0 0,0 2 0 0 0,1-1 0 0 0,0 1 0 0 0,0 0 0 0 0,0 2 0 0 0,-12 16-853 0 0,18-25 346 0 0,0-1 65 0 0,-3 6 292 0 0,-1 8 133 0 0,4 1 18 0 0,-4 3-1 0 0,5-10 0 0 0,0-7 0 0 0,1 3 0 0 0,11 6 0 0 0,-10-10 0 0 0,1 1 0 0 0,0 0 0 0 0,0-1 0 0 0,0 1 0 0 0,0-1 0 0 0,0 0 0 0 0,0 0 0 0 0,0 0 0 0 0,1-1 0 0 0,-1 1 0 0 0,0-1 0 0 0,0 0 0 0 0,1 1 0 0 0,-1-2 0 0 0,0 1 0 0 0,0 0 0 0 0,1-1 0 0 0,9-1 0 0 0,0-1 0 0 0,0 0 0 0 0,9-5 0 0 0,-1 2 0 0 0,22-8 0 0 0,2 0 0 0 0,2 1 0 0 0,-34 10 0 0 0,1 0 0 0 0,-1 2 0 0 0,1-1 0 0 0,-1 2 0 0 0,12 0 0 0 0,-16 1-72 0 0,-8-1-298 0 0,-1 0-118 0 0,0 0-22 0 0,0 4-818 0 0,-1 7 622 0 0,-3-3-6480 0 0,-2-2 2462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3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18 15663 0 0,'0'0'356'0'0,"0"0"50"0"0,0 0 20 0 0,-1-2-42 0 0,1 2-379 0 0,0-1 0 0 0,-1 0 0 0 0,1 0 0 0 0,-1 0-1 0 0,1 0 1 0 0,-1 0 0 0 0,1 1 0 0 0,-1-1 0 0 0,1 0-1 0 0,-1 0 1 0 0,0 1 0 0 0,1-1 0 0 0,-1 0 0 0 0,0 1 0 0 0,0-1-1 0 0,1 1 1 0 0,-1-1 0 0 0,0 1 0 0 0,0-1 0 0 0,0 1-1 0 0,0 0 1 0 0,0-1 0 0 0,0 1 0 0 0,0 0 0 0 0,0 0 0 0 0,0 0-1 0 0,0-1 1 0 0,1 1 0 0 0,-1 0 0 0 0,0 0 0 0 0,-1 1-5 0 0,-1-2-2 0 0,2 1 2 0 0,0 0 0 0 0,-1 0 0 0 0,1 0 0 0 0,0 0 0 0 0,0 0 0 0 0,0 1 0 0 0,0-1 0 0 0,-1 0 0 0 0,1 0 0 0 0,0 1 0 0 0,0-1 0 0 0,0 1 0 0 0,0-1 0 0 0,0 1 0 0 0,0-1 0 0 0,0 1 0 0 0,0-1 0 0 0,0 1 0 0 0,0 0 0 0 0,0 0 0 0 0,0 0 0 0 0,1-1 0 0 0,-1 1 0 0 0,0 1 0 0 0,-2 1 0 0 0,-9 9 292 0 0,0 1-1 0 0,0 1 1 0 0,1 0-1 0 0,1 0 0 0 0,1 1 1 0 0,0 0-1 0 0,-5 11-291 0 0,-48 88 2008 0 0,-37 44-2008 0 0,-12 22 40 0 0,97-156-40 0 0,1 2 0 0 0,1 0 0 0 0,-7 21 0 0 0,18-44-4 0 0,0 0-1 0 0,1 0 0 0 0,-1 0 1 0 0,1-1-1 0 0,-1 1 1 0 0,1 0-1 0 0,0 0 1 0 0,0 0-1 0 0,1 0 0 0 0,-1 0 1 0 0,0 0-1 0 0,1 0 1 0 0,0 0-1 0 0,1 2 5 0 0,-2-4-337 0 0,0-1-138 0 0,5 3-93 0 0,-2 1-259 0 0,4-5-4559 0 0,12-5 3339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 15663 0 0,'0'0'356'0'0,"0"0"50"0"0,0 0 20 0 0,0 0-42 0 0,2 1-180 0 0,-1-1 323 0 0,4 5-1161 0 0,0-3 6656 0 0,-7 1-5873 0 0,-1 1-147 0 0,0-1-1 0 0,0 1 1 0 0,0-1-1 0 0,-1 1 0 0 0,0-1 1 0 0,1 0-1 0 0,-1-1 1 0 0,0 1-1 0 0,-1 0 1 0 0,1-1-1 0 0,0 0 1 0 0,-1 0-2 0 0,-16 6-2 0 0,0 0 1 0 0,-3-1 1 0 0,0 0 1 0 0,-81 22-1001 0 0,-1-5 0 0 0,-24-1 1000 0 0,111-19 8 0 0,6-2-165 0 0,0 0-1 0 0,0-1 1 0 0,0 0-1 0 0,-1-1 0 0 0,1-1 1 0 0,0 0-1 0 0,0 0 1 0 0,0-1-1 0 0,0-1 1 0 0,1 0-1 0 0,-1-1 1 0 0,1-1-1 0 0,-3-1 158 0 0,13 5-69 0 0,0 0-1 0 0,1 0 1 0 0,-1 0-1 0 0,0-1 1 0 0,0 1-1 0 0,1-1 1 0 0,-1 1-1 0 0,1-1 1 0 0,-1 0-1 0 0,1 1 1 0 0,0-1-1 0 0,0 0 1 0 0,-1 0-1 0 0,1 0 1 0 0,1 0-1 0 0,-1 0 1 0 0,0 0-1 0 0,0-1 1 0 0,1 1-1 0 0,-1 0 1 0 0,1 0-1 0 0,0 0 1 0 0,0-2 69 0 0,-8-27-450 0 0,5 23 450 0 0,3 8 0 0 0,0 0 0 0 0,0 0 0 0 0,0-1 0 0 0,-1 1 0 0 0,1 0 0 0 0,0 0 0 0 0,0-1 0 0 0,0 1 0 0 0,0 0 0 0 0,-1 0 0 0 0,1 0 0 0 0,0-1 0 0 0,0 1 0 0 0,0 0 0 0 0,-1 0 0 0 0,1 0 0 0 0,0 0 0 0 0,0-1 0 0 0,-1 1 0 0 0,1 0 0 0 0,0 0 0 0 0,0 0 0 0 0,-1 0 0 0 0,1 0 0 0 0,0 0 0 0 0,0 0 0 0 0,-1 0 0 0 0,1 0 0 0 0,0 0 0 0 0,-1 0 0 0 0,1 0 0 0 0,0 0 0 0 0,0 0 0 0 0,-1 0 0 0 0,1 0 0 0 0,0 0 0 0 0,-1 0 0 0 0,1 0 0 0 0,0 0 0 0 0,0 0 0 0 0,-1 1 0 0 0,1-1 0 0 0,0 0 0 0 0,0 0 0 0 0,0 0 0 0 0,-1 0 0 0 0,1 1 0 0 0,0-1 0 0 0,0 0 0 0 0,0 0 0 0 0,-1 1 0 0 0,1-1 0 0 0,0 0 0 0 0,-4 4 26 0 0,0-1-1 0 0,0 1 0 0 0,0 0 1 0 0,1 1-1 0 0,-1-1 1 0 0,1 1-1 0 0,0-1 0 0 0,0 2-25 0 0,-21 44 431 0 0,13-24-189 0 0,-4 10 298 0 0,1 1 0 0 0,-3 20-540 0 0,5-16 36 0 0,-8 25 36 0 0,15-48 1296 0 0,5-17-925 0 0,-1 1-294 0 0,0 13-133 0 0,3-12-16 0 0,-2-2 0 0 0,0 0 0 0 0,0 0 0 0 0,0 1 0 0 0,1-1 0 0 0,-1 0 0 0 0,1 0 0 0 0,-1 0 0 0 0,1 0 0 0 0,-1 0 0 0 0,1 0 0 0 0,0 0 0 0 0,-1 0 0 0 0,1 0 0 0 0,0 0 0 0 0,0-1 0 0 0,0 1 0 0 0,0 0 0 0 0,0 0 0 0 0,-1-1 0 0 0,1 1 0 0 0,0 0 0 0 0,1-1 0 0 0,-1 1 0 0 0,0-1 0 0 0,0 0 0 0 0,0 1 0 0 0,0-1 0 0 0,0 0 0 0 0,0 1 0 0 0,1-1 0 0 0,2 1 0 0 0,6 1-103 0 0,0 0-1 0 0,-1 0 1 0 0,1-1-1 0 0,0 0 0 0 0,0-1 1 0 0,4 0 103 0 0,61-7-1045 0 0,-25 2 719 0 0,-34 4 326 0 0,16-1 0 0 0,19 1 0 0 0,-40 1 0 0 0,1 1 0 0 0,0 1 0 0 0,-1 0 0 0 0,1 1 0 0 0,-1 0 0 0 0,2 1 0 0 0,3 3 0 0 0,0 0 0 0 0,-1 1 0 0 0,0 1 0 0 0,0 0 0 0 0,-1 1 0 0 0,0 1 0 0 0,-1 0 0 0 0,0 1 0 0 0,0 0 0 0 0,-2 1 0 0 0,4 5 0 0 0,5 7 0 0 0,1-2 0 0 0,11 9 0 0 0,-31-31 5 0 0,0 0 1 0 0,0 0-1 0 0,0 0 0 0 0,0 0 0 0 0,0 0 1 0 0,0 0-1 0 0,-1 0 0 0 0,1 0 0 0 0,0 1 1 0 0,0-1-1 0 0,-1 0 0 0 0,1 1 0 0 0,0 0-5 0 0,-3 9 228 0 0,1-9-122 0 0,0 1-26 0 0,0-1 1 0 0,0 0 0 0 0,0 0-1 0 0,-1 0 1 0 0,1 0 0 0 0,-1 0-1 0 0,1 0 1 0 0,-1 0 0 0 0,0 0-1 0 0,0 0 1 0 0,0-1 0 0 0,0 1-1 0 0,0-1 1 0 0,0 1 0 0 0,-2 0-81 0 0,-39 18 411 0 0,24-12-442 0 0,-67 29 714 0 0,-3-3-1 0 0,0-5 1 0 0,-83 16-683 0 0,163-43-18 0 0,-29 5-35 0 0,35-7-66 0 0,0 1-1 0 0,0-1 1 0 0,0 0 0 0 0,0-1-1 0 0,0 1 1 0 0,1 0 0 0 0,-1-1-1 0 0,0 0 1 0 0,0 1 0 0 0,0-1-1 0 0,-1-1 120 0 0,3 1-580 0 0,1 0 319 0 0,1-1-1 0 0,-1 0 1 0 0,0 0-1 0 0,1 0 1 0 0,0 0-1 0 0,-1 0 1 0 0,1 0 0 0 0,0 1-1 0 0,0-1 1 0 0,0 0-1 0 0,0 0 262 0 0,11-11-1024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3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5 10135 0 0,'0'0'464'0'0,"0"0"-9"0"0,-4-4-109 0 0,3 5 7512 0 0,1 3-7845 0 0,0 1 0 0 0,0 0 0 0 0,0 0 0 0 0,0 0 0 0 0,-1-1 0 0 0,0 1 0 0 0,0 0 0 0 0,0-1 0 0 0,-1 1 0 0 0,0-1 0 0 0,0 1-1 0 0,0-1 1 0 0,0 0 0 0 0,-1 1-13 0 0,-8 13-15 0 0,-1 0 0 0 0,-9 10 15 0 0,10-15 14 0 0,-11 18-203 0 0,-1 0 422 0 0,-14 14-233 0 0,28-36-910 0 0,0 0-1 0 0,0 0 0 0 0,-10 6 911 0 0,5-6-1514 0 0,1-3-20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82 13823 0 0,'0'0'315'0'0,"0"0"-292"0"0,0 0 0 0 0,0 0 0 0 0,0 0 1 0 0,-1-1-1 0 0,1 1 0 0 0,0 0 0 0 0,0 0 0 0 0,0 0 0 0 0,-1 0 1 0 0,1 0-1 0 0,0-1 0 0 0,0 1 0 0 0,0 0 0 0 0,0 0 0 0 0,0 0 1 0 0,-1-1-1 0 0,1 1 0 0 0,0 0 0 0 0,0 0 0 0 0,0-1 0 0 0,0 1 1 0 0,0 0-1 0 0,0 0 0 0 0,0 0 0 0 0,0-1 0 0 0,0 1 0 0 0,0 0 1 0 0,0 0-1 0 0,0-1 0 0 0,0 1 0 0 0,0 0 0 0 0,0-1-23 0 0,0-3 58 0 0,1 0-1 0 0,0 0 0 0 0,0 0 1 0 0,0 0-1 0 0,0 0 1 0 0,1 0-58 0 0,5-21 111 0 0,-7 21-122 0 0,5-12 93 0 0,-5 14 283 0 0,0 2 122 0 0,0 0 22 0 0,0 0-66 0 0,2 16-278 0 0,-3 10 179 0 0,-1 0-1 0 0,-1 0 1 0 0,-1 0-1 0 0,-1 0 1 0 0,-8 22-344 0 0,-2 12 330 0 0,-19 72-330 0 0,-7 0 0 0 0,19-64 0 0 0,3-7 0 0 0,-22 46 0 0 0,34-95 0 0 0,0 0 0 0 0,-1-1 0 0 0,0 0 0 0 0,-1 0 0 0 0,-3 3 0 0 0,2-4 0 0 0,5-4 104 0 0,-1-2-1 0 0,0 1 0 0 0,-1-1 1 0 0,1 0-1 0 0,-1 0 1 0 0,0-1-1 0 0,0 1 0 0 0,0-2 1 0 0,-5 2-104 0 0,9-3 51 0 0,1-1 0 0 0,-1 0 0 0 0,1 1 0 0 0,-1-1 1 0 0,1-1-1 0 0,-1 1 0 0 0,1 0 0 0 0,0 0 0 0 0,-1-1 0 0 0,1 0 1 0 0,-1 1-1 0 0,1-1 0 0 0,0 0 0 0 0,0 0 0 0 0,-1 0 0 0 0,1 0 0 0 0,0-1 1 0 0,0 1-1 0 0,0 0 0 0 0,0-1 0 0 0,0 0 0 0 0,1 1 0 0 0,-1-2-51 0 0,-3-1-7 0 0,0-1 0 0 0,1 0-1 0 0,-1 0 1 0 0,1-1-1 0 0,1 1 1 0 0,-1-1 0 0 0,1 0-1 0 0,0-1 8 0 0,-7-17 7 0 0,2-1 0 0 0,0 1 1 0 0,2-1-1 0 0,1 0 0 0 0,1-1 0 0 0,1 1 0 0 0,1-1 0 0 0,2-17-7 0 0,1 11-944 0 0,2 1-1 0 0,1-1 0 0 0,1 1 1 0 0,2 0-1 0 0,1 1 1 0 0,10-24 944 0 0,8-6-2046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3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13823 0 0,'0'0'304'0'0,"0"0"64"0"0,0 0 16 0 0,-9 6 0 0 0,-2-1-312 0 0,3 0-72 0 0,0 2 0 0 0,5 2 0 0 0,3-9-1216 0 0,0 0-256 0 0,0 0-48 0 0,16 25-16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3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13823 0 0,'0'0'315'0'0,"0"0"45"0"0,0 0 21 0 0,0 0-49 0 0,-2 0-220 0 0,-61 18-97 0 0,11-2-18 0 0,22-8 712 0 0,1 2-1 0 0,-2 3-708 0 0,-21 7 623 0 0,19-8-401 0 0,0 2-1 0 0,-18 11-221 0 0,24-13 1081 0 0,21-10-972 0 0,0 0 1 0 0,0 0-1 0 0,0 1 0 0 0,1 0 1 0 0,-5 3-110 0 0,8-5-1 0 0,1 1-1 0 0,-1-1 1 0 0,1 1 0 0 0,-1-1 0 0 0,1 1 0 0 0,-1 0-1 0 0,1 0 1 0 0,0-1 0 0 0,0 1 0 0 0,0 0 0 0 0,0 0 0 0 0,0 0-1 0 0,0 0 1 0 0,1 0 0 0 0,-1 1 0 0 0,1-1 0 0 0,-1 0-1 0 0,1 0 1 0 0,0 0 1 0 0,-1 0 0 0 0,1-1 0 0 0,0 1 0 0 0,0 0 0 0 0,0-1 0 0 0,0 1 0 0 0,1-1 0 0 0,-1 1 0 0 0,0-1 0 0 0,0 1 0 0 0,1-1 0 0 0,-1 1 0 0 0,1-1 0 0 0,0 1 0 0 0,-1-1 0 0 0,1 0 0 0 0,0 1 0 0 0,0-1 0 0 0,0 0 0 0 0,0 0 0 0 0,0 1 0 0 0,0-1 0 0 0,0 0 0 0 0,0 0 0 0 0,0 0 0 0 0,1 0 0 0 0,0 0 0 0 0,1 1 0 0 0,7 6-42 0 0,1-1-1 0 0,0-1 1 0 0,0 0-1 0 0,0-1 1 0 0,1 0-1 0 0,0 0 1 0 0,4 0 42 0 0,27 7-1447 0 0,18 1 1447 0 0,-56-12-82 0 0,19 4 28 0 0,8 1-1 0 0,-1 1 1 0 0,20 9 54 0 0,-42-13 0 0 0,-1 0-1 0 0,1 1 1 0 0,-1 0 0 0 0,0 1 0 0 0,0 0-1 0 0,0 0 1 0 0,-1 1 0 0 0,0-1 0 0 0,0 2-1 0 0,0-1 1 0 0,2 4 0 0 0,-8-8 37 0 0,0 0 0 0 0,0 0 0 0 0,0 0 0 0 0,-1 0 0 0 0,1 0 0 0 0,0 0-1 0 0,-1 0 1 0 0,1 0 0 0 0,-1 0 0 0 0,0 0 0 0 0,0 0 0 0 0,0 0 0 0 0,0 0 0 0 0,0 0 0 0 0,0 0-1 0 0,0 0 1 0 0,-1 0 0 0 0,1 0 0 0 0,-1 0 0 0 0,1 0 0 0 0,-1 0 0 0 0,0 0 0 0 0,0 0 0 0 0,0-1-1 0 0,0 1 1 0 0,0 0 0 0 0,-1 1-37 0 0,-1 2 125 0 0,-1 0-1 0 0,0-1 1 0 0,0 1-1 0 0,0 0 1 0 0,0-1-1 0 0,0 0 1 0 0,-1 0-1 0 0,-5 3-124 0 0,-14 6 236 0 0,-2 0-1 0 0,1-2 0 0 0,-2-1 1 0 0,1-1-1 0 0,-1-1 0 0 0,-1-1 1 0 0,1-1-1 0 0,-22 0-235 0 0,26-3-277 0 0,1-2 1 0 0,-1-1 0 0 0,0 0-1 0 0,1-2 1 0 0,-1 0 0 0 0,1-2-1 0 0,-6-2 277 0 0,21 3-839 0 0,-6-1-3879 0 0,13 4 2671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4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19 8287 0 0,'0'0'382'0'0,"-1"-1"-8"0"0,-4-1-170 0 0,4 1 176 0 0,4-7 1640 0 0,4 3-404 0 0,-7 5-1607 0 0,1 0 0 0 0,-1 0-1 0 0,0-1 1 0 0,1 1-1 0 0,-1 0 1 0 0,0 0 0 0 0,0 0-1 0 0,1 0 1 0 0,-1 0-1 0 0,0 0 1 0 0,1 0 0 0 0,-1 0-1 0 0,0 0 1 0 0,1 0-1 0 0,-1 0 1 0 0,0 0 0 0 0,1 0-1 0 0,-1 0 1 0 0,0 0 0 0 0,0 0-1 0 0,1 1 1 0 0,-1-1-1 0 0,0 0 1 0 0,1 0 0 0 0,-1 0-1 0 0,0 0 1 0 0,0 1-1 0 0,1-1 1 0 0,-1 0 0 0 0,0 0-1 0 0,0 0 1 0 0,0 1 0 0 0,1-1-1 0 0,-1 0 1 0 0,0 0-1 0 0,0 1 1 0 0,0-1 0 0 0,0 0-1 0 0,0 0 1 0 0,1 1-1 0 0,-1-1 1 0 0,0 0 0 0 0,0 1-1 0 0,0-1 1 0 0,0 0-1 0 0,0 1 1 0 0,0-1 0 0 0,0 0-1 0 0,0 1 1 0 0,0-1 0 0 0,0 0-1 0 0,0 1-8 0 0,0-1 11 0 0,0 3 91 0 0,0 0-1 0 0,1 0 1 0 0,-1 0 0 0 0,0 0-1 0 0,-1 0 1 0 0,1 0 0 0 0,-1 0-1 0 0,1 0 1 0 0,-1 0 0 0 0,0 0-1 0 0,0 0 1 0 0,0 0-1 0 0,-1 2-100 0 0,-5 13 282 0 0,-2 12-283 0 0,-2-1 0 0 0,-12 22 0 0 0,0 1 0 0 0,-3 5 0 0 0,-2 0 0 0 0,-36 52 0 0 0,10-30 0 0 0,-41 46 0 0 0,53-78 0 0 0,23-26 0 0 0,-17 23 0 0 0,36-44 0 0 0,-1 0 0 0 0,1 1 0 0 0,0-1 0 0 0,-1 0 0 0 0,1 1 0 0 0,0-1 0 0 0,0 0 0 0 0,-1 1 0 0 0,1-1 0 0 0,0 1 0 0 0,0-1 0 0 0,0 0 0 0 0,0 1 0 0 0,-1-1 0 0 0,1 1 0 0 0,0-1 0 0 0,0 1 0 0 0,0-1 0 0 0,0 1 0 0 0,0-1 0 0 0,0 1 0 0 0,12-1 0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4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11975 0 0,'0'0'547'0'0,"0"0"-11"0"0,0 0-271 0 0,0-1-81 0 0,0-1 0 0 0,0 1 0 0 0,0 0 0 0 0,1-1 0 0 0,-1 1-1 0 0,0 0 1 0 0,1-1 0 0 0,-1 1 0 0 0,1 0 0 0 0,-1-1-184 0 0,15-5 298 0 0,0 1-1 0 0,1 0 1 0 0,-1 1 0 0 0,1 1-1 0 0,0 0 1 0 0,9 0-298 0 0,25-7 427 0 0,19-5 1456 0 0,10 1-1883 0 0,-55 12 46 0 0,0 2 0 0 0,10 0-46 0 0,8 0-803 0 0,-8-1-4731 0 0,-18-1-80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4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13823 0 0,'0'0'315'0'0,"-2"1"45"0"0,-20 5 353 0 0,21-5-705 0 0,-1-1-1 0 0,1 0 0 0 0,-1 1 1 0 0,1-1-1 0 0,-1 1 1 0 0,1-1-1 0 0,0 1 0 0 0,-1 0 1 0 0,1 0-1 0 0,0-1 1 0 0,-1 1-1 0 0,1 0 0 0 0,0 0 1 0 0,0 1-1 0 0,0-1 1 0 0,0 0-1 0 0,0 0-7 0 0,-4 4-2 0 0,-4 2 368 0 0,-1 0 0 0 0,-6 8-366 0 0,10-10 187 0 0,0 1 0 0 0,0-1 0 0 0,-1 0 0 0 0,1-1 0 0 0,-1 1-1 0 0,0-1 1 0 0,-3 1-187 0 0,5-4 0 0 0,4-1 0 0 0,-1 0 0 0 0,1 0 0 0 0,0 1 0 0 0,-1-1 0 0 0,1 1 0 0 0,0-1 0 0 0,-1 1 0 0 0,1 0 0 0 0,0-1 0 0 0,0 1 0 0 0,0 0 0 0 0,0 0 0 0 0,0 0 0 0 0,0 0 0 0 0,0 0 0 0 0,-29 19-1252 0 0,29-19-184 0 0,1-1-78 0 0,0 0-20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535 336 10135 0 0,'0'0'231'0'0,"0"0"29"0"0,0 0 19 0 0,0-1-41 0 0,3-4-234 0 0,0 0-1 0 0,0 0 1 0 0,0 1 0 0 0,0-1-1 0 0,1 1 1 0 0,0 0-1 0 0,0 0 1 0 0,1-1-4 0 0,-1 2 150 0 0,-1-1 0 0 0,1 0 0 0 0,-1 0 0 0 0,1 0 0 0 0,-1 0-1 0 0,0 0 1 0 0,0-1 0 0 0,-1 1 0 0 0,0-1 0 0 0,2-4-150 0 0,-2 1 81 0 0,4-13 661 0 0,0 0 1 0 0,-1-5-743 0 0,-4 19 121 0 0,-1 1 0 0 0,1-1 0 0 0,-1 1 0 0 0,0-1 1 0 0,-1 1-1 0 0,0-1 0 0 0,0 1 0 0 0,0-1 0 0 0,-2-3-121 0 0,-2-13 0 0 0,5 20 0 0 0,-1 0 0 0 0,1 0 0 0 0,-1 0 0 0 0,0 0 0 0 0,0 0 0 0 0,0 0 0 0 0,0 0 0 0 0,0 0 0 0 0,-1 0 0 0 0,1 1 0 0 0,-1-1 0 0 0,0 0 0 0 0,1 1 0 0 0,-3-2 0 0 0,-5-6 0 0 0,8 9 0 0 0,0 0 0 0 0,0-1 0 0 0,0 1 0 0 0,0 0 0 0 0,-1 0 0 0 0,1 0 0 0 0,0 0 0 0 0,-1 0 0 0 0,1 0 0 0 0,0 0 0 0 0,-1 1 0 0 0,1-1 0 0 0,-1 0 0 0 0,1 1 0 0 0,-2-1 0 0 0,-15-2 0 0 0,1 1 0 0 0,-1 1 0 0 0,1 0 0 0 0,-1 1 0 0 0,1 1 0 0 0,-1 1 0 0 0,1 0 0 0 0,0 2 0 0 0,-4 1 0 0 0,-11 4 0 0 0,0 1 0 0 0,0 2 0 0 0,2 1 0 0 0,-13 7 0 0 0,16-5 0 0 0,0 1 0 0 0,1 1 0 0 0,1 1 0 0 0,1 2 0 0 0,0 0 0 0 0,-10 13 0 0 0,31-29 0 0 0,0-1 0 0 0,0 1 0 0 0,1 0 0 0 0,-1 0 0 0 0,1 0 0 0 0,0 0 0 0 0,0 1 0 0 0,0-1 0 0 0,-1 5 0 0 0,2 4 0 0 0,1-11 20 0 0,1 0 0 0 0,-1 0-1 0 0,1 0 1 0 0,-1-1 0 0 0,1 1 0 0 0,0 0-1 0 0,0 0 1 0 0,0-1 0 0 0,0 1 0 0 0,0-1-1 0 0,0 1 1 0 0,0-1 0 0 0,1 1 0 0 0,-1-1-1 0 0,0 0 1 0 0,1 0 0 0 0,-1 0-1 0 0,1 1 1 0 0,-1-1 0 0 0,1-1 0 0 0,0 1-1 0 0,-1 0 1 0 0,1 0 0 0 0,0-1 0 0 0,0 1-1 0 0,0-1 1 0 0,-1 1 0 0 0,1-1 0 0 0,0 0-1 0 0,1 1-19 0 0,5-1 121 0 0,-1 1 1 0 0,1-1-1 0 0,-1-1 0 0 0,1 1 0 0 0,-1-1 0 0 0,1-1 0 0 0,-1 1-121 0 0,10-4 116 0 0,-1-1 0 0 0,0 0 0 0 0,0-1 0 0 0,10-6-116 0 0,-8 3 72 0 0,1 1 0 0 0,16-4-72 0 0,9-6-1300 0 0,-24 9 774 0 0,-11 5 376 0 0,-9 5 134 0 0,-6 2 12 0 0,-8 7 8 0 0,6 0 82 0 0,0 0 1 0 0,0 0-1 0 0,1 1 0 0 0,0 0 0 0 0,0 0 1 0 0,1 0-1 0 0,0 3-86 0 0,-11 24 1033 0 0,-5 19-1033 0 0,-5 12 355 0 0,6-21-355 0 0,0 0 0 0 0,-1 0 0 0 0,-2-2 0 0 0,-4 1 0 0 0,17-28-769 0 0,10-17-3236 0 0,1-1-1405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4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36 13823 0 0,'4'0'98'0'0,"0"-1"0"0"0,-1 1-1 0 0,1-1 1 0 0,0 0-1 0 0,-1 0 1 0 0,1-1 0 0 0,0 1-1 0 0,-1-1 1 0 0,2 0-98 0 0,-1 0 90 0 0,-1 0 1 0 0,1 0-1 0 0,0 1 1 0 0,0-1-1 0 0,1 1 1 0 0,-1 0-1 0 0,2 0-90 0 0,16-5 1773 0 0,-19 5-1466 0 0,-1 0 0 0 0,1 0 1 0 0,0 0-1 0 0,-1 0 0 0 0,1 1 0 0 0,0-1 0 0 0,1 1-307 0 0,-5 10 165 0 0,1-7-165 0 0,-1-1 0 0 0,0 0 0 0 0,0 0 0 0 0,0 0 0 0 0,0 1 0 0 0,-1-1 0 0 0,1 0 0 0 0,0-1 0 0 0,-1 1 0 0 0,1 0 0 0 0,-1 0 0 0 0,0-1 0 0 0,0 1 0 0 0,1-1 0 0 0,-1 1 0 0 0,0-1 0 0 0,0 0 0 0 0,-1 1 0 0 0,-8 4 0 0 0,0-1 0 0 0,-1 0 0 0 0,0 0 0 0 0,4-2 0 0 0,-54 21 0 0 0,-2-3 0 0 0,0-3 0 0 0,-1-3 0 0 0,-1-3 0 0 0,-38 2 0 0 0,81-13 0 0 0,0 0 0 0 0,0-2 0 0 0,0-1 0 0 0,1-1 0 0 0,-1-1 0 0 0,0-1 0 0 0,17 3-64 0 0,5 1-273 0 0,-3 1-88 0 0,4 0 398 0 0,0 0 0 0 0,-1 0 0 0 0,1 0 0 0 0,0 0 0 0 0,0 0-1 0 0,0 0 1 0 0,0 0 0 0 0,0 0 0 0 0,-1 0 0 0 0,1 0 0 0 0,0 0-1 0 0,0 0 1 0 0,0 0 0 0 0,0 0 0 0 0,0 0 0 0 0,-1 0 0 0 0,1 1-1 0 0,0-1 1 0 0,0 0 0 0 0,0 0 0 0 0,0 0 0 0 0,0 0 0 0 0,0 0-1 0 0,-1 0 1 0 0,1 0 0 0 0,0 1 0 0 0,0-1 0 0 0,0 0 0 0 0,0 0 0 0 0,0 0-1 0 0,0 0 1 0 0,0 0 0 0 0,0 0 0 0 0,0 1 0 0 0,0-1 0 0 0,0 0-1 0 0,0 0 1 0 0,0 0 0 0 0,0 0 0 0 0,0 0 0 0 0,0 1 0 0 0,0-1 27 0 0,-1 2-26 0 0,-6 10 26 0 0,-1-1 0 0 0,1 0 0 0 0,-2 0 0 0 0,0 0 0 0 0,0-1 0 0 0,-1 0 0 0 0,0-1 0 0 0,-1 0 0 0 0,-2 1 0 0 0,-10 8 0 0 0,2 1 0 0 0,-14 17 0 0 0,33-34 143 0 0,-1 1-1 0 0,1-1 0 0 0,0 1 0 0 0,0 0 1 0 0,0 0-1 0 0,0 0 0 0 0,0 0 0 0 0,1 0 1 0 0,0 0-1 0 0,-1 1 0 0 0,1-1 1 0 0,0 0-1 0 0,0 1 0 0 0,1-1-142 0 0,2 6 0 0 0,-1-7 0 0 0,1-1 0 0 0,0 0 0 0 0,0 1 0 0 0,0-1 0 0 0,0 0 0 0 0,1 0 0 0 0,-1 0 0 0 0,0-1 0 0 0,0 1 0 0 0,0 0 0 0 0,1-1 0 0 0,-1 0 0 0 0,0 1 0 0 0,3-1 0 0 0,36 0 0 0 0,-40 0 0 0 0,30-3-243 0 0,0-1 0 0 0,0-2-1 0 0,9-4 244 0 0,3 0-827 0 0,7 1 827 0 0,-41 9 61 0 0,-1-1 0 0 0,1 1-1 0 0,0 0 1 0 0,-1 1 0 0 0,1 0 0 0 0,-1 1 0 0 0,1-1 0 0 0,-1 2-1 0 0,1-1 1 0 0,-1 1 0 0 0,0 0 0 0 0,0 1 0 0 0,-1 0 0 0 0,1 0 0 0 0,-1 1-1 0 0,0 0 1 0 0,0 0 0 0 0,0 1 0 0 0,3 3-61 0 0,-7-5-50 0 0,1 1 1 0 0,-1 0-1 0 0,0-1 1 0 0,0 2-1 0 0,-1-1 1 0 0,0 0-1 0 0,0 0 0 0 0,0 1 1 0 0,0-1-1 0 0,-1 1 1 0 0,0-1-1 0 0,0 1 1 0 0,-1 0-1 0 0,1-1 1 0 0,-1 1-1 0 0,0 0 0 0 0,-1-1 1 0 0,1 1-1 0 0,-1 0 1 0 0,0-1-1 0 0,-1 1 1 0 0,1-1-1 0 0,-1 1 1 0 0,-2 2 49 0 0,-3 5 511 0 0,4-7-403 0 0,0 0 0 0 0,0-1 0 0 0,-1 1 0 0 0,1-1 0 0 0,-1 0 0 0 0,0 0 0 0 0,-1 0-1 0 0,1-1 1 0 0,-1 1 0 0 0,-2 0-108 0 0,-2 2 0 0 0,-1-1 0 0 0,-1-1-1 0 0,1 0 1 0 0,-1 0-1 0 0,1-1 1 0 0,-3 1 0 0 0,-23 5 10 0 0,-9 1-10 0 0,-1 0 64 0 0,-34 7 1912 0 0,-67 6-1976 0 0,129-22 0 0 0,0 0 0 0 0,0-2 0 0 0,0 0 0 0 0,0-1 0 0 0,-10-2 0 0 0,20 2-64 0 0,6 1-273 0 0,2 0-138 0 0,0 0-33 0 0,0 0-4 0 0,0 0 0 0 0,0 0 0 0 0,13 1-5026 0 0,1 1-76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4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96 8287 0 0,'-2'0'382'0'0,"-43"0"211"0"0,42 0-228 0 0,3 0 122 0 0,0 0 22 0 0,0 0 71 0 0,0 0 286 0 0,0 0 124 0 0,0 0 30 0 0,0 0-133 0 0,0 0-508 0 0,2 0 37 0 0,15-1 565 0 0,-1-1 0 0 0,0-1 0 0 0,6-2-981 0 0,3 0 554 0 0,387-62-2062 0 0,-370 58-3043 0 0,-27 6-561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4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11975 0 0,'0'0'267'0'0,"0"0"42"0"0,0 0 17 0 0,0 0-28 0 0,0 0-58 0 0,0 0 491 0 0,2 0 238 0 0,7-3-542 0 0,0 0 0 0 0,1 1 0 0 0,0 1 0 0 0,0-1-427 0 0,20-3 528 0 0,23-7-679 0 0,1 3-1 0 0,-1 1 1 0 0,2 3-1 0 0,-1 3 1 0 0,38 3 151 0 0,-81-1-2011 0 0,-11 0 987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4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13823 0 0,'-12'1'339'0'0,"0"0"0"0"0,1 1-1 0 0,-1 1 1 0 0,1-1 0 0 0,0 2-1 0 0,0 0 1 0 0,0 0 0 0 0,0 1-1 0 0,1 0 1 0 0,-9 6-339 0 0,14-6 41 0 0,1 0 1 0 0,0 0-1 0 0,0 1 1 0 0,-3 4-42 0 0,6-9-1 0 0,-25 44 1 0 0,25-44 26 0 0,-1 1 1 0 0,1-1-1 0 0,0 1 0 0 0,0-1 0 0 0,0 1 1 0 0,0 0-1 0 0,1 0 0 0 0,-1-1 0 0 0,0 1 0 0 0,1 0 1 0 0,-1 1-27 0 0,1-1-112 0 0,0-1 1 0 0,-1 0 0 0 0,1 0 0 0 0,0 0 0 0 0,-1 0-1 0 0,0 1 1 0 0,1-1 0 0 0,-1 0 0 0 0,1 0 0 0 0,-1 0-1 0 0,0 0 1 0 0,0 0 0 0 0,0 0 111 0 0,0 1-5787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 15663 0 0,'0'0'696'0'0,"0"0"136"0"0,-11-7-664 0 0,2 1-168 0 0,2 5 0 0 0,7 1 0 0 0,-10 0 0 0 0,10 0 0 0 0,-7-4 0 0 0,7 4 0 0 0,0 0 0 0 0,0 0 0 0 0,0 0 0 0 0,0 0 0 0 0,17 4-1192 0 0,5-1-280 0 0,20 1-48 0 0,1-1-16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11975 0 0,'0'0'267'0'0,"0"0"42"0"0,-1 1 17 0 0,-5 5-268 0 0,-1 1 1 0 0,0-1 0 0 0,0-1-1 0 0,-1 1 1 0 0,1-1 0 0 0,-1-1-1 0 0,-5 3-58 0 0,-1 0 0 0 0,1 1 0 0 0,0 0 0 0 0,-8 8 0 0 0,-13 8 0 0 0,6-5 132 0 0,1 3 0 0 0,1 0 0 0 0,1 1 0 0 0,1 2-1 0 0,1 0 1 0 0,1 1 0 0 0,-3 8-132 0 0,21-29 158 0 0,1 0 1 0 0,-1 0-1 0 0,1 1 0 0 0,0-1 0 0 0,1 1 1 0 0,-1 0-1 0 0,0 3-158 0 0,3-7 56 0 0,-1 0 0 0 0,1 0-1 0 0,0-1 1 0 0,-1 1 0 0 0,1 0 0 0 0,0 0-1 0 0,0 0 1 0 0,0 0 0 0 0,1 0-1 0 0,-1 0 1 0 0,0-1 0 0 0,1 1 0 0 0,-1 0-1 0 0,1 0 1 0 0,0 0 0 0 0,-1-1 0 0 0,1 1-1 0 0,0 0 1 0 0,0-1 0 0 0,0 1 0 0 0,0 0-1 0 0,0-1 1 0 0,1 0 0 0 0,-1 1 0 0 0,0-1-1 0 0,2 1-55 0 0,2 2 57 0 0,0-1-1 0 0,1 1 1 0 0,-1-1 0 0 0,1 0-1 0 0,0-1 1 0 0,0 1-1 0 0,0-1 1 0 0,0 0-1 0 0,0-1 1 0 0,1 1 0 0 0,5-1-57 0 0,12 1 95 0 0,-1-1 1 0 0,16-2-96 0 0,-7 1 725 0 0,-22 0-577 0 0,0-1-1 0 0,0 0 1 0 0,0-1 0 0 0,0 0 0 0 0,0-1 0 0 0,-1 0-1 0 0,1 0 1 0 0,0-1-148 0 0,-3 1-6 0 0,0 0-1 0 0,-1-1 1 0 0,1 0-1 0 0,-1 0 1 0 0,0 0-1 0 0,0-1 1 0 0,0 0-1 0 0,0 0 1 0 0,-1-1-1 0 0,5-5 7 0 0,-2 1 0 0 0,-1 1 0 0 0,-1-1 0 0 0,1-1 0 0 0,-2 0 0 0 0,1 1 0 0 0,-2-2 0 0 0,1 1 0 0 0,-1 0 0 0 0,-1-1 0 0 0,0 0 0 0 0,-1 0 0 0 0,0-2 0 0 0,-1 7-110 0 0,0 0-1 0 0,-1 1 0 0 0,0-1 1 0 0,0 0-1 0 0,-1 1 0 0 0,1-1 1 0 0,-1 0-1 0 0,-1 1 0 0 0,1-1 1 0 0,-1 1-1 0 0,-1 0 0 0 0,1-1 1 0 0,-1 1-1 0 0,0 0 0 0 0,0 1 1 0 0,-1-1-1 0 0,1 0 0 0 0,-3-1 111 0 0,3 2-7 0 0,-1 0 0 0 0,0 1 0 0 0,0-1 0 0 0,-1 1 0 0 0,1 0 0 0 0,-1 0 0 0 0,0 0 0 0 0,0 1 0 0 0,0 0 0 0 0,-1 0 0 0 0,1 0 0 0 0,-1 1 0 0 0,1-1 0 0 0,-1 1 0 0 0,0 1 0 0 0,0-1 0 0 0,0 1 0 0 0,0 0 0 0 0,0 0 0 0 0,-5 1 7 0 0,-2-3-670 0 0,3 0-4765 0 0,10 3 1336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5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 13823 0 0,'0'0'315'0'0,"0"0"45"0"0,0 0 21 0 0,0 0-49 0 0,0 0-149 0 0,-1 2 194 0 0,0-1-303 0 0,0 0-1 0 0,-1 1 1 0 0,0-1 0 0 0,1 0-1 0 0,-1 0 1 0 0,0 0-1 0 0,0 0 1 0 0,1 0 0 0 0,-1 0-1 0 0,0 0 1 0 0,0-1-1 0 0,0 1 1 0 0,0-1 0 0 0,0 1-1 0 0,0-1 1 0 0,-2 0-74 0 0,-20 7 426 0 0,-11 9-426 0 0,-1-3 0 0 0,0-1 0 0 0,-1-1 0 0 0,-6-1 0 0 0,-153 23 0 0 0,19-4 0 0 0,174-29 0 0 0,-24 6 0 0 0,-23 1 0 0 0,42-7 0 0 0,0 1 0 0 0,1-1 0 0 0,-1-1 0 0 0,0 1 0 0 0,0-1 0 0 0,0 0 0 0 0,1-1 0 0 0,-8-2 0 0 0,15 4 0 0 0,-1 0 0 0 0,1 0 0 0 0,0 0 0 0 0,-1 0 0 0 0,1-1 0 0 0,-1 1 0 0 0,1 0 0 0 0,0 0 0 0 0,-1 0 0 0 0,1 0 0 0 0,-1-1 0 0 0,1 1 0 0 0,0 0 0 0 0,-1 0 0 0 0,1-1 0 0 0,0 1 0 0 0,0 0 0 0 0,-1 0 0 0 0,1-1 0 0 0,0 1 0 0 0,0 0 0 0 0,-1-1 0 0 0,1 1 0 0 0,0-1 0 0 0,0 1 0 0 0,0 0 0 0 0,-1-1 0 0 0,1 1 0 0 0,0 0 0 0 0,0-1 0 0 0,0 1 0 0 0,0-1 0 0 0,0 1 0 0 0,0-1 0 0 0,0 1 0 0 0,0 0 0 0 0,0-1 0 0 0,0 1 0 0 0,0-1 0 0 0,0 1 0 0 0,0-13 0 0 0,3 9 0 0 0,-2 3 0 0 0,1 0 0 0 0,-2 6 0 0 0,-4 7 0 0 0,-5 4 0 0 0,0-1 0 0 0,0-1 0 0 0,-2 0 0 0 0,-5 6 0 0 0,-3 4 0 0 0,0-1 0 0 0,-1-1 0 0 0,-3 0 0 0 0,9-8 0 0 0,-1 0 0 0 0,11-6 0 0 0,5-7 0 0 0,0 1 0 0 0,0-1 0 0 0,-1 0 0 0 0,1 1 0 0 0,0-1 0 0 0,0 0 0 0 0,0 1 0 0 0,0-1 0 0 0,0 0 0 0 0,1 0 0 0 0,-1 0 0 0 0,0 0 0 0 0,1 0 0 0 0,-1 0 0 0 0,0-1 0 0 0,1 1 0 0 0,-1 0 0 0 0,1-1 0 0 0,-1 1 0 0 0,1-1 0 0 0,32 10 0 0 0,-33-10 0 0 0,16 3 0 0 0,1 0 0 0 0,8-1 0 0 0,11 1 0 0 0,-26-3 0 0 0,0 1 0 0 0,1-1 0 0 0,0-1 0 0 0,-1 0 0 0 0,1 1 0 0 0,11 1 0 0 0,14 2 0 0 0,-21-2 0 0 0,-1 0 0 0 0,0 1 0 0 0,0 1 0 0 0,0 1 0 0 0,6 1 0 0 0,-5 1 339 0 0,-1 0 0 0 0,1 1-1 0 0,-1 1 1 0 0,-1 0 0 0 0,1 1-1 0 0,4 4-338 0 0,-1 0 11 0 0,-7-5-10 0 0,0 0 0 0 0,-1 1-1 0 0,0 0 1 0 0,0 0-1 0 0,-1 1 1 0 0,0 0 0 0 0,0 1-1 0 0,-1 0 0 0 0,3 5 0 0 0,-7-12 0 0 0,-1 1 0 0 0,1 0 0 0 0,-1 0 0 0 0,0 0 0 0 0,-1 0 0 0 0,1 0 0 0 0,0 5 0 0 0,-3-9 49 0 0,0 1 0 0 0,0 0 0 0 0,0 0 0 0 0,0 0 0 0 0,0 0 0 0 0,-1-1 0 0 0,1 1 0 0 0,-1 0 0 0 0,1 0 0 0 0,-1-1 0 0 0,0 1 0 0 0,1 0 0 0 0,-1-1 0 0 0,0 1 0 0 0,0-1 0 0 0,0 1 0 0 0,-1-1 0 0 0,1 1 0 0 0,0 0-49 0 0,-6 3 134 0 0,0 0 0 0 0,1-1 0 0 0,-1 1 0 0 0,-1-1 1 0 0,1-1-1 0 0,-1 1 0 0 0,1-1 0 0 0,-1-1 0 0 0,-2 1-134 0 0,-20 5-163 0 0,-28 2 163 0 0,9-1 73 0 0,-282 53 1742 0 0,329-62-2017 0 0,2 0-248 0 0,0 0-50 0 0,0 0-79 0 0,0 0-286 0 0,14-2-1828 0 0,2 0-1881 0 0,0-1-1226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5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8287 0 0,'0'0'191'0'0,"0"0"26"0"0,0 0 9 0 0,0 0 42 0 0,2-1 158 0 0,180-30 3073 0 0,37 3-3338 0 0,-215 28-157 0 0,40-4-308 0 0,-16 4-3041 0 0,-7 2-790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5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11975 0 0,'0'0'267'0'0,"0"0"42"0"0,0 0 17 0 0,0 0-28 0 0,2 0-196 0 0,32-1 1512 0 0,31-6-1614 0 0,-38 3 828 0 0,1 1 0 0 0,-1 2 0 0 0,27 1-828 0 0,120 20-4774 0 0,-153-18-636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5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1056 0 11975 0 0,'0'0'267'0'0,"0"0"42"0"0,0 0 17 0 0,0 0-28 0 0,0 0-126 0 0,0 0 204 0 0,0 2 111 0 0,-4 6-194 0 0,-1 0-1 0 0,0 0 1 0 0,0 0-1 0 0,-1-1 1 0 0,0 0-1 0 0,0 0 1 0 0,-3 3-293 0 0,-10 8 709 0 0,-1-1-1 0 0,-1 0 1 0 0,0-2 0 0 0,-18 10-709 0 0,2-5 165 0 0,0-1 0 0 0,-24 7-165 0 0,24-11 54 0 0,-24 10-773 0 0,0-2 0 0 0,-63 13 719 0 0,-111 22-608 0 0,143-35 608 0 0,36-9 0 0 0,46-12 0 0 0,-1 0 0 0 0,0-1 0 0 0,0 0 0 0 0,-9-1 0 0 0,19 0-1 0 0,0 0-1 0 0,0 0 0 0 0,0 0 1 0 0,0 0-1 0 0,0-1 0 0 0,0 1 1 0 0,-1 0-1 0 0,1-1 0 0 0,0 1 0 0 0,0 0 1 0 0,0-1-1 0 0,1 1 0 0 0,-1-1 1 0 0,0 1-1 0 0,0-1 0 0 0,0 0 1 0 0,0 1-1 0 0,0-1 0 0 0,1 0 1 0 0,-1 0-1 0 0,0 0 0 0 0,1 1 1 0 0,-1-1-1 0 0,0 0 0 0 0,1 0 1 0 0,-1 0-1 0 0,1 0 0 0 0,0 0 1 0 0,-1 0-1 0 0,1 0 0 0 0,0 0 1 0 0,-1 0-1 0 0,1 0 0 0 0,0 0 1 0 0,0 0-1 0 0,0-1 0 0 0,0 1 1 0 0,0 0-1 0 0,0 0 0 0 0,0 0 1 0 0,1 0-1 0 0,-1 0 0 0 0,0 0 2 0 0,1-3-70 0 0,0 0-1 0 0,1 0 1 0 0,-1 0 0 0 0,1 0-1 0 0,-1 1 1 0 0,1-1-1 0 0,1 1 1 0 0,-1-1-1 0 0,0 1 1 0 0,1 0 0 0 0,1-2 70 0 0,7-7-516 0 0,1 1 1 0 0,5-3 515 0 0,0-2-171 0 0,-9 9 171 0 0,1-2 0 0 0,0 1 0 0 0,1 1 0 0 0,0-1 0 0 0,1 2 0 0 0,1-2 0 0 0,-3 5 0 0 0,0 7 0 0 0,-3 2 212 0 0,1 0 1 0 0,-2 1-1 0 0,1 0 0 0 0,-1 0 0 0 0,3 3-212 0 0,-2-1 305 0 0,0-1 0 0 0,1 1 0 0 0,6 5-305 0 0,1-1 16 0 0,-11-9-16 0 0,0 0 0 0 0,1-1 0 0 0,-1 0 0 0 0,1 0 0 0 0,0 0 0 0 0,0 0 0 0 0,0-1 0 0 0,0 1 0 0 0,1-1 0 0 0,2 1 0 0 0,37 10 920 0 0,12 1-920 0 0,-6-1 520 0 0,-36-10-219 0 0,1-1-1 0 0,13 1-300 0 0,20 4 7 0 0,-38-5-7 0 0,53 9 0 0 0,-55-10 0 0 0,0 0 0 0 0,0-1 0 0 0,0 0 0 0 0,1 0 0 0 0,-1-1 0 0 0,6-1 0 0 0,-4-1 0 0 0,6-3-3783 0 0,-14 4 2222 0 0,5-5-4487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5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1109 0 13823 0 0,'0'0'630'0'0,"0"0"-13"0"0,-1 2-320 0 0,-10 17 330 0 0,0 1 1 0 0,-3 11-628 0 0,-15 27 753 0 0,2-12-753 0 0,-2 0 0 0 0,-2-3 0 0 0,-2 0 0 0 0,-21 20 0 0 0,-101 90 0 0 0,-10-3 0 0 0,88-81 0 0 0,21-19 0 0 0,-2-2 0 0 0,-2-4 0 0 0,-43 24 0 0 0,51-37 34 0 0,-68 39-269 0 0,99-62-2252 0 0,19-7 973 0 0,2-1-20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8:5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290 176 8287 0 0,'-2'0'191'0'0,"-7"3"-18"0"0,2-1-91 0 0,0 0 1 0 0,0 0-1 0 0,0-1 0 0 0,-1 0 1 0 0,1-1-1 0 0,0 1 0 0 0,-3-1-82 0 0,7-1 181 0 0,0 1 0 0 0,1-1 0 0 0,-1 1 0 0 0,0-1 0 0 0,0 0 0 0 0,-2-1-181 0 0,0 0 310 0 0,4 1 270 0 0,1 1 286 0 0,0-1-716 0 0,0 1 0 0 0,0-1 0 0 0,0 0 1 0 0,1 0-1 0 0,-1 0 0 0 0,0 0 0 0 0,1 0 1 0 0,-1 1-1 0 0,1-1 0 0 0,-1 0 0 0 0,1 0 1 0 0,-1 1-1 0 0,1-1 0 0 0,-1 0 0 0 0,1 1 1 0 0,0-1-1 0 0,-1 1 0 0 0,1-1 0 0 0,0 0-150 0 0,16-9 528 0 0,-13 8-280 0 0,28-18 428 0 0,-23 14-426 0 0,1 0 0 0 0,-1 0 0 0 0,1 1 0 0 0,11-4-250 0 0,28-10 1091 0 0,12-9-1091 0 0,40-15 957 0 0,-95 41-797 0 0,-1 0 0 0 0,1 1 0 0 0,0 0 0 0 0,-1 0 0 0 0,1 0 0 0 0,0 0 0 0 0,0 1 0 0 0,0 0 0 0 0,3 1-160 0 0,1-1 443 0 0,-1-2-294 0 0,0 8-133 0 0,-8-4-16 0 0,0 0 0 0 0,0 0 0 0 0,0 0 0 0 0,0 0 0 0 0,0 0 0 0 0,0 0 0 0 0,-1 0 0 0 0,1 1 0 0 0,-1-1 0 0 0,0 0 0 0 0,1 0 0 0 0,-1 0 0 0 0,0 1 0 0 0,0-1 0 0 0,0 0 0 0 0,-1 0 0 0 0,1 0 0 0 0,0 1 0 0 0,-1-1 0 0 0,1 0 0 0 0,-1 0 0 0 0,0 0 0 0 0,0 0 0 0 0,0 0 0 0 0,-1 1 0 0 0,-2 6 0 0 0,-1-1 0 0 0,-1 0 0 0 0,1 0 0 0 0,-1 0 0 0 0,-3 1 0 0 0,-7 8 0 0 0,-1 0 0 0 0,0-2 0 0 0,-1 0 0 0 0,-2-1 0 0 0,-80 52 0 0 0,-56 21 0 0 0,17-10 0 0 0,69-38 0 0 0,60-33 0 0 0,3 1 0 0 0,1-1 72 0 0,5-5 299 0 0,1-1 117 0 0,0 0 21 0 0,0 0-66 0 0,9-6-278 0 0,2 1-165 0 0,1 0 0 0 0,0 0 0 0 0,0 2 0 0 0,0-1 0 0 0,0 1 0 0 0,5 0 0 0 0,26-3 0 0 0,9 2 0 0 0,-10 0 0 0 0,9-1 0 0 0,0 2 0 0 0,1 3 0 0 0,-1 2 0 0 0,0 2 0 0 0,0 2 0 0 0,23 8 0 0 0,64 21-386 0 0,-48-7-2901 0 0,-80-25 2490 0 0,0 0 0 0 0,0-1 1 0 0,0 0-1 0 0,1-1 0 0 0,4 0 797 0 0,20 0-2047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0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 10135 0 0,'0'0'231'0'0,"-2"0"29"0"0,-16-2 246 0 0,15 2-493 0 0,0-1-1 0 0,0 1 0 0 0,0 0 1 0 0,-1-1-1 0 0,1 2 1 0 0,0-1-1 0 0,0 0 0 0 0,0 1 1 0 0,-1-1-1 0 0,1 1 1 0 0,0 0-13 0 0,1 0 90 0 0,0-1 0 0 0,0 1 0 0 0,0 0 0 0 0,0 0 0 0 0,0 0 0 0 0,0 0 0 0 0,1 0 0 0 0,-1 0 0 0 0,0 1 0 0 0,1-1 1 0 0,-1 0-1 0 0,1 1 0 0 0,-1-1 0 0 0,1 1 0 0 0,0 0 0 0 0,0 0 0 0 0,-1-1 0 0 0,1 1 0 0 0,0 0 0 0 0,1 0 0 0 0,-1 0 0 0 0,0 0 0 0 0,0 2-90 0 0,1-2 92 0 0,0 1-1 0 0,0-1 0 0 0,0 0 0 0 0,0 1 0 0 0,1-1 0 0 0,-1 1 0 0 0,1-1 0 0 0,-1 0 0 0 0,1 0 0 0 0,0 1 0 0 0,0-1 0 0 0,0 0 0 0 0,0 0 0 0 0,0 0 1 0 0,1 0-1 0 0,-1 0 0 0 0,0 0 0 0 0,1 0 0 0 0,0 0 0 0 0,1 1-91 0 0,7 6 99 0 0,0-1-1 0 0,0 0 1 0 0,1 0-1 0 0,0-1 1 0 0,2 0-99 0 0,60 30 1319 0 0,-18-11-502 0 0,-41-18-621 0 0,0 0 1 0 0,0 1-1 0 0,-1 1 0 0 0,0 0 0 0 0,0 0 0 0 0,-1 1 0 0 0,-1 1 1 0 0,10 12-197 0 0,-17-19 10 0 0,-1 1 0 0 0,1-1 0 0 0,-1 1 0 0 0,0 0 0 0 0,0 0 0 0 0,-1 0 0 0 0,0 0 0 0 0,0 0 0 0 0,-1 0 0 0 0,2 7-10 0 0,-3-8-2 0 0,0 0-1 0 0,0 0 0 0 0,0 1 0 0 0,-1-1 1 0 0,1 0-1 0 0,-1 0 0 0 0,0 0 1 0 0,-1 0-1 0 0,1 0 0 0 0,-1 0 0 0 0,0 0 1 0 0,-1 0-1 0 0,1-1 0 0 0,-3 5 3 0 0,-2-1-75 0 0,1 1-1 0 0,-1-1 1 0 0,-1 0 0 0 0,1 0-1 0 0,-1-1 1 0 0,-3 2 75 0 0,-15 11-932 0 0,-13 7 932 0 0,3-6-512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13 10135 0 0,'0'-1'13'0'0,"0"1"-1"0"0,0 0 1 0 0,1-1 0 0 0,-1 1-1 0 0,0-1 1 0 0,0 1-1 0 0,0 0 1 0 0,0-1-1 0 0,0 1 1 0 0,0-1-1 0 0,0 1 1 0 0,0 0-1 0 0,0-1 1 0 0,0 1 0 0 0,0-1-1 0 0,0 1 1 0 0,0 0-1 0 0,0-1 1 0 0,0 1-1 0 0,0-1 1 0 0,0 1-1 0 0,0 0 1 0 0,0-1-1 0 0,-1 1 1 0 0,1-1 0 0 0,0 1-1 0 0,0 0 1 0 0,0-1-1 0 0,-1 1 1 0 0,1 0-1 0 0,0-1-12 0 0,-11 8 507 0 0,1 0-347 0 0,-33 20-160 0 0,8-5 0 0 0,-35 16 0 0 0,23-14 1181 0 0,-5 6-1181 0 0,-40 21 1323 0 0,12-7 293 0 0,55-30-1608 0 0,1 1 0 0 0,-7 6-8 0 0,18-11 0 0 0,0-1 0 0 0,0 0 0 0 0,-6 3 0 0 0,16-11 0 0 0,2-1 0 0 0,0 1 0 0 0,0-1 0 0 0,1 0 0 0 0,-1 1 0 0 0,0-1 0 0 0,0 1 0 0 0,1-1 0 0 0,-1 1 0 0 0,0-1 0 0 0,1 1 0 0 0,-1-1 0 0 0,0 1 0 0 0,1 0 0 0 0,-1-1 0 0 0,1 1 0 0 0,-1 0 0 0 0,1-1 0 0 0,0 1 0 0 0,-1 0 0 0 0,1 0 0 0 0,-1-1 0 0 0,1 1 0 0 0,-1-1 0 0 0,1 1 0 0 0,-1-1 0 0 0,1 1 0 0 0,0-1 0 0 0,-1 1 0 0 0,1-1 0 0 0,0 1 0 0 0,-1-1 0 0 0,1 1 0 0 0,0 0 0 0 0,0-1 0 0 0,0 1 0 0 0,-1-1 0 0 0,1 1 0 0 0,0 0 0 0 0,0-1 0 0 0,0 1 0 0 0,0 0 0 0 0,0-1 0 0 0,0 1 0 0 0,0-1 0 0 0,0 1 0 0 0,0 0 0 0 0,1-1 0 0 0,-1 1 0 0 0,0-1 0 0 0,0 1 0 0 0,0 0 0 0 0,1-1 0 0 0,-1 1 0 0 0,0-1 0 0 0,1 1 0 0 0,-1-1 0 0 0,0 1 0 0 0,1-1 0 0 0,-1 1 0 0 0,1-1 0 0 0,-1 1 0 0 0,1-1 0 0 0,-1 0 0 0 0,1 1 0 0 0,-1-1 0 0 0,1 0 0 0 0,-1 1 0 0 0,1-1 0 0 0,0 0 0 0 0,2 2 1 0 0,1-1 1 0 0,0 0-1 0 0,0 0 0 0 0,-1 0 0 0 0,1-1 0 0 0,0 1 0 0 0,0-1 0 0 0,0 0 0 0 0,0 0 1 0 0,2-1-2 0 0,18 2-76 0 0,40 10-1762 0 0,1 2 1838 0 0,-42-7 78 0 0,0 1 0 0 0,0 1 0 0 0,0 1 0 0 0,7 6-78 0 0,-13-7 227 0 0,0 1 0 0 0,0 1 0 0 0,-1 1 1 0 0,-1 0-1 0 0,0 1 0 0 0,-1 0 0 0 0,4 6-227 0 0,-14-14 0 0 0,-1 0 0 0 0,0 0 0 0 0,-1 0 0 0 0,1 0 0 0 0,-1 1 0 0 0,0-1 0 0 0,0 1 0 0 0,0 0 0 0 0,0 0 0 0 0,-1 0 0 0 0,1 5 0 0 0,-2-8 0 0 0,1 1 0 0 0,-1 0 0 0 0,0 0 0 0 0,0 0 0 0 0,0 0 0 0 0,0 0 0 0 0,-1-1 0 0 0,1 1 0 0 0,-1 0 0 0 0,0 0 0 0 0,0 0 0 0 0,0-1 0 0 0,0 1 0 0 0,0 0 0 0 0,0-1 0 0 0,-1 1 0 0 0,1-1 0 0 0,-1 0 0 0 0,0 1 0 0 0,0-1 0 0 0,-1 1 0 0 0,-4 3-2 0 0,0-1-1 0 0,0 0 0 0 0,0 0 0 0 0,-1-1 1 0 0,0 0-1 0 0,-6 3 3 0 0,-54 17 29 0 0,38-15 30 0 0,-233 73 1977 0 0,168-53-2160 0 0,60-19-888 0 0,-15 1 1012 0 0,40-8-152 0 0,-1-2-1 0 0,0 0 0 0 0,0 0 1 0 0,0-1-1 0 0,0 0 0 0 0,-9-2 153 0 0,18 2-386 0 0,0-1-1 0 0,0 1 0 0 0,0 0 1 0 0,0-1-1 0 0,0 0 0 0 0,0 1 1 0 0,1-1-1 0 0,-1 0 0 0 0,0 0 1 0 0,0 0-1 0 0,0-1 387 0 0,-4-5-4787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20 10135 0 0,'0'0'464'0'0,"0"0"-9"0"0,0 0-223 0 0,0 0 156 0 0,-2 1 100 0 0,-4 1-368 0 0,1 0-1 0 0,-1 1 1 0 0,0 0-1 0 0,1 0 1 0 0,-1 1-1 0 0,1 0 1 0 0,0 0-1 0 0,0 0 1 0 0,1 0-1 0 0,-1 1 1 0 0,1 0 0 0 0,-1 0-120 0 0,-12 17 807 0 0,1 0 0 0 0,-3 8-807 0 0,7-11 116 0 0,0 0-3 0 0,0 1 0 0 0,2 0 1 0 0,-9 22-114 0 0,15-30 84 0 0,0 1 1 0 0,0 0-1 0 0,1 1 0 0 0,1-1 1 0 0,0 0-1 0 0,1 1 1 0 0,0 4-85 0 0,1-17 509 0 0,27 8 99 0 0,-22-8-546 0 0,-1-1 1 0 0,1 0-1 0 0,-1 0 0 0 0,1 0 0 0 0,0 0 1 0 0,-1-1-1 0 0,1 1 0 0 0,-1-1 0 0 0,1 0 0 0 0,-1-1 1 0 0,0 1-1 0 0,1-1 0 0 0,0-1-62 0 0,8-3 373 0 0,-1-1 0 0 0,0-1 1 0 0,7-6-374 0 0,-3 2 103 0 0,2-2 135 0 0,-1-1-1 0 0,-1-1 0 0 0,0 0 1 0 0,-1-1-1 0 0,-1-1 0 0 0,-1 0 1 0 0,0-1-1 0 0,3-7-237 0 0,-13 20 1 0 0,0 1 1 0 0,0-1-1 0 0,0 0 1 0 0,-1-1-1 0 0,0 1 0 0 0,0 0 1 0 0,0-1-1 0 0,-1 1 1 0 0,1-7-2 0 0,-2 10-98 0 0,0 1-1 0 0,0-1 1 0 0,-1 0 0 0 0,1 0 0 0 0,-1 0 0 0 0,1 0 0 0 0,-1 1 0 0 0,0-1 0 0 0,0 0 0 0 0,0 1 0 0 0,0-1 0 0 0,0 1 0 0 0,-1-1 0 0 0,1 1 0 0 0,-1-1 0 0 0,0 1 0 0 0,0 0 0 0 0,0 0-1 0 0,0 0 1 0 0,0 0 0 0 0,0 0 0 0 0,0 0 0 0 0,-3-1 98 0 0,1 1-82 0 0,-1-2-91 0 0,0 0 1 0 0,-1 1 0 0 0,1-1 0 0 0,-1 2 0 0 0,0-1 0 0 0,0 1 0 0 0,0-1-1 0 0,0 1 1 0 0,-6 0 172 0 0,-31-5-4257 0 0,42 7 2722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141 144 13823 0 0,'0'0'315'0'0,"0"0"45"0"0,0 0 21 0 0,0 0-49 0 0,1 2-220 0 0,1 5 39 0 0,-1-5 569 0 0,11-4 1263 0 0,26-2-1278 0 0,-15 2-273 0 0,0-1-1 0 0,-1-1 1 0 0,1-1-1 0 0,-1-1 1 0 0,0-1-1 0 0,13-6-431 0 0,-16 4-100 0 0,0-1 0 0 0,-1-1-1 0 0,0-1 1 0 0,13-12 100 0 0,-30 24-37 0 0,0-1-90 0 0,1-1 1 0 0,0 1 0 0 0,-1 0 0 0 0,1-1 0 0 0,-1 0-1 0 0,0 1 1 0 0,0-1 0 0 0,1 0 0 0 0,-1 1 0 0 0,0-1 0 0 0,0-2 126 0 0,-1 4-4 0 0,1 0 0 0 0,-1 0 1 0 0,0-1-1 0 0,0 1 1 0 0,0 0-1 0 0,0-1 1 0 0,1 1-1 0 0,-1-1 1 0 0,0 1-1 0 0,0 0 1 0 0,0-1-1 0 0,0 1 1 0 0,0 0-1 0 0,0-1 1 0 0,0 1-1 0 0,0-1 0 0 0,0 1 1 0 0,0 0-1 0 0,0-1 1 0 0,0 1-1 0 0,-1 0 1 0 0,1-1-1 0 0,0 1 1 0 0,0 0-1 0 0,0-1 1 0 0,0 1-1 0 0,-1 0 1 0 0,1-1-1 0 0,0 1 0 0 0,0 0 1 0 0,0-1-1 0 0,-1 1 1 0 0,1 0-1 0 0,0 0 1 0 0,-1-1-1 0 0,1 1 1 0 0,0 0-1 0 0,-1 0 1 0 0,1 0-1 0 0,0-1 1 0 0,-1 1-1 0 0,1 0 1 0 0,0 0-1 0 0,-1 0 0 0 0,1 0 1 0 0,0 0-1 0 0,-1 0 4 0 0,1 0 1 0 0,-4-2-40 0 0,0 1-1 0 0,0-1 1 0 0,0 1 0 0 0,0 0-1 0 0,0 0 1 0 0,0 1-1 0 0,0-1 1 0 0,0 1 0 0 0,0 0-1 0 0,-1 0 1 0 0,1 0-1 0 0,0 1 1 0 0,0 0 0 0 0,0-1-1 0 0,0 1 1 0 0,0 1 39 0 0,-12 3-340 0 0,1 1 1 0 0,0 0-1 0 0,-8 6 340 0 0,-4 1-233 0 0,-9 5 199 0 0,1 2 1 0 0,0 1 0 0 0,1 2 0 0 0,2 1 0 0 0,-6 7 33 0 0,27-21 203 0 0,-1 2 0 0 0,1 0 0 0 0,1 0 0 0 0,0 0 0 0 0,1 2 0 0 0,1-1 0 0 0,0 1 0 0 0,0 0 0 0 0,1 1-203 0 0,5-9 14 0 0,0 0 0 0 0,0 0-1 0 0,0 1 1 0 0,1-1 0 0 0,0 0 0 0 0,0 1 0 0 0,0-1 0 0 0,1 0-1 0 0,0 1 1 0 0,0-1 0 0 0,1 0 0 0 0,0 1 0 0 0,1 2-14 0 0,-2-6-1 0 0,1 0 1 0 0,0 0-1 0 0,0-1 1 0 0,0 1-1 0 0,0 0 1 0 0,1-1-1 0 0,-1 1 1 0 0,1-1-1 0 0,-1 1 1 0 0,1-1-1 0 0,0 0 1 0 0,0 0-1 0 0,0 0 1 0 0,0 0-1 0 0,0 0 1 0 0,0 0-1 0 0,1 0 1 0 0,-1-1 0 0 0,1 1-1 0 0,-1-1 1 0 0,1 0-1 0 0,0 0 1 0 0,-1 0-1 0 0,1 0 1 0 0,0 0-1 0 0,0 0 1 0 0,0-1-1 0 0,0 1 1 0 0,-1-1-1 0 0,3 0 1 0 0,22-1-215 0 0,1-1 0 0 0,-1-2-1 0 0,-1 0 1 0 0,16-6 215 0 0,-9 1-4483 0 0,-2-3-1565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1301 16 11975 0 0,'1'-1'61'0'0,"-1"0"-1"0"0,1 0 1 0 0,0 0-1 0 0,0 0 1 0 0,0 0-1 0 0,0 0 1 0 0,0 0-1 0 0,0 0 1 0 0,0 1-1 0 0,0-1 1 0 0,0 0-1 0 0,1 1 1 0 0,-1-1-1 0 0,0 0 1 0 0,1 1-61 0 0,4-1 210 0 0,0 0 0 0 0,1 0 0 0 0,-1 1 0 0 0,5 0-210 0 0,-17 15 996 0 0,2-5-891 0 0,-1 0-1 0 0,-1-1 1 0 0,0 0 0 0 0,0 0-1 0 0,-1 0 1 0 0,0-1-1 0 0,-1 1 1 0 0,1-2-1 0 0,-1 1 1 0 0,-6 2-105 0 0,-16 13 660 0 0,-2-2 0 0 0,-15 7-660 0 0,-14 9 290 0 0,-4 2-290 0 0,-2-3 0 0 0,-21 6 0 0 0,25-12 0 0 0,-28 12 0 0 0,-1-4 0 0 0,-2-4 0 0 0,-2-4 0 0 0,-1-4 0 0 0,-27 0 0 0 0,109-23 0 0 0,1-1 0 0 0,-1-1 0 0 0,1 0 0 0 0,-1-1 0 0 0,-5-1 0 0 0,-1 0-88 0 0,11 0-95 0 0,0 1 1 0 0,-1-2-1 0 0,1 1 0 0 0,0-1 0 0 0,0-1 1 0 0,-9-3 182 0 0,17 6-38 0 0,1-1 0 0 0,-1 0 1 0 0,0-1-1 0 0,0 1 1 0 0,0 0-1 0 0,1 0 0 0 0,-1-1 1 0 0,1 1-1 0 0,-1-1 1 0 0,1 1-1 0 0,0-1 0 0 0,-1 1 1 0 0,1-1-1 0 0,0 0 1 0 0,0-1 37 0 0,0 1-17 0 0,0 0 1 0 0,0-1 0 0 0,1 1 0 0 0,-1-1-1 0 0,1 1 1 0 0,0-1 0 0 0,0 0 0 0 0,0 1 0 0 0,0-1-1 0 0,0 1 1 0 0,0-1 0 0 0,1 1 0 0 0,-1-1-1 0 0,1 1 1 0 0,0-2 16 0 0,2-5 0 0 0,1 1 0 0 0,0-1 0 0 0,0 1 0 0 0,1 0 0 0 0,0 0 0 0 0,0 1 0 0 0,0-1 0 0 0,6-4 0 0 0,3-3 0 0 0,0 1 0 0 0,2 0 0 0 0,6-4 0 0 0,2 1 0 0 0,0 1 0 0 0,2 1 0 0 0,-1 1 0 0 0,2 2 0 0 0,0 0 0 0 0,18-4 0 0 0,-38 14 62 0 0,0 0 0 0 0,0 0 0 0 0,0 0-1 0 0,0 1 1 0 0,0 0 0 0 0,1 1 0 0 0,-1 0-1 0 0,0 0 1 0 0,1 0 0 0 0,-1 1 0 0 0,0 0-1 0 0,0 0 1 0 0,0 1 0 0 0,0 0 0 0 0,0 0-1 0 0,0 1 1 0 0,0-1 0 0 0,0 2-1 0 0,-1-1 1 0 0,0 1 0 0 0,0 0 0 0 0,0 0-1 0 0,0 1 1 0 0,0-1 0 0 0,-1 1 0 0 0,0 0-1 0 0,0 1 1 0 0,0 0 0 0 0,-1-1 0 0 0,0 1-1 0 0,0 1 1 0 0,2 4-62 0 0,24 47 16 0 0,-15-26-12 0 0,19 27-4 0 0,-28-50-1 0 0,0 0 1 0 0,0-1-1 0 0,1 0 1 0 0,0 0 0 0 0,1-1-1 0 0,-1 0 1 0 0,1 0-1 0 0,6 3 1 0 0,-8-6 0 0 0,0-1 0 0 0,1 0 0 0 0,0 0 0 0 0,-1 0 0 0 0,1-1 0 0 0,0 0 0 0 0,0-1 0 0 0,0 1 0 0 0,0-1 0 0 0,1 0 0 0 0,5-1 0 0 0,10-1 0 0 0,1 0 0 0 0,-1-2 0 0 0,0-1 0 0 0,24-2 0 0 0,29-2-1186 0 0,1-4-1 0 0,17-7 1187 0 0,-63 11-5459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11975 0 0,'0'0'547'0'0,"0"0"-11"0"0,6-6 127 0 0,-3 3-587 0 0,0 1 1 0 0,0 0 0 0 0,0 0-1 0 0,1 0 1 0 0,-1 0 0 0 0,1 1-1 0 0,-1-1 1 0 0,1 1 0 0 0,-1 0 0 0 0,1 0-1 0 0,0 0 1 0 0,1 0-77 0 0,47-3 686 0 0,77-3 754 0 0,11-7-1440 0 0,-114 11-213 0 0,-1 1 0 0 0,1 1 0 0 0,0 2 0 0 0,-1 0 0 0 0,14 4 213 0 0,0-3-3937 0 0,-35-2 1891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11975 0 0,'0'0'547'0'0,"0"0"-11"0"0,0 0-203 0 0,0 0 419 0 0,0 0 220 0 0,0 0 42 0 0,0-1-61 0 0,2-1-835 0 0,0 1 0 0 0,-1-1 0 0 0,1 1 0 0 0,0-1 0 0 0,0 1 0 0 0,0 0 0 0 0,0 0 0 0 0,0 0 0 0 0,0 0 0 0 0,0 0 0 0 0,0 1 0 0 0,1-1 0 0 0,-1 0 0 0 0,0 1 0 0 0,0 0 0 0 0,2-1-118 0 0,42-1 443 0 0,-22 2-433 0 0,26-4 27 0 0,65-2 1366 0 0,-12 3-572 0 0,1 1-3742 0 0,-81 1 1397 0 0,-2 0-20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15663 0 0,'0'0'356'0'0,"0"0"50"0"0,0 0 20 0 0,0 0-42 0 0,0 0-180 0 0,0 0 176 0 0,0 0 107 0 0,0 0 22 0 0,0 0 3 0 0,0 0 0 0 0,0 0 0 0 0,0 0 0 0 0,0 0 0 0 0,0 0 0 0 0,0 0-431 0 0,0 0 0 0 0,0 1 0 0 0,-1-1-1 0 0,1 0 1 0 0,0 1 0 0 0,-1-1 0 0 0,1 0 0 0 0,0 1-1 0 0,0-1 1 0 0,-1 0 0 0 0,1 1 0 0 0,0-1 0 0 0,0 1-1 0 0,0-1 1 0 0,0 0 0 0 0,0 1 0 0 0,0-1 0 0 0,-1 1-1 0 0,1-1 1 0 0,0 1-81 0 0,7 2 16 0 0,4-3-16 0 0,0-1 0 0 0,-4 1 0 0 0,-8 6 0 0 0,-1-2 0 0 0,0 0 0 0 0,-1 0 0 0 0,1 0 0 0 0,-1 0 0 0 0,-2 2 0 0 0,2-2 0 0 0,4-4 0 0 0,-1 0 0 0 0,0 0 0 0 0,0 0 0 0 0,0 0 0 0 0,0 0 0 0 0,0 0 0 0 0,1 0 0 0 0,-1 0 0 0 0,0 0 0 0 0,0 0 0 0 0,0 0 0 0 0,0 0 0 0 0,0 0 0 0 0,0 0 0 0 0,1 0 0 0 0,-1 0 0 0 0,0 0 0 0 0,0 0 0 0 0,0 0 0 0 0,0 0 0 0 0,0 0 0 0 0,0 0 0 0 0,1 0 0 0 0,-1 1 0 0 0,0-1 0 0 0,0 0 0 0 0,0 0 0 0 0,0 0 0 0 0,0 0 0 0 0,0 0 0 0 0,0 0 0 0 0,0 0 0 0 0,0 1 0 0 0,0-1 0 0 0,0 0 0 0 0,0 0 0 0 0,0 0 0 0 0,0 0 0 0 0,1 0 0 0 0,-1 1 0 0 0,0-1 0 0 0,0 0 0 0 0,0 0 0 0 0,0 0 0 0 0,-1 0 0 0 0,1 0 0 0 0,0 1 0 0 0,0-1 0 0 0,0 0 0 0 0,0 0 0 0 0,0 0 0 0 0,0 0 0 0 0,0 0 0 0 0,0 0 0 0 0,0 1 0 0 0,0-1 0 0 0,0 0 0 0 0,0 0 0 0 0,0 0 0 0 0,11-4 0 0 0,35-20-4202 0 0,-34 17 2668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15663 0 0,'0'0'356'0'0,"-1"2"50"0"0,-3 7-159 0 0,0 0 0 0 0,0 0 1 0 0,-1-1-1 0 0,-1 2-247 0 0,-16 29 40 0 0,3 9 847 0 0,7-17 374 0 0,-1-1 0 0 0,-10 16-1261 0 0,9-18 235 0 0,1 0 0 0 0,2 1 0 0 0,0 0-235 0 0,-8 22 834 0 0,-6 4-759 0 0,-3-1 0 0 0,-2-1 0 0 0,-5 2-75 0 0,-4 9-1516 0 0,33-53 552 0 0,0-1 0 0 0,1 2 0 0 0,-3 7 964 0 0,8-17-1473 0 0,4-2-51 0 0,18 2-11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452 171 10135 0 0,'0'0'231'0'0,"0"0"29"0"0,0 2 19 0 0,0 7-62 0 0,-1-3-154 0 0,-5 4 21 0 0,3-7 5702 0 0,5-11-4481 0 0,7-13-850 0 0,16-9 184 0 0,-19 23-647 0 0,1 0 1 0 0,-1 0-1 0 0,-1-1 0 0 0,5-6 8 0 0,2-6-30 0 0,9-16 25 0 0,-20 34-107 0 0,0-1 0 0 0,0 1-1 0 0,0-1 1 0 0,-1 1-1 0 0,1-1 1 0 0,0 1-1 0 0,-1-1 1 0 0,0 1 0 0 0,1-1-1 0 0,-1 1 1 0 0,0-1-1 0 0,-1-2 113 0 0,1 4-35 0 0,-1 1 0 0 0,0-1 0 0 0,0 0 0 0 0,0 1 1 0 0,0-1-1 0 0,0 1 0 0 0,0-1 0 0 0,0 1 0 0 0,-1-1 0 0 0,1 1 0 0 0,0 0 0 0 0,0 0 0 0 0,0-1 0 0 0,0 1 0 0 0,0 0 0 0 0,-1 0 0 0 0,0 0 35 0 0,1 0-14 0 0,-6 0 14 0 0,0 0 0 0 0,1 0 0 0 0,-1 1 0 0 0,1-1 0 0 0,-1 2 0 0 0,1-1 0 0 0,-1 1 0 0 0,1 0 0 0 0,0 0 0 0 0,0 0 0 0 0,-1 1 0 0 0,-16 8 0 0 0,0 2 0 0 0,-2 2 0 0 0,-114 76 0 0 0,3 8 0 0 0,76-55 0 0 0,54-40 9 0 0,0 0 1 0 0,1 0-1 0 0,-1 1 0 0 0,1 0 0 0 0,1 0 0 0 0,-1 0 0 0 0,-3 5-9 0 0,7-8 338 0 0,14 0 644 0 0,-6-2-906 0 0,0-1 0 0 0,0 0 0 0 0,0 0-1 0 0,0-1 1 0 0,0 0 0 0 0,-1 0 0 0 0,1-1-1 0 0,1 0-75 0 0,21-8 2 0 0,43-10-2 0 0,-1-3 0 0 0,31-17 0 0 0,-37 16-1826 0 0,-68 39 1660 0 0,1-3 145 0 0,-2-1 1 0 0,1 0-1 0 0,-1-1 0 0 0,-1 1 0 0 0,1-1 0 0 0,-2 0 1 0 0,1 0-1 0 0,-1 0 0 0 0,-1-1 0 0 0,-3 5 21 0 0,23-12-2528 0 0,5-1 1007 0 0,1-2-14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136 172 11975 0 0,'-1'2'267'0'0,"0"-1"-199"0"0,-3 6 55 0 0,0 0-1 0 0,0-1 0 0 0,0 0 0 0 0,-1 0 0 0 0,0 0 0 0 0,0-1 0 0 0,0 0 0 0 0,-6 4-122 0 0,1-2-87 0 0,-23 16 852 0 0,30-21-453 0 0,0-1-1 0 0,0 1 1 0 0,0-1 0 0 0,0 0-1 0 0,0 0 1 0 0,0 0 0 0 0,-1 0-1 0 0,1-1 1 0 0,0 1 0 0 0,-2-1-312 0 0,3 0 665 0 0,0-8 370 0 0,-2-2-498 0 0,5 5-378 0 0,0 1 1 0 0,0-1-1 0 0,1 1 0 0 0,-1 0 0 0 0,1 0 0 0 0,0-1 1 0 0,0 1-1 0 0,0 0 0 0 0,1 1 0 0 0,1-3-159 0 0,5-6 271 0 0,0 1 1 0 0,7-6-272 0 0,2-1 2 0 0,1 1 1 0 0,1 0-1 0 0,1 2 1 0 0,0 0-1 0 0,1 2 1 0 0,0 0-1 0 0,24-9-2 0 0,-31 15 0 0 0,37-15 0 0 0,-47 20 0 0 0,0 1 0 0 0,0 0 0 0 0,0-1 0 0 0,1 2 0 0 0,-1-1 0 0 0,0 1 0 0 0,1-1 0 0 0,-1 1 0 0 0,1 1 0 0 0,-5-1 0 0 0,1 0 0 0 0,-1 1 0 0 0,1-1 0 0 0,-1 0 0 0 0,1 1 0 0 0,-1-1 0 0 0,1 1 0 0 0,-1 0 0 0 0,0 0 0 0 0,1-1 0 0 0,-1 1 0 0 0,0 0 0 0 0,0 0 0 0 0,0 0 0 0 0,0 0 0 0 0,1 0 0 0 0,-1 1 0 0 0,0 0 0 0 0,1 0 0 0 0,-1 1 0 0 0,0-1 0 0 0,1 1 0 0 0,-1-1 0 0 0,0 1 0 0 0,-1 0 0 0 0,1 0 0 0 0,0 0 0 0 0,0 2 0 0 0,-1 6 0 0 0,1-1 0 0 0,-1 1 0 0 0,-1 0 0 0 0,-1 9 0 0 0,-1-4-48 0 0,-1 0 0 0 0,-2 6 48 0 0,3-12-313 0 0,0 1-1 0 0,1-1 1 0 0,0 0 0 0 0,0 1-1 0 0,1 0 1 0 0,1 8 313 0 0,2-8-16 0 0,2-3-261 0 0,-3-7 107 0 0,0 0 1 0 0,1-1-1 0 0,-1 1 1 0 0,0-1-1 0 0,0 1 1 0 0,0-1-1 0 0,1 0 1 0 0,-1 1-1 0 0,0-1 1 0 0,1 0 0 0 0,-1 0-1 0 0,0 0 1 0 0,0 0-1 0 0,1 0 1 0 0,-1 0-1 0 0,0 0 1 0 0,1-1 169 0 0,23-6-2036 0 0,-18 5 1564 0 0,20-6-1574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182 337 8287 0 0,'0'0'382'0'0,"0"2"-8"0"0,2 26-215 0 0,-1-23-150 0 0,-1-1-1 0 0,0 1 1 0 0,0 0-1 0 0,0-1 1 0 0,-1 1 0 0 0,1-1-1 0 0,-1 1-8 0 0,0-3 365 0 0,-7 4 1211 0 0,2-5-942 0 0,-1 0-1 0 0,1 0 0 0 0,0-1 1 0 0,-1 0-1 0 0,1 0 0 0 0,0 0 0 0 0,0-1 1 0 0,-2 0-634 0 0,3-1 78 0 0,0 1 1 0 0,0-1-1 0 0,0 0 1 0 0,0 0-1 0 0,0 0 1 0 0,1 0-1 0 0,-1-1 1 0 0,1 0-1 0 0,0 0 1 0 0,0 0-1 0 0,0 0 1 0 0,0-1-1 0 0,1 0 1 0 0,-1 0-1 0 0,-2-3-78 0 0,0-1 300 0 0,0-1 0 0 0,0 1 0 0 0,1-1 0 0 0,0 0 0 0 0,1 0-1 0 0,-3-7-299 0 0,6 12 11 0 0,0-1 0 0 0,0 1 1 0 0,1 0-1 0 0,-1-1 0 0 0,1 1 0 0 0,0-1 0 0 0,0 1 0 0 0,0-1 0 0 0,0 1 0 0 0,1 0 0 0 0,0-1 0 0 0,0 1 0 0 0,0 0 0 0 0,1-1 0 0 0,-1 1 0 0 0,2-2-11 0 0,3-6-7 0 0,1 0 1 0 0,1 1-1 0 0,-1 0 0 0 0,2 0 0 0 0,0 1 0 0 0,0 0 1 0 0,0 0-1 0 0,1 1 0 0 0,1 0 0 0 0,0 1 0 0 0,7-4 7 0 0,8-4-438 0 0,0 1 0 0 0,1 2 0 0 0,0 1 1 0 0,21-7 437 0 0,-46 19-5 0 0,14-6-62 0 0,0 1-1 0 0,1 0 1 0 0,1 2 67 0 0,-13 2 34 0 0,0 0 0 0 0,-1 1 0 0 0,1-1 0 0 0,0 1 0 0 0,0 1 0 0 0,-1-1 0 0 0,1 1 0 0 0,0-1 0 0 0,0 1 0 0 0,-1 1 0 0 0,1-1 1 0 0,-1 1-1 0 0,3 0-34 0 0,-3 0 46 0 0,0 0 1 0 0,1 1 0 0 0,-1-1 0 0 0,0 1-1 0 0,0 0 1 0 0,0 0 0 0 0,-1 0 0 0 0,1 1 0 0 0,-1-1-1 0 0,0 1 1 0 0,0 0 0 0 0,0 0 0 0 0,0 0 0 0 0,-1 0-1 0 0,1 0 1 0 0,-1 1 0 0 0,0-1 0 0 0,0 1-1 0 0,-1-1 1 0 0,1 1 0 0 0,-1 0 0 0 0,0-1 0 0 0,-1 1-1 0 0,1 0 1 0 0,-1 0 0 0 0,0 0 0 0 0,0 0 0 0 0,0 0-1 0 0,-1 0 1 0 0,1-1 0 0 0,-1 1 0 0 0,-1 0-1 0 0,1 0 1 0 0,-2 3-47 0 0,-1 2 4 0 0,-1 0-1 0 0,0 0 1 0 0,-1 0-1 0 0,0-1 1 0 0,0 0-1 0 0,0 0 1 0 0,-2-1-1 0 0,1 0 1 0 0,-2 1-4 0 0,-16 14-454 0 0,-2 0 0 0 0,-6 3 454 0 0,19-17-270 0 0,1 1-1 0 0,-2-2 1 0 0,1 0-1 0 0,-2 0 1 0 0,1-2-1 0 0,0 0 1 0 0,-11 2 270 0 0,2-1-4037 0 0,3 1-1381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13823 0 0,'0'0'315'0'0,"0"0"45"0"0,0 0 21 0 0,0 0-49 0 0,-2 1-220 0 0,-7 4-110 0 0,1 1 0 0 0,0 0 0 0 0,0 1 0 0 0,0 0 0 0 0,1 0 0 0 0,0 1 0 0 0,-4 5-2 0 0,-15 16-2 0 0,-36 39 2 0 0,4 2 0 0 0,1 4 0 0 0,29-37 0 0 0,1 1 0 0 0,2 2 0 0 0,1 0 0 0 0,-15 40 0 0 0,35-71-1406 0 0,0 1 0 0 0,1-1 0 0 0,0 6 1406 0 0,0 3-4774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 11975 0 0,'0'0'547'0'0,"2"0"-11"0"0,7-2-271 0 0,-7 2 133 0 0,3 11 600 0 0,-4-8-951 0 0,-1 0 0 0 0,1 1-1 0 0,-1-1 1 0 0,1 1 0 0 0,-1-1-1 0 0,0 1 1 0 0,0-1 0 0 0,-1 1-1 0 0,1-1 1 0 0,-1 1 0 0 0,0-1-1 0 0,1 0 1 0 0,-2 1 0 0 0,1-1-1 0 0,-1 2-46 0 0,-5 11 359 0 0,0-1-1 0 0,-6 8-358 0 0,11-20 122 0 0,-36 57 157 0 0,-2-3 1 0 0,-3-1-1 0 0,-2-2 0 0 0,-28 23-279 0 0,50-54-233 0 0,16-17-25 0 0,0 1-1 0 0,0 0 1 0 0,0 0 0 0 0,1 1 0 0 0,0 0 0 0 0,-4 8 258 0 0,9-14-1830 0 0,1-2-3286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55 15663 0 0,'7'-5'762'0'0,"5"-6"-411"0"0,-10 8-283 0 0,0 1-1 0 0,0 0 0 0 0,1-1 1 0 0,-1 1-1 0 0,1 0 1 0 0,0 0-1 0 0,-1 1 1 0 0,1-1-1 0 0,2-1-67 0 0,32-13 2024 0 0,-34 17-1757 0 0,-4 4-32 0 0,-6 5 210 0 0,-11 9-60 0 0,0-1 0 0 0,-1 0 0 0 0,-17 10-385 0 0,-27 25-38 0 0,54-44 38 0 0,0 1 0 0 0,1 0 0 0 0,0 0 0 0 0,0 1 0 0 0,1 0 0 0 0,0 1 0 0 0,1-1 0 0 0,1 1 0 0 0,0 1 0 0 0,0-1 0 0 0,1 1 0 0 0,1-1 0 0 0,0 1 0 0 0,1 0 0 0 0,0 0 0 0 0,1 5 0 0 0,1-5 0 0 0,4 1 0 0 0,-2-11 0 0 0,-1-1 1 0 0,0 0-1 0 0,1 0 0 0 0,-1 0 0 0 0,1 0 0 0 0,0 0 1 0 0,0-1-1 0 0,0 1 0 0 0,0 0 0 0 0,0-1 0 0 0,0 1 1 0 0,0-1-1 0 0,0 0 0 0 0,1 0 0 0 0,-1 0 1 0 0,1 0-1 0 0,-1 0 0 0 0,0 0 0 0 0,1 0 0 0 0,-1-1 1 0 0,1 0-1 0 0,0 1 0 0 0,-1-1 0 0 0,1 0 0 0 0,-1 0 1 0 0,1 0-1 0 0,0-1 0 0 0,6 0-10 0 0,0 0 0 0 0,0 0 0 0 0,0-1 0 0 0,-1-1 0 0 0,1 1 0 0 0,0-2 0 0 0,1 0 10 0 0,52-25-1298 0 0,-22 7-4312 0 0,-12 4-634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13823 0 0,'0'0'315'0'0,"0"0"45"0"0,0 0 21 0 0,-1 0-49 0 0,-11 3-312 0 0,0 1 0 0 0,0 0 0 0 0,0 0 0 0 0,1 1-1 0 0,0 1 1 0 0,-2 1-20 0 0,-20 13 5 0 0,-11 10-5 0 0,22-12 1163 0 0,-15 15-1163 0 0,0-1 712 0 0,24-20-686 0 0,0 1 1 0 0,0 0-1 0 0,1 0 1 0 0,1 1-1 0 0,0 1 1 0 0,-1 3-27 0 0,6-8 0 0 0,0 0 1 0 0,1 0 0 0 0,0 1-1 0 0,1-1 1 0 0,0 1 0 0 0,1 0-1 0 0,0 0 1 0 0,1 0 0 0 0,0 1-1 0 0,0 2 0 0 0,2-11 60 0 0,0 0 1 0 0,0-1-1 0 0,0 1 0 0 0,0 0 0 0 0,0-1 1 0 0,1 1-1 0 0,-1-1 0 0 0,1 1 0 0 0,0-1 1 0 0,-1 1-1 0 0,1-1 0 0 0,0 1 0 0 0,1-1 1 0 0,-1 1-1 0 0,0-1 0 0 0,1 0 0 0 0,0 1-60 0 0,0-1 54 0 0,0-1 0 0 0,0 1 0 0 0,0-1 0 0 0,0 0 0 0 0,0 1 0 0 0,0-1-1 0 0,0 0 1 0 0,0 0 0 0 0,0-1 0 0 0,0 1 0 0 0,1 0 0 0 0,-1-1 0 0 0,0 1 0 0 0,1-1 0 0 0,-1 0 0 0 0,0 0-1 0 0,1 0 1 0 0,-1 0 0 0 0,1 0-54 0 0,13-2 209 0 0,-1 0 1 0 0,1 0-1 0 0,-1-2 0 0 0,0 0 0 0 0,0-1 0 0 0,-1 0 0 0 0,1-2 1 0 0,-1 1-1 0 0,2-3-209 0 0,6-2 23 0 0,0-2 1 0 0,-1 0 0 0 0,0-2-1 0 0,-1 0 1 0 0,-1-1 0 0 0,-1-1-1 0 0,4-5-23 0 0,-18 17-7 0 0,1-1-1 0 0,-1 1 0 0 0,-1-1 1 0 0,1 0-1 0 0,-1 0 1 0 0,0 0-1 0 0,-1 0 0 0 0,1 0 1 0 0,-1-1-1 0 0,0 1 1 0 0,-1-1-1 0 0,1 1 1 0 0,-1-1-1 0 0,-1-2 8 0 0,1 6-201 0 0,-1-1 0 0 0,0 1 0 0 0,0 0 0 0 0,0-1 1 0 0,-1 1-1 0 0,1-1 0 0 0,-1 1 0 0 0,0 0 0 0 0,0 0 0 0 0,0 0 0 0 0,0-1 0 0 0,0 1 0 0 0,-1 0 1 0 0,1 0-1 0 0,-1 0 0 0 0,0 1 0 0 0,0-1 0 0 0,0 0 0 0 0,0 1 0 0 0,-1-1 0 0 0,1 1 0 0 0,-1 0 1 0 0,1 0-1 0 0,-1 0 0 0 0,0 0 0 0 0,0 0 0 0 0,0 1 0 0 0,0-1 0 0 0,0 1 201 0 0,-29-10-4412 0 0,21 7 2876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13823 0 0,'0'0'315'0'0,"-1"3"45"0"0,0-1-324 0 0,-1 1 0 0 0,1 0 0 0 0,-1 0 1 0 0,0 0-1 0 0,0-1 0 0 0,0 1 0 0 0,0-1 0 0 0,0 0 0 0 0,-1 0 0 0 0,1 0 0 0 0,-2 2-36 0 0,-34 20 371 0 0,18-13-302 0 0,-26 15-69 0 0,-1-2 0 0 0,-31 11 0 0 0,75-34 1 0 0,-26 11 476 0 0,1 0 0 0 0,1 2 0 0 0,-26 18-477 0 0,32-17 130 0 0,0 1-1 0 0,1 1 0 0 0,0 0 1 0 0,-13 18-130 0 0,26-28 131 0 0,2 1 1 0 0,-1-1-1 0 0,1 1 1 0 0,0 0-1 0 0,1 0 1 0 0,-1 1-1 0 0,2-1 1 0 0,-1 1 0 0 0,1 0-1 0 0,1 0 1 0 0,0 0-1 0 0,0 0 1 0 0,0 0-1 0 0,1 0 1 0 0,1 3-132 0 0,0-9 41 0 0,0 0 0 0 0,1 1 0 0 0,-1-1 1 0 0,1 0-1 0 0,0 0 0 0 0,0 0 0 0 0,0 0 0 0 0,0-1 1 0 0,0 1-1 0 0,1 0 0 0 0,-1 0 0 0 0,1-1 0 0 0,0 1 0 0 0,0-1 1 0 0,0 1-1 0 0,0-1 0 0 0,0 0 0 0 0,1 0 0 0 0,-1 0 1 0 0,1 0-1 0 0,-1 0 0 0 0,1 0 0 0 0,0-1 0 0 0,-1 1 0 0 0,1-1 1 0 0,0 0-1 0 0,0 0 0 0 0,1 0-41 0 0,4 2 118 0 0,0-1 0 0 0,1 0-1 0 0,-1 0 1 0 0,0-1 0 0 0,1 0 0 0 0,-1-1 0 0 0,1 0-1 0 0,-1 0 1 0 0,9-1-118 0 0,9-3 0 0 0,-1-1 0 0 0,1-1 0 0 0,-1-1 0 0 0,0-1 0 0 0,0-2 0 0 0,12-6 0 0 0,-27 11 0 0 0,-1 0 0 0 0,0-1 0 0 0,-1 0 0 0 0,1 0 0 0 0,-1-1 0 0 0,0 0 0 0 0,-1 0 0 0 0,0-1 0 0 0,0 0 0 0 0,-1 0 0 0 0,1 0 0 0 0,-2-1 0 0 0,1 0 0 0 0,-1-1 0 0 0,-1 1 0 0 0,0-1 0 0 0,2-7 0 0 0,-3 7-157 0 0,-1 0 0 0 0,0 1 0 0 0,-1-1 0 0 0,0 0 0 0 0,-1 0 0 0 0,0 0 0 0 0,0 0 0 0 0,-1 0 0 0 0,0 1 0 0 0,-1-1 1 0 0,0 0-1 0 0,-3-7 157 0 0,-1 2-306 0 0,0 0 0 0 0,0 1 0 0 0,-2 0 1 0 0,1 0-1 0 0,-2 0 0 0 0,0 1 0 0 0,-6-6 306 0 0,7 9-80 0 0,-11-15-512 0 0,7 8-3566 0 0,5 3-1260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13823 0 0,'0'0'630'0'0,"0"0"-13"0"0,0 3-393 0 0,-6 9-110 0 0,-1-1 1 0 0,0 1-1 0 0,0-1 0 0 0,-1 0 0 0 0,-1 0 1 0 0,0-1-1 0 0,-8 7-114 0 0,-20 17 1126 0 0,-22 13-1126 0 0,21-17 155 0 0,3-3-155 0 0,-9 3 0 0 0,23-17 0 0 0,1 1 0 0 0,0 1 0 0 0,1 1 0 0 0,1 1 0 0 0,0 0 0 0 0,-1 3 0 0 0,5-2 0 0 0,0 1 0 0 0,0 0 0 0 0,2 1 0 0 0,-1 3 0 0 0,-2 5 0 0 0,9-17 0 0 0,0 1 0 0 0,0 0 0 0 0,1 0 0 0 0,1 0 0 0 0,-2 5 0 0 0,3-1 0 0 0,0-10 0 0 0,2 1 0 0 0,-1 0 0 0 0,1 0 0 0 0,0 1 0 0 0,0-1 0 0 0,1 0 0 0 0,0 0 0 0 0,0 0 0 0 0,2 7 0 0 0,0-4 0 0 0,0 1 0 0 0,1-1 0 0 0,0 0 0 0 0,1 0 0 0 0,0 0 0 0 0,1 0 0 0 0,0-1 0 0 0,0 0 0 0 0,1 0 0 0 0,0 0 0 0 0,1-1 0 0 0,-1 0 0 0 0,2 0 0 0 0,-1 0 0 0 0,1-1 0 0 0,1 0 0 0 0,-1-1 0 0 0,1 1 0 0 0,1-1-122 0 0,0 0 0 0 0,1-1 0 0 0,-1 0 0 0 0,1 0-1 0 0,0-1 1 0 0,0-1 0 0 0,0 0 0 0 0,1 0 0 0 0,-1-1-1 0 0,1 0 1 0 0,-1-1 0 0 0,1-1 0 0 0,-1 0 0 0 0,1 0 0 0 0,0-1-1 0 0,-1-1 1 0 0,1 0 0 0 0,-1 0 0 0 0,0-1 0 0 0,1-1-1 0 0,-1 0 1 0 0,4-2 122 0 0,-3-1-1514 0 0,1-2-20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13823 0 0,'0'0'630'0'0,"0"0"-13"0"0,-1 2-393 0 0,-8 12-129 0 0,4-8 250 0 0,1 1-1 0 0,0 0 1 0 0,0 0-1 0 0,0 2-344 0 0,-28 66 1645 0 0,-30 47-1645 0 0,13-26 995 0 0,-15 41-979 0 0,35-79-11 0 0,21-45-284 0 0,1 1-1 0 0,0 0 0 0 0,1 0 0 0 0,0 0 1 0 0,2 1-1 0 0,-3 9 280 0 0,10-19-1915 0 0,12 4-107 0 0,8-5-24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17503 0 0,'0'0'399'0'0,"0"0"60"0"0,0 0 21 0 0,0 0-59 0 0,0 0-204 0 0,0 0 170 0 0,0 0 101 0 0,2-1 21 0 0,35-12 545 0 0,-13 4-336 0 0,0 1 1 0 0,17-3-719 0 0,274-36-1100 0 0,-181 30-3884 0 0,-109 13 3449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9 15663 0 0,'0'0'356'0'0,"2"-1"50"0"0,14-7 404 0 0,-16 8-807 0 0,0 0 0 0 0,0 0-1 0 0,0 1 1 0 0,0-1 0 0 0,0 0-1 0 0,0 0 1 0 0,0 0 0 0 0,0 0-1 0 0,0 0 1 0 0,0 1-1 0 0,0-1 1 0 0,0 0 0 0 0,0 0-1 0 0,0 0 1 0 0,0 0 0 0 0,0 0-1 0 0,0 1 1 0 0,0-1 0 0 0,0 0-1 0 0,0 0 1 0 0,0 0 0 0 0,0 0-1 0 0,0 0 1 0 0,0 0 0 0 0,0 1-1 0 0,0-1 1 0 0,0 0 0 0 0,1 0-1 0 0,-1 0 1 0 0,0 0 0 0 0,0 0-1 0 0,0 0 1 0 0,0 0 0 0 0,0 0-1 0 0,0 1 1 0 0,0-1 0 0 0,1 0-1 0 0,-1 0 1 0 0,0 0 0 0 0,0 0-1 0 0,0 0 1 0 0,0 0 0 0 0,0 0-1 0 0,1 0 1 0 0,-1 0 0 0 0,0 0-1 0 0,0 0 1 0 0,0 0 0 0 0,0 0-1 0 0,0 0 1 0 0,1 0 0 0 0,-1 0-1 0 0,0 0-2 0 0,-8 10 7 0 0,-9 7-7 0 0,-1 0 0 0 0,-1-1 0 0 0,0-1 0 0 0,-3 0 0 0 0,-85 52 0 0 0,53-35 0 0 0,15-10 0 0 0,-35 14 0 0 0,33-17 0 0 0,-55 21 0 0 0,30-13 0 0 0,15-8 434 0 0,-1-3 0 0 0,0-2 0 0 0,-52 7-434 0 0,73-14 130 0 0,17-4-8 0 0,-1 0-1 0 0,-1-1 1 0 0,1-1 0 0 0,0 0-1 0 0,-12-1-121 0 0,23-1-5 0 0,3 1 2 0 0,-1 0 0 0 0,1 0 1 0 0,0 0-1 0 0,0 0 0 0 0,-1-1 1 0 0,1 1-1 0 0,0 0 0 0 0,0-1 1 0 0,-1 1-1 0 0,1-1 0 0 0,0 0 1 0 0,0 1-1 0 0,0-1 0 0 0,0 0 1 0 0,0 0-1 0 0,0 0 0 0 0,0 1 1 0 0,0-1-1 0 0,0 0 1 0 0,1 0-1 0 0,-1 0 0 0 0,0-1 3 0 0,0 1-18 0 0,-1 0-1 0 0,1-1 0 0 0,0 1 0 0 0,0-1 1 0 0,0 0-1 0 0,0 1 0 0 0,0-1 1 0 0,1 0-1 0 0,-1 0 0 0 0,0 0 1 0 0,1 1-1 0 0,-1-1 0 0 0,1 0 0 0 0,0 0 1 0 0,0 0-1 0 0,0 0 0 0 0,0 0 1 0 0,0 0-1 0 0,0-1 19 0 0,1 0-60 0 0,-1 0 1 0 0,1 1-1 0 0,0-1 0 0 0,0 0 0 0 0,1 0 1 0 0,-1 1-1 0 0,0-1 0 0 0,1 1 1 0 0,0-1-1 0 0,0 1 0 0 0,1-3 60 0 0,4-2-131 0 0,1 1 1 0 0,-1-1-1 0 0,1 1 0 0 0,0 1 0 0 0,0-1 0 0 0,1 1 0 0 0,2 0 131 0 0,1-1 0 0 0,-1 3 0 0 0,-1 5 0 0 0,-4 1 9 0 0,0 0 0 0 0,0 0 0 0 0,-1 0 0 0 0,0 1 0 0 0,0 0 0 0 0,0 0 0 0 0,0 0 0 0 0,0 1 0 0 0,-1 0 0 0 0,0-1 0 0 0,1 3-9 0 0,0-2 34 0 0,-1 1-1 0 0,1-1 1 0 0,1 0 0 0 0,-1 0-1 0 0,1 0 1 0 0,-1-1-1 0 0,1 0 1 0 0,1 0 0 0 0,0 0-34 0 0,17 5 286 0 0,0-1-1 0 0,0-1 1 0 0,1-1 0 0 0,-1-1 0 0 0,1-2 0 0 0,1 0-286 0 0,26 0-62 0 0,1-2-1 0 0,19-3 63 0 0,-4-4-29 0 0,54-13 29 0 0,-53 7-847 0 0,-47 9-680 0 0,-8 1-2480 0 0,-1 0-1607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11975 0 0,'0'0'547'0'0,"1"3"-11"0"0,9 20-461 0 0,1 1 1 0 0,1-1-1 0 0,14 19-75 0 0,50 65 771 0 0,-53-75-107 0 0,3 1-104 0 0,8 14 1440 0 0,16 29-2000 0 0,-21-28 986 0 0,-3 2 0 0 0,5 16-986 0 0,-24-49 19 0 0,-1 0 0 0 0,0 0 0 0 0,-2 1 0 0 0,0-1 1 0 0,0 1-1 0 0,-2 0 0 0 0,0 0 0 0 0,-1 0 0 0 0,-1 4-19 0 0,-1-14 0 0 0,0-1 0 0 0,-1 0 0 0 0,0 0 0 0 0,0 0 0 0 0,0 0 0 0 0,-1 0 0 0 0,0-1 0 0 0,0 1 0 0 0,0-1 0 0 0,-3 3 0 0 0,-7 10 0 0 0,-1-1 0 0 0,-11 11 0 0 0,-6 3 0 0 0,-1-2 0 0 0,-2-1 0 0 0,-3 0 0 0 0,0 0 0 0 0,-71 51 0 0 0,41-31 0 0 0,62-45-97 0 0,1 0 0 0 0,-1 0-1 0 0,1 0 1 0 0,0 1 0 0 0,1-1-1 0 0,-2 2 98 0 0,-9 17-4402 0 0,13-21-1052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33 10135 0 0,'0'0'464'0'0,"5"-16"168"0"0,-5 15-601 0 0,0 1-1 0 0,1-1 1 0 0,-1 0-1 0 0,0 1 1 0 0,0-1-1 0 0,0 0 1 0 0,0 0-1 0 0,1 1 1 0 0,-1-1-1 0 0,0 1 1 0 0,1-1-1 0 0,-1 0 1 0 0,0 1-1 0 0,1-1 1 0 0,-1 1-1 0 0,1-1 1 0 0,-1 0-1 0 0,1 1 1 0 0,-1 0-1 0 0,1-1 1 0 0,-1 1-1 0 0,1-1 1 0 0,0 1-31 0 0,0-1 229 0 0,0 0 280 0 0,-1 1-66 0 0,0 0-222 0 0,0 0 166 0 0,0 0 101 0 0,-1 1 21 0 0,-9 6-111 0 0,0-1 1 0 0,1 2-1 0 0,0-1 0 0 0,0 1 0 0 0,1 1 1 0 0,0 0-1 0 0,1 0 0 0 0,0 0 0 0 0,-5 9-398 0 0,-115 180 1216 0 0,2-4-1312 0 0,85-129-342 0 0,-2-2 0 0 0,-30 31 438 0 0,70-92-508 0 0,-1 7-2948 0 0,3-9 2432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33 8287 0 0,'0'0'191'0'0,"0"0"26"0"0,0 0 9 0 0,-1 1-34 0 0,-3 3-148 0 0,0 0 0 0 0,0 0 0 0 0,0 0-1 0 0,0 0 1 0 0,-1-1 0 0 0,1 0 0 0 0,-1 0 0 0 0,0 0 0 0 0,-2 1-44 0 0,-12 5 1747 0 0,-20 5-1747 0 0,-12 7 1416 0 0,3-2-161 0 0,20-9-462 0 0,23-8-516 0 0,-1 1 0 0 0,1 0-1 0 0,0 0 1 0 0,0 1 0 0 0,0-1 0 0 0,0 1-1 0 0,0 0 1 0 0,1 1 0 0 0,0-1-277 0 0,1 5 149 0 0,6 1-133 0 0,-1-6-16 0 0,0-2 0 0 0,1 1 0 0 0,-1 0 0 0 0,1 0 0 0 0,0-1 0 0 0,-1 1 0 0 0,1-1 0 0 0,0 0 0 0 0,0 0 0 0 0,1 0 0 0 0,-1 0 0 0 0,0 0 0 0 0,1-1 0 0 0,-1 0 0 0 0,1 1 0 0 0,2-1 0 0 0,3 1 0 0 0,-1 0 0 0 0,0-1 0 0 0,1 0 0 0 0,-1-1 0 0 0,1 0 0 0 0,7 0 0 0 0,18-5 291 0 0,0-1 0 0 0,0-1-1 0 0,-1-2 1 0 0,26-10-291 0 0,-55 17-62 0 0,1 0 1 0 0,-1 0 0 0 0,1 0-1 0 0,-1-1 1 0 0,0 0 0 0 0,0 0-1 0 0,0 0 1 0 0,0 0-1 0 0,-1-1 1 0 0,1 1 0 0 0,0-3 61 0 0,-2 5-14 0 0,-1-1 1 0 0,0 1-1 0 0,0-1 1 0 0,0 1-1 0 0,0-1 1 0 0,-1 1-1 0 0,1-1 1 0 0,0 0-1 0 0,-1 1 1 0 0,1-1-1 0 0,-1 0 1 0 0,0 0-1 0 0,1 1 1 0 0,-1-1-1 0 0,0 0 1 0 0,0 0-1 0 0,0 1 1 0 0,0-1-1 0 0,-1 0 1 0 0,1 0-1 0 0,0 0 1 0 0,-1 1 0 0 0,1-1-1 0 0,-1 0 1 0 0,1 1-1 0 0,-1-1 1 0 0,0 0-1 0 0,0 1 1 0 0,0-1-1 0 0,0 1 1 0 0,0 0-1 0 0,-1-1 14 0 0,-2-3-106 0 0,0 0-1 0 0,-1 1 1 0 0,0 0 0 0 0,0 0-1 0 0,0 0 1 0 0,0 1 0 0 0,-1-1-1 0 0,1 1 1 0 0,-6-1 106 0 0,-7-3-1084 0 0,-1 1 0 0 0,-10-2 1084 0 0,16 5-521 0 0,1 0 0 0 0,-1-1 0 0 0,1-1 0 0 0,0 0-1 0 0,0 0 1 0 0,-6-5 521 0 0,9 3-4092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80 10135 0 0,'-2'0'231'0'0,"-15"0"44"0"0,0 1-1 0 0,1 1 1 0 0,-1 0 0 0 0,1 1 0 0 0,0 1-1 0 0,-1 0-274 0 0,7-1 315 0 0,1 1 0 0 0,-1 0 0 0 0,0 1-1 0 0,1 0 1 0 0,0 0 0 0 0,0 1 0 0 0,0 0-1 0 0,1 1 1 0 0,0 0 0 0 0,-1 2-315 0 0,3-4 146 0 0,1 1 1 0 0,0 1-1 0 0,0-1 1 0 0,0 1-1 0 0,1 0 1 0 0,0 0-1 0 0,1 0 1 0 0,-1 0-1 0 0,1 1 1 0 0,1-1-1 0 0,-1 1 1 0 0,2 0-1 0 0,-1 0 1 0 0,1 0-1 0 0,-1 5-146 0 0,4 0 220 0 0,2-10-65 0 0,-3-2-71 0 0,2 0 29 0 0,-1 0 0 0 0,0 0 0 0 0,0 0 0 0 0,1 0 1 0 0,-1-1-1 0 0,0 1 0 0 0,1-1 0 0 0,-1 1 0 0 0,1-1 0 0 0,-1 0 0 0 0,1 0 1 0 0,2 0-114 0 0,30-4 247 0 0,-2-4-247 0 0,0-1 0 0 0,19-9 0 0 0,-44 12 0 0 0,-7 4 0 0 0,0 0 0 0 0,0 0 0 0 0,0 0 0 0 0,-1 0 0 0 0,1 0 0 0 0,-1 0 0 0 0,0-1 0 0 0,0 1 0 0 0,0 0 0 0 0,0-1 0 0 0,2-12 0 0 0,-1 8-206 0 0,0 0 0 0 0,-1-1 0 0 0,0 1 0 0 0,0-1 0 0 0,-1 1 0 0 0,0-4 206 0 0,0-29-756 0 0,1 34 756 0 0,-1 1 0 0 0,1-1 0 0 0,-1 1 0 0 0,1-1 0 0 0,-2 1 0 0 0,1 0 0 0 0,0-1 0 0 0,-2-1 0 0 0,-2-11 0 0 0,4 16 0 0 0,1-1 0 0 0,-1 0 0 0 0,1 0 0 0 0,0 1 0 0 0,0-1 0 0 0,0 0 0 0 0,1-1 0 0 0,-1 3 0 0 0,-1-14 0 0 0,-2 11 0 0 0,2 3 0 0 0,-4-5-208 0 0,4 5-870 0 0,1 1-372 0 0,0 0-71 0 0,0 0-14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11975 0 0,'0'0'267'0'0,"0"0"42"0"0,0 0 17 0 0,0 0-28 0 0,0 0-126 0 0,0 2 204 0 0,1 2-250 0 0,0 0 0 0 0,0-1-1 0 0,-1 1 1 0 0,1 0-1 0 0,-1 0 1 0 0,0 0 0 0 0,-1 0-1 0 0,1 0 1 0 0,0 0-1 0 0,-1 0 1 0 0,0-1 0 0 0,0 1-1 0 0,-1 2-125 0 0,-4 9-43 0 0,0 0 0 0 0,-7 10 43 0 0,2-3 129 0 0,-61 117 1533 0 0,36-73-1364 0 0,-236 390-280 0 0,168-292-20 0 0,67-96-1426 0 0,22-40-1346 0 0,-16 25 2774 0 0,18-37-1534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11975 0 0,'0'0'267'0'0,"0"0"42"0"0,0 0 17 0 0,0 0-28 0 0,0 0-58 0 0,0 0 491 0 0,0 0 238 0 0,0 0 45 0 0,0 0-129 0 0,0 0-506 0 0,3 0 37 0 0,6-1 57 0 0,0 0 1 0 0,0-1 0 0 0,5-1-474 0 0,26-4 1121 0 0,2 3-1831 0 0,0 3-1 0 0,0 2 0 0 0,12 2 711 0 0,-43-2-647 0 0,-1-1-1 0 0,1 0 1 0 0,-1-1-1 0 0,4-1 648 0 0,2 0-1191 0 0,20 1-4264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15663 0 0,'0'0'356'0'0,"0"0"50"0"0,0 0 20 0 0,0 0-42 0 0,0 0-180 0 0,1-1 176 0 0,18-5 59 0 0,0 0 0 0 0,0 1-1 0 0,0 1 1 0 0,20-1-439 0 0,82-3-228 0 0,-110 8 305 0 0,8 0-1479 0 0,1 1-1 0 0,-1 1 0 0 0,0 1 1 0 0,6 2 1402 0 0,0 3-2046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534 360 10135 0 0,'0'0'231'0'0,"0"0"29"0"0,0 0 19 0 0,-1 0-266 0 0,1 0 0 0 0,0 0 0 0 0,-1-1 0 0 0,1 1 0 0 0,0 0 0 0 0,0 0 0 0 0,-1 0 0 0 0,1-1 0 0 0,0 1 0 0 0,0 0 0 0 0,-1 0 0 0 0,1-1 0 0 0,0 1 0 0 0,0 0 0 0 0,0 0 0 0 0,-1-1 0 0 0,1 1 0 0 0,0 0 0 0 0,0-1 0 0 0,0 1 0 0 0,0 0 0 0 0,0-1-13 0 0,0-1 0 0 0,1 1 0 0 0,0-1 0 0 0,-1 0 0 0 0,1 0 0 0 0,0 1 0 0 0,0-1 0 0 0,0 0 0 0 0,0 1 0 0 0,1-1 0 0 0,4-9 0 0 0,6-17 504 0 0,-2-1 0 0 0,0 0 0 0 0,-3-1 0 0 0,0 0 0 0 0,-2 0 0 0 0,-1 0 0 0 0,0-25-504 0 0,-4 52 19 0 0,0 1 0 0 0,0-1 0 0 0,0 1-1 0 0,-1-1 1 0 0,1 1 0 0 0,-1-1 0 0 0,1 1 0 0 0,-1-1-1 0 0,0 1 1 0 0,0 0 0 0 0,0-1 0 0 0,0 1-1 0 0,-1 0 1 0 0,1 0 0 0 0,0 0 0 0 0,-1 0 0 0 0,0 0-1 0 0,1 0 1 0 0,-1 0 0 0 0,0 0 0 0 0,0 1-1 0 0,0-1 1 0 0,-1 0-19 0 0,-1 0 14 0 0,0 0-1 0 0,0 1 1 0 0,0-1-1 0 0,0 1 1 0 0,0 0-1 0 0,0 0 1 0 0,0 0 0 0 0,-1 1-1 0 0,1-1 1 0 0,0 1-1 0 0,-1 0 1 0 0,1 0-1 0 0,-3 1-13 0 0,-42 3-498 0 0,0 2 0 0 0,0 2 0 0 0,1 2 0 0 0,-45 17 498 0 0,71-19 199 0 0,1 1 1 0 0,-1 1-1 0 0,2 1 0 0 0,0 0 0 0 0,-14 12-199 0 0,26-18 67 0 0,1 1-1 0 0,0 0 0 0 0,0 0 1 0 0,1 1-1 0 0,0-1 1 0 0,0 2-1 0 0,0-1 0 0 0,1 0 1 0 0,0 1-1 0 0,1 0 1 0 0,-1 0-1 0 0,2 1 0 0 0,-1-1 1 0 0,1 1-1 0 0,-2 8-66 0 0,5-14 38 0 0,0 0 0 0 0,0-1-1 0 0,0 1 1 0 0,0-1-1 0 0,1 1 1 0 0,-1 0 0 0 0,1-1-1 0 0,-1 1 1 0 0,1-1-1 0 0,0 0 1 0 0,0 1 0 0 0,0-1-1 0 0,1 0 1 0 0,-1 1 0 0 0,0-1-1 0 0,1 0 1 0 0,0 0-1 0 0,-1 0 1 0 0,1 0 0 0 0,0 0-1 0 0,0-1 1 0 0,0 1 0 0 0,0 0-38 0 0,6 4 169 0 0,-1-1 1 0 0,1 0-1 0 0,0 0 1 0 0,0-1-1 0 0,0 0 1 0 0,2 1-170 0 0,4 0 130 0 0,0-1 0 0 0,1 0 0 0 0,-1-1 1 0 0,1-1-1 0 0,0 0 0 0 0,0 0 0 0 0,-1-2 0 0 0,1 0 1 0 0,0-1-1 0 0,0 0 0 0 0,0-1 0 0 0,0-1 0 0 0,-1 0 1 0 0,0-1-1 0 0,1-1 0 0 0,-1 0 0 0 0,2-2-130 0 0,-9 3 14 0 0,0 0 0 0 0,-1 0 1 0 0,0 0-1 0 0,0-1 0 0 0,0 0 0 0 0,0-1 0 0 0,-1 1 0 0 0,1-1 0 0 0,-2 0 1 0 0,1 0-1 0 0,1-4-14 0 0,0 1-283 0 0,-1-1-1 0 0,0-1 1 0 0,0 1 0 0 0,-1-1 0 0 0,-1 0 0 0 0,1 0 0 0 0,-1-5 283 0 0,-3 16-2 0 0,0 0 0 0 0,0-1-1 0 0,0 1 1 0 0,1 0 0 0 0,-1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0,-1 0 0 0 0,1-1 0 0 0,0 1 0 0 0,0 0 0 0 0,0 0 0 0 0,0 0 0 0 0,0 0 0 0 0,0 0-1 0 0,0 0 1 0 0,0 0 0 0 0,0 0 0 0 0,0 0 0 0 0,0 0 0 0 0,-1 0 0 0 0,1 0 0 0 0,0 0 0 0 0,0 0 0 0 0,0 0 2 0 0,-5 4-47 0 0,-5 10 40 0 0,-16 35 7 0 0,-7 21 0 0 0,13-23 0 0 0,-27 40 0 0 0,32-63 0 0 0,-1-1 0 0 0,-1 0 0 0 0,-1-1 0 0 0,-1-1 0 0 0,-1-1 0 0 0,-7 4 0 0 0,13-10 87 0 0,0 0 0 0 0,2 2-1 0 0,-1-1 1 0 0,2 2 0 0 0,0-1-1 0 0,1 1 1 0 0,-8 18-87 0 0,17-32-304 0 0,0 1-1 0 0,0-1 1 0 0,0 0 0 0 0,1 1-1 0 0,-1 0 1 0 0,1-1 0 0 0,0 1-1 0 0,0 1 305 0 0,0-3-1020 0 0,0-2-4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95 11975 0 0,'1'0'30'0'0,"-1"-1"1"0"0,0 1-1 0 0,0 0 0 0 0,0 0 0 0 0,0-1 0 0 0,0 1 0 0 0,0 0 0 0 0,0 0 0 0 0,0-1 0 0 0,0 1 0 0 0,0 0 0 0 0,0 0 1 0 0,0-1-1 0 0,0 1 0 0 0,0 0 0 0 0,0 0 0 0 0,0 0 0 0 0,0-1 0 0 0,-1 1 0 0 0,1 0 0 0 0,0 0 0 0 0,0-1 0 0 0,0 1 1 0 0,0 0-1 0 0,0 0 0 0 0,-1 0 0 0 0,1-1 0 0 0,0 1 0 0 0,0 0 0 0 0,0 0 0 0 0,0 0 0 0 0,-1 0 0 0 0,1 0 1 0 0,0-1-1 0 0,0 1 0 0 0,-1 0 0 0 0,1 0 0 0 0,0 0 0 0 0,0 0 0 0 0,0 0 0 0 0,-1 0-30 0 0,-15-2 193 0 0,-21 5-308 0 0,12 2 473 0 0,0 2 0 0 0,0 0 0 0 0,0 2 0 0 0,-12 6-358 0 0,11-1 210 0 0,1 1 0 0 0,1 0 1 0 0,0 2-1 0 0,2 1 0 0 0,-9 8-210 0 0,14-11 488 0 0,11-10-382 0 0,1 0 1 0 0,0 1-1 0 0,-1-1 1 0 0,2 1 0 0 0,-1 1-1 0 0,1-1 1 0 0,0 1-1 0 0,0-1 1 0 0,1 1-1 0 0,-1 0 1 0 0,2 0-1 0 0,-1 2-106 0 0,1-4 99 0 0,1 0-1 0 0,0 0 1 0 0,0 0-1 0 0,0 0 1 0 0,1 0-1 0 0,0 0 1 0 0,0 1-1 0 0,0-1 0 0 0,1 0 1 0 0,-1 0-1 0 0,1 0 1 0 0,1 0-1 0 0,-1 0 1 0 0,0-1-1 0 0,1 1 1 0 0,0 0-1 0 0,0-1 1 0 0,1 1-1 0 0,0 0-98 0 0,0-1 2 0 0,0 0-1 0 0,1 0 1 0 0,0-1 0 0 0,0 1-1 0 0,0-1 1 0 0,0 0-1 0 0,0 0 1 0 0,1 0-1 0 0,-1-1 1 0 0,1 0 0 0 0,0 1-2 0 0,13 4-1 0 0,0 0 0 0 0,6 1 1 0 0,-14-5-8 0 0,1 0 0 0 0,-1-1 0 0 0,1-1 0 0 0,0 1 0 0 0,-1-2 0 0 0,1 1 0 0 0,0-2-1 0 0,0 1 1 0 0,0-1 0 0 0,0-1 8 0 0,-3 0 78 0 0,0 0 0 0 0,0 0 0 0 0,0-1-1 0 0,0 0 1 0 0,-1 0 0 0 0,0-1 0 0 0,1 0 0 0 0,-1 0 0 0 0,-1-1-1 0 0,1 0 1 0 0,-1 0 0 0 0,1 0 0 0 0,1-4-78 0 0,0 0 110 0 0,0 0 0 0 0,0 0 0 0 0,-2-1 1 0 0,1-1-1 0 0,-1 1 0 0 0,-1-1 0 0 0,1 0 1 0 0,-2 0-1 0 0,0 0 0 0 0,0-1 0 0 0,0-5-110 0 0,0-1-13 0 0,-2 0-1 0 0,0-1 0 0 0,-1 1 1 0 0,-1-1-1 0 0,-1 1 1 0 0,0-1-1 0 0,-2-2 14 0 0,2 14-110 0 0,-1 1-1 0 0,0-1 0 0 0,0 0 1 0 0,0 1-1 0 0,-1-1 0 0 0,0 1 1 0 0,-1 0-1 0 0,1 0 0 0 0,-3-2 111 0 0,-2-4-249 0 0,0 1 0 0 0,-1 1 0 0 0,-1 0 0 0 0,-3-2 249 0 0,10 9-21 0 0,-1 0 0 0 0,0 0 0 0 0,0 0 1 0 0,-1 1-1 0 0,-1-1 21 0 0,3 2-57 0 0,-1-1 1 0 0,1 0 0 0 0,-1 0-1 0 0,1-1 1 0 0,0 1 0 0 0,-1-1 56 0 0,3 2-488 0 0,1 1-22 0 0,0 0-138 0 0,0 0-572 0 0,8-5-1777 0 0,2 1 1462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15 13823 0 0,'0'-2'630'0'0,"0"2"-606"0"0,0-1 0 0 0,0 1 0 0 0,0 0 0 0 0,0-1 0 0 0,1 1 0 0 0,-1-1 1 0 0,0 1-1 0 0,0 0 0 0 0,0-1 0 0 0,0 1 0 0 0,-1-1 0 0 0,1 1 0 0 0,0 0 1 0 0,0-1-1 0 0,0 1 0 0 0,0 0 0 0 0,0-1 0 0 0,0 1 0 0 0,0 0 0 0 0,-1-1 1 0 0,1 1-1 0 0,0 0 0 0 0,0-1 0 0 0,-1 1 0 0 0,1 0 0 0 0,0-1 0 0 0,0 1 1 0 0,-1 0-1 0 0,1 0 0 0 0,0 0 0 0 0,-1-1 0 0 0,1 1 0 0 0,0 0 0 0 0,-1 0 1 0 0,1 0-1 0 0,0-1-24 0 0,-2 1 62 0 0,1 0 1 0 0,-1 0 0 0 0,1 0-1 0 0,-1 0 1 0 0,1 0-1 0 0,-1 0 1 0 0,1 0 0 0 0,0 1-1 0 0,-1-1 1 0 0,1 0 0 0 0,-1 1-63 0 0,-6 2 399 0 0,0 0 1 0 0,1 0 0 0 0,-6 4-400 0 0,-9 7 41 0 0,1 1 1 0 0,1 0-1 0 0,1 2 1 0 0,-9 10-42 0 0,21-21-1 0 0,-30 32 355 0 0,2 1 0 0 0,-6 11-354 0 0,-46 53 732 0 0,8-23-124 0 0,-84 64-608 0 0,133-119-24 0 0,20-15-118 0 0,-1-1 0 0 0,0 0 0 0 0,0-1 0 0 0,-1 0 0 0 0,0-1 0 0 0,-1 0 142 0 0,11-6-1236 0 0,2-1-3062 0 0,0 0-1316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10135 0 0,'0'0'231'0'0,"0"0"29"0"0,0 0 19 0 0,0 0 37 0 0,0 0 125 0 0,0 0 58 0 0,0 0 11 0 0,0 0-67 0 0,-1 2-294 0 0,0-1-141 0 0,1 1 0 0 0,-1-1-1 0 0,0 0 1 0 0,0 1 0 0 0,0-1-1 0 0,0 0 1 0 0,0 0 0 0 0,0 0-1 0 0,-1 0 1 0 0,1 0 0 0 0,0 0-1 0 0,-1 0 1 0 0,1 0 0 0 0,0-1-1 0 0,-1 1 1 0 0,1 0 0 0 0,-2 0-8 0 0,-34 11 749 0 0,17-6-173 0 0,0 2-491 0 0,1 1 0 0 0,-1 0 0 0 0,2 2 0 0 0,-1 0 0 0 0,1 1 0 0 0,1 1 0 0 0,1 0 0 0 0,-6 7-85 0 0,17-16 302 0 0,1 0 0 0 0,0 0 0 0 0,1 1-1 0 0,-1-1 1 0 0,1 1 0 0 0,-1 1-302 0 0,4-6 12 0 0,0 0 0 0 0,0 1 0 0 0,-1-1 0 0 0,1 0 0 0 0,0 1 0 0 0,0-1 1 0 0,0 1-1 0 0,0-1 0 0 0,0 0 0 0 0,-1 1 0 0 0,1-1 0 0 0,0 0 0 0 0,0 1 0 0 0,0-1 0 0 0,0 1 0 0 0,0-1 0 0 0,0 0 1 0 0,0 1-1 0 0,0-1 0 0 0,0 1 0 0 0,1-1 0 0 0,-1 0 0 0 0,0 1 0 0 0,0-1 0 0 0,0 0 0 0 0,0 1 0 0 0,1-1 0 0 0,-1 0 1 0 0,0 1-1 0 0,0-1 0 0 0,0 0 0 0 0,1 1 0 0 0,-1-1 0 0 0,0 0 0 0 0,1 1 0 0 0,-1-1 0 0 0,0 0 0 0 0,1 0 0 0 0,-1 0 0 0 0,0 1 1 0 0,1-1-1 0 0,-1 0 0 0 0,0 0 0 0 0,1 0 0 0 0,-1 0 0 0 0,0 0 0 0 0,1 1-12 0 0,14 1 521 0 0,-14-2-514 0 0,13 1 191 0 0,1-1 0 0 0,-1-1 0 0 0,0 0-1 0 0,1-1 1 0 0,-1 0 0 0 0,10-4-198 0 0,-1 0-23 0 0,1-2 0 0 0,-1-1-1 0 0,11-6 24 0 0,-25 11 0 0 0,0-1 0 0 0,0 0 0 0 0,0-1 0 0 0,-1 0 0 0 0,1-1 0 0 0,0-1 0 0 0,-7 6 0 0 0,0 0 0 0 0,0 0 0 0 0,0 0 0 0 0,-1 0 0 0 0,1 0 0 0 0,-1-1 0 0 0,0 1 0 0 0,1-1 0 0 0,-1 1 0 0 0,0-1 0 0 0,0-2 0 0 0,0 4 0 0 0,-1-1 0 0 0,0 0 0 0 0,0 1 0 0 0,0-1 0 0 0,0 0 0 0 0,0 0 0 0 0,0 1 0 0 0,-1-1 0 0 0,1 0 0 0 0,0 1 0 0 0,-1-1 0 0 0,0 0 0 0 0,1 1 0 0 0,-1-1 0 0 0,0 1 0 0 0,0-1 0 0 0,0 1 0 0 0,0 0 0 0 0,0-1 0 0 0,0 1 0 0 0,-1-2 0 0 0,-1 0 0 0 0,1 1 0 0 0,-1-1 0 0 0,1 1 0 0 0,-1 0 0 0 0,0 0 0 0 0,0 0 0 0 0,0 0-1 0 0,0 1 1 0 0,-1-1 0 0 0,1 1 0 0 0,0-1 0 0 0,-1 1 0 0 0,1 0 0 0 0,-3 0 0 0 0,-5 0-2 0 0,-1 0 0 0 0,1 0 0 0 0,0 1 0 0 0,-4 1 2 0 0,4-1-344 0 0,0 1 1 0 0,0-2-1 0 0,0 0 0 0 0,-2 0 344 0 0,10 0-153 0 0,0 1-1 0 0,0-1 0 0 0,1 1 1 0 0,-1 0-1 0 0,0 0 1 0 0,0 0-1 0 0,1 0 0 0 0,-1 0 1 0 0,0 1-1 0 0,0 0 154 0 0,1-1-1501 0 0,2 0-3958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8 8287 0 0,'0'0'382'0'0,"-14"-4"140"0"0,10 3-430 0 0,-1 0-1 0 0,1 0 0 0 0,0 1 1 0 0,-1-1-1 0 0,1 1 1 0 0,-1 0-1 0 0,1 1 0 0 0,0-1 1 0 0,-1 1-1 0 0,1 0 0 0 0,0 0 1 0 0,0 0-1 0 0,-1 0 0 0 0,1 1 1 0 0,0-1-92 0 0,-13 7 783 0 0,0 1 1 0 0,0 0 0 0 0,1 2-784 0 0,-23 11 800 0 0,19-12-320 0 0,1 2 0 0 0,0 0 0 0 0,-8 6-480 0 0,20-12 202 0 0,-1 1 0 0 0,1-1 0 0 0,0 1-1 0 0,0 0 1 0 0,1 1 0 0 0,0-1 0 0 0,0 1-1 0 0,-3 8-201 0 0,8-14 512 0 0,1-1-400 0 0,0 1 0 0 0,0 0 0 0 0,0-1 0 0 0,0 1 0 0 0,1-1 0 0 0,-1 1 0 0 0,0-1 0 0 0,1 1 0 0 0,-1-1 0 0 0,1 0 0 0 0,0 1 0 0 0,-1-1 0 0 0,1 1 0 0 0,0-1 0 0 0,0 0 0 0 0,0 0 0 0 0,0 0 0 0 0,0 1-112 0 0,2 0 29 0 0,0 0-1 0 0,0 0 1 0 0,0 0 0 0 0,0 0-1 0 0,0-1 1 0 0,0 1-1 0 0,3 0-28 0 0,0 0 194 0 0,-1 0 1 0 0,1-1-1 0 0,0 0 0 0 0,-1 0 0 0 0,1-1 0 0 0,0 0 0 0 0,0 0 1 0 0,5 0-195 0 0,0-1 140 0 0,1-1 1 0 0,0 0 0 0 0,9-3-141 0 0,-17 3 0 0 0,-1 1 0 0 0,1 0 0 0 0,-1-1 0 0 0,1 0 0 0 0,-1 1 0 0 0,0-1 0 0 0,0-1 0 0 0,0 1 0 0 0,0 0 0 0 0,0-1 0 0 0,-1 1 0 0 0,3-3 0 0 0,-5 4 0 0 0,1 1 0 0 0,-1-1 0 0 0,1 0 0 0 0,-1 1 0 0 0,1-1 0 0 0,-1 0 0 0 0,0 1 0 0 0,1-1 0 0 0,-1 0 0 0 0,0 0 0 0 0,1 1 0 0 0,-1-1 0 0 0,0 0 0 0 0,0 0 0 0 0,0 0 0 0 0,0 1 0 0 0,0-1 0 0 0,0 0 0 0 0,0 0 0 0 0,0 0 0 0 0,0 1 0 0 0,0-1 0 0 0,0 0 0 0 0,-1 0 0 0 0,1 1 0 0 0,0-1 0 0 0,0 0 0 0 0,-1 0 0 0 0,1 1 0 0 0,-1-1 0 0 0,1 0 0 0 0,-1 1 0 0 0,1-1 0 0 0,-1-1 0 0 0,-1-1-20 0 0,1 1 0 0 0,0 0 0 0 0,-1-1 0 0 0,0 1 0 0 0,1 0 0 0 0,-1 0 0 0 0,0 0 0 0 0,0 0 0 0 0,0 0 0 0 0,0 0 0 0 0,-1 1 0 0 0,0-2 20 0 0,-14-12-1144 0 0,11 8 632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2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19351 0 0,'0'0'424'0'0,"0"0"88"0"0,0 0 24 0 0,0 0 8 0 0,0 0-440 0 0,0 0-104 0 0,0 0 0 0 0,-3 18 0 0 0,3-18 0 0 0,0 0 0 0 0,0 0 0 0 0,0 0 0 0 0,0 0-800 0 0,0 0-176 0 0,3 12-40 0 0,6-3-8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4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117 443 8287 0 0,'0'0'191'0'0,"0"0"26"0"0,2 1 9 0 0,2 1-141 0 0,1 1 7 0 0,15 4 847 0 0,5 0 2010 0 0,-23-6-2284 0 0,12-6 907 0 0,-11 4-1060 0 0,1 0 418 0 0,-9 3 1118 0 0,-9 3-1338 0 0,4 0-710 0 0,0-1 0 0 0,-1-1 0 0 0,1 1 0 0 0,-1-1 0 0 0,1-1 0 0 0,-4 0 0 0 0,-25 6 0 0 0,21-7 0 0 0,14-3 0 0 0,1 0 0 0 0,0 1 0 0 0,-7-5 0 0 0,-3-14 0 0 0,11 15 0 0 0,0 1 0 0 0,1 0 0 0 0,-1-1 0 0 0,1 1 0 0 0,0-1 0 0 0,1 1 0 0 0,-1-1 0 0 0,1 0 0 0 0,0 1 0 0 0,0-1 0 0 0,0 0 0 0 0,1 1 0 0 0,-1-1 0 0 0,1 0 0 0 0,0 1 0 0 0,1-1 0 0 0,1-3 0 0 0,4-11 0 0 0,2 1 0 0 0,0 0 0 0 0,7-10 0 0 0,-9 15 0 0 0,7-11-176 0 0,1 1-1 0 0,1 1 1 0 0,1 0 0 0 0,1 1-1 0 0,1 1 1 0 0,0 1-1 0 0,19-14 177 0 0,-22 21-63 0 0,0 1 0 0 0,1 0 0 0 0,0 1 0 0 0,0 1 0 0 0,1 1 0 0 0,1 0 0 0 0,-1 1 0 0 0,1 1 0 0 0,0 1 0 0 0,1 1 0 0 0,3 0 63 0 0,-15 3 114 0 0,1 0-1 0 0,0 0 0 0 0,-1 1 1 0 0,1 0-1 0 0,0 1 1 0 0,-1 0-1 0 0,1 0 1 0 0,-1 1-1 0 0,1 0 0 0 0,-1 0 1 0 0,0 1-1 0 0,0 0 1 0 0,0 1-1 0 0,0 0 0 0 0,-1 0 1 0 0,1 0-1 0 0,5 6-113 0 0,0 2 0 0 0,0 1 0 0 0,-1 1 0 0 0,-1 0 0 0 0,0 0 0 0 0,-1 1 0 0 0,-1 0 0 0 0,0 1 0 0 0,0 2 0 0 0,-2 3 0 0 0,-5-7 0 0 0,-4-10 0 0 0,1-2 0 0 0,-3 4 0 0 0,0-1-1 0 0,0 1 0 0 0,0-1 0 0 0,0 0 1 0 0,-1 0-1 0 0,0-1 0 0 0,0 0 1 0 0,0 1-1 0 0,-1-2 0 0 0,1 1 0 0 0,-3 0 1 0 0,-10 9-56 0 0,-55 41-1359 0 0,25-21 764 0 0,2 2 0 0 0,2 2 0 0 0,-30 32 651 0 0,38-24-1024 0 0,35-44 962 0 0,0 0 0 0 0,1 0 0 0 0,-1 0 0 0 0,0-1 0 0 0,0 1 0 0 0,0 0 0 0 0,0 0 0 0 0,1-1 0 0 0,-1 1 0 0 0,0 0 0 0 0,0-1 0 0 0,-1 1-1 0 0,1-1 1 0 0,0 1 0 0 0,0-1 0 0 0,0 0 0 0 0,0 1 0 0 0,0-1 0 0 0,0 0 0 0 0,0 0 0 0 0,-1 0 0 0 0,1 0 0 0 0,0 0 0 0 0,0 0 0 0 0,0 0 0 0 0,0 0 0 0 0,-1 0 0 0 0,1-1 0 0 0,0 1-1 0 0,0 0 1 0 0,0-1 0 0 0,0 1 0 0 0,-1-1 62 0 0,1-13-1024 0 0,2 2 534 0 0,0 0 0 0 0,1 0 0 0 0,0 1-1 0 0,2-2 491 0 0,-2 2-667 0 0,5-12-2745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4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11975 0 0,'0'0'267'0'0,"0"0"42"0"0,0 0 17 0 0,-1 1-28 0 0,-31 36-203 0 0,-7 4-95 0 0,10-12 227 0 0,1 2-1 0 0,0 5-226 0 0,-50 79 802 0 0,6 3 0 0 0,2 9-802 0 0,55-101 0 0 0,-9 19 0 0 0,-12 29 0 0 0,30-60 0 0 0,1 0 0 0 0,0-1 0 0 0,2 2 0 0 0,-1-1 0 0 0,2 0 0 0 0,0 1 0 0 0,0 13 0 0 0,7 25-2780 0 0,-4-42 1348 0 0,1 2-3340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73 15663 0 0,'0'0'356'0'0,"-8"-4"860"0"0,5 5-1208 0 0,1-1-1 0 0,0 1 1 0 0,0-1-1 0 0,-1 1 1 0 0,1 0-1 0 0,0 0 1 0 0,0 0 0 0 0,0 0-1 0 0,0 0 1 0 0,0 0-1 0 0,0 1 1 0 0,0-1-1 0 0,1 0 1 0 0,-1 1-1 0 0,0 0 1 0 0,1-1-1 0 0,-1 1 1 0 0,1 0 0 0 0,0 0-1 0 0,0 0 1 0 0,-1 0-1 0 0,1 0 1 0 0,0 0-1 0 0,1 0 1 0 0,-1 0-1 0 0,0 0 1 0 0,1 1-1 0 0,-1-1 1 0 0,1 1-8 0 0,-1 1 194 0 0,0-1 1 0 0,1 1-1 0 0,0-1 1 0 0,0 1-1 0 0,0-1 1 0 0,0 1-1 0 0,1 1-194 0 0,-1-3 512 0 0,1 0 0 0 0,3 1-344 0 0,-1 0-1 0 0,0 0 1 0 0,1 0-1 0 0,0-1 1 0 0,-1 1-1 0 0,1-1 0 0 0,0 0 1 0 0,0 0-1 0 0,0 0 1 0 0,1 0-1 0 0,-1-1 1 0 0,0 0-1 0 0,1 0 1 0 0,-1 0-1 0 0,1 0 1 0 0,-1-1-1 0 0,1 1 1 0 0,-1-1-1 0 0,4-1-167 0 0,12 0 166 0 0,1-1 0 0 0,-1-1 0 0 0,16-4-166 0 0,198-56 0 0 0,-104 25 0 0 0,-74 22 0 0 0,-8 2 0 0 0,1 2 0 0 0,5 1 0 0 0,2-2-4202 0 0,-53 12 2668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39:4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10135 0 0,'-13'5'237'0'0,"0"1"-1"0"0,1 0 0 0 0,-1 1 1 0 0,1 0-1 0 0,-4 4-236 0 0,12-8 104 0 0,0 0-1 0 0,1 0 1 0 0,-1 1 0 0 0,1-1-1 0 0,0 1 1 0 0,0-1 0 0 0,1 1-1 0 0,-1 0 1 0 0,1 0 0 0 0,0 0-1 0 0,0 0 1 0 0,0 0 0 0 0,0 1 0 0 0,1-1-1 0 0,-1 1 1 0 0,1-1 0 0 0,0 1-1 0 0,1 1-103 0 0,-1 6 267 0 0,1 0-1 0 0,1-1 1 0 0,0 1-1 0 0,0 0 1 0 0,1 0-1 0 0,1-1 1 0 0,2 9-267 0 0,8 18 317 0 0,13 24-317 0 0,-2-4 33 0 0,142 377 3975 0 0,-154-406-3818 0 0,-1 1-1 0 0,-2-1 0 0 0,-1 2 1 0 0,-1-1-1 0 0,-1 9-189 0 0,-5-30 104 0 0,-1 0 0 0 0,0-1 0 0 0,-1 1 0 0 0,0 0 0 0 0,0 0 0 0 0,-1-1-1 0 0,0 1 1 0 0,-1 0 0 0 0,1-1 0 0 0,-3 4-104 0 0,0-1 30 0 0,-1 0 0 0 0,-1 0-1 0 0,1-1 1 0 0,-2 1-1 0 0,1-2 1 0 0,-10 10-30 0 0,-10 7-31 0 0,-2-2 0 0 0,-1 0 1 0 0,-1-2-1 0 0,-13 6 31 0 0,39-25 23 0 0,1 0-23 0 0,-60 39 0 0 0,-24 23 0 0 0,22-16 48 0 0,31-23-1048 0 0,-18 16 1000 0 0,37-26-4954 0 0,2-3-1732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0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1671 0 6447 0 0,'0'0'142'0'0,"0"0"22"0"0,0 0 13 0 0,-1 2 55 0 0,-1 1-19 0 0,-1 0 0 0 0,0 0 0 0 0,1 0-1 0 0,-1 0 1 0 0,0 0 0 0 0,0 0 0 0 0,-1-1 0 0 0,1 1 0 0 0,-1-1 0 0 0,0 0-213 0 0,-42 21 2722 0 0,15-9-1084 0 0,-63 29 21 0 0,30-13-1657 0 0,-2-2 0 0 0,0-3 0 0 0,-2-3 1 0 0,0-3-1 0 0,-2-3 0 0 0,1-3 0 0 0,-2-3 0 0 0,-34-1-2 0 0,73-8 177 0 0,1-2-1 0 0,-1-1 1 0 0,1-1-1 0 0,0-2 1 0 0,0-2-177 0 0,-15-4 310 0 0,1-3 1 0 0,1-1 0 0 0,-1-3-311 0 0,-61-26-1759 0 0,106 44 1759 0 0,0 0 0 0 0,0 0 0 0 0,0-1 0 0 0,0 1 0 0 0,-1 0 0 0 0,1 0 0 0 0,0 0 0 0 0,0 0 0 0 0,0 0 0 0 0,-1 0 0 0 0,1 0 0 0 0,0 0 0 0 0,0 0 0 0 0,0 0 0 0 0,-1 0 0 0 0,1 0 0 0 0,0 0 0 0 0,0 0 0 0 0,0 0 0 0 0,-1 0 0 0 0,1 0 0 0 0,0 0 0 0 0,0 0 0 0 0,0 0 0 0 0,-1 0 0 0 0,1 0 0 0 0,0 0 0 0 0,0 0 0 0 0,0 1 0 0 0,-1-1 0 0 0,1 0 0 0 0,0 0 0 0 0,0 0 0 0 0,0 0 0 0 0,0 0 0 0 0,0 1 0 0 0,-1-1 0 0 0,1 0 0 0 0,0 0 0 0 0,0 0 0 0 0,0 0 0 0 0,0 1 0 0 0,0-1 0 0 0,0 0 0 0 0,0 0 0 0 0,0 0 0 0 0,0 1 0 0 0,0-1 0 0 0,0 0 0 0 0,0 0 0 0 0,0 0 0 0 0,0 1 0 0 0,0-1 0 0 0,0 0 0 0 0,0 0 0 0 0,0 1 0 0 0,0-1 0 0 0,0 0 0 0 0,2 11 0 0 0,-2-11 0 0 0,5 11 0 0 0,0 0 0 0 0,0 0 0 0 0,7 8 0 0 0,3 8 0 0 0,-10-16 83 0 0,0 1 0 0 0,-1 0 0 0 0,0 0 0 0 0,-1 0 0 0 0,-1 1 0 0 0,0-1 0 0 0,0 1 0 0 0,-1-1 0 0 0,-1 1 0 0 0,0 0 0 0 0,-1-1 0 0 0,-1 4-83 0 0,-1 9 199 0 0,-1-1 1 0 0,-2 0-1 0 0,0 0 0 0 0,-2 0 0 0 0,-8 19-199 0 0,-1-8 0 0 0,-1-1 0 0 0,-1-1 0 0 0,-2 0 0 0 0,-1-1 0 0 0,-4 2 0 0 0,-25 26 0 0 0,-3-3 0 0 0,-3 0 0 0 0,24-30 16 0 0,-10 8-96 0 0,41-33-257 0 0,2-2-138 0 0,14-15-4489 0 0,2-2-4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0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17503 0 0,'0'0'399'0'0,"0"0"60"0"0,0 0 21 0 0,0 0-59 0 0,0 0-204 0 0,5-2 658 0 0,166-53 2207 0 0,-96 36-3875 0 0,26-1 793 0 0,-64 14-1066 0 0,68-10 1109 0 0,-38 12-5802 0 0,-63 4 3713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19351 0 0,'0'0'886'0'0,"0"0"-21"0"0,-1 2-554 0 0,-3 3-306 0 0,0 0 0 0 0,-1 0 0 0 0,1 0 0 0 0,-1-1 0 0 0,0 1 0 0 0,-1-1 0 0 0,0 0-5 0 0,-21 19-1 0 0,16-13 1 0 0,2 1 0 0 0,-1 0 0 0 0,2 0 0 0 0,-1 1 0 0 0,-3 8 0 0 0,4-7-350 0 0,4-6 120 0 0,0 0-1 0 0,0 0 0 0 0,-1 6 231 0 0,4-10-811 0 0,0 0 0 0 0,0 0 0 0 0,0 0 0 0 0,1 1 0 0 0,0-1 0 0 0,-1 3 811 0 0,18-3-2880 0 0,7-7 1348 0 0,3-4-4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15 216 11975 0 0,'0'0'267'0'0,"0"0"42"0"0,0 0 17 0 0,0 0-28 0 0,0 0-126 0 0,0 0 204 0 0,0 0 111 0 0,0 0 22 0 0,0 0 3 0 0,0 0 0 0 0,0 0 0 0 0,0 0 0 0 0,-5-7 512 0 0,3 4-857 0 0,1 1-1 0 0,0 0 1 0 0,0 0 0 0 0,0 0-1 0 0,0-1 1 0 0,1 1 0 0 0,-1-1-1 0 0,1 1 1 0 0,-1 0-1 0 0,1-1 1 0 0,0 1 0 0 0,0-1-1 0 0,0 1 1 0 0,0-1 0 0 0,1-1-167 0 0,-1 0 137 0 0,2 0 1 0 0,-1-1-1 0 0,0 1 1 0 0,1 0-1 0 0,0 0 1 0 0,0 0-1 0 0,0 0 1 0 0,2-2-138 0 0,2-3-46 0 0,0 1 0 0 0,1 0 0 0 0,0 0 1 0 0,0 1-1 0 0,1 0 0 0 0,0 0 0 0 0,2 0 46 0 0,10-8-221 0 0,-5 3-209 0 0,1 1-1 0 0,8-3 431 0 0,-20 11-46 0 0,1 1 0 0 0,-1 0-1 0 0,1 0 1 0 0,-1 0 0 0 0,1 1 0 0 0,0 0-1 0 0,0-1 1 0 0,0 2 0 0 0,0-1-1 0 0,-1 1 1 0 0,6-1 46 0 0,-7 2 0 0 0,0 0 0 0 0,0-1 0 0 0,0 1 0 0 0,-1 0 0 0 0,1 0 0 0 0,0 0 0 0 0,0 1 0 0 0,-1-1 0 0 0,1 1 0 0 0,0 0 0 0 0,-1-1 0 0 0,0 1 0 0 0,1 0 0 0 0,-1 0 0 0 0,0 1 0 0 0,0-1 0 0 0,0 0 0 0 0,0 1 0 0 0,-1-1 0 0 0,2 3 0 0 0,2 4 0 0 0,0 0 0 0 0,-1 1 0 0 0,1 0 0 0 0,-2-1 0 0 0,1 4 0 0 0,-1-3 5 0 0,-1 0 0 0 0,0-1-1 0 0,0 1 1 0 0,-1 0 0 0 0,-1 0 0 0 0,0 0-1 0 0,0 0 1 0 0,-1 0 0 0 0,0 0-1 0 0,0 0 1 0 0,-3 7-5 0 0,0-4-32 0 0,0-1-1 0 0,-1 0 1 0 0,0 0-1 0 0,-1-1 1 0 0,0 1-1 0 0,-1-1 1 0 0,0 0-1 0 0,-8 8 33 0 0,-5 0-4049 0 0,18-17 2514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0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276 261 10135 0 0,'0'0'231'0'0,"-2"1"29"0"0,-3 3-100 0 0,0 0 0 0 0,0-1-1 0 0,-1 1 1 0 0,1-1 0 0 0,-1-1 0 0 0,0 1 0 0 0,0-1 0 0 0,0 0-1 0 0,0 0 1 0 0,-1 0 0 0 0,1-1 0 0 0,0 0 0 0 0,-1 0 0 0 0,1-1-1 0 0,0 0 1 0 0,-1 0-160 0 0,-5 0 421 0 0,7 0-156 0 0,0-1 0 0 0,0 1 0 0 0,0-1 0 0 0,0 1 0 0 0,0-1 1 0 0,0-1-1 0 0,0 1 0 0 0,1-1 0 0 0,-1 0 0 0 0,-1 0-265 0 0,-3-4 102 0 0,-1 0 0 0 0,1 0 0 0 0,1-1 0 0 0,-1 0-1 0 0,1-1 1 0 0,1 0 0 0 0,-1 0 0 0 0,1-1 0 0 0,0 1-1 0 0,1-1 1 0 0,-5-10-102 0 0,10 16 0 0 0,0 0 0 0 0,0 0 0 0 0,0 0 0 0 0,0 0 0 0 0,1 0 0 0 0,-1 0 0 0 0,1 0 0 0 0,0 0 0 0 0,0 0 0 0 0,0 0 0 0 0,0 0 0 0 0,0 0 0 0 0,1 0 0 0 0,-1 0 0 0 0,1 0 0 0 0,0 0 0 0 0,0 0 0 0 0,0 0 0 0 0,0 1 0 0 0,1-1 0 0 0,-1 0 0 0 0,1 1 0 0 0,-1-1 0 0 0,1 1 0 0 0,0-1 0 0 0,0 1 0 0 0,0 0 0 0 0,1 0 0 0 0,3-5 0 0 0,1 1 0 0 0,0 0 0 0 0,0 0 0 0 0,0 1 0 0 0,1 0 0 0 0,0 1 0 0 0,0-1 0 0 0,7-2 0 0 0,13-3 0 0 0,-1 0 0 0 0,2 2 0 0 0,-1 1 0 0 0,1 2 0 0 0,0 0 0 0 0,17 1 0 0 0,-24 3 0 0 0,-1 0 0 0 0,0 2 0 0 0,0 0 0 0 0,11 3 0 0 0,-23-2 0 0 0,-1 0 0 0 0,1 0 0 0 0,0 1 0 0 0,-1 0 0 0 0,1 0 0 0 0,-1 1 0 0 0,0 0 0 0 0,-1 1 0 0 0,1 0 0 0 0,-1 0 0 0 0,7 6 0 0 0,-12-9 0 0 0,0-1 0 0 0,0 1 0 0 0,-1 0 0 0 0,1 0 0 0 0,-1 0 0 0 0,1 0 0 0 0,-1 0 0 0 0,0 0 0 0 0,0 1 0 0 0,0-1 0 0 0,0 0 0 0 0,0 1 0 0 0,0-1 0 0 0,-1 0 0 0 0,1 1 0 0 0,-1-1 0 0 0,0 3 0 0 0,0-1 0 0 0,0-1 0 0 0,0 1 0 0 0,-1 0 0 0 0,0 0 0 0 0,0-1 0 0 0,0 1 0 0 0,0 0 0 0 0,0-1 0 0 0,-1 1 0 0 0,1-1 0 0 0,-2 1 0 0 0,-1 4 0 0 0,-1-1 0 0 0,-1 0 0 0 0,1 1 0 0 0,-1-2 0 0 0,-1 1 0 0 0,1-1 0 0 0,-1 0 0 0 0,0 0 0 0 0,-4 2 0 0 0,-10 4-318 0 0,1-1 0 0 0,-1-1 0 0 0,-1 0 0 0 0,-12 2 318 0 0,-90 25-1612 0 0,116-35 1576 0 0,-23 5-384 0 0,-1 0 0 0 0,0-3 0 0 0,-12 1 420 0 0,42-5-135 0 0,1 0-1 0 0,-1 0 1 0 0,1 0-1 0 0,0 0 1 0 0,-1 0 0 0 0,1 0-1 0 0,-1 0 1 0 0,1-1-1 0 0,0 1 1 0 0,-1 0-1 0 0,1-1 1 0 0,0 1-1 0 0,-1-1 1 0 0,1 1-1 0 0,0-1 1 0 0,0 0-1 0 0,-1 0 1 0 0,1 0-1 0 0,0 1 1 0 0,-1-2 135 0 0,-2-5-1023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0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11975 0 0,'0'2'267'0'0,"0"-2"-240"0"0,1 1 0 0 0,-1 0 0 0 0,0 0 0 0 0,-1 0 0 0 0,1 0 0 0 0,0 0 0 0 0,0-1 0 0 0,0 1 0 0 0,0 0 0 0 0,-1 0 0 0 0,1 0 0 0 0,0 0 0 0 0,-1-1 1 0 0,1 1-1 0 0,-1 0 0 0 0,1-1 0 0 0,-1 1 0 0 0,1 0 0 0 0,-1 0 0 0 0,1-1 0 0 0,-1 1-27 0 0,-18 17 389 0 0,5-5-311 0 0,-21 26-76 0 0,2 1 0 0 0,2 2 0 0 0,2 1 0 0 0,2 1 0 0 0,-10 24-2 0 0,4-2 0 0 0,-12 21 0 0 0,-6 2 0 0 0,39-69-5 0 0,-30 47-55 0 0,-42 51 60 0 0,71-102-104 0 0,-5 6-354 0 0,0 1 1 0 0,2 0-1 0 0,0 1 0 0 0,-7 17 458 0 0,19-30 0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0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112 337 11975 0 0,'-12'28'447'0'0,"-1"0"0"0"0,-1-1 0 0 0,-1-1 0 0 0,-2 0 0 0 0,-17 20-447 0 0,33-45 509 0 0,-3 4 50 0 0,3-10 338 0 0,2-11 303 0 0,7-7-1200 0 0,1 2 0 0 0,2 0 0 0 0,0 0 0 0 0,11-15 0 0 0,8-7 0 0 0,4-3 0 0 0,1-1 0 0 0,-13 18 0 0 0,2 0 0 0 0,0 1 0 0 0,8-5 0 0 0,-16 19 0 0 0,0 0 0 0 0,0 1 0 0 0,2 1 0 0 0,-1 1 0 0 0,2 0 0 0 0,7-3 0 0 0,-11 8 171 0 0,-1 0 0 0 0,1 0-1 0 0,0 1 1 0 0,0 1 0 0 0,1 1-1 0 0,9-2-170 0 0,-19 5 60 0 0,0-1 1 0 0,1 1-1 0 0,-1 0 0 0 0,1 0 0 0 0,-1 1 1 0 0,0 0-1 0 0,1 0 0 0 0,-1 1 0 0 0,0 0 1 0 0,0 0-1 0 0,0 0 0 0 0,0 0 0 0 0,0 1 1 0 0,-1 0-1 0 0,1 1 0 0 0,-1-1 0 0 0,4 4-60 0 0,-6-5 7 0 0,0 1 0 0 0,0 0 0 0 0,0 0-1 0 0,0 0 1 0 0,0 0 0 0 0,-1 0 0 0 0,1 1 0 0 0,-1-1 0 0 0,0 1-1 0 0,1 3-6 0 0,-2-5 92 0 0,0 1-1 0 0,-1 0 1 0 0,1 0-1 0 0,-1 0 1 0 0,1 0-1 0 0,-1 0 1 0 0,0 0-1 0 0,0 0 0 0 0,-1 0 1 0 0,1 0-1 0 0,-1-1 1 0 0,1 1-1 0 0,-1 0 1 0 0,0 0-1 0 0,-1 1-91 0 0,-8 25-244 0 0,-2-1 1 0 0,-1-1-1 0 0,-1 0 0 0 0,-1-1 1 0 0,-18 23 243 0 0,-15 24-168 0 0,25-38 170 0 0,20-30-2 0 0,0 1 0 0 0,0 0 0 0 0,0-1 0 0 0,0 1 0 0 0,1 0 0 0 0,0 0 0 0 0,0 0 0 0 0,1 1 0 0 0,-1-1 0 0 0,1 0 0 0 0,1 1 0 0 0,-1-1 0 0 0,1 4 0 0 0,1-6 0 0 0,-1-1 0 0 0,1 1 0 0 0,0-1 0 0 0,-1 1 0 0 0,2-1 0 0 0,-1 1 0 0 0,0-1 0 0 0,1 0 0 0 0,-1 0 0 0 0,1 1 0 0 0,0-1 0 0 0,0 0 0 0 0,0-1 0 0 0,1 1 0 0 0,-1 0 0 0 0,1-1 0 0 0,-1 1 0 0 0,1-1 0 0 0,0 0 0 0 0,0 0 0 0 0,0 0 0 0 0,0 0 0 0 0,0 0 0 0 0,2 0 0 0 0,7 3 5 0 0,0-1 0 0 0,0 0 0 0 0,0-1 0 0 0,0 0 0 0 0,0-1 0 0 0,1 0 0 0 0,0-1-5 0 0,26 1-175 0 0,24-3 175 0 0,-29-2-1354 0 0,-1-1-1 0 0,27-6 1355 0 0,-3-3-1023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0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13823 0 0,'0'0'315'0'0,"0"0"45"0"0,0 0 21 0 0,0 0-49 0 0,0 2-220 0 0,0 0-115 0 0,0 0-1 0 0,0-1 1 0 0,0 1-1 0 0,0-1 1 0 0,0 1-1 0 0,-1-1 1 0 0,1 1-1 0 0,0 0 1 0 0,-1-1-1 0 0,0 1 1 0 0,1-1-1 0 0,-1 0 1 0 0,0 1-1 0 0,1-1 1 0 0,-1 1-1 0 0,0-1 1 0 0,0 0-1 0 0,0 0 4 0 0,-2 2 25 0 0,0 0-1 0 0,-1 0 1 0 0,1 0 0 0 0,0 0-1 0 0,-1-1 1 0 0,0 0 0 0 0,0 1-25 0 0,-12 4 377 0 0,1 0 1 0 0,-1-1-1 0 0,-7 2-377 0 0,17-7 202 0 0,-22 9 70 0 0,16-5-188 0 0,-1-1 0 0 0,0 0 0 0 0,0-1 0 0 0,-4 0-84 0 0,-4 1 54 0 0,1 0 0 0 0,-1 2 0 0 0,-13 6-54 0 0,-26 6 281 0 0,36-10 410 0 0,15-5-407 0 0,1 0-1 0 0,-1 0 0 0 0,-7 1-283 0 0,14-4-337 0 0,2 0-138 0 0,0 0-33 0 0,10 9-84 0 0,4 0 587 0 0,1 0 0 0 0,0-1 0 0 0,0 0 0 0 0,8 2 5 0 0,-7-4 1 0 0,-1 1 0 0 0,0 1 0 0 0,-1 1 0 0 0,12 8-1 0 0,-11-5 0 0 0,0 1 0 0 0,-1 0 0 0 0,0 1 0 0 0,-1 1 0 0 0,1 3 0 0 0,-9-12 0 0 0,-1 0 0 0 0,0 0 0 0 0,0 1 0 0 0,-1-1 0 0 0,0 1 0 0 0,0 0 0 0 0,0 0 0 0 0,-1 1 0 0 0,0-1 0 0 0,0 0 0 0 0,-1 1 0 0 0,0-1 0 0 0,-1 1 0 0 0,1 6 0 0 0,-2-10 46 0 0,0 0-1 0 0,1 0 0 0 0,-2-1 0 0 0,1 1 1 0 0,0 0-1 0 0,-1-1 0 0 0,0 1 0 0 0,1-1 1 0 0,-1 1-1 0 0,-1-1 0 0 0,1 0 0 0 0,0 0 1 0 0,-1 0-1 0 0,0 0 0 0 0,0 0 1 0 0,0 0-1 0 0,0-1 0 0 0,0 0 0 0 0,0 1 1 0 0,0-1-1 0 0,-1 0 0 0 0,0 0-45 0 0,-10 5 249 0 0,-1 0 0 0 0,0-1 0 0 0,0-1 0 0 0,-12 3-249 0 0,-9 1 117 0 0,0-2-1 0 0,-1-1 0 0 0,0-2 1 0 0,0-2-1 0 0,0-1 0 0 0,0-2 1 0 0,0-1-1 0 0,-33-8-116 0 0,65 9 55 0 0,1 0 1 0 0,-1 0-1 0 0,1 0 0 0 0,-1-1 1 0 0,1 0-1 0 0,-1 0 1 0 0,1 0-1 0 0,0-1 0 0 0,0 1 1 0 0,-3-4-56 0 0,6 5-99 0 0,0 0 0 0 0,0 1-1 0 0,0-1 1 0 0,0 0 0 0 0,0 0 0 0 0,0 0 0 0 0,1 0 0 0 0,-1 0 0 0 0,0-1 0 0 0,1 1 0 0 0,-1 0 0 0 0,1 0 0 0 0,-1 0-1 0 0,1 0 1 0 0,0-1 0 0 0,-1 1 0 0 0,1 0 0 0 0,0-1 0 0 0,0 1 0 0 0,0 0 0 0 0,0 0 0 0 0,0-1 0 0 0,0 1 0 0 0,0 0-1 0 0,0 0 1 0 0,1-1 0 0 0,-1 1 0 0 0,0 0 0 0 0,1 0 0 0 0,-1 0 0 0 0,1-1 0 0 0,0 1 0 0 0,-1 0 0 0 0,1 0 0 0 0,0 0-1 0 0,-1 0 1 0 0,1 0 0 0 0,0 0 0 0 0,0 0 0 0 0,0 0 0 0 0,0 1 0 0 0,0-1 99 0 0,15-12-1524 0 0,4-1-11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0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11975 0 0,'0'0'267'0'0,"0"0"42"0"0,0 0 17 0 0,0 0-28 0 0,-8 3-115 0 0,-18 21 1178 0 0,17-16-1215 0 0,0 0-1 0 0,1 0 1 0 0,-1 0 0 0 0,2 1-1 0 0,-1 1 1 0 0,1-1-1 0 0,1 1 1 0 0,-1 0 0 0 0,2 1-1 0 0,-1 2-145 0 0,-5 11 300 0 0,1 0 0 0 0,1 2 0 0 0,2-1 0 0 0,0 2-300 0 0,5-21 11 0 0,1 0-1 0 0,0 0 1 0 0,1 0-1 0 0,-1 0 1 0 0,1 0-1 0 0,0 0 1 0 0,0 0-1 0 0,1 0 1 0 0,0 0 0 0 0,1 3-11 0 0,-2-7 14 0 0,1 1 0 0 0,0-1 0 0 0,0 1 0 0 0,1-1 0 0 0,-1 1 0 0 0,0-1 0 0 0,1 0 0 0 0,-1 0 0 0 0,1 0 0 0 0,0 0 0 0 0,0 0 0 0 0,0 0 0 0 0,0 0 0 0 0,0 0 0 0 0,0-1 0 0 0,0 1 0 0 0,1-1 1 0 0,-1 1-1 0 0,0-1 0 0 0,1 0 0 0 0,-1 0 0 0 0,1 0 0 0 0,-1 0 0 0 0,2-1-14 0 0,8 3 178 0 0,-1-2 1 0 0,0 0-1 0 0,1 0 0 0 0,-1-1 1 0 0,1 0-1 0 0,-1-1 0 0 0,1 0 1 0 0,-1-1-1 0 0,6-2-178 0 0,-8 2 0 0 0,-1 0 0 0 0,0-1 0 0 0,0 0 0 0 0,0-1 0 0 0,0 0 0 0 0,3-2 0 0 0,-9 4 0 0 0,1 0 0 0 0,0 0 0 0 0,-1 0 0 0 0,1-1 0 0 0,-1 0 0 0 0,0 1 0 0 0,1-1 0 0 0,-1 0 0 0 0,-1 0 0 0 0,1 0 0 0 0,0 0 0 0 0,-1 0 0 0 0,1 0 0 0 0,-1-1 0 0 0,0 1 0 0 0,0-1 0 0 0,-1 0 0 0 0,2-5 0 0 0,-2 0 0 0 0,0 0 0 0 0,0 0 0 0 0,0 0 0 0 0,-1 0 0 0 0,0 0 0 0 0,-1 0 0 0 0,-1-1 0 0 0,2 0 0 0 0,-1 5 1 0 0,1 1 0 0 0,-1-1 0 0 0,0 0 0 0 0,0 1 0 0 0,0-1 0 0 0,0 1 1 0 0,-1-1-1 0 0,0 1 0 0 0,-1-2-1 0 0,-34-36-42 0 0,15 18-327 0 0,19 20 257 0 0,0 0 0 0 0,0 0 0 0 0,0 0 0 0 0,-1 1 0 0 0,0 0 0 0 0,0-1 0 0 0,0 2 0 0 0,0-1 0 0 0,0 1 0 0 0,0-1-1 0 0,-1 1 1 0 0,1 1 0 0 0,-1-1 112 0 0,2 1-72 0 0,0 0 0 0 0,0 1 0 0 0,-1-1 0 0 0,1 1 0 0 0,0 0 0 0 0,0 0 0 0 0,0 0-1 0 0,0 1 1 0 0,0-1 0 0 0,0 1 0 0 0,0 0 0 0 0,0 0 0 0 0,0 1 0 0 0,0-1 0 0 0,0 1-1 0 0,1 0 1 0 0,-1 0 0 0 0,-2 1 72 0 0,-5 7-5820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708 133 13823 0 0,'2'-8'137'0'0,"1"1"-1"0"0,1 0 0 0 0,-1 0 1 0 0,1 0-1 0 0,0 0 0 0 0,1 1 1 0 0,0-1-1 0 0,0 1 1 0 0,0 0-1 0 0,1 1 0 0 0,2-3-136 0 0,-4 5 154 0 0,0 0-1 0 0,0 0 0 0 0,-1 0 1 0 0,1 0-1 0 0,-1-1 0 0 0,0 1 1 0 0,0-1-1 0 0,0 0 0 0 0,0 0 1 0 0,-1 0-1 0 0,0 0 0 0 0,1-1-153 0 0,-3 3 1014 0 0,0 2-61 0 0,0 0-288 0 0,0 0-623 0 0,0 0-1 0 0,0 0 1 0 0,0 0-1 0 0,0 0 1 0 0,0-1 0 0 0,0 1-1 0 0,0 0 1 0 0,-1 0-1 0 0,1 0 1 0 0,0 0-1 0 0,0 0 1 0 0,0-1 0 0 0,0 1-1 0 0,0 0 1 0 0,-1 0-1 0 0,1 0 1 0 0,0 0-1 0 0,0 0 1 0 0,0 0 0 0 0,-1 0-1 0 0,1 0 1 0 0,0 0-1 0 0,0 0 1 0 0,0 0-1 0 0,0 0 1 0 0,-1 0 0 0 0,1 0-1 0 0,0 0 1 0 0,0 0-1 0 0,0 0 1 0 0,-1 0-1 0 0,1 0 1 0 0,0 0 0 0 0,0 0-42 0 0,-9 5 389 0 0,-9 15-642 0 0,14-15 379 0 0,-44 57-765 0 0,2 1-1 0 0,0 7 640 0 0,-79 139 1542 0 0,39-62-1805 0 0,12-30-650 0 0,-4-3 0 0 0,-66 70 913 0 0,123-160-169 0 0,1-1-51 0 0,1 1 1 0 0,-10 16 219 0 0,15-22-657 0 0,12-16 430 0 0,-1 1-1 0 0,1 1 1 0 0,0-1-1 0 0,-1 0 1 0 0,1 0-1 0 0,1 1 228 0 0,0-2-512 0 0,1-2 0 0 0,0 0 0 0 0,0 0 0 0 0,23-3-1228 0 0,-16 1 1136 0 0,0-1-1 0 0,-1 0 1 0 0,1 0-1 0 0,-1-1 1 0 0,0 1-1 0 0,0-1 1 0 0,-1-1 0 0 0,1 1-1 0 0,-1-1 605 0 0,-3 4-117 0 0,22-20-1930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1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520 142 6447 0 0,'0'0'142'0'0,"0"0"22"0"0,0 0 13 0 0,-1 2 123 0 0,-1 5-1032 0 0,1 2 5961 0 0,1-8-4963 0 0,1-1 0 0 0,0 0 1 0 0,0 0-1 0 0,-1 0 1 0 0,1 1-1 0 0,0-1 0 0 0,0 0 1 0 0,-1 0-1 0 0,1 0 1 0 0,0 0-1 0 0,0 0 0 0 0,-1-1 1 0 0,1 1-1 0 0,0 0 0 0 0,0 0 1 0 0,-1 0-1 0 0,1-1-266 0 0,1 0 72 0 0,1 0-1 0 0,-1-1 0 0 0,0 1 0 0 0,0-1 1 0 0,-1 0-1 0 0,1 1 0 0 0,0-1 1 0 0,0 0-1 0 0,-1 0 0 0 0,1 0 1 0 0,-1 0-1 0 0,0-1 0 0 0,1 1 1 0 0,-1 0-1 0 0,0-2-71 0 0,2 0 50 0 0,0-3-50 0 0,0 0 0 0 0,0 0 0 0 0,0-1 0 0 0,-1 1 0 0 0,0 0 0 0 0,0-1 0 0 0,-1 1 0 0 0,0-1 0 0 0,0 0 0 0 0,-1 1 0 0 0,0-6 0 0 0,0 12-16 0 0,0-1 0 0 0,0 1 0 0 0,0 0 0 0 0,-1 0 0 0 0,1-1 0 0 0,0 1 0 0 0,-1 0 0 0 0,1 0 1 0 0,0 0-1 0 0,-1 0 0 0 0,0 0 0 0 0,1-1 0 0 0,-1 1 0 0 0,0 0 0 0 0,1 0 0 0 0,-1 0 0 0 0,0 0 0 0 0,0 1 0 0 0,0-1 0 0 0,0 0 0 0 0,0 0 0 0 0,0 0 0 0 0,0 1 0 0 0,0-1 0 0 0,0 1 0 0 0,0-1 0 0 0,0 0 0 0 0,-1 1 16 0 0,-1-1-96 0 0,0 1 0 0 0,0-1-1 0 0,-1 1 1 0 0,1 0 0 0 0,0 0 0 0 0,0 0-1 0 0,-1 0 1 0 0,0 1 96 0 0,-3 0-167 0 0,-5 0 88 0 0,-1 2-1 0 0,1 0 1 0 0,0 0-1 0 0,-1 1 1 0 0,2 1-1 0 0,-1 0 1 0 0,-5 3 79 0 0,-17 7-52 0 0,5-3 240 0 0,2 0 0 0 0,0 2 0 0 0,-14 11-188 0 0,26-15 137 0 0,0 1 0 0 0,1 0-1 0 0,1 1 1 0 0,0 0 0 0 0,0 2-1 0 0,-6 9-136 0 0,-5 7 87 0 0,1 2 0 0 0,2 1 0 0 0,1 0 0 0 0,2 1 0 0 0,1 2-1 0 0,2-1 1 0 0,-7 26-87 0 0,22-50 0 0 0,0-11 0 0 0,0 1 0 0 0,1-1 0 0 0,-1 1 0 0 0,0-1 0 0 0,1 1 0 0 0,-1 0 0 0 0,0-1 0 0 0,1 0 0 0 0,-1 1 0 0 0,0-1 0 0 0,1 1 0 0 0,-1-1 0 0 0,1 0 0 0 0,-1 1 0 0 0,1-1 0 0 0,-1 0 0 0 0,1 1 0 0 0,-1-1 0 0 0,1 0 0 0 0,1 1 0 0 0,1-1 0 0 0,-1 0 0 0 0,0 0 0 0 0,0 1 0 0 0,1-2 0 0 0,-1 1 0 0 0,0 0 0 0 0,0 0 0 0 0,1-1 0 0 0,-1 1 0 0 0,0-1 0 0 0,0 0 0 0 0,0 1 0 0 0,1-2 0 0 0,32-15 0 0 0,-25 12 0 0 0,35-19 0 0 0,-1-1 0 0 0,0-3 0 0 0,0-3 0 0 0,-15 10-387 0 0,-6 4-1052 0 0,15-14 1439 0 0,-31 27-110 0 0,-4 6 62 0 0,-3 7 40 0 0,0-9 8 0 0,0 7 147 0 0,-1 0 0 0 0,0 0-1 0 0,-1 0 1 0 0,1 0-1 0 0,-1-1 1 0 0,-1 1 0 0 0,0 1-147 0 0,0-1 197 0 0,0 1 0 0 0,1-1 1 0 0,0 1-1 0 0,1-1 0 0 0,-1 1 1 0 0,1 0-1 0 0,1 3-197 0 0,-1-4 107 0 0,1-1 0 0 0,1 1-1 0 0,0 0 1 0 0,0 0 0 0 0,0-1-1 0 0,1 1 1 0 0,0 3-107 0 0,-1-9-64 0 0,0 0 0 0 0,0 0-1 0 0,-1 0 1 0 0,1 0 0 0 0,0 0 0 0 0,0-1 0 0 0,0 1-1 0 0,0 0 1 0 0,0 0 0 0 0,0-1 0 0 0,0 1 0 0 0,0 0 0 0 0,0-1-1 0 0,1 1 1 0 0,-1-1 0 0 0,0 0 0 0 0,1 1 64 0 0,21 3-686 0 0,-22-3 579 0 0,20 0-3930 0 0,3 0-1381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1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466 255 13823 0 0,'0'0'315'0'0,"0"0"45"0"0,0 0 21 0 0,0 0-49 0 0,2 2-220 0 0,5 7-29 0 0,-5-7 282 0 0,-2-2 122 0 0,0 0 22 0 0,0 0 3 0 0,0 0 0 0 0,0 0 0 0 0,0 0 0 0 0,0 0-69 0 0,2-3-430 0 0,0 0 0 0 0,0 1 0 0 0,0-1 0 0 0,0 0 0 0 0,-1 0 0 0 0,1-1 0 0 0,-1 1 0 0 0,0 0 0 0 0,0 0 0 0 0,0-1 0 0 0,0 1-1 0 0,-1 0 1 0 0,1-1 0 0 0,-1-1-13 0 0,1-11-15 0 0,-1 1 0 0 0,-2-12 15 0 0,2 13 14 0 0,-1 5-120 0 0,-1-1-1 0 0,1 1 1 0 0,-1 0-1 0 0,-1 0 1 0 0,1 0-1 0 0,-2 0 1 0 0,1 0 0 0 0,-1 1-1 0 0,-1-1 1 0 0,1 1-1 0 0,-1 0 1 0 0,-1 1-1 0 0,-4-6 107 0 0,7 10-23 0 0,0 1 1 0 0,0 0-1 0 0,0 0 0 0 0,0 0 1 0 0,0 1-1 0 0,0-1 0 0 0,-1 1 0 0 0,1 0 1 0 0,-1 0-1 0 0,1 0 0 0 0,-1 0 0 0 0,1 1 1 0 0,-1-1-1 0 0,0 1 0 0 0,1 0 0 0 0,-1 0 1 0 0,0 0-1 0 0,1 1 0 0 0,-4 0 23 0 0,-8 1-44 0 0,0 1 0 0 0,0 1 0 0 0,1 1 0 0 0,-1 0 44 0 0,-7 3 143 0 0,1 2-1 0 0,0 0 0 0 0,0 1 0 0 0,1 1 1 0 0,0 1-1 0 0,1 1 0 0 0,-5 5-142 0 0,10-7 111 0 0,1 1 0 0 0,0 0-1 0 0,1 1 1 0 0,0 0 0 0 0,2 1-1 0 0,-1 0 1 0 0,2 0 0 0 0,0 1-1 0 0,-4 11-110 0 0,10-18 0 0 0,0-1 0 0 0,1 1 0 0 0,0-1 0 0 0,0 1 0 0 0,1 0 0 0 0,0 0 0 0 0,1-1 0 0 0,0 1 0 0 0,0 0 0 0 0,1 0 0 0 0,2 6 0 0 0,-2-10 0 0 0,0 0 0 0 0,0 0 0 0 0,1-1 0 0 0,-1 1 0 0 0,1-1 0 0 0,1 1 0 0 0,-1-1 0 0 0,1 0 0 0 0,-1 0 0 0 0,2 2 0 0 0,-2-4 0 0 0,1 1 0 0 0,-1-1 0 0 0,1 0 0 0 0,-1 0 0 0 0,1 0 0 0 0,0 0 0 0 0,-1 0 0 0 0,1-1 0 0 0,0 1 0 0 0,0-1 0 0 0,1 0 0 0 0,-1 0 0 0 0,0 0 0 0 0,0 0 0 0 0,3 0 0 0 0,7 0 168 0 0,0 0 0 0 0,-1-1 0 0 0,1 0 0 0 0,0-1 0 0 0,-1 0 0 0 0,1-1 0 0 0,0-1 0 0 0,-1 0 0 0 0,0-1 0 0 0,0 0 0 0 0,0 0 0 0 0,8-6-168 0 0,-1 0-256 0 0,0 0 0 0 0,-1-1-1 0 0,-1-2 1 0 0,0 1-1 0 0,-1-2 1 0 0,0 0 0 0 0,4-6 256 0 0,-14 13-34 0 0,0-1 1 0 0,-1 1 0 0 0,0-1 0 0 0,0 1 0 0 0,2-8 33 0 0,-7 15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0,-4 4 0 0 0,-7 8 0 0 0,-8 21 0 0 0,-3 6 0 0 0,-4 8 0 0 0,-2 5 0 0 0,2 0 0 0 0,2 2 0 0 0,-40 112 0 0 0,54-140 0 0 0,-9 23 0 0 0,17-40-49 0 0,5-6-105 0 0,3-4-508 0 0,-3 1 378 0 0,0-1 1 0 0,0 1 0 0 0,0-1-1 0 0,0 0 1 0 0,0 0-1 0 0,-1 0 1 0 0,2-1 283 0 0,10-5-1023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1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45 11975 0 0,'17'-12'685'0'0,"1"1"0"0"0,14-6-685 0 0,-30 16 376 0 0,1-2 4955 0 0,-12 3-4490 0 0,-16 7-1335 0 0,-27 19 494 0 0,0 3 0 0 0,-3 5 0 0 0,-2 1 0 0 0,-24 9 0 0 0,59-34 0 0 0,0 0 0 0 0,0-2 0 0 0,-1 0 0 0 0,-1-2 0 0 0,1 0 0 0 0,-1-2 0 0 0,-20 2 0 0 0,40-6-65 0 0,-1 0 0 0 0,0 0 0 0 0,0 0 0 0 0,0-1 0 0 0,1 0 0 0 0,-1 0 0 0 0,0 0 0 0 0,1 0 0 0 0,-1-1 0 0 0,1 0 0 0 0,-1 0 0 0 0,0-1 65 0 0,4 2-41 0 0,-1 0 1 0 0,0 0-1 0 0,1 0 0 0 0,-1 0 1 0 0,1 0-1 0 0,0-1 0 0 0,-1 1 1 0 0,1-1-1 0 0,0 1 1 0 0,0-1-1 0 0,0 0 0 0 0,0 1 1 0 0,0-1-1 0 0,0 0 0 0 0,0 0 1 0 0,1 1-1 0 0,-1-1 0 0 0,1 0 1 0 0,-1 0-1 0 0,1 0 1 0 0,0 0-1 0 0,0 0 0 0 0,-1 0 1 0 0,1 0-1 0 0,1 0 0 0 0,-1 0 1 0 0,0 0-1 0 0,0 1 0 0 0,1-1 1 0 0,-1 0-1 0 0,1 0 41 0 0,9-34-1810 0 0,-12 36 1789 0 0,0 1 0 0 0,0-1 1 0 0,0 1-1 0 0,0-1 0 0 0,0 1 1 0 0,0 0-1 0 0,0 0 0 0 0,-1 0 21 0 0,-6 5 32 0 0,0 1-1 0 0,0 0 0 0 0,1 0 0 0 0,-1 1-31 0 0,-22 19 277 0 0,-26 16 518 0 0,1 2 0 0 0,-12 17-795 0 0,47-41 0 0 0,2 2 0 0 0,-6 7 0 0 0,25-29 0 0 0,-1-1 0 0 0,1 1 0 0 0,0-1 0 0 0,0 0 0 0 0,-1 1 0 0 0,1-1 0 0 0,0 1 0 0 0,0-1 0 0 0,-1 1 0 0 0,1-1 0 0 0,0 1 0 0 0,0 0 0 0 0,0-1 0 0 0,0 1 0 0 0,0-1 0 0 0,0 1 0 0 0,0-1 0 0 0,0 1 0 0 0,0-1 0 0 0,0 1 0 0 0,0 0 0 0 0,0-1 0 0 0,0 1 0 0 0,0-1 0 0 0,1 1 0 0 0,-1-1 0 0 0,0 1 0 0 0,0-1 0 0 0,1 1 0 0 0,-1-1 0 0 0,0 0 0 0 0,1 1 0 0 0,-1-1 0 0 0,0 1 0 0 0,1-1 0 0 0,-1 0 0 0 0,1 1 0 0 0,-1-1 0 0 0,0 0 0 0 0,1 1 0 0 0,-1-1 0 0 0,1 0 0 0 0,-1 1 0 0 0,1-1 0 0 0,-1 0 0 0 0,1 0 0 0 0,0 0 0 0 0,-1 0 0 0 0,1 0 0 0 0,-1 0 0 0 0,1 1 0 0 0,-1-1 0 0 0,1-1 0 0 0,0 2 0 0 0,9 2 0 0 0,-1-1 0 0 0,0 0 0 0 0,1 0 0 0 0,0-1 0 0 0,-1 0 0 0 0,6 0 0 0 0,59-5 0 0 0,-46 1 0 0 0,21 2 0 0 0,-3 2 0 0 0,-24-2 0 0 0,0 2 0 0 0,0 0 0 0 0,0 2 0 0 0,0 0 0 0 0,6 3 0 0 0,-23-5 30 0 0,0 0-1 0 0,0 1 1 0 0,-1-1-1 0 0,1 1 1 0 0,0 0-1 0 0,-1 0 1 0 0,1 1-1 0 0,-1-1 1 0 0,0 1-1 0 0,0 0 1 0 0,0 0-1 0 0,0 1 1 0 0,0-1-1 0 0,-1 1 1 0 0,2 1-30 0 0,1 3 177 0 0,0 0 1 0 0,-1 0 0 0 0,1 1-1 0 0,-1-1 1 0 0,-1 1-1 0 0,0 1 1 0 0,0-1-1 0 0,-1 0 1 0 0,2 10-178 0 0,-4-13 25 0 0,0 0 0 0 0,-1-1 0 0 0,0 1 0 0 0,0 0 0 0 0,0-1 0 0 0,0 1 0 0 0,-1 0 0 0 0,0-1 0 0 0,0 1 0 0 0,-1-1 0 0 0,0 1 0 0 0,0-1 0 0 0,0 1 0 0 0,0-1 0 0 0,-1 0 0 0 0,0 0 0 0 0,0 0 0 0 0,-1 1-25 0 0,-4 4 189 0 0,-1-1 0 0 0,0 0 0 0 0,0 0 0 0 0,-1 0 1 0 0,0-1-1 0 0,0-1 0 0 0,-1 0 0 0 0,0 0 0 0 0,-4 1-189 0 0,-12 5-32 0 0,0-1 0 0 0,-1-1-1 0 0,-13 2 33 0 0,-2 1 0 0 0,-2-3 0 0 0,1-1 0 0 0,-37 3 0 0 0,64-13 0 0 0,0 1 0 0 0,1-2 0 0 0,-1-1 0 0 0,0 0 0 0 0,-1-1 0 0 0,10 0 0 0 0,4-2-64 0 0,3 4-273 0 0,1 1-138 0 0,0 0-33 0 0,2-1 198 0 0,-1 0 0 0 0,1 0 0 0 0,-1 0-1 0 0,1 0 1 0 0,-1 0 0 0 0,1 0 0 0 0,0 0 0 0 0,-1 0-1 0 0,1 1 1 0 0,1-2 310 0 0,-1 2-239 0 0,24-10-1285 0 0,7 1-11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13823 0 0,'0'0'315'0'0,"0"0"45"0"0,0 0 21 0 0,0 0-49 0 0,-2 1-220 0 0,-6 7-114 0 0,-1-1-1 0 0,1 1 1 0 0,1 1 0 0 0,-1 0-1 0 0,2 0 1 0 0,-3 3 2 0 0,1 0 237 0 0,-1 0 0 0 0,-1-1 1 0 0,0 0-1 0 0,-3 2-237 0 0,-18 15 512 0 0,0 2 0 0 0,2 1 0 0 0,1 1 0 0 0,-2 6-512 0 0,4 2 584 0 0,2 0-1 0 0,-4 11-583 0 0,-29 49-50 0 0,55-97 4 0 0,0 1 0 0 0,0-1 0 0 0,0 1 0 0 0,0 0 0 0 0,0 0 0 0 0,1-1-1 0 0,0 1 1 0 0,-1 0 0 0 0,2 0 0 0 0,-1 1 0 0 0,0-1 0 0 0,1 0 0 0 0,0 0 0 0 0,0 0 0 0 0,0 0 0 0 0,0 0-1 0 0,1 0 1 0 0,0 1 0 0 0,0 2 46 0 0,0-6-1236 0 0,-1-1-3062 0 0,0 0-1316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1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20 10135 0 0,'0'0'464'0'0,"0"0"-9"0"0,-6-6-278 0 0,1 1-105 0 0,3 4 299 0 0,1 0-313 0 0,0 0-1 0 0,0 0 1 0 0,0 1 0 0 0,0-1-1 0 0,0 0 1 0 0,0 1 0 0 0,0-1-1 0 0,-1 1 1 0 0,1 0 0 0 0,0-1-1 0 0,0 1 1 0 0,-1 0 0 0 0,1 0 0 0 0,0 0-1 0 0,0 0 1 0 0,-1 0 0 0 0,1 0-1 0 0,0 0 1 0 0,0 0 0 0 0,-1 1-1 0 0,1-1 1 0 0,0 0 0 0 0,0 1-1 0 0,0-1 1 0 0,-1 1 0 0 0,1-1-1 0 0,0 1 1 0 0,0-1 0 0 0,0 1-58 0 0,-3 2-10 0 0,0-1 1 0 0,1 0-1 0 0,-1 1 0 0 0,1 0 1 0 0,0 0-1 0 0,-1 0 0 0 0,-1 3 10 0 0,-18 25 786 0 0,1 2 1 0 0,2 0-1 0 0,1 1 0 0 0,2 1 0 0 0,-13 36-786 0 0,28-64 101 0 0,-1 0 1 0 0,2 0-1 0 0,-1 0 0 0 0,1 0 1 0 0,0 1-1 0 0,0 6-101 0 0,1-13 488 0 0,11 1 561 0 0,-10-1-1044 0 0,0-1-1 0 0,1 1 1 0 0,-1-1 0 0 0,0 0 0 0 0,0 0 0 0 0,0 0 0 0 0,0 0 0 0 0,0 0 0 0 0,1 0 0 0 0,-1 0 0 0 0,0 0-1 0 0,0 0 1 0 0,0 0 0 0 0,1-1-5 0 0,5-2 144 0 0,1 0-1 0 0,-1 0 1 0 0,0-1-1 0 0,0 0 1 0 0,0-1-1 0 0,0 0 1 0 0,-1 0 0 0 0,6-5-144 0 0,8-10 899 0 0,15-20-899 0 0,-26 29 0 0 0,0 0 0 0 0,-1 0 0 0 0,2-6 0 0 0,-5 9 0 0 0,-4 6-99 0 0,0 1 0 0 0,0-1 1 0 0,0 1-1 0 0,-1-1 0 0 0,1 0 0 0 0,0 0 0 0 0,-1 1 0 0 0,0-1 0 0 0,1 0 1 0 0,-1 0-1 0 0,0 0 0 0 0,0 0 0 0 0,0 0 0 0 0,0 0 99 0 0,0 2-27 0 0,0-1 0 0 0,0 0 0 0 0,-1 1 0 0 0,1-1 0 0 0,0 1 0 0 0,-1-1-1 0 0,1 1 1 0 0,-1-1 0 0 0,1 1 0 0 0,0-1 0 0 0,-1 1 0 0 0,1 0 0 0 0,-1-1 0 0 0,1 1-1 0 0,-1 0 1 0 0,1-1 0 0 0,-1 1 0 0 0,0 0 0 0 0,1-1 0 0 0,-1 1 0 0 0,1 0 0 0 0,-1 0 0 0 0,0 0-1 0 0,0 0 28 0 0,-15-3-29 0 0,11 4-246 0 0,0 1 0 0 0,0 0-1 0 0,1 0 1 0 0,-1 0 0 0 0,1 1-1 0 0,-1-1 1 0 0,1 1 0 0 0,0 0-1 0 0,0 0 1 0 0,0 1 0 0 0,1-1-1 0 0,-1 1 1 0 0,1 0 0 0 0,0-1-1 0 0,0 2 1 0 0,-1 0 275 0 0,-1 6-5459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1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 10135 0 0,'0'-1'63'0'0,"0"1"0"0"0,-1-1 0 0 0,1 1 0 0 0,0-1 0 0 0,-1 1 0 0 0,1 0 0 0 0,0-1 0 0 0,-1 1 0 0 0,1-1 0 0 0,-1 1 0 0 0,1 0 0 0 0,-1-1 0 0 0,1 1 0 0 0,-1 0 0 0 0,1-1 0 0 0,-1 1-63 0 0,-2 0 73 0 0,-1 0 0 0 0,1 1-1 0 0,0-1 1 0 0,0 1-1 0 0,0 0 1 0 0,-1 0 0 0 0,1 0-1 0 0,0 0 1 0 0,0 1 0 0 0,0-1-1 0 0,0 1 1 0 0,1 0-1 0 0,-1 0 1 0 0,-2 1-73 0 0,-4 6 433 0 0,0-1 1 0 0,1 1-1 0 0,-4 5-433 0 0,-8 10-181 0 0,-4 3 1536 0 0,-13 21-1355 0 0,1-1 677 0 0,-10 18-661 0 0,44-62-7 0 0,0 0 0 0 0,0 0 0 0 0,1 0 0 0 0,0 1 0 0 0,-1-1 0 0 0,1 0 0 0 0,0 1 0 0 0,0 1-9 0 0,1-4 371 0 0,0-1 117 0 0,5 8 1045 0 0,-1-6-1353 0 0,-1 0-1 0 0,1 0 1 0 0,-1-1-1 0 0,1 0 0 0 0,-1 1 1 0 0,1-1-1 0 0,0-1 1 0 0,0 1-1 0 0,0 0 1 0 0,0-1-1 0 0,-1 0 1 0 0,1 0-1 0 0,0 0 0 0 0,0 0 1 0 0,0-1-1 0 0,0 0 1 0 0,0 0-180 0 0,6-1 105 0 0,-1-1 0 0 0,1 0 0 0 0,-1-1-1 0 0,0 0 1 0 0,0 0 0 0 0,4-3-105 0 0,-10 5 21 0 0,1-1 0 0 0,-1 0 0 0 0,1 1 0 0 0,-1-1 1 0 0,0 0-1 0 0,0-1 0 0 0,0 1 0 0 0,-1 0 0 0 0,1-1 0 0 0,-1 1 0 0 0,0-1 0 0 0,0 0 0 0 0,1-3-21 0 0,2-6-881 0 0,0-1-1 0 0,-1 0 1 0 0,0-7 881 0 0,1-2-4602 0 0,-1 9-1642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1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23 11975 0 0,'2'-1'547'0'0,"28"-10"181"0"0,-19 6-708 0 0,-11 4-20 0 0,0 1 0 0 0,0 0 0 0 0,0 0 0 0 0,0 0 0 0 0,0 0 0 0 0,0 0 1 0 0,0 0-1 0 0,0 0 0 0 0,0-1 0 0 0,0 1 0 0 0,0 0 0 0 0,0 0 0 0 0,0 0 0 0 0,0 0 0 0 0,0 0 0 0 0,0 0 0 0 0,-1 0 0 0 0,1 0 0 0 0,0-1 0 0 0,0 1 1 0 0,0 0-1 0 0,0 0 0 0 0,0 0 0 0 0,0 0 0 0 0,0 0 0 0 0,0 0 0 0 0,0 0 0 0 0,0 0 0 0 0,0 0 0 0 0,-1 0 0 0 0,1 0 0 0 0,0 0 0 0 0,0-1 1 0 0,0 1-1 0 0,0 0 0 0 0,0 0 0 0 0,0 0 0 0 0,0 0 0 0 0,0 0 0 0 0,-1 0 0 0 0,1 0 0 0 0,0 0 0 0 0,0 0 0 0 0,-11-1-2 0 0,6 1 69 0 0,-1 1 0 0 0,0-1 0 0 0,1 2 1 0 0,-1-1-1 0 0,1 0 0 0 0,-1 1 0 0 0,1 0 0 0 0,0 1 0 0 0,-5 2-67 0 0,-7 2 335 0 0,-69 30 665 0 0,1 4 0 0 0,2 3 0 0 0,-45 34-1000 0 0,106-63 57 0 0,1 1 1 0 0,1 0 0 0 0,-8 10-58 0 0,19-17 8 0 0,0 1 0 0 0,1 0 0 0 0,0 0 0 0 0,0 1 0 0 0,1-1 0 0 0,1 2 0 0 0,0-1 0 0 0,0 1-8 0 0,5-10 78 0 0,1 0 0 0 0,-1 1 0 0 0,0-1 0 0 0,0 0-1 0 0,1 0 1 0 0,-1 0 0 0 0,1 1 0 0 0,0-1 0 0 0,0 0-1 0 0,0 0 1 0 0,0 1 0 0 0,0-1 0 0 0,0 0 0 0 0,0 0 0 0 0,1 1-1 0 0,-1-1 1 0 0,1 0 0 0 0,0 0 0 0 0,0 0 0 0 0,0 0 0 0 0,0 1-78 0 0,1 0 31 0 0,1 1 0 0 0,0-1 0 0 0,0 0 0 0 0,0 0 0 0 0,0 0 0 0 0,0 0 0 0 0,1-1 0 0 0,-1 0 0 0 0,1 1 0 0 0,0-1 0 0 0,0 0-31 0 0,7 3 1 0 0,0 0 0 0 0,0-1-1 0 0,1 0 1 0 0,0-1 0 0 0,0 0-1 0 0,0 0 1 0 0,0-2 0 0 0,1 1-1 0 0,10-1-23 0 0,0 0-1 0 0,0-2 1 0 0,19-2 23 0 0,25-7-2445 0 0,-45 6-3694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2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 15663 0 0,'0'0'356'0'0,"3"-4"251"0"0,-3 4-595 0 0,0 0-1 0 0,0 0 1 0 0,0 0-1 0 0,0 0 1 0 0,0 0 0 0 0,0 0-1 0 0,0 0 1 0 0,0 0 0 0 0,0 0-1 0 0,0 0 1 0 0,0 0-1 0 0,0 0 1 0 0,0 0 0 0 0,0 0-1 0 0,1-1 1 0 0,-1 1-1 0 0,0 0 1 0 0,0 0 0 0 0,0 0-1 0 0,0 0 1 0 0,0 0-1 0 0,0 0 1 0 0,0 0 0 0 0,0 0-1 0 0,0 0 1 0 0,0 0-1 0 0,0 0 1 0 0,0 0 0 0 0,0 0-1 0 0,0 0 1 0 0,0 0-1 0 0,1 0 1 0 0,-1 0 0 0 0,0 0-1 0 0,0 0 1 0 0,0 0-1 0 0,0 0 1 0 0,0 0 0 0 0,0 0-1 0 0,0 0 1 0 0,0 0-1 0 0,0 0 1 0 0,0 0 0 0 0,0 0-1 0 0,0 0 1 0 0,0 0-1 0 0,0 0 1 0 0,1 0 0 0 0,-1 0-1 0 0,0 0 1 0 0,0 1-1 0 0,0-1 1 0 0,0 0 0 0 0,0 0-1 0 0,0 0 1 0 0,0 0-1 0 0,0 0 1 0 0,0 0 0 0 0,0 0-1 0 0,0 0 1 0 0,0 0-1 0 0,0 0 1 0 0,0 0 0 0 0,0 0-12 0 0,0 7 153 0 0,1 0 1 0 0,-2 0 0 0 0,1 0-1 0 0,-1-1 1 0 0,0 1 0 0 0,0 0 0 0 0,-1-1-1 0 0,0 1 1 0 0,0-1 0 0 0,-1 1-1 0 0,-1 1-153 0 0,-8 18 229 0 0,-2 0 0 0 0,-3 1-229 0 0,7-9-94 0 0,-18 29 94 0 0,5-6 0 0 0,-1-1 0 0 0,-3-2 0 0 0,-16 19 0 0 0,18-27 34 0 0,-13 14-1125 0 0,7-19-2838 0 0,18-16-1525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2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15663 0 0,'0'0'356'0'0,"0"0"50"0"0,0 0 20 0 0,0 0-42 0 0,8 3-165 0 0,4-3 159 0 0,0-1 0 0 0,0 0 0 0 0,0-1 1 0 0,0 0-1 0 0,2-1-378 0 0,14-3 494 0 0,63-10 755 0 0,36-6 1182 0 0,53 1-2431 0 0,-21 0-64 0 0,-137 20-612 0 0,0-2-1 0 0,8-2 677 0 0,-23 4-537 0 0,-1-1 0 0 0,1 0 0 0 0,0 0 0 0 0,-1-1 1 0 0,1 0-1 0 0,-1 0 0 0 0,0 0 0 0 0,0-1 0 0 0,3-2 537 0 0,5-7-1535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2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73 17503 0 0,'-35'8'1759'0'0,"29"-5"-1613"0"0,7 0-120 0 0,5 0-37 0 0,5 0 107 0 0,-1 0 0 0 0,1-1 0 0 0,0 0-1 0 0,0-1 1 0 0,0 0 0 0 0,0-1 0 0 0,6-1-96 0 0,6 1 260 0 0,97-1 2218 0 0,81-13-2478 0 0,119-26 695 0 0,-203 24-1104 0 0,-4-2-574 0 0,-61 7 471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80 15663 0 0,'-1'2'356'0'0,"-49"51"1079"0"0,48-51-1114 0 0,0 0 0 0 0,0 1 0 0 0,1-1 0 0 0,0 0 0 0 0,-1 1 0 0 0,1-1 0 0 0,0 1 0 0 0,0-1 0 0 0,0 1 0 0 0,0 0 0 0 0,1-1 0 0 0,-1 3-321 0 0,1-5 24 0 0,-1 1-1 0 0,1 0 1 0 0,0 0 0 0 0,0-1 0 0 0,0 1-1 0 0,0 0 1 0 0,0 0 0 0 0,0-1 0 0 0,0 1-1 0 0,0 0 1 0 0,0 0 0 0 0,0-1 0 0 0,0 1-1 0 0,0 0 1 0 0,1 0 0 0 0,-1-1 0 0 0,0 1-1 0 0,1 0 1 0 0,-1-1 0 0 0,0 1-1 0 0,1 0 1 0 0,-1-1 0 0 0,1 1 0 0 0,-1 0-1 0 0,1-1 1 0 0,-1 1 0 0 0,1-1 0 0 0,-1 1-1 0 0,1-1 1 0 0,0 1 0 0 0,-1-1 0 0 0,1 0-1 0 0,0 1 1 0 0,-1-1 0 0 0,1 0 0 0 0,0 1-1 0 0,0-1 1 0 0,-1 0 0 0 0,1 0 0 0 0,0 0-24 0 0,1 1 146 0 0,3 0-22 0 0,0 1-1 0 0,0-1 1 0 0,0 0 0 0 0,1 0-1 0 0,-1-1 1 0 0,0 0 0 0 0,0 0 0 0 0,0 0-1 0 0,3 0-123 0 0,47-10-40 0 0,-33 5 84 0 0,70-15-44 0 0,66-26 0 0 0,-38 11-67 0 0,1 5 0 0 0,2 6 0 0 0,36 0 67 0 0,-147 22-843 0 0,1 1 0 0 0,0 0 0 0 0,0 1-1 0 0,-1 0 1 0 0,1 1 0 0 0,4 1 843 0 0,6 3-6820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2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10135 0 0,'0'0'231'0'0,"0"0"29"0"0,0 0 19 0 0,-1 0-41 0 0,-16 0 921 0 0,1 1-1 0 0,-12 2-1158 0 0,17-1 400 0 0,1 0-1 0 0,-1 1 1 0 0,1 0 0 0 0,0 1 0 0 0,0 0-1 0 0,0 1 1 0 0,-5 3-400 0 0,-47 26 543 0 0,-30 19 31 0 0,85-49-574 0 0,-1 0 0 0 0,0-1 0 0 0,0 1 0 0 0,-1-2 0 0 0,1 1 0 0 0,-1-1 0 0 0,-7 1 0 0 0,0 0 0 0 0,28-5-110 0 0,0 1-1 0 0,0 0 0 0 0,0 1 1 0 0,0 0-1 0 0,0 0 0 0 0,-1 1 1 0 0,1 1-1 0 0,0 0 0 0 0,6 3 111 0 0,7 2-249 0 0,0 1 0 0 0,-1 2 0 0 0,0 0 0 0 0,17 11 249 0 0,-28-11 58 0 0,-12-4 132 0 0,-1-4-36 0 0,1 1-113 0 0,-1 0 0 0 0,0 1 0 0 0,0-1 0 0 0,0 0 0 0 0,0 0 0 0 0,0 1 0 0 0,-1-1 0 0 0,0 0 1 0 0,1 0-1 0 0,-1 0 0 0 0,0 0 0 0 0,0 0 0 0 0,-1 0 0 0 0,1 0 0 0 0,-1 0 0 0 0,1 0 0 0 0,-1-1 0 0 0,0 1 1 0 0,0 0-1 0 0,0-1 0 0 0,-1 0 0 0 0,1 1-41 0 0,-7 6 171 0 0,-1 0 1 0 0,0 0 0 0 0,0-1-1 0 0,-10 6-171 0 0,-3 0 0 0 0,1-1 0 0 0,-1 0 0 0 0,-1-2 0 0 0,0-1 0 0 0,-1-1 0 0 0,0-1 0 0 0,-22 4 0 0 0,21-5 0 0 0,21-5 0 0 0,0-1 0 0 0,-1 1 0 0 0,1-1 0 0 0,-1 0 0 0 0,0 0 0 0 0,1-1 0 0 0,-1 0 0 0 0,0 0 0 0 0,-2-1 0 0 0,0-1 0 0 0,7 2 1 0 0,0 0-1 0 0,1 0 1 0 0,-1 0-1 0 0,0-1 1 0 0,1 1-1 0 0,-1 0 0 0 0,0-1 1 0 0,1 1-1 0 0,-1-1 1 0 0,1 1-1 0 0,-1-1 1 0 0,1 1-1 0 0,-1-1 1 0 0,1 1-1 0 0,-1-1 0 0 0,1 1 1 0 0,-1-1-1 0 0,1 0 1 0 0,0 1-1 0 0,-1-1 1 0 0,1 0-1 0 0,0 1 1 0 0,-1-1-1 0 0,1 0 1 0 0,0 1-1 0 0,0-1 0 0 0,0 0 1 0 0,0 0-1 0 0,0 1 1 0 0,0-1-1 0 0,0 0 1 0 0,0 1-1 0 0,0-1 1 0 0,0 0-1 0 0,0 0 0 0 0,1-1-8 0 0,-1 0-1 0 0,1 0 1 0 0,0-1-1 0 0,0 1 1 0 0,0 0-1 0 0,0 0 1 0 0,2-2 8 0 0,-2 3-21 0 0,1-2-185 0 0,1 0-1 0 0,0 0 0 0 0,0 0 1 0 0,0 1-1 0 0,0-1 1 0 0,0 1-1 0 0,1-1 1 0 0,-1 1-1 0 0,1 0 0 0 0,0 0 207 0 0,5-3-1543 0 0,-8 5 1332 0 0,0-1 0 0 0,-1 1 0 0 0,1-1 0 0 0,0 1 0 0 0,0 0-1 0 0,0 0 1 0 0,0-1 0 0 0,0 1 0 0 0,0 0 0 0 0,0 0 0 0 0,0 0 0 0 0,0 0 0 0 0,0 0 0 0 0,0 0 0 0 0,0 0 0 0 0,1 1 211 0 0,0-1-607 0 0,2 0-1440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 8287 0 0,'0'0'191'0'0,"0"0"26"0"0,0 0 9 0 0,2 0-34 0 0,3 1-187 0 0,0-1-1 0 0,0 0 1 0 0,0 0 0 0 0,0 0 0 0 0,0-1 0 0 0,0 0 0 0 0,0 0-5 0 0,2 0 20 0 0,1 0 0 0 0,0 0 0 0 0,-1 1 0 0 0,2 0-20 0 0,-8 0 86 0 0,1 0 0 0 0,-1 1 0 0 0,0-1 0 0 0,1 1 0 0 0,-1-1 0 0 0,0 1 0 0 0,0-1 0 0 0,1 1 0 0 0,-1 0 0 0 0,0 0 0 0 0,0 0 0 0 0,0 0 0 0 0,0-1-1 0 0,0 2 1 0 0,0-1 0 0 0,0 0 0 0 0,-1 0 0 0 0,1 0 0 0 0,0 0 0 0 0,0 0 0 0 0,-1 1 0 0 0,1-1 0 0 0,-1 0 0 0 0,1 0 0 0 0,-1 1 0 0 0,0-1 0 0 0,1 0 0 0 0,-1 1 0 0 0,0-1-86 0 0,1 5 158 0 0,0 0 1 0 0,-1-1-1 0 0,1 1 1 0 0,-1 0 0 0 0,0-1-1 0 0,-1 6-158 0 0,-2 6 576 0 0,-1 0 0 0 0,-1-1-1 0 0,0 1 1 0 0,-1-1-1 0 0,-6 12-575 0 0,-14 23 1766 0 0,-3 2-1766 0 0,25-47 3 0 0,-77 134 30 0 0,-46 52-33 0 0,95-147 0 0 0,3-3 0 0 0,-3 0 0 0 0,-18 17 0 0 0,27-33-471 0 0,17-18 104 0 0,-1 0-1 0 0,0 0 1 0 0,-1-1 0 0 0,-3 3 367 0 0,10-9-865 0 0,4-16-1146 0 0,3-4 987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10135 0 0,'7'-11'60'0'0,"0"0"0"0"0,1 1 0 0 0,0 0 0 0 0,1 0 0 0 0,0 1-1 0 0,0 0 1 0 0,1 0 0 0 0,7-4-60 0 0,18-11 489 0 0,37-19-489 0 0,0 0 128 0 0,1-1 888 0 0,2 4 0 0 0,4 1-1016 0 0,-64 32 92 0 0,1 0 0 0 0,0 1-1 0 0,0 0 1 0 0,0 2 0 0 0,15-3-92 0 0,-29 7 20 0 0,0-1 0 0 0,0 1 0 0 0,0 0 0 0 0,0 0 0 0 0,0 0 0 0 0,0 0 0 0 0,0 0 1 0 0,0 0-1 0 0,0 1 0 0 0,0-1 0 0 0,0 1 0 0 0,0-1 0 0 0,0 1 0 0 0,0 0 0 0 0,-1 0 0 0 0,1-1 0 0 0,0 2 0 0 0,0-1 0 0 0,0 1-20 0 0,0-1 34 0 0,-1 1-1 0 0,0-1 1 0 0,1 1 0 0 0,-1 0-1 0 0,0 0 1 0 0,0 0-1 0 0,-1-1 1 0 0,1 1 0 0 0,0 0-1 0 0,-1 0 1 0 0,1 0-1 0 0,-1 0 1 0 0,1 0-1 0 0,-1 0 1 0 0,0 0 0 0 0,0 1-34 0 0,0 6 85 0 0,-1-1 1 0 0,0 1 0 0 0,0 0 0 0 0,-1-1 0 0 0,0 1 0 0 0,0-1-1 0 0,-1 1 1 0 0,-1 1-86 0 0,-10 22 291 0 0,-2-1-1 0 0,0 0 0 0 0,-2-1 0 0 0,-2-1 1 0 0,0-1-1 0 0,-2-1 0 0 0,-2 0-290 0 0,-4 5 15 0 0,15-16-15 0 0,0-1 0 0 0,-1 0 1 0 0,0-2-1 0 0,-1 1 0 0 0,-1-2 0 0 0,-6 4 0 0 0,6-6-18 0 0,-1 0 0 0 0,0-2-1 0 0,0 0 1 0 0,-1-1 0 0 0,-1 0 18 0 0,11-5-23 0 0,1 0 1 0 0,0 0 0 0 0,-1-1 0 0 0,1 0 0 0 0,0-1 0 0 0,-1 1 0 0 0,1-2 0 0 0,-1 1 0 0 0,1-1-1 0 0,-1 0 1 0 0,1 0 0 0 0,0-1 0 0 0,-1 0 0 0 0,-1-1 22 0 0,6 2-162 0 0,0-1 0 0 0,0 1 0 0 0,1-1 1 0 0,-1 1-1 0 0,1-1 0 0 0,-1 0 0 0 0,1 0 0 0 0,0 0 162 0 0,-9-12-4144 0 0,5 0-824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291 143 11975 0 0,'0'0'267'0'0,"1"1"42"0"0,11 33 417 0 0,-12-32-711 0 0,0 0-1 0 0,1 0 1 0 0,0 0 0 0 0,-1-1 0 0 0,1 1 0 0 0,0 0 0 0 0,0-1 0 0 0,0 1-1 0 0,0 0 1 0 0,0-1 0 0 0,0 1 0 0 0,0-1 0 0 0,1 1 0 0 0,-1-1 0 0 0,1 0 0 0 0,-1 1-15 0 0,4 2 208 0 0,-2-2-71 0 0,0 1 0 0 0,0-1 0 0 0,0 0 0 0 0,0 0 0 0 0,1 0 0 0 0,-1-1 1 0 0,1 1-1 0 0,-1-1 0 0 0,1 0 0 0 0,-1 0 0 0 0,1 0 0 0 0,0 0 0 0 0,0 0 0 0 0,-1-1 0 0 0,1 0 0 0 0,0 0 0 0 0,0 0 0 0 0,-1 0 0 0 0,1-1 0 0 0,3 0-137 0 0,9-2 421 0 0,0-1 0 0 0,0-1 0 0 0,0 0 0 0 0,2-2-421 0 0,-10 4 155 0 0,55-21 219 0 0,0-3-1 0 0,-2-3 0 0 0,30-20-373 0 0,-83 45-399 0 0,0 0 0 0 0,-1 0 0 0 0,0 0 0 0 0,-1-1 0 0 0,1 0 0 0 0,-1-1 0 0 0,2-2 399 0 0,-7 9-70 0 0,-1-1 1 0 0,0 1-1 0 0,1-1 1 0 0,-1 1-1 0 0,0-1 0 0 0,1 1 1 0 0,-1-1-1 0 0,0 1 1 0 0,0-1-1 0 0,1 1 1 0 0,-1-1-1 0 0,0 1 0 0 0,0-1 1 0 0,0 0-1 0 0,0 1 1 0 0,0-1-1 0 0,0 1 0 0 0,1-1 1 0 0,-1 1-1 0 0,-1-1 1 0 0,1 0-1 0 0,0 1 1 0 0,0-1-1 0 0,0 1 0 0 0,0-1 1 0 0,0 1-1 0 0,0-1 1 0 0,-1 1-1 0 0,1-1 70 0 0,-1 0-94 0 0,0 0 0 0 0,1 1 0 0 0,-1-1 1 0 0,0 1-1 0 0,0-1 0 0 0,0 1 0 0 0,0-1 0 0 0,0 1 0 0 0,0 0 0 0 0,0-1 0 0 0,0 1 0 0 0,0 0 1 0 0,0 0-1 0 0,0 0 0 0 0,0-1 94 0 0,-6 1-311 0 0,0 0 0 0 0,1 0 0 0 0,-1 1 0 0 0,1-1 0 0 0,-1 1 311 0 0,-36 9-125 0 0,1 1 0 0 0,0 2 1 0 0,-6 4 124 0 0,-123 56 90 0 0,123-52-82 0 0,-21 10 1411 0 0,-44 29-1419 0 0,87-45 488 0 0,0 2 0 0 0,1 1 0 0 0,1 1-1 0 0,1 1 1 0 0,-14 16-488 0 0,33-31 120 0 0,0 0 0 0 0,0 0 0 0 0,0 0 0 0 0,1 0 0 0 0,0 0 0 0 0,-1 1 0 0 0,2 0 0 0 0,-1 0 0 0 0,1 0 0 0 0,-1 4-120 0 0,2-7 31 0 0,1-1-1 0 0,-1 0 1 0 0,1 0-1 0 0,0 1 1 0 0,0-1-1 0 0,0 0 0 0 0,0 1 1 0 0,1-1-1 0 0,-1 0 1 0 0,1 0-1 0 0,-1 1 1 0 0,1-1-1 0 0,0 0 1 0 0,0 0-1 0 0,0 0 0 0 0,0 0 1 0 0,0 0-1 0 0,0 0 1 0 0,0 0-1 0 0,1 0 1 0 0,-1 0-1 0 0,1-1 1 0 0,-1 1-1 0 0,1 0 1 0 0,0-1-1 0 0,0 0 0 0 0,0 1 1 0 0,-1-1-1 0 0,1 0 1 0 0,1 0-1 0 0,-1 0-30 0 0,5 3 0 0 0,0-2 0 0 0,0 1 0 0 0,1-1 0 0 0,-1 0 0 0 0,1 0 0 0 0,0-1 0 0 0,-1 0 0 0 0,1 0 0 0 0,0-1 0 0 0,22 1 0 0 0,21-4 0 0 0,-28 2 0 0 0,19-3-1193 0 0,1-2-1 0 0,-1-1 0 0 0,0-2 1 0 0,10-6 1193 0 0,2-1-5410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15663 0 0,'0'0'356'0'0,"0"0"50"0"0,0 0 20 0 0,3 1-42 0 0,8 8-250 0 0,-3-3-185 0 0,-7-5-292 0 0,-8 17-1083 0 0,1-13 1407 0 0,0 1 0 0 0,0-1 1 0 0,-1 0-1 0 0,0 0 0 0 0,0-1 1 0 0,0 0-1 0 0,0 0 0 0 0,-1-1 1 0 0,-1 1 18 0 0,-11 6 2 0 0,-15 7 71 0 0,-1 1 329 0 0,1 2-1 0 0,-11 8-401 0 0,-2 5 793 0 0,16-13-3 0 0,2 2 1 0 0,0 1-1 0 0,-14 16-790 0 0,40-35 83 0 0,0 0 0 0 0,1 0 0 0 0,0 0 0 0 0,0 1 0 0 0,0-1 0 0 0,0 1 0 0 0,1 0 0 0 0,-1 0 0 0 0,1 0 0 0 0,1 0 0 0 0,-1 0 0 0 0,1 1 0 0 0,-1 3-83 0 0,2-7 34 0 0,0 1-1 0 0,-1 0 1 0 0,1-1-1 0 0,0 1 0 0 0,1-1 1 0 0,-1 1-1 0 0,0-1 1 0 0,1 1-1 0 0,0 0 0 0 0,-1-1 1 0 0,1 0-1 0 0,0 1 1 0 0,0-1-1 0 0,1 0 0 0 0,-1 1 1 0 0,0-1-1 0 0,1 0 1 0 0,-1 0-1 0 0,1 0 0 0 0,0 0 1 0 0,0 0-1 0 0,-1 0 1 0 0,1-1-1 0 0,1 1 1 0 0,-1-1-1 0 0,0 1 0 0 0,0-1 1 0 0,0 0-1 0 0,2 1-33 0 0,4 1 0 0 0,-1-1 0 0 0,1 0 0 0 0,-1 0 0 0 0,1 0 0 0 0,0-1 0 0 0,0 0 0 0 0,0-1 0 0 0,-1 0 0 0 0,3 0 0 0 0,18-1 0 0 0,26-6 0 0 0,-6-3-1870 0 0,0-2 0 0 0,0-2 0 0 0,40-18 1870 0 0,-23 5-2046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17503 0 0,'0'0'399'0'0,"0"0"60"0"0,0 0 21 0 0,-1 1-59 0 0,-14 15-368 0 0,1 0 1 0 0,1 2-1 0 0,1-1 1 0 0,-10 19-54 0 0,4-2 915 0 0,1 1 0 0 0,-3 13-915 0 0,-17 53-104 0 0,35-93-1570 0 0,1-7-1993 0 0,1-1 1621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1010 11975 0 0,'0'0'547'0'0,"2"0"-11"0"0,2 0-474 0 0,2-1 59 0 0,0 0 0 0 0,0 0 0 0 0,0-1 0 0 0,0 0 0 0 0,0 0 1 0 0,0 0-1 0 0,-1-1 0 0 0,1 1 0 0 0,0-2-121 0 0,11-8 257 0 0,0-2 1 0 0,-1 0-1 0 0,0 0 0 0 0,-2-2 1 0 0,2-1-258 0 0,65-87 834 0 0,-66 83-398 0 0,30-45-334 0 0,-3-1-1 0 0,-3-2 0 0 0,-4-2 1 0 0,-2-1-1 0 0,-4-2 0 0 0,11-42-101 0 0,-24 67-159 0 0,-5 20-147 0 0,-2 0 0 0 0,-1 0 0 0 0,-2-1-1 0 0,1-12 307 0 0,-6 40-19 0 0,-1 1-1 0 0,0 0 0 0 0,0-1 1 0 0,0 1-1 0 0,0-1 0 0 0,0 1 1 0 0,0 0-1 0 0,-1-1 1 0 0,1 1-1 0 0,0-1 0 0 0,-1 1 1 0 0,1 0-1 0 0,-1-1 0 0 0,1 1 1 0 0,-1 0-1 0 0,0 0 0 0 0,0-1 1 0 0,1 1-1 0 0,-1 0 1 0 0,0 0-1 0 0,0 0 0 0 0,-1 0 20 0 0,1 0-7 0 0,0 0-1 0 0,0 1 0 0 0,0-1 1 0 0,-1 1-1 0 0,1-1 0 0 0,0 1 1 0 0,-1 0-1 0 0,1-1 0 0 0,-1 1 1 0 0,1 0-1 0 0,0 0 0 0 0,-1 0 1 0 0,1 0-1 0 0,-1 0 0 0 0,1 0 1 0 0,0 1-1 0 0,-1-1 1 0 0,1 0-1 0 0,0 1 0 0 0,-1-1 1 0 0,1 1-1 0 0,0-1 0 0 0,-1 1 8 0 0,-5 3 0 0 0,0 0 0 0 0,0 0 0 0 0,1 1 0 0 0,0 0 0 0 0,0 0 0 0 0,0 0 0 0 0,0 0 0 0 0,1 1 0 0 0,0 0 0 0 0,0 1 0 0 0,-12 16 0 0 0,2 0 0 0 0,-2 5 0 0 0,-26 55 0 0 0,3 2 0 0 0,-24 77 0 0 0,14-35 0 0 0,27-70 0 0 0,-169 383-16 0 0,152-363 36 0 0,-3-2 0 0 0,-3-1 0 0 0,-4-3 0 0 0,-32 35-20 0 0,-75 67 1828 0 0,54-62-2129 0 0,78-81-1671 0 0,16-22-3487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17503 0 0,'0'0'399'0'0,"0"0"60"0"0,2 2 21 0 0,2 4-212 0 0,-1-3-246 0 0,-1 0 1 0 0,1 0-1 0 0,0 0 1 0 0,-1 0-1 0 0,1 0 1 0 0,1 0-1 0 0,-1-1 1 0 0,0 0-1 0 0,1 1 0 0 0,-1-1 1 0 0,1 0-1 0 0,-1-1 1 0 0,1 1-1 0 0,0-1-22 0 0,7 2 18 0 0,0-1 1 0 0,1 0-1 0 0,-1-1 0 0 0,0 0 1 0 0,1-1-1 0 0,-1 0 0 0 0,0-1 0 0 0,4-1-18 0 0,25-4 1100 0 0,26-9-1100 0 0,-54 13 194 0 0,162-46-2234 0 0,-130 34-4784 0 0</inkml:trace>
  <inkml:trace contextRef="#ctx0" brushRef="#br0" timeOffset="1">849 20 17503 0 0,'-2'2'399'0'0,"-41"45"1122"0"0,-7 2-1521 0 0,39-37 319 0 0,0 1 0 0 0,-7 11-319 0 0,7-9 623 0 0,-1-1-1 0 0,-4 4-622 0 0,3-5-3 0 0,1 0 0 0 0,-4 8 3 0 0,14-19-30 0 0,1 0-1021 0 0,6-4-385 0 0,20-8-78 0 0,5-6-20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13823 0 0,'0'0'315'0'0,"0"0"45"0"0,0 0 21 0 0,0 0-49 0 0,-1 1-220 0 0,0 5-100 0 0,9 1-12 0 0,0-3-214 0 0,1-1-1 0 0,-1 0 0 0 0,1 0 0 0 0,0 0 0 0 0,0-1 1 0 0,0 0-1 0 0,0-1 0 0 0,2 0 215 0 0,15 3-282 0 0,-9-2 556 0 0,-1-1-1 0 0,1-1 1 0 0,0-1 0 0 0,0 0-1 0 0,11-3-273 0 0,-26 4 16 0 0,17-2 239 0 0,-12 2-105 0 0,-1-1 0 0 0,1 1 0 0 0,0-2 0 0 0,0 1 0 0 0,0 0 0 0 0,-1-1 0 0 0,1-1 0 0 0,0 1 0 0 0,-1-1 1 0 0,0 0-1 0 0,0 0 0 0 0,0-1 0 0 0,0 0 0 0 0,0 0 0 0 0,-1 0 0 0 0,5-5-150 0 0,-9 5 0 0 0,-7 4 0 0 0,-7 5 0 0 0,-8 5 0 0 0,0 2 0 0 0,1 1 0 0 0,1 0 0 0 0,-1 3 0 0 0,-71 63 0 0 0,60-51 0 0 0,-25 33 0 0 0,45-47 0 0 0,-1 1 0 0 0,2 0 0 0 0,0 1 0 0 0,1 0 0 0 0,-4 11 0 0 0,11-23 0 0 0,1-1 0 0 0,0 1 0 0 0,0 0 0 0 0,0 0 0 0 0,0 1 0 0 0,1-1 0 0 0,-1 0 0 0 0,1 0 0 0 0,0 0 0 0 0,1 0 0 0 0,-1 0 0 0 0,1 3 0 0 0,0-5 0 0 0,-1-1 0 0 0,0 1 0 0 0,1-1 0 0 0,-1 1 0 0 0,1-1 0 0 0,-1 1 0 0 0,1-1 0 0 0,0 1 0 0 0,0-1 0 0 0,0 0 0 0 0,0 1 0 0 0,0-1 0 0 0,0 0 0 0 0,0 0 0 0 0,0 0 0 0 0,0 0 0 0 0,0 0 0 0 0,1 0 0 0 0,-1 0 0 0 0,0 0 0 0 0,1 0 0 0 0,-1-1 0 0 0,1 1 0 0 0,-1 0 0 0 0,1-1 0 0 0,-1 1 0 0 0,1-1 0 0 0,-1 0 0 0 0,1 1 0 0 0,-1-1 0 0 0,1 0 0 0 0,0 0 0 0 0,20-1-891 0 0,1 0 0 0 0,12-3 891 0 0,33-7-1011 0 0,0-5-12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0 15663 0 0,'0'0'719'0'0,"0"0"-20"0"0,-1 2-449 0 0,0 2-154 0 0,-1-1 0 0 0,0 0 0 0 0,1 0-1 0 0,-1 0 1 0 0,-1 0 0 0 0,1 0 0 0 0,0 0-1 0 0,-1 0 1 0 0,0-1 0 0 0,1 1 0 0 0,-1-1-1 0 0,0 0 1 0 0,-1 1-96 0 0,-10 6 414 0 0,0-1 0 0 0,-7 3-414 0 0,4-3 3 0 0,-79 42 15 0 0,28-16-20 0 0,-15 12 2 0 0,37-19 0 0 0,25-16 0 0 0,1 1 0 0 0,0 1 0 0 0,1 1 0 0 0,-7 7 0 0 0,20-16-9 0 0,0-1 0 0 0,1 1 0 0 0,-2-1 0 0 0,1 0 9 0 0,3-3-28 0 0,2 0-309 0 0,1-1-138 0 0,1 1-33 0 0,6 1 256 0 0,0 0-1 0 0,0 0 1 0 0,0 0-1 0 0,1-1 0 0 0,-1 0 1 0 0,0-1-1 0 0,1 0 253 0 0,30 5-722 0 0,-26-3 753 0 0,0 1 1 0 0,0 1-1 0 0,-1 0 0 0 0,1 0 1 0 0,-1 1-1 0 0,0 1 1 0 0,9 6-32 0 0,-17-10 101 0 0,1 0 1 0 0,-1 1-1 0 0,0 0 0 0 0,0-1 1 0 0,0 1-1 0 0,-1 0 1 0 0,1 1-1 0 0,-1-1 0 0 0,0 0 1 0 0,1 1-1 0 0,-1-1 0 0 0,-1 1 1 0 0,1 0-1 0 0,-1 0 0 0 0,1 0 1 0 0,-1-1-1 0 0,0 1 1 0 0,0 0-1 0 0,-1 1 0 0 0,1-1 1 0 0,-1 0-1 0 0,0 0 0 0 0,0 0 1 0 0,-1 0-1 0 0,1 2-101 0 0,-2 1 169 0 0,0 1-1 0 0,0-1 1 0 0,-1 0-1 0 0,1 0 1 0 0,-2 0-1 0 0,1 0 1 0 0,-1 0-1 0 0,0-1 1 0 0,0 0-1 0 0,-1 0 1 0 0,0 0-1 0 0,0 0 1 0 0,0-1-1 0 0,-1 1 1 0 0,-3 1-169 0 0,-7 6 128 0 0,0-1 0 0 0,0-1 0 0 0,-1-1 0 0 0,0 0 0 0 0,-9 2-128 0 0,3-3 0 0 0,-1-1 0 0 0,-1-1 0 0 0,1-1 0 0 0,-1-1 0 0 0,0-1 0 0 0,0-1 0 0 0,-16-1 0 0 0,25-1-127 0 0,1-2 1 0 0,-12 0 126 0 0,-10-6-5653 0 0,16 0-1033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13039 0 0,'0'0'1186'0'0,"-1"2"-978"0"0,-45 110 3107 0 0,35-82-2960 0 0,-16 50 980 0 0,21-60-1148 0 0,5-18-351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13823 0 0,'0'0'630'0'0,"0"0"-13"0"0,-2 2-393 0 0,-108 102 3132 0 0,43-43-4341 0 0,8-11 1700 0 0,29-26 283 0 0,-11 14-998 0 0,33-31 6 0 0,1 1 1 0 0,0 0-1 0 0,1 0 1 0 0,0 1-1 0 0,0 0 1 0 0,1 0-1 0 0,-3 5-6 0 0,3 0 0 0 0,3 0 0 0 0,6 1 0 0 0,-3-14 0 0 0,0 0 0 0 0,0 0 0 0 0,-1 0 0 0 0,1 1 0 0 0,0-1 0 0 0,0 0 0 0 0,0 0 0 0 0,0 0 0 0 0,0 0 0 0 0,1 0 0 0 0,1 0 1 0 0,1 0-1 0 0,-1-1 1 0 0,1 1 0 0 0,-1-1-1 0 0,1 0 1 0 0,-1 0-1 0 0,1 0 1 0 0,-1 0-1 0 0,1 0 1 0 0,-1-1 0 0 0,1 1-1 0 0,-1-1 1 0 0,0 0-1 0 0,1-1 0 0 0,12-1 64 0 0,17 0 381 0 0,-11 1 33 0 0,-1-1 1 0 0,1-1-1 0 0,8-3-478 0 0,-6 1 325 0 0,11-4 282 0 0,0-1-1 0 0,-1-2 0 0 0,21-11-606 0 0,-46 19 0 0 0,-2 3 0 0 0,-1-2 0 0 0,0 1 0 0 0,0 0 0 0 0,0-1 0 0 0,-1 0 0 0 0,1-1 0 0 0,-1 1 0 0 0,0-1 0 0 0,0 0 0 0 0,4-5 0 0 0,1-11 0 0 0,-10 14 0 0 0,-1 3 0 0 0,-1-4 5 0 0,0-1-1 0 0,-1 1 0 0 0,0 0 1 0 0,0 0-1 0 0,-1 0 1 0 0,0 0-1 0 0,0 0 1 0 0,-2-1-5 0 0,-11-16-1008 0 0,-14-15 1008 0 0,24 31-412 0 0,1 1 276 0 0,-1 1 0 0 0,1 0 0 0 0,-1 0 0 0 0,0 0 0 0 0,-1 1 0 0 0,-7-5 136 0 0,15 11-207 0 0,-1 0 0 0 0,1 0 0 0 0,-1-1 0 0 0,1 1 0 0 0,-1 0 0 0 0,1 0-1 0 0,-1 0 1 0 0,1 0 0 0 0,-1 0 0 0 0,1-1 0 0 0,-1 1 0 0 0,0 0 0 0 0,1 0 0 0 0,-1 0 0 0 0,1 1-1 0 0,-1-1 1 0 0,1 0 0 0 0,-1 0 0 0 0,1 0 0 0 0,-1 0 0 0 0,0 0 0 0 0,1 1 0 0 0,-1-1 0 0 0,1 0 207 0 0,-8 5-6142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191 214 6447 0 0,'-31'8'142'0'0,"25"-7"22"0"0,6-1 13 0 0,-1 2-20 0 0,-6 7-126 0 0,6-7 74 0 0,-1 0 0 0 0,1-1 1 0 0,0 1-1 0 0,-1 0 1 0 0,1 1-1 0 0,0-1 0 0 0,0 0 1 0 0,0 0-1 0 0,0 1-105 0 0,-13 22 2557 0 0,13-23-2045 0 0,1-2 0 0 0,-4 15 2948 0 0,0-9-3038 0 0,1 0 0 0 0,-1-1 0 0 0,0 0-1 0 0,-1 1 1 0 0,1-2 0 0 0,-1 1 0 0 0,0 0-1 0 0,0-1 1 0 0,-1 0 0 0 0,-3 2-422 0 0,-1 2 98 0 0,9-7-36 0 0,0 0 0 0 0,0 0 0 0 0,-1 0 0 0 0,1-1 0 0 0,0 1 0 0 0,-1 0 0 0 0,1-1 0 0 0,0 1 0 0 0,-1-1 0 0 0,1 1 0 0 0,-1-1 0 0 0,1 0 0 0 0,-1 1 0 0 0,1-1 0 0 0,-1 0 0 0 0,1 0 0 0 0,0 0 0 0 0,-1 0 0 0 0,1 0 0 0 0,-1-1 0 0 0,1 1 0 0 0,-1 0 0 0 0,1-1 0 0 0,-1 1 0 0 0,1-1 0 0 0,-1 1-62 0 0,1-1 14 0 0,0 0 1 0 0,0 0-1 0 0,0 0 1 0 0,0 0-1 0 0,1 1 1 0 0,-1-1-1 0 0,0 0 1 0 0,0-1 0 0 0,1 1-1 0 0,-1 0 1 0 0,0 0-1 0 0,1 0 1 0 0,-1 0-1 0 0,1 0 1 0 0,-1-1-1 0 0,1 1 1 0 0,0 0 0 0 0,0 0-1 0 0,-1-1 1 0 0,1 1-1 0 0,0 0 1 0 0,0-1-1 0 0,0 1 1 0 0,0 0-1 0 0,1 0 1 0 0,-1-1-1 0 0,0 1 1 0 0,0 0 0 0 0,1 0-1 0 0,-1-1-14 0 0,4-9 0 0 0,0 0 0 0 0,0 1 0 0 0,1-1 0 0 0,1 1 0 0 0,-1 0 0 0 0,2 1 0 0 0,-1-1 0 0 0,1 1 0 0 0,1 1 0 0 0,0-1 0 0 0,0 1 0 0 0,0 0 0 0 0,7-3 0 0 0,7-5 0 0 0,1 0 0 0 0,0 2 0 0 0,1 1 0 0 0,1 1 0 0 0,4-1 0 0 0,-27 12 0 0 0,1 0 0 0 0,-1 0 0 0 0,1 1 0 0 0,-1-1 0 0 0,1 1 0 0 0,-1-1 0 0 0,1 1 0 0 0,0 0 0 0 0,6 3 0 0 0,-7-1 0 0 0,-1 0 0 0 0,1 0 0 0 0,-1 0 0 0 0,0 0 0 0 0,0 0 0 0 0,0 1 0 0 0,0-1 0 0 0,0 1 0 0 0,0-1 0 0 0,-1 0 0 0 0,1 1 0 0 0,-1-1 0 0 0,1 1 0 0 0,-1-1 0 0 0,0 3 0 0 0,-2 39 0 0 0,0-28 0 0 0,-1 0 0 0 0,0-1 0 0 0,-1 0 0 0 0,-1 0 0 0 0,-1 0 0 0 0,0 0 0 0 0,-1-1 0 0 0,0 0 0 0 0,-7 10 0 0 0,6-13 0 0 0,4-9-235 0 0,5-6 17 0 0,6-7-205 0 0,63-77-2741 0 0,77-72 3164 0 0,-132 145 78 0 0,0 1 1 0 0,1 1-1 0 0,0 0 0 0 0,8-3-78 0 0,-17 12 47 0 0,0 0 0 0 0,0 0 0 0 0,1 1 0 0 0,-1 0 0 0 0,1 0 0 0 0,-1 1 0 0 0,1-1 0 0 0,0 2-1 0 0,0-1 1 0 0,0 1 0 0 0,0 1 0 0 0,6-1-47 0 0,-10 2 47 0 0,-1 0-1 0 0,1 0 1 0 0,0 0-1 0 0,0 0 1 0 0,0 0-1 0 0,-1 1 1 0 0,1 0-1 0 0,-1 0 1 0 0,1 0-1 0 0,-1 0 1 0 0,0 0-1 0 0,1 1 1 0 0,-1-1-1 0 0,-1 1 1 0 0,1 0-1 0 0,0 0 1 0 0,-1 0-1 0 0,1 0 1 0 0,-1 1-1 0 0,0-1 1 0 0,0 1-1 0 0,0-1 1 0 0,-1 1-1 0 0,2 2-46 0 0,2 16-121 0 0,-2-11 390 0 0,0 1 0 0 0,0 0 0 0 0,-1 0 1 0 0,-1 0-1 0 0,0 0 0 0 0,0 0 0 0 0,-1 0 0 0 0,-1 4-269 0 0,-15 76 16 0 0,13-79-16 0 0,3-11 0 0 0,0 1 0 0 0,0-1 0 0 0,-1 0 0 0 0,1 0 0 0 0,-1 0 0 0 0,1 0 0 0 0,-1 0 0 0 0,0 0 0 0 0,0 0 0 0 0,0 0 0 0 0,0 0 0 0 0,0 0 0 0 0,-1 0 0 0 0,0 0 0 0 0,1-1 0 0 0,0 1 0 0 0,0-1 0 0 0,-1 0 0 0 0,1 0 0 0 0,0 1 0 0 0,0-1 0 0 0,0 1 0 0 0,0-1 0 0 0,1 1 0 0 0,-1-1 0 0 0,0 1 0 0 0,1 0 0 0 0,-1 1 0 0 0,-2 4 0 0 0,-1 0-64 0 0,3-6-273 0 0,1-1-138 0 0,0 0-33 0 0,0 0-208 0 0,0 0-857 0 0,0 0-379 0 0,0 0-80 0 0,0 0-15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198 121 15663 0 0,'0'0'356'0'0,"0"0"50"0"0,0 0 20 0 0,0 0-42 0 0,1 0-250 0 0,3 4-4 0 0,1-2 1 0 0,-1 1-1 0 0,1 0 1 0 0,0-1-1 0 0,-1 0 1 0 0,1 0 0 0 0,0-1-1 0 0,0 1 1 0 0,0-1-1 0 0,1 0 1 0 0,-1 0-1 0 0,0-1 1 0 0,0 1 0 0 0,1-1-1 0 0,2-1-130 0 0,19-1 696 0 0,-1-2 0 0 0,1-1 0 0 0,-1-1 0 0 0,-1-1 0 0 0,1-2 0 0 0,8-4-696 0 0,-29 11-60 0 0,0-1-1 0 0,-1 0 1 0 0,1 0-1 0 0,0-1 1 0 0,-1 1-1 0 0,0-1 1 0 0,0 0-1 0 0,4-4 61 0 0,-7 7-54 0 0,-1 0 0 0 0,1 0 1 0 0,0 0-1 0 0,0 0 0 0 0,-1 0 0 0 0,1 1 1 0 0,0-2-1 0 0,-1 1 0 0 0,1 0 0 0 0,-1 0 1 0 0,1 0-1 0 0,-1 0 0 0 0,0 0 0 0 0,0 0 0 0 0,1 0 1 0 0,-1-1-1 0 0,0 1 0 0 0,0 0 0 0 0,0 0 1 0 0,0 0-1 0 0,0 0 0 0 0,0-1 0 0 0,-1 1 0 0 0,1 0 1 0 0,0 0-1 0 0,-1 0 0 0 0,1 0 0 0 0,0 0 1 0 0,-1 0-1 0 0,1 0 0 0 0,-1 0 0 0 0,0 0 0 0 0,1 0 1 0 0,-1 0-1 0 0,0 0 0 0 0,0 0 0 0 0,1 0 1 0 0,-1 0-1 0 0,0 1 0 0 0,0-1 0 0 0,0 0 1 0 0,0 1-1 0 0,0-1 0 0 0,0 0 0 0 0,0 1 54 0 0,-6-3-46 0 0,0 0 0 0 0,0 0 1 0 0,0 1-1 0 0,0 0 0 0 0,0 0 0 0 0,0 0 0 0 0,0 1 0 0 0,-1 1 0 0 0,1-1 1 0 0,-1 1-1 0 0,1 0 0 0 0,0 1 0 0 0,-1-1 0 0 0,1 2 0 0 0,-4 0 46 0 0,-10 3-108 0 0,1 1 0 0 0,-1 1 0 0 0,1 0 0 0 0,-14 9 108 0 0,0 1 0 0 0,0 1 0 0 0,2 2 0 0 0,-9 8 0 0 0,24-16 0 0 0,0 1 0 0 0,1 2 0 0 0,1-1 0 0 0,1 2 0 0 0,0 0 0 0 0,-8 12 0 0 0,20-25-47 0 0,-1 0 0 0 0,2 0-1 0 0,-1 0 1 0 0,0 1 0 0 0,1-1 0 0 0,-1 1 0 0 0,1-1-1 0 0,0 1 1 0 0,0-1 0 0 0,0 1 0 0 0,1 0-1 0 0,-1-1 1 0 0,1 1 0 0 0,0 0 0 0 0,0 0-1 0 0,0-1 1 0 0,1 1 0 0 0,-1 0 0 0 0,1-1-1 0 0,0 1 1 0 0,1 3 47 0 0,0-3-102 0 0,1 0-1 0 0,-1 1 0 0 0,1-1 1 0 0,-1 0-1 0 0,1-1 1 0 0,0 1-1 0 0,1 0 1 0 0,-1-1-1 0 0,1 0 0 0 0,0 0 1 0 0,-1 0-1 0 0,1 0 1 0 0,0-1-1 0 0,1 1 0 0 0,-1-1 1 0 0,0 0-1 0 0,3 1 103 0 0,32 10-1521 0 0,-1-8-14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24 17503 0 0,'0'0'399'0'0,"0"0"60"0"0,0 0 21 0 0,-1-2-59 0 0,-2 0-410 0 0,1 0 0 0 0,-1 0-1 0 0,1 0 1 0 0,-1 0 0 0 0,0 1 0 0 0,1-1 0 0 0,-1 1 0 0 0,0-1-1 0 0,0 1 1 0 0,0 0 0 0 0,0 0 0 0 0,0 1 0 0 0,0-1 0 0 0,-3 0-11 0 0,0 1 3 0 0,0 0 0 0 0,0 0 1 0 0,1 0-1 0 0,-1 1 1 0 0,0 0-1 0 0,0 0 0 0 0,-5 2-3 0 0,-4 2-2 0 0,0 1-1 0 0,1 1 0 0 0,0 0 0 0 0,0 1 0 0 0,-11 8 3 0 0,-54 46 0 0 0,67-51 205 0 0,0 0 0 0 0,0 2 0 0 0,1-1-1 0 0,1 1 1 0 0,0 1 0 0 0,1 0 0 0 0,0 0 0 0 0,2 1-1 0 0,-1 0 1 0 0,-1 6-205 0 0,-3 3 0 0 0,11-24 0 0 0,1 0 0 0 0,-1 1 0 0 0,1-1 0 0 0,0 1 0 0 0,-1-1 0 0 0,1 0 0 0 0,0 1 0 0 0,-1-1 0 0 0,1 1 0 0 0,0-1 0 0 0,0 1 0 0 0,-1 0 0 0 0,1-1 0 0 0,0 1 0 0 0,0-1 0 0 0,0 1 0 0 0,0-1 0 0 0,0 1 0 0 0,0-1 0 0 0,0 1 0 0 0,0 0 0 0 0,0-1 0 0 0,0 1 0 0 0,0-1 0 0 0,0 1 0 0 0,0-1 0 0 0,0 1 0 0 0,6 2 0 0 0,-5-3 0 0 0,1 1-62 0 0,0 1-1 0 0,1-1 1 0 0,0 0-1 0 0,-1 0 1 0 0,1 0-1 0 0,-1-1 1 0 0,1 1-1 0 0,0 0 1 0 0,-1-1-1 0 0,1 0 1 0 0,0 0 0 0 0,0 0-1 0 0,-1 0 1 0 0,1 0-1 0 0,0 0 1 0 0,0-1-1 0 0,-1 1 1 0 0,1-1-1 0 0,1 0 63 0 0,4-3-815 0 0,0 0 1 0 0,0 0-1 0 0,-1 0 0 0 0,1-1 0 0 0,3-3 815 0 0,-7 5-405 0 0,0 0 0 0 0,-1-1 0 0 0,1 1-1 0 0,-1-1 1 0 0,0 0 0 0 0,2-3 405 0 0,3-3-604 0 0,11-12-932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11975 0 0,'0'0'547'0'0,"0"0"-11"0"0,0 0-135 0 0,0 0 705 0 0,0 0 344 0 0,0 0 72 0 0,1-3-193 0 0,10-12-965 0 0,1-1 0 0 0,0 2 0 0 0,0 0-1 0 0,13-10-363 0 0,63-51 1285 0 0,-70 60-1420 0 0,8-5 135 0 0,0 1 0 0 0,1 1 0 0 0,1 2 0 0 0,6-2 0 0 0,4-4 0 0 0,-37 22 0 0 0,0-1 0 0 0,-1 1 0 0 0,1 0 0 0 0,0-1 0 0 0,0 1 0 0 0,0 0 0 0 0,0 0 0 0 0,0-1 0 0 0,-1 1 0 0 0,1 0 0 0 0,0 0 0 0 0,0 0 0 0 0,0 0 0 0 0,0 0 0 0 0,0 1 0 0 0,0-1 0 0 0,1 4 0 0 0,-2-4 0 0 0,1 2 0 0 0,0 0 0 0 0,0 0 0 0 0,0 0 0 0 0,0 0 0 0 0,0 0 0 0 0,-1 0 0 0 0,1 0 0 0 0,-1 0 0 0 0,1 1 0 0 0,-1-1 0 0 0,0 0-1 0 0,0 0 1 0 0,0 1 0 0 0,-4 33 2 0 0,1-11 69 0 0,3-13 169 0 0,0 0 1 0 0,1 0-1 0 0,0-1 0 0 0,1 1 1 0 0,0 0-1 0 0,1-1 0 0 0,1 1 0 0 0,1 3-240 0 0,2 2-1177 0 0,1 1 0 0 0,10 14 1177 0 0,-16-29-368 0 0,-1 1 0 0 0,1-1 0 0 0,-1 0 0 0 0,1 1 0 0 0,-1-1 0 0 0,0 1 0 0 0,0 0 0 0 0,0-1-1 0 0,-1 1 1 0 0,0 0 0 0 0,1-1 0 0 0,-1 1 0 0 0,0 0 0 0 0,-1-1 0 0 0,1 1 0 0 0,-1 3 368 0 0,-1 3-1535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18 224 10135 0 0,'0'0'464'0'0,"0"0"-9"0"0,0-1-295 0 0,2-13 817 0 0,-2 14-927 0 0,0 0-1 0 0,0 0 0 0 0,0 0 0 0 0,1 0 0 0 0,-1 0 1 0 0,0 0-1 0 0,0 0 0 0 0,0 0 0 0 0,0-1 0 0 0,0 1 1 0 0,0 0-1 0 0,1 0 0 0 0,-1 0 0 0 0,0 0 1 0 0,0 0-1 0 0,0 0 0 0 0,0 0 0 0 0,0 0 0 0 0,0 0 1 0 0,1 0-1 0 0,-1 0 0 0 0,0 0 0 0 0,0 0 1 0 0,0 0-1 0 0,0 0 0 0 0,0 1 0 0 0,0-1 0 0 0,1 0 1 0 0,-1 0-1 0 0,0 0 0 0 0,0 0 0 0 0,0 0 0 0 0,0 0 1 0 0,0 0-1 0 0,0 0 0 0 0,0 0 0 0 0,1 0 1 0 0,-1 0-1 0 0,0 1 0 0 0,0-1 0 0 0,0 0 0 0 0,0 0 1 0 0,0 0-50 0 0,8 15 3067 0 0,-6-5-2866 0 0,-1 1 0 0 0,0-1 1 0 0,-1 0-1 0 0,0 1 0 0 0,-1-1 0 0 0,0 1 0 0 0,0-1 0 0 0,-3 9-201 0 0,-3 22 423 0 0,-14 178-407 0 0,21-219-16 0 0,-1 3 0 0 0,1 0 0 0 0,0 0 0 0 0,0-1 0 0 0,0 1 0 0 0,0 0 0 0 0,0-1 0 0 0,1 1 0 0 0,0 2 0 0 0,4 4 0 0 0,-4-8 23 0 0,0-1 0 0 0,0 0 0 0 0,0 1 0 0 0,0-1 0 0 0,0 0-1 0 0,0 1 1 0 0,0-1 0 0 0,0 0 0 0 0,0 0 0 0 0,0 0 0 0 0,0 0 0 0 0,0 0-1 0 0,0 0 1 0 0,0 0 0 0 0,0 0 0 0 0,0 0 0 0 0,0 0 0 0 0,0-1 0 0 0,0 1-1 0 0,0 0 1 0 0,0-1 0 0 0,0 1 0 0 0,0-1-23 0 0,23-13 802 0 0,-19 11-690 0 0,14-10-294 0 0,0-1-1 0 0,-1-1 0 0 0,-1 0 1 0 0,0-2-1 0 0,-1 0 0 0 0,-1-1 1 0 0,0 0-1 0 0,-2-1 0 0 0,0 0 1 0 0,2-6 182 0 0,18-28-1590 0 0,-33 53 1590 0 0,0 0 0 0 0,0 0-1 0 0,0 0 1 0 0,0 0 0 0 0,0 0 0 0 0,0 0-1 0 0,0 0 1 0 0,0 0 0 0 0,0 0 0 0 0,0 1-1 0 0,0-1 1 0 0,0 0 0 0 0,0 0 0 0 0,0 0-1 0 0,0 0 1 0 0,0 0 0 0 0,0 0 0 0 0,0 0-1 0 0,0 0 1 0 0,0 0 0 0 0,0 0 0 0 0,0 0-1 0 0,0 0 1 0 0,0 0 0 0 0,0 0 0 0 0,0 0-1 0 0,0 0 1 0 0,0 0 0 0 0,0 0 0 0 0,0 0-1 0 0,0 0 1 0 0,0 0 0 0 0,1 0 0 0 0,-1 0-1 0 0,0 0 1 0 0,0 0 0 0 0,0 0 0 0 0,0 0-1 0 0,0 0 1 0 0,0 0 0 0 0,0 0 0 0 0,0 0-1 0 0,0 0 1 0 0,0 0 0 0 0,0 0 0 0 0,0 0-1 0 0,0 0 1 0 0,0 0 0 0 0,0 0 0 0 0,0 0-1 0 0,0 0 1 0 0,0 0 0 0 0,1 0 0 0 0,-1 0-1 0 0,0 0 1 0 0,0 0 0 0 0,0 0 0 0 0,0 0-1 0 0,0 0 1 0 0,0 0 0 0 0,0 0 0 0 0,0 0-1 0 0,0 0 1 0 0,0 0 0 0 0,1 9-4 0 0,-2 11 8 0 0,-1-11 145 0 0,0 1-1 0 0,1 0 0 0 0,0 0 1 0 0,1-1-1 0 0,0 1 0 0 0,1 0 1 0 0,0 0-1 0 0,1-1 1 0 0,1 7-149 0 0,-2-13 45 0 0,-1 0 0 0 0,1-1 1 0 0,0 1-1 0 0,0-1 0 0 0,1 1 1 0 0,-1-1-1 0 0,1 1 0 0 0,-1-1 1 0 0,1 0-1 0 0,0 1 0 0 0,-1-1 1 0 0,1 0-1 0 0,0 0 0 0 0,0-1 1 0 0,1 1-1 0 0,-1 0 1 0 0,0-1-1 0 0,1 1 0 0 0,-1-1 1 0 0,1 0-1 0 0,-1 1 0 0 0,1-1 1 0 0,-1 0-1 0 0,1-1 0 0 0,0 1 1 0 0,0 0-1 0 0,-1-1 0 0 0,1 0 1 0 0,0 0-1 0 0,0 0 0 0 0,0 0 1 0 0,-1 0-1 0 0,1 0 1 0 0,0-1-1 0 0,0 1-45 0 0,3-1 67 0 0,1-1 1 0 0,-1 0-1 0 0,0 0 1 0 0,0 0-1 0 0,-1 0 1 0 0,1-1-1 0 0,0 0 1 0 0,-1 0 0 0 0,0-1-1 0 0,0 0 1 0 0,0 0-1 0 0,0 0 1 0 0,0 0-1 0 0,-1-1 1 0 0,0 1-1 0 0,0-1 1 0 0,0 0-1 0 0,0-1-67 0 0,4-7-14 0 0,0 0 0 0 0,-1 0 0 0 0,-1 0 0 0 0,0-1 0 0 0,-1 0 0 0 0,-1 0 0 0 0,1-4 14 0 0,40-142 0 0 0,-36 133-127 0 0,2 0 0 0 0,2-2 127 0 0,-4 10-575 0 0,-6 13 204 0 0,0 0 0 0 0,0 0 0 0 0,0 0 0 0 0,1 1 0 0 0,0-1 0 0 0,0 1 0 0 0,0 0 1 0 0,1 0-1 0 0,-1 0 0 0 0,1 1 0 0 0,1 0 0 0 0,-1 0 0 0 0,0 0 0 0 0,1 1 0 0 0,0-1 0 0 0,6-1 371 0 0,23-8-1532 0 0,-3 4-4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13823 0 0,'0'0'315'0'0,"0"0"45"0"0,-9 2 353 0 0,5 0-625 0 0,0 0-1 0 0,-1 0 1 0 0,1 1 0 0 0,0-1-1 0 0,0 1 1 0 0,1 0 0 0 0,-1 0-1 0 0,1 0 1 0 0,-1 0-1 0 0,1 1 1 0 0,0-1 0 0 0,0 1-1 0 0,-1 2-87 0 0,0 0 114 0 0,0-1 0 0 0,1 1 0 0 0,0 0 0 0 0,0 0 0 0 0,0 1 0 0 0,1-1-1 0 0,0 0 1 0 0,0 1 0 0 0,1 1-114 0 0,-2 1-15 0 0,2-6 24 0 0,0-1 0 0 0,0 1-1 0 0,0-1 1 0 0,0 0 0 0 0,1 1-1 0 0,0 0 1 0 0,-1-1 0 0 0,1 1 0 0 0,0-1-1 0 0,0 2-8 0 0,1 9 360 0 0,-1-9-113 0 0,1 0 0 0 0,-1 0 0 0 0,0 0 0 0 0,0 1 1 0 0,-1-1-1 0 0,0 4-247 0 0,1-7-696 0 0,0-1-257 0 0,0 0-1013 0 0,0 0-3830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30 15663 0 0,'0'-2'356'0'0,"4"-5"-56"0"0,5-10 389 0 0,-9 13-421 0 0,-6 8-161 0 0,-1 4-107 0 0,0 0 0 0 0,1 0 0 0 0,0 0 0 0 0,0 1 0 0 0,1 0 0 0 0,-6 8 0 0 0,-1 5 300 0 0,1 0-1 0 0,0 1 1 0 0,2 0-1 0 0,0 3-299 0 0,-19 44 677 0 0,-94 200-512 0 0,43-89-165 0 0,55-124 81 0 0,16-36-812 0 0,0 0 0 0 0,-1-1 0 0 0,-2 0 731 0 0,10-19-4298 0 0,1-1-1316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15663 0 0,'0'0'356'0'0,"0"0"50"0"0,2 2 20 0 0,0 1-390 0 0,0 0 0 0 0,0-1 0 0 0,0 1 0 0 0,1-1-1 0 0,0 0 1 0 0,-1 1 0 0 0,1-1 0 0 0,0 0 0 0 0,0-1 0 0 0,0 1 0 0 0,0 0-1 0 0,0-1 1 0 0,0 0 0 0 0,1 0 0 0 0,-1 0 0 0 0,0 0 0 0 0,1 0-1 0 0,-1-1 1 0 0,1 1 0 0 0,2-1-36 0 0,7 1 250 0 0,1-1-1 0 0,-1-1 0 0 0,1 0 1 0 0,-1 0-1 0 0,1-2-249 0 0,70-15 1346 0 0,0-5-1 0 0,32-15-1345 0 0,-77 26-35 0 0,42-15 301 0 0,63-31-266 0 0,-113 42-545 0 0,0 0 0 0 0,11-10 545 0 0,-20 11-1595 0 0,-1-2-1 0 0,0 0 1 0 0,9-11 1595 0 0,-1-2-2046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11975 0 0,'0'0'547'0'0,"0"0"-11"0"0,0 2-344 0 0,3 30 821 0 0,-2 1-1 0 0,-3 31-1012 0 0,1-36 468 0 0,-2 17 1547 0 0,-8 37-2015 0 0,4-40 545 0 0,-6 32-265 0 0,-4 0 0 0 0,-2-1 0 0 0,-4-1 0 0 0,-31 64-280 0 0,23-68 0 0 0,-3-2 0 0 0,-21 29 0 0 0,27-52 1440 0 0,-19 19-1440 0 0,46-60 443 0 0,1-5-427 0 0,1 1 0 0 0,-1-1 0 0 0,1 1-1 0 0,0-1 1 0 0,0 1 0 0 0,0-1 0 0 0,0 1 0 0 0,0 0 0 0 0,0 0 0 0 0,1-1 0 0 0,0 0-16 0 0,18-22-411 0 0,5 0-599 0 0,1 1-1 0 0,1 1 1 0 0,21-13 1010 0 0,-37 28 34 0 0,0 0-1 0 0,0 0 1 0 0,1 1-1 0 0,1 1 1 0 0,-1 0-1 0 0,1 1 1 0 0,0 0-1 0 0,13-2-33 0 0,-24 6 508 0 0,-2 1-65 0 0,0 2-294 0 0,2 0-148 0 0,-1-1 0 0 0,0 1 0 0 0,0 0-1 0 0,0 0 1 0 0,0 0 0 0 0,0 0 0 0 0,-1 0 0 0 0,1 0 0 0 0,-1 1-1 0 0,1-1 1 0 0,-1 0 0 0 0,0 0 0 0 0,0 0 0 0 0,0 0 0 0 0,0 1-1 0 0,0-1 1 0 0,0 0 0 0 0,-1 1-1 0 0,0 5 1 0 0,1-3 64 0 0,-1 0 1 0 0,0 0-1 0 0,-1 1 0 0 0,1-2 0 0 0,-1 1 1 0 0,0 1-66 0 0,-8 27 1640 0 0,7-2-2402 0 0,4-20-4881 0 0,-1-10 5092 0 0,2 7-5693 0 0</inkml:trace>
  <inkml:trace contextRef="#ctx0" brushRef="#br0" timeOffset="1">708 885 17503 0 0,'0'0'399'0'0,"0"0"60"0"0,0 0 21 0 0,0 0-59 0 0,-1 0-276 0 0,-4 4-143 0 0,1 0 0 0 0,-1 0 0 0 0,1 0 0 0 0,1 0 0 0 0,-1 1 0 0 0,0-1 0 0 0,1 1 0 0 0,-1 2-2 0 0,-11 13 0 0 0,13-17 0 0 0,0 0 0 0 0,0-1 0 0 0,0 1 0 0 0,1 0 0 0 0,-1 0 0 0 0,1 0 0 0 0,-1 0 0 0 0,1 0 0 0 0,0 1 0 0 0,0 1 0 0 0,0-4 0 0 0,0 3-177 0 0,0-1 1 0 0,0 1-1 0 0,-1-1 0 0 0,0 0 1 0 0,0 0-1 0 0,0 0 0 0 0,0 0 1 0 0,0 0-1 0 0,-2 2 177 0 0,2-3-522 0 0,1-1-3776 0 0,1-1-1316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15663 0 0,'0'0'356'0'0,"0"0"50"0"0,0 0 20 0 0,0 0-42 0 0,1-2-250 0 0,23-19-125 0 0,1 0 0 0 0,10-5-9 0 0,-1 0-4 0 0,1-2 4 0 0,32-28 71 0 0,-65 55 294 0 0,-2 1 122 0 0,1 0-434 0 0,-1 0-1 0 0,1 1 1 0 0,-1-1 0 0 0,1 0 0 0 0,-1 1-1 0 0,1-1 1 0 0,-1 0 0 0 0,0 1-1 0 0,1-1 1 0 0,-1 1 0 0 0,1-1 0 0 0,-1 1-1 0 0,0-1 1 0 0,1 1 0 0 0,-1-1 0 0 0,0 1-1 0 0,0-1 1 0 0,1 1 0 0 0,-1-1-1 0 0,0 1 1 0 0,0 0-53 0 0,5 15-21 0 0,-4-13 52 0 0,7 18-16 0 0,1-1 0 0 0,1 1 0 0 0,1-1-1 0 0,7 10-14 0 0,16 29-888 0 0,-33-57-65 0 0,-1-2-58 0 0,0 0-12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39 11975 0 0,'87'-38'1383'0'0,"-85"37"-1018"0"0,-2 1 122 0 0,-12 11 465 0 0,-9 6-896 0 0,-1-2 0 0 0,0-1 0 0 0,-12 6-56 0 0,-8 4-3 0 0,-30 16 3 0 0,-59 23 0 0 0,69-35 0 0 0,13-7 0 0 0,-2-2 0 0 0,0-2 0 0 0,-22 4 0 0 0,-27-3 931 0 0,114-21-1015 0 0,1 1 0 0 0,-1 0 0 0 0,0 1 0 0 0,0 1 0 0 0,1 0 1 0 0,-1 1-1 0 0,0 0 0 0 0,1 1 0 0 0,-1 1 0 0 0,8 3 84 0 0,-3-1 193 0 0,-1 2-1 0 0,1 0 1 0 0,-1 1-1 0 0,-1 1 1 0 0,0 1 0 0 0,0 0-1 0 0,8 7-192 0 0,-20-13 68 0 0,-1 0-1 0 0,0 0 1 0 0,0 1-1 0 0,0 0 1 0 0,0-1 0 0 0,-1 1-1 0 0,0 0 1 0 0,0 1-1 0 0,2 3-67 0 0,-2 5-16 0 0,-6-9 45 0 0,2-4 30 0 0,-2 3 92 0 0,0 1-1 0 0,-1 0 0 0 0,1-1 1 0 0,-1 0-1 0 0,0 0 1 0 0,-1 0-1 0 0,1-1 1 0 0,0 1-1 0 0,-1-1 0 0 0,0 0 1 0 0,0 0-1 0 0,0-1 1 0 0,-1 1-151 0 0,-13 5-11 0 0,0-2 0 0 0,0 0 0 0 0,-3 0 11 0 0,-26 8 53 0 0,25-6-53 0 0,-1-1 0 0 0,0 0 0 0 0,0-2 0 0 0,-1-1 0 0 0,-6 0 0 0 0,-9 1 0 0 0,-34 10 0 0 0,40-8 0 0 0,-1-1 0 0 0,-27 2 0 0 0,52-8 0 0 0,6 1 0 0 0,1-1 0 0 0,-1 0 0 0 0,0 0 0 0 0,0 0 0 0 0,1-1 0 0 0,-1 1 0 0 0,-1-1 0 0 0,-7-4 0 0 0,10 1 0 0 0,1 2 0 0 0,-7-17-64 0 0,8 17-273 0 0,1 2 217 0 0,0-1 0 0 0,1 1 1 0 0,-1-1-1 0 0,0 1 0 0 0,0-1 0 0 0,1 0 0 0 0,-1 0 1 0 0,0 1-1 0 0,0-1 0 0 0,1-1 120 0 0,4-2-433 0 0,3-1-612 0 0,1 1-1 0 0,-1 0 1 0 0,1 1-1 0 0,2-1 1046 0 0,-11 4-35 0 0,20-7-1500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54 165 13823 0 0,'0'0'315'0'0,"-9"0"426"0"0,7 1-744 0 0,-1-1-1 0 0,1 1 1 0 0,-1 0-1 0 0,1 0 1 0 0,0 0-1 0 0,-1 0 1 0 0,1 0-1 0 0,0 1 1 0 0,0-1-1 0 0,0 1 1 0 0,-1 0 3 0 0,-5 4 1877 0 0,0-1 3284 0 0,10-6-5008 0 0,0 1-1 0 0,0-1 1 0 0,0 1-1 0 0,0 0 1 0 0,0 0 0 0 0,0-1-1 0 0,0 2 1 0 0,1-1-153 0 0,9 0 247 0 0,445-66-75 0 0,-358 50-573 0 0,25-12 401 0 0,-113 25-464 0 0,0 0-1 0 0,-1-1 1 0 0,0-1 0 0 0,10-5 464 0 0,-10 4-1350 0 0,0 0 0 0 0,-1-1 1 0 0,0 0-1 0 0,5-5 1350 0 0,2-3-2047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28 10135 0 0,'0'-7'919'0'0,"0"-6"22"0"0,-1 6 3307 0 0,-13 23-3496 0 0,1 1-1 0 0,0 1 1 0 0,2 0-1 0 0,-7 14-751 0 0,0-1 1010 0 0,-37 68 1894 0 0,26-44-2572 0 0,-22 29-332 0 0,20-40 0 0 0,1-1 0 0 0,-1 6 0 0 0,16-17 0 0 0,13-19 0 0 0,2-11-161 0 0,1 0 1 0 0,-1 1-1 0 0,1-1 0 0 0,0 1 1 0 0,0-1-1 0 0,0 0 0 0 0,1 2 161 0 0,-2-3-319 0 0,1 0 1 0 0,-1 0-1 0 0,1 0 0 0 0,-1-1 1 0 0,1 1-1 0 0,0 0 0 0 0,-1 0 1 0 0,1-1-1 0 0,0 1 0 0 0,-1-1 1 0 0,1 1-1 0 0,0 0 0 0 0,0-1 1 0 0,1 1 318 0 0,9 3-2046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17503 0 0,'0'0'399'0'0,"0"0"60"0"0,0 0 21 0 0,0 0-59 0 0,0 0-204 0 0,0 0 170 0 0,0 0 101 0 0,0 0 21 0 0,0 0-66 0 0,0 0-222 0 0,0 0 166 0 0,0 0 101 0 0,0 0 21 0 0,2 1-66 0 0,6 2-423 0 0,-1-1 0 0 0,1 0 0 0 0,0-1 0 0 0,0 0 1 0 0,0 0-1 0 0,1 0 0 0 0,-1-1 0 0 0,0 0 0 0 0,7-2-20 0 0,15-2-14 0 0,0-1-1 0 0,1-2 15 0 0,-11 2 13 0 0,44-11-659 0 0,-1-4 0 0 0,4-3 646 0 0,59-27-8388 0 0,-84 32 2396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17503 0 0,'0'0'399'0'0,"0"0"60"0"0,0 0 21 0 0,0 0-59 0 0,0 2-276 0 0,0 0-65 0 0,-1 1-1 0 0,1 0 0 0 0,-1-1 1 0 0,0 1-1 0 0,0 0 0 0 0,0-1 1 0 0,-1 1-1 0 0,1-1 1 0 0,0 1-1 0 0,-1-1 0 0 0,0 0 1 0 0,1 0-1 0 0,-1 0 1 0 0,-1 1-81 0 0,-33 32 966 0 0,23-24-993 0 0,-36 33 54 0 0,-1-2 1 0 0,-44 27-27 0 0,62-49-88 0 0,-1-1 1 0 0,0-1-1 0 0,-2-2 0 0 0,0-1 1 0 0,-19 4 87 0 0,41-15-283 0 0,0-1-1 0 0,0 0 1 0 0,-1-1 0 0 0,-1 0 283 0 0,11-2-146 0 0,-1 1 0 0 0,1-1 0 0 0,-1 0 0 0 0,1-1 0 0 0,-1 1 0 0 0,1-1 0 0 0,0 0 0 0 0,-1 0 0 0 0,1 0 0 0 0,0 0 0 0 0,-1-1 0 0 0,1 0 0 0 0,-3-2 146 0 0,5 3-25 0 0,0 0-1 0 0,1-1 1 0 0,-1 1-1 0 0,1-1 1 0 0,0 1-1 0 0,0-1 1 0 0,-1 1-1 0 0,1-1 1 0 0,0 0-1 0 0,0 0 0 0 0,0 0 1 0 0,1 1-1 0 0,-1-1 1 0 0,0 0-1 0 0,1 0 1 0 0,-1 0-1 0 0,1 0 1 0 0,0 0-1 0 0,0 0 1 0 0,0 0-1 0 0,0 0 1 0 0,0 0-1 0 0,0 0 1 0 0,0 0-1 0 0,0 0 1 0 0,1 0-1 0 0,-1 0 1 0 0,1 0-1 0 0,0 0 1 0 0,0-1 25 0 0,2-5-288 0 0,0 1 1 0 0,1-1-1 0 0,0 1 1 0 0,0 0-1 0 0,1 0 1 0 0,3-5 287 0 0,-6 10-136 0 0,7-10 106 0 0,-3 8 94 0 0,-5 3 274 0 0,-1 1 136 0 0,0 9 546 0 0,-25 82 1124 0 0,21-21-96 0 0,3-59-2048 0 0,-1 0 0 0 0,-1-1 0 0 0,0 1 0 0 0,-1-1 0 0 0,-4 10 0 0 0,2-3 0 0 0,0 4 0 0 0,-5-4 0 0 0,11-17 0 0 0,0 0 0 0 0,0 0 0 0 0,0 0 0 0 0,0 0 0 0 0,0 0 0 0 0,-1 0 0 0 0,1 1 0 0 0,0-1 0 0 0,0 0 0 0 0,0 0 0 0 0,0 0 0 0 0,0 0 0 0 0,0 1 0 0 0,0-1 0 0 0,-1 0 0 0 0,1 0 0 0 0,0 0 0 0 0,0 0 0 0 0,0 1 0 0 0,0-1 0 0 0,0 0 0 0 0,0 0 0 0 0,0 0 0 0 0,0 1 0 0 0,0-1 0 0 0,0 0 0 0 0,0 0 0 0 0,0 0 0 0 0,0 1 0 0 0,0-1 0 0 0,0 0 0 0 0,0 0 0 0 0,1 0 0 0 0,-1 1 0 0 0,0-1 0 0 0,0 0 0 0 0,0 0 0 0 0,0 0 0 0 0,0 0 0 0 0,0 0 0 0 0,0 1 0 0 0,1-1 0 0 0,-1 0 0 0 0,0 0 0 0 0,0 0 0 0 0,0 0 0 0 0,0 0 0 0 0,0 0 0 0 0,1 1 0 0 0,-1-1 0 0 0,0 0 0 0 0,0 0 0 0 0,0 0 0 0 0,1 0 0 0 0,-1 0 0 0 0,0 0 0 0 0,0 0 0 0 0,10 0 0 0 0,-10 0 0 0 0,108-16-623 0 0,-72 9 281 0 0,0 1 0 0 0,0 3-1 0 0,1 1 1 0 0,1 1 342 0 0,-34 1 0 0 0,-1 0 0 0 0,1 1 0 0 0,0-1 0 0 0,-1 1 0 0 0,1-1 0 0 0,-1 1 0 0 0,1 1 0 0 0,-1-1 0 0 0,1 0 0 0 0,-1 1 0 0 0,1 0 0 0 0,8 8 0 0 0,-10-5 0 0 0,-2-3 0 0 0,2 4 84 0 0,-1-1 1 0 0,0 0-1 0 0,1 1 0 0 0,-2-1 0 0 0,1 1 0 0 0,-1-1 0 0 0,1 1 1 0 0,-2-1-1 0 0,1 1 0 0 0,-1-1 0 0 0,1 1 0 0 0,-1-1 0 0 0,-1 0 1 0 0,1 1-1 0 0,-1-1 0 0 0,0 0 0 0 0,0 0 0 0 0,-1 0 0 0 0,1 0 1 0 0,-1 0-1 0 0,0-1 0 0 0,0 1 0 0 0,-1-1 0 0 0,0 1-84 0 0,-6 5 225 0 0,1 0-1 0 0,-1 0 0 0 0,-1-2 1 0 0,0 1-1 0 0,0-1 1 0 0,-1-1-1 0 0,0 0 1 0 0,0 0-1 0 0,-2 0-224 0 0,-13 3 0 0 0,-22 7 0 0 0,30-12 0 0 0,0 2 0 0 0,1 0 0 0 0,0 1 0 0 0,-14 8 0 0 0,1-1-1384 0 0,30-14 668 0 0,1-1-857 0 0,9-7-2411 0 0,5-3 1937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3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13823 0 0,'0'0'315'0'0,"0"0"45"0"0,-2 0 21 0 0,-6 4-297 0 0,-1 1 0 0 0,1-1 0 0 0,1 2 1 0 0,-1-1-1 0 0,1 1 0 0 0,0 0 0 0 0,0 1 0 0 0,0 0-84 0 0,-16 13 706 0 0,8-5-352 0 0,0 0 1 0 0,1 1-1 0 0,1 0 1 0 0,-6 11-355 0 0,-27 31 1582 0 0,-12 0-1297 0 0,41-43 100 0 0,1 1 1 0 0,0 1 0 0 0,1 1-1 0 0,0 0 1 0 0,0 3-386 0 0,12-16 5 0 0,1 0-1 0 0,-1 0 1 0 0,1 1-1 0 0,0-1 1 0 0,0 0-1 0 0,1 1 0 0 0,-1-1 1 0 0,1 1-1 0 0,1 0 1 0 0,-1-1-1 0 0,1 1 1 0 0,0 1-5 0 0,0-5 61 0 0,0 1 0 0 0,0-1 0 0 0,0 0 0 0 0,1 1 0 0 0,-1-1 0 0 0,1 0 0 0 0,0 0 0 0 0,0 0-1 0 0,0 0 1 0 0,0 1 0 0 0,0-1 0 0 0,0 0 0 0 0,0-1 0 0 0,1 1 0 0 0,-1 0 0 0 0,1 0 0 0 0,-1 0 0 0 0,1-1 0 0 0,0 1 0 0 0,-1-1 0 0 0,1 0 0 0 0,0 1 0 0 0,0-1 0 0 0,0 0 0 0 0,0 0 0 0 0,0 0 0 0 0,0 0 0 0 0,1 0 0 0 0,-1-1 0 0 0,2 1-61 0 0,2 0 22 0 0,-1 0 1 0 0,1-1-1 0 0,-1 1 1 0 0,1-1-1 0 0,0 0 0 0 0,-1-1 1 0 0,1 0-1 0 0,0 0-22 0 0,47-12-27 0 0,-30 7 40 0 0,5-2-13 0 0,0-1 0 0 0,-1-1 0 0 0,0-2 0 0 0,10-5 0 0 0,-26 11 0 0 0,-1 0 0 0 0,0-1 0 0 0,0 0 0 0 0,0 0 0 0 0,-1-1 0 0 0,0 0 0 0 0,0 0 0 0 0,-1-1 0 0 0,-1-1 0 0 0,1 1 0 0 0,-1-1 0 0 0,-1 0 0 0 0,-2 3 7 0 0,-1 0-1 0 0,0 0 0 0 0,-1 0 1 0 0,1 0-1 0 0,-1 0 1 0 0,-1 0-1 0 0,1-1 0 0 0,-1 1 1 0 0,-1 0-1 0 0,1-1 1 0 0,-1 1-1 0 0,-1-7-6 0 0,1 10-38 0 0,-1 1 0 0 0,0-1 0 0 0,1 0-1 0 0,-2 0 1 0 0,1 1 0 0 0,0-1 0 0 0,-1 1 0 0 0,1-1 0 0 0,-1 1 0 0 0,0-1 0 0 0,0 1 0 0 0,-1 0-1 0 0,1 0 1 0 0,0 0 0 0 0,-1 0 0 0 0,0 1 0 0 0,0-1 0 0 0,0 1 0 0 0,0-1 0 0 0,0 1 0 0 0,0 0 0 0 0,-1 0-1 0 0,1 0 1 0 0,-1 1 0 0 0,0-1 38 0 0,-6-1-817 0 0,-1 1 1 0 0,0 0-1 0 0,-1 0 0 0 0,1 1 1 0 0,0 0-1 0 0,0 1 0 0 0,-2 1 817 0 0,9-1-577 0 0,-15 0-5565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35 10135 0 0,'0'0'231'0'0,"0"0"29"0"0,0 0 19 0 0,2-2-41 0 0,-1 0-234 0 0,1 0 1 0 0,-1 1-1 0 0,1-1 0 0 0,-1 1 0 0 0,1-1 0 0 0,0 1 0 0 0,0 0 0 0 0,0 0 0 0 0,-1 0 0 0 0,1-1 0 0 0,0 2 0 0 0,0-1 1 0 0,1 0-1 0 0,-1 0-4 0 0,5-1 68 0 0,-1 0 507 0 0,0 0 0 0 0,0 0 0 0 0,1 0 0 0 0,-1 1 0 0 0,1 0 0 0 0,5 0-575 0 0,-9 1 443 0 0,5 4-438 0 0,-5-3 118 0 0,-1 0-1 0 0,1 1 1 0 0,0-1 0 0 0,-1 1 0 0 0,1-1 0 0 0,-1 1 0 0 0,2 2-123 0 0,-3-3 74 0 0,0 0 0 0 0,0 1 0 0 0,0-1 0 0 0,-1 1 0 0 0,1-1-1 0 0,0 1 1 0 0,-1-1 0 0 0,1 1 0 0 0,-1-1 0 0 0,1 1 0 0 0,-1 0 0 0 0,0-1 0 0 0,0 1 0 0 0,0 0 0 0 0,0-1 0 0 0,0 2-74 0 0,0 6 20 0 0,-1-1 1 0 0,0 1 0 0 0,-1-1-1 0 0,0 1 1 0 0,0-1-1 0 0,-1 1 1 0 0,-3 5-21 0 0,-7 15 24 0 0,-9 14-24 0 0,2-5-3 0 0,-80 150 3 0 0,37-73 0 0 0,41-73 0 0 0,-6 10 0 0 0,-19 51 0 0 0,43-91 83 0 0,-18 35-935 0 0,21-45-3153 0 0,1-2-1405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4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17503 0 0,'-2'0'803'0'0,"-2"0"-748"0"0,-1 1 1 0 0,1-1 0 0 0,-1 1-1 0 0,1 0 1 0 0,0 0-1 0 0,-1 1 1 0 0,1-1-1 0 0,0 1 1 0 0,0 0-1 0 0,0 0 1 0 0,-3 2-56 0 0,-6 5 205 0 0,0 1 0 0 0,-8 7-205 0 0,-7 6 80 0 0,19-16-80 0 0,9-7-6 0 0,0 1 0 0 0,0-1 0 0 0,0 0 0 0 0,-1 0 0 0 0,1 0 0 0 0,0 0 0 0 0,0 1 0 0 0,0-1 0 0 0,0 0 0 0 0,0 0 0 0 0,-1 1 0 0 0,1-1 0 0 0,0 0-1 0 0,0 0 1 0 0,0 0 0 0 0,0 1 0 0 0,0-1 0 0 0,0 0 0 0 0,0 0 0 0 0,0 1 0 0 0,0-1 0 0 0,0 0 0 0 0,0 0 0 0 0,0 1 0 0 0,0-1 0 0 0,0 0 0 0 0,0 0 0 0 0,0 1 0 0 0,0-1 0 0 0,0 0 0 0 0,0 0 0 0 0,0 1 0 0 0,0-1-1 0 0,1 0 1 0 0,-1 0 0 0 0,0 1 0 0 0,0-1 0 0 0,0 0 0 0 0,0 0 0 0 0,1 0 0 0 0,-1 0 0 0 0,0 1 0 0 0,0-1 0 0 0,0 0 0 0 0,1 0 0 0 0,-1 0 0 0 0,0 0 0 0 0,0 0 0 0 0,0 1 0 0 0,1-1 0 0 0,-1 0 0 0 0,0 0 0 0 0,0 0-1 0 0,1 0 1 0 0,-1 0 0 0 0,0 0 0 0 0,0 0 0 0 0,1 0 0 0 0,-1 0 0 0 0,0 0 0 0 0,0 0 0 0 0,1 0 0 0 0,-1 0 0 0 0,0 0 0 0 0,0 0 6 0 0,4 0-240 0 0,-1 1 1 0 0,0-1 0 0 0,0 0-1 0 0,0 0 1 0 0,0 0-1 0 0,0 0 1 0 0,3-1 239 0 0,12-3-4325 0 0,0-3-1289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462 230 8287 0 0,'0'0'382'0'0,"0"0"-8"0"0,0 0-170 0 0,0 0 176 0 0,0 0 107 0 0,0 0 22 0 0,0 0 71 0 0,0 0 286 0 0,0 0 124 0 0,0 0 30 0 0,0 0-65 0 0,0 0-290 0 0,0 0-121 0 0,0 0-28 0 0,0 0-4 0 0,0 0 0 0 0,0 0 0 0 0,4-11 599 0 0,-1-19 8 0 0,-1 1 1 0 0,-2-20-1120 0 0,0 31-174 0 0,0 11 50 0 0,0 0-1 0 0,-1 1 1 0 0,0-1-1 0 0,0 0 1 0 0,0 0-1 0 0,-1 1 1 0 0,0-1-1 0 0,-1-2 125 0 0,2 8-33 0 0,0-1 0 0 0,0 0 0 0 0,0 0-1 0 0,0 1 1 0 0,0-1 0 0 0,0 0 0 0 0,0 1 0 0 0,0-1-1 0 0,-1 1 1 0 0,1-1 0 0 0,-1 1 0 0 0,1 0 0 0 0,-1 0-1 0 0,1 0 1 0 0,-1 0 0 0 0,0 0 0 0 0,0 0 0 0 0,1 0-1 0 0,-1 0 1 0 0,0 1 0 0 0,0-1 0 0 0,0 1 0 0 0,0-1-1 0 0,0 1 1 0 0,0 0 0 0 0,0 0 0 0 0,0 0 0 0 0,0 0-1 0 0,0 0 1 0 0,-1 0 33 0 0,-9 2-77 0 0,1 1-1 0 0,-1 0 0 0 0,0 1 0 0 0,1 0 1 0 0,0 1-1 0 0,0 0 0 0 0,0 1 1 0 0,1 0-1 0 0,0 1 0 0 0,0 0 1 0 0,0 1-1 0 0,-7 7 78 0 0,-13 14-238 0 0,1 2 0 0 0,1 1 0 0 0,2 2 238 0 0,-4 4 716 0 0,3 1 0 0 0,-3 7-716 0 0,19-27 32 0 0,1 0 0 0 0,1 0-1 0 0,0 1 1 0 0,2 1-1 0 0,-5 19-31 0 0,11-36 0 0 0,0 0-1 0 0,0-1 1 0 0,1 1-1 0 0,0 0 1 0 0,-1 0-1 0 0,1 0 1 0 0,1 0 0 0 0,-1 0-1 0 0,1 0 1 0 0,-1 0-1 0 0,1 0 1 0 0,0-1-1 0 0,0 1 1 0 0,1 0 0 0 0,-1-2 3 0 0,0-1 0 0 0,0 1 0 0 0,0 0-1 0 0,0-1 1 0 0,1 1 0 0 0,-1-1 0 0 0,0 1 0 0 0,1-1 0 0 0,0 0 0 0 0,-1 1 0 0 0,1-1 0 0 0,0 0 0 0 0,-1 0-1 0 0,1 0 1 0 0,0 0 0 0 0,0-1 0 0 0,0 1 0 0 0,0 0 0 0 0,0-1 0 0 0,0 1 0 0 0,0-1 0 0 0,0 0 0 0 0,0 0 0 0 0,0 0-1 0 0,0 0 1 0 0,0 0 0 0 0,1 0-3 0 0,8-1 248 0 0,0-1-1 0 0,-1 0 0 0 0,1 0 1 0 0,-1-1-1 0 0,1 0 1 0 0,5-4-248 0 0,18-8 524 0 0,7-5-524 0 0,-35 17-33 0 0,14-7 33 0 0,-1-2 0 0 0,1 0 0 0 0,-2-1 0 0 0,0-1 0 0 0,0 0 0 0 0,-1-1 0 0 0,8-12 0 0 0,-23 26-3 0 0,-1 0 0 0 0,-1 1 0 0 0,1 0 0 0 0,-1-1 0 0 0,1 0 0 0 0,-1 1 0 0 0,0-1 0 0 0,1 1 1 0 0,-1-1-1 0 0,0 1 0 0 0,1-1 0 0 0,-1 0 0 0 0,0 1 0 0 0,0-1 0 0 0,0 1 0 0 0,0-1 1 0 0,0 0-1 0 0,1 1 0 0 0,-1-1 0 0 0,0 0 0 0 0,0 1 0 0 0,0-1 3 0 0,0-1-337 0 0,-2 3-138 0 0,-4 4 434 0 0,-1-1-1 0 0,1 1 1 0 0,0 1 0 0 0,1-1-1 0 0,-1 1 1 0 0,1 0-1 0 0,0 0 1 0 0,0 1-1 0 0,1-1 1 0 0,0 1 0 0 0,0 0-1 0 0,-1 2 42 0 0,-6 18-244 0 0,0 1 0 0 0,-4 22 244 0 0,-8 19-131 0 0,9-38 131 0 0,-1 1 0 0 0,-1-2 0 0 0,-2 0 0 0 0,-1-1 0 0 0,-1-1 0 0 0,-12 11 0 0 0,5-11-72 0 0,26-27-298 0 0,3-2-118 0 0,12-4-22 0 0,3-3-2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13823 0 0,'0'0'315'0'0,"0"0"45"0"0,0 0 21 0 0,0 0-49 0 0,0 0-149 0 0,-2 1 194 0 0,-22 21-109 0 0,-1-1-1 0 0,-1-2 0 0 0,-1 0 1 0 0,-1-2-1 0 0,-1-1 0 0 0,-7 2-267 0 0,-13 7 0 0 0,0 3 0 0 0,2 2 0 0 0,1 2 0 0 0,2 2 0 0 0,-11 12 0 0 0,29-20 0 0 0,0 2 0 0 0,-5 10 0 0 0,25-31 128 0 0,1 0 0 0 0,-1 0 0 0 0,2 1 0 0 0,-1 0 0 0 0,1 0 0 0 0,0 0 0 0 0,1 0 0 0 0,-1 2-128 0 0,3-6 54 0 0,0 0 0 0 0,0 0 0 0 0,1 0 0 0 0,0-1 0 0 0,-1 1 0 0 0,1 0-1 0 0,0 0 1 0 0,1 0 0 0 0,-1 0 0 0 0,1 0 0 0 0,0 0 0 0 0,-1 0 0 0 0,2-1 0 0 0,-1 1 0 0 0,0 0 0 0 0,1-1-1 0 0,0 1 1 0 0,0-1 0 0 0,1 3-54 0 0,5 4 128 0 0,-1 0 0 0 0,2 0 0 0 0,-1-1 0 0 0,1 0 0 0 0,1-1 0 0 0,-1 0 0 0 0,2 0 0 0 0,-1-1 0 0 0,1 0 0 0 0,0-1 0 0 0,0 0 0 0 0,1-1 0 0 0,-1 0 0 0 0,1-1 0 0 0,0 0 0 0 0,4 0-128 0 0,5-2 240 0 0,-1-1 0 0 0,0 0 0 0 0,1-2 0 0 0,-1 0 0 0 0,0-1 0 0 0,11-3-240 0 0,0 0 101 0 0,-1-1 1 0 0,0-1-1 0 0,0-2 0 0 0,0 0 1 0 0,-1-3-1 0 0,0 0-101 0 0,5-4 0 0 0,-17 9 0 0 0,0-1 0 0 0,-1-1 0 0 0,4-3 0 0 0,-9 5-22 0 0,25-18 82 0 0,19-16-60 0 0,-44 31-73 0 0,-1 0 0 0 0,1 0-1 0 0,-2-1 1 0 0,1 0 0 0 0,-2-1 0 0 0,6-9 73 0 0,-12 17-170 0 0,0 0 0 0 0,0-1 0 0 0,0 1 0 0 0,-1-1 0 0 0,0 1 1 0 0,0-1-1 0 0,0 1 0 0 0,0-6 170 0 0,-1 8-11 0 0,1 0 0 0 0,-1 0 0 0 0,0 0 0 0 0,0 0 0 0 0,-1 0 0 0 0,1 0 0 0 0,0 0 0 0 0,-1 0-1 0 0,1 0 1 0 0,-1 0 0 0 0,1 0 0 0 0,-1 0 0 0 0,0 0 0 0 0,0 0 0 0 0,0 0 0 0 0,0 0 0 0 0,0 1 0 0 0,-1-1 0 0 0,1 0 0 0 0,0 1 0 0 0,-2-1 11 0 0,2 1 0 0 0,-1 0 0 0 0,0 0 0 0 0,0 0 0 0 0,1 0 0 0 0,-1 1 0 0 0,0-1 0 0 0,0 1 0 0 0,0-1 0 0 0,0 1 0 0 0,0 0 0 0 0,0 0 0 0 0,0 0 0 0 0,0 0 0 0 0,-29 3 0 0 0,18-2 0 0 0,3 1 0 0 0,-1-1 0 0 0,1 2 0 0 0,1-1 0 0 0,-1 1 0 0 0,0 1 0 0 0,1 0 0 0 0,-1 0 0 0 0,-20 12 0 0 0,-13 9 0 0 0,38-22 0 0 0,-4 3 0 0 0,0 0 0 0 0,0 0 0 0 0,1 1 0 0 0,0-1 0 0 0,0 2 0 0 0,1-1 0 0 0,0 1 0 0 0,0 1 0 0 0,-1 1 0 0 0,6-6 0 0 0,0-1 0 0 0,0 1 0 0 0,0 0 0 0 0,0 0 0 0 0,0 0 0 0 0,1 1 0 0 0,0-1 0 0 0,0 0 0 0 0,0 0 0 0 0,0 1 0 0 0,1-1 0 0 0,0 1 0 0 0,0-1 0 0 0,0 0 0 0 0,0 1 0 0 0,1-1 0 0 0,-1 0 0 0 0,1 1 0 0 0,0-1 0 0 0,1 0 0 0 0,-1 0 0 0 0,1 1 0 0 0,0-1 0 0 0,3 7-277 0 0,1-2-1 0 0,0 1 0 0 0,1-1 0 0 0,6 8 278 0 0,15 14-3670 0 0,-26-29 2146 0 0,-2-2-11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15663 0 0,'0'0'356'0'0,"0"0"50"0"0,0 0 20 0 0,0 0-42 0 0,-1 2-250 0 0,-1 11-120 0 0,4-2-14 0 0,-1-10-47 0 0,0 1 0 0 0,0-1 1 0 0,1 0-1 0 0,-1 0 0 0 0,0 1 0 0 0,1-1 0 0 0,-1 0 0 0 0,0 0 0 0 0,1 0 1 0 0,-1 0-1 0 0,1-1 0 0 0,-1 1 0 0 0,1 0 0 0 0,0-1 0 0 0,-1 1 0 0 0,1-1 0 0 0,0 1 1 0 0,0-1-1 0 0,-1 0 0 0 0,1 0 0 0 0,0 0 0 0 0,0 0 47 0 0,6 0-407 0 0,-1 0 1 0 0,1-1-1 0 0,-1 0 1 0 0,4-2 406 0 0,-7 3-144 0 0,21-5-879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508 102 11975 0 0,'0'0'267'0'0,"0"0"42"0"0,0 0 17 0 0,0 0-28 0 0,0 0-126 0 0,0 0 204 0 0,0 0 111 0 0,0 0 22 0 0,0 0 3 0 0,0 0 0 0 0,0 0 0 0 0,2 1 0 0 0,-1-1-499 0 0,0 0 0 0 0,0 0 0 0 0,-1 0 0 0 0,1 1 0 0 0,0-1 0 0 0,-1-1 1 0 0,1 1-1 0 0,0 0 0 0 0,-1 0 0 0 0,1 0 0 0 0,0 0 0 0 0,-1 0 0 0 0,1 0 0 0 0,0-1 0 0 0,-1 1 0 0 0,1 0 0 0 0,0-1 0 0 0,-1 1 0 0 0,1 0 0 0 0,-1-1 0 0 0,1 1 0 0 0,-1-1 0 0 0,1 1 0 0 0,-1-1 0 0 0,1 1 0 0 0,-1-1 0 0 0,1 1-13 0 0,9-22 218 0 0,-3 8-180 0 0,-7 13-38 0 0,1 0 0 0 0,0-1 0 0 0,-1 1 0 0 0,1 0 0 0 0,-1-1 0 0 0,1 1 0 0 0,-1-1 0 0 0,0 1 0 0 0,1 0 0 0 0,-1-1 0 0 0,0 1 0 0 0,0-1 0 0 0,0 1 0 0 0,0-1 0 0 0,0 1 0 0 0,0-1 0 0 0,-1 1 0 0 0,1-1 0 0 0,0 1 0 0 0,-1 0 0 0 0,1-1 0 0 0,-1 1 0 0 0,0 0 0 0 0,1-1 0 0 0,-1 1 0 0 0,0 0 0 0 0,0 0 0 0 0,0 0 0 0 0,0 0 0 0 0,0-1 0 0 0,0 1 0 0 0,0 0 0 0 0,0 1 0 0 0,-1-2 0 0 0,-1 0 0 0 0,-1 0 0 0 0,1 0 0 0 0,-1 1 0 0 0,1-1 0 0 0,-1 1 0 0 0,0 0 0 0 0,0 0 0 0 0,0 0 0 0 0,1 0 0 0 0,-1 1 0 0 0,0-1 0 0 0,-3 1 0 0 0,-9 2 0 0 0,0 1 0 0 0,0 0 0 0 0,0 1 0 0 0,0 0 0 0 0,1 1 0 0 0,-1 1 0 0 0,-2 2 0 0 0,-40 16 222 0 0,2 3-1 0 0,-8 6-221 0 0,37-15 401 0 0,1 1 1 0 0,1 2-1 0 0,1 0 0 0 0,-5 7-401 0 0,24-23-8 0 0,0 0-1 0 0,1 0 0 0 0,-1 1 1 0 0,1-1-1 0 0,0 1 0 0 0,1 0 1 0 0,-1 0-1 0 0,1 1 0 0 0,0 1 9 0 0,2-6 39 0 0,0 0 0 0 0,0 1 0 0 0,1-1-1 0 0,-1 0 1 0 0,1 1 0 0 0,-1-1 0 0 0,1 1 0 0 0,0-1-1 0 0,0 1 1 0 0,0-1 0 0 0,0 0 0 0 0,1 1 0 0 0,-1-1-1 0 0,1 1 1 0 0,-1-1 0 0 0,1 0 0 0 0,0 1 0 0 0,0-1-1 0 0,0 0 1 0 0,0 0 0 0 0,0 1 0 0 0,0-1-1 0 0,1 0 1 0 0,-1 0 0 0 0,1 0 0 0 0,0 0-39 0 0,-1-1 52 0 0,0-1 0 0 0,-1 1 0 0 0,1 0 0 0 0,0-1-1 0 0,0 1 1 0 0,0-1 0 0 0,-1 0 0 0 0,1 1 0 0 0,0-1 0 0 0,0 0 0 0 0,0 1 0 0 0,0-1 0 0 0,0 0 0 0 0,0 0 0 0 0,0 0-1 0 0,0 0-51 0 0,4 1 122 0 0,7 2-110 0 0,0-1-1 0 0,-1 0 1 0 0,1-1 0 0 0,0-1 0 0 0,0 1 0 0 0,0-2 0 0 0,0 0-1 0 0,0 0 1 0 0,0-1 0 0 0,-1-1 0 0 0,1 1 0 0 0,-1-2-1 0 0,1 0 1 0 0,0-1-12 0 0,38-14-301 0 0,-23 9-257 0 0,-1-1 0 0 0,0-1-1 0 0,0-2 559 0 0,-19 9-2 0 0,0 0 1 0 0,-1 0-1 0 0,0-1 0 0 0,0 0 0 0 0,0 0 1 0 0,-1 0-1 0 0,0-1 0 0 0,0 0 0 0 0,3-5 2 0 0,-3 3 0 0 0,-4 2 0 0 0,-5 6 0 0 0,-5 5 0 0 0,8-3 0 0 0,-3 0 0 0 0,0 1 0 0 0,0 1 0 0 0,0-1 0 0 0,0 0 0 0 0,0 1 0 0 0,0 0 0 0 0,0 0 0 0 0,-2 3 0 0 0,3-2 0 0 0,0 0 0 0 0,1 0 0 0 0,-1 0 0 0 0,1 0 0 0 0,0 0 0 0 0,0 1 0 0 0,1-1 0 0 0,-1 1 0 0 0,1 0 0 0 0,0-1 0 0 0,0 3 0 0 0,1-6-200 0 0,-1 0 0 0 0,1 0 0 0 0,0 0-1 0 0,0 0 1 0 0,0 0 0 0 0,0 0 0 0 0,0 0 0 0 0,0 0-1 0 0,1 0 1 0 0,-1 1 0 0 0,0-1 0 0 0,0 0 0 0 0,1 0-1 0 0,-1 0 1 0 0,1-1 0 0 0,-1 1 0 0 0,1 0-1 0 0,-1 0 1 0 0,1 1 200 0 0,9 7-5796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82 6447 0 0,'0'0'142'0'0,"0"0"22"0"0,0 0 13 0 0,0 0 55 0 0,0 0 181 0 0,0 0 78 0 0,0 0 18 0 0,-4 6 302 0 0,1-4 1965 0 0,-17 9-1587 0 0,19-10-818 0 0,1-1 117 0 0,0 0 21 0 0,0 0-66 0 0,0 0-222 0 0,0 0 166 0 0,0 0 101 0 0,0 0 21 0 0,0 0-66 0 0,0 0-222 0 0,0 0 166 0 0,0 0 101 0 0,0 0 21 0 0,2-1-66 0 0,7-3-294 0 0,-1 1-61 0 0,-6 2 283 0 0,-2 1 117 0 0,0 0 21 0 0,0 0-66 0 0,3-1-426 0 0,0 0-1 0 0,0 0 1 0 0,0 0 0 0 0,-1 0 0 0 0,1-1 0 0 0,0 0-1 0 0,-1 1 1 0 0,1-1 0 0 0,0-1-17 0 0,1 0 14 0 0,7-3-77 0 0,-1 0 0 0 0,1 0-1 0 0,1 1 1 0 0,-1 1 0 0 0,11-3 63 0 0,61-14-1510 0 0,-48 14 1454 0 0,1 2 1 0 0,-1 1 0 0 0,27 1 55 0 0,-57 3 0 0 0,0 0 0 0 0,0 1 0 0 0,1-1 0 0 0,-1 1 0 0 0,0 0 0 0 0,0 1 0 0 0,0-1 0 0 0,0 1 0 0 0,0 0 0 0 0,3 2 0 0 0,-6-3 0 0 0,-1 0 0 0 0,1 0 0 0 0,0 0 0 0 0,-1 0 0 0 0,1 0 0 0 0,-1 1 0 0 0,0-1 0 0 0,1 1 0 0 0,-1-1 0 0 0,0 1 0 0 0,0-1 0 0 0,0 1 0 0 0,0 0 0 0 0,0-1 0 0 0,0 1 0 0 0,-1 0 0 0 0,1 0 0 0 0,-1 0 0 0 0,1 0 0 0 0,-1 0 0 0 0,0 0 0 0 0,1-1 0 0 0,-1 1 0 0 0,0 0 0 0 0,0 0 0 0 0,0 0 0 0 0,-1 0 0 0 0,1 0 0 0 0,0 0 0 0 0,-1 0 0 0 0,0 3 0 0 0,0-1 0 0 0,-1 0 0 0 0,0-1 0 0 0,1 1 0 0 0,-1 0 0 0 0,-1 0 0 0 0,1-1 0 0 0,0 1 0 0 0,-1-1 0 0 0,0 0 0 0 0,0 0 0 0 0,0 0 0 0 0,0 0 0 0 0,-2 1 0 0 0,-8 6 0 0 0,-1-1 0 0 0,0 0 0 0 0,-3 0 0 0 0,1 0 0 0 0,-20 9 0 0 0,-2-1 0 0 0,-10 2 0 0 0,43-17 0 0 0,-13 5 0 0 0,0-2 0 0 0,-1 0 0 0 0,0-1 0 0 0,0 0 0 0 0,0-2 0 0 0,-2 0 0 0 0,11 0 0 0 0,8-1 0 0 0,-1 0 0 0 0,1 0 0 0 0,-1 0 0 0 0,0 0 0 0 0,1-1 0 0 0,-1 0 0 0 0,0 1 0 0 0,0-1 0 0 0,-4-1 0 0 0,7-2 0 0 0,4-1 0 0 0,0 0 0 0 0,-1 1 0 0 0,1 0 0 0 0,0 0 0 0 0,1 0 0 0 0,-1 0 0 0 0,0 1 0 0 0,1-1 0 0 0,0 1 0 0 0,-1 1 0 0 0,1-1 0 0 0,3 0 0 0 0,5-1 0 0 0,1 1 0 0 0,0 0 0 0 0,9 1 0 0 0,-10 0 0 0 0,0 1 0 0 0,0 1 0 0 0,0 0 0 0 0,0 0 0 0 0,0 2 0 0 0,0-1 0 0 0,0 2 0 0 0,-1-1 0 0 0,1 2 0 0 0,-1 0 0 0 0,11 6 0 0 0,-11-5-2 0 0,-2 1 1 0 0,1 0-1 0 0,-1 1 0 0 0,0 0 0 0 0,0 1 1 0 0,-1 0-1 0 0,0 0 0 0 0,-1 1 0 0 0,4 4 2 0 0,-9-10 4 0 0,0 1-1 0 0,-1-1 0 0 0,1 1 1 0 0,-1-1-1 0 0,0 1 0 0 0,0 0 1 0 0,0 0-1 0 0,-1 0 0 0 0,1 0 1 0 0,-1 0-1 0 0,-1 0 0 0 0,1 0 1 0 0,-1 0-1 0 0,1 1 0 0 0,-2-1 1 0 0,1 0-1 0 0,0 0 0 0 0,-1 0 1 0 0,0 0-1 0 0,0 1 0 0 0,-1-1 1 0 0,1-1-1 0 0,-1 1 0 0 0,-2 3-3 0 0,1-2 166 0 0,-2 1 0 0 0,1-1 0 0 0,-1 0 0 0 0,0-1 0 0 0,0 1 0 0 0,0-1 0 0 0,-1 0 0 0 0,0 0-1 0 0,0 0 1 0 0,0-1 0 0 0,-1 0 0 0 0,-1 0-166 0 0,-18 10-74 0 0,0-2-1 0 0,-16 5 75 0 0,23-10 86 0 0,-40 14-86 0 0,-2-3 0 0 0,-29 4 0 0 0,85-21 0 0 0,2 0 0 0 0,1 0 0 0 0,-1-1 0 0 0,1 1 0 0 0,-1-1 0 0 0,0 0 0 0 0,1 0 0 0 0,-1 0 0 0 0,1 0 0 0 0,-1-1 0 0 0,0 1 0 0 0,1-1 0 0 0,-3 0 0 0 0,5 1 0 0 0,-1 0 0 0 0,1 0 0 0 0,-1 0 0 0 0,0 0 0 0 0,1 0 0 0 0,-1 0 0 0 0,1-1 0 0 0,-1 1 0 0 0,1 0 0 0 0,-1 0 0 0 0,1-1 0 0 0,0 1 0 0 0,-1 0 0 0 0,1-1 0 0 0,-1 1 0 0 0,1 0 0 0 0,-1-1 0 0 0,1 1 0 0 0,0 0 0 0 0,-1-1 0 0 0,1 1 0 0 0,0-1 0 0 0,-1 1 0 0 0,1-1 0 0 0,0 1 0 0 0,0-1 0 0 0,0 1 0 0 0,-1-1 0 0 0,1 1 0 0 0,0-1 0 0 0,0 0 0 0 0,0 0 0 0 0,-7-15-64 0 0,6 14-273 0 0,4-2-531 0 0,-3 3 770 0 0,1 0 1 0 0,-1 0-1 0 0,0 0 1 0 0,0 0-1 0 0,1 1 1 0 0,-1-1-1 0 0,1 0 1 0 0,-1 0-1 0 0,1 1 1 0 0,-1-1-1 0 0,1 0 1 0 0,-1 1-1 0 0,1-1 1 0 0,0 1-1 0 0,-1-1 1 0 0,1 1 97 0 0,22-8-2965 0 0,-11 4-2833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11975 0 0,'0'0'267'0'0,"0"0"42"0"0,0 0 17 0 0,0 0-28 0 0,-2 1-196 0 0,-13 15-99 0 0,12-13 74 0 0,1-1 1 0 0,-1 1-1 0 0,1 0 1 0 0,-1-1-1 0 0,1 1 1 0 0,0 0-1 0 0,0 0 1 0 0,0 1-1 0 0,0-1 1 0 0,1 0-1 0 0,-1 0 1 0 0,0 4-78 0 0,-27 111 1118 0 0,-25 84 929 0 0,22-115-2047 0 0,26-69 0 0 0,4-12 0 0 0,0 1 0 0 0,0-1 0 0 0,0 1 0 0 0,1 3 0 0 0,0 3-163 0 0,3-10-364 0 0,-1-2-35 0 0,0 1-874 0 0,-1-2-78 0 0,0 0-20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 13823 0 0,'0'0'315'0'0,"7"-10"870"0"0,-3 7-1173 0 0,19-7-12 0 0,-21 8 79 0 0,1 1-1 0 0,0 1 1 0 0,0-1-1 0 0,0 0 1 0 0,0 1-1 0 0,0-1 0 0 0,0 1 1 0 0,0 0-1 0 0,0 0 1 0 0,0 0-1 0 0,0 0 1 0 0,0 1-1 0 0,3 0-78 0 0,-4 0 51 0 0,0-1 0 0 0,-1 1 0 0 0,1 0 0 0 0,0 0 0 0 0,0 0 0 0 0,0 0 0 0 0,-1 0 0 0 0,1 1 0 0 0,0-1 0 0 0,-1 0 0 0 0,1 1 0 0 0,-1-1 0 0 0,0 1 0 0 0,1 0 0 0 0,-1-1 0 0 0,0 1 0 0 0,0 0 0 0 0,0 0 0 0 0,0 0 0 0 0,0 1-51 0 0,1 3 86 0 0,0 0-1 0 0,0 1 0 0 0,-1-1 1 0 0,0 0-1 0 0,-1 0 0 0 0,1 1 1 0 0,-1-1-1 0 0,0 0-85 0 0,-7 52 1099 0 0,3-25-833 0 0,1-19-266 0 0,0-1 0 0 0,0 0 0 0 0,-2 0 0 0 0,0 0 0 0 0,0-1 0 0 0,-5 8 0 0 0,-1 4 0 0 0,-34 70-140 0 0,20-43 869 0 0,2 1 1 0 0,2 1-1 0 0,-10 41-729 0 0,29-88-4 0 0,-1 4-4 0 0,1 0-1 0 0,-1 1 1 0 0,2-1-1 0 0,-1 1 0 0 0,2-1 1 0 0,-1 1-1 0 0,2 9 9 0 0,-1-18-337 0 0,0-2-138 0 0,0 0-33 0 0,20 10-1928 0 0,-19-9 1416 0 0,-1-1-4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0 20 0 0,0 0-42 0 0,0 0-112 0 0,0 0 463 0 0,0 0 234 0 0,11 3 2723 0 0,-9-3-3513 0 0,-1 0-164 0 0,0 1 0 0 0,0-1 0 0 0,0 0 0 0 0,0 1 0 0 0,0-1 0 0 0,0 1 1 0 0,0 0-1 0 0,0-1 0 0 0,0 1 0 0 0,0-1 0 0 0,0 1 0 0 0,-1 0 0 0 0,1 0 0 0 0,0 0 0 0 0,0-1 0 0 0,-1 1 0 0 0,1 0 0 0 0,0 0 0 0 0,-1 0 0 0 0,1 0 1 0 0,-1 0-1 0 0,1 0 0 0 0,-1 0 0 0 0,0 0 0 0 0,1 1 0 0 0,-1-1 0 0 0,0 0 0 0 0,0 0 0 0 0,0 0-15 0 0,1 2 0 0 0,-1-1 0 0 0,1 0 0 0 0,-1-1 0 0 0,0 1 0 0 0,0 0 0 0 0,0-1 0 0 0,0 1 0 0 0,0 0 0 0 0,0-1 0 0 0,-1 1 0 0 0,1 0 0 0 0,-1-1 0 0 0,1 1 0 0 0,-1-1 0 0 0,1 1 0 0 0,-1-1 0 0 0,0 2 0 0 0,-12 22-133 0 0,12-24-563 0 0,1-1-257 0 0,0 0-1286 0 0,0 0-4924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64 15663 0 0,'-12'-3'191'0'0,"9"2"-68"0"0,1 0 1 0 0,-1 0-1 0 0,0 0 0 0 0,0 1 0 0 0,0-1 0 0 0,0 1 0 0 0,0 0 0 0 0,0 0 0 0 0,0 0 0 0 0,0 0 0 0 0,0 1 0 0 0,0-1 0 0 0,-2 1-123 0 0,3 0 365 0 0,2-1 122 0 0,0 0 22 0 0,0 0 3 0 0,0 0 0 0 0,0 0 0 0 0,18 2 613 0 0,-11 0-838 0 0,0-1 0 0 0,1-1 0 0 0,-1 1 0 0 0,1-1 0 0 0,1-1-287 0 0,57-6 608 0 0,49-13-608 0 0,-108 19 0 0 0,133-26 0 0 0,-110 23 0 0 0,0 1 0 0 0,1 1 0 0 0,19 3 0 0 0,-11 5 0 0 0,-24-2 0 0 0,-12-1 0 0 0,-1-1 0 0 0,6 4 0 0 0,-7-6 0 0 0,0 0 0 0 0,0 1 0 0 0,-1-1 0 0 0,1 0 0 0 0,0 1 0 0 0,0-1 0 0 0,-1 1 0 0 0,1-1 0 0 0,0 1 0 0 0,0-1 0 0 0,-1 1 0 0 0,1 0 0 0 0,-1-1 0 0 0,1 1 0 0 0,-1 0 0 0 0,1-1 0 0 0,-1 1 0 0 0,1 0 0 0 0,-1 0 0 0 0,1-1 0 0 0,-1 1 0 0 0,0 0 0 0 0,1 0 0 0 0,-1 0 0 0 0,0 0 0 0 0,0 0 0 0 0,0-1 0 0 0,0 1 0 0 0,0 0 0 0 0,0 0 0 0 0,0 0 0 0 0,0 0 0 0 0,0 0 0 0 0,0 0 0 0 0,0-1 0 0 0,-1 1 0 0 0,1 0 0 0 0,0 0 0 0 0,-1 0 0 0 0,0 2 0 0 0,-1 7 0 0 0,0 0 0 0 0,-1 0 0 0 0,-1 0 0 0 0,1-1 0 0 0,-2 1 0 0 0,-1 2 0 0 0,-34 53 0 0 0,16-27 0 0 0,-61 92 0 0 0,5-8 0 0 0,62-93 0 0 0,-7 11 0 0 0,-18 39 0 0 0,43-78-78 0 0,0-1-1 0 0,-1 0 1 0 0,1 1 0 0 0,0-1-1 0 0,0 1 1 0 0,0-1 0 0 0,-1 0-1 0 0,1 1 1 0 0,0-1 0 0 0,0 1-1 0 0,0-1 1 0 0,0 1 0 0 0,0-1-1 0 0,0 1 1 0 0,0-1 0 0 0,0 1-1 0 0,0-1 1 0 0,0 1 0 0 0,0-1-1 0 0,1 1 80 0 0,8 2-7835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91 222 15663 0 0,'-2'0'356'0'0,"-25"-3"296"0"0,21 2-474 0 0,-1 0 0 0 0,1 0 0 0 0,-1 1 0 0 0,-4 0-178 0 0,8 0 154 0 0,0 0 0 0 0,0 0 0 0 0,0 0-1 0 0,0-1 1 0 0,0 1 0 0 0,-3-2-154 0 0,5 2 509 0 0,1 0 3 0 0,0 0 0 0 0,0 0 0 0 0,0 0 0 0 0,0 0 0 0 0,0 0 0 0 0,2 0 0 0 0,131-16 688 0 0,-16 3-1280 0 0,273-33 1080 0 0,13-1 48 0 0,-66 9-1048 0 0,-164 21 0 0 0,174-10-4930 0 0,-324 23-390 0 0,-3-1-1318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45 483 13823 0 0,'0'0'315'0'0,"0"2"45"0"0,-17 97 467 0 0,7-49-143 0 0,2-1-1 0 0,3 2 0 0 0,1 11-683 0 0,3-31 0 0 0,2 0 0 0 0,1 0 0 0 0,2 0 0 0 0,1-1 0 0 0,2 7 0 0 0,-3-26 507 0 0,1 1-1 0 0,0-1 1 0 0,4 6-507 0 0,-1-2 363 0 0,-6-12-214 0 0,6 2-133 0 0,1-5-16 0 0,-7-1 0 0 0,0 0 0 0 0,0 0 0 0 0,1 0 0 0 0,-1 0 0 0 0,0 0 0 0 0,0-1 0 0 0,-1 1 0 0 0,1-1 0 0 0,0 0 0 0 0,0 1 0 0 0,-1-1 0 0 0,1 0 0 0 0,-1 0 0 0 0,1 0 0 0 0,-1 0 0 0 0,0 0 0 0 0,1-1 0 0 0,3-7 0 0 0,-1-1 0 0 0,0 1 0 0 0,1-4 0 0 0,1-3 0 0 0,20-59 0 0 0,-4-1 0 0 0,-1-12 0 0 0,0 1 0 0 0,-21 88 0 0 0,68-253 0 0 0,-36 148 0 0 0,21-37 0 0 0,-52 137 0 0 0,2 0 0 0 0,-1 0 0 0 0,0 1 0 0 0,1-1 0 0 0,0 1 0 0 0,0 0 0 0 0,1 0 0 0 0,2-3 0 0 0,-4 5 0 0 0,1 0 0 0 0,-1 0 0 0 0,1 0 0 0 0,0 0 0 0 0,0 1 0 0 0,0-1 0 0 0,0 1 0 0 0,0 0 0 0 0,0-1 0 0 0,0 2 0 0 0,0-1 0 0 0,0 0 0 0 0,0 0 0 0 0,1 1 0 0 0,11-2 0 0 0,-1 1 0 0 0,1 0 0 0 0,0 1 0 0 0,-1 1 0 0 0,1 0 0 0 0,0 1 0 0 0,-1 1 0 0 0,6 1 0 0 0,112 24 1883 0 0,-105-24-1823 0 0,1-1 0 0 0,-1-1 0 0 0,16-2-60 0 0,83-8-18 0 0,-121 7 21 0 0,126-15 1021 0 0,-1-7 0 0 0,35-13-1024 0 0,-10 0-1384 0 0,-147 35 1590 0 0,-3 2-1861 0 0,-5 0-3169 0 0,-9 14 2777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0:5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201 111 13823 0 0,'0'0'630'0'0,"0"0"-13"0"0,-1 2-320 0 0,-9 16 221 0 0,-1 0 0 0 0,0 0 0 0 0,-1-1-1 0 0,-10 10-517 0 0,-2 4 9 0 0,10-14 605 0 0,-1 0-1 0 0,-1-2 1 0 0,-10 8-614 0 0,-11 12 1575 0 0,35-34-1132 0 0,3-3-431 0 0,0 0 0 0 0,-1 0 0 0 0,1 0 0 0 0,0 0-1 0 0,0 0 1 0 0,0 0 0 0 0,1 1 0 0 0,-1-1 0 0 0,0 0 0 0 0,1 1 0 0 0,-1-1 0 0 0,1 1 0 0 0,1-2-12 0 0,3-4 10 0 0,54-62-10 0 0,27-21 0 0 0,-55 59 0 0 0,3 1 0 0 0,0 2 0 0 0,32-18 0 0 0,-30 28 0 0 0,-24 14 0 0 0,-5 7 0 0 0,-6-2 0 0 0,-1 1 0 0 0,0-1 0 0 0,0 1 0 0 0,-1-1 0 0 0,1 1 0 0 0,0 0 0 0 0,0-1 0 0 0,-1 1 0 0 0,1 0 0 0 0,-1 0 0 0 0,1-1 0 0 0,-1 1 0 0 0,0 0 0 0 0,0 1 0 0 0,1 30 0 0 0,-1-24 0 0 0,-4 23 0 0 0,3-26 0 0 0,0 0 0 0 0,0 0 0 0 0,1 0 0 0 0,0-1 0 0 0,0 1 0 0 0,1 5 0 0 0,-1-6 0 0 0,1 0 0 0 0,0 0 0 0 0,1 0 0 0 0,-1-1 0 0 0,1 1 0 0 0,0 0 0 0 0,0-1 0 0 0,1 0 0 0 0,-1 1 0 0 0,1-1 0 0 0,0 0 0 0 0,3 3 0 0 0,1 2 0 0 0,-4-5 0 0 0,0 1 0 0 0,1-1 0 0 0,0 0 0 0 0,0 0 0 0 0,0-1 0 0 0,0 1 0 0 0,1-1 0 0 0,-1 0 0 0 0,1 0 0 0 0,0 0 0 0 0,0 0 0 0 0,0-1 0 0 0,4 1 0 0 0,44 20 0 0 0,-36-20 0 0 0,1 0 0 0 0,-1-1 0 0 0,1-1 0 0 0,0 0 0 0 0,-1-2 0 0 0,1 0 0 0 0,-1-1 0 0 0,2-1 0 0 0,24-3-2101 0 0,0-3 0 0 0,39-13 2101 0 0,-42 11-1534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0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11975 0 0,'0'0'267'0'0,"0"0"42"0"0,0 0 17 0 0,0 0-28 0 0,0 0-126 0 0,0 0 204 0 0,0 0 111 0 0,2-1 22 0 0,1-3-249 0 0,1 0 0 0 0,0 0 0 0 0,0 0 0 0 0,1 1 0 0 0,-1-1 0 0 0,1 1 0 0 0,0 0 0 0 0,4-2-260 0 0,45-16 1189 0 0,-16 6-362 0 0,8-4-404 0 0,1 3 0 0 0,8-1-423 0 0,-30 10-470 0 0,0 2 0 0 0,0 0 0 0 0,0 2 0 0 0,1 1 0 0 0,2 1 470 0 0,-17 2-4298 0 0,-9-1-1316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0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 11975 0 0,'0'-1'89'0'0,"-1"1"0"0"0,1 0-1 0 0,0-1 1 0 0,0 1 0 0 0,-1 0-1 0 0,1-1 1 0 0,0 1-1 0 0,0-1 1 0 0,-1 1 0 0 0,1-1-1 0 0,0 1 1 0 0,0-1 0 0 0,0 1-1 0 0,0-1 1 0 0,0 1 0 0 0,0 0-1 0 0,-1-1 1 0 0,1 1-1 0 0,0-1 1 0 0,1 1 0 0 0,-1-1-1 0 0,0 1 1 0 0,0-1 0 0 0,0 1-1 0 0,0-1 1 0 0,0 1 0 0 0,0-1-89 0 0,14-7 1374 0 0,-8 5-1080 0 0,1 1-1 0 0,-1 0 1 0 0,1 0-1 0 0,0 1 0 0 0,0-1 1 0 0,-1 2-1 0 0,1-1 1 0 0,0 1-1 0 0,5 0-293 0 0,12 2 565 0 0,0 1 0 0 0,4 2-565 0 0,28 3 352 0 0,-8-5 250 0 0,2-1 0 0 0,36-5-602 0 0,-60 1-1110 0 0,0-2 1 0 0,-1 0-1 0 0,1-1 0 0 0,7-4 1110 0 0,-12 1-1024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13823 0 0,'0'0'315'0'0,"0"0"45"0"0,0 0 21 0 0,0 0-49 0 0,1 2-220 0 0,1 5-29 0 0,-1-5 282 0 0,-1-2 122 0 0,0 0 22 0 0,0 0 3 0 0,0 0 0 0 0,0 0 0 0 0,0 0 0 0 0,0 0 0 0 0,0 0 0 0 0,0 0 0 0 0,0 0 0 0 0,9-7 512 0 0,24-19 408 0 0,-18 14-1392 0 0,1 0 0 0 0,0 2 0 0 0,0 0 0 0 0,1 0 0 0 0,8-2-40 0 0,-12 6-5 0 0,6-2-10 0 0,0 1 0 0 0,0 1 1 0 0,0 0-1 0 0,10 0 15 0 0,-27 6-101 0 0,0 0-1 0 0,1 0 1 0 0,-1 0-1 0 0,0 1 1 0 0,0-1-1 0 0,0 1 1 0 0,0-1-1 0 0,0 1 1 0 0,0 0-1 0 0,0 0 1 0 0,2 0 101 0 0,0 1-204 0 0,-3-1 179 0 0,0-1 0 0 0,0 1 1 0 0,0-1-1 0 0,0 0 0 0 0,0 1 0 0 0,-1-1 0 0 0,1 1 0 0 0,0 0 0 0 0,0-1 1 0 0,-1 1-1 0 0,1 0 0 0 0,0-1 0 0 0,-1 1 0 0 0,1 0 0 0 0,0 0 0 0 0,-1 0 1 0 0,1-1-1 0 0,-1 1 0 0 0,0 0 0 0 0,1 0 0 0 0,-1 0 0 0 0,0 0 0 0 0,1 1 25 0 0,-1 0-8 0 0,0 0 0 0 0,0 0 0 0 0,0 0 0 0 0,0 0 0 0 0,0 0 0 0 0,0 0-1 0 0,-1 0 1 0 0,1 0 0 0 0,-1 0 0 0 0,0 0 0 0 0,0 1 8 0 0,-1 3 9 0 0,-1 1 0 0 0,-1-1 0 0 0,1 0-1 0 0,-1 0 1 0 0,0-1 0 0 0,-2 2-9 0 0,-10 14 0 0 0,27-34-360 0 0,0 0 0 0 0,1 1 0 0 0,1 0 0 0 0,1 0 360 0 0,-6 6-44 0 0,27-20-358 0 0,16-8 402 0 0,-39 27-27 0 0,1 0 0 0 0,0 1 0 0 0,0 0 0 0 0,0 1 0 0 0,1 1 0 0 0,4-1 27 0 0,79-22 0 0 0,-93 26 110 0 0,1 0-1 0 0,-1 0 1 0 0,0 1-1 0 0,1 0 1 0 0,-1 0-1 0 0,0 0 1 0 0,0 0-1 0 0,2 1-109 0 0,34 1 1100 0 0,-39-2-1099 0 0,-1 0 0 0 0,0 0-1 0 0,1 0 1 0 0,-1 0 0 0 0,1 0 0 0 0,-1 0-1 0 0,0 0 1 0 0,1 1 0 0 0,-1-1-1 0 0,1 0 1 0 0,-1 0 0 0 0,0 0 0 0 0,1 0-1 0 0,-1 0 1 0 0,0 1 0 0 0,1-1 0 0 0,-1 0-1 0 0,0 0 1 0 0,1 1 0 0 0,-1-1-1 0 0,0 0 1 0 0,0 1-1 0 0,1 2 72 0 0,-1 1 0 0 0,0 0-1 0 0,-1 0 1 0 0,1-1 0 0 0,-1 1 0 0 0,0 0 0 0 0,0-1-1 0 0,-1 4-71 0 0,-1 6 357 0 0,0 0-159 0 0,0 0 1 0 0,-1 0-1 0 0,-1-1 0 0 0,0 1 1 0 0,-1-1-1 0 0,-3 6-198 0 0,-5 5-36 0 0,-2 0-1 0 0,-10 12 37 0 0,15-18-128 0 0,10-15 2 0 0,0 0 1 0 0,0 0-1 0 0,-1 0 1 0 0,1 0-1 0 0,-1 0 0 0 0,1 0 1 0 0,-1 0-1 0 0,1 0 1 0 0,-1-1-1 0 0,-1 2 126 0 0,2-3-580 0 0,1 0-285 0 0,0 0-126 0 0,0 0-1121 0 0,0 0-4372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0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27 13823 0 0,'0'0'315'0'0,"1"-1"45"0"0,18-15 536 0 0,-18 15-519 0 0,-1 1 110 0 0,0 0 22 0 0,0 0 3 0 0,0 0 0 0 0,0 0 0 0 0,-2 1-391 0 0,0 0 0 0 0,0 0 0 0 0,0 0-1 0 0,0 0 1 0 0,0 1 0 0 0,0-1 0 0 0,0 1-1 0 0,1-1 1 0 0,-1 1-121 0 0,-4 3 33 0 0,-24 15 309 0 0,-1-2-1 0 0,-1 0 0 0 0,0-3 1 0 0,-1-1-1 0 0,-1-1 0 0 0,-18 4-341 0 0,7-4-1384 0 0,-23 2 1384 0 0,60-14-81 0 0,0 0 1 0 0,0-1-1 0 0,0 1 0 0 0,0-2 0 0 0,0 1 0 0 0,0-1 0 0 0,0 0 1 0 0,0-1-1 0 0,0 0 0 0 0,0 0 0 0 0,1 0 0 0 0,-1-1 1 0 0,-2-2 80 0 0,8 4-77 0 0,1 0 1 0 0,-1 0-1 0 0,1 0 1 0 0,-1 0 0 0 0,1 0-1 0 0,0-1 1 0 0,0 1-1 0 0,-1 0 1 0 0,1-1 0 0 0,0 1-1 0 0,0-1 1 0 0,0 1-1 0 0,1-1 1 0 0,-1 0 0 0 0,0 1-1 0 0,1-1 1 0 0,-1-1 76 0 0,0 0-198 0 0,0-1 1 0 0,1 1 0 0 0,0-1-1 0 0,0 1 1 0 0,0-1-1 0 0,0 1 1 0 0,0 0 0 0 0,1-1-1 0 0,0 0 198 0 0,2-9-1044 0 0,1 1 1 0 0,0 0-1 0 0,1-1 0 0 0,3-5 1044 0 0,-6 15-275 0 0,6-17-1567 0 0,-7 18 1884 0 0,-1 2 376 0 0,0 0 78 0 0,0 0-55 0 0,-9 11-276 0 0,-26 24 474 0 0,-2-1 0 0 0,-4 0-639 0 0,-42 39 770 0 0,44-39-688 0 0,20-18 598 0 0,0 2-1 0 0,1 0 0 0 0,-10 14-679 0 0,27-30 371 0 0,11 9 801 0 0,-10-10-1144 0 0,1 0 0 0 0,0 0 0 0 0,0 0-1 0 0,-1 0 1 0 0,1 0 0 0 0,0 0 0 0 0,0 0 0 0 0,0-1-1 0 0,0 1 1 0 0,0 0 0 0 0,0 0 0 0 0,0-1 0 0 0,1 1-1 0 0,-1-1 1 0 0,0 1-28 0 0,7 1 2 0 0,-1-1-1 0 0,1 0 0 0 0,0-1 0 0 0,-1 1 1 0 0,1-1-1 0 0,0-1 0 0 0,0 1 0 0 0,-1-2 1 0 0,1 1-1 0 0,0-1 0 0 0,4-1-1 0 0,27-5 445 0 0,11 0 716 0 0,-22 3-1007 0 0,0 1 0 0 0,0 1 1 0 0,14 2-155 0 0,-33 1 32 0 0,-1 1 1 0 0,1-1-1 0 0,0 2 1 0 0,-1-1 0 0 0,1 2-1 0 0,-1-1 1 0 0,1 1 0 0 0,-1 0-1 0 0,0 0 1 0 0,0 1 0 0 0,-1 0-1 0 0,1 1 1 0 0,2 1-33 0 0,1 4 210 0 0,1-1-1 0 0,-1 2 1 0 0,-1-1 0 0 0,0 1 0 0 0,-1 1-1 0 0,0 0 1 0 0,0 0 0 0 0,2 7-210 0 0,-5-8-7 0 0,0-1-1 0 0,-1 1 1 0 0,-1 1 0 0 0,0-1 0 0 0,-1 1-1 0 0,0-1 1 0 0,0 1 0 0 0,-1 0-1 0 0,-1 0 1 0 0,0 9 7 0 0,-1-17 0 0 0,-1 1 0 0 0,1-1 0 0 0,-1 0 0 0 0,-1 1 0 0 0,1-1 0 0 0,-1 0 0 0 0,1 0 0 0 0,-1 0 0 0 0,0 0 0 0 0,-1 0 0 0 0,1 0 0 0 0,-1-1 0 0 0,1 1 0 0 0,-1-1 0 0 0,0 1 0 0 0,-2 0 0 0 0,-4 5 0 0 0,0-2 0 0 0,0 1 0 0 0,-1-1 0 0 0,0-1 0 0 0,-7 4 0 0 0,-33 15 0 0 0,-12 1 0 0 0,12-4 0 0 0,30-14 0 0 0,0 0 0 0 0,-3-1 0 0 0,15-5 0 0 0,0 0 0 0 0,0 0 0 0 0,0-1 0 0 0,0 0 0 0 0,0-1 0 0 0,-9 0 0 0 0,7-1 0 0 0,1-3 0 0 0,5-3-201 0 0,5 5-14 0 0,-1 0 1 0 0,1 0-1 0 0,0 0 1 0 0,0 1-1 0 0,0-1 1 0 0,0 0-1 0 0,0 0 0 0 0,1 1 1 0 0,-1-1-1 0 0,0 1 1 0 0,1 0-1 0 0,-1-1 1 0 0,1 1-1 0 0,0 0 1 0 0,-1 0-1 0 0,1 0 0 0 0,0 0 1 0 0,1-1 214 0 0,2-1-1061 0 0,14-11-5079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0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53 15663 0 0,'23'-22'1188'0'0,"-21"21"-804"0"0,-8 2-369 0 0,1 0 0 0 0,0 0 0 0 0,0 0 0 0 0,0 1 0 0 0,0 0 0 0 0,1 0 0 0 0,-1 0 0 0 0,0 0 0 0 0,1 1 0 0 0,-4 2-15 0 0,-14 7-2 0 0,0-1 50 0 0,0 2 0 0 0,1 0 0 0 0,1 1 0 0 0,0 1 0 0 0,1 1 0 0 0,0 1 0 0 0,-15 18-48 0 0,22-22 53 0 0,1 1 0 0 0,0 1 1 0 0,1 0-1 0 0,0 0 1 0 0,1 1-1 0 0,1 0 0 0 0,1 0 1 0 0,0 1-1 0 0,1 0 0 0 0,1 1 1 0 0,-1 5-54 0 0,5-15 110 0 0,0-1-1 0 0,0 1 1 0 0,0 0 0 0 0,1 0 0 0 0,1 0-1 0 0,-1-1 1 0 0,1 1 0 0 0,1 0 0 0 0,-1-1-1 0 0,1 1 1 0 0,0-1 0 0 0,4 7-110 0 0,-4-9 93 0 0,1 0 1 0 0,-1-1-1 0 0,1 1 1 0 0,0 0-1 0 0,1-1 1 0 0,-1 0-1 0 0,1 0 1 0 0,0 0-1 0 0,0 0 1 0 0,0-1-1 0 0,1 0 1 0 0,-1 1-1 0 0,1-2 1 0 0,0 1-1 0 0,0 0 1 0 0,0-1-1 0 0,0 0 1 0 0,3 1-94 0 0,7 1 124 0 0,0-1-1 0 0,1 0 1 0 0,-1-1 0 0 0,1 0-1 0 0,0-2 1 0 0,-1 0 0 0 0,1 0 0 0 0,0-2-1 0 0,-1 0 1 0 0,1 0 0 0 0,-1-2 0 0 0,0 0-1 0 0,12-5-123 0 0,-12 4 47 0 0,0-2-1 0 0,0 1 1 0 0,-1-2-1 0 0,0 0 1 0 0,0-1-1 0 0,-1 0 1 0 0,0-1-1 0 0,-1 0 1 0 0,0-1 0 0 0,-1-1-1 0 0,0 0 1 0 0,0 0-1 0 0,2-7-46 0 0,-8 12 0 0 0,-1 0 0 0 0,0-1 0 0 0,-1 0 0 0 0,0 0 0 0 0,0 0 0 0 0,0 0 0 0 0,-1-1 0 0 0,-1 1 0 0 0,1 0 0 0 0,-1-1 0 0 0,-1 1 0 0 0,0-1 0 0 0,0 0 0 0 0,0 1 0 0 0,-1-1 0 0 0,-1 1 0 0 0,0-4 0 0 0,-1-2 0 0 0,-1 0 0 0 0,-1 1 0 0 0,0 0 0 0 0,-1 0 0 0 0,0 0 0 0 0,-1 0 0 0 0,0 1 0 0 0,-1 0 0 0 0,-1 1 0 0 0,-1-1 0 0 0,-3-5-316 0 0,-1 1 0 0 0,-1 1 0 0 0,-1 1 0 0 0,0 0 0 0 0,0 0 0 0 0,-19-9 316 0 0,31 20-166 0 0,-1 1 0 0 0,1 0 0 0 0,-1 0 0 0 0,0 0 0 0 0,1 1 0 0 0,-1 0 0 0 0,0 0 0 0 0,0 0 0 0 0,0 0-1 0 0,0 1 1 0 0,-3 0 166 0 0,5 0-240 0 0,0 0-1 0 0,0 1 0 0 0,0 0 0 0 0,0-1 1 0 0,0 1-1 0 0,0 0 0 0 0,1 0 0 0 0,-1 1 1 0 0,0-1-1 0 0,1 0 0 0 0,-1 1 0 0 0,1 0 0 0 0,-1 0 1 0 0,1-1-1 0 0,0 1 0 0 0,0 1 0 0 0,0-1 1 0 0,0 0-1 0 0,-2 3 241 0 0,-4 8-1535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0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0,'0'0'630'0'0,"9"3"211"0"0,-7-2-790 0 0,1 1 0 0 0,0-1 0 0 0,0 1 0 0 0,-1-1 0 0 0,1 1 0 0 0,-1 0 0 0 0,1 0 0 0 0,-1 0 0 0 0,0 0 0 0 0,0 0 0 0 0,1 2-51 0 0,6 5 403 0 0,13 8-133 0 0,0-1 0 0 0,2-1 1 0 0,-1-1-1 0 0,8 1-270 0 0,-11-4 36 0 0,-10-5-36 0 0,0 0 0 0 0,0 1 0 0 0,-1 0 0 0 0,0 0 0 0 0,5 6 0 0 0,-9-8 0 0 0,0 0 0 0 0,0 1 0 0 0,-1-1 0 0 0,0 1 0 0 0,0 0 0 0 0,0 0 0 0 0,-1 1 0 0 0,0-1 0 0 0,2 6 0 0 0,-2-5 114 0 0,-1 0 0 0 0,0 1 0 0 0,0-1-1 0 0,-1 0 1 0 0,0 1 0 0 0,0 0 0 0 0,-1-1-1 0 0,0 1 1 0 0,0-1 0 0 0,-1 1 0 0 0,0-1 0 0 0,0 1-1 0 0,0-1 1 0 0,-1 1 0 0 0,-1-1 0 0 0,1 0-1 0 0,-1 0 1 0 0,-2 4-114 0 0,-8 13 0 0 0,-1-2 0 0 0,-1 1 0 0 0,-1-2 0 0 0,-1 0 0 0 0,-1-1 0 0 0,-1-1 0 0 0,0 0 0 0 0,-18 11 0 0 0,-13 8 35 0 0,44-35-97 0 0,0 1 0 0 0,0-1-1 0 0,0 0 1 0 0,-1 0 0 0 0,1-1-1 0 0,-1 0 1 0 0,-4 1 62 0 0,9-3-475 0 0,2 0-1158 0 0,0 0-4506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0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11975 0 0,'0'0'547'0'0,"0"0"-11"0"0,2 0-344 0 0,4 0-97 0 0,-12 9 770 0 0,0-2-820 0 0,-1-1-1 0 0,1 0 1 0 0,-1 0 0 0 0,-1-1 0 0 0,1 0 0 0 0,0 0-1 0 0,-4 1-44 0 0,-14 10-581 0 0,-14 8 333 0 0,0-2-1 0 0,-8 2 249 0 0,-34 19-110 0 0,75-40 114 0 0,-76 48 588 0 0,70-43-434 0 0,1 0 0 0 0,0 2-1 0 0,1-1 1 0 0,0 1-1 0 0,-5 7-157 0 0,13-14 443 0 0,2-3-439 0 0,-1 0-1 0 0,1 1 1 0 0,0-1-1 0 0,0 0 1 0 0,-1 1 0 0 0,1-1-1 0 0,0 0 1 0 0,0 1-1 0 0,0-1 1 0 0,0 1 0 0 0,0-1-1 0 0,-1 0 1 0 0,1 1 0 0 0,0-1-1 0 0,0 1 1 0 0,0-1-1 0 0,0 0 1 0 0,0 1 0 0 0,0-1-1 0 0,0 1 1 0 0,0-1-1 0 0,1 0 1 0 0,-1 1 0 0 0,0-1-1 0 0,0 1 1 0 0,0-1-1 0 0,0 0 1 0 0,0 1 0 0 0,1-1-1 0 0,-1 0 1 0 0,0 1 0 0 0,0-1-1 0 0,1 0 1 0 0,-1 1-1 0 0,0-1 1 0 0,1 0 0 0 0,-1 1-1 0 0,0-1 1 0 0,1 0-1 0 0,-1 0 1 0 0,0 0 0 0 0,1 1-1 0 0,-1-1 1 0 0,0 0 0 0 0,1 0-1 0 0,-1 0-3 0 0,1 1-1 0 0,6 3 1 0 0,0-1 0 0 0,0 1 0 0 0,0-1 0 0 0,1 0 0 0 0,-1-1 0 0 0,1 1 0 0 0,0-2 0 0 0,5 2 0 0 0,14 3 0 0 0,-7-1 0 0 0,16 5 0 0 0,10 5 0 0 0,-34-10 0 0 0,0 0 0 0 0,0 1 0 0 0,0 0 0 0 0,-1 1 0 0 0,6 5 0 0 0,-6-5 205 0 0,-2 1 0 0 0,1 0 0 0 0,-1 1-1 0 0,0 0 1 0 0,5 7-205 0 0,-12-13 57 0 0,1 1 0 0 0,-1-1 0 0 0,0 1 0 0 0,0 0 0 0 0,0 0 0 0 0,-1 0-1 0 0,1 0 1 0 0,-1 0 0 0 0,0 0 0 0 0,0 0 0 0 0,0 1 0 0 0,-1-1 0 0 0,1 0 0 0 0,-1 1 0 0 0,0-1-1 0 0,-1 0 1 0 0,1 1 0 0 0,-1 1-57 0 0,0-3 0 0 0,0 0 0 0 0,0 1 0 0 0,-1-1 0 0 0,1 0 0 0 0,-1 0 0 0 0,1-1 0 0 0,-1 1 0 0 0,0 0 0 0 0,-2 2 0 0 0,-23 23 0 0 0,21-22 0 0 0,-3 2 0 0 0,0 0 0 0 0,0-1 0 0 0,-1 0 0 0 0,0-1 0 0 0,-1 0 0 0 0,-3 1 0 0 0,-25 11 0 0 0,-4-1 0 0 0,28-11 0 0 0,-4 2 0 0 0,-1-1 0 0 0,0-1 0 0 0,-1 0 0 0 0,1-2 0 0 0,-2 0 0 0 0,15-4-64 0 0,6 0 21 0 0,1-1 0 0 0,0 1 0 0 0,0-1 0 0 0,-1 1 1 0 0,1-1-1 0 0,0 0 0 0 0,0 1 0 0 0,0-1 0 0 0,0 1 0 0 0,0-1 0 0 0,0 0 0 0 0,0 1 0 0 0,0-1 0 0 0,0 0 0 0 0,0 1 0 0 0,0-1 0 0 0,0 0 43 0 0,0 1-82 0 0,1-2-300 0 0,-1-1 1 0 0,0 1-1 0 0,0 0 0 0 0,1 0 0 0 0,-1 0 0 0 0,1 0 0 0 0,0 0 1 0 0,0 0-1 0 0,0 0 0 0 0,0 0 0 0 0,0 0 0 0 0,0 0 0 0 0,0 0 382 0 0,12-11-4968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1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 11975 0 0,'30'-7'1200'0'0,"-29"7"-1098"0"0,0 0-101 0 0,0 0 0 0 0,-1 1 0 0 0,1-1 1 0 0,-1 0-1 0 0,1 0 0 0 0,0 0 0 0 0,-1 1 0 0 0,1-1 1 0 0,-1 0-1 0 0,1 0 0 0 0,-1 1 0 0 0,1-1 1 0 0,-1 0-1 0 0,1 1 0 0 0,-1-1 0 0 0,1 1 0 0 0,-1-1 1 0 0,0 1-1 0 0,1-1 0 0 0,-1 1 0 0 0,0-1 1 0 0,1 1-1 0 0,-1-1 0 0 0,0 1 0 0 0,0-1 0 0 0,1 1 1 0 0,-1 0-1 0 0,0-1 0 0 0,0 1 0 0 0,0-1 1 0 0,0 1-1 0 0,0 0 0 0 0,0-1 0 0 0,0 1 0 0 0,0-1 1 0 0,0 1-1 0 0,0 0 0 0 0,0-1 0 0 0,0 1 1 0 0,0-1-1 0 0,-1 1 0 0 0,1 0 0 0 0,0-1 0 0 0,0 1 1 0 0,-1-1-1 0 0,1 1-1 0 0,0 0 25 0 0,-3 5 115 0 0,-1 1 1 0 0,1-1-1 0 0,-1-1 0 0 0,0 1 0 0 0,-1 0 1 0 0,1-1-1 0 0,-1 0 0 0 0,0 0 1 0 0,0 0-1 0 0,-2 0-140 0 0,-25 28 566 0 0,22-19-408 0 0,1-1-1 0 0,1 1 1 0 0,1 0-1 0 0,0 0 1 0 0,0 1-1 0 0,2 0 1 0 0,0 1 0 0 0,0-1-1 0 0,2 1 1 0 0,0 0-1 0 0,0-1 1 0 0,2 1-1 0 0,0 12-157 0 0,1-24 65 0 0,0 0 0 0 0,0 0 0 0 0,0 0 0 0 0,1 0 0 0 0,0 0 0 0 0,0 0 0 0 0,0-1 0 0 0,0 1 0 0 0,0 0-1 0 0,1 0 1 0 0,0-1 0 0 0,0 1 0 0 0,0-1 0 0 0,0 0 0 0 0,0 1 0 0 0,1-1 0 0 0,-1 0 0 0 0,1 0 0 0 0,0-1 0 0 0,0 1 0 0 0,2 1-65 0 0,-1-2 85 0 0,0 1 0 0 0,0-1 0 0 0,0 0 0 0 0,0-1 0 0 0,0 1 0 0 0,1-1 0 0 0,-1 0 0 0 0,1 0 0 0 0,-1 0 0 0 0,0-1 0 0 0,1 0 0 0 0,-1 1 0 0 0,1-2 0 0 0,-1 1 0 0 0,1 0 0 0 0,-1-1 0 0 0,1 0 0 0 0,-1 0 0 0 0,1 0-85 0 0,18-6 565 0 0,1 0-1 0 0,18-10-564 0 0,-31 12-1 0 0,-1 0-1 0 0,0-1 0 0 0,-1 0 0 0 0,1-1 1 0 0,-1 0-1 0 0,0 0 0 0 0,2-3 2 0 0,-4 2 0 0 0,0 0 0 0 0,0 0 0 0 0,0 0 0 0 0,-1-1 0 0 0,-1 0 0 0 0,1 0 0 0 0,-1-1 0 0 0,3-9 0 0 0,-6 13 0 0 0,0-1 0 0 0,0 0 0 0 0,0 0 0 0 0,-1 0 0 0 0,0-1 0 0 0,-1 1 0 0 0,0 0 0 0 0,0 0 0 0 0,0 0 0 0 0,-1 0 0 0 0,0-1 0 0 0,0 1 0 0 0,-2-4 0 0 0,-1-3-373 0 0,-1 1 1 0 0,0-1-1 0 0,-2-2 373 0 0,6 12-193 0 0,-2 1 0 0 0,1-1 0 0 0,0 0 1 0 0,-1 0-1 0 0,0 1 0 0 0,0 0 0 0 0,0-1 0 0 0,0 1 1 0 0,0 0-1 0 0,0 1 0 0 0,-1-1 0 0 0,0 0 193 0 0,-8-5-1024 0 0,11 7 512 0 0,1 1-636 0 0,0 0-2672 0 0,0 0-1148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1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11975 0 0,'0'0'547'0'0,"1"2"-11"0"0,8 28-518 0 0,4 16 2049 0 0,-1 0 0 0 0,4 41-2067 0 0,-16-50 53 0 0,-1-17 1499 0 0,1-18-1040 0 0,0-2 0 0 0,0 0 0 0 0,0 0 0 0 0,0 0 0 0 0,-1-1-445 0 0,0 1-1 0 0,0 0 0 0 0,1-1 1 0 0,-1 1-1 0 0,0-1 0 0 0,0 1 1 0 0,1-1-1 0 0,-1 1 0 0 0,0-1 1 0 0,0 1-1 0 0,1-1 0 0 0,-1 0 1 0 0,1 1-1 0 0,-1-1 1 0 0,1 0-1 0 0,-1 1 0 0 0,1-1 1 0 0,-1 0-1 0 0,1 0 0 0 0,-1 0 1 0 0,1 0-1 0 0,0 1 0 0 0,0-1 1 0 0,-1 0-1 0 0,1 0-66 0 0,-6-24 453 0 0,6 24-437 0 0,-1-12-15 0 0,0 0 0 0 0,1 0 1 0 0,0 0-1 0 0,1 0 0 0 0,1 1 0 0 0,0-1 0 0 0,1 0 0 0 0,0 1 0 0 0,0 0 1 0 0,2-1-1 0 0,0 1 0 0 0,0 1 0 0 0,1-1 0 0 0,6-8-1 0 0,4-5-75 0 0,1 2 0 0 0,2 0 1 0 0,0 1-1 0 0,2 0 0 0 0,0 2 0 0 0,1 1 0 0 0,21-14 75 0 0,-2 5-367 0 0,1 2 0 0 0,1 2 0 0 0,1 2 0 0 0,15-4 367 0 0,-43 19 0 0 0,0 2 0 0 0,0 0 0 0 0,1 0 0 0 0,-1 2 0 0 0,1 0 0 0 0,0 1 0 0 0,0 1 0 0 0,11 0 0 0 0,-16 3 0 0 0,-4 6 0 0 0,-7-5 0 0 0,0 0 0 0 0,-1 0 0 0 0,1 0 0 0 0,0 1 0 0 0,-1-1 0 0 0,0 0 0 0 0,0 0 0 0 0,0 1 0 0 0,0-1 0 0 0,0 0 0 0 0,-1 1 0 0 0,1-1 0 0 0,-1 0 0 0 0,0 0 0 0 0,0 0 0 0 0,0 0 0 0 0,0 0 0 0 0,-2 3 0 0 0,-4 7 0 0 0,0 0 0 0 0,-1 0 0 0 0,-4 6 0 0 0,-24 31 0 0 0,4-6 0 0 0,2 2 0 0 0,-6 15 0 0 0,21-34 0 0 0,6-11 0 0 0,1 0 0 0 0,0 1 0 0 0,-3 10 0 0 0,11-24 38 0 0,-1 0 0 0 0,1 0 0 0 0,0 0-1 0 0,0 0 1 0 0,0 0 0 0 0,0 0 0 0 0,0 0 0 0 0,1-1-1 0 0,0 1 1 0 0,-1 0 0 0 0,1 0 0 0 0,0 0-1 0 0,0-1 1 0 0,0 1 0 0 0,1-1 0 0 0,-1 1 0 0 0,1-1-1 0 0,-1 1 1 0 0,1-1 0 0 0,0 0 0 0 0,0 1 0 0 0,0-1-38 0 0,3 3 145 0 0,0 0 0 0 0,1 1 0 0 0,-1-2 0 0 0,1 1 0 0 0,0-1 0 0 0,0 0 0 0 0,1 0 0 0 0,0 0-145 0 0,15 6 0 0 0,1-2 0 0 0,0 0 0 0 0,0-1 0 0 0,1-1 0 0 0,-13-4-26 0 0,-1-1-1 0 0,1 0 1 0 0,0-1 0 0 0,-1 0-1 0 0,1-1 1 0 0,0 0 0 0 0,3-1 26 0 0,6-2-639 0 0,1-1 1 0 0,-1 0-1 0 0,5-4 639 0 0,1-1-5533 0 0,20-13 5533 0 0,-45 23-24 0 0,27-16-2023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1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66 11975 0 0,'-16'3'588'0'0,"4"-1"312"0"0,0 0 1 0 0,0-1-1 0 0,0 0 1 0 0,-3-1-901 0 0,18 0 487 0 0,0-1 0 0 0,0 1 0 0 0,0-1 0 0 0,0 0 0 0 0,0 0 0 0 0,2-1-487 0 0,11-3 279 0 0,46-5 1245 0 0,27 1-1524 0 0,13-2 581 0 0,-44 3-849 0 0,69-10 609 0 0,-42 11-4299 0 0,-72 6-2525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1:1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10135 0 0,'-22'8'496'0'0,"2"0"-12"0"0,0-1 0 0 0,-1-1 0 0 0,-6 0-484 0 0,25-5 978 0 0,2-1 40 0 0,0 0-866 0 0,0 0 0 0 0,0-1 0 0 0,0 1-1 0 0,0 0 1 0 0,0 0 0 0 0,-1 0 0 0 0,1 0-1 0 0,0 0 1 0 0,0 0 0 0 0,0 0 0 0 0,0 0 0 0 0,0 0-1 0 0,0 0 1 0 0,-1 0 0 0 0,1 0 0 0 0,0 0-1 0 0,0 0 1 0 0,0 0 0 0 0,0 0 0 0 0,0 0-1 0 0,-1 0 1 0 0,1 0 0 0 0,0 0 0 0 0,0 0 0 0 0,0 0-1 0 0,0 0 1 0 0,0 0 0 0 0,-1 0 0 0 0,1 0-1 0 0,0 0 1 0 0,0 0 0 0 0,0 0 0 0 0,0 0-1 0 0,0 0 1 0 0,0 0 0 0 0,0 0 0 0 0,-1 1 0 0 0,1-1-1 0 0,0 0 1 0 0,0 0 0 0 0,0 0 0 0 0,0 0-152 0 0,2 3 2886 0 0,3-1-3835 0 0,14 2 1325 0 0,1 0 0 0 0,-1-2 0 0 0,10 1-376 0 0,12-1 234 0 0,-18 0 369 0 0,1-1 0 0 0,4-1-603 0 0,52-2 629 0 0,23-2-714 0 0,-45 0-335 0 0,3 0-1387 0 0,-21 0-4006 0 0,-6-1-1707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36 11975 0 0,'-1'-6'184'0'0,"2"1"-58"0"0,7-18 934 0 0,-7 21-684 0 0,-1 2 113 0 0,0 0 20 0 0,0 0-66 0 0,-1 3-424 0 0,1-1 0 0 0,-1 1-1 0 0,0 0 1 0 0,0-1 0 0 0,0 0 0 0 0,-1 1 0 0 0,1-1-1 0 0,0 0 1 0 0,-2 2-19 0 0,-1 2 68 0 0,-14 27 426 0 0,1 1 0 0 0,1 1 0 0 0,2 0 0 0 0,-6 28-494 0 0,10-35 0 0 0,0-1 0 0 0,-3 1 0 0 0,-9 23 0 0 0,15-34 0 0 0,-1-1 0 0 0,-1-1 0 0 0,-4 6 0 0 0,-10 19 0 0 0,7-15 481 0 0,-4 9 478 0 0,4-1-442 0 0,9-19-881 0 0,0 0-1 0 0,-4 15 365 0 0,9-23-968 0 0,1 0 1 0 0,0 0-1 0 0,0 0 0 0 0,0 1 1 0 0,1 4 967 0 0,0-9-5118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49 13823 0 0,'0'0'315'0'0,"1"-1"45"0"0,0-3-183 0 0,-1 2-127 0 0,1 1 0 0 0,-1-1 0 0 0,1 0 0 0 0,-1 1 0 0 0,1-1-1 0 0,0 1 1 0 0,-1-1 0 0 0,1 1 0 0 0,0-1 0 0 0,0 1 0 0 0,0-1-1 0 0,1 1 1 0 0,-1 0-50 0 0,5-6 12 0 0,1 2-12 0 0,1 1 0 0 0,0 1 71 0 0,3 0 1082 0 0,-6 4 367 0 0,-5 1-1364 0 0,0-1-1 0 0,0 0 1 0 0,0 0-1 0 0,-1 1 1 0 0,1-1-1 0 0,0 0 1 0 0,0 0-1 0 0,-1 1 1 0 0,1-1 0 0 0,-1 0-1 0 0,0 1-155 0 0,-1 4-383 0 0,-6 11 386 0 0,0 0 0 0 0,-1-1 0 0 0,-1 0 0 0 0,0 0 0 0 0,-2 1-3 0 0,3-6 1 0 0,-11 17-1 0 0,-2-1 0 0 0,0-1 0 0 0,-3 0 0 0 0,21-23 0 0 0,1 0 0 0 0,0 1 0 0 0,1 0 0 0 0,-1-1 0 0 0,1 1 0 0 0,-1 0 0 0 0,1 0 0 0 0,-11 20 0 0 0,13-24 0 0 0,-1 0 0 0 0,1 0 0 0 0,0 1 0 0 0,0-1 0 0 0,0 0 0 0 0,0 0 0 0 0,-1 1 0 0 0,1-1 0 0 0,0 0 0 0 0,0 0 0 0 0,0 1 0 0 0,0-1 0 0 0,0 0 0 0 0,0 0 0 0 0,0 1 0 0 0,0-1 0 0 0,0 0 0 0 0,0 0 0 0 0,0 1 0 0 0,0-1 0 0 0,0 0 0 0 0,0 1 0 0 0,0-1 0 0 0,0 0 0 0 0,0 0 0 0 0,0 1 0 0 0,0-1 0 0 0,0 0 0 0 0,0 0 0 0 0,1 1 0 0 0,-1-1 0 0 0,0 0 0 0 0,0 0 0 0 0,0 1 0 0 0,0-1 0 0 0,1 0 0 0 0,-1 0 0 0 0,0 0 0 0 0,0 0 0 0 0,0 1 0 0 0,1-1 0 0 0,-1 0 0 0 0,0 0 0 0 0,0 0 0 0 0,1 0 0 0 0,-1 0 0 0 0,0 0 0 0 0,0 1 0 0 0,1-1 0 0 0,13 1 0 0 0,-13-1 0 0 0,36 0 0 0 0,-1-1 0 0 0,1-2 0 0 0,-1-1 0 0 0,23-7 0 0 0,-43 9 0 0 0,30-4 0 0 0,-38 4-64 0 0,-7 1-273 0 0,5 5-10 0 0,-3-3-2763 0 0,-3-1 71 0 0,0 0-1736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1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15663 0 0,'0'0'356'0'0,"0"0"50"0"0,0 0 20 0 0,0 0-42 0 0,-2 0-180 0 0,1 0-175 0 0,1 0-1 0 0,0 0 1 0 0,-1 0 0 0 0,1 1-1 0 0,0-1 1 0 0,-1 0-1 0 0,1 0 1 0 0,0 0 0 0 0,-1 0-1 0 0,1 0 1 0 0,0 1-1 0 0,-1-1 1 0 0,1 0 0 0 0,0 0-1 0 0,0 1 1 0 0,-1-1-1 0 0,1 0 1 0 0,0 0 0 0 0,0 1-1 0 0,-1-1 1 0 0,1 0-1 0 0,0 1 1 0 0,0-1-1 0 0,0 0 1 0 0,0 1 0 0 0,-1-1-1 0 0,1 0 1 0 0,0 1-1 0 0,0-1 1 0 0,0 0 0 0 0,0 1-1 0 0,0-1 1 0 0,0 0-1 0 0,0 1 1 0 0,0-1 0 0 0,0 1-1 0 0,0-1 1 0 0,0 0-29 0 0,0 1 53 0 0,0 1 1 0 0,0-1-1 0 0,0 0 1 0 0,0 0-1 0 0,0 0 0 0 0,0 0 1 0 0,-1 0-1 0 0,1 0 1 0 0,0 0-1 0 0,-1 0 1 0 0,1 0-1 0 0,-1-1 0 0 0,1 1 1 0 0,-1 0-1 0 0,0 1-53 0 0,-15 17 685 0 0,10-12-362 0 0,0-1 1 0 0,1 1-1 0 0,0 0 1 0 0,-3 5-324 0 0,-7 20 82 0 0,2 0 1 0 0,-2 11-83 0 0,-6 13 0 0 0,3-11-284 0 0,-2 0-1 0 0,-3-1 0 0 0,-1-1 1 0 0,-2-2-1 0 0,-2 0 1 0 0,-2-2-1 0 0,-7 6 285 0 0,9-17-1683 0 0,-5 3 1683 0 0,19-19-405 0 0,11-9-116 0 0,2-1 110 0 0,-1-1 1 0 0,1 1-1 0 0,-1-1 0 0 0,1 0 1 0 0,-1 1-1 0 0,1-1 0 0 0,-1 0 1 0 0,0 0-1 0 0,0 0 411 0 0,2-1-1535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13823 0 0,'0'0'315'0'0,"0"0"45"0"0,0 0 21 0 0,0 0-49 0 0,0 0-149 0 0,0 0 194 0 0,0 0 110 0 0,0 0 22 0 0,0 0-66 0 0,0 2-294 0 0,-1 11 53 0 0,-2-1-1 0 0,1 0 0 0 0,-2 0 1 0 0,0 0-1 0 0,0 0 0 0 0,-1-1 1 0 0,-2 4-202 0 0,-5 15 489 0 0,-28 69-312 0 0,-28 77-189 0 0,49-107 38 0 0,13-44-327 0 0,-1-2 1 0 0,0 1-1 0 0,-7 12 301 0 0,5-17-796 0 0,4-8-394 0 0,1-1 0 0 0,-2 1 0 0 0,1-1 0 0 0,-2 0 0 0 0,1 0 0 0 0,-6 5 1190 0 0,11-14-1532 0 0,1-1-4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164 364 10135 0 0,'0'0'231'0'0,"2"0"29"0"0,15 2 304 0 0,-1-1-1 0 0,1 0 1 0 0,0-2 0 0 0,0 0-1 0 0,0-1 1 0 0,0-1 0 0 0,-1 0 0 0 0,0-1-1 0 0,3-2-563 0 0,-14 4 239 0 0,0 0 0 0 0,-1 0-1 0 0,1-1 1 0 0,-1 1 0 0 0,0-1 0 0 0,0 0-1 0 0,0-1 1 0 0,0 1 0 0 0,0-1 0 0 0,-1 0-1 0 0,0 1 1 0 0,1-1 0 0 0,-1-1 0 0 0,1-2-239 0 0,0 0 42 0 0,0 1 0 0 0,-1-1 1 0 0,0 0-1 0 0,0 0 1 0 0,-1 0-1 0 0,0-1 0 0 0,0 1 1 0 0,-1 0-1 0 0,1-6-42 0 0,-2 2 295 0 0,-1 0 1 0 0,0 1-1 0 0,-1-1 0 0 0,0 1 0 0 0,0-1 1 0 0,-2-4-296 0 0,-4-15-609 0 0,7 22 517 0 0,-1 0-1 0 0,0 1 1 0 0,-1-1 0 0 0,0 0 0 0 0,0 1 0 0 0,-1 0-1 0 0,0 0 1 0 0,0 0 0 0 0,0 0 0 0 0,-1 0-1 0 0,0 1 1 0 0,-1 0 92 0 0,4 4 0 0 0,0 0 0 0 0,0 0 0 0 0,-1 1 0 0 0,1-1 0 0 0,-1 1 0 0 0,0-1 0 0 0,1 1 0 0 0,-1 0 0 0 0,0 0 0 0 0,0 0 0 0 0,1 1 0 0 0,-1-1 0 0 0,0 1 0 0 0,0-1 0 0 0,0 1 0 0 0,0 0 0 0 0,0 0 0 0 0,0 0 0 0 0,0 1 0 0 0,-3-1 0 0 0,-1 2 0 0 0,-1-1 0 0 0,0 1 0 0 0,0 1 0 0 0,1-1 0 0 0,-1 1 0 0 0,1 0 0 0 0,-2 2 0 0 0,-8 5 0 0 0,1 1 0 0 0,0 1 0 0 0,0 0 0 0 0,1 1 0 0 0,1 1 0 0 0,0 0 0 0 0,-7 10 0 0 0,4-2 0 0 0,0 1 0 0 0,2 1 0 0 0,0 0 0 0 0,2 1 0 0 0,0 1 0 0 0,10-20 0 0 0,1 0 0 0 0,0 1 0 0 0,0-1 0 0 0,1 0 0 0 0,0 1 0 0 0,0-1 0 0 0,0 0 0 0 0,0 1 0 0 0,1-1 0 0 0,1 1 0 0 0,-1-1 0 0 0,1 4 0 0 0,0-8 0 0 0,-1 1 0 0 0,1 0 0 0 0,-1-1 0 0 0,1 1 0 0 0,0-1 0 0 0,0 1 0 0 0,1-1 0 0 0,-1 1 0 0 0,0-1 0 0 0,1 0 0 0 0,0 0 0 0 0,-1 1 0 0 0,1-1 0 0 0,0 0 0 0 0,0-1 0 0 0,0 1 0 0 0,0 0 0 0 0,0 0 0 0 0,1-1 0 0 0,-1 1 0 0 0,0-1 0 0 0,1 0 0 0 0,-1 0 0 0 0,1 0 0 0 0,-1 0 0 0 0,1 0 0 0 0,0-1 0 0 0,-1 1 0 0 0,1-1 0 0 0,1 1 0 0 0,8-1 0 0 0,-1 0 0 0 0,1 0 0 0 0,-1-1 0 0 0,1 0 0 0 0,-1-1 0 0 0,1 0 0 0 0,-1-1 0 0 0,7-3 0 0 0,14-6 0 0 0,-1-1 0 0 0,10-7 0 0 0,-38 19 0 0 0,-2 1 0 0 0,1-1 0 0 0,-1 1 0 0 0,0-1 0 0 0,0 1 0 0 0,0-1 0 0 0,0 0 0 0 0,0 1 0 0 0,-1-1 0 0 0,1 0 0 0 0,0 0 0 0 0,0 0 0 0 0,0 1 0 0 0,-1-1 0 0 0,2-1 0 0 0,4-5 0 0 0,-3-1 0 0 0,-4 0 0 0 0,1 8 0 0 0,0-1 0 0 0,0 1 0 0 0,0 0 0 0 0,0 0 0 0 0,0-1 0 0 0,0 1 0 0 0,0 0 0 0 0,0-1 0 0 0,-1 1 0 0 0,1 0 0 0 0,0 0 0 0 0,0-1 0 0 0,0 1 0 0 0,0 0 0 0 0,-1 0 0 0 0,1 0 0 0 0,0-1 0 0 0,0 1 0 0 0,0 0 0 0 0,-1 0 0 0 0,1 0 0 0 0,0 0 0 0 0,0-1 0 0 0,-1 1 0 0 0,1 0 0 0 0,0 0 0 0 0,-1 0 0 0 0,1 0 0 0 0,0 0 0 0 0,0 0 0 0 0,-1 0 0 0 0,1 0 0 0 0,0 0 0 0 0,-1 0 0 0 0,1 0 0 0 0,0 0 0 0 0,0 0 0 0 0,-1 0 0 0 0,1 0 0 0 0,0 0 0 0 0,0 0 0 0 0,-1 0 0 0 0,1 0 0 0 0,0 0 0 0 0,-1 1 0 0 0,1-1 0 0 0,0 0 0 0 0,0 0 0 0 0,-1 0 0 0 0,1 0 0 0 0,0 1 0 0 0,0-1 0 0 0,0 0 0 0 0,-1 0 0 0 0,1 0 0 0 0,0 1 0 0 0,-5 2 0 0 0,1 0 0 0 0,0 1 0 0 0,-1-1 0 0 0,1 1 0 0 0,1 0 0 0 0,-1 0 0 0 0,0 1 0 0 0,1-1 0 0 0,0 1 0 0 0,0 0 0 0 0,-1 3 0 0 0,-5 10 0 0 0,2 1 0 0 0,-4 13 0 0 0,-1 2 0 0 0,-5 18 0 0 0,1 2 0 0 0,2 5 0 0 0,-15 54 0 0 0,21-83 0 0 0,2-9 0 0 0,-8 20 0 0 0,10-32-2565 0 0,4-9-3574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13823 0 0,'0'0'315'0'0,"0"0"45"0"0,0 0 21 0 0,0 0-49 0 0,0 0-149 0 0,0 0 194 0 0,2-1 110 0 0,3-2-172 0 0,18-10 559 0 0,-4-6 1518 0 0,-18 18-1880 0 0,-1 1 0 0 0,0 0 0 0 0,0 0 0 0 0,0 0 0 0 0,0 0 0 0 0,0 0-69 0 0,-17 4 1605 0 0,10 1-1899 0 0,6-5-148 0 0,1 1 0 0 0,0-1 0 0 0,0 0-1 0 0,-1 1 1 0 0,1-1 0 0 0,0 0 0 0 0,0 1 0 0 0,-1-1-1 0 0,1 0 1 0 0,0 1 0 0 0,0-1 0 0 0,0 0 0 0 0,0 1-1 0 0,0-1 1 0 0,-1 1 0 0 0,1-1 0 0 0,0 0 0 0 0,0 1-1 0 0,0-1 1 0 0,0 1-1 0 0,7 5 0 0 0,2-1 0 0 0,-9-5 0 0 0,1 1 0 0 0,-1-1 0 0 0,1 0 0 0 0,0 0 0 0 0,-1 1 0 0 0,1-1 0 0 0,0 0 0 0 0,0 0 0 0 0,-1 0 0 0 0,1 1 0 0 0,0-1 0 0 0,-1 0 0 0 0,1 0 0 0 0,0 0 0 0 0,0 0 0 0 0,0-1 0 0 0,2-2 0 0 0,-2 2 0 0 0,5-4 0 0 0,0 0 0 0 0,0 10 0 0 0,-2 4 0 0 0,-2 0-64 0 0,-2-7-273 0 0,0-2-138 0 0,0 0-33 0 0,1 2 694 0 0,0 0 1 0 0,0 0-1 0 0,0 1 0 0 0,0-1 1 0 0,0 0-1 0 0,0 0 0 0 0,1 1-186 0 0,23-1 80 0 0,-15 1-80 0 0,0 1 0 0 0,-3 1-64 0 0,-6-4-273 0 0,-1-1-138 0 0,0 0-33 0 0,0 0 65 0 0,0 0 154 0 0,0 0-452 0 0,0 0-230 0 0,0 0-815 0 0,2 1-3258 0 0,7 4-1394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59 126 11975 0 0,'0'0'267'0'0,"0"0"42"0"0,0 0 17 0 0,0 0-28 0 0,-2 0-196 0 0,-46-12 1852 0 0,47 12-1442 0 0,1 0 0 0 0,0 0 0 0 0,-2 0-69 0 0,-4-2-222 0 0,12-7 654 0 0,0 5-778 0 0,0 0 0 0 0,0 0-1 0 0,0 1 1 0 0,0 0 0 0 0,0 0 0 0 0,1 0 0 0 0,0 0 0 0 0,-1 1 0 0 0,1 0-1 0 0,0 1 1 0 0,4-1-97 0 0,16-5 52 0 0,49-11-52 0 0,0 2 0 0 0,1 4 0 0 0,62-1 0 0 0,-114 11 0 0 0,1 1 0 0 0,-1 2 0 0 0,1 0 0 0 0,-1 2 0 0 0,23 5 0 0 0,-45-7 0 0 0,-1-1 0 0 0,1 1 0 0 0,0 0 0 0 0,-1 0 0 0 0,1 0 0 0 0,-1 1 0 0 0,0-1 0 0 0,1 0 0 0 0,0 2 0 0 0,2 5 0 0 0,-5-6 0 0 0,0 0 0 0 0,0-1 0 0 0,-1 1 0 0 0,1 0 0 0 0,-1-1 0 0 0,1 1 0 0 0,-1 0 0 0 0,0-1 0 0 0,1 1 0 0 0,-1-1 0 0 0,0 1 0 0 0,0-1 0 0 0,0 0 0 0 0,0 1 0 0 0,0-1 0 0 0,-1 0 0 0 0,1 0 0 0 0,0 0 0 0 0,-1 1 0 0 0,-28 20 0 0 0,29-21 0 0 0,-29 17 0 0 0,-1-1 0 0 0,0-1 0 0 0,-12 2 0 0 0,-99 34 0 0 0,114-42 0 0 0,-8 2 0 0 0,0 2 0 0 0,-28 16 0 0 0,49-20 0 0 0,-8 3 0 0 0,19-10 0 0 0,9 1 0 0 0,8 0 0 0 0,2-3 0 0 0,-1 0 0 0 0,0-1 0 0 0,0 0 0 0 0,0-1 0 0 0,11-2 0 0 0,24-2 0 0 0,-45 5 0 0 0,31-1 0 0 0,14 2 0 0 0,-39 0 0 0 0,0 0 0 0 0,-1 0 0 0 0,1 1 0 0 0,0 0 0 0 0,-1 1 0 0 0,1 0 0 0 0,2 2 0 0 0,-6-2 0 0 0,0 1 0 0 0,-1-1 0 0 0,1 1 0 0 0,-1 0 0 0 0,0 1 0 0 0,0-1 0 0 0,-1 1 0 0 0,1 0 0 0 0,-1 0 0 0 0,0 0 0 0 0,0 1 0 0 0,-1-1 0 0 0,0 1 0 0 0,0 0 0 0 0,0 0 0 0 0,-1 0 0 0 0,2 4 0 0 0,-1 1 0 0 0,0-1 0 0 0,-1 1 0 0 0,0-1 0 0 0,-1 1 0 0 0,0 0 0 0 0,-1 0 0 0 0,0 0 0 0 0,0 0 0 0 0,-1 0 0 0 0,-2 3 0 0 0,1-1-5 0 0,0 0-1 0 0,-2 0 1 0 0,0-1-1 0 0,0 1 0 0 0,-1-1 1 0 0,-1 0-1 0 0,0 0 6 0 0,4-7 27 0 0,-1-1 0 0 0,0 1 0 0 0,-1-1-1 0 0,1 0 1 0 0,-1 0 0 0 0,0 0 0 0 0,0-1-1 0 0,0 1 1 0 0,0-1 0 0 0,0 0 0 0 0,-1 0-1 0 0,0 0 1 0 0,1-1 0 0 0,-1 0 0 0 0,0 0-1 0 0,0 0 1 0 0,0 0 0 0 0,-4 0-27 0 0,-14 2 347 0 0,0-1 0 0 0,0-1 1 0 0,0-1-1 0 0,-1-1 0 0 0,-15-2-347 0 0,-31-6-228 0 0,-15-6 228 0 0,-15-2 97 0 0,87 15-135 0 0,7 0-1540 0 0,15 1-58 0 0,24-3-1361 0 0,-11 3 1462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66 259 6447 0 0,'0'0'142'0'0,"0"0"22"0"0,2 1 13 0 0,15 2 9 0 0,-11-2-166 0 0,0 0-1 0 0,-1 0 1 0 0,1 0-1 0 0,5 3-19 0 0,-9-4 381 0 0,-2 0 110 0 0,0 0 18 0 0,-1 2 3 0 0,-6 12 523 0 0,5-10-780 0 0,1 0 0 0 0,-1-1 0 0 0,0 1 0 0 0,-1-1-1 0 0,1 1 1 0 0,0-1 0 0 0,-1 0 0 0 0,0 0 0 0 0,0 0 0 0 0,-2 1-255 0 0,-13 15 2491 0 0,0 6-1395 0 0,17-24-1040 0 0,0 1 26 0 0,-1 1-1 0 0,1-1 1 0 0,0 1 0 0 0,0 0-1 0 0,0 0 1 0 0,0-1-1 0 0,0 1 1 0 0,1 0 0 0 0,-1 0-1 0 0,1 0 1 0 0,0 0 0 0 0,0 0-1 0 0,0 1-81 0 0,2 42 72 0 0,-2-45 299 0 0,-1 0-278 0 0,1-1 1 0 0,0 1-1 0 0,-1-1 1 0 0,1 1-1 0 0,-1-1 1 0 0,1 0-1 0 0,-1 1 1 0 0,1-1-1 0 0,-1 0 1 0 0,1 1-1 0 0,-1-1 1 0 0,1 0-1 0 0,-1 0 1 0 0,1 0-1 0 0,-1 1 1 0 0,1-1-1 0 0,-1 0-93 0 0,0 0 1 0 0,1 0-1 0 0,-1 0 1 0 0,0 0-1 0 0,0-1 1 0 0,1 1-1 0 0,-1 0 1 0 0,0 0-1 0 0,1 0 0 0 0,-1-1 1 0 0,0 1-1 0 0,1 0 1 0 0,-1-1-1 0 0,0 1 1 0 0,1 0-1 0 0,-1-1 1 0 0,1 1-1 0 0,-1-1 1 0 0,1 1-1 0 0,-1-1 1 0 0,1 0-1 0 0,-1 1 1 0 0,1-1-1 0 0,-1 1 1 0 0,1-1-1 0 0,0 0 0 0 0,-1 1 1 0 0,1-1-1 0 0,0 0 1 0 0,-1 1-1 0 0,1-1 1 0 0,0 0-1 0 0,-1-1 1 0 0,-1-4 155 0 0,0 0 0 0 0,0 0-1 0 0,0 0 1 0 0,1 0 0 0 0,-1 0-1 0 0,1 0 1 0 0,1 0 0 0 0,-1 0 0 0 0,1-1-1 0 0,1 1 1 0 0,-1 0 0 0 0,1 0-1 0 0,0-1-155 0 0,2-8 6 0 0,0 0 0 0 0,1 0 0 0 0,1 0 0 0 0,5-9-6 0 0,-5 13 0 0 0,1 0 0 0 0,0 0 0 0 0,1 1 0 0 0,0 0 0 0 0,1 0 0 0 0,0 0 0 0 0,1 1 0 0 0,-1 1 0 0 0,2-1 0 0 0,-1 1 0 0 0,1 1 0 0 0,1 0 0 0 0,15-10 0 0 0,1 2 0 0 0,0 0 0 0 0,1 2 0 0 0,7-1 0 0 0,26-12 0 0 0,-28 11 0 0 0,1 2 0 0 0,0 1 0 0 0,11-2 0 0 0,-30 12-4 0 0,-12 4-23 0 0,-2-1-6 0 0,0 0-304 0 0,-1-1-138 0 0,-1 3-1295 0 0,-1 10-5056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 13823 0 0,'0'0'630'0'0,"-1"0"-13"0"0,-9-2-364 0 0,-1 0-1 0 0,1 1 1 0 0,0 1 0 0 0,0 0 0 0 0,-11 1-253 0 0,16-1 94 0 0,-1 1 1 0 0,0 0 0 0 0,1 1-1 0 0,-1-1 1 0 0,1 1 0 0 0,0 0-1 0 0,-1 1 1 0 0,1-1 0 0 0,0 1 0 0 0,0 0-1 0 0,-3 2-94 0 0,-6 6 0 0 0,1 1 0 0 0,0 0 0 0 0,1 0 0 0 0,1 2 0 0 0,-9 11 0 0 0,13-14 0 0 0,0 0 0 0 0,0 1 0 0 0,1 0 0 0 0,1 0 0 0 0,0 0 0 0 0,1 1 0 0 0,-3 12 0 0 0,6-20 81 0 0,0 0 0 0 0,1-1 0 0 0,-1 1-1 0 0,1 0 1 0 0,0-1 0 0 0,0 1 0 0 0,0 0 0 0 0,1-1-1 0 0,0 1 1 0 0,-1 0 0 0 0,2-1 0 0 0,-1 1 0 0 0,1-1-1 0 0,-1 1 1 0 0,1-1 0 0 0,0 0 0 0 0,1 0 0 0 0,-1 0-1 0 0,1 0 1 0 0,0 1-81 0 0,1-1 125 0 0,0 0 0 0 0,0 1 0 0 0,1-1-1 0 0,0-1 1 0 0,0 1 0 0 0,0-1 0 0 0,0 0 0 0 0,0 0-1 0 0,1 0 1 0 0,-1-1 0 0 0,1 1 0 0 0,0-2 0 0 0,-1 1-1 0 0,1 0 1 0 0,3-1-125 0 0,-4 0 17 0 0,0 0 0 0 0,0 0 0 0 0,0-1 0 0 0,0 0 0 0 0,0 0 0 0 0,0 0-1 0 0,0-1 1 0 0,0 1 0 0 0,0-1 0 0 0,0 0 0 0 0,0-1 0 0 0,-1 1 0 0 0,1-1 0 0 0,0 0 0 0 0,-1 0-1 0 0,1 0 1 0 0,-1-1 0 0 0,1 0 0 0 0,-1 0 0 0 0,0 0 0 0 0,0 0 0 0 0,-1 0 0 0 0,1-1 0 0 0,-1 0-1 0 0,0 0 1 0 0,1 0 0 0 0,-2 0 0 0 0,1 0 0 0 0,0-1 0 0 0,-1 1 0 0 0,0-1 0 0 0,0 1-1 0 0,0-1 1 0 0,-1 0 0 0 0,0 0 0 0 0,1-3-17 0 0,1-8-67 0 0,-1 0-1 0 0,0 0 1 0 0,-1 0 0 0 0,-1 0-1 0 0,0 0 1 0 0,-2 0-1 0 0,1 0 1 0 0,-2 0 0 0 0,0 0-1 0 0,-1 1 1 0 0,-1-1 0 0 0,0 1-1 0 0,-2-3 68 0 0,4 12-787 0 0,-4-12 196 0 0,7 18 128 0 0,-1-1-1 0 0,1 1 0 0 0,0-1 0 0 0,-1 1 0 0 0,1-1 0 0 0,0 1 0 0 0,-1 0 0 0 0,1-1 0 0 0,-1 1 1 0 0,1 0-1 0 0,-1-1 0 0 0,1 1 0 0 0,-1 0 0 0 0,1 0 0 0 0,-1-1 0 0 0,1 1 0 0 0,-1 0 0 0 0,1 0 464 0 0,0 0-4724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11975 0 0,'0'0'547'0'0,"0"0"-11"0"0,-1 1-344 0 0,-8 3 136 0 0,0 0 0 0 0,0 0 0 0 0,1 1 0 0 0,-1 0 0 0 0,1 1 0 0 0,0 0 0 0 0,1 0 0 0 0,0 1 0 0 0,0-1 1 0 0,0 2-1 0 0,1-1 0 0 0,-5 7-328 0 0,7-7 159 0 0,-1 1 1 0 0,1-1 0 0 0,1 1 0 0 0,-1 0-1 0 0,1 0 1 0 0,1 1 0 0 0,0-1 0 0 0,0 0-1 0 0,0 1 1 0 0,1-1 0 0 0,0 1 0 0 0,1-1-1 0 0,0 1 1 0 0,1 7-160 0 0,0-6-1 0 0,0 0-1 0 0,1 0 0 0 0,1 0 1 0 0,-1-1-1 0 0,5 10 2 0 0,-6-16 66 0 0,0 0 0 0 0,0-1 0 0 0,0 1-1 0 0,1-1 1 0 0,-1 1 0 0 0,1-1 0 0 0,0 1 0 0 0,0-1-1 0 0,0 0 1 0 0,0 0 0 0 0,0 0 0 0 0,0 0 0 0 0,0 0 0 0 0,1 0-1 0 0,-1 0 1 0 0,1-1 0 0 0,-1 0 0 0 0,1 1 0 0 0,0-1 0 0 0,0 0-1 0 0,-1 0 1 0 0,2 0-66 0 0,4 0 44 0 0,-1 0 0 0 0,1-1 0 0 0,0 0 1 0 0,0 0-1 0 0,-1-1 0 0 0,1 0 0 0 0,-1 0 0 0 0,1-1 0 0 0,-1 0 0 0 0,1 0 0 0 0,-1 0 0 0 0,0-1 0 0 0,0-1 0 0 0,0 1 1 0 0,5-4-46 0 0,-1-1-4 0 0,-1 1-1 0 0,1-1 0 0 0,-2-1 0 0 0,1 0 0 0 0,-1 0 0 0 0,-1-1 0 0 0,0 0 0 0 0,0 0 0 0 0,0-3 6 0 0,-4 6 0 0 0,0-1 0 0 0,-1 1 0 0 0,0-1 0 0 0,1-2 0 0 0,8-20 0 0 0,-7 15 36 0 0,-5 11-197 0 0,1 1 0 0 0,0-1 0 0 0,1 0 0 0 0,-1 1 0 0 0,1-1 0 0 0,-1 1 0 0 0,1 0 0 0 0,1-2 161 0 0,0 1-583 0 0,0 1 0 0 0,0-1 0 0 0,0 1 0 0 0,0 0 0 0 0,0 0-1 0 0,1 0 1 0 0,0 0 583 0 0,15-14-3474 0 0,-4 4 1938 0 0,8 1 0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32 10135 0 0,'0'10'213'0'0,"1"0"-1"0"0,-2 0 1 0 0,1 0 0 0 0,-2 0-1 0 0,1 0 1 0 0,-1 0-1 0 0,-1-1 1 0 0,1 1-1 0 0,-3 4-212 0 0,-7 13 1960 0 0,0-1 0 0 0,-11 15-1960 0 0,5-10 1390 0 0,3-9-1301 0 0,14-21 282 0 0,1-1 117 0 0,0 0 21 0 0,0 0-66 0 0,6-11-278 0 0,4-4-165 0 0,1 1 0 0 0,0-1 0 0 0,11-9 0 0 0,-5 5 0 0 0,7-8 0 0 0,-5 3 0 0 0,2 2 0 0 0,0 0 0 0 0,1 1 0 0 0,23-15 0 0 0,-37 30 0 0 0,0 1 0 0 0,1 0 0 0 0,0 1 0 0 0,3-2 0 0 0,-8 5 0 0 0,-1-1 0 0 0,0 1 0 0 0,0 1 0 0 0,1-1 0 0 0,-1 0 0 0 0,0 1 0 0 0,1 0 0 0 0,-1 0 0 0 0,1 0 0 0 0,-1 0 0 0 0,0 0 0 0 0,1 1 0 0 0,-1-1 0 0 0,1 1 0 0 0,-2 0 2 0 0,6 1-4 0 0,-1 1 0 0 0,1 0 0 0 0,-1 0 0 0 0,3 2 2 0 0,-7-4 6 0 0,-1 1 1 0 0,1 0-1 0 0,0 0 1 0 0,-1 1-1 0 0,0-1 1 0 0,1 1 0 0 0,-1-1-1 0 0,0 1 1 0 0,0-1-1 0 0,0 1 1 0 0,-1 0-1 0 0,1 0-6 0 0,1 4 164 0 0,0-1-1 0 0,0 1 0 0 0,-1-1 1 0 0,0 1-1 0 0,0 0 0 0 0,-1 0 1 0 0,0 0-1 0 0,0 0 0 0 0,-1 0 1 0 0,1 0-1 0 0,-2 0 0 0 0,1 1-163 0 0,0 21 17 0 0,1-19-17 0 0,-2 0 0 0 0,1 0-1 0 0,-2 7 1 0 0,1-7-178 0 0,0-1 0 0 0,0 0-1 0 0,1 0 1 0 0,1 1 0 0 0,-1-1 0 0 0,1 0-1 0 0,1 0 1 0 0,0 0 0 0 0,0 0 0 0 0,1 1 178 0 0,-1-7-1011 0 0,2 4-12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114 460 13823 0 0,'0'0'630'0'0,"0"0"-13"0"0,0 0-320 0 0,0 0 105 0 0,0 0 87 0 0,0 0 20 0 0,0 0 3 0 0,0 0 0 0 0,-1-1 0 0 0,-3-3-211 0 0,0 0 1 0 0,0 1-1 0 0,0 0 0 0 0,0 0 0 0 0,-1 0 1 0 0,1 0-1 0 0,-1 1 0 0 0,-5-3-301 0 0,-21-12 742 0 0,28 14-741 0 0,0 1 0 0 0,0-1 0 0 0,0 0 0 0 0,1 0 0 0 0,-1 0 0 0 0,1 0 0 0 0,0 0 0 0 0,0-1 0 0 0,0 1 0 0 0,0 0 0 0 0,0-1 0 0 0,1 0 0 0 0,-1 0 1 0 0,1 1-1 0 0,0-1 0 0 0,1 0 0 0 0,-2-4-1 0 0,1-5-1 0 0,1 1 1 0 0,0-1 0 0 0,1 0-1 0 0,2-12 1 0 0,-1 14-99 0 0,0 0-1 0 0,1 0 0 0 0,0 0 1 0 0,1 0-1 0 0,1 1 1 0 0,0-1-1 0 0,0 1 0 0 0,1 0 1 0 0,0 1-1 0 0,2-3 100 0 0,6-6-249 0 0,1 0 0 0 0,0 1 0 0 0,1 1 0 0 0,13-9 249 0 0,-19 16-8 0 0,0 1 0 0 0,0 1 0 0 0,1 0 0 0 0,0 1 0 0 0,1 0 0 0 0,8-3 8 0 0,-17 7-1 0 0,1 1 0 0 0,-1 0 0 0 0,1 0 0 0 0,-1 0 0 0 0,1 0 0 0 0,-1 0 0 0 0,1 1 1 0 0,0 0-1 0 0,-1 0 0 0 0,1 0 0 0 0,0 0 0 0 0,-1 0 0 0 0,1 1 0 0 0,0-1 0 0 0,-1 1 0 0 0,1 0 0 0 0,-1 1 0 0 0,1-1 0 0 0,-1 0 0 0 0,0 1 0 0 0,1 0 0 0 0,-1 0 0 0 0,0 0 0 0 0,0 0 0 0 0,1 1 1 0 0,-1 0 1 0 0,1 0 0 0 0,-1 0 0 0 0,0 1 0 0 0,0-1 0 0 0,0 1 0 0 0,0-1 0 0 0,-1 1 0 0 0,1 0 0 0 0,-1 0 0 0 0,0 1 0 0 0,-1-1 0 0 0,1 0 0 0 0,0 0 0 0 0,-1 1 0 0 0,0-1 0 0 0,0 2-1 0 0,-1-4 4 0 0,2 9 59 0 0,0 1-1 0 0,-1-1 1 0 0,0 0 0 0 0,-1 1-1 0 0,0-1 1 0 0,-1 0 0 0 0,-1 3-63 0 0,-4 16 1435 0 0,-7 18-1435 0 0,10-38 29 0 0,-1 0-1 0 0,0-1 0 0 0,0 0 1 0 0,-1 0-1 0 0,-1 0 0 0 0,-4 6-28 0 0,6-11-29 0 0,0 0-1 0 0,0 0 0 0 0,0-1 1 0 0,0 0-1 0 0,-1 0 0 0 0,1 0 1 0 0,-1 0-1 0 0,0-1 1 0 0,0 0-1 0 0,-2 1 30 0 0,-14 5-1600 0 0,-19 4 1600 0 0,28-9-360 0 0,-15 4-1899 0 0,-16 3 2259 0 0,34-9-1297 0 0,0 0-1 0 0,0-1 0 0 0,0 1 1 0 0,-1-2 1297 0 0,-3 0-2047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11975 0 0,'0'0'267'0'0,"0"0"42"0"0,0 0 17 0 0,0 0-28 0 0,1 1-196 0 0,1 4-17 0 0,-1 0 1 0 0,0 0-1 0 0,0 0 1 0 0,0-1-1 0 0,-1 1 1 0 0,1 0-1 0 0,-1 0 1 0 0,0 2-86 0 0,1 17 758 0 0,-1-16-514 0 0,-1-1 0 0 0,1 1-1 0 0,-1 0 1 0 0,0 0-1 0 0,-1-1 1 0 0,-2 8-244 0 0,-2 14 586 0 0,1-5-484 0 0,0 1-1 0 0,-1-2 0 0 0,-2 1 1 0 0,0-1-1 0 0,-2 0 0 0 0,-2 3-101 0 0,-21 44 317 0 0,12-24 806 0 0,-24 38-1123 0 0,-7-8 608 0 0,-47 53-608 0 0,34-55 0 0 0,56-64 0 0 0,0-3 237 0 0,0 0-1024 0 0,6-3-4007 0 0,3-4-1254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10135 0 0,'12'-23'212'0'0,"-4"6"69"0"0,0 2 1 0 0,2-1-1 0 0,9-13-281 0 0,-9 18 20 0 0,-1-2 115 0 0,1 2 1 0 0,0-1 0 0 0,0 2 0 0 0,1-1-1 0 0,1 1 1 0 0,0 1 0 0 0,10-6-136 0 0,63-38 1956 0 0,-77 49-1647 0 0,0 1 0 0 0,0 0 0 0 0,0 0 0 0 0,0 0 0 0 0,0 1 0 0 0,1 0 0 0 0,-1 1 0 0 0,6-1-309 0 0,1 0 425 0 0,-5 1-371 0 0,0 0 0 0 0,0 0 1 0 0,-1 1-1 0 0,1 0 0 0 0,0 1 0 0 0,9 1-54 0 0,-13-1 81 0 0,-1 0-1 0 0,0 1 1 0 0,1 0-1 0 0,-1 0 1 0 0,0 0-1 0 0,0 0 0 0 0,0 1 1 0 0,-1 0-1 0 0,1 0 1 0 0,0 0-1 0 0,-1 0 1 0 0,3 4-81 0 0,11 10 621 0 0,14 14-142 0 0,-30-28-477 0 0,1 0 0 0 0,-1 1-1 0 0,0-1 1 0 0,0 0 0 0 0,0 1 0 0 0,-1-1 0 0 0,1 1 0 0 0,-1-1-1 0 0,0 1 1 0 0,0 0-2 0 0,3 14 437 0 0,0 1 0 0 0,-2-1-1 0 0,0 1 1 0 0,-2 5-437 0 0,0-16 27 0 0,-1 0 1 0 0,0 0-1 0 0,0 0 1 0 0,-1-1-1 0 0,0 1 0 0 0,0 0 1 0 0,-1-1-1 0 0,0 0 0 0 0,0 0 1 0 0,-1 0-1 0 0,-2 5-27 0 0,-10 13 0 0 0,-1 0 0 0 0,-18 19 0 0 0,29-36 0 0 0,-2-1 0 0 0,1 0 0 0 0,-1 0 0 0 0,0-1 0 0 0,0 0 0 0 0,-1 0 0 0 0,0-1 0 0 0,0 0 0 0 0,0 0 0 0 0,-5 0 0 0 0,-6 2 0 0 0,0-1 0 0 0,-1-1 0 0 0,1-1 0 0 0,-1-1 0 0 0,0 0 0 0 0,0-2 0 0 0,-6 0 0 0 0,-2-1-37 0 0,11 1-173 0 0,0-1 0 0 0,-1-1 1 0 0,2-1-1 0 0,-6-1 210 0 0,13 0-1296 0 0,1-3-3504 0 0,3 0-1444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0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13823 0 0,'0'0'315'0'0,"0"0"45"0"0,0 0 21 0 0,0 0-49 0 0,0 0-149 0 0,0 0 194 0 0,0 0 110 0 0,0 0 22 0 0,0 0 3 0 0,0 0 0 0 0,0 1 0 0 0,-1 4-371 0 0,0 0 0 0 0,-1 0 0 0 0,1-1 0 0 0,-1 1 0 0 0,0 0 0 0 0,0-1 0 0 0,0 1 0 0 0,-1 0-141 0 0,-10 22-8 0 0,5 1 8 0 0,1 0 0 0 0,2 1 0 0 0,1 0 0 0 0,0 7 0 0 0,3-28-8 0 0,1 1 1 0 0,0-1-1 0 0,1 0 0 0 0,0 1 0 0 0,0 2 8 0 0,0-8 35 0 0,0 1-1 0 0,0-1 1 0 0,0 0-1 0 0,0 0 0 0 0,0 0 1 0 0,0 0-1 0 0,1 0 1 0 0,0 0-1 0 0,-1 0 0 0 0,1 0 1 0 0,0 0-1 0 0,1-1 0 0 0,-1 1 1 0 0,2 1-35 0 0,-2-3 87 0 0,0 0 0 0 0,0 0 1 0 0,0 0-1 0 0,0-1 0 0 0,0 1 0 0 0,0-1 1 0 0,0 1-1 0 0,0-1 0 0 0,0 1 0 0 0,0-1 1 0 0,0 0-1 0 0,1 0 0 0 0,-1 0 0 0 0,0 0 1 0 0,0-1-1 0 0,0 1 0 0 0,2-1-87 0 0,38-11 901 0 0,-36 10-752 0 0,10-5 86 0 0,1 0 0 0 0,-1-1-1 0 0,0-1 1 0 0,0 0 0 0 0,10-10-235 0 0,15-12-54 0 0,13-17 54 0 0,-47 43-444 0 0,-2-1 0 0 0,1-1 0 0 0,0 1 0 0 0,-1-1 0 0 0,2-4 444 0 0,-2 2-1354 0 0,0 0 0 0 0,-1-1 0 0 0,0 1 0 0 0,-1-1 0 0 0,0 0 0 0 0,2-9 1354 0 0,-2 6-1536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1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13823 0 0,'0'9'1247'0'0,"0"-5"-1215"0"0,0 0 0 0 0,0 1 1 0 0,-1-1-1 0 0,1 0 0 0 0,-1 0 0 0 0,0 0 0 0 0,0 1 0 0 0,-1-1 1 0 0,-1 3-33 0 0,-20 38 439 0 0,14-27 20 0 0,-84 145 2098 0 0,15-29-1902 0 0,-1 2-702 0 0,-89 158 2031 0 0,162-284-2439 0 0,0-1-1 0 0,1 0 1 0 0,0 1-1 0 0,1 0 1 0 0,0 0 0 0 0,0 1-1 0 0,-1 6 456 0 0,5-17-25 0 0,0 0-1 0 0,0 0 1 0 0,0 0 0 0 0,0 0-1 0 0,0 0 1 0 0,0 0-1 0 0,0 1 1 0 0,0-1 0 0 0,0 0-1 0 0,0 0 1 0 0,0 0-1 0 0,0 0 1 0 0,0 0 0 0 0,0 0-1 0 0,0 0 1 0 0,0 0-1 0 0,0 1 1 0 0,0-1 0 0 0,0 0-1 0 0,0 0 1 0 0,0 0-1 0 0,0 0 1 0 0,0 0 0 0 0,1 0-1 0 0,-1 0 1 0 0,0 0-1 0 0,0 0 1 0 0,0 0 0 0 0,0 0-1 0 0,0 0 1 0 0,0 0-1 0 0,0 1 1 0 0,0-1 0 0 0,0 0-1 0 0,0 0 1 0 0,1 0-1 0 0,-1 0 1 0 0,0 0 0 0 0,0 0-1 0 0,0 0 1 0 0,0 0-1 0 0,0 0 1 0 0,0 0 0 0 0,0 0-1 0 0,0 0 1 0 0,0 0-1 0 0,1 0 1 0 0,-1 0 0 0 0,0 0-1 0 0,0 0 1 0 0,0 0-1 0 0,0 0 1 0 0,0-1 0 0 0,0 1-1 0 0,0 0 1 0 0,0 0-1 0 0,0 0 1 0 0,1 0 25 0 0,18 1-1524 0 0,4-4-11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1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10135 0 0,'0'0'464'0'0,"0"-2"-9"0"0,1-1-435 0 0,-1 0 0 0 0,1 0 0 0 0,-1 0 0 0 0,1 0 0 0 0,0 0 0 0 0,0 0 0 0 0,1 0 0 0 0,-1 0 0 0 0,1 0 0 0 0,0-1-20 0 0,23-30 432 0 0,-15 20 44 0 0,-4 6-428 0 0,59-83 3069 0 0,30-28-3117 0 0,-82 105 314 0 0,0 1 0 0 0,1 0 0 0 0,0 1-1 0 0,1 0 1 0 0,0 1 0 0 0,2 0-314 0 0,-16 10 5 0 0,1 0 0 0 0,0 0 1 0 0,0 0-1 0 0,0 0 0 0 0,0 1 1 0 0,0-1-1 0 0,0 0 0 0 0,0 1 1 0 0,0 0-1 0 0,0-1 0 0 0,0 1 0 0 0,0 0 1 0 0,0 0-1 0 0,1 0 0 0 0,-1 0 1 0 0,0 1-1 0 0,0-1 0 0 0,0 0 0 0 0,0 1 1 0 0,0 0-1 0 0,0-1 0 0 0,0 1 1 0 0,0 0-1 0 0,0 0 0 0 0,0 0 0 0 0,-1 0 1 0 0,1 0-1 0 0,0 1 0 0 0,-1-1 1 0 0,2 2-6 0 0,1 1 0 0 0,0 1 1 0 0,0-1 0 0 0,0 1-1 0 0,-1 0 1 0 0,0 0 0 0 0,0 1-1 0 0,0-1 1 0 0,-1 1 0 0 0,0-1-1 0 0,1 3 0 0 0,1 4 0 0 0,1 0 0 0 0,1 0 0 0 0,0-1 0 0 0,0 0 0 0 0,1 0 0 0 0,8 9 0 0 0,12 13 0 0 0,14 11 0 0 0,-27-29 0 0 0,30 24 1440 0 0,-42-37-997 0 0,-9 10 165 0 0,6-9-500 0 0,-2-1 0 0 0,1 0 0 0 0,0 1 0 0 0,0-1 0 0 0,-1 0 0 0 0,1 0 0 0 0,-1-1 1 0 0,0 1-1 0 0,1 0 0 0 0,-1-1 0 0 0,0 0 0 0 0,-3 2-108 0 0,-42 11 350 0 0,22-8-392 0 0,-18 10-419 0 0,0 1 0 0 0,1 2-1 0 0,-33 21 462 0 0,59-32-1901 0 0,0 0-1 0 0,-8 2 1902 0 0,5-3-2470 0 0,9-3 423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1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46 6447 0 0,'1'-1'29'0'0,"-1"1"1"0"0,0 0-1 0 0,1 0 0 0 0,-1-1 0 0 0,0 1 0 0 0,0 0 0 0 0,1-1 0 0 0,-1 1 0 0 0,0 0 0 0 0,0-1 0 0 0,1 1 0 0 0,-1-1 1 0 0,0 1-1 0 0,0 0 0 0 0,0-1 0 0 0,0 1 0 0 0,0-1 0 0 0,0 1 0 0 0,0 0 0 0 0,0-1 0 0 0,0 1 0 0 0,0-1-29 0 0,0 1 8 0 0,-1-1-1 0 0,0 0 0 0 0,0 0 1 0 0,0 0-1 0 0,1 0 0 0 0,-1 0 0 0 0,0 1 1 0 0,1-1-1 0 0,-1 0 0 0 0,1 0 0 0 0,-1-1 1 0 0,1 1-1 0 0,-1 0 0 0 0,1 0 1 0 0,0 0-1 0 0,0 0 0 0 0,-1 0 0 0 0,1 0 1 0 0,0 0-1 0 0,0-1 0 0 0,0 1 1 0 0,0 0-1 0 0,0 0 0 0 0,1-1-7 0 0,-1 1 736 0 0,1 0 936 0 0,5-6-507 0 0,-6 7-1074 0 0,0 0-1 0 0,0 0 1 0 0,0 0 0 0 0,0 0 0 0 0,0 0 0 0 0,0 0 0 0 0,0 0 0 0 0,0 0 0 0 0,0-1 0 0 0,0 1 0 0 0,0 0-1 0 0,0 0 1 0 0,1 0 0 0 0,-1 0 0 0 0,0 0 0 0 0,0 0 0 0 0,0 0 0 0 0,0 0 0 0 0,0 0 0 0 0,0 0 0 0 0,0 0 0 0 0,0 0-1 0 0,1 0 1 0 0,-1 0 0 0 0,0-1 0 0 0,0 1 0 0 0,0 0 0 0 0,0 0 0 0 0,0 0 0 0 0,0 0 0 0 0,0 0 0 0 0,1 0 0 0 0,-1 0-1 0 0,0 0 1 0 0,0 1 0 0 0,0-1 0 0 0,0 0 0 0 0,0 0 0 0 0,0 0 0 0 0,0 0 0 0 0,1 0 0 0 0,-1 0 0 0 0,0 0 0 0 0,0 0-1 0 0,0 0 1 0 0,0 0 0 0 0,0 0-91 0 0,2 7 345 0 0,-1 0 0 0 0,1 0-1 0 0,-2 0 1 0 0,1 0 0 0 0,-1 0 0 0 0,0 0-1 0 0,0 0 1 0 0,-1 0 0 0 0,0 0-1 0 0,0 0 1 0 0,-1 0 0 0 0,-1 4-345 0 0,-7 16 54 0 0,0 1 1 0 0,-8 12-55 0 0,1-2 70 0 0,-20 56-70 0 0,4 1 0 0 0,-19 97 0 0 0,50-181-44 0 0,0 0-1 0 0,0 0 1 0 0,1 9 44 0 0,1-19-696 0 0,9-2-1268 0 0,5-3 941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1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81 11975 0 0,'0'0'267'0'0,"-11"-12"666"0"0,8 8-746 0 0,0 1 0 0 0,0 0 0 0 0,0-1 0 0 0,0 0-1 0 0,0 0 1 0 0,1 0 0 0 0,-2-3-187 0 0,3 5 174 0 0,1 1 0 0 0,-1-1 0 0 0,1 1 0 0 0,0-1 1 0 0,-1 1-1 0 0,1 0 0 0 0,0-1 0 0 0,0 1 0 0 0,0-1 0 0 0,0 1 0 0 0,0-1 0 0 0,0 1 1 0 0,0-1-1 0 0,1 1 0 0 0,-1-1 0 0 0,1 1 0 0 0,-1-1 0 0 0,1 1 0 0 0,0-1-174 0 0,-1 1 512 0 0,0 1 0 0 0,1-1-69 0 0,-1 1-440 0 0,0 0-1 0 0,0 0 1 0 0,0 0 0 0 0,-1 0 0 0 0,1 0-1 0 0,0 0 1 0 0,0 0 0 0 0,0 0 0 0 0,0 0-1 0 0,0 0 1 0 0,0 0 0 0 0,0 0 0 0 0,0 0-1 0 0,0 0 1 0 0,0 0 0 0 0,-1 0 0 0 0,1 0-1 0 0,0 0 1 0 0,0 0 0 0 0,0 0 0 0 0,0 0 0 0 0,0 0-1 0 0,0 0 1 0 0,0 0 0 0 0,0 0 0 0 0,0 0-1 0 0,-1 0 1 0 0,1 0 0 0 0,0 0 0 0 0,0 0-1 0 0,0 0 1 0 0,0 0 0 0 0,0-1 0 0 0,0 1-1 0 0,0 0 1 0 0,0 0 0 0 0,0 0 0 0 0,0 0-1 0 0,0 0 1 0 0,0 0 0 0 0,0 0 0 0 0,0 0-1 0 0,0 0 1 0 0,0 0 0 0 0,0 0 0 0 0,-1-1-1 0 0,1 1 1 0 0,0 0 0 0 0,0 0 0 0 0,0 0-1 0 0,0 0 1 0 0,0 0 0 0 0,0 0 0 0 0,0 0-1 0 0,0 0 1 0 0,0 0 0 0 0,1-1 0 0 0,-1 1-1 0 0,0 0 1 0 0,0 0 0 0 0,0 0 0 0 0,0 0-1 0 0,0 0 1 0 0,0 0-3 0 0,-7 3-11 0 0,-16 10 11 0 0,0-1 0 0 0,-1-1 0 0 0,0-2 0 0 0,0 0 0 0 0,-5 0 0 0 0,-130 29 0 0 0,113-28 0 0 0,-79 16-1826 0 0,-57 2 1826 0 0,168-28-152 0 0,0 1 0 0 0,0-2 0 0 0,0 0 0 0 0,-11-3 152 0 0,23 4-488 0 0,2 0-22 0 0,0 0-2 0 0,0 0 0 0 0,1-1 0 0 0,5-5 171 0 0,0 1-1 0 0,1 0 0 0 0,0 0 1 0 0,-1 0-1 0 0,2 1 0 0 0,-1 0 1 0 0,0 0-1 0 0,4 0 342 0 0,-10 3 451 0 0,-1 1 49 0 0,0 0-59 0 0,0 0-220 0 0,0 0 166 0 0,0 0 101 0 0,0 0 21 0 0,-8 12 34 0 0,4-8-478 0 0,-38 46 373 0 0,30-38-187 0 0,1 1-1 0 0,0 0 1 0 0,1 1-1 0 0,-2 4-250 0 0,10-14 85 0 0,1 0 0 0 0,-1-1 0 0 0,1 1 0 0 0,0 0 0 0 0,0 0 0 0 0,0 0 0 0 0,1 3-85 0 0,-1-2 13 0 0,0 8-13 0 0,4-1 72 0 0,10 4 787 0 0,-12-14-350 0 0,0-1-66 0 0,3 2-430 0 0,0-1 0 0 0,0 1 0 0 0,1-1 0 0 0,-1 0 0 0 0,0 0 1 0 0,1 0-1 0 0,-1-1 0 0 0,1 0 0 0 0,-1 0 0 0 0,1 0 0 0 0,0 0 0 0 0,2-1-13 0 0,-6 1 8 0 0,9-1-72 0 0,1-1 0 0 0,-1 1 0 0 0,0-2 0 0 0,0 1-1 0 0,6-3 65 0 0,23-2-1063 0 0,-8 2 889 0 0,-19 1 96 0 0,1 2 0 0 0,-1 0 0 0 0,1 0 0 0 0,9 2 78 0 0,-18-1-7 0 0,-1 1 0 0 0,1-1-1 0 0,0 1 1 0 0,0 0 0 0 0,-1 0 0 0 0,1 1 0 0 0,-1-1 0 0 0,1 1-1 0 0,-1 0 1 0 0,0 0 0 0 0,1 0 0 0 0,-1 0 0 0 0,0 0 0 0 0,0 1 0 0 0,-1-1-1 0 0,1 1 1 0 0,2 2 7 0 0,1 5 133 0 0,1 0 0 0 0,-1 0 0 0 0,-1 0-1 0 0,0 1 1 0 0,-1 0 0 0 0,0 0 0 0 0,0 0 0 0 0,-1 0-1 0 0,0 1 1 0 0,-1-1 0 0 0,-1 1 0 0 0,0 0 0 0 0,0-1-1 0 0,-1 1 1 0 0,-1 2-133 0 0,0-6 0 0 0,0 0 0 0 0,-1 1 0 0 0,-3 6 0 0 0,0 5 0 0 0,3-16 0 0 0,1-1 0 0 0,-1 1 0 0 0,0-1 0 0 0,0 1 0 0 0,0-1 0 0 0,0 0 0 0 0,-1 0 0 0 0,1 0 0 0 0,-1 0 0 0 0,0 0 0 0 0,0 0 0 0 0,0-1 0 0 0,0 0 0 0 0,-2 2 0 0 0,-6 3 0 0 0,0 0 0 0 0,0-1 0 0 0,-10 4 0 0 0,-18 4 0 0 0,0-2 0 0 0,0-1 0 0 0,-1-2 0 0 0,-22 1 0 0 0,49-8-175 0 0,1 0 0 0 0,-1-1 0 0 0,0-1-1 0 0,1 0 1 0 0,-12-1 175 0 0,22 0-1633 0 0,2 1-4506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1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10 13823 0 0,'0'0'315'0'0,"-5"-6"426"0"0,2 5-704 0 0,0 0 0 0 0,1 1 0 0 0,-1-1 0 0 0,0 1 0 0 0,1 0 0 0 0,-1 0 1 0 0,0 0-1 0 0,0 0 0 0 0,1 0 0 0 0,-1 1 0 0 0,0-1-37 0 0,-10 1 48 0 0,9 0 2 0 0,-1-1 1 0 0,1 1-1 0 0,-1 0 0 0 0,1 0 0 0 0,0 0 0 0 0,-1 1 1 0 0,1-1-1 0 0,0 1 0 0 0,0 0 0 0 0,0 1 0 0 0,0-1 1 0 0,0 1-1 0 0,0-1 0 0 0,1 1 0 0 0,-3 3-50 0 0,-8 7 373 0 0,1 2 0 0 0,0-1 0 0 0,-1 5-373 0 0,-6 6 168 0 0,5-7-20 0 0,1 0 0 0 0,0 1 0 0 0,2 1 0 0 0,0 1-148 0 0,8-15 57 0 0,1 1-1 0 0,0-1 1 0 0,0 1-1 0 0,1 0 1 0 0,0 0-1 0 0,0 0 1 0 0,0 0-1 0 0,1 0 1 0 0,1 0 0 0 0,-1 0-1 0 0,1 1 1 0 0,0-1-1 0 0,0 0 1 0 0,1 0-1 0 0,0 2-56 0 0,0-7 111 0 0,0 1 0 0 0,0 0 0 0 0,-1-1-1 0 0,1 1 1 0 0,1-1 0 0 0,-1 1 0 0 0,0-1 0 0 0,1 0-1 0 0,-1 0 1 0 0,1 1 0 0 0,0-1 0 0 0,0 0 0 0 0,-1 0-1 0 0,2-1 1 0 0,-1 1 0 0 0,0 0-111 0 0,2 1 81 0 0,0-1 0 0 0,0 0 0 0 0,-1 0 0 0 0,1-1 0 0 0,1 1 0 0 0,-1-1 0 0 0,0 0-1 0 0,0 0 1 0 0,4 0-81 0 0,6 1 120 0 0,0-2-1 0 0,1 0 1 0 0,-1 0-1 0 0,0-2 1 0 0,11-1-120 0 0,4-2 229 0 0,1-1 0 0 0,-2-1 1 0 0,1-2-1 0 0,-1 0 0 0 0,-1-2 1 0 0,1-1-1 0 0,-1-2-229 0 0,-21 10 0 0 0,0 1 0 0 0,0-1 0 0 0,0 0 0 0 0,-1-1 0 0 0,0 0 0 0 0,0 1 0 0 0,0-1 0 0 0,0-1 0 0 0,-1 1 0 0 0,0-1 0 0 0,0 0 0 0 0,0 0 0 0 0,-1 0 0 0 0,0 0 0 0 0,0-1 0 0 0,-1 1 0 0 0,0-1 0 0 0,0 0 0 0 0,0 0 0 0 0,-1 1 0 0 0,0-1 0 0 0,0 0 0 0 0,-1 0 0 0 0,0 0 0 0 0,0 0 0 0 0,0 0 0 0 0,-1-2 0 0 0,-1-4-241 0 0,-1 1 1 0 0,0 0-1 0 0,-1 0 0 0 0,0 0 0 0 0,0 0 0 0 0,-1 1 1 0 0,-1 0-1 0 0,0 0 0 0 0,-1 0 0 0 0,-1-1 241 0 0,7 11-93 0 0,0 0-1 0 0,0 0 1 0 0,0 0 0 0 0,-1 0-1 0 0,1 0 1 0 0,0 0-1 0 0,0 1 1 0 0,-1-1 0 0 0,1 0-1 0 0,-1 1 1 0 0,1-1-1 0 0,-1 1 1 0 0,1-1-1 0 0,-1 1 1 0 0,1 0 0 0 0,-1 0-1 0 0,1 0 1 0 0,-1-1-1 0 0,1 1 1 0 0,-1 1 0 0 0,1-1-1 0 0,-1 0 1 0 0,1 0-1 0 0,-1 1 1 0 0,1-1 0 0 0,-1 1 93 0 0,-6 1-760 0 0,1 1-1 0 0,-1 0 1 0 0,1 0 0 0 0,-4 3 760 0 0,5-3-420 0 0,-20 10-1115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 13823 0 0,'-8'-2'188'0'0,"0"1"-1"0"0,0 1 1 0 0,0-1-1 0 0,0 1 1 0 0,1 1-1 0 0,-1-1 1 0 0,0 1-1 0 0,-1 1-187 0 0,5 0 18 0 0,3-2 12 0 0,0 1 1 0 0,-1-1 0 0 0,1 0 0 0 0,0 1-1 0 0,0-1 1 0 0,0 0 0 0 0,0 0 0 0 0,-1 0-1 0 0,1 0 1 0 0,0 0 0 0 0,0 0 0 0 0,0 0-1 0 0,0 0 1 0 0,-1-1-31 0 0,12 10 996 0 0,1-3-436 0 0,1 0 0 0 0,0-1 0 0 0,1-1-1 0 0,-1 0 1 0 0,1 0 0 0 0,6 0-560 0 0,-15-3 97 0 0,51 9 769 0 0,1-3-1 0 0,-1-2 1 0 0,16-2-866 0 0,27 3 527 0 0,18 1-355 0 0,65-6-172 0 0,-71-5 46 0 0,410-25 1521 0 0,-344 12-4053 0 0,-92 10-5705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1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264 224 3223 0 0,'0'0'143'0'0,"2"-1"-3"0"0,10-8-98 0 0,-10 5 27 0 0,-1 2 59 0 0,0 0 954 0 0,-1 2 362 0 0,0 0 70 0 0,1-2-136 0 0,1-5 155 0 0,-10 7 1021 0 0,6 1-2364 0 0,0 0 1 0 0,0 0-1 0 0,0 1 0 0 0,1-1 0 0 0,-1 1 1 0 0,0-1-1 0 0,1 1 0 0 0,-1 0 1 0 0,1-1-1 0 0,-1 1 0 0 0,1 0-190 0 0,1-2 16 0 0,0 1 0 0 0,0-1 0 0 0,0 0 0 0 0,0 0 0 0 0,0 0 0 0 0,0 1 0 0 0,0-1 0 0 0,0 0 0 0 0,0 0 0 0 0,0 0 0 0 0,0 1 0 0 0,0-1 0 0 0,0 0 0 0 0,0 0 0 0 0,0 0 0 0 0,0 1 0 0 0,0-1 0 0 0,0 0 0 0 0,0 0 0 0 0,0 0 0 0 0,0 1 0 0 0,0-1 0 0 0,-1 0 0 0 0,1 0 0 0 0,0 0 0 0 0,0 0 0 0 0,0 0 0 0 0,0 1 0 0 0,-1-1-16 0 0,1 0 20 0 0,0 0 0 0 0,0 0 0 0 0,0 0 0 0 0,0 1 0 0 0,-1-1 0 0 0,1 0 0 0 0,0 0 0 0 0,0 1 0 0 0,0-1 1 0 0,0 0-1 0 0,0 0 0 0 0,0 1 0 0 0,-1-1 0 0 0,1 0 0 0 0,0 0 0 0 0,0 1 0 0 0,0-1 0 0 0,0 0 0 0 0,0 0 0 0 0,0 1 0 0 0,0-1 1 0 0,0 0-1 0 0,0 0 0 0 0,0 1 0 0 0,0-1 0 0 0,0 0 0 0 0,1 0 0 0 0,-1 1 0 0 0,0-1 0 0 0,0 0 0 0 0,0 0 0 0 0,0 1 1 0 0,0-1-1 0 0,0 0 0 0 0,1 0 0 0 0,-1 1 0 0 0,0-1-20 0 0,2 2 34 0 0,-1 0 1 0 0,1-1 0 0 0,0 1-1 0 0,0 0 1 0 0,0-1-1 0 0,0 0 1 0 0,0 1-1 0 0,0-1 1 0 0,0 0-1 0 0,1 0 1 0 0,-1 0-1 0 0,0 0 1 0 0,1 0-1 0 0,-1-1 1 0 0,0 1-1 0 0,1-1 1 0 0,-1 1 0 0 0,1-1-1 0 0,-1 0 1 0 0,1 0-1 0 0,1 0-34 0 0,9-1 216 0 0,0-1 0 0 0,0 0 0 0 0,11-3-216 0 0,-5 0 196 0 0,63-14 588 0 0,-2-4 0 0 0,0-4 0 0 0,-1-3-784 0 0,-59 22-1 0 0,-17 5 5 0 0,-2 2-6 0 0,-1 0 0 0 0,1 0 0 0 0,-1 0 0 0 0,1 0-1 0 0,0 1 1 0 0,-1-1 0 0 0,1 0 0 0 0,0 0 0 0 0,0 1-1 0 0,-1-1 1 0 0,1 0 0 0 0,0 1 0 0 0,0-1 0 0 0,0 1-1 0 0,0-1 1 0 0,0 1 2 0 0,1-1-157 0 0,-2 1-22 0 0,0-3 3 0 0,-1 1 88 0 0,0-1 0 0 0,0 1-1 0 0,0-1 1 0 0,0 1 0 0 0,0-1-1 0 0,-1 1 1 0 0,1 0 0 0 0,-1 0-1 0 0,0-1 1 0 0,1 1 0 0 0,-1 0-1 0 0,-1 0 89 0 0,-28-26-604 0 0,21 20 524 0 0,3 2-26 0 0,0 1-1 0 0,0 0 1 0 0,-1 0 0 0 0,0 0-1 0 0,0 1 1 0 0,-2-2 106 0 0,5 5-87 0 0,0-1 0 0 0,1 1 1 0 0,-1 0-1 0 0,0 0 0 0 0,0 0 0 0 0,1 1 0 0 0,-1-1 1 0 0,0 1-1 0 0,0 0 0 0 0,0 1 0 0 0,0-1 0 0 0,-3 2 87 0 0,-6 1-373 0 0,0 1 0 0 0,0 0 0 0 0,0 1 0 0 0,1 1-1 0 0,-1 0 1 0 0,-7 6 373 0 0,-3 3-344 0 0,0 2-1 0 0,-19 17 345 0 0,-141 125 0 0 0,127-110 98 0 0,35-32 123 0 0,1 1 1 0 0,1 1-1 0 0,0 1 0 0 0,2 0 0 0 0,-9 13-221 0 0,26-31 284 0 0,2-1 4 0 0,1 1-207 0 0,-1 0 1 0 0,1-1-1 0 0,0 0 0 0 0,-1 1 0 0 0,1-1 0 0 0,0 0 0 0 0,0 0 0 0 0,0 0 1 0 0,0 0-1 0 0,0 0 0 0 0,0 0 0 0 0,0 0 0 0 0,0-1 0 0 0,0 1 0 0 0,0-1 1 0 0,2 1-82 0 0,41 2 568 0 0,-32-2-336 0 0,88-1 1166 0 0,1-4 0 0 0,1-4-1398 0 0,-45 3 260 0 0,-6 1-389 0 0,0-3-1 0 0,-1-2 1 0 0,5-4 129 0 0,-44 9-1648 0 0,-1-1-5031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2:1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9559 0 0,'0'0'432'0'0,"0"0"-4"0"0,0 4-273 0 0,2 6 26 0 0,0 0-1 0 0,1 0 1 0 0,-1 0-1 0 0,2 0 1 0 0,0 0-1 0 0,0 0 1 0 0,1-1-1 0 0,0 1-180 0 0,5 7 509 0 0,1 1-1 0 0,1-2 0 0 0,12 14-508 0 0,16 12 1100 0 0,1-3-1 0 0,15 10-1099 0 0,-9-9 1800 0 0,37 41-1800 0 0,-67-62 220 0 0,-1 1 1 0 0,0 0-1 0 0,-2 1 0 0 0,9 16-220 0 0,-18-30 43 0 0,-2 1 0 0 0,1-1 0 0 0,-1 1 0 0 0,-1 0 0 0 0,1 0 0 0 0,-1 0 0 0 0,-1 0 0 0 0,1 1 0 0 0,-1-1 0 0 0,-1 0 0 0 0,0 1 0 0 0,0-1 0 0 0,0 0 0 0 0,-1 1 0 0 0,-1-1 0 0 0,1 1-43 0 0,-3 3 74 0 0,0 0 0 0 0,-1 0 0 0 0,0-1 0 0 0,0 1 0 0 0,-2-1 0 0 0,1 0 1 0 0,-1-1-1 0 0,-1 0 0 0 0,0 0 0 0 0,0 0 0 0 0,-3 1-74 0 0,-18 16 388 0 0,-2-1 0 0 0,-28 19-388 0 0,30-24 167 0 0,-14 6 27 0 0,34-23-576 0 0,1 1 0 0 0,1-1 0 0 0,-1 2 0 0 0,1-1 0 0 0,-1 1 0 0 0,2 0 0 0 0,-4 4 382 0 0,2-2-6678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1 4607 0 0,'0'0'208'0'0,"0"0"180"0"0,-2 0 630 0 0,-3 1-593 0 0,0 0 0 0 0,-1 0 0 0 0,1 1 1 0 0,0 0-1 0 0,0 0 0 0 0,1 0 0 0 0,-1 0 0 0 0,0 1 1 0 0,1 0-1 0 0,-1 0 0 0 0,1 0 0 0 0,0 1-425 0 0,-23 14 900 0 0,-31 18 97 0 0,1 4-1 0 0,-4 6-996 0 0,39-29 26 0 0,-33 20 98 0 0,-1-1 0 0 0,-39 16-124 0 0,-22 13 37 0 0,93-49-184 0 0,0 2 0 0 0,2 1 0 0 0,0 1-1 0 0,1 1 1 0 0,-3 5 147 0 0,-14 13-2029 0 0,37-38 1522 0 0,1-1-5 0 0,0 0-45 0 0,0 0-191 0 0,0 0-85 0 0,0 0-21 0 0,3 0 625 0 0,1-1-1 0 0,-1 0 1 0 0,1-1-1 0 0,-1 1 1 0 0,0-1-1 0 0,0 1 1 0 0,1-1-1 0 0,-1 0 0 0 0,0 0 1 0 0,0-1 229 0 0,9-5-441 0 0,22-12 35 0 0,-20 11 211 0 0,-1 1 0 0 0,1 0 0 0 0,1 1 0 0 0,0 1 0 0 0,-1 0 0 0 0,11-2 195 0 0,-11 5 525 0 0,-1 1-1 0 0,0 0 0 0 0,1 0 0 0 0,0 2 0 0 0,-1 0 1 0 0,1 0-1 0 0,9 2-524 0 0,-16-1 264 0 0,0 1-1 0 0,-1 0 1 0 0,1 0 0 0 0,0 0 0 0 0,-1 1 0 0 0,0-1-1 0 0,0 2 1 0 0,0-1 0 0 0,0 1 0 0 0,0 0 0 0 0,0 0 0 0 0,-1 0-1 0 0,0 1 1 0 0,0 0 0 0 0,4 5-264 0 0,-3-2 123 0 0,0 0-1 0 0,-1 0 1 0 0,0 1 0 0 0,0 0 0 0 0,-1 0-1 0 0,0 0 1 0 0,0 1 0 0 0,-1-1-1 0 0,-1 1 1 0 0,1 0 0 0 0,-2-1 0 0 0,1 1-1 0 0,-1 0 1 0 0,-1 0 0 0 0,0 0-1 0 0,0 0 1 0 0,-1 0 0 0 0,0 0 0 0 0,-1 0-1 0 0,0 0 1 0 0,-1 0 0 0 0,0-1 0 0 0,0 1-1 0 0,-1-1 1 0 0,-1 3-123 0 0,-5 4 98 0 0,0-1 1 0 0,-1 1-1 0 0,0-2 0 0 0,-2 0 1 0 0,1 0-1 0 0,-2-1 1 0 0,0-1-1 0 0,0 0 0 0 0,-1-1 1 0 0,0 0-1 0 0,-1-2 1 0 0,0 1-1 0 0,-1-2 0 0 0,-17 6-98 0 0,-52 19 186 0 0,-43 9-186 0 0,93-33-139 0 0,-35 5 139 0 0,54-12-257 0 0,0 0-1 0 0,0-2 0 0 0,0 1 1 0 0,0-2-1 0 0,-5-1 258 0 0,21 2-66 0 0,0 0 1 0 0,0-1-1 0 0,0 1 1 0 0,0 0-1 0 0,1 0 1 0 0,-1 0-1 0 0,0-1 1 0 0,0 1-1 0 0,1 0 1 0 0,-1-1-1 0 0,0 1 1 0 0,0-1-1 0 0,1 1 1 0 0,-1-1 65 0 0,-1-1-178 0 0,-1 1-563 0 0,3-4-1595 0 0,0 5 2190 0 0,0 0 1 0 0,0-1-1 0 0,-1 1 1 0 0,1-1 0 0 0,0 1-1 0 0,0-1 1 0 0,0 1 0 0 0,0-1-1 0 0,0 1 1 0 0,0-1-1 0 0,0 1 1 0 0,0-1 0 0 0,0 1-1 0 0,0-1 1 0 0,0 1 0 0 0,0-1-1 0 0,0 1 1 0 0,0-1-1 0 0,0 1 1 0 0,0 0 145 0 0,2-3-252 0 0,-1 0 1 0 0,0 0-1 0 0,1 0 0 0 0,-1 1 1 0 0,1-1-1 0 0,0 1 1 0 0,0 0-1 0 0,0-1 0 0 0,0 1 1 0 0,0 0-1 0 0,0 0 0 0 0,1 0 1 0 0,-1 0-1 0 0,1 0 0 0 0,2-1 252 0 0,8-2-512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 13823 0 0,'0'0'630'0'0,"2"-1"-13"0"0,6-2-393 0 0,-7 3-223 0 0,-1 0 0 0 0,0 1 0 0 0,1-1 0 0 0,-1 0 0 0 0,0 0 0 0 0,1 0 0 0 0,-1 0 0 0 0,0 0 0 0 0,0 0 0 0 0,1 0 0 0 0,-1 0 0 0 0,0 1 0 0 0,0-1 0 0 0,1 0 0 0 0,-1 0 0 0 0,0 0 0 0 0,0 1-1 0 0,1-1 1 0 0,-1 0 0 0 0,0 0 0 0 0,0 1 0 0 0,0-1 0 0 0,1 0 0 0 0,-1 0 0 0 0,0 1 0 0 0,0-1-1 0 0,0 1 0 0 0,0 0 0 0 0,0 0 0 0 0,1 0 0 0 0,-1 0 0 0 0,0 0 0 0 0,0 0 0 0 0,-1 0 0 0 0,1 0 0 0 0,0 0-1 0 0,0 0 1 0 0,0 0 0 0 0,-1 0 0 0 0,1 0 0 0 0,-1 0 0 0 0,1 0 0 0 0,0 0 0 0 0,-1 0 0 0 0,0 0 0 0 0,1 0 0 0 0,-1 0 0 0 0,0 0 0 0 0,-19 22 9 0 0,10-12 57 0 0,-24 40 816 0 0,22-33-414 0 0,0 0-1 0 0,-6 5-467 0 0,-6 7 55 0 0,1 0 0 0 0,2 1 0 0 0,1 2-55 0 0,-2 1 0 0 0,-2 0 0 0 0,-8 7 0 0 0,-27 37 0 0 0,0 6 0 0 0,15-24 0 0 0,4 1 0 0 0,-8 21 0 0 0,45-77-215 0 0,0-1 0 0 0,1 1 1 0 0,0 0-1 0 0,0 0 0 0 0,0 0 0 0 0,0 1 0 0 0,1-1 0 0 0,0 0 0 0 0,0 0 1 0 0,0 1-1 0 0,1-1 0 0 0,0 1 0 0 0,0 3 215 0 0,3 4-1023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77 8751 0 0,'0'0'674'0'0,"0"0"-262"0"0,0 0 524 0 0,0 0 273 0 0,-1-2 58 0 0,0 1-1024 0 0,0-1 0 0 0,0 1 1 0 0,0-1-1 0 0,0 1 1 0 0,0-1-1 0 0,0 0 0 0 0,1 1 1 0 0,-1-1-1 0 0,1 0 0 0 0,-1 0 1 0 0,1 1-1 0 0,-1-1 1 0 0,1-1-244 0 0,-1-10 10 0 0,1-2-10 0 0,-3 1 0 0 0,2 13-1 0 0,0 0 0 0 0,-1 0-1 0 0,1 0 1 0 0,-1 1 0 0 0,1-1 0 0 0,-1 0-1 0 0,1 1 1 0 0,-1-1 0 0 0,1 0 0 0 0,-1 1-1 0 0,0 0 1 0 0,1-1 0 0 0,-1 1 0 0 0,0 0-1 0 0,1 0 1 0 0,-1 0 0 0 0,0 0 0 0 0,1 0-1 0 0,-1 1 1 0 0,-1-1 1 0 0,-35 7-52 0 0,19-1 40 0 0,0 2-1 0 0,1 0 1 0 0,0 1 0 0 0,0 1-1 0 0,-12 9 13 0 0,12-8-5 0 0,-10 7 56 0 0,1 1-1 0 0,0 1 1 0 0,-8 10-51 0 0,19-15 67 0 0,1 1-1 0 0,0 0 1 0 0,2 1 0 0 0,-1 0 0 0 0,-6 15-67 0 0,13-19 46 0 0,1 0 0 0 0,1 0 0 0 0,0 1 0 0 0,-1 9-46 0 0,5-20 18 0 0,1-1 2 0 0,-1-1 0 0 0,1 1 0 0 0,0 0-1 0 0,0-1 1 0 0,0 1 0 0 0,0 0 0 0 0,0 0-1 0 0,0-1 1 0 0,1 1 0 0 0,-1 0 0 0 0,1-1-1 0 0,-1 1 1 0 0,1-1 0 0 0,-1 1 0 0 0,1 0-20 0 0,0-1 23 0 0,0 0-3 0 0,0 0 0 0 0,0 0-1 0 0,0 0 1 0 0,0 0 0 0 0,0 0 0 0 0,0 0-1 0 0,0 0 1 0 0,1-1 0 0 0,-1 1 0 0 0,0 0-1 0 0,0-1 1 0 0,1 1 0 0 0,-1-1 0 0 0,1 0-1 0 0,-1 1 1 0 0,0-1 0 0 0,1 0 0 0 0,0 0-20 0 0,-1 0 35 0 0,3 2-6 0 0,0-2 0 0 0,0 1 0 0 0,-1 0 0 0 0,1-1 0 0 0,0 0 0 0 0,0 0 0 0 0,0 0 0 0 0,0 0 0 0 0,1-1-29 0 0,21-1 20 0 0,2 1-34 0 0,-26 0-56 0 0,1 0 2 0 0,3-1 30 0 0,1 0 1 0 0,-1-1-1 0 0,0 0 0 0 0,0 0 0 0 0,-1 0 0 0 0,1-1 0 0 0,-1 0 1 0 0,1 0-1 0 0,-1-1 0 0 0,-1 1 0 0 0,1-1 0 0 0,-1 0 0 0 0,1 0 1 0 0,-1-1-1 0 0,-1 1 0 0 0,1-2 38 0 0,44-67-67 0 0,-37 60 66 0 0,-8 11 3 0 0,5-1-69 0 0,-1-2 40 0 0,-6 5-74 0 0,2 1-158 0 0,0 0-34 0 0,0 1 1 0 0,-1 0-1 0 0,1-1 0 0 0,0 1 1 0 0,0 1-1 0 0,-1-1 0 0 0,1 0 1 0 0,0 1-1 0 0,-1-1 0 0 0,1 1 1 0 0,-1 0-1 0 0,1 0 293 0 0,-2-1-1371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75 298 2303 0 0,'-2'2'167'0'0,"-23"23"480"0"0,17-18 1994 0 0,-1 0-1 0 0,1-1 1 0 0,-1 0-1 0 0,-5 1-2640 0 0,19-19 85 0 0,-4 8-82 0 0,5-9-10 0 0,1 0 1 0 0,0 0-1 0 0,1 1 0 0 0,0 0 0 0 0,1 0 0 0 0,0 1 0 0 0,1 0 1 0 0,2-1 6 0 0,-1 2-107 0 0,1 0 0 0 0,0 1 1 0 0,6-3 106 0 0,-5 4-116 0 0,-1-1 1 0 0,0-1 0 0 0,4-4 115 0 0,-5 5-25 0 0,1-1 0 0 0,0 2-1 0 0,1 0 1 0 0,0 0 0 0 0,9-3 25 0 0,-19 11 116 0 0,-1 0 0 0 0,1 0 0 0 0,0 0 0 0 0,0 0 0 0 0,0 0 0 0 0,-1 1 0 0 0,1-1 1 0 0,0 1-1 0 0,-1 0 0 0 0,1 0 0 0 0,0 0 0 0 0,-1 0 0 0 0,1 0 0 0 0,-1 1-116 0 0,2 0 125 0 0,-3-2-93 0 0,0 0-1 0 0,-1 1 0 0 0,1-1 1 0 0,0 1-1 0 0,-1-1 1 0 0,1 1-1 0 0,-1 0 0 0 0,1-1 1 0 0,-1 1-1 0 0,1 0 1 0 0,-1-1-1 0 0,1 1 1 0 0,-1 0-1 0 0,1-1 0 0 0,-1 1 1 0 0,0 0-1 0 0,0 0 1 0 0,1 0-1 0 0,-1-1 0 0 0,0 1-31 0 0,1 2 108 0 0,1 3-15 0 0,1-1-1 0 0,-1 1 1 0 0,-1 0-1 0 0,1 0 1 0 0,-1 0-1 0 0,0 0 1 0 0,-1 0-1 0 0,1 0 1 0 0,-1 0-1 0 0,0 0 1 0 0,-1 0-1 0 0,0 0 0 0 0,1 0 1 0 0,-3 4-93 0 0,0 5 82 0 0,-2 1-1 0 0,0-1 1 0 0,-1 0 0 0 0,-7 12-82 0 0,11-23 53 0 0,-2 3-52 0 0,61-105-221 0 0,-28 58 67 0 0,16-17 153 0 0,-32 43-16 0 0,0 0 1 0 0,1 1 0 0 0,1 1 0 0 0,0 0 0 0 0,6-3 15 0 0,-7 6 3 0 0,1 1 0 0 0,0 1 0 0 0,0 0 0 0 0,10-2-3 0 0,-23 9 23 0 0,0 0-1 0 0,0-1 1 0 0,0 1-1 0 0,0 0 1 0 0,0 0 0 0 0,0 1-1 0 0,0-1 1 0 0,0 0-1 0 0,0 1 1 0 0,0-1 0 0 0,0 1-1 0 0,0-1 1 0 0,0 1-1 0 0,0 0-22 0 0,1 1 53 0 0,0-2 83 0 0,-1 2 34 0 0,1 2-115 0 0,-1-1 0 0 0,1 1 0 0 0,-1 0 0 0 0,0 0 1 0 0,0 0-1 0 0,-1 0 0 0 0,1 0 0 0 0,-1 0 0 0 0,0 1 0 0 0,0-1 1 0 0,0 0-1 0 0,0 1 0 0 0,-1-1 0 0 0,0 1 0 0 0,0-1 1 0 0,0 3-56 0 0,-1 13 305 0 0,-1 1 1 0 0,-5 19-306 0 0,2-14 138 0 0,0 0-1 0 0,-4 4-137 0 0,4-11-14 0 0,6-13-41 0 0,0-2 8 0 0,-1 0-91 0 0,0-3 55 0 0,0-1 0 0 0,0 1 0 0 0,0 0 0 0 0,0-1 0 0 0,0 1 0 0 0,0 0 0 0 0,0 0 0 0 0,1-1-1 0 0,-1 1 1 0 0,0 0 0 0 0,0-1 0 0 0,1 1 0 0 0,-1 0 0 0 0,0-1 0 0 0,1 1 0 0 0,-1 0 0 0 0,1-1 0 0 0,-1 1 83 0 0,8 8-6238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141 133 3679 0 0,'0'0'284'0'0,"0"0"219"0"0,0 0 1614 0 0,1-2 730 0 0,16-12 4332 0 0,14 0-5662 0 0,-7 5-617 0 0,52-21 520 0 0,-34 14-1324 0 0,-16 4-65 0 0,-19 6-60 0 0,-1-1 11 0 0,-3 5-69 0 0,-1 0-47 0 0,0 1 1 0 0,0-1-1 0 0,0 1 1 0 0,0-1-1 0 0,1 1 1 0 0,-1 0 0 0 0,0 0-1 0 0,1 0 134 0 0,-6-3-476 0 0,3 4 455 0 0,0 0 0 0 0,0 0 0 0 0,0-1 0 0 0,0 1 0 0 0,0 0-1 0 0,0 0 1 0 0,0-1 0 0 0,0 1 0 0 0,0 0 0 0 0,0 0 0 0 0,-1 0 0 0 0,1-1 0 0 0,0 1 0 0 0,0 0 0 0 0,0 0 0 0 0,0 0 0 0 0,-1 0 0 0 0,1-1 0 0 0,0 1 0 0 0,0 0 0 0 0,0 0 0 0 0,0 0 0 0 0,-1 0 0 0 0,1 0 0 0 0,0 0 0 0 0,0 0 0 0 0,0-1 0 0 0,-1 1 0 0 0,1 0 0 0 0,0 0 0 0 0,0 0 0 0 0,-1 0 0 0 0,1 0 0 0 0,0 0 0 0 0,0 0 0 0 0,-1 0 0 0 0,1 0 0 0 0,0 0 0 0 0,0 0 0 0 0,0 0 0 0 0,-1 1 21 0 0,-16 3-189 0 0,1 1 1 0 0,-1 1 0 0 0,1 0 0 0 0,0 1 0 0 0,1 1 0 0 0,0 0 0 0 0,-2 3 188 0 0,-16 11-43 0 0,2 1 1 0 0,-21 20 42 0 0,35-27 20 0 0,0 0 0 0 0,1 2 0 0 0,0 0 0 0 0,-7 13-20 0 0,16-21 5 0 0,1 0 0 0 0,0 0 0 0 0,1 0-1 0 0,0 0 1 0 0,1 1 0 0 0,0 0 0 0 0,1 0 0 0 0,0 0-1 0 0,0 0 1 0 0,0 7-5 0 0,3-15-7 0 0,0 1-1 0 0,0-1 1 0 0,0 1-1 0 0,0-1 1 0 0,0 0-1 0 0,1 1 1 0 0,-1-1-1 0 0,1 0 1 0 0,0 1-1 0 0,0-1 1 0 0,0 0-1 0 0,0 0 1 0 0,1 0-1 0 0,-1 0 1 0 0,2 2 7 0 0,-1-3-8 0 0,0 1 1 0 0,0-1-1 0 0,0-1 1 0 0,0 1 0 0 0,1 0-1 0 0,-1 0 1 0 0,0-1 0 0 0,1 1-1 0 0,-1-1 1 0 0,1 0 0 0 0,0 0-1 0 0,-1 0 1 0 0,1 0-1 0 0,0 0 1 0 0,-1-1 0 0 0,1 1-1 0 0,0-1 1 0 0,1 1 7 0 0,12 0-537 0 0,-1-1-1 0 0,0 0 1 0 0,1-1 0 0 0,-1-1-1 0 0,0 0 1 0 0,0-1 0 0 0,0-1-1 0 0,2-1 538 0 0,9-2-4608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400 161 3223 0 0,'13'-9'233'0'0,"0"0"-1"0"0,-1-1 0 0 0,0 0 0 0 0,0-1 1 0 0,-1-1-1 0 0,2-2-232 0 0,14-15 2376 0 0,-25 27-2168 0 0,0-1 1 0 0,1 1-1 0 0,-1 0 1 0 0,-1-1-1 0 0,1 0 1 0 0,0 1-1 0 0,-1-1 1 0 0,1 0-1 0 0,-1 0 1 0 0,0 1-1 0 0,1-4-208 0 0,-2 4 252 0 0,0 2-91 0 0,-9-9 75 0 0,7 8-228 0 0,-1-1 0 0 0,1 1 0 0 0,-1 0 0 0 0,0-1-1 0 0,1 1 1 0 0,-1 1 0 0 0,0-1 0 0 0,0 0 0 0 0,0 1-1 0 0,0-1 1 0 0,1 1 0 0 0,-1 0 0 0 0,0 0 0 0 0,0 0 0 0 0,-2 0-8 0 0,-7 2 12 0 0,1 0 1 0 0,0 0-1 0 0,-5 3-12 0 0,7-3 43 0 0,-14 5 77 0 0,0 1 1 0 0,1 1 0 0 0,0 1-1 0 0,0 1 1 0 0,1 1-1 0 0,1 1 1 0 0,-10 8-121 0 0,-8 10 154 0 0,1 1-1 0 0,2 1 1 0 0,-8 12-154 0 0,35-37 36 0 0,-5 6-28 0 0,0 0 0 0 0,2 1 0 0 0,-7 9-8 0 0,15-19 14 0 0,1-1 1 0 0,-1 1 0 0 0,1 0-1 0 0,0 0 1 0 0,0 0-1 0 0,0 0 1 0 0,1 0-1 0 0,0 1 1 0 0,0-1 0 0 0,0 0-1 0 0,1 1 1 0 0,-1-1-1 0 0,1 0 1 0 0,1 4-15 0 0,0-8 11 0 0,-1 1 0 0 0,1-1 0 0 0,0 1-1 0 0,0-1 1 0 0,-1 1 0 0 0,1-1 0 0 0,0 0 0 0 0,1 0 0 0 0,-1 1 0 0 0,0-1-1 0 0,0 0 1 0 0,0 0 0 0 0,1 0 0 0 0,-1 0 0 0 0,0-1 0 0 0,1 1 0 0 0,-1 0-1 0 0,1 0 1 0 0,0-1-11 0 0,1 2 27 0 0,1 0-3 0 0,0 0-1 0 0,1-1 0 0 0,-1 1 0 0 0,1-1 0 0 0,-1 0 1 0 0,1 0-1 0 0,0 0 0 0 0,-1-1 0 0 0,1 1 1 0 0,0-1-1 0 0,-1-1 0 0 0,1 1 0 0 0,0-1 1 0 0,-1 1-1 0 0,1-1 0 0 0,2-1-23 0 0,11-4 110 0 0,-1 0 0 0 0,0-1 1 0 0,11-6-111 0 0,-24 11 13 0 0,24-13-28 0 0,-1-1-1 0 0,-1-2 1 0 0,0 0-1 0 0,-1-2 1 0 0,5-6 15 0 0,-29 25-11 0 0,5-4-21 0 0,-1 0 0 0 0,1 0 0 0 0,-2-1 0 0 0,1 1 1 0 0,-1-1-1 0 0,1 0 0 0 0,-2-1 0 0 0,1 1 0 0 0,-1-1 1 0 0,0 0 31 0 0,-5 10-7 0 0,0 0 0 0 0,-1 0-1 0 0,1-1 1 0 0,-1 1 0 0 0,0-1 0 0 0,0 0 7 0 0,-10 9-11 0 0,-8 10 156 0 0,1 1-1 0 0,1 1 1 0 0,1 1-1 0 0,1 1 1 0 0,-1 5-145 0 0,17-29 4 0 0,1 0 1 0 0,0-1-1 0 0,-1 1 0 0 0,1 0 0 0 0,0 0 1 0 0,0 0-1 0 0,0 0 0 0 0,0 0 1 0 0,0 0-1 0 0,0 0 0 0 0,0 0 1 0 0,0 0-1 0 0,0 0 0 0 0,0 0 0 0 0,1 0 1 0 0,-1 0-1 0 0,0 0 0 0 0,1 0 1 0 0,-1 0-1 0 0,1 0-4 0 0,2 9-1093 0 0,-3-10-3183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 4607 0 0,'0'0'208'0'0,"-2"0"-9"0"0,1 0-145 0 0,-2-1 84 0 0,0 1 0 0 0,1-1 1 0 0,-1 1-1 0 0,0 0 0 0 0,1 0 1 0 0,-1 0-1 0 0,1 0 0 0 0,-1 0 1 0 0,0 1-1 0 0,1-1 0 0 0,-1 1 1 0 0,1 0-1 0 0,-1 0 0 0 0,1 0 1 0 0,-1 0-1 0 0,1 0 0 0 0,-1 0-138 0 0,-19 11 7263 0 0,4-3-5466 0 0,-66 51 123 0 0,82-59-2005 0 0,0 0 0 0 0,0 1-1 0 0,0 0 1 0 0,0-1 0 0 0,0 1-1 0 0,0 0 1 0 0,0 0 0 0 0,1 0-1 0 0,-1 0 1 0 0,1 0 0 0 0,-1 0-1 0 0,1 0 1 0 0,0 0 0 0 0,0 1-1 0 0,0-1 1 0 0,0 0 0 0 0,0 1 0 0 0,0-1-1 0 0,1 2 86 0 0,-1 0-107 0 0,-2 5-341 0 0,3-6-34 0 0,0-1-20 0 0,0 3 369 0 0,1-1 0 0 0,0 0-1 0 0,1 0 1 0 0,-1 0-1 0 0,1 0 1 0 0,-1 0 0 0 0,1 0-1 0 0,0 0 1 0 0,1 0 0 0 0,-1-1-1 0 0,1 1 1 0 0,0 0 133 0 0,9 11-47 0 0,1 0 1 0 0,4 2 46 0 0,-13-13 56 0 0,0 0 1 0 0,0 1 0 0 0,0-1-1 0 0,0 1 1 0 0,-1 0-1 0 0,0 0 1 0 0,0 0-1 0 0,0 0 1 0 0,-1 0-1 0 0,0 1 1 0 0,0-1-1 0 0,0 1 1 0 0,-1 0-1 0 0,0 0 1 0 0,0-1-1 0 0,0 1 1 0 0,0 0-1 0 0,-1 0 1 0 0,0 0-1 0 0,-1 0 1 0 0,1 0-1 0 0,-1-1 1 0 0,0 1 0 0 0,0 0-1 0 0,-1-1 1 0 0,0 1-1 0 0,0 0 1 0 0,-2 2-57 0 0,3-5 164 0 0,-1 0 1 0 0,0 0-1 0 0,0 0 1 0 0,-1-1-1 0 0,1 1 1 0 0,-1-1-1 0 0,0 1-164 0 0,-4 5 303 0 0,3-4-109 0 0,0-1 0 0 0,0 1 0 0 0,0-1 0 0 0,-1 0-1 0 0,1 0 1 0 0,-1 0 0 0 0,0 0 0 0 0,-4 1-194 0 0,-44 15 1006 0 0,16-8-508 0 0,15-4-394 0 0,-1-1 0 0 0,-1 0-1 0 0,-19 0-103 0 0,-11 3-304 0 0,26-4-1115 0 0,9-3-2757 0 0,2 0-1867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374 254 2303 0 0,'-2'2'167'0'0,"-6"8"603"0"0,0-1-1 0 0,0 0 1 0 0,-1-1-1 0 0,0 1 1 0 0,-1-2 0 0 0,1 1-1 0 0,-2-1 1 0 0,1-1-1 0 0,-1 0 1 0 0,0 0-1 0 0,-7 2-769 0 0,14-7 72 0 0,0 0-1 0 0,-1 0 0 0 0,1-1 1 0 0,0 1-1 0 0,0-1 1 0 0,0 0-1 0 0,0 0 0 0 0,0 0 1 0 0,-1 0-1 0 0,1-1 1 0 0,0 0-1 0 0,0 0 0 0 0,-1 0-71 0 0,-3-2 76 0 0,-1 0-1 0 0,1 0 0 0 0,0-1 0 0 0,0 0 0 0 0,-4-3-75 0 0,-45-23 182 0 0,30 14-131 0 0,24 15-66 0 0,0-1-1 0 0,0 1 1 0 0,-1-1-1 0 0,1 0 1 0 0,0 0-1 0 0,1 0 1 0 0,-1 0-1 0 0,0-1 1 0 0,1 1-1 0 0,-1-1 1 0 0,1 1-1 0 0,0-1 1 0 0,-1 0 0 0 0,1 0-1 0 0,1 0 1 0 0,-1 0-1 0 0,0 0 1 0 0,1 0-1 0 0,0-1 1 0 0,-1 1-1 0 0,1-1 16 0 0,0-1-101 0 0,1 1-1 0 0,-1-1 0 0 0,1 0 0 0 0,0 0 1 0 0,0 1-1 0 0,0-1 0 0 0,1 0 0 0 0,0 0 1 0 0,-1 1-1 0 0,2-1 0 0 0,-1 0 0 0 0,1 1 1 0 0,-1 0-1 0 0,1-1 0 0 0,0 1 1 0 0,1 0-1 0 0,-1 0 0 0 0,1-1 102 0 0,9-11-563 0 0,-1 1 0 0 0,2 0 0 0 0,12-12 563 0 0,-18 21-122 0 0,19-21-360 0 0,0-3 2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25 6703 0 0,'12'-5'124'0'0,"1"0"-1"0"0,-1 1 1 0 0,1 1 0 0 0,0 0-1 0 0,0 1-123 0 0,-9 1 47 0 0,1 0-1 0 0,-1 1 1 0 0,0 0 0 0 0,0 0-1 0 0,0 0 1 0 0,0 1 0 0 0,0-1-1 0 0,1 1 1 0 0,-1 0 0 0 0,0 0-1 0 0,0 0 1 0 0,-1 1-1 0 0,1 0 1 0 0,0-1 0 0 0,0 1-1 0 0,-1 1 1 0 0,3 1-47 0 0,-3-2 184 0 0,0 1 1 0 0,-1 0-1 0 0,0 0 0 0 0,0 0 1 0 0,0 0-1 0 0,0 1 0 0 0,0-1 1 0 0,0 1-1 0 0,-1-1 0 0 0,0 1 0 0 0,1-1 1 0 0,-2 1-1 0 0,1 0 0 0 0,0-1 1 0 0,0 3-185 0 0,0 8 231 0 0,0 0-1 0 0,0 0 1 0 0,-2 7-231 0 0,0-10 123 0 0,0-1 1 0 0,0 1-1 0 0,-1-1 0 0 0,-3 8-123 0 0,4-14 13 0 0,0 0-1 0 0,-1 0 1 0 0,1 0-1 0 0,-1 0 1 0 0,0 0 0 0 0,0-1-1 0 0,-1 1 1 0 0,1-1-1 0 0,-1 1 1 0 0,0-1 0 0 0,0 0-1 0 0,-3 3-12 0 0,-12 9 0 0 0,12-10 15 0 0,-1 1 1 0 0,1-1 0 0 0,-1-1-1 0 0,-1 1 1 0 0,-2 0-16 0 0,-4 3-21 0 0,0 0 0 0 0,-9 8 21 0 0,-16 10-180 0 0,-6-2-2209 0 0,-38 15 2389 0 0,66-33-619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0 10591 0 0,'0'0'819'0'0,"-2"3"-534"0"0,-6 15-277 0 0,-1 1 0 0 0,-1-2 0 0 0,0 1 0 0 0,-14 14-8 0 0,-73 98 405 0 0,33-42-172 0 0,61-84-233 0 0,-208 268 82 0 0,181-236-91 0 0,-9 11-36 0 0,1 1 0 0 0,3 2 0 0 0,-2 8 45 0 0,23-34 0 0 0,-1 0 0 0 0,-2-1 0 0 0,-18 20 0 0 0,8-8 0 0 0,21-26 2 0 0,-1 0 0 0 0,0-1 0 0 0,0 0-1 0 0,0 0 1 0 0,-1-1 0 0 0,-2 2-2 0 0,-14 7 21 0 0,0-1-1 0 0,-1 0 1 0 0,-1-2-1 0 0,0-1 1 0 0,-20 5-21 0 0,18-9-212 0 0,26-8 62 0 0,-4-8-1186 0 0,5 7 24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84 6447 0 0,'0'0'499'0'0,"0"0"-302"0"0,0 0-45 0 0,0 0 10 0 0,0 0 4 0 0,0 0 18 0 0,0 0 68 0 0,0 0 32 0 0,0 0 4 0 0,0 0-24 0 0,0 0-100 0 0,0 0-41 0 0,0 0-10 0 0,0-2-19 0 0,-1-3-67 0 0,1 1 1 0 0,-1-1 0 0 0,0 1-1 0 0,0 0 1 0 0,0 0 0 0 0,-1 0-1 0 0,1-1-27 0 0,-5-11 153 0 0,6 15-140 0 0,-1 0-1 0 0,1 0 0 0 0,-1 0 0 0 0,0-1 1 0 0,1 1-1 0 0,-1 0 0 0 0,0 0 1 0 0,0 0-1 0 0,1 1 0 0 0,-1-1 0 0 0,0 0 1 0 0,0 0-1 0 0,0 0 0 0 0,0 1 0 0 0,0-1 1 0 0,0 0-1 0 0,0 1 0 0 0,-1-1-12 0 0,-20-6 76 0 0,19 6-53 0 0,-13-1-255 0 0,1 0-1 0 0,-1 1 1 0 0,1 0-1 0 0,-1 1 0 0 0,0 1 1 0 0,1 1-1 0 0,-1 0 1 0 0,-4 2 232 0 0,-26 3-1337 0 0,22-8-139 0 0,23 1-571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162 196 4607 0 0,'0'0'208'0'0,"0"0"172"0"0,2 2 595 0 0,4 2-276 0 0,0 1 0 0 0,0-1 0 0 0,0 0 0 0 0,1 0 0 0 0,-1-1-1 0 0,1 0 1 0 0,5 2-699 0 0,-5-3 150 0 0,1 0-1 0 0,0 0 0 0 0,-1-1 1 0 0,1 0-1 0 0,0 0 0 0 0,0-1 0 0 0,0 0 1 0 0,0 0-1 0 0,0-1 0 0 0,0 0 1 0 0,5-1-150 0 0,7-4 29 0 0,0 0 0 0 0,-1-1 1 0 0,0 0-1 0 0,0-2 0 0 0,-1 0 1 0 0,0-2-1 0 0,12-9-29 0 0,7-3-95 0 0,-22 14 17 0 0,0 0-1 0 0,0-2 0 0 0,-1 0 1 0 0,0 0-1 0 0,-1-2 0 0 0,5-4 79 0 0,-17 15-52 0 0,-1 1 0 0 0,1-1 0 0 0,0 1 0 0 0,0-1 0 0 0,-1 1 0 0 0,1-1 0 0 0,-1 0 0 0 0,1 1 0 0 0,-1-1-1 0 0,0 0 1 0 0,0 1 0 0 0,1-1 0 0 0,-1 0 0 0 0,0 0 0 0 0,-1 1 52 0 0,1-1-43 0 0,0 1 5 0 0,-1 0-1 0 0,1 0 0 0 0,-1-1 1 0 0,1 1-1 0 0,-1 0 0 0 0,0 0 1 0 0,1 0-1 0 0,-1 0 0 0 0,0 0 1 0 0,0 0-1 0 0,0 0 0 0 0,0 1 1 0 0,0-1-1 0 0,0 0 0 0 0,0 0 1 0 0,0 1-1 0 0,0-1 1 0 0,0 1-1 0 0,0-1 0 0 0,-1 1 1 0 0,1-1 38 0 0,-1 0-101 0 0,-2 0 72 0 0,1-1 0 0 0,-1 1 0 0 0,1 0 0 0 0,-1 0 0 0 0,0 0 0 0 0,1 1-1 0 0,-1 0 1 0 0,0-1 0 0 0,1 1 0 0 0,-1 0 0 0 0,0 1 0 0 0,0-1 0 0 0,-1 1 29 0 0,-10 2-151 0 0,-1 1 1 0 0,-8 3 150 0 0,8-2-25 0 0,-160 53-240 0 0,145-47 218 0 0,2 1-82 0 0,1 0 0 0 0,0 2 0 0 0,1 1 0 0 0,0 2 0 0 0,1 0 0 0 0,1 1-1 0 0,-11 13 130 0 0,30-24 71 0 0,1-1 0 0 0,0 1 0 0 0,0 0 0 0 0,1 1-1 0 0,-1-1 1 0 0,2 1 0 0 0,-1 0 0 0 0,1 0 0 0 0,-2 8-71 0 0,5-15 36 0 0,-1 4 105 0 0,-1 1 0 0 0,1-1 0 0 0,0 0 0 0 0,1 0 0 0 0,-1 1 0 0 0,1-1 0 0 0,0 0 0 0 0,0 1 0 0 0,1-1 1 0 0,0 0-1 0 0,0 4-141 0 0,1-6 94 0 0,-1 0 0 0 0,0 0 0 0 0,1 0 0 0 0,0-1 0 0 0,0 1 0 0 0,0 0 0 0 0,0-1 0 0 0,0 1 0 0 0,0-1 0 0 0,1 0 0 0 0,-1 0 0 0 0,1 1 0 0 0,-1-2 0 0 0,1 1 0 0 0,0 0 0 0 0,0 0 0 0 0,0-1-94 0 0,9 4 365 0 0,-1-1 0 0 0,1 0 0 0 0,-1-1-1 0 0,1 0 1 0 0,0-1 0 0 0,11 1-365 0 0,17-1 1093 0 0,18-1-1093 0 0,13 0 109 0 0,-11 0-1326 0 0,-33-1-4053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17503 0 0,'0'0'399'0'0,"0"0"60"0"0,0 0 21 0 0,1 1-59 0 0,0 0-413 0 0,0-1 0 0 0,0 1-1 0 0,0 0 1 0 0,0-1 0 0 0,0 1 0 0 0,0 0 0 0 0,0 0-1 0 0,-1 0 1 0 0,1-1 0 0 0,0 1 0 0 0,-1 0 0 0 0,1 0 0 0 0,-1 0-1 0 0,1 0 1 0 0,-1 0 0 0 0,1 0 0 0 0,-1 1 0 0 0,0-1-1 0 0,0 0 1 0 0,1 0-8 0 0,0 5 5 0 0,9 12-5 0 0,-4-3 0 0 0,-7-10 0 0 0,0-2 0 0 0,0 12 18 0 0,-1-1 0 0 0,0 0 0 0 0,-1 1 0 0 0,-2 5-18 0 0,4-18 371 0 0,1 0-315 0 0,0-1 0 0 0,-1 1 0 0 0,1-1 0 0 0,0 1 0 0 0,-1 0 0 0 0,1-1 0 0 0,-1 1 0 0 0,0-1 0 0 0,1 1 0 0 0,-1-1 0 0 0,0 1 1 0 0,0-1-1 0 0,0 0 0 0 0,0 1 0 0 0,0-1 0 0 0,0 0 0 0 0,-1 0-56 0 0,-23 21-2000 0 0,18-17 1400 0 0,-21 15-2397 0 0,14-12 1462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0,'0'0'568'0'0,"0"3"-373"0"0,1 7 193 0 0,-1 0 0 0 0,2-1 0 0 0,0 1 0 0 0,0-1 0 0 0,0 1-1 0 0,1-1 1 0 0,1 0 0 0 0,-1 0 0 0 0,2 0 0 0 0,-1 0 0 0 0,1-1 0 0 0,0 0 0 0 0,5 5-388 0 0,7 9 592 0 0,-13-16-428 0 0,0 0 0 0 0,1 0 1 0 0,0 0-1 0 0,1-1 0 0 0,-1 1 0 0 0,1-1 0 0 0,4 2-164 0 0,47 27 1468 0 0,51 21-1468 0 0,-60-31 57 0 0,-39-20-226 0 0,-1-1 0 0 0,0 1-1 0 0,1-1 1 0 0,0-1 0 0 0,-1 0-1 0 0,1 0 1 0 0,0 0 0 0 0,0-1-1 0 0,7-1 170 0 0,-15 0-84 0 0,0 0-1 0 0,0 0 0 0 0,-1 0 1 0 0,1 0-1 0 0,0 0 1 0 0,0 0-1 0 0,-1 0 0 0 0,1-1 1 0 0,0 1-1 0 0,0 0 0 0 0,-1-1 1 0 0,1 1-1 0 0,0 0 1 0 0,-1-1-1 0 0,1 1 0 0 0,0-1 1 0 0,0 0 84 0 0,1-1-683 0 0,9-5-4016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4607 0 0,'0'0'354'0'0,"-2"1"-20"0"0,-18 7 5914 0 0,-17 10-6248 0 0,-47 32 3081 0 0,3-3-1962 0 0,38-21-814 0 0,1 1 0 0 0,-1 4-305 0 0,-49 32 230 0 0,80-56-227 0 0,-22 15-88 0 0,0 1 1 0 0,-26 23 84 0 0,58-45-870 0 0,2-1-310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9703 0 0,'0'0'440'0'0,"0"0"-5"0"0,-2 1-279 0 0,-19 12-47 0 0,-48 22 3366 0 0,55-27-2925 0 0,-13 7 92 0 0,0 1 0 0 0,1 2 0 0 0,1 1 1 0 0,-10 10-643 0 0,23-18 50 0 0,0 1 1 0 0,2 0 0 0 0,-1 1-1 0 0,1 0 1 0 0,1 1 0 0 0,1 0-1 0 0,0 0 1 0 0,-2 5-51 0 0,9-15 8 0 0,0 0 1 0 0,0 0-1 0 0,0 0 0 0 0,0 0 1 0 0,1 0-1 0 0,-1 0 0 0 0,1 0 1 0 0,0 1-9 0 0,1 11 66 0 0,0-13-43 0 0,0-1 0 0 0,0 1-1 0 0,1 0 1 0 0,-1-1 0 0 0,0 0-1 0 0,1 1 1 0 0,0-1 0 0 0,-1 0-1 0 0,1 0 1 0 0,0 1 0 0 0,0-1 0 0 0,0-1-1 0 0,1 1 1 0 0,-1 0 0 0 0,0-1-1 0 0,1 1 1 0 0,-1-1 0 0 0,1 1-1 0 0,-1-1 1 0 0,1 0 0 0 0,1 0-23 0 0,4 2 50 0 0,0-1 1 0 0,0 0-1 0 0,0 0 0 0 0,0-1 1 0 0,0 0-1 0 0,0 0 1 0 0,2-1-51 0 0,10 0 24 0 0,-5 1-26 0 0,0-1 0 0 0,0-1 0 0 0,0-1 0 0 0,0 0 0 0 0,6-2 2 0 0,48-18-5248 0 0,-34 9-580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70 10735 0 0,'0'0'496'0'0,"0"0"-13"0"0,3 1-312 0 0,11 2 595 0 0,0 0 0 0 0,1-2 1 0 0,5 1-767 0 0,20 2 1681 0 0,-25-3-1041 0 0,1 0 0 0 0,-1-1 0 0 0,8-1-640 0 0,-8 0 358 0 0,1 1-1 0 0,0 1 1 0 0,3 0-358 0 0,-5 1 32 0 0,1-1 1 0 0,-1-1 0 0 0,1 0-1 0 0,-1-1 1 0 0,1 0-1 0 0,-1-1 1 0 0,0-1 0 0 0,1 0-1 0 0,0-1-32 0 0,-13 3-145 0 0,-2 1-14 0 0,3-6-159 0 0,-3 6 297 0 0,0 0 0 0 0,0 0 0 0 0,0-1 0 0 0,1 1 0 0 0,-1 0 0 0 0,0-1 0 0 0,0 1 0 0 0,0 0 0 0 0,1 0-1 0 0,-1-1 1 0 0,0 1 0 0 0,0 0 0 0 0,0-1 0 0 0,0 1 0 0 0,0 0 0 0 0,0-1 0 0 0,0 1 0 0 0,0 0 0 0 0,0-1 0 0 0,0 1 0 0 0,0 0-1 0 0,0-1 1 0 0,0 1 0 0 0,0 0 0 0 0,0-1 0 0 0,0 1 0 0 0,0 0 0 0 0,0-1 0 0 0,0 1 21 0 0,-1-3-108 0 0,0 0 0 0 0,0 0 1 0 0,0 0-1 0 0,0 0 0 0 0,-1 1 1 0 0,1-1-1 0 0,-1 0 0 0 0,0 1 0 0 0,0-1 1 0 0,1 1-1 0 0,-2 0 0 0 0,1-1 1 0 0,0 1-1 0 0,0 0 0 0 0,-1 0 0 0 0,1 1 1 0 0,-1-1-1 0 0,1 0 0 0 0,-1 1 1 0 0,-2-1 107 0 0,1 0-115 0 0,-1 0 0 0 0,1 1 0 0 0,-1 0 0 0 0,0 0 1 0 0,0 0-1 0 0,0 0 0 0 0,1 1 0 0 0,-1 0 0 0 0,0 0 1 0 0,0 0-1 0 0,0 0 0 0 0,0 1 0 0 0,-1 0 115 0 0,-16 5 17 0 0,0 1-1 0 0,1 0 0 0 0,-1 2 1 0 0,2 0-1 0 0,0 2 1 0 0,0 0-1 0 0,-16 12-16 0 0,24-14 129 0 0,2 0 0 0 0,-1 1 0 0 0,1 0 0 0 0,0 1 0 0 0,1 0 0 0 0,1 0 0 0 0,0 1 0 0 0,0 0 0 0 0,1 0 0 0 0,0 1 0 0 0,1 0 0 0 0,1 0 1 0 0,0 0-1 0 0,0 3-129 0 0,4-10 40 0 0,-1 0 0 0 0,1 0 0 0 0,0 0 0 0 0,1 0 0 0 0,-1 1 0 0 0,1-1 0 0 0,1 0 1 0 0,-1 0-1 0 0,1 0 0 0 0,0 0 0 0 0,1 1-40 0 0,-1-3-93 0 0,0 0-1 0 0,0-1 1 0 0,1 0 0 0 0,-1 1 0 0 0,1-1 0 0 0,0 0-1 0 0,0 0 1 0 0,2 2 93 0 0,-1-2-537 0 0,-1 0-1 0 0,1-1 1 0 0,0 1-1 0 0,0-1 1 0 0,1 1 0 0 0,-1-1-1 0 0,0 0 1 0 0,4 1 537 0 0,12 5-4982 0 0</inkml:trace>
  <inkml:trace contextRef="#ctx0" brushRef="#br0" timeOffset="1">638 132 5527 0 0,'0'0'250'0'0,"0"0"-2"0"0,0 3-156 0 0,-8 22 2207 0 0,0 0-1 0 0,-4 7-2298 0 0,-2 5 3029 0 0,2-8-604 0 0,-12 22-2425 0 0,-3 4 774 0 0,-19 39-87 0 0,4-8-506 0 0,29-53-142 0 0,0 0-1 0 0,-2 17-38 0 0,6-22-181 0 0,-2 1 0 0 0,-4 6 181 0 0,9-21-54 0 0,-2 1-546 0 0,0 0-1 0 0,-1-1 1 0 0,-8 11 600 0 0,11-18-488 0 0,5-5-333 0 0,1-2-266 0 0,0 0-117 0 0,0 0-20 0 0,0 0-7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2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58 248 7855 0 0,'4'-9'95'0'0,"0"0"1"0"0,1 1-1 0 0,0-1 0 0 0,0 1 0 0 0,1 0 0 0 0,0 0 0 0 0,0 0 0 0 0,1 1 0 0 0,0 0-95 0 0,39-32 1211 0 0,1 2 0 0 0,2 2-1 0 0,5 0-1210 0 0,-50 32 361 0 0,0 1-1 0 0,1-1 0 0 0,-1 1 0 0 0,0 0 1 0 0,1 0-1 0 0,-1 1 0 0 0,1-1 1 0 0,0 1-1 0 0,-1 0 0 0 0,4 0-360 0 0,-4 1 177 0 0,-1 0-1 0 0,0 0 1 0 0,1 0-1 0 0,-1 1 1 0 0,1 0-1 0 0,-1-1 1 0 0,0 1 0 0 0,1 0-1 0 0,-1 1 1 0 0,0-1-1 0 0,0 0 1 0 0,0 1-1 0 0,0 0 1 0 0,3 2-177 0 0,0 0 57 0 0,0 1 0 0 0,-1-1-1 0 0,1 1 1 0 0,-1 1 0 0 0,0-1 0 0 0,0 1 0 0 0,0 0-1 0 0,-1 0 1 0 0,0 0 0 0 0,0 1 0 0 0,-1 0 0 0 0,0-1 0 0 0,0 1-1 0 0,0 0 1 0 0,-1 0 0 0 0,0 1 0 0 0,-1-1 0 0 0,1 0-1 0 0,-1 1 1 0 0,-1-1 0 0 0,0 1 0 0 0,0-1 0 0 0,0 1 0 0 0,-1-1-1 0 0,0 0 1 0 0,0 1-57 0 0,-3 10 99 0 0,-2 1 0 0 0,0-1-1 0 0,-1 0 1 0 0,-1-1 0 0 0,0 0-1 0 0,-3 2-98 0 0,7-11 0 0 0,-1 0-1 0 0,0-1 0 0 0,0 0 1 0 0,-1 0-1 0 0,0 0 0 0 0,0-1 1 0 0,-1 0-1 0 0,0 0 1 0 0,0 0-1 0 0,0-1 0 0 0,-1 0 1 0 0,1-1-1 0 0,-1 0 0 0 0,-1 0 1 0 0,1 0-1 0 0,0-1 1 0 0,-3 0 0 0 0,-28 12-296 0 0,28-11 177 0 0,-1 1 0 0 0,0-1 0 0 0,0-1 0 0 0,0 0 0 0 0,-13 1 119 0 0,-94-1-566 0 0,118-3 565 0 0,-3 0-48 0 0,-1 0 0 0 0,1-1 0 0 0,0 1 0 0 0,0-1 0 0 0,0 0 0 0 0,0-1 0 0 0,0 1 0 0 0,0-1 0 0 0,0 1 0 0 0,0-1-1 0 0,1 0 1 0 0,-1-1 0 0 0,1 1 0 0 0,-1-1 0 0 0,0 0 49 0 0,3 2-58 0 0,1 0 0 0 0,0 1 0 0 0,-1-1 0 0 0,1 1 0 0 0,-1-1 0 0 0,1 0 0 0 0,0 1 0 0 0,0-1 0 0 0,-1 0 0 0 0,1 0 0 0 0,0 1 0 0 0,0-1 0 0 0,0 0 0 0 0,0 0 0 0 0,0 1 0 0 0,0-1 0 0 0,0 0 0 0 0,0 0 0 0 0,0 1 0 0 0,0-1 0 0 0,0 0 58 0 0,0-1-162 0 0,4-15-542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22 1839 0 0,'1'-2'83'0'0,"12"-15"525"0"0,-11 15 2064 0 0,-2 2 931 0 0,8 3 2570 0 0,-4 3-3575 0 0,-3 10-2108 0 0,-2-6-355 0 0,-1 0 0 0 0,1 1-1 0 0,-2-1 1 0 0,1 0 0 0 0,-1-1 0 0 0,-3 5-135 0 0,-27 58 577 0 0,17-39-408 0 0,-11 26 61 0 0,-97 193 34 0 0,92-194-278 0 0,-2-2 1 0 0,-4-1 0 0 0,-11 10 13 0 0,-7 8-98 0 0,26-32-207 0 0,-2-1 0 0 0,-30 27 305 0 0,37-41-692 0 0,6-6-4477 0 0,7-9-650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82 174 3223 0 0,'-7'-1'58'0'0,"0"1"0"0"0,1-1-1 0 0,-1 0 1 0 0,0 0-1 0 0,-3-2-57 0 0,8 3 351 0 0,0-1-1 0 0,0 1 0 0 0,0 0 0 0 0,0 0 0 0 0,0 0 0 0 0,0 0 0 0 0,0 1 0 0 0,0-1 1 0 0,0 0-1 0 0,-1 1-350 0 0,-11 1 11461 0 0,29 1-10507 0 0,6-1-447 0 0,30-7 373 0 0,-1-2-1 0 0,40-11-879 0 0,31-13 393 0 0,64-15 740 0 0,108-10-1133 0 0,-238 50-1293 0 0,0 2 0 0 0,5 2 1293 0 0,-36 2-7467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537 230 9871 0 0,'0'0'455'0'0,"0"0"-12"0"0,0 0-217 0 0,0 0 149 0 0,0 0 97 0 0,0 0 21 0 0,0 0-14 0 0,0 0-72 0 0,0 0-30 0 0,1-2-8 0 0,8-12-97 0 0,1 0 0 0 0,0 0 0 0 0,3-2-272 0 0,-7 9 20 0 0,0-2-1 0 0,0 1 0 0 0,-1 0 1 0 0,0-1-1 0 0,0 0 0 0 0,3-9-19 0 0,-7 14 8 0 0,1-1 0 0 0,-1 1-1 0 0,0-1 1 0 0,0 1 0 0 0,0-1 0 0 0,0 0-1 0 0,-1 1 1 0 0,0-1 0 0 0,0 0 0 0 0,0 0-1 0 0,-1 1 1 0 0,1-1 0 0 0,-1 0 0 0 0,0 1-1 0 0,-1-3-7 0 0,-4-3 0 0 0,3 8-9 0 0,0 0 0 0 0,0 1-1 0 0,0-1 1 0 0,0 0 0 0 0,0 1-1 0 0,-1 0 1 0 0,1 0 0 0 0,0 0-1 0 0,-1 0 1 0 0,1 0 0 0 0,0 1-1 0 0,-1-1 1 0 0,1 1 0 0 0,-1 0-1 0 0,1 0 1 0 0,-1 0 0 0 0,1 1-1 0 0,-3 0 10 0 0,-11 1-64 0 0,-1 2 0 0 0,1 0 0 0 0,0 1 64 0 0,-21 5-40 0 0,-4 1 14 0 0,2 2 0 0 0,0 1 0 0 0,0 2 0 0 0,-15 10 26 0 0,36-16 38 0 0,1 1-1 0 0,1 0 1 0 0,0 1-1 0 0,0 1 1 0 0,1 1-1 0 0,1 1 1 0 0,0 0-1 0 0,-10 15-37 0 0,19-23 90 0 0,1 0-1 0 0,0 0 0 0 0,1 1 1 0 0,-3 6-90 0 0,5-11 42 0 0,1 1 0 0 0,0 0 0 0 0,0-1 0 0 0,0 1 0 0 0,0 0 0 0 0,1 0 0 0 0,-1 0 0 0 0,1 0 0 0 0,0 0 0 0 0,0 0 0 0 0,1 0-42 0 0,-1-2 33 0 0,1 0 0 0 0,0 1 0 0 0,0-1 0 0 0,0 0 0 0 0,1 0 0 0 0,-1 0 0 0 0,0 0 0 0 0,1 0 0 0 0,-1-1 0 0 0,1 1 0 0 0,0 0 0 0 0,0-1 0 0 0,-1 1 0 0 0,1-1 0 0 0,0 0 0 0 0,0 1-1 0 0,1-1-32 0 0,-3-1 16 0 0,7 4 60 0 0,1 0 0 0 0,-1 0 0 0 0,1-1 0 0 0,-1 0 0 0 0,1 0 0 0 0,0-1-1 0 0,0 0 1 0 0,0-1 0 0 0,0 1 0 0 0,0-2 0 0 0,4 1-76 0 0,17-1 283 0 0,-1-1-1 0 0,20-4-282 0 0,-21 2 100 0 0,-1-1-148 0 0,-1-1-1 0 0,20-7 49 0 0,-30 8-253 0 0,-13 3 171 0 0,1 0 1 0 0,-1 1-1 0 0,1-1 1 0 0,-1 0 0 0 0,0 0-1 0 0,1-1 1 0 0,-1 1 0 0 0,0 0-1 0 0,0-1 1 0 0,0 1 0 0 0,0-1-1 0 0,0 0 1 0 0,0 1-1 0 0,-1-1 1 0 0,1 0 0 0 0,0-1 81 0 0,0 0-30 0 0,-1-1 0 0 0,1 0 1 0 0,-1 1-1 0 0,1-1 1 0 0,-1 0-1 0 0,0 0 0 0 0,-1 0 1 0 0,1 0-1 0 0,-1 0 1 0 0,1 0-1 0 0,-1 0 0 0 0,-1-1 30 0 0,1 3 82 0 0,0 2-8 0 0,0 0-2 0 0,0 0 0 0 0,0 0 3 0 0,-3 2-44 0 0,0 0 0 0 0,1 0 0 0 0,-1 1 0 0 0,0-1 0 0 0,1 1-1 0 0,-1 0 1 0 0,0 1-31 0 0,-4 5 45 0 0,-9 9 238 0 0,1 2-1 0 0,1 0 1 0 0,-2 3-283 0 0,-7 13 350 0 0,-32 46 104 0 0,-26 37-242 0 0,77-114-215 0 0,-14 20-19 0 0,-1-1 0 0 0,-1-1-1 0 0,-1-1 1 0 0,-18 14 22 0 0,23-21-134 0 0,0 1-1 0 0,1 0 0 0 0,-5 8 135 0 0,16-19-53 0 0,2-3-30 0 0,1 0 3 0 0,-5 7-2158 0 0,6-9 1084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93 12151 0 0,'10'-8'288'0'0,"-6"5"-120"0"0,0-1-1 0 0,0 0 0 0 0,0 1 0 0 0,0-1 0 0 0,-1 0 0 0 0,1-1-167 0 0,-3 4 73 0 0,0-1-1 0 0,0 1 1 0 0,0 0-1 0 0,0 0 1 0 0,0 0 0 0 0,-1-1-1 0 0,1 1 1 0 0,0 0-1 0 0,-1-1 1 0 0,1 1-1 0 0,-1-1 1 0 0,1 1 0 0 0,-1 0-1 0 0,0-1 1 0 0,1 1-1 0 0,-1-1 1 0 0,0 1 0 0 0,0-1-1 0 0,0 1 1 0 0,0-1-1 0 0,0 1 1 0 0,-1-1 0 0 0,1 1-1 0 0,-1-1-72 0 0,1 0 107 0 0,-1 1 0 0 0,-1-1-1 0 0,1 1 1 0 0,0-1 0 0 0,0 1 0 0 0,0 0-1 0 0,-1 0 1 0 0,1-1 0 0 0,-1 1 0 0 0,1 0-1 0 0,-1 0 1 0 0,1 0 0 0 0,-1 1 0 0 0,0-1-1 0 0,1 0 1 0 0,-1 0 0 0 0,0 1 0 0 0,0-1-1 0 0,1 1 1 0 0,-2 0-107 0 0,-5-1 137 0 0,0 0 0 0 0,-1 1-1 0 0,1 0 1 0 0,0 1 0 0 0,-1 0-1 0 0,1 0 1 0 0,0 1 0 0 0,0 0-1 0 0,0 0-136 0 0,-12 3 194 0 0,-84 18-146 0 0,1 5 0 0 0,-17 11-48 0 0,104-34 0 0 0,-18 7 0 0 0,-15 9 0 0 0,39-17 0 0 0,0 2 0 0 0,0-1 0 0 0,1 1 0 0 0,0 1 0 0 0,0 0 0 0 0,-7 7 0 0 0,14-12 1 0 0,0 0-1 0 0,0 1 1 0 0,0-1 0 0 0,0 1-1 0 0,0 0 1 0 0,0-1 0 0 0,1 1-1 0 0,0 0 1 0 0,-1 0-1 0 0,1 0 1 0 0,0 0 0 0 0,0 0-1 0 0,1 0 1 0 0,-1 0 0 0 0,1 0-1 0 0,-1 2 0 0 0,1-1 2 0 0,0 1 1 0 0,1-1-1 0 0,-1 0 0 0 0,1 1 0 0 0,0-1 0 0 0,0 1 1 0 0,1-1-1 0 0,-1 0 0 0 0,1 0 0 0 0,2 4-2 0 0,2 3 5 0 0,1-1-1 0 0,0 1 1 0 0,1-1-1 0 0,1-1 1 0 0,-1 1 0 0 0,1-1-1 0 0,7 5-4 0 0,54 39 59 0 0,-47-37-58 0 0,-2 0 0 0 0,1 2 0 0 0,-2 0 0 0 0,-1 2 0 0 0,3 4-1 0 0,-18-20 0 0 0,-1 0 0 0 0,0 1 0 0 0,0-1 0 0 0,0 1 0 0 0,0 0 0 0 0,-1 0 0 0 0,0 0 0 0 0,0 0 0 0 0,0 0 0 0 0,-1 1 0 0 0,0-1 0 0 0,0 0 0 0 0,0 1 0 0 0,-1-1 0 0 0,1 1 0 0 0,-1-1 0 0 0,-1 1 0 0 0,1-1 0 0 0,-1 1 0 0 0,0-1 0 0 0,0 0 0 0 0,0 1 0 0 0,-1-1 0 0 0,0 0 0 0 0,0 0 0 0 0,0 0 0 0 0,-1 0 0 0 0,0 0 0 0 0,1-1 0 0 0,-2 1 0 0 0,1-1 0 0 0,0 0 0 0 0,-1 1 0 0 0,0-2 0 0 0,0 1 0 0 0,0 0 0 0 0,-1-1 0 0 0,-3 3 0 0 0,-14 8-9 0 0,-1-1 0 0 0,0 0 0 0 0,-1-2 0 0 0,0-1 0 0 0,-1-1 0 0 0,0-1 0 0 0,-1-1 0 0 0,-24 4 9 0 0,40-10 4 0 0,1 0 0 0 0,-1-1-1 0 0,0 0 1 0 0,0-1 0 0 0,0 0 0 0 0,1 0-1 0 0,-1-1 1 0 0,0-1 0 0 0,1 1-1 0 0,0-2 1 0 0,-1 1 0 0 0,1-1 0 0 0,1 0-1 0 0,-6-4-3 0 0,10 6 10 0 0,0-1 0 0 0,0 1 0 0 0,0-1 0 0 0,1-1 0 0 0,-1 1 0 0 0,1 0 0 0 0,-1-1 0 0 0,1 1 0 0 0,0-1 0 0 0,1 0 0 0 0,-1 0 0 0 0,1 0 0 0 0,-1-1 0 0 0,1 1 0 0 0,1-1 0 0 0,-1 1 0 0 0,0-1 0 0 0,1 1 0 0 0,0-1 0 0 0,0 0 0 0 0,1 0 0 0 0,-1 1 0 0 0,1-1 0 0 0,0 0 0 0 0,0 0 0 0 0,1 0 0 0 0,-1 0 0 0 0,1 1 0 0 0,1-5-10 0 0,0 3 4 0 0,-1 1 0 0 0,1 0 0 0 0,0 0 1 0 0,1 0-1 0 0,-1 0 0 0 0,1 0 1 0 0,0 1-1 0 0,0-1 0 0 0,0 1 1 0 0,1-1-1 0 0,-1 1 0 0 0,1 1 1 0 0,0-1-1 0 0,0 0 0 0 0,1 1 1 0 0,-1 0-1 0 0,1 0 0 0 0,-1 0 1 0 0,1 0-1 0 0,0 1 0 0 0,4-2-4 0 0,41-15-136 0 0,-33 12 36 0 0,0 1 0 0 0,7-2 100 0 0,-1 0-55 0 0,-1 0-1 0 0,0-2 0 0 0,-1 0 1 0 0,4-4 55 0 0,-18 10-18 0 0,57-33 66 0 0,26-23-48 0 0,-45 30 0 0 0,108-85 64 0 0,-144 107-132 0 0,-1 0 0 0 0,0-1 0 0 0,-1 0 0 0 0,0 0 0 0 0,0 0 0 0 0,-1-1 0 0 0,0-1 68 0 0,-5 10-314 0 0,-1 1-66 0 0,0 0-18 0 0,0 0-163 0 0,-9 11-2212 0 0,-3 3 1179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6 5527 0 0,'0'0'15'0'0,"0"0"0"0"0,0-1 0 0 0,-1 1 0 0 0,1-1-1 0 0,0 1 1 0 0,-1 0 0 0 0,1-1 0 0 0,0 1 0 0 0,-1 0-1 0 0,1-1 1 0 0,-1 1 0 0 0,1 0 0 0 0,0 0-1 0 0,-1-1 1 0 0,1 1 0 0 0,-1 0 0 0 0,1 0 0 0 0,-1 0-1 0 0,1 0 1 0 0,-1 0 0 0 0,1 0 0 0 0,-1-1 0 0 0,1 1-1 0 0,-1 0 1 0 0,1 0 0 0 0,0 0 0 0 0,-1 1 0 0 0,1-1-1 0 0,-1 0 1 0 0,1 0 0 0 0,-1 0 0 0 0,1 0-1 0 0,-1 0 1 0 0,1 0 0 0 0,-1 1 0 0 0,1-1 0 0 0,-1 0-1 0 0,1 0 1 0 0,0 1 0 0 0,-1-1 0 0 0,1 0 0 0 0,0 1-1 0 0,-1-1 1 0 0,1 0 0 0 0,0 1-15 0 0,-3 0-66 0 0,-15 12 1917 0 0,1 0 0 0 0,1 1 0 0 0,-10 11-1851 0 0,-16 13 1762 0 0,21-20-1239 0 0,1 1-1 0 0,1 0 1 0 0,1 1 0 0 0,-16 23-523 0 0,10-7 230 0 0,-11 15-39 0 0,30-45-168 0 0,-1 2 38 0 0,-4 23-28 0 0,-4 18-1413 0 0,13-46 600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11975 0 0,'0'0'267'0'0,"0"0"42"0"0,0 0 17 0 0,0 0-28 0 0,0 0-126 0 0,0 0 204 0 0,1-2 111 0 0,41-42 2010 0 0,-3-2-1 0 0,3-8-2496 0 0,-35 46 246 0 0,-1 1-1 0 0,1 0 1 0 0,1 0 0 0 0,0 0-1 0 0,0 1 1 0 0,0 0 0 0 0,0 1-1 0 0,1 0 1 0 0,7-4-246 0 0,38-22 36 0 0,-38 21-37 0 0,0 0 0 0 0,1 2 1 0 0,0 0-1 0 0,13-4 1 0 0,-15 7 0 0 0,-1 0 0 0 0,0 0 0 0 0,0 1 0 0 0,0 1 0 0 0,1 0 0 0 0,-1 1 0 0 0,1 1 0 0 0,3 0 0 0 0,-16 1-40 0 0,-1 0-1 0 0,1 0 1 0 0,-1 1-1 0 0,1-1 1 0 0,-1 0 0 0 0,0 1-1 0 0,1-1 1 0 0,-1 1-1 0 0,1-1 1 0 0,-1 1-1 0 0,0 0 1 0 0,1-1 0 0 0,-1 1-1 0 0,0 0 1 0 0,0 0-1 0 0,1 0 1 0 0,-1 0 0 0 0,0 0-1 0 0,0 0 1 0 0,0 0-1 0 0,0 1 41 0 0,0 0-61 0 0,0 0-1 0 0,0 0 0 0 0,0 0 1 0 0,-1 0-1 0 0,1 0 0 0 0,-1 1 1 0 0,1-1-1 0 0,-1 0 0 0 0,0 0 1 0 0,1 1-1 0 0,-1-1 1 0 0,0 0-1 0 0,-1 1 62 0 0,0 6-42 0 0,0 1-1 0 0,-1-1 1 0 0,-1 0 0 0 0,0 0-1 0 0,0 0 1 0 0,-1 2 42 0 0,-7 12 899 0 0,-1 0 0 0 0,-13 19-899 0 0,9-18 65 0 0,2 1 0 0 0,-2 6-65 0 0,9-17-9 0 0,5-9-304 0 0,0-1-1 0 0,-1 1 1 0 0,2 0 0 0 0,-1 0-1 0 0,0 0 1 0 0,1 0 0 0 0,0 2 313 0 0,-1 0-4770 0 0,-1 0-1474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6 8951 0 0,'0'0'407'0'0,"-2"-1"-6"0"0,-11-1-257 0 0,-5-1-125 0 0,13 5-19 0 0,0 0-3 0 0,0-1 5 0 0,-11 1 155 0 0,-1 2 0 0 0,-14 4-157 0 0,26-6 38 0 0,-1 0-1 0 0,1 1 1 0 0,-1-1 0 0 0,1 1 0 0 0,0 0 0 0 0,0 1-1 0 0,1-1 1 0 0,-1 1 0 0 0,1 0 0 0 0,-2 1-38 0 0,-3 7 182 0 0,-1 0 0 0 0,2 0 1 0 0,-1 1-1 0 0,2 0 0 0 0,0 0 1 0 0,0 0-1 0 0,1 1 1 0 0,1 0-1 0 0,0 1 0 0 0,1-1 1 0 0,1 1-1 0 0,0 0 0 0 0,0 12-182 0 0,3-17 184 0 0,0 0-1 0 0,1 0 1 0 0,1 0 0 0 0,-1 0-1 0 0,1 0 1 0 0,1 0-184 0 0,-2-9 56 0 0,0 1 0 0 0,0-1 0 0 0,0 0 1 0 0,0 0-1 0 0,0 1 0 0 0,0-1 0 0 0,0 0 1 0 0,1 0-1 0 0,-1 0 0 0 0,0-1 1 0 0,1 1-1 0 0,-1 0 0 0 0,1 0 0 0 0,-1-1 1 0 0,1 1-1 0 0,-1-1 0 0 0,1 1 0 0 0,-1-1 1 0 0,1 0-1 0 0,-1 1-56 0 0,3-1 53 0 0,-1 1 1 0 0,1-1-1 0 0,-1 0 0 0 0,0 0 0 0 0,1 0 1 0 0,-1 0-1 0 0,1 0 0 0 0,-1-1 1 0 0,0 0-1 0 0,1 0 0 0 0,-1 0 0 0 0,0 0 1 0 0,2-1-54 0 0,7-3 203 0 0,0-2 1 0 0,10-6-204 0 0,1 0 185 0 0,-11 6-100 0 0,0 0-1 0 0,0-1 1 0 0,-1 0-1 0 0,0 0 0 0 0,5-6-84 0 0,-11 9 18 0 0,0-1 0 0 0,0 1-1 0 0,-1-1 1 0 0,0 0-1 0 0,0 0 1 0 0,0-1 0 0 0,-1 1-1 0 0,0-1 1 0 0,0 1 0 0 0,0-1-1 0 0,0-3-17 0 0,-2 2-7 0 0,1 0 0 0 0,-1 0-1 0 0,0 0 1 0 0,0-1 0 0 0,-1 1-1 0 0,-1 0 1 0 0,1 0 0 0 0,-1-1-1 0 0,0 1 1 0 0,-1 0 0 0 0,0 0-1 0 0,-2-4 8 0 0,3 10-128 0 0,-2-2-102 0 0,3 4 210 0 0,0 0 0 0 0,0 0 1 0 0,-1-1-1 0 0,1 1 1 0 0,0 0-1 0 0,0 0 0 0 0,0 0 1 0 0,0-1-1 0 0,0 1 0 0 0,0 0 1 0 0,-1 0-1 0 0,1 0 1 0 0,0-1-1 0 0,0 1 0 0 0,0 0 1 0 0,0 0-1 0 0,-1 0 1 0 0,1 0-1 0 0,0 0 0 0 0,0-1 1 0 0,0 1-1 0 0,-1 0 0 0 0,1 0 1 0 0,0 0-1 0 0,0 0 1 0 0,-1 0-1 0 0,1 0 0 0 0,0 0 1 0 0,0 0-1 0 0,-1 0 1 0 0,1 0-1 0 0,0 0 0 0 0,0 0 1 0 0,-1 0-1 0 0,1 0 0 0 0,0 0 1 0 0,0 0-1 0 0,0 0 20 0 0,-21 9-1213 0 0,19-8 208 0 0,1 2-722 0 0,-3 13-2760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3223 0 0,'-1'2'240'0'0,"-3"5"-99"0"0,0 0-1 0 0,0-1 0 0 0,-1 0 1 0 0,0 0-1 0 0,0 0 0 0 0,-1-1 1 0 0,1 1-1 0 0,-1-1 0 0 0,0-1 1 0 0,-1 1-141 0 0,-18 17 1000 0 0,12-9-622 0 0,1 0 0 0 0,0 1-1 0 0,1 0 1 0 0,1 1 0 0 0,1 0-1 0 0,0 1 1 0 0,1 0 0 0 0,0 0-1 0 0,1 1 1 0 0,1 0 0 0 0,1 0-1 0 0,0 3-377 0 0,4-13 429 0 0,0 0 0 0 0,0 1 0 0 0,1-1-1 0 0,0 0 1 0 0,0 1 0 0 0,1-1 0 0 0,0 2-429 0 0,-1-6 580 0 0,0-3-18 0 0,3 6-352 0 0,0-1 0 0 0,1 1 0 0 0,-1 0 1 0 0,1-1-1 0 0,0 0 0 0 0,0 0 0 0 0,1 0 0 0 0,0 0 0 0 0,0-1-210 0 0,11 7 32 0 0,-9-11-36 0 0,-3 0 5 0 0,11-1-1 0 0,-12 0-2 0 0,-1 0 0 0 0,1 0 0 0 0,-1-1-1 0 0,1 1 1 0 0,-1-1 0 0 0,1 0 0 0 0,-1 0-1 0 0,0 0 1 0 0,0 0 0 0 0,0 0 0 0 0,0 0-1 0 0,0 0 1 0 0,0-1 0 0 0,-1 1 0 0 0,1 0-1 0 0,-1-1 1 0 0,1 0 0 0 0,-1 1 0 0 0,0-1-1 0 0,0 0 3 0 0,4-10 28 0 0,-1 0-1 0 0,-1-1 1 0 0,2-9-28 0 0,3-37 263 0 0,-4 31 390 0 0,4-16-653 0 0,-6 35-50 0 0,4-15 711 0 0,-5 13-3471 0 0,-1 12-2769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443 237 4607 0 0,'-12'7'71'0'0,"1"-1"-1"0"0,-1 0 0 0 0,-7 2-70 0 0,-17 8 3245 0 0,36-16-3169 0 0,0 0-1 0 0,0 0 1 0 0,0 0-1 0 0,0 0 1 0 0,0 0-1 0 0,0 0 1 0 0,0-1-1 0 0,0 1 1 0 0,0 0-1 0 0,0 0 1 0 0,0 0-1 0 0,0 0 1 0 0,0 0-1 0 0,1 0 1 0 0,-1 0-1 0 0,0-1 0 0 0,0 1 1 0 0,0 0-1 0 0,0 0 1 0 0,0 0-1 0 0,0 0 1 0 0,0 0-1 0 0,0 0 1 0 0,0-1-1 0 0,-1 1 1 0 0,1 0-1 0 0,0 0 1 0 0,0 0-1 0 0,0 0 1 0 0,0 0-1 0 0,0 0 1 0 0,0 0-1 0 0,0-1 1 0 0,0 1-1 0 0,0 0 1 0 0,0 0-1 0 0,0 0 1 0 0,0 0-1 0 0,0 0 0 0 0,-1 0 1 0 0,1 0-1 0 0,0 0 1 0 0,0 0-1 0 0,0 0 1 0 0,0 0-1 0 0,0-1 1 0 0,0 1-1 0 0,0 0 1 0 0,0 0-1 0 0,-1 0 1 0 0,1 0-1 0 0,0 0 1 0 0,0 0-1 0 0,0 0 1 0 0,0 0-1 0 0,0 0 1 0 0,0 0-1 0 0,-1 0 1 0 0,1 0-1 0 0,0 0 0 0 0,0 0 1 0 0,0 0-1 0 0,0 0 1 0 0,0 0-1 0 0,0 1 1 0 0,0-1-1 0 0,-1 0 1 0 0,1 0-1 0 0,0 0-75 0 0,8-18 810 0 0,-4 11-917 0 0,0 1 0 0 0,0-1 0 0 0,0 1 0 0 0,6-6 107 0 0,8-6 10 0 0,-11 11 4 0 0,-1 0-1 0 0,1 1 0 0 0,1 0 1 0 0,-1 0-1 0 0,5-2-13 0 0,158-87 773 0 0,-147 83-315 0 0,-1 0-1 0 0,1 2 1 0 0,1 1 0 0 0,0 1-1 0 0,24-6-457 0 0,-46 14 49 0 0,0-1-1 0 0,0 1 0 0 0,0 0 0 0 0,0 0 1 0 0,1 0-1 0 0,-1 0 0 0 0,0 0 1 0 0,0 0-1 0 0,0 0 0 0 0,0 1 0 0 0,0-1 1 0 0,0 1-1 0 0,0-1 0 0 0,0 1 1 0 0,0 0-1 0 0,0 0 0 0 0,-1 0 0 0 0,1 0 1 0 0,0 0-1 0 0,0 0 0 0 0,-1 0 1 0 0,1 1-1 0 0,-1-1 0 0 0,1 1 0 0 0,-1-1 1 0 0,1 1-1 0 0,-1-1 0 0 0,1 2-48 0 0,-1 1 25 0 0,1-1 0 0 0,-1 0 0 0 0,0 1 1 0 0,0 0-1 0 0,0-1 0 0 0,-1 1 0 0 0,1 0 0 0 0,-1-1 0 0 0,0 1 0 0 0,0 0 0 0 0,0-1 0 0 0,0 1 0 0 0,-1 0 0 0 0,0-1 0 0 0,0 3-25 0 0,-3 8 0 0 0,-1 0 0 0 0,0 0 0 0 0,-1-1 0 0 0,0 0 0 0 0,-1 0 0 0 0,0-1 0 0 0,-8 10 0 0 0,-3 1 0 0 0,0-1 0 0 0,-1-1 0 0 0,-12 10 0 0 0,3-7-53 0 0,-1-1 0 0 0,0-2-1 0 0,-2-1 1 0 0,0-1 0 0 0,-7 1 53 0 0,-49 22-1414 0 0,-32 8 1414 0 0,39-15-1944 0 0,-64 40 1944 0 0,62-24-496 0 0,80-50 412 0 0,2-1-9 0 0,0 0 45 0 0,2 0 96 0 0,58-16 960 0 0,-30 6-358 0 0,0 3 0 0 0,1 0 0 0 0,-1 2 0 0 0,2 1 1 0 0,10 1-651 0 0,-32 3 91 0 0,1 0 1 0 0,-1 1 0 0 0,1 0 0 0 0,-1 1 0 0 0,0 0 0 0 0,1 0 0 0 0,-1 1 0 0 0,0 0 0 0 0,0 1 0 0 0,-1 0-1 0 0,1 1 1 0 0,-1 0 0 0 0,0 1 0 0 0,2 1-92 0 0,103 65 168 0 0,-100-65-168 0 0,-10-6-51 0 0,0 0 0 0 0,0-1 0 0 0,1 1-1 0 0,-1-1 1 0 0,0 0 0 0 0,0-1 0 0 0,1 1 0 0 0,-1-1-1 0 0,0 1 1 0 0,0-1 0 0 0,0-1 0 0 0,0 1 0 0 0,0 0-1 0 0,0-1 1 0 0,1 0 51 0 0,14-7-896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16847 0 0,'0'0'770'0'0,"0"0"-18"0"0,0 0-432 0 0,0 0-44 0 0,0 0 38 0 0,0 0 6 0 0,0 0-24 0 0,0 0-100 0 0,0 0-41 0 0,0 0-10 0 0,0 0-90 0 0,0 0-376 0 0,0 0-167 0 0,0 0-804 0 0,0 0-3256 0 0,0 0-1394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180 149 3679 0 0,'-2'-2'190'0'0,"0"0"-1"0"0,0 0 0 0 0,0 1 0 0 0,0-1 0 0 0,0 1 0 0 0,0-1 0 0 0,0 1 0 0 0,0 0 0 0 0,-1 0 0 0 0,1 0 0 0 0,-1 0-189 0 0,-14-8 4763 0 0,9 7-2195 0 0,6 2-1280 0 0,2-1 2923 0 0,32-17-3913 0 0,1 2 0 0 0,0 1 1 0 0,15-4-299 0 0,-42 17 35 0 0,29-12 383 0 0,1 2 0 0 0,11-2-418 0 0,-35 12 116 0 0,-1-1 0 0 0,1 1 0 0 0,0 1-1 0 0,0 0 1 0 0,0 1 0 0 0,0 0 0 0 0,0 1 0 0 0,0 0 0 0 0,3 1-116 0 0,-12-1 8 0 0,-1-1 0 0 0,0 1 0 0 0,1 0 0 0 0,-1-1 0 0 0,0 1 0 0 0,1 0 0 0 0,-1 0 0 0 0,0 1 0 0 0,0-1 0 0 0,0 0 0 0 0,0 1 0 0 0,0-1 0 0 0,0 1 0 0 0,-1 0-1 0 0,1 0 1 0 0,0-1 0 0 0,-1 1 0 0 0,1 0 0 0 0,-1 0 0 0 0,0 1 0 0 0,0-1 0 0 0,1 0 0 0 0,-1 0 0 0 0,-1 1 0 0 0,1-1 0 0 0,0 0 0 0 0,-1 1 0 0 0,1-1 0 0 0,-1 1 0 0 0,0-1 0 0 0,1 0 0 0 0,-1 1 0 0 0,-1-1 0 0 0,1 1 0 0 0,0 1-8 0 0,-1 4-2 0 0,-1-1 0 0 0,0 1-1 0 0,0 0 1 0 0,0-1 0 0 0,-1 1 0 0 0,0-1 0 0 0,-1 0 0 0 0,0 0-1 0 0,0 0 1 0 0,-3 4 2 0 0,-5 3 0 0 0,-1 0 0 0 0,-1 0 0 0 0,0-1 0 0 0,-1-1 1 0 0,0 0-1 0 0,-1-1 0 0 0,-7 3 0 0 0,-42 33-11 0 0,40-30-84 0 0,-1-1 1 0 0,0-1-1 0 0,-1-2 1 0 0,-1 0 0 0 0,-4 0 94 0 0,14-5-102 0 0,-55 16-930 0 0,71-23 816 0 0,2-1 0 0 0,0 0 0 0 0,0 0 0 0 0,0 0-5 0 0,0 0-23 0 0,0 0-11 0 0,0 0-1 0 0,0 0 15 0 0,3-1 60 0 0,13-4 50 0 0,-11 2 83 0 0,1 1 1 0 0,0 0-1 0 0,0 1 0 0 0,0-1 0 0 0,0 1 0 0 0,0 1 0 0 0,2-1 48 0 0,38-3-22 0 0,-37 2 15 0 0,1 1 0 0 0,-1 0 0 0 0,1 1 0 0 0,-1 0 0 0 0,1 0 0 0 0,3 2 7 0 0,-1-1 29 0 0,-1 2 1 0 0,0 0-1 0 0,0 0 0 0 0,0 1 0 0 0,0 0-29 0 0,-7-2 15 0 0,1 1 1 0 0,-1-1-1 0 0,0 1 0 0 0,0 0 0 0 0,0 0 1 0 0,0 0-1 0 0,-1 1 0 0 0,1-1 0 0 0,-1 1 1 0 0,0 0-1 0 0,0 0 0 0 0,0 0 0 0 0,-1 1-15 0 0,4 5 84 0 0,0 0-1 0 0,-1 1 1 0 0,-1-1 0 0 0,0 1-1 0 0,0 2-83 0 0,-2-7 41 0 0,-1 1 0 0 0,0-1-1 0 0,0 1 1 0 0,0 0 0 0 0,-1-1-1 0 0,0 1 1 0 0,-1 0 0 0 0,1-1-1 0 0,-2 6-40 0 0,-3 1 11 0 0,1-8 39 0 0,0 0 0 0 0,0 1 0 0 0,-1-1 0 0 0,1-1 0 0 0,-1 1 0 0 0,-1-1 0 0 0,1 0 0 0 0,0 0 0 0 0,-1 0 0 0 0,0-1 0 0 0,0 0 0 0 0,0 0 0 0 0,-4 1-50 0 0,-15 5 344 0 0,0-1 0 0 0,-23 4-344 0 0,21-6 130 0 0,-6 1-24 0 0,22-5-77 0 0,0 0 0 0 0,0 1-1 0 0,1 0 1 0 0,-1 1-1 0 0,0 1-28 0 0,-19 8 32 0 0,0-1 0 0 0,-1-2-32 0 0,30-9-16 0 0,0 0 0 0 0,0-1 1 0 0,0 0-1 0 0,-1 1 0 0 0,1-1 0 0 0,0 0 0 0 0,-1 0 0 0 0,1 1 1 0 0,0-1-1 0 0,-1 0 0 0 0,1 0 0 0 0,0-1 0 0 0,-1 1 0 0 0,0 0 16 0 0,2 0-10 0 0,0 0 1 0 0,-1-1-1 0 0,1 1 0 0 0,0 0 0 0 0,0 0 1 0 0,-1-1-1 0 0,1 1 0 0 0,0 0 0 0 0,0 0 0 0 0,0-1 1 0 0,-1 1-1 0 0,1 0 0 0 0,0-1 0 0 0,0 1 1 0 0,0 0-1 0 0,0 0 0 0 0,0-1 0 0 0,0 1 0 0 0,0 0 1 0 0,0-1-1 0 0,0 1 0 0 0,0 0 0 0 0,-1-1 1 0 0,2 1 9 0 0,-1 0-18 0 0,0 0 0 0 0,0-1 0 0 0,0 1 0 0 0,0 0 0 0 0,0 0 0 0 0,0 0 0 0 0,0 0 0 0 0,0-1 1 0 0,0 1-1 0 0,0 0 0 0 0,0 0 0 0 0,-1 0 0 0 0,1 0 0 0 0,0-1 0 0 0,0 1 0 0 0,0 0 0 0 0,0 0 1 0 0,0 0-1 0 0,0 0 0 0 0,0 0 0 0 0,0 0 0 0 0,0-1 0 0 0,0 1 0 0 0,-1 0 0 0 0,1 0 0 0 0,0 0 0 0 0,0 0 1 0 0,0 0-1 0 0,0 0 0 0 0,0 0 0 0 0,0 0 0 0 0,-1 0 0 0 0,1-1 0 0 0,0 1 0 0 0,0 0 0 0 0,0 0 1 0 0,0 0 17 0 0,1-2-410 0 0,4-12-1159 0 0,5-2-4614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75 5983 0 0,'0'0'464'0'0,"0"0"-97"0"0,0 0 728 0 0,0 0 346 0 0,0 0 67 0 0,0 0-99 0 0,0 0-485 0 0,0 0-216 0 0,0 0-41 0 0,2-2-54 0 0,0-1-500 0 0,0 1 1 0 0,0 0-1 0 0,0 0 0 0 0,0 0 0 0 0,0 0 0 0 0,0 0 1 0 0,1 1-1 0 0,-1-1 0 0 0,1 1 0 0 0,-1 0 0 0 0,1-1 1 0 0,1 1-114 0 0,35-10 399 0 0,-9 4-113 0 0,9-2 84 0 0,0 1 0 0 0,0 2 0 0 0,4 2-370 0 0,-29 2 104 0 0,0 0 0 0 0,0 2 1 0 0,-1-1-1 0 0,1 2 0 0 0,0 0 1 0 0,0 1-1 0 0,11 2-104 0 0,-24-3 22 0 0,1 0 0 0 0,-1-1 0 0 0,0 1 0 0 0,1 0 0 0 0,-1 0 0 0 0,0 0 0 0 0,0 0 0 0 0,0 0 0 0 0,0 0 0 0 0,0 0 0 0 0,0 1 0 0 0,0-1 0 0 0,0 0 0 0 0,0 0 0 0 0,0 1 0 0 0,-1-1 0 0 0,1 1 0 0 0,-1-1 0 0 0,1 2-22 0 0,0 1 22 0 0,0 0 1 0 0,0-1-1 0 0,0 1 0 0 0,0 0 1 0 0,-1 1-1 0 0,0 0-22 0 0,0 0 11 0 0,-1 1 0 0 0,0-1 0 0 0,0 1 0 0 0,-1-1 0 0 0,0 0 0 0 0,0 1 0 0 0,0-1-1 0 0,0 0 1 0 0,-1 0 0 0 0,1 0 0 0 0,-1-1 0 0 0,-1 1 0 0 0,-2 2-11 0 0,-1 2 13 0 0,-1 0 0 0 0,0-1-1 0 0,0 0 1 0 0,-1-1 0 0 0,0 0 0 0 0,-3 2-13 0 0,-29 15 163 0 0,-39 17-163 0 0,14-9 72 0 0,-61 31-62 0 0,107-52-9 0 0,0-2 1 0 0,-3 0-2 0 0,1 0-7 0 0,0 1 1 0 0,-17 11 6 0 0,53-25-483 0 0,80-18 336 0 0,-78 19 143 0 0,-4 1-8 0 0,0 0 0 0 0,0 1 0 0 0,0 0 0 0 0,0 1 0 0 0,10 1 12 0 0,-17-1 0 0 0,-1 1 0 0 0,1-1 0 0 0,-1 1 0 0 0,1 0 0 0 0,-1 0 0 0 0,1 1 0 0 0,-1-1 0 0 0,0 1 0 0 0,0 0 0 0 0,0 0 0 0 0,0 0 0 0 0,0 1 0 0 0,4 2 0 0 0,-2 0 0 0 0,-2-1 0 0 0,0-1 0 0 0,0 1 0 0 0,0-1 0 0 0,-1 1 0 0 0,1 0 0 0 0,-1 0 0 0 0,0 1 0 0 0,0-1 0 0 0,1 4 0 0 0,2 4-1 0 0,-3-6 3 0 0,0 1-1 0 0,-1-1 1 0 0,1 1-1 0 0,-1 0 1 0 0,-1 0 0 0 0,1 0-1 0 0,-1 0 1 0 0,0 0-1 0 0,-1 0 1 0 0,0 0-1 0 0,0 1-1 0 0,1 38 224 0 0,-2-45-204 0 0,1 1 0 0 0,0-1-1 0 0,-1 1 1 0 0,1-1 0 0 0,0 1-1 0 0,-1-1 1 0 0,0 0 0 0 0,1 1 0 0 0,-1-1-1 0 0,0 0 1 0 0,0 1 0 0 0,0-1-20 0 0,-4 8 107 0 0,1 1 58 0 0,-1-1 0 0 0,-1 0 0 0 0,0 0 0 0 0,0 0 0 0 0,0-1 0 0 0,-1 0 0 0 0,-1 0 1 0 0,0 0-166 0 0,-2 2-3 0 0,1-1 80 0 0,0 0 0 0 0,-1-1 0 0 0,0 0 0 0 0,0-1 0 0 0,-1 0 0 0 0,-9 4-77 0 0,0-1 199 0 0,0-1 1 0 0,0-2 0 0 0,-12 4-200 0 0,16-8 143 0 0,0-1 1 0 0,0 0 0 0 0,0-1-1 0 0,0-1 1 0 0,0-1 0 0 0,0 0-1 0 0,-7-2-143 0 0,7 1 55 0 0,-2 1 31 0 0,-1-2 1 0 0,1 0-1 0 0,1-1 0 0 0,-13-4-86 0 0,26 6-23 0 0,0 0-1 0 0,0 0 0 0 0,0 0 1 0 0,0-1-1 0 0,0 0 1 0 0,1 1-1 0 0,0-1 0 0 0,-1-1 1 0 0,1 1-1 0 0,-2-3 24 0 0,4 5-287 0 0,1 1-22 0 0,0 0-180 0 0,1-2 212 0 0,0 0 0 0 0,0 1 0 0 0,0-1 0 0 0,0 1-1 0 0,0 0 1 0 0,0-1 0 0 0,1 1 0 0 0,-1 0 0 0 0,0 0 0 0 0,1 0 0 0 0,-1-1 0 0 0,1 2 0 0 0,0-1 0 0 0,-1 0 0 0 0,1 0 0 0 0,0 0 277 0 0,12-3-1646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10135 0 0,'0'0'231'0'0,"0"0"29"0"0,0 0 19 0 0,-1-1-41 0 0,-1-4-112 0 0,1 4 267 0 0,1 1 106 0 0,0 0 11 0 0,0 0 2 0 0,-1 13 512 0 0,0 25-795 0 0,1 0 0 0 0,2 0 0 0 0,4 10-229 0 0,21 113 433 0 0,-27-161-433 0 0,8 47 0 0 0,0 41 0 0 0,-7-62 0 0 0,-3-10 0 0 0,-1-12 0 0 0,1-2 0 0 0,0 1-59 0 0,0-1-402 0 0,1 1-1 0 0,0-1 1 0 0,-1 0-1 0 0,1 0 1 0 0,-1 0 0 0 0,0 0-1 0 0,0-1 1 0 0,0 1-1 0 0,-2 1 462 0 0,-6 1-4772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317 207 8287 0 0,'0'0'191'0'0,"-9"-2"252"0"0,2 2-411 0 0,-1 1 1 0 0,1-1-1 0 0,-1 1 1 0 0,1 1 0 0 0,0-1-1 0 0,0 1 1 0 0,-5 2-33 0 0,6-2 2 0 0,-72 19-2 0 0,72-19 296 0 0,1 0-1 0 0,-1 1 0 0 0,1-1 1 0 0,0 1-1 0 0,0 0 0 0 0,0 0 1 0 0,0 0-1 0 0,0 1 0 0 0,1 0 1 0 0,0 0-1 0 0,-2 1-295 0 0,-3 3 271 0 0,-11 9 298 0 0,11-10-273 0 0,1 1 0 0 0,0-1 0 0 0,0 2 0 0 0,0-1-1 0 0,1 1 1 0 0,1 0 0 0 0,-6 9-296 0 0,8-14 246 0 0,4-10-17 0 0,4-10 243 0 0,18-38 645 0 0,24-43-1117 0 0,-34 77 0 0 0,4-5 0 0 0,-6 5 240 0 0,1 1 0 0 0,1 0 0 0 0,0 1 0 0 0,2 1 0 0 0,0 0 0 0 0,5-4-240 0 0,-15 16 230 0 0,-2 3-188 0 0,-1 0 0 0 0,1 0 0 0 0,1 1 0 0 0,-1-1 0 0 0,0 0 0 0 0,0 1 0 0 0,1-1 0 0 0,-1 1 0 0 0,1 0-42 0 0,6-5 0 0 0,5 1 0 0 0,-10 8 0 0 0,-3-2 0 0 0,2 0 0 0 0,0 1 0 0 0,-1-1 0 0 0,1 1 0 0 0,-1 0 0 0 0,0 0 0 0 0,1 0 0 0 0,-1 0 0 0 0,0 0 0 0 0,0 0 0 0 0,0 1 0 0 0,-1-1 0 0 0,1 1 0 0 0,0-1 0 0 0,-1 2 0 0 0,4 5 0 0 0,-1 1 0 0 0,0 0 0 0 0,0 5 0 0 0,11 26 0 0 0,-8-29 0 0 0,0 0 0 0 0,0-1 0 0 0,1 1 0 0 0,0-1 0 0 0,3 1 0 0 0,-6-7 0 0 0,0 0 0 0 0,0-1 0 0 0,0 1 0 0 0,1-1 0 0 0,0 0 0 0 0,-1-1 0 0 0,1 0 0 0 0,1 0 0 0 0,-1 0 0 0 0,0 0 0 0 0,3 0 0 0 0,12 1 9 0 0,-1 0 0 0 0,1-1 0 0 0,0-1 0 0 0,0 0 0 0 0,0-2 0 0 0,0-1 0 0 0,-1 0 0 0 0,14-4-9 0 0,86-5 1960 0 0,-87 3-2008 0 0,-37 27-2090 0 0,-4-7-2632 0 0,-2-2-1474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297 118 10135 0 0,'0'0'231'0'0,"0"0"29"0"0,-2 1 19 0 0,0 0-146 0 0,-1 2-18 0 0,-14-1-77 0 0,12-2 609 0 0,17 1 774 0 0,22-4 647 0 0,23-13-1192 0 0,-36 10-298 0 0,1 0 0 0 0,3 0-578 0 0,164-35 17 0 0,-154 33-18 0 0,17-6 1 0 0,-29 7 0 0 0,-1 1 0 0 0,1 1 0 0 0,0 1 0 0 0,6 1 0 0 0,-13 3 0 0 0,-2 1 0 0 0,-14 0 0 0 0,1-1 0 0 0,-1 0 0 0 0,0 0 0 0 0,1 0 0 0 0,-1 0 0 0 0,1 1 0 0 0,-1-1 0 0 0,0 0 0 0 0,1 0 0 0 0,-1 1 0 0 0,0-1 0 0 0,1 0 0 0 0,-1 1 0 0 0,0-1 0 0 0,1 0 0 0 0,-1 1 0 0 0,0-1 0 0 0,0 1 0 0 0,1-1 0 0 0,-1 1 0 0 0,0-1 0 0 0,0 0 0 0 0,0 1 0 0 0,0-1 0 0 0,1 1 0 0 0,-7 13 0 0 0,-5 4 0 0 0,7-16 0 0 0,0 0 0 0 0,-23 16 4 0 0,-5 4-27 0 0,1 0 1 0 0,0 2-1 0 0,-19 21 23 0 0,-78 75-1912 0 0,101-98 1903 0 0,0-2 0 0 0,-11 4 9 0 0,-2 3 2 0 0,-27 20-2 0 0,22-14 0 0 0,-1-2 0 0 0,-1-2 0 0 0,-47 20 0 0 0,45-25-15 0 0,-18 12 94 0 0,66-36 259 0 0,2-2 136 0 0,0-4-136 0 0,1-2 185 0 0,13-15-268 0 0,-4 11-255 0 0,4-3 0 0 0,-10 13 0 0 0,-1 2 0 0 0,-1-2 0 0 0,-1 1 0 0 0,1-1 0 0 0,-1 1 0 0 0,1 0 0 0 0,0 0 0 0 0,-1 0 0 0 0,1 1 0 0 0,0-1 0 0 0,0 1 0 0 0,0-1 0 0 0,-1 1 0 0 0,4 0 0 0 0,3 0 0 0 0,10 0 314 0 0,0 1-1 0 0,0 1 1 0 0,-1 1-1 0 0,19 4-313 0 0,-11-1 389 0 0,0-2 0 0 0,1-1-389 0 0,10-1 3 0 0,0-2 1 0 0,0-2-1 0 0,1-1 0 0 0,-2-2 0 0 0,23-6-3 0 0,-44 8 0 0 0,-2 2-201 0 0,-10 1-850 0 0,-3 0-385 0 0,0 0-533 0 0,0 0-1930 0 0,0 0-825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8287 0 0,'0'0'382'0'0,"0"0"-8"0"0,2 0-102 0 0,125-24 5636 0 0,-31 6-3518 0 0,56-19-2390 0 0,43-9 1794 0 0,-150 35-1772 0 0,4-2-22 0 0,8-3-70 0 0,-11 4-1658 0 0,-32 7-2890 0 0,-12 5-996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73 17503 0 0,'0'0'803'0'0,"0"-2"-18"0"0,-1-1-758 0 0,0 0-1 0 0,1-1 1 0 0,-1 1-1 0 0,0 0 1 0 0,-1 0 0 0 0,1 0-1 0 0,0 1 1 0 0,-1-1-1 0 0,0 0 1 0 0,0 0-1 0 0,1 1 1 0 0,-2-1 0 0 0,1 1-1 0 0,0 0 1 0 0,-2-2-27 0 0,-9-11 864 0 0,12 14-811 0 0,0 0 0 0 0,-1 0 0 0 0,0 0 0 0 0,1 0 0 0 0,-1 1 0 0 0,0-1 0 0 0,1 0 0 0 0,-1 1 0 0 0,0-1 0 0 0,0 1 0 0 0,1-1 0 0 0,-1 1 0 0 0,0 0 0 0 0,0 0 0 0 0,0 0 0 0 0,1 0 0 0 0,-1 0 0 0 0,0 0 0 0 0,0 1 0 0 0,0-1-53 0 0,-2 0 57 0 0,-4 1-55 0 0,0 1-1 0 0,0-1 0 0 0,0 1 1 0 0,0 1-1 0 0,0 0 1 0 0,0 0-1 0 0,1 0 1 0 0,-1 1-1 0 0,1 0 0 0 0,0 0 1 0 0,0 1-2 0 0,-18 13-396 0 0,1 1 1 0 0,-6 8 395 0 0,26-23-101 0 0,-21 18-178 0 0,1 1 0 0 0,2 2 0 0 0,0 0 0 0 0,-17 27 279 0 0,8-3-72 0 0,31-48 40 0 0,0-1-1 0 0,0 1 0 0 0,0-1 1 0 0,0 1-1 0 0,0-1 1 0 0,1 1-1 0 0,-1-1 0 0 0,0 1 1 0 0,0-1-1 0 0,0 1 1 0 0,1-1-1 0 0,-1 1 0 0 0,0-1 1 0 0,1 0-1 0 0,-1 1 1 0 0,1-1-1 0 0,-1 0 1 0 0,0 1-1 0 0,1-1 0 0 0,-1 0 1 0 0,1 1-1 0 0,-1-1 1 0 0,1 0-1 0 0,-1 1 33 0 0,1-1-76 0 0,2 2 41 0 0,1 0 1 0 0,-1 0 0 0 0,1 0 0 0 0,0-1-1 0 0,0 1 1 0 0,0-1 0 0 0,0 0 0 0 0,0 0-1 0 0,0 0 1 0 0,0 0 0 0 0,0-1 0 0 0,0 0 0 0 0,0 0-1 0 0,0 0 1 0 0,0 0 0 0 0,0-1 0 0 0,1 1-1 0 0,-1-1 1 0 0,0 0 0 0 0,0-1 34 0 0,8-1-87 0 0,0-1 1 0 0,0 0-1 0 0,0-2 1 0 0,-1 1-1 0 0,11-7 87 0 0,-10 4 173 0 0,-1 0 0 0 0,0 0 0 0 0,-1-1 0 0 0,0-1 0 0 0,0 0 0 0 0,-1 0 0 0 0,0-1 1 0 0,-1 0-1 0 0,2-3-173 0 0,-9 12-451 0 0,-1 2-49 0 0,0 0 59 0 0,-1 2 421 0 0,1 0 1 0 0,-1-1-1 0 0,0 1 1 0 0,0-1 0 0 0,0 1-1 0 0,0 0 1 0 0,0-1-1 0 0,0 0 1 0 0,0 1 0 0 0,-2 0 19 0 0,0 2-112 0 0,-35 38-2205 0 0,21-25 306 0 0,-12 18 2011 0 0,-3 8-48 0 0,2 1-1 0 0,2 1 0 0 0,2 2 1 0 0,2 1-1 0 0,2 1 0 0 0,-2 13 49 0 0,-15 72 2607 0 0,-16 103-2607 0 0,48-201 49 0 0,3-21 243 0 0,0-1 0 0 0,-1 1-1 0 0,0-1 1 0 0,-1 0 0 0 0,0 0-1 0 0,-1 0 1 0 0,-1-1 0 0 0,0 0-1 0 0,-1-1 1 0 0,-1 0 0 0 0,1 0 0 0 0,-2-1-1 0 0,0 0 1 0 0,0-1 0 0 0,-1 0-1 0 0,0-1 1 0 0,0-1 0 0 0,-1 1-1 0 0,-1-2 1 0 0,1 0 0 0 0,-1-1-1 0 0,-12 4-290 0 0,-20 8 866 0 0,44-18-912 0 0,2 0-482 0 0,-4-15-1848 0 0,5-3-2560 0 0,3-6-1420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15663 0 0,'0'0'356'0'0,"0"0"50"0"0,0 0 20 0 0,0 0-42 0 0,0 0-180 0 0,0 0 176 0 0,0 0 107 0 0,0 0 22 0 0,0 0-66 0 0,-1 2-294 0 0,-7 5-133 0 0,0 1-80 0 0,6-7-273 0 0,2-1-138 0 0,0 0-33 0 0,0 0-140 0 0,0 0-572 0 0,0 0-253 0 0,0 0-51 0 0,0 0-11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13823 0 0,'0'0'315'0'0,"0"0"45"0"0,0 0 21 0 0,-8 2 63 0 0,-2 2-443 0 0,-1 0 0 0 0,1 0 0 0 0,0 0 0 0 0,1 2 0 0 0,-1-1-1 0 0,1 1 1 0 0,0 0 0 0 0,-5 6-1 0 0,7-7 8 0 0,0 1-1 0 0,1 1 1 0 0,0 0-1 0 0,0-1 1 0 0,0 2 0 0 0,1-1-1 0 0,0 1 1 0 0,1-1-1 0 0,-1 1 1 0 0,0 4-8 0 0,4-9 365 0 0,1-3-341 0 0,0 0 0 0 0,0 0 0 0 0,1 0 0 0 0,-1 1 0 0 0,0-1 0 0 0,0 0 0 0 0,0 0 0 0 0,0 0-1 0 0,0 0 1 0 0,0 1 0 0 0,0-1 0 0 0,0 0 0 0 0,0 0 0 0 0,0 0 0 0 0,0 1 0 0 0,0-1 0 0 0,0 0 0 0 0,0 0-1 0 0,0 0 1 0 0,0 1 0 0 0,0-1 0 0 0,0 0 0 0 0,0 0 0 0 0,0 0 0 0 0,0 1 0 0 0,0-1 0 0 0,-1 0 0 0 0,1 0 0 0 0,0 0-1 0 0,0 0 1 0 0,0 1-24 0 0,0-1 33 0 0,0 1 1 0 0,-1-1-1 0 0,1 1 0 0 0,0-1 0 0 0,0 1 0 0 0,0-1 0 0 0,0 1 0 0 0,-1-1 1 0 0,1 1-1 0 0,0-1 0 0 0,0 1 0 0 0,0-1 0 0 0,0 1 0 0 0,0 0 0 0 0,1-1 1 0 0,-1 1-1 0 0,0-1 0 0 0,0 1 0 0 0,0-1-33 0 0,2 4 8 0 0,-1-1 0 0 0,1 0 0 0 0,0 0-1 0 0,0 0 1 0 0,0 0 0 0 0,0-1 0 0 0,1 1 0 0 0,-1 0 0 0 0,1-1 0 0 0,0 0-1 0 0,-1 1 1 0 0,1-1 0 0 0,0 0 0 0 0,0 0 0 0 0,1-1 0 0 0,-1 1 0 0 0,0-1 0 0 0,3 1-8 0 0,3 1 13 0 0,-1 0 0 0 0,1-1 0 0 0,0-1 0 0 0,0 1 0 0 0,0-1 0 0 0,0-1 0 0 0,1 0-13 0 0,-5 1 0 0 0,0-1 0 0 0,0 0 0 0 0,0-1 0 0 0,0 1 0 0 0,0-1 0 0 0,0 0 0 0 0,5-2 0 0 0,4 0 0 0 0,6-2 0 0 0,-16 3 0 0 0,0-1 0 0 0,6-4 0 0 0,4-7-14 0 0,-12 9 22 0 0,-1 1 70 0 0,1 0 5 0 0,-1 1 1 0 0,1-1-1 0 0,-1 0 0 0 0,0 0 0 0 0,0 0 0 0 0,0 1 0 0 0,0-1 0 0 0,-1 0 0 0 0,1 0 1 0 0,-1 0-1 0 0,0 0 0 0 0,0 0 0 0 0,-1 0 0 0 0,1 0 0 0 0,-1 0 0 0 0,0 0 0 0 0,0 0 1 0 0,0 0-1 0 0,-1 1 0 0 0,1-1 0 0 0,-1 0 0 0 0,0 1 0 0 0,0-1-83 0 0,1 2-337 0 0,-1 1-138 0 0,-24-11-625 0 0,24 12 1099 0 0,1-1-1 0 0,-1 1 1 0 0,1-1-1 0 0,0 1 0 0 0,-1-1 1 0 0,1 1-1 0 0,-1 0 1 0 0,1 0-1 0 0,-1 0 1 0 0,1 0-1 0 0,-1 0 1 0 0,-1 0 1 0 0,-1 1 2 0 0,-15 0 5 0 0,17 0-86 0 0,0 0-291 0 0,2-1-118 0 0,0 0-22 0 0,0 0 68 0 0,9 9-1010 0 0,-9-8 1273 0 0,1-1-1 0 0,0 1 1 0 0,0 0 0 0 0,-1-1 0 0 0,1 1 0 0 0,0-1 0 0 0,0 1 0 0 0,-1-1 0 0 0,1 1 0 0 0,0-1-1 0 0,0 0 1 0 0,0 1 0 0 0,0-1 0 0 0,0 0 0 0 0,0 0 179 0 0,3 1-796 0 0,9 3-3299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85 11975 0 0,'0'0'267'0'0,"0"0"42"0"0,0 0 17 0 0,0 0-28 0 0,0 0-126 0 0,0 0 204 0 0,1-3 111 0 0,1 2-365 0 0,-1-1 0 0 0,0 1 0 0 0,1-1 0 0 0,-1 1 0 0 0,0-1 0 0 0,1 1 0 0 0,0 0 0 0 0,-1 0 0 0 0,1 0 0 0 0,0 0 0 0 0,-1 0 0 0 0,1 0 0 0 0,0 0 1 0 0,0 1-1 0 0,0-1 0 0 0,0 1-122 0 0,3-2 92 0 0,-5 1-90 0 0,19-6 371 0 0,-1-1 0 0 0,0-1-1 0 0,1-1-372 0 0,18-7 983 0 0,-22 11-526 0 0,-1 2-14 0 0,1 7-294 0 0,-14-2-148 0 0,1-1 0 0 0,-1 1 0 0 0,0 0 0 0 0,0 0 0 0 0,0 0 0 0 0,0 1 0 0 0,0-1 0 0 0,0 0 0 0 0,0 0 0 0 0,0 1 0 0 0,0-1 0 0 0,0 0 0 0 0,-1 1 0 0 0,1-1 0 0 0,0 1 0 0 0,0 0-1 0 0,1 12 0 0 0,-2-10 0 0 0,0 0 0 0 0,0 0 0 0 0,-1 0 0 0 0,0 0 0 0 0,0 0 0 0 0,0 0 0 0 0,0 0 0 0 0,-1-1 0 0 0,1 1 0 0 0,-1 0 0 0 0,0-1 0 0 0,0 1 0 0 0,-1-1 0 0 0,1 1 0 0 0,-1-1 0 0 0,0 1 0 0 0,-9 8 0 0 0,0 1 0 0 0,-1-2 0 0 0,-4 3 0 0 0,9-7 0 0 0,-171 131-401 0 0,152-118-1024 0 0,17-10 1275 0 0,2-1 198 0 0,22-4 764 0 0,30 6 304 0 0,-29-8-1116 0 0,-7-2 0 0 0,0 0 0 0 0,-1 1 0 0 0,1 0 0 0 0,-1 0 0 0 0,3 2 0 0 0,6 2 0 0 0,6 0 175 0 0,-17-6-47 0 0,0-1 12 0 0,9 1-1 0 0,0-1 0 0 0,0 0 0 0 0,1-1 0 0 0,-1-1 0 0 0,-1 0 0 0 0,6-3-139 0 0,21-4-2481 0 0,-27 8-516 0 0,-13 2 1462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13823 0 0,'0'0'315'0'0,"0"0"45"0"0,0 0 21 0 0,0 0-49 0 0,-2 2-149 0 0,-24 18 824 0 0,-1-2 1 0 0,-1 0-1 0 0,0-2 0 0 0,-19 7-1007 0 0,34-18 0 0 0,0-1 0 0 0,0 0 0 0 0,-1-1 0 0 0,1 0 0 0 0,-2-1 0 0 0,-5 2 0 0 0,11-3-244 0 0,0 0-1 0 0,0-1 1 0 0,0 0 0 0 0,-9-1 244 0 0,8 0-333 0 0,-1 1 0 0 0,1 0 0 0 0,-4 0 333 0 0,10 2-17 0 0,-1-1 15 0 0,-13-4 5 0 0,13 2-3 0 0,-16-7 0 0 0,19 7-131 0 0,0 0 0 0 0,0 0 1 0 0,0-1-1 0 0,0 1 0 0 0,0-1 0 0 0,1 0 0 0 0,-1 1 0 0 0,0-1 0 0 0,1 0 0 0 0,-1 0 0 0 0,0-2 131 0 0,1 3-442 0 0,0-2 292 0 0,0-7 134 0 0,-1 0 80 0 0,2 8 274 0 0,-7 13 644 0 0,3-4-744 0 0,-12 28 132 0 0,10-17-370 0 0,-2-2 0 0 0,0 1 0 0 0,-1-1 0 0 0,-1-1 0 0 0,-10 15 0 0 0,1 2 0 0 0,-14 5 0 0 0,33-37 0 0 0,0 0 0 0 0,-1 0 0 0 0,1 1 0 0 0,0-1 0 0 0,0 1 0 0 0,-1-1 0 0 0,1 0 0 0 0,0 1 0 0 0,0-1 0 0 0,-1 0 0 0 0,1 1 0 0 0,0-1 0 0 0,0 1 0 0 0,0-1 0 0 0,0 1 0 0 0,-1-1 0 0 0,1 1 0 0 0,0-1 0 0 0,0 1 0 0 0,0-1 0 0 0,0 1 0 0 0,1 0 0 0 0,-1 0 0 0 0,1 0 0 0 0,0 0 0 0 0,-1 1 0 0 0,1-1 0 0 0,0 0 0 0 0,0 0 0 0 0,0 0 0 0 0,-1 0 0 0 0,1 0 0 0 0,0-1 0 0 0,0 1 0 0 0,1 0 0 0 0,-1 0 0 0 0,0-1 0 0 0,0 1 0 0 0,0 0 0 0 0,0-1 0 0 0,1 1 0 0 0,-1-1 0 0 0,0 0 0 0 0,0 1 0 0 0,1-1 0 0 0,-1 0 0 0 0,0 0 0 0 0,0 0 0 0 0,1 0 0 0 0,0 0 0 0 0,7 0 0 0 0,0 0 0 0 0,-1-1 0 0 0,1 0 0 0 0,1-1 0 0 0,-4 1 0 0 0,21-3 0 0 0,-1 1 0 0 0,1 2 0 0 0,15 0 0 0 0,-28 2 0 0 0,1 1 0 0 0,0 0 0 0 0,-1 1 0 0 0,1 0 0 0 0,-1 1 0 0 0,0 0 0 0 0,3 3 0 0 0,6 2 0 0 0,-12-5 0 0 0,0 0 0 0 0,0 2 0 0 0,-1-1 0 0 0,1 1 0 0 0,-1 1 0 0 0,3 2 0 0 0,-2 0 0 0 0,-2 1 0 0 0,3 6 53 0 0,-11-12 115 0 0,-1-1 54 0 0,1-1 266 0 0,-2 1 21 0 0,0 0-470 0 0,0 0 1 0 0,-1 0-1 0 0,0 0 0 0 0,0 0 0 0 0,0 0 1 0 0,0 0-1 0 0,0 0 0 0 0,0-1 1 0 0,-1 1-1 0 0,0-1 0 0 0,1 1 0 0 0,-1-1 1 0 0,0 0-1 0 0,0 0 0 0 0,0 0 0 0 0,0-1 1 0 0,-2 1-40 0 0,-13 7-57 0 0,-1-1 1 0 0,-13 4 56 0 0,13-6 53 0 0,-5 3-53 0 0,-1-1 0 0 0,0-1 0 0 0,0-1 0 0 0,0-1 0 0 0,-8-1 0 0 0,22-4-1293 0 0,9 0-5174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0,'0'0'248'0'0,"0"0"-248"0"0,0 0 0 0 0,0 0 0 0 0,0 0 1504 0 0,0 0 256 0 0,0 0 56 0 0,0 0 8 0 0,0 0-1216 0 0,0 0-248 0 0,0 0-40 0 0,15 8-16 0 0,-15-8-208 0 0,14 8-96 0 0,-14-8 80 0 0,0 0-3184 0 0,14 9-640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3:5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4143 0 0,'0'0'319'0'0,"0"0"44"0"0,0 0 963 0 0,0 0 444 0 0,0 0 87 0 0,0 0-126 0 0,0 0-613 0 0,0 0-264 0 0,0 0-57 0 0,0 0-89 0 0,0 0-325 0 0,0 0-139 0 0,0 0-27 0 0,0 0-24 0 0,0 0-67 0 0,0 0-29 0 0,0 0-8 0 0,-1 2-15 0 0,-5 5-49 0 0,4-5-22 0 0,1-1 1 0 0,-1 1 0 0 0,1 0-1 0 0,0-1 1 0 0,0 1-1 0 0,0 0 1 0 0,0 0 0 0 0,0 0-1 0 0,0 0 1 0 0,1 0-1 0 0,-1 0 1 0 0,1 0-1 0 0,-1 0 1 0 0,1 0 0 0 0,-1 1-4 0 0,-6 32-1 0 0,-7 35 868 0 0,-4 65-867 0 0,8-57 404 0 0,8-62-310 0 0,-1-1 0 0 0,-1 0 1 0 0,0 0-1 0 0,-1-1 0 0 0,-1 1 0 0 0,-3 5-94 0 0,8-18 60 0 0,1-2-185 0 0,0 0-818 0 0,0 0-315 0 0,0 0-56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45 1375 0 0,'0'0'66'0'0,"0"0"399"0"0,-2 1 1659 0 0,-19 7 2318 0 0,15-6-3427 0 0,-1 0 0 0 0,1 1-1 0 0,0 0 1 0 0,0 0 0 0 0,-1 2-1015 0 0,-24 14 855 0 0,-15 7-855 0 0,-11 6 350 0 0,42-22-330 0 0,8-5-19 0 0,-1 0-1 0 0,0 0 1 0 0,-1-1 0 0 0,1 0-1 0 0,-1-1 1 0 0,1 0-1 0 0,-3 1 0 0 0,-3 0 1104 0 0,10-3-298 0 0,10-3-340 0 0,4-1-213 0 0,-8 2-189 0 0,0 0 1 0 0,1 0-1 0 0,-1 0 0 0 0,0 1 0 0 0,1-1 1 0 0,-1 1-1 0 0,2-1-64 0 0,6 1 36 0 0,-6 0 7 0 0,7-1-22 0 0,-1-7 22 0 0,7-14 11 0 0,-10 13-36 0 0,0-1 1 0 0,1 2-1 0 0,0-1 1 0 0,3-2-19 0 0,0 1 11 0 0,-7 5-9 0 0,1 1 0 0 0,0 0 0 0 0,0 0 0 0 0,0 0 0 0 0,1 0-2 0 0,-2 1 43 0 0,8-3-33 0 0,0-1-10 0 0,6-7 0 0 0,-16 10 0 0 0,5-5 0 0 0,0-4 0 0 0,2 3 0 0 0,1 4 0 0 0,1 7 12 0 0,-10 0 18 0 0,1 0-1 0 0,0 0 0 0 0,-1 1 1 0 0,1-1-1 0 0,0 0 0 0 0,-1 1 1 0 0,0 0-1 0 0,1-1 0 0 0,-1 1 1 0 0,0 0-1 0 0,0 0 0 0 0,0 0 1 0 0,0-1-1 0 0,0 2-29 0 0,12 18 241 0 0,-9-13-137 0 0,1 0 0 0 0,0 0 0 0 0,0-1 0 0 0,1 0 0 0 0,2 2-104 0 0,1-1 82 0 0,1 0 0 0 0,0-1 0 0 0,1 0-1 0 0,-1 0 1 0 0,1-2 0 0 0,0 1 0 0 0,1-1-1 0 0,-1-1 1 0 0,2 0-82 0 0,10 4 105 0 0,-19-4-91 0 0,0-1 1 0 0,0 0-79 0 0,1 0 79 0 0,-1-1-3373 0 0,-4-2-2849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309 142 13015 0 0,'0'0'596'0'0,"-2"-1"-13"0"0,-8-4-275 0 0,8 4 237 0 0,2 1 147 0 0,0 0 32 0 0,0 0-40 0 0,5 2-449 0 0,1 0-1 0 0,-1 0 0 0 0,1-1 0 0 0,-1 1 1 0 0,1-1-1 0 0,0 0 0 0 0,-1-1 0 0 0,2 1-234 0 0,47-2 233 0 0,-36 0-104 0 0,14-2-42 0 0,1-1-1 0 0,0-2 1 0 0,13-5-87 0 0,-14 3 75 0 0,4-1 25 0 0,-2-3 0 0 0,11-4-100 0 0,26-10 121 0 0,-26 10-33 0 0,-21 7 104 0 0,20-4-192 0 0,-29 9 60 0 0,-7-2-62 0 0,-7 4-68 0 0,-1 2 2 0 0,0 0 4 0 0,-1 0 59 0 0,0 1 0 0 0,0-1 0 0 0,0 0 0 0 0,0 1 0 0 0,0-1-1 0 0,0 1 1 0 0,0-1 0 0 0,0 1 0 0 0,1 0 0 0 0,-1-1 0 0 0,0 1 0 0 0,0 0 0 0 0,0 0 5 0 0,-2 2-11 0 0,-68 45-136 0 0,41-26 147 0 0,-7 4 0 0 0,25-19 10 0 0,0 0 0 0 0,1 2 0 0 0,0-1 0 0 0,1 1 0 0 0,-6 7-10 0 0,-14 17 70 0 0,-1 3-70 0 0,11-11 8 0 0,5-8-7 0 0,-23 28-12 0 0,-31 28 11 0 0,42-47-32 0 0,-38 34-154 0 0,-32 22 186 0 0,92-79-9 0 0,-46 36-346 0 0,-53 31 355 0 0,77-56-72 0 0,-1-1 0 0 0,-29 9 72 0 0,52-20 5 0 0,-14 9 66 0 0,17-10 25 0 0,2-1 15 0 0,0 0-19 0 0,0 0-11 0 0,0 0 9 0 0,0 0 39 0 0,3 0 20 0 0,47-2 64 0 0,-1-2-1 0 0,1-2 1 0 0,37-10-213 0 0,49-10 242 0 0,-79 18-226 0 0,-43 6-16 0 0,-1-2 0 0 0,8-6 3 0 0,-15 3-6 0 0,-3 3-11 0 0,-1 3-82 0 0,-2 1-111 0 0,1-1-45 0 0,6-4 197 0 0,-5 4-7570 0 0,-2 1 5970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4 147 10591 0 0,'0'0'819'0'0,"0"-2"-534"0"0,-3-25 3027 0 0,6 15-1698 0 0,0 5-953 0 0,-2 6-588 0 0,0 0 0 0 0,0 0 0 0 0,0 0 0 0 0,0 0 1 0 0,0 1-1 0 0,0-1 0 0 0,0 0 0 0 0,0 0 0 0 0,1 1 0 0 0,-1-1 0 0 0,0 1 0 0 0,0-1 0 0 0,0 1 1 0 0,1-1-1 0 0,-1 1 0 0 0,0 0 0 0 0,1 0 0 0 0,0 0-73 0 0,1-1 169 0 0,18-3 359 0 0,1 1 0 0 0,0 1-1 0 0,0 1 1 0 0,17 2-528 0 0,-11-1 224 0 0,27 0 126 0 0,-1-3 1 0 0,0-2-1 0 0,0-2 0 0 0,8-4-350 0 0,-51 7-583 0 0,-1 1 0 0 0,1-1 0 0 0,-1-1 0 0 0,0 0 0 0 0,0 0 0 0 0,-1-1 0 0 0,10-7 583 0 0,-18 12-148 0 0,8-5-6599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14743 0 0,'0'0'672'0'0,"-1"1"-9"0"0,-28 15 2284 0 0,27-15-2046 0 0,2-1-238 0 0,-1 0-541 0 0,0 1 1 0 0,-1-1 0 0 0,1 1 0 0 0,-1-1 0 0 0,1 1 0 0 0,0-1 0 0 0,-1 1 0 0 0,1 0 0 0 0,0-1-1 0 0,0 1 1 0 0,0 0 0 0 0,-1 0 0 0 0,1 0 0 0 0,0 0 0 0 0,0 1-123 0 0,0-1-21 0 0,-1 0 150 0 0,1 1-22 0 0,-5 4-34 0 0,6-6-77 0 0,-1 1-1 0 0,1-1 0 0 0,0 1 0 0 0,-1-1 1 0 0,1 1-1 0 0,0-1 0 0 0,-1 1 1 0 0,1-1-1 0 0,0 1 0 0 0,0 0 0 0 0,0-1 1 0 0,0 1-1 0 0,0-1 0 0 0,0 1 0 0 0,-1 0 1 0 0,1-1-1 0 0,1 1 0 0 0,-1-1 0 0 0,0 1 1 0 0,0-1-1 0 0,0 1 5 0 0,0 0-14 0 0,0 1-98 0 0,0-2-203 0 0,0 0-90 0 0,0 0-12 0 0,0 0-179 0 0,0 0-728 0 0,0 0-307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25 115 1839 0 0,'0'0'83'0'0,"0"2"-6"0"0,-3 6-61 0 0,2-5 857 0 0,0 0-1 0 0,0 0 1 0 0,0 0-1 0 0,-1 0 0 0 0,1 0 1 0 0,-1-1-1 0 0,1 1 0 0 0,-3 2 1 0 0,0 0 3186 0 0,0 2 740 0 0,4-7-4635 0 0,0 0-110 0 0,23-10-69 0 0,0-1-1 0 0,-1 0 1 0 0,38-27 0 0 0,-31 19-133 0 0,38-19 1 0 0,-49 29 137 0 0,-9 4 10 0 0,1 1-1 0 0,-1-1 1 0 0,1 2 0 0 0,0-1 0 0 0,0 1-1 0 0,13-2 1 0 0,-11 6 0 0 0,-2 5 11 0 0,-7-4-1 0 0,-1 1 0 0 0,0-1 0 0 0,0 1 0 0 0,0 0 0 0 0,0 0 0 0 0,0 0 0 0 0,0 0 0 0 0,-1 1 0 0 0,1-1 0 0 0,-1 0 0 0 0,0 0 0 0 0,0 1 0 0 0,0-1-1 0 0,-1 1 1 0 0,1-1 0 0 0,-1 1 0 0 0,0 5 0 0 0,-1 6 15 0 0,0 0 0 0 0,-1 0 0 0 0,-5 15-1 0 0,-2 23 53 0 0,6-40-22 0 0,2-10-33 0 0,1-1 1 0 0,-1 1-1 0 0,1 0 0 0 0,-1 0 0 0 0,1 0 0 0 0,0 0 1 0 0,0 0-1 0 0,0-1 0 0 0,0 1 0 0 0,1 4 1 0 0,2 4-66 0 0,-3-8-246 0 0,10 13-3475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313 201 10135 0 0,'0'0'231'0'0,"0"0"29"0"0,0 0 19 0 0,-8 2 7 0 0,6-2-230 0 0,1 1-1 0 0,-1-1 1 0 0,1 1-1 0 0,-1-1 1 0 0,1 1-1 0 0,-1 0 0 0 0,1-1 1 0 0,-1 1-1 0 0,1 0 1 0 0,0 0-1 0 0,0 0 1 0 0,-1 0-1 0 0,1 0 1 0 0,0 1-1 0 0,0-1 1 0 0,0 0-1 0 0,0 0 0 0 0,0 1 1 0 0,1-1-1 0 0,-1 1 1 0 0,0 0-56 0 0,-3 4 315 0 0,0 1 880 0 0,-1 0 0 0 0,1 0-1 0 0,-3 8-1194 0 0,6-14 512 0 0,11 17 1024 0 0,-9-16-1437 0 0,0-1 1 0 0,1 0-1 0 0,-1 0 0 0 0,0 0 0 0 0,1 0 0 0 0,-1-1 0 0 0,1 1 0 0 0,-1 0 1 0 0,1-1-1 0 0,-1 1 0 0 0,1-1 0 0 0,0 1 0 0 0,-1-1 0 0 0,1 0-99 0 0,0 1 148 0 0,7 0 36 0 0,-1 0 1 0 0,1 0-1 0 0,0-1 0 0 0,0-1 1 0 0,-1 1-1 0 0,1-1 0 0 0,0-1 1 0 0,-1 1-1 0 0,8-4-184 0 0,18-2-27 0 0,-21 5 40 0 0,0-1 0 0 0,0-1 0 0 0,-1 0-1 0 0,1-1 1 0 0,-1 0 0 0 0,4-3-13 0 0,-8 4-106 0 0,0-1 0 0 0,0 0 0 0 0,0 0 1 0 0,-1-1-1 0 0,0 0 0 0 0,-1 0 0 0 0,1 0 0 0 0,-1-1 0 0 0,4-6 106 0 0,-7 10-42 0 0,-1-1 0 0 0,0 0-1 0 0,0 0 1 0 0,-1 0 0 0 0,1 0-1 0 0,-1 0 1 0 0,0 0 0 0 0,0 0-1 0 0,0-1 1 0 0,-1 1 0 0 0,1 0-1 0 0,-1-1 1 0 0,0 1 0 0 0,0 0-1 0 0,0-1 43 0 0,-1-1-107 0 0,0 0 0 0 0,-1 0 0 0 0,1 0-1 0 0,-1 0 1 0 0,0 0 0 0 0,0 0 0 0 0,-1 0 0 0 0,0 0-1 0 0,0 1 1 0 0,-2-2 107 0 0,2 2-101 0 0,-1 0 0 0 0,1 0 0 0 0,-1 1 0 0 0,-1 0 0 0 0,1-1 1 0 0,0 2-1 0 0,-1-1 0 0 0,0 0 0 0 0,0 1 0 0 0,-5-2 101 0 0,6 3-30 0 0,1 0 0 0 0,-1 1 0 0 0,0-1 0 0 0,0 1 1 0 0,0 0-1 0 0,0 0 0 0 0,0 1 0 0 0,0-1 0 0 0,0 1 0 0 0,-1 0 1 0 0,1 0-1 0 0,0 1 0 0 0,0-1 0 0 0,0 1 0 0 0,-4 0 30 0 0,-24 10 0 0 0,0 2 0 0 0,0 1 0 0 0,1 1 0 0 0,1 2 0 0 0,-23 16 0 0 0,33-19 122 0 0,0 1 0 0 0,0 0 0 0 0,2 2-1 0 0,0 0 1 0 0,1 1 0 0 0,0 1 0 0 0,2 1-1 0 0,0 0 1 0 0,1 1 0 0 0,2 0 0 0 0,0 1 0 0 0,1 0-1 0 0,1 1 1 0 0,1 1 0 0 0,-1 8-122 0 0,8-27 15 0 0,1 1 0 0 0,0 0 0 0 0,0-1 0 0 0,1 1 0 0 0,-1 0-1 0 0,1 0 1 0 0,1 0 0 0 0,-1-1 0 0 0,1 1 0 0 0,0 0 0 0 0,0-1 0 0 0,2 4-15 0 0,-2-5-1 0 0,1 0 0 0 0,0 0 1 0 0,0 0-1 0 0,0-1 0 0 0,1 1 0 0 0,-1-1 0 0 0,1 1 1 0 0,0-1-1 0 0,0 0 0 0 0,0 0 0 0 0,0 0 0 0 0,0-1 0 0 0,1 1 1 0 0,-1-1-1 0 0,1 1 0 0 0,0-1 0 0 0,1 0 1 0 0,3 2 124 0 0,0-1 0 0 0,0 0 0 0 0,0-1 0 0 0,0 0 0 0 0,1 0 0 0 0,-1-1 0 0 0,9 1-124 0 0,7-2 528 0 0,0-1 0 0 0,4-1-528 0 0,7 0 108 0 0,-4-1-450 0 0,0-2 0 0 0,-1-1 0 0 0,0-1 0 0 0,28-11 342 0 0,-49 13-1045 0 0,1 1-1 0 0,-1-1 1 0 0,0-1-1 0 0,-1 0 0 0 0,1 0 1 0 0,3-5 1045 0 0,-8 8-2047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 6447 0 0,'-2'1'499'0'0,"-18"2"-329"0"0,13-2 258 0 0,1 0 0 0 0,-1 0 0 0 0,0 1-1 0 0,-5 2-427 0 0,-8 4 2318 0 0,15-7-1948 0 0,0 0 0 0 0,0 1 1 0 0,1 0-1 0 0,-1 0 0 0 0,0 0 0 0 0,1 1 0 0 0,0-1 0 0 0,-1 1 0 0 0,1 0 0 0 0,0 1 0 0 0,0-1 0 0 0,1 1 1 0 0,-3 1-371 0 0,3 1 105 0 0,-1-1 62 0 0,1 0 0 0 0,0 1-1 0 0,0-1 1 0 0,-2 6-167 0 0,4-9 29 0 0,0 1-1 0 0,1-1 1 0 0,-1 1 0 0 0,1-1-1 0 0,0 0 1 0 0,0 1-1 0 0,0-1 1 0 0,0 1 0 0 0,0-1-1 0 0,0 1 1 0 0,1-1 0 0 0,-1 0-1 0 0,1 1 1 0 0,0 0-29 0 0,5 29 187 0 0,1-11-40 0 0,-5-18-112 0 0,-1-1 65 0 0,1-1-4 0 0,54 5 1214 0 0,-51-4-1255 0 0,-1-1-25 0 0,17-4 317 0 0,-1-1-228 0 0,-16 0-109 0 0,-1 1 5 0 0,1 1 3 0 0,0-2 1 0 0,0 1 0 0 0,0 0 0 0 0,-1-1 0 0 0,1 0 0 0 0,-1 1 0 0 0,0-1 0 0 0,0-1-1 0 0,0 1 1 0 0,-1 0 0 0 0,1-1 0 0 0,-1 1 0 0 0,1-3-19 0 0,5-8 46 0 0,-6 12-37 0 0,0 0-1 0 0,0 0 1 0 0,-1 0 0 0 0,1 0 0 0 0,-1-1-1 0 0,0 1 1 0 0,0 0 0 0 0,0-1-1 0 0,0 1 1 0 0,-1 0 0 0 0,1-1-1 0 0,-1 1 1 0 0,0-1 0 0 0,0 1-1 0 0,0-1 1 0 0,-1-1-9 0 0,0-3 11 0 0,1 5-11 0 0,-1 0 0 0 0,1-1 0 0 0,0 1 1 0 0,0-1-1 0 0,1 1 0 0 0,-1-1 0 0 0,1 1 0 0 0,0-1 0 0 0,9-36-1041 0 0,-10 38 529 0 0,0 2-145 0 0,0 0-585 0 0,0 0-255 0 0,0 0-51 0 0,0 0-4 0 0,0 0 27 0 0,0 0 11 0 0,0 0 2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 6911 0 0,'0'0'528'0'0,"0"0"-17"0"0,2-1 1190 0 0,8-2 5652 0 0,-9 3-7217 0 0,-1 0 1 0 0,0 0-1 0 0,0 1 1 0 0,0-1-1 0 0,1 0 1 0 0,-1 0-1 0 0,0 0 1 0 0,0 0 0 0 0,1 0-1 0 0,-1 0 1 0 0,0 1-1 0 0,0-1 1 0 0,0 0-1 0 0,1 0 1 0 0,-1 0 0 0 0,0 1-1 0 0,0-1 1 0 0,0 0-1 0 0,0 0 1 0 0,0 0-1 0 0,1 1 1 0 0,-1-1 0 0 0,0 0-1 0 0,0 0 1 0 0,0 1-1 0 0,0-1 1 0 0,0 0-1 0 0,0 0-136 0 0,0 10-1461 0 0,-6 14 1851 0 0,-2 0 0 0 0,0-1 0 0 0,-11 21-390 0 0,-8 24 734 0 0,26-65-645 0 0,-8 15 220 0 0,8-16-552 0 0,0 0 1 0 0,-1 0-1 0 0,1 0 0 0 0,0 0 0 0 0,0 0 1 0 0,1 0-1 0 0,-1 0 0 0 0,0 0 0 0 0,1 0 1 0 0,-1 1-1 0 0,1 0 243 0 0,3-3-1527 0 0,13-2-9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6911 0 0,'0'0'528'0'0,"1"-2"-61"0"0,-1 1-83 0 0,2-3 18 0 0,-1 0 2605 0 0,-1 4-8043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83 3679 0 0,'0'0'284'0'0,"-2"1"-186"0"0,-5 1 260 0 0,-2 1 12728 0 0,14-6-8573 0 0,23-9-6599 0 0,-15 7 3359 0 0,38-15-1192 0 0,2 3 0 0 0,31-6-81 0 0,-83 23 0 0 0,7-2 0 0 0,0 0 0 0 0,-1 0 0 0 0,1 1 0 0 0,0 0 0 0 0,0 0 0 0 0,2 1 0 0 0,5 3 0 0 0,0 6 0 0 0,-4 4 0 0 0,-4 3 0 0 0,-3 3 0 0 0,-5-3-12 0 0,0-10 7 0 0,0-1 0 0 0,-1 1 0 0 0,1-1 0 0 0,-2 0 0 0 0,1 0 0 0 0,0 0 0 0 0,-1 0 0 0 0,0-1 1 0 0,0 1-1 0 0,0-1 0 0 0,-1 1 0 0 0,1-1 5 0 0,-4 3-12 0 0,0 0 1 0 0,0-1 0 0 0,0 0 0 0 0,-1 0 0 0 0,0-1 0 0 0,-5 3 11 0 0,-15 8-103 0 0,13-6 34 0 0,-1-2-1 0 0,0 1 0 0 0,0-2 0 0 0,-4 1 70 0 0,-194 55-718 0 0,209-61 685 0 0,0-1 1 0 0,0 0 0 0 0,0 0-1 0 0,0-1 1 0 0,-1 1 32 0 0,4-1-14 0 0,1 0-1 0 0,-1 1 1 0 0,1-1 0 0 0,-1 1-1 0 0,1-1 1 0 0,-1 1 0 0 0,1 0-1 0 0,0-1 1 0 0,-1 1 0 0 0,1 0-1 0 0,0 0 1 0 0,-1 1 14 0 0,-2 0-20 0 0,3-1-61 0 0,1-1-23 0 0,0 0-7 0 0,0 0-1 0 0,2 0 6 0 0,7-2 30 0 0,-1 1 1 0 0,0-2 0 0 0,6-2 75 0 0,-5 2-19 0 0,0 1 0 0 0,0-1 0 0 0,0 1 0 0 0,4 0 19 0 0,13 0 1 0 0,-13 0 1 0 0,1 1 0 0 0,0 0 0 0 0,0 1 0 0 0,-1 0 0 0 0,8 2-2 0 0,18 0 50 0 0,-30-2-48 0 0,0 1 0 0 0,1-1-1 0 0,-1 1 1 0 0,3 1-2 0 0,-9-1-3 0 0,0 0-1 0 0,0 0 0 0 0,0 0 0 0 0,0 0 0 0 0,-1 1 0 0 0,1-1 1 0 0,0 1-1 0 0,-1-1 0 0 0,1 1 0 0 0,-1 0 0 0 0,0 0 0 0 0,1 0 1 0 0,-1 0-1 0 0,0 1 0 0 0,1 0 4 0 0,1 2-1 0 0,-2-1-5 0 0,1 0 0 0 0,0 0 0 0 0,-1 0-1 0 0,0 0 1 0 0,0 1 0 0 0,0-1 0 0 0,0 0 0 0 0,-1 1 0 0 0,1 0 0 0 0,-1-1-1 0 0,0 1 1 0 0,0 2 6 0 0,0 9 0 0 0,-2-11 45 0 0,1 1 0 0 0,-1-1 0 0 0,0 1 0 0 0,-1-1 0 0 0,1 0 0 0 0,-1 1 0 0 0,0-1 0 0 0,-1 0 0 0 0,1 0 0 0 0,-1 0 0 0 0,0-1 0 0 0,0 1-1 0 0,0-1 1 0 0,-1 1 0 0 0,0-1 0 0 0,0 0 0 0 0,0 0 0 0 0,0-1 0 0 0,0 1 0 0 0,-1-1 0 0 0,1 0 0 0 0,-1 0 0 0 0,0 0 0 0 0,-5 1-45 0 0,-20 6 150 0 0,0-2 0 0 0,-1-1 1 0 0,-6 0-151 0 0,22-4 5 0 0,0 1 0 0 0,0 1 1 0 0,0 0-1 0 0,-12 6-5 0 0,10-3-22 0 0,-1-2-1 0 0,1 0 1 0 0,-2-1 22 0 0,19-5-65 0 0,0 0-1 0 0,-1 0 0 0 0,1 1 0 0 0,0-1 1 0 0,-1 0-1 0 0,1 0 0 0 0,0 0 1 0 0,-1 0-1 0 0,1 0 0 0 0,0 0 1 0 0,-1 0-1 0 0,1 0 0 0 0,-1 0 1 0 0,1 0-1 0 0,0 0 0 0 0,-1 0 1 0 0,1 0-1 0 0,0 0 0 0 0,-1 0 1 0 0,1-1-1 0 0,0 1 0 0 0,-1 0 1 0 0,1 0-1 0 0,0 0 0 0 0,-1 0 1 0 0,1-1 65 0 0,4-7-747 0 0,22-15-115 0 0,-15 14-374 0 0,-8 5 571 0 0,1 0 0 0 0,-1 0-1 0 0,0 0 1 0 0,0 0 0 0 0,2-5 665 0 0,-3 6-1710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12695 0 0,'0'0'580'0'0,"0"0"-10"0"0,-1 2-366 0 0,-7 6 23 0 0,0 1 1 0 0,2 1-1 0 0,-1-1 0 0 0,1 1 1 0 0,0 0-1 0 0,-1 6-227 0 0,-8 18 2296 0 0,-4 14-2296 0 0,-23 76 1165 0 0,30-95-993 0 0,-8 15-172 0 0,9-22-171 0 0,1 0 1 0 0,-4 19 170 0 0,6-26-644 0 0,4-7-5335 0 0,4-8 768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66 4607 0 0,'2'-1'208'0'0,"16"-15"36"0"0,-12 12-177 0 0,-1-1 1 0 0,1 1 0 0 0,-1 0 0 0 0,1 0 0 0 0,0 0 0 0 0,2 0-68 0 0,29-13 7975 0 0,-32 15-4699 0 0,6 1-1446 0 0,-9 3-1772 0 0,-1 0 1 0 0,1 0-1 0 0,-1 0 0 0 0,0 1 0 0 0,0-1 1 0 0,0 0-1 0 0,0 0 0 0 0,0 1 0 0 0,0-1 1 0 0,0 0-1 0 0,-1 1 0 0 0,1-1 0 0 0,-1 1 1 0 0,0-1-1 0 0,0 1 0 0 0,0-1 0 0 0,0 1 0 0 0,0-1 1 0 0,0 1-1 0 0,-1-1 0 0 0,0 2-58 0 0,-1 8 94 0 0,-2-1 0 0 0,0 1-1 0 0,0-1 1 0 0,-1 1-94 0 0,1-1 153 0 0,-22 45 360 0 0,-2-1-1 0 0,-8 7-512 0 0,-1 5 287 0 0,9-19-216 0 0,11-20-15 0 0,2 1-1 0 0,1 0 0 0 0,-8 23-55 0 0,17-32-1092 0 0,5-15 98 0 0,0-5-176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11975 0 0,'0'0'923'0'0,"2"-1"-602"0"0,-2 1 6 0 0,14-9 459 0 0,-7 7 4896 0 0,-6 3-5676 0 0,-1-1-1 0 0,1 1 1 0 0,0 0 0 0 0,-1 0-1 0 0,1-1 1 0 0,-1 1 0 0 0,1 0-1 0 0,-1 0 1 0 0,1 0 0 0 0,-1 0-1 0 0,0 0 1 0 0,0 0 0 0 0,1 0-6 0 0,-1 0 1 0 0,2 2-71 0 0,-2-3 2 0 0,1 12-818 0 0,1 3-1997 0 0,-2-12-3092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13247 0 0,'0'0'604'0'0,"0"0"-13"0"0,0 0-284 0 0,0 0 197 0 0,0 0 126 0 0,0 0 30 0 0,1-2-8 0 0,3-2-389 0 0,-1 0 0 0 0,1 1 0 0 0,0-1 0 0 0,-1 1 0 0 0,2 0 0 0 0,-1 0 0 0 0,0 0 0 0 0,1 1 0 0 0,-1 0 0 0 0,1 0 0 0 0,-1 0 0 0 0,1 0 0 0 0,0 0 0 0 0,0 1 1 0 0,1 0-264 0 0,56-12 1125 0 0,0 4 0 0 0,23-1-1125 0 0,-40 7 312 0 0,0-3 0 0 0,23-6-312 0 0,46-9 99 0 0,-102 19-81 0 0,0-1 0 0 0,0 2 0 0 0,0 0 0 0 0,0 0 0 0 0,12 2-18 0 0,-28 11-149 0 0,2-7 129 0 0,0 0 0 0 0,0 0 1 0 0,0 0-1 0 0,-1 0 0 0 0,1 0 0 0 0,-1-1 0 0 0,-1 1 0 0 0,1-1 0 0 0,-2 2 20 0 0,0 0-2 0 0,0 1-1 0 0,1 0 1 0 0,0 0-1 0 0,0 0 0 0 0,1 0 1 0 0,-2 7 2 0 0,-9 16 2 0 0,-1 7-2 0 0,14-31 0 0 0,-1 0 0 0 0,0 0 0 0 0,0-1 0 0 0,-1 1 0 0 0,0-1 0 0 0,0 1 0 0 0,0-1 0 0 0,-1 0 0 0 0,1-1 0 0 0,-1 1 0 0 0,-2 2 0 0 0,0 1 0 0 0,0 0 0 0 0,1 0 0 0 0,0 0 0 0 0,-2 6 0 0 0,-7 10 0 0 0,11-17-25 0 0,0 0 0 0 0,0 0-1 0 0,0 1 1 0 0,1-1 0 0 0,-1 7 25 0 0,1-7-38 0 0,1 0 1 0 0,-2 0-1 0 0,1 0 0 0 0,-1 0 1 0 0,0 0-1 0 0,-1 0 38 0 0,-25 42-897 0 0,28-46 641 0 0,-1 0 1 0 0,0 0-1 0 0,1-1 1 0 0,-1 1-1 0 0,0 0 1 0 0,0-1-1 0 0,-1 1 1 0 0,1-1 255 0 0,-8 6-1899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4607 0 0,'0'0'354'0'0,"0"0"44"0"0,0 0 1056 0 0,0 0 487 0 0,0 0 99 0 0,3 1-192 0 0,30 7-772 0 0,1-1-1 0 0,0-2 1 0 0,0-1-1 0 0,10-1-1075 0 0,-36-3 109 0 0,66 4 846 0 0,0-4 0 0 0,35-6-955 0 0,148-22 1069 0 0,-62 5-390 0 0,153-17 596 0 0,-45 4 58 0 0,-76 7-326 0 0,75-7 149 0 0,-203 27-894 0 0,67-4 22 0 0,-136 13-371 0 0,-1 1 0 0 0,1 1-1 0 0,-1 1 1 0 0,15 5 87 0 0,-41-8-264 0 0,-3 0-604 0 0,-3 1-263 0 0,-37 13-6306 0 0,7-2 529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20 285 6911 0 0,'0'0'315'0'0,"0"0"-7"0"0,-2 2-199 0 0,-6 8 198 0 0,7-4 494 0 0,-1 0 0 0 0,1-1 0 0 0,0 1 0 0 0,0 0 0 0 0,1 6-801 0 0,-2 4 1758 0 0,1-5-1129 0 0,1 0 0 0 0,0 0 0 0 0,0 0 0 0 0,1 0 0 0 0,1-1 0 0 0,0 4-629 0 0,19 64 409 0 0,-15-58-122 0 0,4 10-195 0 0,2-1 0 0 0,0 0 0 0 0,6 5-92 0 0,-13-23 4 0 0,1 0 8 0 0,1-2 47 0 0,-5-7 26 0 0,-2-2 78 0 0,0 0 14 0 0,0 0-1 0 0,0 0 40 0 0,0 0 170 0 0,0 0 78 0 0,0-2-362 0 0,1 1 1 0 0,0-1 0 0 0,0 1 0 0 0,-1-1 0 0 0,1 1 0 0 0,0-1 0 0 0,1 1-1 0 0,-1 0 1 0 0,0-1 0 0 0,1 0-103 0 0,4-4 196 0 0,20-35 259 0 0,-2 0 0 0 0,9-23-455 0 0,-4-4 71 0 0,-3-1-1 0 0,15-71-70 0 0,-3 14 70 0 0,-11 55-29 0 0,-27 71-42 0 0,0 0 0 0 0,0 0 0 0 0,0 0 1 0 0,0 0-1 0 0,0 0 0 0 0,0 0 0 0 0,0 0 0 0 0,0 0 0 0 0,0 0 0 0 0,0 0 0 0 0,0 0 0 0 0,0 0 1 0 0,0-1-1 0 0,0 1 0 0 0,0 0 0 0 0,0 0 0 0 0,0 0 0 0 0,0 0 0 0 0,0 0 0 0 0,0 0 0 0 0,0 0 1 0 0,0 0-1 0 0,0 0 0 0 0,0 0 0 0 0,0 0 0 0 0,0 0 0 0 0,0 0 0 0 0,1 0 0 0 0,-1 0 0 0 0,0 0 1 0 0,0 0-1 0 0,0 0 0 0 0,0 0 0 0 0,0-1 0 0 0,0 1 0 0 0,0 0 0 0 0,0 0 0 0 0,0 0 1 0 0,0 0-1 0 0,0 0 0 0 0,0 0 0 0 0,0 0 0 0 0,1 0 0 0 0,-1 0 0 0 0,0 0 0 0 0,0 0 0 0 0,0 0 1 0 0,0 0-1 0 0,0 1 0 0 0,0-1 0 0 0,0 0 0 0 0,0 0 0 0 0,0 0 0 0 0,0 0 0 0 0,0 0 0 0 0,0 0 1 0 0,0 0-1 0 0,0 0 0 0 0,0 0 0 0 0,1 0 0 0 0,-1 0 0 0 0,0 0 0 0 0,0 0 0 0 0,0 0 0 0 0,0 0 1 0 0,0 0-1 0 0,0 0 0 0 0,0 0 0 0 0,0 0 1 0 0,4 5-20 0 0,1-1 1 0 0,-1 1-1 0 0,0 0 1 0 0,0 0-1 0 0,-1 0 1 0 0,1 0-1 0 0,1 6 20 0 0,13 17-6 0 0,-9-16 6 0 0,0-1 0 0 0,1 0 0 0 0,0 0 0 0 0,0-1-1 0 0,1-1 1 0 0,6 4 0 0 0,-10-8 1 0 0,1-1 0 0 0,0 1 0 0 0,0-1 0 0 0,0-1 0 0 0,0 0 1 0 0,1 0-1 0 0,-1 0 0 0 0,1-1 0 0 0,0-1 0 0 0,0 1 0 0 0,2-1-1 0 0,15 0 39 0 0,-1-1 0 0 0,0-1 0 0 0,0-1 0 0 0,0-2 1 0 0,12-3-40 0 0,41-12 351 0 0,4-5-351 0 0,59-15 594 0 0,-21 9-67 0 0,-39 9 365 0 0,57-6-892 0 0,-75 17 104 0 0,-19 2-96 0 0,12 1-8 0 0,-40 5-179 0 0,0 0 0 0 0,0-1 0 0 0,-1 0 0 0 0,1-2 0 0 0,6-2 179 0 0,6 0-1180 0 0,-26 6 431 0 0,-2 1-595 0 0,0 0-264 0 0,0 0-977 0 0,0 0-3713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57 192 8287 0 0,'1'5'69'0'0,"-1"-1"-1"0"0,1 1 1 0 0,-1-1-1 0 0,0 1 1 0 0,0-1-1 0 0,-1 1 1 0 0,1-1-1 0 0,-1 1 1 0 0,0-1 0 0 0,0 1-1 0 0,-1-1 1 0 0,1 0-69 0 0,-2 6 41 0 0,1-6-3 0 0,0 1-1 0 0,0 0 0 0 0,0-1 0 0 0,0 1 1 0 0,-1-1-1 0 0,0 0 0 0 0,0 0 1 0 0,-1 1-38 0 0,1-2 55 0 0,0 1 0 0 0,1-1 0 0 0,-1 1 1 0 0,1-1-1 0 0,0 1 0 0 0,0 0 0 0 0,0 0 1 0 0,1 0-1 0 0,-1 0 0 0 0,1 0 0 0 0,0 0 1 0 0,0 2-56 0 0,1 3 356 0 0,0 0 1 0 0,0-1-1 0 0,1 1 1 0 0,1 5-357 0 0,0-7 308 0 0,-1 0 0 0 0,-1-1 0 0 0,1 1 0 0 0,-1 0 0 0 0,0 0 0 0 0,-1-1 0 0 0,0 6-308 0 0,0-6-583 0 0,-1 3 3875 0 0,3-7 141 0 0,3-8-2407 0 0,8-18-412 0 0,-8 18-615 0 0,-1-1 0 0 0,1 0 0 0 0,-1-1-1 0 0,-1 1 1 0 0,1-1 1 0 0,3-18 63 0 0,1 1 1 0 0,1 1-1 0 0,2-1 0 0 0,0 1 0 0 0,1 1 1 0 0,2 0-1 0 0,6-9-63 0 0,9-6 802 0 0,2 0 1 0 0,30-27-803 0 0,-54 59 0 0 0,-2 1 0 0 0,-1 1 0 0 0,1 0 0 0 0,1 0 0 0 0,-1 0 0 0 0,1 1 0 0 0,-1-1 0 0 0,1 1 0 0 0,0 0 0 0 0,0 0 0 0 0,6-1 0 0 0,1-1-2 0 0,-10 4-67 0 0,0 0 0 0 0,0 0 0 0 0,0 0 0 0 0,0 0 0 0 0,0 1 0 0 0,1-1 0 0 0,-1 0 0 0 0,0 1-1 0 0,0 0 1 0 0,1 0 0 0 0,-1-1 0 0 0,0 1 0 0 0,1 1 0 0 0,-1-1 0 0 0,0 0 0 0 0,1 0 0 0 0,-1 1-1 0 0,0 0 1 0 0,0-1 0 0 0,2 2 69 0 0,38 22-2499 0 0,-17-4-3714 0 0,-9-4 413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0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134 179 8287 0 0,'-1'-23'756'0'0,"-2"24"-622"0"0,-11 3-129 0 0,10-3 215 0 0,0 0 0 0 0,0 0 0 0 0,0 1 0 0 0,0-1 0 0 0,0 1 0 0 0,0 0 0 0 0,1 0 1 0 0,-1 0-1 0 0,1 0 0 0 0,0 1 0 0 0,-1-1 0 0 0,1 1 0 0 0,0 0 0 0 0,0 0-220 0 0,-17 20 1261 0 0,16-20-947 0 0,0 1 1 0 0,1 0 0 0 0,-1 0 0 0 0,1 0-1 0 0,0 1 1 0 0,0-1 0 0 0,0 1-1 0 0,1 0 1 0 0,-1 0 0 0 0,1 0 0 0 0,0 0-1 0 0,1 0 1 0 0,-1 0 0 0 0,1 1 0 0 0,0-1-1 0 0,0 3-314 0 0,2-4 149 0 0,3-9 227 0 0,7-18 631 0 0,1-1-355 0 0,-1 7-605 0 0,0-1 27 0 0,0 1 0 0 0,2 0 1 0 0,0 1-1 0 0,5-4-74 0 0,-11 13-1 0 0,7-8-38 0 0,1 0 1 0 0,0 1 0 0 0,1 1 0 0 0,1 1 0 0 0,0 0 0 0 0,17-9 38 0 0,-17 13-99 0 0,1 1 1 0 0,12-4 98 0 0,-24 9 8 0 0,-1 1 0 0 0,1-1-1 0 0,-1 1 1 0 0,1 1-1 0 0,-1-1 1 0 0,1 1 0 0 0,0 0-1 0 0,-1 0 1 0 0,1 1 0 0 0,4 0-8 0 0,-8 0 19 0 0,-1-1 1 0 0,0 1 0 0 0,1 0 0 0 0,-1 0 0 0 0,1-1 0 0 0,-1 1 0 0 0,0 0 0 0 0,0 0 0 0 0,0 0 0 0 0,0 1 0 0 0,0-1 0 0 0,0 0 0 0 0,0 0 0 0 0,0 1-1 0 0,0-1 1 0 0,0 1-20 0 0,9 22 226 0 0,-8-16-139 0 0,-1 0 0 0 0,0 0 1 0 0,-1 1-1 0 0,0-1 0 0 0,0 0 1 0 0,0 0-1 0 0,-2 7-87 0 0,-1 4 220 0 0,-1-1 0 0 0,-6 16-220 0 0,-5 18 158 0 0,10-38-102 0 0,3-9-43 0 0,0 0 1 0 0,1 0-1 0 0,0 0 0 0 0,-1 0 0 0 0,1 2-13 0 0,1 4 11 0 0,5 2-11 0 0,-2-9 13 0 0,0 0 0 0 0,0 0 1 0 0,0-1-1 0 0,1 1 0 0 0,-1-1 0 0 0,1 0 0 0 0,0 0 0 0 0,0 0 1 0 0,0-1-1 0 0,3 2-13 0 0,7 3 98 0 0,1-1 0 0 0,9 3-98 0 0,-12-4 24 0 0,-4-3-6 0 0,-1 0 0 0 0,0-1 1 0 0,1 1-1 0 0,-1-2 0 0 0,1 1 0 0 0,-1-1 0 0 0,2 0-18 0 0,55-5 128 0 0,-47 3-119 0 0,10-1-1507 0 0,-1-3-3409 0 0,1-2-2320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1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2759 0 0,'3'0'207'0'0,"48"-15"11196"0"0,8 2-11403 0 0,-2 3 4057 0 0,58-3-4057 0 0,-72 10 130 0 0,52-3-1859 0 0,-93 6-4331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1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1839 0 0,'0'0'83'0'0,"0"0"554"0"0,0 0 2289 0 0,0 0 1002 0 0,0 0 198 0 0,0 0-439 0 0,0 0-2002 0 0,3-3-881 0 0,3 0-622 0 0,0 0 0 0 0,1 0 0 0 0,-1 0 0 0 0,1 1 0 0 0,0 0 0 0 0,0 0 0 0 0,0 1-182 0 0,55-8 402 0 0,-15 2-180 0 0,18-1-98 0 0,-38 5-45 0 0,1-2 0 0 0,22-5-79 0 0,-37 6-334 0 0,0 2 0 0 0,0 0-1 0 0,0 0 1 0 0,8 1 334 0 0,1-1-1471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1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606 117 2759 0 0,'38'-21'1156'0'0,"0"2"0"0"0,20-6-1156 0 0,-34 14 3022 0 0,-6 3-363 0 0,3-2 344 0 0,-1 2 0 0 0,21-6-3003 0 0,-38 13 708 0 0,-3 1 17 0 0,0 0-47 0 0,0 0-213 0 0,0 0-90 0 0,0 0-21 0 0,0 0-28 0 0,-1 3-114 0 0,-2 1-155 0 0,0 1 1 0 0,-1-1 0 0 0,1 0 0 0 0,-1 0-1 0 0,0 0 1 0 0,0 0 0 0 0,0 0 0 0 0,-1-1-1 0 0,1 0 1 0 0,-3 1-58 0 0,-14 9 501 0 0,-17 6-501 0 0,18-10 96 0 0,-1-2 0 0 0,0 0 0 0 0,-4 0-96 0 0,-21 6 45 0 0,-102 29-89 0 0,-7 2-509 0 0,144-42 371 0 0,1 1-1 0 0,-1-2 1 0 0,0 0 0 0 0,1 0-1 0 0,-1-1 1 0 0,-6 0 182 0 0,3 0-399 0 0,13 0 297 0 0,1-1 1 0 0,-1 1-1 0 0,0-1 0 0 0,1 1 0 0 0,-1 0 1 0 0,0-1-1 0 0,1 0 0 0 0,-1 1 1 0 0,0-1-1 0 0,1 1 0 0 0,-1-1 1 0 0,1 0-1 0 0,-1 1 0 0 0,1-1 1 0 0,-1 0-1 0 0,1 1 0 0 0,0-1 1 0 0,-1 0-1 0 0,1 0 0 0 0,0 1 1 0 0,0-1-1 0 0,-1 0 0 0 0,1 0 1 0 0,0 0-1 0 0,0 1 0 0 0,0-1 1 0 0,0 0-1 0 0,0 0 0 0 0,0 0 1 0 0,0 1-1 0 0,1-2 102 0 0,2-6-594 0 0,1 1 1 0 0,0 0-1 0 0,0 0 0 0 0,1 0 0 0 0,0 1 1 0 0,0-1-1 0 0,0 1 0 0 0,1 0 1 0 0,0 0-1 0 0,1 1 0 0 0,-1 0 594 0 0,26-21-2042 0 0,-30 25 1652 0 0,-2 1 138 0 0,0 0 555 0 0,0 0 244 0 0,0 0 49 0 0,0 0-11 0 0,-6 11 379 0 0,-20 20 293 0 0,-1-2 0 0 0,-2 0 0 0 0,-23 17-1257 0 0,17-14 849 0 0,6-7-629 0 0,-3 4 112 0 0,1 1 1 0 0,-1 4-333 0 0,25-26 15 0 0,1-1 57 0 0,5-6 15 0 0,1-1 15 0 0,0 0-11 0 0,0 0-10 0 0,4 2-71 0 0,1-1-1 0 0,-1 1 1 0 0,1-1 0 0 0,0 0-1 0 0,0-1 1 0 0,-1 1-1 0 0,1-1 1 0 0,0 0 0 0 0,0 0-1 0 0,0 0-9 0 0,9-1 28 0 0,0-1 0 0 0,12-3-28 0 0,91-18 11 0 0,-97 21 60 0 0,0 0 0 0 0,12 2-71 0 0,11-1 407 0 0,-27 0-85 0 0,-1 1 0 0 0,1 1 0 0 0,-1 1 0 0 0,1 0 0 0 0,-1 1 0 0 0,0 1 0 0 0,14 5-322 0 0,11 5 1077 0 0,-2 3-1 0 0,10 7-1076 0 0,-46-24 40 0 0,0 1 1 0 0,-1 0-1 0 0,1 0 0 0 0,0 0 1 0 0,-1 0-1 0 0,1 0 0 0 0,-1 1 1 0 0,0-1-1 0 0,1 0 0 0 0,-1 1 1 0 0,0-1-1 0 0,0 1 1 0 0,0-1-1 0 0,0 1-40 0 0,0-1 11 0 0,-1 0 0 0 0,1 0 0 0 0,-1 0 1 0 0,0 0-1 0 0,0 0 0 0 0,0 0 0 0 0,1 0 0 0 0,-1 0 0 0 0,0 0 1 0 0,0 1-1 0 0,0-1 0 0 0,-1 0 0 0 0,1 0 0 0 0,0 0 0 0 0,0 0 1 0 0,-1 0-1 0 0,1 0 0 0 0,0 0-11 0 0,-2 3 24 0 0,0-1-1 0 0,-1 1 1 0 0,1-1 0 0 0,-1 0-1 0 0,1 0 1 0 0,-1 0 0 0 0,0 0-1 0 0,0-1 1 0 0,0 1-1 0 0,-3 1-23 0 0,-10 7 60 0 0,0-1 0 0 0,0-1 0 0 0,-1-1 0 0 0,0 0-1 0 0,-1-1 1 0 0,-14 3-60 0 0,-26 5-294 0 0,-28 3 294 0 0,68-15-18 0 0,-44 9-142 0 0,-58 3 160 0 0,111-15 1 0 0,-1 0-1 0 0,0-1 0 0 0,1 0 1 0 0,-1 0-1 0 0,-1-1 0 0 0,-34-5-14 0 0,42 7-261 0 0,6-2-910 0 0,10-5-375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1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31 10591 0 0,'6'-15'964'0'0,"-23"2"-776"0"0,14 12 53 0 0,-1 1-1 0 0,0-1 0 0 0,0 1 1 0 0,1-1-1 0 0,-1 1 0 0 0,0 0 1 0 0,0 0-1 0 0,1 1 0 0 0,-1-1 1 0 0,0 1-1 0 0,-2 1-240 0 0,-8 0 932 0 0,4-2-714 0 0,-1 2-1 0 0,1-1 0 0 0,0 1 1 0 0,1 0-1 0 0,-1 1 1 0 0,0 1-1 0 0,1-1 0 0 0,-1 1 1 0 0,1 1-1 0 0,0 0 1 0 0,1 0-1 0 0,-1 1 1 0 0,1 0-1 0 0,0 0 0 0 0,0 1 1 0 0,1 0-1 0 0,0 0 1 0 0,-1 3-218 0 0,-10 11 165 0 0,0 2 0 0 0,2 0 1 0 0,1 0-1 0 0,-2 7-165 0 0,17-30 15 0 0,-3 5 153 0 0,1 0 0 0 0,-1 0 1 0 0,1 1-1 0 0,0-1 0 0 0,0 1 0 0 0,1-1 1 0 0,-1 1-1 0 0,1-1 0 0 0,1 1 0 0 0,-1 0-168 0 0,1-4 54 0 0,0 0-1 0 0,0-1 1 0 0,1 1-1 0 0,-1 0 1 0 0,1-1-1 0 0,-1 1 1 0 0,1-1-1 0 0,-1 1 1 0 0,1-1-1 0 0,0 1 0 0 0,0-1 1 0 0,0 1-1 0 0,0-1 1 0 0,0 0-1 0 0,0 1 1 0 0,0-1-1 0 0,0 0 1 0 0,0 0-1 0 0,1 0 1 0 0,-1 0-1 0 0,0 0 1 0 0,1 0-1 0 0,0 0-53 0 0,2 1 98 0 0,-1 0-1 0 0,1-1 0 0 0,0 1 1 0 0,-1-1-1 0 0,1 0 1 0 0,0 0-1 0 0,0-1 0 0 0,0 1 1 0 0,1-1-98 0 0,16 0 304 0 0,-1-1 1 0 0,0-1 0 0 0,0-1-1 0 0,9-3-304 0 0,-9 1 184 0 0,0-1-1 0 0,8-5-183 0 0,6-1 105 0 0,-28 11-95 0 0,-1-1 1 0 0,0 0-1 0 0,0 0 0 0 0,0 0 0 0 0,0-1 0 0 0,0 0 0 0 0,0 0 0 0 0,-1 0 0 0 0,1-1 0 0 0,-1 1 0 0 0,0-1 0 0 0,0 0 0 0 0,0 0 0 0 0,-1 0 0 0 0,0-1 0 0 0,1 1 0 0 0,-1-1 0 0 0,-1 0 0 0 0,1 0 0 0 0,-1 0 0 0 0,0 0 0 0 0,0 0 0 0 0,0-1 0 0 0,-1 1 0 0 0,1-3-10 0 0,0-15-379 0 0,0 1-1 0 0,-2-1 1 0 0,0 0-1 0 0,-2 1 1 0 0,-2-10 379 0 0,4 30-471 0 0,0 2-252 0 0,0-2-1051 0 0,0-7-449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1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5527 0 0,'0'0'423'0'0,"0"0"-4"0"0,0 0 1015 0 0,0 0 476 0 0,0 0 90 0 0,0 0-198 0 0,0 0-888 0 0,0 0-392 0 0,0 0-76 0 0,0 0-57 0 0,3-1-158 0 0,-1-1-200 0 0,1 0 0 0 0,0 0 1 0 0,-1 0-1 0 0,1 1 1 0 0,0 0-1 0 0,0-1 0 0 0,0 1 1 0 0,0 0-1 0 0,0 1 1 0 0,1-1-1 0 0,-1 0 0 0 0,0 1 1 0 0,0 0-1 0 0,0 0 1 0 0,1 0-1 0 0,-1 0 1 0 0,0 0-1 0 0,2 1-31 0 0,0 0 15 0 0,-1-1 0 0 0,0 1 0 0 0,0 0 0 0 0,1 1 0 0 0,-1-1-1 0 0,0 1 1 0 0,0 0 0 0 0,-1 0 0 0 0,1 0 0 0 0,0 0 0 0 0,0 1 0 0 0,-1-1 0 0 0,0 1 0 0 0,1 0 0 0 0,-1 0 0 0 0,0 0 0 0 0,-1 1-1 0 0,1-1 1 0 0,0 1 0 0 0,-1 0 0 0 0,1 1-15 0 0,4 6 6 0 0,-5-8 13 0 0,1 1 0 0 0,-1 0 0 0 0,0 0 0 0 0,0 0 0 0 0,0 0-1 0 0,-1 0 1 0 0,0 0 0 0 0,1 0 0 0 0,-1 0 0 0 0,-1 0-1 0 0,1 1 1 0 0,0 2-19 0 0,-1 8 86 0 0,-1 0 0 0 0,0-1 0 0 0,-1 1 0 0 0,-1-1 0 0 0,0 1-86 0 0,1-8 62 0 0,0 0 0 0 0,-1 0 0 0 0,0 0 0 0 0,0-1 0 0 0,0 1 0 0 0,-1-1 0 0 0,0 0 0 0 0,0 0 0 0 0,-1 0 0 0 0,1 0 0 0 0,-2 0-62 0 0,3-3 74 0 0,-1 1-8 0 0,1-1 0 0 0,-1 1 1 0 0,0-1-1 0 0,0 0 0 0 0,-3 2-66 0 0,0-2-6 0 0,0 0 0 0 0,0-1-1 0 0,0 1 1 0 0,0-1 0 0 0,-1 0 6 0 0,5-2-120 0 0,3 0-1224 0 0,0 0-4814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1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26 494 8751 0 0,'0'0'674'0'0,"-1"2"-438"0"0,-21 23 3038 0 0,20-23-3190 0 0,2-2 83 0 0,0 0 32 0 0,0 0 7 0 0,0 0 16 0 0,0 0 54 0 0,0 0 20 0 0,0 0 6 0 0,0 0 0 0 0,0 0-13 0 0,0-2-219 0 0,0 0 1 0 0,0 0-1 0 0,0 0 1 0 0,0 0-1 0 0,0 0 1 0 0,0 0-1 0 0,1 0 1 0 0,-1 0-1 0 0,1 0 1 0 0,-1 0-1 0 0,1 0-70 0 0,-1 1 49 0 0,1-1-2 0 0,0-1 0 0 0,0 1-1 0 0,1-1 1 0 0,-1 1 0 0 0,1 0 0 0 0,-1 0-1 0 0,1-1 1 0 0,0 1 0 0 0,0 0-47 0 0,3-5 84 0 0,10-11 7 0 0,0 1 1 0 0,0 1-1 0 0,2 0 0 0 0,2-1-91 0 0,23-22 19 0 0,16-17-30 0 0,2 2 0 0 0,34-21 11 0 0,-58 49 55 0 0,1 2-1 0 0,1 2 0 0 0,1 1 0 0 0,0 2 1 0 0,18-5-55 0 0,-39 18 151 0 0,0 1 1 0 0,0 0 0 0 0,1 1-1 0 0,5 0-151 0 0,-21 4 128 0 0,0 2-119 0 0,-1-1 1 0 0,1 1-1 0 0,0 0 0 0 0,-1 0 0 0 0,0 0 0 0 0,1 1 0 0 0,-1-1 0 0 0,0 1 1 0 0,0-1-1 0 0,0 1 0 0 0,0 0 0 0 0,-1-1 0 0 0,1 1 0 0 0,0 2-9 0 0,3 11 0 0 0,-5-10 1 0 0,1 0-1 0 0,-1 0 0 0 0,-1 0 1 0 0,1 1-1 0 0,-1-1 0 0 0,0 0 0 0 0,-1 0 1 0 0,1 0-1 0 0,-1 0 0 0 0,0 0 1 0 0,-3 4-1 0 0,-5 11-6 0 0,-1 0 1 0 0,-9 9 5 0 0,12-16-7 0 0,-14 18-71 0 0,-1-2 1 0 0,-11 10 77 0 0,8-10 1 0 0,2 2-1 0 0,-1 3 0 0 0,22-32 0 0 0,-9 17 0 0 0,8-6 0 0 0,3 1 0 0 0,1-13 0 0 0,1 0 0 0 0,-1-1 0 0 0,0 1 0 0 0,1-1 0 0 0,0 1 0 0 0,-1-1 0 0 0,1 1 0 0 0,0-1 0 0 0,0 1 0 0 0,-1-1 0 0 0,1 0 0 0 0,0 1 0 0 0,1-1 0 0 0,-1 0 0 0 0,0 0 0 0 0,0 0 0 0 0,0 0 0 0 0,2 1 0 0 0,-1-1 0 0 0,1 0 0 0 0,-1 1 0 0 0,1-1 0 0 0,0-1 0 0 0,-1 1 0 0 0,1 0 0 0 0,0-1 0 0 0,-1 1 0 0 0,1-1 0 0 0,2 0 0 0 0,6 0 0 0 0,1-1 0 0 0,-1 0 0 0 0,0-1 0 0 0,0 0 0 0 0,0-1 0 0 0,-9 2 0 0 0,47-12-3010 0 0,30-14 3010 0 0,-60 20-1142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1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13559 0 0,'0'0'622'0'0,"0"0"-13"0"0,0 0-296 0 0,0 0 207 0 0,0 0 138 0 0,2-1 22 0 0,55-21 803 0 0,1 3 0 0 0,1 2-1483 0 0,-9 4 328 0 0,1 3 0 0 0,0 1-1 0 0,35 0-327 0 0,-53 8-3379 0 0,0 1 1 0 0,4 2 3378 0 0,-15-1-6098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1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8751 0 0,'0'0'674'0'0,"0"0"-110"0"0,0 0 1164 0 0,0 0 557 0 0,0 0 108 0 0,3-1-315 0 0,10-2-1688 0 0,42-7-268 0 0,10 0-122 0 0,27 0 293 0 0,84-8 390 0 0,-118 16-653 0 0,1 1 1 0 0,-1 4 0 0 0,-1 2-1 0 0,53 11-30 0 0,-27-1-2358 0 0,-44-8 1128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2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329 243 6911 0 0,'0'0'315'0'0,"0"0"-7"0"0,0 0-56 0 0,0 0 499 0 0,0 0 237 0 0,0 0 48 0 0,0 0-70 0 0,0 0-334 0 0,0 0-148 0 0,2-2-32 0 0,8-9-235 0 0,0 0-1 0 0,0 1 0 0 0,1 0 0 0 0,1 1 1 0 0,12-8-217 0 0,16-9 245 0 0,-21 12 55 0 0,0 2 0 0 0,1 1 0 0 0,6-3-300 0 0,40-13 1529 0 0,0 2 1 0 0,17-1-1530 0 0,-72 23 152 0 0,5-2 325 0 0,0 1 0 0 0,7 0-477 0 0,-18 3 72 0 0,-1 1 1 0 0,0-1-1 0 0,0 1 1 0 0,1 0-1 0 0,-1 1 1 0 0,0-1-1 0 0,1 1 1 0 0,-1 0-1 0 0,0 0 1 0 0,0 0 0 0 0,2 1-73 0 0,-4-1 114 0 0,8 33-2 0 0,-10-29-112 0 0,0-1 0 0 0,-1 1 0 0 0,1 0 0 0 0,-1 0 0 0 0,0 0 0 0 0,0 0 0 0 0,0-1 0 0 0,-1 1 0 0 0,0-1 0 0 0,0 1 0 0 0,0-1 0 0 0,0 0 0 0 0,-1 1 0 0 0,-5 7 0 0 0,-2 0 0 0 0,1 0 0 0 0,-7 5 0 0 0,4-5 0 0 0,-4 5-55 0 0,-1-2-1 0 0,-9 6 56 0 0,-10 9-115 0 0,7-6-231 0 0,-2-1 0 0 0,-21 11 346 0 0,-1 1-354 0 0,-10 6 186 0 0,-2-4 0 0 0,-35 14 168 0 0,-112 50-272 0 0,109-55-192 0 0,101-45 464 0 0,3-2 7 0 0,7-5 19 0 0,15-6 19 0 0,-2 5 103 0 0,1 1 1 0 0,0 1 0 0 0,0 1-1 0 0,12-1-148 0 0,92-2 654 0 0,-61 4-301 0 0,125 1 853 0 0,-112 3-852 0 0,-39-2-177 0 0,15 1 47 0 0,11 3-224 0 0,-10 6 54 0 0,-43-8-68 0 0,-9-1-102 0 0,-3 0-6 0 0,0 0-101 0 0,0 0-457 0 0,0 0-199 0 0,0 0-1159 0 0,0 0-4496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58 461 8287 0 0,'-1'9'83'0'0,"0"-1"0"0"0,0 1-1 0 0,-1-1 1 0 0,-1 0-1 0 0,1 0 1 0 0,-1 0-1 0 0,0 0 1 0 0,-1 0 0 0 0,0 0-1 0 0,-2 1-82 0 0,1 2 126 0 0,-1 0-1 0 0,1 0 1 0 0,1 0-1 0 0,-2 8-125 0 0,6-16 107 0 0,-1 0-1 0 0,1 0 0 0 0,0 0 0 0 0,0 0 0 0 0,0 1 1 0 0,0-1-1 0 0,1 0 0 0 0,-1 0 0 0 0,1 0 1 0 0,0 0-107 0 0,1 9 388 0 0,-1 1 84 0 0,-4-11-13 0 0,2-1 3243 0 0,6-25-2814 0 0,1 0 1 0 0,1 1-1 0 0,2-2-888 0 0,5-19 955 0 0,-7 21-537 0 0,2-10 936 0 0,6-10-1354 0 0,-10 33 216 0 0,-1-1 1 0 0,2 1 0 0 0,-1 1 0 0 0,1-1-1 0 0,1 1 1 0 0,0-1-217 0 0,21-22 182 0 0,1 1-1 0 0,1 1 1 0 0,1 2 0 0 0,35-24-182 0 0,-9 13-530 0 0,1 3-1 0 0,2 2 1 0 0,56-22 530 0 0,-96 46 0 0 0,-14 7 0 0 0,0 0 0 0 0,1 0 0 0 0,-1 1 0 0 0,0 0 0 0 0,1 0 0 0 0,-1 0 0 0 0,1 1 0 0 0,6-1 0 0 0,-3 5 0 0 0,-8-2-79 0 0,-1 0 0 0 0,0 0-1 0 0,0 0 1 0 0,0 0 0 0 0,-1 1 0 0 0,1-1-1 0 0,0 0 1 0 0,0 1 0 0 0,-1-1 0 0 0,1 0-1 0 0,-1 1 1 0 0,1-1 0 0 0,-1 1 0 0 0,1-1-1 0 0,-1 1 1 0 0,0-1 0 0 0,0 1 0 0 0,0-1 0 0 0,0 1-1 0 0,0 0 1 0 0,0-1 79 0 0,-1 6-648 0 0,1 0-1 0 0,-1-1 1 0 0,-1 1 0 0 0,0 2 648 0 0,-5 15-1535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2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1375 0 0,'0'0'600'0'0,"0"0"1983"0"0,0 0 870 0 0,0 0 178 0 0,0 0-403 0 0,0 0-1817 0 0,-1 2-797 0 0,-6 18-31 0 0,-2-1-1 0 0,0 0 0 0 0,-1 0 1 0 0,0-1-1 0 0,-2 0-582 0 0,-17 30 375 0 0,12-19-195 0 0,2-2-57 0 0,-8 19-123 0 0,-76 164 141 0 0,93-199-386 0 0,-1 0 1 0 0,-7 10 244 0 0,12-20-356 0 0,2-1-18 0 0,0 0-187 0 0,0 0-779 0 0,0 0-343 0 0,0 0-69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4:2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36 11719 0 0,'32'-14'890'0'0,"-4"-1"-398"0"0,-16 10 490 0 0,-10 4 4183 0 0,-2 1-5152 0 0,1 2 556 0 0,0 2-409 0 0,-1 0 0 0 0,0 1 0 0 0,1-1 0 0 0,-2 0 1 0 0,1 0-1 0 0,0 0 0 0 0,-1 0 0 0 0,0 0 0 0 0,0 0 0 0 0,0 0 1 0 0,0 1-161 0 0,-20 48 561 0 0,6-20-232 0 0,-68 173 235 0 0,48-122-142 0 0,-33 55-422 0 0,42-87 70 0 0,19-38-49 0 0,0-1 0 0 0,-1 0 1 0 0,0-1-1 0 0,-1 1 0 0 0,-9 8-21 0 0,16-19-58 0 0,2-2-34 0 0,0 0-1036 0 0,3 1-4308 0 0,9 3-1847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4:4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50 181 1375 0 0,'0'1'107'0'0,"-1"0"-79"0"0,0 1 1 0 0,0-1-1 0 0,0 0 0 0 0,0 0 0 0 0,-1 0 0 0 0,1 0 1 0 0,0 0-1 0 0,0 0 0 0 0,-1-1 0 0 0,1 1 0 0 0,0 0 1 0 0,-1-1-1 0 0,1 1 0 0 0,-1-1 0 0 0,1 1 0 0 0,-1-1 1 0 0,1 0-1 0 0,-1 1 0 0 0,0-1-28 0 0,-15 6 3143 0 0,16-6-2921 0 0,1 1 0 0 0,0-1 0 0 0,-1 1 0 0 0,1-1 0 0 0,0 1 0 0 0,0-1 0 0 0,-1 1 0 0 0,1-1 0 0 0,0 1 0 0 0,0-1 0 0 0,0 1 0 0 0,-1 0 0 0 0,1-1 1 0 0,0 1-1 0 0,0-1 0 0 0,0 1 0 0 0,0 0-222 0 0,1 14 698 0 0,-1-13-527 0 0,0-2-122 0 0,-2 8-684 0 0,2-8 625 0 0,1-2 43 0 0,0 1 0 0 0,0 0-1 0 0,0-1 1 0 0,0 1 0 0 0,0 0 0 0 0,1 0 0 0 0,-1 0 0 0 0,0-1 0 0 0,1 1-1 0 0,-1 1 1 0 0,1-1 0 0 0,-1 0 0 0 0,1 0 0 0 0,-1 0 0 0 0,1 1 0 0 0,-1-1-1 0 0,2 1-32 0 0,-1-2 101 0 0,0 1-1 0 0,0 0 0 0 0,0 0 1 0 0,-1-1-1 0 0,1 1 1 0 0,0-1-1 0 0,0 0 0 0 0,-1 1 1 0 0,1-1-1 0 0,-1 0 0 0 0,1-1-100 0 0,0 1 347 0 0,-2 2 45 0 0,0 0 21 0 0,0 0 3 0 0,0 0-8 0 0,0 0-33 0 0,0 0-14 0 0,0 0-1 0 0,0 0-17 0 0,17-16 612 0 0,-15 15-842 0 0,1 0-38 0 0,25-10 15 0 0,-9 8-90 0 0,5 1 7 0 0,-20 0 13 0 0,0-1 12 0 0,20-3 13 0 0,36-15 582 0 0,-45 18-614 0 0,3 6-13 0 0,-13-2-23 0 0,1-1 0 0 0,0 1 0 0 0,0-1 0 0 0,4-1 23 0 0,-6 1 12 0 0,14 0-12 0 0,11-2 0 0 0,-24 1 0 0 0,10-1 0 0 0,14-3 0 0 0,-23 5 0 0 0,11-2 0 0 0,4-8-2 0 0,-17 8 13 0 0,0 0-1 0 0,0 0 0 0 0,0 0 1 0 0,0 0-1 0 0,0 1 1 0 0,0 0-1 0 0,3-1-10 0 0,14-1 77 0 0,-15 2-62 0 0,1 0-1 0 0,-1 0 1 0 0,0 1 0 0 0,1-1 0 0 0,-1 2 0 0 0,1-1 0 0 0,-1 1 0 0 0,0 0-1 0 0,1 0 1 0 0,4 2-15 0 0,0 0-8 0 0,1 0 0 0 0,-1 0 0 0 0,0 1 0 0 0,-1 0 0 0 0,1 1 0 0 0,-1 0 0 0 0,0 0 0 0 0,3 4 8 0 0,0-2-10 0 0,3-3-33 0 0,10-6 32 0 0,-5 0 11 0 0,0 1 53 0 0,-16-2-15 0 0,-1 0 1 0 0,11-2 25 0 0,1-2 301 0 0,-1 2 0 0 0,1 0-1 0 0,14-1-364 0 0,-24 4 12 0 0,18-3 46 0 0,-19 4-52 0 0,-2 2-3 0 0,22 2-2 0 0,-8-3-1 0 0,-4 0 1 0 0,-12 0-1 0 0,-1 1 0 0 0,1-1 0 0 0,-1 0 0 0 0,1 0 0 0 0,-1 0 0 0 0,1 0 0 0 0,-1 0 0 0 0,0 0-1 0 0,1 0 1 0 0,-1 0 0 0 0,1 0 0 0 0,-1 0 0 0 0,1 0 0 0 0,-1 0 0 0 0,1 0 0 0 0,-1 0 0 0 0,1-1 0 0 0,-1 1 0 0 0,0 0 0 0 0,1 0-1 0 0,-1 0 1 0 0,1-1 0 0 0,-1 1 0 0 0,1 0 0 0 0,0-2 2 0 0,0 1-1 0 0,1 0 0 0 0,-1-1 0 0 0,1 1 1 0 0,-1 0-1 0 0,1 0 0 0 0,-1 0 1 0 0,1 0-1 0 0,2 0-1 0 0,4-2 29 0 0,-5 3-26 0 0,-1-1 0 0 0,1 0 0 0 0,-1 0 1 0 0,0 0-1 0 0,1 0 0 0 0,-1 0 0 0 0,0 0 0 0 0,0-1 1 0 0,0 1-1 0 0,0-1 0 0 0,1 0-3 0 0,-3 1 2 0 0,0 1 0 0 0,1 0 0 0 0,-1 0 0 0 0,0-1 0 0 0,0 1 0 0 0,1 0 0 0 0,-1 0 0 0 0,0 0 0 0 0,0-1 0 0 0,1 1 0 0 0,-1 0 0 0 0,0 0 0 0 0,1 0 0 0 0,-1 0 0 0 0,0 0 0 0 0,1-1 0 0 0,-1 1 0 0 0,1 0 0 0 0,-1 0 0 0 0,0 0 0 0 0,1 0 0 0 0,-1 0 0 0 0,0 0 0 0 0,1 0 0 0 0,-1 0 1 0 0,1 0-3 0 0,0 1 4 0 0,0-1 0 0 0,0 0 1 0 0,0 0-1 0 0,0 0 1 0 0,0 0-1 0 0,0 0 1 0 0,0 0-1 0 0,1-1 0 0 0,-1 1 1 0 0,0 0-1 0 0,0-1 1 0 0,0 1-1 0 0,0 0 1 0 0,0-1-1 0 0,0 1 0 0 0,0-1 1 0 0,0 0-5 0 0,6-3 84 0 0,3 2-70 0 0,6 1 65 0 0,13-5 35 0 0,-21 5-79 0 0,15 5-36 0 0,-7-2 1 0 0,-11-2 0 0 0,0 1 0 0 0,0 0 0 0 0,0 0 0 0 0,0 0 0 0 0,0 0 0 0 0,0 1 0 0 0,4 2 0 0 0,-4-3 5 0 0,0 1 0 0 0,0-1 0 0 0,0 0 0 0 0,0 0 0 0 0,1-1 0 0 0,-1 1 0 0 0,0-1 0 0 0,0 0 0 0 0,0-1-1 0 0,0 1 1 0 0,0-1 0 0 0,0 0 0 0 0,2-1-5 0 0,18 1 62 0 0,-22 1-33 0 0,0 0 1 0 0,0 0-1 0 0,0 0 0 0 0,1 0 0 0 0,-1-1 1 0 0,0 1-1 0 0,0-1 0 0 0,1 0-29 0 0,21-9 328 0 0,0 1 0 0 0,10-1-328 0 0,-6-3 0 0 0,-15 8 0 0 0,8 2 0 0 0,-16 4 0 0 0,0 0 0 0 0,44-2 0 0 0,-30 1 0 0 0,1 0 0 0 0,-1-2 0 0 0,1 0 0 0 0,1-2 0 0 0,-9 1 0 0 0,1 0 0 0 0,0 1 0 0 0,0 0 0 0 0,0 1 0 0 0,1 1 0 0 0,-1 0 0 0 0,1 1 0 0 0,-8-1 0 0 0,0 1 0 0 0,1 0 0 0 0,-1 0 0 0 0,1 1 0 0 0,-1 0 0 0 0,0 0 0 0 0,1 1 0 0 0,-1 1 0 0 0,-4-3 0 0 0,1 1 0 0 0,-1-1 0 0 0,1 0 0 0 0,-1 0 0 0 0,0-1 0 0 0,1 1 0 0 0,0-1 0 0 0,-1 1 0 0 0,1-1 0 0 0,0 0 0 0 0,0 1 1 0 0,1-1-3 0 0,16-4 14 0 0,-6 1 31 0 0,2 2-4 0 0,-14 3-33 0 0,-3-2-1 0 0,0 1-1 0 0,1-1 1 0 0,-1 0-1 0 0,0 0 1 0 0,0 0-1 0 0,0 0 0 0 0,1 1 1 0 0,-1-1-1 0 0,0 0 1 0 0,0 0-1 0 0,1 0 1 0 0,-1 0-1 0 0,0 0 1 0 0,0 0-1 0 0,1 0 0 0 0,-1 0 1 0 0,0 1-1 0 0,0-1 1 0 0,1 0-1 0 0,-1 0 1 0 0,0 0-1 0 0,0 0 1 0 0,1 0-1 0 0,-1-1 0 0 0,0 1 1 0 0,1 0-1 0 0,-1 0 1 0 0,0 0-1 0 0,0 0 1 0 0,1 0-1 0 0,-1 0 1 0 0,0 0-5 0 0,10-2 69 0 0,-2 1 15 0 0,1 0 0 0 0,0 1 0 0 0,-1 0 0 0 0,1 0 0 0 0,2 1-84 0 0,-7-1 2 0 0,0 0 0 0 0,0 0 0 0 0,0 1 1 0 0,0-1-1 0 0,0 1 0 0 0,0 0 0 0 0,3 1-2 0 0,2 2-2 0 0,-3-3 2 0 0,1 1 0 0 0,0 0 0 0 0,-1 0 0 0 0,0 1 0 0 0,1-1 0 0 0,-1 1 0 0 0,0 1 0 0 0,-1-1 0 0 0,1 1 0 0 0,3 4 0 0 0,-3-4 0 0 0,6 7 0 0 0,-9-8 0 0 0,0 0 0 0 0,0 0 0 0 0,0-1 0 0 0,1 1 0 0 0,-1-1 0 0 0,0 0 0 0 0,1 0 0 0 0,1 1 0 0 0,5 2 0 0 0,12 8 0 0 0,-16-11 0 0 0,0-1 0 0 0,-1 1 0 0 0,1 0 0 0 0,17-3 0 0 0,0 1 0 0 0,0 2 0 0 0,-18-3 0 0 0,-4 0 0 0 0,1 0 0 0 0,-1 1 0 0 0,0-1 0 0 0,1 1 0 0 0,-1 0 0 0 0,1-1 0 0 0,-1 1 0 0 0,1 0 0 0 0,-1 0 0 0 0,1-1 0 0 0,-1 1 0 0 0,1 1 0 0 0,-1-1 0 0 0,1 0 0 0 0,12 2 0 0 0,0-1 0 0 0,0-1 0 0 0,-2-1-10 0 0,-11 1-2 0 0,1 0 0 0 0,-1 0 0 0 0,1 0 1 0 0,-1 0-1 0 0,1 1 0 0 0,-1-1 1 0 0,1 0-1 0 0,-1 1 0 0 0,1-1 1 0 0,-1 1-1 0 0,1-1 0 0 0,-1 1 1 0 0,0 0-1 0 0,1 0 0 0 0,-1-1 1 0 0,0 1-1 0 0,0 0 0 0 0,0 0 1 0 0,1 0-1 0 0,-1 1 12 0 0,2 1-36 0 0,-1-1-1 0 0,0 1 1 0 0,0 0 0 0 0,0 0-1 0 0,-1 0 1 0 0,1 0 0 0 0,-1 0 0 0 0,1 0 36 0 0,-2 0-82 0 0,0-3 5 0 0,9 12-203 0 0,-8-11 254 0 0,-1 0-1 0 0,0 0 1 0 0,1 0 0 0 0,-1 0 0 0 0,1-1-1 0 0,-1 1 1 0 0,1 0 0 0 0,0 0 0 0 0,-1 0-1 0 0,1-1 1 0 0,0 1 0 0 0,0 0 26 0 0,2 2-65 0 0,31 40-1690 0 0,-20-27 287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4:4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3679 0 0,'0'0'284'0'0,"0"0"-18"0"0,0 0 615 0 0,0 0 287 0 0,0 0 59 0 0,0 0-171 0 0,0 0-766 0 0,0 0-334 0 0,0 0-69 0 0,0 0 34 0 0,0 0 191 0 0,1-2 48 0 0,1-1-198 0 0,-1 0-1 0 0,1 1 1 0 0,0-1-1 0 0,0 1 1 0 0,0-1-1 0 0,0 1 1 0 0,0 0-1 0 0,0-1 0 0 0,1 1 1 0 0,-1 0-1 0 0,1 0 39 0 0,0 1-118 0 0,-3 1 194 0 0,0 0 37 0 0,0 0 34 0 0,0 0 170 0 0,0 0 71 0 0,0 0 17 0 0,0 0-381 0 0,0 0-1 0 0,0 1 1 0 0,1-1-1 0 0,-1 0 1 0 0,0 0 0 0 0,1 0-1 0 0,-1 1 1 0 0,0-1-1 0 0,0 0 1 0 0,1 0-1 0 0,-1 0 1 0 0,0 0-1 0 0,1 0 1 0 0,-1 0-1 0 0,0 0 1 0 0,1 0-1 0 0,-1 0 1 0 0,0 0 0 0 0,1 0-1 0 0,-1 0 1 0 0,0 0-1 0 0,1 0 1 0 0,-1 0-1 0 0,0 0 1 0 0,1 0-24 0 0,11 1 1195 0 0,-9 0-1022 0 0,1 0-1 0 0,0 0 0 0 0,-1 0 0 0 0,1 0 1 0 0,0-1-1 0 0,0 1 0 0 0,0-1 0 0 0,-1 0 1 0 0,1 0-1 0 0,2-1-172 0 0,35-7 485 0 0,-39 8-390 0 0,0 0-6 0 0,2-1-67 0 0,0 1 0 0 0,0-1 0 0 0,0 1 0 0 0,0 0 0 0 0,0 0-1 0 0,1 1-21 0 0,-1-1 11 0 0,0 0 0 0 0,0 0-1 0 0,0 0 1 0 0,0 0-1 0 0,-1-1 1 0 0,1 1 0 0 0,2-2-11 0 0,18-3 151 0 0,-16 1 236 0 0,14-7 413 0 0,-20 10-544 0 0,-2 1 0 0 0,3-1-13 0 0,41-20 396 0 0,-34 17-559 0 0,11-4-6 0 0,20-4-78 0 0,16-11 84 0 0,-45 20 2 0 0,2-2 20 0 0,-12 4-23 0 0,1 1-4 0 0,3 0 6 0 0,-1 0 0 0 0,1 0 0 0 0,0 0 0 0 0,0 1 0 0 0,-1 0 0 0 0,6 1-81 0 0,19 9 182 0 0,-21-8-168 0 0,1 0 1 0 0,-1 0 0 0 0,0-1 0 0 0,1-1 0 0 0,-1 1 0 0 0,1-1 0 0 0,-1-1-1 0 0,1 0 1 0 0,-1 0 0 0 0,1-1 0 0 0,-1 0 0 0 0,1-1 0 0 0,-1 0 0 0 0,2 0-15 0 0,45-15 330 0 0,-23 6-282 0 0,1 2 0 0 0,-1 2 0 0 0,8-1-48 0 0,-7 5 0 0 0,-6 3 0 0 0,-14 1 0 0 0,1 3 12 0 0,-6 0 11 0 0,40 20 300 0 0,-33-16-233 0 0,0 2-10 0 0,-2 0-64 0 0,-3-3-5 0 0,-7-5 32 0 0,9 5-21 0 0,2-1 40 0 0,1-1 3 0 0,-1 1-52 0 0,7 4 24 0 0,-18-9-11 0 0,13 3 82 0 0,-15-4 47 0 0,-2 0 6 0 0,33 1 170 0 0,0 2 0 0 0,4 1-331 0 0,-13-1-21 0 0,16 2 12 0 0,-25-3-1 0 0,-1 0-1 0 0,0-1 1 0 0,1-1-1 0 0,-1-1 1 0 0,0 0-1 0 0,9-2 11 0 0,6 0 0 0 0,31-2 0 0 0,-52 3 0 0 0,-3 2 0 0 0,-1 0 0 0 0,1-1 0 0 0,0 2 0 0 0,-1-1 0 0 0,1 0 0 0 0,0 1 0 0 0,0 0 0 0 0,57 7-13 0 0,-53-6-20 0 0,0 0 0 0 0,0 2 0 0 0,-1-1 0 0 0,0 1-1 0 0,0 0 34 0 0,16 7-70 0 0,-21-10-10 0 0,-1-1 73 0 0,0 0 0 0 0,0 1 0 0 0,0 0 0 0 0,0-1 0 0 0,0 1 0 0 0,0 0 0 0 0,0 0 0 0 0,0 0-1 0 0,0 0 1 0 0,1 1 7 0 0,7 4-60 0 0,3 1 48 0 0,22 9 12 0 0,-26-13 0 0 0,-5 0 0 0 0,15-1 0 0 0,-15-2 0 0 0,10-1 77 0 0,-1 0 1 0 0,1-1-1 0 0,-1 0 0 0 0,0-1 0 0 0,0 0 0 0 0,0-1 0 0 0,3-2-77 0 0,17-4 92 0 0,-19 6-131 0 0,1 0 0 0 0,-1 1-1 0 0,1 1 1 0 0,0 0 0 0 0,0 1-1 0 0,0 1 1 0 0,0 0 0 0 0,2 1 39 0 0,-10 0-20 0 0,0 0 0 0 0,0 1 0 0 0,0 0 1 0 0,0 0-1 0 0,0 0 0 0 0,-1 1 0 0 0,0 0 0 0 0,1 0 1 0 0,-1 0-1 0 0,0 1 0 0 0,0 0 0 0 0,-1 0 1 0 0,1 1-1 0 0,-1 0 0 0 0,0-1 0 0 0,0 2 0 0 0,-1-1 1 0 0,2 2 19 0 0,-1-1-46 0 0,0-1 0 0 0,1 1 0 0 0,0-1 0 0 0,0 0 0 0 0,4 2 46 0 0,3 2-12 0 0,3 3 12 0 0,-12-11 0 0 0,0 0 0 0 0,1 0 48 0 0,-1 0 0 0 0,1 0 0 0 0,0 0 0 0 0,-1 0 0 0 0,1-1 0 0 0,0 0 0 0 0,0 0 0 0 0,0 0 0 0 0,-1 0 1 0 0,1-1-1 0 0,0 0-48 0 0,16 0 203 0 0,-17 0-177 0 0,0 1-1 0 0,0-1 0 0 0,0 1 1 0 0,0-1-1 0 0,0 0 1 0 0,0-1-26 0 0,3 0 19 0 0,15-3-19 0 0,-22 5 0 0 0,41-3 0 0 0,-27 1 0 0 0,0 4 0 0 0,2 2 0 0 0,-3-3 18 0 0,-10-1 9 0 0,-1 1 0 0 0,1-1 0 0 0,-1 1 0 0 0,0 0 1 0 0,1 0-1 0 0,-1 0 0 0 0,0 0 0 0 0,0 0 0 0 0,0 0 1 0 0,1 1-28 0 0,2 1 46 0 0,-3-2 18 0 0,1 0 0 0 0,3 0-18 0 0,0 0 1 0 0,0 0-1 0 0,0 0 0 0 0,0-1 0 0 0,0 0 1 0 0,0 0-1 0 0,0 0 0 0 0,0-1 0 0 0,4-1-46 0 0,19 2 140 0 0,-23-2-114 0 0,-1 1-2 0 0,18 3-14 0 0,-18-2-10 0 0,-3 1 0 0 0,22 6 0 0 0,7 0 0 0 0,0 0-10 0 0,-19-4-20 0 0,30 8-5 0 0,-32-7 9 0 0,48 11-1 0 0,-36-8 27 0 0,-18-5 0 0 0,-1-1 0 0 0,1 0 0 0 0,0 1 0 0 0,0-2 0 0 0,-1 1 0 0 0,1 0 0 0 0,0-1 0 0 0,0 1 0 0 0,0-1 0 0 0,0 0 0 0 0,0-1 0 0 0,0 1 0 0 0,0-1 0 0 0,1 0 0 0 0,22 1 0 0 0,-21 1 0 0 0,1-1 0 0 0,-1 0 0 0 0,1 0 0 0 0,0-1 0 0 0,-1 0 0 0 0,1 0 0 0 0,2-1 0 0 0,20-5 0 0 0,-16 9 0 0 0,9 7-74 0 0,-18-8 38 0 0,0 0 1 0 0,1 1 0 0 0,-1 0 0 0 0,0-1 0 0 0,0 1 0 0 0,0 1 0 0 0,0-1 0 0 0,-1 1 0 0 0,1-1-1 0 0,-1 1 1 0 0,1 0 0 0 0,-1 1 35 0 0,-1-3-102 0 0,-2-1 6 0 0,5 4-39 0 0,3 2 19 0 0,6 2 96 0 0,17 5 266 0 0,-29-12-225 0 0,0-1 0 0 0,0 1 0 0 0,0-1 0 0 0,0 0 1 0 0,0 0-1 0 0,1 0 0 0 0,-1 0 0 0 0,0 0 0 0 0,0-1 0 0 0,0 1 1 0 0,1-1-22 0 0,95-18 462 0 0,-93 17-462 0 0,0 0 0 0 0,16-2 0 0 0,6 4-2 0 0,-21 0-19 0 0,0 1 0 0 0,0-2 0 0 0,0 1-1 0 0,0-1 1 0 0,5-1 21 0 0,0-2-35 0 0,-3 2 10 0 0,0 0 0 0 0,0 0 0 0 0,0 0 0 0 0,9 1 25 0 0,-3-1-10 0 0,1 1-1 0 0,0 0 1 0 0,0 1-1 0 0,-1 1 0 0 0,3 0 11 0 0,-16-1 0 0 0,50 5 0 0 0,90 8 0 0 0,-135-13 0 0 0,23 0 0 0 0,-13-1 0 0 0,0 4-10 0 0,1 2-33 0 0,-1-2 32 0 0,27 4 11 0 0,-27-5 0 0 0,0-2 0 0 0,0-1 0 0 0,-5-1 0 0 0,0 0-2 0 0,-7-2 4 0 0,24-9 9 0 0,-25 12-18 0 0,1 0 0 0 0,-1-1 0 0 0,0 1 0 0 0,0-1 1 0 0,0 0-1 0 0,0 0 0 0 0,0 0 0 0 0,-1 0 0 0 0,1 0 0 0 0,-1-1 1 0 0,1 1-1 0 0,-1-1 0 0 0,0 0 0 0 0,0 0 0 0 0,1 0 7 0 0,-2 1-76 0 0,-1 2 4 0 0,0 0 0 0 0,0 0 0 0 0,14-5-144 0 0,0 1-6 0 0,-2 3 118 0 0,-10 0 38 0 0,-2 1-8 0 0,0 0-46 0 0,0 0-22 0 0,0 0-2 0 0,0 0-4 0 0,0 0-17 0 0,0 0-10 0 0,0 0-1 0 0,0 0 3 0 0,0 0 10 0 0,0 0 3 0 0,0 0 0 0 0,0 0-14 0 0,0 0-61 0 0,11 6-284 0 0,0-2-719 0 0,-8-4 816 0 0,-1 1-1118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4:5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3047 0 0,'0'0'135'0'0,"0"0"52"0"0,0 0 111 0 0,0 0 44 0 0,0 0 8 0 0,0 0-31 0 0,0 0-140 0 0,0 0-62 0 0,0 0-12 0 0,0 0-3 0 0,0 0-13 0 0,2 2-8 0 0,5 5-1 0 0,-5-5 30 0 0,-2-2 123 0 0,0 0 58 0 0,0 0 11 0 0,0 0 41 0 0,0 0 161 0 0,0 0 68 0 0,0 0 17 0 0,0 0-15 0 0,0 0-81 0 0,0 0-40 0 0,0 0-5 0 0,0 0-46 0 0,0 0-197 0 0,0 0-86 0 0,0 0-21 0 0,2 0-18 0 0,8 3-64 0 0,6 4 40 0 0,-14-4-250 0 0,-2-3 245 0 0,0 1 0 0 0,1-1-1 0 0,-1 0 1 0 0,0 0 0 0 0,0 0 0 0 0,0 1-1 0 0,0-1 1 0 0,1 0 0 0 0,-1 0 0 0 0,0 0 0 0 0,0 1-1 0 0,0-1 1 0 0,1 0 0 0 0,-1 0 0 0 0,0 0 0 0 0,0 0-1 0 0,1 0 1 0 0,-1 1 0 0 0,0-1 0 0 0,0 0-1 0 0,1 0 1 0 0,-1 0 0 0 0,0 0 0 0 0,0 0 0 0 0,1 0-1 0 0,-1 0 1 0 0,0 0 0 0 0,1 0 0 0 0,-1 0-1 0 0,0 0 1 0 0,0 0 0 0 0,1 0-51 0 0,24 6 468 0 0,-23-6-377 0 0,1 0-35 0 0,5 1-41 0 0,-3 0 14 0 0,0 0 0 0 0,0 0 0 0 0,1-1 0 0 0,-1 0 0 0 0,5 0-29 0 0,-7-1 12 0 0,21 4-14 0 0,33 6 2 0 0,-44-7 51 0 0,-8-1 35 0 0,-1 0 0 0 0,1 0-1 0 0,0-1 1 0 0,0 1-1 0 0,0-1 1 0 0,-1 0 0 0 0,1-1-1 0 0,0 1-85 0 0,-2 0 155 0 0,-1 0 12 0 0,62 1 870 0 0,-61-1-965 0 0,40 0 137 0 0,-35 0-209 0 0,-4 0 0 0 0,0 0 0 0 0,0 0 0 0 0,1 1 0 0 0,-1 0 0 0 0,0-1 0 0 0,0 2 0 0 0,3 0 0 0 0,24 5 0 0 0,-24-6 0 0 0,0 1 0 0 0,1-1 0 0 0,-1 0 0 0 0,0 0 0 0 0,0-1 0 0 0,1 0 0 0 0,2-1 0 0 0,10-1 29 0 0,-1 0-1 0 0,1-2 1 0 0,-1 0-1 0 0,0-1 1 0 0,11-5-29 0 0,-24 8 4 0 0,34-13 84 0 0,-37 14-84 0 0,-1 0 0 0 0,1 0 1 0 0,-1 0-1 0 0,1 0 0 0 0,0 1 0 0 0,-1-1 1 0 0,1 1-1 0 0,0-1 0 0 0,-1 1 0 0 0,1 0 1 0 0,0 0-1 0 0,2 1-4 0 0,4-1 2 0 0,10 1-2 0 0,0 1 0 0 0,0 1 0 0 0,16 4 0 0 0,-8-2 0 0 0,-17-4 0 0 0,0 0 0 0 0,0 0 0 0 0,6-2 0 0 0,21 3 0 0 0,-34-2 0 0 0,-2 0 0 0 0,0 0 0 0 0,0 1 0 0 0,0-1 0 0 0,0 0 0 0 0,0 0 0 0 0,0 0 0 0 0,0 0 0 0 0,0-1 0 0 0,0 1 0 0 0,0 0 0 0 0,0 0 0 0 0,0 0 0 0 0,1-1 0 0 0,22-5 0 0 0,32-5 54 0 0,-33 7-44 0 0,0 1 0 0 0,1 2 0 0 0,-1 0 0 0 0,1 1 0 0 0,-1 1 0 0 0,0 2 0 0 0,21 4-10 0 0,-32-4-37 0 0,0 0 0 0 0,0 1 0 0 0,3 2 37 0 0,-3-2-31 0 0,0 0 0 0 0,0 0 0 0 0,4 0 31 0 0,63 13 0 0 0,-71-15 0 0 0,-1 0 0 0 0,1-1 0 0 0,0 0 0 0 0,-1-1 0 0 0,1 1 0 0 0,0-1 0 0 0,-1-1 0 0 0,1 0 0 0 0,-1 0 0 0 0,1 0 0 0 0,2-2 0 0 0,81-20 0 0 0,36-1 0 0 0,-33 11 0 0 0,53 1 0 0 0,-112 12 0 0 0,0 2 0 0 0,-1 1 0 0 0,14 4 0 0 0,-21-3 0 0 0,7-1 23 0 0,1-1 0 0 0,-1-1 0 0 0,0-3 0 0 0,1 0 0 0 0,23-6-23 0 0,48-13 192 0 0,15-9-192 0 0,35-7 61 0 0,-119 28-61 0 0,-16 4 0 0 0,1 1 0 0 0,11-1 0 0 0,17 2 0 0 0,6 3 0 0 0,-27 1 0 0 0,0-2 0 0 0,-1 0 0 0 0,1-2 0 0 0,0-1 0 0 0,5-3 0 0 0,90-30 54 0 0,-84 20-6 0 0,-27 11-1 0 0,1 0-1 0 0,7-1-46 0 0,25-10 86 0 0,-35 12-24 0 0,0 1-1 0 0,1 0 0 0 0,0 1 1 0 0,3-1-62 0 0,58-10 277 0 0,-38 6-201 0 0,1 1 0 0 0,0 2 0 0 0,30 0-76 0 0,-50 5 0 0 0,125-3 0 0 0,-113 1 0 0 0,0-2 0 0 0,0 0 0 0 0,26-9 0 0 0,-32 7 22 0 0,0 2-1 0 0,1 0 1 0 0,0 2-22 0 0,2-1-1 0 0,-1-1 1 0 0,10-3 0 0 0,-16 2 26 0 0,-1 1-1 0 0,0 1 1 0 0,1 1 0 0 0,-1 0-1 0 0,7 2-25 0 0,-6 0 0 0 0,4-1 0 0 0,0 2 0 0 0,-1 0 0 0 0,3 2 0 0 0,-16-2 0 0 0,-1 0 0 0 0,1-1 0 0 0,-1 0 0 0 0,5-1 0 0 0,-5 0 0 0 0,0 1 0 0 0,0 0 0 0 0,0 0 0 0 0,0 0 0 0 0,0 1 0 0 0,1 1 0 0 0,207 37 0 0 0,-150-28 0 0 0,64 13 0 0 0,-100-19 0 0 0,1-2 0 0 0,-1-2 0 0 0,16-1 0 0 0,-24 0 0 0 0,21 4 0 0 0,-21-2 0 0 0,20-1 0 0 0,-21-1 0 0 0,-1 2 0 0 0,0 0 0 0 0,0 2 0 0 0,-1 0 0 0 0,17 5 0 0 0,-13-2 0 0 0,1-2 0 0 0,0-1 0 0 0,16 2 0 0 0,-29-6 0 0 0,40 3 0 0 0,12-3 0 0 0,88-1 0 0 0,-117 1 0 0 0,15 3 0 0 0,-15 0 0 0 0,16-2 0 0 0,114 0 0 0 0,-70-4 160 0 0,0-5 0 0 0,6-5-160 0 0,-61 6 328 0 0,17-6-328 0 0,-24 7 100 0 0,0 1 1 0 0,1 2-1 0 0,-1 1 0 0 0,1 1 0 0 0,-1 2-100 0 0,-21-1 3 0 0,355-9-3 0 0,-349 7 24 0 0,1 0 0 0 0,15-4-24 0 0,-14 2 30 0 0,-1 0 26 0 0,-1-1 0 0 0,4-2-56 0 0,17-6 121 0 0,-22 8-67 0 0,0 0 0 0 0,-1-1 0 0 0,3-3-54 0 0,-4 3 23 0 0,-1 0 0 0 0,1 1-1 0 0,-1 0 1 0 0,7 0-23 0 0,-4 1 3 0 0,0 2 0 0 0,0 0 0 0 0,0 1 0 0 0,7 0-3 0 0,-10 0 0 0 0,1 0 0 0 0,-1-1 0 0 0,0 0 0 0 0,0-1 0 0 0,3-2 0 0 0,2 1 0 0 0,0 0 0 0 0,5 0 0 0 0,12-3 0 0 0,-24 5 0 0 0,-1 0 0 0 0,1 1 0 0 0,0 0 0 0 0,2 0 0 0 0,22-1-85 0 0,22-3 85 0 0,-48 3-37 0 0,-1 1 1 0 0,0-1 0 0 0,0 0-1 0 0,5-3 37 0 0,-7 3-44 0 0,1 0-1 0 0,-1 0 0 0 0,1 1 0 0 0,-1-1 1 0 0,1 1-1 0 0,0 0 0 0 0,3 1 45 0 0,14-1-425 0 0,-18 0 327 0 0,0 1 1 0 0,1 0 0 0 0,-1 0 0 0 0,0 1-1 0 0,0 0 1 0 0,3 0 97 0 0,-4 0-75 0 0,-1 1 1 0 0,1 0-1 0 0,0 0 0 0 0,0 0 0 0 0,-1 0 1 0 0,1 0-1 0 0,-1 1 0 0 0,3 2 75 0 0,1 1-122 0 0,10 9-220 0 0,-1 1 0 0 0,-1 1 0 0 0,2 3 342 0 0,-5-7-126 0 0,66 85-1065 0 0,-73-92 892 0 0,0-1-1 0 0,1 1 1 0 0,-1-1-1 0 0,1 0 1 0 0,6 4 299 0 0,4 1-4799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5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92 128 5063 0 0,'-2'-1'232'0'0,"-30"-12"214"0"0,27 11-329 0 0,-4-1 1335 0 0,-15 5 1912 0 0,23-2-3434 0 0,0 0 0 0 0,0 1 0 0 0,1-1 0 0 0,-1 0 0 0 0,0 1 0 0 0,0-1 0 0 0,0 0 0 0 0,0 1 0 0 0,0 0 0 0 0,0-1 0 0 0,1 1 0 0 0,-1-1 0 0 0,0 1 0 0 0,0 0 0 0 0,1 0 0 0 0,-1-1 0 0 0,0 1-1 0 0,1 0 1 0 0,-1 0 0 0 0,1 0 0 0 0,-1 0 0 0 0,1-1 0 0 0,-1 2 70 0 0,0 0-338 0 0,1-2 123 0 0,0 3 58 0 0,-1 8 257 0 0,1 0 1 0 0,1 0-1 0 0,0 1 1 0 0,0-1-1 0 0,2 4-100 0 0,-2-13 376 0 0,-1 1 10 0 0,11 41 820 0 0,-10-41-798 0 0,-1-2-225 0 0,0-1 0 0 0,0 1 0 0 0,1 0 0 0 0,-1 0 0 0 0,0 0 0 0 0,1 0 0 0 0,-1-1 0 0 0,0 1 1 0 0,1 0-1 0 0,-1-1 0 0 0,1 1 0 0 0,-1 0 0 0 0,1-1 0 0 0,0 1 0 0 0,-1 0-183 0 0,30-43 1625 0 0,-9 14-852 0 0,-15 19-611 0 0,1 1-1 0 0,0 1 1 0 0,0-1 0 0 0,1 1-1 0 0,0 0 1 0 0,0 1-1 0 0,0 0 1 0 0,1 0 0 0 0,0 1-1 0 0,9-4-161 0 0,0 3 19 0 0,-12 7-19 0 0,-2-1-3 0 0,3 1 81 0 0,-1-1-1 0 0,0 1 1 0 0,1 0 0 0 0,-1 1-1 0 0,0-1 1 0 0,0 1 0 0 0,0 0-1 0 0,0 1 1 0 0,0-1 0 0 0,-1 1-1 0 0,1 1 1 0 0,3 1-78 0 0,-4-1-45 0 0,2 0-49 0 0,-1-1 0 0 0,1 1 0 0 0,0-1 0 0 0,0-1 0 0 0,0 1 0 0 0,0-1 0 0 0,1 0 0 0 0,-1-1 0 0 0,0 1 0 0 0,1-1 0 0 0,-1-1-1 0 0,1 0 1 0 0,-1 0 0 0 0,1 0 0 0 0,-1-1 0 0 0,1 0 0 0 0,-1 0 0 0 0,0-1 0 0 0,2-1 94 0 0,14-6 219 0 0,0-1 0 0 0,0-2-1 0 0,15-9-218 0 0,-8 3 556 0 0,17-5-556 0 0,-19 10 136 0 0,1 3 0 0 0,21-6-136 0 0,-46 15 0 0 0,0 1 0 0 0,0-1 0 0 0,0 1 0 0 0,0 0 0 0 0,0 0 0 0 0,3 1 0 0 0,18 0 0 0 0,85-11 0 0 0,-69 10 0 0 0,22 3 0 0 0,-33 0 0 0 0,-1-2 0 0 0,1-1 0 0 0,27-4 0 0 0,-47 3 0 0 0,0 0 0 0 0,1 1 0 0 0,-1 0 0 0 0,0 1 0 0 0,1 0 0 0 0,6 2 0 0 0,16 4 0 0 0,12 6 0 0 0,-30-9 0 0 0,15 7 0 0 0,-8-1 0 0 0,-15-10 0 0 0,-1 0 0 0 0,19 6 0 0 0,-17-4 0 0 0,-1 0 0 0 0,0-1 0 0 0,0 0 0 0 0,1 0 0 0 0,-1 0 0 0 0,1-1 0 0 0,2-1 0 0 0,61-6 0 0 0,-55 4 0 0 0,1-1 0 0 0,-1 0 0 0 0,1-1 0 0 0,8-4 0 0 0,8-3 0 0 0,62-16 168 0 0,-84 25-117 0 0,0 0-1 0 0,0 1 1 0 0,0 0-1 0 0,1 1 1 0 0,-1 0-1 0 0,0 1 1 0 0,1 0-1 0 0,-1 1 1 0 0,9 1-51 0 0,18 4 84 0 0,-22-4-41 0 0,0 1-1 0 0,10 2-42 0 0,24 10 102 0 0,20 6-28 0 0,14-1-74 0 0,-66-17-2 0 0,0-1 0 0 0,1-2 0 0 0,8 0 2 0 0,-18 0-6 0 0,5 0-14 0 0,1-2 0 0 0,-1 0 0 0 0,7-2 20 0 0,9-2 0 0 0,65-17 0 0 0,-17 4 196 0 0,-56 15-99 0 0,-16 2-73 0 0,-1 1-1 0 0,1 0 0 0 0,-1 0 1 0 0,1 1-1 0 0,-1-1 0 0 0,1 1 1 0 0,0 0-1 0 0,-1 1 1 0 0,1-1-1 0 0,4 2-23 0 0,26 9 86 0 0,2 0-52 0 0,1-1-1 0 0,2-1-33 0 0,-30-8 0 0 0,-4 0 0 0 0,-1 0 0 0 0,0 0 0 0 0,1 1 0 0 0,-1-1 0 0 0,0 1 0 0 0,0 1 0 0 0,0-1 0 0 0,0 1 0 0 0,3 2-10 0 0,1-1-1 0 0,-1 0 0 0 0,1-1 1 0 0,-1 0-1 0 0,1 0 0 0 0,0-1 1 0 0,0-1-1 0 0,10 1 11 0 0,-4-3-72 0 0,15-5 13 0 0,-1 1 59 0 0,0 6 0 0 0,-11-2 0 0 0,-14-2 0 0 0,-1 1 0 0 0,22-2 12 0 0,-23 4 52 0 0,-1 0 12 0 0,2 1-63 0 0,25 4 122 0 0,-24-5-129 0 0,1 1-7 0 0,-1-1 1 0 0,0 1-1 0 0,0 0 0 0 0,0 1 0 0 0,0 0 0 0 0,0-1 0 0 0,-1 2 0 0 0,4 0 1 0 0,-3-1-65 0 0,7 2-7 0 0,-7-4 17 0 0,5-2 44 0 0,2-4 11 0 0,-4-2 25 0 0,1 0-1 0 0,-2-1 0 0 0,3-3-24 0 0,8-10-1 0 0,-15 18 2 0 0,1 0 0 0 0,0 0 0 0 0,0 1 0 0 0,1-1 0 0 0,-1 1 0 0 0,3-2-1 0 0,-5 4-164 0 0,-1 0 0 0 0,1 1 0 0 0,0-1 0 0 0,0 0-1 0 0,-1 1 1 0 0,1 0 0 0 0,0-1 0 0 0,0 1-1 0 0,1 0 165 0 0,-2 0-493 0 0,1 0 0 0 0,0 0-1 0 0,0 0 1 0 0,0 1 0 0 0,0-1-1 0 0,0 0 1 0 0,-1 1 0 0 0,1 0-1 0 0,0-1 1 0 0,1 2 493 0 0,13 7-5907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6:4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310 567 2303 0 0,'0'0'102'0'0,"-2"0"247"0"0,-40 0 8208 0 0,40 0-8374 0 0,2 0-78 0 0,0 0-10 0 0,0 0-34 0 0,0 0-130 0 0,-12 0-600 0 0,5 1 479 0 0,5 0 183 0 0,-1-1 1 0 0,1 0-1 0 0,-1 1 0 0 0,1 0 0 0 0,0 0 0 0 0,0-1 0 0 0,-1 1 0 0 0,1 0 0 0 0,0 1 0 0 0,0-1 0 0 0,0 0 0 0 0,0 1 0 0 0,-2 1 7 0 0,-4 4 281 0 0,0 0 1 0 0,1 1 0 0 0,-1 0-1 0 0,1 0 1 0 0,1 1-1 0 0,0 0 1 0 0,0 0 0 0 0,1 0-1 0 0,-3 7-281 0 0,-6 18 714 0 0,12-28-622 0 0,-1 0 1 0 0,1 1-1 0 0,-1-1 0 0 0,-1 0 1 0 0,1 0-1 0 0,-1-1 0 0 0,-1 3-92 0 0,-6 5 34 0 0,1 0 0 0 0,1 1 0 0 0,0 1 0 0 0,1 0 0 0 0,1 0-1 0 0,0 0 1 0 0,1 1 0 0 0,1 0 0 0 0,0 0 0 0 0,1 0 0 0 0,1 1-1 0 0,0-1 1 0 0,2 4-34 0 0,1-9 0 0 0,5 0 0 0 0,16 44 126 0 0,-14-37-69 0 0,-1 0 1 0 0,-1 1 0 0 0,0 0-1 0 0,0 11-57 0 0,-2 3 308 0 0,-2-30-178 0 0,-4 10 180 0 0,2 0 1 0 0,0 0 0 0 0,0 1-1 0 0,1-1 1 0 0,2 14-311 0 0,-2-18 31 0 0,-2 14-9 0 0,1 5 70 0 0,1-25-17 0 0,0-3-10 0 0,1 14 479 0 0,0-12-382 0 0,-1 6-141 0 0,2 12 107 0 0,1 0 0 0 0,0 0 1 0 0,1 0-1 0 0,1-1 0 0 0,1 0 0 0 0,2 3-128 0 0,-2-9 0 0 0,-5-11 0 0 0,0 1 0 0 0,0-1 0 0 0,0 0 0 0 0,1 0 0 0 0,-1 1 0 0 0,0-1 0 0 0,1 0 0 0 0,0 0 0 0 0,0 0 0 0 0,1 1 0 0 0,4 6 0 0 0,-6-7-5 0 0,0 0 0 0 0,0 0-1 0 0,0 0 1 0 0,1 0 0 0 0,-1-1-1 0 0,0 1 1 0 0,1 0 0 0 0,0-1-1 0 0,-1 1 1 0 0,1-1 0 0 0,0 0-1 0 0,1 1 6 0 0,17 10 0 0 0,-16-8 0 0 0,9 11 0 0 0,-3-3 0 0 0,0 2 0 0 0,18 29 0 0 0,-26-38 0 0 0,-1-3 0 0 0,0 1 0 0 0,0-1 0 0 0,0 0 0 0 0,0 0 0 0 0,0-1 0 0 0,1 1 0 0 0,-1 0 0 0 0,1 0 0 0 0,-1-1 0 0 0,1 1 0 0 0,0 0 0 0 0,9 9 0 0 0,0-1 0 0 0,1-1 0 0 0,0-2 0 0 0,2-1 12 0 0,0-3 36 0 0,2-2-25 0 0,-2 0 20 0 0,19 5-30 0 0,-28-4-14 0 0,-1-1 1 0 0,1 0 0 0 0,0 0-1 0 0,-1 0 1 0 0,1-1-1 0 0,0 0 1 0 0,52 11 0 0 0,-42-8 0 0 0,0 0 0 0 0,1 0 0 0 0,-1-1 0 0 0,3-1 0 0 0,-11-2 0 0 0,0 0 0 0 0,-1 0 0 0 0,1-1 0 0 0,-1 1 0 0 0,5-3 0 0 0,10-2 0 0 0,-18 6 0 0 0,0-1 0 0 0,0 1 0 0 0,0-1 0 0 0,0 0 0 0 0,0 0 0 0 0,0 0 0 0 0,0 0 0 0 0,0 0 0 0 0,0-1 0 0 0,-1 1 0 0 0,3-2 0 0 0,3-3 0 0 0,5-1 164 0 0,1 0 0 0 0,0 1 0 0 0,1 0 0 0 0,1 0-164 0 0,-14 6 88 0 0,2 0-14 0 0,0-2-63 0 0,0 1-9 0 0,22 1 79 0 0,25 10-1 0 0,-33-8-80 0 0,-1 1 0 0 0,-1-1 0 0 0,8 1-4 0 0,4-2 83 0 0,-22-2-66 0 0,23 3 27 0 0,-23 0-40 0 0,22-2 11 0 0,-11-1 15 0 0,0-2 0 0 0,0 1 0 0 0,-1-2 0 0 0,1 0 1 0 0,13-6-27 0 0,-18 5 25 0 0,0 2 0 0 0,1-1 1 0 0,-1 2-1 0 0,1 0 0 0 0,6-1-25 0 0,23-2 25 0 0,-35 3-21 0 0,0 0-1 0 0,0 1 0 0 0,0 1 0 0 0,1-1 0 0 0,-1 1 0 0 0,0 0 1 0 0,0 1-1 0 0,0 0 0 0 0,0 0 0 0 0,0 0 0 0 0,2 1-3 0 0,-2 0 0 0 0,0 1 0 0 0,0-1 0 0 0,0 1 0 0 0,-1 0 0 0 0,1 1 0 0 0,-1 0 0 0 0,0 0 0 0 0,0 0 0 0 0,0 1 0 0 0,0 0 0 0 0,9 7 0 0 0,10 5 0 0 0,-23-16 0 0 0,19 13 18 0 0,-9-11 12 0 0,16 2-14 0 0,6 1 38 0 0,0-2-44 0 0,-13-4 11 0 0,-17-1-10 0 0,1-2 1 0 0,17 1 8 0 0,14 5 44 0 0,1 0-64 0 0,-31-3 0 0 0,0 0 0 0 0,0 0 0 0 0,0 1 0 0 0,0 0 0 0 0,1 0 0 0 0,21 5 0 0 0,-21-4 0 0 0,1 0 0 0 0,0-1 0 0 0,0 0 0 0 0,6 0 0 0 0,2-1 2 0 0,0-2 0 0 0,0 0 0 0 0,1-1-1 0 0,-1 0 1 0 0,-1-2 0 0 0,15-4-2 0 0,-3 0 55 0 0,23-8-57 0 0,-22 6 3 0 0,18-4-1 0 0,17-7 63 0 0,-32 4-53 0 0,-26 14-1 0 0,0 1 0 0 0,0 0 0 0 0,0 0 0 0 0,0 0 0 0 0,1 1 0 0 0,4-2-9 0 0,22-5 0 0 0,-2-2 0 0 0,1-1 0 0 0,4-5 0 0 0,-25 13 0 0 0,1 0 0 0 0,-1 1 0 0 0,0 0 0 0 0,1 0 0 0 0,8 0 0 0 0,-5 1 0 0 0,0-1 0 0 0,-1-1 0 0 0,1 0 0 0 0,-1 0 0 0 0,0-2 0 0 0,0 0 0 0 0,1 0 0 0 0,25-13-1 0 0,-15 6 13 0 0,34-28 472 0 0,-25 19-228 0 0,-5 3-31 0 0,18-17-225 0 0,-1-6 64 0 0,-43 41-58 0 0,-1 0 0 0 0,1 0 0 0 0,0-1 1 0 0,-1 1-1 0 0,1-1 0 0 0,0 1 0 0 0,-1-1 0 0 0,0 0 0 0 0,2-1-6 0 0,10-14 20 0 0,-5 7 22 0 0,6-14-30 0 0,-1 6-13 0 0,-8 12-3 0 0,-1 1 0 0 0,0-1 0 0 0,0 1 0 0 0,0-1 0 0 0,-1 0 0 0 0,0 0-1 0 0,0-1 1 0 0,0 1 0 0 0,-1-1 0 0 0,0 1 0 0 0,-1-1 0 0 0,1 0 0 0 0,-1-4 4 0 0,4-8-46 0 0,-4 15 31 0 0,1-1 0 0 0,-1 1 0 0 0,0-1 0 0 0,-1 1-1 0 0,1-3 16 0 0,-3-6-72 0 0,-1-1 50 0 0,1 1 0 0 0,0-1 0 0 0,1-11 22 0 0,-4-26-15 0 0,3 42 15 0 0,-1 0 0 0 0,0 0 0 0 0,-1 0 0 0 0,0 0 0 0 0,-1-2 0 0 0,1 3 0 0 0,0 0 0 0 0,0 0 0 0 0,1-1 0 0 0,1 1 0 0 0,-2-8 0 0 0,1-5 15 0 0,1 6 18 0 0,-1 0-1 0 0,0-1 0 0 0,-1 1 0 0 0,-3-6-32 0 0,-3 4 0 0 0,8 15 0 0 0,1 0 0 0 0,0 0 0 0 0,-1 0 0 0 0,1 1 0 0 0,0-1 0 0 0,0 0 0 0 0,0-1 0 0 0,1 1 0 0 0,-1 0 0 0 0,0 0 0 0 0,1 0 0 0 0,-1-2 0 0 0,2-11 0 0 0,-1 12 0 0 0,1 0 0 0 0,-1 1 0 0 0,0-1 0 0 0,0 0 0 0 0,0 1 0 0 0,0-1 0 0 0,-1 0 0 0 0,1 1 0 0 0,-1-1 0 0 0,0 1 0 0 0,0-1 0 0 0,-3-6 0 0 0,-7-23-14 0 0,9 28-12 0 0,1 0 0 0 0,-1 0 1 0 0,0 0-1 0 0,0 0 1 0 0,-1 1-1 0 0,1-1 0 0 0,-1 0 1 0 0,0 1-1 0 0,0 0 0 0 0,-2-3 27 0 0,3 5-13 0 0,1 0 1 0 0,-1 0 0 0 0,1-1 0 0 0,0 1 0 0 0,0 0 0 0 0,0-1-1 0 0,0 0 1 0 0,0 1 0 0 0,0-1 0 0 0,0 1 0 0 0,0-1 0 0 0,1 0 11 0 0,-4-5-4 0 0,0 2 4 0 0,-15-12 0 0 0,-6-1 0 0 0,24 18 0 0 0,0-1 0 0 0,0 1 0 0 0,0-1 0 0 0,0 0 0 0 0,-1 0 0 0 0,1 1 0 0 0,0-1 0 0 0,1 0 0 0 0,-1 0 0 0 0,0 0 0 0 0,0 0 0 0 0,0 0 0 0 0,0 0 0 0 0,1 0 0 0 0,-1 0 0 0 0,0-2 0 0 0,-1-1 0 0 0,-48-57 80 0 0,37 46 44 0 0,10 11-82 0 0,-1 0-1 0 0,1 0 1 0 0,0 0 0 0 0,0-1 0 0 0,0 1-1 0 0,1-1 1 0 0,-1-1-42 0 0,1 3 35 0 0,0-1 0 0 0,0 1 0 0 0,0 0-1 0 0,-1-1 1 0 0,1 1 0 0 0,-1 0 0 0 0,0 1 0 0 0,-1-2-35 0 0,-1-1 81 0 0,3 4 15 0 0,1-1 0 0 0,-11-18 3 0 0,8 15-86 0 0,1 0-1 0 0,-1 0 1 0 0,1-1-1 0 0,-1-3-12 0 0,-1-3 11 0 0,-4 2-11 0 0,-11-2-89 0 0,17 10 56 0 0,0 1 0 0 0,0-1 0 0 0,0 1 0 0 0,0 0 0 0 0,0 0 0 0 0,-1 0 0 0 0,-1 0 33 0 0,-15-6-76 0 0,9 1 48 0 0,1 0 0 0 0,-1-1 0 0 0,2 0 0 0 0,-1-1 0 0 0,-6-6 28 0 0,12 10 6 0 0,-1 0 1 0 0,0 1-1 0 0,0 0 0 0 0,0 0 0 0 0,0 0 1 0 0,-1 0-1 0 0,-1 0-6 0 0,-20-10 20 0 0,-21-19-124 0 0,20 13-80 0 0,-1 2-1 0 0,-14-7 185 0 0,28 16-149 0 0,-1 2-1 0 0,0 0 1 0 0,0 0 0 0 0,-15-2 149 0 0,-8-1-149 0 0,25 5 55 0 0,1 1 0 0 0,-1 0 1 0 0,0 1-1 0 0,0 1 0 0 0,-9 0 94 0 0,-2 0-100 0 0,0 0 1 0 0,0-2-1 0 0,-11-3 100 0 0,-26-2 59 0 0,26 0 110 0 0,28 6-131 0 0,0 0 0 0 0,-1 0-1 0 0,1 1 1 0 0,-7 0-38 0 0,-12-1 71 0 0,0 0-1 0 0,-4-2-70 0 0,-17-2 59 0 0,13 2-79 0 0,-17-1-50 0 0,-3 2 70 0 0,39 3-1 0 0,-1 0 0 0 0,1 2-1 0 0,0 0 1 0 0,0 0 0 0 0,-7 3 1 0 0,-18 5 1 0 0,-26 9-74 0 0,43-12 73 0 0,0-1 0 0 0,-1-1 0 0 0,1 0 0 0 0,-18-1 0 0 0,5 1 48 0 0,27-3 7 0 0,-1 0 1 0 0,1-1-1 0 0,0-1 0 0 0,0 1 0 0 0,-10-2-55 0 0,8-1 60 0 0,-29-3 402 0 0,-35 0-462 0 0,55 7 0 0 0,1 0 0 0 0,0 1 0 0 0,0 1 0 0 0,0 0 0 0 0,0 2 0 0 0,-16 7 0 0 0,23-7-60 0 0,1 0 1 0 0,1 1-1 0 0,-1 0 1 0 0,-3 4 59 0 0,1-2-106 0 0,-26 23-241 0 0,30-23 300 0 0,0 0 0 0 0,0-1 0 0 0,-8 4 47 0 0,-3 1-29 0 0,1 2 0 0 0,-16 14 29 0 0,21-17-12 0 0,0 0 0 0 0,0 0 0 0 0,-2-2 0 0 0,1 0 0 0 0,-5 2 12 0 0,-4 0 0 0 0,-21 8 0 0 0,39-17 0 0 0,0 0 0 0 0,1 0 0 0 0,-1 0 0 0 0,1 1 0 0 0,0 0 0 0 0,0 1 0 0 0,-4 3 0 0 0,-37 39 0 0 0,22-21 0 0 0,20-20-8 0 0,0 1 0 0 0,0 0 0 0 0,1 0 0 0 0,0 1-1 0 0,0-1 1 0 0,1 1 0 0 0,-2 4 8 0 0,-6 14-15 0 0,7-16-37 0 0,0-1-1 0 0,1 1 1 0 0,0 0-1 0 0,1 0 1 0 0,0 1-1 0 0,1-1 53 0 0,-5 21-133 0 0,4-16-3 0 0,0 0 1 0 0,1 0-1 0 0,1 13 136 0 0,0-14-96 0 0,0-1 0 0 0,-1 0-1 0 0,0 0 1 0 0,-2 7 96 0 0,1-15-72 0 0,-10 10 30 0 0,7-13 18 0 0,0 0 18 0 0,-5 4-4 0 0,6-4-33 0 0,-3 3-92 0 0,5-4-503 0 0,2-1-202 0 0,0 0-31 0 0,0 0-8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6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30 198 10103 0 0,'0'0'464'0'0,"0"0"-9"0"0,-2-2-295 0 0,-5-2-71 0 0,5 2 282 0 0,-5-6 478 0 0,6 6-701 0 0,0 0 348 0 0,1 2-68 0 0,-5-13 360 0 0,4 11-579 0 0,1 0-1 0 0,-1 1 1 0 0,0-1-1 0 0,1 0 0 0 0,0 1 1 0 0,-1-1-1 0 0,1 0 1 0 0,0 0-1 0 0,0 1 1 0 0,0-1-1 0 0,0 0 1 0 0,0-1-209 0 0,3 3-87 0 0,13 2 13 0 0,52 3 145 0 0,20-1 658 0 0,0 3 0 0 0,13 7-729 0 0,86 19-3 0 0,-127-23-171 0 0,-38-7 18 0 0,0 0 1 0 0,10 4 155 0 0,9 5-130 0 0,9 3-352 0 0,0-2 0 0 0,48 6 482 0 0,-74-17 73 0 0,-1-1 0 0 0,1-1 1 0 0,-1-1-1 0 0,0-1 0 0 0,0-1 0 0 0,1-1 0 0 0,-2-1 0 0 0,1-1 0 0 0,-1-1 0 0 0,0-1 0 0 0,0-1 1 0 0,3-3-74 0 0,17-10-43 0 0,17-14 43 0 0,13-7-323 0 0,-69 41 284 0 0,0 0 10 0 0,0 1 0 0 0,1-1 1 0 0,-1 1-1 0 0,0-1 0 0 0,1 1 0 0 0,1 0 29 0 0,-5 1-36 0 0,1 0-1 0 0,0-1 1 0 0,-1 1-1 0 0,1 0 0 0 0,0 0 1 0 0,-1 0-1 0 0,1 1 1 0 0,0-1-1 0 0,-1 0 0 0 0,1 0 1 0 0,0 0-1 0 0,-1 0 1 0 0,1 1-1 0 0,0-1 0 0 0,-1 0 1 0 0,1 1-1 0 0,-1-1 0 0 0,1 0 1 0 0,-1 1-1 0 0,1-1 1 0 0,-1 1-1 0 0,1-1 0 0 0,-1 1 1 0 0,1-1-1 0 0,-1 1 1 0 0,1-1-1 0 0,-1 1 0 0 0,0-1 1 0 0,1 1-1 0 0,-1 0 0 0 0,0-1 1 0 0,1 1-1 0 0,-1 0 37 0 0,1 1-68 0 0,-2 0 4 0 0,-2 3 54 0 0,1 0 0 0 0,-1-1 0 0 0,0 1 0 0 0,-1-1 0 0 0,1 0-1 0 0,-1 0 1 0 0,1-1 0 0 0,-1 1 0 0 0,0-1 0 0 0,-1 1 0 0 0,1-1 0 0 0,0-1-1 0 0,-1 1 1 0 0,-2 1 10 0 0,3-2 28 0 0,-1 0-1 0 0,1-1 1 0 0,0 1-1 0 0,-1-1 0 0 0,1 0 1 0 0,-1 0-1 0 0,1 0 1 0 0,-1-1-1 0 0,1 1 0 0 0,-1-1 1 0 0,1 0-1 0 0,-1-1 1 0 0,1 1-1 0 0,-1-1 0 0 0,1 0 1 0 0,-1 0-1 0 0,-3-1-27 0 0,-12-7 230 0 0,-1 0-1 0 0,2-1 1 0 0,-1-2 0 0 0,1 0-1 0 0,-2-3-229 0 0,-1 1 68 0 0,-1 0 0 0 0,0 2-1 0 0,-1 1 1 0 0,-1 0 0 0 0,-14-3-68 0 0,20 8-91 0 0,0 0 0 0 0,0 2 0 0 0,-1 0 1 0 0,0 1-1 0 0,-9 0 91 0 0,15 2-43 0 0,1 1 1 0 0,-1 0 0 0 0,0 1-1 0 0,0 1 1 0 0,1 0-1 0 0,-1 1 1 0 0,1 0 0 0 0,-5 3 42 0 0,-39 15-253 0 0,1 3 0 0 0,-33 21 253 0 0,79-40-36 0 0,-88 47-305 0 0,77-43 230 0 0,-1 0 0 0 0,1-1 0 0 0,-19 3 111 0 0,36-10 0 0 0,-1 0 1 0 0,0 0 0 0 0,1-1 0 0 0,-1 0-1 0 0,0 0 1 0 0,0 0 0 0 0,1 0 0 0 0,-1-1 0 0 0,0 0-1 0 0,0 0 1 0 0,1 0 0 0 0,-1 0 0 0 0,1-1-1 0 0,-1 0 1 0 0,1 0 0 0 0,0 0 0 0 0,0 0-1 0 0,-1-1 0 0 0,2 1 88 0 0,0-1 1 0 0,0 1-1 0 0,1-1 0 0 0,-1 1 0 0 0,1-1 0 0 0,-1 0 0 0 0,1 0 0 0 0,0 0 0 0 0,0 0 0 0 0,0-1 0 0 0,0 1 0 0 0,1 0 0 0 0,-1-1 0 0 0,1 1 0 0 0,0-1 0 0 0,0 0 0 0 0,0 1 0 0 0,1-1 0 0 0,-1 0 0 0 0,1 0 0 0 0,0 1 0 0 0,0-4-88 0 0,0 2 78 0 0,1 0-1 0 0,0 0 1 0 0,0 0-1 0 0,0 0 1 0 0,0 1-1 0 0,1-1 1 0 0,-1 0-1 0 0,1 1 1 0 0,0-1 0 0 0,1 1-1 0 0,-1 0 1 0 0,1 0-1 0 0,0 0 1 0 0,0 0-1 0 0,0 0 1 0 0,1 1-1 0 0,-1-1 1 0 0,1 1-1 0 0,0 0 1 0 0,0-1-78 0 0,8-3 13 0 0,-1 1 1 0 0,1 0 0 0 0,-1 0-1 0 0,2 1 1 0 0,-1 0-1 0 0,13-2-13 0 0,-17 5-12 0 0,1 0 0 0 0,0 1 0 0 0,0 0 0 0 0,0 1 0 0 0,0 0 0 0 0,0 0 0 0 0,0 1 0 0 0,0 0 0 0 0,0 0 0 0 0,1 1 12 0 0,20 6-86 0 0,0 1 0 0 0,8 4 86 0 0,-18-5-45 0 0,26 10-293 0 0,11 8 338 0 0,-8-4-182 0 0,0-2 182 0 0,-14-8-14 0 0,2-2 0 0 0,-1-1 1 0 0,31 2 13 0 0,-52-10 48 0 0,0 0 1 0 0,0-1 0 0 0,0 0 0 0 0,10-3-49 0 0,58-10 307 0 0,-77 12-287 0 0,22-6 253 0 0,-1-1 0 0 0,0-1 0 0 0,7-5-273 0 0,46-14 573 0 0,-27 12-421 0 0,-40 12-164 0 0,-10 3-46 0 0,-3 1-13 0 0,0 0-20 0 0,0 0-5 0 0,0 0 0 0 0,0 0 0 0 0,0 1 83 0 0,-1 0-1 0 0,1 0 1 0 0,-1 0-1 0 0,0 0 1 0 0,1 0-1 0 0,-1 0 1 0 0,0 0-1 0 0,0-1 1 0 0,1 1-1 0 0,-1 0 1 0 0,0 0-1 0 0,0 0 14 0 0,-2 1-30 0 0,-1 3 11 0 0,-1-1 0 0 0,1 0 1 0 0,-1 0-1 0 0,0-1 0 0 0,0 1 0 0 0,0-1 0 0 0,-1 0 0 0 0,1 0 0 0 0,-1-1 0 0 0,1 1 0 0 0,-1-1 1 0 0,0-1-1 0 0,0 1 0 0 0,-3 0 19 0 0,-12 0-19 0 0,1 0 0 0 0,-1-1 0 0 0,-14-1 19 0 0,-19 0 1 0 0,-23 2 70 0 0,-20-5-71 0 0,26 0 81 0 0,-48 5-81 0 0,69 2-139 0 0,0 2 0 0 0,-24 8 139 0 0,58-11-36 0 0,0 1-1 0 0,1 1 0 0 0,-1 1 1 0 0,1 0-1 0 0,1 1 0 0 0,-1 0 1 0 0,1 1-1 0 0,0 1 0 0 0,-7 6 37 0 0,19-13-85 0 0,2-2 18 0 0,0 0 3 0 0,2 2 11 0 0,0 1 52 0 0,0 0 0 0 0,0-1 1 0 0,0 1-1 0 0,1-1 0 0 0,-1 0 0 0 0,1 1 1 0 0,0-1-1 0 0,-1 0 0 0 0,1 0 1 0 0,0-1-1 0 0,0 1 0 0 0,0-1 0 0 0,1 1 1 0 0,-1-1-1 0 0,0 0 0 0 0,0 0 0 0 0,1 0 1 0 0,-1-1-1 0 0,0 1 1 0 0,12 0 5 0 0,0 0 1 0 0,-1-1-1 0 0,1 0 1 0 0,1-1-6 0 0,10 0 35 0 0,33-4 34 0 0,-1-1 1 0 0,30-10-70 0 0,31-3 55 0 0,-10 10-93 0 0,1 4 0 0 0,63 7 38 0 0,-157-2-37 0 0,-7 0 24 0 0,0 0-1 0 0,1 1 1 0 0,-1 0 0 0 0,0 1-1 0 0,0 0 1 0 0,0 0 0 0 0,-1 1-1 0 0,7 2 14 0 0,-1 2-165 0 0,-12-6 54 0 0,-2-1-1 0 0,0 0 3 0 0,0 0 10 0 0,0 0 3 0 0,0 0 0 0 0,-13 5 0 0 0,3-3 123 0 0,0-1 0 0 0,0 0-1 0 0,0 0 1 0 0,0-1 0 0 0,0-1 0 0 0,0 0-1 0 0,0 0 1 0 0,0-1 0 0 0,-2-1-27 0 0,-26-2 103 0 0,-229-21 157 0 0,176 15-194 0 0,32 3 29 0 0,0 2 0 0 0,-6 4-95 0 0,45 1 77 0 0,1 1 99 0 0,1 1-1 0 0,-19 2-175 0 0,19-1 140 0 0,14-2-139 0 0,0 1 0 0 0,0-1 1 0 0,0 1-1 0 0,1-1 0 0 0,-1 1 1 0 0,0 0-1 0 0,1 1 0 0 0,-1-1 0 0 0,1 1 1 0 0,-1-1-1 0 0,1 1 0 0 0,0 0 0 0 0,-1 0 1 0 0,0 1-2 0 0,0 1-300 0 0,0-1 0 0 0,1 0 0 0 0,-1 1 0 0 0,1 0 0 0 0,0 0 0 0 0,0 0 0 0 0,0 0 0 0 0,0 1 0 0 0,1-1 1 0 0,-1 1-1 0 0,1-1 0 0 0,1 1 0 0 0,-1 0 0 0 0,0 1 300 0 0,-2 12-1407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6:5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39 483 4143 0 0,'0'0'319'0'0,"0"0"-12"0"0,-2-2 727 0 0,0 0-575 0 0,-1-1 0 0 0,1 0-1 0 0,-1 0 1 0 0,1 0 0 0 0,0-1-1 0 0,-1-1-458 0 0,-3-6 1383 0 0,5 10-578 0 0,0-2-226 0 0,-3-12 19 0 0,1 0-1 0 0,1 0 1 0 0,0 0-1 0 0,1 0 1 0 0,1-11-598 0 0,0 23 209 0 0,0 1-25 0 0,3-8-96 0 0,4 0-46 0 0,-4 9-60 0 0,-1-1 0 0 0,1 1 1 0 0,0 0-1 0 0,-1 0 1 0 0,1 0-1 0 0,0 0 1 0 0,0 1-1 0 0,-1-1 0 0 0,1 1 1 0 0,0-1-1 0 0,0 1 1 0 0,0 0-1 0 0,0 0 1 0 0,1 0 17 0 0,7 2-195 0 0,1 0 1 0 0,-1 0-1 0 0,1 1 195 0 0,15 3-354 0 0,-14-3 286 0 0,0 0 1 0 0,0 1 0 0 0,0 1 0 0 0,2 1 67 0 0,-6-2-33 0 0,0 0 1 0 0,0-1-1 0 0,0 0 1 0 0,0 0-1 0 0,0-1 1 0 0,1 0-1 0 0,-1-1 1 0 0,1 0-1 0 0,4-1 33 0 0,25 0 123 0 0,-25 0-13 0 0,1 0 0 0 0,-1-1 0 0 0,0-1 0 0 0,0 0 1 0 0,2-1-111 0 0,44-11 621 0 0,26-8 251 0 0,-55 14-49 0 0,33-5-823 0 0,9-1 410 0 0,29-6 14 0 0,-60 11-253 0 0,-22 6 8 0 0,-1-2-1 0 0,9-3-178 0 0,-3 0 123 0 0,6-2 136 0 0,-1-1 0 0 0,0-2 0 0 0,-1 0 0 0 0,3-5-259 0 0,9-5 257 0 0,28-19 131 0 0,-40 24-168 0 0,26-11-220 0 0,-30 15-13 0 0,-16 11-103 0 0,0-1 1 0 0,0 1-1 0 0,8-2 116 0 0,-14 5-128 0 0,-3 0-5 0 0,0 0-22 0 0,0 0-5 0 0,0 0 0 0 0,0 0 14 0 0,0 0 55 0 0,0 0 24 0 0,0 0 3 0 0,0 0 32 0 0,0 0 123 0 0,0 0-72 0 0,-1 1 1 0 0,1 0-1 0 0,0 0 1 0 0,-1 0-1 0 0,1-1 1 0 0,0 1-1 0 0,-1 0 0 0 0,1-1 1 0 0,-1 1-1 0 0,1 0 1 0 0,-1-1-1 0 0,1 1 1 0 0,-1 0-1 0 0,0-1 1 0 0,1 1-1 0 0,-1-1 0 0 0,0 1 1 0 0,1-1-1 0 0,-1 1 1 0 0,0-1-1 0 0,0 0 1 0 0,0 1-20 0 0,-18 5 617 0 0,10-6-456 0 0,-1 0-1 0 0,1-1 0 0 0,0 0 1 0 0,-1-1-1 0 0,1 1 0 0 0,-3-3-160 0 0,-2 1 144 0 0,-7-2-94 0 0,-42-8 67 0 0,-16 0-117 0 0,59 11-36 0 0,1 0 1 0 0,-1 2-1 0 0,1 0 0 0 0,-1 1 1 0 0,1 1-1 0 0,-7 2 36 0 0,-16 5-222 0 0,0 1-1 0 0,1 3 1 0 0,-4 2 222 0 0,-65 24-392 0 0,84-29 353 0 0,0-1-1 0 0,-5 0 40 0 0,2-1-11 0 0,-32 5-45 0 0,11-3 69 0 0,-69 19 395 0 0,101-26-356 0 0,0 0-1 0 0,-5 0-51 0 0,-42 5 78 0 0,49-6-78 0 0,2 3-21 0 0,11-4-10 0 0,0 1 0 0 0,0 0-1 0 0,1 0 1 0 0,-1 1 0 0 0,0-1 0 0 0,1 1 0 0 0,0-1 0 0 0,-1 1-1 0 0,1 0 1 0 0,0 0 0 0 0,1 0 0 0 0,-1 0 0 0 0,-1 2 31 0 0,0 1-61 0 0,1 0 0 0 0,-1 0 0 0 0,1 0 0 0 0,0 1 0 0 0,1-1 0 0 0,-1 5 61 0 0,2-5-34 0 0,1-1-1 0 0,-1 0 1 0 0,1 0-1 0 0,0 0 1 0 0,1 0-1 0 0,-1 0 1 0 0,1-1 0 0 0,0 1-1 0 0,0 0 1 0 0,1-1-1 0 0,-1 1 1 0 0,1-1-1 0 0,1 2 35 0 0,2 1-48 0 0,-1-1 0 0 0,1 0 0 0 0,0-1 0 0 0,1 1 0 0 0,-1-1 0 0 0,1 0 0 0 0,4 1 48 0 0,1 2-36 0 0,1-1 0 0 0,1-1-1 0 0,-1 0 1 0 0,1-1 0 0 0,0-1 0 0 0,11 3 36 0 0,0-2-4 0 0,0-1 0 0 0,0-1 0 0 0,15 0 4 0 0,-7-2 59 0 0,-5 0 86 0 0,0-1 0 0 0,18-2-145 0 0,-20 0 119 0 0,-1 2 0 0 0,12 1-119 0 0,-16 0 81 0 0,1-1 0 0 0,0-1-1 0 0,16-2-80 0 0,39-11 373 0 0,32-12-373 0 0,-73 16 50 0 0,-1-2-1 0 0,-1-1 0 0 0,0-2 1 0 0,5-5-50 0 0,55-24 43 0 0,-40 19-33 0 0,-38 18 1 0 0,-6 2 44 0 0,-43 7 149 0 0,10 1-167 0 0,0-1 0 0 0,0 0 1 0 0,0-2-1 0 0,0-1 0 0 0,-1-1 1 0 0,-1-1-38 0 0,-92-8 10 0 0,82 6-9 0 0,-36-7-236 0 0,-69-20 235 0 0,125 27-52 0 0,0 0 1 0 0,0 1 0 0 0,0 1-1 0 0,-1 1 1 0 0,1 0 0 0 0,-1 1 0 0 0,0 1-1 0 0,1 0 1 0 0,-12 2 51 0 0,-5 0-68 0 0,25-2 65 0 0,0 1 1 0 0,0-1 0 0 0,-1 1-1 0 0,2 1 1 0 0,-5 0 2 0 0,-59 23-72 0 0,60-21 43 0 0,0 1-1 0 0,0 0 0 0 0,1 0 1 0 0,0 1-1 0 0,-3 2 30 0 0,-1 1-52 0 0,10-6 15 0 0,0 0 0 0 0,0 0 0 0 0,0 0 0 0 0,1 0 0 0 0,-1 0 0 0 0,1 0 0 0 0,0 1-1 0 0,0-1 1 0 0,0 1 0 0 0,0 0 0 0 0,1-1 0 0 0,0 1 0 0 0,-1 0 0 0 0,1 1 37 0 0,-13 28-561 0 0,13-30 513 0 0,-1 0-1 0 0,1 0 0 0 0,1 1 1 0 0,-1-1-1 0 0,0 0 0 0 0,1 0 1 0 0,-1 1-1 0 0,1-1 0 0 0,0 0 1 0 0,0 1-1 0 0,1 2 49 0 0,-1 3-105 0 0,2-5 5 0 0,16 15 80 0 0,-10-14-3 0 0,-1 0-1 0 0,0 0 1 0 0,1 0 0 0 0,0-1-1 0 0,0-1 1 0 0,0 1-1 0 0,1-2 1 0 0,4 2 23 0 0,-11-3-3 0 0,11 2-12 0 0,1 0 1 0 0,-1-1 0 0 0,1-1 0 0 0,0 0 0 0 0,5-1 14 0 0,5 1-3 0 0,-3-1 3 0 0,-1-2 0 0 0,0 0 0 0 0,-1-1 0 0 0,1-1 0 0 0,12-5 0 0 0,1 1 0 0 0,-22 5 19 0 0,0 0-1 0 0,-1-1 0 0 0,1 0 1 0 0,-1-1-1 0 0,0 0 0 0 0,0-1 1 0 0,0 0-1 0 0,-1 0-18 0 0,18-15 272 0 0,-2 0 0 0 0,1-3-272 0 0,0 0 1101 0 0,24-17-1101 0 0,-44 37 121 0 0,-1 0 0 0 0,0 0-1 0 0,0 0 1 0 0,0-1 0 0 0,-1 1 0 0 0,0-1 0 0 0,1-2-121 0 0,-3 5 226 0 0,1-11 217 0 0,-3 12-418 0 0,0 0 0 0 0,0 0 0 0 0,0 0 1 0 0,-1-1-1 0 0,1 1 0 0 0,0 0 0 0 0,0 0 0 0 0,-1 0 1 0 0,1-1-1 0 0,-1 1 0 0 0,1 0 0 0 0,-1 0 0 0 0,1 0 1 0 0,-1 0-1 0 0,0 0 0 0 0,1 0 0 0 0,-1 0 0 0 0,0 0 0 0 0,0 0 1 0 0,0 0-1 0 0,1 1 0 0 0,-1-1 0 0 0,0 0 0 0 0,0 0 1 0 0,-1 1-1 0 0,1-1 0 0 0,0 1 0 0 0,0-1 0 0 0,0 1 1 0 0,0-1-1 0 0,0 1 0 0 0,0 0 0 0 0,-1 0 0 0 0,0-1-25 0 0,-5 0 23 0 0,-1 0-1 0 0,1 1 0 0 0,0-1 0 0 0,-1 2 0 0 0,-1-1-22 0 0,7 0 28 0 0,-11 1-89 0 0,0 1 0 0 0,1 0 1 0 0,-1 1-1 0 0,1 0 1 0 0,-6 2 60 0 0,-58 27-539 0 0,50-20 65 0 0,-1-2 0 0 0,-24 7 474 0 0,2-5-434 0 0,0-3-1 0 0,-1-2 0 0 0,-14 0 435 0 0,28-2 2 0 0,28-3-33 0 0,-1-1 0 0 0,0 0 0 0 0,0 0 0 0 0,0-1 0 0 0,0 0 0 0 0,0 0 1 0 0,-8-2 30 0 0,15 2-332 0 0,2 0-59 0 0,3 10-4582 0 0,-2-8-141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6:5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16 1375 0 0,'0'0'66'0'0,"-2"0"274"0"0,0 0 182 0 0,0 1 1 0 0,0-1 0 0 0,0 0-1 0 0,0 1 1 0 0,1-1-1 0 0,-1 1 1 0 0,0 0-1 0 0,0-1 1 0 0,1 1 0 0 0,-1 0-1 0 0,-1 1-522 0 0,2-1-1 0 0,-1 0-1 0 0,0 0 0 0 0,1 0 1 0 0,-1 0-1 0 0,0-1 1 0 0,0 1-1 0 0,0 0 0 0 0,0-1 1 0 0,0 0-1 0 0,1 1 0 0 0,-3-1 2 0 0,6-12 2042 0 0,-3 10-1477 0 0,1 1 1 0 0,0-1-1 0 0,0 1 1 0 0,0 0-1 0 0,1-1 0 0 0,-1 1 1 0 0,0 0-1 0 0,0-1 1 0 0,1 1-1 0 0,-1 0 0 0 0,1-1 1 0 0,-1 1-1 0 0,1-1-565 0 0,10 13-18 0 0,-7-7-22 0 0,0 1 1 0 0,0 0 0 0 0,0 0-1 0 0,-1 0 1 0 0,0 0 0 0 0,0 0-1 0 0,2 5 40 0 0,2 5-82 0 0,-3-11 2 0 0,3 2 24 0 0,-4-3 245 0 0,1-1-1 0 0,-1 1 0 0 0,1-1 0 0 0,0 0 1 0 0,0-1-1 0 0,0 1 0 0 0,0-1 0 0 0,0 1 1 0 0,0-1-1 0 0,0 0 0 0 0,0-1 0 0 0,0 1 1 0 0,5-1-189 0 0,4 0 359 0 0,1 0 1 0 0,-1-1 0 0 0,8-2-360 0 0,-6 0-92 0 0,0 3-109 0 0,-13 0 106 0 0,-2 0-21 0 0,0 0-11 0 0,0 0-1 0 0,0 0-8 0 0,0 0-34 0 0,0 0-20 0 0,0 0-2 0 0,0 0-10 0 0,0 0-48 0 0,0 7 28 0 0,0-6 175 0 0,1 1 0 0 0,-1 0 0 0 0,0-1-1 0 0,0 1 1 0 0,0 0 0 0 0,-1-1 0 0 0,1 1 0 0 0,0 0-1 0 0,0-1 1 0 0,-1 1 0 0 0,1 0 0 0 0,-1-1-1 0 0,0 1 1 0 0,1-1 0 0 0,-1 1 0 0 0,0-1 0 0 0,0 1-1 0 0,0-1 1 0 0,0 0 0 0 0,0 1 0 0 0,0-1-1 0 0,0 0 1 0 0,-1 1 47 0 0,-7 5-45 0 0,-1 0-1 0 0,1 0 1 0 0,-1-1-1 0 0,0 0 1 0 0,-1 0-1 0 0,0-1 1 0 0,1-1-1 0 0,-1 0 1 0 0,-1-1 0 0 0,1 0-1 0 0,0 0 1 0 0,-1-1-1 0 0,0-1 1 0 0,1 0-1 0 0,-1 0 1 0 0,0-1-1 0 0,0-1 1 0 0,1 0-1 0 0,-4-1 46 0 0,-96-16 371 0 0,54 8 103 0 0,-1 2-1 0 0,1 2 1 0 0,-31 3-474 0 0,16 6 356 0 0,-42 9-356 0 0,76-7 49 0 0,7-2 26 0 0,-29 9-75 0 0,38-7-10 0 0,1 0 0 0 0,-1-2 0 0 0,0 0 0 0 0,0-1 0 0 0,0-2 0 0 0,0 0 0 0 0,0-1 0 0 0,-8-2 10 0 0,-6-9 662 0 0,38 9-588 0 0,0 0-62 0 0,1 0 0 0 0,1-1 0 0 0,-1 1 0 0 0,0 1 0 0 0,1-1 0 0 0,-1 0 1 0 0,1 1-1 0 0,0 0 0 0 0,0 0 0 0 0,0 0 0 0 0,0 0 0 0 0,0 1 0 0 0,3-1-12 0 0,10-3-13 0 0,0 2 0 0 0,0 1 0 0 0,1 0 13 0 0,14-3-40 0 0,-10 2-17 0 0,0 0 0 0 0,1 2 0 0 0,-1 0 0 0 0,1 1 1 0 0,-1 1-1 0 0,1 2 0 0 0,9 2 57 0 0,90 23-712 0 0,3 7 712 0 0,-113-32 79 0 0,1-1 1 0 0,0 0-1 0 0,1-1 0 0 0,-1-1 0 0 0,0 0 0 0 0,0 0 1 0 0,2-2-80 0 0,4 1 149 0 0,-12 1-78 0 0,-1-1-1 0 0,0 0 1 0 0,0 0-1 0 0,0 0 1 0 0,1-1-1 0 0,1-1-70 0 0,19-5 165 0 0,-52 6-273 0 0,-67 0-94 0 0,65 3-75 0 0,1-1 1 0 0,-1-1 0 0 0,0-2 0 0 0,0 0-1 0 0,1-2 1 0 0,-15-5 276 0 0,-68-29-473 0 0,83 31 605 0 0,-12-4 229 0 0,14 3-82 0 0,22 8-158 0 0,2 1-1 0 0,0 0-9 0 0,0 0-38 0 0,-3 0-41 0 0,-4 2 81 0 0,9 8-114 0 0,0-6-23 0 0,0 0-1 0 0,0 0 0 0 0,0 0 1 0 0,1 0-1 0 0,-1-1 0 0 0,1 1 1 0 0,0-1-1 0 0,0 0 1 0 0,1 0-1 0 0,-1 0 0 0 0,1 0 25 0 0,7 5-192 0 0,0 0-1 0 0,11 6 193 0 0,-9-7-62 0 0,0-1-1 0 0,0-1 1 0 0,0 0-1 0 0,1-1 1 0 0,0 0-1 0 0,-1-1 1 0 0,1-1-1 0 0,7 0 63 0 0,9 0 2 0 0,0-1 1 0 0,0-1-1 0 0,14-3-2 0 0,-9-3 226 0 0,0-1 0 0 0,0-1 0 0 0,13-6-226 0 0,-18 5 193 0 0,6-2 202 0 0,14-3 652 0 0,1 1 0 0 0,25-2-1047 0 0,-64 12 160 0 0,-10 1-131 0 0,1 1 57 0 0,-3 1-13 0 0,-3 1-18 0 0,-21 5-42 0 0,-24 3-13 0 0,-19 4-3 0 0,-5 3-103 0 0,29-7-357 0 0,0 2 1 0 0,-3 4 462 0 0,34-11-258 0 0,0 1 1 0 0,1 0 0 0 0,0 1-1 0 0,0 0 1 0 0,0 0-1 0 0,1 1 1 0 0,0 1 0 0 0,0 0-1 0 0,-4 5 258 0 0,-5 9-6300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459 132 11975 0 0,'0'0'267'0'0,"0"0"42"0"0,0 0 17 0 0,0 0-28 0 0,-4-8-186 0 0,0-1 474 0 0,-1 1 0 0 0,0-1-1 0 0,0 1 1 0 0,-1 0 0 0 0,0 1-1 0 0,-6-6-585 0 0,-9-13 2014 0 0,20 25-1987 0 0,1 1-1 0 0,0 0 1 0 0,-1 0-1 0 0,1 0 1 0 0,-1 0-1 0 0,1 0 1 0 0,-1-1-1 0 0,1 1 0 0 0,0 0 1 0 0,-1 0-1 0 0,1 0 1 0 0,-1 0-1 0 0,1 0 1 0 0,-1 0-1 0 0,1 0 1 0 0,-1 1-1 0 0,1-1 1 0 0,0 0-1 0 0,-1 0 1 0 0,1 0-1 0 0,-1 0 1 0 0,1 1-1 0 0,0-1 1 0 0,-1 0-27 0 0,-10 6-51 0 0,10-6 74 0 0,-24 17-23 0 0,0 0 0 0 0,2 2 0 0 0,-21 20 0 0 0,-5 7 0 0 0,2 1 0 0 0,-39 52 0 0 0,64-75 0 0 0,18-20 0 0 0,0-1 0 0 0,1 0 0 0 0,-1 1 0 0 0,1 0 0 0 0,0 0 0 0 0,0 0 0 0 0,1 0 0 0 0,-1 0 0 0 0,1 0 0 0 0,0 1 0 0 0,-1 1 0 0 0,-7 19 0 0 0,9-16 0 0 0,8 0 0 0 0,3-1 0 0 0,-8-8 42 0 0,1 1-1 0 0,-1 0 1 0 0,1-1-1 0 0,-1 1 1 0 0,1-1-1 0 0,-1 0 1 0 0,1 0-1 0 0,0 0 1 0 0,-1 0-1 0 0,1 0 1 0 0,-1 0 0 0 0,1-1-1 0 0,-1 1 1 0 0,1-1-42 0 0,37-14 1083 0 0,-32 12-865 0 0,50-25-38 0 0,-33 16-195 0 0,21-8 15 0 0,-32 15 0 0 0,-1-1 0 0 0,0 0 0 0 0,0 0 0 0 0,0-1 0 0 0,-1-1 0 0 0,0 0 0 0 0,0-1 0 0 0,-1 0 0 0 0,0-1 0 0 0,-1 0 0 0 0,3-4 0 0 0,-9 9 141 0 0,0-1 0 0 0,0 0 0 0 0,0 0 0 0 0,-1-1 0 0 0,0 1 0 0 0,0 0 0 0 0,-1-1 0 0 0,0 0 0 0 0,0 0 0 0 0,0 0 0 0 0,-1-1-141 0 0,0 4 23 0 0,-1 0 0 0 0,1 0 0 0 0,-1-1-1 0 0,0 1 1 0 0,0 0 0 0 0,-1 0 0 0 0,1 0 0 0 0,-1 0-1 0 0,0 0 1 0 0,0 0 0 0 0,-1 0 0 0 0,1 0-1 0 0,-1 0 1 0 0,1 0 0 0 0,-1 0 0 0 0,-1 1 0 0 0,1-1-1 0 0,0 1 1 0 0,-1-1-23 0 0,-71-70-1912 0 0,68 69 1806 0 0,0-1-1 0 0,-1 1 1 0 0,0 0 0 0 0,0 1-1 0 0,-1 0 1 0 0,1 0-1 0 0,-2 0 107 0 0,-2-2-711 0 0,10 6 131 0 0,1 0-285 0 0,0 0-126 0 0,0 0-29 0 0,0 0-4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7:0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140 170 2303 0 0,'-8'-38'128'0'0,"-6"-17"3170"0"0,13 52-1516 0 0,-1 1-1207 0 0,0 0 0 0 0,0-1-1 0 0,0 1 1 0 0,0-1 0 0 0,0 0-1 0 0,0-1-574 0 0,0 2 438 0 0,2 2-46 0 0,-2 0-22 0 0,0 0-228 0 0,0 0-1 0 0,-1 0 0 0 0,1 0 1 0 0,0 0-1 0 0,-1 0 0 0 0,1 1 1 0 0,0-1-1 0 0,-1 1 0 0 0,1 0 1 0 0,0 0-1 0 0,0 0 0 0 0,-1 0 1 0 0,1 0-1 0 0,0 0 0 0 0,-1 1-141 0 0,-4 4 936 0 0,0-1-1 0 0,0 1 1 0 0,-3 4-936 0 0,9-10 112 0 0,0 0 0 0 0,0 1 0 0 0,1-1 0 0 0,-1 0 1 0 0,0 0-1 0 0,1 0 0 0 0,-1 0 0 0 0,0 1 0 0 0,1-1 0 0 0,-1 0 0 0 0,0 1 1 0 0,1-1-1 0 0,-1 0 0 0 0,1 1 0 0 0,-1-1 0 0 0,0 1 0 0 0,1-1 0 0 0,-1 1 1 0 0,1-1-113 0 0,-1 12-55 0 0,1 9 42 0 0,2-16 16 0 0,-1 23 10 0 0,-1-25 57 0 0,0-3 26 0 0,3 12 60 0 0,-2-10-80 0 0,-1-2 16 0 0,0 0 4 0 0,0 0-2 0 0,0 0-13 0 0,0 0-8 0 0,0 0 19 0 0,0 0 83 0 0,0 0 32 0 0,0 0 7 0 0,0 0-19 0 0,0 0-90 0 0,0 0-31 0 0,-3-1 0 0 0,-5-2-68 0 0,6 2-60 0 0,2 1-10 0 0,0 0-4 0 0,0 0-14 0 0,0 0 3 0 0,0 0 11 0 0,-2 1 9 0 0,-5 7 58 0 0,5-7 57 0 0,2-1 23 0 0,0 0 7 0 0,0 0 2 0 0,0 0-4 0 0,0 0-16 0 0,0 0-29 0 0,3 1-87 0 0,6 2 43 0 0,0-2-1 0 0,0 1 1 0 0,0-1 0 0 0,-1 0 0 0 0,1-1-1 0 0,0 0 1 0 0,0 0 0 0 0,0-1 0 0 0,0 0-1 0 0,0-1 1 0 0,0 1 0 0 0,-1-2 0 0 0,1 0-1 0 0,-1 0 1 0 0,6-3 5 0 0,15-8-13 0 0,-3 2 276 0 0,-1-1 0 0 0,0-1 0 0 0,19-16-263 0 0,-35 25 104 0 0,0 0 0 0 0,0 0 0 0 0,0 1 0 0 0,1 0 0 0 0,-1 1 0 0 0,10-3-104 0 0,-10 3 50 0 0,5-1-36 0 0,-1 1-14 0 0,-1 0 12 0 0,-8 2 36 0 0,8-2-36 0 0,2 0-12 0 0,-3 1 11 0 0,-9 1 42 0 0,-1 0 0 0 0,1-8-31 0 0,-9 0 20 0 0,5 7-62 0 0,-1 0-1 0 0,0 0 0 0 0,-1 0 0 0 0,1 0 0 0 0,0 1 0 0 0,0-1 0 0 0,-4 0 21 0 0,5 1-70 0 0,2 1-23 0 0,0 0-31 0 0,0 0-119 0 0,0 0-55 0 0,1 2-13 0 0,1 3-30 0 0,-1-1 0 0 0,2 0 0 0 0,-1 1 0 0 0,0-1 0 0 0,1 0 0 0 0,0-1 0 0 0,0 1 0 0 0,0 0 0 0 0,1 0 341 0 0,13 15-1499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7:0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924 383 1375 0 0,'0'0'66'0'0,"0"-2"-8"0"0,-1-9 1131 0 0,0 0 0 0 0,-1 0 0 0 0,0 1 0 0 0,-3-7-1189 0 0,2 5 1286 0 0,0 1 0 0 0,1-1 0 0 0,0 0 0 0 0,0-8-1286 0 0,4-95 176 0 0,-1 83-10 0 0,0 23-96 0 0,-1 0 0 0 0,0 0 0 0 0,-1-5-70 0 0,-1-12 88 0 0,2 24-96 0 0,-1 1-1 0 0,1 0 0 0 0,0-1 1 0 0,-1 1-1 0 0,1 0 0 0 0,-1-1 1 0 0,0 1-1 0 0,1 0 0 0 0,-1 0 1 0 0,0 0-1 0 0,0-1 0 0 0,0 1 1 0 0,0 0-1 0 0,0 0 0 0 0,0 0 1 0 0,0 0-1 0 0,0 1 0 0 0,0-1 1 0 0,-1-1 8 0 0,-23-7-232 0 0,24 8 227 0 0,-1 1-122 0 0,0 0-1 0 0,-11-1 3 0 0,8 2 132 0 0,-10 5 165 0 0,13-5 462 0 0,2-1 177 0 0,0 0 28 0 0,0 0 7 0 0,0 0 2 0 0,0 0 0 0 0,0 0 0 0 0,0 0-45 0 0,0 0-192 0 0,0 0-89 0 0,0 0-11 0 0,0 0-52 0 0,0 0-197 0 0,0 0-80 0 0,0 0-20 0 0,3 0-28 0 0,55 2-421 0 0,0-2 0 0 0,33-5 287 0 0,9-1-222 0 0,-71 4 130 0 0,-16 1 7 0 0,0 0 0 0 0,0 1 0 0 0,-1 1 0 0 0,1 0 0 0 0,0 0 0 0 0,-1 1 0 0 0,8 3 85 0 0,-2 1-19 0 0,-15-4 15 0 0,-1 1 6 0 0,13 4 0 0 0,-11-5-3 0 0,-2-1 2 0 0,-1-1 0 0 0,1 1 0 0 0,-1-1 0 0 0,1 1 0 0 0,0-1 0 0 0,-1 0 0 0 0,1 0 0 0 0,0 0 0 0 0,-1 0 0 0 0,1 0 0 0 0,0 0 0 0 0,0 0 0 0 0,-1-1-1 0 0,0 2 3 0 0,-1-1-1 0 0,0 0 1 0 0,0 0-1 0 0,1 0 1 0 0,-1 0 0 0 0,0 1-1 0 0,0-1 1 0 0,1 0-1 0 0,-1 0 1 0 0,0 1-1 0 0,0-1 1 0 0,0 0 0 0 0,1 0-1 0 0,-1 1 1 0 0,0-1-1 0 0,0 0 1 0 0,0 0-1 0 0,0 1 1 0 0,0-1 0 0 0,1 0-1 0 0,-1 1 1 0 0,0-1-1 0 0,0 0 1 0 0,0 1-1 0 0,0-1-2 0 0,1 5 8 0 0,-1-2 24 0 0,-3-2-97 0 0,-33 15-259 0 0,-1-2 1 0 0,0-1-1 0 0,-8 0 324 0 0,-12 3-281 0 0,13-2 127 0 0,0-2 0 0 0,-1-2-1 0 0,-37 3 155 0 0,72-13 14 0 0,1 0 1 0 0,0 0-1 0 0,-1-1 0 0 0,1 0 1 0 0,0-1-1 0 0,-7-2-14 0 0,-10-4 494 0 0,-16-7-494 0 0,-16-5 483 0 0,-56-20 537 0 0,47 16 89 0 0,-10 0-1109 0 0,56 18 41 0 0,-1 1-1 0 0,0 1 0 0 0,0 1 1 0 0,-8 1-41 0 0,21 1-60 0 0,1 2 0 0 0,-1-1 1 0 0,0 1-1 0 0,1 0 1 0 0,-1 1-1 0 0,1 0 1 0 0,0 1-1 0 0,0-1 1 0 0,0 1-1 0 0,0 1 0 0 0,0 0 1 0 0,-7 4 59 0 0,6-2-96 0 0,0 0 0 0 0,1 1 1 0 0,-1 0-1 0 0,1 0 0 0 0,1 1 0 0 0,-1 0 1 0 0,2 0-1 0 0,-1 1 0 0 0,1 0 0 0 0,0 0 0 0 0,1 0 1 0 0,0 1-1 0 0,0 0 0 0 0,1 0 0 0 0,0 0 1 0 0,1 0-1 0 0,-1 4 96 0 0,4-13 7 0 0,0-1 1 0 0,0 1-1 0 0,0 0 0 0 0,0-1 1 0 0,-1 1-1 0 0,1-1 0 0 0,0 1 1 0 0,0 0-1 0 0,0 0 0 0 0,0-1 1 0 0,1 1-1 0 0,-1 0 0 0 0,0-1 1 0 0,0 1-1 0 0,0-1 0 0 0,0 1 1 0 0,1 0-8 0 0,-1 1 23 0 0,1 0 56 0 0,-1-2 21 0 0,9 5 82 0 0,-4-2-142 0 0,-2-2-21 0 0,0-1 1 0 0,-1 1-1 0 0,1-1 0 0 0,0 1 0 0 0,-1-1 1 0 0,1 0-1 0 0,0 0 0 0 0,-1 0 0 0 0,1-1 1 0 0,0 1-1 0 0,-1-1 0 0 0,1 1 0 0 0,0-1 1 0 0,-1 0-1 0 0,2-1-19 0 0,8-3 112 0 0,0 0 0 0 0,8-7-112 0 0,2 1 119 0 0,8-3 107 0 0,1 1 0 0 0,0 2-1 0 0,0 2 1 0 0,7-1-226 0 0,-6 3 141 0 0,1-2-59 0 0,1 1-1 0 0,0 3 0 0 0,0 0 1 0 0,0 2-1 0 0,13 2-81 0 0,-31 1 20 0 0,0 0-41 0 0,0 1-1 0 0,0 0 1 0 0,1 2 0 0 0,-1-1-1 0 0,-1 2 1 0 0,13 4 21 0 0,6 7-191 0 0,9 6 191 0 0,13 7-277 0 0,40 17-348 0 0,58 26-667 0 0,-121-58 1024 0 0,-31-11 162 0 0,0-2 36 0 0,6 1 1618 0 0,-7-4-531 0 0,-8-10-123 0 0,3 9-818 0 0,0 0-1 0 0,0 0 0 0 0,0 0 0 0 0,-1 1 0 0 0,1 0 0 0 0,-2-1-75 0 0,-7-1-112 0 0,-1 0 0 0 0,1 1 0 0 0,-1 0 0 0 0,0 1 0 0 0,0 1 0 0 0,0 0-1 0 0,-1 1 1 0 0,1 0 0 0 0,0 1 0 0 0,-1 1 0 0 0,1 0 0 0 0,-11 3 112 0 0,-92 17-1131 0 0,75-12 989 0 0,-1-1-1 0 0,-1-3 0 0 0,1-1 1 0 0,-14-2 142 0 0,18-3 132 0 0,16 1 3 0 0,-1-1 0 0 0,1-1 0 0 0,0-1 0 0 0,-18-4-135 0 0,39 7 8 0 0,0-1 0 0 0,0 1 0 0 0,-1-1 0 0 0,1 0 0 0 0,0 0 0 0 0,0 0 0 0 0,-1 0 0 0 0,1 0 0 0 0,0 0 0 0 0,0 0 0 0 0,-1-1-8 0 0,-6-4-188 0 0,6 4-166 0 0,4 2 133 0 0,15 4 52 0 0,24 9 67 0 0,27 15 74 0 0,10 4 578 0 0,48 13-550 0 0,-103-39 128 0 0,0-1 1 0 0,1-1 0 0 0,0 0 0 0 0,0-2 0 0 0,6 0-129 0 0,-13-3 71 0 0,1 1 0 0 0,-1-2 0 0 0,0 0 0 0 0,0-1 0 0 0,0 0 0 0 0,-1-2 0 0 0,14-4-71 0 0,-19 5 58 0 0,-1 1 1 0 0,0-2-1 0 0,-1 1 1 0 0,1-1 0 0 0,-1 0-1 0 0,0-1 1 0 0,0 0-1 0 0,-1 0 1 0 0,1-1-1 0 0,1-2-58 0 0,-8 8 5 0 0,-1-1-1 0 0,1 1 1 0 0,-1 0-1 0 0,1 0 1 0 0,-1-1-1 0 0,1 1 1 0 0,-1 0-1 0 0,0-1 1 0 0,0 1-1 0 0,0 0 1 0 0,0-1-1 0 0,0 1 1 0 0,0 0-1 0 0,0 0 1 0 0,0-1-1 0 0,0 1 1 0 0,-1 0-1 0 0,1-1 1 0 0,0 1-1 0 0,-1 0 1 0 0,1 0-1 0 0,-1-1 1 0 0,0 1-1 0 0,1 0 1 0 0,-1 0-1 0 0,0 0 1 0 0,0 0-1 0 0,1 0 1 0 0,-1 0-1 0 0,0 0 1 0 0,0 0-1 0 0,-1 0-4 0 0,-2-2-23 0 0,0 1 0 0 0,0 0-1 0 0,0 0 1 0 0,-1 0 0 0 0,1 1-1 0 0,0-1 1 0 0,-1 1 0 0 0,1 0-1 0 0,-1 0 1 0 0,0 1 0 0 0,1-1-1 0 0,-1 1 1 0 0,1 0 0 0 0,-2 1 23 0 0,-14 0-189 0 0,0 1 1 0 0,-14 4 188 0 0,22-4-65 0 0,-72 17-904 0 0,-76 28 969 0 0,-30 22-466 0 0,70-24 105 0 0,-50 21-672 0 0,-10 3-2722 0 0,120-50 2315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23:57:1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78 390 919 0 0,'-1'-4'11'0'0,"-1"1"-1"0"0,0 0 0 0 0,-1 0 0 0 0,1 0 0 0 0,-1 0 1 0 0,1 0-1 0 0,-1 0 0 0 0,0 1 0 0 0,0-1 0 0 0,-1 1-10 0 0,-14-9 3966 0 0,-13-7 5718 0 0,54 33-9346 0 0,-20-14-204 0 0,0 0 2 0 0,22 10 211 0 0,-23-10-126 0 0,1-2-118 0 0,0-1 0 0 0,0 1-1 0 0,0 1 1 0 0,0-1 0 0 0,0 0 0 0 0,0 1-1 0 0,0-1 1 0 0,0 1 0 0 0,0 0-103 0 0,13-2 235 0 0,0-3 34 0 0,-1-1 0 0 0,0 0-1 0 0,0-1 1 0 0,0 0 0 0 0,0-2-269 0 0,-2 2 68 0 0,-3 3-56 0 0,0 0 0 0 0,1 1 0 0 0,0 0 0 0 0,-1 0 0 0 0,9 0-12 0 0,-2 2 0 0 0,-6 2 0 0 0,0 0 0 0 0,-1 0 0 0 0,1 0 0 0 0,0-1 0 0 0,9-2 0 0 0,46-8 0 0 0,-42 8 0 0 0,-21 1 0 0 0,21-9 0 0 0,-15 7 100 0 0,-1 2 0 0 0,1-1 0 0 0,7 1-100 0 0,-9 0 20 0 0,-1 1 86 0 0,0 1 0 0 0,1-1 0 0 0,-1 2 0 0 0,0-1 0 0 0,0 1 0 0 0,3 1-106 0 0,-2-2-12 0 0,23 10 101 0 0,-25-9-79 0 0,0 0 1 0 0,0 0-1 0 0,0 0 1 0 0,0-1-1 0 0,0 1 0 0 0,0-1 1 0 0,0-1-1 0 0,1 1 1 0 0,-1-1-1 0 0,0 0 1 0 0,1 0-1 0 0,-1 0 0 0 0,0-1 1 0 0,2 0-11 0 0,47-14 233 0 0,0-3 0 0 0,-1-2 0 0 0,20-12-233 0 0,-44 19 61 0 0,0 1 0 0 0,12-1-61 0 0,-21 6 8 0 0,8-2-8 0 0,13-4 0 0 0,0-3 0 0 0,-1-1 0 0 0,-1-2 33 0 0,27-13 58 0 0,-59 29-78 0 0,-3 1-6 0 0,0 1-1 0 0,0 0 1 0 0,0 0-1 0 0,0 0 1 0 0,0 0-1 0 0,1 1 1 0 0,-1-1 0 0 0,4 1-7 0 0,-2-1 7 0 0,23 1-4 0 0,-20 1-3 0 0,-5-1 0 0 0,1 0 0 0 0,-1 0 0 0 0,1 0 0 0 0,0 0 0 0 0,-1-1 0 0 0,4 0 0 0 0,20 2 64 0 0,-18 0 7 0 0,0-1-1 0 0,0 0 1 0 0,0 0-1 0 0,0-1 1 0 0,0 0-1 0 0,0-1 1 0 0,4-1-71 0 0,32-6 186 0 0,-16 1-104 0 0,-21 5-82 0 0,0 1-1 0 0,-1 0 1 0 0,1 0 0 0 0,0 1 0 0 0,0 0-1 0 0,0 1 1 0 0,3 0 0 0 0,9-1 0 0 0,-15 1 0 0 0,10 3 0 0 0,6 0 0 0 0,-18 1 0 0 0,28 8 0 0 0,-18-8 0 0 0,-5-1 0 0 0,1 0 0 0 0,0-1 0 0 0,-1 0 0 0 0,2 0 0 0 0,89 20 0 0 0,-89-18 0 0 0,-8-2 0 0 0,1 0 0 0 0,-1-1 0 0 0,0 1 0 0 0,1-1 0 0 0,0 0 0 0 0,-1 0 0 0 0,4 0 0 0 0,56 15 0 0 0,-60-15 0 0 0,0-1 0 0 0,0 1 0 0 0,0-1 0 0 0,0 1 0 0 0,0 0 0 0 0,0 0 0 0 0,0 0 0 0 0,0 1 0 0 0,0-1 0 0 0,0 1 0 0 0,0 0 0 0 0,1-1 0 0 0,-1 0 0 0 0,0 1 0 0 0,1-1 0 0 0,-1 0 0 0 0,3 0 0 0 0,2 2 0 0 0,-5-2 0 0 0,0 1 0 0 0,0-1 0 0 0,0-1 0 0 0,0 1 0 0 0,0 0 0 0 0,0-1 0 0 0,0 1 0 0 0,0-1 0 0 0,1 0 0 0 0,1 0 0 0 0,13 2 15 0 0,0 1-1 0 0,1 1 1 0 0,0 0-15 0 0,-2 1 28 0 0,1-1 0 0 0,0-1 0 0 0,5-1-28 0 0,47 5 0 0 0,-63-6 0 0 0,0-1 0 0 0,-1 1 0 0 0,1 1 0 0 0,0-1 0 0 0,-1 1 0 0 0,3 1 0 0 0,35 10 0 0 0,-39-11 0 0 0,1 0 0 0 0,-1 1 0 0 0,1 0 0 0 0,-1-1 0 0 0,0 2 0 0 0,0-1 0 0 0,3 3 0 0 0,-4-3 0 0 0,1 0 0 0 0,0 1 0 0 0,0-2 0 0 0,0 1 0 0 0,0 0 0 0 0,0-1 0 0 0,0 0 0 0 0,2 0 0 0 0,-1-1 0 0 0,0 1 0 0 0,0 0 0 0 0,0 0 0 0 0,-1 0 0 0 0,1 1 0 0 0,-1 0 0 0 0,4 2 0 0 0,11 7 1 0 0,-14-10 2 0 0,0-2 4 0 0,20 6 92 0 0,-17-5-42 0 0,0 1-1 0 0,0 1 0 0 0,0-1 1 0 0,0 1-1 0 0,0 1 0 0 0,7 4-56 0 0,49 33 199 0 0,-32-17-30 0 0,-7-2-9 0 0,-24-20-141 0 0,1-1 0 0 0,-1 0 0 0 0,0 0 0 0 0,1 0 0 0 0,-1 0-1 0 0,1 0 1 0 0,-1 0 0 0 0,1-1 0 0 0,-1 1 0 0 0,1-1 0 0 0,-1 0 0 0 0,3 0-19 0 0,16 4 50 0 0,-14-2-48 0 0,0 0-1 0 0,1-1 1 0 0,-1 1-1 0 0,1-1 1 0 0,0-1-1 0 0,-1 0 1 0 0,1 0-1 0 0,-1 0 1 0 0,1-1-2 0 0,-3 0-1 0 0,-1 1 1 0 0,1 0 0 0 0,0 0 0 0 0,-1 0-1 0 0,1 0 1 0 0,-1 1 0 0 0,1 0-1 0 0,-1 0 1 0 0,1 0 0 0 0,20 8 0 0 0,-19-7 0 0 0,-2 0 0 0 0,1 0 0 0 0,-1-1 0 0 0,0 0 0 0 0,1 0 0 0 0,0 0 0 0 0,-1 0 0 0 0,1-1 0 0 0,0 1 0 0 0,16-1 0 0 0,-14 3 0 0 0,-5-2 0 0 0,-1 1 0 0 0,1-1 0 0 0,-1 0 0 0 0,1-1 0 0 0,0 1 0 0 0,0 0 0 0 0,0 0 0 0 0,-1-1 0 0 0,1 1 0 0 0,0-1 0 0 0,0 1 0 0 0,0-1 0 0 0,0 0 0 0 0,2 1 0 0 0,8 3 0 0 0,-1 0 0 0 0,18 9 0 0 0,-26-11 0 0 0,1 0 0 0 0,0-1 0 0 0,-1 1 0 0 0,1-1 0 0 0,0 0 0 0 0,0 0 0 0 0,1 0 0 0 0,41 12 0 0 0,-32-9 0 0 0,19 0 0 0 0,-17-4 0 0 0,-1-5 0 0 0,2-1 152 0 0,0 0 0 0 0,13-3-152 0 0,-9 5 0 0 0,-18 3 0 0 0,15-8 0 0 0,-4 2 0 0 0,-2 1 0 0 0,-1-4 0 0 0,-4 0 11 0 0,-5 8 42 0 0,-2 2-12 0 0,14-2-365 0 0,-2 0 234 0 0,-7 2 36 0 0,4 1 52 0 0,-7 0 16 0 0,-2-1-155 0 0,0 0-90 0 0,0 0-972 0 0,0 0-3997 0 0,0 0-1714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6:5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425 581 3223 0 0,'0'0'143'0'0,"-2"0"-3"0"0,1 0-128 0 0,0 0-1 0 0,-1 0 0 0 0,1-1 1 0 0,0 1-1 0 0,-1 0 1 0 0,1-1-1 0 0,0 1 1 0 0,0-1-1 0 0,-1 1 0 0 0,1-1 1 0 0,0 0-1 0 0,0 1 1 0 0,0-1-1 0 0,-1-1-11 0 0,-5 0 1971 0 0,7 2-1925 0 0,-1-1-1 0 0,1 1 1 0 0,0 0 0 0 0,0 0 0 0 0,0 0 0 0 0,0 0 0 0 0,0 0 0 0 0,0 0 0 0 0,-1 0-1 0 0,1 0 1 0 0,0 0 0 0 0,0 0 0 0 0,0-1 0 0 0,0 1 0 0 0,0 0 0 0 0,0 0 0 0 0,0 0-1 0 0,0 0 1 0 0,0 0 0 0 0,0 0 0 0 0,0-1 0 0 0,0 1 0 0 0,-1 0 0 0 0,1 0 0 0 0,0 0-1 0 0,0 0 1 0 0,0 0 0 0 0,0-1 0 0 0,0 1 0 0 0,0 0 0 0 0,0 0 0 0 0,0 0 0 0 0,0 0-1 0 0,0 0 1 0 0,1-1 0 0 0,-1 1 0 0 0,0 0 0 0 0,0 0 0 0 0,0 0 0 0 0,0 0 0 0 0,0 0-1 0 0,0 0 1 0 0,0-1 0 0 0,0 1 0 0 0,0 0 0 0 0,0 0 0 0 0,0 0 0 0 0,1 0 0 0 0,-1 0-1 0 0,0 0 1 0 0,0 0-46 0 0,6-9 266 0 0,-6 7-327 0 0,2 2 19 0 0,-1-1 1 0 0,0 0-1 0 0,1 1 0 0 0,-1-1 1 0 0,1 1-1 0 0,-1-1 1 0 0,1 1-1 0 0,-1 0 0 0 0,1-1 1 0 0,-1 1-1 0 0,1 0 1 0 0,-1 0-1 0 0,1 0 0 0 0,-1 0 1 0 0,1 1-1 0 0,-1-1 1 0 0,1 0-1 0 0,0 1 42 0 0,-2-1 10 0 0,3 0-261 0 0,-3 0-5 0 0,3 1 6 0 0,-1 0 164 0 0,-1-1 49 0 0,0 0 0 0 0,0 0 0 0 0,0 1 0 0 0,-1-1 0 0 0,1 0 0 0 0,0 1 0 0 0,0-1 0 0 0,-1 0 0 0 0,1 1 0 0 0,0-1 0 0 0,0 1 0 0 0,-1-1 0 0 0,1 1 0 0 0,0 0 0 0 0,-1-1 0 0 0,1 1 37 0 0,9 10-186 0 0,-1 5 148 0 0,-3-3 58 0 0,-5-11 78 0 0,0 1 8 0 0,1 8 16 0 0,-1-9 71 0 0,-1 1 30 0 0,-3 19 519 0 0,2-20-614 0 0,0 2-21 0 0,1-2-107 0 0,-2 5 21 0 0,0 0 1 0 0,0 0-1 0 0,-1 0 0 0 0,-2 4-21 0 0,-3-1 0 0 0,6-9 5 0 0,-1 1 1 0 0,1 0-1 0 0,-1-1 0 0 0,1 0 0 0 0,-1 0 0 0 0,0 1 0 0 0,1-1 0 0 0,-2 0-5 0 0,-29 12 199 0 0,0 4 215 0 0,31-17-138 0 0,2 0 10 0 0,0 1-254 0 0,-1 0-1 0 0,0 0 0 0 0,1 0 0 0 0,-1 0 0 0 0,0-1 0 0 0,1 1 0 0 0,-1 0 0 0 0,0-1 1 0 0,0 1-1 0 0,0 0 0 0 0,0-1 0 0 0,1 1 0 0 0,-2-1-31 0 0,1 1 49 0 0,-1 1 104 0 0,2-2-8 0 0,-10 7 126 0 0,6-4-200 0 0,0 0-9 0 0,-1 0 1 0 0,1 0 0 0 0,0 1 0 0 0,0-1 0 0 0,0 1 0 0 0,0 1-63 0 0,3-3 32 0 0,-1 0 0 0 0,0 0 0 0 0,0 0-1 0 0,-1 0 1 0 0,1-1 0 0 0,0 1 0 0 0,0-1 0 0 0,-1 1 0 0 0,1-1 0 0 0,-2 1-32 0 0,-24 14 260 0 0,27-16-270 0 0,0 1 0 0 0,0 0 0 0 0,0 0 1 0 0,0 0-1 0 0,0 0 0 0 0,0 0 0 0 0,0 1 1 0 0,1-1-1 0 0,-1 0 0 0 0,0 0 0 0 0,1 1 1 0 0,-1-1-1 0 0,0 0 0 0 0,1 1 0 0 0,0-1 1 0 0,-1 0-1 0 0,1 2 10 0 0,0-2-1 0 0,-1 1-90 0 0,-4 11-366 0 0,3-5 116 0 0,-6 3-637 0 0,-9 10 794 0 0,4-5 528 0 0,-1-2 0 0 0,0 0 0 0 0,-9 7-344 0 0,17-15 66 0 0,0 1-1 0 0,0-1 1 0 0,0 2-1 0 0,1-1 0 0 0,-4 7-65 0 0,-6 9 77 0 0,11-17-52 0 0,1-2-12 0 0,0 0-1 0 0,1 0 1 0 0,0 0 0 0 0,0 1-1 0 0,0-1 1 0 0,0 1 0 0 0,1-1-13 0 0,-15 35 10 0 0,4 6-10 0 0,10-41-2 0 0,-3 21 15 0 0,5-13 40 0 0,1-4 6 0 0,-3 18 170 0 0,1-13-135 0 0,1-8-67 0 0,-1-1 1 0 0,1 1-1 0 0,-1 0 1 0 0,0 0 0 0 0,0-1-1 0 0,-1 1 1 0 0,1-1-1 0 0,-1 1 1 0 0,-1 1-28 0 0,0 0 21 0 0,1-1 1 0 0,0 1-1 0 0,0-1 0 0 0,0 1 0 0 0,0 3-21 0 0,0-5 0 0 0,-1 21 0 0 0,2-16 0 0 0,1 0 0 0 0,0 1 0 0 0,0-1 0 0 0,1 0 0 0 0,1 1 0 0 0,0 3 0 0 0,3 11 0 0 0,-4-7 0 0 0,3 30 0 0 0,5 22 0 0 0,-2-17 299 0 0,-3-1 0 0 0,-2 1-1 0 0,-3 29-298 0 0,1-70 19 0 0,0 0 0 0 0,0 0-1 0 0,1 0 1 0 0,1 0 0 0 0,0 0-1 0 0,0 0 1 0 0,1 0-1 0 0,0-1 1 0 0,1 1 0 0 0,2 3-19 0 0,-3-8 17 0 0,0 0-1 0 0,1-1 1 0 0,0 1 0 0 0,-1-1 0 0 0,2 0-1 0 0,-1 0 1 0 0,1 0 0 0 0,-1 0 0 0 0,1-1-1 0 0,1 0 1 0 0,-1 0 0 0 0,0 0 0 0 0,1-1-1 0 0,0 0 1 0 0,0 0 0 0 0,0 0 0 0 0,0-1-1 0 0,1 0-16 0 0,33 10 256 0 0,1-3 0 0 0,0-1-1 0 0,0-2 1 0 0,13 0-256 0 0,-39-5 15 0 0,9-1 29 0 0,-1 2 1 0 0,0 1-1 0 0,1 1 1 0 0,-1 1-1 0 0,-1 1 0 0 0,13 5-44 0 0,-16-3 0 0 0,8 3 0 0 0,15 9 0 0 0,-33-15 0 0 0,0 1 0 0 0,-1 0 0 0 0,1 0 0 0 0,-1 1 0 0 0,0 0 0 0 0,1 2 0 0 0,12 14 15 0 0,-1 1 1 0 0,-1 1-1 0 0,-1 0 0 0 0,-1 2 0 0 0,-1 2-15 0 0,3 4 47 0 0,1 0 1 0 0,1-1-1 0 0,4 3-47 0 0,-20-30 73 0 0,0 0 1 0 0,0 0-1 0 0,0 0 1 0 0,1-1 0 0 0,0 0-1 0 0,-1 0 1 0 0,1-1 0 0 0,1 1-1 0 0,-1-1 1 0 0,0-1-1 0 0,1 1 1 0 0,0-1 0 0 0,-1 0-1 0 0,5 0-73 0 0,3 1 221 0 0,0-2 0 0 0,1 1 1 0 0,-1-2-1 0 0,1 0 0 0 0,-1 0 0 0 0,8-3-221 0 0,8 1 44 0 0,-1 1 0 0 0,1 1 0 0 0,0 1 0 0 0,-1 2 0 0 0,0 1 0 0 0,0 1 0 0 0,0 2 0 0 0,0 0 0 0 0,24 11-44 0 0,-39-12-13 0 0,2 0-93 0 0,0 0 0 0 0,-1 1 0 0 0,14 9 106 0 0,67 37-296 0 0,-65-34 257 0 0,2-2 0 0 0,0-1 0 0 0,0-2-1 0 0,2-1 1 0 0,25 6 39 0 0,-28-12-6 0 0,-1 0 1 0 0,1-3-1 0 0,2 0 6 0 0,97 2 48 0 0,-120-6-37 0 0,64 1 166 0 0,4-4-177 0 0,92 0 333 0 0,-131 3-302 0 0,42 5 23 0 0,-28-1-55 0 0,118 8 1 0 0,125 22 0 0 0,-178-18 0 0 0,-34-2-53 0 0,-42-6-20 0 0,0-2-1 0 0,8-2 74 0 0,47 6-83 0 0,-5-1 86 0 0,-45-8-3 0 0,0-2 0 0 0,-1-3 0 0 0,34-6 0 0 0,49-7 211 0 0,-27 5 126 0 0,53-16-337 0 0,-72 8 63 0 0,0 4 0 0 0,2 4-1 0 0,57 0-62 0 0,86 0 0 0 0,-200 10 0 0 0,17 0 0 0 0,1 2 0 0 0,-1-1 0 0 0,0-2 0 0 0,0-2 0 0 0,5-3 0 0 0,-26 4 0 0 0,42-9 9 0 0,0-3 0 0 0,11-7-9 0 0,-18 6 112 0 0,-2 2 32 0 0,-9 2 118 0 0,25-11-262 0 0,-21 5 74 0 0,-2 0 76 0 0,22-12-150 0 0,-10 5 31 0 0,-37 16-14 0 0,-1-1-1 0 0,2-1-16 0 0,0-3 0 0 0,0-1 0 0 0,-1-1 0 0 0,0-1 0 0 0,-1-1 0 0 0,-2-1 0 0 0,1-2 0 0 0,120-122 0 0 0,-27 30 0 0 0,-99 97 0 0 0,15-12 0 0 0,1 0 0 0 0,17-10 76 0 0,-38 30-49 0 0,-1 0-1 0 0,0-1 1 0 0,-1 0-1 0 0,0-1 0 0 0,-1 0 1 0 0,6-8-27 0 0,4-7 62 0 0,-14 19-43 0 0,0 0-1 0 0,-1 0 1 0 0,0-1-1 0 0,3-7-18 0 0,5-15 55 0 0,7-29-55 0 0,0 1-2 0 0,-9 26-150 0 0,2-15 152 0 0,-5 16-457 0 0,10-24 457 0 0,-2 9-197 0 0,-2 0 0 0 0,-2-1 0 0 0,4-42 197 0 0,-15 79 58 0 0,-1 0-1 0 0,-1 0 1 0 0,0 0-1 0 0,0 0 1 0 0,-1 1-1 0 0,0-1 0 0 0,0 0 1 0 0,-1 1-1 0 0,-3-7-57 0 0,-5-20 341 0 0,1 4-30 0 0,-2 0 1 0 0,-1 0 0 0 0,-2 1-1 0 0,-1 1 1 0 0,-10-15-312 0 0,-2 4 56 0 0,-1 1 0 0 0,-2 1 0 0 0,-2 1 0 0 0,-2 2 0 0 0,-33-27-56 0 0,47 46 0 0 0,-2 0 0 0 0,0 1 0 0 0,0 2 0 0 0,-2 0 0 0 0,-11-4 0 0 0,-27-16-42 0 0,40 21-13 0 0,0 0 0 0 0,-24-8 55 0 0,5 3 0 0 0,24 11 0 0 0,0-1 0 0 0,-11-1 0 0 0,-1 0-13 0 0,-22-5 169 0 0,0 2 0 0 0,-21-2-156 0 0,45 10 0 0 0,0-1-1 0 0,1-2 1 0 0,-1 0 0 0 0,2-2 0 0 0,-1-1 0 0 0,-4-4 0 0 0,-2-1-90 0 0,17 8 29 0 0,0-1 0 0 0,0 0-1 0 0,-3-3 62 0 0,-10-9-54 0 0,-1 2 0 0 0,-1 1 0 0 0,0 2 0 0 0,-3 0 54 0 0,21 10-11 0 0,-1 2-1 0 0,1-1 0 0 0,-11 0 12 0 0,9 2-14 0 0,0-1-1 0 0,-12-5 15 0 0,-18-4 0 0 0,35 10 0 0 0,-1-1 0 0 0,1 0 0 0 0,0-1 0 0 0,0 1 0 0 0,0-2 0 0 0,1 0 0 0 0,-1 0 0 0 0,-4-3-17 0 0,-1 0 0 0 0,1 1 0 0 0,-14-3 17 0 0,-20-11-29 0 0,2-1 29 0 0,-1 2 0 0 0,0 3 0 0 0,-40-10 0 0 0,63 22 67 0 0,1 2 1 0 0,-1 0-1 0 0,-12 1-67 0 0,-12-1 62 0 0,12 2-62 0 0,1 1 0 0 0,0 2 0 0 0,0 1 0 0 0,0 2 0 0 0,-8 3 0 0 0,-10 1 0 0 0,24-6 0 0 0,0 0 0 0 0,1-2 0 0 0,-7-2 0 0 0,-88-7 0 0 0,60 3 0 0 0,22 2 0 0 0,-85-6 0 0 0,-29-10 0 0 0,128 15 2 0 0,-1 2 0 0 0,0 0-1 0 0,-19 3-1 0 0,-83 11-65 0 0,19 5 53 0 0,-5 6 12 0 0,32-10-25 0 0,52-9 6 0 0,0 1-1 0 0,-14 6 20 0 0,-32 8-21 0 0,0-4 0 0 0,-1-3-1 0 0,-46 0 22 0 0,65-4-22 0 0,37-4 8 0 0,0-1 0 0 0,1-2 0 0 0,-3 0 14 0 0,-46-4-8 0 0,-52 0-26 0 0,98 4 26 0 0,0 1 1 0 0,0 1 0 0 0,-23 6 7 0 0,-26 8-13 0 0,11-3-38 0 0,-57 21 51 0 0,73-18 17 0 0,5-1-54 0 0,-1-1-1 0 0,-1-2 0 0 0,-31 3 38 0 0,50-11 0 0 0,13-3 0 0 0,0 0 0 0 0,0 0 0 0 0,0-1 0 0 0,0-1 0 0 0,0 0 0 0 0,0 0 0 0 0,-10-2 0 0 0,-51-9 0 0 0,49 9 0 0 0,1-2 0 0 0,0 0 0 0 0,-13-5 0 0 0,26 6 0 0 0,-1 1 0 0 0,1 0 0 0 0,0 0 0 0 0,-1 1 0 0 0,1 1 0 0 0,0 0 0 0 0,-1 0 0 0 0,1 1 0 0 0,0 0 0 0 0,-3 1 0 0 0,-6 2 0 0 0,1 1 0 0 0,-1 1 0 0 0,1 1 0 0 0,0 0 0 0 0,0 2 0 0 0,13-7-15 0 0,1 1 0 0 0,-1 0 0 0 0,1 0 0 0 0,0 0-1 0 0,-3 4 16 0 0,-18 12-114 0 0,-13 1-91 0 0,-10 2 205 0 0,-10 5-101 0 0,43-21 101 0 0,0 0 0 0 0,-1-1 0 0 0,0-1 0 0 0,-1 0 0 0 0,-31 10 0 0 0,40-12 0 0 0,0-1 0 0 0,1 1 0 0 0,-1-1 0 0 0,-4 0 0 0 0,-25 4 0 0 0,-36 8 0 0 0,50-11 0 0 0,21-2 0 0 0,-1 0-1 0 0,1 1 1 0 0,-1-1-1 0 0,1 0 1 0 0,0 1-1 0 0,-1 0 1 0 0,1-1-1 0 0,0 1 1 0 0,0 0-1 0 0,0 0 1 0 0,0 0-1 0 0,-1 0 0 0 0,0 1 1 0 0,-21 13-77 0 0,2-4-24 0 0,1 1-1 0 0,-10 9 102 0 0,28-19-17 0 0,-8 5-76 0 0,6-3 25 0 0,1-1 0 0 0,-1 0 0 0 0,0 0 1 0 0,0-1-1 0 0,0 1 0 0 0,0-1 0 0 0,-2 0 68 0 0,2 0-91 0 0,1 1-1 0 0,-1-1 0 0 0,0 1 1 0 0,1 0-1 0 0,0 1 0 0 0,0-1 1 0 0,-1 1 91 0 0,-2 2-169 0 0,6-5-55 0 0,0-1 198 0 0,1 0 0 0 0,-1 0 0 0 0,1 1 1 0 0,-1-1-1 0 0,1 0 0 0 0,-1 1 0 0 0,1-1 1 0 0,-1 0-1 0 0,1 1 0 0 0,0-1 0 0 0,-1 0 1 0 0,1 1-1 0 0,0-1 0 0 0,-1 1 0 0 0,1-1 1 0 0,0 1-1 0 0,-1-1 0 0 0,1 1 0 0 0,0-1 1 0 0,0 1 25 0 0,-1 0-82 0 0,0 0 1 0 0,1 0-1 0 0,-1 0 1 0 0,0 0-1 0 0,1 0 1 0 0,-1 0-1 0 0,0 0 0 0 0,0 0 1 0 0,0-1-1 0 0,0 1 1 0 0,0 0-1 0 0,0 0 1 0 0,0-1 81 0 0,-17 13-2269 0 0,17-11 755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6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59 4143 0 0,'-2'-1'319'0'0,"1"1"-214"0"0,-28-10 23 0 0,15 4 2294 0 0,-5-2 1018 0 0,17 8-2939 0 0,2 0-49 0 0,-11-7 455 0 0,-8-4 35 0 0,17 9-479 0 0,2 2-40 0 0,-2-2-21 0 0,1 1-211 0 0,0 0 1 0 0,0-1-1 0 0,0 1 0 0 0,-1 0 0 0 0,1 0 0 0 0,-1 0 1 0 0,1 0-1 0 0,-1 0 0 0 0,1 0 0 0 0,-2 0-191 0 0,4 4-129 0 0,0 1 80 0 0,1 0 0 0 0,-1 0 0 0 0,1 0-1 0 0,0 0 1 0 0,0-1 0 0 0,1 1 0 0 0,-1 0 0 0 0,1-1 0 0 0,-1 0 0 0 0,1 0 0 0 0,0 0-1 0 0,0 0 1 0 0,2 1 49 0 0,2 2-41 0 0,0-1-1 0 0,0-1 0 0 0,0 1 1 0 0,1-1-1 0 0,-1-1 0 0 0,1 1 1 0 0,0-1-1 0 0,0 0 0 0 0,1-1 1 0 0,-1 0-1 0 0,0 0 1 0 0,1-1-1 0 0,3 0 42 0 0,32 3-62 0 0,9 3 62 0 0,-41-5-5 0 0,197 35 59 0 0,-174-31-43 0 0,20 9-11 0 0,-21-6-1 0 0,21 3 1 0 0,16 2 0 0 0,-39-6 0 0 0,32 2 0 0 0,-10-2 0 0 0,4 2 0 0 0,-13-1 0 0 0,23 7 0 0 0,-40-8 0 0 0,22 3 0 0 0,12-1 0 0 0,-5 0 0 0 0,54 2 0 0 0,-79-11 0 0 0,-1 1 0 0 0,0-1 0 0 0,0-2 0 0 0,17-3 0 0 0,33-9 42 0 0,35-4 104 0 0,-11 2 48 0 0,-48 6 56 0 0,49-2-250 0 0,151 5 166 0 0,169-10 84 0 0,-238 8 126 0 0,-104 5-215 0 0,-23 1 22 0 0,37-6-183 0 0,8-6 131 0 0,82-12-118 0 0,-145 17-12 0 0,5 0 4 0 0,0 1 0 0 0,47 0-5 0 0,-51 5 39 0 0,8-2-39 0 0,20-3 14 0 0,-40 6-10 0 0,5-1 31 0 0,23 3-35 0 0,-47 0 4 0 0,0 1 0 0 0,-1 1 1 0 0,1 0-1 0 0,-1 1 0 0 0,0 0 0 0 0,9 4-4 0 0,-7-1-150 0 0,0 1-1 0 0,0 0 0 0 0,0 0 1 0 0,0 2 150 0 0,21 17-678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9:4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190 490 455 0 0,'0'0'488'0'0,"1"-2"35"0"0,9-28 3020 0 0,-10 29-3226 0 0,0 1-12 0 0,0-3-16 0 0,0 1 0 0 0,0 0 0 0 0,-1 0 0 0 0,1 0 0 0 0,-1 0-1 0 0,1-1 1 0 0,-1 1 0 0 0,0-2-289 0 0,0 3-131 0 0,0-1 382 0 0,-7-18 338 0 0,8 18-498 0 0,0 2-10 0 0,0 0-3 0 0,0 0-12 0 0,0 0 20 0 0,0 0 90 0 0,0 0 42 0 0,0 0 6 0 0,0 0 36 0 0,0 0 151 0 0,0 0 65 0 0,0 0 17 0 0,0 0-10 0 0,0 0-58 0 0,7-10 363 0 0,-3 5-711 0 0,0 1 0 0 0,1 0 0 0 0,-1 0 0 0 0,1 1 0 0 0,0-1 0 0 0,0 1-1 0 0,0 0 1 0 0,1 0 0 0 0,-1 1 0 0 0,0-1 0 0 0,2 1-77 0 0,25-13 210 0 0,-11 1 65 0 0,-2-1 0 0 0,1 0 0 0 0,-2-1-1 0 0,9-10-274 0 0,-1 1 740 0 0,18-13-740 0 0,-43 37 4 0 0,17-12 81 0 0,-1 0-1 0 0,2 1 0 0 0,9-4-84 0 0,-22 13 1 0 0,-2-1 0 0 0,1 1-1 0 0,0 0 1 0 0,3-4-1 0 0,-5 3-2 0 0,1 1 0 0 0,0 0 0 0 0,0 0 0 0 0,0 0 0 0 0,1 1 0 0 0,-1-1 1 0 0,3 0 1 0 0,31-11-159 0 0,-1-2 0 0 0,31-18 159 0 0,-58 29 0 0 0,1-1 0 0 0,0 2 0 0 0,-1-1 0 0 0,1 2 0 0 0,1-1 0 0 0,-1 1 0 0 0,12 0-4 0 0,-20 4-4 0 0,-2-1 5 0 0,0 0-1 0 0,0 0 0 0 0,-1 0 1 0 0,1 0-1 0 0,0 1 1 0 0,0-1-1 0 0,-1 0 0 0 0,1 0 1 0 0,0 1-1 0 0,0-1 0 0 0,-1 0 1 0 0,1 1-1 0 0,0-1 1 0 0,-1 0-1 0 0,1 1 0 0 0,0-1 1 0 0,-1 1 3 0 0,3 1-9 0 0,0-1-4 0 0,0 1 1 0 0,0-1 0 0 0,-1 0 0 0 0,1 1 0 0 0,-1-1-1 0 0,1 1 1 0 0,-1 0 0 0 0,0 0 0 0 0,1 0-1 0 0,-1 0 1 0 0,0 0 0 0 0,1 2 12 0 0,1 2-19 0 0,4 6-45 0 0,-3 1 48 0 0,-2-1 28 0 0,-2-10 47 0 0,-1-2 22 0 0,0 0 58 0 0,0 0-6 0 0,0 0-5 0 0,0 0 7 0 0,0 0 28 0 0,0 0-156 0 0,0 0 1 0 0,-1 1-1 0 0,1-1 1 0 0,0 0 0 0 0,0 0-1 0 0,0 0 1 0 0,0 0-1 0 0,-1 0 1 0 0,1 0-1 0 0,0 0 1 0 0,0 0 0 0 0,0 0-1 0 0,0 0 1 0 0,0 0-1 0 0,0 1 1 0 0,0-1 0 0 0,-1 0-1 0 0,1 0 1 0 0,0 0-1 0 0,0 0 1 0 0,0 0 0 0 0,0 0-1 0 0,0 1 1 0 0,0-1-1 0 0,0 0 1 0 0,0 0-1 0 0,0 0 1 0 0,0 0 0 0 0,0 1-1 0 0,0-1 1 0 0,0 0-1 0 0,0 0 1 0 0,0 0 0 0 0,0 0-8 0 0,0 1 6 0 0,0-1 1 0 0,0 0-1 0 0,0 1 1 0 0,0-1 0 0 0,0 0-1 0 0,0 0 1 0 0,-1 1-1 0 0,1-1 1 0 0,0 0 0 0 0,0 0-1 0 0,0 1 1 0 0,0-1 0 0 0,0 0-1 0 0,0 0 1 0 0,-1 1-1 0 0,1-1 1 0 0,0 0 0 0 0,0 0-1 0 0,0 0 1 0 0,-1 1-1 0 0,1-1 1 0 0,0 0 0 0 0,0 0-1 0 0,0 0 1 0 0,-1 0 0 0 0,1 0-1 0 0,0 1 1 0 0,0-1-1 0 0,-1 0 1 0 0,1 0 0 0 0,0 0-1 0 0,0 0 1 0 0,-1 0-1 0 0,1 0 1 0 0,0 0 0 0 0,-1 0-1 0 0,1 0 1 0 0,0 0-7 0 0,-40-3 169 0 0,31 2-179 0 0,-23 0-260 0 0,0 7 208 0 0,24-3 50 0 0,6-3 8 0 0,0 0 0 0 0,-1 1 0 0 0,1 0 0 0 0,0-1 0 0 0,0 1-1 0 0,-1 0 1 0 0,1 0 0 0 0,0 1 0 0 0,0-1 0 0 0,0 0 0 0 0,0 1 0 0 0,0-1 0 0 0,0 1 4 0 0,-2 2-11 0 0,4-4 9 0 0,0 0 0 0 0,0 0 0 0 0,0 1 0 0 0,-1-1 0 0 0,1 0 0 0 0,0 0 0 0 0,0 0 0 0 0,0 1 0 0 0,-1-1 0 0 0,1 0 0 0 0,0 0 0 0 0,0 0 0 0 0,-1 0 0 0 0,1 0 0 0 0,0 0 0 0 0,-1 1 0 0 0,1-1 0 0 0,0 0 0 0 0,0 0 0 0 0,-1 0 0 0 0,1 0 0 0 0,0 0 0 0 0,-1 0 0 0 0,1 0 0 0 0,0 0 0 0 0,0 0 0 0 0,-1 0 0 0 0,1 0 2 0 0,-2-1 0 0 0,1 1 0 0 0,-1 0 0 0 0,0-1 1 0 0,1 1-1 0 0,-1 0 0 0 0,1 0 0 0 0,-1 0 0 0 0,0 0 1 0 0,1 1-1 0 0,-1-1 0 0 0,1 0 0 0 0,-2 1 0 0 0,-9 1 20 0 0,0-1-1 0 0,1-1 0 0 0,-1 0 1 0 0,-5-1-20 0 0,-31 0 410 0 0,18 0-123 0 0,25 1-238 0 0,-1-1 1 0 0,0 1 0 0 0,1 0-1 0 0,-1 0 1 0 0,-3 1-50 0 0,-20 2 20 0 0,-2-1 1 0 0,1-1-1 0 0,0-2 1 0 0,-3-2-21 0 0,26 3-1 0 0,0 0-10 0 0,0 1-1 0 0,0 0 1 0 0,0 0-1 0 0,0 0 0 0 0,1 1 1 0 0,-1 0-1 0 0,-1 1 12 0 0,-12 4-56 0 0,-4 0 15 0 0,16-4 27 0 0,0-1 1 0 0,0 0 0 0 0,0 0-1 0 0,-2 0 14 0 0,-2 1-4 0 0,8-1 7 0 0,1-1 1 0 0,-1 0-1 0 0,1 0 1 0 0,-1 0-1 0 0,0 0 1 0 0,0-1-1 0 0,-1 1-3 0 0,-5 0 120 0 0,0 0 1 0 0,0-1-1 0 0,0 0 0 0 0,-1-1 0 0 0,1 0 0 0 0,0 0 0 0 0,0-1 1 0 0,-2-1-121 0 0,11 3 3 0 0,1 0 1 0 0,0 0 0 0 0,0-1 0 0 0,-1 1 0 0 0,1 0 0 0 0,0 0 0 0 0,-1 0 0 0 0,1 0 0 0 0,0 0-1 0 0,0 0 1 0 0,-1 0 0 0 0,1 0 0 0 0,0 0 0 0 0,-1 0 0 0 0,1 0 0 0 0,0 0 0 0 0,-1 0 0 0 0,1 0 0 0 0,0 1-1 0 0,0-1 1 0 0,-1 0 0 0 0,1 0 0 0 0,0 0 0 0 0,0 0 0 0 0,-1 0 0 0 0,1 1 0 0 0,0-1 0 0 0,0 0-1 0 0,-1 0-3 0 0,-7 4 94 0 0,2-4-82 0 0,1 1-12 0 0,0 0 0 0 0,0 0 0 0 0,-1 0 0 0 0,1 1 0 0 0,-3 1 0 0 0,-3 0 0 0 0,-1 2 0 0 0,0-1 0 0 0,2-1 16 0 0,9-3 64 0 0,1 0 16 0 0,-2 2-16 0 0,-2 4-77 0 0,4-6-4 0 0,0 0-1 0 0,0 0 1 0 0,-1 0-1 0 0,1 0 1 0 0,0 0 0 0 0,0 0-1 0 0,0 0 1 0 0,0 1 0 0 0,0-1-1 0 0,0 0 1 0 0,0 0 0 0 0,0 0-1 0 0,0 0 1 0 0,0 0-1 0 0,0 0 1 0 0,0 0 0 0 0,0 0-1 0 0,0 0 1 0 0,0 1 0 0 0,0-1-1 0 0,0 0 1 0 0,0 0 0 0 0,0 0-1 0 0,0 0 1 0 0,0 0-1 0 0,0 0 1 0 0,0 0 0 0 0,0 0-1 0 0,0 0 1 0 0,0 1 0 0 0,0-1-1 0 0,0 0 1 0 0,0 0 0 0 0,0 0-1 0 0,1 0 1 0 0,-1 0 0 0 0,0 0-1 0 0,0 0 1 0 0,0 0-1 0 0,0 0 1 0 0,0 0 0 0 0,0 0-1 0 0,0 0 1 0 0,0 1 0 0 0,0-1-1 0 0,0 0 1 0 0,0 0 0 0 0,1 0 1 0 0,22 22-74 0 0,-9-16 74 0 0,60 4 60 0 0,-56-8-27 0 0,0 0 0 0 0,0-1 0 0 0,0-1 0 0 0,0-1 0 0 0,0-1 0 0 0,0 0 0 0 0,10-4-33 0 0,0 1 54 0 0,-11 1-11 0 0,0 1 1 0 0,-1-2-1 0 0,7-3-43 0 0,-18 6 15 0 0,1 1 0 0 0,-1-1-1 0 0,1 1 1 0 0,0 0 0 0 0,2 0-15 0 0,-3 1 16 0 0,0-1 0 0 0,0 1 0 0 0,0-1-1 0 0,0-1 1 0 0,0 1 0 0 0,3-2-16 0 0,1-1 17 0 0,1 1 0 0 0,-1 0-1 0 0,1 1 1 0 0,0 0 0 0 0,3 0-17 0 0,-12 2 0 0 0,16-2 0 0 0,0 4-12 0 0,-9-1-31 0 0,0 1 1 0 0,0 1-1 0 0,-1-1 0 0 0,1 1 0 0 0,-1 0 0 0 0,0 1 1 0 0,0-1-1 0 0,0 2 0 0 0,-1-1 0 0 0,4 3 43 0 0,38 29-516 0 0,-46-35 479 0 0,-2-1 82 0 0,0 0 41 0 0,4 0 157 0 0,8-2 1790 0 0,-5 13-2319 0 0,-6-9 250 0 0,0 0 0 0 0,0 1 0 0 0,0-1-1 0 0,0 1 1 0 0,-1-1 0 0 0,1 1 0 0 0,-1 0-1 0 0,1-1 1 0 0,-1 1 0 0 0,0-1 0 0 0,0 1 0 0 0,0 0-1 0 0,0-1 1 0 0,-1 1 0 0 0,1 0 0 0 0,-1 0 36 0 0,0 4-101 0 0,1-5-151 0 0,0-2-41 0 0,0 0-1238 0 0,0 0-4913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9:4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 6911 0 0,'0'0'304'0'0,"0"0"64"0"0,-16-12-296 0 0,7 1-72 0 0,9 11 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19:5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219 152 6447 0 0,'0'0'499'0'0,"-2"0"-328"0"0,-16 1 1279 0 0,14-1-902 0 0,1 0 0 0 0,0 0 0 0 0,0 0 0 0 0,-1 0 0 0 0,1 1 0 0 0,0-1 0 0 0,0 1 0 0 0,0 0 0 0 0,0 0 0 0 0,0 0-548 0 0,-18 11 715 0 0,19-11-614 0 0,2-1-6 0 0,-2 2-20 0 0,-5 8-73 0 0,6 3-50 0 0,5 0 36 0 0,8 10 28 0 0,-11-22 63 0 0,1 2 9 0 0,4 8 62 0 0,0 0-1 0 0,-1 0 1 0 0,0 2-150 0 0,-4-10 88 0 0,-1-3 12 0 0,0 14 218 0 0,1-11-266 0 0,-1-1 1 0 0,0 1 0 0 0,0 0-1 0 0,0 0 1 0 0,0 0 0 0 0,0-1-1 0 0,-1 1 1 0 0,0 0 0 0 0,1 0-1 0 0,-2 1-52 0 0,2-2 176 0 0,0-2 0 0 0,-1 2-8 0 0,-5 15 14 0 0,2-1 0 0 0,0 1 0 0 0,1-1 0 0 0,1 2-182 0 0,-6 44 223 0 0,4-39-140 0 0,1 0-1 0 0,0 19-82 0 0,2-1 38 0 0,-2 0 0 0 0,-5 24-38 0 0,6-57 0 0 0,0 0 0 0 0,0 0 0 0 0,-1 0 0 0 0,0 0 0 0 0,0 0 0 0 0,-1 0 0 0 0,0-1 0 0 0,-1 0 0 0 0,1 0 0 0 0,-1 0 0 0 0,-6 6 0 0 0,-8 11-2 0 0,14-17 19 0 0,0 0 0 0 0,-1-1 0 0 0,0 0 0 0 0,0 0-17 0 0,-13 14 142 0 0,18-18-48 0 0,1-2 88 0 0,0 0 40 0 0,0 0 8 0 0,-1 0-176 0 0,1 1 0 0 0,-1 0 0 0 0,1 0 0 0 0,-1 0-1 0 0,1-1 1 0 0,0 1 0 0 0,-1 0 0 0 0,1 0 0 0 0,0 0 0 0 0,0 0-1 0 0,0 0 1 0 0,0-1 0 0 0,0 1 0 0 0,0 0 0 0 0,0 0 0 0 0,0 0-54 0 0,6 10-112 0 0,2-1 1 0 0,-1 0 0 0 0,2 1 111 0 0,-8-11-8 0 0,0 2-120 0 0,0 0 89 0 0,0 0 0 0 0,0 0 0 0 0,0 0 0 0 0,0 0 0 0 0,0-1 0 0 0,0 1 0 0 0,0 0 0 0 0,1-1 0 0 0,-1 1 0 0 0,1-1 0 0 0,0 1 39 0 0,-1-1-37 0 0,1 1 0 0 0,-1 0 0 0 0,1-1 0 0 0,-1 1 0 0 0,1 0 0 0 0,-1-1 0 0 0,0 1 1 0 0,0 0-1 0 0,0 0 0 0 0,0 0 0 0 0,0 0 0 0 0,0 0 0 0 0,-1 0 0 0 0,1 0 1 0 0,-1 1 36 0 0,1 12-34 0 0,-1 0 1 0 0,-1 0 0 0 0,-1 0 0 0 0,-1 6 33 0 0,0-6 173 0 0,1 1 0 0 0,1-1-1 0 0,1 1 1 0 0,0 12-173 0 0,3 7 290 0 0,-3-22-219 0 0,1-1-1 0 0,1 1 1 0 0,0-1-1 0 0,1 0 1 0 0,1 4-71 0 0,3 13-63 0 0,-1 0 0 0 0,-1 0 0 0 0,-2 0 0 0 0,-1 1 0 0 0,-1 1 63 0 0,-2-17-18 0 0,0-1 0 0 0,0 1 0 0 0,-2 0-1 0 0,0-1 1 0 0,0 1 0 0 0,-2-1 0 0 0,-4 12 18 0 0,2-8 62 0 0,1 1 0 0 0,1 0 0 0 0,-2 18-62 0 0,-5 19-365 0 0,12-53 223 0 0,-1 1-2 0 0,-2 9 20 0 0,-1 9-28 0 0,6 21-108 0 0,-2-37 260 0 0,6 21-12 0 0,4 13-34 0 0,-2-8 65 0 0,1 0 1 0 0,2 0-1 0 0,10 20-19 0 0,-19-46 0 0 0,0-2 6 0 0,-1-1 1 0 0,1 1-1 0 0,-1 0 1 0 0,1-1-1 0 0,0 0 1 0 0,0 0-1 0 0,1 1 0 0 0,-1-1 1 0 0,0 0-1 0 0,3 1-6 0 0,1 2 60 0 0,0-1 0 0 0,0 0-1 0 0,0-1 1 0 0,0 1 0 0 0,1-1-1 0 0,0 0 1 0 0,-1-1 0 0 0,1 0-1 0 0,0 0 1 0 0,0 0 0 0 0,0-1 0 0 0,1 0-1 0 0,-1 0-59 0 0,24 9 272 0 0,78 0-88 0 0,-43-5-173 0 0,-51-4 53 0 0,-1 0 1 0 0,1 0-1 0 0,0-2 1 0 0,-1 0 0 0 0,9-1-65 0 0,5-3 239 0 0,0 2-41 0 0,-1-3-1 0 0,16-4-197 0 0,-5-2-17 0 0,1 3 0 0 0,1 0 0 0 0,0 3 0 0 0,15 0 17 0 0,-30 6-37 0 0,1-2 14 0 0,7-4 23 0 0,-20 1 0 0 0,-5-1 40 0 0,0-1 0 0 0,0 0 0 0 0,-1 0 0 0 0,0-1-1 0 0,0 0 1 0 0,-1 0 0 0 0,0 0 0 0 0,-1-1 0 0 0,0 0 0 0 0,2-4-40 0 0,3-3 86 0 0,0 0 1 0 0,5-5-87 0 0,15-20 42 0 0,-18 24-15 0 0,1 0 1 0 0,1 1-1 0 0,14-14-27 0 0,10-6-76 0 0,-23 20 8 0 0,1 2 0 0 0,0 0 0 0 0,12-8 68 0 0,-20 16-4 0 0,0 0 0 0 0,-1 0-1 0 0,0 0 1 0 0,-1-1 0 0 0,1 0 0 0 0,-1 0-1 0 0,-1 0 1 0 0,1-1 0 0 0,-1 0 0 0 0,-1 0-1 0 0,1-1 1 0 0,-1 1 0 0 0,-1-1-1 0 0,1 0 1 0 0,0-7 4 0 0,1-4-15 0 0,-1 0 0 0 0,-1 0 0 0 0,-1-1 0 0 0,-1 1 1 0 0,0-3 14 0 0,-2-59-284 0 0,1 24-182 0 0,-5-38 466 0 0,-3 18-148 0 0,2 1 0 0 0,4-14 148 0 0,1 58 16 0 0,-1 1 0 0 0,-2 0 0 0 0,-1 0 0 0 0,-7-26-16 0 0,6 38-46 0 0,-1 1 1 0 0,-5-12 45 0 0,-5-15-53 0 0,9 25 53 0 0,-1 0 0 0 0,-11-18 0 0 0,-4-9 0 0 0,-45-89-240 0 0,62 122 157 0 0,-1 1 0 0 0,-7-10 83 0 0,-6-11-114 0 0,5 9 127 0 0,0 0 0 0 0,-2 2 0 0 0,-1 0 1 0 0,-16-16-14 0 0,32 38 6 0 0,-5-6 24 0 0,0 0 0 0 0,-1 0 0 0 0,-1 1-30 0 0,-15-14 70 0 0,14 12-61 0 0,-1 0-1 0 0,0 1 1 0 0,0 0 0 0 0,0 1-1 0 0,-1 0 1 0 0,-1 1 0 0 0,1 0 0 0 0,-1 1-1 0 0,0 1 1 0 0,0 0 0 0 0,0 1-1 0 0,0 0 1 0 0,-1 2 0 0 0,1-1-1 0 0,-1 2 1 0 0,1 0 0 0 0,-9 1-9 0 0,4 2-110 0 0,0 0 0 0 0,-15 5 110 0 0,-10 3-155 0 0,33-9 88 0 0,0 2 0 0 0,1-1 0 0 0,-1 1 67 0 0,-19 7-151 0 0,-54 17-177 0 0,51-16 120 0 0,0-2 0 0 0,-11 2 208 0 0,35-10-1 0 0,2-1 0 0 0,0 1-1 0 0,0 0 1 0 0,0 1 0 0 0,0-1-1 0 0,0 1 1 0 0,1 1 0 0 0,-1-1-1 0 0,-3 3 2 0 0,-27 16-113 0 0,21-13 47 0 0,13-4 29 0 0,1-2 7 0 0,1-1-26 0 0,0-1 0 0 0,0 1 0 0 0,-1 0 0 0 0,1 0 0 0 0,0 0 1 0 0,1 0-1 0 0,-1 0 0 0 0,0 0 0 0 0,0 0 0 0 0,1 0 1 0 0,0 0-1 0 0,-1 0 0 0 0,1 1 0 0 0,0-1 0 0 0,0 0 0 0 0,0 0 1 0 0,0 0-1 0 0,1 2 56 0 0,-1 0-851 0 0,1 0-1 0 0,1-1 1 0 0,-1 1 0 0 0,0-1 0 0 0,1 1 0 0 0,1 2 851 0 0,6 8-5062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0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778 696 9615 0 0,'-2'0'439'0'0,"-5"0"-330"0"0,0-1 1 0 0,1 1-1 0 0,-1-1 0 0 0,0-1 0 0 0,1 1 1 0 0,-1-1-1 0 0,-3-1-109 0 0,0 0 436 0 0,-39-17 1971 0 0,33 13-1575 0 0,-20-16 1369 0 0,27 17-1629 0 0,8 5-531 0 0,0 0 0 0 0,0 1-1 0 0,-1-1 1 0 0,1 0-1 0 0,0 1 1 0 0,0-1 0 0 0,-1 1-1 0 0,1-1 1 0 0,0 1 0 0 0,-1-1-41 0 0,-1 1 41 0 0,0 0 0 0 0,1 0 1 0 0,-1 0-1 0 0,1 1 0 0 0,-1-1 1 0 0,1 1-1 0 0,-1-1 1 0 0,1 1-1 0 0,-1 0 0 0 0,1 0-41 0 0,-1 0-31 0 0,0 1 0 0 0,0-1 0 0 0,0 1-1 0 0,1 0 1 0 0,-1-1 0 0 0,1 1 0 0 0,-1 1 0 0 0,1-1-1 0 0,0 0 1 0 0,-1 1 31 0 0,-9 8-128 0 0,-3 3-7 0 0,11-9 127 0 0,0-1 0 0 0,0 1-1 0 0,-1-1 1 0 0,-3 3 8 0 0,4-5 0 0 0,2-1 0 0 0,1-1 0 0 0,-1 1 0 0 0,0 0 0 0 0,1 0 0 0 0,0 0 0 0 0,-1 0 0 0 0,1 0 0 0 0,-1 0 0 0 0,1 0 0 0 0,0 0 0 0 0,0 1 0 0 0,-1 0 0 0 0,-8 8 0 0 0,-22 17 0 0 0,20-15 6 0 0,0-1 1 0 0,1 2-1 0 0,1-1 0 0 0,0 1 1 0 0,0 1-1 0 0,-2 5-6 0 0,-17 23 40 0 0,-107 137 1714 0 0,122-160-1535 0 0,2 0 0 0 0,-5 10-219 0 0,11-15-3 0 0,0 0 1 0 0,1 0 0 0 0,1 1 0 0 0,0 0 0 0 0,0 10 2 0 0,0-6-52 0 0,-4 21-39 0 0,2-11-329 0 0,-7 24 420 0 0,-8 35-426 0 0,19-83 411 0 0,-2 21 16 0 0,4-24-1 0 0,-1 7 0 0 0,-1 0 0 0 0,1 0 0 0 0,-2 0 0 0 0,0 4 0 0 0,-1 0 0 0 0,1-3 0 0 0,1-2 0 0 0,0-1 0 0 0,0 0 0 0 0,1 1 0 0 0,1 0 0 0 0,-1-1 0 0 0,1 1 0 0 0,-4 23 68 0 0,-4 68 496 0 0,7-86-484 0 0,1 1-1 0 0,0 0 0 0 0,0 0 0 0 0,2 0 1 0 0,0 0-80 0 0,-1 0 19 0 0,0-7-19 0 0,1 6 20 0 0,13 14 32 0 0,-12-23-42 0 0,0 1 1 0 0,1-1-1 0 0,0 0 0 0 0,0-1 0 0 0,0 1 0 0 0,1-1 0 0 0,0 1-10 0 0,8 6 4 0 0,34 29 49 0 0,-20-21-53 0 0,-11-7 0 0 0,-8-6 0 0 0,0 0 0 0 0,0 0 0 0 0,-1 1 0 0 0,0 0 0 0 0,-4-2 0 0 0,-1-2 0 0 0,0 0 0 0 0,0 1 0 0 0,1-1 0 0 0,-1 0 0 0 0,0 0 0 0 0,1 0 0 0 0,2 1 0 0 0,19 11 0 0 0,-9-4 0 0 0,0 0 0 0 0,0 1 0 0 0,-1 0 0 0 0,1 2 0 0 0,3 4 0 0 0,-1 1 0 0 0,11 16 0 0 0,19 18 0 0 0,-12-14 22 0 0,-27-29-12 0 0,0 0 1 0 0,1-1 0 0 0,0 0-1 0 0,7 5-10 0 0,2 0 28 0 0,-12-11-10 0 0,0-1-4 0 0,24 14 22 0 0,-28-14 80 0 0,0 1-71 0 0,0 0 1 0 0,0-1-1 0 0,0 1 0 0 0,0 0 0 0 0,0-1 0 0 0,0 1 0 0 0,3 0-45 0 0,-4-1 30 0 0,1 0-2 0 0,1 0 0 0 0,-1 1 0 0 0,1-1 0 0 0,0 0 0 0 0,0 0 0 0 0,0-1 0 0 0,-1 1 0 0 0,4 0-28 0 0,6 1 66 0 0,36 13 117 0 0,6 1-96 0 0,-25-7-90 0 0,0-1 0 0 0,16 1 3 0 0,4 3 0 0 0,-34-8 0 0 0,1-1 0 0 0,9 2 0 0 0,40 7-60 0 0,-38-8 46 0 0,-18-2 15 0 0,1-1-1 0 0,-1 0 1 0 0,1 0-1 0 0,2-1 0 0 0,4 0 4 0 0,0 0 0 0 0,9 3-4 0 0,23 0-38 0 0,-8 2-138 0 0,-33-4 142 0 0,-1 0 1 0 0,1 0-1 0 0,0 0 0 0 0,0-1 1 0 0,0 0-1 0 0,1-1 34 0 0,52-5-235 0 0,38-6 94 0 0,-69 8 143 0 0,-18 3-18 0 0,0-1-1 0 0,1 0 1 0 0,-1-1-1 0 0,7-3 17 0 0,19-8 0 0 0,11-2 0 0 0,-44 15 2 0 0,1-1-1 0 0,0 1 1 0 0,-1 0-1 0 0,1 0 1 0 0,-1 0-1 0 0,1 1 1 0 0,0 0 0 0 0,0 0-1 0 0,-1 0 1 0 0,1 1-2 0 0,10 0 38 0 0,-1-1 49 0 0,1 2 0 0 0,0 0 1 0 0,13 3-88 0 0,1 1 60 0 0,6-3-29 0 0,-25-3-18 0 0,-1 1 1 0 0,0 0 0 0 0,8 1-14 0 0,3 1 12 0 0,0-1 0 0 0,0-1 0 0 0,0 0 0 0 0,0-2 0 0 0,19-3-12 0 0,-15 3 4 0 0,12-2-4 0 0,1-2 0 0 0,15-5 0 0 0,-41 8 0 0 0,1 1 0 0 0,-1 0 0 0 0,0 1 0 0 0,1 0 0 0 0,5 1 0 0 0,28 0 0 0 0,-27 0 0 0 0,1 0 0 0 0,-1 1 0 0 0,0 1 0 0 0,0 1 0 0 0,15 4 0 0 0,-9-2 0 0 0,0 0 0 0 0,20 0 0 0 0,-12-1 0 0 0,-24-3 0 0 0,0 0 0 0 0,1-1 0 0 0,-1-1 0 0 0,6 1 0 0 0,-7-1 0 0 0,-1 0 0 0 0,1 1 0 0 0,-1 0 0 0 0,0 0 0 0 0,0 1 0 0 0,1-1 0 0 0,-1 1 0 0 0,0 1 0 0 0,2 1 0 0 0,16 5 0 0 0,45 22 0 0 0,-18-13 0 0 0,58 17 0 0 0,43 9 0 0 0,-127-37 0 0 0,-14-5 0 0 0,-1 1 0 0 0,1 0 0 0 0,-1 1 0 0 0,0 0 0 0 0,5 3 0 0 0,62 24 0 0 0,-26-8 0 0 0,-35-17 13 0 0,1 1 52 0 0,-1 1-1 0 0,0 0 1 0 0,0 1 0 0 0,-1 0-1 0 0,5 6-64 0 0,14 20 392 0 0,7 7-232 0 0,-36-38-160 0 0,15 14 0 0 0,-9-10 0 0 0,17 11 0 0 0,11 13 0 0 0,-30-24 0 0 0,23 19 11 0 0,29 19 42 0 0,-31-24-53 0 0,-24-19-2 0 0,-4-2 4 0 0,1 0-1 0 0,-1 1 0 0 0,1 0 1 0 0,-1-1-1 0 0,1 1 1 0 0,-1 0-1 0 0,0 1 0 0 0,0-1 1 0 0,1 1-2 0 0,1 1 9 0 0,0-1-1 0 0,0 1 1 0 0,0 0 0 0 0,-1 0 0 0 0,0 0 0 0 0,1 1-9 0 0,3 4 0 0 0,-4-6 0 0 0,-1 0-1 0 0,1 0 1 0 0,-1 0-1 0 0,1 0 1 0 0,-1 1-1 0 0,0-1 1 0 0,0 0-1 0 0,0 2 1 0 0,5 8 64 0 0,9 15 28 0 0,-7-14-92 0 0,8 4 0 0 0,-1 2 0 0 0,2 7 64 0 0,-8-16-64 0 0,10 9 4 0 0,-15-15 3 0 0,-1-1 1 0 0,0 0-1 0 0,0 1 0 0 0,4 5-7 0 0,10 33 28 0 0,-6-13-25 0 0,1-2-3 0 0,3-2 0 0 0,-14-21 0 0 0,0 1 0 0 0,13 12 0 0 0,-5-7 0 0 0,-2-2 11 0 0,-4-5 31 0 0,31 29-31 0 0,-29-27-11 0 0,-3-2 0 0 0,0-1 0 0 0,0 1 0 0 0,0 0 0 0 0,-1 0 0 0 0,0 0 0 0 0,1 0 0 0 0,0 4 0 0 0,7 13 0 0 0,-6-15 0 0 0,7 7 0 0 0,9 9 0 0 0,-13-15 0 0 0,-1 0 0 0 0,0 0 0 0 0,0 1 0 0 0,3 5 0 0 0,9 15 0 0 0,-16-24 0 0 0,15 13 0 0 0,4 6 0 0 0,-16-17 0 0 0,-2-3 0 0 0,-1 0 0 0 0,1-1 0 0 0,0 1 0 0 0,0 0 0 0 0,0-1 0 0 0,0 0 0 0 0,1 0 0 0 0,-1 0 0 0 0,4 1 0 0 0,32 21 64 0 0,-2-3 60 0 0,-22-13-15 0 0,-1 0-1 0 0,10 9-108 0 0,-18-12 28 0 0,1 0 0 0 0,0 0 0 0 0,0-1 0 0 0,5 2-28 0 0,2 3 35 0 0,-2-1-35 0 0,0 1 0 0 0,0 0 0 0 0,-1 1 0 0 0,6 6 0 0 0,-14-11 0 0 0,-1-3 0 0 0,-1 0 0 0 0,1 0 0 0 0,0-1 0 0 0,0 1 0 0 0,0-1 0 0 0,0 1 0 0 0,0-1 0 0 0,0 0 0 0 0,0 1 0 0 0,1-1 0 0 0,39 25 0 0 0,-39-24 0 0 0,0 0-1 0 0,1-1 1 0 0,-1 1 0 0 0,0-1-1 0 0,1 0 1 0 0,-1 0 0 0 0,2 0 0 0 0,22 9 13 0 0,-13-5 29 0 0,-4-3-10 0 0,-1 0 0 0 0,1 0 0 0 0,-1 1 0 0 0,0 0 0 0 0,6 3-32 0 0,-11-3 9 0 0,0-1 0 0 0,0 1 0 0 0,-1-1-1 0 0,1 1 1 0 0,-1 0 0 0 0,0 1 0 0 0,0-1-1 0 0,0 0 1 0 0,2 4-9 0 0,-1-1 18 0 0,-2-4-14 0 0,-1 1-1 0 0,1-1 1 0 0,0 0-1 0 0,0 0 1 0 0,0-1-1 0 0,0 1 1 0 0,0 0-1 0 0,1-1 1 0 0,-1 1-1 0 0,0-1 1 0 0,1 0-1 0 0,0 1-3 0 0,28 20 0 0 0,-14-10 0 0 0,4 8 0 0 0,-16-15 0 0 0,0-1 0 0 0,0 0 0 0 0,0 1 0 0 0,2 0 0 0 0,14 9 0 0 0,-11-5 5 0 0,-5-6 2 0 0,-1 1 0 0 0,1-1 0 0 0,1 0 0 0 0,-1 0 0 0 0,0 0 0 0 0,1-1-1 0 0,4 2-6 0 0,1 1 10 0 0,41 13-9 0 0,19 10-1 0 0,35 8 0 0 0,-64-21 0 0 0,6 4 0 0 0,5 2 0 0 0,54 16-55 0 0,-86-32 36 0 0,-1 0 0 0 0,1-1 0 0 0,0-1 0 0 0,9 0 19 0 0,30 0-113 0 0,-19 0 169 0 0,-1-2-1 0 0,1-1 1 0 0,39-6-56 0 0,-35 1 65 0 0,-23 2-6 0 0,1 0 1 0 0,9-3-60 0 0,76-20 197 0 0,-45 11-94 0 0,64-8-103 0 0,-87 17 9 0 0,2 0-9 0 0,81-16 0 0 0,-85 12 61 0 0,0-1-1 0 0,-1-2 1 0 0,-1-1 0 0 0,24-15-61 0 0,21-10 127 0 0,-16 7 175 0 0,8-8-302 0 0,34-27 72 0 0,-76 49-72 0 0,29-10 0 0 0,-34 16 0 0 0,-16 7 0 0 0,0 2 0 0 0,0 0 0 0 0,8-2 0 0 0,-9 3 0 0 0,0 0 0 0 0,-1-1 0 0 0,0 0 0 0 0,1 0 0 0 0,2-2 0 0 0,28-16 0 0 0,6 0 0 0 0,-6 4 0 0 0,-11 2 0 0 0,-1-2 0 0 0,20-15 0 0 0,-28 17 35 0 0,-2-1-1 0 0,0 0 1 0 0,14-18-35 0 0,-19 20 13 0 0,10-12 33 0 0,18-17 10 0 0,-32 35-46 0 0,-1-1 0 0 0,0 1 0 0 0,-1-1 0 0 0,0-1-10 0 0,17-20 13 0 0,-16 19 15 0 0,0 1 0 0 0,0-1-1 0 0,-1-1 1 0 0,0 1 0 0 0,-1-1-1 0 0,1-4-27 0 0,7-15 47 0 0,8-24 13 0 0,-1-1 0 0 0,7-41-60 0 0,-22 78 27 0 0,15-40 32 0 0,-7 25-43 0 0,7-10 40 0 0,-14 31-60 0 0,0 1-1 0 0,-1-1 0 0 0,0-4 5 0 0,7-20-26 0 0,1 0-1 0 0,7-10 27 0 0,-10 27-16 0 0,-1-1 0 0 0,-2 0 0 0 0,0 0 0 0 0,4-20 16 0 0,7-32 0 0 0,-15 55 0 0 0,-2 16 0 0 0,0-1 0 0 0,-1 0 0 0 0,1 0 0 0 0,-1 1 0 0 0,0-1 0 0 0,1 0 0 0 0,-1 0 0 0 0,-1 1 0 0 0,1-1 0 0 0,0 0 0 0 0,-1 0 0 0 0,1 1 0 0 0,-1-2 0 0 0,-3-7 0 0 0,1-1 0 0 0,1 1 0 0 0,0-3 0 0 0,-7-28 0 0 0,-7-3 3 0 0,10 29 9 0 0,0 0 0 0 0,1 0 0 0 0,1-1 0 0 0,0 0 0 0 0,2 1 0 0 0,-1-4-12 0 0,2 5 26 0 0,1 0 0 0 0,0 0-1 0 0,1 0 1 0 0,1 0 0 0 0,0 0 0 0 0,1 0 0 0 0,4-9-26 0 0,8-21 10 0 0,-8 26 1 0 0,0-1 0 0 0,-1 0 0 0 0,-2 0-1 0 0,0 0 1 0 0,1-12-11 0 0,-4 23-35 0 0,0 0-1 0 0,0 1 1 0 0,4-9 35 0 0,-1 1-35 0 0,-4 10 13 0 0,1 0 0 0 0,-1 0 0 0 0,0 0-1 0 0,-1 0 1 0 0,1 0 0 0 0,-1 0 22 0 0,-1-17-54 0 0,0-16 10 0 0,-3-17 44 0 0,-1 1-20 0 0,-3-25 20 0 0,4 42 0 0 0,2 0 0 0 0,1-3 0 0 0,1 29 0 0 0,0 0 0 0 0,-1 0 0 0 0,-1 0 0 0 0,1 0 0 0 0,-4-6 0 0 0,1 2 0 0 0,1 0 0 0 0,0-11 0 0 0,2 17 0 0 0,1-3 0 0 0,0 1 0 0 0,-1-1 0 0 0,-1 1 0 0 0,0 0 0 0 0,-1 0 0 0 0,0 0 0 0 0,-5-9 0 0 0,-15-22 0 0 0,-16-28 0 0 0,34 60 12 0 0,0 1-1 0 0,0 0 1 0 0,-6-5-12 0 0,-12-21 41 0 0,-13-33 21 0 0,4-1 0 0 0,-8-27-62 0 0,32 74 7 0 0,0 0-1 0 0,-2 1 1 0 0,-1 0 0 0 0,-1 1-1 0 0,-1 0 1 0 0,0 1 0 0 0,-2 1-1 0 0,-8-8-6 0 0,8 11 11 0 0,0 1 0 0 0,-1 1-1 0 0,-1 1 1 0 0,-1 0 0 0 0,0 1-1 0 0,0 1 1 0 0,-11-3-11 0 0,14 6 0 0 0,0 0 0 0 0,0 0 0 0 0,1-2 0 0 0,0 0 0 0 0,1 0 0 0 0,0-2 0 0 0,-4-4 0 0 0,6 6 34 0 0,0-1 1 0 0,-10-5-35 0 0,-17-14 70 0 0,-28-32 71 0 0,6 5-133 0 0,-3 2 0 0 0,-13-4-8 0 0,59 48-17 0 0,0 1-1 0 0,-1 0 1 0 0,0 2-1 0 0,-1 0 18 0 0,-13-6-47 0 0,-46-18 36 0 0,-78-21 11 0 0,94 31 2 0 0,32 11-8 0 0,-2 1-1 0 0,0 1 7 0 0,-62-15-57 0 0,47 11 86 0 0,0 2-1 0 0,-34-3-28 0 0,-12 6-49 0 0,-86 3 49 0 0,150 7-5 0 0,0 2 1 0 0,0 1-1 0 0,0 1 5 0 0,-27 5 2 0 0,-90 13-126 0 0,-53 20 124 0 0,10-3-14 0 0,79-19 16 0 0,-28 2-2 0 0,-111 3 0 0 0,-43-9 0 0 0,182-7-99 0 0,0 5 1 0 0,-54 17 98 0 0,128-24-56 0 0,-1-2 0 0 0,0-1 0 0 0,-9-1 56 0 0,-33 3-71 0 0,48-4 72 0 0,-1-1 1 0 0,1-2-1 0 0,-20-2-1 0 0,21 0 2 0 0,0 1 1 0 0,1 2-1 0 0,-3 1-2 0 0,-9 1 57 0 0,-4-3-57 0 0,14 1 0 0 0,0 1 0 0 0,0 2 0 0 0,1 0 0 0 0,0 3 0 0 0,0 0 0 0 0,-14 7 0 0 0,-9 1 0 0 0,-19 6 0 0 0,24-5-34 0 0,-1-3-1 0 0,-19 3 35 0 0,-103 15 9 0 0,60-13-13 0 0,20-5 60 0 0,-4-4-56 0 0,58-6 8 0 0,-94 14-8 0 0,73-12-5 0 0,-48-1 5 0 0,37-2 58 0 0,-1 2-58 0 0,16 1 11 0 0,7-1-11 0 0,1 2 0 0 0,-2 2 0 0 0,-44 11 0 0 0,-47 1 0 0 0,80-11-69 0 0,-8 5 69 0 0,19-5 5 0 0,-87 15-5 0 0,94-18-11 0 0,1 3 1 0 0,0 1-1 0 0,1 2 0 0 0,0 1 1 0 0,-14 9 10 0 0,15-3-19 0 0,-7 5 19 0 0,-17 10-67 0 0,42-25 1 0 0,-77 36-403 0 0,81-39 195 0 0,-1-1 1 0 0,1-1 0 0 0,-1-1-1 0 0,-17 3 274 0 0,32-7-320 0 0,0 0 0 0 0,0 1 0 0 0,0-1 0 0 0,0 1 0 0 0,-1 0 0 0 0,1 0 0 0 0,0 0 0 0 0,0 0 0 0 0,1 1 0 0 0,-1-1 0 0 0,0 1 0 0 0,0 0 0 0 0,1 0 0 0 0,-3 1 320 0 0,-3 7-6816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0:1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76 1375 0 0,'0'0'272'0'0,"0"0"607"0"0,0 0 272 0 0,0 0 53 0 0,0 0-136 0 0,0 0-615 0 0,0 0-269 0 0,0 0-51 0 0,0 0-15 0 0,0 0-40 0 0,0 0 12 0 0,0 0 19 0 0,0 0-17 0 0,0 0-11 0 0,0 0-3 0 0,0 0-12 0 0,0 0 36 0 0,0 0 154 0 0,0 0 61 0 0,0 0 16 0 0,0 0-3 0 0,0 0-29 0 0,0 0-12 0 0,0 0-1 0 0,0 0-8 0 0,0 0-34 0 0,0 0-20 0 0,0 0-2 0 0,0 0 22 0 0,0 0 87 0 0,0 0 34 0 0,0 0 7 0 0,0 0-7 0 0,-2 0-38 0 0,-1-2-213 0 0,0 1-1 0 0,1-1 1 0 0,-1 0-1 0 0,0 0 1 0 0,1 0-1 0 0,-1 0 1 0 0,1 0-1 0 0,0-1-115 0 0,0 2 207 0 0,2 1-42 0 0,0 0-5 0 0,0-1-76 0 0,-1 0 0 0 0,1 1 0 0 0,0-1 0 0 0,-1 0 0 0 0,1 0 0 0 0,0 0 1 0 0,-1 1-1 0 0,1-1 0 0 0,0 0 0 0 0,0 0 0 0 0,0 0 0 0 0,0 0 0 0 0,0 0 0 0 0,0 1 0 0 0,0-1 0 0 0,0-1-84 0 0,0-15 1029 0 0,0 17-1121 0 0,0-2 418 0 0,0-10 418 0 0,0 12-708 0 0,0 0 0 0 0,0-1 1 0 0,0 1-1 0 0,0-1 0 0 0,0 1 0 0 0,0 0 0 0 0,0-1 0 0 0,0 1 0 0 0,0 0 0 0 0,0-1 0 0 0,0 1 0 0 0,1-1 0 0 0,-1 1 0 0 0,0 0 0 0 0,0-1 1 0 0,0 1-1 0 0,0 0 0 0 0,1-1 0 0 0,-1 1 0 0 0,0 0 0 0 0,0-1 0 0 0,1 1 0 0 0,-1 0 0 0 0,0 0 0 0 0,0-1 0 0 0,1 1 0 0 0,-1 0 1 0 0,0 0-1 0 0,1-1 0 0 0,-1 1 0 0 0,0 0 0 0 0,1 0-36 0 0,23 11 93 0 0,-20-9-74 0 0,18 9 26 0 0,-11-4-45 0 0,13 8 0 0 0,3 0 0 0 0,-11-7 58 0 0,1-2 0 0 0,1 0 1 0 0,-1 0-1 0 0,17 1-58 0 0,-11-1 34 0 0,18 3 19 0 0,-35-8-52 0 0,4 1 12 0 0,16-5 48 0 0,20-7 802 0 0,-31 6-685 0 0,1 1 0 0 0,0 0 1 0 0,1 1-1 0 0,2 1-178 0 0,26-4 150 0 0,-24 1-143 0 0,2 2-53 0 0,-5-3-3 0 0,-14 4 48 0 0,7-3 15 0 0,3 1 63 0 0,-12 2-24 0 0,13-5 161 0 0,-6 2-204 0 0,6 2 1 0 0,-3 2 42 0 0,-4-2 10 0 0,16 2 66 0 0,-9 1-129 0 0,1-2 0 0 0,-1 1 0 0 0,0 1 0 0 0,1 0 0 0 0,30 7 0 0 0,-37-6 0 0 0,27-1 0 0 0,7-7 0 0 0,-40 6 6 0 0,0 0-1 0 0,-1 0 1 0 0,1 0-1 0 0,-1 0 1 0 0,1 0-1 0 0,0-1 1 0 0,-1 0-1 0 0,1 1 1 0 0,-1-1-1 0 0,1 0-5 0 0,0-1 12 0 0,1 1 0 0 0,-1 0 0 0 0,0 0 0 0 0,0 0 0 0 0,1 0 0 0 0,-1 0 0 0 0,2 1-12 0 0,1-1 27 0 0,4-1-17 0 0,-1 0 0 0 0,1 1 0 0 0,0 0 0 0 0,0 1 0 0 0,10 1-10 0 0,-8-1 0 0 0,20-3 0 0 0,-23 2 0 0 0,-4 0 0 0 0,0 1 0 0 0,0 0 0 0 0,-1 0 0 0 0,1 0 0 0 0,0 1 0 0 0,3 0 0 0 0,-3 1 0 0 0,20 1 0 0 0,25 1 0 0 0,-41-3 0 0 0,-4 0 0 0 0,0-1 0 0 0,0 0 0 0 0,0 0 0 0 0,0 0 0 0 0,5-1 0 0 0,32 1 0 0 0,-37 0 0 0 0,19-2 0 0 0,-18 3 0 0 0,-5 0 0 0 0,1 0 0 0 0,-1-1 0 0 0,1 1 0 0 0,0 0 0 0 0,0-1 0 0 0,-1 1 0 0 0,1-1 0 0 0,0 0 0 0 0,0 0 0 0 0,-1 1 0 0 0,1-1 0 0 0,0 0 0 0 0,0-1 0 0 0,32 2 0 0 0,-4 0 0 0 0,-20-3 0 0 0,-7 2 0 0 0,1-1 0 0 0,-1 1 0 0 0,0 0 0 0 0,1-1 0 0 0,-1 2 0 0 0,1-1 0 0 0,-1 0 0 0 0,0 1 0 0 0,1-1 0 0 0,10 3 0 0 0,7 4 0 0 0,-1-2 0 0 0,-4-4 0 0 0,-4-1 12 0 0,-7 0 47 0 0,5 1 8 0 0,39-1 147 0 0,-35 1-214 0 0,2-1 0 0 0,0 3 11 0 0,-2-1 31 0 0,-2-1-19 0 0,-10 0-7 0 0,1-1 0 0 0,-1 0 0 0 0,0 0 0 0 0,1 0 0 0 0,-1 0 0 0 0,0 0 0 0 0,0-1 0 0 0,1 1 0 0 0,-1-1 0 0 0,1 0-16 0 0,30-6 456 0 0,3 3-313 0 0,-35 3-89 0 0,-1 1 17 0 0,0 0 0 0 0,0 0-6 0 0,0 0-1 0 0,0 0 1 0 0,0 0 7 0 0,0 0 4 0 0,-2 0-20 0 0,-76-8-45 0 0,27-1-11 0 0,37 7 0 0 0,9 1 0 0 0,0 0 0 0 0,1 0 0 0 0,-1-1 0 0 0,0 0 0 0 0,-3-1 0 0 0,5 2 0 0 0,-1-1 0 0 0,0 1 0 0 0,0 0 0 0 0,1 0 0 0 0,-1 0 0 0 0,0 1 0 0 0,0-1 0 0 0,0 0-9 0 0,1 1 0 0 0,-1-1 0 0 0,0 1 0 0 0,1-1 0 0 0,-1 1 0 0 0,1 0 0 0 0,-1 0 0 0 0,-1 1 9 0 0,-1 0-19 0 0,-12 2-58 0 0,14 0 62 0 0,0-1 1 0 0,-5 1-2 0 0,0 1-1 0 0,1 0 1 0 0,-1 0 0 0 0,0 1 16 0 0,-33 18-141 0 0,37-20 131 0 0,-17 6-60 0 0,2-3 55 0 0,15-6 15 0 0,0-1 2 0 0,-9-1-2 0 0,8 0 35 0 0,-1 0-1 0 0,1-1 1 0 0,0 0-1 0 0,0 0 1 0 0,0-1-1 0 0,0 1 1 0 0,1-1-1 0 0,-1-1 1 0 0,1 1-1 0 0,-1-3-34 0 0,-5-5 101 0 0,-4 0-118 0 0,7 7-37 0 0,6 4-21 0 0,-11 10-38 0 0,10-7 69 0 0,0 1 0 0 0,0 0 1 0 0,0 0-1 0 0,0 0 0 0 0,1 1 0 0 0,-1-1 1 0 0,1 1-1 0 0,0 0 0 0 0,0-1 0 0 0,0 1 0 0 0,-1 2 44 0 0,-10 17-228 0 0,12-23 213 0 0,1 0-1 0 0,0 0 0 0 0,0 0 0 0 0,-1 0 0 0 0,1 0 0 0 0,0 0 0 0 0,0 0 0 0 0,-1 0 0 0 0,1 0 1 0 0,0 0-1 0 0,0-1 0 0 0,-1 1 0 0 0,1 0 0 0 0,0 0 0 0 0,0 0 0 0 0,0 0 0 0 0,-1 0 0 0 0,1-1 1 0 0,0 1-1 0 0,0 0 0 0 0,0 0 0 0 0,0 0 0 0 0,-1-1 0 0 0,1 1 0 0 0,0 0 0 0 0,0 0 0 0 0,0-1 1 0 0,0 1-1 0 0,0 0 0 0 0,0 0 0 0 0,0-1 0 0 0,0 1 0 0 0,0 0 16 0 0,-7-11-762 0 0,7 10 755 0 0,-8-10-2806 0 0,8 11 1498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84 532 13823 0 0,'-1'1'630'0'0,"-55"33"310"0"0,55-32-629 0 0,-1-1 0 0 0,0 1 0 0 0,0-1 0 0 0,0 0 0 0 0,0 0 0 0 0,0 0 1 0 0,0 0-1 0 0,0 0 0 0 0,-1 0 0 0 0,1-1 0 0 0,-1 1-311 0 0,2-1 580 0 0,1 0 286 0 0,0 0 124 0 0,0-4-720 0 0,1 0-1 0 0,0 1 1 0 0,0-1-1 0 0,1 1 1 0 0,-1-1-1 0 0,1 1 1 0 0,0-1-1 0 0,2-2-269 0 0,1-3 88 0 0,16-29 728 0 0,2 1 1 0 0,9-10-817 0 0,2-3 439 0 0,-5 6-98 0 0,3 1 1 0 0,1 1-1 0 0,4 0-341 0 0,-20 25 146 0 0,0 0 1 0 0,1 1-1 0 0,1 1 0 0 0,0 1 1 0 0,1 1-1 0 0,0 1 0 0 0,22-10-146 0 0,-14 9-109 0 0,1 2-1 0 0,1 1 1 0 0,-1 2-1 0 0,2 0 1 0 0,-1 2-1 0 0,1 2 1 0 0,-1 0-1 0 0,29 2 110 0 0,-50 2-207 0 0,1 0 1 0 0,-1 1-1 0 0,0 0 0 0 0,0 1 1 0 0,0 0-1 0 0,8 3 207 0 0,-15-5-174 0 0,0 1 1 0 0,0 0-1 0 0,0 0 0 0 0,-1 0 1 0 0,1 0-1 0 0,0 1 0 0 0,0-1 1 0 0,-1 0-1 0 0,1 1 0 0 0,0-1 1 0 0,-1 1-1 0 0,0-1 0 0 0,1 1 1 0 0,-1 0-1 0 0,0 0 0 0 0,0 0 1 0 0,0-1-1 0 0,0 1 0 0 0,0 0 1 0 0,0 0-1 0 0,-1 0 0 0 0,1 1 1 0 0,-1-1-1 0 0,1 0 0 0 0,-1 0 1 0 0,0 0-1 0 0,0 0 0 0 0,0 0 1 0 0,0 0-1 0 0,0 1 1 0 0,0-1-1 0 0,-1 2 174 0 0,-4 18-2032 0 0,-3 0-15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1:1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62 197 1839 0 0,'2'5'31'0'0,"-2"2"-23"0"0,-6 11 243 0 0,5-16 335 0 0,0-2-157 0 0,-1 0-1 0 0,1-1 0 0 0,-1 1 0 0 0,1 0 0 0 0,0 0 0 0 0,-1-1 0 0 0,1 1 0 0 0,0-1 1 0 0,-1 1-1 0 0,0-1-428 0 0,0-1 84 0 0,0 1-1 0 0,0-1 1 0 0,0 1 0 0 0,1-1 0 0 0,-1 1 0 0 0,0-1 0 0 0,-1-2-84 0 0,1 1 343 0 0,1 2-52 0 0,0-2-238 0 0,1 1 0 0 0,-1 0 0 0 0,0 0 0 0 0,0 0 0 0 0,0 0 0 0 0,0 0 0 0 0,0 0 0 0 0,-1-1-53 0 0,-3-5 93 0 0,-2-14 443 0 0,6 20-409 0 0,1 2-7 0 0,0 0-7 0 0,0 0-1 0 0,1-3 37 0 0,-1 3-135 0 0,0 0 1 0 0,0-1-1 0 0,0 1 1 0 0,0 0-1 0 0,0-1 1 0 0,0 1-1 0 0,0 0 1 0 0,0 0-1 0 0,0-1 1 0 0,0 1-1 0 0,0 0 1 0 0,0-1-1 0 0,0 1 1 0 0,0 0-1 0 0,0 0 1 0 0,0-1-1 0 0,0 1 1 0 0,0 0-1 0 0,0 0 1 0 0,1-1-1 0 0,-1 1 1 0 0,0 0-1 0 0,0 0 1 0 0,0-1-1 0 0,1 1 1 0 0,-1 0-1 0 0,0 0 1 0 0,0 0-1 0 0,0-1 1 0 0,1 1-1 0 0,-1 0 1 0 0,0 0-1 0 0,0 0 1 0 0,1 0-1 0 0,-1 0-14 0 0,14 6 397 0 0,0 0 0 0 0,10 8-397 0 0,2 0 558 0 0,-23-13-334 0 0,-2-1-192 0 0,0 0-1 0 0,0 0 0 0 0,0 0 1 0 0,0 0-1 0 0,0 0 0 0 0,0 0 1 0 0,0 1-1 0 0,0-1 0 0 0,0 0 0 0 0,0 0 1 0 0,0 1-1 0 0,0 0-31 0 0,3 0 67 0 0,5 1 20 0 0,-6-1-1 0 0,0 0-1 0 0,1-1 1 0 0,-1 1-1 0 0,1-1 1 0 0,-1 1-1 0 0,1-1 1 0 0,-1 0 0 0 0,0 0-1 0 0,1-1 1 0 0,0 1-86 0 0,4-3 141 0 0,1 0 0 0 0,-1 0 0 0 0,-1 0 0 0 0,1-1 0 0 0,0-1 0 0 0,2-1-141 0 0,-9 5 9 0 0,1 0-1 0 0,0 0 0 0 0,0 1 0 0 0,0-1 1 0 0,-1 0-1 0 0,1 1 0 0 0,0-1 0 0 0,0 1 1 0 0,2 0-9 0 0,7-3-3 0 0,-1-2-1 0 0,0 1-13 0 0,0 0 0 0 0,-1 0 1 0 0,1 1-1 0 0,0 0 0 0 0,4 0 17 0 0,75-13 0 0 0,-34 11-21 0 0,1 3 0 0 0,0 1-1 0 0,27 6 22 0 0,-73-5 7 0 0,-1 0-1 0 0,1 0 0 0 0,-1-1 1 0 0,1 0-1 0 0,-1-1 0 0 0,1 0 1 0 0,-1 0-1 0 0,5-2-6 0 0,9-5 33 0 0,-1-1 1 0 0,17-9-34 0 0,-27 14 19 0 0,1-1 1 0 0,0 2-1 0 0,14-4-19 0 0,19-6 24 0 0,-38 12-24 0 0,-1 0 0 0 0,1 0 0 0 0,0 1 0 0 0,0 0 0 0 0,7 0 0 0 0,19-3 0 0 0,56-8 11 0 0,-85 12 10 0 0,-1 0 1 0 0,1 1-1 0 0,-1-1 1 0 0,1 1-1 0 0,-1 0 1 0 0,1 0-1 0 0,-1 0 1 0 0,0 0-1 0 0,3 2-21 0 0,9 2 74 0 0,-7-3-24 0 0,0 1 1 0 0,0 1 0 0 0,0-1 0 0 0,0 1 0 0 0,0 1-1 0 0,-1 0 1 0 0,1 0 0 0 0,-1 1 0 0 0,-1 0 0 0 0,8 6-51 0 0,8 9 143 0 0,-1 2 0 0 0,11 14-143 0 0,-28-31 9 0 0,0-1 0 0 0,0 1 0 0 0,1-1 0 0 0,0 0 0 0 0,0-1 1 0 0,1 0-1 0 0,-1 0 0 0 0,1 0 0 0 0,1 0-9 0 0,-4-2 6 0 0,0 0 1 0 0,0 0 0 0 0,1-1-1 0 0,-1 0 1 0 0,0 0 0 0 0,1 0-1 0 0,-1 0 1 0 0,0-1 0 0 0,1 0-1 0 0,-1 0 1 0 0,1 0 0 0 0,-1 0-1 0 0,0-1 1 0 0,1 0 0 0 0,-1 1-1 0 0,2-2-6 0 0,16-5 97 0 0,-14 5 14 0 0,0 0 0 0 0,-1-1 0 0 0,0 0 0 0 0,1-1 0 0 0,0 0-111 0 0,51-29 864 0 0,1 3 0 0 0,30-9-864 0 0,-66 30 33 0 0,1 1-1 0 0,15-1-32 0 0,17-6 15 0 0,-36 10-15 0 0,0 0 0 0 0,0 1 0 0 0,0 2 0 0 0,0 0 0 0 0,4 1 0 0 0,40 2 0 0 0,1 2 0 0 0,-45-2 0 0 0,26-1 0 0 0,-33-1 0 0 0,-1 1 0 0 0,1 1 0 0 0,0 0 0 0 0,2 1 0 0 0,5 1 0 0 0,0-2 0 0 0,1 0 0 0 0,8-1 0 0 0,29 0 0 0 0,0 1 19 0 0,-38-2-4 0 0,-1 2 0 0 0,1 0 0 0 0,19 4-15 0 0,-6 3 10 0 0,17 2 44 0 0,5-1-54 0 0,-22-3 0 0 0,-20-4 0 0 0,-1 0 0 0 0,1-1 0 0 0,-1 0 0 0 0,12-1 0 0 0,57-4 29 0 0,27-2 78 0 0,-81 4-107 0 0,0 2 0 0 0,1 1 0 0 0,-1 2 0 0 0,12 2 0 0 0,40 4 0 0 0,-48-6-2 0 0,1 3 0 0 0,26 7 2 0 0,8 2 64 0 0,-20-5 16 0 0,-15-3 15 0 0,30 2-95 0 0,-50-8 42 0 0,-1-1 1 0 0,1 0 0 0 0,0 0 0 0 0,0-1 0 0 0,0-1 0 0 0,0 0 0 0 0,1-1-43 0 0,135-45 751 0 0,-80 24-645 0 0,-47 18-109 0 0,0 2 0 0 0,0 0 1 0 0,0 1-1 0 0,1 1 0 0 0,-1 1 0 0 0,1 0 0 0 0,4 2 3 0 0,-12 1-711 0 0,-1 1 0 0 0,12 3 711 0 0,-6-1-1078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0:5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117 263 1839 0 0,'0'0'8710'0'0,"2"-2"-8428"0"0,11-13-316 0 0,-11 14-94 0 0,-1 0-414 0 0,7-3 462 0 0,-7 3 152 0 0,2 4-8 0 0,27 28 171 0 0,-29-29 146 0 0,2-1-246 0 0,0 1-43 0 0,0-1 0 0 0,0 0 0 0 0,0 0 0 0 0,0 0-1 0 0,1 0 1 0 0,-1-1 0 0 0,0 1 0 0 0,0-1 0 0 0,0 0 0 0 0,1 0 0 0 0,-1 0 0 0 0,4-1 0 0 0,37-8 1350 0 0,1 1 0 0 0,84-3 0 0 0,49 6-608 0 0,-129 3-905 0 0,98-18 0 0 0,238-65 921 0 0,-162 40-934 0 0,-182 38-65 0 0,54-1 1 0 0,31-5-77 0 0,-115 11 253 0 0,-1-1 0 0 0,1-1 0 0 0,-1 0 0 0 0,0 0 0 0 0,0 0 0 0 0,-1-2 0 0 0,0 1 0 0 0,0-1 0 0 0,14-11 0 0 0,-12 8 26 0 0,-1 4-33 0 0,-8 4 262 0 0,-9 14-431 0 0,3-8 65 0 0,0 0 1 0 0,-1 0-1 0 0,1 0 0 0 0,-1-1 1 0 0,0 0-1 0 0,0 0 1 0 0,0 0-1 0 0,0 0 1 0 0,-1-1-1 0 0,1 0 1 0 0,-1 0-1 0 0,0 0 1 0 0,0-1-1 0 0,0 0 1 0 0,0 0-1 0 0,-1-1 1 0 0,-11 2-1 0 0,3-1 163 0 0,-1-1-1 0 0,0-1 1 0 0,1 0 0 0 0,-1-1-1 0 0,1-1 1 0 0,-19-4 0 0 0,-60-12 273 0 0,78 16-456 0 0,0 1 1 0 0,0 1-1 0 0,0 0 0 0 0,-16 3 1 0 0,-40 9-1091 0 0,-101 31 0 0 0,-122 24 91 0 0,201-49 1108 0 0,-125 17 61 0 0,181-32 143 0 0,1-1 0 0 0,-1-2 0 0 0,-70-8 0 0 0,91 4 56 0 0,0 0 1 0 0,1 0-1 0 0,-26-12 1 0 0,-44-26 1301 0 0,13 5-285 0 0,71 36-1252 0 0,1 0 24 0 0,-1 1-1 0 0,1-1 0 0 0,-1 0 0 0 0,1 1 0 0 0,-1-1 1 0 0,1 1-1 0 0,-1 0 0 0 0,0-1 0 0 0,1 1 1 0 0,-1 0-1 0 0,1 0 0 0 0,-3 0 0 0 0,-7 2 100 0 0,0 4-137 0 0,10-4-29 0 0,-1 0 1 0 0,0 0-1 0 0,0 0 1 0 0,1 0-1 0 0,-1 0 1 0 0,1 0-1 0 0,0 0 1 0 0,0 0-1 0 0,0 0 0 0 0,0 1 1 0 0,0-1-1 0 0,0 0 1 0 0,0 1-1 0 0,1-1 1 0 0,-1 1-1 0 0,1-1 1 0 0,0 1-1 0 0,0-1 1 0 0,0 1-1 0 0,0-1 1 0 0,0 1-1 0 0,0-1 0 0 0,1 1 1 0 0,-1-1-1 0 0,1 1 1 0 0,0-1-1 0 0,1 4 1 0 0,0-1 23 0 0,0-1-1 0 0,0 1 1 0 0,1 0 0 0 0,0-1-1 0 0,0 1 1 0 0,0-1 0 0 0,0 0 0 0 0,1 0-1 0 0,-1 0 1 0 0,1 0 0 0 0,0-1-1 0 0,5 4 1 0 0,2-1 26 0 0,0 0 0 0 0,0-1 0 0 0,0 0-1 0 0,1-1 1 0 0,-1-1 0 0 0,1 0 0 0 0,0 0 0 0 0,0-1 0 0 0,16 1-1 0 0,16-2 353 0 0,54-4 0 0 0,-71 1-188 0 0,31-1 247 0 0,202-7 1071 0 0,-192 10-1498 0 0,124 19-1 0 0,-150-13-170 0 0,1-1 1 0 0,81-2-1 0 0,-101-4 85 0 0,0-1 1 0 0,0-1 0 0 0,-1-2-1 0 0,1 0 1 0 0,-1-1 0 0 0,0-1-1 0 0,21-11 1 0 0,37-23-34 0 0,28-13 93 0 0,3 14 483 0 0,-70 25-401 0 0,-26 11-35 0 0,-3 3-49 0 0,-10 0-74 0 0,-23-3-1200 0 0,4 2 1157 0 0,1 1-1 0 0,0 0 1 0 0,-1 0 0 0 0,1 2-1 0 0,-21 3 1 0 0,-32 0 193 0 0,-14-2 190 0 0,-67-2-122 0 0,-230-50-907 0 0,322 41 745 0 0,0 2 1 0 0,-97 0-1 0 0,113 10 72 0 0,1 2 0 0 0,0 2 1 0 0,-49 15-1 0 0,-116 49 1487 0 0,177-59-1552 0 0,29-12 8 0 0,0 0 0 0 0,-1 0-1 0 0,1 0 1 0 0,0 0 0 0 0,0 0 0 0 0,-1 0 0 0 0,1 0 0 0 0,0 0 0 0 0,-1 0 0 0 0,1 1 0 0 0,0-1-1 0 0,-1 0 1 0 0,1 0 0 0 0,0 0 0 0 0,0 0 0 0 0,-1 1 0 0 0,1-1 0 0 0,0 0 0 0 0,0 0-1 0 0,0 1 1 0 0,-1-1 0 0 0,1 0 0 0 0,0 0 0 0 0,0 1 0 0 0,0-1 0 0 0,0 0 0 0 0,-1 0-1 0 0,1 1 1 0 0,0-1 0 0 0,0 0 0 0 0,0 1 0 0 0,0-1 0 0 0,9 6-138 0 0,-7-6 183 0 0,6 3 7 0 0,0 0-1 0 0,1-1 1 0 0,-1-1 0 0 0,1 1 0 0 0,-1-1-1 0 0,12 0 1 0 0,54-4 285 0 0,-44 1-182 0 0,107-4 41 0 0,94-6-3019 0 0,-199 8 1589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0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1 455 0 0,'0'0'0'0'0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80 2559 0 0,'0'0'4616'0'0,"-2"-1"-4248"0"0,-11-7 288 0 0,12 8-336 0 0,-19-2 984 0 0,18 3-1112 0 0,0-1-1 0 0,0 1 0 0 0,-1-1 1 0 0,1 0-1 0 0,0 0 0 0 0,0 0 1 0 0,-1 0-1 0 0,1 0 0 0 0,0-1 1 0 0,0 1-1 0 0,0 0 0 0 0,0-1 1 0 0,-3-1-1 0 0,4 2 812 0 0,-2 1-690 0 0,0 1-394 0 0,12 9 1551 0 0,2-2-1470 0 0,2-2 0 0 0,2-3 0 0 0,0-1 0 0 0,-6-1 2 0 0,0-1-1 0 0,-1 0 1 0 0,1 0 0 0 0,12-1-1 0 0,-20 0 5 0 0,10-1 59 0 0,28-1 126 0 0,-16 2-87 0 0,-18 1-97 0 0,18-3-4 0 0,3-2-3 0 0,-19 3 0 0 0,39 2 0 0 0,-31-1 0 0 0,7-2 0 0 0,-19 2 0 0 0,19 4 0 0 0,-17-4 1 0 0,26 10 130 0 0,-20-7-96 0 0,-9-2 74 0 0,1 0 6 0 0,9 0-10 0 0,-9-1 193 0 0,0 1-98 0 0,40 12 925 0 0,-40-13-1012 0 0,0 0-1 0 0,49-1 672 0 0,-37 1-712 0 0,11 2-31 0 0,-20 0-17 0 0,-1 1-17 0 0,18 5-7 0 0,-19-4 0 0 0,0 0 0 0 0,23 14 0 0 0,0 2 0 0 0,-22-16-2 0 0,15 8 15 0 0,-14-9 75 0 0,1 0 0 0 0,-1 0 0 0 0,8 1 0 0 0,-4-1-27 0 0,-6-1-49 0 0,19 3 100 0 0,-18-5-96 0 0,19 6 39 0 0,0 4-2 0 0,13 3-53 0 0,-26-8 0 0 0,0 1 0 0 0,-1-2 14 0 0,-7-2 39 0 0,0-1 3 0 0,0 0-1 0 0,0 0 1 0 0,0 0 0 0 0,-1 0 0 0 0,1-1 0 0 0,5 2 0 0 0,4-1-30 0 0,1 0 22 0 0,-1 2-36 0 0,1 0-12 0 0,0 1 0 0 0,1-1 0 0 0,0 1 0 0 0,0 0 0 0 0,0-1 0 0 0,1 3 0 0 0,5 4-6 0 0,-12-5-23 0 0,28 23-10 0 0,-25-21 11 0 0,-1 0-1 0 0,9 3 48 0 0,-17-9 59 0 0,1-1 3 0 0,4 2-51 0 0,-1-1 43 0 0,1 0 0 0 0,-1 0 0 0 0,1 0 0 0 0,-1-1 0 0 0,1 0 0 0 0,-1-1 1 0 0,9-1-1 0 0,75-7 241 0 0,-71 7-314 0 0,0 0 0 0 0,1 2 0 0 0,26 1 0 0 0,-5 2 0 0 0,-23-3 10 0 0,0-2 0 0 0,-1 0 0 0 0,1-1 0 0 0,-1 0 0 0 0,1-2 0 0 0,-1 0 0 0 0,32-14 0 0 0,-27 7 124 0 0,-20 11-126 0 0,1-1 0 0 0,-1 1 0 0 0,1 0 0 0 0,0 0 0 0 0,-1 0 0 0 0,1 0 0 0 0,0 0 0 0 0,3 0 0 0 0,11-3 6 0 0,-4 0-2 0 0,0 1 0 0 0,0 0 0 0 0,0 1 0 0 0,18 0 0 0 0,-1-1-12 0 0,-21 1 0 0 0,27-1 0 0 0,30 2 0 0 0,-30-2 0 0 0,-19 1 11 0 0,9 0 42 0 0,-19 1-43 0 0,14-3 44 0 0,131-21 645 0 0,-137 23-630 0 0,-14 2-68 0 0,23-1 83 0 0,-2 2-41 0 0,-17-2-43 0 0,21 4 0 0 0,18 4 0 0 0,-5-2 0 0 0,-11-2 0 0 0,-2 1 19 0 0,-14-2-4 0 0,-1 0 0 0 0,15 0 0 0 0,10-2 31 0 0,-11 1 60 0 0,38-4 1 0 0,-5-1 209 0 0,-37 3-262 0 0,25 3-1 0 0,4 1-31 0 0,218 13 42 0 0,-218-17-43 0 0,-38 0-8 0 0,1 1 1 0 0,-1-1-1 0 0,23 4 1 0 0,-22 0 14 0 0,3 0 6 0 0,1 0 0 0 0,0-1-1 0 0,-1 0 1 0 0,20-2 0 0 0,-14 0 54 0 0,-12-1-48 0 0,-1 1 0 0 0,1-1 0 0 0,15-4 0 0 0,-3-1 34 0 0,14-7-15 0 0,-6 3-48 0 0,-16 4-11 0 0,2 1 0 0 0,0 2 0 0 0,-1 3 0 0 0,-11 0 0 0 0,-1 0 0 0 0,0 0-1 0 0,0 1 1 0 0,1-1 0 0 0,-1 1 0 0 0,0 0-1 0 0,6 2 1 0 0,-2-1 17 0 0,58 19 152 0 0,-61-20-169 0 0,1 1 0 0 0,-1-1 0 0 0,1 0 0 0 0,-1 0 0 0 0,1 0 0 0 0,8 0 0 0 0,-3-1 0 0 0,-4 1 0 0 0,0-1 0 0 0,0 0 0 0 0,0 0 0 0 0,0-1 0 0 0,0 1 0 0 0,6-2 0 0 0,3-1 0 0 0,2 1 12 0 0,-1-1-1 0 0,24-8 1 0 0,-4 2 17 0 0,36-1-70 0 0,-1 4-1 0 0,100 4 1 0 0,-122 2-47 0 0,-2-2 39 0 0,-1-1-1 0 0,0-3 1 0 0,49-11-1 0 0,-6 0 4 0 0,-23 3 28 0 0,-42 8 7 0 0,0 2-1 0 0,1 0 1 0 0,27 0-1 0 0,97-2 12 0 0,-53 7 19 0 0,105-2 11 0 0,-60-17-83 0 0,-37 2 33 0 0,-66 14 39 0 0,58 5-1 0 0,18-1 46 0 0,-99-3-54 0 0,0 0 0 0 0,-1-2 0 0 0,1 1 0 0 0,-1-2-1 0 0,24-8 1 0 0,112-43 294 0 0,-69 30-304 0 0,-67 19-46 0 0,0 1-1 0 0,1 0 1 0 0,-1 2-1 0 0,1-1 1 0 0,19 0-1 0 0,-29 4 29 0 0,-1 0 0 0 0,1 1-1 0 0,-1 0 1 0 0,1 0 0 0 0,-1 1-1 0 0,0-1 1 0 0,0 1 0 0 0,6 2-1 0 0,1 4-29 0 0,24 15 47 0 0,-29-17 28 0 0,-2-4 4 0 0,0 1 1 0 0,-1 0-1 0 0,1-1 1 0 0,0 0-1 0 0,6 3 1 0 0,1 0 26 0 0,-1 0-36 0 0,-2-1 4 0 0,12 1 1 0 0,-4-2-31 0 0,-13-3-7 0 0,2 0-12 0 0,24 9-10 0 0,-24-7-5 0 0,17 4 11 0 0,17 0-48 0 0,-19-2-69 0 0,-17-4-9 0 0,1 1-1 0 0,-1 0 1 0 0,0-1 0 0 0,1 1-1 0 0,5-1 1 0 0,-8 0 49 0 0,1 0 0 0 0,-1-1 0 0 0,1 1 0 0 0,-1-1 0 0 0,0 1 0 0 0,1-1 0 0 0,-1 1 0 0 0,0-1 0 0 0,0 0 0 0 0,1 0 0 0 0,-1 1 0 0 0,0-1 0 0 0,0 0 0 0 0,0 0 0 0 0,0 0 0 0 0,0 0 0 0 0,1-2 1 0 0,9-15-1372 0 0,0-6-56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2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0 769 1375 0 0,'0'0'9071'0'0,"1"3"-8911"0"0,3 8-7 0 0,-3-9 170 0 0,-1 1-74 0 0,3 9 2907 0 0,-2-10-2756 0 0,0 22 1083 0 0,-1-22-624 0 0,11-11-713 0 0,-7 5-42 0 0,0 0 0 0 0,0 0 0 0 0,0-1 0 0 0,0 0 0 0 0,-1 0 0 0 0,3-5 0 0 0,22-30 352 0 0,17-46-377 0 0,13-29-350 0 0,-38 68 302 0 0,31-80 556 0 0,-41 104-566 0 0,18-32 0 0 0,-15 31-167 0 0,11-26 0 0 0,-18 36 108 0 0,13-21 0 0 0,-13 24 70 0 0,0 0 0 0 0,8-19 0 0 0,-5 11 393 0 0,-9 19-419 0 0,0 0 1 0 0,0 0 0 0 0,0 0-1 0 0,0 0 1 0 0,0 0 0 0 0,0 0-1 0 0,0 0 1 0 0,0 0 0 0 0,0 0 0 0 0,0 0-1 0 0,0 0 1 0 0,0 0 0 0 0,0 0-1 0 0,0 0 1 0 0,0-1 0 0 0,0 1-1 0 0,0 0 1 0 0,0 0 0 0 0,0 0-1 0 0,0 0 1 0 0,1 0 0 0 0,-1 0-1 0 0,0 0 1 0 0,0 0 0 0 0,0 0-1 0 0,0 0 1 0 0,0 0 0 0 0,0 0 0 0 0,0 0-1 0 0,0 0 1 0 0,0 0 0 0 0,0 0-1 0 0,0 0 1 0 0,0 0 0 0 0,0 0-1 0 0,0 0 1 0 0,0 0 0 0 0,1 0-1 0 0,-1 0 1 0 0,0 0 0 0 0,0 0-1 0 0,0 0 1 0 0,0 0 0 0 0,0 0 0 0 0,0 0-1 0 0,0 0 1 0 0,0 0 0 0 0,0 0-1 0 0,0 0 1 0 0,0 0 0 0 0,0 0-1 0 0,0 0 1 0 0,0 0 0 0 0,0 0-1 0 0,0 1 1 0 0,1-1 0 0 0,-1 0-1 0 0,0 0 1 0 0,0 0 0 0 0,0 0-1 0 0,0 0 1 0 0,0 0 0 0 0,0 0 0 0 0,0 0-1 0 0,0 0 1 0 0,-2 13 234 0 0,-3 17-64 0 0,4-15-177 0 0,0 0 0 0 0,0 1 0 0 0,1 0 0 0 0,0-1 0 0 0,0 32 0 0 0,0-40 0 0 0,-5 31 0 0 0,5-35 0 0 0,-3 17 15 0 0,0-4 5 0 0,0-1 0 0 0,2 1 0 0 0,0 0 0 0 0,0 0 0 0 0,2 0 0 0 0,0 0 0 0 0,5 23 0 0 0,-5-27 68 0 0,0-10-9 0 0,-1 1-23 0 0,1 6-34 0 0,0-6 37 0 0,-3 11 213 0 0,0 1-7 0 0,0-3-89 0 0,2-8-102 0 0,0 8-60 0 0,2 0-24 0 0,-1-7-33 0 0,4 9 32 0 0,0-2-1 0 0,2 1-61 0 0,-5-11 9 0 0,1 12 157 0 0,-3-12-19 0 0,0 8-41 0 0,0-8 620 0 0,13-12-544 0 0,-8 5-91 0 0,1-1 0 0 0,0 0-1 0 0,-1 0 1 0 0,0-1-1 0 0,-1 0 1 0 0,0 1-1 0 0,0-1 1 0 0,0-1-1 0 0,0 1 1 0 0,2-11 0 0 0,12-23-1 0 0,6-11 41 0 0,21-43 365 0 0,17-39 56 0 0,-30 42-340 0 0,-26 67-79 0 0,-5 18-21 0 0,0-1-1 0 0,1 0 1 0 0,0 1 0 0 0,6-14-1 0 0,-3 5 31 0 0,-4 14-74 0 0,0-1-1 0 0,1 1 1 0 0,-1 0-1 0 0,0 0 0 0 0,1 0 1 0 0,-1 0-1 0 0,1 0 1 0 0,0 0-1 0 0,-1 1 0 0 0,1-1 1 0 0,0 0-1 0 0,0 1 1 0 0,3-2-1 0 0,0 0-49 0 0,-3 1-9 0 0,-1 1 11 0 0,8-8 31 0 0,-3 1-10 0 0,-4 7 542 0 0,-4 3-452 0 0,-1 5-56 0 0,0-1-1 0 0,1 1 1 0 0,-1-1-1 0 0,2 1 1 0 0,-1 0-1 0 0,0 0 1 0 0,1 0-1 0 0,0 11 0 0 0,1 8-1 0 0,4 27-1 0 0,-1-15 0 0 0,-3-31-7 0 0,1 0 1 0 0,-1 0-1 0 0,0 0 0 0 0,-1-1 1 0 0,1 1-1 0 0,-4 11 0 0 0,1-3-2 0 0,-1 1-7 0 0,-1-1 0 0 0,-6 16 1 0 0,-2 3-6 0 0,-4 31 22 0 0,12-43 0 0 0,-1 1 0 0 0,-12 28 0 0 0,10-30 0 0 0,8-16 0 0 0,-12 27 0 0 0,12-31 2 0 0,0 1 0 0 0,-1-1 0 0 0,1 0 0 0 0,-1 1 0 0 0,1-1 0 0 0,-1 0 0 0 0,1 0 0 0 0,-1 1 0 0 0,0-1 0 0 0,0 0 0 0 0,0 0 0 0 0,1 0 0 0 0,-1 0 0 0 0,-2 1 0 0 0,-2 20 32 0 0,3 8-102 0 0,2-26 47 0 0,0 0 1 0 0,-1-1-1 0 0,1 1 0 0 0,-1-1 0 0 0,1 1 1 0 0,-3 3-1 0 0,3-4 9 0 0,-1-1 1 0 0,1 1-1 0 0,-1 0 0 0 0,1 0 1 0 0,0 0-1 0 0,0-1 1 0 0,0 1-1 0 0,1 0 0 0 0,-1 3 1 0 0,1 0-2 0 0,-3 30-504 0 0,1-31 475 0 0,-1 5 42 0 0,1-8 126 0 0,4-4-76 0 0,3-1-103 0 0,-1 0 0 0 0,1-1 1 0 0,-1 0-1 0 0,0 0 0 0 0,-1 0 0 0 0,1 0 1 0 0,-1-1-1 0 0,5-6 0 0 0,29-48-2735 0 0,-20 29-1849 0 0,4-2-1946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2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200 131 3223 0 0,'0'0'12256'0'0,"1"-2"-11968"0"0,4-3-137 0 0,-1-1-1 0 0,0 0 1 0 0,0 1-1 0 0,-1-1 1 0 0,0-1-1 0 0,4-10 0 0 0,-2 1 44 0 0,-1-1-1 0 0,4-25 1 0 0,-8 40-264 0 0,-2 2-315 0 0,-1 1 356 0 0,1-1 0 0 0,0 1 0 0 0,0 0 0 0 0,-1 0 0 0 0,1-1 0 0 0,0 1 0 0 0,0 1 0 0 0,0-1 0 0 0,0 0 0 0 0,0 0 1 0 0,0 1-1 0 0,0-1 0 0 0,-2 4 0 0 0,-21 24-131 0 0,-33 52 836 0 0,39-56-19 0 0,12-15-644 0 0,0 3-13 0 0,2 0 0 0 0,-3 12 1 0 0,4-11 5 0 0,-1 8 41 0 0,-20 117 467 0 0,24-133-502 0 0,-5 17 3 0 0,4-17 79 0 0,-1 0 0 0 0,0 0 0 0 0,0 0 0 0 0,-7 9 0 0 0,5-7 199 0 0,3-6 35 0 0,1-1-154 0 0,-1 0 1 0 0,1 1-1 0 0,-1-1 1 0 0,1 1-1 0 0,-1 0 1 0 0,1-1-1 0 0,0 1 1 0 0,0 0-1 0 0,-2 2 1 0 0,2-2 482 0 0,1 0-577 0 0,1 8-64 0 0,3 2-16 0 0,4 0 0 0 0,1-2 0 0 0,0-4 22 0 0,-8-5 1 0 0,1-1 0 0 0,0 1 1 0 0,-1-1-1 0 0,1 0 1 0 0,-1 0-1 0 0,1 0 1 0 0,0 0-1 0 0,-1 0 1 0 0,1 0-1 0 0,0 0 0 0 0,-1-1 1 0 0,1 1-1 0 0,-1 0 1 0 0,1-1-1 0 0,2 0 1 0 0,-4 0-21 0 0,2 0 16 0 0,1 0 1 0 0,-1 0-1 0 0,0 0 0 0 0,0 0 0 0 0,0-1 1 0 0,0 0-1 0 0,0 1 0 0 0,0-1 0 0 0,0 0 0 0 0,0 0 1 0 0,-1 0-1 0 0,1 0 0 0 0,1-3 0 0 0,4-4 49 0 0,0 1-56 0 0,-1 0-1 0 0,0-1 0 0 0,-1 0 0 0 0,8-18 1 0 0,8-13-163 0 0,-19 38 61 0 0,-1 2-76 0 0,0-1 161 0 0,0 1 0 0 0,0-1-1 0 0,0 0 1 0 0,-1 0 0 0 0,1 1 0 0 0,0-1-1 0 0,0 0 1 0 0,-1 0 0 0 0,1 0 0 0 0,0 0 0 0 0,-1 0-1 0 0,2-2 1 0 0,8-16 230 0 0,-9 17-249 0 0,3-10 24 0 0,1-12 0 0 0,0-8-15 0 0,-5 30-57 0 0,-1 2 102 0 0,0 0 3 0 0,1 0 0 0 0,-1 0 0 0 0,0 0 0 0 0,0 0 1 0 0,0 1-1 0 0,0-1 0 0 0,0 0 0 0 0,0 0 0 0 0,0 1 1 0 0,0-1-1 0 0,0 1 0 0 0,1-1 0 0 0,-1 0 0 0 0,0 1 1 0 0,-1 0-1 0 0,1 1-20 0 0,-1 0 1 0 0,1 0 0 0 0,0 0 0 0 0,0 0-1 0 0,0 0 1 0 0,0 0 0 0 0,0 0-1 0 0,1 0 1 0 0,-1 0 0 0 0,0 1-1 0 0,1-1 1 0 0,0 0 0 0 0,-1 5-1 0 0,1 0-55 0 0,-1 0 0 0 0,1 0 0 0 0,2 15 0 0 0,2 36-135 0 0,-4-43 94 0 0,0-3-10 0 0,0-10 2 0 0,0-2 43 0 0,0 1 47 0 0,0-1 0 0 0,0 1 0 0 0,0-1 0 0 0,0 0 0 0 0,0 1 0 0 0,1-1 0 0 0,-1 1 0 0 0,0-1 1 0 0,0 0-1 0 0,0 1 0 0 0,0-1 0 0 0,1 0 0 0 0,-1 1 0 0 0,0-1 0 0 0,0 0 0 0 0,1 1 0 0 0,-1-1 1 0 0,0 0-1 0 0,1 0 0 0 0,-1 1 0 0 0,0-1 0 0 0,1 0 0 0 0,-1 0 0 0 0,0 0 0 0 0,1 1 0 0 0,-1-1 1 0 0,15 2-61 0 0,15-7-80 0 0,-15 0-88 0 0,-1-1 0 0 0,0-1 0 0 0,0 0 0 0 0,-1-1 0 0 0,0 0 1 0 0,0-1-1 0 0,0-1 0 0 0,13-13 0 0 0,-2 0-1362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2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94 399 2303 0 0,'-1'3'20'0'0,"0"-1"0"0"0,0 1 0 0 0,0 0 0 0 0,0-1 0 0 0,0 1 0 0 0,-1-1 0 0 0,1 0-1 0 0,-4 4 1 0 0,1-1 1 0 0,-4 5 1830 0 0,0 1-1 0 0,-13 11 0 0 0,20-20-1537 0 0,-2-11-2958 0 0,-3-22 5722 0 0,5 29-2719 0 0,-1-3-721 0 0,4 4 1573 0 0,6 7 5697 0 0,1 0-6893 0 0,-7-5 54 0 0,8 10 192 0 0,-5-4-180 0 0,-4-5 17 0 0,4 13 204 0 0,-5-5 206 0 0,-1 1-1 0 0,-1-1 1 0 0,-4 16-1 0 0,4-18-297 0 0,1-5 227 0 0,-2 7 1476 0 0,0-21-1789 0 0,1 5-49 0 0,-1 0 0 0 0,1 0 0 0 0,-1 0 0 0 0,0 1 0 0 0,-1-1 0 0 0,1 0 0 0 0,-9-8-1 0 0,6 7 7 0 0,0 2-15 0 0,6 5-60 0 0,0 0-1 0 0,-1 0 1 0 0,1 0 0 0 0,0-1 0 0 0,0 1-1 0 0,-1 0 1 0 0,1 0 0 0 0,0 0 0 0 0,0 0 0 0 0,-1-1-1 0 0,1 1 1 0 0,0 0 0 0 0,0 0 0 0 0,0-1 0 0 0,-1 1-1 0 0,1 0 1 0 0,0 0 0 0 0,0-1 0 0 0,0 1 0 0 0,0 0-1 0 0,0-1 1 0 0,0 1 0 0 0,0 0 0 0 0,-1-1-1 0 0,0-8 7 0 0,3 4-31 0 0,1-1 1 0 0,-1 1-1 0 0,1 0 0 0 0,0 1 0 0 0,1-1 1 0 0,-1 0-1 0 0,1 1 0 0 0,0 0 0 0 0,5-5 0 0 0,-6 5 3 0 0,37-38-36 0 0,-2-1-1 0 0,58-87 0 0 0,-67 87 75 0 0,10-17 37 0 0,-22 30 17 0 0,15-25 699 0 0,-33 58-766 0 0,0 0 0 0 0,0 1 0 0 0,1-1 0 0 0,-1 1 0 0 0,1-1 0 0 0,0 1 0 0 0,0 4-1 0 0,0 3-41 0 0,2 93-437 0 0,0-35-192 0 0,-2-66 431 0 0,-4-20-8023 0 0,0-2 2111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2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31 1375 0 0,'0'0'11271'0'0,"-2"2"-11856"0"0,0 0 442 0 0,0 0 1 0 0,1 0-1 0 0,-1 0 1 0 0,0 0-1 0 0,1 0 1 0 0,-2 4-1 0 0,2-4-373 0 0,-1-1-560 0 0,0 0 890 0 0,-12 17-796 0 0,1 7 6132 0 0,15-26-5291 0 0,0 1 144 0 0,0 0 0 0 0,-1 0 0 0 0,1-1 0 0 0,0 1 1 0 0,0-1-1 0 0,-1 0 0 0 0,1 0 0 0 0,-1 1 0 0 0,6-4 1664 0 0,-3-1-1358 0 0,4-1 317 0 0,-6 2-575 0 0,10-19 205 0 0,-12 21-242 0 0,1 1 0 0 0,-1-1 0 0 0,0 1 1 0 0,0-1-1 0 0,0 1 0 0 0,0-1 1 0 0,0 1-1 0 0,0-1 0 0 0,0 1 0 0 0,-1-1 1 0 0,1 1-1 0 0,0-1 0 0 0,-1 1 1 0 0,1 0-1 0 0,-2-2 0 0 0,2 1-25 0 0,-7-13 65 0 0,5 13-53 0 0,0 1 8 0 0,0-1 50 0 0,1 2 15 0 0,-6-3-42 0 0,5 3 46 0 0,-1 0 4 0 0,-8 0-15 0 0,0 0-43 0 0,-18 5 100 0 0,16-5-56 0 0,-12-3 135 0 0,23 2 15 0 0,1 1-89 0 0,-1 0 0 0 0,0 0-1 0 0,0 0 1 0 0,0 1 0 0 0,1-1 0 0 0,-1 0-1 0 0,0 1 1 0 0,1-1 0 0 0,-1 1 0 0 0,-2 0-1 0 0,2 0-240 0 0,-1 1 206 0 0,-5 5-76 0 0,0 3-31 0 0,3-4-24 0 0,1 0-1 0 0,1 0 1 0 0,-1 0 0 0 0,1 0-1 0 0,0 0 1 0 0,1 1 0 0 0,0 0 0 0 0,-2 8-1 0 0,-1 2-34 0 0,-19 85-124 0 0,-8 30-51 0 0,28-120 267 0 0,3-10 1767 0 0,15-4-1543 0 0,-5-1-218 0 0,0 0-1 0 0,0-1 1 0 0,0 0-1 0 0,-1 0 1 0 0,0-1 0 0 0,0 0-1 0 0,0 0 1 0 0,0-1 0 0 0,-1 0-1 0 0,0 0 1 0 0,0-1 0 0 0,8-10-1 0 0,0-3-131 0 0,-2-1 0 0 0,0 0 0 0 0,11-25 0 0 0,-7 12 74 0 0,-15 30 32 0 0,-2 2 0 0 0,1 1 0 0 0,-1-1 0 0 0,1 1 0 0 0,-1-1 0 0 0,1 1 0 0 0,0-1 0 0 0,-1 1 0 0 0,1 0 0 0 0,0 0 0 0 0,0-1 0 0 0,0 1 0 0 0,1-1 0 0 0,14-15 11 0 0,-12 15 32 0 0,5-2-47 0 0,-7 3 1553 0 0,-2 3-1478 0 0,0 0 9 0 0,-15 14 136 0 0,13-14-216 0 0,1-1 1 0 0,-1 1-1 0 0,1 0 1 0 0,0 0-1 0 0,-1-1 1 0 0,1 1-1 0 0,0 0 1 0 0,0 0-1 0 0,1 0 1 0 0,-1 0-1 0 0,0 0 1 0 0,1 0-1 0 0,-1 1 1 0 0,0 2-1 0 0,1 0-10 0 0,-2 2-50 0 0,-2 15-40 0 0,2 1-1 0 0,-32 221-3 0 0,23-175 55 0 0,-2 89 1 0 0,11 70-282 0 0,1-20-58 0 0,-6-140 306 0 0,3-45 123 0 0,1 30 0 0 0,2-50-35 0 0,1 0-1 0 0,0 0 1 0 0,0 0 0 0 0,0 0-1 0 0,0 0 1 0 0,1 0 0 0 0,-1 0 0 0 0,1 0-1 0 0,0 0 1 0 0,2 5 0 0 0,0 1-4 0 0,-2-5-9 0 0,1 1 0 0 0,-1-1 0 0 0,1 1 0 0 0,0-1 0 0 0,0 1 0 0 0,0-1-1 0 0,5 8 1 0 0,-2-5-42 0 0,-3-5-125 0 0,-1 3-1096 0 0,-1-5 1254 0 0,0 1-1 0 0,0-1 0 0 0,1 0 1 0 0,-1 1-1 0 0,0-1 1 0 0,0 0-1 0 0,0 1 1 0 0,0-1-1 0 0,0 1 1 0 0,0-1-1 0 0,0 0 1 0 0,0 1-1 0 0,0-1 0 0 0,0 1 1 0 0,0-1-1 0 0,0 0 1 0 0,0 1-1 0 0,0-1 1 0 0,-1 1-1 0 0,1-1 1 0 0,0 0-1 0 0,0 1 1 0 0,-2 2 73 0 0,0 0 0 0 0,0 0 0 0 0,0 0 0 0 0,0-1 0 0 0,0 1 0 0 0,-1-1 1 0 0,1 1-1 0 0,-1-1 0 0 0,0 0 0 0 0,1 0 0 0 0,-1 0 0 0 0,0 0 0 0 0,0-1 1 0 0,0 1-1 0 0,-1-1 0 0 0,1 0 0 0 0,0 1 0 0 0,0-2 0 0 0,-1 1 0 0 0,1 0 1 0 0,0-1-1 0 0,-1 1 0 0 0,1-1 0 0 0,-1 0 0 0 0,1 0 0 0 0,-1 0 0 0 0,-5-2 1 0 0,7 2 31 0 0,-13-5 59 0 0,1 0-135 0 0,12 5-19 0 0,-1-1 1 0 0,1 0-1 0 0,0 0 0 0 0,0 0 1 0 0,-1 0-1 0 0,1 0 0 0 0,0 0 0 0 0,0 0 1 0 0,0-1-1 0 0,-2-1 0 0 0,-13-12-3 0 0,6 8 9 0 0,4 1-16 0 0,5 5-78 0 0,2-3-1420 0 0,0 0 1442 0 0,0 0 0 0 0,0 0-1 0 0,1 0 1 0 0,-1 1 0 0 0,1-1 0 0 0,0 0 0 0 0,2-6-1 0 0,2-6-30 0 0,3-35 793 0 0,2-83 1 0 0,-8 109-367 0 0,-1-12 4 0 0,-1 15-271 0 0,1 0 1 0 0,1-1-1 0 0,1 1 0 0 0,1 0 1 0 0,7-22-1 0 0,-10 41-403 0 0,-1 3 302 0 0,0 0 1 0 0,0 0-1 0 0,0-1 1 0 0,0 1-1 0 0,1 0 1 0 0,-1 0 0 0 0,0-1-1 0 0,0 1 1 0 0,0 0-1 0 0,0 0 1 0 0,1 0-1 0 0,-1-1 1 0 0,0 1-1 0 0,0 0 1 0 0,0 0 0 0 0,1 0-1 0 0,-1 0 1 0 0,0 0-1 0 0,0-1 1 0 0,0 1-1 0 0,1 0 1 0 0,-1 0 0 0 0,0 0-1 0 0,0 0 1 0 0,1 0-1 0 0,-1 0 1 0 0,5-2-1747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0,'0'0'1016'0'0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 1839 0 0,'0'0'9119'0'0,"-3"1"-10655"0"0,-9 0 6321 0 0,-8-5 820 0 0,14 2-5935 0 0,4 1 461 0 0,-13 6 77 0 0,5-5-203 0 0,8 0-69 0 0,0 2-3 0 0,-2 2 55 0 0,0 0 0 0 0,0 0-1 0 0,1 1 1 0 0,0-1 0 0 0,0 1 0 0 0,0 0 0 0 0,0 0-1 0 0,1 0 1 0 0,0 0 0 0 0,0 0 0 0 0,-2 7-1 0 0,-2 12-76 0 0,-4 31 0 0 0,5-23 62 0 0,4-23 25 0 0,-1 4-23 0 0,0 0 1 0 0,1 0-1 0 0,0 20 0 0 0,1-31-76 0 0,1-4-1310 0 0,3-25-941 0 0,-3 9 981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23039 0 0,'0'0'528'0'0,"0"0"69"0"0,0 0 38 0 0,0 0-80 0 0,0 0-291 0 0,0 0 128 0 0,0 0 96 0 0,0 0 21 0 0,0 0-134 0 0,4 1-577 0 0,1-1-123 0 0,2 1 207 0 0,0-1-8070 0 0,-7 0 5630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13103 0 0,'-2'2'598'0'0,"-25"18"220"0"0,-2 5 274 0 0,27-23-21 0 0,5-13-3912 0 0,-2 9 1687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36 502 4607 0 0,'0'0'646'0'0,"-1"2"252"0"0,-6 27 3020 0 0,-3 11-2740 0 0,10-38-727 0 0,-1 0 246 0 0,0-2-516 0 0,1 1 1 0 0,0-1-1 0 0,0 0 0 0 0,0 1 0 0 0,0-1 0 0 0,-1 0 0 0 0,1 0 1 0 0,0 1-1 0 0,0-1 0 0 0,-1 0 0 0 0,1 0 0 0 0,0 1 0 0 0,0-1 0 0 0,-1 0 1 0 0,1 0-1 0 0,0 0 0 0 0,0 0 0 0 0,-1 1 0 0 0,1-1 0 0 0,0 0 1 0 0,-1 0-1 0 0,1 0 0 0 0,0 0 0 0 0,-1 0 0 0 0,1 0 0 0 0,0 0 1 0 0,-1 0-1 0 0,1 0 0 0 0,0 0 0 0 0,-1 0 0 0 0,1 0 0 0 0,-1 0 0 0 0,-4-6 3374 0 0,3-2-4862 0 0,2 3 1342 0 0,0 0 1 0 0,0 0 0 0 0,1 0 0 0 0,-1 0 0 0 0,1 1 0 0 0,0-1 0 0 0,0 0 0 0 0,0 0 0 0 0,4-6 0 0 0,21-42-32 0 0,-17 37 3 0 0,10-21-10 0 0,66-117-146 0 0,-65 122 3 0 0,1 0 0 0 0,27-29 0 0 0,-33 44-28 0 0,1 1 1 0 0,0 1 0 0 0,1 1 0 0 0,34-23 0 0 0,-41 31 26 0 0,0 1 0 0 0,1 1-1 0 0,15-5 1 0 0,-15 6 16 0 0,-9 2 103 0 0,0 1 0 0 0,0 0 0 0 0,0 0 0 0 0,0 0 0 0 0,0 0 0 0 0,0 0 0 0 0,0 0 0 0 0,0 1 0 0 0,0-1 0 0 0,0 0 0 0 0,0 1 0 0 0,-1 0 0 0 0,1-1 0 0 0,0 1 0 0 0,0 0 0 0 0,2 1 0 0 0,8 8 14 0 0,-9-7 68 0 0,0 1 1 0 0,0 0 0 0 0,0 0 0 0 0,-1 1 0 0 0,0-1 0 0 0,0 0 0 0 0,0 1 0 0 0,0-1 0 0 0,0 1 0 0 0,-1 0 0 0 0,0-1 0 0 0,0 1 0 0 0,-1 0 0 0 0,1 0 0 0 0,-1 0 0 0 0,0 4-1 0 0,-1 12 127 0 0,-1 0 0 0 0,-6 28 0 0 0,5-32-135 0 0,-3 15 52 0 0,4-16-76 0 0,0-1 0 0 0,-2 0 0 0 0,1 0 0 0 0,-9 20 0 0 0,-6 8 346 0 0,17-40-244 0 0,1-3-99 0 0,-1 0 0 0 0,1 1 0 0 0,0-1-1 0 0,-1 1 1 0 0,1-1 0 0 0,-1 1 0 0 0,1-1 0 0 0,0 1 0 0 0,0-1-1 0 0,-1 1 1 0 0,1 0 0 0 0,0-1 0 0 0,0 1 0 0 0,0-1 0 0 0,-1 1-1 0 0,1 0 1 0 0,0-1 0 0 0,0 1 0 0 0,0-1 0 0 0,0 1-1 0 0,0 1 1 0 0,0 9 9 0 0,0-9-147 0 0,2 0-619 0 0,0-1 606 0 0,0 0 0 0 0,0 0-1 0 0,0 1 1 0 0,0-1 0 0 0,0 1-1 0 0,-1 0 1 0 0,4 2 0 0 0,0 2-1057 0 0,4 6-183 0 0,-7-9 844 0 0,0 0 0 0 0,1 0 0 0 0,-1 0 0 0 0,1 0-1 0 0,-1-1 1 0 0,1 1 0 0 0,4 3 0 0 0,7 3-1257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4143 0 0,'0'0'8968'0'0,"-2"0"-8572"0"0,-27 10 1320 0 0,27-9-1541 0 0,-10 6 89 0 0,8-4-247 0 0,0 0 0 0 0,1 0 1 0 0,-1 0-1 0 0,1 0 0 0 0,0 1 0 0 0,-1 0 1 0 0,2-1-1 0 0,-1 1 0 0 0,0 0 1 0 0,1 1-1 0 0,0-1 0 0 0,0 0 0 0 0,-2 5 1 0 0,-2 9-89 0 0,1 0 1 0 0,-2 19-1 0 0,1-10 21 0 0,-26 163-83 0 0,19-99 95 0 0,13-79 1432 0 0,9-20 222 0 0,2-6-1297 0 0,-1 0 0 0 0,-1 0 1 0 0,0 0-1 0 0,-1-1 1 0 0,8-21-1 0 0,2-4 131 0 0,3-5-110 0 0,-11 23-303 0 0,21-36 1 0 0,-30 56-119 0 0,1 4-1961 0 0,2-1 2004 0 0,0 2 16 0 0,8 17-176 0 0,-11-17 2011 0 0,-1-7-1807 0 0,0-1 0 0 0,0 2 0 0 0,-1-1 1 0 0,0 0-1 0 0,0 0 0 0 0,0 0 0 0 0,0 0 0 0 0,-1 0 0 0 0,0 1 1 0 0,1-1-1 0 0,-1 1 0 0 0,0-1 0 0 0,-1 1 0 0 0,1 0 0 0 0,-6-6 1 0 0,7 7-97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320 447 11631 0 0,'-1'2'531'0'0,"-16"75"5658"0"0,17-80-5749 0 0,-7-101 811 0 0,2 17-1038 0 0,0 30-197 0 0,-24-166-400 0 0,22 194 639 0 0,5 25-230 0 0,1 3 135 0 0,0-1-80 0 0,-9-11 11 0 0,9 12-88 0 0,1 1-1 0 0,-1 0 1 0 0,1 0 0 0 0,-1-1-1 0 0,0 1 1 0 0,1 0 0 0 0,-1 0-1 0 0,1 0 1 0 0,-1 0 0 0 0,0 0 0 0 0,1 0-1 0 0,-1 0 1 0 0,1 0 0 0 0,-1 0-1 0 0,0 0 1 0 0,1 0 0 0 0,-1 0-1 0 0,0 1 1 0 0,0-1-1 0 0,-10 3-16 0 0,8-2-4 0 0,1 1 1 0 0,-1 0 0 0 0,1 0 0 0 0,0 0 0 0 0,0 0 0 0 0,-1 0 0 0 0,1 1 0 0 0,1-1 0 0 0,-1 1 0 0 0,0-1 0 0 0,1 1 0 0 0,-3 4 0 0 0,0 4-43 0 0,-7 23 0 0 0,6-16-8 0 0,-5 20 63 0 0,-6 45 0 0 0,-1 4-170 0 0,2-8-308 0 0,-9 159-1 0 0,18-57 840 0 0,9-85-315 0 0,-1-69-29 0 0,-1 0 0 0 0,-4 41-1 0 0,0-50-35 0 0,1 23-48 0 0,0-19-274 0 0,-2-1-1 0 0,-6 25 1 0 0,-2 11-425 0 0,-14 47-1504 0 0,9-37 568 0 0,16-64 1503 0 0,4-5 28 0 0,5-4 149 0 0,0 0-1 0 0,-1-1 0 0 0,0 1 0 0 0,0-2 1 0 0,-1 1-1 0 0,0-1 0 0 0,0 0 0 0 0,-1 0 0 0 0,0 0 1 0 0,5-12-1 0 0,9-23-639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1375 0 0,'0'0'6491'0'0,"3"-2"-5531"0"0,29-19 5404 0 0,-31 20-5489 0 0,2 0-331 0 0,21-6 237 0 0,-22 6-228 0 0,0 1-499 0 0,25-3-44 0 0,-17 2-14 0 0,34 2-88 0 0,18 8 262 0 0,-48-6 41 0 0,0-1 1 0 0,-1 0-1 0 0,1-1 0 0 0,0 0 0 0 0,23-3 1 0 0,-10-2 17 0 0,-13 0-205 0 0,-4 0 4 0 0,-9 4-65 0 0,0-1 1 0 0,-1 1-1 0 0,1-1 0 0 0,0 1 1 0 0,0-1-1 0 0,0 0 1 0 0,-1 0-1 0 0,1 1 0 0 0,0-1 1 0 0,-1 0-1 0 0,2-1 1 0 0,-2 1-26 0 0,1 0 0 0 0,-1 1 1 0 0,1-1-1 0 0,-1 0 0 0 0,1 1 1 0 0,0-1-1 0 0,-1 1 0 0 0,1-1 1 0 0,0 0-1 0 0,0 1 0 0 0,-1 0 1 0 0,1-1-1 0 0,1 0 0 0 0,-2 1 50 0 0,4-1-465 0 0,1-1-1 0 0,-1 0 1 0 0,0-1-1 0 0,0 1 1 0 0,0 0-1 0 0,0-1 1 0 0,-1 0-1 0 0,1 0 1 0 0,4-6 0 0 0,0-1-609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1065 1 6911 0 0,'0'0'10399'0'0,"-1"2"-10286"0"0,1 2-84 0 0,-1-1 0 0 0,0 0 0 0 0,0 1 0 0 0,0-1-1 0 0,-1 0 1 0 0,1 0 0 0 0,-1 0 0 0 0,1 0 0 0 0,-4 4 0 0 0,-22 24 19 0 0,8-10-49 0 0,-8 9 47 0 0,-1-2 0 0 0,-1 0 0 0 0,-1-2 0 0 0,-2-1 0 0 0,0-2 0 0 0,-2-1 0 0 0,-66 32 0 0 0,62-38 139 0 0,-1-3 0 0 0,-1-1 0 0 0,0-1-1 0 0,-51 5 1 0 0,71-14 22 0 0,0 0 1 0 0,0-1-1 0 0,-28-3 0 0 0,-59-13 624 0 0,60 4-608 0 0,-15-2-291 0 0,56 12-17 0 0,0 0-1 0 0,0 1 0 0 0,0 0 1 0 0,0 0-1 0 0,0 1 1 0 0,0-1-1 0 0,-11 4 1 0 0,13-2 2 0 0,0 0 1 0 0,0 0 0 0 0,0 0-1 0 0,1 0 1 0 0,-1 1 0 0 0,1 0-1 0 0,-1-1 1 0 0,1 1 0 0 0,0 0-1 0 0,0 1 1 0 0,1-1-1 0 0,-1 0 1 0 0,0 1 0 0 0,1 0-1 0 0,0 0 1 0 0,0-1 0 0 0,-2 8-1 0 0,3-10 75 0 0,1 0 0 0 0,0-1-1 0 0,-1 1 1 0 0,1 0 0 0 0,0-1 0 0 0,0 1-1 0 0,0 0 1 0 0,0 0 0 0 0,0-1 0 0 0,-1 1-1 0 0,1 0 1 0 0,1 0 0 0 0,-1-1 0 0 0,0 3-1 0 0,1 3-1 0 0,0-5 60 0 0,0 1 1 0 0,0 0-1 0 0,1-1 1 0 0,-1 1-1 0 0,0-1 1 0 0,1 0-1 0 0,0 1 1 0 0,-1-1 0 0 0,1 0-1 0 0,0 0 1 0 0,-1 0-1 0 0,4 1 1 0 0,-1 0 63 0 0,0 0 0 0 0,0-1-1 0 0,0 1 1 0 0,0-1 0 0 0,0 0 0 0 0,0 0 0 0 0,0-1-1 0 0,0 1 1 0 0,1-1 0 0 0,-1 0 0 0 0,0 0 0 0 0,8-1 0 0 0,0-1 114 0 0,-1-1 0 0 0,1 0 1 0 0,12-6-1 0 0,-12 6-154 0 0,0 0-74 0 0,-7 3-74 0 0,-2 1 63 0 0,0-1-1 0 0,1 1 0 0 0,-1-1 1 0 0,0 1-1 0 0,0 0 0 0 0,0 0 1 0 0,0 1-1 0 0,0-1 1 0 0,0 1-1 0 0,0-1 0 0 0,0 1 1 0 0,-1 0-1 0 0,1 0 0 0 0,-1 0 1 0 0,1 0-1 0 0,-1 1 1 0 0,0-1-1 0 0,0 0 0 0 0,0 1 1 0 0,0 0-1 0 0,2 4 0 0 0,-3-6 12 0 0,42 72-402 0 0,-35-59-85 0 0,10 22 0 0 0,-17-34 333 0 0,10 41-129 0 0,-12-20 281 0 0,0 1 0 0 0,-1-1 0 0 0,-1-1-1 0 0,-7 25 1 0 0,0 5-19 0 0,-31 165-761 0 0,29-168 978 0 0,-2 0 0 0 0,-28 62 1 0 0,37-98-659 0 0,4-11 2022 0 0,3-2-2028 0 0,0-1 431 0 0,2 1 21 0 0,11 6-231 0 0,44 23 1079 0 0,-43-24-651 0 0,1-1 0 0 0,0 0 0 0 0,-1-1 0 0 0,35 1 0 0 0,14 3 62 0 0,-9 0-258 0 0,0-3 0 0 0,1-3 0 0 0,-1-1 0 0 0,85-13 1 0 0,-139 12-168 0 0,4 2-364 0 0,-1-1 192 0 0,1 0 1 0 0,-1 1 0 0 0,7 2-1 0 0,3 2-6226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53 245 919 0 0,'-7'-11'424'0'0,"6"8"-361"0"0,0 0-13 0 0,-19-13 195 0 0,-4 5 18533 0 0,33 13-18655 0 0,0 0-1 0 0,0-1 0 0 0,0 0 1 0 0,0 0-1 0 0,0-1 0 0 0,0 0 1 0 0,0-1-1 0 0,0 0 0 0 0,0 0 1 0 0,0-1-1 0 0,12-4 0 0 0,71-16-209 0 0,-78 20-15 0 0,1 0 0 0 0,0 1 1 0 0,0 0-1 0 0,18 3 0 0 0,-24-1-97 0 0,0 1-1 0 0,18 5 1 0 0,-25-6 45 0 0,0-1-7 0 0,0 1 117 0 0,-1-1 0 0 0,1 1 0 0 0,0-1 1 0 0,-1 0-1 0 0,1 0 0 0 0,-1 0 0 0 0,1 0 0 0 0,0 0 0 0 0,-1 0 1 0 0,1 0-1 0 0,-1 0 0 0 0,1 0 0 0 0,0-1 0 0 0,-1 1 0 0 0,1-1 1 0 0,-1 1-1 0 0,4-3 0 0 0,-3 2 2 0 0,0-1 1 0 0,0 0-1 0 0,0 0 1 0 0,0 0-1 0 0,0 0 0 0 0,0-1 1 0 0,0 1-1 0 0,-1-1 0 0 0,1 1 1 0 0,1-3-1 0 0,5-15-367 0 0,0 0 0 0 0,0-1 1 0 0,5-31-1 0 0,-2 13-2314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1375 0 0,'0'0'14372'0'0,"2"3"-13841"0"0,6 8-311 0 0,0 0-1 0 0,1 0 1 0 0,0 0 0 0 0,1-1 0 0 0,21 17 0 0 0,-28-25-223 0 0,-1-1 0 0 0,0 1 1 0 0,0 0-1 0 0,0 0 1 0 0,1 0-1 0 0,-2 0 0 0 0,1 1 1 0 0,0-1-1 0 0,0 0 1 0 0,-1 1-1 0 0,2 2 1 0 0,0 1-46 0 0,-1-3 65 0 0,-1-1 0 0 0,0 1 0 0 0,1-1 0 0 0,-1 1 0 0 0,0 0 0 0 0,0 0 0 0 0,-1 0 0 0 0,1 0 0 0 0,0 0 0 0 0,-1 0 0 0 0,0 0 0 0 0,0 0 0 0 0,0 0 0 0 0,0 0 0 0 0,0 0 0 0 0,0 0 0 0 0,-1-1 0 0 0,0 1 0 0 0,1 0 0 0 0,-1 0 0 0 0,0 0 0 0 0,0 0 0 0 0,-3 3 0 0 0,3-4 371 0 0,-4 22 1709 0 0,5-21-2202 0 0,0-18-448 0 0,-14-154 1612 0 0,6 100-1040 0 0,2 28-41 0 0,5 39-88 0 0,3 0-284 0 0,8-8 375 0 0,0 1 1 0 0,1 1 0 0 0,-1 0 0 0 0,2 1 0 0 0,-1 0 0 0 0,19-8-1 0 0,29-18 219 0 0,-40 20-148 0 0,-1 0 1 0 0,0-1 0 0 0,-1-1 0 0 0,-1-1 0 0 0,0 0 0 0 0,-1-1-1 0 0,23-35 1 0 0,-31 41-41 0 0,-6 9 115 0 0,13 8 17 0 0,-11-4-156 0 0,1 1 0 0 0,-1-1 0 0 0,0 1 0 0 0,0 0 0 0 0,0 0 0 0 0,0 0 0 0 0,0 0 0 0 0,-1 1 0 0 0,0-1 0 0 0,1 1 0 0 0,-1 0 0 0 0,0-1 0 0 0,1 6 0 0 0,2 4-448 0 0,0 0 0 0 0,3 18 0 0 0,-7-28-132 0 0,0 10-632 0 0,0-10 601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14 150 3223 0 0,'0'3'240'0'0,"-1"25"1418"0"0,-6 21 6693 0 0,3-22-5733 0 0,4-20-2580 0 0,0 0 0 0 0,0 0-1 0 0,1 0 1 0 0,0-1 0 0 0,0 1 0 0 0,1 0 0 0 0,3 9 0 0 0,1 5-32 0 0,29 100 673 0 0,-34-118-606 0 0,0-1 1 0 0,0-2-154 0 0,-1 0 104 0 0,0 1 0 0 0,1-1-1 0 0,-1 0 1 0 0,0 0 0 0 0,0 0 0 0 0,1 0-1 0 0,-1 1 1 0 0,0-1 0 0 0,0 0 0 0 0,0 0-1 0 0,1 1 1 0 0,-1-1 0 0 0,0 0-1 0 0,0 0 1 0 0,0 1 0 0 0,0-1 0 0 0,0 0-1 0 0,1 1 1 0 0,-1-1 0 0 0,0 0 0 0 0,0 0-1 0 0,0 1 1 0 0,0-1 0 0 0,0 0 0 0 0,0 1-1 0 0,0-1 1 0 0,0 0 0 0 0,0 1-1 0 0,0-1 1 0 0,0 0 0 0 0,0 0 0 0 0,0 1-1 0 0,-1-1 1 0 0,1 0 0 0 0,0 1 0 0 0,0-1-1 0 0,0 0 1 0 0,0 0 0 0 0,0 1-1 0 0,-1-1 1 0 0,1 0 0 0 0,0 0 0 0 0,0 1-1 0 0,0-1 1 0 0,-1 0 0 0 0,1 0 0 0 0,0 0-1 0 0,0 1 1 0 0,-1-1 0 0 0,1 0-1 0 0,-1 0 1 0 0,0 1 51 0 0,-13 3 685 0 0,6-4-389 0 0,7 0 378 0 0,-1-1-456 0 0,-5-3-33 0 0,5 3-4 0 0,1 0-233 0 0,-1-1 1 0 0,1 1-1 0 0,0-1 0 0 0,0 0 1 0 0,0 0-1 0 0,0 1 0 0 0,1-1 0 0 0,-1 0 1 0 0,0 0-1 0 0,0-3 0 0 0,-1-4-17 0 0,0 0 1 0 0,0-1-1 0 0,1 1 0 0 0,0-1 0 0 0,1 0 0 0 0,1-12 0 0 0,-1 14 29 0 0,1 2-2 0 0,0 0 0 0 0,0 0 0 0 0,1 0 0 0 0,-1 0 0 0 0,1 0 0 0 0,1 0 0 0 0,-1 1 0 0 0,5-7 0 0 0,30-43 281 0 0,-24 36-267 0 0,39-45 261 0 0,-25 33-455 0 0,-24 27 133 0 0,0 0 0 0 0,1 1 0 0 0,-1-1 0 0 0,1 1 0 0 0,0 0 0 0 0,0 0 0 0 0,0 0 0 0 0,1 1-1 0 0,-1-1 1 0 0,1 1 0 0 0,8-3 0 0 0,-4 3 36 0 0,0 0 1 0 0,1 1-1 0 0,-1 0 1 0 0,12 0-1 0 0,-4 0-119 0 0,28 0 82 0 0,-41 0 13 0 0,1 1 5 0 0,15 6-68 0 0,3 4-199 0 0,-21-10 160 0 0,-1-2-1880 0 0,1-3 1803 0 0,-1 0 0 0 0,0 0 0 0 0,0 0-1 0 0,0 0 1 0 0,0 0 0 0 0,-1-10 0 0 0,2-15-1068 0 0,0 14-454 0 0,0 0-397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41 2303 0 0,'25'-5'75'0'0,"0"-1"0"0"0,0-1-1 0 0,22-10-74 0 0,-35 12 440 0 0,-10 4 1844 0 0,-2 1 794 0 0,0 0 155 0 0,0 0-338 0 0,0 0-1538 0 0,0 0-674 0 0,0 0-137 0 0,-1 2-62 0 0,-1 2-397 0 0,-1 0-1 0 0,0 0 1 0 0,0 0-1 0 0,0-1 1 0 0,0 1-1 0 0,-1-1 1 0 0,1 0-1 0 0,-1 0 1 0 0,0 0 0 0 0,0 0-1 0 0,-4 1-86 0 0,-11 6 166 0 0,0 0 0 0 0,-4-1-166 0 0,-2 2 91 0 0,-13 6 1 0 0,-58 27 57 0 0,-61 40-149 0 0,156-83-1 0 0,-45 26-73 0 0,1 3 1 0 0,-21 19 73 0 0,19-14-12 0 0,37-29 12 0 0,1 0 0 0 0,-1 2 0 0 0,1-1 0 0 0,0 1 0 0 0,1 0 0 0 0,0 1 0 0 0,0 0 0 0 0,-6 9 0 0 0,8-4 0 0 0,5-11 15 0 0,1 0-1 0 0,-1 0 1 0 0,1 1 0 0 0,0-1-1 0 0,0 0 1 0 0,1 0-1 0 0,-1 0 1 0 0,0 1 0 0 0,1-1-1 0 0,0 0 1 0 0,0 0-1 0 0,0 0 1 0 0,0 0 0 0 0,0 0-1 0 0,1 0 1 0 0,-1-1-1 0 0,1 1 1 0 0,0 0 0 0 0,0-1-1 0 0,0 1 1 0 0,0-1-1 0 0,0 1 1 0 0,1-1-1 0 0,-1 0 1 0 0,1 0-15 0 0,3 3 16 0 0,0 0 0 0 0,0-1-1 0 0,0 0 1 0 0,1 0 0 0 0,-1 0 0 0 0,1-1 0 0 0,0 0-1 0 0,0 0 1 0 0,0-1 0 0 0,4 1-16 0 0,3-1-264 0 0,0 0 0 0 0,0-1 0 0 0,0 0 0 0 0,0-1 0 0 0,0-1 0 0 0,1 0 264 0 0,10-3-1871 0 0,0 0 0 0 0,-1-1 1 0 0,1-2 1870 0 0,16-5-2143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5983 0 0,'0'0'7431'0'0,"0"3"-8982"0"0,-3 12 1841 0 0,-1 1 0 0 0,0 0 0 0 0,-8 15 0 0 0,-5 19 1176 0 0,14-42-1336 0 0,0 0 1 0 0,0-1 0 0 0,-1 1-1 0 0,0-1 1 0 0,-6 8-1 0 0,4-7-136 0 0,1-1 0 0 0,1 1 0 0 0,0 0 0 0 0,-5 13 0 0 0,-7 37 941 0 0,3 1 0 0 0,-6 67 0 0 0,18-124-767 0 0,1 10 24 0 0,0-9 166 0 0,8 7 214 0 0,-4-5-344 0 0,0 0 0 0 0,0-1 0 0 0,1 1 0 0 0,-1-1 0 0 0,1 0 0 0 0,0-1 0 0 0,0 1 0 0 0,9 3 1 0 0,1 0 274 0 0,26 9 0 0 0,-31-12-385 0 0,-7-4-112 0 0,23 4 73 0 0,6 0-63 0 0,-17-3-28 0 0,-3 0-47 0 0,-8-2 5 0 0,8-2 43 0 0,7-6 11 0 0,-15 6 0 0 0,0-1 0 0 0,12-9 0 0 0,-13 8 0 0 0,0 0 0 0 0,1-1 8 0 0,1 1 0 0 0,-1-2 0 0 0,-1 1 0 0 0,1 0 0 0 0,-1-1 0 0 0,0 0 0 0 0,-1 0 0 0 0,1 0 0 0 0,-2 0 0 0 0,3-13 0 0 0,-1-6 63 0 0,-2-45-1 0 0,0 16-35 0 0,0 45-35 0 0,-2-29 0 0 0,-1 25-16 0 0,1 2-63 0 0,0 10 44 0 0,1-1-1 0 0,-1 1 0 0 0,1 0 1 0 0,-1 0-1 0 0,0-1 0 0 0,0 1 0 0 0,0 0 1 0 0,0 0-1 0 0,-1 0 0 0 0,1 0 1 0 0,-1 1-1 0 0,1-1 0 0 0,-1 0 0 0 0,1 1 1 0 0,-1-1-1 0 0,0 0 0 0 0,0 1 1 0 0,-2-2-1 0 0,-17-5-476 0 0,-24-6 1 0 0,41 13 449 0 0,-6-2 30 0 0,-1-4-11 0 0,1 0 32 0 0,2-2 11 0 0,-13-45-746 0 0,21 54 721 0 0,0-1 1 0 0,-1 1 0 0 0,1 0 0 0 0,0-1 0 0 0,-1 1 0 0 0,1 0 0 0 0,0-1 0 0 0,-1 1-1 0 0,1 0 1 0 0,-1 0 0 0 0,1 0 0 0 0,0-1 0 0 0,-1 1 0 0 0,1 0 0 0 0,-1 0 0 0 0,1 0-1 0 0,-1 0 1 0 0,1 0 0 0 0,-1 0 0 0 0,1 0 0 0 0,0 0 0 0 0,-1 0 0 0 0,1 0 0 0 0,-1 0 0 0 0,1 0-1 0 0,-1 0 1 0 0,1 0 0 0 0,-1 0 0 0 0,1 0 0 0 0,0 1 0 0 0,-1-1 0 0 0,1 0 0 0 0,-1 0-1 0 0,1 1 1 0 0,-1-1 0 0 0,-1 1-92 0 0,1 0 1 0 0,0 0-1 0 0,0 0 0 0 0,-1 0 1 0 0,1 0-1 0 0,0 0 0 0 0,0 0 1 0 0,0 0-1 0 0,-1 3 0 0 0,1-3-216 0 0,-2 3 633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3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39 365 1839 0 0,'-1'2'5664'0'0,"1"-2"-5544"0"0,0 1-1 0 0,-1-1 0 0 0,1 0 1 0 0,0 0-1 0 0,0 1 1 0 0,0-1-1 0 0,-1 0 0 0 0,1 0 1 0 0,0 1-1 0 0,0-1 0 0 0,0 0 1 0 0,-1 0-1 0 0,1 0 1 0 0,0 0-1 0 0,-1 1 0 0 0,1-1 1 0 0,0 0-1 0 0,0 0 0 0 0,-1 0 1 0 0,1 0-1 0 0,0 0 0 0 0,-1 0 1 0 0,1 0-1 0 0,0 0 1 0 0,-1 0-1 0 0,1 0 0 0 0,0 0 1 0 0,-1 0-1 0 0,1 0 0 0 0,0 0 1 0 0,0 0-1 0 0,-1 0 1 0 0,1 0-1 0 0,-1 0 0 0 0,-8-11 971 0 0,6 5-1815 0 0,-11-19-481 0 0,14 24 1272 0 0,0 1 0 0 0,-1 0-1 0 0,1 0 1 0 0,0 0 0 0 0,0-1-1 0 0,0 1 1 0 0,0 0 0 0 0,0 0 0 0 0,0-1-1 0 0,0 1 1 0 0,0 0 0 0 0,0 0-1 0 0,0 0 1 0 0,0-1 0 0 0,0 1-1 0 0,0 0 1 0 0,0 0 0 0 0,0-1 0 0 0,0 1-1 0 0,0 0 1 0 0,0 0 0 0 0,0-1-1 0 0,0 1 1 0 0,0 0 0 0 0,0 0-1 0 0,0 0 1 0 0,0-1 0 0 0,1 1 0 0 0,-1 0-1 0 0,0 0 1 0 0,0-1 0 0 0,1 2 48 0 0,0-1 0 0 0,0 0 1 0 0,0 0-1 0 0,-1 0 0 0 0,1 0 1 0 0,0 1-1 0 0,0-1 0 0 0,-1 0 1 0 0,1 1-1 0 0,0-1 1 0 0,0 1-1 0 0,-1-1 0 0 0,1 1 1 0 0,1 0-1 0 0,3 4 246 0 0,-1 0 0 0 0,1 0 1 0 0,-1 1-1 0 0,1-1 0 0 0,-2 1 0 0 0,1 0 0 0 0,-1 0 0 0 0,1 0 1 0 0,-2 1-1 0 0,5 12 0 0 0,-4-9-174 0 0,1-1-1 0 0,0 0 1 0 0,1 0 0 0 0,0 0-1 0 0,8 11 1 0 0,-10-16-168 0 0,16 14 37 0 0,-4-8-55 0 0,-10-8 26 0 0,0 0-1 0 0,0 0 0 0 0,0-1 1 0 0,1 1-1 0 0,-1-1 0 0 0,1-1 1 0 0,7 1-1 0 0,-10-1 52 0 0,-1-1 3 0 0,9-2 0 0 0,-8 2 824 0 0,-2-1-728 0 0,1-1-198 0 0,1-4 449 0 0,-3 4-344 0 0,0 0-1 0 0,-1 1 1 0 0,0 0-1 0 0,0-1 1 0 0,0 1-1 0 0,0-1 1 0 0,-1-2-1 0 0,-5-12-221 0 0,0-1 0 0 0,2 0 0 0 0,0 0-1 0 0,-4-38 1 0 0,-5-19 214 0 0,-8-45 161 0 0,20 102-257 0 0,4 15-39 0 0,-1 1-6 0 0,0 0 49 0 0,0 1-1 0 0,0 0 1 0 0,0-1-1 0 0,1 1 1 0 0,-1 0-1 0 0,0 0 1 0 0,0 0-1 0 0,1 0 0 0 0,-1 0 1 0 0,1 0-1 0 0,-1 0 1 0 0,1 0-1 0 0,-1 0 1 0 0,1 1-1 0 0,0-1 1 0 0,-1 1-1 0 0,3-1 1 0 0,15-3-38 0 0,1 0 0 0 0,0 2 0 0 0,35-1 0 0 0,7-1 47 0 0,9-7-18 0 0,118-34 1 0 0,-133 29 22 0 0,-31 8-7 0 0,-22 7-89 0 0,8-5-1525 0 0,-10 5 1190 0 0,2-2 97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5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7111 0 0,'0'0'3442'0'0,"2"-1"-3520"0"0,1 1 64 0 0,-1 0-28 0 0,0 0-1 0 0,0-1 0 0 0,-1 1 1 0 0,1 0-1 0 0,0 0 0 0 0,0 0 0 0 0,0 1 1 0 0,2 0-1 0 0,12 7 2876 0 0,-7 0-434 0 0,-7-7-2221 0 0,14 7 2 0 0,-10-8-192 0 0,-2 0 20 0 0,11-1-20 0 0,-8-1-7 0 0,0 0-1 0 0,0-1 0 0 0,-1 0 1 0 0,1 0-1 0 0,-1 0 0 0 0,10-7 1 0 0,-7 5 16 0 0,7-4 3 0 0,-11 9 0 0 0,0 0 0 0 0,8-4 0 0 0,6 1 0 0 0,-14 5 0 0 0,-1-1 0 0 0,4 1 0 0 0,1 1 0 0 0,-1-1 0 0 0,14 8 0 0 0,-14-6 0 0 0,1 0 0 0 0,-1-1 0 0 0,12 3 0 0 0,-16-5 17 0 0,0 0-1 0 0,-1-1 0 0 0,1 1 1 0 0,0-1-1 0 0,0 1 0 0 0,-1-1 1 0 0,1-1-1 0 0,0 1 0 0 0,0 0 1 0 0,6-2-1 0 0,-1 0 44 0 0,-3 0 29 0 0,1 0 0 0 0,-1 0 0 0 0,0 0 0 0 0,1-1 0 0 0,-1 0 0 0 0,0 0 0 0 0,-1-1 0 0 0,1 1 0 0 0,-1-1 0 0 0,0-1 0 0 0,8-6 0 0 0,17-12 837 0 0,-28 21-585 0 0,0 1-188 0 0,0 0-128 0 0,-1 0-1 0 0,1-1 1 0 0,0 1-1 0 0,0 1 1 0 0,-1-1-1 0 0,1 0 1 0 0,0 0-1 0 0,0 1 1 0 0,0-1 0 0 0,0 1-1 0 0,-1-1 1 0 0,1 1-1 0 0,0 0 1 0 0,3-1-1 0 0,16 9-4 0 0,-17-4-21 0 0,34 12-2 0 0,-22-10 14 0 0,-2-2 68 0 0,15 4 735 0 0,-27-8-606 0 0,1 1 0 0 0,24 0 399 0 0,-25-1-526 0 0,1 0-14 0 0,2-1-59 0 0,5 1 32 0 0,19 6 53 0 0,2 2-93 0 0,-17-5 0 0 0,2-1 0 0 0,45 2 124 0 0,-40-4-102 0 0,0-1 1 0 0,-1-1-1 0 0,35-7 0 0 0,-7 1-19 0 0,9 2-99 0 0,-46 5 62 0 0,0 0 0 0 0,0-1 0 0 0,0 0-1 0 0,-1 0 1 0 0,1-1 0 0 0,11-5-1 0 0,52-28-157 0 0,-59 28 161 0 0,1 1 0 0 0,-1 0 0 0 0,1 1 0 0 0,1 1 0 0 0,18-4 0 0 0,-2 3 4 0 0,55-2 0 0 0,-53 5 27 0 0,-4-1 78 0 0,1 2-1 0 0,0 1 0 0 0,0 2 1 0 0,48 7-1 0 0,-34 2-27 0 0,-16-3 16 0 0,49 4 1 0 0,-76-11-65 0 0,1 0 1 0 0,-1 1 0 0 0,0-1 0 0 0,1 1 0 0 0,-1-1-1 0 0,1 1 1 0 0,-1 0 0 0 0,0 1 0 0 0,0-1 0 0 0,1 0 0 0 0,-1 1-1 0 0,0 0 1 0 0,3 2 0 0 0,0 0 8 0 0,14 8 94 0 0,-9-5-60 0 0,0 0 1 0 0,18 15 0 0 0,-21-15-36 0 0,18 14-10 0 0,-8-4 209 0 0,36 25 0 0 0,-46-38-115 0 0,0 0 1 0 0,0 0 0 0 0,1-1 0 0 0,-1 0 0 0 0,1-1 0 0 0,-1 0-1 0 0,14 2 1 0 0,49 0 419 0 0,-34-3-252 0 0,49-4 475 0 0,-65 4-658 0 0,0 1-1 0 0,21 5 1 0 0,-35-5-78 0 0,0-1 0 0 0,-1 2 0 0 0,1-1 0 0 0,0 1 0 0 0,-1 0 1 0 0,0 0-1 0 0,0 1 0 0 0,0 0 0 0 0,10 8 0 0 0,0 2-27 0 0,1-1 0 0 0,1-1 1 0 0,-1 0-1 0 0,34 16 0 0 0,-39-23 118 0 0,1-1 1 0 0,0 0-1 0 0,0 0 0 0 0,1-1 1 0 0,15 1-1 0 0,70 2 300 0 0,-86-6-401 0 0,27 0 25 0 0,-1-2 0 0 0,0-1 0 0 0,0-3 0 0 0,55-13 0 0 0,-50 6-60 0 0,-30 8 9 0 0,1 0-1 0 0,-1 1 1 0 0,1 1 0 0 0,0 1-1 0 0,1 0 1 0 0,26 0-1 0 0,-23 6 26 0 0,-18-4 5 0 0,1 1 1 0 0,-1 0 0 0 0,0-1-1 0 0,0 1 1 0 0,1-1-1 0 0,-1 0 1 0 0,0 1 0 0 0,1-1-1 0 0,-1 0 1 0 0,1 0-1 0 0,-1 0 1 0 0,0 0 0 0 0,3 0-1 0 0,10 1-27 0 0,27 5-12 0 0,0 4-96 0 0,-5 0 1 0 0,-22-7 71 0 0,-2 0 39 0 0,-9-3-62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0,'0'0'1592'0'0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0,'0'0'10024'0'0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1:5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6303 0 0,'0'0'12920'0'0,"1"2"-12828"0"0,13 11-454 0 0,-5-7 4381 0 0,-1 0-3997 0 0,-6-5 95 0 0,10 4-40 0 0,-10-4 558 0 0,1 0-515 0 0,6 2-5 0 0,-4-1-23 0 0,7 2-24 0 0,4 0-55 0 0,-1-4-13 0 0,1 0 0 0 0,0 0 0 0 0,2-1 0 0 0,10-1 0 0 0,16 4 0 0 0,-24-1 0 0 0,0-1 0 0 0,-1-1 0 0 0,-1 0 0 0 0,1-2 0 0 0,5 0 0 0 0,21 0 0 0 0,-27 2 0 0 0,0-1 0 0 0,15-2 0 0 0,-18 2 0 0 0,45-18 64 0 0,-50 17-111 0 0,1-2 0 0 0,-1 0 0 0 0,19-11 0 0 0,-18 9-13 0 0,0 1 0 0 0,20-8 0 0 0,-29 13 47 0 0,0 0-1 0 0,0 0 0 0 0,0 0 1 0 0,0 1-1 0 0,0-1 1 0 0,0 1-1 0 0,0-1 1 0 0,0 1-1 0 0,0 0 0 0 0,0 0 1 0 0,4 0-1 0 0,8-1-66 0 0,-4-1 76 0 0,0 1 0 0 0,0 0 0 0 0,0 0-1 0 0,15 1 1 0 0,-5 0 4 0 0,-9 0 13 0 0,46-3 486 0 0,-52 3-426 0 0,-1 2-69 0 0,11 0 11 0 0,-12-3-16 0 0,-1 1 1 0 0,0-1 0 0 0,1 1-1 0 0,-1 0 1 0 0,1-1-1 0 0,-1 1 1 0 0,1 0 0 0 0,2 1-1 0 0,59-5 1 0 0,-49 3 0 0 0,5-2 0 0 0,-16 0 0 0 0,0 1 0 0 0,15 1 0 0 0,-13-1 0 0 0,0 2 0 0 0,17 5 0 0 0,-8-1 0 0 0,1 1 0 0 0,-12-4 0 0 0,-1 0 0 0 0,1 1 0 0 0,-1-1 0 0 0,1 1 0 0 0,-1-1 0 0 0,1 1 0 0 0,4 4 0 0 0,18 12 0 0 0,-21-15 0 0 0,19 8 0 0 0,-4-2 8 0 0,-18-9 9 0 0,17 4 22 0 0,37 4 153 0 0,-40-6-192 0 0,-1-3 0 0 0,1 0 0 0 0,1 1 0 0 0,7 4 0 0 0,42 4 0 0 0,-41-6 0 0 0,4-1 0 0 0,23 1 0 0 0,-45-2 0 0 0,26 4 0 0 0,-25-4 25 0 0,25 8 63 0 0,-24-6-84 0 0,0 1 32 0 0,0-1 0 0 0,0 0 0 0 0,0-1 0 0 0,1 0-1 0 0,-1-1 1 0 0,0 0 0 0 0,18-2 0 0 0,31-1 72 0 0,-42 3-108 0 0,1 0 0 0 0,0 0 11 0 0,-3 0 42 0 0,-9 0 11 0 0,13 0 82 0 0,-18 0-71 0 0,24 3 88 0 0,1-2-163 0 0,-3-1 0 0 0,-1 2 3 0 0,-16 0-4 0 0,-1 1-16 0 0,11 3-41 0 0,-1 2 43 0 0,0 1 15 0 0,-2-1 0 0 0,0 0 0 0 0,1-1 11 0 0,1-1 31 0 0,0-3-31 0 0,-1 1-11 0 0,-11-3 0 0 0,1 0 0 0 0,-1 0 0 0 0,0-1 0 0 0,0 1 1 0 0,1-1-1 0 0,-1 0 0 0 0,0 1 0 0 0,1-1 0 0 0,-1 0 0 0 0,4-1 0 0 0,-4 1-1 0 0,0 0-1 0 0,1 0 1 0 0,-1 0-1 0 0,1 0 1 0 0,-1 0-1 0 0,0 0 1 0 0,5 1-1 0 0,-3 0-20 0 0,-1-1-10 0 0,1-2 34 0 0,24-2-3 0 0,-15 5 1 0 0,-2 2 0 0 0,51 16 0 0 0,-27-5-93 0 0,-25-10 55 0 0,-2-1 15 0 0,-1-1 0 0 0,0 0-1 0 0,10 2 1 0 0,40 7 91 0 0,-16-6 80 0 0,-20-3-88 0 0,32 6 131 0 0,13 6-58 0 0,-22-4-148 0 0,-29-8-59 0 0,1-2-21 0 0,34 0 15 0 0,2 2 341 0 0,-21-4-186 0 0,-15 2-75 0 0,-1 0-11 0 0,-2 0-42 0 0,-4-1-4 0 0,5 4-11 0 0,-5-1 65 0 0,5 3 3 0 0,-1-1 0 0 0,1-1 0 0 0,0 1 0 0 0,0-3 0 0 0,-1 0 0 0 0,-1-1 0 0 0,-2 0-12 0 0,-6 0-36 0 0,6 0 36 0 0,1 3 1 0 0,-9-3-43 0 0,-1 2-21 0 0,5 4-30 0 0,-4-5-55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1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74 1375 0 0,'0'0'66'0'0,"-1"1"186"0"0,-56 47 5622 0 0,56-47-5751 0 0,-6 2 488 0 0,14-4 482 0 0,2-4-621 0 0,0-1 0 0 0,0 0 0 0 0,-1 0 0 0 0,1-1 0 0 0,-2 0 0 0 0,1 0 0 0 0,7-10 0 0 0,53-48 6268 0 0,-69 68-6663 0 0,0 0 0 0 0,1 0-1 0 0,-1 0 1 0 0,-1 0 0 0 0,1 0 0 0 0,0 0 0 0 0,-1-1 0 0 0,1 1-1 0 0,-3 2 1 0 0,-1 3 24 0 0,-68 97 581 0 0,7-13-437 0 0,-5 12-188 0 0,42-64-101 0 0,2 0 1 0 0,-42 84 0 0 0,50-83-1619 0 0,18-39 265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1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59 3679 0 0,'-13'4'120'0'0,"-1"0"0"0"0,-27 3 0 0 0,27-5 206 0 0,0 0 0 0 0,-17 7-1 0 0,7-3 6678 0 0,24-6-6804 0 0,0 0-1 0 0,-1 0 1 0 0,1 0-1 0 0,-1 0 0 0 0,1 0 1 0 0,0 0-1 0 0,-1 0 0 0 0,1 1 1 0 0,0-1-1 0 0,-1 0 1 0 0,1 0-1 0 0,0 0 0 0 0,-1 0 1 0 0,1 1-1 0 0,0-1 1 0 0,-1 0-1 0 0,1 0 0 0 0,0 1 1 0 0,0-1-1 0 0,-1 0 1 0 0,1 0-1 0 0,0 1 0 0 0,0-1 1 0 0,0 0-1 0 0,-1 1 1 0 0,1-1-1 0 0,0 0 0 0 0,0 1 1 0 0,0-1-1 0 0,0 0 1 0 0,0 1-1 0 0,0 0-113 0 0,0 0 1 0 0,0-1-1 0 0,0 1 1 0 0,1 0-1 0 0,-1-1 1 0 0,1 1-1 0 0,-1 0 1 0 0,0-1-1 0 0,1 1 1 0 0,-1-1-1 0 0,1 1 1 0 0,-1-1-1 0 0,1 1 1 0 0,0 0-1 0 0,3 1-70 0 0,-1 1-1 0 0,0-1 1 0 0,0 0 0 0 0,1-1-1 0 0,6 4 1 0 0,6-3 234 0 0,0 0 0 0 0,0-1 0 0 0,0 0 0 0 0,0-1 0 0 0,27-4 0 0 0,-26 2-114 0 0,281-50 1661 0 0,-28 2-640 0 0,-9 28-784 0 0,-212 21-307 0 0,1 2 0 0 0,0 2 0 0 0,62 12 0 0 0,-105-13-142 0 0,0-1-1 0 0,0 1 1 0 0,1 0-1 0 0,-1 0 1 0 0,0 1-1 0 0,-1 0 1 0 0,1 1-1 0 0,-1-1 1 0 0,1 1-1 0 0,-1 0 1 0 0,0 1-1 0 0,0-1 0 0 0,-1 1 1 0 0,10 11-1 0 0,-14-15-327 0 0,4-7-4855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1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3223 0 0,'0'-2'240'0'0,"3"-7"278"0"0,3 2 4400 0 0,9-1-1860 0 0,-12 7-1941 0 0,34-11 3208 0 0,22 2-2957 0 0,-4 1-566 0 0,-5-2-108 0 0,96-20 1105 0 0,-111 26-1356 0 0,0 1-1 0 0,45 2 1 0 0,13 5 146 0 0,81 1-119 0 0,-122-6-380 0 0,71-10-1 0 0,3-11 42 0 0,180-59 0 0 0,113-67-358 0 0,-150 50-2300 0 0,-260 96 2261 0 0,1 0-1453 0 0,-1-1 0 0 0,1 2 0 0 0,12-3 0 0 0,-1 4-4764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85 271 5983 0 0,'0'0'464'0'0,"0"2"-305"0"0,1 2 239 0 0,0 0 0 0 0,0 1 0 0 0,0-1 1 0 0,-1 1-1 0 0,1-1 0 0 0,-1 1 0 0 0,0-1 0 0 0,-1 1 0 0 0,1-1 0 0 0,-1 1 0 0 0,0-1 1 0 0,0 1-1 0 0,0-1 0 0 0,-4 7 0 0 0,-2 4 544 0 0,-1 0-1 0 0,-16 23 1 0 0,19-31-682 0 0,1-2 71 0 0,0 0 0 0 0,0 0-1 0 0,-1-1 1 0 0,1 1 0 0 0,-11 6 1431 0 0,16-17-1601 0 0,-1 1 0 0 0,1 0 1 0 0,0-1-1 0 0,0 1 0 0 0,1 0 0 0 0,0 0 0 0 0,0 0 0 0 0,0 0 0 0 0,0 0 0 0 0,4-5 0 0 0,6-8-1 0 0,18-21-1 0 0,-7 10-84 0 0,18-26-11 0 0,51-53 0 0 0,-71 86-50 0 0,0 2 0 0 0,2 0 1 0 0,0 2-1 0 0,1 0 1 0 0,28-14-1 0 0,-48 30 12 0 0,0 0 0 0 0,0 0 0 0 0,0 0 0 0 0,0 1 0 0 0,0-1 0 0 0,0 1 0 0 0,1 0 0 0 0,-1 1 0 0 0,0-1 0 0 0,1 1 0 0 0,-1 0 0 0 0,1 0 1 0 0,-1 0-1 0 0,0 0 0 0 0,1 1 0 0 0,7 2 0 0 0,-9-2-7 0 0,1 0 0 0 0,-1 1 0 0 0,0 0 0 0 0,0 0 0 0 0,1 0 0 0 0,-1 0 0 0 0,-1 0 1 0 0,1 1-1 0 0,0-1 0 0 0,-1 1 0 0 0,1-1 0 0 0,-1 1 0 0 0,0 0 0 0 0,0 0 0 0 0,0 0 1 0 0,0 1-1 0 0,0-1 0 0 0,-1 0 0 0 0,1 1 0 0 0,0 4 0 0 0,0-1-12 0 0,-1-1-1 0 0,0 1 0 0 0,0 0 1 0 0,-1 0-1 0 0,0 1 1 0 0,0-1-1 0 0,0 0 1 0 0,-1 0-1 0 0,0 0 0 0 0,-1-1 1 0 0,1 1-1 0 0,-6 12 1 0 0,-3 6 48 0 0,-27 47-1 0 0,25-51-47 0 0,8-15-6 0 0,-3 6 8 0 0,1 0 0 0 0,-1 1 0 0 0,2-1 0 0 0,0 1 0 0 0,0 0 0 0 0,-4 25 0 0 0,9-38-77 0 0,0 1 0 0 0,0 0 0 0 0,0 0 0 0 0,0 0 0 0 0,0 0 0 0 0,0-1 0 0 0,0 1 0 0 0,0 0 0 0 0,0 0 0 0 0,1-1 0 0 0,-1 1 0 0 0,0 0 0 0 0,0 0 0 0 0,1-1 0 0 0,-1 1 0 0 0,1 0 0 0 0,-1 0 0 0 0,1-1 0 0 0,-1 1 0 0 0,1-1 0 0 0,-1 1 0 0 0,1 0-1 0 0,-1-1 1 0 0,1 1 0 0 0,0-1 0 0 0,-1 1 0 0 0,1-1 0 0 0,0 0 0 0 0,-1 1 0 0 0,1-1 0 0 0,0 0 0 0 0,0 1 0 0 0,1-1 0 0 0,1 1-528 0 0,-1-1 0 0 0,1 0 1 0 0,0 1-1 0 0,0-1 0 0 0,0 0 0 0 0,0-1 0 0 0,-1 1 0 0 0,6-1 0 0 0,13-6-5832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27 2759 0 0,'9'-5'131'0'0,"18"-15"369"0"0,-26 19 1481 0 0,-1 1 669 0 0,0 0 124 0 0,0 0-308 0 0,-12 5-990 0 0,-6 2-1153 0 0,-18 6 176 0 0,0 3 0 0 0,1 1-1 0 0,1 1 1 0 0,-16 12-499 0 0,-31 31 672 0 0,-66 62-672 0 0,141-117 57 0 0,0 0 0 0 0,1 0 1 0 0,0 0-1 0 0,0 1 0 0 0,0-1 0 0 0,1 1 0 0 0,-1 0 0 0 0,2 1 0 0 0,-3 3-57 0 0,6-9 36 0 0,-1 0 1 0 0,0 0-1 0 0,1 0 0 0 0,-1 0 0 0 0,1 1 1 0 0,-1-1-1 0 0,1 0 0 0 0,0 0 1 0 0,0 0-1 0 0,0 0 0 0 0,0 1 0 0 0,1-1 1 0 0,-1 0-1 0 0,1 0 0 0 0,-1 0 0 0 0,1 0 1 0 0,-1 0-1 0 0,1 0 0 0 0,0 0 1 0 0,0 0-1 0 0,0 0 0 0 0,0 0 0 0 0,1 0 1 0 0,-1-1-1 0 0,0 1 0 0 0,1 0 0 0 0,-1-1 1 0 0,1 1-1 0 0,0-1 0 0 0,-1 1 1 0 0,1-1-1 0 0,0 0 0 0 0,0 0 0 0 0,0 0 1 0 0,0 0-1 0 0,0 0 0 0 0,0 0-36 0 0,3 1 64 0 0,-1-1-1 0 0,1 1 0 0 0,0-1 1 0 0,0 0-1 0 0,0 0 0 0 0,-1-1 1 0 0,1 1-1 0 0,0-1 1 0 0,0 0-1 0 0,0-1 0 0 0,0 1 1 0 0,0-1-1 0 0,0 0 1 0 0,0 0-1 0 0,-1 0 0 0 0,1-1-63 0 0,12-4 229 0 0,0-1-1 0 0,0 0 0 0 0,10-8-228 0 0,-22 13 35 0 0,8-6 19 0 0,0-1-1 0 0,0 0 1 0 0,-1-1 0 0 0,-1 0 0 0 0,1-1 0 0 0,-1 0 0 0 0,-1-1 0 0 0,0 0 0 0 0,-1 0 0 0 0,0-1 0 0 0,1-4-54 0 0,-1 0-84 0 0,0 0-1 0 0,0-1 0 0 0,-2 0 0 0 0,0-1 1 0 0,-1 0-1 0 0,-1 0 0 0 0,-1 0 1 0 0,1-14 84 0 0,-5 25-1071 0 0,1-1 1 0 0,-1 1 0 0 0,-1 0-1 0 0,0 0 1071 0 0,1 6-6296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493 185 6911 0 0,'10'-15'16'0'0,"56"-87"2978"0"0,-19 39 5582 0 0,-46 63-8485 0 0,-1-1 0 0 0,0 1 0 0 0,0 0 0 0 0,0 0 0 0 0,0 0 0 0 0,0-1 0 0 0,0 1 0 0 0,0 0 0 0 0,0 0 0 0 0,1 0 0 0 0,-1-1 0 0 0,0 1 0 0 0,0 0 0 0 0,0 0 0 0 0,0 0 0 0 0,1 0 0 0 0,-1 0 0 0 0,0-1 0 0 0,0 1 0 0 0,0 0 0 0 0,1 0 0 0 0,-1 0 0 0 0,0 0 0 0 0,0 0 0 0 0,0 0 0 0 0,1 0 0 0 0,-1 0 0 0 0,0 0 0 0 0,0 0 0 0 0,1 0 0 0 0,-1 0 0 0 0,0 0 0 0 0,0 0 0 0 0,1 0 0 0 0,-1 0 0 0 0,0 0 0 0 0,0 0 0 0 0,0 0 0 0 0,1 0 0 0 0,1 11 644 0 0,-6 18-881 0 0,-35 98 277 0 0,14-53-80 0 0,-47 146-39 0 0,-17-7-13 0 0,-255 396 214 0 0,293-523-530 0 0,50-84-8 0 0,10-8-3002 0 0,-7 4 2906 0 0,10-10-986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44 102 15175 0 0,'-7'4'243'0'0,"4"-3"-156"0"0,1 0 1 0 0,-1 1-1 0 0,1-1 0 0 0,0 1 1 0 0,-1 0-1 0 0,1 0 0 0 0,0 0 0 0 0,0 0 1 0 0,0 0-1 0 0,0 0 0 0 0,1 0 0 0 0,-1 1 1 0 0,0-1-1 0 0,1 1 0 0 0,0-1 1 0 0,-3 6-1 0 0,4-6 358 0 0,1-1 138 0 0,1 1-474 0 0,0-1-1 0 0,0 1 1 0 0,0-1 0 0 0,0 1-1 0 0,0-1 1 0 0,0 0 0 0 0,0 0 0 0 0,0 0-1 0 0,1 0 1 0 0,-1-1 0 0 0,0 1-1 0 0,1-1 1 0 0,-1 1 0 0 0,0-1 0 0 0,1 0-1 0 0,3 0 1 0 0,9 0 382 0 0,23-3 1 0 0,-28 2-246 0 0,112-19 1315 0 0,-57 8-978 0 0,212-50 919 0 0,-41 8-696 0 0,-214 50-724 0 0,41-2 0 0 0,-55 5-336 0 0,1 1 0 0 0,0 1 1 0 0,-1 0-1 0 0,1 0 0 0 0,-1 1 0 0 0,0 0 0 0 0,15 5 0 0 0,-10 1-2152 0 0,-4 2-5373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171 100 10591 0 0,'0'0'1358'0'0,"1"1"-180"0"0,2 2-742 0 0,1-1-1 0 0,0-1 1 0 0,-1 1-1 0 0,1 0 0 0 0,0-1 1 0 0,0 0-1 0 0,0 0 1 0 0,0 0-1 0 0,0 0 1 0 0,0-1-1 0 0,0 0 0 0 0,0 1 1 0 0,0-1-1 0 0,7-2 1 0 0,8 0 179 0 0,33-9 0 0 0,-51 11-581 0 0,122-37 1265 0 0,37-9-294 0 0,-85 27-1678 0 0,-129 37 488 0 0,-164 57-183 0 0,149-47 315 0 0,-72 39 0 0 0,125-58 149 0 0,0 1 0 0 0,0 1 0 0 0,1 0 0 0 0,0 1-1 0 0,1 0 1 0 0,1 1 0 0 0,-14 17 0 0 0,20-22-30 0 0,2 0 0 0 0,-1 0-1 0 0,1 0 1 0 0,0 1 0 0 0,1 0-1 0 0,0 0 1 0 0,1 0 0 0 0,-1 0 0 0 0,2 1-1 0 0,-1-1 1 0 0,1 1 0 0 0,1 0 0 0 0,0-1-1 0 0,0 1 1 0 0,2 15 0 0 0,-1-21-64 0 0,0 1 0 0 0,1-1 0 0 0,0 1 1 0 0,0-1-1 0 0,0 1 0 0 0,1-1 0 0 0,0 0 1 0 0,0 1-1 0 0,0-1 0 0 0,0 0 0 0 0,5 6 0 0 0,-5-7-2 0 0,1-1 0 0 0,-1 1-1 0 0,1-1 1 0 0,0 0 0 0 0,0 1-1 0 0,0-1 1 0 0,0-1 0 0 0,0 1-1 0 0,0 0 1 0 0,0-1 0 0 0,1 1-1 0 0,-1-1 1 0 0,0 0 0 0 0,1 0-1 0 0,5 0 1 0 0,8 1-244 0 0,-1-2 0 0 0,1 0 0 0 0,-1 0 0 0 0,22-4 0 0 0,64-17-1520 0 0,-43 7 676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57 440 13935 0 0,'0'0'638'0'0,"-1"2"-14"0"0,-5 5-487 0 0,-1 0 1 0 0,-12 10-1 0 0,2-7 6268 0 0,16-10-6234 0 0,1-1 0 0 0,-1 0 1 0 0,0 0-1 0 0,1 0 0 0 0,-1 0 1 0 0,1 0-1 0 0,-1 0 0 0 0,1 0 1 0 0,0 0-1 0 0,-1 0 0 0 0,1 0 1 0 0,0 0-1 0 0,0-2 0 0 0,0-3-38 0 0,1-1 0 0 0,0 1-1 0 0,0-1 1 0 0,1 1 0 0 0,-1-1-1 0 0,1 1 1 0 0,5-9-1 0 0,25-44 129 0 0,-17 33-132 0 0,3-3-102 0 0,1 0-1 0 0,1 1 1 0 0,1 1 0 0 0,1 2-1 0 0,47-43 1 0 0,-52 54-64 0 0,0 2-1 0 0,1-1 0 0 0,1 2 1 0 0,0 1-1 0 0,0 0 1 0 0,1 1-1 0 0,0 1 1 0 0,0 1-1 0 0,1 1 1 0 0,0 1-1 0 0,0 0 1 0 0,26-1-1 0 0,-39 6-277 0 0,0 0 0 0 0,0 0-1 0 0,1 1 1 0 0,-1 0 0 0 0,14 3 0 0 0,3 6-6200 0 0,-10-1-863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15663 0 0,'0'0'3740'0'0,"-2"2"-2614"0"0,-9 17 241 0 0,1-2-804 0 0,0 1 1 0 0,-9 26 0 0 0,-42 155-265 0 0,6-14 56 0 0,39-143-297 0 0,-1 0 0 0 0,-28 50 0 0 0,-69 82-58 0 0,100-155 0 0 0,-3 5-50 0 0,4-7-159 0 0,1 1 0 0 0,1 0 0 0 0,0 0-1 0 0,-9 23 1 0 0,20-41 111 0 0,0 1 0 0 0,0-1 0 0 0,0 0 0 0 0,0 0 0 0 0,-1 1 0 0 0,1-1 1 0 0,0 0-1 0 0,0 1 0 0 0,0-1 0 0 0,0 0 0 0 0,0 1 0 0 0,0-1 0 0 0,0 0 0 0 0,0 1 0 0 0,0-1 0 0 0,0 0 0 0 0,0 0 0 0 0,0 1 0 0 0,0-1 0 0 0,0 0 0 0 0,0 1 0 0 0,0-1 0 0 0,1 0 0 0 0,-1 1 1 0 0,0-1-1 0 0,0 0 0 0 0,0 1 0 0 0,10-1-5113 0 0,5-5-1428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7831 0 0,'-4'-79'1557'0'0,"-6"-2"5353"0"0,8 75-6721 0 0,2-1-1 0 0,-1 1 1 0 0,1-1-1 0 0,0 0 1 0 0,1 1 0 0 0,-1-1-1 0 0,1 0 1 0 0,1 1 0 0 0,-1-1-1 0 0,1 1 1 0 0,4-11-1 0 0,-1 8-39 0 0,-1 1-1 0 0,1-1 0 0 0,1 1 0 0 0,-1 0 1 0 0,2 1-1 0 0,-1-1 0 0 0,10-7 0 0 0,0 1 45 0 0,1 0-1 0 0,1 2 1 0 0,0 0 0 0 0,1 1-1 0 0,0 1 1 0 0,32-11-1 0 0,-27 12 51 0 0,1 1 0 0 0,1 1-1 0 0,-1 1 1 0 0,1 1 0 0 0,35-1 0 0 0,-48 5-136 0 0,0 1 1 0 0,0 1 0 0 0,0 0-1 0 0,0 0 1 0 0,0 1 0 0 0,0 1-1 0 0,-1 0 1 0 0,1 1 0 0 0,-1 1-1 0 0,0 0 1 0 0,0 0-1 0 0,18 12 1 0 0,-24-13-53 0 0,-1 0 0 0 0,1 0 0 0 0,-1 1 1 0 0,0 0-1 0 0,0 0 0 0 0,-1 0 0 0 0,0 1 0 0 0,0 0 0 0 0,0-1 0 0 0,5 11 0 0 0,-8-12-33 0 0,1 0 0 0 0,-1-1 0 0 0,0 1-1 0 0,0 0 1 0 0,0-1 0 0 0,-1 1 0 0 0,1 0 0 0 0,-1 0-1 0 0,0-1 1 0 0,0 1 0 0 0,0 0 0 0 0,-1 0 0 0 0,1 0-1 0 0,-1-1 1 0 0,0 1 0 0 0,0 0 0 0 0,0-1 0 0 0,0 1-1 0 0,-1-1 1 0 0,-3 7 0 0 0,-12 17 47 0 0,-2-1 0 0 0,-1-1 0 0 0,-1-1-1 0 0,-24 22 1 0 0,11-15-48 0 0,-2-2 1 0 0,-46 30-1 0 0,56-43-21 0 0,-2-1 0 0 0,0 0 0 0 0,-48 16 0 0 0,59-26 0 0 0,0 0 0 0 0,0 0 0 0 0,-1-2 0 0 0,1 0 0 0 0,-1-1 0 0 0,0-1 0 0 0,-33-2 0 0 0,47 0 1 0 0,1 1 0 0 0,-1-1 1 0 0,1 1-1 0 0,0-1 0 0 0,0 0 0 0 0,-1-1 0 0 0,1 1 0 0 0,0 0 0 0 0,0-1 1 0 0,0 1-1 0 0,0-1 0 0 0,1 0 0 0 0,-1 0 0 0 0,0 0 0 0 0,1-1 1 0 0,-1 1-1 0 0,1-1 0 0 0,0 1 0 0 0,0-1 0 0 0,0 0 0 0 0,0 1 0 0 0,-1-5 1 0 0,1 3-54 0 0,0-1 0 0 0,1 1 0 0 0,0 0 0 0 0,0-1 0 0 0,0 0 0 0 0,1 1 0 0 0,-1-1 0 0 0,1 0 0 0 0,0 1 0 0 0,0-1 0 0 0,1 1 0 0 0,-1-1 0 0 0,1 0 0 0 0,0 1 0 0 0,3-8 0 0 0,1 1-343 0 0,-1 0-1 0 0,2 0 1 0 0,0 1 0 0 0,0-1 0 0 0,1 1-1 0 0,11-14 1 0 0,10-8-1593 0 0</inkml:trace>
  <inkml:trace contextRef="#ctx0" brushRef="#br0" timeOffset="1">895 466 11375 0 0,'-4'14'655'0'0,"2"-7"-317"0"0,0 0 0 0 0,0 0 0 0 0,-1-1 0 0 0,-7 15 2551 0 0,10-21-2773 0 0,0 0 0 0 0,0 0 0 0 0,-1 0 0 0 0,1 1 0 0 0,0-1 0 0 0,0 0 1 0 0,0 0-1 0 0,0 0 0 0 0,0 1 0 0 0,-1-1 0 0 0,1 0 0 0 0,0 0 0 0 0,0 0 0 0 0,0 0 0 0 0,-1 0 0 0 0,1 1 0 0 0,0-1 0 0 0,0 0 0 0 0,-1 0 0 0 0,1 0 0 0 0,0 0 0 0 0,0 0 0 0 0,-1 0 0 0 0,1 0 0 0 0,0 0 0 0 0,0 0 0 0 0,0 0 0 0 0,-1 0 0 0 0,1 0 0 0 0,0 0 0 0 0,0 0 0 0 0,-1 0 0 0 0,1 0 1 0 0,0 0-1 0 0,0 0 0 0 0,-1 0 0 0 0,1 0 0 0 0,0-1 0 0 0,0 1 0 0 0,-1 0 0 0 0,1 0 0 0 0,0 0 0 0 0,0 0 0 0 0,0 0 0 0 0,0-1 0 0 0,-1 1 0 0 0,1 0 0 0 0,-12-7 1601 0 0,10 4-1643 0 0,-1 0 1 0 0,1 0 0 0 0,-1-1-1 0 0,1 1 1 0 0,0 0 0 0 0,0-1-1 0 0,0 0 1 0 0,1 1 0 0 0,-1-1-1 0 0,1 0 1 0 0,0 0 0 0 0,0 0-1 0 0,0 0 1 0 0,1 0 0 0 0,-1 0-1 0 0,1 0 1 0 0,0 0 0 0 0,0 0-1 0 0,1 0 1 0 0,0-7-1 0 0,1 0 100 0 0,1 0 0 0 0,0 0 0 0 0,0 1 0 0 0,1-1 0 0 0,0 1 0 0 0,7-14 0 0 0,1 4-257 0 0,2 1-1 0 0,-1-1 1 0 0,2 2-1 0 0,1 0 1 0 0,0 1-1 0 0,1 1 0 0 0,1 0 1 0 0,36-25-1 0 0,-18 20-175 0 0,0 0-1 0 0,2 2 1 0 0,0 2-1 0 0,47-14 1 0 0,-52 20-1608 0 0,0 1 1 0 0,2 1 0 0 0,-1 2-1 0 0,36-2 1 0 0,-41 7-3817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210 133 6911 0 0,'0'0'5463'0'0,"-5"11"893"0"0,5-9-6202 0 0,0 0 0 0 0,0-1 0 0 0,0 1 0 0 0,1 0 0 0 0,-1 0 0 0 0,1 0 0 0 0,-1-1 0 0 0,1 1 0 0 0,0 0 0 0 0,-1 0 0 0 0,1-1 0 0 0,0 1 0 0 0,0-1 0 0 0,0 1 0 0 0,0-1 0 0 0,1 1 0 0 0,1 1 0 0 0,-1-1-45 0 0,1 0 0 0 0,0 0 0 0 0,0 0 1 0 0,0 0-1 0 0,0 0 0 0 0,1-1 0 0 0,-1 1 0 0 0,6 1 0 0 0,0-1-1 0 0,1 0-1 0 0,-1-1 0 0 0,1 1 0 0 0,0-2 0 0 0,19 0 0 0 0,-16-2-72 0 0,1 0 0 0 0,-1 0 0 0 0,1-2 0 0 0,-1 0 0 0 0,0 0 0 0 0,-1-1 0 0 0,1-1 0 0 0,-1 0 0 0 0,0 0 0 0 0,0-2 0 0 0,-1 1 0 0 0,0-1 0 0 0,0-1 0 0 0,-1 0 0 0 0,11-13 0 0 0,-19 20-50 0 0,0 0 1 0 0,0-1-1 0 0,0 1 0 0 0,-1-1 0 0 0,1 0 1 0 0,-1 1-1 0 0,0-1 0 0 0,0 0 0 0 0,0 0 1 0 0,0 0-1 0 0,0 0 0 0 0,-1 0 0 0 0,1 0 1 0 0,-1 0-1 0 0,0 0 0 0 0,0 0 0 0 0,0-5 0 0 0,-1 6 3 0 0,1 0 0 0 0,-1 0 0 0 0,1 0 0 0 0,-1 0 0 0 0,0 0 0 0 0,0 1 0 0 0,0-1-1 0 0,0 0 1 0 0,0 0 0 0 0,-1 1 0 0 0,1-1 0 0 0,0 1 0 0 0,-1-1 0 0 0,1 1-1 0 0,-1 0 1 0 0,1-1 0 0 0,-1 1 0 0 0,0 0 0 0 0,1 0 0 0 0,-1 0 0 0 0,0 0-1 0 0,0 1 1 0 0,0-1 0 0 0,0 0 0 0 0,0 1 0 0 0,-4-1 0 0 0,-5-1-40 0 0,-1 1-1 0 0,1 0 1 0 0,-1 1 0 0 0,1 0 0 0 0,-1 1 0 0 0,1 0 0 0 0,-20 6-1 0 0,6-1 6 0 0,0 2 0 0 0,-32 15 0 0 0,34-12 110 0 0,1 1 0 0 0,0 1-1 0 0,0 0 1 0 0,2 2 0 0 0,0 1 0 0 0,0 0 0 0 0,2 1-1 0 0,0 1 1 0 0,1 1 0 0 0,1 0 0 0 0,0 1-1 0 0,-12 23 1 0 0,23-35-24 0 0,1 1 0 0 0,0 1 0 0 0,0-1 0 0 0,1 0 0 0 0,0 1 0 0 0,1 0 0 0 0,0-1 0 0 0,0 1 0 0 0,0 15 0 0 0,2-20-28 0 0,0 0 0 0 0,1 1 0 0 0,-1-1 0 0 0,1 0 0 0 0,0 1 0 0 0,1-1 0 0 0,-1 0-1 0 0,1 0 1 0 0,0 0 0 0 0,0 0 0 0 0,1-1 0 0 0,-1 1 0 0 0,1 0 0 0 0,0-1 0 0 0,0 0 0 0 0,1 0-1 0 0,-1 0 1 0 0,1 0 0 0 0,4 4 0 0 0,5 1 32 0 0,1 0 1 0 0,-1 0-1 0 0,1-1 0 0 0,1-1 0 0 0,-1-1 0 0 0,1 0 1 0 0,1 0-1 0 0,-1-2 0 0 0,1 0 0 0 0,16 2 1 0 0,-2-2-642 0 0,1-2 0 0 0,-1-1 0 0 0,1-1 1 0 0,40-6-1 0 0,-26-1-921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18199 0 0,'0'0'1827'0'0,"3"2"-1678"0"0,9 5-99 0 0,-11-6-36 0 0,-1-1 0 0 0,1 0 0 0 0,-1 1 0 0 0,1-1 0 0 0,-1 1 0 0 0,1 0 0 0 0,-1-1 0 0 0,0 1 0 0 0,1-1 0 0 0,-1 1 0 0 0,0 0 0 0 0,1-1 0 0 0,-1 1 0 0 0,0 0 0 0 0,0-1 0 0 0,0 1 0 0 0,0 0 0 0 0,1-1 0 0 0,-1 1 0 0 0,0 0 0 0 0,0 0 0 0 0,0-1 0 0 0,-1 2 0 0 0,1 0 40 0 0,1 3 5 0 0,-1 0 0 0 0,-1 0 1 0 0,1 0-1 0 0,-1 0 0 0 0,1 0 0 0 0,-1 0 0 0 0,-3 7 0 0 0,-14 34 125 0 0,11-32-130 0 0,-260 585 607 0 0,160-368-626 0 0,-35 79 6 0 0,42-98-73 0 0,99-209-34 0 0,-1 0 0 0 0,1 0 0 0 0,-1 0 0 0 0,1 0 0 0 0,0 1 0 0 0,0-1 0 0 0,1 0 0 0 0,-1 4 0 0 0,1 7-5828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74 16127 0 0,'-27'-1'1462'0'0,"22"0"-1106"0"0,-1 0 0 0 0,1 1 0 0 0,0 0 0 0 0,-1 0 0 0 0,1 0 0 0 0,-1 1 0 0 0,1 0 0 0 0,0 0 0 0 0,-1 0 0 0 0,1 1 0 0 0,0 0 0 0 0,-7 3-1 0 0,11-5 640 0 0,9 7-292 0 0,-3-5-597 0 0,-1 0 0 0 0,0 0 0 0 0,1 0 1 0 0,-1-1-1 0 0,1 0 0 0 0,-1 0 0 0 0,10 1 0 0 0,35-2 392 0 0,-36 0-377 0 0,207-15 1440 0 0,-4 0-689 0 0,361-33-48 0 0,-541 42-890 0 0,28-3-291 0 0,81-1 0 0 0,-116 12-892 0 0,-27-1 551 0 0,-1-1 0 0 0,1 0 0 0 0,-1 1 0 0 0,1 0 0 0 0,-1-1 0 0 0,1 1 0 0 0,-1 0 0 0 0,0 0 0 0 0,1 0 0 0 0,0 1 1 0 0,6 9-7461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605 208 6911 0 0,'0'0'960'0'0,"0"2"335"0"0,0 1-469 0 0,0 0-1 0 0,0 0 1 0 0,0 0 0 0 0,1-1-1 0 0,-1 1 1 0 0,1 0 0 0 0,0 0-1 0 0,-1 0 1 0 0,3 4-1 0 0,-2-6-552 0 0,0 0 0 0 0,-1 0-1 0 0,1 0 1 0 0,0-1-1 0 0,0 1 1 0 0,-1 0-1 0 0,1 0 1 0 0,0 0 0 0 0,0-1-1 0 0,0 1 1 0 0,2 0-1 0 0,-1 0-287 0 0,-1 0 0 0 0,1 0 0 0 0,0-1 0 0 0,0 1 0 0 0,0-1 0 0 0,0 0 0 0 0,0 0 0 0 0,3 1 0 0 0,1-2 180 0 0,0 0 1 0 0,0 1 0 0 0,0-2-1 0 0,0 1 1 0 0,0-1-1 0 0,0 0 1 0 0,9-4-1 0 0,-4 0 61 0 0,0 0-1 0 0,17-14 0 0 0,-23 17-192 0 0,-1-1 1 0 0,0-1-1 0 0,0 1 0 0 0,-1 0 1 0 0,1-1-1 0 0,-1 0 1 0 0,0 0-1 0 0,0 0 0 0 0,-1 0 1 0 0,1-1-1 0 0,-1 1 1 0 0,0-1-1 0 0,-1 1 1 0 0,2-8-1 0 0,-2 6-20 0 0,0 0 0 0 0,0-1 1 0 0,-1 1-1 0 0,1 0 0 0 0,-2 0 0 0 0,1 0 1 0 0,-1 0-1 0 0,0 0 0 0 0,-1 0 0 0 0,0 0 1 0 0,-3-8-1 0 0,4 12-13 0 0,0 1 1 0 0,-1-1-1 0 0,1 1 1 0 0,-1 0-1 0 0,0 0 1 0 0,0-1-1 0 0,0 1 0 0 0,0 0 1 0 0,0 0-1 0 0,0 1 1 0 0,-1-1-1 0 0,1 0 1 0 0,-1 1-1 0 0,1 0 1 0 0,-1-1-1 0 0,1 1 1 0 0,-1 0-1 0 0,0 0 0 0 0,1 0 1 0 0,-1 1-1 0 0,0-1 1 0 0,0 1-1 0 0,0-1 1 0 0,-5 1-1 0 0,-3 0-34 0 0,1 1-1 0 0,-1 0 1 0 0,0 0 0 0 0,1 1-1 0 0,-14 4 1 0 0,-23 10-19 0 0,0 2 1 0 0,0 2-1 0 0,2 2 0 0 0,1 2 1 0 0,-73 52-1 0 0,74-45 51 0 0,1 2-1 0 0,2 3 1 0 0,1 0 0 0 0,-66 84-1 0 0,101-115 48 0 0,-1 1-1 0 0,1 0 1 0 0,1 1-1 0 0,-1-1 1 0 0,1 1-1 0 0,-4 12 1 0 0,6-17-34 0 0,1 0-1 0 0,-1-1 1 0 0,1 1 0 0 0,0-1 0 0 0,0 1 0 0 0,0 0-1 0 0,0-1 1 0 0,0 1 0 0 0,0-1 0 0 0,0 1-1 0 0,1 0 1 0 0,-1-1 0 0 0,1 1 0 0 0,-1-1 0 0 0,1 1-1 0 0,-1-1 1 0 0,1 1 0 0 0,0-1 0 0 0,0 0-1 0 0,0 1 1 0 0,0-1 0 0 0,0 0 0 0 0,0 1 0 0 0,0-1-1 0 0,0 0 1 0 0,0 0 0 0 0,0 0 0 0 0,1 0-1 0 0,-1 0 1 0 0,0 0 0 0 0,1-1 0 0 0,-1 1 0 0 0,1 0-1 0 0,-1-1 1 0 0,1 1 0 0 0,-1-1 0 0 0,3 1-1 0 0,4 1 86 0 0,1 0 0 0 0,0 0-1 0 0,0-1 1 0 0,0 0-1 0 0,0-1 1 0 0,0 0-1 0 0,15-2 1 0 0,65-14 637 0 0,-69 11-585 0 0,8-2-39 0 0,1-2 0 0 0,42-19-1 0 0,51-33 11 0 0,-108 53-115 0 0,0-1 1 0 0,-1 0-1 0 0,0-1 0 0 0,18-18 0 0 0,39-49-52 0 0,-36 37-137 0 0,-12 21 9 0 0,-20 18 99 0 0,-3 3-261 0 0,0 0 333 0 0,0 0 0 0 0,0 0-1 0 0,0 0 1 0 0,0 0-1 0 0,0 0 1 0 0,0 0-1 0 0,-1-1 1 0 0,1 1 0 0 0,0 0-1 0 0,-4 2 1 0 0,-2 3-1 0 0,-2 7 6 0 0,0-1 0 0 0,1 1 0 0 0,1 0 0 0 0,0 1 0 0 0,1 0 0 0 0,0 0 0 0 0,1 0 0 0 0,1 1 0 0 0,1 0 0 0 0,0-1 0 0 0,1 1 0 0 0,0 0 0 0 0,2 18 0 0 0,0-28 34 0 0,1 0 0 0 0,0 0-1 0 0,0-1 1 0 0,0 1 0 0 0,1 0-1 0 0,0-1 1 0 0,0 1 0 0 0,0-1-1 0 0,1 1 1 0 0,-1-1 0 0 0,1 0-1 0 0,5 5 1 0 0,-6-7-9 0 0,1 0 1 0 0,-1 0-1 0 0,1-1 0 0 0,0 1 1 0 0,0-1-1 0 0,0 1 0 0 0,0-1 1 0 0,1 0-1 0 0,-1 0 0 0 0,0-1 0 0 0,1 1 1 0 0,0-1-1 0 0,-1 1 0 0 0,1-1 1 0 0,0-1-1 0 0,0 1 0 0 0,-1 0 1 0 0,1-1-1 0 0,4 1 0 0 0,238-22 343 0 0,-225 18-437 0 0,-14 2-21 0 0,10-1-2387 0 0,-8 2-3527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123 294 3679 0 0,'0'0'284'0'0,"-2"-1"-186"0"0,-20-2 4381 0 0,-32-7 3758 0 0,48 9-7650 0 0,1-1 1 0 0,0 0-1 0 0,-1 0 0 0 0,-4-3-587 0 0,8 4 519 0 0,2 1-21 0 0,0 0-474 0 0,-1 0-1 0 0,0-1 0 0 0,1 1 1 0 0,-1 0-1 0 0,1-1 1 0 0,-1 1-1 0 0,1 0 0 0 0,-1-1 1 0 0,1 1-1 0 0,-1-1 1 0 0,1 1-1 0 0,-1-1 0 0 0,1 1 1 0 0,-1-1-1 0 0,1 1 1 0 0,0-1-1 0 0,-1 1 0 0 0,1-1 1 0 0,0 1-1 0 0,0-1 1 0 0,-1 0-1 0 0,1 1 0 0 0,0-1 1 0 0,0 0-1 0 0,0 1 1 0 0,0-1-1 0 0,0 1 0 0 0,0-1 1 0 0,0 0-1 0 0,0 1 1 0 0,0-1-1 0 0,0 0 0 0 0,0 1 1 0 0,0-1-1 0 0,0 0 1 0 0,0 1-1 0 0,1-1 0 0 0,-1 0-23 0 0,1-2 21 0 0,0 1-1 0 0,0-1 0 0 0,0 1 1 0 0,0-1-1 0 0,0 1 0 0 0,1-1 1 0 0,-1 1-1 0 0,2-1-20 0 0,12-13-23 0 0,2 1 1 0 0,0 1-1 0 0,0 1 0 0 0,2 0 1 0 0,-1 1-1 0 0,8-2 23 0 0,18-13-124 0 0,-17 9 30 0 0,0 2-1 0 0,1 1 1 0 0,1 1 0 0 0,1 1-1 0 0,17-4 95 0 0,-27 13 0 0 0,-19 3 2 0 0,0 1-1 0 0,0 0 0 0 0,1 0 1 0 0,-1 0-1 0 0,0 0 0 0 0,0 0 1 0 0,0 0-1 0 0,1 0 0 0 0,-1 0 1 0 0,0 0-1 0 0,1 1-1 0 0,-1 0 9 0 0,1 0 1 0 0,0 0-1 0 0,-1 0 0 0 0,1 1 1 0 0,-1-1-1 0 0,1 1 1 0 0,-1-1-1 0 0,0 1 0 0 0,1-1 1 0 0,-1 1-1 0 0,0 0 1 0 0,0 0-1 0 0,0 0 0 0 0,-1-1 1 0 0,1 1-1 0 0,0 0 1 0 0,-1 0-1 0 0,1 0 0 0 0,-1 0 1 0 0,1 0-1 0 0,-1 0 0 0 0,0 0 1 0 0,0 0-1 0 0,0 0 1 0 0,0 2-10 0 0,0 7 51 0 0,-1 1 0 0 0,0 0 0 0 0,-3 9-51 0 0,-3 9 44 0 0,-2 0 1 0 0,-1-1-1 0 0,-1 0 1 0 0,-4 4-45 0 0,-2 7 102 0 0,-12 21-284 0 0,13-33-3160 0 0,10-17 1551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3 919 0 0,'5'-3'20236'0'0,"-102"81"-19120"0"0,-30 29-671 0 0,67-52-423 0 0,70-51 84 0 0,-5-4-92 0 0,1 0-1 0 0,0 0 0 0 0,-1-1 0 0 0,1 0 0 0 0,-1 0 0 0 0,1 0 0 0 0,-1-1 0 0 0,1 1 0 0 0,7-5 0 0 0,13-3 48 0 0,-10 3-48 0 0,20-6-15 0 0,-27 10 13 0 0,-15 14 95 0 0,0-4-61 0 0,-2-1 0 0 0,1 0 0 0 0,-1 0 0 0 0,0 0 0 0 0,0-1 0 0 0,-1 0 0 0 0,-15 7 0 0 0,-3 3 62 0 0,8-3 16 0 0,-38 17-1 0 0,56-29 330 0 0,1 0-348 0 0,1 2-64 0 0,-1-1 0 0 0,1 1 0 0 0,0-1-1 0 0,1 1 1 0 0,-1-1 0 0 0,0 0-1 0 0,1 0 1 0 0,-1 0 0 0 0,1 0-1 0 0,0 0 1 0 0,0 0 0 0 0,-1 0 0 0 0,1-1-1 0 0,0 1 1 0 0,1 0 0 0 0,-1-1-1 0 0,0 0 1 0 0,0 1 0 0 0,5 0 0 0 0,6 4 114 0 0,1-1 0 0 0,18 5 1 0 0,-17-6-91 0 0,4 1 106 0 0,41 3 1 0 0,-9-1-1278 0 0,-20 1-2444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10135 0 0,'-44'35'1930'0'0,"22"-14"1590"0"0,2 0 1 0 0,-26 35-1 0 0,18-18-2799 0 0,8-7-128 0 0,1 2 0 0 0,-28 62 0 0 0,35-59-433 0 0,11-34-271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 2759 0 0,'0'0'14216'0'0,"2"0"-13594"0"0,2-1-262 0 0,0 1 1 0 0,1-1 0 0 0,-1 0 0 0 0,0 0-1 0 0,0 0 1 0 0,0 0 0 0 0,0-1 0 0 0,0 1 0 0 0,0-1-1 0 0,0 0 1 0 0,6-5 2464 0 0,-10 10-2771 0 0,-2 5-52 0 0,-1 1-1 0 0,0 0 0 0 0,0-1 1 0 0,-1 0-1 0 0,0 0 0 0 0,0 0 1 0 0,-11 13-1 0 0,3-2-286 0 0,2 0-1 0 0,0 0 0 0 0,-9 27 1 0 0,17-43 214 0 0,-5 16-1469 0 0,1-4-443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78 3679 0 0,'1'-6'292'0'0,"0"0"-1"0"0,0 1 0 0 0,1-1 0 0 0,0 1 0 0 0,0 0 1 0 0,1 0-1 0 0,4-8 0 0 0,-4 9 1268 0 0,0 0 0 0 0,0 1 0 0 0,0 0 0 0 0,0-1 0 0 0,7-5 1479 0 0,-18 31 2271 0 0,-11 33-5284 0 0,8-21 278 0 0,-130 367 289 0 0,-15-46-593 0 0,104-245-58 0 0,38-82-496 0 0,13-27 146 0 0,7-21-2827 0 0,9-63 3204 0 0,-7 28 404 0 0,-4 42-292 0 0,-1 1 0 0 0,2 0 0 0 0,0 0 0 0 0,9-15 0 0 0,-2 2-18 0 0,-3 9 7 0 0,0 0 1 0 0,1 1 0 0 0,1 0-1 0 0,0 1 1 0 0,1 0 0 0 0,0 0-1 0 0,2 2 1 0 0,-1-1 0 0 0,1 2-1 0 0,1 0 1 0 0,17-10 0 0 0,-24 17-15 0 0,0 0 1 0 0,0 1 0 0 0,0 0 0 0 0,1 0-1 0 0,-1 1 1 0 0,1 0 0 0 0,0 0-1 0 0,-1 1 1 0 0,1 0 0 0 0,0 1 0 0 0,0 0-1 0 0,0 0 1 0 0,0 1 0 0 0,0 0 0 0 0,-1 0-1 0 0,1 1 1 0 0,-1 0 0 0 0,1 1 0 0 0,-1 0-1 0 0,15 7 1 0 0,-11-3 38 0 0,1 0-1 0 0,-1 1 1 0 0,0 1-1 0 0,20 18 1 0 0,-28-22-42 0 0,1 0 1 0 0,-1 0-1 0 0,0 1 0 0 0,0-1 1 0 0,-1 1-1 0 0,1 0 0 0 0,-1 0 1 0 0,0 1-1 0 0,-1-1 0 0 0,0 0 1 0 0,0 1-1 0 0,2 10 0 0 0,-2-5-21 0 0,-1-1 0 0 0,-1 1 0 0 0,1 0 0 0 0,-2-1 0 0 0,1 1 0 0 0,-2-1 0 0 0,0 1 0 0 0,0-1 0 0 0,-1 0 0 0 0,0 0 0 0 0,-1 0 0 0 0,0 0 0 0 0,-1-1 0 0 0,0 1-1 0 0,-1-1 1 0 0,0 0 0 0 0,0-1 0 0 0,-1 1 0 0 0,0-1 0 0 0,-1-1 0 0 0,0 1 0 0 0,-14 10 0 0 0,2-4 2 0 0,1-2-1 0 0,-2 0 1 0 0,0-2-1 0 0,0 0 1 0 0,-1-1 0 0 0,-36 10-1 0 0,22-10 19 0 0,0-1 0 0 0,-1-2 0 0 0,-56 3 0 0 0,93-10-51 0 0,-17 1 4 0 0,0 0-1 0 0,-19-3 0 0 0,32 2-10 0 0,0-1-1 0 0,0 1 0 0 0,0-1 1 0 0,0 0-1 0 0,0 0 0 0 0,0-1 0 0 0,1 1 1 0 0,-1-1-1 0 0,0 0 0 0 0,1 0 1 0 0,-1 0-1 0 0,1 0 0 0 0,-1-1 1 0 0,-3-3-1 0 0,6 5-48 0 0,0 0 0 0 0,1 1 0 0 0,-1-1 0 0 0,0 0 0 0 0,1 0 0 0 0,-1 0 0 0 0,1 0 0 0 0,0 1 0 0 0,-1-1 0 0 0,1 0 0 0 0,0 0 0 0 0,-1 0 0 0 0,1 0 0 0 0,0 0 0 0 0,0 0 0 0 0,0 0 0 0 0,0 0 1 0 0,0 0-1 0 0,0 0 0 0 0,0 0 0 0 0,0 0 0 0 0,0 0 0 0 0,0 0 0 0 0,0 0 0 0 0,1 1 0 0 0,-1-1 0 0 0,0 0 0 0 0,1 0 0 0 0,-1 0 0 0 0,1 0 0 0 0,-1 0 0 0 0,1 0 0 0 0,0 0 0 0 0,0 0-489 0 0,8 1-4791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20 8287 0 0,'0'0'639'0'0,"6"-14"7581"0"0,-7 13-8110 0 0,1 1-1 0 0,-1 0 1 0 0,1-1 0 0 0,-1 1 0 0 0,1-1 0 0 0,-1 1-1 0 0,1 0 1 0 0,-1-1 0 0 0,1 1 0 0 0,-1 0-1 0 0,1 0 1 0 0,-1-1 0 0 0,0 1 0 0 0,1 0 0 0 0,-1 0-1 0 0,1 0 1 0 0,-1 0 0 0 0,0 0 0 0 0,1 0-1 0 0,-2 0 1 0 0,0 0 18 0 0,0 1-1 0 0,0 0 1 0 0,0 0-1 0 0,-1-1 1 0 0,1 1-1 0 0,1 1 1 0 0,-1-1-1 0 0,0 0 1 0 0,0 0-1 0 0,0 1 1 0 0,1-1-1 0 0,-3 3 1 0 0,-19 24 615 0 0,15-19-485 0 0,-11 18 32 0 0,1 1 0 0 0,2 0 0 0 0,-17 38 1 0 0,2-3-195 0 0,20-41-192 0 0,10-20-407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10135 0 0,'0'0'1080'0'0,"-7"7"-1080"0"0,3 4 0 0 0,3 4 288 0 0,2 1 16 0 0,5 0 8 0 0,3 2-3504 0 0,3-2-696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59 440 9671 0 0,'-1'1'440'0'0,"-27"20"47"0"0,-2 2 7380 0 0,31-25-7366 0 0,58-83 1366 0 0,64-65-1535 0 0,-68 92-329 0 0,3 3 1 0 0,64-47-1 0 0,-114 96 4 0 0,-1 2-1 0 0,1-1 1 0 0,1 1-1 0 0,13-6 0 0 0,-20 9 14 0 0,1 0-1 0 0,0 1 1 0 0,0-1-1 0 0,0 1 1 0 0,-1-1-1 0 0,1 1 0 0 0,0 0 1 0 0,4 1-1 0 0,-5-1 0 0 0,-1 0 0 0 0,0 0-1 0 0,1 1 1 0 0,-1-1 0 0 0,0 1 0 0 0,0-1-1 0 0,1 1 1 0 0,-1-1 0 0 0,0 1-1 0 0,0 0 1 0 0,0 0 0 0 0,0 0 0 0 0,0-1-1 0 0,0 1 1 0 0,0 0 0 0 0,0 0-1 0 0,0 0 1 0 0,1 2 0 0 0,0 2 19 0 0,1 0 0 0 0,-1 0 0 0 0,0 0 0 0 0,-1 0 0 0 0,1 0 0 0 0,-1 0 0 0 0,0 0 0 0 0,0 1 0 0 0,0-1 0 0 0,-1 0 0 0 0,0 1 0 0 0,-1 7 0 0 0,-1 7 118 0 0,-11 39 1 0 0,6-28-63 0 0,-2 6-27 0 0,5-19-40 0 0,0-1 0 0 0,-3 31 0 0 0,7-43-26 0 0,0 0-1 0 0,0 0 0 0 0,0 0 1 0 0,1 0-1 0 0,0 0 0 0 0,0 0 0 0 0,0 0 1 0 0,0 0-1 0 0,1 0 0 0 0,0-1 0 0 0,0 1 1 0 0,0-1-1 0 0,6 9 0 0 0,2 0-95 0 0,15 14-1 0 0,-19-22-171 0 0,0 0 0 0 0,-1 1 0 0 0,0-1 0 0 0,0 1 0 0 0,-1 0 0 0 0,1 1 0 0 0,-1-1 0 0 0,-1 1 0 0 0,1 0 0 0 0,-1 0 0 0 0,4 12 1 0 0,-2 1-2155 0 0,-1-9-2662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9215 0 0,'0'0'7471'0'0,"-2"1"-6859"0"0,-59 36 504 0 0,1 3 1 0 0,-99 85-1 0 0,138-105-1002 0 0,-85 85 333 0 0,95-92-399 0 0,1 0-1 0 0,0 1 1 0 0,0 0-1 0 0,2 1 1 0 0,0 0-1 0 0,-10 25 1 0 0,15-31-4 0 0,1 0 1 0 0,0 0 0 0 0,1 0-1 0 0,0 0 1 0 0,0 0 0 0 0,1 0-1 0 0,0 0 1 0 0,1 0 0 0 0,0 0-1 0 0,0 0 1 0 0,1 0 0 0 0,1 0-1 0 0,-1 0 1 0 0,1 0 0 0 0,0-1-1 0 0,1 0 1 0 0,0 1 0 0 0,1-1-1 0 0,-1-1 1 0 0,1 1 0 0 0,1-1-1 0 0,0 0 1 0 0,9 10-1 0 0,-11-13-180 0 0,1 0-1 0 0,-1-1 0 0 0,1 1 0 0 0,0-1 0 0 0,0 0 1 0 0,0 0-1 0 0,0-1 0 0 0,0 1 0 0 0,1-1 0 0 0,-1 0 0 0 0,12 2 1 0 0,-13-3-714 0 0,1-1 1 0 0,0 1-1 0 0,0-1 1 0 0,0 0 0 0 0,0-1-1 0 0,0 1 1 0 0,0-1-1 0 0,-1 0 1 0 0,6-1 0 0 0,8-5-4557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72 11631 0 0,'88'-52'6335'0'0,"-98"57"-5464"0"0,-7 9-148 0 0,-24 26 1 0 0,19-18-386 0 0,10-11-164 0 0,-86 88 921 0 0,81-80-976 0 0,0 1-1 0 0,2 1 0 0 0,-18 30 0 0 0,31-47-105 0 0,1-1 0 0 0,-1 1-1 0 0,0 0 1 0 0,1-1 0 0 0,0 1-1 0 0,0 0 1 0 0,0 0-1 0 0,0 0 1 0 0,1 0 0 0 0,-1 0-1 0 0,1 0 1 0 0,0 0-1 0 0,0 0 1 0 0,1 0 0 0 0,-1 0-1 0 0,1 0 1 0 0,0 0 0 0 0,2 6-1 0 0,-1-7 17 0 0,-1 1 1 0 0,1-1-1 0 0,0 0 1 0 0,1 0-1 0 0,-1 1 0 0 0,0-2 1 0 0,1 1-1 0 0,0 0 0 0 0,0 0 1 0 0,0-1-1 0 0,0 0 0 0 0,0 1 1 0 0,0-1-1 0 0,0 0 0 0 0,1-1 1 0 0,-1 1-1 0 0,1-1 0 0 0,0 1 1 0 0,4 0-1 0 0,4 1 7 0 0,-1-2-1 0 0,0 1 1 0 0,1-1 0 0 0,-1-1-1 0 0,1 0 1 0 0,-1-1 0 0 0,1 0-1 0 0,-1-1 1 0 0,0 0 0 0 0,1 0-1 0 0,-1-2 1 0 0,-1 1 0 0 0,1-1-1 0 0,0-1 1 0 0,-1 0 0 0 0,0 0-1 0 0,0-1 1 0 0,15-12-1 0 0,-18 12-30 0 0,-1-1 0 0 0,0 0 0 0 0,0 0-1 0 0,0-1 1 0 0,-1 0 0 0 0,0 0 0 0 0,-1 0-1 0 0,0 0 1 0 0,0-1 0 0 0,3-11 0 0 0,-2 3-84 0 0,0 0 0 0 0,-1 0 1 0 0,-1-1-1 0 0,1-26 0 0 0,-4 28-108 0 0,0 1-1 0 0,-1-1 0 0 0,-1 1 1 0 0,0-1-1 0 0,-1 1 1 0 0,-1 0-1 0 0,0 0 1 0 0,-11-23-1 0 0,14 36 110 0 0,1 0-1 0 0,-1 0 0 0 0,0 1 1 0 0,0-1-1 0 0,0 0 1 0 0,0 0-1 0 0,-1 1 1 0 0,1-1-1 0 0,0 1 0 0 0,-1 0 1 0 0,1-1-1 0 0,-1 1 1 0 0,1 0-1 0 0,-1 0 0 0 0,0-1 1 0 0,0 1-1 0 0,1 1 1 0 0,-1-1-1 0 0,0 0 1 0 0,0 0-1 0 0,0 1 0 0 0,0-1 1 0 0,0 1-1 0 0,0-1 1 0 0,0 1-1 0 0,0 0 0 0 0,0 0 1 0 0,0 0-1 0 0,0 0 1 0 0,0 0-1 0 0,-3 1 1 0 0,4 0-409 0 0,0 0 234 0 0,1 1 0 0 0,0 0 0 0 0,0 0 0 0 0,0-1 0 0 0,0 1 0 0 0,0 0 0 0 0,0 0 0 0 0,0 0 1 0 0,1 1-1 0 0,2 6-1425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9 391 9215 0 0,'0'0'7058'0'0,"0"0"-6826"0"0,0 1 0 0 0,0-1 1 0 0,-1 1 232 0 0,1-1-233 0 0,0 0 0 0 0,-1 0 1 0 0,1 1-1 0 0,0-1 1 0 0,-1 0-1 0 0,1 0 0 0 0,0 0 1 0 0,-1 0-1 0 0,1 1 1 0 0,0-1-1 0 0,-1 0 0 0 0,1 0 1 0 0,0 0-1 0 0,-1 0 1 0 0,1 0-1 0 0,-1 0 0 0 0,0 0 1 0 0,1-2-168 0 0,0 0-1 0 0,-1 0 1 0 0,1-1 0 0 0,0 1 0 0 0,0 0 0 0 0,0 0 0 0 0,1 0-1 0 0,-1-1 1 0 0,0 1 0 0 0,1 0 0 0 0,-1 0 0 0 0,1 0-1 0 0,0 0 1 0 0,0 0 0 0 0,0 0 0 0 0,0 0 0 0 0,0 0-1 0 0,0 0 1 0 0,3-3 0 0 0,4-6 58 0 0,20-19 0 0 0,-22 24-68 0 0,24-23 0 0 0,2 2 0 0 0,42-28 1 0 0,-24 19-46 0 0,-40 28-13 0 0,105-73-318 0 0,-93 67 250 0 0,0 1 0 0 0,2 1 0 0 0,32-12 0 0 0,-55 24 81 0 0,1-1 1 0 0,0 0-1 0 0,-1 1 1 0 0,1-1-1 0 0,0 1 0 0 0,-1 0 1 0 0,1-1-1 0 0,0 1 0 0 0,0 0 1 0 0,-1 0-1 0 0,1 0 0 0 0,0 0 1 0 0,0 1-1 0 0,-1-1 0 0 0,1 0 1 0 0,0 1-1 0 0,-1-1 0 0 0,1 1 1 0 0,0 0-1 0 0,-1-1 0 0 0,1 1 1 0 0,-1 0-1 0 0,1 0 0 0 0,1 1 1 0 0,-1 0 7 0 0,-1 0 1 0 0,1 1-1 0 0,-1-1 1 0 0,0 0-1 0 0,1 0 1 0 0,-1 0-1 0 0,0 1 1 0 0,-1-1-1 0 0,1 1 1 0 0,0-1-1 0 0,-1 1 1 0 0,1-1-1 0 0,-1 1 1 0 0,0-1-1 0 0,0 1 1 0 0,0 2-1 0 0,-1 15 96 0 0,-2-1 0 0 0,0 1 0 0 0,-1-1 0 0 0,-11 32 0 0 0,-5 22 47 0 0,18-62-138 0 0,0 0 1 0 0,1 0-1 0 0,0-1 0 0 0,0 1 1 0 0,1 0-1 0 0,2 14 0 0 0,-1-22-47 0 0,-1 0 0 0 0,1 0 0 0 0,0 0-1 0 0,0 0 1 0 0,0 0 0 0 0,0 0 0 0 0,0 0 0 0 0,1-1 0 0 0,-1 1-1 0 0,1 0 1 0 0,0-1 0 0 0,0 1 0 0 0,0-1 0 0 0,0 0 0 0 0,0 0 0 0 0,1 0-1 0 0,-1 0 1 0 0,0 0 0 0 0,1 0 0 0 0,0-1 0 0 0,-1 1 0 0 0,1-1-1 0 0,0 1 1 0 0,0-1 0 0 0,0 0 0 0 0,6 1 0 0 0,-5-1-357 0 0,1 0 0 0 0,-1-1 0 0 0,1 0 0 0 0,-1 0 0 0 0,7 0 1 0 0,7-3-982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73 5527 0 0,'10'-9'86'0'0,"1"1"0"0"0,-1 1 0 0 0,1 0-1 0 0,0 0 1 0 0,1 1 0 0 0,0 1-1 0 0,7-3-85 0 0,26-7 5136 0 0,-42 14-2268 0 0,-3 1-308 0 0,0 0-1425 0 0,0 0-630 0 0,0 0-121 0 0,0 0-52 0 0,-3 2-105 0 0,-83 45 211 0 0,-36 30-438 0 0,50-31 15 0 0,-34 26-98 0 0,64-43 86 0 0,14-13-3 0 0,11-7 0 0 0,14-5 0 0 0,2-1 0 0 0,-3 10 0 0 0,5-8-32 0 0,0 0-1 0 0,1 0 1 0 0,-1 0-1 0 0,1 0 1 0 0,0 0 0 0 0,0 0-1 0 0,0-1 1 0 0,1 1-1 0 0,0-1 1 0 0,0 1-1 0 0,0-1 1 0 0,1 1 32 0 0,16 28-324 0 0,13 39-507 0 0,-32-71 826 0 0,0 1-12 0 0,0 0 0 0 0,0-1 1 0 0,0 1-1 0 0,0 0 0 0 0,-1-1 0 0 0,1 1 0 0 0,-1 0 1 0 0,1 0-1 0 0,-1 1 17 0 0,6 21-36 0 0,-5-5 321 0 0,-1-15-211 0 0,0-1 0 0 0,0 0 0 0 0,1 0 0 0 0,-1 0 0 0 0,0 1 0 0 0,1-1-1 0 0,0 0 1 0 0,0 1-74 0 0,-10 6 388 0 0,7-7-326 0 0,-1 0 0 0 0,0-1 0 0 0,1 0 0 0 0,-1 1 0 0 0,0-1 0 0 0,-1 0 0 0 0,1 0 0 0 0,0-1 0 0 0,0 1 0 0 0,-1-1 0 0 0,1 1 0 0 0,-4 0-62 0 0,-5 1 192 0 0,-1-1 1 0 0,0 0 0 0 0,-1-1-193 0 0,-16 3 162 0 0,-1 1-171 0 0,-1-2 0 0 0,1 0-1 0 0,0-3 1 0 0,-4 0 9 0 0,32-1-249 0 0,-1 1 1 0 0,1-1-1 0 0,-1 1 0 0 0,1-1 1 0 0,-1 0-1 0 0,1 0 1 0 0,-1 0-1 0 0,1-1 0 0 0,0 1 1 0 0,0-1-1 0 0,-1 0 249 0 0,3 1-1416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15863 0 0,'0'0'1744'0'0,"-2"1"-1452"0"0,-11 11 13 0 0,0 0-1 0 0,2 2 1 0 0,-1-1-1 0 0,1 1 1 0 0,-13 23-1 0 0,-39 85 666 0 0,46-88-760 0 0,-167 376 1067 0 0,81-176-1003 0 0,-26 63 4 0 0,63-138-364 0 0,49-124-48 0 0,-1-1 1 0 0,-32 45-1 0 0,49-77-99 0 0,0-1-1 0 0,0 1 0 0 0,0-1 1 0 0,-1 1-1 0 0,1-1 0 0 0,-1 0 0 0 0,1 0 1 0 0,-1 0-1 0 0,-2 2 0 0 0,-5 1-1158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53 223 8751 0 0,'-5'-3'130'0'0,"-1"0"0"0"0,1 0 0 0 0,1 0-1 0 0,-1-1 1 0 0,0 1 0 0 0,1-1-1 0 0,0 0 1 0 0,0 0 0 0 0,-6-9 9557 0 0,12 5-8978 0 0,-1 7-599 0 0,0 0 0 0 0,0-1 0 0 0,1 1-1 0 0,-1 0 1 0 0,0 0 0 0 0,0 1 0 0 0,0-1-1 0 0,1 0 1 0 0,-1 0 0 0 0,0 0 0 0 0,1 1 0 0 0,2-2-1 0 0,22-5 561 0 0,-12 3-454 0 0,181-46 1051 0 0,38 13-771 0 0,-93 17-312 0 0,-105 14-192 0 0,131-19-247 0 0,-115 20-32 0 0,65 1 0 0 0,-93 5-2499 0 0,35 7 0 0 0,-39-4-4037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3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63 2303 0 0,'1'2'3544'0'0,"0"0"-2730"0"0,-1-1-1 0 0,1 1 1 0 0,0-1-1 0 0,0 1 1 0 0,0-1-1 0 0,0 1 1 0 0,1-1-1 0 0,-1 0 1 0 0,0 1-1 0 0,0-1 0 0 0,1 0 1 0 0,-1 0-1 0 0,4 2 1 0 0,-2-1-277 0 0,0-1 1 0 0,1 0 0 0 0,-1 1-1 0 0,1-1 1 0 0,0-1-1 0 0,5 2 1 0 0,4-1-204 0 0,1-1 0 0 0,24-2-1 0 0,-34 2 23 0 0,85-11 770 0 0,-73 8-1071 0 0,-1 0-1 0 0,0-1 1 0 0,25-11-1 0 0,-37 14-68 0 0,-1 0-1 0 0,1-1 0 0 0,-1 1 0 0 0,0 0 0 0 0,0-1 0 0 0,0 0 0 0 0,3-2 0 0 0,-5 4-6 0 0,1-1 0 0 0,-1 0 0 0 0,1 0 0 0 0,0 0 0 0 0,-1 1 0 0 0,0-1 0 0 0,1 0-1 0 0,-1 0 1 0 0,1 0 0 0 0,-1 0 0 0 0,0 0 0 0 0,0 0 0 0 0,1 0 0 0 0,-1 0-1 0 0,0 0 1 0 0,0 0 0 0 0,0 0 0 0 0,0 0 0 0 0,0 1 0 0 0,0-1 0 0 0,-1-2-1 0 0,0 2-32 0 0,0 0 0 0 0,0 0-1 0 0,0-1 1 0 0,0 1 0 0 0,0 0-1 0 0,0 0 1 0 0,-1 0 0 0 0,1 1-1 0 0,0-1 1 0 0,-1 0 0 0 0,1 0-1 0 0,-1 1 1 0 0,-2-2 0 0 0,2 1-39 0 0,-2 0 2 0 0,-1-1-1 0 0,1 1 1 0 0,0 0-1 0 0,-1 0 1 0 0,1 0-1 0 0,-1 1 1 0 0,1 0-1 0 0,-1 0 1 0 0,1 0-1 0 0,-1 0 1 0 0,-6 2-1 0 0,-7 2-206 0 0,-26 9 0 0 0,33-10 279 0 0,-34 14 137 0 0,1 2 1 0 0,1 1-1 0 0,1 3 0 0 0,-45 32 1 0 0,65-41 163 0 0,-38 34-1 0 0,54-43-237 0 0,1 0 0 0 0,0 0-1 0 0,0 1 1 0 0,0 0 0 0 0,1 0 0 0 0,0 0-1 0 0,0 0 1 0 0,1 1 0 0 0,-1-1-1 0 0,1 1 1 0 0,-3 13 0 0 0,5-17-34 0 0,1 0 1 0 0,-1-1-1 0 0,1 1 0 0 0,0 0 1 0 0,0 0-1 0 0,0 0 0 0 0,1 0 1 0 0,-1-1-1 0 0,0 1 0 0 0,1 0 1 0 0,0 0-1 0 0,0-1 0 0 0,0 1 1 0 0,0 0-1 0 0,0-1 0 0 0,2 3 1 0 0,0-1 1 0 0,0 0 1 0 0,0 0 0 0 0,0-1 0 0 0,0 0-1 0 0,1 1 1 0 0,0-1 0 0 0,-1 0-1 0 0,9 4 1 0 0,2 0 16 0 0,0-1 0 0 0,1 0 0 0 0,-1-1 1 0 0,29 6-1 0 0,3-3-615 0 0,1-2 1 0 0,-1-2 0 0 0,89-5 0 0 0,-97 0-1381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3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6911 0 0,'0'0'528'0'0,"-1"2"-341"0"0,-1 4 540 0 0,-1 0 0 0 0,1 0 0 0 0,1 0 0 0 0,-1 0 0 0 0,1 0 1 0 0,0 0-1 0 0,0 1 0 0 0,1-1 0 0 0,0 0 0 0 0,0 1 0 0 0,1-1 0 0 0,-1 0 0 0 0,1 1 0 0 0,3 7 0 0 0,-2-8-434 0 0,0 0 0 0 0,1 0 0 0 0,0 0 0 0 0,0-1-1 0 0,0 1 1 0 0,1-1 0 0 0,-1 0 0 0 0,2 0 0 0 0,4 6 0 0 0,21 17 386 0 0,1-2 1 0 0,1-1-1 0 0,36 21 1 0 0,111 56 366 0 0,-134-77-816 0 0,-23-13-195 0 0,47 24 42 0 0,-63-33-126 0 0,1-1 1 0 0,0 1 0 0 0,0-1 0 0 0,0-1 0 0 0,0 1 0 0 0,0-1 0 0 0,0-1 0 0 0,9 1 0 0 0,-12-2-319 0 0,1 1-1 0 0,-1-1 1 0 0,0 0 0 0 0,1 0 0 0 0,-1-1 0 0 0,0 0 0 0 0,0 1-1 0 0,0-1 1 0 0,0-1 0 0 0,0 1 0 0 0,-1 0 0 0 0,6-5 0 0 0,5-5-7139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4 2759 0 0,'-2'-1'207'0'0,"2"1"-42"0"0,-1-1-1 0 0,0 1 0 0 0,0 0 1 0 0,0-1-1 0 0,0 1 0 0 0,0 0 1 0 0,0 0-1 0 0,0 0 1 0 0,0 0-1 0 0,0 0 0 0 0,0 0 1 0 0,0 0-1 0 0,0 0 0 0 0,0 0 1 0 0,1 0-1 0 0,-1 0 1 0 0,0 1-1 0 0,0-1 0 0 0,0 0 1 0 0,0 1-1 0 0,0-1 1 0 0,0 0-1 0 0,0 1 0 0 0,0 0 1 0 0,-3 1 1286 0 0,-9 4 2268 0 0,-23 13-1 0 0,-10 14-163 0 0,-36 42-2637 0 0,14-12 19 0 0,-236 224 0 0 0,298-281-938 0 0,-5 4-1 0 0,0 1 0 0 0,1 0-1 0 0,1 1 1 0 0,0 0 0 0 0,-10 16-1 0 0,18-26-181 0 0,15-4-1049 0 0,-8 1 933 0 0,18-3-608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3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1027 11 5063 0 0,'0'0'390'0'0,"2"-1"-252"0"0,-2 0-45 0 0,0 0 0 0 0,1 1 0 0 0,-1-1-1 0 0,0 1 1 0 0,1-1 0 0 0,-1 0 0 0 0,1 1 0 0 0,-1-1-1 0 0,1 1 1 0 0,-1 0 0 0 0,1-1 0 0 0,-1 1-1 0 0,1-1 1 0 0,-1 1 0 0 0,1 0 0 0 0,0-1-1 0 0,-1 1 1 0 0,2 0 0 0 0,-2 10 5406 0 0,-8 11-693 0 0,3-9-6510 0 0,-31 52 2686 0 0,3-7-328 0 0,-132 290 1882 0 0,31-78-1893 0 0,-100 220 498 0 0,224-464-1340 0 0,-16 36-1860 0 0,22-54 1362 0 0,0 1 0 0 0,0-1-1 0 0,-1 0 1 0 0,0 0 0 0 0,-8 8 0 0 0</inkml:trace>
  <inkml:trace contextRef="#ctx0" brushRef="#br0" timeOffset="1">61 781 12895 0 0,'-2'-1'211'0'0,"-1"0"-1"0"0,0 0 1 0 0,0 0 0 0 0,0 1-1 0 0,0-1 1 0 0,0 1-1 0 0,0-1 1 0 0,-1 1 0 0 0,1 0-1 0 0,0 0 1 0 0,0 1-1 0 0,0-1 1 0 0,0 1 0 0 0,0-1-1 0 0,0 1 1 0 0,0 0-1 0 0,-7 3 3465 0 0,42 4-1555 0 0,-1-7-1530 0 0,-1-2 0 0 0,1-1 0 0 0,38-8 0 0 0,-26 3-316 0 0,115-20 413 0 0,97-10 169 0 0,378-9-213 0 0,-461 38-532 0 0,-25 2-1182 0 0,-109 2 65 0 0,-5-2-31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3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76 19551 0 0,'0'0'895'0'0,"-7"-14"330"0"0,5 10-1008 0 0,0 1 0 0 0,1-1 0 0 0,0 1 0 0 0,0-1-1 0 0,0 1 1 0 0,0-1 0 0 0,0 0 0 0 0,1 1 0 0 0,-1-1 0 0 0,1-5 1653 0 0,5 0-2882 0 0,3 6-126 0 0,1-1-55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3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451 375 10247 0 0,'0'0'6592'0'0,"2"-1"-5937"0"0,6-4-476 0 0,0 0 0 0 0,-1-1 0 0 0,0 1-1 0 0,0-1 1 0 0,0-1 0 0 0,-1 1 0 0 0,0-1 0 0 0,0 0 0 0 0,-1-1 0 0 0,0 1 0 0 0,8-16 0 0 0,3-10-44 0 0,18-56 0 0 0,-31 82-92 0 0,-1 1-38 0 0,-1 0 1 0 0,1-1-1 0 0,-1 1 0 0 0,0 0 1 0 0,-1 0-1 0 0,1-1 0 0 0,-1 1 1 0 0,0 0-1 0 0,-1 0 0 0 0,0-1 1 0 0,0 1-1 0 0,0 0 0 0 0,0 0 1 0 0,-1 0-1 0 0,0 0 0 0 0,-1 0 1 0 0,1 0-1 0 0,-1 1 0 0 0,0-1 1 0 0,-1 1-1 0 0,-6-9 0 0 0,9 13-9 0 0,-1-1-1 0 0,0 1 1 0 0,1 0-1 0 0,-1 0 1 0 0,0 0-1 0 0,0 0 1 0 0,0 0-1 0 0,0 1 1 0 0,0-1 0 0 0,0 0-1 0 0,0 1 1 0 0,0 0-1 0 0,0-1 1 0 0,0 1-1 0 0,0 0 1 0 0,-1 0-1 0 0,1 0 1 0 0,0 0-1 0 0,0 1 1 0 0,0-1-1 0 0,0 1 1 0 0,0-1 0 0 0,0 1-1 0 0,0 0 1 0 0,-2 0-1 0 0,-8 4-42 0 0,1 0-1 0 0,-20 12 1 0 0,-3 4 28 0 0,1 1 1 0 0,2 2 0 0 0,0 1-1 0 0,2 2 1 0 0,1 0 0 0 0,-26 34 0 0 0,19-19 53 0 0,-62 81 282 0 0,82-102-203 0 0,0 2 1 0 0,2 0 0 0 0,-18 43-1 0 0,28-58-81 0 0,1-1-1 0 0,0 1 1 0 0,0-1-1 0 0,1 1 1 0 0,0 0-1 0 0,0 0 1 0 0,1-1-1 0 0,1 9 1 0 0,-1-13-19 0 0,0-1 0 0 0,0 1 0 0 0,0-1 1 0 0,1 1-1 0 0,-1-1 0 0 0,1 1 0 0 0,0-1 1 0 0,0 0-1 0 0,0 1 0 0 0,0-1 0 0 0,0 0 0 0 0,1 0 1 0 0,-1 1-1 0 0,0-1 0 0 0,1 0 0 0 0,0 0 0 0 0,-1-1 1 0 0,1 1-1 0 0,0 0 0 0 0,0-1 0 0 0,0 1 1 0 0,0-1-1 0 0,0 1 0 0 0,1-1 0 0 0,-1 0 0 0 0,0 0 1 0 0,4 1-1 0 0,2 0 42 0 0,-1-1-1 0 0,1-1 1 0 0,-1 1 0 0 0,1-1-1 0 0,-1-1 1 0 0,1 1 0 0 0,-1-1 0 0 0,0 0-1 0 0,1-1 1 0 0,-1 0 0 0 0,0 0-1 0 0,9-4 1 0 0,11-7 175 0 0,45-25 0 0 0,-54 27-141 0 0,19-10-50 0 0,-1-3 0 0 0,-1 0 1 0 0,32-31-1 0 0,-62 53-40 0 0,-1-2 0 0 0,6-15 0 0 0,-4 5 0 0 0,0 1 0 0 0,-2 3-13 0 0,-4 8-54 0 0,1 4-28 0 0,-1 0 79 0 0,1 1 1 0 0,-1-1 0 0 0,0 1-1 0 0,0-1 1 0 0,0 0 0 0 0,0 1-1 0 0,-1 2 1 0 0,0 5 20 0 0,0 8 42 0 0,0-1 1 0 0,-5 19-1 0 0,3-19-5 0 0,1 1 1 0 0,-1 18-1 0 0,2-16-34 0 0,1-12-2 0 0,0 0 0 0 0,0 0 1 0 0,1-1-1 0 0,0 1 0 0 0,0 0 0 0 0,1 0 1 0 0,0-1-1 0 0,5 15 0 0 0,-5-17 9 0 0,9 17-127 0 0,-10-21-55 0 0,0 0 1 0 0,0 0-1 0 0,1 0 0 0 0,-1 0 1 0 0,1 0-1 0 0,-1 0 0 0 0,1 0 1 0 0,-1 0-1 0 0,1 0 0 0 0,-1-1 1 0 0,1 1-1 0 0,0-1 0 0 0,-1 1 1 0 0,1-1-1 0 0,0 0 0 0 0,-1 1 1 0 0,1-1-1 0 0,2 0 0 0 0,11-4-6905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1:3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7831 0 0,'-5'2'131'0'0,"0"0"0"0"0,1 0-1 0 0,-1 0 1 0 0,1 1-1 0 0,0-1 1 0 0,-1 1 0 0 0,-3 4-1 0 0,6-5 142 0 0,1 0 0 0 0,-1-1 0 0 0,1 2 0 0 0,0-1 0 0 0,-1 0 0 0 0,1 0 0 0 0,0 0 0 0 0,0 1 0 0 0,0-1 0 0 0,1 0 1 0 0,-1 1-1 0 0,1-1 0 0 0,-1 0 0 0 0,1 1 0 0 0,0-1 0 0 0,0 6 0 0 0,0 1 392 0 0,1-1 1 0 0,1 1 0 0 0,-1 0 0 0 0,2-1-1 0 0,-1 1 1 0 0,1-1 0 0 0,0 1 0 0 0,6 9-1 0 0,2 3-444 0 0,24 33 0 0 0,-6-18-137 0 0,1-2-1 0 0,65 57 1 0 0,-29-29-55 0 0,-38-34 2 0 0,-1 0-1 0 0,-2 2 0 0 0,36 54 1 0 0,-50-67 55 0 0,-2 1 0 0 0,0 0 0 0 0,-1 0 0 0 0,-1 1 0 0 0,-1 0 0 0 0,0 0 0 0 0,-2 0 0 0 0,0 1 0 0 0,1 22 0 0 0,-4-16 138 0 0,-1-1 1 0 0,-1 1-1 0 0,-1-1 0 0 0,-1 0 1 0 0,-12 42-1 0 0,5-32-2 0 0,-2-1 1 0 0,-2 0-1 0 0,-24 44 0 0 0,-4-9 35 0 0,-3-1-1 0 0,-98 111 1 0 0,-10-9-96 0 0,88-106-118 0 0,23-24-20 0 0,37-35-226 0 0,1 0 0 0 0,0 1-1 0 0,-6 8 1 0 0,4-4-746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3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1839 0 0,'0'0'5007'0'0,"1"-2"-4588"0"0,5-5-65 0 0,-4 5 290 0 0,-1 1-334 0 0,12-16 3220 0 0,-10 18-3368 0 0,4 1-5 0 0,0-1 1 0 0,0 0 0 0 0,0 0 0 0 0,1-1-1 0 0,-1 0 1 0 0,0 0 0 0 0,0-1 0 0 0,0 0-1 0 0,10-2 1 0 0,5-1 231 0 0,-13 3-192 0 0,0 1-1 0 0,16 1 0 0 0,6 0-35 0 0,60-3-9 0 0,83-8 10 0 0,-152 9-162 0 0,-1 0 0 0 0,28 3 0 0 0,-26 0 0 0 0,57-5 64 0 0,-37 0 34 0 0,15-4-8 0 0,-40 4-36 0 0,31-1 0 0 0,-8 2 85 0 0,43-7-1 0 0,-15 0 0 0 0,171-22 154 0 0,-142 16-171 0 0,-70 11-77 0 0,-1 2-1 0 0,1 1 0 0 0,0 1 1 0 0,0 1-1 0 0,53 10 0 0 0,-61-8-37 0 0,0 0 0 0 0,0-2 0 0 0,33-1 0 0 0,62-10 29 0 0,-68 4-30 0 0,105-19 63 0 0,6 0 119 0 0,-99 22-115 0 0,0 3 1 0 0,99 13 0 0 0,-65-4-20 0 0,45-2-43 0 0,-110-8 11 0 0,50-8 0 0 0,-8 0 1 0 0,227 1 7 0 0,4 0 18 0 0,-222 3-23 0 0,0 3-1 0 0,89 11 1 0 0,-56 8 33 0 0,-8 0-61 0 0,106-11 4 0 0,-141-7 0 0 0,37-1 0 0 0,80 2 0 0 0,-117 2 14 0 0,72-7-1 0 0,68-16-15 0 0,130-5 339 0 0,-271 28-101 0 0,78 12 0 0 0,-115-12-233 0 0,1 0 1 0 0,41-5 0 0 0,0 0 66 0 0,142-7 5 0 0,-186 8-73 0 0,205-6-2 0 0,-76 1-3 0 0,-20 0 18 0 0,43-7 47 0 0,-128 8-42 0 0,1 1 1 0 0,66 4 0 0 0,-17 3-21 0 0,11 1 0 0 0,-42 1 0 0 0,74 10 0 0 0,-84-5-21 0 0,0-3 0 0 0,76-2-1 0 0,-74-8 45 0 0,79-17 0 0 0,-31 3-5 0 0,-40 9 109 0 0,1 3-1 0 0,0 4 0 0 0,1 2 1 0 0,88 12-1 0 0,-133-8-106 0 0,0-1-1 0 0,0-2 0 0 0,0-1 1 0 0,0-1-1 0 0,0-2 1 0 0,34-6-1 0 0,25-12 5 0 0,87-15 102 0 0,-144 32-102 0 0,0 1 0 0 0,0 1 0 0 0,55 5 0 0 0,43 4 40 0 0,-32-2 8 0 0,-65-4-66 0 0,32-3 1 0 0,-18-1 44 0 0,-10 0-30 0 0,0-1 0 0 0,0-2 1 0 0,0-2-1 0 0,48-17 0 0 0,-66 20-6 0 0,1 0 0 0 0,0 1-1 0 0,0 1 1 0 0,34-1 0 0 0,-42 4 63 0 0,-8 0-27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209 174 1839 0 0,'0'0'10632'0'0,"2"-2"-10360"0"0,17-14 483 0 0,0-1 1 0 0,-2-1-1 0 0,0-1 0 0 0,24-34 0 0 0,-40 50-699 0 0,0 2-16 0 0,1-1 0 0 0,-1 0 0 0 0,0 0 0 0 0,0 0 0 0 0,0 0 0 0 0,0 0 0 0 0,0-1 0 0 0,-1 1 0 0 0,1 0 0 0 0,-1 0 0 0 0,1 0 0 0 0,-1-1 0 0 0,0-3 0 0 0,0 5-39 0 0,0 1-1 0 0,-1-1 0 0 0,1 0 1 0 0,0 1-1 0 0,0-1 0 0 0,-1 1 1 0 0,1-1-1 0 0,0 0 1 0 0,-1 1-1 0 0,1-1 0 0 0,-1 1 1 0 0,1-1-1 0 0,-1 1 0 0 0,1-1 1 0 0,-1 1-1 0 0,1 0 1 0 0,-1-1-1 0 0,0 1 0 0 0,1-1 1 0 0,-1 1-1 0 0,1 0 0 0 0,-1 0 1 0 0,0-1-1 0 0,1 1 1 0 0,-1 0-1 0 0,0 0 0 0 0,1 0 1 0 0,-1 0-1 0 0,0 0 0 0 0,1 0 1 0 0,-1 0-1 0 0,0 0 1 0 0,0 0-1 0 0,1 0 0 0 0,-1 0 1 0 0,0 0-1 0 0,1 0 0 0 0,-2 1 1 0 0,0-1 0 0 0,-12 2-1 0 0,1 0 0 0 0,-1 0 0 0 0,1 2 0 0 0,0 0 0 0 0,-18 7 0 0 0,2 2 0 0 0,-35 21 0 0 0,4 5 9 0 0,52-33 102 0 0,0 0-1 0 0,1 0 1 0 0,0 1 0 0 0,0 0 0 0 0,-7 10 0 0 0,5-1 382 0 0,9-14-328 0 0,0 0-33 0 0,0 0-103 0 0,1 0-1 0 0,0 0 1 0 0,0 0 0 0 0,0-1-1 0 0,0 1 1 0 0,0 0-1 0 0,0 0 1 0 0,0 0 0 0 0,0-1-1 0 0,1 1 1 0 0,-1-1 0 0 0,1 1-1 0 0,-1-1 1 0 0,1 1-1 0 0,0-1 1 0 0,0 0 0 0 0,-1 0-1 0 0,1 0 1 0 0,2 1-1 0 0,1 0-5 0 0,0 0-1 0 0,0 0 0 0 0,0 0 1 0 0,0-1-1 0 0,0 0 1 0 0,0 0-1 0 0,1 0 0 0 0,7-1 1 0 0,-9 0-40 0 0,1 0 0 0 0,-1-1 1 0 0,0 0-1 0 0,0 0 0 0 0,0 0 1 0 0,0 0-1 0 0,1-1 1 0 0,-2 0-1 0 0,1 1 0 0 0,0-2 1 0 0,0 1-1 0 0,5-5 0 0 0,9-4-72 0 0,-17 10 52 0 0,0 2 40 0 0,0-1 0 0 0,0 0 0 0 0,-1 1 0 0 0,1-1 0 0 0,0 1 0 0 0,-1-1 1 0 0,1 1-1 0 0,0 0 0 0 0,-1-1 0 0 0,1 1 0 0 0,-1-1 0 0 0,1 1 0 0 0,-1 0 0 0 0,1 0 0 0 0,-1-1 0 0 0,1 1 0 0 0,-1 1 1 0 0,7 13 53 0 0,0 21-73 0 0,-6-35-143 0 0,-1 0-1 0 0,0 0 0 0 0,0 0 0 0 0,0 0 1 0 0,1 0-1 0 0,-1 0 0 0 0,1 0 1 0 0,-1 0-1 0 0,1 0 0 0 0,-1-1 0 0 0,1 1 1 0 0,-1 0-1 0 0,1 0 0 0 0,-1-1 1 0 0,1 1-1 0 0,0 0 0 0 0,0 0 0 0 0,-1-1 1 0 0,1 1-1 0 0,0-1 0 0 0,0 1 1 0 0,2 0-1 0 0,-1 0-711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42 14743 0 0,'9'-7'335'0'0,"0"0"0"0"0,0 1 0 0 0,1 0 0 0 0,-1 0 0 0 0,8-2-335 0 0,-14 7 547 0 0,-1 2 162 0 0,-1 1-652 0 0,0-1-1 0 0,0 0 1 0 0,1 0 0 0 0,-1 1-1 0 0,0-1 1 0 0,0 1 0 0 0,0-1-1 0 0,-1 1 1 0 0,1-1 0 0 0,0 1-1 0 0,0 0 1 0 0,-1-1-1 0 0,1 1 1 0 0,-1 0 0 0 0,0 0-1 0 0,1-1 1 0 0,-1 1 0 0 0,0 0-1 0 0,0 0 1 0 0,0-1 0 0 0,0 1-1 0 0,0 0 1 0 0,-1 0 0 0 0,1-1-1 0 0,-1 1 1 0 0,1 1-57 0 0,-3 6-151 0 0,-1-1 0 0 0,1 1 0 0 0,-1-1 0 0 0,-5 7 151 0 0,2-1 50 0 0,-30 49-320 0 0,-13 15 270 0 0,-2 1 67 0 0,-77 123 1106 0 0,-33 27-1173 0 0,-20 8 295 0 0,173-222-329 0 0,0 0 0 0 0,1 0 0 0 0,0 1 0 0 0,0 4 34 0 0,-13 24-493 0 0,12-27-771 0 0,0-3-390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858 122 11055 0 0,'1'-7'205'0'0,"0"-1"1"0"0,-1 0-1 0 0,0 0 0 0 0,-2-13 0 0 0,2 18-39 0 0,-1-1 1 0 0,0 1 0 0 0,0 0-1 0 0,-1-1 1 0 0,1 1-1 0 0,-1 0 1 0 0,1 0-1 0 0,-1 0 1 0 0,0 0-1 0 0,0 0 1 0 0,0 0 0 0 0,-1 1-1 0 0,-2-4 1 0 0,2 3 315 0 0,0 0 1 0 0,0 1 0 0 0,-1-1 0 0 0,1 1 0 0 0,-1 0-1 0 0,1 0 1 0 0,-1 0 0 0 0,-7-3 0 0 0,12 20-362 0 0,0 6-27 0 0,-1 0 0 0 0,0 0-1 0 0,-2 0 1 0 0,0 0 0 0 0,-2 0-1 0 0,-10 35 1 0 0,-60 133 1433 0 0,-17-7-258 0 0,87-173-1250 0 0,-204 359 843 0 0,-19-11-726 0 0,174-275-93 0 0,7-4 223 0 0,9-14-1550 0 0,9-23-4874 0 0,21-31-818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2 184 12895 0 0,'-1'-10'606'0'0,"1"0"0"0"0,0 0 1 0 0,0 0-1 0 0,1 0 0 0 0,1 0 0 0 0,4-17 0 0 0,-4 24-260 0 0,-1-1 0 0 0,0 0 0 0 0,1 1 0 0 0,0-1 1 0 0,0 1-1 0 0,0-1 0 0 0,0 1 0 0 0,0 0 0 0 0,1 0 0 0 0,-1 0 0 0 0,1 0 0 0 0,0 0 1 0 0,0 1-1 0 0,0-1 0 0 0,0 1 0 0 0,0 0 0 0 0,1 0 0 0 0,-1 0 0 0 0,8-2 0 0 0,19-4-98 0 0,0 1 0 0 0,0 2 0 0 0,52-2 0 0 0,-55 5-213 0 0,215-1 17 0 0,-142 4-53 0 0,-21-1-282 0 0,200-1-869 0 0,-93-2-2448 0 0,-155 2 1616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0 584 12351 0 0,'1'2'564'0'0,"16"22"208"0"0,-17-24-737 0 0,0 0 0 0 0,0 0 0 0 0,0 1 0 0 0,0-1 0 0 0,1 0-1 0 0,-1 1 1 0 0,0-1 0 0 0,0 0 0 0 0,0 0 0 0 0,0 1 0 0 0,0-1 0 0 0,1 0-1 0 0,-1 0 1 0 0,0 0 0 0 0,0 1 0 0 0,1-1 0 0 0,-1 0 0 0 0,0 0 0 0 0,0 0-1 0 0,1 0 1 0 0,-1 1 0 0 0,0-1 0 0 0,0 0 0 0 0,1 0 0 0 0,-1 0 0 0 0,0 0-1 0 0,1 0 1 0 0,-1 0 0 0 0,0 0 0 0 0,1 0 0 0 0,-1 0 0 0 0,0 0-1 0 0,0 0 1 0 0,1 0 0 0 0,-1 0 0 0 0,0 0 0 0 0,1 0 0 0 0,-1 0 0 0 0,1-1 216 0 0,0 0 0 0 0,0 0 1 0 0,-1 1-1 0 0,1-1 1 0 0,-1 0-1 0 0,1 0 1 0 0,-1 0-1 0 0,1 0 1 0 0,-1 0-1 0 0,1 0 0 0 0,-1-1 1 0 0,7-31 4392 0 0,-6 4-3932 0 0,7-64 455 0 0,-6 81-1101 0 0,1 1-1 0 0,0-1 1 0 0,1 1-1 0 0,0 0 1 0 0,1 0-1 0 0,6-11 1 0 0,4-2 25 0 0,1 0 1 0 0,1 1-1 0 0,1 1 0 0 0,35-33 1 0 0,-16 22-132 0 0,77-53 0 0 0,-95 74-344 0 0,1 0-1 0 0,1 2 1 0 0,0 0-1 0 0,1 1 1 0 0,0 1-1 0 0,0 1 1 0 0,0 1 0 0 0,43-5-1 0 0,-32 6-739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9327 0 0,'0'0'3810'0'0,"-1"2"-2866"0"0,-8 14 215 0 0,-1-1 1 0 0,-23 28 0 0 0,-8 12 366 0 0,37-48-1312 0 0,-1 1 1 0 0,1 0-1 0 0,0 0 0 0 0,1 0 0 0 0,-4 16 0 0 0,4-12-8 0 0,1 1-1 0 0,1-1 1 0 0,-1 20 0 0 0,2-27-136 0 0,0 0-1 0 0,1 0 1 0 0,-1 0 0 0 0,1 0 0 0 0,0-1-1 0 0,1 1 1 0 0,-1 0 0 0 0,1 0 0 0 0,-1-1 0 0 0,1 1-1 0 0,5 7 1 0 0,-5-10-20 0 0,1 0 0 0 0,-1 0-1 0 0,0-1 1 0 0,0 1 0 0 0,1-1-1 0 0,-1 1 1 0 0,1-1 0 0 0,-1 0 0 0 0,1 0-1 0 0,0 0 1 0 0,0 0 0 0 0,-1 0 0 0 0,1-1-1 0 0,0 1 1 0 0,0-1 0 0 0,0 0-1 0 0,-1 0 1 0 0,7 0 0 0 0,3-1 108 0 0,-1 0 0 0 0,1-1-1 0 0,13-4 1 0 0,-4 0-94 0 0,0-2 0 0 0,0 0 0 0 0,-1-2 0 0 0,0 0 0 0 0,-1-1 0 0 0,0-1 0 0 0,-1-1 0 0 0,0 0 0 0 0,-1-2 0 0 0,-1 0 0 0 0,0 0 0 0 0,19-26 0 0 0,-29 34-156 0 0,0-1 0 0 0,-1 0-1 0 0,0 0 1 0 0,-1-1 0 0 0,1 1-1 0 0,-2-1 1 0 0,1 0 0 0 0,3-18-1 0 0,-6 26 60 0 0,-1 0 0 0 0,0 0-1 0 0,0 1 1 0 0,1-1-1 0 0,-1 0 1 0 0,0 0-1 0 0,0 0 1 0 0,0 0-1 0 0,0 0 1 0 0,0 0-1 0 0,-1 0 1 0 0,1 0-1 0 0,0 1 1 0 0,0-1-1 0 0,0 0 1 0 0,-1 0-1 0 0,1 0 1 0 0,0 0-1 0 0,-1 1 1 0 0,1-1-1 0 0,-1 0 1 0 0,0-1-1 0 0,0 1-4 0 0,0 1 1 0 0,0 0-1 0 0,0-1 0 0 0,0 1 0 0 0,0-1 0 0 0,0 1 0 0 0,0 0 0 0 0,0 0 1 0 0,0 0-1 0 0,0-1 0 0 0,0 1 0 0 0,0 0 0 0 0,0 0 0 0 0,0 0 0 0 0,0 1 1 0 0,0-1-1 0 0,-1 0 0 0 0,-4 2-111 0 0,0-1 0 0 0,1 1 0 0 0,-1 1 0 0 0,0-1 0 0 0,-7 5 0 0 0,8-3 101 0 0,0-1-1 0 0,0 1 1 0 0,0 0-1 0 0,1 0 1 0 0,-1 1-1 0 0,1 0 0 0 0,0-1 1 0 0,1 1-1 0 0,-1 1 1 0 0,1-1-1 0 0,-6 11 1 0 0,8-13 48 0 0,0 0-1 0 0,0 0 1 0 0,0 0 0 0 0,0-1 0 0 0,0 1-1 0 0,1 0 1 0 0,-1 0 0 0 0,1 0-1 0 0,0 0 1 0 0,0 0 0 0 0,0 0 0 0 0,0 0-1 0 0,0 0 1 0 0,1 0 0 0 0,-1 0 0 0 0,1 0-1 0 0,0 0 1 0 0,0 0 0 0 0,0 0 0 0 0,0 0-1 0 0,1-1 1 0 0,-1 1 0 0 0,1 0 0 0 0,-1-1-1 0 0,1 1 1 0 0,3 2 0 0 0,6 5 105 0 0,0-1 1 0 0,1 0-1 0 0,0-1 1 0 0,0 0-1 0 0,1-1 0 0 0,21 9 1 0 0,3-1 272 0 0,46 10-1 0 0,34 1-1903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85 14191 0 0,'0'0'690'0'0,"-2"0"-304"0"0,-22 10-144 0 0,1 0-1 0 0,-31 19 0 0 0,52-28 55 0 0,8 1-244 0 0,-1 0 1 0 0,0 0-1 0 0,1-1 0 0 0,0 1 0 0 0,-1-1 0 0 0,1-1 0 0 0,0 1 1 0 0,6-1-1 0 0,49-4 145 0 0,-38 2-78 0 0,10-1 120 0 0,0-2 0 0 0,45-12 1 0 0,-60 12-141 0 0,0-1 0 0 0,0-1 0 0 0,-1-1 0 0 0,0 0 1 0 0,28-19-1 0 0,-44 27-99 0 0,0-1 0 0 0,0 0 0 0 0,0 1 0 0 0,0-1 0 0 0,0 0 0 0 0,0 0 0 0 0,0 0 0 0 0,0 0 0 0 0,0 0 0 0 0,-1 0 0 0 0,1 0 0 0 0,0 0 0 0 0,-1 0 0 0 0,1 0 0 0 0,0 0 0 0 0,-1 0 0 0 0,0 0 0 0 0,1 0 0 0 0,-1-1 0 0 0,0 1 0 0 0,1 0 0 0 0,-1 0 0 0 0,0 0 0 0 0,0-3 0 0 0,-1 3-11 0 0,1-1 0 0 0,-1 1 0 0 0,1 0 0 0 0,-1 0 0 0 0,0 0 0 0 0,0 0 0 0 0,0 0 0 0 0,0 0 0 0 0,0 0 0 0 0,0 0 1 0 0,0 0-1 0 0,0 0 0 0 0,0 1 0 0 0,0-1 0 0 0,0 0 0 0 0,0 1 0 0 0,0-1 0 0 0,-1 1 0 0 0,1-1 0 0 0,0 1 0 0 0,-1-1 0 0 0,-1 1 0 0 0,-9-3-38 0 0,0 1 0 0 0,0 1 0 0 0,0 0 0 0 0,-1 1 0 0 0,1 0 0 0 0,0 0 1 0 0,0 2-1 0 0,-14 2 0 0 0,-10 4 34 0 0,-48 19-1 0 0,70-22 63 0 0,0 1-1 0 0,1 1 1 0 0,0 0-1 0 0,0 0 0 0 0,1 2 1 0 0,0-1-1 0 0,0 2 1 0 0,1 0-1 0 0,0 0 0 0 0,-9 12 1 0 0,4-3 309 0 0,2 1-1 0 0,0 0 1 0 0,2 1 0 0 0,0 0 0 0 0,-12 31 0 0 0,18-37-113 0 0,1 1 1 0 0,0-1-1 0 0,1 1 1 0 0,1 0-1 0 0,-2 30 1 0 0,5-43-237 0 0,0-1 0 0 0,0 0 0 0 0,0 1-1 0 0,0-1 1 0 0,0 0 0 0 0,1 0 0 0 0,0 1 0 0 0,-1-1 0 0 0,1 0 0 0 0,0 0 0 0 0,0 0 0 0 0,0 0 0 0 0,0 0-1 0 0,0 0 1 0 0,0 0 0 0 0,3 2 0 0 0,-2-1 11 0 0,1-1-1 0 0,0 1 1 0 0,0-1-1 0 0,-1 0 1 0 0,1 0-1 0 0,1-1 1 0 0,-1 1-1 0 0,0 0 1 0 0,6 1-1 0 0,6 1 36 0 0,-1-1 1 0 0,1-1-1 0 0,0 0 1 0 0,17-1-1 0 0,-21 0-47 0 0,76 0-688 0 0,161-19-1 0 0,-186 8-261 0 0,-3-1-43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7975 0 0,'0'0'1316'0'0,"-1"3"-814"0"0,-4 5-204 0 0,1 1 1 0 0,0 0 0 0 0,0 1-1 0 0,1-1 1 0 0,0 1 0 0 0,0-1-1 0 0,1 1 1 0 0,1 0 0 0 0,0 0-1 0 0,0 14 1 0 0,2-9 86 0 0,8 28-1 0 0,0 4 74 0 0,-6-14-137 0 0,-2 0 0 0 0,-5 64 1 0 0,-19 65 0 0 0,20-140-298 0 0,-9 32 65 0 0,-26 78 1 0 0,10-41 223 0 0,25-82-173 0 0,2-6 115 0 0,0 1 0 0 0,0 1 0 0 0,0-1 0 0 0,0 6 0 0 0,3-11 16 0 0,8-4-132 0 0,-1 0 1 0 0,0-1 0 0 0,0 0-1 0 0,0 0 1 0 0,-1-1 0 0 0,8-8 0 0 0,46-54 269 0 0,-37 39-242 0 0,114-135-139 0 0,-104 127-170 0 0,37-43-228 0 0,-67 73 381 0 0,-4 7 46 0 0,5 97-79 0 0,1-15-24 0 0,-15 179 46 0 0,8-237 22 0 0,0-22 451 0 0,11-6 130 0 0,-4-2-409 0 0,0 0 0 0 0,0-1 1 0 0,-1 1-1 0 0,0-2 0 0 0,-1 1 1 0 0,9-17-1 0 0,-2 4 52 0 0,18-27-40 0 0,1 1-1 0 0,46-52 0 0 0,88-104-205 0 0,37-40 0 0 0,-138 169 12 0 0,13-14-196 0 0,-70 83-65 0 0,-4 10-677 0 0,-5 13-847 0 0,-3-2 389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212 158 5063 0 0,'1'1'7595'0'0,"3"0"-7372"0"0,-1-1 0 0 0,1 1-1 0 0,0-1 1 0 0,0 1 0 0 0,-1-1 0 0 0,1 0-1 0 0,0-1 1 0 0,0 1 0 0 0,0 0 0 0 0,-1-1 0 0 0,1 0-1 0 0,0 0 1 0 0,-1 0 0 0 0,4-2 0 0 0,10-4 485 0 0,24-14 1 0 0,-41 21-695 0 0,161-107 2038 0 0,-141 91-2037 0 0,-19 14-7 0 0,0 1 19 0 0,-2 2-175 0 0,-27 10-444 0 0,-49 29 1 0 0,40-18 309 0 0,15-10 170 0 0,1 1 0 0 0,-28 23-1 0 0,-25 25 66 0 0,37-32 15 0 0,2 1 0 0 0,-52 56-1 0 0,82-79 134 0 0,-1 0 0 0 0,2 0 0 0 0,-1 0 0 0 0,1 0 0 0 0,0 1 0 0 0,0 0 0 0 0,1-1 0 0 0,-4 13 0 0 0,6-17-61 0 0,1 0 1 0 0,-1 0-1 0 0,1 0 0 0 0,0 0 0 0 0,0 0 1 0 0,0 0-1 0 0,0 0 0 0 0,0 0 1 0 0,0 0-1 0 0,1 0 0 0 0,0-1 1 0 0,-1 1-1 0 0,1 0 0 0 0,0 0 1 0 0,0 0-1 0 0,1-1 0 0 0,-1 1 0 0 0,1 0 1 0 0,-1-1-1 0 0,1 0 0 0 0,0 1 1 0 0,0-1-1 0 0,0 0 0 0 0,0 0 1 0 0,0 0-1 0 0,0 0 0 0 0,4 2 1 0 0,2 1 160 0 0,-1 0 0 0 0,1-1 0 0 0,0 0 0 0 0,0-1 1 0 0,1 0-1 0 0,-1 0 0 0 0,1 0 0 0 0,0-1 0 0 0,10 1 1 0 0,-6-2 2 0 0,0-1 0 0 0,1 0 0 0 0,-1 0 0 0 0,0-1 0 0 0,20-5-1 0 0,0-3-360 0 0,-1-1 0 0 0,0-2 0 0 0,58-30 0 0 0,-81 37 83 0 0,57-30-6422 0 0,-30 14-187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1 919 0 0,'0'0'15647'0'0,"-2"1"-15215"0"0,1-1-406 0 0,-2 2 129 0 0,-1 0 1 0 0,1 0-1 0 0,-1 0 1 0 0,1 0-1 0 0,0 1 1 0 0,0-1-1 0 0,0 1 1 0 0,0 0-1 0 0,0 0 1 0 0,0 0-1 0 0,1 1 1 0 0,0-1-1 0 0,0 0 1 0 0,-3 7 0 0 0,3-6-139 0 0,-5 14 32 0 0,-5 29-30 0 0,9-29 6 0 0,-2 1-1 0 0,0-2 1 0 0,-12 27 0 0 0,-7 10-1 0 0,19-41 42 0 0,-2 8 70 0 0,6-17-86 0 0,1 1 212 0 0,5 9 85 0 0,-4-14-315 0 0,-1 1 0 0 0,0 0 0 0 0,1 0 0 0 0,-1-1 0 0 0,0 1-1 0 0,1 0 1 0 0,-1-1 0 0 0,1 1 0 0 0,-1 0 0 0 0,1-1 0 0 0,0 1-1 0 0,-1-1 1 0 0,1 1 0 0 0,0-1 0 0 0,-1 1 0 0 0,1-1 0 0 0,0 0-1 0 0,0 1 1 0 0,6-1 53 0 0,0 0 0 0 0,0-1 0 0 0,-1 0 0 0 0,1 0 0 0 0,0-1 0 0 0,11-4 0 0 0,-1-2 80 0 0,20-11 0 0 0,-14 5-69 0 0,34-13-1 0 0,-47 23-103 0 0,-8 3-101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85 11975 0 0,'-13'-18'1064'0'0,"6"9"-848"0"0,-2 0 4104 0 0,13 0-2768 0 0,3 2-1240 0 0,9-4-248 0 0,2 2-64 0 0,-4 4 0 0 0,3 1-864 0 0,1 2-176 0 0,1 1-40 0 0,8 2-8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13591 0 0,'0'0'659'0'0,"2"2"-284"0"0,14 22 189 0 0,0 0 0 0 0,-1 0 0 0 0,23 53 0 0 0,-21-39 435 0 0,23 36 0 0 0,-17-39-602 0 0,-6-10-151 0 0,25 49-1 0 0,-38-66-202 0 0,-1 1-1 0 0,1 0 1 0 0,-2 0-1 0 0,1 0 1 0 0,-1 1-1 0 0,-1-1 1 0 0,0 0 0 0 0,0 1-1 0 0,0-1 1 0 0,-2 12-1 0 0,-1-8 119 0 0,-1 1-1 0 0,0-1 0 0 0,-1 1 1 0 0,0-1-1 0 0,-1 0 0 0 0,0 0 1 0 0,-1-1-1 0 0,-1 0 0 0 0,0 0 1 0 0,0 0-1 0 0,-10 10 0 0 0,-25 29-603 0 0,-51 47 0 0 0,80-85-559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17359 0 0,'0'0'795'0'0,"0"0"-16"0"0,0 2-433 0 0,1 9 12 0 0,0-9 55 0 0,2-1 16 0 0,10 3-44 0 0,0 0-1 0 0,1-1 0 0 0,0-1 1 0 0,-1 0-1 0 0,1-1 0 0 0,0-1 0 0 0,0 0 1 0 0,6-1-385 0 0,148-20 1885 0 0,58-17-1885 0 0,16-10 96 0 0,-176 34-995 0 0,49-2 899 0 0,-63 12-4194 0 0,16 2 4194 0 0,-43 3-2712 0 0,-3 1-3963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114 340 455 0 0,'-9'14'582'0'0,"-15"16"-1"0"0,14-18 4710 0 0,-15 25-1 0 0,19-26-4308 0 0,-1-1 1 0 0,1 0-1 0 0,-2-1 0 0 0,-10 12 0 0 0,186-181-443 0 0,-19 16-1757 0 0,-134 131 966 0 0,25-15 1 0 0,-34 23 235 0 0,1 2 1 0 0,0-1 0 0 0,0 1 0 0 0,0 0 0 0 0,0 0 0 0 0,13-2 0 0 0,-19 4 95 0 0,5 14 185 0 0,-5-8-229 0 0,0 0 0 0 0,-1 0-1 0 0,1 0 1 0 0,-1 0 0 0 0,0 1 0 0 0,0-1-1 0 0,0 0 1 0 0,-1 0 0 0 0,-1 5 0 0 0,-13 45 170 0 0,0-16-105 0 0,-1-1-1 0 0,-2-1 1 0 0,-2 0-1 0 0,-25 35 1 0 0,39-63-78 0 0,2-2 60 0 0,7-17-5 0 0,11-16-152 0 0,0 0-1 0 0,2 0 1 0 0,34-41 0 0 0,-38 52 31 0 0,25-32-212 0 0,84-78-1 0 0,-101 108 296 0 0,1 0-1 0 0,1 1 0 0 0,0 1 1 0 0,2 1-1 0 0,-1 1 1 0 0,2 1-1 0 0,-1 1 1 0 0,38-10-1 0 0,-57 19 39 0 0,1 1 1 0 0,-1-1-1 0 0,1 1 0 0 0,0 1 0 0 0,-1-1 1 0 0,1 1-1 0 0,0 0 0 0 0,-1 0 1 0 0,1 1-1 0 0,9 2 0 0 0,-13-3-43 0 0,0 1-1 0 0,1 0 1 0 0,-1 0 0 0 0,0 0-1 0 0,0 1 1 0 0,0-1-1 0 0,0 0 1 0 0,0 1-1 0 0,-1-1 1 0 0,1 1 0 0 0,0 0-1 0 0,-1-1 1 0 0,1 1-1 0 0,-1 0 1 0 0,1 0-1 0 0,-1 0 1 0 0,0 0-1 0 0,0 0 1 0 0,0 1 0 0 0,0-1-1 0 0,0 0 1 0 0,-1 0-1 0 0,1 1 1 0 0,0-1-1 0 0,-1 0 1 0 0,0 1 0 0 0,0 3-1 0 0,1 3 18 0 0,-2 1 0 0 0,1 0 0 0 0,-2-1 0 0 0,1 1-1 0 0,-1-1 1 0 0,0 1 0 0 0,-1-1 0 0 0,-4 10 0 0 0,-36 69 100 0 0,26-57-107 0 0,5-10 16 0 0,-15 35 1 0 0,19-37-36 0 0,6-13-52 0 0,-1-1-1 0 0,1 1 1 0 0,0 0 0 0 0,0 0 0 0 0,1 0-1 0 0,0 0 1 0 0,-1 12 0 0 0,2-17-565 0 0,0 1 0 0 0,0-1 0 0 0,0 1 0 0 0,0-1 0 0 0,1 1 0 0 0,-1-1 0 0 0,1 1 0 0 0,-1-1 1 0 0,2 4-1 0 0,3 2-5199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196 144 9671 0 0,'0'0'440'0'0,"2"0"-5"0"0,-2-1-427 0 0,1 1 1 0 0,0-1-1 0 0,0 1 1 0 0,0 0-1 0 0,0-1 1 0 0,0 1-1 0 0,0 0 0 0 0,0 0 1 0 0,0 0-1 0 0,0 0 1 0 0,0 0-1 0 0,0 0 0 0 0,0 0 1 0 0,0 0-1 0 0,0 0 1 0 0,0 0-1 0 0,0 0 1 0 0,0 1-1 0 0,0-1 0 0 0,0 0 1 0 0,-1 1-1 0 0,1-1 1 0 0,1 1-1 0 0,2 1 130 0 0,24 9 2587 0 0,-22-8-2404 0 0,1-1 1 0 0,-1 1-1 0 0,0-1 1 0 0,1 0 0 0 0,-1-1-1 0 0,1 0 1 0 0,-1 0-1 0 0,1 0 1 0 0,-1-1 0 0 0,1 0-1 0 0,7 0 1 0 0,15-5 94 0 0,-1-2 0 0 0,-1 0 0 0 0,36-15 0 0 0,75-41 41 0 0,-132 60-464 0 0,1 0 0 0 0,0-1 0 0 0,-1 1 0 0 0,0-1-1 0 0,0 0 1 0 0,0-1 0 0 0,-1 0 0 0 0,1 0 0 0 0,-1 0 0 0 0,6-8 0 0 0,-10 11-183 0 0,-2 1-39 0 0,0 0 192 0 0,-1-1-1 0 0,0 1 1 0 0,0 0-1 0 0,1 0 1 0 0,-1 0 0 0 0,0 0-1 0 0,0 0 1 0 0,0 1 0 0 0,0-1-1 0 0,0 1 1 0 0,0-1-1 0 0,0 1 1 0 0,0 0 0 0 0,-1-1-1 0 0,1 1 1 0 0,0 0 0 0 0,0 1-1 0 0,0-1 1 0 0,-3 0-1 0 0,-44 9-255 0 0,47-8 271 0 0,-26 7-44 0 0,0 1-1 0 0,1 1 0 0 0,0 2 1 0 0,-50 30-1 0 0,-91 72 299 0 0,163-110-217 0 0,-36 27 312 0 0,2 3 1 0 0,1 1 0 0 0,-44 53-1 0 0,80-85-284 0 0,-6 6 143 0 0,-12 19 0 0 0,18-26-167 0 0,1 0-1 0 0,0 0 1 0 0,0-1 0 0 0,0 1-1 0 0,0 0 1 0 0,0 0-1 0 0,1 0 1 0 0,-1 0-1 0 0,1 0 1 0 0,-1 0 0 0 0,1 0-1 0 0,0 0 1 0 0,0 0-1 0 0,0 1 1 0 0,0-1-1 0 0,0 0 1 0 0,0 0 0 0 0,1 3-1 0 0,-1-4-11 0 0,1-1-1 0 0,-1 1 1 0 0,1 0-1 0 0,-1-1 1 0 0,1 1 0 0 0,0 0-1 0 0,-1-1 1 0 0,1 1-1 0 0,0-1 1 0 0,-1 1-1 0 0,1-1 1 0 0,0 1-1 0 0,0-1 1 0 0,0 0 0 0 0,-1 1-1 0 0,1-1 1 0 0,0 0-1 0 0,0 0 1 0 0,0 1-1 0 0,0-1 1 0 0,0 0 0 0 0,-1 0-1 0 0,1 0 1 0 0,0 0-1 0 0,0 0 1 0 0,1 0-1 0 0,26-5 15 0 0,-25 4-15 0 0,53-17-42 0 0,102-47 0 0 0,-42 15-394 0 0,-39 20-894 0 0,-1 0-422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339 151 5527 0 0,'1'-1'250'0'0,"6"-7"-177"0"0,0-1 1 0 0,8-13 0 0 0,7-9 4710 0 0,-20 28-4056 0 0,0 0 0 0 0,-1 0 0 0 0,1 0 0 0 0,-1 0 0 0 0,1 0 0 0 0,0-3 1 0 0,-1 4-587 0 0,0-1 1 0 0,-1 0 0 0 0,1 1 0 0 0,-1-1 0 0 0,0 0 0 0 0,1 0 0 0 0,-2-4 0 0 0,1 6-149 0 0,0 0 1 0 0,0-1 0 0 0,0 1-1 0 0,-1 0 1 0 0,1-1 0 0 0,-1 1-1 0 0,1 0 1 0 0,-1 0-1 0 0,1-1 1 0 0,-1 1 0 0 0,0 0-1 0 0,0 0 1 0 0,1 0 0 0 0,-1 0-1 0 0,0 0 1 0 0,0 0 0 0 0,0 0-1 0 0,0 0 1 0 0,0 0-1 0 0,-1 0 1 0 0,1 0 0 0 0,0 1-1 0 0,0-1 1 0 0,0 0 0 0 0,-1 1-1 0 0,1-1 1 0 0,0 1 0 0 0,-1 0-1 0 0,1-1 1 0 0,0 1-1 0 0,-1 0 1 0 0,1 0 0 0 0,-1 0-1 0 0,1 0 1 0 0,-3 0 0 0 0,-1 1-3 0 0,-1-1 1 0 0,0 1 0 0 0,1 0-1 0 0,-1 1 1 0 0,1-1 0 0 0,-1 1-1 0 0,1 0 1 0 0,-7 4 0 0 0,-43 27-113 0 0,34-19 100 0 0,-16 10 339 0 0,2 2-1 0 0,1 2 0 0 0,1 1 1 0 0,-42 47-1 0 0,72-74-256 0 0,1 0-1 0 0,0 1 0 0 0,1-1 1 0 0,-1 0-1 0 0,0 1 0 0 0,0-1 1 0 0,1 1-1 0 0,0-1 0 0 0,-1 1 1 0 0,1-1-1 0 0,0 1 0 0 0,0 0 1 0 0,1 0-1 0 0,-1 0 0 0 0,1 0 1 0 0,-1-1-1 0 0,1 7 0 0 0,1-8-12 0 0,0 0 0 0 0,0 0 0 0 0,1 0 0 0 0,-1 0 0 0 0,0-1 0 0 0,1 1 0 0 0,-1 0 0 0 0,1-1-1 0 0,-1 1 1 0 0,0-1 0 0 0,1 1 0 0 0,-1-1 0 0 0,1 0 0 0 0,0 1 0 0 0,1-1 0 0 0,5 0 42 0 0,1-1 0 0 0,-1 1 0 0 0,1-2 0 0 0,-1 1 0 0 0,1-1 0 0 0,-1 0 0 0 0,0-1 0 0 0,0 0 0 0 0,8-4 0 0 0,20-6 88 0 0,-9 4-84 0 0,-16 5-110 0 0,0 1-1 0 0,0 0 0 0 0,0 0 1 0 0,0 1-1 0 0,14-1 1 0 0,-23 3-228 0 0,1 10-2176 0 0,-2 0 327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4143 0 0,'0'0'319'0'0,"1"2"-210"0"0,8 8 780 0 0,-6-7 761 0 0,0 1 0 0 0,-1 0 0 0 0,0 0 0 0 0,0 0 1 0 0,0 0-1 0 0,2 8 0 0 0,-1 4-158 0 0,-3-14-1126 0 0,-4 3 2531 0 0,12-18-2724 0 0,0 1 0 0 0,2-1 0 0 0,-1 2-1 0 0,21-20 1 0 0,53-38-315 0 0,-31 28-26 0 0,70-56-314 0 0,-93 77 372 0 0,1 1 1 0 0,44-20 0 0 0,-74 39 108 0 0,7-3-23 0 0,0 0-1 0 0,0 0 0 0 0,1 1 0 0 0,11-3 0 0 0,-18 5 27 0 0,0-1-1 0 0,1 1 1 0 0,-1 0-1 0 0,0 0 1 0 0,1 0 0 0 0,-1 0-1 0 0,0 0 1 0 0,1 0-1 0 0,-1 0 1 0 0,0 1-1 0 0,1-1 1 0 0,-1 0-1 0 0,0 1 1 0 0,1-1-1 0 0,-1 1 1 0 0,0 0 0 0 0,0-1-1 0 0,0 1 1 0 0,0 0-1 0 0,0-1 1 0 0,0 1-1 0 0,0 0 1 0 0,0 0-1 0 0,0 0 1 0 0,0 0-1 0 0,0 0 1 0 0,0 0 0 0 0,0 0-1 0 0,-1 1 1 0 0,1-1-1 0 0,-1 0 1 0 0,1 0-1 0 0,0 2 1 0 0,0 2 36 0 0,0 0 1 0 0,0 0 0 0 0,0-1-1 0 0,-1 1 1 0 0,0 0 0 0 0,0 0-1 0 0,0 0 1 0 0,-1 0 0 0 0,-1 6-1 0 0,-13 47 360 0 0,6-30-270 0 0,2-3-75 0 0,-8 28 75 0 0,15-49-122 0 0,-1 0-1 0 0,0-1 1 0 0,1 1 0 0 0,0 0-1 0 0,0 0 1 0 0,0-1 0 0 0,1 1-1 0 0,-1 0 1 0 0,1 0 0 0 0,0-1-1 0 0,1 5 1 0 0,0-5-66 0 0,0 0 1 0 0,0-1-1 0 0,0 1 0 0 0,0-1 0 0 0,0 0 0 0 0,0 1 0 0 0,1-1 1 0 0,-1 0-1 0 0,1-1 0 0 0,0 1 0 0 0,-1 0 0 0 0,1-1 1 0 0,0 1-1 0 0,0-1 0 0 0,0 0 0 0 0,0 0 0 0 0,6 1 1 0 0,6 2-606 0 0,0-1 1 0 0,19 0 0 0 0,-2-1-1259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423 205 2759 0 0,'0'0'12127'0'0,"1"0"-11590"0"0,4-1-356 0 0,0-1 0 0 0,-1 0 0 0 0,1 0 1 0 0,-1 0-1 0 0,1 0 0 0 0,-1-1 0 0 0,0 1 0 0 0,0-1 0 0 0,6-6 0 0 0,32-35 452 0 0,-35 36-550 0 0,-4 4-68 0 0,10-10 109 0 0,11-17 1 0 0,-22 28-112 0 0,1-1 1 0 0,-1 0-1 0 0,0 1 1 0 0,0-1-1 0 0,0 0 1 0 0,-1 0-1 0 0,0 0 0 0 0,1 0 1 0 0,-1 0-1 0 0,-1-1 1 0 0,2-3-1 0 0,-3 7-21 0 0,1-1 0 0 0,0 1 0 0 0,0 0 0 0 0,0 0 0 0 0,-1 0 1 0 0,1 0-1 0 0,-1 0 0 0 0,1 0 0 0 0,-1 0 0 0 0,1 0 0 0 0,-1 0 0 0 0,1 0 0 0 0,-1 0 0 0 0,0 0 0 0 0,1 1 0 0 0,-1-1 0 0 0,0 0 0 0 0,0 0 0 0 0,0 1 0 0 0,0-1 0 0 0,0 0 0 0 0,0 1 0 0 0,0-1 0 0 0,0 1 0 0 0,0-1 1 0 0,0 1-1 0 0,0 0 0 0 0,0-1 0 0 0,0 1 0 0 0,0 0 0 0 0,0 0 0 0 0,0 0 0 0 0,-3 0 0 0 0,-1-1-52 0 0,0 1 0 0 0,-1 0 0 0 0,1 0 0 0 0,-1 1 0 0 0,-9 1 0 0 0,-3 4-120 0 0,0 0 1 0 0,1 0 0 0 0,-28 15-1 0 0,-48 34-131 0 0,80-46 325 0 0,-42 29 169 0 0,2 3 0 0 0,-66 65 0 0 0,75-65 9 0 0,36-34-111 0 0,1-1-1 0 0,1 1 0 0 0,-9 12 1 0 0,15-19-74 0 0,0 0 0 0 0,0 0 0 0 0,0 1 0 0 0,-1-1 0 0 0,1 0 0 0 0,0 0 0 0 0,0 1 0 0 0,0-1 0 0 0,0 0 0 0 0,0 1 1 0 0,0-1-1 0 0,0 0 0 0 0,0 0 0 0 0,0 1 0 0 0,0-1 0 0 0,0 0 0 0 0,0 1 0 0 0,0-1 0 0 0,0 0 0 0 0,0 0 0 0 0,0 1 1 0 0,1-1-1 0 0,-1 0 0 0 0,0 0 0 0 0,0 1 0 0 0,0-1 0 0 0,0 0 0 0 0,0 0 0 0 0,1 1 0 0 0,-1-1 0 0 0,0 0 0 0 0,0 0 1 0 0,0 0-1 0 0,1 1 0 0 0,-1-1 0 0 0,0 0 0 0 0,0 0 0 0 0,1 0 0 0 0,-1 0 0 0 0,1 1 0 0 0,9 2 120 0 0,-4-3-51 0 0,0 0-1 0 0,0-1 1 0 0,0 0 0 0 0,0 0-1 0 0,0 0 1 0 0,9-4-1 0 0,36-16 265 0 0,-30 12-256 0 0,209-98 68 0 0,-171 81-512 0 0,-57 25 302 0 0,-4 3 69 0 0,0 1 1 0 0,1-1 0 0 0,-1 1 0 0 0,1 0 0 0 0,0-1-1 0 0,-2 5 1 0 0,-3 7 88 0 0,-13 18 4 0 0,5-9 68 0 0,1 0 1 0 0,-14 37 0 0 0,26-58-232 0 0,0-1 0 0 0,1 1 1 0 0,-1-1-1 0 0,0 1 0 0 0,1 0 1 0 0,0-1-1 0 0,-1 1 0 0 0,1 0 1 0 0,0-1-1 0 0,0 1 0 0 0,0 0 1 0 0,0-1-1 0 0,0 1 0 0 0,0 0 1 0 0,1-1-1 0 0,-1 1 0 0 0,0 0 1 0 0,1-1-1 0 0,-1 1 0 0 0,1 0 1 0 0,0-1-1 0 0,0 1 0 0 0,-1-1 1 0 0,1 1-1 0 0,0-1 0 0 0,2 3 1 0 0,9 2-6452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14 401 10591 0 0,'0'0'964'0'0,"-1"-1"-794"0"0,-2-18 671 0 0,-1 5 1813 0 0,-1-28-1 0 0,4 36-2455 0 0,1 1 1 0 0,1 0-1 0 0,-1-1 0 0 0,1 1 0 0 0,0-1 0 0 0,0 1 0 0 0,1 0 0 0 0,-1 0 0 0 0,3-6 0 0 0,5-7-56 0 0,1 1 1 0 0,1-1-1 0 0,0 1 1 0 0,2 1-1 0 0,21-23 1 0 0,-13 18-171 0 0,2 0 1 0 0,0 2 0 0 0,27-18-1 0 0,-38 29-129 0 0,0 1 0 0 0,23-10 0 0 0,-30 15-369 0 0,0 0-1 0 0,1 0 0 0 0,-1 1 0 0 0,1-1 0 0 0,0 1 1 0 0,-1 1-1 0 0,1-1 0 0 0,0 1 0 0 0,7 1 1 0 0,2 1-5096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204 213 6447 0 0,'0'0'298'0'0,"1"-1"-10"0"0,26-21-327 0 0,-16 15 2330 0 0,1 0-1 0 0,1 1 0 0 0,-1 0 1 0 0,16-4-1 0 0,63-30-714 0 0,-52 25-1669 0 0,-2-1 0 0 0,61-37 0 0 0,-95 51-20 0 0,1-1 0 0 0,-1 1-1 0 0,1-1 1 0 0,-1 0 0 0 0,0 0-1 0 0,3-5 1 0 0,-5 7-190 0 0,-3 0-76 0 0,0 0 301 0 0,-1 1 1 0 0,1-1-1 0 0,-1 0 0 0 0,1 1 0 0 0,-1 0 0 0 0,1 0 1 0 0,-1 0-1 0 0,1 0 0 0 0,-1 0 0 0 0,1 0 0 0 0,-1 1 1 0 0,-3 0-1 0 0,-33 12-53 0 0,31-9 124 0 0,-50 19-14 0 0,1 2 0 0 0,-73 45-1 0 0,33-12 29 0 0,-45 29 218 0 0,139-84-181 0 0,-1-1-1 0 0,1 0 0 0 0,0 1 0 0 0,0 0 1 0 0,0 0-1 0 0,1 0 0 0 0,-5 5 0 0 0,7-7-23 0 0,-1 0 1 0 0,1 0-1 0 0,0-1 0 0 0,-1 1 0 0 0,1 0 0 0 0,0 0 0 0 0,0 0 0 0 0,-1 0 0 0 0,1 0 0 0 0,0 0 0 0 0,0 0 0 0 0,0 0 0 0 0,0 0 0 0 0,0 0 0 0 0,1 0 0 0 0,-1 0 0 0 0,0 0 0 0 0,0 0 0 0 0,1 0 0 0 0,-1 0 0 0 0,0-1 0 0 0,1 1 0 0 0,-1 0 0 0 0,1 0 0 0 0,-1 0 0 0 0,1 0 0 0 0,-1-1 0 0 0,1 1 0 0 0,0 0 0 0 0,0-1 0 0 0,-1 1 0 0 0,1 0 0 0 0,1 0 0 0 0,2 2 66 0 0,0-1-1 0 0,0 1 1 0 0,0-1 0 0 0,0 0-1 0 0,1 0 1 0 0,-1 0 0 0 0,1 0 0 0 0,7 1-1 0 0,43 5 500 0 0,-33-6-386 0 0,142 14 1099 0 0,-111-13-961 0 0,-35-1-652 0 0,0 0 1 0 0,0-2-1 0 0,1 0 0 0 0,-1-1 0 0 0,24-5 0 0 0,-24 1-989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585 297 4143 0 0,'0'0'319'0'0,"-11"4"3212"0"0,-20-3 1058 0 0,19-1-2530 0 0,16-11-989 0 0,10-9-344 0 0,1 0 0 0 0,24-27 0 0 0,-18 24-350 0 0,18-27-1 0 0,-34 42-332 0 0,0-1 0 0 0,0 1 0 0 0,-1-1 0 0 0,0 1 0 0 0,0-1 0 0 0,-1 0-1 0 0,3-16 1 0 0,-5 23-43 0 0,-1 1 0 0 0,0-1 1 0 0,1 1-1 0 0,-1-1 0 0 0,0 1 0 0 0,0-1 0 0 0,0 1 0 0 0,0-1 0 0 0,0 1 0 0 0,0-1 1 0 0,-1 1-1 0 0,1-1 0 0 0,0 1 0 0 0,-1-1 0 0 0,1 1 0 0 0,-1-1 0 0 0,0 1 0 0 0,1 0 1 0 0,-1-1-1 0 0,0 1 0 0 0,0 0 0 0 0,-1-2 0 0 0,-1 1-6 0 0,1 1-1 0 0,0 0 1 0 0,0 0 0 0 0,-1 0-1 0 0,1 0 1 0 0,-1 0-1 0 0,1 1 1 0 0,0-1 0 0 0,-1 1-1 0 0,0-1 1 0 0,1 1 0 0 0,-5 0-1 0 0,-10 0-12 0 0,1 1-1 0 0,-1 0 1 0 0,1 1-1 0 0,-1 1 0 0 0,1 1 1 0 0,0 0-1 0 0,0 2 1 0 0,-16 6-1 0 0,3 2-18 0 0,0 1 0 0 0,1 1 0 0 0,-31 23 0 0 0,2 7 7 0 0,-65 67-1 0 0,114-106 29 0 0,-75 80-265 0 0,70-72 206 0 0,0 1 1 0 0,2 1-1 0 0,-19 34 0 0 0,28-48 101 0 0,1 0 0 0 0,-1 1 1 0 0,1-1-1 0 0,0 0 0 0 0,0 1 0 0 0,0-1 1 0 0,1 1-1 0 0,-1-1 0 0 0,1 5 0 0 0,0-6-22 0 0,0-1 0 0 0,0 0 0 0 0,1 0 0 0 0,-1 0 0 0 0,0 1 0 0 0,1-1 0 0 0,-1 0 0 0 0,1 0 0 0 0,-1 0 0 0 0,1 0 0 0 0,0 0 0 0 0,-1 0 0 0 0,1 0 0 0 0,0 0 0 0 0,0 0 0 0 0,0 0 0 0 0,0 0 0 0 0,-1 0 0 0 0,1-1 0 0 0,1 1 0 0 0,-1 0 0 0 0,0-1 0 0 0,0 1 0 0 0,0 0 0 0 0,0-1 1 0 0,0 0-1 0 0,0 1 0 0 0,1-1 0 0 0,0 1 0 0 0,3 0 39 0 0,0-1 1 0 0,0 1-1 0 0,0-1 1 0 0,0 0-1 0 0,0 0 1 0 0,0-1 0 0 0,0 1-1 0 0,0-1 1 0 0,0 0-1 0 0,7-3 1 0 0,8-3 92 0 0,23-12-1 0 0,-26 11-94 0 0,43-23-6 0 0,-2-2-1 0 0,-1-2 1 0 0,95-79 0 0 0,-89 57-126 0 0,-116 112 305 0 0,2 3 0 0 0,-53 80-1 0 0,71-89-123 0 0,-52 83-62 0 0,69-100 34 0 0,1 1-1 0 0,-20 69 1 0 0,5-13 133 0 0,22-63-176 0 0,4-14-73 0 0,0 0 0 0 0,-1 0-1 0 0,-12 21 1 0 0,16-31-823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1089 2 11519 0 0,'-1'0'887'0'0,"-9"-1"-523"0"0,1 0 0 0 0,-1 1 0 0 0,1 0 0 0 0,-1 1 0 0 0,1 0 1 0 0,0 0-1 0 0,-1 1 0 0 0,-12 4 0 0 0,-10 6 1005 0 0,-32 15 0 0 0,6-3-1463 0 0,12-5 345 0 0,-36 13-35 0 0,68-28-217 0 0,0 0-1 0 0,-1-1 1 0 0,-27 3 0 0 0,24-6-529 0 0,-27-3 1 0 0,-8-1-1130 0 0,4 3 392 0 0,27 0 783 0 0,0 0-1 0 0,-42 6 1 0 0,46-2 476 0 0,0 1 0 0 0,-24 9 0 0 0,36-11 65 0 0,0 0 0 0 0,-1 1-1 0 0,2 0 1 0 0,-1 0 0 0 0,0 1 0 0 0,1 0 0 0 0,-1 0 0 0 0,1 0-1 0 0,-9 10 2979 0 0,14-2-2399 0 0,-1-6-598 0 0,0-1 1 0 0,0 1-1 0 0,-1-1 1 0 0,1 1-1 0 0,-1-1 1 0 0,-1 0-1 0 0,1 0 1 0 0,-1 0 0 0 0,-3 5-1 0 0,-34 44 331 0 0,18-27-153 0 0,-10 13-51 0 0,13-16 77 0 0,0 1 0 0 0,-26 47 0 0 0,44-70-233 0 0,0-1-1 0 0,1 1 1 0 0,-1 0 0 0 0,0-1 0 0 0,1 1-1 0 0,-1 0 1 0 0,1 0 0 0 0,-1 0 0 0 0,1-1-1 0 0,0 1 1 0 0,0 0 0 0 0,0 0 0 0 0,0 3 0 0 0,0-4 55 0 0,28-9 130 0 0,226-64 158 0 0,-233 68-352 0 0,1 0 0 0 0,-1 1 0 0 0,24 1 0 0 0,-34 2 0 0 0,1 0 0 0 0,-1 1 0 0 0,0 1 0 0 0,0 0 0 0 0,0 0 0 0 0,-1 1 0 0 0,17 7 0 0 0,-22-8 20 0 0,0 1-1 0 0,-1 0 0 0 0,0 1 0 0 0,1-1 1 0 0,-1 1-1 0 0,-1-1 0 0 0,1 1 1 0 0,0 1-1 0 0,-1-1 0 0 0,0 0 1 0 0,0 1-1 0 0,0-1 0 0 0,-1 1 0 0 0,1 0 1 0 0,-1 0-1 0 0,0 0 0 0 0,1 9 1 0 0,-2-10 38 0 0,0 0 1 0 0,0 0-1 0 0,-1-1 1 0 0,0 1-1 0 0,0 0 0 0 0,0 0 1 0 0,0 0-1 0 0,-1 0 1 0 0,1-1-1 0 0,-1 1 1 0 0,-2 5-1 0 0,2-6-2 0 0,0-1-1 0 0,0 1 1 0 0,-1-1-1 0 0,1 1 1 0 0,-1-1-1 0 0,1 0 1 0 0,-1 0-1 0 0,0 0 0 0 0,0 0 1 0 0,0 0-1 0 0,0 0 1 0 0,-1 0-1 0 0,1-1 1 0 0,0 1-1 0 0,-1-1 1 0 0,-4 3-1 0 0,-38 17 114 0 0,23-11-71 0 0,0 0 1 0 0,-24 6-1 0 0,5-4-102 0 0,-22 5-31 0 0,1 3 0 0 0,-78 35 0 0 0,120-43-930 0 0,18-11-46 0 0,17-8-4472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13 10135 0 0,'6'-4'506'0'0,"-4"3"-442"0"0,-1 0-1 0 0,1 0 0 0 0,0 0 1 0 0,0 0-1 0 0,0 0 1 0 0,-1 1-1 0 0,1-1 0 0 0,0 1 1 0 0,0-1-1 0 0,0 1 1 0 0,4-1 5308 0 0,-15 11-4933 0 0,-81 80 1307 0 0,-12 13-165 0 0,-111 150-243 0 0,176-209-4831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80 544 3679 0 0,'0'0'284'0'0,"0"0"91"0"0,0 0 1076 0 0,0 0 490 0 0,0 0 99 0 0,0 0-73 0 0,0 0-397 0 0,0 0-176 0 0,-2-1-33 0 0,-2-1-1021 0 0,0 1 0 0 0,0-2 0 0 0,0 1 0 0 0,0 0 0 0 0,0-1 0 0 0,1 1 0 0 0,0-1 0 0 0,-1 0 0 0 0,1 0 0 0 0,0-1 0 0 0,0 1 0 0 0,1-1 0 0 0,-1 1 0 0 0,1-1 0 0 0,-1 0 0 0 0,1 0 0 0 0,0 0 0 0 0,-1-4-340 0 0,0 0 332 0 0,0-1 0 0 0,0 0 0 0 0,1 0 0 0 0,0 0 1 0 0,0 0-1 0 0,1 0 0 0 0,0 0 0 0 0,1-9-332 0 0,1 12 68 0 0,0 1 1 0 0,0-1-1 0 0,0 1 0 0 0,1-1 0 0 0,0 1 0 0 0,0 0 1 0 0,0 0-1 0 0,1 0 0 0 0,0 0 0 0 0,0 0 0 0 0,0 0-68 0 0,6-7 40 0 0,0 0 1 0 0,1 1-1 0 0,5-5-40 0 0,19-14-22 0 0,2 1 1 0 0,0 2 0 0 0,2 2-1 0 0,9-3 22 0 0,-13 8-293 0 0,1 3-1 0 0,16-5 294 0 0,9-5-423 0 0,-17 8-719 0 0,9-2 1142 0 0,-12 8-3175 0 0,-36 13 1581 0 0,6 3-6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1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 9671 0 0,'-3'-1'141'0'0,"1"-1"0"0"0,-1 1 0 0 0,0 0 0 0 0,1 0 0 0 0,-1 0 0 0 0,0 0-1 0 0,0 0 1 0 0,0 1 0 0 0,1-1 0 0 0,-1 1 0 0 0,0 0 0 0 0,0 0 0 0 0,0 0 0 0 0,0 0-1 0 0,0 0 1 0 0,0 1 0 0 0,0-1 0 0 0,1 1 0 0 0,-1 0 0 0 0,0 0 0 0 0,0 0-1 0 0,1 0 1 0 0,-1 0 0 0 0,1 1 0 0 0,-1-1 0 0 0,1 1 0 0 0,-1 0 0 0 0,1-1 0 0 0,0 1-1 0 0,0 0 1 0 0,0 0 0 0 0,-3 4 0 0 0,2-2-28 0 0,-1 1 0 0 0,0 0 1 0 0,1 0-1 0 0,0 0 0 0 0,0 0 0 0 0,1 1 0 0 0,0-1 1 0 0,-1 1-1 0 0,2 0 0 0 0,-1 0 0 0 0,1 0 0 0 0,0 0 1 0 0,0-1-1 0 0,0 13 0 0 0,2-11 34 0 0,-1 1 0 0 0,2-1 0 0 0,-1 1 0 0 0,1-1 1 0 0,0 0-1 0 0,1 1 0 0 0,-1-1 0 0 0,1 0 0 0 0,1-1 0 0 0,-1 1 0 0 0,8 8 1 0 0,-8-10-69 0 0,1-1 0 0 0,0 1-1 0 0,0-1 1 0 0,0 0 0 0 0,0-1 0 0 0,1 1 0 0 0,0-1 0 0 0,0 0 0 0 0,0 0 0 0 0,0 0 0 0 0,0-1 0 0 0,0 0 0 0 0,1 0 0 0 0,-1 0 0 0 0,10 1 0 0 0,-12-2-61 0 0,-3 0-14 0 0,1-1 0 0 0,0 0 0 0 0,0 0-1 0 0,-1 1 1 0 0,1-1 0 0 0,0 0-1 0 0,0 0 1 0 0,0 0 0 0 0,-1 0-1 0 0,1 0 1 0 0,0 0 0 0 0,0 0 0 0 0,0 0-1 0 0,-1-1 1 0 0,1 1 0 0 0,0 0-1 0 0,0 0 1 0 0,0-1 0 0 0,-1 1 0 0 0,2-1-1 0 0,0 0-23 0 0,-1 1 1 0 0,1-1-1 0 0,-1 0 0 0 0,1 0 0 0 0,-1 0 0 0 0,1 0 0 0 0,-1 0 0 0 0,0 0 1 0 0,0 0-1 0 0,1 0 0 0 0,-1 0 0 0 0,0-1 0 0 0,0 1 0 0 0,0 0 0 0 0,0-1 1 0 0,0 1-1 0 0,-1-1 0 0 0,1 1 0 0 0,0-1 0 0 0,-1 1 0 0 0,1-1 1 0 0,-1 0-1 0 0,1 1 0 0 0,-1-1 0 0 0,0 0 0 0 0,0-2 0 0 0,1-5-16 0 0,-1-1 0 0 0,-1 1-1 0 0,-2-16 1 0 0,2 11 53 0 0,-1-7-82 0 0,1 0-1 0 0,1 0 0 0 0,1-1 1 0 0,4-22-1 0 0,-1 34-2474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10135 0 0,'0'0'778'0'0,"0"2"-506"0"0,-7 12 939 0 0,0-1 0 0 0,-1 0 0 0 0,-14 18 0 0 0,11-15-446 0 0,-16 28 0 0 0,22-36-612 0 0,1 0 0 0 0,0 1 0 0 0,1-1 0 0 0,0 1-1 0 0,0 0 1 0 0,1-1 0 0 0,0 1 0 0 0,1 0 0 0 0,-1 0 0 0 0,2 18 0 0 0,0-25-73 0 0,0-1 0 0 0,0 1 0 0 0,1-1 0 0 0,-1 1 1 0 0,1-1-1 0 0,0 1 0 0 0,-1-1 0 0 0,1 1 0 0 0,0-1 1 0 0,0 1-1 0 0,0-1 0 0 0,0 0 0 0 0,0 0 1 0 0,0 0-1 0 0,0 1 0 0 0,1-1 0 0 0,-1 0 0 0 0,0 0 1 0 0,1-1-1 0 0,-1 1 0 0 0,0 0 0 0 0,1 0 0 0 0,-1-1 1 0 0,1 1-1 0 0,-1-1 0 0 0,3 1 0 0 0,5 2 37 0 0,0-1 0 0 0,1-1 0 0 0,13 1 0 0 0,-8-1 160 0 0,8 0-182 0 0,0 0 0 0 0,0-1 0 0 0,-1-2 0 0 0,1 0-1 0 0,-1-2 1 0 0,27-7 0 0 0,-49 11-95 0 0,2 0 0 0 0,1-1 0 0 0,-1 0 0 0 0,0 0 0 0 0,0 0 0 0 0,0 0 0 0 0,0 0 0 0 0,0 0 0 0 0,0 0 0 0 0,0-1 0 0 0,0 1 0 0 0,0-1 0 0 0,-1 1 0 0 0,1-1 0 0 0,0 0 0 0 0,-1 0 0 0 0,0 0 0 0 0,3-3 0 0 0,-3 2-8 0 0,0 0 1 0 0,0 0-1 0 0,-1 0 0 0 0,1 0 0 0 0,-1 0 0 0 0,1 0 0 0 0,-1 0 1 0 0,0 0-1 0 0,0 0 0 0 0,0 0 0 0 0,-1-1 0 0 0,1 1 1 0 0,-1 0-1 0 0,0 0 0 0 0,1 0 0 0 0,-3-4 0 0 0,-3-7-197 0 0,0 0 0 0 0,-10-15-1 0 0,4 6-247 0 0,-5-15-2061 0 0,12 20-2858 0 0,3 4-564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47 4143 0 0,'0'0'56'0'0,"17"-11"195"0"0,0 2 0 0 0,19-8 0 0 0,-2 7 12259 0 0,-35 12-11997 0 0,0 3-406 0 0,-1-1 0 0 0,0 0 0 0 0,0-1 0 0 0,0 1 0 0 0,-1 0 0 0 0,1-1 0 0 0,-1 1 0 0 0,0-1-1 0 0,-4 5 1 0 0,-36 28 434 0 0,22-20-335 0 0,-118 91 600 0 0,-64 56-478 0 0,192-152-326 0 0,0 0 1 0 0,1 1 0 0 0,-11 16 0 0 0,17-22-3 0 0,0-1 0 0 0,1 1 0 0 0,0 0 0 0 0,0 0 0 0 0,1 1 0 0 0,0-1-1 0 0,0 0 1 0 0,0 1 0 0 0,-1 12 0 0 0,3-16-3 0 0,0-1-1 0 0,0 0 0 0 0,0 1 1 0 0,0-1-1 0 0,0 0 0 0 0,1 1 1 0 0,-1-1-1 0 0,1 0 0 0 0,0 0 1 0 0,-1 0-1 0 0,1 1 0 0 0,0-1 1 0 0,0 0-1 0 0,1 0 0 0 0,-1 0 1 0 0,3 3-1 0 0,-2-3-6 0 0,1 0 1 0 0,0 1-1 0 0,-1-1 0 0 0,1 0 1 0 0,0 0-1 0 0,0-1 0 0 0,1 1 0 0 0,-1-1 1 0 0,0 1-1 0 0,4 0 0 0 0,5 1-47 0 0,0-1 0 0 0,0 0 0 0 0,0-1 0 0 0,0 0-1 0 0,15-1 1 0 0,-13-1-434 0 0,0 0 0 0 0,26-6 0 0 0,-4-4-1036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8751 0 0,'-39'11'964'0'0,"27"-8"-658"0"0,-1 0-1 0 0,0 2 1 0 0,-12 5 0 0 0,-75 44 4162 0 0,72-37-4241 0 0,1 1-1 0 0,1 2 0 0 0,-28 25 0 0 0,43-34-80 0 0,1 0 0 0 0,0 0-1 0 0,-9 16 1 0 0,16-24-56 0 0,1 1 0 0 0,-1 0 1 0 0,1 0-1 0 0,0 0 0 0 0,0 0 0 0 0,1 0 1 0 0,-1 1-1 0 0,1-1 0 0 0,0 1 0 0 0,0-1 0 0 0,1 0 1 0 0,-1 1-1 0 0,1-1 0 0 0,0 8 0 0 0,0-12-67 0 0,1 1-1 0 0,-1-1 0 0 0,0 1 1 0 0,0-1-1 0 0,1 1 0 0 0,-1-1 1 0 0,1 1-1 0 0,-1-1 0 0 0,0 1 1 0 0,1-1-1 0 0,-1 0 0 0 0,1 1 1 0 0,-1-1-1 0 0,1 0 0 0 0,-1 1 1 0 0,1-1-1 0 0,0 0 0 0 0,-1 1 1 0 0,1-1-1 0 0,2 1 53 0 0,1 1-24 0 0,1 0 1 0 0,-1 0 0 0 0,1 0 0 0 0,-1-1 0 0 0,1 0 0 0 0,0 0 0 0 0,0 0 0 0 0,0 0 0 0 0,0-1 0 0 0,-1 0 0 0 0,1 0 0 0 0,0 0 0 0 0,0-1 0 0 0,0 1-1 0 0,0-1 1 0 0,0-1 0 0 0,5-1 0 0 0,11-4 46 0 0,0-1-1 0 0,27-15 1 0 0,-45 22-89 0 0,11-6 52 0 0,0-1 1 0 0,-1 0-1 0 0,0-1 1 0 0,0 0-1 0 0,17-18 1 0 0,-23 19-26 0 0,1 0 1 0 0,-1-1 0 0 0,-1 0-1 0 0,1-1 1 0 0,-2 1-1 0 0,1-1 1 0 0,-1 0 0 0 0,5-17-1 0 0,-9 26-36 0 0,0-1-64 0 0,0 0 0 0 0,-1-1-1 0 0,1 1 1 0 0,0 0 0 0 0,-1 0 0 0 0,1 0 0 0 0,-1-1 0 0 0,0 1 0 0 0,0 0 0 0 0,0 0 0 0 0,0-1 0 0 0,0 1 0 0 0,0 0 0 0 0,0 0 0 0 0,-1-1 0 0 0,1 1 0 0 0,-3-4 0 0 0,2-3-1100 0 0,7 0-47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2 265 11055 0 0,'0'0'6770'0'0,"0"-1"-6248"0"0,-1-2-445 0 0,1 1 0 0 0,0 0 0 0 0,0 0 0 0 0,0 0 0 0 0,0 0 0 0 0,0 0 0 0 0,0-1 0 0 0,0 1 0 0 0,1 0 0 0 0,-1 0 0 0 0,1 0 0 0 0,0 0 0 0 0,-1 0 0 0 0,1 0 0 0 0,0 0 0 0 0,0 0 0 0 0,0 0 0 0 0,0 0 0 0 0,1 1 0 0 0,0-3 0 0 0,6-5 134 0 0,0 1 1 0 0,13-12 0 0 0,-16 15-117 0 0,27-23 31 0 0,60-42 0 0 0,-71 56-117 0 0,1 1 0 0 0,1 2 0 0 0,0 0 0 0 0,29-9 0 0 0,-47 17-9 0 0,1 2 0 0 0,0-1 0 0 0,1 1 0 0 0,-1 0 0 0 0,0 0 0 0 0,0 0 0 0 0,12 1 0 0 0,-17 0 1 0 0,0 0-1 0 0,-1 0 1 0 0,1 0 0 0 0,-1 1-1 0 0,1-1 1 0 0,-1 0 0 0 0,1 0-1 0 0,-1 0 1 0 0,1 1-1 0 0,-1-1 1 0 0,1 0 0 0 0,-1 0-1 0 0,1 1 1 0 0,-1-1 0 0 0,1 0-1 0 0,-1 1 1 0 0,1-1 0 0 0,0 1-1 0 0,-1 1 7 0 0,1 0 0 0 0,-1 0-1 0 0,1-1 1 0 0,-1 1-1 0 0,1 0 1 0 0,-1 0 0 0 0,0 0-1 0 0,0 0 1 0 0,0 0 0 0 0,0 0-1 0 0,0-1 1 0 0,0 1 0 0 0,-1 0-1 0 0,1 0 1 0 0,-1 2 0 0 0,-13 33 229 0 0,10-25-119 0 0,-33 73 365 0 0,24-59-403 0 0,2 1 1 0 0,-17 55-1 0 0,28-81-98 0 0,-1 0 0 0 0,1 1 0 0 0,0-1 1 0 0,0 0-1 0 0,0 0 0 0 0,-1 0 0 0 0,1 0 0 0 0,1 1 0 0 0,-1-1 0 0 0,0 0 0 0 0,0 0 0 0 0,0 0 0 0 0,1 1 0 0 0,-1-1 0 0 0,0 0 1 0 0,1 0-1 0 0,-1 0 0 0 0,1 0 0 0 0,-1 0 0 0 0,1 0 0 0 0,1 1 0 0 0,-1-1-86 0 0,0 0 1 0 0,0 0-1 0 0,0-1 0 0 0,0 1 0 0 0,1 0 1 0 0,-1-1-1 0 0,0 1 0 0 0,1-1 0 0 0,-1 1 1 0 0,0-1-1 0 0,1 1 0 0 0,-1-1 1 0 0,1 0-1 0 0,-1 0 0 0 0,1 0 0 0 0,-1 0 1 0 0,2 0-1 0 0,18-3-1146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549 838 13823 0 0,'0'0'1624'0'0,"1"-1"-806"0"0,104-74 3843 0 0,-85 57-4579 0 0,0-1 1 0 0,-1 0 0 0 0,-1-2-1 0 0,-1 0 1 0 0,26-43-1 0 0,-10 6-189 0 0,32-75 0 0 0,32-139 5 0 0,-91 254-129 0 0,1 1 1 0 0,9-18 0 0 0,-11 26 95 0 0,-4 7 114 0 0,-1 1 0 0 0,1-1 1 0 0,0 1-1 0 0,-1 0 0 0 0,0-1 0 0 0,1 1 0 0 0,-1-1 0 0 0,0 1 0 0 0,0-1 0 0 0,0 1 0 0 0,0-1 1 0 0,0 1-1 0 0,0-1 0 0 0,0 1 0 0 0,-1-1 0 0 0,1 1 0 0 0,-1-1 0 0 0,1 1 0 0 0,-1 0 0 0 0,1-1 1 0 0,-1 1-1 0 0,0 0 0 0 0,1-1 0 0 0,-1 1 0 0 0,0 0 0 0 0,0 0 0 0 0,0-1 0 0 0,0 1 1 0 0,0 0-1 0 0,0 0 0 0 0,0 0 0 0 0,-2 0 0 0 0,1-1 4 0 0,0 1-1 0 0,0-1 1 0 0,-1 1-1 0 0,1 0 1 0 0,0 0 0 0 0,-1 0-1 0 0,1 0 1 0 0,-1 0-1 0 0,1 1 1 0 0,-1-1-1 0 0,0 1 1 0 0,1 0 0 0 0,-1-1-1 0 0,1 1 1 0 0,-1 0-1 0 0,0 1 1 0 0,1-1 0 0 0,-3 1-1 0 0,-5 2 8 0 0,1 0 0 0 0,1 1 0 0 0,-1 0 0 0 0,0 0-1 0 0,1 1 1 0 0,0 0 0 0 0,-14 12 0 0 0,11-7 2 0 0,0 1 0 0 0,1 0 1 0 0,0 1-1 0 0,-11 17 0 0 0,-1 8 11 0 0,2 2 1 0 0,-23 58-1 0 0,42-94-2 0 0,-101 204 249 0 0,-17-10-20 0 0,93-155-173 0 0,-65 92 360 0 0,48-74 79 0 0,-51 97-1 0 0,27-4-177 0 0,-7 15-260 0 0,60-141-198 0 0,-2 0-1 0 0,0-1 0 0 0,-24 27 1 0 0,15-29-3408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7 180 7831 0 0,'-5'-5'706'0'0,"5"5"-655"0"0,0 0 1 0 0,0 0-1 0 0,-1-1 1 0 0,1 1-1 0 0,0 0 0 0 0,0 0 1 0 0,0 0-1 0 0,0 0 1 0 0,0-1-1 0 0,0 1 1 0 0,0 0-1 0 0,0 0 1 0 0,-1 0-1 0 0,1-1 0 0 0,0 1 1 0 0,0 0-1 0 0,0 0 1 0 0,0 0-1 0 0,0-1 1 0 0,0 1-1 0 0,0 0 1 0 0,0 0-1 0 0,0-1 0 0 0,0 1 1 0 0,0 0-1 0 0,0 0 1 0 0,1 0-1 0 0,-1-1 1 0 0,0 1-1 0 0,0 0 1 0 0,0 0-1 0 0,0 0 1 0 0,0 0-1 0 0,0-1 0 0 0,0 1 1 0 0,0 0-1 0 0,1 0 1 0 0,-1 0-1 0 0,0 0 1 0 0,0-1-1 0 0,0 1 1 0 0,0 0-1 0 0,1 0 0 0 0,-1 0 1 0 0,0 0-1 0 0,0 0 1 0 0,0 0-1 0 0,1 0 1 0 0,-1 0-1 0 0,0-1 1 0 0,1 1-1 0 0,10-3 2372 0 0,-10 2-1891 0 0,36-6 4780 0 0,20-2-3819 0 0,-7 2-1526 0 0,36-7-202 0 0,249-49-3188 0 0,-292 52-2899 0 0</inkml:trace>
  <inkml:trace contextRef="#ctx0" brushRef="#br0" timeOffset="1">941 1 17735 0 0,'-1'2'812'0'0,"-21"44"271"0"0,-2-2 0 0 0,-2-1-1 0 0,-2 0 1 0 0,-48 55-1 0 0,65-85-1064 0 0,-12 23-1 0 0,22-34-361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145 271 1839 0 0,'0'2'83'0'0,"-1"1"-71"0"0,0-1-1 0 0,0 1 1 0 0,0-1-1 0 0,-1 1 1 0 0,1-1-1 0 0,-1 1 1 0 0,1-1-1 0 0,-1 0 1 0 0,0 0-1 0 0,-2 2 1 0 0,-17 10 4549 0 0,7-6 1840 0 0,10-6-5098 0 0,0 1 0 0 0,0-1 0 0 0,0-1 0 0 0,-8 4 0 0 0,5-3-876 0 0,1-1 0 0 0,-1 1 0 0 0,0-1 1 0 0,-11 0-1 0 0,18-1-403 0 0,-1 0 0 0 0,0 0 0 0 0,0 0-1 0 0,1 0 1 0 0,-1 0 0 0 0,0 0 0 0 0,1 0 0 0 0,-1 0 0 0 0,0-1 0 0 0,0 1 0 0 0,1 0 0 0 0,-1 0-1 0 0,0-1 1 0 0,1 1 0 0 0,-1-1 0 0 0,0 1 0 0 0,1 0 0 0 0,-1-1 0 0 0,1 1 0 0 0,-1-1 0 0 0,1 1-1 0 0,-1-1 1 0 0,1 0 0 0 0,-1 1 0 0 0,1-1 0 0 0,0 1 0 0 0,-1-1 0 0 0,1 0 0 0 0,0 1 0 0 0,-1-1-1 0 0,1 0 1 0 0,0 1 0 0 0,0-1 0 0 0,0 0 0 0 0,-1 0 0 0 0,1 1 0 0 0,0-1 0 0 0,0 0 0 0 0,0 0 0 0 0,0 0-1 0 0,1-4 35 0 0,0 0 0 0 0,-1 0-1 0 0,1 1 1 0 0,4-10-1 0 0,-4 10-3 0 0,4-9 3 0 0,0 1 0 0 0,1 1 0 0 0,0-1 0 0 0,0 1 0 0 0,15-19 0 0 0,0 5-113 0 0,25-25-1 0 0,-24 28-276 0 0,37-27-1 0 0,-49 42 181 0 0,1-1 1 0 0,0 2-1 0 0,0-1 0 0 0,1 2 1 0 0,0 0-1 0 0,15-5 1 0 0,-22 9 147 0 0,1 0 0 0 0,0 0 0 0 0,0 1 1 0 0,-1 0-1 0 0,1 0 0 0 0,0 0 0 0 0,0 1 1 0 0,-1 0-1 0 0,1 0 0 0 0,0 0 1 0 0,-1 1-1 0 0,7 2 0 0 0,5 3 18 0 0,-1 1 1 0 0,23 13-1 0 0,13 22-93 0 0,-30-31 65 0 0,-12-7 14 0 0,1 1-1 0 0,11 8 1 0 0,-20-12 1 0 0,0-1 0 0 0,0 1 0 0 0,0-1 1 0 0,0 1-1 0 0,-1 0 0 0 0,1 0 0 0 0,-1 0 0 0 0,1 0 1 0 0,-1 0-1 0 0,0 0 0 0 0,0 0 0 0 0,0 0 0 0 0,0 1 1 0 0,0-1-1 0 0,0 0 0 0 0,0 5 0 0 0,-1-5 5 0 0,0 0-1 0 0,0 0 0 0 0,-1 1 1 0 0,1-1-1 0 0,-1 0 1 0 0,1 0-1 0 0,-1 0 0 0 0,0 0 1 0 0,0 0-1 0 0,0 0 1 0 0,0 0-1 0 0,0 0 0 0 0,0 0 1 0 0,0-1-1 0 0,-1 1 1 0 0,-2 2-1 0 0,-28 24 115 0 0,30-27-114 0 0,-18 13 33 0 0,-1-1 0 0 0,-43 20 1 0 0,-50 13-53 0 0,92-38-22 0 0,-102 48-1294 0 0,122-56 311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2303 0 0,'-1'2'167'0'0,"-6"9"1371"0"0,0 0-1 0 0,0 1 1 0 0,-9 23-1 0 0,-11 43 3999 0 0,22-62-5834 0 0,-57 163 2147 0 0,41-129-1099 0 0,-40 72 0 0 0,19-53-336 0 0,-3-2 1 0 0,-90 103-1 0 0,116-149-318 0 0,-143 152 875 0 0,126-136-895 0 0,-29 24-3678 0 0,56-54-2294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11055 0 0,'2'0'852'0'0,"28"8"-6"0"0,-20-5 183 0 0,0-1 0 0 0,0 0 0 0 0,0 0 0 0 0,16 0 0 0 0,-3-3-820 0 0,1-1 0 0 0,-1-1 0 0 0,0-1 0 0 0,0-1 0 0 0,0-1 0 0 0,-1-1 0 0 0,0-1 0 0 0,0-2 0 0 0,-1 1 0 0 0,0-2 0 0 0,-1-1 0 0 0,33-24 0 0 0,-47 30-214 0 0,1 0-1 0 0,-1 0 0 0 0,7-7 1 0 0,-12 11-106 0 0,-28 10-379 0 0,1 0 122 0 0,0 2-1 0 0,-28 15 1 0 0,-68 48 520 0 0,48-16 188 0 0,63-47-296 0 0,0 0 0 0 0,1 1 0 0 0,0 0 0 0 0,-10 15 0 0 0,19-24-103 0 0,-1 1 1 0 0,0-1-1 0 0,1 0 0 0 0,0 1 0 0 0,-1-1 0 0 0,1 1 0 0 0,0-1 0 0 0,0 1 1 0 0,1 0-1 0 0,-1-1 0 0 0,1 1 0 0 0,-1 0 0 0 0,1 0 0 0 0,0 4 1 0 0,3 3-492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 6911 0 0,'0'0'315'0'0,"0"0"-7"0"0,2-1-199 0 0,5-3 255 0 0,-6 3 1463 0 0,-6 8 2767 0 0,-9 4-2575 0 0,12-9-1293 0 0,-14 10-383 0 0,2 2 0 0 0,-1 0 1 0 0,2 0-1 0 0,0 1 1 0 0,1 1-1 0 0,0 0 1 0 0,1 1-344 0 0,-8 14 173 0 0,1 2-1 0 0,2 0 1 0 0,-3 12-173 0 0,13-30 26 0 0,1-1 0 0 0,0 1 0 0 0,1 0-1 0 0,1 0 1 0 0,0 0 0 0 0,0 15-26 0 0,4-26 43 0 0,6 4-10 0 0,-4-7-14 0 0,-1 0 1 0 0,0 0-1 0 0,0-1 1 0 0,1 1-1 0 0,-1 0 1 0 0,0-1-1 0 0,1 1 1 0 0,-1-1-1 0 0,1 0 1 0 0,-1 0 0 0 0,1 0-1 0 0,-1 0 1 0 0,0 0-1 0 0,1 0 1 0 0,-1-1-1 0 0,1 1 1 0 0,0-1-20 0 0,9-3 185 0 0,0 1 0 0 0,10-6-185 0 0,-17 7 63 0 0,41-18 806 0 0,0-2-1 0 0,13-10-868 0 0,-37 19 292 0 0,-1-1-1 0 0,-1-1 0 0 0,0-1 0 0 0,-1-1 0 0 0,11-13-291 0 0,-26 24 8 0 0,1-1-1 0 0,-1 1 0 0 0,0-1 0 0 0,-1-1 1 0 0,1 1-1 0 0,-2 0 0 0 0,1-1 0 0 0,1-6-7 0 0,4-10-67 0 0,-6 18-158 0 0,1 0 0 0 0,0 0 1 0 0,0 1-1 0 0,1-1 0 0 0,-1 1 0 0 0,1-1 0 0 0,1 1 0 0 0,-1 0 0 0 0,1 0 1 0 0,0 1-1 0 0,0 0 0 0 0,0 0 0 0 0,0 0 0 0 0,6-3 225 0 0,5-3-1504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14 352 3223 0 0,'-9'-11'7342'0'0,"8"9"-6784"0"0,0 1 0 0 0,1 0 0 0 0,0 0 0 0 0,-1 0 0 0 0,1 0 0 0 0,0-1 0 0 0,-1 1 0 0 0,1 0 0 0 0,0 0 0 0 0,0-1 0 0 0,0 1 0 0 0,0 0 0 0 0,0 0 0 0 0,1-3 1 0 0,-1 2-211 0 0,1-1 0 0 0,0 1 0 0 0,0-1 0 0 0,0 1 0 0 0,0 0 1 0 0,3-5-1 0 0,1 0-98 0 0,1 0 0 0 0,0 1 1 0 0,7-8-1 0 0,114-99 1868 0 0,-96 89-2002 0 0,2 1-1 0 0,45-24 1 0 0,-64 39-111 0 0,10-5-42 0 0,29-10-1 0 0,-45 20 13 0 0,0 0 0 0 0,1 1 0 0 0,-1 0 0 0 0,1 0 0 0 0,0 1 0 0 0,-1 0 0 0 0,15 1-1 0 0,-21 0 23 0 0,-1 0-1 0 0,0 0 0 0 0,0 0 0 0 0,0 0 0 0 0,0 1 1 0 0,1-1-1 0 0,-1 0 0 0 0,0 1 0 0 0,0-1 0 0 0,0 1 0 0 0,0-1 1 0 0,0 1-1 0 0,0-1 0 0 0,0 1 0 0 0,0 0 0 0 0,0-1 0 0 0,0 1 1 0 0,0 0-1 0 0,-1 0 0 0 0,1 0 0 0 0,0 0 0 0 0,0 0 0 0 0,-1 0 1 0 0,1 0-1 0 0,0 0 0 0 0,-1 0 0 0 0,1 0 0 0 0,-1 0 1 0 0,0 0-1 0 0,1 0 0 0 0,-1 0 0 0 0,0 1 0 0 0,0-1 0 0 0,0 0 1 0 0,1 0-1 0 0,-1 0 0 0 0,0 0 0 0 0,-1 1 0 0 0,1-1 0 0 0,0 0 1 0 0,-1 2-1 0 0,0 5-15 0 0,-1 0 0 0 0,0 0 0 0 0,-1-1 1 0 0,-7 15-1 0 0,-3 3 17 0 0,-22 31 1 0 0,23-41-34 0 0,2 1 1 0 0,0 1-1 0 0,1 0 0 0 0,1 0 1 0 0,-7 19-1 0 0,15-36 21 0 0,0 1-1 0 0,0-1 1 0 0,0 1-1 0 0,0-1 1 0 0,0 0-1 0 0,0 1 1 0 0,0-1-1 0 0,1 1 1 0 0,-1-1-1 0 0,0 1 1 0 0,0-1-1 0 0,0 0 1 0 0,0 1-1 0 0,0-1 1 0 0,1 1-1 0 0,-1-1 1 0 0,0 0-1 0 0,0 1 1 0 0,1-1-1 0 0,-1 0 1 0 0,0 1-1 0 0,1-1 1 0 0,-1 0-1 0 0,0 1 1 0 0,1-1-1 0 0,-1 0 1 0 0,0 0-1 0 0,1 1 1 0 0,0-1-1 0 0,10 5-277 0 0,-5-5-77 0 0,-1 1 0 0 0,0-1-1 0 0,1 0 1 0 0,-1 0-1 0 0,0 0 1 0 0,1-1-1 0 0,-1 1 1 0 0,0-2-1 0 0,0 1 1 0 0,8-3 0 0 0,-11 3 155 0 0,32-9-6830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2 11519 0 0,'-1'0'528'0'0,"-4"-1"-429"0"0,0 1-1 0 0,1 0 0 0 0,-1 0 0 0 0,0 1 0 0 0,0-1 1 0 0,1 1-1 0 0,-1 0 0 0 0,0 0 0 0 0,1 1 0 0 0,-1-1 1 0 0,1 1-1 0 0,0 0 0 0 0,0 0 0 0 0,-1 0 0 0 0,1 1 1 0 0,0 0-1 0 0,-4 3 0 0 0,-9 8 1340 0 0,1 1 0 0 0,-20 23 0 0 0,28-30-758 0 0,-79 95 2093 0 0,56-62-2671 0 0,2 2 1 0 0,2 1 0 0 0,1 1-1 0 0,-21 54 1 0 0,28-44 81 0 0,3 0-1 0 0,-18 112 1 0 0,24-106-30 0 0,-2 0 0 0 0,-29 80 0 0 0,31-113-392 0 0,-1-1 0 0 0,-1-1 0 0 0,-2 0 0 0 0,0-1 0 0 0,-2 0-1 0 0,0-2 1 0 0,-26 28 0 0 0,32-40-630 0 0,-1 0 0 0 0,-1 0 0 0 0,0-2 0 0 0,0 1 0 0 0,-24 12 0 0 0,16-13-832 0 0</inkml:trace>
  <inkml:trace contextRef="#ctx0" brushRef="#br0" timeOffset="1">127 770 11055 0 0,'-3'-2'132'0'0,"0"0"0"0"0,0 0 0 0 0,0 0-1 0 0,0 0 1 0 0,0 0 0 0 0,-1 1 0 0 0,1-1 0 0 0,-1 1-1 0 0,1 0 1 0 0,-4-1 0 0 0,3 2 215 0 0,1-1 0 0 0,-1 1 1 0 0,1 0-1 0 0,-1 0 0 0 0,0 0 0 0 0,1 1 1 0 0,-1-1-1 0 0,1 1 0 0 0,-1 0 1 0 0,1 0-1 0 0,-1 0 0 0 0,1 0 0 0 0,0 1 1 0 0,0-1-1 0 0,0 1 0 0 0,-1 0 0 0 0,1 0 1 0 0,1 0-1 0 0,-1 0 0 0 0,0 1 0 0 0,1-1 1 0 0,-1 1-1 0 0,1-1 0 0 0,-1 1 1 0 0,-2 5-1 0 0,5-8-307 0 0,0 1 0 0 0,-1-1 0 0 0,1 1 0 0 0,0-1 0 0 0,-1 1 0 0 0,1-1 0 0 0,0 1 0 0 0,0-1 0 0 0,0 1 0 0 0,0-1 0 0 0,-1 1 0 0 0,1-1 0 0 0,0 1 1 0 0,0 0-1 0 0,0-1 0 0 0,0 1 0 0 0,0-1 0 0 0,0 1 0 0 0,0-1 0 0 0,0 1 0 0 0,1-1 0 0 0,-1 1 0 0 0,0-1 0 0 0,0 1 0 0 0,0 0 0 0 0,1-1 0 0 0,-1 1 0 0 0,0-1 0 0 0,0 0 0 0 0,1 2 0 0 0,1-1 3 0 0,-1 0 0 0 0,0 0 0 0 0,1 0-1 0 0,-1 0 1 0 0,1 0 0 0 0,-1 0 0 0 0,1-1-1 0 0,0 1 1 0 0,-1 0 0 0 0,3 0-1 0 0,5 1 61 0 0,0 0 0 0 0,0-1 0 0 0,9 1-1 0 0,49-1 793 0 0,109-11 0 0 0,66-23-198 0 0,-226 30-662 0 0,242-46 82 0 0,-218 41-236 0 0,61-19-2949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18 8751 0 0,'-1'-1'674'0'0,"-2"-1"-438"0"0,1 0 0 0 0,-1 0 0 0 0,1 1 0 0 0,-1-1 0 0 0,0 1 0 0 0,0-1 0 0 0,0 1 1 0 0,0 0-1 0 0,0 0 0 0 0,0 1 0 0 0,0-1 0 0 0,0 1 0 0 0,0-1 0 0 0,0 1 0 0 0,0 0 0 0 0,0 0 1 0 0,0 0-1 0 0,0 1 0 0 0,0-1 0 0 0,0 1 0 0 0,-1 0 0 0 0,-4 2 0 0 0,-3 2 21 0 0,0 0 0 0 0,1 1-1 0 0,0 0 1 0 0,0 1 0 0 0,0 0-1 0 0,1 1 1 0 0,0 0 0 0 0,0 0 0 0 0,1 1-1 0 0,-12 17 1 0 0,1 1-285 0 0,1 0 0 0 0,-23 51 0 0 0,-19 63 158 0 0,12-27-50 0 0,-22 56-48 0 0,0-1 18 0 0,46-119-91 0 0,-38 61 1 0 0,47-89-259 0 0,0 0 0 0 0,-26 25 0 0 0,6-14-4628 0 0,17-20-240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9 246 10591 0 0,'0'0'488'0'0,"-1"-1"-12"0"0,0-1-399 0 0,-6-19 344 0 0,8 21-202 0 0,-1-1 0 0 0,1 1 0 0 0,-1-1 1 0 0,1 1-1 0 0,-1-1 0 0 0,1 1 0 0 0,0-1 1 0 0,-1 1-1 0 0,1 0 0 0 0,0-1 0 0 0,-1 1 1 0 0,1 0-1 0 0,0-1 0 0 0,1 1 0 0 0,-1-1 259 0 0,57-20 4386 0 0,36-6-4343 0 0,-32 10-225 0 0,17-6-158 0 0,238-62 737 0 0,-252 71-1241 0 0,0 3 1 0 0,131-4 0 0 0,-142 17-1156 0 0,-34 0-140 0 0,0-2 0 0 0,-1 0 1 0 0,23-3-1 0 0,-27 0-497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0 13591 0 0,'0'0'1231'0'0,"-1"2"-1014"0"0,-16 36-160 0 0,3-3 268 0 0,-60 110 953 0 0,-125 272 700 0 0,196-411-1967 0 0,-185 426 591 0 0,186-428-601 0 0,-23 49 55 0 0,-2-1 0 0 0,-46 65 0 0 0,65-107-15 0 0,-1 0-1 0 0,0-1 1 0 0,0 1-1 0 0,0-2 1 0 0,-1 0-1 0 0,0 0 1 0 0,-13 7-1 0 0,22-14-31 0 0,0-1-1 0 0,0 1 1 0 0,-1 0 0 0 0,1 0-1 0 0,0-1 1 0 0,0 1-1 0 0,-1-1 1 0 0,1 1-1 0 0,-1-1 1 0 0,1 0 0 0 0,-1 1-1 0 0,1-1 1 0 0,0 0-1 0 0,-1 0 1 0 0,1 0 0 0 0,-1 0-1 0 0,1 0 1 0 0,-1 0-1 0 0,1-1 1 0 0,-1 1 0 0 0,1 0-1 0 0,0-1 1 0 0,-1 1-1 0 0,1-1 1 0 0,0 0-1 0 0,-1 1 1 0 0,1-1 0 0 0,0 0-1 0 0,0 0 1 0 0,-1 1-1 0 0,1-1 1 0 0,0 0 0 0 0,0 0-1 0 0,0-1 1 0 0,0 1-1 0 0,0 0 1 0 0,1 0 0 0 0,-1 0-1 0 0,0 0 1 0 0,0-2-1 0 0,-1-1-4 0 0,1 1 0 0 0,0 0 0 0 0,-1-1 0 0 0,1 1 0 0 0,1-1 0 0 0,-1 0 0 0 0,1 1 0 0 0,-1-1 0 0 0,1 0 0 0 0,0 1 0 0 0,0-1 0 0 0,1 0 0 0 0,-1 1 0 0 0,1-1 0 0 0,1-4 0 0 0,1-1-10 0 0,1 0 0 0 0,1 1 0 0 0,0 0 0 0 0,0 0 0 0 0,0 0 0 0 0,1 0-1 0 0,0 1 1 0 0,9-8 0 0 0,-1 1-8 0 0,2 1-1 0 0,31-20 1 0 0,-33 24-1 0 0,1 1 0 0 0,0 0 1 0 0,20-6-1 0 0,-28 12 17 0 0,0-1 0 0 0,0 2 0 0 0,0-1 0 0 0,0 1 0 0 0,0 0 0 0 0,0 0 0 0 0,0 1-1 0 0,1 0 1 0 0,-1 0 0 0 0,8 2 0 0 0,-11-1 16 0 0,-1 0 0 0 0,1 0 0 0 0,-1 0 1 0 0,0 1-1 0 0,0 0 0 0 0,0-1 0 0 0,0 1 0 0 0,0 0 0 0 0,0 1 0 0 0,0-1 0 0 0,-1 0 0 0 0,1 1 0 0 0,-1 0 0 0 0,0-1 0 0 0,1 1 1 0 0,-1 0-1 0 0,-1 0 0 0 0,1 0 0 0 0,0 0 0 0 0,-1 1 0 0 0,1-1 0 0 0,0 6 0 0 0,3 7 117 0 0,-2 0 0 0 0,0 0-1 0 0,1 28 1 0 0,-2-20-90 0 0,0 54-3859 0 0,0-66-2540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23 1375 0 0,'2'-1'36'0'0,"1"-1"58"0"0,0 0 0 0 0,14-15 14865 0 0,-22 17-14746 0 0,0-1 0 0 0,0 1 0 0 0,-1 0 0 0 0,1 1 0 0 0,0-1 0 0 0,0 1 0 0 0,0 0 0 0 0,-10 4 0 0 0,-41 17-337 0 0,48-18 252 0 0,-108 50 230 0 0,92-41-85 0 0,1 1 0 0 0,-36 29-1 0 0,57-41-241 0 0,0 0 0 0 0,1 0 0 0 0,-1 0 0 0 0,0 0 0 0 0,1 0 0 0 0,0 0 0 0 0,0 1 0 0 0,-1-1 0 0 0,1 0 0 0 0,0 1 0 0 0,1-1 0 0 0,-1 1 0 0 0,0-1 0 0 0,1 1 0 0 0,-1 4 0 0 0,1-5 75 0 0,6 0-47 0 0,0 0 0 0 0,0 0 0 0 0,0 0 1 0 0,1-1-1 0 0,-1 0 0 0 0,0 0 0 0 0,1-1 1 0 0,-1 1-1 0 0,1-1 0 0 0,8-2 0 0 0,-2 1-16 0 0,-2-1 0 0 0,1-1 0 0 0,0 0 0 0 0,18-7 0 0 0,-30 10-43 0 0,0 0 1 0 0,0-1-1 0 0,1 1 0 0 0,-1 0 0 0 0,0 0 0 0 0,0 0 0 0 0,1 0 1 0 0,-1 0-1 0 0,0 0 0 0 0,1 0 0 0 0,-1-1 0 0 0,0 1 1 0 0,0 0-1 0 0,1 0 0 0 0,-1 0 0 0 0,0 0 0 0 0,0 0 1 0 0,1 0-1 0 0,-1 0 0 0 0,0 0 0 0 0,1 1 0 0 0,-1-1 0 0 0,0 0 1 0 0,0 0-1 0 0,1 0 0 0 0,-1 0 0 0 0,0 0 0 0 0,0 0 1 0 0,1 0-1 0 0,-1 1 0 0 0,0-1 0 0 0,0 0 0 0 0,0 0 0 0 0,1 0 1 0 0,-1 1-1 0 0,0-1 0 0 0,0 0 0 0 0,0 0 0 0 0,1 0 1 0 0,-1 1-1 0 0,0-1 0 0 0,0 0 0 0 0,0 0 0 0 0,0 1 1 0 0,0-1-1 0 0,0 0 0 0 0,0 0 0 0 0,0 1 0 0 0,0-1 0 0 0,0 0 1 0 0,0 1-1 0 0,0-1 0 0 0,0 0 0 0 0,0 0 0 0 0,0 1 1 0 0,0-1-1 0 0,0 0 0 0 0,0 1 0 0 0,0-1 0 0 0,0 0 0 0 0,0 0 1 0 0,0 1-1 0 0,0-1 0 0 0,-1 0 0 0 0,1 2 0 0 0,0 0 0 0 0,-1 0 0 0 0,1 0 0 0 0,-1 0 0 0 0,1 0 0 0 0,-1 0 0 0 0,0 0 0 0 0,0 0 0 0 0,0 0 0 0 0,0 0 0 0 0,0-1 0 0 0,0 1 0 0 0,0 0 0 0 0,-1-1 0 0 0,1 1 0 0 0,-1-1 0 0 0,-2 3 0 0 0,2-3 0 0 0,0 1 0 0 0,0 0 0 0 0,1-1 0 0 0,-1 1 0 0 0,1 0 0 0 0,-1 0 0 0 0,1 0 0 0 0,0 0 0 0 0,0 1 0 0 0,0-1 0 0 0,-2 3 0 0 0,3-4-20 0 0,0 0 1 0 0,0 0-1 0 0,0 0 0 0 0,0 0 0 0 0,0 0 0 0 0,1 0 0 0 0,-1 0 1 0 0,0 0-1 0 0,0 0 0 0 0,1 0 0 0 0,-1 0 0 0 0,0 0 1 0 0,1 0-1 0 0,-1-1 0 0 0,1 1 0 0 0,-1 0 0 0 0,1 0 0 0 0,0 0 1 0 0,-1-1-1 0 0,1 1 0 0 0,0 0 0 0 0,-1-1 0 0 0,1 1 0 0 0,0-1 1 0 0,0 1-1 0 0,0-1 0 0 0,1 2 0 0 0,2 0-424 0 0,0-1 0 0 0,0 1 0 0 0,0 0 0 0 0,0-1-1 0 0,4 1 1 0 0,10 1-6104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33 15199 0 0,'3'-5'432'0'0,"-2"3"-329"0"0,0 1 0 0 0,0-1 0 0 0,0 1 0 0 0,-1-1 0 0 0,1 0 0 0 0,-1 1 0 0 0,1-1 0 0 0,-1 0 0 0 0,1 1 0 0 0,-1-1 0 0 0,0 0 0 0 0,0-5 2759 0 0,-2 8-1958 0 0,-6 3-818 0 0,1 0 0 0 0,-1 1 0 0 0,1 0 0 0 0,0 0 0 0 0,0 0 0 0 0,1 1 0 0 0,-8 9 0 0 0,-40 52-116 0 0,41-50 58 0 0,-40 57-10 0 0,-71 133-1 0 0,-19 93 20 0 0,59-88 23 0 0,5-9-46 0 0,55-150-165 0 0,-52 86-1 0 0,34-79-92 0 0,17-33-1107 0 0,-4-6-3618 0 0,-1-6-1318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88 925 18023 0 0,'-6'0'205'0'0,"1"0"0"0"0,-1 0 0 0 0,0 0 0 0 0,1 1 0 0 0,-1 0 0 0 0,1 0 0 0 0,-9 3 0 0 0,12-3-190 0 0,0-1 0 0 0,0 1 0 0 0,0 0 0 0 0,0 0 0 0 0,0 1 1 0 0,0-1-1 0 0,0 0 0 0 0,1 1 0 0 0,-1-1 0 0 0,0 1 0 0 0,1 0 0 0 0,0-1 0 0 0,-1 1 0 0 0,1 0 0 0 0,0 0 0 0 0,0 0 0 0 0,0 0 0 0 0,0 0 1 0 0,0 0-1 0 0,0 0 0 0 0,0 0 0 0 0,0 4 0 0 0,1-5 4 0 0,0 1 0 0 0,-1-1 0 0 0,1 1 0 0 0,0-1 0 0 0,0 0 0 0 0,1 1 0 0 0,-1-1 1 0 0,0 0-1 0 0,0 1 0 0 0,1-1 0 0 0,-1 1 0 0 0,0-1 0 0 0,1 0 0 0 0,0 0 0 0 0,-1 1 0 0 0,1-1 0 0 0,0 0 0 0 0,1 2 0 0 0,-1-1 12 0 0,1 0-1 0 0,0-1 1 0 0,1 1-1 0 0,-1 0 1 0 0,0 0-1 0 0,0-1 0 0 0,1 0 1 0 0,4 3-1 0 0,2-1 19 0 0,0 0 0 0 0,1 0 0 0 0,-1-1 0 0 0,13 1 0 0 0,27 1 6 0 0,1-2-1 0 0,-1-3 0 0 0,84-11 1 0 0,193-52-611 0 0,-272 52-444 0 0,25-6-6002 0 0</inkml:trace>
  <inkml:trace contextRef="#ctx0" brushRef="#br0" timeOffset="1">2666 20 15919 0 0,'7'-3'210'0'0,"0"0"1"0"0,0 0-1 0 0,1 0 0 0 0,-1 1 0 0 0,0 0 0 0 0,11-1 0 0 0,-14 3-189 0 0,0 0-1 0 0,1-1 0 0 0,-1 2 0 0 0,0-1 1 0 0,0 1-1 0 0,0-1 0 0 0,1 1 0 0 0,-1 0 1 0 0,0 0-1 0 0,0 1 0 0 0,0-1 0 0 0,-1 1 1 0 0,7 3-1 0 0,-7-2 12 0 0,1-1 1 0 0,-1 1-1 0 0,1 0 1 0 0,-1 0-1 0 0,0 0 1 0 0,0 1-1 0 0,0-1 1 0 0,-1 1-1 0 0,1-1 1 0 0,-1 1-1 0 0,0 0 1 0 0,0 0-1 0 0,0 0 1 0 0,-1 0-1 0 0,1 0 1 0 0,-1 1-1 0 0,0-1 0 0 0,0 0 1 0 0,0 0-1 0 0,-1 1 1 0 0,0-1-1 0 0,1 1 1 0 0,-2 5-1 0 0,-1 5 31 0 0,0-1 1 0 0,0 0-1 0 0,-2 0 0 0 0,0 0 0 0 0,0-1 0 0 0,-7 14 0 0 0,-23 46 594 0 0,-67 108 0 0 0,-60 59 637 0 0,110-165-877 0 0,-179 274 618 0 0,166-240-629 0 0,-65 152 0 0 0,52-80-3356 0 0,65-177-6276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8287 0 0,'2'0'6416'0'0,"24"6"-3038"0"0,32 2-1 0 0,28-3-1638 0 0,89-13-2305 0 0,-154 7 958 0 0,240-30-4073 0 0,-203 17-3406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1 15663 0 0,'0'0'1418'0'0,"0"2"-1168"0"0,-3 18 47 0 0,-2-1-1 0 0,0 1 0 0 0,-1-1 1 0 0,-1 0-1 0 0,-10 20 0 0 0,-54 90 1744 0 0,-329 466-987 0 0,235-362-976 0 0,22-40 113 0 0,106-145 60 0 0,24-32-131 0 0,8-11-38 0 0,1 0-1 0 0,0 1 0 0 0,-4 7 0 0 0,10-15-68 0 0,-1 1 0 0 0,1-1 0 0 0,0 1-1 0 0,1 0 1 0 0,-1 0 0 0 0,0 0 0 0 0,3-1 0 0 0,3-3-3 0 0,56-30-307 0 0,1 2 0 0 0,1 3 0 0 0,102-30 0 0 0,-104 45 258 0 0,-55 13 33 0 0,-1 1 1 0 0,1 1-1 0 0,0-1 1 0 0,0 1-1 0 0,13 2 0 0 0,-21-1 14 0 0,0-1 0 0 0,1 0 0 0 0,-1 1 1 0 0,1-1-1 0 0,-1 1 0 0 0,1-1 0 0 0,-1 1 0 0 0,0-1 0 0 0,0 1 0 0 0,1 0 0 0 0,-1 0 0 0 0,0 0 1 0 0,0 0-1 0 0,0 0 0 0 0,0 0 0 0 0,0 0 0 0 0,0 0 0 0 0,0 0 0 0 0,1 2 0 0 0,-1 0 23 0 0,0-1 0 0 0,0 1 0 0 0,0-1 0 0 0,-1 0 0 0 0,1 1 0 0 0,-1-1 0 0 0,1 1 0 0 0,-1 0-1 0 0,0-1 1 0 0,0 5 0 0 0,-2 5 128 0 0,0 0 0 0 0,-1 0-1 0 0,-8 22 1 0 0,8-25-120 0 0,-51 129-29 0 0,28-80-6992 0 0,19-41 25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 11575 0 0,'15'-1'530'0'0,"-12"0"-13"0"0,-1 1-164 0 0,6-1 577 0 0,-8 2 1552 0 0,-14 7 3114 0 0,-2 1-5872 0 0,-2 4 516 0 0,-25 15-127 0 0,1 3 1 0 0,2 1-1 0 0,-2 5-113 0 0,33-28 1 0 0,-35 33-3 0 0,-12 19 2 0 0,45-47 2 0 0,0 0 0 0 0,0 1 0 0 0,1 1 0 0 0,1 0 0 0 0,1 0 0 0 0,-5 13-2 0 0,10-16 54 0 0,3-13-49 0 0,1 1-1 0 0,-1 0 0 0 0,0-1 0 0 0,0 1 0 0 0,1 0 0 0 0,-1-1 1 0 0,0 1-1 0 0,1 0 0 0 0,-1-1 0 0 0,0 1 0 0 0,1-1 0 0 0,-1 1 0 0 0,1-1 1 0 0,-1 1-1 0 0,1-1 0 0 0,-1 1 0 0 0,1-1 0 0 0,0 1-4 0 0,3 1 14 0 0,-1 0-1 0 0,1-1 0 0 0,0 1 1 0 0,0-1-1 0 0,0 0 1 0 0,1 0-1 0 0,-1-1 0 0 0,0 1 1 0 0,0-1-1 0 0,3 1-13 0 0,45-4 70 0 0,41-11-20 0 0,9-1-20 0 0,0 1-2783 0 0,-44 5-1187 0 0,-32 5-2943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69 10135 0 0,'0'0'778'0'0,"1"2"-168"0"0,0 0-84 0 0,0 1 0 0 0,0 0 0 0 0,0-1 0 0 0,0 1 0 0 0,1-1 0 0 0,-1 0 0 0 0,1 1 0 0 0,0-1 0 0 0,-1 0 0 0 0,1 0 0 0 0,0 0 0 0 0,0 0 0 0 0,1 0 0 0 0,-1-1 0 0 0,0 1 0 0 0,3 1 0 0 0,-1-1-290 0 0,0-1 0 0 0,0 1 0 0 0,1-1 1 0 0,-1 0-1 0 0,0 0 0 0 0,1 0 0 0 0,-1-1 0 0 0,1 1 0 0 0,5-1 0 0 0,4-1-155 0 0,1-1 0 0 0,0 0-1 0 0,-1-1 1 0 0,1-1-1 0 0,14-6 1 0 0,-12 4-35 0 0,0 0 0 0 0,23-14 0 0 0,-34 17-39 0 0,-1 0 0 0 0,0-1-1 0 0,0 1 1 0 0,-1-1-1 0 0,1 0 1 0 0,-1 0-1 0 0,1-1 1 0 0,-1 1-1 0 0,-1-1 1 0 0,1 0 0 0 0,3-6-1 0 0,-5 3-6 0 0,-4 7-1 0 0,-4 3-10 0 0,-11 11-45 0 0,0 0 0 0 0,1 0 0 0 0,0 2 0 0 0,-26 31 0 0 0,23-25 36 0 0,-188 214-33 0 0,191-215 70 0 0,-17 29 0 0 0,27-40-13 0 0,1 1-1 0 0,0 0 0 0 0,1 0 0 0 0,0 0 0 0 0,-4 18 0 0 0,8-25-67 0 0,-1-1-1 0 0,1 1 1 0 0,0 0-1 0 0,-1 0 1 0 0,1 0-1 0 0,1 0 1 0 0,-1 0 0 0 0,0 0-1 0 0,1 0 1 0 0,-1 0-1 0 0,1 0 1 0 0,0 0-1 0 0,0 0 1 0 0,0-1-1 0 0,1 1 1 0 0,-1 0 0 0 0,0-1-1 0 0,1 1 1 0 0,0-1-1 0 0,0 0 1 0 0,0 1-1 0 0,0-1 1 0 0,0 0-1 0 0,0 0 1 0 0,0 0 0 0 0,1 0-1 0 0,-1-1 1 0 0,0 1-1 0 0,5 1 1 0 0,2 2-587 0 0,0-1 1 0 0,0-1-1 0 0,0 0 0 0 0,1 0 1 0 0,-1-1-1 0 0,1 0 0 0 0,19 1 1 0 0,18-2-6268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44 11519 0 0,'-2'-7'1191'0'0,"-2"-5"-979"0"0,-4-5 5407 0 0,7 16-4778 0 0,0-1-303 0 0,1 1-495 0 0,0 1 0 0 0,0 0 0 0 0,0 0 0 0 0,0 0 1 0 0,0 0-1 0 0,0-1 0 0 0,0 1 0 0 0,0 0 0 0 0,0 0 0 0 0,0 0 0 0 0,0 0 0 0 0,0 0 0 0 0,0-1 0 0 0,0 1 1 0 0,-1 0-1 0 0,1 0 0 0 0,0 0 0 0 0,0 0 0 0 0,0 0 0 0 0,0-1 0 0 0,0 1 0 0 0,0 0 0 0 0,0 0 0 0 0,-1 0 1 0 0,1 0-1 0 0,0 0 0 0 0,0 0 0 0 0,0 0 0 0 0,0 0 0 0 0,-1 0 0 0 0,1 0 0 0 0,0 0 0 0 0,0 0 0 0 0,0 0 1 0 0,-5 6-24 0 0,0 0 1 0 0,1 0-1 0 0,0 1 1 0 0,1 0 0 0 0,-1 0-1 0 0,-3 10 1 0 0,-4 9-33 0 0,-34 66-793 0 0,-92 137 0 0 0,118-200-1245 0 0,12-17-3012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31 297 5983 0 0,'-2'5'170'0'0,"-1"-1"0"0"0,1 0-1 0 0,-1 0 1 0 0,-4 6 5493 0 0,-5-24-2838 0 0,12 11-2684 0 0,-1 1-1 0 0,1-1 1 0 0,0 1 0 0 0,0-1 0 0 0,0 1-1 0 0,0-1 1 0 0,0 1 0 0 0,0 0-1 0 0,1-1 1 0 0,-1 1 0 0 0,1-1-1 0 0,-1 1 1 0 0,1 0 0 0 0,0-1 0 0 0,0 1-1 0 0,0 0 1 0 0,0 0 0 0 0,1 0-1 0 0,1-3 1 0 0,2-2 84 0 0,1-1-1 0 0,-1 1 0 0 0,13-11 1 0 0,7-5-113 0 0,40-29 0 0 0,-56 46-128 0 0,1 0 1 0 0,-1 0-1 0 0,1 1 0 0 0,0 1 0 0 0,0-1 0 0 0,1 2 0 0 0,-1-1 0 0 0,18-2 0 0 0,-25 6 28 0 0,-1-1 1 0 0,1 1-1 0 0,-1 0 0 0 0,1 0 0 0 0,0 0 1 0 0,-1 1-1 0 0,1-1 0 0 0,-1 1 0 0 0,1-1 1 0 0,-1 1-1 0 0,1 0 0 0 0,-1 0 0 0 0,1 0 0 0 0,-1 0 1 0 0,0 0-1 0 0,1 1 0 0 0,-1-1 0 0 0,0 1 1 0 0,0-1-1 0 0,0 1 0 0 0,0 0 0 0 0,0 0 1 0 0,-1 0-1 0 0,1 0 0 0 0,-1 0 0 0 0,1 0 1 0 0,-1 0-1 0 0,0 1 0 0 0,1-1 0 0 0,-1 0 0 0 0,0 1 1 0 0,0 2-1 0 0,1 0 21 0 0,-1 1-1 0 0,0-1 1 0 0,0 0-1 0 0,0 1 1 0 0,-1-1-1 0 0,0 1 1 0 0,0-1-1 0 0,0 1 1 0 0,0-1-1 0 0,-1 0 1 0 0,0 1 0 0 0,0-1-1 0 0,-1 0 1 0 0,-2 8-1 0 0,-1-4-19 0 0,3-3-3 0 0,-1 0 1 0 0,0 0-1 0 0,0 0 1 0 0,-7 7 0 0 0,5-7 10 0 0,5-6-20 0 0,-1 0 0 0 0,1 0 0 0 0,0 0 0 0 0,0 0 0 0 0,-1 0 0 0 0,1 0 0 0 0,0 0 0 0 0,0 0 0 0 0,-1 0-1 0 0,1 0 1 0 0,0 0 0 0 0,0 0 0 0 0,-1 0 0 0 0,1 0 0 0 0,0 0 0 0 0,0 0 0 0 0,0 0 0 0 0,-1 0 0 0 0,1 0 0 0 0,0-1 0 0 0,0 1 0 0 0,-1 0 0 0 0,1 0 0 0 0,0 0 0 0 0,0 0 0 0 0,0 0 0 0 0,0 0 0 0 0,-1-1 0 0 0,1 1 0 0 0,0 0 0 0 0,0 0 0 0 0,0 0 0 0 0,0-1 0 0 0,0 1 0 0 0,-1 0 0 0 0,-3-8 17 0 0,4 5-44 0 0,-1 0-1 0 0,1-1 0 0 0,0 1 1 0 0,0 0-1 0 0,0 0 1 0 0,0 0-1 0 0,1-1 1 0 0,-1 1-1 0 0,1 0 0 0 0,0 0 1 0 0,0 0-1 0 0,0 0 1 0 0,0 0-1 0 0,1 0 0 0 0,-1 0 1 0 0,1 0-1 0 0,3-4 1 0 0,4-6-193 0 0,1 1 0 0 0,14-14-1 0 0,-21 23 194 0 0,20-18-218 0 0,1 0 0 0 0,0 2 0 0 0,2 1 0 0 0,0 2 0 0 0,1 0 0 0 0,47-20 0 0 0,-69 34 239 0 0,0 0 1 0 0,0 0 0 0 0,0 1 0 0 0,0-1 0 0 0,1 1 0 0 0,-1 0-1 0 0,0 1 1 0 0,7-1 0 0 0,-9 1 34 0 0,-1 0 1 0 0,1 1-1 0 0,-1-1 0 0 0,1 1 1 0 0,-1-1-1 0 0,0 1 0 0 0,1 0 1 0 0,-1 0-1 0 0,0 0 0 0 0,0 0 1 0 0,1 0-1 0 0,-1 1 0 0 0,0-1 1 0 0,0 1-1 0 0,0-1 1 0 0,-1 1-1 0 0,1 0 0 0 0,0 0 1 0 0,2 2-1 0 0,0 2 62 0 0,-1 0-1 0 0,1 0 1 0 0,-1 0-1 0 0,-1 0 1 0 0,1 1 0 0 0,-1-1-1 0 0,0 1 1 0 0,0 0-1 0 0,-1-1 1 0 0,0 1 0 0 0,0 0-1 0 0,0 13 1 0 0,-2-9-57 0 0,0 0-1 0 0,0 0 1 0 0,-1 0 0 0 0,-1 0 0 0 0,0-1 0 0 0,0 1-1 0 0,-7 13 1 0 0,3-10-230 0 0,1-4-5000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14743 0 0,'0'0'1718'0'0,"-1"2"-688"0"0,-27 55 2774 0 0,-23 27-3222 0 0,-4 7-830 0 0,-322 597-751 0 0,351-643 611 0 0,-1-1 0 0 0,-2-2 0 0 0,-2-1 0 0 0,-2-1 0 0 0,-56 53 0 0 0,82-87-227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11743 0 0,'8'-21'140'0'0,"1"1"0"0"0,1 1-1 0 0,1 0 1 0 0,0 1-1 0 0,2 0 1 0 0,0 0 0 0 0,1 1-1 0 0,0 1 1 0 0,2 1 0 0 0,19-16-1 0 0,-17 17 69 0 0,1 0 0 0 0,1 2 0 0 0,0 0 0 0 0,0 2-1 0 0,1 0 1 0 0,1 1 0 0 0,0 1 0 0 0,0 1 0 0 0,27-4 0 0 0,-35 8 2 0 0,1 1 0 0 0,-1 1 1 0 0,1 0-1 0 0,0 1 0 0 0,-1 1 1 0 0,1 0-1 0 0,0 1 0 0 0,-1 0 1 0 0,0 2-1 0 0,1-1 0 0 0,-1 2 1 0 0,-1 0-1 0 0,1 0 1 0 0,-1 2-1 0 0,19 10 0 0 0,-25-12-58 0 0,1 0 0 0 0,-2 1 0 0 0,1-1-1 0 0,0 1 1 0 0,-1 0 0 0 0,0 1 0 0 0,0 0 0 0 0,-1 0 0 0 0,0 0-1 0 0,6 12 1 0 0,-9-15-102 0 0,0 0 1 0 0,-1 0-1 0 0,0 0 1 0 0,0 1-1 0 0,0-1 0 0 0,0 0 1 0 0,0 1-1 0 0,-1-1 0 0 0,0 1 1 0 0,0-1-1 0 0,0 0 0 0 0,-1 1 1 0 0,1-1-1 0 0,-1 1 0 0 0,0-1 1 0 0,0 0-1 0 0,-1 0 0 0 0,1 1 1 0 0,-1-1-1 0 0,0 0 0 0 0,0-1 1 0 0,-5 8-1 0 0,1-3-30 0 0,-1 0-1 0 0,0 0 1 0 0,-1 0-1 0 0,0-1 1 0 0,0 0-1 0 0,-1-1 0 0 0,1 0 1 0 0,-1 0-1 0 0,-1-1 1 0 0,-12 6-1 0 0,-1-1-32 0 0,0-2 1 0 0,0 0-1 0 0,-35 6 0 0 0,-92 7-430 0 0,128-21-529 0 0,1-2-4062 0 0,2-3-1536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120 647 7831 0 0,'-11'-7'1197'0'0,"1"0"0"0"0,-1-1 0 0 0,1 0 0 0 0,0-1 0 0 0,1 0 0 0 0,0 0 0 0 0,-14-19 0 0 0,20 22-606 0 0,-1 0 1 0 0,1 0 0 0 0,0-1 0 0 0,0 1-1 0 0,1-1 1 0 0,0 1 0 0 0,0-1-1 0 0,-1-11 1 0 0,2 11-685 0 0,1 0 0 0 0,0 0 0 0 0,0 0 0 0 0,1 0 0 0 0,1-11 0 0 0,1 7 149 0 0,1 1 1 0 0,-1-1 0 0 0,2 1-1 0 0,-1 0 1 0 0,1 0-1 0 0,1 1 1 0 0,0 0-1 0 0,0 0 1 0 0,12-13-1 0 0,1 1 74 0 0,2 1-1 0 0,32-25 0 0 0,133-86-2833 0 0,-149 108 1274 0 0,1 3 1 0 0,1 1-1 0 0,51-17 1 0 0,-48 22-4917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60 10591 0 0,'-1'0'819'0'0,"-13"4"-201"0"0,1 1-1 0 0,0 0 1 0 0,1 1 0 0 0,-1 0-1 0 0,-21 16 1 0 0,10-7 748 0 0,3-3-596 0 0,-115 74 1056 0 0,110-67-1602 0 0,1 0-1 0 0,0 2 1 0 0,-21 24 0 0 0,36-35 58 0 0,-14 22 0 0 0,22-29-235 0 0,1-1-1 0 0,-1 1 1 0 0,0 0 0 0 0,1-1 0 0 0,0 1 0 0 0,0 0 0 0 0,0 0 0 0 0,0 0 0 0 0,0 0 0 0 0,0 0 0 0 0,1 0 0 0 0,0 0 0 0 0,-1 1 0 0 0,2 5 0 0 0,-1-8-42 0 0,0 0 1 0 0,0 0 0 0 0,1 0 0 0 0,-1 0 0 0 0,0 0 0 0 0,1 0 0 0 0,-1 0 0 0 0,1 0 0 0 0,0 0 0 0 0,-1 0-1 0 0,1 0 1 0 0,0-1 0 0 0,-1 1 0 0 0,1 0 0 0 0,0 0 0 0 0,0-1 0 0 0,0 1 0 0 0,0 0 0 0 0,-1-1 0 0 0,1 1-1 0 0,0-1 1 0 0,0 1 0 0 0,0-1 0 0 0,0 0 0 0 0,0 1 0 0 0,1-1 0 0 0,-1 0 0 0 0,0 0 0 0 0,0 0 0 0 0,0 1-1 0 0,0-1 1 0 0,0 0 0 0 0,0 0 0 0 0,2-1 0 0 0,4 0 24 0 0,-1 0 0 0 0,1 0 0 0 0,-1-1 0 0 0,10-4 0 0 0,-9 4-4 0 0,24-9 81 0 0,-1-2 0 0 0,0-1-1 0 0,-1-1 1 0 0,-1-1-1 0 0,0-2 1 0 0,-1 0 0 0 0,-1-2-1 0 0,31-31 1 0 0,-42 35 66 0 0,-1 0 0 0 0,-1-2 0 0 0,19-31 0 0 0,-25 37-159 0 0,-1 0 0 0 0,0 0 1 0 0,-1-1-1 0 0,0 0 0 0 0,-1 0 1 0 0,4-26-1 0 0,-8 37-177 0 0,0 0 0 0 0,0 0 0 0 0,0 0 0 0 0,0 0 0 0 0,0 0 0 0 0,0 0 0 0 0,-1 0 0 0 0,1 0 0 0 0,-1 0 0 0 0,-1-3 0 0 0,-2-5-1684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85 131 18863 0 0,'0'0'862'0'0,"-1"2"-18"0"0,-8 12-680 0 0,0 0 0 0 0,1 1 0 0 0,1 0 1 0 0,-10 32-1 0 0,7-20 176 0 0,5-15-161 0 0,1 0 1 0 0,0 0-1 0 0,1 1 0 0 0,0-1 1 0 0,1 1-1 0 0,1-1 1 0 0,0 1-1 0 0,0 0 0 0 0,1-1 1 0 0,4 25-1 0 0,-4-36-59 0 0,9 7 96 0 0,-7-7-198 0 0,0-1-1 0 0,0 1 1 0 0,0-1-1 0 0,0 0 1 0 0,0 1 0 0 0,0-1-1 0 0,0 0 1 0 0,0 0-1 0 0,0-1 1 0 0,0 1 0 0 0,0 0-1 0 0,0-1 1 0 0,0 1-1 0 0,0-1 1 0 0,-1 1 0 0 0,1-1-1 0 0,0 0 1 0 0,0 0-1 0 0,0 0 1 0 0,-1 0 0 0 0,1 0-1 0 0,0 0 1 0 0,-1-1-1 0 0,1 1 1 0 0,-1 0-1 0 0,0-1 1 0 0,3-2 0 0 0,4-6 82 0 0,-1-1 0 0 0,0 0 0 0 0,9-16 0 0 0,-4 6 31 0 0,-11 18-114 0 0,73-110 287 0 0,-61 97-310 0 0,0 0 0 0 0,2 0 0 0 0,-1 1 0 0 0,25-18 0 0 0,-18 18-243 0 0,2 0 1 0 0,-1 2 0 0 0,2 0 0 0 0,44-16-1 0 0,48-5-3677 0 0,-84 27 1859 0 0</inkml:trace>
  <inkml:trace contextRef="#ctx0" brushRef="#br0" timeOffset="1">834 110 10135 0 0,'0'0'778'0'0,"0"2"-506"0"0,1 12-285 0 0,-1-13 255 0 0,-1 1-1 0 0,1 0 0 0 0,0-1 0 0 0,0 1 1 0 0,0-1-1 0 0,1 1 0 0 0,-1 0 1 0 0,0-1-1 0 0,1 1 0 0 0,-1-1 1 0 0,1 1-1 0 0,-1-1 0 0 0,1 1 0 0 0,0-1 1 0 0,-1 1-1 0 0,1-1 0 0 0,0 0 1 0 0,0 1-1 0 0,0-1 0 0 0,0 0 0 0 0,0 0 1 0 0,0 0-1 0 0,1 1 0 0 0,-1-1 1 0 0,2 0-1 0 0,1 1 51 0 0,0 0 0 0 0,0 0 0 0 0,0-1 0 0 0,0 0 0 0 0,0 0 0 0 0,1 0 0 0 0,-1-1-1 0 0,1 1 1 0 0,-1-1 0 0 0,0 0 0 0 0,1 0 0 0 0,-1 0 0 0 0,0-1 0 0 0,1 0 0 0 0,-1 0 0 0 0,8-2 0 0 0,6-3 50 0 0,0-2 0 0 0,25-12 0 0 0,-34 15-267 0 0,18-7-14 0 0,-16 8-158 0 0,-1-1 1 0 0,1-1-1 0 0,-1 0 1 0 0,18-13-1 0 0,-27 18 12 0 0,1-1-1 0 0,-1 0 1 0 0,0 1-1 0 0,0-1 1 0 0,1 0-1 0 0,-1 1 1 0 0,0-1-1 0 0,0 0 0 0 0,-1 0 1 0 0,1 0-1 0 0,0 0 1 0 0,-1 0-1 0 0,1 0 1 0 0,-1 0-1 0 0,0 0 0 0 0,1-3 1 0 0,-2 4 7 0 0,0 0 1 0 0,1 0 0 0 0,-1 0-1 0 0,0 1 1 0 0,0-1 0 0 0,0 0-1 0 0,0 1 1 0 0,0-1 0 0 0,0 1-1 0 0,0-1 1 0 0,0 1 0 0 0,0-1-1 0 0,0 1 1 0 0,0 0-1 0 0,0-1 1 0 0,0 1 0 0 0,0 0-1 0 0,-2 0 1 0 0,2 0 19 0 0,-8-1-44 0 0,0 0 1 0 0,0 0-1 0 0,0 1 1 0 0,-1 1-1 0 0,1 0 1 0 0,0 0-1 0 0,0 1 1 0 0,-12 3-1 0 0,-1 2 89 0 0,1 1-1 0 0,-26 13 0 0 0,16-5 198 0 0,1 2 0 0 0,1 0 0 0 0,0 2 0 0 0,2 1 0 0 0,0 1 0 0 0,-29 33 0 0 0,49-48-47 0 0,1 0 1 0 0,1 1-1 0 0,-1 0 0 0 0,1 0 0 0 0,1 1 1 0 0,-8 17-1 0 0,11-24-108 0 0,0 1-1 0 0,0 0 1 0 0,0-1 0 0 0,1 1 0 0 0,-1 0 0 0 0,1 0 0 0 0,0-1-1 0 0,-1 1 1 0 0,1 0 0 0 0,1 0 0 0 0,-1-1 0 0 0,0 1-1 0 0,1 0 1 0 0,-1 0 0 0 0,1-1 0 0 0,0 1 0 0 0,0 0-1 0 0,0-1 1 0 0,0 1 0 0 0,0-1 0 0 0,1 1 0 0 0,-1-1-1 0 0,1 1 1 0 0,-1-1 0 0 0,1 0 0 0 0,0 0 0 0 0,0 0-1 0 0,2 2 1 0 0,3 1-14 0 0,0-1 0 0 0,1 0 0 0 0,-1 0 0 0 0,1 0 1 0 0,0-1-1 0 0,0 0 0 0 0,0-1 0 0 0,0 0 0 0 0,17 3 0 0 0,-4-3-186 0 0,0-1 1 0 0,40-3-1 0 0,-25-1-960 0 0,3-2-357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6 391 7831 0 0,'-5'7'12943'0'0,"20"-33"-11206"0"0,6 3-1221 0 0,1 1 0 0 0,1 1 0 0 0,27-19 0 0 0,2-3-373 0 0,0-4-68 0 0,-24 20-97 0 0,51-36 0 0 0,-69 56-55 0 0,0 1 0 0 0,0 0 0 0 0,1 0 0 0 0,0 1-1 0 0,0 1 1 0 0,1 0 0 0 0,-1 0 0 0 0,1 1 0 0 0,18-2 0 0 0,-28 4 56 0 0,0 1 1 0 0,0 0-1 0 0,1 0 0 0 0,-1 0 1 0 0,0 0-1 0 0,1 1 1 0 0,-1-1-1 0 0,0 1 0 0 0,0-1 1 0 0,4 2-1 0 0,3 6-72 0 0,-8-6 91 0 0,0 0-1 0 0,0 0 1 0 0,-1-1 0 0 0,1 1 0 0 0,-1 0-1 0 0,1 0 1 0 0,-1 0 0 0 0,1-1 0 0 0,-1 1 0 0 0,0 0-1 0 0,0 0 1 0 0,0 0 0 0 0,0 0 0 0 0,0 0-1 0 0,-1 0 1 0 0,0 3 0 0 0,-1 0-8 0 0,0 0 0 0 0,-1 0-1 0 0,1 0 1 0 0,-5 6 0 0 0,3-6 13 0 0,1 0 0 0 0,0 0 0 0 0,-3 10-1 0 0,2-3 24 0 0,-1 4 42 0 0,-1 0 0 0 0,0-1 1 0 0,-12 21-1 0 0,0-5 172 0 0,18-30 0 0 0,2-1-176 0 0,7-2-43 0 0,-1-1 0 0 0,1 0 0 0 0,-1 0 0 0 0,1-1 0 0 0,10-7 0 0 0,3-1-8 0 0,21-11-93 0 0,-1-3 0 0 0,51-41 0 0 0,25-15-467 0 0,-107 75 496 0 0,0 1 0 0 0,0 1 0 0 0,1 0-1 0 0,15-5 1 0 0,-18 9-13 0 0,-1 7 48 0 0,-5-3 51 0 0,-1 1-1 0 0,1 0 1 0 0,-1 0 0 0 0,0 0-1 0 0,0 0 1 0 0,-1 0 0 0 0,1 0-1 0 0,-1 1 1 0 0,0-1 0 0 0,0 0-1 0 0,-1 1 1 0 0,1-1 0 0 0,-1 1-1 0 0,0 4 1 0 0,-1 11 294 0 0,-5 35 1 0 0,4-44-205 0 0,1-1-60 0 0,-4 18 141 0 0,0 55 0 0 0,6-80-264 0 0,1 3-46 0 0,-1-5-376 0 0,9 2-2264 0 0,1-2-5187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19439 0 0,'0'0'1759'0'0,"7"-5"-1414"0"0,-2 3-163 0 0,0-1-1 0 0,0 1 1 0 0,0 1-1 0 0,0-1 1 0 0,9-1-1 0 0,8-2 291 0 0,122-33 310 0 0,-39 13-730 0 0,-87 20-248 0 0,-1-1-1 0 0,1-1 0 0 0,27-15 0 0 0,-44 21-92 0 0,-50 8-1511 0 0,20 3 1921 0 0,0 1 1 0 0,0 1 0 0 0,2 2-1 0 0,-1 0 1 0 0,2 2-1 0 0,0 1 1 0 0,1 1-1 0 0,1 2 1 0 0,0 0 0 0 0,-23 27-1 0 0,43-43-23 0 0,1 0 0 0 0,-1 0 0 0 0,1 1 0 0 0,0-1 0 0 0,1 1 0 0 0,-1 0 0 0 0,1-1-1 0 0,0 1 1 0 0,0 0 0 0 0,-2 9 0 0 0,4-12-186 0 0,0 0-1 0 0,0 0 0 0 0,-1 0 0 0 0,1 0 1 0 0,1 0-1 0 0,-1 0 0 0 0,0 0 1 0 0,0 0-1 0 0,1 0 0 0 0,-1 0 1 0 0,1 0-1 0 0,1 4 0 0 0,0-4-327 0 0,-1 0-1 0 0,0-1 1 0 0,1 1-1 0 0,-1 0 1 0 0,0-1 0 0 0,1 1-1 0 0,0-1 1 0 0,-1 0-1 0 0,1 1 1 0 0,0-1-1 0 0,0 0 1 0 0,0 0-1 0 0,0 0 1 0 0,2 1 0 0 0,16 4-6502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18 16903 0 0,'2'-15'771'0'0,"-2"12"-14"0"0,-10 11-470 0 0,7-5-291 0 0,-103 76-319 0 0,57-37 320 0 0,3 3 0 0 0,2 2-1 0 0,1 2 1 0 0,-19 31 3 0 0,17-19 34 0 0,-75 95 29 0 0,51-70 83 0 0,3 3 0 0 0,-31 61-146 0 0,60-90-340 0 0,-3-2-1 0 0,-23 25 341 0 0,21-34-726 0 0,4-5-3415 0 0,36-42 2241 0 0,2-2-69 0 0,0 0-14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45 521 6447 0 0,'0'0'499'0'0,"-1"0"-328"0"0,0-1 122 0 0,0 1 0 0 0,0 0 0 0 0,0 0 1 0 0,0 0-1 0 0,0-1 0 0 0,0 1 0 0 0,-1 0 0 0 0,1 0 0 0 0,0 1 1 0 0,0-1-1 0 0,0 0 0 0 0,0 0 0 0 0,0 0 0 0 0,-2 1 1 0 0,-3 1 2500 0 0,5-2-2371 0 0,0 0 0 0 0,1 0 1 0 0,-1 0-1 0 0,0 0 0 0 0,0 0 0 0 0,0 0 1 0 0,1 0-1 0 0,-1-1 0 0 0,0 1 1 0 0,0 0-1 0 0,1 0 0 0 0,-1-1 1 0 0,0 1-1 0 0,0-1 0 0 0,1 1 1 0 0,-1 0-1 0 0,0-1 0 0 0,1 1 0 0 0,-1-1 1 0 0,-1-1-1 0 0,2 2-273 0 0,0-1 1 0 0,-1 0-1 0 0,1 0 0 0 0,0 0 0 0 0,-1 0 0 0 0,1 0 1 0 0,0 0-1 0 0,0 1 0 0 0,0-1 0 0 0,0 0 1 0 0,0 0-1 0 0,0 0 0 0 0,0 0 0 0 0,0 0 0 0 0,1-1 1 0 0,0-2-69 0 0,0 0 1 0 0,0 0-1 0 0,1 0 1 0 0,0 0-1 0 0,0 1 1 0 0,0-1-1 0 0,3-4 1 0 0,16-17 557 0 0,2 1 0 0 0,39-34 0 0 0,-48 46-595 0 0,282-219 303 0 0,-177 158-391 0 0,-105 66-11 0 0,1 0 0 0 0,0 1 1 0 0,0 1-1 0 0,0 0 1 0 0,1 1-1 0 0,24-4 0 0 0,-36 8 15 0 0,0-1 0 0 0,0 1 0 0 0,0 0 0 0 0,1 0-1 0 0,-1 1 1 0 0,0-1 0 0 0,0 1 0 0 0,0 0-1 0 0,-1 0 1 0 0,6 2 0 0 0,-7-2 23 0 0,-1 0 1 0 0,1 0-1 0 0,-1 0 1 0 0,0 0-1 0 0,1 0 0 0 0,-1 0 1 0 0,0 0-1 0 0,0 1 1 0 0,0-1-1 0 0,0 0 1 0 0,0 1-1 0 0,0-1 0 0 0,0 1 1 0 0,0-1-1 0 0,0 1 1 0 0,-1-1-1 0 0,1 1 1 0 0,-1 0-1 0 0,1-1 0 0 0,-1 1 1 0 0,0 0-1 0 0,1-1 1 0 0,-1 1-1 0 0,0 0 1 0 0,0-1-1 0 0,-1 4 0 0 0,0 4-19 0 0,0 0 0 0 0,-1 1 0 0 0,0-1 0 0 0,0 0 0 0 0,-1 0 0 0 0,-1-1 0 0 0,-7 16 0 0 0,-39 56-19 0 0,39-63 22 0 0,-36 46-33 0 0,30-41 12 0 0,0 1 0 0 0,-16 29 0 0 0,32-50 50 0 0,0 0 0 0 0,-1 0 0 0 0,1 0 0 0 0,1 1 0 0 0,-1-1 0 0 0,0 1-1 0 0,1-1 1 0 0,-1 1 0 0 0,1-1 0 0 0,0 1 0 0 0,-1-1 0 0 0,1 1 0 0 0,0-1 0 0 0,1 1 0 0 0,0 3 0 0 0,-1-4-10 0 0,1 0 0 0 0,0 0 0 0 0,0 0 0 0 0,0 0 0 0 0,1 0 1 0 0,-1 0-1 0 0,0 0 0 0 0,1 0 0 0 0,-1-1 0 0 0,1 1 0 0 0,0-1 0 0 0,-1 1 0 0 0,1-1 0 0 0,0 1 0 0 0,0-1 0 0 0,0 0 0 0 0,2 1 0 0 0,3 2-688 0 0,0-1-1 0 0,1 0 0 0 0,-1-1 1 0 0,12 3-1 0 0,14-1-6139 0 0,-10-3-115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16 4143 0 0,'3'-7'428'0'0,"-1"-2"5008"0"0,-8 12-99 0 0,-5 7-4304 0 0,8-8-607 0 0,-30 31 485 0 0,1 2 0 0 0,-41 57 0 0 0,-44 86 1149 0 0,-26 90 37 0 0,18 9-1092 0 0,71-152-864 0 0,-86 166-13 0 0,110-245-146 0 0,20-32-357 0 0,-11 20-1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46 275 20759 0 0,'-10'-7'346'0'0,"-18"-11"1192"0"0,28 18-1522 0 0,-1 0 0 0 0,1 0 0 0 0,0 0 0 0 0,-1 0 0 0 0,1 0 0 0 0,0 0 0 0 0,-1 0 1 0 0,1-1-1 0 0,0 1 0 0 0,-1 0 0 0 0,1 0 0 0 0,0 0 0 0 0,-1 0 0 0 0,1-1 0 0 0,0 1 0 0 0,0 0 0 0 0,-1 0 0 0 0,1-1 0 0 0,0 1 0 0 0,0 0 0 0 0,-1 0 0 0 0,1-1 0 0 0,0 1 0 0 0,0 0 0 0 0,0-1 0 0 0,0 1 0 0 0,0 0 1 0 0,-1-1-1 0 0,1 1 0 0 0,0 0 0 0 0,0-1 0 0 0,0 1 0 0 0,0 0 0 0 0,0-1 0 0 0,6-2 64 0 0,-6 3-18 0 0,23-7 280 0 0,1 0-1 0 0,25-4 1 0 0,6-1-219 0 0,60-19-96 0 0,57-14 87 0 0,-37 14-25 0 0,257-50 46 0 0,-376 78-139 0 0,3-1-64 0 0,1 1 0 0 0,-1 1-1 0 0,1 1 1 0 0,0 1 0 0 0,28 2 0 0 0,-27 5-920 0 0,-7 5-320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46 9671 0 0,'0'0'748'0'0,"1"-2"-492"0"0,13-20 702 0 0,0 1 9524 0 0,-14 23-10434 0 0,-1-1-1 0 0,1 1 1 0 0,0 0-1 0 0,-1 0 1 0 0,0 0-1 0 0,1-1 1 0 0,-1 1 0 0 0,0 0-1 0 0,0 0 1 0 0,0-1-1 0 0,-2 3 1 0 0,2-2 16 0 0,-28 41 375 0 0,-59 69 0 0 0,42-66-4001 0 0,32-34-3777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63 9215 0 0,'2'-27'816'0'0,"-2"17"-656"0"0,0 1-160 0 0,-6 0 0 0 0,-4 1 6616 0 0,10 19-6424 0 0,1 2-1376 0 0,3 3-288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157 290 5527 0 0,'0'0'498'0'0,"-1"1"-406"0"0,-16 25 4543 0 0,-33 36 1 0 0,41-52-4116 0 0,0-1 1 0 0,-1 0-1 0 0,-1 0 1 0 0,1-1-1 0 0,-1-1 1 0 0,-15 9-1 0 0,24-15 79 0 0,3-3-478 0 0,4-9-103 0 0,1 1 0 0 0,1 0 0 0 0,0 0 0 0 0,0 1 0 0 0,17-17 0 0 0,-7 8-26 0 0,35-40-366 0 0,84-71 0 0 0,-106 103 339 0 0,2 3 0 0 0,0 0-1 0 0,2 2 1 0 0,60-28 0 0 0,-80 43 55 0 0,26-7 1 0 0,-37 12-7 0 0,0 0 1 0 0,1 0 0 0 0,-1 1 0 0 0,1-1 0 0 0,-1 1 0 0 0,1 0-1 0 0,-1 0 1 0 0,1 0 0 0 0,-1 1 0 0 0,1-1 0 0 0,-1 1 0 0 0,1 0-1 0 0,4 1 1 0 0,-6-1 0 0 0,-1 0-1 0 0,0 0 1 0 0,0 0-1 0 0,1 0 1 0 0,-1 0 0 0 0,0 1-1 0 0,0-1 1 0 0,0 0-1 0 0,0 0 1 0 0,0 1-1 0 0,0-1 1 0 0,-1 1-1 0 0,1-1 1 0 0,0 1-1 0 0,-1-1 1 0 0,1 1 0 0 0,-1-1-1 0 0,0 1 1 0 0,1 0-1 0 0,-1-1 1 0 0,0 1-1 0 0,0-1 1 0 0,0 4-1 0 0,0 1 39 0 0,-1 0-1 0 0,0 1 1 0 0,0-1-1 0 0,0 0 1 0 0,-2 6-1 0 0,-2 1 83 0 0,-1 1 0 0 0,-12 19-1 0 0,-7 17 262 0 0,-29 106 515 0 0,49-144-855 0 0,-2 8 29 0 0,-6 21 0 0 0,12-36-76 0 0,0-1 0 0 0,0 1 0 0 0,0 0 0 0 0,1 0 0 0 0,0 0-1 0 0,0 0 1 0 0,0 0 0 0 0,0 0 0 0 0,1 0 0 0 0,1 6 0 0 0,-1-10-9 0 0,-1 1 0 0 0,1 0 1 0 0,0-1-1 0 0,0 1 0 0 0,0 0 0 0 0,0-1 1 0 0,0 1-1 0 0,0-1 0 0 0,0 0 0 0 0,1 1 1 0 0,-1-1-1 0 0,0 0 0 0 0,1 0 0 0 0,-1 0 1 0 0,1 0-1 0 0,-1 0 0 0 0,1 0 0 0 0,0 0 1 0 0,-1 0-1 0 0,4 0 0 0 0,0 1-255 0 0,0-1 0 0 0,0 0 0 0 0,0-1 0 0 0,0 1 0 0 0,0-1 0 0 0,8 0 0 0 0,21-5-6952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1 12439 0 0,'-2'0'958'0'0,"0"0"-893"0"0,0-1 0 0 0,0 1 0 0 0,0 0 0 0 0,-1 0 0 0 0,1 0 0 0 0,0 1 0 0 0,0-1 0 0 0,0 0-1 0 0,-1 1 1 0 0,1-1 0 0 0,0 1 0 0 0,0 0 0 0 0,0 0 0 0 0,0 0 0 0 0,0 0 0 0 0,0 0 0 0 0,0 0 0 0 0,1 0 0 0 0,-4 3 0 0 0,-2 3 660 0 0,1 0-1 0 0,0 0 0 0 0,-8 12 0 0 0,5-6-51 0 0,-184 266 3050 0 0,88-125-3281 0 0,-33 70-255 0 0,-83 151-70 0 0,78-163-894 0 0,115-177-1230 0 0,14-21-3387 0 0,5-6-884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6911 0 0,'3'0'9531'0'0,"73"-16"-4743"0"0,42-19-3671 0 0,-44 12-233 0 0,80-23 23 0 0,172-47 509 0 0,5 22-1990 0 0,-286 65-807 0 0,-1 4-4549 0 0,-10 3-1676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3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124 568 12439 0 0,'0'0'958'0'0,"-1"1"-372"0"0,-3 1 238 0 0,1 0-1 0 0,-1 1 1 0 0,0-1-1 0 0,0-1 0 0 0,0 1 1 0 0,-6 2-1 0 0,6-3-516 0 0,0-1 0 0 0,1 1 0 0 0,-1-1 0 0 0,1 1 0 0 0,-1-1 0 0 0,0 0 0 0 0,-6-1-1 0 0,8 0-222 0 0,-1 1-1 0 0,0-1 0 0 0,1 0 0 0 0,-1 0 0 0 0,1 0 1 0 0,0 0-1 0 0,-1 0 0 0 0,1 0 0 0 0,0-1 0 0 0,0 1 0 0 0,-1-1 1 0 0,1 0-1 0 0,0 1 0 0 0,1-1 0 0 0,-1 0 0 0 0,0 0 1 0 0,1 0-1 0 0,-1-1 0 0 0,1 1 0 0 0,-1 0 0 0 0,1 0 1 0 0,0-1-1 0 0,0 1 0 0 0,0-1 0 0 0,0 1 0 0 0,0-4 0 0 0,-1-2 0 0 0,1 0 0 0 0,1-1 0 0 0,-1 1 0 0 0,1-1 0 0 0,1 1 0 0 0,-1 0 0 0 0,1-1 0 0 0,1 1 0 0 0,0 0 0 0 0,0-1 0 0 0,0 1-1 0 0,1 0 1 0 0,0 1 0 0 0,1-1 0 0 0,0 0 0 0 0,6-8 0 0 0,3-3-21 0 0,1-1 0 0 0,1 2-1 0 0,0 0 1 0 0,30-25 0 0 0,14-8-350 0 0,2 2 0 0 0,88-52 0 0 0,-119 84-566 0 0,1 1 1 0 0,48-17-1 0 0,-55 27-4743 0 0,-4 6-1789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7 14279 0 0,'-1'-1'1103'0'0,"-6"0"-931"0"0,0-1 1 0 0,0 1-1 0 0,0 0 1 0 0,0 1-1 0 0,-1-1 0 0 0,1 1 1 0 0,0 1-1 0 0,-12 1 1 0 0,-60 17 2327 0 0,58-12-2040 0 0,-11 3-85 0 0,0 1 1 0 0,1 2-1 0 0,-53 30 0 0 0,-78 66 628 0 0,151-101-943 0 0,-35 29 210 0 0,42-33-246 0 0,-1 0-1 0 0,1 1 1 0 0,0 0-1 0 0,0 0 1 0 0,0 0-1 0 0,-5 10 0 0 0,9-15-22 0 0,0 1 0 0 0,-1-1-1 0 0,1 1 1 0 0,0-1 0 0 0,0 1-1 0 0,0 0 1 0 0,0-1 0 0 0,-1 1-1 0 0,1-1 1 0 0,0 1-1 0 0,0-1 1 0 0,0 1 0 0 0,0-1-1 0 0,0 1 1 0 0,1 0 0 0 0,-1 0-1 0 0,0 0 0 0 0,1 0 0 0 0,0-1 0 0 0,-1 1 0 0 0,1 0 0 0 0,0-1 0 0 0,-1 1 0 0 0,1-1 0 0 0,0 1 0 0 0,0-1 0 0 0,0 1 0 0 0,-1-1 0 0 0,1 1 0 0 0,0-1 0 0 0,0 0 0 0 0,0 1 0 0 0,0-1 0 0 0,0 0 0 0 0,0 0 0 0 0,0 0 0 0 0,0 0 0 0 0,0 0 0 0 0,0 0 0 0 0,25-1 0 0 0,-23 1 0 0 0,18-3 7 0 0,0-1 0 0 0,0-1 1 0 0,28-10-1 0 0,60-30 35 0 0,-29 11-42 0 0,-22 11-15 0 0,-58 23 15 0 0,0 0 0 0 0,0 0 0 0 0,0 0 0 0 0,0 0 0 0 0,0 0 0 0 0,0 0 0 0 0,0 0 0 0 0,0 0 0 0 0,0 0 0 0 0,0 0 0 0 0,0-1 0 0 0,1 1 0 0 0,-1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1 0 0 0,0-1 0 0 0,0 0 0 0 0,0 0 0 0 0,0 0 0 0 0,0 0 0 0 0,0 0 0 0 0,0 0 0 0 0,0 0 0 0 0,0 0 0 0 0,0 0 0 0 0,0 0 0 0 0,0 0 0 0 0,0 0 0 0 0,0 1 0 0 0,-3 4 0 0 0,-8 7 0 0 0,-127 106 216 0 0,134-113-264 0 0,6-4-99 0 0,7-2-469 0 0,-9 1 529 0 0,22-7-892 0 0,7-3-40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15951 0 0,'0'0'730'0'0,"0"0"-14"0"0,0 0-334 0 0,2-1 305 0 0,4-4-124 0 0,1 1 0 0 0,0 0 1 0 0,0 0-1 0 0,0 1 0 0 0,0 0 0 0 0,0 0 0 0 0,1 1 1 0 0,1-1-564 0 0,19-3 1347 0 0,18-2-1347 0 0,-13 2 437 0 0,79-9 1222 0 0,84-1-1659 0 0,-11 1 297 0 0,276-48-1195 0 0,-428 57-137 0 0,-11 2-985 0 0,0 0-3517 0 0,-1 0-1894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618 627 12439 0 0,'0'0'1126'0'0,"2"-1"-929"0"0,6 0 822 0 0,0-1 1 0 0,0-1-1 0 0,0 1 1 0 0,-1-1-1 0 0,1-1 1 0 0,13-7-1 0 0,43-34 1785 0 0,-44 30-3148 0 0,16-12 345 0 0,-1-2 0 0 0,-2-1 0 0 0,-1-1 0 0 0,49-63 0 0 0,-47 46-360 0 0,-2-1 0 0 0,-2-2 0 0 0,41-95 0 0 0,-62 118-273 0 0,-9 28 615 0 0,0 0 0 0 0,0-1 0 0 0,0 1 1 0 0,0 0-1 0 0,0-1 0 0 0,0 1 0 0 0,0 0 0 0 0,0 0 0 0 0,-1-1 0 0 0,1 1 0 0 0,0 0 0 0 0,0 0 1 0 0,0-1-1 0 0,0 1 0 0 0,-1 0 0 0 0,1 0 0 0 0,0 0 0 0 0,0-1 0 0 0,0 1 0 0 0,-1 0 0 0 0,1 0 0 0 0,0 0 1 0 0,0 0-1 0 0,-1-1 0 0 0,1 1 0 0 0,0 0 0 0 0,0 0 0 0 0,-1 0 0 0 0,1 0 0 0 0,0 0 0 0 0,0 0 0 0 0,-1 0 1 0 0,1 0-1 0 0,0 0 0 0 0,-1 0 0 0 0,1 0 0 0 0,0 0 0 0 0,0 0 0 0 0,-1 0 0 0 0,1 0 0 0 0,-12 1-198 0 0,4 2 159 0 0,1-1 0 0 0,-1 1-1 0 0,1 1 1 0 0,0-1 0 0 0,0 1-1 0 0,-9 7 1 0 0,-38 33 22 0 0,44-35 65 0 0,-32 28 94 0 0,-107 97 351 0 0,106-92-232 0 0,-50 65 0 0 0,34-27 38 0 0,5 2-1 0 0,3 3 1 0 0,4 2 0 0 0,-44 114-1 0 0,71-154-201 0 0,-100 224 134 0 0,100-233-57 0 0,-2-1 0 0 0,-1-1 0 0 0,-2-2 0 0 0,-56 61 0 0 0,0-18-1763 0 0,94-90 485 0 0</inkml:trace>
  <inkml:trace contextRef="#ctx0" brushRef="#br0" timeOffset="1">99 1104 15199 0 0,'0'0'1172'0'0,"-1"-1"-765"0"0,-14-21 5838 0 0,18 22-6069 0 0,110-7 108 0 0,-8 0-155 0 0,119 12-1916 0 0,-181-2 681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758 755 13359 0 0,'0'0'2443'0'0,"3"-1"-1314"0"0,1 1-818 0 0,1-1-1 0 0,-1 0 0 0 0,1 0 1 0 0,-1 0-1 0 0,1-1 0 0 0,-1 1 1 0 0,0-1-1 0 0,0 0 0 0 0,0-1 1 0 0,0 1-1 0 0,0-1 0 0 0,6-5 1 0 0,62-53 694 0 0,44-39-689 0 0,-59 42-456 0 0,-3-2-1 0 0,-2-2 1 0 0,-3-2-1 0 0,-2-3 1 0 0,47-92 0 0 0,-92 155 114 0 0,19-39-163 0 0,-20 39 127 0 0,0 0-1 0 0,0 1 0 0 0,0-1 1 0 0,0 0-1 0 0,0 0 0 0 0,-1 0 0 0 0,1 1 1 0 0,-1-1-1 0 0,-1-7 0 0 0,1 11 35 0 0,-1-1 0 0 0,1 1 0 0 0,-1 0 0 0 0,1-1 0 0 0,-1 1 0 0 0,1 0 0 0 0,-1-1 0 0 0,0 1 0 0 0,1 0 1 0 0,-1 0-1 0 0,1 0 0 0 0,-1 0 0 0 0,0 0 0 0 0,1 0 0 0 0,-1-1 0 0 0,1 1 0 0 0,-1 1 0 0 0,0-1 0 0 0,0 0 0 0 0,0 0-41 0 0,-9 0-30 0 0,1 0-1 0 0,0 1 1 0 0,0 0 0 0 0,-1 1-1 0 0,1 0 1 0 0,0 0 0 0 0,-9 4-1 0 0,-6 4 51 0 0,-30 16 0 0 0,24-10 270 0 0,-45 33 0 0 0,61-38-79 0 0,0 0 0 0 0,2 1 0 0 0,-1 1 0 0 0,1 0-1 0 0,-10 15 1 0 0,-125 210 1010 0 0,90-142-832 0 0,-290 472 896 0 0,137-253-744 0 0,-2-6 72 0 0,204-297-1271 0 0,-1-1 1 0 0,-18 18-1 0 0,25-27-1063 0 0,-4-1-88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30 12439 0 0,'-40'-29'6226'0'0,"40"29"-6053"0"0,0 0 0 0 0,0 0 1 0 0,-1 0-1 0 0,1 0 1 0 0,0 0-1 0 0,-1 0 0 0 0,1 0 1 0 0,0 0-1 0 0,-1 0 0 0 0,1 0 1 0 0,0 0-1 0 0,-1 0 1 0 0,1 0-1 0 0,0 0 0 0 0,-1 0 1 0 0,1 1-1 0 0,0-1 1 0 0,-1 0-1 0 0,1 0 0 0 0,0 0 1 0 0,-1 1-1 0 0,12 5 41 0 0,-1 0 0 0 0,1 0 0 0 0,0-1 0 0 0,0 0 0 0 0,1-1 0 0 0,18 4 0 0 0,-3 0-77 0 0,-3 1-418 0 0,1-2 0 0 0,0-1 1 0 0,37 4-1 0 0,-28-7-1335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190 450 2759 0 0,'-1'1'4728'0'0,"-13"16"7906"0"0,-6 16-7426 0 0,7-12-5027 0 0,-11 14 172 0 0,11-17-285 0 0,2 0 0 0 0,0 0 0 0 0,-17 38 0 0 0,23-42-59 0 0,-13 20 0 0 0,12-24-746 0 0,1-1 1 0 0,0 1 0 0 0,1 0-1 0 0,-6 18 1 0 0,8-17-1048 0 0</inkml:trace>
  <inkml:trace contextRef="#ctx0" brushRef="#br0" timeOffset="1">580 1 11255 0 0,'0'0'1104'0'0,"13"5"-984"0"0,1 1-120 0 0,0-1 0 0 0,4 2-4984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6911 0 0,'0'0'528'0'0,"-2"1"-341"0"0,-10 7 1213 0 0,-1 0-1 0 0,2 2 1 0 0,-1-1-1 0 0,1 2 1 0 0,-18 21-1 0 0,13-14-656 0 0,-34 38 1094 0 0,2 2 1 0 0,-42 68-1 0 0,83-115-1682 0 0,0 1 0 0 0,0 0 0 0 0,-4 13 0 0 0,10-21-93 0 0,0-1 1 0 0,0 0-1 0 0,0 0 1 0 0,0 1-1 0 0,0-1 0 0 0,1 1 1 0 0,0-1-1 0 0,0 0 1 0 0,0 1-1 0 0,0-1 1 0 0,0 1-1 0 0,1-1 1 0 0,-1 0-1 0 0,1 1 0 0 0,0-1 1 0 0,0 0-1 0 0,2 6 1 0 0,-1-7-16 0 0,-1 0 0 0 0,1 0 1 0 0,0 0-1 0 0,0-1 0 0 0,0 1 1 0 0,0 0-1 0 0,0-1 0 0 0,0 1 0 0 0,1-1 1 0 0,-1 0-1 0 0,0 1 0 0 0,1-1 1 0 0,-1 0-1 0 0,1 0 0 0 0,4 0 0 0 0,3 2 59 0 0,1-1 0 0 0,16 1 0 0 0,23-3-206 0 0,1-2-1 0 0,76-12 1 0 0,-81 8-744 0 0,-11 1-347 0 0,0-2-58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1009 11055 0 0,'0'0'852'0'0,"-3"-7"390"0"0,-4-4-90 0 0,5 9-1025 0 0,1 0 0 0 0,0 0-1 0 0,0 0 1 0 0,-1 0 0 0 0,1 0 0 0 0,0 0-1 0 0,0 0 1 0 0,1 0 0 0 0,-1-1 0 0 0,0 1-1 0 0,1 0 1 0 0,0 0 0 0 0,-1-1 0 0 0,1 1 0 0 0,0 0-1 0 0,0-1 1 0 0,0 1 0 0 0,0 0 0 0 0,1-1-1 0 0,-1 1 1 0 0,2-4 0 0 0,7-14 73 0 0,1 1 1 0 0,1 0-1 0 0,0 0 1 0 0,2 2-1 0 0,15-19 1 0 0,-19 24-127 0 0,330-438 490 0 0,-301 398-675 0 0,-1-2 0 0 0,-3-1-1 0 0,38-84 1 0 0,-71 136 61 0 0,0 0 1 0 0,1-1-1 0 0,-1 1 0 0 0,0 0 1 0 0,-1 0-1 0 0,1 0 0 0 0,-1-1 1 0 0,1 1-1 0 0,-1 0 0 0 0,0-1 1 0 0,0-3-1 0 0,-1 7 43 0 0,1-1-1 0 0,0 1 1 0 0,0 0 0 0 0,-1 0-1 0 0,1-1 1 0 0,0 1 0 0 0,-1 0-1 0 0,1 0 1 0 0,0-1 0 0 0,-1 1-1 0 0,1 0 1 0 0,0 0 0 0 0,-1 0-1 0 0,1 0 1 0 0,-1 0 0 0 0,1-1-1 0 0,0 1 1 0 0,-1 0 0 0 0,1 0-1 0 0,0 0 1 0 0,-1 0 0 0 0,1 0-1 0 0,-1 0 1 0 0,1 0 0 0 0,0 0-1 0 0,-1 0 1 0 0,1 1 0 0 0,-1-1-1 0 0,-11 2-46 0 0,4 1 38 0 0,-1 0 0 0 0,1 0 1 0 0,-1 1-1 0 0,1 0 0 0 0,0 1 0 0 0,1 0 0 0 0,-13 11 0 0 0,-2 3 8 0 0,-22 25-1 0 0,21-18 68 0 0,2 2 0 0 0,0 0 0 0 0,-28 54 0 0 0,-38 101 100 0 0,66-136-140 0 0,-156 396 101 0 0,162-402-119 0 0,-2 0 1 0 0,-2-1-1 0 0,-2-1 1 0 0,-1-1-1 0 0,-2 0 1 0 0,-36 42-1 0 0,-13 1 129 0 0,-3-3-1 0 0,-100 80 0 0 0,150-136-53 0 0,1 1 0 0 0,-25 29 0 0 0,26-29-4552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15175 0 0,'0'0'1372'0'0,"0"-1"-1130"0"0,0-1-109 0 0,0-1 0 0 0,1 1 1 0 0,-1 0-1 0 0,1 0 0 0 0,0 0 1 0 0,0 0-1 0 0,0 0 0 0 0,0 0 1 0 0,0 0-1 0 0,0 0 0 0 0,0 1 1 0 0,0-1-1 0 0,1 0 0 0 0,-1 1 1 0 0,1-1-1 0 0,0 1 0 0 0,-1-1 1 0 0,1 1-1 0 0,0 0 0 0 0,0-1 1 0 0,0 1-1 0 0,3-1 0 0 0,-4 1-67 0 0,15-6 292 0 0,1 1 1 0 0,-1 0 0 0 0,1 1 0 0 0,31-5-1 0 0,-33 7-203 0 0,39-5 265 0 0,1 2 0 0 0,68 2 0 0 0,-69 4-1566 0 0,0-3-1 0 0,67-12 1 0 0,-88 7-257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1 16959 0 0,'0'0'778'0'0,"-2"1"-20"0"0,-14 10-695 0 0,0 1 0 0 0,0 1 1 0 0,1 0-1 0 0,-13 16 0 0 0,4-5 28 0 0,-56 58 234 0 0,-118 156-1 0 0,129-145-175 0 0,-141 204 65 0 0,151-197-155 0 0,-82 191-1 0 0,79-169-3864 0 0,52-105-2188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68 8287 0 0,'0'0'639'0'0,"-7"1"1150"0"0,1 1-1134 0 0,1 0 0 0 0,-1 0-1 0 0,1 0 1 0 0,0 1 0 0 0,0 0-1 0 0,0 0 1 0 0,0 0-1 0 0,-5 5 1 0 0,-36 34-206 0 0,39-35-234 0 0,-8 9 62 0 0,1-1-1 0 0,0 2 1 0 0,1 0-1 0 0,1 0 0 0 0,1 1 1 0 0,1 1-1 0 0,0 0 1 0 0,-10 29-1 0 0,19-44-220 0 0,0 0 1 0 0,0 1-1 0 0,0-1 0 0 0,0 0 1 0 0,1 0-1 0 0,0 1 0 0 0,0-1 1 0 0,0 0-1 0 0,1 6 0 0 0,-1-8-40 0 0,1-1 1 0 0,-1 0-1 0 0,0 0 1 0 0,1 0-1 0 0,-1 1 0 0 0,0-1 1 0 0,1 0-1 0 0,0 0 0 0 0,-1 0 1 0 0,1 0-1 0 0,0 0 0 0 0,-1 0 1 0 0,1 0-1 0 0,0 0 0 0 0,0 0 1 0 0,0 0-1 0 0,0 0 0 0 0,0-1 1 0 0,0 1-1 0 0,0 0 1 0 0,0-1-1 0 0,0 1 0 0 0,0-1 1 0 0,0 1-1 0 0,0-1 0 0 0,1 1 1 0 0,-1-1-1 0 0,0 0 0 0 0,0 1 1 0 0,1-1-1 0 0,-1 0 0 0 0,0 0 1 0 0,0 0-1 0 0,1 0 1 0 0,-1 0-1 0 0,2-1 0 0 0,5 0 82 0 0,0-1 0 0 0,1-1 0 0 0,-1 1 0 0 0,0-1 0 0 0,-1-1 0 0 0,1 1-1 0 0,0-1 1 0 0,-1-1 0 0 0,13-9 0 0 0,-4 1 1 0 0,-1-1 1 0 0,-1 0-1 0 0,14-16 0 0 0,-17 16-120 0 0,-1-1 1 0 0,-1 1-1 0 0,0-2 0 0 0,-1 1 1 0 0,0-1-1 0 0,-2 0 0 0 0,0-1 1 0 0,0 1-1 0 0,-2-1 0 0 0,3-18 0 0 0,-5 20-879 0 0,0 1 0 0 0,-2 0 0 0 0,0 0 0 0 0,-2-17 0 0 0,1 17-5596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4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1 178 919 0 0,'3'-33'-938'0'0,"-2"28"1857"0"0,0-1 1 0 0,1 1 0 0 0,0 0 0 0 0,0 0 0 0 0,0-1 0 0 0,4-5 0 0 0,-3 8-47 0 0,-1-1 1 0 0,1 0-1 0 0,0 1 0 0 0,0-1 0 0 0,0 1 0 0 0,1 0 0 0 0,-1 0 0 0 0,5-2 0 0 0,-4 2-557 0 0,0 1 1 0 0,0 0-1 0 0,1 0 0 0 0,7-3 0 0 0,-10 5-265 0 0,-1-1-1 0 0,0 1 1 0 0,0 0-1 0 0,1 0 1 0 0,-1 0-1 0 0,0 0 0 0 0,0 0 1 0 0,0 0-1 0 0,1 1 1 0 0,-1-1-1 0 0,0 0 1 0 0,0 0-1 0 0,0 1 1 0 0,1-1-1 0 0,-1 1 1 0 0,0-1-1 0 0,0 1 0 0 0,0 0 1 0 0,0-1-1 0 0,0 1 1 0 0,0 0-1 0 0,0 0 1 0 0,0 0-1 0 0,-1-1 1 0 0,1 1-1 0 0,0 0 1 0 0,0 0-1 0 0,-1 0 1 0 0,1 0-1 0 0,0 0 0 0 0,-1 1 1 0 0,1-1-1 0 0,-1 0 1 0 0,1 2-1 0 0,1 1 39 0 0,-1 1 0 0 0,1 0 0 0 0,-1 0-1 0 0,0-1 1 0 0,-1 1 0 0 0,1 0-1 0 0,-1 8 1 0 0,-2 9 102 0 0,-2 0 0 0 0,0 0-1 0 0,-2 0 1 0 0,0-1 0 0 0,-16 35-1 0 0,20-48-52 0 0,0-1 0 0 0,0 0 0 0 0,-1 12 0 0 0,1-9 218 0 0,2-8 87 0 0,12-3-391 0 0,0-1 0 0 0,-1 0 1 0 0,1 0-1 0 0,-1-2 0 0 0,1 1 0 0 0,-1-1 1 0 0,0-1-1 0 0,10-6 0 0 0,33-12-47 0 0,-40 18-53 0 0,-3 2 44 0 0,0-1-1 0 0,-1-1 1 0 0,0 0 0 0 0,0 0-1 0 0,13-10 1 0 0,-16 11-6 0 0,-6 3-21 0 0,2 3 81 0 0,-1-1 0 0 0,1 1-1 0 0,-1 0 1 0 0,1 0 0 0 0,-1 0 0 0 0,1 0 0 0 0,-1 0 0 0 0,0 1 0 0 0,2 3 0 0 0,7 12 19 0 0,-2 1 1 0 0,14 36 0 0 0,-17-36 27 0 0,2-1 1 0 0,0 0-1 0 0,18 28 0 0 0,-25-44-60 0 0,1 0-1 0 0,-1 0 1 0 0,1 0-1 0 0,0 0 1 0 0,0 0-1 0 0,0-1 1 0 0,0 1-1 0 0,0 0 0 0 0,0-1 1 0 0,0 0-1 0 0,1 0 1 0 0,-1 0-1 0 0,0 0 1 0 0,1 0-1 0 0,-1 0 1 0 0,5 1-1 0 0,-2-2 14 0 0,-1 1-1 0 0,0-1 1 0 0,1 0 0 0 0,-1-1-1 0 0,0 1 1 0 0,1-1-1 0 0,-1 0 1 0 0,0 0-1 0 0,5-2 1 0 0,3-1 94 0 0,0-2 1 0 0,-1 0 0 0 0,1 0 0 0 0,-2-1-1 0 0,20-15 1 0 0,237-228 915 0 0,-256 239-1024 0 0,68-76 31 0 0,-78 86-74 0 0,11-13-716 0 0,18-15 0 0 0,-23 23-254 0 0,-1 1 0 0 0,1 1 0 0 0,7-5 0 0 0,1 2-809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502 124 2759 0 0,'2'-1'207'0'0,"1"-1"-183"0"0,1-1 0 0 0,-1 1 0 0 0,0-1 0 0 0,0 0 1 0 0,0 1-1 0 0,-1-1 0 0 0,1-1 0 0 0,-1 1 0 0 0,3-3-24 0 0,13-17 6186 0 0,-18 23-6030 0 0,1-1 0 0 0,-1 1 0 0 0,0 0 0 0 0,0-1 0 0 0,1 1 0 0 0,-1-1 0 0 0,0 1 0 0 0,0-1 0 0 0,0 1 0 0 0,0 0 0 0 0,1-1 0 0 0,-1 1 0 0 0,0-1 0 0 0,0 1 0 0 0,0-1 0 0 0,0 1 0 0 0,0-1 0 0 0,0 1 0 0 0,0-1-156 0 0,1-8 1506 0 0,-1 7-1398 0 0,1 1 1 0 0,-1 0-1 0 0,0 0 0 0 0,1 0 0 0 0,-1-1 0 0 0,0 1 0 0 0,0 0 0 0 0,0 0 0 0 0,0-1 1 0 0,0 1-1 0 0,0 0 0 0 0,-1 0 0 0 0,1-1 0 0 0,0 1 0 0 0,-1 0 0 0 0,1 0 1 0 0,-1 0-1 0 0,1-1 0 0 0,-1 1 0 0 0,1 0 0 0 0,-1 0 0 0 0,0 0 0 0 0,0 0 0 0 0,1 0 1 0 0,-1 0-1 0 0,0 0 0 0 0,0 0 0 0 0,0 1 0 0 0,0-1 0 0 0,0 0-108 0 0,-4-1 2 0 0,0-1 0 0 0,0 1 1 0 0,0 0-1 0 0,0 0 0 0 0,-1 1 0 0 0,1 0 0 0 0,-1 0 0 0 0,1 0 0 0 0,-1 0 1 0 0,1 1-1 0 0,-4 0-2 0 0,-12 1-137 0 0,0 0 1 0 0,-6 3 136 0 0,26-4-3 0 0,-24 4 0 0 0,0 2-1 0 0,0 1 0 0 0,0 1 0 0 0,1 1 1 0 0,0 0-1 0 0,0 2 0 0 0,1 1 0 0 0,1 1 1 0 0,0 1-1 0 0,1 1 0 0 0,0 1 0 0 0,2 1 1 0 0,0 0-1 0 0,0 2 0 0 0,-10 14 4 0 0,24-27 67 0 0,0 1 0 0 0,1 0 0 0 0,0 0 1 0 0,0 0-1 0 0,0 0 0 0 0,1 0 0 0 0,0 1 0 0 0,1 0 0 0 0,0-1 0 0 0,0 1 0 0 0,1 0 0 0 0,-1 0 0 0 0,2 0 0 0 0,-1 0 0 0 0,1 2-67 0 0,0-5 51 0 0,1 0-1 0 0,0 0 0 0 0,-1 0 1 0 0,1 0-1 0 0,1 0 0 0 0,-1 0 0 0 0,1-1 1 0 0,0 1-1 0 0,0-1 0 0 0,0 1 1 0 0,1-1-1 0 0,-1 0 0 0 0,1 0 1 0 0,0 0-1 0 0,0 0 0 0 0,1 0 0 0 0,-1-1 1 0 0,1 1-1 0 0,0-1 0 0 0,0 0 1 0 0,0 0-1 0 0,0-1 0 0 0,0 1 1 0 0,5 1-51 0 0,-3-1 13 0 0,-1-1 1 0 0,1-1 0 0 0,0 1 0 0 0,0-1 0 0 0,0 0 0 0 0,0 0 0 0 0,0-1 0 0 0,1 0 0 0 0,-1 0 0 0 0,3 0-14 0 0,4-2-2 0 0,-1 1 1 0 0,0-2-1 0 0,1 0 1 0 0,7-3 1 0 0,-10 2-16 0 0,-1 0 0 0 0,1-1 0 0 0,-1 0 1 0 0,-1-1-1 0 0,1 0 0 0 0,-1 0 0 0 0,0 0 1 0 0,0-1-1 0 0,-1-1 0 0 0,0 1 0 0 0,0-1 0 0 0,-1 0 1 0 0,2-3 15 0 0,3-3 47 0 0,0 0 0 0 0,7-4-47 0 0,11-14 4 0 0,-21 23 49 0 0,1 1 0 0 0,0-1 0 0 0,1 1-1 0 0,0 1 1 0 0,2-1-53 0 0,-12 8 8 0 0,1-1-1 0 0,-1 1 1 0 0,0 0-1 0 0,1-1 0 0 0,-1 1 1 0 0,1 0-1 0 0,-1-1 1 0 0,0 1-1 0 0,1 0 1 0 0,-1 0-1 0 0,1 0 1 0 0,-1-1-1 0 0,1 1 1 0 0,-1 0-1 0 0,1 0 0 0 0,-1 0 1 0 0,0 0-1 0 0,1 0 1 0 0,-1 0-1 0 0,1 0 1 0 0,-1 0-1 0 0,1 0 1 0 0,-1 0-1 0 0,1 0 0 0 0,-1 0 1 0 0,1 0-1 0 0,-1 0 1 0 0,1 1-1 0 0,-1-1 1 0 0,0 0-1 0 0,1 0 1 0 0,-1 1-1 0 0,1-1 1 0 0,-1 0-1 0 0,0 0 0 0 0,1 1 1 0 0,-1-1-1 0 0,0 0 1 0 0,1 1-1 0 0,-1-1 1 0 0,0 0-1 0 0,1 1 1 0 0,-1-1-1 0 0,0 1 1 0 0,0-1-1 0 0,1 0 0 0 0,-1 1 1 0 0,0-1-1 0 0,0 1 1 0 0,0-1-1 0 0,0 1-7 0 0,6 13-58 0 0,-5-4 48 0 0,0 1-1 0 0,-1 0 1 0 0,0 0 0 0 0,-1 0 0 0 0,0-1 0 0 0,-1 7 10 0 0,0-6-5 0 0,0-7 5 0 0,2-3-2 0 0,-1 1 1 0 0,1-1-1 0 0,0 1 0 0 0,-1-1 0 0 0,1 0 1 0 0,0 1-1 0 0,0-1 0 0 0,0 1 1 0 0,0-1-1 0 0,0 1 0 0 0,0-1 1 0 0,0 0-1 0 0,1 1 0 0 0,-1 0 2 0 0,8 37-586 0 0,-4-25-4490 0 0,-3-12-878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320 396 4607 0 0,'0'0'1871'0'0,"0"2"-286"0"0,-1 2-1097 0 0,0-1 0 0 0,0 1 0 0 0,-1 0-1 0 0,1-1 1 0 0,-1 0 0 0 0,1 1 0 0 0,-1-1 0 0 0,0 0-1 0 0,-5 6 1 0 0,1-2 27 0 0,0-1-1 0 0,0 1 1 0 0,-10 6-1 0 0,11-10-349 0 0,0 0 0 0 0,0 0 0 0 0,0-1 0 0 0,0 0 0 0 0,-1 0-1 0 0,1 0 1 0 0,-1-1 0 0 0,1 0 0 0 0,-1 0 0 0 0,0 0 0 0 0,1 0-1 0 0,-1-1 1 0 0,-10-1 0 0 0,1 0-12 0 0,1-1 0 0 0,0 0 0 0 0,0-1-1 0 0,-16-6 1 0 0,24 7-134 0 0,0 0-1 0 0,0-1 1 0 0,0 1 0 0 0,0-1-1 0 0,0-1 1 0 0,1 1-1 0 0,-1-1 1 0 0,1 0-1 0 0,0 0 1 0 0,0-1 0 0 0,-5-6-1 0 0,7 8-33 0 0,1-1-1 0 0,-1 1 0 0 0,1-1 1 0 0,1 0-1 0 0,-1 1 0 0 0,0-1 1 0 0,1 0-1 0 0,0 0 0 0 0,0 0 1 0 0,0 0-1 0 0,0-1 0 0 0,1 1 1 0 0,-1 0-1 0 0,1 0 0 0 0,0 0 1 0 0,1 0-1 0 0,-1-1 0 0 0,2-5 1 0 0,0 2-77 0 0,1 0 0 0 0,-1 0 1 0 0,1 0-1 0 0,1 0 0 0 0,0 0 0 0 0,9-13 1 0 0,36-41-605 0 0,-22 29 284 0 0,-7 8-116 0 0,39-37 0 0 0,-45 50 355 0 0,0 0 1 0 0,1 1-1 0 0,0 0 0 0 0,22-10 0 0 0,-25 15 335 0 0,0 2-1 0 0,1-1 0 0 0,-1 2 1 0 0,1 0-1 0 0,0 0 0 0 0,0 1 1 0 0,0 1-1 0 0,0 0 0 0 0,24 1 1 0 0,-18 2 85 0 0,-1 0 1 0 0,0 1-1 0 0,0 1 1 0 0,0 1 0 0 0,0 1-1 0 0,23 10 1 0 0,-34-13-187 0 0,0 1 0 0 0,-1 0 0 0 0,1 0 0 0 0,-1 0 0 0 0,0 1 0 0 0,0-1 0 0 0,0 2 0 0 0,-1-1 0 0 0,0 1 0 0 0,0-1 0 0 0,8 13 0 0 0,-11-14-55 0 0,0 0-1 0 0,0 0 0 0 0,0 0 0 0 0,-1 0 0 0 0,0 1 0 0 0,0-1 0 0 0,0 0 0 0 0,0 1 1 0 0,0-1-1 0 0,-1 0 0 0 0,0 1 0 0 0,0-1 0 0 0,0 1 0 0 0,-1-1 0 0 0,1 1 0 0 0,-1-1 1 0 0,0 0-1 0 0,0 1 0 0 0,-1-1 0 0 0,1 0 0 0 0,-4 6 0 0 0,-1 1-5 0 0,0-1-1 0 0,-1 0 0 0 0,0-1 0 0 0,-1 1 1 0 0,0-2-1 0 0,0 1 0 0 0,-1-1 1 0 0,-15 11-1 0 0,-11 5-3 0 0,-41 21-1 0 0,39-24 4 0 0,26-15-1 0 0,-124 67-256 0 0,115-64 202 0 0,0-1-1 0 0,0-1 1 0 0,0-1 0 0 0,-1 0 0 0 0,-25 2 0 0 0,43-8-47 0 0,-1 0 0 0 0,0 0-1 0 0,0 0 1 0 0,0 0 0 0 0,-5-2 0 0 0,8 2 34 0 0,0 0 0 0 0,0 0 0 0 0,0 0 0 0 0,1 0 0 0 0,-1-1 0 0 0,0 1 1 0 0,0 0-1 0 0,1 0 0 0 0,-1-1 0 0 0,0 1 0 0 0,1-1 0 0 0,-1 1 0 0 0,0 0 0 0 0,1-1 0 0 0,-1 1 0 0 0,1-1 0 0 0,-1 0 0 0 0,1 1 0 0 0,-1-1 1 0 0,1 1-1 0 0,-1-1 0 0 0,1 0 0 0 0,-1 1 0 0 0,1-1 0 0 0,0 0 0 0 0,-1 0 0 0 0,1 1 0 0 0,0-1 0 0 0,0 0 0 0 0,0 0 0 0 0,-1 1 1 0 0,1-3-1 0 0,3-7-1529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1011 50 9215 0 0,'8'-7'197'0'0,"1"-3"139"0"0,0 1 1 0 0,8-14 4153 0 0,-34 35-4006 0 0,1 2 0 0 0,0 0 0 0 0,1 0-1 0 0,-18 22 1 0 0,25-28-345 0 0,-133 168 20 0 0,10 10-23 0 0,43-60-113 0 0,-192 283 488 0 0,246-360-472 0 0,-2-2 1 0 0,-2-1-1 0 0,-58 54 0 0 0,-9-9-2001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11975 0 0,'0'0'923'0'0,"-2"1"-602"0"0,-35 34 452 0 0,-25 26 1805 0 0,24-17-1079 0 0,-59 93-1 0 0,90-126-1205 0 0,2 0 0 0 0,-8 17 0 0 0,12-23-200 0 0,-1 0 0 0 0,1 0 0 0 0,-1 1 0 0 0,1-1-1 0 0,1 0 1 0 0,-1 0 0 0 0,1 1 0 0 0,0 5 0 0 0,0-9-85 0 0,0-1 0 0 0,0 1 0 0 0,1-1 0 0 0,-1 0 0 0 0,0 1 0 0 0,1-1 0 0 0,-1 0 0 0 0,1 0 0 0 0,0 1 0 0 0,-1-1 0 0 0,1 0 0 0 0,0 0 0 0 0,-1 0 0 0 0,1 0 0 0 0,0 0 0 0 0,0 0 0 0 0,0 0 0 0 0,0 0 1 0 0,0 0-1 0 0,0 0 0 0 0,3 1 0 0 0,-2-1 3 0 0,0 0 0 0 0,0-1 0 0 0,1 1 0 0 0,-1-1-1 0 0,0 1 1 0 0,1-1 0 0 0,-1 0 0 0 0,0 0 0 0 0,1 0 0 0 0,-1 0 0 0 0,4-1 0 0 0,5-1 32 0 0,0-1 1 0 0,0-1-1 0 0,0 0 0 0 0,10-5 0 0 0,-21 9-42 0 0,44-22 46 0 0,-1-1 1 0 0,0-3-1 0 0,-2-1 0 0 0,-1-2 0 0 0,-2-2 1 0 0,50-49-1 0 0,-2-23 6 0 0,-80 94-66 0 0,-5 7-54 0 0,-7 12-93 0 0,-67 95 305 0 0,51-69-52 0 0,4-10 41 0 0,2 2 0 0 0,-18 40 0 0 0,33-67-133 0 0,0 0 0 0 0,1 0 0 0 0,-1 0 0 0 0,1 0 0 0 0,0 0 0 0 0,-1 0 0 0 0,1 0-1 0 0,0 0 1 0 0,0 0 0 0 0,0 0 0 0 0,-1 0 0 0 0,1 0 0 0 0,0 0 0 0 0,0 0 0 0 0,1 0 0 0 0,-1 1 0 0 0,0-1 0 0 0,0 0 0 0 0,0 0-1 0 0,1 0 1 0 0,-1 0 0 0 0,0 0 0 0 0,1 0 0 0 0,-1 0 0 0 0,1 0 0 0 0,0 0 0 0 0,-1-1 0 0 0,1 1 0 0 0,0 0 0 0 0,-1 0-1 0 0,1 0 1 0 0,0-1 0 0 0,0 1 0 0 0,1 0 0 0 0,1 1 3 0 0,1-1-1 0 0,-1 1 1 0 0,1-1-1 0 0,0 0 1 0 0,-1 0-1 0 0,1-1 1 0 0,0 1 0 0 0,6-1-1 0 0,7 0-680 0 0,-1-1 1 0 0,33-6-1 0 0,-34 4 229 0 0,11-2-906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69 6447 0 0,'0'0'499'0'0,"-11"15"1768"0"0,9-11-1859 0 0,-1 1 0 0 0,0-1 0 0 0,1 0 0 0 0,0 0 0 0 0,-1 1 0 0 0,2 0 0 0 0,-1-1 0 0 0,1 1 0 0 0,-1 0 0 0 0,1 0 0 0 0,1 0 0 0 0,-1-1 0 0 0,1 1 0 0 0,-1 0 0 0 0,2 0 0 0 0,-1 0 0 0 0,1 5 0 0 0,0-8-285 0 0,-1 0 1 0 0,1 0-1 0 0,0 0 1 0 0,0 0-1 0 0,0-1 1 0 0,0 1-1 0 0,0 0 1 0 0,0-1-1 0 0,1 1 1 0 0,-1-1-1 0 0,1 1 1 0 0,-1-1-1 0 0,1 1 1 0 0,-1-1 0 0 0,1 0-1 0 0,0 0 1 0 0,-1 0-1 0 0,1 0 1 0 0,0 0-1 0 0,0 0 1 0 0,0 0-1 0 0,0-1 1 0 0,0 1-1 0 0,0-1 1 0 0,3 1-1 0 0,1 0 100 0 0,-1 0-1 0 0,0-1 1 0 0,0 0 0 0 0,1 0-1 0 0,-1 0 1 0 0,0 0-1 0 0,1-1 1 0 0,7-2-1 0 0,15-3 357 0 0,-20 4-469 0 0,-1 0 1 0 0,15-4 0 0 0,-13 2-177 0 0,-1 0 1 0 0,1 0-1 0 0,-1-1 1 0 0,0 0-1 0 0,0 0 0 0 0,0-1 1 0 0,-1 0-1 0 0,0-1 1 0 0,0 1-1 0 0,-1-1 1 0 0,11-15-1 0 0,-9 11-259 0 0,-1 0 0 0 0,-1 0-1 0 0,0-1 1 0 0,-1 0 0 0 0,0-1-1 0 0,6-23 1 0 0,-10 34 114 0 0,-14 5-279 0 0,3 2 494 0 0,1 0 0 0 0,-1 0 1 0 0,-15 13-1 0 0,7-6 89 0 0,-25 21 212 0 0,1 1-1 0 0,-52 58 1 0 0,46-44-191 0 0,1-2-56 0 0,-65 85-1 0 0,87-93-15 0 0,24-35-32 0 0,-1 1 1 0 0,1-1-1 0 0,-1 0 0 0 0,1 0 1 0 0,0 1-1 0 0,1-1 0 0 0,-1 1 1 0 0,0-1-1 0 0,1 1 1 0 0,0 3-1 0 0,0-5 17 0 0,0-1 1 0 0,0 0-1 0 0,1 0 1 0 0,-1 0-1 0 0,1 0 1 0 0,-1 0-1 0 0,1 0 1 0 0,-1 0-1 0 0,1 0 1 0 0,-1 0-1 0 0,1 0 0 0 0,0 0 1 0 0,0 0-1 0 0,-1 0 1 0 0,1-1-1 0 0,0 1 1 0 0,0 0-1 0 0,0-1 1 0 0,0 1-1 0 0,0 0 1 0 0,0-1-1 0 0,0 1 1 0 0,0-1-1 0 0,0 1 1 0 0,0-1-1 0 0,0 0 1 0 0,0 0-1 0 0,0 1 0 0 0,2-1 1 0 0,4 1 88 0 0,0 0-1 0 0,1 0 1 0 0,10-1-1 0 0,-12 0-82 0 0,34-2 240 0 0,62-12 0 0 0,-65 8-245 0 0,139-35-1888 0 0,-133 29 780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1141 1 12895 0 0,'0'0'998'0'0,"-3"0"-657"0"0,-2-1-267 0 0,0 1 1 0 0,0 1-1 0 0,0-1 1 0 0,0 1-1 0 0,1-1 1 0 0,-1 1-1 0 0,0 1 1 0 0,0-1-1 0 0,1 1 1 0 0,-1 0-1 0 0,1 0 1 0 0,-1 0-1 0 0,1 0 1 0 0,-5 4-1 0 0,-7 6 524 0 0,0 1 0 0 0,-17 18-1 0 0,3-3-336 0 0,-14 11 209 0 0,2 3 1 0 0,2 1 0 0 0,1 1 0 0 0,-59 93 0 0 0,-152 307 590 0 0,193-336-1058 0 0,0 1-138 0 0,-42 76-444 0 0,-15-9-651 0 0,102-160 733 0 0,-26 27-1 0 0,33-38 123 0 0,0-1 1 0 0,0 0-1 0 0,-1 0 1 0 0,0 0-1 0 0,1 0 0 0 0,-1-1 1 0 0,-1 0-1 0 0,1 0 1 0 0,-8 2-1 0 0,2-2-940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 18743 0 0,'-8'5'1699'0'0,"6"-3"-1671"0"0,-1 0 1 0 0,1 0-1 0 0,0-1 1 0 0,0 1-1 0 0,0 0 1 0 0,0 1-1 0 0,0-1 1 0 0,0 0-1 0 0,1 1 0 0 0,-1-1 1 0 0,1 0-1 0 0,0 1 1 0 0,0 0-1 0 0,-1-1 1 0 0,2 1-1 0 0,-1 0 1 0 0,0 0-1 0 0,0-1 1 0 0,1 1-1 0 0,0 0 0 0 0,0 0 1 0 0,-1 0-1 0 0,2 0 1 0 0,-1 0-1 0 0,0-1 1 0 0,1 5-1 0 0,0-3 9 0 0,-1 0 0 0 0,1-1-1 0 0,0 1 1 0 0,0-1 0 0 0,1 1 0 0 0,-1-1-1 0 0,1 0 1 0 0,-1 0 0 0 0,1 1 0 0 0,0-1-1 0 0,0 0 1 0 0,1-1 0 0 0,-1 1 0 0 0,1 0-1 0 0,-1-1 1 0 0,1 1 0 0 0,0-1 0 0 0,0 0-1 0 0,0 0 1 0 0,5 3 0 0 0,1-2 12 0 0,0 0 0 0 0,-1-1 1 0 0,1 0-1 0 0,1-1 0 0 0,-1 0 0 0 0,0 0 1 0 0,0-1-1 0 0,11-1 0 0 0,10-2 154 0 0,32-7 0 0 0,198-61 408 0 0,-80 19-326 0 0,32 5-3654 0 0,-169 40 1498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2759 0 0,'-1'1'207'0'0,"-59"40"7588"0"0,-16 12 1361 0 0,64-42-8744 0 0,-21 22 0 0 0,-45 64 628 0 0,71-86-984 0 0,0 0-1 0 0,0 1 0 0 0,1 0 1 0 0,0 0-1 0 0,1 0 1 0 0,1 1-1 0 0,-4 16 0 0 0,7-27-34 0 0,1-1-1 0 0,-1 1 0 0 0,1-1 1 0 0,0 1-1 0 0,0-1 0 0 0,0 1 1 0 0,0-1-1 0 0,0 1 0 0 0,0 0 1 0 0,0-1-1 0 0,1 1 0 0 0,-1-1 0 0 0,1 1 1 0 0,-1-1-1 0 0,1 1 0 0 0,-1-1 1 0 0,1 0-1 0 0,0 1 0 0 0,0-1 1 0 0,1 3-1 0 0,0-3 3 0 0,-1 0-1 0 0,1 0 1 0 0,-1 0 0 0 0,1 0-1 0 0,0 0 1 0 0,-1 0 0 0 0,1-1 0 0 0,0 1-1 0 0,0 0 1 0 0,0-1 0 0 0,0 0-1 0 0,-1 1 1 0 0,1-1 0 0 0,3 0 0 0 0,5 0 33 0 0,0-1-1 0 0,0 0 1 0 0,0 0 0 0 0,-1-1 0 0 0,13-4 0 0 0,3-2-40 0 0,0-1 0 0 0,-1-1 0 0 0,40-22 0 0 0,-51 24-12 0 0,-1-1-1 0 0,0 0 1 0 0,0 0-1 0 0,-1-1 1 0 0,0 0-1 0 0,-1-1 1 0 0,0 0 0 0 0,9-15-1 0 0,-16 23-59 0 0,-1-1-1 0 0,0 0 1 0 0,0-1 0 0 0,0 1-1 0 0,-1 0 1 0 0,1 0 0 0 0,0-7-1 0 0,-1 9 31 0 0,-1 1 0 0 0,0-1-1 0 0,0 0 1 0 0,1 1-1 0 0,-1-1 1 0 0,-1 0-1 0 0,1 1 1 0 0,0-1-1 0 0,0 0 1 0 0,-1 1 0 0 0,1-1-1 0 0,-1 1 1 0 0,1-1-1 0 0,-1 1 1 0 0,1-1-1 0 0,-1 1 1 0 0,0-1 0 0 0,0 1-1 0 0,0-1 1 0 0,0 1-1 0 0,0 0 1 0 0,0 0-1 0 0,-2-2 1 0 0,0 1-123 0 0,0-1 0 0 0,0 1 0 0 0,0 0 0 0 0,-1 0 0 0 0,1 0 0 0 0,-1 1 0 0 0,1-1 0 0 0,-1 1 0 0 0,1 0 0 0 0,-1 0 0 0 0,0 0 0 0 0,0 0 0 0 0,0 1 0 0 0,0-1 0 0 0,1 1 0 0 0,-9 1 0 0 0,-4-1-1741 0 0,0 0-4658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0 10135 0 0,'0'0'778'0'0,"-2"1"-356"0"0,-12 13 607 0 0,1 1-1 0 0,0 0 1 0 0,1 0-1 0 0,-17 29 1 0 0,20-30-909 0 0,-193 329 2326 0 0,-2 2-2056 0 0,-50 6-260 0 0,173-244-135 0 0,19-18 27 0 0,-21 28-657 0 0,75-109-1181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18079 0 0,'0'0'1639'0'0,"0"2"-1350"0"0,0 2-256 0 0,0-1 0 0 0,0 0-1 0 0,1 1 1 0 0,-1-1 0 0 0,1 1-1 0 0,-1-1 1 0 0,1 0 0 0 0,0 0-1 0 0,1 0 1 0 0,-1 1 0 0 0,0-1 0 0 0,1 0-1 0 0,0 0 1 0 0,0-1 0 0 0,0 1-1 0 0,3 4 1 0 0,-1-4 41 0 0,-1 0 1 0 0,1-1-1 0 0,0 1 0 0 0,0-1 0 0 0,0 0 0 0 0,0 0 1 0 0,0 0-1 0 0,0 0 0 0 0,0-1 0 0 0,1 1 0 0 0,4 0 1 0 0,11 0 179 0 0,-1 0 0 0 0,1-1 0 0 0,0-1 0 0 0,31-5 1 0 0,-47 5-252 0 0,65-8 563 0 0,93-24 0 0 0,65-34-1871 0 0,-187 52-211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18919 0 0,'-8'3'293'0'0,"1"1"0"0"0,0 1-1 0 0,-1-1 1 0 0,2 1 0 0 0,-1 1 0 0 0,-10 10-1 0 0,-33 43-343 0 0,39-46 125 0 0,-196 290 741 0 0,142-201-638 0 0,-21 37 63 0 0,-56 81-29 0 0,7-23-158 0 0,120-178-53 0 0,-32 32 0 0 0,40-46-12 0 0,7-5 9 0 0,-1 0-1 0 0,1-1 1 0 0,-1 1-1 0 0,1 0 1 0 0,0-1-1 0 0,-1 1 0 0 0,1-1 1 0 0,-1 1-1 0 0,1-1 1 0 0,0 1-1 0 0,0-1 1 0 0,-1 1-1 0 0,1-1 1 0 0,0 1-1 0 0,0-1 1 0 0,-1 0-1 0 0,1-2 6 0 0,-1 1 0 0 0,1-1 0 0 0,0 1 0 0 0,0-1-1 0 0,0 0 1 0 0,0 1 0 0 0,0-1 0 0 0,0 0 0 0 0,1 1 0 0 0,-1-1-1 0 0,1 1 1 0 0,0-1 0 0 0,0 1 0 0 0,0-1 0 0 0,1-2 0 0 0,4-6 15 0 0,12-19 0 0 0,-15 27-17 0 0,6-10-3 0 0,1 1 0 0 0,1 0 0 0 0,0 0 0 0 0,0 1 0 0 0,15-11-1 0 0,69-42-30 0 0,-79 53 59 0 0,1 2 1 0 0,0 0 0 0 0,0 1-1 0 0,0 1 1 0 0,1 1 0 0 0,0 0-1 0 0,1 1 1 0 0,21-3-1 0 0,-37 8 4 0 0,0 0-1 0 0,-1 0 0 0 0,1 0 0 0 0,0 0 0 0 0,0 0 0 0 0,0 0 0 0 0,-1 1 0 0 0,1-1 1 0 0,0 1-1 0 0,-1 0 0 0 0,1 0 0 0 0,0 0 0 0 0,-1 0 0 0 0,1 1 0 0 0,-1-1 1 0 0,0 0-1 0 0,1 1 0 0 0,-1 0 0 0 0,0 0 0 0 0,0-1 0 0 0,0 1 0 0 0,0 1 0 0 0,0-1 1 0 0,-1 0-1 0 0,1 0 0 0 0,-1 1 0 0 0,1-1 0 0 0,-1 0 0 0 0,0 1 0 0 0,2 3 0 0 0,-1 1 2 0 0,-1 0 0 0 0,1-1 0 0 0,-1 1 0 0 0,0 0 0 0 0,-1 0 0 0 0,1 0 0 0 0,-1 1 0 0 0,-1-1-1 0 0,1 0 1 0 0,-1 0 0 0 0,-2 7 0 0 0,-13 42 65 0 0,-5 22-462 0 0,20-73-172 0 0,1 0 1 0 0,-1 0-1 0 0,1 0 1 0 0,0 0-1 0 0,1 6 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5 411 13791 0 0,'0'0'630'0'0,"0"0"-13"0"0,0 2-393 0 0,-2 7-711 0 0,0 3 2900 0 0,5-13-1123 0 0,4-6-790 0 0,22-31 598 0 0,13-24-1098 0 0,-23 31 129 0 0,2 1 0 0 0,1 1 0 0 0,13-11-129 0 0,-12 15 31 0 0,1 2-1 0 0,1 0 0 0 0,1 2 1 0 0,1 1-1 0 0,19-11-30 0 0,-33 24 0 0 0,-3 0 0 0 0,1 1 0 0 0,1 0 0 0 0,-1 1 0 0 0,1 0 0 0 0,0 1 0 0 0,0 0 0 0 0,0 0 0 0 0,3 1 0 0 0,-5 2-11 0 0,-1 0 0 0 0,0 1 0 0 0,0 0 1 0 0,1 1-1 0 0,-1 0 0 0 0,0 0 0 0 0,9 3 11 0 0,-12-2-8 0 0,-1 0 1 0 0,0 0-1 0 0,0 0 1 0 0,1 0-1 0 0,-1 1 0 0 0,-1 0 1 0 0,1 0-1 0 0,0 1 1 0 0,-1-1-1 0 0,0 1 1 0 0,1 0-1 0 0,-2 0 1 0 0,3 3 7 0 0,3 7-70 0 0,-7-8 86 0 0,0 0-1 0 0,0 1 0 0 0,-1-1 1 0 0,0 0-1 0 0,0 1 1 0 0,0-1-1 0 0,-1 1 0 0 0,0-1 1 0 0,0 1-1 0 0,-1-1 0 0 0,0 0 1 0 0,0 1-1 0 0,0 0-15 0 0,-5 15 224 0 0,-1-1 0 0 0,-1 1 0 0 0,-2 2-224 0 0,-12 36 466 0 0,13-28-145 0 0,2 0 0 0 0,-2 22-321 0 0,9-51 13 0 0,0 0 0 0 0,0 0 1 0 0,0 0-1 0 0,0 0 0 0 0,0 0 0 0 0,0 0 0 0 0,1 0 0 0 0,0 0 0 0 0,-1 0 1 0 0,1 0-1 0 0,0-1 0 0 0,1 1 0 0 0,-1 0 0 0 0,0 0 0 0 0,1-1 0 0 0,0 2-13 0 0,1 0 28 0 0,1 0 0 0 0,-1-1-1 0 0,1 1 1 0 0,0-1 0 0 0,-1 0-1 0 0,2 0 1 0 0,-1 0-1 0 0,0 0 1 0 0,2 0-28 0 0,11 5 71 0 0,0-1 0 0 0,1-1-1 0 0,0 0 1 0 0,15 2-71 0 0,-29-7-2 0 0,24 4 67 0 0,31 9-402 0 0,-45-9-230 0 0,4 1-1731 0 0,-8-4 319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34 5983 0 0,'0'0'464'0'0,"2"0"-305"0"0,8 6 2103 0 0,0-1 1 0 0,-1 1-1 0 0,0 0 0 0 0,10 9 1 0 0,23 16 1854 0 0,-38-28-4117 0 0,1 0 1 0 0,0-1-1 0 0,0 0 0 0 0,0 0 1 0 0,1 0-1 0 0,-1 0 0 0 0,8 0 1 0 0,1 0 75 0 0,0-1 1 0 0,-1-1-1 0 0,1-1 1 0 0,0 0 0 0 0,20-4-1 0 0,-24 3-105 0 0,-1 0-1 0 0,0-1 0 0 0,0 0 1 0 0,0 0-1 0 0,0-1 1 0 0,0 0-1 0 0,-1-1 1 0 0,14-10-1 0 0,-18 12-51 0 0,-1-1-1 0 0,1 0 1 0 0,-1 0-1 0 0,0 0 1 0 0,0 0-1 0 0,4-10 1 0 0,-6 13 26 0 0,0-1 0 0 0,-1 0 1 0 0,1 0-1 0 0,-1 0 0 0 0,1 0 1 0 0,-1 0-1 0 0,1 0 0 0 0,-1 0 0 0 0,0-3 1 0 0,0 4 24 0 0,0 1 0 0 0,-1-1 0 0 0,1 0 0 0 0,0 0 0 0 0,0 1 1 0 0,0-1-1 0 0,-1 0 0 0 0,1 0 0 0 0,0 1 0 0 0,-1-1 0 0 0,1 0 0 0 0,-1 1 1 0 0,1-1-1 0 0,-1 1 0 0 0,1-1 0 0 0,-1 1 0 0 0,1-1 0 0 0,-1 1 0 0 0,0-1 1 0 0,1 1-1 0 0,-1-1 0 0 0,0 1 0 0 0,1 0 0 0 0,-2-1 0 0 0,0 0-14 0 0,0 1 1 0 0,0 0-1 0 0,-1-1 0 0 0,1 1 0 0 0,0 0 1 0 0,0 0-1 0 0,0 0 0 0 0,0 0 0 0 0,0 1 1 0 0,0-1-1 0 0,0 1 0 0 0,0-1 0 0 0,0 1 1 0 0,-2 0-1 0 0,-31 16 46 0 0,24-11-20 0 0,-20 11 261 0 0,2 2-1 0 0,0 1 1 0 0,1 1-1 0 0,1 2 1 0 0,1 1-1 0 0,-24 27 1 0 0,32-31 29 0 0,-15 22 0 0 0,27-33-165 0 0,0 0 1 0 0,1 0 0 0 0,0 1 0 0 0,0 0-1 0 0,-4 13 1 0 0,8-21-100 0 0,1-1 0 0 0,-1 1 0 0 0,1 0 0 0 0,-1-1 0 0 0,1 1 0 0 0,0-1 1 0 0,0 1-1 0 0,0 0 0 0 0,0-1 0 0 0,0 1 0 0 0,0 0 0 0 0,0-1 0 0 0,0 1 0 0 0,1 0 0 0 0,-1-1 0 0 0,1 1 0 0 0,-1-1 0 0 0,1 1 0 0 0,-1-1 0 0 0,1 1 0 0 0,0-1 0 0 0,0 1 0 0 0,0-1 0 0 0,0 0 1 0 0,0 1-1 0 0,0-1 0 0 0,0 0 0 0 0,1 0 0 0 0,-1 0 0 0 0,0 0 0 0 0,0 0 0 0 0,1 0 0 0 0,-1 0 0 0 0,1 0 0 0 0,-1-1 0 0 0,3 2 0 0 0,2 0 16 0 0,1 0 0 0 0,0-1-1 0 0,-1 0 1 0 0,1 0 0 0 0,0 0 0 0 0,0-1-1 0 0,11 0 1 0 0,17-4-302 0 0,-1-1-1 0 0,45-12 1 0 0,68-28-1171 0 0,-144 44 1416 0 0,64-22-2311 0 0,-1-2-4475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148 314 8751 0 0,'-5'11'252'0'0,"0"-1"0"0"0,0 0 0 0 0,-1 0 0 0 0,0-1 0 0 0,-10 12 0 0 0,-4 7 1226 0 0,3-3 119 0 0,0-2 1 0 0,-34 35 0 0 0,53-60-1473 0 0,0 0 0 0 0,-1-1-1 0 0,0 1 1 0 0,1-1 0 0 0,-1 1 0 0 0,0-1 0 0 0,0-2-1 0 0,5-9 135 0 0,20-26-33 0 0,1 2 1 0 0,54-60-1 0 0,-72 87-209 0 0,115-118-2 0 0,-102 108 1 0 0,1 2 1 0 0,1 1-1 0 0,50-29 0 0 0,8 8 83 0 0,-71 34-54 0 0,0 1-1 0 0,0 1 1 0 0,0 0 0 0 0,0 0-1 0 0,21-1 1 0 0,-30 4-21 0 0,1 0 0 0 0,-1 0 0 0 0,1 0 0 0 0,-1 0 1 0 0,1 0-1 0 0,-1 1 0 0 0,1-1 0 0 0,-1 1 0 0 0,1-1 0 0 0,-1 1 0 0 0,1 0 0 0 0,-1 0 0 0 0,0 0 1 0 0,0 0-1 0 0,1 1 0 0 0,-1-1 0 0 0,0 1 0 0 0,0-1 0 0 0,0 1 0 0 0,-1 0 0 0 0,1 0 1 0 0,3 3-1 0 0,-4-1-1 0 0,1-1 1 0 0,-1 1-1 0 0,1-1 0 0 0,-1 1 1 0 0,0-1-1 0 0,0 1 1 0 0,-1 0-1 0 0,1-1 0 0 0,-1 1 1 0 0,0 0-1 0 0,0 0 1 0 0,0-1-1 0 0,0 1 0 0 0,-1 0 1 0 0,0 4-1 0 0,-5 16 119 0 0,-1 1 0 0 0,-1-1-1 0 0,-1 0 1 0 0,-20 37 0 0 0,-60 84 865 0 0,62-110-804 0 0,17-22-137 0 0,0 1 0 0 0,0 0-1 0 0,2 0 1 0 0,-12 24 0 0 0,15-22-131 0 0,5-14 36 0 0,-1 0-61 0 0,2 0-720 0 0,2 6 323 0 0,2 2-2569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127 150 13415 0 0,'0'0'1216'0'0,"-1"2"-1000"0"0,-1 5-100 0 0,1-6 986 0 0,3 0-454 0 0,1 0-498 0 0,0 0 0 0 0,0 0 1 0 0,1 0-1 0 0,-1 0 0 0 0,0-1 1 0 0,0 0-1 0 0,1 0 1 0 0,-1 0-1 0 0,0 0 0 0 0,1 0 1 0 0,4-2-1 0 0,42-10 624 0 0,-36 8-618 0 0,-13 3-149 0 0,123-38 652 0 0,-107 33-735 0 0,-1-2 0 0 0,0 0-1 0 0,0-1 1 0 0,0 0 0 0 0,16-14-1 0 0,-31 22 53 0 0,0 1 0 0 0,0-1-1 0 0,1 0 1 0 0,-1 0 0 0 0,0 0 0 0 0,-1 0-1 0 0,1 0 1 0 0,0-1 0 0 0,0 1 0 0 0,0 0-1 0 0,-1 0 1 0 0,1-1 0 0 0,0 1 0 0 0,-1 0-1 0 0,1-1 1 0 0,-1 1 0 0 0,0 0 0 0 0,1-1-1 0 0,-1 1 1 0 0,0-1 0 0 0,0 1 0 0 0,0 0-1 0 0,0-1 1 0 0,0 1 0 0 0,0-1 0 0 0,-1 1-1 0 0,1 0 1 0 0,0-1 0 0 0,-1 1 0 0 0,1-1-1 0 0,-1-1 1 0 0,-1 3 0 0 0,1-1 0 0 0,0 1 0 0 0,-1 0 0 0 0,1-1 0 0 0,-1 1 0 0 0,1 0 0 0 0,0 0 0 0 0,-1 0 0 0 0,1 0 0 0 0,-1 0 0 0 0,1 0 0 0 0,-1 0 0 0 0,1 0 0 0 0,0 0 0 0 0,-1 1-1 0 0,-1 0 1 0 0,2-1 1 0 0,-21 6 49 0 0,1 1-1 0 0,-1 0 1 0 0,1 2-1 0 0,1 1 0 0 0,0 0 1 0 0,0 1-1 0 0,-20 17 1 0 0,7-3 313 0 0,1 1 0 0 0,1 2 0 0 0,-27 33 0 0 0,38-38 58 0 0,-28 41 0 0 0,41-53-281 0 0,0 1 1 0 0,0 1-1 0 0,1-1 0 0 0,1 1 1 0 0,-8 25-1 0 0,12-36-95 0 0,1 1-1 0 0,-1 0 1 0 0,1 0-1 0 0,0 0 1 0 0,-1 0 0 0 0,1 0-1 0 0,0 0 1 0 0,1 0-1 0 0,-1 0 1 0 0,0 0-1 0 0,1 0 1 0 0,0-1 0 0 0,0 1-1 0 0,0 0 1 0 0,0 0-1 0 0,2 3 1 0 0,-1-3-10 0 0,0-1 0 0 0,0 0 1 0 0,0 1-1 0 0,0-1 0 0 0,0 0 1 0 0,1-1-1 0 0,-1 1 0 0 0,1 0 1 0 0,-1-1-1 0 0,1 1 0 0 0,0-1 1 0 0,0 0-1 0 0,0 1 0 0 0,-1-2 1 0 0,7 2-1 0 0,2 1-234 0 0,1-2 1 0 0,0 1-1 0 0,0-2 1 0 0,-1 1-1 0 0,1-2 1 0 0,23-2 0 0 0,-6-3-724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73 219 11519 0 0,'0'0'2275'0'0,"0"2"-1112"0"0,-2 12-523 0 0,0 0 1 0 0,-1 0 0 0 0,0-1-1 0 0,-1 1 1 0 0,-1-1 0 0 0,-6 13-1 0 0,-4 12 133 0 0,9-21-554 0 0,1 0-1 0 0,0 0 1 0 0,1 1 0 0 0,1 0-1 0 0,-1 24 1 0 0,4-40-138 0 0,4 3 106 0 0,-4-4-176 0 0,0 0 1 0 0,0-1-1 0 0,1 1 0 0 0,-1 0 0 0 0,1 0 0 0 0,-1-1 1 0 0,0 1-1 0 0,1 0 0 0 0,0 0 0 0 0,-1-1 0 0 0,1 1 1 0 0,-1-1-1 0 0,1 1 0 0 0,0 0 0 0 0,-1-1 1 0 0,1 1-1 0 0,0-1 0 0 0,1 1 0 0 0,4-1 13 0 0,1 0 0 0 0,-1 0 0 0 0,1 0 0 0 0,-1-1 0 0 0,1 0-1 0 0,-1 0 1 0 0,0-1 0 0 0,1 1 0 0 0,-1-1 0 0 0,0-1 0 0 0,0 1 0 0 0,11-8 0 0 0,6-4-37 0 0,38-32 0 0 0,-39 28 17 0 0,11-9-115 0 0,-21 16 59 0 0,1 0 0 0 0,-1 1 0 0 0,2 1 0 0 0,0 0 1 0 0,19-9-1 0 0,-32 19 49 0 0,-1-1-1 0 0,1 1 1 0 0,0 0 0 0 0,-1-1 0 0 0,1 1-1 0 0,-1-1 1 0 0,1 1 0 0 0,-1 0 0 0 0,0-1-1 0 0,1 1 1 0 0,-1 0 0 0 0,1 0 0 0 0,-1-1-1 0 0,0 1 1 0 0,0 0 0 0 0,1 1 0 0 0,-1-2 2 0 0,1 7 34 0 0,0 1-1 0 0,0-1 1 0 0,0 1 0 0 0,-1-1-1 0 0,0 1 1 0 0,-1-1 0 0 0,1 1-1 0 0,-4 12 1 0 0,2-9 32 0 0,0 0 1 0 0,1 21-1 0 0,6 12 21 0 0,-1-33-33 0 0,-2-8-37 0 0,1 0 0 0 0,-1-1 0 0 0,0 1 0 0 0,1-1 0 0 0,-1 0 0 0 0,1 1-1 0 0,0-1 1 0 0,0-1 0 0 0,0 1 0 0 0,0 0 0 0 0,0-1 0 0 0,0 1 0 0 0,0-1 0 0 0,0 0 0 0 0,1 0 0 0 0,-1 0-1 0 0,5 0 1 0 0,7 1 83 0 0,0-1-1 0 0,25-2 0 0 0,-18 1-26 0 0,-11 0-57 0 0,-4 0 16 0 0,0 0 0 0 0,0 0 0 0 0,12-3 0 0 0,-14 1 7 0 0,1 0 1 0 0,-1 0-1 0 0,1 0 0 0 0,-1-1 0 0 0,0 1 0 0 0,0-1 1 0 0,0-1-1 0 0,8-6 0 0 0,4-5 74 0 0,-2-1 0 0 0,0 0 1 0 0,-1-1-1 0 0,0-1 0 0 0,17-30 0 0 0,3-5 11 0 0,126-144-358 0 0,-86 111-1944 0 0,-48 56 204 0 0,0 2-88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25 13647 0 0,'-2'0'628'0'0,"-7"-5"-442"0"0,-1 1 1 0 0,1 0-1 0 0,-1 1 0 0 0,-14-4 0 0 0,18 7 6 0 0,0-1-1 0 0,0 1 1 0 0,0 0 0 0 0,0 0 0 0 0,0 0-1 0 0,0 1 1 0 0,0 0 0 0 0,0 0 0 0 0,0 1-1 0 0,-8 3 1 0 0,-8 4 169 0 0,-28 16 1 0 0,31-15-231 0 0,-16 9 50 0 0,1 3 1 0 0,1 1 0 0 0,-58 53-1 0 0,83-69-155 0 0,0 0-3 0 0,-1 1 0 0 0,2 0 0 0 0,-10 11 0 0 0,16-17-21 0 0,0-1-1 0 0,0 1 1 0 0,0-1-1 0 0,0 1 1 0 0,0-1 0 0 0,0 1-1 0 0,0 0 1 0 0,0-1-1 0 0,1 1 1 0 0,-1 0-1 0 0,1 0 1 0 0,-1 0-1 0 0,1 0 1 0 0,0-1 0 0 0,-1 1-1 0 0,1 0 1 0 0,0 0-1 0 0,1 0 1 0 0,-1 0-1 0 0,0 0 1 0 0,0 0-1 0 0,1-1 1 0 0,-1 1 0 0 0,1 0-1 0 0,-1 0 1 0 0,3 2-1 0 0,-2-2-2 0 0,1 0-1 0 0,-1-1 0 0 0,1 1 1 0 0,0-1-1 0 0,0 1 0 0 0,-1-1 1 0 0,1 0-1 0 0,0 0 0 0 0,0 0 1 0 0,0 0-1 0 0,0 0 1 0 0,1 0-1 0 0,3 1 0 0 0,31 4-81 0 0,-33-5 77 0 0,49 2-77 0 0,20 3 136 0 0,-66-5-2 0 0,0 1 1 0 0,0-1 0 0 0,-1 1 0 0 0,1 1 0 0 0,0-1 0 0 0,-1 1-1 0 0,12 7 1 0 0,-15-8 8 0 0,0 0 0 0 0,-1 0-1 0 0,1 1 1 0 0,-1-1 0 0 0,0 1-1 0 0,0-1 1 0 0,0 1 0 0 0,0 0-1 0 0,0 0 1 0 0,0 0 0 0 0,-1 0-1 0 0,1 0 1 0 0,-1 0 0 0 0,0 0 0 0 0,0 0-1 0 0,0 1 1 0 0,0-1 0 0 0,-1 0-1 0 0,1 1 1 0 0,-1-1 0 0 0,0 1-1 0 0,0-1 1 0 0,0 0 0 0 0,-1 1-1 0 0,1-1 1 0 0,-1 0 0 0 0,1 1 0 0 0,-1-1-1 0 0,0 0 1 0 0,-1 0 0 0 0,1 1-1 0 0,0-1 1 0 0,-1 0 0 0 0,0 0-1 0 0,0-1 1 0 0,0 1 0 0 0,0 0-1 0 0,-4 3 1 0 0,-5 6 52 0 0,-1-1 1 0 0,0-1-1 0 0,-1 0 0 0 0,0-1 1 0 0,0 0-1 0 0,-1-1 0 0 0,0-1 0 0 0,-1 0 1 0 0,-19 6-1 0 0,13-6-81 0 0,0-1 0 0 0,-1-1 0 0 0,0-1-1 0 0,1-1 1 0 0,-1-1 0 0 0,-28 0 0 0 0,40-2-3 0 0,0-1 1 0 0,0 0-1 0 0,0-1 1 0 0,0 0-1 0 0,-13-5 0 0 0,21 7-64 0 0,-1-1 0 0 0,1 0-1 0 0,0-1 1 0 0,-1 1-1 0 0,1 0 1 0 0,0-1 0 0 0,0 1-1 0 0,0-1 1 0 0,0 0-1 0 0,1 1 1 0 0,-4-4 0 0 0,5 3-63 0 0,-1 1 1 0 0,0-1 0 0 0,0 1 0 0 0,1-1-1 0 0,-1 1 1 0 0,1-1 0 0 0,-1 1-1 0 0,1-1 1 0 0,0 0 0 0 0,0 1-1 0 0,0-1 1 0 0,0 1 0 0 0,0-1 0 0 0,0 0-1 0 0,0 1 1 0 0,0-1 0 0 0,1 0-1 0 0,-1 1 1 0 0,1-4 0 0 0,2-1-1243 0 0,0-1 1 0 0,1 0-1 0 0,-1 1 1 0 0,7-9-1 0 0,8-10-4735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12495 0 0,'0'0'1134'0'0,"0"2"-937"0"0,1 12 310 0 0,-2 0 1 0 0,1-1-1 0 0,-2 1 1 0 0,-3 16-1 0 0,2-14 196 0 0,1 0 0 0 0,0 0 1 0 0,1 27-1 0 0,2-39-610 0 0,-1 0 0 0 0,1 1 0 0 0,-1-1 0 0 0,1 0 0 0 0,1 0-1 0 0,-1 1 1 0 0,1-1 0 0 0,-1 0 0 0 0,1 0 0 0 0,0-1 0 0 0,1 1 0 0 0,-1 0 0 0 0,1-1 0 0 0,-1 1 0 0 0,1-1 0 0 0,0 0 0 0 0,7 6 0 0 0,-7-7-75 0 0,1 0 1 0 0,0 1 0 0 0,0-1 0 0 0,0 0-1 0 0,0-1 1 0 0,0 1 0 0 0,0-1 0 0 0,1 0-1 0 0,-1 0 1 0 0,0 0 0 0 0,1-1 0 0 0,-1 1-1 0 0,1-1 1 0 0,-1 0 0 0 0,6-1 0 0 0,7-1-588 0 0,-1-1 1 0 0,28-9 0 0 0,-41 11 422 0 0,31-10-969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10135 0 0,'0'0'1258'0'0,"-1"2"-153"0"0,-8 8 921 0 0,3-3-1572 0 0,0 0 1 0 0,1 0-1 0 0,0 1 0 0 0,0-1 1 0 0,1 1-1 0 0,0 0 1 0 0,-3 10-1 0 0,-8 20 379 0 0,-2 0 1 0 0,-1 0-1 0 0,-32 47 0 0 0,1 0-175 0 0,-193 387 327 0 0,225-439-1218 0 0,0-1 0 0 0,-2-1 0 0 0,-2 0-1 0 0,-1-2 1 0 0,-1-1 0 0 0,-1 0 0 0 0,-45 38 0 0 0,65-62 42 0 0,1-1-1 0 0,-1 0 1 0 0,0-1 0 0 0,-1 1 0 0 0,1-1-1 0 0,-7 3 1 0 0,10-4-627 0 0,4-13-2124 0 0,4-2-3030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21 13359 0 0,'0'0'1027'0'0,"0"-1"-670"0"0,0 0-290 0 0,0 0 0 0 0,-1 0-1 0 0,1 1 1 0 0,0-1 0 0 0,0 0 0 0 0,0 0-1 0 0,-1 0 1 0 0,1 1 0 0 0,0-1-1 0 0,-1 0 1 0 0,1 0 0 0 0,0 0 0 0 0,-1 1-1 0 0,1-1 1 0 0,-1 0 0 0 0,1 1-1 0 0,-1-1 1 0 0,0 1 0 0 0,1-1-1 0 0,-1 0 1 0 0,0 1 0 0 0,1-1 0 0 0,-1 1-1 0 0,0 0 1 0 0,0-1 0 0 0,1 1-1 0 0,-1 0 1 0 0,0-1 0 0 0,0 1 0 0 0,0 0-1 0 0,1 0 1 0 0,-1 0 0 0 0,0-1-1 0 0,0 1 1 0 0,0 0 0 0 0,0 0 0 0 0,1 0-1 0 0,-1 0 1 0 0,0 1 0 0 0,0-1-1 0 0,0 0 1 0 0,0 0 0 0 0,-1 1 0 0 0,0-1 111 0 0,-12 3 99 0 0,-1 0 1 0 0,1 0-1 0 0,0 1 1 0 0,0 1-1 0 0,-14 7 0 0 0,-64 37 195 0 0,62-31-80 0 0,-45 36 1 0 0,59-41-297 0 0,0 1 1 0 0,1 1-1 0 0,1 0 1 0 0,-13 19 0 0 0,24-30-103 0 0,-1 2 29 0 0,0 0 0 0 0,0 0 0 0 0,-6 14 0 0 0,9-19-39 0 0,1 0 1 0 0,-1 0 0 0 0,1 0-1 0 0,0 0 1 0 0,-1 0 0 0 0,1 0-1 0 0,0 0 1 0 0,0 0-1 0 0,-1 1 1 0 0,1-1 0 0 0,0 0-1 0 0,0 0 1 0 0,1 0-1 0 0,-1 0 1 0 0,0 1 0 0 0,0-1-1 0 0,0 0 1 0 0,1 0 0 0 0,-1 0-1 0 0,1 0 1 0 0,-1 0-1 0 0,1 0 1 0 0,-1 0 0 0 0,1 0-1 0 0,-1 0 1 0 0,1 0-1 0 0,0 0 1 0 0,0 0 0 0 0,-1 0-1 0 0,1 0 1 0 0,0-1 0 0 0,2 2-1 0 0,9 5-146 0 0,0-2 0 0 0,1 1 0 0 0,0-2 0 0 0,22 6 0 0 0,-21-7 149 0 0,0 1 0 0 0,0 1 0 0 0,-1 0 0 0 0,22 12 1 0 0,-27-12 79 0 0,0 1 0 0 0,0 0 1 0 0,-1 0-1 0 0,0 1 1 0 0,0 0-1 0 0,0 0 0 0 0,-1 0 1 0 0,0 1-1 0 0,-1 0 0 0 0,1 0 1 0 0,-1 1-1 0 0,4 12 1 0 0,-7-17-29 0 0,0 0 0 0 0,-1 1 0 0 0,0-1 0 0 0,0 1 0 0 0,0-1 0 0 0,0 1 1 0 0,-1-1-1 0 0,0 1 0 0 0,0-1 0 0 0,0 1 0 0 0,0 0 0 0 0,-1-1 0 0 0,0 1 0 0 0,0-1 0 0 0,0 1 1 0 0,0-1-1 0 0,-1 0 0 0 0,1 1 0 0 0,-1-1 0 0 0,0 0 0 0 0,-1 0 0 0 0,1 0 0 0 0,-1 0 1 0 0,0-1-1 0 0,0 1 0 0 0,0-1 0 0 0,0 0 0 0 0,-5 4 0 0 0,-1 1 41 0 0,-1-2 1 0 0,-1 1-1 0 0,1-1 0 0 0,-1 0 0 0 0,0-1 1 0 0,-15 5-1 0 0,-72 16 179 0 0,71-20-267 0 0,0-2-1 0 0,0 0 0 0 0,0-2 1 0 0,0-1-1 0 0,0-1 0 0 0,0-1 1 0 0,-36-6-1 0 0,21-5-460 0 0,39 11 213 0 0,1 0-1 0 0,-1 0 1 0 0,0-1 0 0 0,1 1-1 0 0,-1-1 1 0 0,1 1 0 0 0,-1-1-1 0 0,1 0 1 0 0,0 0 0 0 0,0 0 0 0 0,0 0-1 0 0,-2-3 1 0 0,-1-7-6687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17391 0 0,'0'0'795'0'0,"-2"-1"-16"0"0,0 1-756 0 0,-1 0 0 0 0,0 0 0 0 0,1 0 0 0 0,-1 1 0 0 0,1-1 0 0 0,-1 0 0 0 0,1 1 0 0 0,-1 0 0 0 0,1 0 0 0 0,-1-1 0 0 0,1 2 0 0 0,0-1 0 0 0,0 0 0 0 0,-4 3 0 0 0,-33 25 15 0 0,29-20 69 0 0,-44 37 379 0 0,1 2-1 0 0,-67 81 1 0 0,89-89-212 0 0,1 0 0 0 0,2 3 0 0 0,2 0 0 0 0,-27 60 0 0 0,-12 62-52 0 0,3-9-114 0 0,47-122-795 0 0,-1-1 0 0 0,-30 44 0 0 0,35-64-1153 0 0</inkml:trace>
  <inkml:trace contextRef="#ctx0" brushRef="#br0" timeOffset="1">0 536 15199 0 0,'0'0'2771'0'0,"1"2"-1511"0"0,0-1-1057 0 0,0 1 1 0 0,0 0-1 0 0,0 0 0 0 0,0-1 1 0 0,0 1-1 0 0,1-1 1 0 0,-1 1-1 0 0,0-1 0 0 0,1 0 1 0 0,-1 1-1 0 0,1-1 1 0 0,0 0-1 0 0,3 2 0 0 0,0-1-2 0 0,-1 0-1 0 0,1 0 1 0 0,0-1 0 0 0,0 0-1 0 0,6 1 1 0 0,8 0 17 0 0,0-1 1 0 0,21-1-1 0 0,-31 0-23 0 0,228-22 774 0 0,-88 5-1015 0 0,-44 7-724 0 0,-52 5-1071 0 0,0 0-4001 0 0,-12 1-1320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5:5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50 10591 0 0,'0'0'964'0'0,"1"0"-794"0"0,17-5 1837 0 0,0 2 1 0 0,0 0-1 0 0,33-1 1 0 0,-8 1-1052 0 0,108-19 974 0 0,-100 13-1452 0 0,-49 8-395 0 0,-5 2-115 0 0,0-1 0 0 0,0 1 1 0 0,0 0-1 0 0,0 0 0 0 0,0 0 0 0 0,-6 3 0 0 0,-1 1-44 0 0,-108 47-24 0 0,-111 69 0 0 0,194-101 160 0 0,-24 12 326 0 0,-92 69 0 0 0,149-99-372 0 0,1-1 1 0 0,-1 0-1 0 0,0 1 1 0 0,1 0-1 0 0,-1-1 0 0 0,1 1 1 0 0,-1 0-1 0 0,1-1 0 0 0,0 1 1 0 0,0 0-1 0 0,0 0 0 0 0,-2 4 1 0 0,3-6-11 0 0,0 1 1 0 0,0-1-1 0 0,0 0 1 0 0,0 1 0 0 0,0-1-1 0 0,0 1 1 0 0,0-1-1 0 0,0 1 1 0 0,0-1-1 0 0,0 0 1 0 0,1 1 0 0 0,-1-1-1 0 0,0 1 1 0 0,0-1-1 0 0,0 0 1 0 0,0 1-1 0 0,1-1 1 0 0,-1 1 0 0 0,0-1-1 0 0,1 0 1 0 0,-1 1-1 0 0,0-1 1 0 0,0 0-1 0 0,1 1 1 0 0,1 0 2 0 0,-1-1 0 0 0,0 1 0 0 0,1 0-1 0 0,-1-1 1 0 0,1 1 0 0 0,0-1 0 0 0,-1 1 0 0 0,1-1-1 0 0,-1 0 1 0 0,3 1 0 0 0,10 0 10 0 0,1-1 1 0 0,-1 0-1 0 0,1-1 0 0 0,25-5 0 0 0,60-19-282 0 0,-66 15 180 0 0,87-24-1791 0 0,-63 16-48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8751 0 0,'0'0'674'0'0,"0"0"-245"0"0,0 0 599 0 0,0 0 312 0 0,-2 2 61 0 0,-7 9-809 0 0,-1 0-1 0 0,1 0 0 0 0,1 1 0 0 0,-7 12-591 0 0,-26 56 263 0 0,6-9 61 0 0,-26 39-69 0 0,-27 50-295 0 0,-21 17 40 0 0,-26 11-1898 0 0,69-97 487 0 0,31-44-111 0 0,26-36 226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91 317 2759 0 0,'-2'1'126'0'0,"-3"-1"-129"0"0,0 0 1 0 0,0 0-1 0 0,1 0 0 0 0,-1-1 1 0 0,0 1-1 0 0,1-1 1 0 0,-1 0-1 0 0,-5-2 0 0 0,-21-18 12734 0 0,29 20-11274 0 0,1-1-1 0 0,-2-3 1 0 0,2 3-1250 0 0,1 0 1 0 0,-1 0-1 0 0,1 0 1 0 0,-1 0-1 0 0,1 0 1 0 0,0 0-1 0 0,0 0 1 0 0,0 0-1 0 0,0 0 1 0 0,0 0-1 0 0,1 0 0 0 0,-1 0 1 0 0,0 0-1 0 0,1 0 1 0 0,0 0-1 0 0,-1 0 1 0 0,1 0-1 0 0,0 1 1 0 0,0-1-1 0 0,1-2 1 0 0,2-1-77 0 0,-1-1 0 0 0,1 1 1 0 0,0 0-1 0 0,8-8 0 0 0,0 3-53 0 0,1 0-1 0 0,0 1 0 0 0,0 0 1 0 0,25-11-1 0 0,-10 7-278 0 0,43-13-1 0 0,-60 23 151 0 0,41-12-257 0 0,-48 15 290 0 0,0-1 1 0 0,0 0-1 0 0,0 1 1 0 0,0 0-1 0 0,0 0 1 0 0,0 0-1 0 0,-1 0 1 0 0,1 1-1 0 0,0 0 1 0 0,7 1-1 0 0,-10-1 28 0 0,1 0 0 0 0,0 0 0 0 0,0 0-1 0 0,-1 1 1 0 0,1-1 0 0 0,0 0 0 0 0,-1 1 0 0 0,1-1 0 0 0,-1 1 0 0 0,0 0-1 0 0,0-1 1 0 0,1 1 0 0 0,-1 0 0 0 0,0 0 0 0 0,0 0 0 0 0,-1 0-1 0 0,1 0 1 0 0,0 0 0 0 0,-1 0 0 0 0,1 0 0 0 0,0 3 0 0 0,0 5 74 0 0,0 1 1 0 0,-1-1 0 0 0,-1 13 0 0 0,0-5-18 0 0,1-16 78 0 0,17 10 104 0 0,-15-12-235 0 0,1 0 0 0 0,0 0-1 0 0,-1 0 1 0 0,1 0 0 0 0,0 0-1 0 0,-1 0 1 0 0,1-1 0 0 0,0 1-1 0 0,-1-1 1 0 0,1 0 0 0 0,4-2-1 0 0,28-14 145 0 0,-26 12-145 0 0,19-13-164 0 0,-1 0 0 0 0,42-38 0 0 0,17-12-152 0 0,-78 63 261 0 0,-2 0-12 0 0,0 1-1 0 0,0 1 1 0 0,13-7-1 0 0,-9 7-30 0 0,0 3 22 0 0,-3 4 62 0 0,-6-3 12 0 0,1 1-1 0 0,-1-1 1 0 0,0 1 0 0 0,0-1 0 0 0,0 1-1 0 0,0 0 1 0 0,0-1 0 0 0,-1 1 0 0 0,1 0 0 0 0,0-1-1 0 0,-1 1 1 0 0,1 4 0 0 0,1 1 57 0 0,5 15 43 0 0,-2 1 0 0 0,-1 0 0 0 0,-1 0 1 0 0,1 37-1 0 0,-4-55-91 0 0,2 16 139 0 0,-2 1 0 0 0,-5 40 0 0 0,4-55-112 0 0,0 0 1 0 0,1-1-1 0 0,0 1 0 0 0,0 0 1 0 0,0 0-1 0 0,1-1 0 0 0,2 11 1 0 0,-3-16-148 0 0,1 1 0 0 0,-1 0 1 0 0,1 0-1 0 0,-1 0 0 0 0,1-1 1 0 0,0 1-1 0 0,-1 0 0 0 0,1-1 1 0 0,0 1-1 0 0,0 0 0 0 0,1-1 1 0 0,-1 1-1 0 0,0-1 0 0 0,0 0 1 0 0,1 1-1 0 0,-1-1 1 0 0,1 0-1 0 0,-1 0 0 0 0,1 0 1 0 0,-1 0-1 0 0,1 0 0 0 0,0 0 1 0 0,-1-1-1 0 0,1 1 0 0 0,0 0 1 0 0,0-1-1 0 0,-1 1 0 0 0,1-1 1 0 0,0 0-1 0 0,3 1 0 0 0,10-3-8269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 8287 0 0,'0'0'639'0'0,"2"-8"5162"0"0,-17 22-3403 0 0,-1 0-1 0 0,-15 18 0 0 0,15-12-1546 0 0,-19 30-1 0 0,16-18-879 0 0,1 1-1 0 0,-22 60 0 0 0,25-62-2131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48 7367 0 0,'-2'-22'320'0'0,"1"13"80"0"0,-3 0-320 0 0,-1 4-80 0 0,-4 3 0 0 0,-2 6 0 0 0,-2 1 2576 0 0,1 4 496 0 0,-3 2 104 0 0,1 1 24 0 0,-2 3-3200 0 0,1 1-592 0 0,3 2-144 0 0,1 0-4392 0 0,4 0-888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 15119 0 0,'0'0'1366'0'0,"1"-1"-1126"0"0,4-5 3476 0 0,-12 15-2688 0 0,1 0-934 0 0,-1-1 1 0 0,0-1 0 0 0,0 1-1 0 0,0-1 1 0 0,-11 8 0 0 0,-46 29 625 0 0,9-7-430 0 0,31-21-290 0 0,17-11 0 0 0,-1 0 0 0 0,0 0 0 0 0,1 1 0 0 0,-12 12 0 0 0,11-5 0 0 0,8-8 0 0 0,1-3 0 0 0,-1 1-21 0 0,0 1-1 0 0,0-1 1 0 0,1 1-1 0 0,0-1 1 0 0,0 1-1 0 0,0-1 1 0 0,0 0-1 0 0,0 1 1 0 0,0-1-1 0 0,1 0 1 0 0,0 0-1 0 0,2 4 1 0 0,29 35-389 0 0,-28-36 371 0 0,24 25-58 0 0,1-2-1 0 0,1-1 0 0 0,38 25 1 0 0,-47-36 239 0 0,-19-15-86 0 0,-1 0 0 0 0,1 0 0 0 0,-1 0 0 0 0,0 1 0 0 0,0-1 0 0 0,0 1 0 0 0,0-1 0 0 0,0 1 0 0 0,-1-1 0 0 0,1 1 0 0 0,-1 0 0 0 0,2 5 0 0 0,-3-7-50 0 0,1-1 1 0 0,-1 1-1 0 0,0-1 0 0 0,0 1 1 0 0,1-1-1 0 0,-1 1 1 0 0,0-1-1 0 0,0 1 0 0 0,0-1 1 0 0,0 1-1 0 0,0-1 0 0 0,0 1 1 0 0,0-1-1 0 0,0 1 0 0 0,0-1 1 0 0,0 1-1 0 0,0-1 0 0 0,0 1 1 0 0,0-1-1 0 0,0 1 0 0 0,0-1 1 0 0,-1 1-1 0 0,1-1 0 0 0,0 1 1 0 0,0-1-1 0 0,0 0 0 0 0,-1 1 1 0 0,1-1-1 0 0,0 1 0 0 0,-1-1 1 0 0,1 0-1 0 0,0 1 0 0 0,-1-1 1 0 0,1 1-1 0 0,-1-1 0 0 0,1 0 1 0 0,0 0-1 0 0,-2 1 0 0 0,1-1 16 0 0,-2 3-17 0 0,-1 0-1 0 0,1-1 0 0 0,-1 0 1 0 0,0 0-1 0 0,0 0 0 0 0,0 0 1 0 0,0-1-1 0 0,-5 2 0 0 0,-37 6 29 0 0,33-7-30 0 0,-33 6-109 0 0,-1-3 0 0 0,1-1 0 0 0,-1-3 0 0 0,0-2 0 0 0,-53-7 0 0 0,84 4-647 0 0,3-1-50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1 6447 0 0,'-52'70'1071'0'0,"-19"22"3190"0"0,-76 89 2493 0 0,67-60-6242 0 0,6 4 1 0 0,-82 183 0 0 0,139-269-734 0 0,-2-1 1 0 0,-2 0-1 0 0,-1-2 0 0 0,-32 39 0 0 0,51-71 180 0 0,1-1 0 0 0,-2 0 1 0 0,1 0-1 0 0,0 0 0 0 0,-1 0 0 0 0,1-1 0 0 0,-1 1 0 0 0,0-1 0 0 0,1 0 0 0 0,-1 0 0 0 0,-1 0 0 0 0,1-1 1 0 0,-5 2-1 0 0,7-2 50 0 0,-1-1 1 0 0,1 0-1 0 0,0 0 1 0 0,0 0 0 0 0,-1 0-1 0 0,1 0 1 0 0,0 0-1 0 0,0-1 1 0 0,0 1 0 0 0,-1-1-1 0 0,1 0 1 0 0,0 1-1 0 0,0-1 1 0 0,0 0 0 0 0,0 0-1 0 0,0 0 1 0 0,0-1-1 0 0,0 1 1 0 0,1 0 0 0 0,-1-1-1 0 0,0 1 1 0 0,1-1-1 0 0,-1 0 1 0 0,1 1-1 0 0,-1-1 1 0 0,1 0 0 0 0,-2-3-1 0 0,1 0 75 0 0,-1 0 1 0 0,1 0-1 0 0,0-1 0 0 0,1 1 1 0 0,-1 0-1 0 0,1-1 0 0 0,0 0 0 0 0,0 1 1 0 0,1-1-1 0 0,0 0 0 0 0,0 1 0 0 0,0-1 1 0 0,1 0-1 0 0,0 1 0 0 0,0-1 1 0 0,0 1-1 0 0,0-1 0 0 0,4-7 0 0 0,2-4 47 0 0,0 1-1 0 0,1 0 1 0 0,1 0-1 0 0,17-24 1 0 0,-11 21-157 0 0,0 1 0 0 0,1 1 1 0 0,0 0-1 0 0,2 1 1 0 0,0 0-1 0 0,36-23 0 0 0,-39 30-21 0 0,0 1-1 0 0,1 0 1 0 0,0 1 0 0 0,0 1-1 0 0,0 0 1 0 0,1 2-1 0 0,0-1 1 0 0,0 2-1 0 0,0 0 1 0 0,20 0-1 0 0,-16 3 61 0 0,1 0 0 0 0,-1 1 0 0 0,1 1 0 0 0,-1 1 1 0 0,1 1-1 0 0,25 8 0 0 0,-40-9 19 0 0,1 0 0 0 0,-1 0 0 0 0,0 1 0 0 0,-1 0 0 0 0,1 0 0 0 0,-1 1 0 0 0,1-1 0 0 0,9 11 0 0 0,-12-10-4 0 0,0 0 1 0 0,0 0 0 0 0,-1 0-1 0 0,1 1 1 0 0,-1-1 0 0 0,-1 1-1 0 0,1 0 1 0 0,-1-1 0 0 0,0 1-1 0 0,0 0 1 0 0,-1 0 0 0 0,2 10-1 0 0,-3-9 15 0 0,0 0-1 0 0,0 1 1 0 0,0-1-1 0 0,-1 1 1 0 0,0-1-1 0 0,-1 0 1 0 0,0 0-1 0 0,0 1 1 0 0,0-1-1 0 0,-1-1 1 0 0,0 1-1 0 0,0 0 0 0 0,-1-1 1 0 0,0 1-1 0 0,0-1 1 0 0,0 0-1 0 0,-1-1 1 0 0,-8 9-1 0 0,-1 0 93 0 0,0-1 0 0 0,-1-1 0 0 0,-1 0 0 0 0,0-1-1 0 0,-33 16 1 0 0,13-8 20 0 0,20-9-148 0 0,0-2 1 0 0,-1 0-1 0 0,-28 8 0 0 0,43-15-8 0 0,-98 21-128 0 0,89-21 15 0 0,0 1 0 0 0,0-2 0 0 0,0 0 1 0 0,-1 0-1 0 0,1-1 0 0 0,0 0 0 0 0,-13-4 0 0 0,20 4-12 0 0,0 0 1 0 0,0-1-1 0 0,0 1 1 0 0,1-1-1 0 0,-8-4 1 0 0,10 5-41 0 0,-1 0 1 0 0,1 0 0 0 0,0 0-1 0 0,-1-1 1 0 0,1 1 0 0 0,0 0-1 0 0,0-1 1 0 0,0 1 0 0 0,0-1-1 0 0,0 1 1 0 0,0-1 0 0 0,0 0-1 0 0,0 1 1 0 0,1-1 0 0 0,-1 0-1 0 0,0-2 1 0 0,0-14-1398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113 276 17711 0 0,'0'0'1603'0'0,"2"1"-1318"0"0,0 0-176 0 0,1 0-1 0 0,-1 0 0 0 0,1 0 1 0 0,0 0-1 0 0,-1-1 1 0 0,1 1-1 0 0,0-1 1 0 0,0 1-1 0 0,-1-1 0 0 0,1 0 1 0 0,0 0-1 0 0,0 0 1 0 0,-1-1-1 0 0,1 1 0 0 0,0-1 1 0 0,0 1-1 0 0,-1-1 1 0 0,1 0-1 0 0,0 0 1 0 0,-1 0-1 0 0,1 0 0 0 0,-1-1 1 0 0,4-2-1 0 0,-3 3-21 0 0,23-16 1064 0 0,49-40-1 0 0,-33 23-892 0 0,145-126-557 0 0,-185 159-93 0 0,-8 2 213 0 0,1 0 0 0 0,-1 0 0 0 0,1 0-1 0 0,-1 1 1 0 0,1 0 0 0 0,0 0-1 0 0,0 0 1 0 0,-6 4 0 0 0,-3 0 26 0 0,-22 12 102 0 0,0 2 0 0 0,1 1 0 0 0,1 2 0 0 0,-33 28 0 0 0,28-17 440 0 0,1 1 0 0 0,-59 74 0 0 0,56-51-96 0 0,37-52-269 0 0,0 1-1 0 0,1-1 1 0 0,0 1-1 0 0,0 0 1 0 0,0 0-1 0 0,1 0 1 0 0,-1 10-1 0 0,2-15-20 0 0,1 0 0 0 0,0-1 0 0 0,0 1 0 0 0,0 0 0 0 0,0 0 0 0 0,1 0 0 0 0,-1 0 0 0 0,0 0 0 0 0,1-1-1 0 0,-1 1 1 0 0,1 0 0 0 0,0 0 0 0 0,-1-1 0 0 0,1 1 0 0 0,0 0 0 0 0,0-1 0 0 0,0 1 0 0 0,0-1 0 0 0,1 1 0 0 0,-1-1 0 0 0,0 0 0 0 0,1 1 0 0 0,-1-1 0 0 0,0 0-1 0 0,1 0 1 0 0,0 0 0 0 0,-1 0 0 0 0,1 0 0 0 0,-1 0 0 0 0,1-1 0 0 0,0 1 0 0 0,0 0 0 0 0,0-1 0 0 0,3 1 0 0 0,6 1 24 0 0,0 0-1 0 0,0-1 1 0 0,1 0 0 0 0,15-2 0 0 0,-23 1-24 0 0,-4 0-7 0 0,112-4-137 0 0,-37-2-6315 0 0,-26-1-1031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38 18919 0 0,'14'-34'1712'0'0,"-14"33"-1694"0"0,0 1-1 0 0,-1 0 1 0 0,1 0-1 0 0,-1-1 0 0 0,1 1 1 0 0,0 0-1 0 0,-1 0 1 0 0,1-1-1 0 0,-1 1 1 0 0,1 0-1 0 0,0 0 1 0 0,-1 0-1 0 0,1 0 1 0 0,-1 0-1 0 0,1 0 0 0 0,-1 0 1 0 0,1 0-1 0 0,-2 0 1 0 0,2 0 1 0 0,-4 0 1 0 0,0 0 0 0 0,-1 1-1 0 0,1 0 1 0 0,0 0 0 0 0,0 0 0 0 0,-1 0 0 0 0,1 1 0 0 0,0-1 0 0 0,0 1-1 0 0,0 0 1 0 0,1 0 0 0 0,-1 1 0 0 0,0-1 0 0 0,-3 4 0 0 0,-7 6 335 0 0,-24 25 1 0 0,8-3 78 0 0,2 1-1 0 0,1 1 1 0 0,-29 55-1 0 0,-55 126 396 0 0,69-129-720 0 0,-96 165-2 0 0,62-118-137 0 0,-37 60-627 0 0,48-90-302 0 0,49-84-1086 0 0,-19 20 0 0 0,22-27-4958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14 131 15199 0 0,'-13'-20'1834'0'0,"13"20"-1709"0"0,0 0 0 0 0,0-1 0 0 0,0 1 0 0 0,0 0 0 0 0,0 0 0 0 0,0 0 0 0 0,0-1 0 0 0,-1 1 0 0 0,1 0 0 0 0,0-1 0 0 0,0 1 0 0 0,0 0 0 0 0,0 0 0 0 0,0-1 0 0 0,0 1 0 0 0,0 0 0 0 0,0 0 0 0 0,0-1 0 0 0,0 1 0 0 0,1 0 0 0 0,-1 0 0 0 0,0-1 0 0 0,0 1 0 0 0,0 0 0 0 0,0 0 0 0 0,0-1 0 0 0,0 1 0 0 0,1 0 0 0 0,-1 0 0 0 0,0 0 0 0 0,0-1 0 0 0,0 1 0 0 0,0 0 0 0 0,1 0 0 0 0,-1 0 0 0 0,0-1 0 0 0,0 1 0 0 0,1 0 0 0 0,-1 0 0 0 0,0 0 0 0 0,0 0 0 0 0,1 0 0 0 0,-1 0 0 0 0,0 0 0 0 0,0 0 0 0 0,1 0 0 0 0,-1 0 0 0 0,0 0 0 0 0,1 0 0 0 0,19-4-669 0 0,-14 3 1044 0 0,59-9-62 0 0,560-73 441 0 0,-570 80-2203 0 0,-2 2-4463 0 0,-9 1-1723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76 324 12895 0 0,'0'0'998'0'0,"-2"1"-657"0"0,-2 2 33 0 0,0 0 0 0 0,0 0 1 0 0,0 0-1 0 0,0 0 0 0 0,1 1 0 0 0,-1 0 0 0 0,1 0 1 0 0,0 0-1 0 0,1 0 0 0 0,-6 9 0 0 0,2-2 706 0 0,1 1 1 0 0,0 1-1 0 0,-4 13 0 0 0,7-21-927 0 0,1 0 0 0 0,0 0 1 0 0,1 1-1 0 0,-1-1 0 0 0,1 0 0 0 0,0 0 0 0 0,0 0 0 0 0,0 1 1 0 0,2 4-1 0 0,-2-8-110 0 0,1 0 0 0 0,-1-1 1 0 0,1 1-1 0 0,-1 0 0 0 0,1-1 0 0 0,0 1 1 0 0,0-1-1 0 0,0 1 0 0 0,-1-1 0 0 0,1 0 1 0 0,0 1-1 0 0,1-1 0 0 0,-1 0 0 0 0,0 0 1 0 0,0 0-1 0 0,1 0 0 0 0,-1 0 0 0 0,0 0 1 0 0,1 0-1 0 0,-1 0 0 0 0,1 0 0 0 0,-1 0 1 0 0,1-1-1 0 0,-1 1 0 0 0,1-1 1 0 0,0 1-1 0 0,-1-1 0 0 0,1 0 0 0 0,0 0 1 0 0,-1 0-1 0 0,4 0 0 0 0,3 0-19 0 0,0-1 0 0 0,1 0 0 0 0,-1-1 1 0 0,0 0-1 0 0,0 0 0 0 0,0-1 0 0 0,10-5 0 0 0,5-2 34 0 0,24-18-1 0 0,-1-4-429 0 0,61-55 0 0 0,10-8-163 0 0,-107 88 505 0 0,-10 8 26 0 0,0-1-1 0 0,0 1 1 0 0,1-1 0 0 0,-1 1 0 0 0,0 0 0 0 0,0-1 0 0 0,0 1-1 0 0,0-1 1 0 0,0 1 0 0 0,0 0 0 0 0,0-1 0 0 0,0 1 0 0 0,0-1-1 0 0,0 1 1 0 0,0 0 0 0 0,-4 16 78 0 0,0-1-1 0 0,-1 1 1 0 0,-13 27 0 0 0,9-22 108 0 0,-8 26 1 0 0,15-41-157 0 0,1 1 0 0 0,-1-1 1 0 0,1 0-1 0 0,1 1 0 0 0,-1-1 0 0 0,1 1 0 0 0,2 12 0 0 0,-2-17-6 0 0,1 0 0 0 0,0 0 0 0 0,-1 0 0 0 0,1 0 0 0 0,0 0-1 0 0,1 0 1 0 0,-1-1 0 0 0,0 1 0 0 0,1 0 0 0 0,-1-1 0 0 0,1 1-1 0 0,0-1 1 0 0,0 0 0 0 0,0 1 0 0 0,0-1 0 0 0,3 2 0 0 0,-2-2 19 0 0,1 0 1 0 0,-1 0 0 0 0,1 0 0 0 0,-1 0 0 0 0,1-1 0 0 0,0 0 0 0 0,0 0-1 0 0,0 0 1 0 0,0 0 0 0 0,7 1 0 0 0,-1-2 21 0 0,1 0 0 0 0,-1-1-1 0 0,0 0 1 0 0,0-1 0 0 0,0 0 0 0 0,0 0-1 0 0,0-1 1 0 0,16-6 0 0 0,-13 2-44 0 0,0 0 0 0 0,0 0 0 0 0,-1-1 0 0 0,0-1 0 0 0,-1 0 0 0 0,1-1 0 0 0,-2 0 1 0 0,1 0-1 0 0,10-16 0 0 0,6-11 95 0 0,36-67-1 0 0,-46 71-315 0 0,2 1-1 0 0,2 1 1 0 0,35-42-1 0 0,33-17-2140 0 0,-55 58 706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81 7831 0 0,'0'0'603'0'0,"1"1"-136"0"0,4 2 269 0 0,0-1 1 0 0,0 1 0 0 0,0-1-1 0 0,0 0 1 0 0,0 0 0 0 0,0-1-1 0 0,1 0 1 0 0,-1 0 0 0 0,0 0-1 0 0,10 0 1 0 0,5-1 1194 0 0,33-5 0 0 0,-12 0-615 0 0,-22 4-910 0 0,0-1 0 0 0,1-1 0 0 0,-1 0 0 0 0,-1-2 0 0 0,36-13 0 0 0,-45 14-395 0 0,-5 3-1 0 0,-1-1 0 0 0,1 0 0 0 0,-1 0 0 0 0,1 0-1 0 0,-1-1 1 0 0,0 1 0 0 0,1-1 0 0 0,-1 1-1 0 0,3-6 1 0 0,-3 6-11 0 0,-2 1 0 0 0,0 0 0 0 0,0 0 1 0 0,0 1-1 0 0,0-1 0 0 0,0 0 0 0 0,-1 0 0 0 0,1 0 1 0 0,0 0-1 0 0,-1 0 0 0 0,1 0 0 0 0,-1 0 1 0 0,1-1-1 0 0,-1 1 0 0 0,1 0 0 0 0,-1 0 0 0 0,0 0 1 0 0,0 0-1 0 0,1-2 0 0 0,-3 2-30 0 0,0 0-1 0 0,0 1 0 0 0,0-1 1 0 0,1 1-1 0 0,-1-1 1 0 0,0 1-1 0 0,0 0 0 0 0,0-1 1 0 0,-3 1-1 0 0,-7 1-63 0 0,0 0-1 0 0,0 1 1 0 0,1 0-1 0 0,-1 1 1 0 0,1 1-1 0 0,-21 8 1 0 0,-64 37-85 0 0,-41 37 289 0 0,108-65 107 0 0,1 2-1 0 0,-38 39 1 0 0,59-54-140 0 0,0 0-1 0 0,0 1 0 0 0,1 0 1 0 0,0 0-1 0 0,1 1 1 0 0,0 0-1 0 0,0 0 0 0 0,1 0 1 0 0,-6 21-1 0 0,9-27-53 0 0,0 1 1 0 0,1-1-1 0 0,-1 0 0 0 0,1 0 0 0 0,0 0 1 0 0,0 1-1 0 0,0-1 0 0 0,0 0 1 0 0,1 0-1 0 0,0 1 0 0 0,-1-1 0 0 0,2 0 1 0 0,-1 0-1 0 0,0 0 0 0 0,1 0 1 0 0,0-1-1 0 0,0 1 0 0 0,0 0 0 0 0,0-1 1 0 0,1 1-1 0 0,-1-1 0 0 0,1 0 0 0 0,0 1 1 0 0,0-1-1 0 0,0-1 0 0 0,0 1 1 0 0,0 0-1 0 0,6 2 0 0 0,1 1-348 0 0,0-1 0 0 0,0-1 0 0 0,0 0 0 0 0,0 0 0 0 0,1-1 0 0 0,0-1-1 0 0,-1 1 1 0 0,1-2 0 0 0,0 1 0 0 0,0-2 0 0 0,0 1 0 0 0,0-2 0 0 0,12-1 0 0 0,11-2-7445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70 4143 0 0,'12'-11'439'0'0,"1"-1"-1"0"0,26-16 0 0 0,-8 9 9805 0 0,-26 31-9562 0 0,-4-7-622 0 0,-1 0 0 0 0,1 0 0 0 0,-1 0 0 0 0,0 0 0 0 0,0 0 1 0 0,0 0-1 0 0,-1 0 0 0 0,-1 6 0 0 0,-13 41 205 0 0,11-40-189 0 0,-194 537 3091 0 0,180-503-3063 0 0,-28 64 121 0 0,41-99-203 0 0,1 1-1 0 0,0 0 1 0 0,0 0 0 0 0,2 0-1 0 0,-3 16 1 0 0,-6 26-921 0 0,10-47 807 0 0,21-10-11681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12 116 14335 0 0,'0'0'662'0'0,"0"0"-18"0"0,-1 2-415 0 0,0-1-196 0 0,0 0 0 0 0,0 1 0 0 0,0-1 0 0 0,0 1 0 0 0,0-1 0 0 0,1 1 0 0 0,-1-1 0 0 0,0 1 0 0 0,1 0-1 0 0,-1-1 1 0 0,1 1 0 0 0,-1 0 0 0 0,1-1 0 0 0,0 1 0 0 0,0 0 0 0 0,0-1 0 0 0,0 1 0 0 0,0 0 0 0 0,0 0-33 0 0,1 2 183 0 0,-1-1 235 0 0,0-3 14 0 0,39 7 1006 0 0,-27-7-1173 0 0,1-1 0 0 0,-1 0 0 0 0,1 0 0 0 0,-1-1 0 0 0,0-1-1 0 0,0 0 1 0 0,9-4-265 0 0,32-7 584 0 0,255-48 607 0 0,-121 31-850 0 0,19 6-341 0 0,-167 21 6 0 0,14-1-2111 0 0,-1 2 0 0 0,12 2 2105 0 0,-37 2-1550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66 133 6447 0 0,'1'0'6464'0'0,"55"0"885"0"0,-16 2-5900 0 0,1-3 0 0 0,80-11 0 0 0,-91 6-1227 0 0,51-19 0 0 0,-68 20-180 0 0,0 0 0 0 0,0-1-1 0 0,-1-1 1 0 0,0 0 0 0 0,0-1-1 0 0,13-11 1 0 0,-24 18-51 0 0,0 0 0 0 0,1 0 0 0 0,-1 0 0 0 0,0 0 1 0 0,0 0-1 0 0,0-1 0 0 0,0 1 0 0 0,-1 0 0 0 0,1-1 0 0 0,0 1 0 0 0,0 0 0 0 0,0-3 0 0 0,-1 4 0 0 0,0-1-1 0 0,0 1 0 0 0,0-1 0 0 0,0 1 0 0 0,0 0 1 0 0,0-1-1 0 0,0 1 0 0 0,0-1 0 0 0,0 1 0 0 0,0-1 1 0 0,0 1-1 0 0,-1 0 0 0 0,1-1 0 0 0,0 1 1 0 0,0 0-1 0 0,0-1 0 0 0,-1 1 0 0 0,1-1 0 0 0,0 1 1 0 0,0 0-1 0 0,-1-1 0 0 0,1 1 0 0 0,0 0 0 0 0,-1 0 1 0 0,1-1-1 0 0,-1 1 0 0 0,-1-1-33 0 0,1 0 0 0 0,-1 0-1 0 0,0 1 1 0 0,0-1 0 0 0,0 0-1 0 0,0 1 1 0 0,0 0 0 0 0,0-1 0 0 0,0 1-1 0 0,-3 0 1 0 0,-7 2-9 0 0,0-1 0 0 0,0 2 0 0 0,0 0 0 0 0,0 0 0 0 0,-20 10 0 0 0,-54 30-172 0 0,84-42 224 0 0,-5 3 0 0 0,-40 21 4 0 0,0 3-1 0 0,-75 58 1 0 0,108-73 49 0 0,-1 1 0 0 0,2 1 1 0 0,0 0-1 0 0,-12 18 0 0 0,20-26-33 0 0,0 0-1 0 0,1 1 0 0 0,1-1 1 0 0,-1 1-1 0 0,1 0 0 0 0,0 0 0 0 0,1 0 1 0 0,-1 0-1 0 0,2 0 0 0 0,-1 1 1 0 0,1-1-1 0 0,0 10 0 0 0,2-15-40 0 0,-1-1-1 0 0,0 1 0 0 0,0 0 1 0 0,1 0-1 0 0,0 0 0 0 0,-1-1 1 0 0,1 1-1 0 0,0 0 1 0 0,1-1-1 0 0,-1 1 0 0 0,0-1 1 0 0,1 1-1 0 0,-1-1 1 0 0,1 0-1 0 0,0 0 0 0 0,0 1 1 0 0,2 1-1 0 0,0-1-58 0 0,1 0 0 0 0,-1 0 0 0 0,1 0 1 0 0,-1 0-1 0 0,1-1 0 0 0,0 0 0 0 0,0 0 0 0 0,6 1 0 0 0,19 5-588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0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5527 0 0,'1'-2'8070'0'0,"15"-17"-4406"0"0,0 1 0 0 0,19-18 1 0 0,43-28-714 0 0,92-44-3390 0 0,-153 98 955 0 0,232-128-287 0 0,-173 103-228 0 0,-65 31-16 0 0,0 0 0 0 0,0 0 0 0 0,1 2 0 0 0,-1-1 0 0 0,14 0 0 0 0,-24 3 13 0 0,0 0 0 0 0,0-1 1 0 0,0 1-1 0 0,0 0 0 0 0,0 0 1 0 0,0 0-1 0 0,0 0 0 0 0,0 0 0 0 0,0 1 1 0 0,-1-1-1 0 0,1 0 0 0 0,0 0 1 0 0,0 0-1 0 0,0 1 0 0 0,0-1 0 0 0,0 1 1 0 0,0-1-1 0 0,-1 1 0 0 0,1-1 1 0 0,0 1-1 0 0,0-1 0 0 0,-1 1 1 0 0,1-1-1 0 0,0 1 0 0 0,-1 0 0 0 0,1 0 1 0 0,-1-1-1 0 0,1 1 0 0 0,-1 0 1 0 0,1 0-1 0 0,-1 0 0 0 0,1-1 0 0 0,-1 1 1 0 0,0 0-1 0 0,1 0 0 0 0,-1 0 1 0 0,0 0-1 0 0,0 0 0 0 0,0 0 1 0 0,0 0-1 0 0,0 0 0 0 0,0 0 0 0 0,0 0 1 0 0,0-1-1 0 0,0 1 0 0 0,0 0 1 0 0,0 0-1 0 0,-1 0 0 0 0,0 2 0 0 0,-1 5-12 0 0,-1 0 0 0 0,0 0-1 0 0,0 0 1 0 0,-6 10 0 0 0,6-14 12 0 0,-26 49 21 0 0,-16 32 53 0 0,39-71-61 0 0,1-1 0 0 0,0 1 0 0 0,0 1 1 0 0,-2 18-1 0 0,6-22-8 0 0,0 0 0 0 0,1 0-1 0 0,0 0 1 0 0,1 0 0 0 0,1 0 0 0 0,-1 0 0 0 0,2 0 0 0 0,-1-1 0 0 0,2 1 0 0 0,-1 0 0 0 0,6 9-1 0 0,-3-7 0 0 0,1 0 1 0 0,0-1-1 0 0,1 0 0 0 0,0 0 0 0 0,1-1 0 0 0,0 0 0 0 0,1 0 0 0 0,11 9 0 0 0,-5-9-734 0 0,0 0 0 0 0,0-1 0 0 0,34 14 0 0 0,-47-22 613 0 0,11 5-2066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 5527 0 0,'0'0'9672'0'0,"5"10"-8168"0"0,-5-8-1438 0 0,0-1 0 0 0,0 0-1 0 0,0 0 1 0 0,0 0 0 0 0,-1 0-1 0 0,1 0 1 0 0,-1 1-1 0 0,1-1 1 0 0,-1 0 0 0 0,1 0-1 0 0,-1 0 1 0 0,1 0 0 0 0,-1 0-1 0 0,0 0 1 0 0,0-1 0 0 0,1 1-1 0 0,-1 0 1 0 0,0 0 0 0 0,0 0-1 0 0,0-1 1 0 0,0 1 0 0 0,0 0-1 0 0,0-1 1 0 0,0 1 0 0 0,0-1-1 0 0,0 1 1 0 0,0-1 0 0 0,0 0-1 0 0,0 1 1 0 0,-1-1-1 0 0,0 0 1 0 0,-7 2 376 0 0,1-1 0 0 0,-1-1 1 0 0,-12 1-1 0 0,2-1-126 0 0,-16 4 95 0 0,0 3 0 0 0,0 0 0 0 0,-62 24 1 0 0,-33 7-280 0 0,109-33-91 0 0,-1-1 1 0 0,0-1 0 0 0,0-1-1 0 0,-37-1 1 0 0,46-3-242 0 0,0 1-1 0 0,0-2 1 0 0,0 0 0 0 0,1 0 0 0 0,-1-1 0 0 0,1-1 0 0 0,-20-10 0 0 0,10 3-1750 0 0,21 11 1580 0 0,-1 1-600 0 0,2 0 949 0 0,-1 0 0 0 0,1 0 1 0 0,-1 0-1 0 0,1 0 0 0 0,-1 0 0 0 0,1 0 0 0 0,-1 0 0 0 0,1 0 0 0 0,-1 0 0 0 0,1 0 0 0 0,-1 1 1 0 0,1-1-1 0 0,-1 0 0 0 0,0 1 0 0 0,0 1 58 0 0,1 0-1 0 0,-1 0 1 0 0,1 0-1 0 0,0 0 1 0 0,0 0 0 0 0,0 0-1 0 0,-1 0 1 0 0,2 0 0 0 0,-1 0-1 0 0,0 0 1 0 0,0 0 0 0 0,1 0-1 0 0,-1 0 1 0 0,1 0-1 0 0,0-1 1 0 0,-1 1 0 0 0,3 3-1 0 0,5 19 362 0 0,-7-18-336 0 0,0 1 0 0 0,0 0 0 0 0,0-1 1 0 0,-1 1-1 0 0,0 0 0 0 0,-1 0 0 0 0,1-1 0 0 0,-1 1 0 0 0,-1 0 0 0 0,1-1 0 0 0,-1 1 0 0 0,0-1 0 0 0,-1 0 0 0 0,1 1 1 0 0,-5 6-1 0 0,-6 8 192 0 0,0-1 0 0 0,-31 35 0 0 0,20-27 38 0 0,23-26 543 0 0,22-11-877 0 0,40-12 1 0 0,-4 2-348 0 0,-33 11 364 0 0,2 1 0 0 0,-1 1 1 0 0,1 1-1 0 0,0 1 0 0 0,0 1 0 0 0,0 1 1 0 0,0 2-1 0 0,0 1 0 0 0,0 0 0 0 0,0 2 0 0 0,0 1 1 0 0,0 2-1 0 0,41 13 0 0 0,-54-14 110 0 0,0 0-1 0 0,-1 0 1 0 0,0 2-1 0 0,0-1 1 0 0,-1 2-1 0 0,18 13 1 0 0,-23-15-70 0 0,0-1-1 0 0,0 1 1 0 0,-1 0-1 0 0,0 0 1 0 0,0 1-1 0 0,0-1 1 0 0,-1 1 0 0 0,0 0-1 0 0,0 1 1 0 0,-1-1-1 0 0,0 1 1 0 0,3 10-1 0 0,-5-14-6 0 0,0 1 0 0 0,-1-1 0 0 0,0 0-1 0 0,0 0 1 0 0,0 0 0 0 0,0 0-1 0 0,-1 1 1 0 0,1-1 0 0 0,-1 0-1 0 0,0 0 1 0 0,0 0 0 0 0,0 0-1 0 0,-1 0 1 0 0,0 0 0 0 0,0-1-1 0 0,0 1 1 0 0,0 0 0 0 0,0-1 0 0 0,-1 0-1 0 0,1 1 1 0 0,-1-1 0 0 0,0 0-1 0 0,-3 3 1 0 0,-8 5 20 0 0,0 0-1 0 0,0-1 1 0 0,-1-1 0 0 0,-18 9-1 0 0,-33 15 21 0 0,-95 33 1 0 0,-76 10-164 0 0,228-73 105 0 0,-2 0-50 0 0,-38 11 74 0 0,44-13-137 0 0,-1 0 1 0 0,1 0 0 0 0,-1-1 0 0 0,1 0-1 0 0,-1 0 1 0 0,-8-1 0 0 0,13 1 76 0 0,1 0 0 0 0,0 0 1 0 0,-1 0-1 0 0,1-1 0 0 0,-1 1 1 0 0,1 0-1 0 0,0 0 0 0 0,-1 0 1 0 0,1-1-1 0 0,0 1 0 0 0,-1 0 1 0 0,1-1-1 0 0,0 1 0 0 0,0 0 1 0 0,-1-1-1 0 0,1 1 0 0 0,0 0 1 0 0,0-1-1 0 0,-1 1 0 0 0,1 0 1 0 0,0-1-1 0 0,0 1 0 0 0,0-1 1 0 0,0 1-1 0 0,0-1 1 0 0,0 1-1 0 0,0 0 0 0 0,0-1 1 0 0,0 1-1 0 0,0-1 0 0 0,0 1 1 0 0,0-1-1 0 0,0 1 0 0 0,0 0 1 0 0,0-1-1 0 0,0 1 0 0 0,0-1 1 0 0,0 1-1 0 0,0 0 0 0 0,1-1 1 0 0,-1 1-1 0 0,0 0 0 0 0,0-1 1 0 0,1 1-1 0 0,-1-1 0 0 0,1 1 1 0 0,12-21-1388 0 0,-13 21 1352 0 0,19-23-1433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1375 0 0,'0'0'66'0'0,"-1"3"-8"0"0,-2 6 2252 0 0,0 1-1 0 0,0-1 0 0 0,-6 9 0 0 0,-17 26 3149 0 0,-40 37-1592 0 0,24-32-3125 0 0,33-39-726 0 0,0 0 0 0 0,0-1 1 0 0,-1 0-1 0 0,-1-1 1 0 0,-20 13-1 0 0,-63 29-24 0 0,16-11 12 0 0,65-31-15 0 0,-10 4 153 0 0,1 1 0 0 0,1 2 0 0 0,-34 29 0 0 0,51-41-103 0 0,1 1 0 0 0,-1 0 0 0 0,1 0 0 0 0,0 0 0 0 0,1 0 0 0 0,-1 0-1 0 0,1 1 1 0 0,0-1 0 0 0,0 1 0 0 0,0-1 0 0 0,0 1 0 0 0,-1 7 0 0 0,3-9-19 0 0,0 0-1 0 0,0 0 1 0 0,0 0 0 0 0,0 0-1 0 0,0 0 1 0 0,1 0 0 0 0,-1 0-1 0 0,1 0 1 0 0,0 0 0 0 0,0 0 0 0 0,0-1-1 0 0,0 1 1 0 0,0 0 0 0 0,0-1-1 0 0,1 1 1 0 0,-1-1 0 0 0,1 1-1 0 0,0-1 1 0 0,0 0 0 0 0,0 0-1 0 0,0 1 1 0 0,3 0 0 0 0,7 7 123 0 0,1-1 0 0 0,0 0 0 0 0,1-1 0 0 0,0-1 1 0 0,0 0-1 0 0,17 5 0 0 0,92 23 140 0 0,-99-30-260 0 0,-1-2-1 0 0,1-1 1 0 0,0 0-1 0 0,-1-2 1 0 0,1-1-1 0 0,0-1 1 0 0,30-6-1 0 0,-13 0 16 0 0,0-3 0 0 0,-1-1 0 0 0,49-23 0 0 0,-64 24-183 0 0,-1-1 1 0 0,-1-1-1 0 0,0-1 0 0 0,-1-1 0 0 0,0-1 0 0 0,-1-1 1 0 0,-1-1-1 0 0,20-24 0 0 0,-35 37 76 0 0,0-1 0 0 0,-1-1 0 0 0,0 1 0 0 0,0 0 0 0 0,0-1 0 0 0,-1 0 0 0 0,0 0 0 0 0,2-10 0 0 0,-4 15 40 0 0,0 0-1 0 0,-1 0 0 0 0,0 0 1 0 0,1 0-1 0 0,-1 0 0 0 0,0 0 0 0 0,0 0 1 0 0,0 0-1 0 0,0 0 0 0 0,-1 0 1 0 0,1 0-1 0 0,0 0 0 0 0,-1 0 1 0 0,1 0-1 0 0,-1 0 0 0 0,0 0 1 0 0,0 0-1 0 0,0 0 0 0 0,0 0 1 0 0,0 1-1 0 0,0-1 0 0 0,0 0 0 0 0,-1 1 1 0 0,1-1-1 0 0,-1 1 0 0 0,1-1 1 0 0,-1 1-1 0 0,1 0 0 0 0,-1-1 1 0 0,0 1-1 0 0,1 0 0 0 0,-1 0 1 0 0,0 0-1 0 0,-2 0 0 0 0,-5-2-5 0 0,0 0 1 0 0,-1 1-1 0 0,1 0 0 0 0,-1 1 1 0 0,1 0-1 0 0,-1 0 0 0 0,1 1 1 0 0,-1 0-1 0 0,1 1 0 0 0,-1 0 1 0 0,1 0-1 0 0,0 1 0 0 0,-1 0 0 0 0,-13 6 1 0 0,-1 2 207 0 0,0 0 0 0 0,1 2 0 0 0,1 0 0 0 0,-26 19 1 0 0,38-24-110 0 0,0 0 1 0 0,0 1 0 0 0,1 0-1 0 0,1 1 1 0 0,-1 0 0 0 0,1 1-1 0 0,0-1 1 0 0,-7 15 0 0 0,12-20-51 0 0,1-1 1 0 0,1 1 0 0 0,-1 0 0 0 0,0 0 0 0 0,1 0 0 0 0,0 0 0 0 0,0 0 0 0 0,0 0 0 0 0,0 0 0 0 0,1 0 0 0 0,0 1 0 0 0,0-1-1 0 0,0 0 1 0 0,0 0 0 0 0,0 0 0 0 0,1 1 0 0 0,0-1 0 0 0,0 0 0 0 0,0 0 0 0 0,0 0 0 0 0,1 0 0 0 0,0-1 0 0 0,0 1 0 0 0,0 0-1 0 0,0-1 1 0 0,0 1 0 0 0,6 6 0 0 0,-5-7-21 0 0,0 0 0 0 0,0 0 0 0 0,1 0 0 0 0,-1 0-1 0 0,1-1 1 0 0,0 1 0 0 0,7 2 0 0 0,16 6-6093 0 0,-9-4-815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73 6911 0 0,'-60'14'984'0'0,"33"-8"2114"0"0,-29 9 0 0 0,48-12-2562 0 0,0 0 1 0 0,1 0-1 0 0,0 1 0 0 0,0 0 0 0 0,0 0 0 0 0,0 0 0 0 0,1 1 0 0 0,-9 8 1 0 0,14-12-470 0 0,0 0 0 0 0,0 0 0 0 0,0 0 0 0 0,0 0 1 0 0,0 0-1 0 0,0 0 0 0 0,1 0 0 0 0,-1 1 0 0 0,0-1 0 0 0,1 0 1 0 0,-1 1-1 0 0,0-1 0 0 0,1 1 0 0 0,0-1 0 0 0,-1 0 1 0 0,1 1-1 0 0,0-1 0 0 0,0 1 0 0 0,0-1 0 0 0,0 1 1 0 0,0-1-1 0 0,0 1 0 0 0,0-1 0 0 0,1 3 0 0 0,-1-3-28 0 0,1 1 0 0 0,0-1 0 0 0,0 1 0 0 0,0-1-1 0 0,0 1 1 0 0,1-1 0 0 0,-1 0 0 0 0,0 1 0 0 0,0-1-1 0 0,1 0 1 0 0,-1 0 0 0 0,1 0 0 0 0,-1 0 0 0 0,1 0-1 0 0,-1 0 1 0 0,1 0 0 0 0,0-1 0 0 0,-1 1 0 0 0,1-1-1 0 0,2 1 1 0 0,8 2 75 0 0,1-1-1 0 0,-1 0 1 0 0,0-1-1 0 0,1-1 1 0 0,-1 0-1 0 0,1-1 1 0 0,17-2-1 0 0,89-25 393 0 0,-99 22-424 0 0,193-56 326 0 0,168-41 131 0 0,-366 100-527 0 0,42-7 29 0 0,-53 10-39 0 0,1 0 0 0 0,0 0 0 0 0,0 0 0 0 0,0 0 0 0 0,0 1 0 0 0,0-1 0 0 0,-1 1 0 0 0,1 0 0 0 0,5 3 0 0 0,-9-4-2 0 0,0 1 0 0 0,1 0 0 0 0,-1-1 1 0 0,0 1-1 0 0,0 0 0 0 0,0 0 0 0 0,0 0 0 0 0,0 0 0 0 0,0 0 0 0 0,0 0 0 0 0,0 0 0 0 0,0 0 0 0 0,-1 0 0 0 0,1 1 0 0 0,0-1 1 0 0,-1 0-1 0 0,1 0 0 0 0,-1 1 0 0 0,1-1 0 0 0,-1 0 0 0 0,0 1 0 0 0,1-1 0 0 0,-1 1 0 0 0,0-1 0 0 0,0 0 0 0 0,0 1 1 0 0,0-1-1 0 0,0 1 0 0 0,0-1 0 0 0,-1 0 0 0 0,1 1 0 0 0,-1 2 0 0 0,-1 3-3 0 0,-1 0 0 0 0,0 0 0 0 0,0 0 0 0 0,-7 12 0 0 0,-1-1-5 0 0,-1 0-1 0 0,-1-1 0 0 0,0 0 1 0 0,-2-1-1 0 0,0 0 1 0 0,-33 26-1 0 0,14-15 22 0 0,0 1 0 0 0,2 2 0 0 0,1 2-1 0 0,-51 67 1 0 0,-91 152 104 0 0,128-186-1991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14943 0 0,'0'0'1683'0'0,"0"1"-1219"0"0,-2 4-207 0 0,0 0 0 0 0,-1-1 0 0 0,1 1 0 0 0,-1-1 0 0 0,0 0 0 0 0,0 1 0 0 0,0-1 0 0 0,-1-1 0 0 0,1 1 0 0 0,-7 5 0 0 0,-15 17 841 0 0,20-19-1051 0 0,0 1 1 0 0,0-1-1 0 0,1 1 0 0 0,0 0 0 0 0,0 0 1 0 0,1 0-1 0 0,0 1 0 0 0,-3 16 1 0 0,6-24-295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61 190 14079 0 0,'-8'-1'155'0'0,"5"0"-58"0"0,0 1 0 0 0,0-1 0 0 0,-1 1 0 0 0,1 0 0 0 0,0 0 1 0 0,-1 0-1 0 0,1 0 0 0 0,0 1 0 0 0,0-1 0 0 0,0 1 0 0 0,-1 0 0 0 0,1 0 0 0 0,0 0 0 0 0,-5 3 3693 0 0,11-4-3286 0 0,10 0-206 0 0,1 0 0 0 0,0-1 1 0 0,-1-1-1 0 0,1 0 0 0 0,-1-1 0 0 0,17-6 0 0 0,2 1-122 0 0,462-120 833 0 0,-382 98-868 0 0,-54 19-74 0 0,-58 11-67 0 0,0 0 0 0 0,0-1 0 0 0,1 1 0 0 0,-1 0 0 0 0,0 0 0 0 0,0 0 0 0 0,1 0 0 0 0,-1 0 0 0 0,0 0 0 0 0,1 0 0 0 0,-1 0 0 0 0,0 0 0 0 0,0 0 0 0 0,1 0 0 0 0,-1 0 0 0 0,0 0 0 0 0,1 0 0 0 0,-1 0 0 0 0,0 0 0 0 0,1 0 0 0 0,-1 0 0 0 0,0 0 0 0 0,0 0 0 0 0,1 0 0 0 0,-1 1 0 0 0,0-1 0 0 0,0 0 0 0 0,1 0 0 0 0,-1 0 0 0 0,0 1 0 0 0,0-1 0 0 0,0 0 0 0 0,1 0 0 0 0,-1 0 0 0 0,0 1 0 0 0,0-1 0 0 0,0 0 0 0 0,1 1 0 0 0,-4 5 0 0 0,3-6 0 0 0,-6 13 0 0 0,-1-1 0 0 0,0 0 0 0 0,0-1 0 0 0,-1 0 0 0 0,-11 12 0 0 0,-53 49-1 0 0,26-27-9 0 0,-23 26-16 0 0,-94 126-1 0 0,125-144 73 0 0,-105 161 345 0 0,137-205-380 0 0,4-5 5 0 0,0-1 0 0 0,0 0 1 0 0,0 1-1 0 0,1 0 0 0 0,-1-1 1 0 0,1 1-1 0 0,0 0 0 0 0,-1 7 1 0 0,1-10-280 0 0,3-1-832 0 0,7-5-334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76 6911 0 0,'2'-1'528'0'0,"1"0"-1895"0"0,10-3 12311 0 0,-17 4-9393 0 0,1 1-1521 0 0,1-1 0 0 0,0 1 0 0 0,-1-1 0 0 0,1 0 0 0 0,-1 0 0 0 0,1 0 0 0 0,-1 0 0 0 0,1-1 0 0 0,-1 1 0 0 0,1-1 1 0 0,-1 1-1 0 0,1-1 0 0 0,0 0 0 0 0,-1 0 0 0 0,1 0 0 0 0,0 0 0 0 0,-3-2 0 0 0,0-1 95 0 0,0 0 0 0 0,1-1 0 0 0,-1 1 0 0 0,-7-11 0 0 0,-1-1-35 0 0,11 14-93 0 0,1 1 0 0 0,-1 0 0 0 0,0-1 0 0 0,1 1 0 0 0,-1 0 0 0 0,0 0 0 0 0,0 0 0 0 0,0 1 0 0 0,0-1 0 0 0,0 0 0 0 0,0 1 0 0 0,0-1 0 0 0,0 1 0 0 0,0 0 0 0 0,0 0 0 0 0,0-1 0 0 0,0 1-1 0 0,0 1 1 0 0,0-1 0 0 0,0 0 0 0 0,0 0 0 0 0,0 1 0 0 0,0-1 0 0 0,0 1 0 0 0,0 0 0 0 0,-3 1 0 0 0,-5 2-22 0 0,0 1 1 0 0,0 0-1 0 0,-13 10 0 0 0,23-15 25 0 0,-51 35-1 0 0,-88 79 1 0 0,112-88 313 0 0,2 1 0 0 0,1 0 1 0 0,1 2-1 0 0,-30 49 0 0 0,52-75-284 0 0,-14 25 233 0 0,15-26-237 0 0,-1-1-1 0 0,0 1 1 0 0,1-1-1 0 0,0 1 1 0 0,-1 0-1 0 0,1-1 1 0 0,0 1-1 0 0,0 0 1 0 0,0-1-1 0 0,0 1 1 0 0,0 0-1 0 0,0-1 1 0 0,1 1-1 0 0,0 3 1 0 0,-1-5 2 0 0,1 0 1 0 0,0 0-1 0 0,0 1 1 0 0,0-1-1 0 0,0 0 1 0 0,-1 0-1 0 0,1 0 0 0 0,0 0 1 0 0,0 0-1 0 0,0 0 1 0 0,0 0-1 0 0,-1 0 1 0 0,1-1-1 0 0,0 1 1 0 0,0 0-1 0 0,0-1 1 0 0,1 1 30 0 0,9-3 39 0 0,1-1 0 0 0,0 0 0 0 0,-1 0 0 0 0,0-1 0 0 0,12-8 0 0 0,52-36 707 0 0,-20 12-526 0 0,-46 31-277 0 0,70-38-17 0 0,-77 43-54 0 0,-2 7-12 0 0,-1 1 74 0 0,0-1 0 0 0,-1 0 1 0 0,0 1-1 0 0,0-1 1 0 0,0 0-1 0 0,-5 10 1 0 0,3-8 3 0 0,0 1 0 0 0,-3 12 0 0 0,7-19-21 0 0,-1-1-1 0 0,1 0 0 0 0,0 0 1 0 0,-1 1-1 0 0,1-1 0 0 0,0 0 1 0 0,0 1-1 0 0,0-1 1 0 0,0 0-1 0 0,0 1 0 0 0,0-1 1 0 0,0 0-1 0 0,1 1 1 0 0,-1-1-1 0 0,0 0 0 0 0,1 1 1 0 0,-1-1-1 0 0,2 2 0 0 0,-2-3-142 0 0,1 1 0 0 0,0-1 0 0 0,0 1-1 0 0,-1-1 1 0 0,1 1 0 0 0,0-1-1 0 0,0 1 1 0 0,0-1 0 0 0,0 0-1 0 0,-1 1 1 0 0,1-1 0 0 0,0 0-1 0 0,0 0 1 0 0,0 0 0 0 0,1 0-1 0 0,-1 0-69 0 0,14 1-7192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52 191 9215 0 0,'0'0'707'0'0,"-1"1"-464"0"0,-4 2 268 0 0,0-1 1 0 0,-1-1-1 0 0,1 1 1 0 0,0-1-1 0 0,-9 2 1 0 0,5-1 5193 0 0,9-4-5575 0 0,-1 1-1 0 0,1 0 1 0 0,0-1-1 0 0,0 1 1 0 0,0-1-1 0 0,0 1 1 0 0,0 0 0 0 0,0-1-1 0 0,0 1 1 0 0,0-1-1 0 0,1 1 1 0 0,0-2-1 0 0,1-2-13 0 0,0-1 1 0 0,1 1-1 0 0,0 0 0 0 0,0 0 0 0 0,0 0 0 0 0,1 0 0 0 0,-1 1 1 0 0,6-5-1 0 0,38-32-26 0 0,-32 29-66 0 0,-1 0-24 0 0,1 2-1 0 0,0 0 0 0 0,0 0 1 0 0,27-11-1 0 0,-33 17 5 0 0,0 1 0 0 0,1 0-1 0 0,-1 0 1 0 0,1 0-1 0 0,0 2 1 0 0,0-1 0 0 0,-1 1-1 0 0,1 0 1 0 0,18 2 0 0 0,-26-1 24 0 0,0 0 0 0 0,0 1 1 0 0,-1-1-1 0 0,1 0 0 0 0,0 1 1 0 0,0-1-1 0 0,-1 1 1 0 0,1 0-1 0 0,0 0 0 0 0,-1-1 1 0 0,1 1-1 0 0,-1 0 1 0 0,1 0-1 0 0,-1 1 0 0 0,0-1 1 0 0,1 0-1 0 0,-1 0 1 0 0,0 1-1 0 0,0-1 0 0 0,2 3 1 0 0,-2-1 19 0 0,0 0 0 0 0,0 0-1 0 0,0 0 1 0 0,0 0 0 0 0,0-1 0 0 0,-1 1 0 0 0,1 0 0 0 0,-1 0-1 0 0,0 1 1 0 0,0-1 0 0 0,-1 4 0 0 0,-1 7 104 0 0,-1 0 1 0 0,-1 0-1 0 0,0-1 1 0 0,-6 15-1 0 0,9-28-150 0 0,-9 24 165 0 0,5-11-64 0 0,-1 0 0 0 0,-4 21 0 0 0,10-34-120 0 0,1 1-1 0 0,-1-1 1 0 0,1 0-1 0 0,-1 1 1 0 0,1-1 0 0 0,0 0-1 0 0,-1 1 1 0 0,1-1-1 0 0,-1 0 1 0 0,1 0 0 0 0,0 0-1 0 0,-1 1 1 0 0,1-1-1 0 0,0 0 1 0 0,1 0-1 0 0,1 0-335 0 0,0 0-1 0 0,0-1 0 0 0,0 1 1 0 0,0-1-1 0 0,0 1 1 0 0,0-1-1 0 0,4-2 0 0 0,11-5-1334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8 310 4143 0 0,'0'0'319'0'0,"-1"2"-210"0"0,-2 23 2060 0 0,-1 16 16769 0 0,13-59-18714 0 0,-6 9-204 0 0,-2 0 0 0 0,1-1 1 0 0,-2 1-1 0 0,1 0 0 0 0,-1-1 1 0 0,0 1-1 0 0,-3-18 0 0 0,1 18-21 0 0,1-1 0 0 0,0 1 0 0 0,1-1 0 0 0,0 1 0 0 0,1-1-1 0 0,0 1 1 0 0,3-16 0 0 0,1 13-64 0 0,0 0-1 0 0,0 0 1 0 0,1 0 0 0 0,0 1-1 0 0,1 0 1 0 0,1 0 0 0 0,8-11-1 0 0,-9 15 9 0 0,-1 0 1 0 0,1 0-1 0 0,1 1 0 0 0,-1 0 0 0 0,1 0 0 0 0,0 0 0 0 0,0 1 1 0 0,1 1-1 0 0,-1-1 0 0 0,12-3 0 0 0,-12 6 48 0 0,-1 1-1 0 0,0-1 1 0 0,1 1 0 0 0,-1 1-1 0 0,1-1 1 0 0,0 2-1 0 0,-1-1 1 0 0,1 1 0 0 0,-1 0-1 0 0,1 0 1 0 0,-1 1-1 0 0,0 0 1 0 0,0 0 0 0 0,0 1-1 0 0,12 5 1 0 0,1 3 80 0 0,-1 0 0 0 0,1 2 0 0 0,31 27-1 0 0,-46-37-47 0 0,-2 1-1 0 0,1 0 0 0 0,0-1 0 0 0,-1 1 0 0 0,0 1 0 0 0,0-1 0 0 0,0 0 0 0 0,0 1 0 0 0,-1-1 0 0 0,1 1 1 0 0,-1 0-1 0 0,1 5 0 0 0,-2-6-18 0 0,0-1 1 0 0,-1 0-1 0 0,1 1 0 0 0,-1-1 1 0 0,0 0-1 0 0,0 1 0 0 0,-1-1 1 0 0,1 0-1 0 0,-1 1 0 0 0,1-1 1 0 0,-1 0-1 0 0,0 0 1 0 0,0 1-1 0 0,-1-1 0 0 0,1 0 1 0 0,-1 0-1 0 0,1 0 0 0 0,-1-1 1 0 0,-4 6-1 0 0,-12 13-59 0 0,0-1 0 0 0,-2-1 0 0 0,0-1 0 0 0,-25 18 0 0 0,-95 56-1632 0 0,120-81 1280 0 0,6-1-43 0 0,8-6-392 0 0,0 0-1 0 0,0 0 0 0 0,-1-1 1 0 0,1 1-1 0 0,-14 3 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16 7831 0 0,'0'0'603'0'0,"0"0"-135"0"0,0 0 908 0 0,0 0 435 0 0,0 0 86 0 0,0 0-173 0 0,0 0-809 0 0,0 0-357 0 0,-3 3-70 0 0,-37 34 690 0 0,-15 8-1178 0 0,10-8 270 0 0,-12 15-270 0 0,35-30 82 0 0,5-7 40 0 0,1 2-1 0 0,0 0 1 0 0,1 0-1 0 0,1 1 1 0 0,-10 19-122 0 0,23-35 48 0 0,0 0 1 0 0,0 0-1 0 0,0 0 1 0 0,0 1 0 0 0,0-1-1 0 0,1 0 1 0 0,-1 0 0 0 0,1 1-1 0 0,0-1 1 0 0,0 0 0 0 0,-1 1-1 0 0,1-1 1 0 0,1 0-1 0 0,-1 1 1 0 0,0-1 0 0 0,1 1-49 0 0,-1-1 36 0 0,1 0 1 0 0,0 0-1 0 0,0-1 1 0 0,0 1-1 0 0,0 0 1 0 0,0-1-1 0 0,0 1 1 0 0,0-1-1 0 0,0 0 1 0 0,0 1-1 0 0,1-1 1 0 0,-1 0-1 0 0,1 0 1 0 0,-1 1-1 0 0,1-1 1 0 0,-1 0-1 0 0,1-1 1 0 0,0 1-1 0 0,-1 0 1 0 0,3 0-37 0 0,5 2 65 0 0,0 0 0 0 0,1-1 0 0 0,0 0 1 0 0,0-1-1 0 0,-1 0 0 0 0,1-1 0 0 0,0 1 1 0 0,0-2-1 0 0,0 0 0 0 0,0 0 1 0 0,-1-1-1 0 0,8-2-65 0 0,12-4 161 0 0,0-1 0 0 0,-1-2 0 0 0,13-7-161 0 0,-35 16 7 0 0,0-1 1 0 0,-1 0-1 0 0,1-1 0 0 0,-1 1 1 0 0,0-1-1 0 0,0 0 0 0 0,0 0 1 0 0,-1 0-1 0 0,1-1 0 0 0,-1 1 1 0 0,0-1-1 0 0,-1 0 0 0 0,4-5-7 0 0,-5 5-27 0 0,0 0 0 0 0,0 0-1 0 0,0 0 1 0 0,0 0 0 0 0,-1-1 0 0 0,0 1-1 0 0,0 0 1 0 0,0-1 0 0 0,-1 1-1 0 0,0-1 1 0 0,0 1 0 0 0,0-1 0 0 0,-1 1-1 0 0,0-1 1 0 0,0 1 0 0 0,0-1 27 0 0,-3-7-196 0 0,0 0 1 0 0,-1 0 0 0 0,0 0-1 0 0,-1 0 1 0 0,-1 1 0 0 0,-2-3 195 0 0,-8-10-900 0 0,0 1 1 0 0,-9-9 899 0 0,22 28-709 0 0,-1 0-1 0 0,1 1 0 0 0,-1 0 1 0 0,-4-3 709 0 0,-3-1-1626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6911 0 0,'-2'0'528'0'0,"-2"2"-377"0"0,0 1 0 0 0,1-1 0 0 0,-1 1 0 0 0,0-1 0 0 0,1 1 0 0 0,-1 0 0 0 0,1 0 0 0 0,0 1 0 0 0,-3 4 0 0 0,-27 40 4642 0 0,18-25-2445 0 0,-48 69 2203 0 0,-27 50-3029 0 0,-49 72-294 0 0,-13 23-1741 0 0,148-232 473 0 0,-17 39-430 0 0,19-41 394 0 0,1-1 0 0 0,0 1-1 0 0,0 0 1 0 0,1 0-1 0 0,-1 0 1 0 0,1 1 0 0 0,-1-1-1 0 0,1 0 1 0 0,0 0-1 0 0,0 0 1 0 0,0 0 0 0 0,1 5-1 0 0,0-7-10 0 0,-1 0 0 0 0,1 0 0 0 0,-1 0 0 0 0,1-1 0 0 0,-1 1-1 0 0,1 0 1 0 0,0 0 0 0 0,-1 0 0 0 0,1-1 0 0 0,0 1 0 0 0,0 0 0 0 0,-1-1 0 0 0,1 1-1 0 0,0-1 1 0 0,0 1 0 0 0,0-1 0 0 0,0 1 0 0 0,0-1 0 0 0,0 1 0 0 0,0-1-1 0 0,0 0 1 0 0,2 1 0 0 0,12 1-1621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74 6447 0 0,'-10'-3'122'0'0,"-1"1"0"0"0,0 0-1 0 0,1 1 1 0 0,-22-1 0 0 0,-44 8 2507 0 0,18-1 3349 0 0,9-4-2220 0 0,48-1-3214 0 0,2-1-96 0 0,321-52 1214 0 0,-280 48-1639 0 0,110-10 85 0 0,-112 14 180 0 0,71 4 1 0 0,-102-2-243 0 0,-1 0 1 0 0,0 1-1 0 0,0 0 0 0 0,0 0 0 0 0,0 1 1 0 0,0 0-1 0 0,8 5 0 0 0,-14-7-37 0 0,0 0-1 0 0,0 0 0 0 0,0 0 1 0 0,0 1-1 0 0,0-1 1 0 0,-1 0-1 0 0,1 1 1 0 0,0 0-1 0 0,-1-1 1 0 0,1 1-1 0 0,-1 0 0 0 0,0 0 1 0 0,0-1-1 0 0,1 1 1 0 0,-1 0-1 0 0,0 0 1 0 0,-1 1-1 0 0,1-1 0 0 0,0 0 1 0 0,-1 0-1 0 0,1 0 1 0 0,-1 0-1 0 0,0 1 1 0 0,1-1-1 0 0,-1 0 1 0 0,0 0-1 0 0,0 1 0 0 0,-1-1 1 0 0,1 0-1 0 0,0 0 1 0 0,-2 3-1 0 0,1-1-8 0 0,-1 0 0 0 0,1 0 0 0 0,-1-1 0 0 0,-1 1 0 0 0,1 0 0 0 0,0-1 0 0 0,-1 0 0 0 0,0 1 0 0 0,-3 2 0 0 0,-30 26 0 0 0,29-27 0 0 0,-40 33 12 0 0,-81 63 40 0 0,89-74-45 0 0,-157 118 149 0 0,163-117-124 0 0,2 1-1 0 0,0 1 0 0 0,-43 56 0 0 0,69-78-79 0 0,-1 1-1 0 0,1 0 1 0 0,-5 14 0 0 0,9-21-450 0 0,11 6-6873 0 0,2-4 601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38 9215 0 0,'30'-27'951'0'0,"-17"16"8872"0"0,-13 13-9271 0 0,0 5-435 0 0,-1-1 0 0 0,0 0 0 0 0,-1 1 0 0 0,1-1 0 0 0,-1 0 1 0 0,0 0-1 0 0,0 0 0 0 0,-1 0 0 0 0,0 0 0 0 0,-7 10 1 0 0,-5 5 46 0 0,-24 27 1 0 0,23-30-58 0 0,-138 142 286 0 0,97-103-306 0 0,-75 68-74 0 0,114-109-13 0 0,18-16 0 0 0,0 0 0 0 0,0 0 0 0 0,0 0 0 0 0,-1 0 0 0 0,1 0 0 0 0,0 0 0 0 0,0 1 0 0 0,0-1 0 0 0,0 0 0 0 0,0 0 0 0 0,-1 0 0 0 0,1 1 0 0 0,0-1 0 0 0,0 0 0 0 0,0 0 0 0 0,0 0 0 0 0,0 0 0 0 0,0 1 0 0 0,0-1 0 0 0,0 0 0 0 0,0 0 0 0 0,0 1 0 0 0,0-1 0 0 0,0 0 0 0 0,0 0 0 0 0,0 0 0 0 0,0 1 0 0 0,0-1 0 0 0,0 0 0 0 0,0 0 0 0 0,0 0 0 0 0,0 1 0 0 0,0-1 0 0 0,0 0 0 0 0,1 0 0 0 0,-1 0 0 0 0,0 1 0 0 0,0-1 0 0 0,0 0 0 0 0,0 0 0 0 0,0 0 0 0 0,0 0 0 0 0,1 0 0 0 0,-1 1 0 0 0,0-1 0 0 0,0 0 0 0 0,0 0 0 0 0,0 0 0 0 0,1 0 0 0 0,-1 0 0 0 0,0 0 0 0 0,0 0 0 0 0,0 0 0 0 0,1 0 0 0 0,-1 0 0 0 0,0 1 0 0 0,0-1 0 0 0,1 0 0 0 0,-1 0 0 0 0,0 0 0 0 0,0 0 0 0 0,1-1 0 0 0,13 3 0 0 0,-14-2 0 0 0,36 0 16 0 0,-1-1 1 0 0,49-9-1 0 0,-30 3 19 0 0,263-18 500 0 0,-286 20-1553 0 0,-12-2-2492 0 0,-10 3-3461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1 919 0 0,'-1'2'8248'0'0,"-21"30"1052"0"0,-8 23-7359 0 0,7-12-1275 0 0,-71 146 1167 0 0,33-63-1157 0 0,58-121-658 0 0,-182 393 260 0 0,183-392-459 0 0,-15 44-221 0 0,16-47 143 0 0,1 0 1 0 0,-1 1 0 0 0,1-1 0 0 0,-1 0 0 0 0,1 0 0 0 0,0 0 0 0 0,0 1 0 0 0,0-1-1 0 0,1 0 1 0 0,-1 0 0 0 0,1 1 0 0 0,0-1 0 0 0,1 3 0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 19119 0 0,'0'0'1735'0'0,"-1"1"-1431"0"0,-58 38-44 0 0,-98 88 0 0 0,95-74-187 0 0,-120 107-73 0 0,163-142 0 0 0,0 1 0 0 0,-20 27 0 0 0,34-40 0 0 0,0 1 0 0 0,0 0 0 0 0,1 1 0 0 0,0-1 0 0 0,0 1 0 0 0,1-1 0 0 0,0 1 0 0 0,0 0 0 0 0,1 1 0 0 0,0-1 0 0 0,-1 11 0 0 0,3-17 8 0 0,0 1 1 0 0,0-1-1 0 0,0 1 0 0 0,0 0 1 0 0,0-1-1 0 0,1 1 0 0 0,-1 0 0 0 0,1-1 1 0 0,0 1-1 0 0,0-1 0 0 0,0 1 0 0 0,0-1 1 0 0,0 0-1 0 0,0 1 0 0 0,1-1 1 0 0,-1 0-1 0 0,1 0 0 0 0,3 4 0 0 0,-2-4 23 0 0,0 0-1 0 0,0 1 0 0 0,0-1 0 0 0,1 0 0 0 0,-1-1 0 0 0,1 1 1 0 0,-1-1-1 0 0,1 0 0 0 0,0 1 0 0 0,0-1 0 0 0,5 0 0 0 0,4 0 68 0 0,-1 0 0 0 0,1-1-1 0 0,-1-1 1 0 0,1 0 0 0 0,-1 0-1 0 0,24-7 1 0 0,-17 2 39 0 0,0-1 0 0 0,-1 0 0 0 0,1-2 0 0 0,-2 0 0 0 0,1-1 0 0 0,-1 0 0 0 0,-1-2-1 0 0,21-17 1 0 0,-18 11 16 0 0,-1 0 0 0 0,-1-1-1 0 0,-1-1 1 0 0,-1-1 0 0 0,0 0-1 0 0,12-25 1 0 0,-20 33-159 0 0,60-122-490 0 0,-60 118 412 0 0,-1-1 1 0 0,0 1-1 0 0,-1-1 0 0 0,-1 0 0 0 0,-1-1 0 0 0,1-18 0 0 0,-4 34 18 0 0,0-1 1 0 0,0 1-1 0 0,0 0 0 0 0,-1 0 1 0 0,1-1-1 0 0,-1 1 1 0 0,0 0-1 0 0,0 0 0 0 0,0 0 1 0 0,0 0-1 0 0,0 0 1 0 0,-1 0-1 0 0,0 0 0 0 0,1 0 1 0 0,-5-4-1 0 0,5 5-3 0 0,-1 0 0 0 0,-1 0 0 0 0,1 1 1 0 0,0-1-1 0 0,0 1 0 0 0,-1-1 0 0 0,1 1 0 0 0,0 0 0 0 0,-1 0 0 0 0,0 0 0 0 0,1 0 0 0 0,-1 0 1 0 0,1 0-1 0 0,-1 1 0 0 0,0-1 0 0 0,0 1 0 0 0,1 0 0 0 0,-6 0 0 0 0,4 0-185 0 0,0 0 1 0 0,0 1-1 0 0,0-1 0 0 0,1 1 1 0 0,-1 0-1 0 0,0 0 0 0 0,1 0 0 0 0,-1 0 1 0 0,1 1-1 0 0,-1-1 0 0 0,1 1 0 0 0,-1 0 1 0 0,1 0-1 0 0,0 0 0 0 0,0 1 0 0 0,0-1 1 0 0,0 1-1 0 0,1 0 0 0 0,-5 5 1 0 0,1 2-5921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20215 0 0,'1'-5'121'0'0,"-1"1"186"0"0,1 1 1 0 0,-1 0-1 0 0,1 0 0 0 0,0 0 1 0 0,1 0-1 0 0,2-6 0 0 0,-4 9-276 0 0,0 0 0 0 0,1-1 0 0 0,-1 1 1 0 0,0 0-1 0 0,1-1 0 0 0,-1 1 0 0 0,0 0 0 0 0,1-1 0 0 0,-1 1 0 0 0,1 0 0 0 0,-1-1 0 0 0,0 1 1 0 0,1 0-1 0 0,-1 0 0 0 0,1 0 0 0 0,-1 0 0 0 0,1-1 0 0 0,-1 1 0 0 0,1 0 0 0 0,-1 0 0 0 0,1 0 1 0 0,-1 0-1 0 0,1 0 0 0 0,-1 0 0 0 0,1 0 0 0 0,-1 0 0 0 0,1 0 0 0 0,-1 0 0 0 0,1 1 0 0 0,-1-1 1 0 0,1 0-1 0 0,-1 0 0 0 0,0 0 0 0 0,1 1 0 0 0,0-1 0 0 0,13 10 969 0 0,-12-8-1191 0 0,0 1 0 0 0,0-1 0 0 0,0 1 0 0 0,0 0-1 0 0,-1-1 1 0 0,0 1 0 0 0,1 0 0 0 0,-1 0 0 0 0,0 0 0 0 0,0 0-1 0 0,-1 0 1 0 0,1 0 0 0 0,0 0 0 0 0,-1 0 0 0 0,0 1 0 0 0,0-1-1 0 0,0 0 1 0 0,0 0 0 0 0,-1 0 0 0 0,0 5 0 0 0,0-4-130 0 0,0 0 0 0 0,-1 0 0 0 0,1 0 0 0 0,-1 0-1 0 0,0 0 1 0 0,0-1 0 0 0,0 1 0 0 0,-1 0 0 0 0,1-1 0 0 0,-1 0 0 0 0,0 1 0 0 0,0-1 0 0 0,0 0 0 0 0,-4 3 0 0 0,-3 0-1297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2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1 10591 0 0,'0'0'14840'0'0,"-1"2"-14584"0"0,0 1-236 0 0,0 0 0 0 0,0 0 0 0 0,0 0 0 0 0,0 0-1 0 0,-1-1 1 0 0,1 1 0 0 0,-1 0 0 0 0,0-1 0 0 0,0 1 0 0 0,0-1 0 0 0,0 1-1 0 0,-1-1 1 0 0,1 0 0 0 0,0 0 0 0 0,-1 0 0 0 0,0 0 0 0 0,-3 2 0 0 0,-8 3-63 0 0,0 0 1 0 0,-19 7 0 0 0,27-12 31 0 0,-41 14-544 0 0,0-2 1 0 0,-1-2-1 0 0,-1-2 0 0 0,-86 6 1 0 0,76-13-435 0 0,1-2 1 0 0,-89-10 0 0 0,144 8 914 0 0,0 1 0 0 0,1 0 0 0 0,-1 0 0 0 0,0 0 0 0 0,0 0 1 0 0,0 0-1 0 0,0 1 0 0 0,0-1 0 0 0,0 1 0 0 0,1 0 1 0 0,-1 0-1 0 0,0 0 0 0 0,1 0 0 0 0,-1 0 0 0 0,1 1 0 0 0,-1-1 1 0 0,1 1-1 0 0,-1 0 0 0 0,1 0 0 0 0,0-1 0 0 0,-3 5 1 0 0,1-2 202 0 0,1 1 0 0 0,-1 0 0 0 0,1 0 0 0 0,0 1 1 0 0,-4 10-1 0 0,-2 3 280 0 0,-7 14 348 0 0,-3-1 1 0 0,0 0-1 0 0,-45 53 1 0 0,20-36 338 0 0,43-48-577 0 0,28 8-647 0 0,-14-8-148 0 0,0-1 1 0 0,0 0 0 0 0,0 0-1 0 0,-1-1 1 0 0,20-5-1 0 0,5 1-415 0 0,265-18-2178 0 0,-277 23 3132 0 0,0 1 0 0 0,-1 1 1 0 0,1 1-1 0 0,34 8 1 0 0,-46-7-67 0 0,1 0 1 0 0,-1 1 0 0 0,0 0 0 0 0,0 1-1 0 0,0 1 1 0 0,-1 0 0 0 0,0 0 0 0 0,0 1-1 0 0,12 12 1 0 0,-21-18-100 0 0,1 1 0 0 0,-1 0 1 0 0,-1 0-1 0 0,1 0 0 0 0,0 1 0 0 0,-1-1 0 0 0,0 1 0 0 0,1-1 0 0 0,-1 1 0 0 0,-1 0 1 0 0,1 0-1 0 0,-1 0 0 0 0,1 0 0 0 0,-1 0 0 0 0,0 0 0 0 0,-1 0 0 0 0,1 0 1 0 0,-1 1-1 0 0,1-1 0 0 0,-1 0 0 0 0,-1 0 0 0 0,1 1 0 0 0,0-1 0 0 0,-1 0 0 0 0,0 0 1 0 0,0 0-1 0 0,0 0 0 0 0,-1 0 0 0 0,-3 6 0 0 0,-4 10 113 0 0,-1-2 0 0 0,-2 0-1 0 0,-21 28 1 0 0,-48 46 578 0 0,70-81-662 0 0,-1-1 0 0 0,1 0 0 0 0,-2 0 0 0 0,0-1 0 0 0,0-1-1 0 0,0 0 1 0 0,-17 7 0 0 0,19-11-60 0 0,0 0-1 0 0,-1 0 1 0 0,1-1-1 0 0,-1 0 1 0 0,1-1-1 0 0,-1 0 1 0 0,0-1-1 0 0,0 0 1 0 0,-23-2-1 0 0,12-2-33 0 0,0-1 1 0 0,0 0-1 0 0,1-2 0 0 0,0-1 1 0 0,-35-14-1 0 0,55 20-161 0 0,-20-12-9430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73 9703 0 0,'0'0'5440'0'0,"1"2"-5336"0"0,1 6-46 0 0,0 0-1 0 0,-1 0 1 0 0,1 1-1 0 0,-2-1 0 0 0,1 0 1 0 0,-1 1-1 0 0,-1-1 1 0 0,0 9-1 0 0,-15 70 490 0 0,4-39-307 0 0,-5 23 128 0 0,-8 75 0 0 0,24-137-330 0 0,-1 44 124 0 0,2-50-102 0 0,3 4-36 0 0,-3-5 356 0 0,3-3-343 0 0,0 0 0 0 0,-1 0 0 0 0,1-1 0 0 0,0 1 0 0 0,-1-1 0 0 0,1 1-1 0 0,-1-1 1 0 0,0 0 0 0 0,0 0 0 0 0,0 0 0 0 0,3-4 0 0 0,63-80 944 0 0,-19 19-490 0 0,-9 22-197 0 0,67-59 0 0 0,54-29 208 0 0,-87 73-259 0 0,-52 42-154 0 0,-7 4-282 0 0,30-18 1 0 0,-44 31-34 0 0,0 3-1037 0 0,1 4 255 0 0,-1 0 0 0 0,0 0 0 0 0,0 0 0 0 0,0 11 0 0 0,-1-5-615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284 121 4143 0 0,'-2'2'191'0'0,"-17"12"71"0"0,-14 12 911 0 0,15-3 9829 0 0,18-21-10147 0 0,0-1-815 0 0,0-1-1 0 0,0 0 0 0 0,0 0 1 0 0,0 1-1 0 0,0-1 0 0 0,0 0 1 0 0,0 1-1 0 0,0-1 0 0 0,0 0 1 0 0,0 0-1 0 0,0 1 0 0 0,0-1 1 0 0,0 0-1 0 0,0 1 0 0 0,0-1 1 0 0,0 0-1 0 0,0 0 0 0 0,0 1 1 0 0,0-1-1 0 0,0 0 0 0 0,1 0 1 0 0,-1 1-1 0 0,0-1 1 0 0,0 0-1 0 0,0 0 0 0 0,1 1 1 0 0,2 0 28 0 0,1 1 0 0 0,0-1 1 0 0,-1 0-1 0 0,1 0 1 0 0,0 0-1 0 0,0-1 1 0 0,0 0-1 0 0,0 1 1 0 0,-1-1-1 0 0,1 0 1 0 0,0-1-1 0 0,0 1 1 0 0,4-2-1 0 0,7-1 71 0 0,29-12 1 0 0,-18 5-64 0 0,36-13-17 0 0,69-36-1 0 0,-124 55-67 0 0,0 0-1 0 0,-1 0 1 0 0,0 0-1 0 0,0 0 1 0 0,8-8 0 0 0,-13 11-11 0 0,0 0 0 0 0,0-1 0 0 0,0 1 0 0 0,0 0 1 0 0,0-1-1 0 0,0 1 0 0 0,0-1 0 0 0,0 1 1 0 0,-1-1-1 0 0,1 1 0 0 0,-1-1 0 0 0,1 0 0 0 0,0-1 1 0 0,-1 2-6 0 0,0 0 0 0 0,-1-1 0 0 0,1 1 0 0 0,0 0 0 0 0,0 0 0 0 0,0 0 0 0 0,-1 0 0 0 0,1 0 0 0 0,-1 0 0 0 0,1 0 0 0 0,-1 0 0 0 0,1 0 0 0 0,-1 0 0 0 0,0 0 0 0 0,1 0 0 0 0,-1 0 0 0 0,0 0 0 0 0,0 0 0 0 0,1 1 0 0 0,-1-1 0 0 0,-2-1 1 0 0,0 0-37 0 0,0 0 0 0 0,0 1 0 0 0,0-1 0 0 0,0 1 0 0 0,-1 0 1 0 0,1 0-1 0 0,-1 0 0 0 0,1 0 0 0 0,-1 0 0 0 0,1 1 0 0 0,-1 0 1 0 0,1 0-1 0 0,-1 0 0 0 0,-4 0 0 0 0,-4 2-66 0 0,-1-1 0 0 0,-20 7 0 0 0,16-2 190 0 0,-1 0 0 0 0,1 1 1 0 0,1 1-1 0 0,0 1 0 0 0,0 0 0 0 0,-26 20 0 0 0,-77 78 563 0 0,70-59-518 0 0,19-21-85 0 0,2 1 0 0 0,2 1-1 0 0,-40 56 1 0 0,63-81-16 0 0,0 1 0 0 0,1-1-1 0 0,0 1 1 0 0,0-1 0 0 0,0 1 0 0 0,0 0 0 0 0,1 0 0 0 0,0 0 0 0 0,-1 8-1 0 0,2-11-1 0 0,0 0 0 0 0,0 0 0 0 0,0 0 0 0 0,0-1 0 0 0,1 1 0 0 0,-1 0 0 0 0,1 0 0 0 0,-1 0-1 0 0,1 0 1 0 0,0-1 0 0 0,0 1 0 0 0,0 0 0 0 0,0-1 0 0 0,0 1 0 0 0,0 0 0 0 0,0-1 0 0 0,0 1 0 0 0,1-1-1 0 0,-1 0 1 0 0,1 0 0 0 0,-1 1 0 0 0,1-1 0 0 0,-1 0 0 0 0,1 0 0 0 0,0 0 0 0 0,-1 0 0 0 0,1-1 0 0 0,2 2 0 0 0,8 2 92 0 0,1 0 0 0 0,0-1 0 0 0,0 0 0 0 0,0-1 0 0 0,0 0 0 0 0,13-1 0 0 0,81-4 532 0 0,-106 3-623 0 0,28-2 60 0 0,23 0-407 0 0,-1-3 0 0 0,85-18 0 0 0,-100 10-5874 0 0,-21 5 363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53 14223 0 0,'4'-8'185'0'0,"-3"4"-1"0"0,0 0-1 0 0,1 1 0 0 0,-1-1 1 0 0,-1 0-1 0 0,1 1 1 0 0,0-1-1 0 0,-1 0 0 0 0,0 0 1 0 0,0-5-1 0 0,0 8 878 0 0,-2 2-581 0 0,-9 9-411 0 0,1 0 0 0 0,0 0 0 0 0,1 1 1 0 0,0 0-1 0 0,1 0 0 0 0,0 1 0 0 0,-6 14 0 0 0,-4 3 42 0 0,-37 57 113 0 0,-159 269 208 0 0,138-203-534 0 0,-38 70-497 0 0,92-184 522 0 0,-2-1 0 0 0,-2 0 0 0 0,-1-2 0 0 0,-1-1 0 0 0,-2-2 0 0 0,-56 48 0 0 0,84-79-27 0 0,3-12-12 0 0,2 4 110 0 0,0 1 0 0 0,0-1-1 0 0,0 1 1 0 0,0 0 0 0 0,1 0 0 0 0,0 0-1 0 0,1 0 1 0 0,5-5 0 0 0,3-5 2 0 0,25-33-23 0 0,79-75-1 0 0,-87 96 206 0 0,2 2 0 0 0,1 1 0 0 0,58-34 1 0 0,-84 55-61 0 0,-1 1 0 0 0,1 0 1 0 0,-1 0-1 0 0,1 1 1 0 0,0-1-1 0 0,0 2 0 0 0,12-3 1 0 0,-17 4-90 0 0,-1 0 0 0 0,1 0 0 0 0,0 0 0 0 0,-1 0 0 0 0,1 0 0 0 0,0 0 0 0 0,-1 1 0 0 0,1-1 0 0 0,0 1 0 0 0,-1-1 0 0 0,1 1 0 0 0,-1-1-1 0 0,1 1 1 0 0,-1 0 0 0 0,1 0 0 0 0,-1 0 0 0 0,1 0 0 0 0,-1 0 0 0 0,0 0 0 0 0,0 0 0 0 0,0 0 0 0 0,1 1 0 0 0,-1-1 0 0 0,0 0 0 0 0,0 1 0 0 0,-1-1 0 0 0,1 1 0 0 0,0-1 0 0 0,0 1 0 0 0,-1-1 0 0 0,1 1 0 0 0,-1-1 0 0 0,1 1 0 0 0,-1 0 0 0 0,0-1 0 0 0,0 1 0 0 0,1 0 0 0 0,-1 1 0 0 0,0 8 47 0 0,0 0 0 0 0,0-1 0 0 0,-1 1 0 0 0,-1 0 0 0 0,0-1 0 0 0,-5 17 0 0 0,0-3-7 0 0,-19 38-1 0 0,-45 74 71 0 0,44-87-254 0 0,18-30-3346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1021 3223 0 0,'1'3'240'0'0,"1"22"2631"0"0,-4-9-552 0 0,1-14-1541 0 0,1-1-744 0 0,0-1-1 0 0,0 0 0 0 0,0 1 0 0 0,0-1 1 0 0,0 0-1 0 0,0 0 0 0 0,0 1 1 0 0,0-1-1 0 0,0 0 0 0 0,0 0 0 0 0,-1 1 1 0 0,1-1-1 0 0,0 0 0 0 0,0 0 0 0 0,0 1 1 0 0,0-1-1 0 0,0 0 0 0 0,-1 0 0 0 0,1 0 1 0 0,0 1-1 0 0,0-1 0 0 0,0 0 1 0 0,-1 0-1 0 0,1 0 0 0 0,0 0-33 0 0,-7 9 755 0 0,7-9-623 0 0,0 1 0 0 0,0-1-1 0 0,0 0 1 0 0,-1 1 0 0 0,1-1 0 0 0,0 0 0 0 0,0 1-1 0 0,0-1 1 0 0,0 0 0 0 0,0 1 0 0 0,0-1-1 0 0,0 0 1 0 0,-1 1 0 0 0,1-1 0 0 0,0 0 0 0 0,0 1-1 0 0,0-1 1 0 0,0 0 0 0 0,1 1 0 0 0,-1-1 0 0 0,0 0-1 0 0,0 1 1 0 0,0-1 0 0 0,0 0 0 0 0,0 1-1 0 0,0-1 1 0 0,0 0-132 0 0,6 0 2170 0 0,1-3-2957 0 0,4-3 925 0 0,-1 0 0 0 0,0 0 0 0 0,-1-1 0 0 0,1-1 0 0 0,-1 1 0 0 0,-1-2 0 0 0,6-6-138 0 0,9-6 121 0 0,120-117 1082 0 0,78-101-1203 0 0,-198 212 97 0 0,93-110 1452 0 0,79-67-1549 0 0,-62 89 210 0 0,-62 56-216 0 0,27-23-642 0 0,-97 81 548 0 0,-1 1 4 0 0,0 0 0 0 0,0 0 4 0 0,1 15 6 0 0,-2-7 76 0 0,-1-1 1 0 0,0 1 0 0 0,-1 0 0 0 0,1-1 0 0 0,-1 1 0 0 0,-1-1 0 0 0,0 0-1 0 0,0 1 10 0 0,-6 11-40 0 0,-30 59 26 0 0,-19 40 70 0 0,36-66-52 0 0,-12 28 74 0 0,-15 52-78 0 0,12-23 0 0 0,15-43 0 0 0,2 1 0 0 0,-2 23 0 0 0,20-78 0 0 0,1 0 0 0 0,1 0 0 0 0,0 1 0 0 0,1-1 0 0 0,0 0 0 0 0,1 1 0 0 0,1 0 0 0 0,1-2-13 0 0,0 0-198 0 0,1-1 1 0 0,0 1 0 0 0,6 7 210 0 0,-5-8-622 0 0,-4-8 152 0 0,-1-2-154 0 0,0 0-638 0 0,3 1-282 0 0,10 3-59 0 0,-10-3-12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11975 0 0,'0'0'923'0'0,"-2"0"-602"0"0,-3 1 4 0 0,0 1 0 0 0,0 0 0 0 0,0 0 0 0 0,0 0 0 0 0,0 1 0 0 0,1-1 0 0 0,-1 1 0 0 0,1 0 0 0 0,-1 1 0 0 0,-6 6-1 0 0,-5 6 1369 0 0,-16 21 0 0 0,28-33-1825 0 0,-2 3 210 0 0,0 1-1 0 0,0-1 1 0 0,1 1-1 0 0,0 0 1 0 0,0 1-1 0 0,1-1 1 0 0,0 1-1 0 0,1 0 1 0 0,0-1 0 0 0,0 2-1 0 0,1-1 1 0 0,-2 12-1 0 0,4-19-188 0 0,0 0-1 0 0,0 0 1 0 0,0 0 0 0 0,0 0-1 0 0,1 0 1 0 0,-1 0-1 0 0,1 4 1 0 0,0-2-812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11519 0 0,'0'0'1436'0'0,"-8"1"1552"0"0,0 1-2158 0 0,0 1 0 0 0,0 0-1 0 0,0 0 1 0 0,1 0-1 0 0,-13 9 1 0 0,2-1-599 0 0,-17 16 0 0 0,34-27-226 0 0,-21 18 45 0 0,0 1 1 0 0,-20 24 0 0 0,36-37-52 0 0,1 0 0 0 0,0 0 0 0 0,1 1 0 0 0,0 0 0 0 0,0-1 0 0 0,0 2 0 0 0,1-1 0 0 0,0 0 0 0 0,0 1 0 0 0,1-1 0 0 0,0 1 0 0 0,-2 13 0 0 0,4-8 1 0 0,3 4 0 0 0,1-13 0 0 0,-2-3 0 0 0,3 3 28 0 0,0 0 0 0 0,0 0 0 0 0,0-1 1 0 0,1 0-1 0 0,-1 0 0 0 0,1-1 0 0 0,0 1 0 0 0,0-1 0 0 0,0 0 0 0 0,0-1 0 0 0,0 1 0 0 0,0-1 0 0 0,0-1 0 0 0,0 1 0 0 0,10-1 1 0 0,3-1-265 0 0,0 0 0 0 0,0-1 1 0 0,33-9-1 0 0,-23 3-1253 0 0,-1-1-3317 0 0,1-2-1542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15663 0 0,'0'0'1418'0'0,"-2"1"-1168"0"0,-5 3 29 0 0,0 1-1 0 0,0 0 0 0 0,0 0 1 0 0,1 1-1 0 0,-1-1 0 0 0,1 1 1 0 0,-9 13-1 0 0,-34 54 810 0 0,42-61-1032 0 0,-36 64 602 0 0,-40 101 1 0 0,22-42-334 0 0,-102 174-214 0 0,155-295-97 0 0,-128 213-788 0 0,129-215 486 0 0,-9 11-1444 0 0,-27 33 0 0 0,33-46-404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11519 0 0,'0'0'887'0'0,"0"2"-583"0"0,-2 4-532 0 0,0-1 610 0 0,0 0 0 0 0,0 1 0 0 0,1-1 0 0 0,0 0 0 0 0,0 7 0 0 0,0-11-256 0 0,1 1-1 0 0,1-1 1 0 0,-1 1 0 0 0,0-1-1 0 0,0 1 1 0 0,0-1-1 0 0,1 1 1 0 0,-1-1-1 0 0,1 0 1 0 0,-1 1 0 0 0,1-1-1 0 0,-1 0 1 0 0,1 1-1 0 0,0-1 1 0 0,0 0 0 0 0,0 0-1 0 0,0 0 1 0 0,0 0-1 0 0,0 0 1 0 0,0 0-1 0 0,0 0 1 0 0,0 0 0 0 0,0 0-1 0 0,0 0 1 0 0,3 1-1 0 0,3 1 120 0 0,-1-1 0 0 0,1 0 0 0 0,0 0 0 0 0,-1-1 0 0 0,1 1 0 0 0,0-1 0 0 0,0-1 0 0 0,0 0 0 0 0,0 0 0 0 0,0 0 0 0 0,8-1 0 0 0,12-4 205 0 0,39-11-1 0 0,-50 12-349 0 0,-8 2-119 0 0,20-5-242 0 0,-1 0 1 0 0,-1-2-1 0 0,1-1 1 0 0,29-17 0 0 0,-54 27-143 0 0,-17 2-1210 0 0,3 1 1463 0 0,1 0 1 0 0,1 1 0 0 0,-1 1-1 0 0,0 0 1 0 0,1 0 0 0 0,-14 10-1 0 0,-55 45 303 0 0,69-52-126 0 0,-47 40 437 0 0,1 2-1 0 0,-75 89 1 0 0,126-133-432 0 0,1-1-1 0 0,0 1 1 0 0,0 0 0 0 0,-4 9-1 0 0,7-14-30 0 0,1 0 0 0 0,-1-1-1 0 0,1 1 1 0 0,0 0 0 0 0,-1 0 0 0 0,1-1-1 0 0,0 1 1 0 0,0 0 0 0 0,0 0-1 0 0,-1 0 1 0 0,1 0 0 0 0,0-1-1 0 0,0 1 1 0 0,0 0 0 0 0,0 0-1 0 0,0 0 1 0 0,1-1 0 0 0,-1 1 0 0 0,0 0-1 0 0,0 0 1 0 0,0 0 0 0 0,1-1-1 0 0,-1 1 1 0 0,0 0 0 0 0,1 0-1 0 0,-1-1 1 0 0,1 1 0 0 0,-1 0 0 0 0,1-1-1 0 0,-1 1 1 0 0,1 0 0 0 0,-1-1-1 0 0,1 1 1 0 0,0-1 0 0 0,-1 1-1 0 0,1-1 1 0 0,0 1 0 0 0,-1-1 0 0 0,1 0-1 0 0,0 1 1 0 0,0-1 0 0 0,-1 0-1 0 0,1 1 1 0 0,0-1 0 0 0,0 0-1 0 0,0 0 1 0 0,-1 0 0 0 0,1 0 0 0 0,1 0-1 0 0,6 1-119 0 0,0-1-1 0 0,0-1 0 0 0,0 1 1 0 0,0-1-1 0 0,-1 0 1 0 0,16-5-1 0 0,-7 2-159 0 0,26-6-373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17 15663 0 0,'-1'-1'719'0'0,"-3"-1"-633"0"0,0 0 1 0 0,0 0-1 0 0,0 0 1 0 0,0 0 0 0 0,0 1-1 0 0,0 0 1 0 0,-1 0-1 0 0,1 0 1 0 0,0 0-1 0 0,-1 1 1 0 0,1 0-1 0 0,0-1 1 0 0,-1 2-1 0 0,1-1 1 0 0,-1 0-1 0 0,-5 2 1 0 0,-10 3 650 0 0,0 0 0 0 0,-23 10 0 0 0,38-13-472 0 0,-35 13 475 0 0,-47 26 0 0 0,72-33-706 0 0,-1 1 1 0 0,2 1-1 0 0,-1 0 0 0 0,2 1 1 0 0,-23 22-1 0 0,33-30-26 0 0,1 0-1 0 0,-1 0 0 0 0,1 0 1 0 0,0 0-1 0 0,0 1 0 0 0,0-1 1 0 0,0 0-1 0 0,1 1 0 0 0,-1-1 1 0 0,1 1-1 0 0,0 0 0 0 0,0 0 1 0 0,0 4-1 0 0,1-6-14 0 0,0 0 0 0 0,0-1 0 0 0,0 1 0 0 0,1 0 0 0 0,-1 0 1 0 0,1 0-1 0 0,-1-1 0 0 0,1 1 0 0 0,0 0 0 0 0,-1-1 0 0 0,1 1 0 0 0,0 0 0 0 0,0-1 0 0 0,0 1 0 0 0,0-1 1 0 0,0 0-1 0 0,1 1 0 0 0,-1-1 0 0 0,0 0 0 0 0,1 0 0 0 0,-1 1 0 0 0,1-1 0 0 0,-1 0 0 0 0,1 0 0 0 0,-1-1 1 0 0,1 1-1 0 0,0 0 0 0 0,3 0 0 0 0,58 20-591 0 0,-35-13-117 0 0,27 12-1 0 0,-46-16 612 0 0,-1 0 0 0 0,0 1-1 0 0,1 0 1 0 0,-1 0 0 0 0,-1 1 0 0 0,1 0-1 0 0,6 8 1 0 0,-9-9 134 0 0,0 0 0 0 0,0 1 0 0 0,-1-1-1 0 0,0 1 1 0 0,0 0 0 0 0,-1 0 0 0 0,1 1 0 0 0,-1-1-1 0 0,-1 1 1 0 0,1 0 0 0 0,1 8 0 0 0,-3-10 55 0 0,-1 1 0 0 0,1-1 0 0 0,-1 1 0 0 0,0 0 0 0 0,-1-1 0 0 0,1 1 0 0 0,-1-1 0 0 0,0 1 0 0 0,-1-1 0 0 0,1 0 0 0 0,-1 0 0 0 0,0 1 0 0 0,0-1 0 0 0,-6 9 1 0 0,3-6 46 0 0,-1 0 1 0 0,0 0 0 0 0,0-1-1 0 0,0 0 1 0 0,-1 0 0 0 0,0 0-1 0 0,0-1 1 0 0,-1 0 0 0 0,-8 5-1 0 0,4-4 69 0 0,0-1 0 0 0,0-1-1 0 0,0 0 1 0 0,-1 0 0 0 0,1-1-1 0 0,-15 2 1 0 0,8-2-255 0 0,0-2 0 0 0,-1 0 1 0 0,1-2-1 0 0,0 0 0 0 0,0-1 1 0 0,0 0-1 0 0,-1-2 0 0 0,2 0 1 0 0,-25-8-1 0 0,28 5-1406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14743 0 0,'-1'1'1136'0'0,"-4"3"-995"0"0,-1 1 1 0 0,2 0-1 0 0,-1 0 0 0 0,0 0 0 0 0,1 1 0 0 0,-4 6 0 0 0,-20 39 1551 0 0,16-28-986 0 0,-29 45 356 0 0,-77 97 0 0 0,98-140-952 0 0,-71 93 33 0 0,-152 220-117 0 0,223-302-633 0 0,8-12-1521 0 0,3-9-2528 0 0,0-4-1494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3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0 638 10911 0 0,'50'-75'1029'0'0,"74"-101"184"0"0,-11 37 684 0 0,-88 109-1514 0 0,1 1 1 0 0,2 1-1 0 0,50-40 0 0 0,-60 55-144 0 0,1 0-1 0 0,0 2 1 0 0,1 0 0 0 0,40-15-1 0 0,-48 22-78 0 0,1 0 0 0 0,0 1 0 0 0,0 0 0 0 0,0 1 0 0 0,0 0 0 0 0,0 1 0 0 0,0 1-1 0 0,1 0 1 0 0,21 4 0 0 0,-30-3-102 0 0,0 0 0 0 0,0 0 1 0 0,0 1-1 0 0,0-1 0 0 0,0 1 0 0 0,0 0 0 0 0,0 1 0 0 0,-1-1 0 0 0,1 1 0 0 0,-1 0 0 0 0,0 0 0 0 0,0 1 1 0 0,0-1-1 0 0,0 1 0 0 0,-1 0 0 0 0,1 0 0 0 0,-1 0 0 0 0,0 0 0 0 0,0 0 0 0 0,3 7 0 0 0,-3-3-7 0 0,0 0-1 0 0,0 0 0 0 0,-1 0 1 0 0,0 1-1 0 0,-1-1 0 0 0,0 1 1 0 0,0-1-1 0 0,0 0 0 0 0,-1 1 1 0 0,-1-1-1 0 0,-2 17 0 0 0,0-6 59 0 0,-2 0-1 0 0,0-1 0 0 0,-1 0 1 0 0,-1 0-1 0 0,-1 0 1 0 0,0-1-1 0 0,-1 0 0 0 0,-1 0 1 0 0,-1-1-1 0 0,0 0 0 0 0,-1-1 1 0 0,0-1-1 0 0,-2 0 1 0 0,1 0-1 0 0,-2-1 0 0 0,-18 12 1 0 0,-4 2 118 0 0,-73 39 0 0 0,93-57-217 0 0,-2-1 0 0 0,1 0 0 0 0,-1-2 0 0 0,-1 0 0 0 0,1-1 0 0 0,-32 4 0 0 0,46-9-66 0 0,0 0 0 0 0,0 0 0 0 0,1 0 0 0 0,-8-1-1 0 0,-2-5-1766 0 0,14 5 1498 0 0,-1 1 1 0 0,1-1-1 0 0,-1 1 1 0 0,1-1 0 0 0,-1 1-1 0 0,1-1 1 0 0,0 1-1 0 0,-1-1 1 0 0,1 0 0 0 0,0 1-1 0 0,0-1 1 0 0,-1 1-1 0 0,1-1 1 0 0,0 0 0 0 0,0 1-1 0 0,0-1 1 0 0,0 0-1 0 0,0-1 1 0 0,1-8-6271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4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10135 0 0,'0'0'778'0'0,"1"0"-506"0"0,11 8 1334 0 0,18 16 0 0 0,-23-17-750 0 0,0-1 0 0 0,0 0 1 0 0,0-1-1 0 0,1 0 0 0 0,0 0 1 0 0,0-1-1 0 0,14 6 0 0 0,-13-8-649 0 0,-1 0 0 0 0,1-1 0 0 0,1 0 0 0 0,-1 0 0 0 0,0-1-1 0 0,0 0 1 0 0,0-1 0 0 0,0 0 0 0 0,0 0 0 0 0,13-5 0 0 0,8-3 42 0 0,48-21-1 0 0,-61 22-222 0 0,-1 0-1 0 0,0-1 1 0 0,-1-1-1 0 0,21-17 1 0 0,-29 22-85 0 0,-1-1 1 0 0,0 0 0 0 0,0 0-1 0 0,0 0 1 0 0,-1-1-1 0 0,0 0 1 0 0,0 0 0 0 0,-1 0-1 0 0,0-1 1 0 0,0 1 0 0 0,5-15-1 0 0,-9 21 31 0 0,0 0 1 0 0,1 0-1 0 0,-1 0 0 0 0,0-1 0 0 0,1 1 1 0 0,-1 0-1 0 0,0 0 0 0 0,0 0 1 0 0,0 0-1 0 0,0-1 0 0 0,0 1 0 0 0,-1 0 1 0 0,1 0-1 0 0,0 0 0 0 0,0 0 0 0 0,-1-1 1 0 0,1 1-1 0 0,-1 0 0 0 0,1 0 0 0 0,-1 0 1 0 0,1 0-1 0 0,-1 0 0 0 0,0 0 0 0 0,1 0 1 0 0,-2-1-1 0 0,0 1-12 0 0,0 0 1 0 0,1 0-1 0 0,-1 0 1 0 0,0 0-1 0 0,0 1 1 0 0,0-1-1 0 0,0 1 1 0 0,0-1-1 0 0,0 1 1 0 0,0-1-1 0 0,0 1 1 0 0,0 0-1 0 0,-3 0 1 0 0,-5 1-48 0 0,0 0 0 0 0,0 0 0 0 0,0 1 0 0 0,-19 7 0 0 0,0 2 116 0 0,1 1 0 0 0,0 2 0 0 0,0 0 0 0 0,-29 22 0 0 0,37-21 88 0 0,0 0-1 0 0,1 1 1 0 0,1 1 0 0 0,1 1-1 0 0,-27 35 1 0 0,40-48-91 0 0,1 0-1 0 0,1-1 1 0 0,-1 1 0 0 0,1 0-1 0 0,-1 0 1 0 0,2 1-1 0 0,-1-1 1 0 0,0 0-1 0 0,-1 11 1 0 0,3-14-19 0 0,0 1-1 0 0,0-1 1 0 0,0 0-1 0 0,0 0 1 0 0,1 1-1 0 0,-1-1 1 0 0,0 0 0 0 0,1 0-1 0 0,0 1 1 0 0,-1-1-1 0 0,1 0 1 0 0,0 0-1 0 0,0 0 1 0 0,0 0 0 0 0,1 0-1 0 0,-1 0 1 0 0,0 0-1 0 0,1-1 1 0 0,-1 1-1 0 0,1 0 1 0 0,-1-1 0 0 0,1 1-1 0 0,0-1 1 0 0,0 0-1 0 0,0 1 1 0 0,3 1-1 0 0,4 1-207 0 0,0 0 0 0 0,0-1 0 0 0,0 0 0 0 0,1 0 0 0 0,14 1 0 0 0,6 0-1282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4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4 691 11519 0 0,'0'0'1040'0'0,"-1"-2"-853"0"0,0-9 2110 0 0,0 0 0 0 0,0 0 0 0 0,2-18 0 0 0,2-14 703 0 0,-1 25-2979 0 0,-1 3 187 0 0,1 1-1 0 0,1-1 1 0 0,1 1 0 0 0,0 0-1 0 0,1 0 1 0 0,0 0-1 0 0,11-19 1 0 0,-5 14-110 0 0,0 1-1 0 0,2 1 1 0 0,0 0-1 0 0,24-24 1 0 0,-4 11-153 0 0,0 2 0 0 0,2 1 0 0 0,1 2-1 0 0,58-30 1 0 0,-31 24-472 0 0,2 3-1 0 0,0 3 0 0 0,76-19 1 0 0,-115 37 11 0 0,0 1 1 0 0,0 1-1 0 0,1 0 0 0 0,-1 3 1 0 0,1 0-1 0 0,43 3 1 0 0,-41 4-7107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4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52 16847 0 0,'-6'-13'571'0'0,"5"9"-392"0"0,-1 0 0 0 0,1-1 0 0 0,-1 1 0 0 0,0 0 0 0 0,-1 0 0 0 0,-4-6 0 0 0,3 7-104 0 0,3 2 306 0 0,-4 13-63 0 0,1 0-1 0 0,0 0 1 0 0,1 0-1 0 0,-2 21 1 0 0,-1 0-271 0 0,-19 79 41 0 0,-5-1 1 0 0,-73 177-1 0 0,41-154-442 0 0,-111 180 0 0 0,55-136 68 0 0,79-124 691 0 0,-55 57 0 0 0,82-99-351 0 0,0-1 0 0 0,-16 13 0 0 0,27-24-54 0 0,1 0 0 0 0,0 0 0 0 0,0 1 0 0 0,0-1 0 0 0,0 0 0 0 0,-1 0 1 0 0,1 1-1 0 0,0-1 0 0 0,0 0 0 0 0,0 0 0 0 0,-1 0 0 0 0,1 0 1 0 0,0 1-1 0 0,-1-1 0 0 0,1 0 0 0 0,0 0 0 0 0,0 0 0 0 0,-1 0 0 0 0,1 0 1 0 0,0 0-1 0 0,0 0 0 0 0,-1 0 0 0 0,1 0 0 0 0,0 0 0 0 0,-1 0 1 0 0,1 0-1 0 0,0 0 0 0 0,-1 0 0 0 0,1 0 0 0 0,0 0 0 0 0,0 0 1 0 0,-1 0-1 0 0,1 0 0 0 0,0 0 0 0 0,0 0 0 0 0,-1-1 0 0 0,1 1 0 0 0,0 0 1 0 0,0 0-1 0 0,-1 0 0 0 0,1 0 0 0 0,0-1 0 0 0,0 1 0 0 0,-1 0 1 0 0,1 0-1 0 0,0-1 0 0 0,0 1 0 0 0,0 0 0 0 0,0 0 0 0 0,-1-1 0 0 0,1 1 1 0 0,0 0-1 0 0,0 0 0 0 0,0-1 0 0 0,0 1 0 0 0,0 0 0 0 0,0-1 1 0 0,0 1-1 0 0,0 0 0 0 0,0 0 0 0 0,0-1 0 0 0,0 1 0 0 0,0 0 1 0 0,0-1-1 0 0,0 1 0 0 0,0 0 0 0 0,0-1 0 0 0,0-5-2 0 0,0 1 0 0 0,0 0-1 0 0,1-1 1 0 0,-1 1 0 0 0,1-1-1 0 0,0 1 1 0 0,1 0 0 0 0,-1-1 0 0 0,5-8-1 0 0,2-3-21 0 0,16-25-1 0 0,6-5 0 0 0,2 1 1 0 0,2 2-1 0 0,2 1 0 0 0,63-57 0 0 0,-88 90 35 0 0,114-99-343 0 0,-98 87 345 0 0,1 2 1 0 0,55-29 0 0 0,-80 47 14 0 0,1 1 0 0 0,-1-1-1 0 0,1 1 1 0 0,0 0 0 0 0,0 0 0 0 0,-1 0 0 0 0,1 0 0 0 0,0 1-1 0 0,0-1 1 0 0,0 1 0 0 0,8 1 0 0 0,-11-1-19 0 0,1 1 1 0 0,0-1-1 0 0,-1 0 1 0 0,1 1-1 0 0,-1 0 0 0 0,1-1 1 0 0,-1 1-1 0 0,1 0 1 0 0,-1 0-1 0 0,1 0 0 0 0,-1 0 1 0 0,0 0-1 0 0,1 0 1 0 0,-1 0-1 0 0,0 1 1 0 0,0-1-1 0 0,0 0 0 0 0,0 1 1 0 0,0-1-1 0 0,0 1 1 0 0,-1-1-1 0 0,1 1 1 0 0,0-1-1 0 0,-1 1 0 0 0,1-1 1 0 0,-1 1-1 0 0,1 0 1 0 0,-1-1-1 0 0,0 4 1 0 0,1 4 18 0 0,-1 0 0 0 0,0-1 1 0 0,0 1-1 0 0,-1 0 1 0 0,-1 0-1 0 0,-2 13 1 0 0,-21 52 435 0 0,18-52-368 0 0,1-5-38 0 0,-18 48 84 0 0,-29 134 0 0 0,52-195-302 0 0,0-1-332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2759 0 0,'0'0'616'0'0,"0"0"1546"0"0,3 1 675 0 0,23 0 355 0 0,1 0-1 0 0,16-3-3191 0 0,-3-1 2384 0 0,17-6-2384 0 0,137-35-208 0 0,-106 21 980 0 0,32-8-600 0 0,-72 16-162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4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19 7831 0 0,'1'-6'6191'0'0,"-2"5"-6076"0"0,-10 4 2841 0 0,-17 9-1287 0 0,3 2-1416 0 0,0 2 0 0 0,0 1 0 0 0,2 1 0 0 0,-31 30 1 0 0,38-31-126 0 0,0 0 0 0 0,1 1 1 0 0,2 0-1 0 0,-1 1 0 0 0,2 1 1 0 0,-12 26-1 0 0,21-39-110 0 0,0 0-1 0 0,0 1 1 0 0,1-1 0 0 0,0 1 0 0 0,1-1 0 0 0,0 1 0 0 0,0 0-1 0 0,0-1 1 0 0,1 1 0 0 0,1 11 0 0 0,0-16-10 0 0,-1 0 0 0 0,1 0 0 0 0,-1 0 0 0 0,1-1 0 0 0,0 1 0 0 0,0 0 0 0 0,0 0 0 0 0,1-1 0 0 0,-1 1 0 0 0,1-1 0 0 0,-1 1 0 0 0,1-1 0 0 0,0 0 0 0 0,0 1 0 0 0,0-1 1 0 0,0 0-1 0 0,0 0 0 0 0,0 0 0 0 0,1-1 0 0 0,-1 1 0 0 0,1 0 0 0 0,-1-1 0 0 0,1 0 0 0 0,-1 0 0 0 0,1 1 0 0 0,0-2 0 0 0,0 1 0 0 0,0 0 0 0 0,-1 0 0 0 0,5 0 0 0 0,4-1 34 0 0,-1 0-1 0 0,1 0 0 0 0,-1-1 1 0 0,0 0-1 0 0,0-1 0 0 0,1 0 1 0 0,-1 0-1 0 0,0-1 0 0 0,-1-1 1 0 0,1 1-1 0 0,0-2 0 0 0,-1 1 1 0 0,0-1-1 0 0,10-8 0 0 0,-11 7 6 0 0,0 0 0 0 0,-1-1 1 0 0,0 0-1 0 0,0 0 0 0 0,-1-1 0 0 0,0 0 0 0 0,0 0 0 0 0,-1 0 0 0 0,0-1 1 0 0,-1 1-1 0 0,1-1 0 0 0,-2 0 0 0 0,5-14 0 0 0,-5 9 12 0 0,0 1 0 0 0,-1-1 0 0 0,-1 0-1 0 0,0 1 1 0 0,-1-1 0 0 0,0 0 0 0 0,-1 0 0 0 0,-1 1-1 0 0,-3-15 1 0 0,-25-90-747 0 0,29 116-24 0 0,-1-9 952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4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56 4607 0 0,'0'0'208'0'0,"-2"2"-9"0"0,-28 32 33 0 0,-19 22 5425 0 0,-11 13 1146 0 0,-25 34-4264 0 0,75-90-2306 0 0,2 0 0 0 0,0 1 0 0 0,0 1 0 0 0,1-1 0 0 0,1 1-1 0 0,-6 18 1 0 0,11-30-178 0 0,0 1 0 0 0,1 0 0 0 0,-1 0 0 0 0,0 0 0 0 0,1 0 0 0 0,0-1 0 0 0,0 1 0 0 0,0 0 0 0 0,1 0 0 0 0,0 5 0 0 0,0-7-35 0 0,-1 0-1 0 0,1-1 1 0 0,0 1-1 0 0,0 0 1 0 0,0-1 0 0 0,0 1-1 0 0,0-1 1 0 0,0 1 0 0 0,0-1-1 0 0,1 0 1 0 0,-1 1 0 0 0,0-1-1 0 0,1 0 1 0 0,-1 0-1 0 0,1 0 1 0 0,-1 0 0 0 0,1 0-1 0 0,0 0 1 0 0,-1 0 0 0 0,1-1-1 0 0,0 1 1 0 0,-1-1-1 0 0,5 1 1 0 0,3 1 74 0 0,-1-1 0 0 0,1-1 0 0 0,0 1 0 0 0,0-2 0 0 0,0 1 0 0 0,0-1 0 0 0,17-4 0 0 0,-4-1 77 0 0,-1-1 0 0 0,22-9-1 0 0,-20 5-31 0 0,0-1 1 0 0,-1 0-1 0 0,31-24 0 0 0,-38 25-53 0 0,-1-1 0 0 0,0-1 0 0 0,-1 0-1 0 0,0-1 1 0 0,17-24 0 0 0,-23 25-48 0 0,1 0 0 0 0,-2-1 1 0 0,0 0-1 0 0,0 0 0 0 0,-1 0 0 0 0,-1-1 0 0 0,3-15 1 0 0,-4 11-710 0 0,-1-1 1 0 0,0 0 0 0 0,-1 0 0 0 0,-4-37 0 0 0,1 26-6545 0 0,2 17 715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4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16 572 12495 0 0,'0'2'572'0'0,"-4"14"-40"0"0,0-1 0 0 0,1 1-1 0 0,-2 27 3670 0 0,7-43-3455 0 0,1-1-535 0 0,0 0 1 0 0,0 0 0 0 0,0-1-1 0 0,0 1 1 0 0,0 0 0 0 0,0-1 0 0 0,0 0-1 0 0,-1 0 1 0 0,1 0 0 0 0,-1 0 0 0 0,1 0-1 0 0,-1 0 1 0 0,2-3 0 0 0,6-7 398 0 0,12-19 0 0 0,-17 22-461 0 0,79-126 1279 0 0,-45 68-1124 0 0,72-92 0 0 0,-93 138-298 0 0,1 0 0 0 0,1 2 0 0 0,1 0 0 0 0,0 1 0 0 0,1 1 0 0 0,1 1 0 0 0,1 1 0 0 0,0 2 0 0 0,34-15 0 0 0,-37 19-84 0 0,-1 2 1 0 0,1 1 0 0 0,30-6-1 0 0,-40 10-46 0 0,0 1 1 0 0,0 1-1 0 0,1 0 0 0 0,-1 0 0 0 0,0 1 0 0 0,0 1 0 0 0,0-1 1 0 0,16 6-1 0 0,61 22-3272 0 0,-68-22 1961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4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15199 0 0,'0'0'1379'0'0,"2"0"-846"0"0,1 1 191 0 0,0 0-1 0 0,-1 1 0 0 0,1-1 0 0 0,0 1 1 0 0,-1-1-1 0 0,1 1 0 0 0,-1 0 0 0 0,0 0 1 0 0,1 0-1 0 0,1 2 0 0 0,-1 0-536 0 0,-1-1 0 0 0,0 1 0 0 0,0-1 0 0 0,0 1-1 0 0,0 0 1 0 0,1 6 0 0 0,0 2-2136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398 137 3679 0 0,'0'0'284'0'0,"1"2"-186"0"0,1 1-11 0 0,-1 0 0 0 0,1 0 0 0 0,-1 1 0 0 0,0-1 0 0 0,0 0 0 0 0,1 5 0 0 0,-2-4 602 0 0,0 1 0 0 0,0-1 0 0 0,0 0 0 0 0,0 1 0 0 0,-1-1 0 0 0,0 1 0 0 0,0-1 0 0 0,0 0 0 0 0,0 0-1 0 0,-1 1 1 0 0,1-1 0 0 0,-1 0 0 0 0,-3 4 0 0 0,-25 43 7507 0 0,31-53-7675 0 0,49-69 1235 0 0,-30 44-1520 0 0,18-31 0 0 0,-22 32-144 0 0,-10 16-84 0 0,0 0 0 0 0,0 0-1 0 0,-1-1 1 0 0,0 0 0 0 0,3-13 0 0 0,-8 24-29 0 0,0-1 1 0 0,1 0-1 0 0,-1 1 0 0 0,0-1 1 0 0,0 0-1 0 0,0 1 0 0 0,0-1 1 0 0,0 0-1 0 0,0 1 0 0 0,0-1 1 0 0,0 0-1 0 0,0 1 0 0 0,0-1 1 0 0,0 0-1 0 0,-1 1 0 0 0,1-1 1 0 0,0 0-1 0 0,0 1 0 0 0,-1-1 0 0 0,1 0 1 0 0,0 1-1 0 0,-1-1 0 0 0,1 1 1 0 0,-1-1-1 0 0,0 0 0 0 0,0 0 1 0 0,0 1 0 0 0,0-1 0 0 0,0 1-1 0 0,0 0 1 0 0,0-1 0 0 0,0 1-1 0 0,0 0 1 0 0,0-1 0 0 0,0 1 0 0 0,0 0-1 0 0,-1 0 1 0 0,1 0 0 0 0,0 0 0 0 0,-1 0-1 0 0,-5 1-20 0 0,1 0 0 0 0,0 1 0 0 0,0 0 0 0 0,-10 3 0 0 0,-13 9-7 0 0,1 2-1 0 0,-37 25 1 0 0,30-18 48 0 0,-149 99 0 0 0,169-112 6 0 0,-2 0 21 0 0,1 1-1 0 0,0 1 0 0 0,1 1 0 0 0,-17 17 0 0 0,31-29-16 0 0,0 0-1 0 0,0 0 1 0 0,0 0-1 0 0,0 0 1 0 0,1 0-1 0 0,-1 0 1 0 0,0 1-1 0 0,1-1 1 0 0,-1 0-1 0 0,1 0 1 0 0,-1 1-1 0 0,1-1 1 0 0,0 0-1 0 0,-1 1 0 0 0,1-1 1 0 0,0 1-1 0 0,0-1 1 0 0,0 2-1 0 0,0-2 4 0 0,1 1-1 0 0,-1-1 1 0 0,1 0-1 0 0,-1 0 1 0 0,1 0-1 0 0,-1 0 1 0 0,1 0-1 0 0,0 0 0 0 0,-1 0 1 0 0,1 0-1 0 0,0 0 1 0 0,0-1-1 0 0,0 1 1 0 0,0 0-1 0 0,0 0 1 0 0,0-1-1 0 0,1 2 1 0 0,4 1 37 0 0,0-1 0 0 0,0 1 0 0 0,1-1 0 0 0,-1 0 0 0 0,1 0 0 0 0,7 0 0 0 0,8 1-5 0 0,1-1 0 0 0,0-1 1 0 0,44-3-1 0 0,67-18-197 0 0,-103 15-9 0 0,-29 5 76 0 0,-22 9 10 0 0,5-1 148 0 0,-23 16-1 0 0,29-19-57 0 0,9-4-15 0 0,-1-1 0 0 0,1 0 0 0 0,0 0 0 0 0,0 0 0 0 0,-1 0 0 0 0,1 0 0 0 0,0 0 0 0 0,-1 1 0 0 0,1-1 0 0 0,0 0 0 0 0,-1 0 0 0 0,1 0 0 0 0,0 1 0 0 0,0-1 0 0 0,0 0 0 0 0,-1 0 0 0 0,1 1 0 0 0,0-1 0 0 0,0 0 0 0 0,0 0 0 0 0,-1 1 0 0 0,1-1 0 0 0,0 0 0 0 0,0 1 0 0 0,0-1 0 0 0,0 0 0 0 0,0 1 0 0 0,0-1 0 0 0,0 0 0 0 0,0 1 0 0 0,0-1 0 0 0,0 0 0 0 0,0 1 0 0 0,0-1 0 0 0,0 0 0 0 0,0 1 0 0 0,0-1 0 0 0,0 0 0 0 0,0 1 0 0 0,0 0 0 0 0,6 2 0 0 0,0 1-178 0 0,1-1 1 0 0,0 1-1 0 0,0-1 1 0 0,0-1-1 0 0,1 1 0 0 0,-1-1 1 0 0,14 2-1 0 0,-12-2-518 0 0,8 1-451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49 12151 0 0,'44'-48'1418'0'0,"-43"47"-876"0"0,-5 11 916 0 0,-76 155 2094 0 0,34-77-2586 0 0,-402 729 1986 0 0,208-462-2888 0 0,214-321-481 0 0,-38 39-1 0 0,47-56 72 0 0,0-1-1 0 0,-2-1 1 0 0,-35 23-1 0 0,53-38-768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63 16671 0 0,'0'0'2439'0'0,"5"-9"455"0"0,-6 6-2847 0 0,0 1 0 0 0,-1-1 0 0 0,1 0 0 0 0,0 1 0 0 0,-1 0 0 0 0,0-1 0 0 0,1 1 0 0 0,-1 0 0 0 0,0 0 0 0 0,0 0 0 0 0,-1 0 0 0 0,1 0 0 0 0,0 0 0 0 0,0 0-1 0 0,-1 1 1 0 0,1-1 0 0 0,-1 1 0 0 0,-5-2 0 0 0,2 1-63 0 0,0-1 1 0 0,0 1-1 0 0,0 1 0 0 0,0-1 0 0 0,0 1 0 0 0,0 0 0 0 0,0 1 1 0 0,-8-1-1 0 0,2 3-33 0 0,0 0 0 0 0,1 0 0 0 0,-1 1 0 0 0,1 0 0 0 0,0 1 0 0 0,-22 11 0 0 0,-59 40 0 0 0,64-36 171 0 0,-32 28 1 0 0,52-41-45 0 0,1 1 0 0 0,0 0 0 0 0,0 0 0 0 0,1 1 0 0 0,0 0 0 0 0,0 0 1 0 0,1 1-1 0 0,-9 17 0 0 0,14-24-54 0 0,-1-1 0 0 0,0 1-1 0 0,1-1 1 0 0,-1 1 0 0 0,1-1 0 0 0,0 1 0 0 0,0-1 0 0 0,-1 1 0 0 0,1 0 0 0 0,0-1 0 0 0,0 1-1 0 0,0 0 1 0 0,1-1 0 0 0,-1 1 0 0 0,0-1 0 0 0,1 1 0 0 0,-1 0 0 0 0,1-1 0 0 0,-1 1 0 0 0,2 1-1 0 0,-1-2-3 0 0,0 0 0 0 0,0 0-1 0 0,0 0 1 0 0,1 0-1 0 0,-1 0 1 0 0,0 0 0 0 0,1 0-1 0 0,-1 0 1 0 0,0-1 0 0 0,1 1-1 0 0,-1-1 1 0 0,1 1-1 0 0,-1-1 1 0 0,1 1 0 0 0,0-1-1 0 0,-1 0 1 0 0,1 0-1 0 0,-1 1 1 0 0,1-1 0 0 0,2-1-1 0 0,30-1 59 0 0,0-2 0 0 0,0-1 0 0 0,-1-2 0 0 0,44-15 0 0 0,-28 9-380 0 0,-38 10 85 0 0,-1-1 1 0 0,1 0-1 0 0,-1 0 0 0 0,1-1 1 0 0,-1 0-1 0 0,0-1 0 0 0,9-7 1 0 0,-19 13 171 0 0,1 0 1 0 0,-1-1 0 0 0,0 1-1 0 0,1 0 1 0 0,-1 0-1 0 0,0 0 1 0 0,1-1-1 0 0,-1 1 1 0 0,0 0 0 0 0,0 0-1 0 0,1-1 1 0 0,-1 1-1 0 0,0 0 1 0 0,0-1 0 0 0,0 1-1 0 0,1 0 1 0 0,-1 0-1 0 0,0-1 1 0 0,0 1-1 0 0,0 0 1 0 0,0-1 0 0 0,0 1-1 0 0,0-1 1 0 0,0 1-1 0 0,1-1 1 0 0,-9 0-498 0 0,-8 5-2238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28 428 12895 0 0,'0'0'998'0'0,"-9"1"-397"0"0,-9-5 8131 0 0,18 2-8220 0 0,2-1-371 0 0,0 0-1 0 0,0 0 1 0 0,0 0 0 0 0,0 0 0 0 0,1 0-1 0 0,-1 0 1 0 0,1 0 0 0 0,-1 1 0 0 0,5-3-1 0 0,31-21 333 0 0,-26 18-332 0 0,65-47 541 0 0,107-102 0 0 0,-140 118-739 0 0,-29 25-69 0 0,1 1 1 0 0,0 1-1 0 0,1 1 1 0 0,0 0 0 0 0,33-14-1 0 0,-39 21-316 0 0,0 0-1 0 0,1 0 0 0 0,-1 2 1 0 0,18-3-1 0 0,-19 4-906 0 0,1 1 1 0 0,0 0-1 0 0,-1 0 0 0 0,1 1 0 0 0,15 3 0 0 0,-1 2-5555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631 163 1375 0 0,'1'-1'107'0'0,"46"-31"9093"0"0,-41 29-8710 0 0,-1 0-1 0 0,0-1 1 0 0,-1 0 0 0 0,1 1 0 0 0,0-2-1 0 0,-1 1 1 0 0,0 0 0 0 0,0-1 0 0 0,4-7-1 0 0,-2 3 504 0 0,0-1-1 0 0,-1 0 1 0 0,0 0-1 0 0,4-13 1 0 0,-9 22-943 0 0,0 1 0 0 0,1-1 1 0 0,-1 1-1 0 0,0-1 0 0 0,0 1 0 0 0,0-1 1 0 0,0 1-1 0 0,0-1 0 0 0,0 0 0 0 0,0 1 1 0 0,0-1-1 0 0,0 1 0 0 0,0-1 0 0 0,0 1 1 0 0,0-1-1 0 0,0 0 0 0 0,0 1 0 0 0,0-1 1 0 0,-1 1-1 0 0,1-1 0 0 0,0 1 0 0 0,0-1 1 0 0,-1 1-1 0 0,1-1 0 0 0,0 1 0 0 0,-1-1 1 0 0,0 0-1 0 0,0 1-18 0 0,0-1 1 0 0,0 0-1 0 0,0 1 0 0 0,0 0 1 0 0,0-1-1 0 0,0 1 0 0 0,0 0 1 0 0,0-1-1 0 0,-1 1 0 0 0,1 0 1 0 0,0 0-1 0 0,-2 0 0 0 0,-6 1-33 0 0,1-1 0 0 0,0 2 0 0 0,-8 2 0 0 0,12-4 83 0 0,-39 12-45 0 0,-65 27 0 0 0,-38 28 35 0 0,102-47-66 0 0,29-13-3 0 0,1-1 5 0 0,1 0 1 0 0,0 1 0 0 0,0 0 0 0 0,0 1 0 0 0,1 0-1 0 0,-19 17 1 0 0,29-23-14 0 0,1-1 0 0 0,1-1 0 0 0,-1 1 0 0 0,0 0 0 0 0,1-1 0 0 0,-1 1 0 0 0,1 0 0 0 0,-1-1 0 0 0,1 1 0 0 0,0 0-1 0 0,-1 0 1 0 0,1 0 0 0 0,0-1 0 0 0,-1 1 0 0 0,1 0 0 0 0,0 0 0 0 0,0 0 0 0 0,0 0 0 0 0,0 1 0 0 0,2 1-111 0 0,8-1 70 0 0,1 1 0 0 0,0-2 0 0 0,-1 1 0 0 0,1-1 1 0 0,0-1-1 0 0,0 0 0 0 0,19-3 0 0 0,-19 2 36 0 0,0 0 0 0 0,0 1 0 0 0,0 0 0 0 0,0 0 0 0 0,0 1 0 0 0,0 1 0 0 0,19 5 0 0 0,-28-7 10 0 0,0 1-1 0 0,-1 0 0 0 0,1 0 1 0 0,0 0-1 0 0,-1-1 0 0 0,1 2 1 0 0,-1-1-1 0 0,1 0 0 0 0,-1 0 1 0 0,0 0-1 0 0,0 1 0 0 0,1-1 1 0 0,-1 0-1 0 0,0 1 0 0 0,0-1 1 0 0,0 1-1 0 0,0 0 0 0 0,0 2 1 0 0,0-1 9 0 0,0 0 0 0 0,0 0 0 0 0,-1 1 0 0 0,1-1 0 0 0,-1 0 1 0 0,0 1-1 0 0,0-1 0 0 0,0 0 0 0 0,-1 5 0 0 0,-2 5 71 0 0,0 0 0 0 0,-1 0 0 0 0,-11 23 0 0 0,15-34-70 0 0,-18 35 193 0 0,-1 0 0 0 0,-45 63-1 0 0,-65 56 57 0 0,23-56-331 0 0,20-23-597 0 0,70-59 118 0 0,15-17 263 0 0,1-2 228 0 0,1 0 0 0 0,-1 1 0 0 0,1-1 0 0 0,0 0 0 0 0,-1 0 1 0 0,1 1-1 0 0,0-1 0 0 0,0 0 0 0 0,-1 1 0 0 0,1-1 0 0 0,1 0 0 0 0,1-1-94 0 0,36-31-2318 0 0,-13 9-4215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48 1375 0 0,'1'-2'66'0'0,"21"-16"-1151"0"0,-17 14 2763 0 0,0 1 1 0 0,0 0-1 0 0,1 0 1 0 0,-1 0-1 0 0,1 1 1 0 0,-1 0-1 0 0,1 0 1 0 0,0 1-1 0 0,0-1 1 0 0,12 0-1 0 0,-12 1-1171 0 0,0 1 0 0 0,0 1-1 0 0,11 1 1 0 0,13 5 1226 0 0,-23-5-1622 0 0,0 0 0 0 0,0 0 0 0 0,1-1 0 0 0,-1 0 0 0 0,1-1 0 0 0,10 1 0 0 0,-9-3-89 0 0,-2 1 32 0 0,-32-3 17 0 0,13 4-71 0 0,1 1 0 0 0,0 1 0 0 0,0 0 0 0 0,0 1 0 0 0,-21 7 0 0 0,7 0 0 0 0,-31 18 0 0 0,38-18 86 0 0,0 2 0 0 0,1 0 0 0 0,0 1 1 0 0,1 1-1 0 0,0 0 0 0 0,1 2 0 0 0,1-1 0 0 0,1 2 0 0 0,0 0 0 0 0,1 0 0 0 0,-13 25 0 0 0,21-34-43 0 0,0 0-1 0 0,1 1 0 0 0,-1 0 0 0 0,2 0 0 0 0,-3 10 0 0 0,4-17-35 0 0,1 1-1 0 0,0-1 1 0 0,0 1 0 0 0,0-1 0 0 0,0 1 0 0 0,0-1-1 0 0,0 1 1 0 0,0-1 0 0 0,1 1 0 0 0,0-1 0 0 0,-1 0 0 0 0,1 1-1 0 0,0-1 1 0 0,0 0 0 0 0,0 1 0 0 0,0-1 0 0 0,1 0-1 0 0,-1 0 1 0 0,0 0 0 0 0,1 0 0 0 0,0 0 0 0 0,-1 0-1 0 0,1 0 1 0 0,2 1 0 0 0,3 2-7 0 0,1-1 0 0 0,-1 0 0 0 0,1-1 0 0 0,-1 1 0 0 0,1-2 0 0 0,0 1 0 0 0,0-1 0 0 0,11 2 0 0 0,69 5 0 0 0,-79-8 0 0 0,190 1-2693 0 0,-159-4 1226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12 11687 0 0,'9'-10'532'0'0,"-7"8"-4"0"0,-2 3-510 0 0,-1 1-1 0 0,1-1 1 0 0,0 0-1 0 0,-1 1 0 0 0,1-1 1 0 0,-1 0-1 0 0,1 0 1 0 0,-1 0-1 0 0,1 1 1 0 0,-1-1-1 0 0,0 0 0 0 0,0 0-17 0 0,-2 5 19 0 0,-11 17 89 0 0,-2 0 0 0 0,0-1 1 0 0,-1 0-1 0 0,-3 1-108 0 0,-23 28 287 0 0,-59 94 1516 0 0,-44 89-1803 0 0,-49 72 181 0 0,170-271-180 0 0,-10 16-333 0 0,-3-1-1 0 0,-1-1 1 0 0,-23 18 332 0 0,36-41-83 0 0,11-11 65 0 0,0 0 0 0 0,0-1-1 0 0,-1 0 1 0 0,-1-2-1 0 0,-1 0 1 0 0,0 0 18 0 0,16-11 53 0 0,2-1 17 0 0,0 0 15 0 0,0-3-16 0 0,0-3-53 0 0,0-1-1 0 0,1 1 0 0 0,-1 0 0 0 0,2 0 1 0 0,-1 0-1 0 0,0 0 0 0 0,1 0 1 0 0,0 0-1 0 0,1 0 0 0 0,0 0 0 0 0,-1 0 1 0 0,2 1-1 0 0,2-5-15 0 0,11-14 84 0 0,0 2 1 0 0,10-11-85 0 0,-26 32 3 0 0,45-55 147 0 0,-29 33-78 0 0,1 0-1 0 0,2 2 1 0 0,0 0 0 0 0,3-1-72 0 0,88-63 99 0 0,-88 68-88 0 0,-4 4 89 0 0,0 1 0 0 0,1 0 0 0 0,0 2 1 0 0,1 0-1 0 0,0 1 0 0 0,0 1 0 0 0,1 1 1 0 0,0 2-1 0 0,0 0 0 0 0,13-1-100 0 0,-28 5 44 0 0,0 0 1 0 0,-1 1-1 0 0,1 0 0 0 0,0 0 0 0 0,0 1 0 0 0,-1 0 0 0 0,1 0 0 0 0,-1 1 1 0 0,1-1-1 0 0,-1 2 0 0 0,1-1 0 0 0,0 1-44 0 0,-3-1 10 0 0,1 0 1 0 0,-1 1-1 0 0,-1 0 0 0 0,1-1 1 0 0,0 1-1 0 0,-1 0 0 0 0,1 1 1 0 0,-1-1-1 0 0,0 1 0 0 0,0-1 1 0 0,0 1-1 0 0,-1 0 0 0 0,1 0 1 0 0,-1 0-1 0 0,0 0 1 0 0,0 1-1 0 0,0-1 0 0 0,-1 1-10 0 0,2 5 32 0 0,0 0 0 0 0,-1 0 0 0 0,0 0 0 0 0,-1 0-1 0 0,0 0 1 0 0,-1 1 0 0 0,0-1 0 0 0,-1 0 0 0 0,0 0-1 0 0,0 1 1 0 0,-1-1 0 0 0,-2 7-32 0 0,0-5 65 0 0,0-1 0 0 0,-1 1-1 0 0,-1-1 1 0 0,1-1 0 0 0,-2 1 0 0 0,1-1-1 0 0,-2 0 1 0 0,1 0 0 0 0,-1-1 0 0 0,-6 5-65 0 0,-2 1 81 0 0,0 0 0 0 0,-2-1 0 0 0,0-1 0 0 0,0-1 0 0 0,-1-1 0 0 0,0 0 0 0 0,-10 2-81 0 0,0-1 12 0 0,-1-1 0 0 0,0-2-1 0 0,-1 0 1 0 0,-26 2-12 0 0,17-5-954 0 0,-1-1 0 0 0,-37-2 954 0 0,78-5-1804 0 0,-3-8-3844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4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35 455 0 0,'20'-20'15779'0'0,"-15"16"-15436"0"0,-3 3 542 0 0,0 1-484 0 0,2-2 395 0 0,0 0-1 0 0,1 0 0 0 0,8-1 1 0 0,-12 4-778 0 0,0 0 0 0 0,0 1 1 0 0,-1-1-1 0 0,1 1 0 0 0,0-1 1 0 0,-1 1-1 0 0,1-1 1 0 0,-1 1-1 0 0,0 0 0 0 0,1-1 1 0 0,-1 1-1 0 0,0 0 1 0 0,0-1-1 0 0,0 1 0 0 0,0-1 1 0 0,0 1-1 0 0,-1 0 0 0 0,1-1 1 0 0,0 1-1 0 0,-1-1 1 0 0,1 1-1 0 0,-1 0 0 0 0,1-1 1 0 0,-3 3-1 0 0,-2 7 29 0 0,0-1 1 0 0,-10 13-1 0 0,14-21-30 0 0,-102 129 110 0 0,66-89-154 0 0,-38 59-1 0 0,75-101 29 0 0,0 0 0 0 0,-1 1 0 0 0,1-1 0 0 0,0 0 1 0 0,0 0-1 0 0,-1 0 0 0 0,1 1 0 0 0,0-1 0 0 0,0 0 0 0 0,0 1 0 0 0,0-1 0 0 0,-1 0 0 0 0,1 1 0 0 0,0-1 0 0 0,0 0 0 0 0,0 1 0 0 0,0-1 0 0 0,0 0 0 0 0,0 1 1 0 0,0-1-1 0 0,0 0 0 0 0,0 1 0 0 0,0-1 0 0 0,0 0 0 0 0,0 1 0 0 0,0-1 0 0 0,0 0 0 0 0,0 1 0 0 0,0-1 0 0 0,0 0 0 0 0,0 1 0 0 0,0-1 0 0 0,1 0 0 0 0,-1 0 0 0 0,0 1 1 0 0,0-1-1 0 0,0 0 0 0 0,1 1 0 0 0,-1-1 0 0 0,0 0 0 0 0,0 0 0 0 0,0 1 0 0 0,1-1 0 0 0,-1 0 0 0 0,0 0 0 0 0,1 0 0 0 0,-1 0 0 0 0,0 1 0 0 0,1-1 0 0 0,-1 0 1 0 0,0 0-1 0 0,0 0 0 0 0,1 0 0 0 0,-1 0 0 0 0,1 0 0 0 0,-1 0 0 0 0,0 0 0 0 0,1 0 0 0 0,-1 0 0 0 0,4 2 20 0 0,0-1-1 0 0,-1 0 1 0 0,1-1-1 0 0,0 1 1 0 0,0-1-1 0 0,0 1 1 0 0,0-1-1 0 0,-1 0 1 0 0,1-1 0 0 0,5 0-1 0 0,40-11 96 0 0,-14 3-95 0 0,-33 9-1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4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4143 0 0,'-7'-10'14603'0'0,"20"31"-15960"0"0,-4-10 543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 7831 0 0,'0'0'7344'0'0,"8"-4"-1857"0"0,-19 14-4587 0 0,-15 13-912 0 0,4-4 199 0 0,1 0 1 0 0,1 2 0 0 0,-26 35-1 0 0,43-54-179 0 0,1 0-5 0 0,-2 12-3 0 0,3-13 6 0 0,1 1-1 0 0,0-1 0 0 0,0 0 1 0 0,-1 1-1 0 0,1-1 0 0 0,0 0 1 0 0,0 1-1 0 0,0-1 1 0 0,0 1-1 0 0,0-1 0 0 0,1 0 1 0 0,-1 1-1 0 0,0-1 0 0 0,1 0 1 0 0,-1 0-1 0 0,1 1 1 0 0,-1-1-1 0 0,1 0 0 0 0,0 0 1 0 0,-1 1-1 0 0,1-1 0 0 0,0 0 1 0 0,0 0-1 0 0,1 1 1 0 0,0-1 2 0 0,0 1 1 0 0,0-1 0 0 0,0 0 0 0 0,0 0-1 0 0,0 0 1 0 0,0 0 0 0 0,0 0 0 0 0,1 0 0 0 0,-1-1-1 0 0,0 1 1 0 0,0-1 0 0 0,1 0 0 0 0,2 1-1 0 0,8-2-10 0 0,-1 0-1 0 0,1 0 0 0 0,-1-1 0 0 0,1 0 1 0 0,-1-1-1 0 0,0-1 0 0 0,0 0 0 0 0,0-1 1 0 0,-1 0-1 0 0,1 0 0 0 0,-1-1 0 0 0,0-1 1 0 0,-1 0-1 0 0,14-12 0 0 0,-20 15-578 0 0,1 0 1 0 0,-1-1-1 0 0,0 1 0 0 0,4-8 0 0 0,-2 2-939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18455 0 0,'0'0'896'0'0,"-4"-7"232"0"0,15 12-4184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0 919 0 0,'-37'30'1205'0'0,"29"-22"300"0"0,1-1-1 0 0,-1 1 0 0 0,2 1 1 0 0,-12 16-1 0 0,16-21-1036 0 0,-1 0 0 0 0,1 0 0 0 0,1 0-1 0 0,-1 0 1 0 0,1 1 0 0 0,-1-1 0 0 0,1 1-1 0 0,0-1 1 0 0,1 1 0 0 0,-1-1 0 0 0,1 1-1 0 0,0-1 1 0 0,0 6 0 0 0,1-6-521 0 0,0 0 1 0 0,0 0-1 0 0,0 0 0 0 0,1 0 1 0 0,-1 0-1 0 0,1 0 0 0 0,0 0 1 0 0,0 0-1 0 0,5 6 1 0 0,0-1 155 0 0,0-1 1 0 0,0 0-1 0 0,1 0 1 0 0,0-1 0 0 0,15 10-1 0 0,48 25 421 0 0,0 0 293 0 0,-65-38-697 0 0,0 1-1 0 0,0 0 1 0 0,-1 0-1 0 0,0 0 1 0 0,0 0-1 0 0,0 1 1 0 0,-1 0-1 0 0,0 0 0 0 0,0 0 1 0 0,0 1-1 0 0,-1-1 1 0 0,0 1-1 0 0,0 0 1 0 0,-1 0-1 0 0,3 9 1 0 0,-3-5 76 0 0,0 1 1 0 0,-1 0 0 0 0,0 0-1 0 0,-1 0 1 0 0,-1 0 0 0 0,0 0-1 0 0,0 0 1 0 0,-6 20 0 0 0,-4 12 363 0 0,-33 83 0 0 0,36-109-749 0 0,0-1 1 0 0,-1 0 0 0 0,-1-1-1 0 0,-1 0 1 0 0,0 0 0 0 0,-1-1-1 0 0,-19 19 1 0 0,14-23-2885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6447 0 0,'0'0'298'0'0,"-2"1"-10"0"0,-6 6 179 0 0,0 0 1 0 0,1 1 0 0 0,0 0-1 0 0,0 1 1 0 0,-9 15 0 0 0,-25 52 4838 0 0,24-41-5585 0 0,10-23 362 0 0,2-3-1 0 0,1 0 0 0 0,-5 14 0 0 0,3-2-748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96 167 4607 0 0,'-38'9'342'0'0,"3"0"1289"0"0,13-4 6484 0 0,24-5-7613 0 0,351-76 3354 0 0,-209 40-2668 0 0,-42 11-477 0 0,-44 8-247 0 0,1 4 0 0 0,92-10-1 0 0,-111 24-465 0 0,-37-1-58 0 0,0 1 1 0 0,0-1-1 0 0,0 1 0 0 0,0 0 1 0 0,0 0-1 0 0,-1 0 0 0 0,1 0 1 0 0,0 0-1 0 0,-1 0 0 0 0,4 3 1 0 0,-6-4 28 0 0,0 1 1 0 0,0-1-1 0 0,1 1 1 0 0,-1-1-1 0 0,0 1 1 0 0,0 0-1 0 0,0-1 1 0 0,0 1-1 0 0,0-1 1 0 0,0 1-1 0 0,0-1 1 0 0,0 1-1 0 0,0 0 1 0 0,0-1-1 0 0,0 1 1 0 0,0-1-1 0 0,-1 1 1 0 0,1-1-1 0 0,0 1 1 0 0,0 0-1 0 0,-1 0 1 0 0,1 0-58 0 0,-2 4-101 0 0,0 0 0 0 0,-1 1 0 0 0,0-1 0 0 0,1 0 0 0 0,-2-1 0 0 0,1 1 0 0 0,0 0 0 0 0,-1-1-1 0 0,0 0 1 0 0,0 0 0 0 0,-9 7 0 0 0,3-3-942 0 0,-1-1 0 0 0,0 1 0 0 0,-21 8 0 0 0,7-5-811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40 205 15775 0 0,'-3'0'727'0'0,"-34"-2"2154"0"0,48 11-1759 0 0,-7-7-1023 0 0,1 0 1 0 0,0 0-1 0 0,-1 0 1 0 0,1-1-1 0 0,0 0 1 0 0,0 0 0 0 0,0 0-1 0 0,0 0 1 0 0,6-1-1 0 0,48-2 547 0 0,-54 1-590 0 0,28-2 332 0 0,0-3 0 0 0,41-11 0 0 0,63-26 192 0 0,-114 35-544 0 0,32-10-43 0 0,331-99-1362 0 0,-347 107-430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585 503 16783 0 0,'0'0'1522'0'0,"-16"3"-1168"0"0,11-1-145 0 0,-33 9 1194 0 0,36-10-747 0 0,-3-23 256 0 0,7 13-823 0 0,0-1 0 0 0,1 1 0 0 0,0 0 0 0 0,1 0 0 0 0,0 0 0 0 0,0 0 0 0 0,1 1-1 0 0,7-12 1 0 0,5-9-12 0 0,26-50-174 0 0,31-59-195 0 0,-60 107-88 0 0,-1 0 1 0 0,14-53 0 0 0,-25 73 199 0 0,-1 9 20 0 0,-3 1 6 0 0,0 1 134 0 0,0 0 0 0 0,0 0 0 0 0,0 0 0 0 0,1 1 0 0 0,-1-1 0 0 0,0 0 0 0 0,0 1 0 0 0,0-1 0 0 0,0 1 0 0 0,0 0 0 0 0,0-1 0 0 0,1 1 0 0 0,-1 0-1 0 0,0 0 1 0 0,1 0 0 0 0,-1 1 0 0 0,1-1 0 0 0,-2 2 0 0 0,-6 4-46 0 0,-14 19 1 0 0,14-16 19 0 0,-38 46 57 0 0,2 2 1 0 0,-55 94 0 0 0,-50 141 495 0 0,65-91-300 0 0,-16 34-94 0 0,84-204-198 0 0,0-1 0 0 0,-35 46 0 0 0,10-23-2625 0 0,34-45-1786 0 0,1-1-1339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16559 0 0,'0'0'1499'0'0,"2"0"-1235"0"0,217-41 1759 0 0,-47 7-1513 0 0,-125 27-784 0 0,80-2-1 0 0,-94 10-232 0 0,-3 1-5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52 11887 0 0,'0'0'547'0'0,"2"3"-11"0"0,48 98 981 0 0,-48-97-1394 0 0,1-1-1 0 0,-1 1 1 0 0,1-1 0 0 0,0 0-1 0 0,0 0 1 0 0,0 0-1 0 0,0-1 1 0 0,0 1 0 0 0,1-1-1 0 0,-1 0 1 0 0,1 1-1 0 0,-1-2 1 0 0,1 1 0 0 0,0 0-1 0 0,0-1 1 0 0,2 1-123 0 0,3 1 302 0 0,1-1 0 0 0,-1-1 0 0 0,0 1 0 0 0,1-2 0 0 0,-1 1 0 0 0,8-2-302 0 0,-7 1 159 0 0,0-2 1 0 0,-1 1-1 0 0,1-2 1 0 0,0 1 0 0 0,-1-1-1 0 0,9-4-159 0 0,14-7 438 0 0,9-7-438 0 0,-12 6 103 0 0,4-4 27 0 0,0-1 0 0 0,19-17-130 0 0,-9 7 22 0 0,-42 29-40 0 0,1 0 1 0 0,-1 0 0 0 0,1-1 0 0 0,-1 1 0 0 0,1 0 0 0 0,-1 0-1 0 0,0-1 1 0 0,1 1 0 0 0,-1-1 0 0 0,0 1 0 0 0,0-1 0 0 0,0 0-1 0 0,0 1 1 0 0,-1-1 0 0 0,1 0 0 0 0,0 0 17 0 0,-3 1-59 0 0,1 0 0 0 0,0 0 0 0 0,-1 1 0 0 0,1-1 0 0 0,-1 0 0 0 0,0 0 0 0 0,1 1 0 0 0,-1-1 0 0 0,0 1 0 0 0,1 0 0 0 0,-1-1 0 0 0,0 1 0 0 0,1 0 59 0 0,-5 0-123 0 0,1 1 0 0 0,0-1-1 0 0,-1 1 1 0 0,1 0 0 0 0,0 0-1 0 0,0 1 1 0 0,0-1 0 0 0,-5 3 123 0 0,-41 22-880 0 0,33-17 594 0 0,-87 50-1164 0 0,3 5 0 0 0,-25 24 1450 0 0,84-58 145 0 0,-43 33 353 0 0,72-52-179 0 0,0 1-1 0 0,1 1 0 0 0,1 0 0 0 0,-8 10-318 0 0,18-21 336 0 0,3 1-273 0 0,0-1 1 0 0,0 0-1 0 0,1 0 0 0 0,-1 0 0 0 0,0 0 0 0 0,1 0 0 0 0,-1 0 0 0 0,1 0 1 0 0,-1-1-1 0 0,1 1 0 0 0,0-1 0 0 0,0 1 0 0 0,0-1 0 0 0,1 2-63 0 0,4 1 55 0 0,0 0-1 0 0,0-1 0 0 0,0 0 0 0 0,0 0 1 0 0,0 0-1 0 0,1-1 0 0 0,-1 0 0 0 0,1 0 1 0 0,0-1-1 0 0,0 0 0 0 0,-1 0 0 0 0,6-1-54 0 0,17 0 98 0 0,-1-2-1 0 0,22-5-97 0 0,-29 5 49 0 0,22-5-886 0 0,0-1-1 0 0,-1-2 1 0 0,40-15 837 0 0,-56 14-1323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53 146 8287 0 0,'2'-8'756'0'0,"-2"-7"6758"0"0,0 16-6761 0 0,-2 15-514 0 0,0-1 1 0 0,-1 0-1 0 0,0 1 1 0 0,-7 17-1 0 0,1-2 125 0 0,1-3-180 0 0,2 1-1 0 0,1 0 1 0 0,2 0-1 0 0,0 55 1 0 0,3-82 4 0 0,2-2-84 0 0,2 0-74 0 0,0-1 1 0 0,0 0 0 0 0,0 1 0 0 0,0-2 0 0 0,0 1-1 0 0,0 0 1 0 0,-1-1 0 0 0,1 0 0 0 0,0 1 0 0 0,-1-2-1 0 0,6-3 1 0 0,6-6 28 0 0,17-16 0 0 0,-17 15-18 0 0,11-11-165 0 0,67-63-1076 0 0,-92 86 1244 0 0,0 3 82 0 0,2 4-42 0 0,-1 0 0 0 0,1 0 0 0 0,-1 0 0 0 0,-1 1 0 0 0,1-1-1 0 0,0 10 1 0 0,0-8-24 0 0,-1 0 1 0 0,1 0-1 0 0,0 0 0 0 0,6 13 0 0 0,-5-14 1 0 0,1 1 1 0 0,1-1-1 0 0,-1-1 0 0 0,1 1 1 0 0,6 6-1 0 0,-9-10-27 0 0,1-1 0 0 0,0 0 0 0 0,-1 1 0 0 0,1-1 1 0 0,0 0-1 0 0,0-1 0 0 0,1 1 0 0 0,-1 0 0 0 0,0-1 0 0 0,0 0 1 0 0,1 1-1 0 0,-1-2 0 0 0,1 1 0 0 0,3 1 0 0 0,10-1 163 0 0,0 0-1 0 0,0-1 1 0 0,0-1-1 0 0,30-5 0 0 0,-36 4-177 0 0,1-1-1 0 0,0 0 0 0 0,-1-1 0 0 0,0-1 1 0 0,1 1-1 0 0,-2-2 0 0 0,17-9 0 0 0,-21 9-4 0 0,1-1 1 0 0,-1 1-1 0 0,0-1 0 0 0,-1 0 0 0 0,0-1 0 0 0,0 1 1 0 0,7-15-1 0 0,2-3 8 0 0,85-126-1136 0 0,-80 121 571 0 0,50-69-5220 0 0,-49 74 63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9935 0 0,'-3'8'169'0'0,"0"0"0"0"0,0 0-1 0 0,1 0 1 0 0,0 0 0 0 0,0 0-1 0 0,1 0 1 0 0,0 1 0 0 0,1-1-1 0 0,0 0 1 0 0,1 15 0 0 0,0-18 296 0 0,0 0 1 0 0,0 1-1 0 0,0-1 0 0 0,1 0 1 0 0,0 0-1 0 0,3 6 1 0 0,-4-9-333 0 0,1 1 1 0 0,0 0 0 0 0,1-1 0 0 0,-1 1 0 0 0,0-1 0 0 0,1 0 0 0 0,-1 1 0 0 0,1-1 0 0 0,0 0 0 0 0,0-1-1 0 0,0 1 1 0 0,0 0 0 0 0,0-1 0 0 0,0 0 0 0 0,0 1 0 0 0,0-1 0 0 0,0-1 0 0 0,1 1 0 0 0,-1 0-1 0 0,0-1 1 0 0,6 1 0 0 0,5-1 278 0 0,0 0 0 0 0,0-1 0 0 0,25-5 0 0 0,-15 1-190 0 0,0-1 0 0 0,0 0 0 0 0,0-2 0 0 0,-1-1-1 0 0,0-1 1 0 0,-1 0 0 0 0,0-2 0 0 0,21-15 0 0 0,-34 19-222 0 0,-3-3-18 0 0,-6 11 11 0 0,0-1 0 0 0,0 0 1 0 0,0 1-1 0 0,0-1 0 0 0,0 1 1 0 0,0-1-1 0 0,0 1 1 0 0,0-1-1 0 0,0 1 0 0 0,0-1 1 0 0,0 0-1 0 0,0 1 0 0 0,0-1 1 0 0,-1 1-1 0 0,1-1 1 0 0,0 1-1 0 0,0-1 0 0 0,-1 1 1 0 0,1-1-1 0 0,0 1 0 0 0,-1 0 1 0 0,1-1-1 0 0,0 1 1 0 0,-1-1-1 0 0,1 1 0 0 0,-1 0 1 0 0,1-1-1 0 0,0 1 0 0 0,-1 0 1 0 0,1-1-1 0 0,-1 1 1 0 0,1 0-1 0 0,-1 0 0 0 0,0 0 1 0 0,1-1-1 0 0,-1 1 0 0 0,1 0 1 0 0,-1 0-1 0 0,1 0 1 0 0,-1 0-1 0 0,1 0 0 0 0,-1 0 1 0 0,0 0-1 0 0,-25 1-243 0 0,4 4 77 0 0,0 1 0 0 0,1 1 0 0 0,0 0 0 0 0,0 2-1 0 0,1 0 1 0 0,-21 14 0 0 0,-1 4-401 0 0,-63 52 0 0 0,94-70 684 0 0,0 0-1 0 0,1 1 1 0 0,1 0-1 0 0,0 1 1 0 0,0 0 0 0 0,1 0-1 0 0,1 1 1 0 0,-11 20-1 0 0,16-26-57 0 0,0-1-1 0 0,0 1 1 0 0,0 0-1 0 0,0 0 1 0 0,1 0-1 0 0,0 0 1 0 0,0 0 0 0 0,1 0-1 0 0,0 1 1 0 0,0-1-1 0 0,0 0 1 0 0,1 0-1 0 0,0 0 1 0 0,0 0-1 0 0,0 0 1 0 0,1 0-1 0 0,0 0 1 0 0,0 0 0 0 0,0-1-1 0 0,1 1 1 0 0,6 9-1 0 0,-3-7 18 0 0,1 1 0 0 0,0-2 0 0 0,0 1 0 0 0,1-1 0 0 0,0 0 0 0 0,0 0 0 0 0,1-1 0 0 0,0 0 0 0 0,0-1 0 0 0,0 0 0 0 0,1 0 0 0 0,15 4 0 0 0,-12-4-208 0 0,1-1 0 0 0,-1-1 0 0 0,1 0 0 0 0,0-1 0 0 0,0-1 0 0 0,0 0 0 0 0,0-1 0 0 0,0 0 0 0 0,14-3 0 0 0,-2-2-609 0 0,2-5-11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60 444 10855 0 0,'0'0'980'0'0,"-2"3"-804"0"0,-9 15 231 0 0,-12 24 0 0 0,0 1 4229 0 0,23-44-4050 0 0,4-13-119 0 0,0 0-1 0 0,1 0 0 0 0,0 0 0 0 0,1 1 1 0 0,10-17-1 0 0,-5 11-259 0 0,2 1-1 0 0,-1 1 1 0 0,17-17-1 0 0,15-11 145 0 0,57-43 1 0 0,56-33-392 0 0,-111 86-138 0 0,-36 28 87 0 0,2-3-247 0 0,0 1 1 0 0,1 1 0 0 0,0-1-1 0 0,0 2 1 0 0,0 0 0 0 0,22-7-1 0 0,-32 13-113 0 0,0 1 0 0 0,0-1 0 0 0,0 1 0 0 0,0 0 0 0 0,0 0 0 0 0,0 1 0 0 0,0-1 0 0 0,0 1 0 0 0,0-1 0 0 0,0 1 0 0 0,0 0 0 0 0,0 0 0 0 0,5 3 0 0 0,1 1-4675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94 5527 0 0,'0'0'423'0'0,"0"2"-278"0"0,4 9 2127 0 0,1 0-1 0 0,-1 0 1 0 0,2-1-1 0 0,10 17 1 0 0,-14-25-2056 0 0,0-1 0 0 0,0 0 1 0 0,0 0-1 0 0,0 0 0 0 0,0 0 1 0 0,0-1-1 0 0,1 1 0 0 0,-1 0 1 0 0,0-1-1 0 0,1 0 0 0 0,3 1 1 0 0,-3-1-63 0 0,4 1 50 0 0,0-1-1 0 0,-1 0 1 0 0,1 0-1 0 0,0-1 0 0 0,-1 1 1 0 0,1-2-1 0 0,0 1 1 0 0,11-5-1 0 0,-8 3-109 0 0,0-1 0 0 0,-1-1 0 0 0,1 0-1 0 0,15-12 1 0 0,-16 11-101 0 0,0 0 39 0 0,0-2 0 0 0,0 1-1 0 0,15-17 1 0 0,-22 22-77 0 0,-1 0 0 0 0,1 0 0 0 0,0 0 0 0 0,-1 0 0 0 0,0-1 0 0 0,1 1-1 0 0,-1-1 1 0 0,0 1 0 0 0,0-1 0 0 0,-1 1 0 0 0,1-1 0 0 0,0 1 0 0 0,-1-1 0 0 0,0 0 0 0 0,1 1 0 0 0,-1-1-1 0 0,0 0 1 0 0,-1 1 0 0 0,1-1 0 0 0,0 0 0 0 0,-1 1 0 0 0,-1-5 0 0 0,2 5-7 0 0,0 1 0 0 0,-1 0 0 0 0,1 0-1 0 0,-1 0 1 0 0,0 0 0 0 0,1 0 0 0 0,-1 0 0 0 0,0 0 0 0 0,0 0 0 0 0,0 0 0 0 0,1 0 0 0 0,-1 1 0 0 0,0-1 0 0 0,0 0-1 0 0,0 0 1 0 0,0 1 0 0 0,-1-1 0 0 0,1 1 0 0 0,0-1 0 0 0,-2 0 0 0 0,1 1-3 0 0,-1-1 0 0 0,0 1 0 0 0,1 0 0 0 0,-1-1 0 0 0,0 1 0 0 0,1 1 1 0 0,-1-1-1 0 0,0 0 0 0 0,-2 1 0 0 0,-3 1-19 0 0,-1 1 0 0 0,1 0 0 0 0,0 0 0 0 0,-15 8 0 0 0,-2 6 40 0 0,0 0 0 0 0,-38 34 0 0 0,-38 51 152 0 0,95-96-62 0 0,0 1 1 0 0,1 0-1 0 0,0 0 1 0 0,0 1 0 0 0,1-1-1 0 0,0 1 1 0 0,0 0 0 0 0,-5 17-1 0 0,8-22-38 0 0,0 0 0 0 0,1 1-1 0 0,-1-1 1 0 0,1 1 0 0 0,0-1 0 0 0,-1 1-1 0 0,2-1 1 0 0,-1 1 0 0 0,0-1-1 0 0,1 1 1 0 0,0-1 0 0 0,-1 1 0 0 0,1-1-1 0 0,1 0 1 0 0,-1 1 0 0 0,0-1 0 0 0,1 0-1 0 0,0 0 1 0 0,-1 0 0 0 0,1 0 0 0 0,0 0-1 0 0,1-1 1 0 0,-1 1 0 0 0,0-1-1 0 0,4 4 1 0 0,4 1-84 0 0,0 0 0 0 0,0 0 0 0 0,1 0-1 0 0,0-2 1 0 0,21 9 0 0 0,8-3-6238 0 0,-29-10 333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12 6447 0 0,'15'-9'298'0'0,"-12"7"-10"0"0,-3 4 173 0 0,0 6 666 0 0,-1 0-1 0 0,0 0 1 0 0,-1-1-1 0 0,0 1 1 0 0,0 0-1 0 0,-3 7 1 0 0,-23 47 1878 0 0,17-39-2937 0 0,-24 53 576 0 0,-87 171 940 0 0,43-113-1382 0 0,-155 198 0 0 0,162-253-3038 0 0,65-71 1498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1 396 4143 0 0,'5'-28'361'0'0,"12"-33"-1"0"0,-14 52 745 0 0,1-1-1 0 0,0 1 0 0 0,1 0 1 0 0,0 0-1 0 0,1 0 1 0 0,12-15-1 0 0,2 1-250 0 0,2 1-1 0 0,1 1 1 0 0,1 1 0 0 0,0 1-1 0 0,38-23 1 0 0,-41 30-572 0 0,1 1 0 0 0,0 1 1 0 0,0 1-1 0 0,0 1 0 0 0,1 1 1 0 0,1 1-1 0 0,38-5 0 0 0,-16 6 278 0 0,84 4-1 0 0,-103 3-422 0 0,0 1-1 0 0,-1 1 0 0 0,1 1 0 0 0,38 13 0 0 0,-57-15-87 0 0,-1 0 0 0 0,1 1 0 0 0,-1-1 0 0 0,0 1 1 0 0,0 1-1 0 0,0-1 0 0 0,-1 1 0 0 0,0 0 0 0 0,11 12 0 0 0,-14-14-33 0 0,-1-1-1 0 0,0 1 1 0 0,0 0 0 0 0,0 0-1 0 0,-1 1 1 0 0,1-1 0 0 0,-1 0-1 0 0,1 0 1 0 0,-1 1 0 0 0,0-1-1 0 0,-1 1 1 0 0,1-1 0 0 0,0 1-1 0 0,-1-1 1 0 0,0 1 0 0 0,0 0-1 0 0,0-1 1 0 0,0 1 0 0 0,-1-1-1 0 0,1 1 1 0 0,-1-1 0 0 0,0 1-1 0 0,0-1 1 0 0,-2 6 0 0 0,-2-1-6 0 0,1 0 0 0 0,-1 0 0 0 0,-1 0 0 0 0,1 0 0 0 0,-1-1 0 0 0,-1 0 0 0 0,1-1 0 0 0,-1 1 0 0 0,0-1 0 0 0,-1-1 0 0 0,1 1 1 0 0,-10 4-1 0 0,-11 6 35 0 0,-2-1 0 0 0,-31 10 0 0 0,-146 46 455 0 0,178-63-747 0 0,-1-2-1 0 0,0-1 1 0 0,0-1-1 0 0,-1-1 1 0 0,-34-3-1 0 0,63 0 36 0 0,1 0 0 0 0,-1 0 0 0 0,0 0-1 0 0,0-1 1 0 0,1 1 0 0 0,-1-1 0 0 0,0 1 0 0 0,1-1-1 0 0,-1 0 1 0 0,0 1 0 0 0,1-1 0 0 0,-1 0 0 0 0,-1-1 0 0 0,-5-5-1510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105 223 5063 0 0,'0'0'390'0'0,"1"1"-252"0"0,3 4 927 0 0,-1-1-1 0 0,1 0 0 0 0,0 0 0 0 0,0 0 0 0 0,0 0 0 0 0,1-1 0 0 0,5 4 0 0 0,-7-6-719 0 0,1 1 0 0 0,-1-1 0 0 0,0 0 0 0 0,0 0 0 0 0,0 0 0 0 0,0-1 0 0 0,1 1-1 0 0,-1-1 1 0 0,0 0 0 0 0,1 1 0 0 0,-1-2 0 0 0,0 1 0 0 0,1 0 0 0 0,3-2 0 0 0,27-7 539 0 0,0-2 0 0 0,-1-1 0 0 0,61-33 0 0 0,-47 22-672 0 0,-35 18-193 0 0,94-49 125 0 0,-88 43-160 0 0,1 0 0 0 0,-2-2 1 0 0,24-19-1 0 0,-38 29-31 0 0,0 0 1 0 0,0-1 0 0 0,-1 1-1 0 0,1 0 1 0 0,2-5-1 0 0,-5 7 31 0 0,1 1 0 0 0,-1-1 0 0 0,0 1 0 0 0,0 0 0 0 0,0-1 0 0 0,1 1 0 0 0,-1-1 0 0 0,0 1 0 0 0,0-1 0 0 0,0 1 0 0 0,0-1 0 0 0,0 1 0 0 0,0 0 0 0 0,0-1 0 0 0,0 1-1 0 0,0-1 1 0 0,0 1 0 0 0,0-1 0 0 0,0 1 0 0 0,-1-1 0 0 0,1 1 0 0 0,0-1 0 0 0,-1 0-1 0 0,1 1 0 0 0,-1 0 1 0 0,0-1-1 0 0,1 1 0 0 0,-1 0 0 0 0,0-1 0 0 0,1 1 1 0 0,-1 0-1 0 0,0 0 0 0 0,1 0 0 0 0,-1-1 0 0 0,0 1 1 0 0,0 0-1 0 0,1 0 0 0 0,-1 0 0 0 0,0 0 0 0 0,1 0 0 0 0,-1 0 1 0 0,-1 1-1 0 0,-18 2-102 0 0,0 1 0 0 0,0 1 0 0 0,1 0 0 0 0,0 2 0 0 0,0 0 0 0 0,-26 14 0 0 0,-102 70-51 0 0,136-84 145 0 0,-38 26 10 0 0,2 1 0 0 0,1 3 0 0 0,2 2 0 0 0,-65 74 0 0 0,102-105 22 0 0,0 1 1 0 0,1-1-1 0 0,0 1 0 0 0,-4 11 0 0 0,9-18-5 0 0,0 0 0 0 0,0 1 0 0 0,0-1 0 0 0,1 0 0 0 0,-1 0 1 0 0,1 1-1 0 0,0-1 0 0 0,-1 0 0 0 0,1 0 0 0 0,0 1 0 0 0,1 2 0 0 0,-1-4-2 0 0,0 1 1 0 0,1-1 0 0 0,-1 0-1 0 0,1 0 1 0 0,-1 1-1 0 0,1-1 1 0 0,0 0-1 0 0,-1 0 1 0 0,1 0-1 0 0,0 0 1 0 0,0 0-1 0 0,0 0 1 0 0,0 0-1 0 0,0 0 1 0 0,0 0-1 0 0,0 0 1 0 0,0 0 0 0 0,0-1-1 0 0,1 1 1 0 0,1 0-1 0 0,5 2-550 0 0,0 0 0 0 0,1-1-1 0 0,-1-1 1 0 0,1 0 0 0 0,-1 0-1 0 0,1 0 1 0 0,-1-1 0 0 0,1 0 0 0 0,0-1-1 0 0,13-2 1 0 0,3-1-5925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51 15575 0 0,'9'-7'411'0'0,"0"-1"-55"0"0,-1 1 0 0 0,0-1 1 0 0,9-12 2821 0 0,-25 24-1804 0 0,-209 124-793 0 0,76-43-1259 0 0,244-101-103 0 0,-93 14 786 0 0,3 0 49 0 0,24-3 0 0 0,-36 5-7 0 0,0 1 1 0 0,0-1 0 0 0,1 0-1 0 0,-1 1 1 0 0,0-1 0 0 0,0 1-1 0 0,0-1 1 0 0,0 1-1 0 0,1 0 1 0 0,-1 0 0 0 0,0-1-1 0 0,0 1 1 0 0,0 0-1 0 0,0 0 1 0 0,-1 0 0 0 0,1 0-1 0 0,0 0 1 0 0,0 0-1 0 0,-1 0 1 0 0,1 0 0 0 0,0 1-1 0 0,-1-1 1 0 0,1 0 0 0 0,-1 0-1 0 0,1 2 1 0 0,1 3 110 0 0,0-1-1 0 0,-1 0 1 0 0,0 1 0 0 0,1 7-1 0 0,-3-6-23 0 0,1-4-86 0 0,0-1 1 0 0,0 1-1 0 0,0-1 0 0 0,0 1 1 0 0,0-1-1 0 0,0 1 0 0 0,2 4 0 0 0,1 3 7 0 0,-2-8-96 0 0,0-1 0 0 0,0 0 0 0 0,0 0 0 0 0,0 0 0 0 0,0 0 0 0 0,0 0 0 0 0,0 0 0 0 0,0 0 0 0 0,1 0 0 0 0,-1 0 0 0 0,0 0 0 0 0,1 0 0 0 0,-1-1 0 0 0,0 1-1 0 0,1-1 1 0 0,-1 1 0 0 0,1-1 0 0 0,-1 1 0 0 0,1-1 0 0 0,-1 0 0 0 0,1 0 0 0 0,-1 0 0 0 0,1 0 0 0 0,-1 0 0 0 0,1 0 0 0 0,-1 0 0 0 0,3-1 0 0 0,20-5-2051 0 0,-3-2-3315 0 0,-21 8 5038 0 0,18-9-5866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18 3223 0 0,'6'-17'7387'0'0,"-18"29"-254"0"0,-5 12-5413 0 0,7-8-1420 0 0,-29 42 512 0 0,-36 73-1 0 0,-22 68 319 0 0,79-160-1087 0 0,-260 563-52 0 0,264-574-287 0 0,0-1 1 0 0,-26 34 0 0 0,4-17-6300 0 0,23-31 109 0 0</inkml:trace>
  <inkml:trace contextRef="#ctx0" brushRef="#br0" timeOffset="1">1 794 15199 0 0,'0'0'696'0'0,"0"-2"-13"0"0,0 2-675 0 0,0-1 0 0 0,0 1 0 0 0,0 0 1 0 0,0-1-1 0 0,0 1 0 0 0,0-1 0 0 0,0 1 0 0 0,0 0 1 0 0,0-1-1 0 0,0 1 0 0 0,0-1 0 0 0,0 1 0 0 0,0 0 0 0 0,0-1 1 0 0,0 1-1 0 0,0 0 0 0 0,0-1 0 0 0,1 1 0 0 0,-1-1 1 0 0,0 1-1 0 0,0 0 0 0 0,1-1 0 0 0,-1 1 0 0 0,0 0 1 0 0,0-1-1 0 0,1 1 0 0 0,-1 0 0 0 0,0 0 0 0 0,1-1 0 0 0,-1 1 1 0 0,0 0-1 0 0,1 0 0 0 0,-1 0 0 0 0,0-1 0 0 0,1 1 1 0 0,-1 0-1 0 0,1 0 0 0 0,-1 0 0 0 0,0 0 0 0 0,1 0 0 0 0,-1 0 1 0 0,1 0-1 0 0,-1 0 0 0 0,1 0 67 0 0,13-4 923 0 0,0 1 1 0 0,0 1 0 0 0,28-1-1 0 0,-4 0-248 0 0,-5-1-566 0 0,301-19 1537 0 0,-173 37-2332 0 0,-94-2-6209 0 0,-34-6-164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276 104 17623 0 0,'0'0'1595'0'0,"3"0"-1310"0"0,10-3 87 0 0,0 0-1 0 0,0 0 1 0 0,0-1-1 0 0,-1-1 0 0 0,1 0 1 0 0,-1-1-1 0 0,0 0 1 0 0,0-1-1 0 0,-1-1 1 0 0,0 1-1 0 0,17-17 0 0 0,-27 23-293 0 0,1-8 40 0 0,-5 2-123 0 0,1 6-6 0 0,0 0 0 0 0,0 0 0 0 0,0 1 0 0 0,1-1-1 0 0,-1 1 1 0 0,0-1 0 0 0,0 1 0 0 0,0 0 0 0 0,0 0 0 0 0,0 0-1 0 0,0 0 1 0 0,0 0 0 0 0,0 0 0 0 0,0 0 0 0 0,-3 1 0 0 0,-32 9-271 0 0,35-9 263 0 0,-22 8-44 0 0,1 1 0 0 0,-1 1 0 0 0,2 1 0 0 0,-30 21 0 0 0,19-10-11 0 0,2 2 0 0 0,-31 33 0 0 0,49-46 82 0 0,2 1-1 0 0,-1 1 1 0 0,2 0-1 0 0,0 1 1 0 0,1-1-1 0 0,0 2 1 0 0,-9 22-1 0 0,17-36-3 0 0,0 0-1 0 0,1 0 1 0 0,-1 0 0 0 0,0 0-1 0 0,1 0 1 0 0,-1 0 0 0 0,1 0-1 0 0,0 1 1 0 0,0-1 0 0 0,0 0-1 0 0,0 0 1 0 0,0 0 0 0 0,0 1-1 0 0,1-1 1 0 0,-1 0 0 0 0,1 0-1 0 0,-1 0 1 0 0,1 0 0 0 0,0 0-1 0 0,0 0 1 0 0,0 0 0 0 0,2 3-1 0 0,-1-3-49 0 0,0 0 1 0 0,0 0-1 0 0,0 0 0 0 0,1 0 0 0 0,-1-1 0 0 0,1 1 0 0 0,-1-1 0 0 0,1 0 0 0 0,0 0 0 0 0,0 0 1 0 0,-1 0-1 0 0,1 0 0 0 0,0-1 0 0 0,0 1 0 0 0,0-1 0 0 0,5 1 0 0 0,24-1-843 0 0,6-3-50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6 5983 0 0,'0'0'464'0'0,"2"-1"-305"0"0,6-2 48 0 0,-6 2 774 0 0,-2 1 334 0 0,0 0 58 0 0,0 0-69 0 0,-2 4-356 0 0,-24 45 404 0 0,-3-1 0 0 0,-2-1 0 0 0,-23 26-1352 0 0,-27 39 871 0 0,-179 262-178 0 0,188-269-642 0 0,-65 101-218 0 0,117-164 5 0 0,6-11-1267 0 0,17-30 924 0 0,11 0-242 0 0,8-7-105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346 251 9215 0 0,'-2'0'422'0'0,"-34"11"-785"0"0,-18 12 4832 0 0,37-15-2498 0 0,0 0 1 0 0,-1-1-1 0 0,-24 6 1 0 0,29-11-1731 0 0,0 0 1 0 0,0-1 0 0 0,-1 0 0 0 0,1-1 0 0 0,-1-1 0 0 0,1 0 0 0 0,-1 0 0 0 0,-12-4 0 0 0,8-4-169 0 0,17 9-72 0 0,1 0 1 0 0,-1-1-1 0 0,1 1 0 0 0,-1 0 0 0 0,1 0 1 0 0,0-1-1 0 0,-1 1 0 0 0,1 0 1 0 0,-1-1-1 0 0,1 1 0 0 0,0 0 0 0 0,-1-1 1 0 0,1 1-1 0 0,0 0 0 0 0,0-1 0 0 0,-1 1 1 0 0,1-1-1 0 0,0 1 0 0 0,0-1 0 0 0,-1 1 1 0 0,1-1-1 0 0,0 1 0 0 0,0-1 0 0 0,0 1 1 0 0,0-1-1 0 0,0 1 0 0 0,0-1 1 0 0,0 1-1 0 0,0-1 0 0 0,0 1 0 0 0,0-1 1 0 0,0-1 10 0 0,0-1-20 0 0,0 0-1 0 0,0-1 0 0 0,1 1 0 0 0,-1 0 0 0 0,1-1 0 0 0,0 1 0 0 0,0 0 1 0 0,0 0-1 0 0,0 0 0 0 0,0 0 0 0 0,1 0 0 0 0,-1 0 0 0 0,1 0 0 0 0,2-3 1 0 0,4-5-130 0 0,1 1 1 0 0,12-12 0 0 0,-4 5-52 0 0,5-8-176 0 0,2 1-1 0 0,0 1 0 0 0,2 0 1 0 0,44-28-1 0 0,-60 45 258 0 0,2 0 1 0 0,-1 0-1 0 0,1 1 0 0 0,13-5 0 0 0,-18 9 128 0 0,0-1 0 0 0,-1 1 0 0 0,1 0 0 0 0,0 0 0 0 0,0 1 0 0 0,0 0-1 0 0,0 0 1 0 0,0 1 0 0 0,8 1 0 0 0,-13-1 21 0 0,1 0 0 0 0,0 0-1 0 0,0 0 1 0 0,0 0 0 0 0,-1 0-1 0 0,1 0 1 0 0,-1 1 0 0 0,1-1-1 0 0,-1 1 1 0 0,1 0 0 0 0,-1 0-1 0 0,0-1 1 0 0,0 2 0 0 0,0-1-1 0 0,2 2 1 0 0,-1 0 18 0 0,0 1 0 0 0,-1-1 0 0 0,0 0 0 0 0,0 1 0 0 0,0 0 0 0 0,0-1 0 0 0,-1 1 0 0 0,2 6 0 0 0,-2 1 23 0 0,1 1-1 0 0,-2-1 0 0 0,1 1 0 0 0,-2-1 0 0 0,0 0 1 0 0,-3 17-1 0 0,-1-7-16 0 0,-1 1 1 0 0,-1-1 0 0 0,-18 38-1 0 0,22-54-41 0 0,-1-1 0 0 0,0 1 0 0 0,0-1 0 0 0,0 0 0 0 0,0 0 0 0 0,-1 0 0 0 0,0 0 0 0 0,0-1 0 0 0,-6 4 0 0 0,8-5-160 0 0,-1 0 0 0 0,0-1 0 0 0,0 0 0 0 0,0 0-1 0 0,-1 0 1 0 0,1 0 0 0 0,0 0 0 0 0,-1-1 0 0 0,1 0 0 0 0,-1 0 0 0 0,1 0 0 0 0,-1 0 0 0 0,-7-1 0 0 0,10 0-99 0 0,0 0 0 0 0,1-1 0 0 0,-1 1 0 0 0,0-1-1 0 0,1 1 1 0 0,-1-1 0 0 0,1 1 0 0 0,-1-1 0 0 0,1 0 0 0 0,-1 0 0 0 0,1 0 0 0 0,0 0-1 0 0,-2-2 1 0 0,-3-3-1469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5527 0 0,'0'0'423'0'0,"-2"1"78"0"0,-5 4 846 0 0,-1 0-1 0 0,1 1 1 0 0,1 0 0 0 0,-10 10-1 0 0,6-4 277 0 0,-16 25 0 0 0,-31 74-116 0 0,47-91-1271 0 0,-162 355 2270 0 0,128-289-2290 0 0,-64 95 0 0 0,98-166-218 0 0,-9 13-66 0 0,-20 40 1 0 0,38-66 32 0 0,0 0-1 0 0,0 0 1 0 0,1 0 0 0 0,-1 0 0 0 0,0 0 0 0 0,1 1 0 0 0,-1 2-1 0 0,1-4-184 0 0,0-1 0 0 0,0 1 0 0 0,0 0 0 0 0,0 0 0 0 0,1-1 0 0 0,-1 1 0 0 0,0 0 0 0 0,0-1 0 0 0,0 1-1 0 0,1 0 1 0 0,-1-1 0 0 0,0 1 0 0 0,1-1 0 0 0,-1 1 0 0 0,0 0 0 0 0,1-1 0 0 0,-1 1 0 0 0,1-1 0 0 0,-1 1 0 0 0,1-1-1 0 0,-1 1 1 0 0,1-1 0 0 0,0 0 0 0 0,-1 1 0 0 0,2 0 0 0 0,13 3-6223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6:5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13 8287 0 0,'10'-13'8466'0'0,"-9"15"-8368"0"0,-1 0 0 0 0,0 0 1 0 0,0 0-1 0 0,0 0 1 0 0,0 0-1 0 0,0 0 1 0 0,-1 0-1 0 0,1 0 0 0 0,-1 3 1 0 0,0-2 1 0 0,-5 25 357 0 0,0-1 0 0 0,-3 0 1 0 0,-15 38-1 0 0,-44 74 546 0 0,57-118-893 0 0,-184 311 448 0 0,-25-15-72 0 0,113-155-187 0 0,40-56-390 0 0,62-99-1000 0 0,7-15-468 0 0,-2 8 1555 0 0,6-14-1430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7 223 7367 0 0,'-6'1'7387'0'0,"11"3"-5848"0"0,-1-1-326 0 0,1-1-614 0 0,0 0-1 0 0,1 0 1 0 0,-1-1-1 0 0,1 1 1 0 0,-1-1 0 0 0,1-1-1 0 0,7 1 1 0 0,42-2 122 0 0,-51 0-590 0 0,100-10 1074 0 0,199-50 1 0 0,-10-30-555 0 0,-171 41-3145 0 0,-101 42 518 0 0,5-3-5113 0 0,-12 3 742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524 155 9215 0 0,'10'-11'209'0'0,"2"-3"161"0"0,21-18 1 0 0,14-10 534 0 0,-25 25 2957 0 0,34-21 2301 0 0,-59 49-5836 0 0,-2 2-201 0 0,-1 0 0 0 0,-15 21 0 0 0,4-5-5 0 0,-113 211 259 0 0,-110 181 390 0 0,75-193-621 0 0,146-205-130 0 0,-78 86 1005 0 0,96-108-492 0 0,1-3-520 0 0,1-1 0 0 0,-1 1 0 0 0,1 0 0 0 0,0-1 0 0 0,-1 1 0 0 0,1 0 0 0 0,0 0 0 0 0,0 0 0 0 0,0 0 0 0 0,1 0 0 0 0,0-2 0 0 0,18-20-96 0 0,19-13-435 0 0,1 2 1 0 0,49-33-1 0 0,-35 33 211 0 0,-47 31 287 0 0,0 0-1 0 0,0 1 1 0 0,1 0 0 0 0,-1 0-1 0 0,15-2 1 0 0,-21 5 46 0 0,1 0-1 0 0,-1 0 1 0 0,0 0-1 0 0,1 0 1 0 0,-1 0-1 0 0,1 1 1 0 0,-1-1-1 0 0,0 1 1 0 0,1-1-1 0 0,-1 1 1 0 0,0-1-1 0 0,0 1 1 0 0,1 0-1 0 0,-1 0 1 0 0,0-1-1 0 0,0 1 1 0 0,0 0 0 0 0,0 0-1 0 0,2 2 1 0 0,-1-1 35 0 0,0 1 0 0 0,0 0 0 0 0,0-1 0 0 0,0 1 1 0 0,0 0-1 0 0,2 5 0 0 0,-3-3-5 0 0,1 0 1 0 0,-1 0-1 0 0,0 0 0 0 0,0 0 1 0 0,-1 1-1 0 0,0-1 0 0 0,0 0 0 0 0,0 0 1 0 0,0 1-1 0 0,-1-1 0 0 0,0 0 1 0 0,-2 10-1 0 0,-4 4-33 0 0,0-1 1 0 0,-11 21-1 0 0,10-23-473 0 0,1 0 0 0 0,-8 26 0 0 0,12-30-1170 0 0,2-9-463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40 5527 0 0,'22'-13'563'0'0,"-12"7"236"0"0,1 0 0 0 0,20-9 5492 0 0,-35 25-2677 0 0,3-6-3188 0 0,-4 9 298 0 0,-1 0-1 0 0,0-1 0 0 0,-15 23 1 0 0,-31 33 602 0 0,7-10-438 0 0,33-41-761 0 0,0 0-1 0 0,1 0 0 0 0,1 1 1 0 0,1 0-1 0 0,-10 29 1 0 0,18-45-222 0 0,2-2-177 0 0,0 1 145 0 0,0 0 0 0 0,1 0 0 0 0,-1-1 0 0 0,0 1 0 0 0,0-1 0 0 0,1 1 0 0 0,-1-1 0 0 0,0 0 0 0 0,1 1 0 0 0,-1-1 0 0 0,0 0 0 0 0,3 0 1 0 0,6-1-1504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2303 0 0,'3'1'102'0'0,"5"0"-197"0"0,0 0 1 0 0,0 0 0 0 0,15-2-1 0 0,1 1 1172 0 0,4 6 10159 0 0,-28-5-10953 0 0,0-1 0 0 0,1 0 0 0 0,-1 1 0 0 0,0-1 0 0 0,0 1 0 0 0,-1 13 1879 0 0,1-14-2151 0 0,-4 9 365 0 0,1 0 0 0 0,-1 0 0 0 0,-1-1 0 0 0,0 0-1 0 0,0 0 1 0 0,0 0 0 0 0,-1 0 0 0 0,-8 7 0 0 0,-57 52 726 0 0,70-66-1080 0 0,-66 50 403 0 0,43-34-294 0 0,-37 35-1 0 0,60-51-124 0 0,0 0-1 0 0,0-1 1 0 0,0 1-1 0 0,0 0 1 0 0,0 0-1 0 0,0 0 1 0 0,1 0-1 0 0,-1 0 1 0 0,0 0-1 0 0,1 1 1 0 0,-1-1-1 0 0,0 0 1 0 0,1 0-1 0 0,0 0 1 0 0,-1 1-1 0 0,1-1 1 0 0,0 0-1 0 0,0 0 1 0 0,-1 1-1 0 0,1-1 1 0 0,0 0-1 0 0,0 0 1 0 0,1 3-1 0 0,-1-3-5 0 0,1 1 0 0 0,0-1 1 0 0,0 0-1 0 0,0 1 0 0 0,0-1 0 0 0,0 0 0 0 0,1 1 0 0 0,-1-1 0 0 0,0 0 0 0 0,0 0 0 0 0,1 0 0 0 0,-1 0 0 0 0,1 0 0 0 0,-1-1 1 0 0,1 1-1 0 0,-1 0 0 0 0,3 0 0 0 0,12 6-92 0 0,-1 0 0 0 0,1 1 0 0 0,-1 1 0 0 0,16 12 0 0 0,-25-16 59 0 0,-1-1-1 0 0,1 2 0 0 0,-1-1 0 0 0,0 1 1 0 0,-1 0-1 0 0,1 0 0 0 0,-1 0 0 0 0,0 0 0 0 0,-1 1 1 0 0,1 0-1 0 0,-1 0 0 0 0,2 8 0 0 0,-2-5 166 0 0,-1 0 0 0 0,0-1-1 0 0,0 1 1 0 0,-1 1 0 0 0,0-1 0 0 0,-1 0 0 0 0,0 0-1 0 0,-3 16 1 0 0,2-20-62 0 0,0-1 1 0 0,0 0-1 0 0,-1 0 0 0 0,0 0 0 0 0,0 0 0 0 0,0 0 1 0 0,0-1-1 0 0,-1 1 0 0 0,1-1 0 0 0,-1 1 0 0 0,0-1 1 0 0,-1 0-1 0 0,1 0 0 0 0,-1 0 0 0 0,0-1 1 0 0,0 1-1 0 0,0-1 0 0 0,-6 3 0 0 0,3-1 20 0 0,-1-1 0 0 0,0-1 0 0 0,-1 1 0 0 0,1-1 0 0 0,-1-1 0 0 0,1 0 0 0 0,-1 0 0 0 0,0 0 0 0 0,0-1 0 0 0,1-1 0 0 0,-11 0 0 0 0,10 0-1920 0 0,1-1 1 0 0,0 0-1 0 0,-17-5 1 0 0,11 1-6301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9215 0 0,'0'0'707'0'0,"-8"0"-438"0"0,4 0 108 0 0,-1 1-1 0 0,0 0 1 0 0,0 0-1 0 0,0 1 0 0 0,1-1 1 0 0,-1 1-1 0 0,1 0 1 0 0,-1 0-1 0 0,1 1 1 0 0,0-1-1 0 0,0 1 0 0 0,0 0 1 0 0,0 0-1 0 0,-4 5 1 0 0,-9 8 2495 0 0,-23 31 0 0 0,-138 193-2439 0 0,166-224-473 0 0,-69 112 142 0 0,73-115-191 0 0,2 1 0 0 0,0 0 0 0 0,0 0 0 0 0,2 0 0 0 0,0 1 0 0 0,0 0 0 0 0,-2 27 0 0 0,6-34-1273 0 0,0 0 0 0 0,1 0 0 0 0,2 11 0 0 0,-2-16-700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3679 0 0,'24'-29'703'0'0,"34"-56"-1"0"0,-10 3 7049 0 0,-38 65-7288 0 0,0-1 0 0 0,2 2 0 0 0,0-1 0 0 0,1 1 0 0 0,1 1 0 0 0,0 1-1 0 0,1 0 1 0 0,0 0 0 0 0,1 2 0 0 0,1 0 0 0 0,29-16 0 0 0,-24 17-319 0 0,0 1 0 0 0,1 0 0 0 0,0 2 1 0 0,0 1-1 0 0,38-7 0 0 0,-48 12-4 0 0,0 0-1 0 0,-1 2 1 0 0,1-1 0 0 0,0 1-1 0 0,-1 1 1 0 0,1 0 0 0 0,0 1 0 0 0,-1 1-1 0 0,0 0 1 0 0,1 0 0 0 0,-1 1-1 0 0,17 8 1 0 0,-24-9-83 0 0,0-1 0 0 0,0 1 0 0 0,-1 0-1 0 0,1 1 1 0 0,-1-1 0 0 0,0 1 0 0 0,0 0-1 0 0,0 0 1 0 0,0 0 0 0 0,-1 0 0 0 0,0 1 0 0 0,0-1-1 0 0,0 1 1 0 0,0 0 0 0 0,-1 0 0 0 0,3 6 0 0 0,-4-5-8 0 0,1-1 1 0 0,-1 1 0 0 0,-1 0-1 0 0,1 0 1 0 0,-1 0 0 0 0,0 0-1 0 0,0 0 1 0 0,0-1 0 0 0,-1 1-1 0 0,0 0 1 0 0,0 0 0 0 0,-1-1-1 0 0,0 1 1 0 0,0 0-1 0 0,-2 5 1 0 0,-6 7 104 0 0,0 0 0 0 0,-1-1 0 0 0,0 0 0 0 0,-2-1 0 0 0,0 0-1 0 0,-26 25 1 0 0,-6-2 132 0 0,-51 35 0 0 0,-99 55-193 0 0,160-110-456 0 0,0-2-1 0 0,-1-1 1 0 0,-73 22-1 0 0,106-37 310 0 0,0-1 0 0 0,-1 1-1 0 0,1-1 1 0 0,0 0 0 0 0,-1 0-1 0 0,1 0 1 0 0,0 0 0 0 0,-4-1 0 0 0,6 1-19 0 0,0 0 0 0 0,1 0 0 0 0,-1 0 0 0 0,1-1 0 0 0,-1 1 0 0 0,1 0 0 0 0,-1 0 0 0 0,1-1 0 0 0,-1 1 0 0 0,1 0 0 0 0,-1-1 0 0 0,1 1 0 0 0,-1 0 0 0 0,1-1 0 0 0,0 1 0 0 0,-1-1 0 0 0,1 1 0 0 0,0 0 0 0 0,-1-1 0 0 0,1 1 0 0 0,-1-2 0 0 0,1 2-219 0 0,0-1-1 0 0,0 0 0 0 0,0 0 0 0 0,0 0 0 0 0,0 0 1 0 0,0 0-1 0 0,0 0 0 0 0,1 0 0 0 0,-1 1 0 0 0,0-1 0 0 0,0 0 1 0 0,1 0-1 0 0,-1 0 0 0 0,1 0 0 0 0,-1 1 0 0 0,1-1 1 0 0,-1 0-1 0 0,2-1 0 0 0,10-13-6362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14 604 15919 0 0,'0'0'1446'0'0,"0"-2"-1053"0"0,1-11 507 0 0,-1 0 0 0 0,0 0-1 0 0,-1 0 1 0 0,0 0 0 0 0,-4-14 0 0 0,-2-22 361 0 0,7 35-1134 0 0,0 0 0 0 0,1-1 0 0 0,0 1 1 0 0,1 0-1 0 0,1 0 0 0 0,0 0 0 0 0,1 0 1 0 0,0 1-1 0 0,1-1 0 0 0,1 1 0 0 0,0 0 0 0 0,1 1 1 0 0,9-14-1 0 0,3-1-449 0 0,1 1 0 0 0,1 1 0 0 0,2 1 0 0 0,39-34-1 0 0,-47 45-543 0 0,0 0 0 0 0,1 2 0 0 0,0 0-1 0 0,1 0 1 0 0,0 2 0 0 0,34-14 0 0 0,-29 17-556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75 12871 0 0,'7'-6'75'0'0,"9"-7"572"0"0,0-1 1 0 0,8-11-648 0 0,-10 11 288 0 0,-11 12-95 0 0,-1 2 6 0 0,0-1 531 0 0,-2 1 34 0 0,0 0-84 0 0,0 0-369 0 0,-1 6-235 0 0,1 0 1 0 0,-1 0-1 0 0,0 0 1 0 0,0-1-1 0 0,-1 1 1 0 0,0 0-1 0 0,0-1 1 0 0,0 0-1 0 0,-3 5-76 0 0,-5 8 312 0 0,-1-1 1 0 0,-3 3-313 0 0,1-1 200 0 0,-21 31 191 0 0,-50 81 312 0 0,-103 207 13 0 0,154-280-678 0 0,-1 0 0 0 0,-4-3 1 0 0,-1-1-1 0 0,-36 36-38 0 0,53-63-71 0 0,-8 15 71 0 0,11-15-433 0 0,-17 18 433 0 0,-4 9-424 0 0,39-52 148 0 0,1-2-11 0 0,0 0-219 0 0,0 0-921 0 0,0 0-400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50 1375 0 0,'5'-8'15373'0'0,"-13"8"-14435"0"0,2 2-598 0 0,-1 0 0 0 0,1 0-1 0 0,-1 1 1 0 0,1 0 0 0 0,0 0 0 0 0,-11 7 0 0 0,6-3-155 0 0,-7 4 27 0 0,0 1 1 0 0,0 1-1 0 0,1 1 1 0 0,1 0-1 0 0,-16 18 1 0 0,23-22-75 0 0,1 0 0 0 0,0 0 0 0 0,1 1 0 0 0,0 0 0 0 0,0 0 0 0 0,2 1 0 0 0,-1 0 1 0 0,1 0-1 0 0,-5 22 0 0 0,9-33-130 0 0,1 1 0 0 0,0 0 0 0 0,-1-1-1 0 0,1 1 1 0 0,0 0 0 0 0,0-1 0 0 0,0 1 0 0 0,0 0 0 0 0,0-1 0 0 0,0 1 0 0 0,1 0 0 0 0,-1-1 0 0 0,1 1 0 0 0,-1 0 0 0 0,1-1-1 0 0,-1 1 1 0 0,1-1 0 0 0,0 1 0 0 0,0-1 0 0 0,0 0 0 0 0,0 1 0 0 0,1 1 0 0 0,0-2 2 0 0,0 1 0 0 0,-1-1 0 0 0,1 0 1 0 0,0 0-1 0 0,0 0 0 0 0,0 0 0 0 0,0-1 0 0 0,0 1 1 0 0,0 0-1 0 0,0-1 0 0 0,0 0 0 0 0,1 1 0 0 0,-1-1 0 0 0,0 0 1 0 0,0 0-1 0 0,0 0 0 0 0,3-1 0 0 0,11-1 93 0 0,-1 0 0 0 0,1-2 0 0 0,-1 0 0 0 0,1 0-1 0 0,-1-2 1 0 0,26-12 0 0 0,-29 11-60 0 0,0 0 1 0 0,-1 0-1 0 0,0-1 0 0 0,0 0 0 0 0,-1-1 1 0 0,0 0-1 0 0,0-1 0 0 0,12-15 0 0 0,-19 19-63 0 0,1 0 0 0 0,0 0 0 0 0,-1 0 0 0 0,0 0 0 0 0,0 0 0 0 0,-1 0 0 0 0,0-1 0 0 0,0 1 0 0 0,0-1 0 0 0,-1 0 0 0 0,0 1 0 0 0,0-1 0 0 0,-1 0 0 0 0,0 0 0 0 0,0 0 0 0 0,-1 1 0 0 0,1-1 0 0 0,-2 0 0 0 0,1 0 0 0 0,-1 1 0 0 0,0-1 0 0 0,0 1 0 0 0,0 0 0 0 0,-1-1 0 0 0,0 1 0 0 0,0 0 0 0 0,-1 0 0 0 0,0 1 0 0 0,0-1 0 0 0,0 1 0 0 0,-8-7 0 0 0,9 10-385 0 0,-8-9-3271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6911 0 0,'-1'1'13083'0'0,"-5"9"-12622"0"0,1-1-1 0 0,-2 0 1 0 0,1 0 0 0 0,-1 0-1 0 0,0-1 1 0 0,-16 13 0 0 0,-57 40 466 0 0,12-11-290 0 0,39-25-445 0 0,1 2 0 0 0,-26 31 0 0 0,39-40-101 0 0,1 0 1 0 0,1 1-1 0 0,1 1 0 0 0,-17 36 0 0 0,28-52-122 0 0,0-1 1 0 0,0 0-1 0 0,0 0 0 0 0,1 0 1 0 0,-1 1-1 0 0,1-1 0 0 0,0 0 0 0 0,0 0 1 0 0,0 1-1 0 0,0-1 0 0 0,0 0 1 0 0,1 1-1 0 0,-1-1 0 0 0,1 0 0 0 0,0 0 1 0 0,0 0-1 0 0,0 1 0 0 0,1-1 1 0 0,-1 0-1 0 0,1-1 0 0 0,-1 1 0 0 0,1 0 1 0 0,0 0-1 0 0,0-1 0 0 0,0 1 1 0 0,1-1-1 0 0,-1 1 0 0 0,3 1 0 0 0,-1-1-46 0 0,-1-1-1 0 0,1 1 0 0 0,0-1 0 0 0,-1 1 0 0 0,1-1 0 0 0,0 0 1 0 0,1-1-1 0 0,-1 1 0 0 0,0-1 0 0 0,0 0 0 0 0,1 0 0 0 0,-1 0 1 0 0,1 0-1 0 0,-1-1 0 0 0,0 0 0 0 0,1 0 0 0 0,-1 0 0 0 0,1 0 0 0 0,-1-1 1 0 0,8-1-1 0 0,4-4-1493 0 0,1-1-69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 15119 0 0,'0'0'1366'0'0,"-1"2"-1126"0"0,-1 4-254 0 0,-1 0 233 0 0,0 0 1 0 0,1 0-1 0 0,0 1 1 0 0,0-1-1 0 0,0 1 1 0 0,0 10-1 0 0,2-16-132 0 0,0 0 0 0 0,0 0 0 0 0,0 0 1 0 0,1 0-1 0 0,-1 0 0 0 0,1 0 0 0 0,-1 0 0 0 0,1 0 0 0 0,-1 0 0 0 0,1 0 0 0 0,-1 0 0 0 0,1 0 0 0 0,0 0 0 0 0,0 0 1 0 0,-1-1-1 0 0,1 1 0 0 0,0 0 0 0 0,0-1 0 0 0,0 1 0 0 0,0 0 0 0 0,1 0 0 0 0,20 7 933 0 0,-11-6-668 0 0,1-1-1 0 0,0-1 1 0 0,0 0-1 0 0,0 0 1 0 0,16-4-1 0 0,60-15 405 0 0,-71 14-662 0 0,-5 2-34 0 0,84-24 232 0 0,-84 23-327 0 0,0-1 1 0 0,0 0-1 0 0,-1 0 1 0 0,0-2 0 0 0,17-11-1 0 0,-27 17-84 0 0,-14 2 0 0 0,-1 1-1 0 0,1 1 0 0 0,0 0 0 0 0,0 1 0 0 0,0 0 0 0 0,0 1 0 0 0,-21 11 0 0 0,18-9 63 0 0,-47 25 113 0 0,1 2-1 0 0,2 2 1 0 0,2 3-1 0 0,1 3 1 0 0,3 2-1 0 0,-84 88 0 0 0,125-120-15 0 0,-22 27 32 0 0,31-34-57 0 0,1-1 1 0 0,0 1-1 0 0,0 0 0 0 0,0-1 1 0 0,1 1-1 0 0,-4 11 0 0 0,5-15-14 0 0,1 0 1 0 0,0 0-1 0 0,-1 0 0 0 0,1 0 0 0 0,0 0 1 0 0,0 0-1 0 0,0 0 0 0 0,0 0 0 0 0,0 0 1 0 0,0 0-1 0 0,0 0 0 0 0,0 0 1 0 0,0 0-1 0 0,1 0 0 0 0,-1 0 0 0 0,0 1 1 0 0,1-1-1 0 0,-1 0 0 0 0,1-1 0 0 0,-1 1 1 0 0,1 0-1 0 0,-1 0 0 0 0,2 1 0 0 0,-1-1-4 0 0,1 1-1 0 0,-1-2 0 0 0,1 1 1 0 0,-1 0-1 0 0,1 0 0 0 0,-1 0 1 0 0,1-1-1 0 0,-1 1 1 0 0,1-1-1 0 0,0 1 0 0 0,-1-1 1 0 0,1 0-1 0 0,2 0 0 0 0,6 1-67 0 0,0-2 0 0 0,0 1 0 0 0,19-5 1 0 0,-26 5 46 0 0,25-7-789 0 0,1-1 0 0 0,30-13 1 0 0,-17 5-1526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16127 0 0,'-1'0'3918'0'0,"-9"9"-2778"0"0,1-1 1 0 0,-15 19 0 0 0,-2 2-460 0 0,-140 136 609 0 0,164-163-1288 0 0,1-1 1 0 0,-1 1-1 0 0,1-1 1 0 0,0 1 0 0 0,0 0-1 0 0,0-1 1 0 0,0 1-1 0 0,0 0 1 0 0,0 0-1 0 0,0 0 1 0 0,0-1-1 0 0,1 1 1 0 0,-1 0 0 0 0,1 0-1 0 0,0 0 1 0 0,-1 0-1 0 0,1 0 1 0 0,0 3-1 0 0,1-2-31 0 0,-1 0-1 0 0,1 0 1 0 0,-1 0 0 0 0,1-1-1 0 0,0 1 1 0 0,1 0-1 0 0,-1 0 1 0 0,0-1-1 0 0,1 1 1 0 0,-1 0-1 0 0,3 1 1 0 0,4 6-118 0 0,1-1 0 0 0,-1 0 1 0 0,2-1-1 0 0,16 12 0 0 0,-20-16 134 0 0,-1 1 0 0 0,1 0 0 0 0,-1 0 0 0 0,0 0 0 0 0,-1 0 0 0 0,1 1 0 0 0,5 9 0 0 0,-9-13 47 0 0,-1 0 0 0 0,1 0 0 0 0,0 0 0 0 0,-1 0 0 0 0,0 0 0 0 0,1 0 0 0 0,-1 0 0 0 0,0 0 0 0 0,0 0 0 0 0,0 1 0 0 0,0-1 0 0 0,-1 0 0 0 0,1 0 0 0 0,0 0 0 0 0,-1 0 0 0 0,0 0 0 0 0,1 0 0 0 0,-1 0 0 0 0,0 0 0 0 0,0-1 0 0 0,0 1 0 0 0,-1 2 0 0 0,-3 3 122 0 0,0-1-1 0 0,0 0 1 0 0,-1 0-1 0 0,-6 6 1 0 0,-3 1-38 0 0,-1 0-1 0 0,0-1 0 0 0,-34 19 1 0 0,37-24-318 0 0,-1 0 1 0 0,0-1 0 0 0,0-1 0 0 0,0-1-1 0 0,0 0 1 0 0,-16 2 0 0 0,28-5-216 0 0,-12 0-345 0 0,7-3-3206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6 7367 0 0,'0'0'568'0'0,"-1"0"112"0"0,-5-2 441 0 0,0 1-1 0 0,1 0 0 0 0,-1 1 1 0 0,0-1-1 0 0,1 1 0 0 0,-1 0 1 0 0,0 0-1 0 0,1 1 0 0 0,-10 2 1 0 0,-52 16 2222 0 0,53-15-3378 0 0,-22 9 487 0 0,-66 32 0 0 0,82-35-407 0 0,1 1 0 0 0,1 2 0 0 0,0 0-1 0 0,-29 27 1 0 0,42-35-45 0 0,0 0 1 0 0,1 0-1 0 0,-1 1 1 0 0,1-1-1 0 0,1 1 0 0 0,-1 0 1 0 0,-2 7-1 0 0,5-11-1 0 0,0 0-1 0 0,0 0 1 0 0,1 0 0 0 0,-1 1-1 0 0,1-1 1 0 0,-1 0 0 0 0,1 0-1 0 0,0 0 1 0 0,0 1 0 0 0,0-1-1 0 0,0 0 1 0 0,0 0 0 0 0,1 0-1 0 0,-1 1 1 0 0,1-1 0 0 0,-1 0-1 0 0,1 0 1 0 0,0 0-1 0 0,0 0 1 0 0,0 0 0 0 0,0 0-1 0 0,0 0 1 0 0,0 0 0 0 0,0 0-1 0 0,3 2 1 0 0,1 1-68 0 0,0-1 0 0 0,0 0 0 0 0,1 0 0 0 0,-1 0 0 0 0,1 0 1 0 0,0-1-1 0 0,7 3 0 0 0,48 16-479 0 0,-32-13 279 0 0,-20-6 197 0 0,34 12-488 0 0,68 33 1 0 0,-99-41 591 0 0,0 0 1 0 0,0 0-1 0 0,-1 1 0 0 0,0 1 0 0 0,0 0 0 0 0,-1 0 0 0 0,0 1 1 0 0,-1 1-1 0 0,16 21 0 0 0,-21-26 75 0 0,-1 0 0 0 0,0 0 0 0 0,-1 0 0 0 0,1 0 1 0 0,-1 1-1 0 0,-1-1 0 0 0,1 1 0 0 0,-1-1 0 0 0,0 1 0 0 0,0-1 1 0 0,-1 1-1 0 0,0 0 0 0 0,0-1 0 0 0,-1 1 0 0 0,1 0 0 0 0,-2-1 0 0 0,1 1 1 0 0,-1-1-1 0 0,-3 10 0 0 0,2-8-18 0 0,-1 0-1 0 0,0 0 1 0 0,0-1 0 0 0,-1 1-1 0 0,0-1 1 0 0,0 0 0 0 0,-1 0-1 0 0,0-1 1 0 0,0 0 0 0 0,-1 0-1 0 0,1 0 1 0 0,-1-1 0 0 0,-1 1-1 0 0,-8 4 1 0 0,3-4-90 0 0,0 0-1 0 0,-1 0 1 0 0,1-1-1 0 0,-1-1 1 0 0,0 0 0 0 0,0-1-1 0 0,0 0 1 0 0,-1-1-1 0 0,1-1 1 0 0,-1 0-1 0 0,1-1 1 0 0,-1-1 0 0 0,1 0-1 0 0,-27-6 1 0 0,24 1-651 0 0,4-2-47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68 210 5063 0 0,'0'0'390'0'0,"1"2"-1"0"0,0 6 572 0 0,-1-1 0 0 0,0 1-1 0 0,0 0 1 0 0,0-1 0 0 0,-1 1 0 0 0,0 0-1 0 0,-1-1 1 0 0,-2 11 0 0 0,-4 3 713 0 0,-17 33 0 0 0,22-48-1266 0 0,-1 0 0 0 0,0 0 0 0 0,-5 7 0 0 0,1-4 29 0 0,7-8-85 0 0,9-12-229 0 0,39-50-146 0 0,92-94 0 0 0,-114 131-24 0 0,1 1-1 0 0,1 1 1 0 0,36-22 0 0 0,-47 34 69 0 0,1 0 1 0 0,0 2-1 0 0,1 0 1 0 0,0 0-1 0 0,1 2 1 0 0,-1 0-1 0 0,25-3 1 0 0,-41 9-3 0 0,0-1-1 0 0,0 1 1 0 0,0 0-1 0 0,0 0 1 0 0,0 0 0 0 0,0 0-1 0 0,0 0 1 0 0,0 0 0 0 0,0 1-1 0 0,0-1 1 0 0,0 1 0 0 0,0-1-1 0 0,0 1 1 0 0,0 0 0 0 0,0 0-1 0 0,0 0 1 0 0,0 0 0 0 0,-1 0-1 0 0,1 0 1 0 0,1 2-1 0 0,-1-1 11 0 0,-1 0 0 0 0,1 0 0 0 0,-1 0 0 0 0,0 0 0 0 0,0 0-1 0 0,0 0 1 0 0,0 0 0 0 0,0 1 0 0 0,0-1 0 0 0,-1 0-1 0 0,1 1 1 0 0,-1-1 0 0 0,1 1 0 0 0,-1-1 0 0 0,0 0 0 0 0,0 1-1 0 0,-1 2 1 0 0,0 8 56 0 0,-1-1 0 0 0,0 0 1 0 0,-1 0-1 0 0,-1 0 0 0 0,0 0 0 0 0,0 0 0 0 0,-1-1 0 0 0,-8 13 0 0 0,-59 84-20 0 0,54-82-55 0 0,-13 16-16 0 0,-36 55-517 0 0,66-95 305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69 110 8287 0 0,'0'0'8720'0'0,"-2"1"-8506"0"0,-3 4-135 0 0,0 1 0 0 0,0-1 0 0 0,0 1 1 0 0,1 0-1 0 0,0 0 0 0 0,0 0 1 0 0,0 0-1 0 0,1 1 0 0 0,0 0 1 0 0,-3 9-1 0 0,1-2 9 0 0,1 1 1 0 0,1 0-1 0 0,0-1 1 0 0,0 20-1 0 0,2-30-3 0 0,1 1 0 0 0,0-1-1 0 0,1 1 1 0 0,-1-1 0 0 0,1 1 0 0 0,-1-1-1 0 0,1 1 1 0 0,1-1 0 0 0,-1 0-1 0 0,1 1 1 0 0,-1-1 0 0 0,4 5 0 0 0,-4-8 328 0 0,1 0-237 0 0,1 0 1 0 0,-1 1-1 0 0,0-1 0 0 0,1 0 1 0 0,0 0-1 0 0,4 0 1 0 0,-1 1-123 0 0,-1-2 0 0 0,1 1 0 0 0,0-1 0 0 0,0 0 0 0 0,0 0 1 0 0,0 0-1 0 0,0-1 0 0 0,0 0 0 0 0,0 0 0 0 0,0-1 0 0 0,0 0 1 0 0,-1 0-1 0 0,1 0 0 0 0,-1 0 0 0 0,1-1 0 0 0,-1 0 0 0 0,0 0 1 0 0,6-5-1 0 0,0-1 67 0 0,0-1-1 0 0,-1 0 1 0 0,0 0 0 0 0,-1-1 0 0 0,0 0-1 0 0,12-21 1 0 0,-8 10-168 0 0,50-76-1022 0 0,-49 79 529 0 0,1 0-1 0 0,32-31 1 0 0,-23 29-1227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63 232 1839 0 0,'0'2'606'0'0,"-3"1"1588"0"0,1 1 0 0 0,-1 0 1 0 0,1-1-1 0 0,-1 0 0 0 0,-6 5 1 0 0,-6 0 2652 0 0,14-7-4842 0 0,0-1 0 0 0,0 0-1 0 0,0 0 1 0 0,0 0 0 0 0,0 0 0 0 0,0 0 0 0 0,-1 0-1 0 0,1 0 1 0 0,0-1 0 0 0,0 1 0 0 0,0 0-1 0 0,0 0 1 0 0,0-1 0 0 0,-1 0 0 0 0,1 1 14 0 0,1-1 0 0 0,-1 1 0 0 0,0-1 0 0 0,1 0-1 0 0,-1 1 1 0 0,1-1 0 0 0,-1 0 0 0 0,1 1 0 0 0,-1-1 0 0 0,1 0 0 0 0,-1 1 0 0 0,1-1 0 0 0,0 0 0 0 0,-1 0 0 0 0,1 0 0 0 0,0 0-1 0 0,0 1 1 0 0,0-1 0 0 0,-1 0 0 0 0,1 0 0 0 0,0 0 0 0 0,0 0 0 0 0,1-1 0 0 0,3-20 60 0 0,-2 16-68 0 0,1-1 0 0 0,1 1 0 0 0,-1 0 0 0 0,1 0 0 0 0,0 0 0 0 0,0 1 0 0 0,10-11 0 0 0,41-31-25 0 0,-41 36 20 0 0,-5 4 8 0 0,1 0-1 0 0,0 0 0 0 0,1 1 1 0 0,-1 0-1 0 0,18-6 1 0 0,-21 10 78 0 0,1-1 0 0 0,-1 2 1 0 0,0-1-1 0 0,1 1 0 0 0,-1 0 1 0 0,0 0-1 0 0,1 1 1 0 0,-1 0-1 0 0,14 2 0 0 0,-20-1-74 0 0,0-1 0 0 0,0 0 0 0 0,1 1 0 0 0,-1-1 0 0 0,0 1 0 0 0,0 0 0 0 0,0-1 0 0 0,0 1 0 0 0,0 0 0 0 0,-1 0 0 0 0,1-1 0 0 0,0 1 0 0 0,0 0 0 0 0,0 0 0 0 0,-1 0 0 0 0,1 0 0 0 0,0 0 0 0 0,-1 0 0 0 0,2 2 0 0 0,4 20 78 0 0,-5-19-77 0 0,-1 0 1 0 0,1 0-1 0 0,-1 0 0 0 0,0 0 1 0 0,0-1-1 0 0,-2 9 0 0 0,0-5 1 0 0,0-1-1 0 0,0 0 1 0 0,-1 0-1 0 0,0 0 1 0 0,-4 7-1 0 0,2-5-32 0 0,4-7-58 0 0,1-2-381 0 0,-1-2 400 0 0,1 0 1 0 0,-1 0-1 0 0,1 1 0 0 0,0-1 1 0 0,0 0-1 0 0,0 1 0 0 0,1-1 1 0 0,-1 0-1 0 0,0 1 0 0 0,1-1 1 0 0,0 0-1 0 0,0 1 0 0 0,0-1 1 0 0,0 1-1 0 0,0-1 0 0 0,2-2 1 0 0,1-2-70 0 0,0 1 0 0 0,0-1 0 0 0,0 1 0 0 0,10-10 1 0 0,-5 6 90 0 0,1 1 1 0 0,-1 1 0 0 0,1 0 0 0 0,1 0 0 0 0,0 1 0 0 0,0 0 0 0 0,0 1 0 0 0,1 0 0 0 0,0 1-1 0 0,0 0 1 0 0,13-3 0 0 0,-17 7 110 0 0,-1 0 0 0 0,1 0 0 0 0,-1 1 0 0 0,1 0-1 0 0,0 0 1 0 0,-1 0 0 0 0,1 1 0 0 0,7 3 0 0 0,-11-4-42 0 0,-1 1 0 0 0,1 0-1 0 0,-1 0 1 0 0,0 1 0 0 0,1-1 0 0 0,-1 1 0 0 0,0-1 0 0 0,0 1 0 0 0,0 0 0 0 0,0 0 0 0 0,0 1-1 0 0,-1-1 1 0 0,1 1 0 0 0,-1-1 0 0 0,1 1 0 0 0,-1 0 0 0 0,0 0 0 0 0,0 0 0 0 0,2 3-1 0 0,-3-1-1 0 0,0-1 0 0 0,0 1 0 0 0,0-1 0 0 0,0 1 0 0 0,0 0 0 0 0,-1 0 0 0 0,0-1 0 0 0,-1 7-1 0 0,0 1 78 0 0,-5 24-1 0 0,-29 69-6 0 0,13-47-494 0 0,22-50 262 0 0,0-5-1257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0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6911 0 0,'0'0'11350'0'0,"-1"1"-11010"0"0,-100 188 905 0 0,66-121-1038 0 0,-92 191 259 0 0,82-166-386 0 0,-99 219-16 0 0,115-251-32 0 0,-31 86 0 0 0,56-133-32 0 0,4-7-7 0 0,3-6-13 0 0,2-5-50 0 0,-1 1 12 0 0,-1 0 0 0 0,1 0-1 0 0,-1 0 1 0 0,0-1 0 0 0,-1 0 0 0 0,1 1 0 0 0,-1-1 0 0 0,1 0-1 0 0,1-4 1 0 0,15-43-401 0 0,-7 20 357 0 0,-1 4 73 0 0,1 1 0 0 0,1 0-1 0 0,1 1 1 0 0,1 1 0 0 0,22-27-1 0 0,-29 42 32 0 0,-1 1-1 0 0,1 0 1 0 0,1 0 0 0 0,0 1-1 0 0,0 0 1 0 0,0 0-1 0 0,1 1 1 0 0,0 1-1 0 0,0-1 1 0 0,0 2-1 0 0,1-1 1 0 0,-1 1 0 0 0,1 1-1 0 0,0 0 1 0 0,0 1-1 0 0,12-2 1 0 0,1 2 95 0 0,0 1-1 0 0,35 4 1 0 0,-47-2-12 0 0,0 0-1 0 0,-1 2 0 0 0,1-1 1 0 0,-1 1-1 0 0,0 1 0 0 0,0 0 1 0 0,12 7-1 0 0,-21-10-46 0 0,0 0 0 0 0,0 0-1 0 0,0 0 1 0 0,-1 0 0 0 0,1 1-1 0 0,0-1 1 0 0,0 1 0 0 0,-1 0 0 0 0,1-1-1 0 0,-1 1 1 0 0,1 0 0 0 0,-1 0-1 0 0,0 0 1 0 0,0 0 0 0 0,1 0 0 0 0,-2 0-1 0 0,1 0 1 0 0,0 0 0 0 0,0 0-1 0 0,-1 0 1 0 0,1 1 0 0 0,-1-1 0 0 0,1 4-1 0 0,-2-2 27 0 0,1 0 0 0 0,-1 0 0 0 0,0 0 0 0 0,0 0 0 0 0,0 0 0 0 0,0 0 0 0 0,-1 0 0 0 0,0-1 0 0 0,1 1-1 0 0,-1-1 1 0 0,-1 1 0 0 0,-3 4 0 0 0,-5 5 7 0 0,1-2 0 0 0,-2 1 0 0 0,0-2 0 0 0,0 0 0 0 0,-1 0 0 0 0,0-1 0 0 0,-1 0 0 0 0,0-2 0 0 0,-22 10 0 0 0,-4-1-66 0 0,-1-2 0 0 0,-53 11 0 0 0,90-24-337 0 0,-5 1 277 0 0,0 0 0 0 0,0 0 0 0 0,-14 0 0 0 0,3-6-6086 0 0,10 0-771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0,'0'0'707'0'0,"1"2"-464"0"0,3 12 777 0 0,0-1 0 0 0,10 22 0 0 0,-11-29-452 0 0,1 0 1 0 0,-1 1 0 0 0,1-2-1 0 0,1 1 1 0 0,-1 0 0 0 0,1-1-1 0 0,8 8 1 0 0,-11-11-399 0 0,1 0 0 0 0,0-1-1 0 0,0 1 1 0 0,0-1 0 0 0,-1 0 0 0 0,1 0 0 0 0,1 0 0 0 0,-1 0 0 0 0,0-1-1 0 0,0 1 1 0 0,0-1 0 0 0,0 0 0 0 0,0 0 0 0 0,1 0 0 0 0,-1 0 0 0 0,6-1-1 0 0,5-2 418 0 0,0 0 0 0 0,20-8 0 0 0,-17 6-178 0 0,-14 4-390 0 0,59-18 719 0 0,98-44 1 0 0,-151 57-782 0 0,-7 5 20 0 0,0 0 0 0 0,-1-1-1 0 0,1 1 1 0 0,0 0 0 0 0,0 0 0 0 0,0 0 0 0 0,0 0-1 0 0,2 0 1 0 0,-14 1-243 0 0,8 0 235 0 0,-1-1-1 0 0,1 1 1 0 0,-1 1 0 0 0,0-1-1 0 0,1 0 1 0 0,-1 1-1 0 0,1-1 1 0 0,-1 1 0 0 0,1 0-1 0 0,-1 0 1 0 0,-2 1-1 0 0,-13 6-105 0 0,-13 5 46 0 0,1 1 1 0 0,1 2-1 0 0,0 1 0 0 0,-41 31 1 0 0,-56 66 154 0 0,124-112-57 0 0,-1 0-1 0 0,1 0 1 0 0,0 0 0 0 0,-1 0-1 0 0,1 0 1 0 0,0 0 0 0 0,0 1-1 0 0,0-1 1 0 0,0 1 0 0 0,1-1-1 0 0,-1 1 1 0 0,1 0 0 0 0,0 0-1 0 0,-1 0 1 0 0,0 5-1 0 0,3 2 5 0 0,0-9-27 0 0,0 1 1 0 0,0-1-1 0 0,0 0 0 0 0,0 0 0 0 0,0 0 1 0 0,0 0-1 0 0,0-1 0 0 0,1 1 0 0 0,-1 0 0 0 0,0 0 1 0 0,1-1-1 0 0,-1 1 0 0 0,1-1 0 0 0,-1 1 1 0 0,0-1-1 0 0,1 1 0 0 0,-1-1 0 0 0,1 0 1 0 0,2 0-1 0 0,30 1-568 0 0,-11-5-1315 0 0,2-1-5439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34 125 13103 0 0,'-7'-1'201'0'0,"6"1"-115"0"0,-1 0 0 0 0,1 0 1 0 0,-1 0-1 0 0,0 0 1 0 0,1 1-1 0 0,-1-1 0 0 0,1 0 1 0 0,-1 1-1 0 0,1-1 0 0 0,-1 1 1 0 0,1-1-1 0 0,-1 1 1 0 0,1 0-1 0 0,0 0 0 0 0,-2 0-86 0 0,1 0 552 0 0,5 2 148 0 0,1 0-545 0 0,0 1 1 0 0,0-1-1 0 0,0 0 0 0 0,1 0 0 0 0,-1 0 0 0 0,1 0 0 0 0,0-1 1 0 0,0 0-1 0 0,0 0 0 0 0,0 0 0 0 0,1-1 0 0 0,-1 0 0 0 0,0 0 1 0 0,5 1-156 0 0,15 0 433 0 0,1-1 0 0 0,18-1-433 0 0,-9 0 337 0 0,11-1 27 0 0,1-2-1 0 0,-1-1 0 0 0,7-5-363 0 0,136-30 753 0 0,-83 16-392 0 0,224-47 527 0 0,-279 60-830 0 0,19 0-58 0 0,-52 8-345 0 0,1 1 0 0 0,0 1 0 0 0,0 0 0 0 0,-1 2 1 0 0,10 1 344 0 0,-23-2-421 0 0,0 0 1 0 0,-1 0-1 0 0,1 1 1 0 0,0-1-1 0 0,-1 1 1 0 0,2 1 420 0 0,9 6-1427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0 523 919 0 0,'0'2'67'0'0,"3"25"1419"0"0,-2-7 12991 0 0,9-19-11887 0 0,-6-2-2297 0 0,-1 1 1 0 0,1-1-1 0 0,-1 0 0 0 0,0 0 0 0 0,0 0 0 0 0,0 0 0 0 0,1-1 1 0 0,-1 1-1 0 0,0-1 0 0 0,-1 0 0 0 0,1 0 0 0 0,5-4 0 0 0,3-3 462 0 0,15-18 0 0 0,-10 6-206 0 0,0 0 0 0 0,13-24-1 0 0,23-31 96 0 0,49-30-413 0 0,-49 54-580 0 0,47-41-1415 0 0,-68 68-794 0 0,47-29 1 0 0,-55 41 895 0 0,-1 4-30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178 162 3679 0 0,'0'0'167'0'0,"1"-1"-7"0"0,6-3-576 0 0,8-6 1572 0 0,16-14-1 0 0,-28 22-489 0 0,-1 0-1 0 0,1-1 1 0 0,0 1 0 0 0,-1-1-1 0 0,0 0 1 0 0,0 0-1 0 0,1 0 1 0 0,-2 0 0 0 0,1 0-1 0 0,0 0 1 0 0,-1-1-1 0 0,3-7 1740 0 0,-2-12 851 0 0,-22 20-1670 0 0,16 4-1501 0 0,1 0-1 0 0,-1 1 1 0 0,0 0 0 0 0,1-1-1 0 0,-1 1 1 0 0,1 0-1 0 0,-1 1 1 0 0,1-1 0 0 0,0 1-1 0 0,-5 4 1 0 0,-5 4 55 0 0,-11 8-98 0 0,0 0 1 0 0,2 2-1 0 0,0 0 1 0 0,2 2-1 0 0,0 0 1 0 0,-18 28-1 0 0,36-47-39 0 0,-1 0 0 0 0,1 0 0 0 0,0 1 0 0 0,1-1 0 0 0,-1 1 0 0 0,1-1 0 0 0,-1 1-1 0 0,2-1 1 0 0,-1 1 0 0 0,0 9 0 0 0,1-13-2 0 0,0 1 0 0 0,0 0 0 0 0,0 0 0 0 0,1 0 0 0 0,-1-1 0 0 0,1 1 0 0 0,-1 0 0 0 0,1-1 0 0 0,0 1 0 0 0,-1 0 1 0 0,1-1-1 0 0,0 1 0 0 0,0-1 0 0 0,0 1 0 0 0,0-1 0 0 0,1 1 0 0 0,-1-1 0 0 0,0 0 0 0 0,0 0 0 0 0,1 1 0 0 0,-1-1 0 0 0,1 0 0 0 0,-1 0 0 0 0,1-1 0 0 0,0 1 0 0 0,-1 0 0 0 0,1 0 0 0 0,0-1 0 0 0,-1 1 0 0 0,4 0 0 0 0,2 0 7 0 0,0 0 0 0 0,0-1 0 0 0,0 0 0 0 0,0 0 0 0 0,0 0 0 0 0,0-1 0 0 0,0 0 0 0 0,0-1 0 0 0,0 1 0 0 0,-1-1 0 0 0,12-5 0 0 0,-6 2 8 0 0,0-1 0 0 0,-1 0 0 0 0,1-1 0 0 0,-1 0 0 0 0,13-11 0 0 0,-13 8-3 0 0,1-1 0 0 0,-2 0 0 0 0,1 0-1 0 0,8-14 1 0 0,-16 21-9 0 0,0 0 0 0 0,-1 0-1 0 0,1 0 1 0 0,-1-1 0 0 0,0 1 0 0 0,0 0 0 0 0,-1-1-1 0 0,1 0 1 0 0,-1 1 0 0 0,0-1 0 0 0,0 0-1 0 0,-1 0 1 0 0,1 0 0 0 0,-1 1 0 0 0,0-1-1 0 0,-1-9 1 0 0,0 11-20 0 0,0 0 0 0 0,-1 0-1 0 0,1 0 1 0 0,-1 0 0 0 0,1 0-1 0 0,-1 0 1 0 0,0 1 0 0 0,0-1-1 0 0,0 0 1 0 0,0 1 0 0 0,-1 0-1 0 0,1-1 1 0 0,-1 1 0 0 0,1 0-1 0 0,-1 0 1 0 0,0 1 0 0 0,0-1-1 0 0,0 0 1 0 0,-3-1 0 0 0,-9-2-272 0 0,1 0 0 0 0,-29-6 1 0 0,25 6-45 0 0,10 3 89 0 0,1 0-1 0 0,0-1 1 0 0,-1 0 0 0 0,-8-5 0 0 0,16 7 210 0 0,0 1 0 0 0,-1 0 0 0 0,1-1 0 0 0,-1 1 0 0 0,1 0 0 0 0,0-1 0 0 0,-1 1 0 0 0,1-1 0 0 0,0 1-1 0 0,0-1 1 0 0,-1 1 0 0 0,1 0 0 0 0,0-1 0 0 0,0 1 0 0 0,0-1 0 0 0,0 1 0 0 0,-1-1 0 0 0,1 1 0 0 0,0-1 0 0 0,0 1 0 0 0,0-1 0 0 0,0 1 0 0 0,0-1 0 0 0,0 1 0 0 0,0-1 0 0 0,0 1 0 0 0,1-1 0 0 0,-1 1 0 0 0,0-1 0 0 0,0 1 0 0 0,0-1 0 0 0,1 0 0 0 0,8-13-986 0 0,6 1-156 0 0,2 1-44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492 928 6447 0 0,'0'0'14686'0'0,"1"-1"-14149"0"0,113-155 2429 0 0,-71 91-2770 0 0,118-203 136 0 0,-145 236-394 0 0,-2 0 1 0 0,-1-1 0 0 0,-1 0 0 0 0,-2-1 0 0 0,-1-1-1 0 0,7-59 1 0 0,-15 76-151 0 0,0 1 1 0 0,-2-23-1 0 0,1 37 127 0 0,0-1 0 0 0,-1 0 0 0 0,1 1 0 0 0,-1-1 0 0 0,0 1 0 0 0,0-1 0 0 0,0 1 0 0 0,-1-1 0 0 0,1 1 0 0 0,-1 0 0 0 0,0 0 0 0 0,1 0 0 0 0,-2 0 0 0 0,1 0 0 0 0,0 0 0 0 0,0 0 0 0 0,-6-4 0 0 0,6 6 52 0 0,0 0 0 0 0,-1 0 0 0 0,1 0 0 0 0,-1 1 0 0 0,1-1 0 0 0,-1 1 0 0 0,1-1 0 0 0,-1 1 0 0 0,1 0 0 0 0,-1 0 1 0 0,1 0-1 0 0,-1 0 0 0 0,1 0 0 0 0,-1 1 0 0 0,1-1 0 0 0,-1 1 0 0 0,1 0 0 0 0,-1-1 0 0 0,-3 3 0 0 0,-5 2-64 0 0,0 0-1 0 0,-18 14 1 0 0,14-9 89 0 0,1 2-1 0 0,1 0 1 0 0,0 0-1 0 0,-17 21 1 0 0,-41 63 65 0 0,52-67-9 0 0,-42 59 119 0 0,5 3 1 0 0,-51 111 0 0 0,76-133-124 0 0,3 2 1 0 0,3 1 0 0 0,-28 136-1 0 0,-5 70 100 0 0,53-258-209 0 0,-1 0 0 0 0,-1 0-1 0 0,-1-1 1 0 0,-1 0 0 0 0,0-1 0 0 0,-17 24-1 0 0,16-28-974 0 0,0-1 0 0 0,-2 0 0 0 0,1-1 0 0 0,-25 20 0 0 0,11-13-5283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7831 0 0,'0'0'706'0'0,"2"-1"-578"0"0,1-1 24 0 0,0 0 1 0 0,0 0-1 0 0,0 0 1 0 0,0 0-1 0 0,0 0 1 0 0,6-1-1 0 0,-3 1 1622 0 0,0 1-1 0 0,1 0 0 0 0,9-1 1 0 0,82-9 3822 0 0,50-17-4256 0 0,-113 21-814 0 0,189-35-15 0 0,-96 15-2462 0 0,-89 17-74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582 101 5983 0 0,'2'-4'5'0'0,"2"-3"74"0"0,0-1 0 0 0,0 1 0 0 0,1-1 0 0 0,-1 1 1 0 0,2 1-1 0 0,-1-1 0 0 0,9-7 0 0 0,25-19 4159 0 0,-38 33-3854 0 0,0 0 0 0 0,0 0 0 0 0,0 0 0 0 0,1 0 0 0 0,-1 1 0 0 0,0-1 0 0 0,0 0 0 0 0,0 1 0 0 0,1-1 0 0 0,-1 1 0 0 0,0-1 0 0 0,0 1 0 0 0,0-1 0 0 0,0 1 0 0 0,0 0 0 0 0,0 0 0 0 0,0-1 0 0 0,1 3 0 0 0,0-1-150 0 0,-1 0 0 0 0,0-1 0 0 0,0 1-1 0 0,0 0 1 0 0,0 0 0 0 0,0 0 0 0 0,-1 0-1 0 0,1 1 1 0 0,0 3 0 0 0,0 3-93 0 0,0 1 0 0 0,-1-1 1 0 0,-2 18-1 0 0,2-24 136 0 0,-8 42 264 0 0,-1 0-1 0 0,-2-1 1 0 0,-19 50-1 0 0,10-35-327 0 0,-80 210 114 0 0,-18-7-85 0 0,89-203-844 0 0,-2-1 0 0 0,-2-2 1 0 0,-3-1-1 0 0,-2-1 0 0 0,-3-3 0 0 0,-1-1 0 0 0,-74 66 1 0 0,96-100-918 0 0,2-3-188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82 137 5063 0 0,'-6'-5'189'0'0,"-1"1"1"0"0,1 1-1 0 0,-9-5 0 0 0,-4 4 2358 0 0,17 4-1826 0 0,0 0 0 0 0,0 0 1 0 0,0 1-1 0 0,0-1 0 0 0,0 0 0 0 0,1 1 1 0 0,-1-1-1 0 0,-2 1 0 0 0,4 0-512 0 0,-1-1 0 0 0,0 0 0 0 0,1 0 0 0 0,-1 1 1 0 0,1-1-1 0 0,-1 0 0 0 0,1 1 0 0 0,-1-1 0 0 0,1 1 0 0 0,0-1 0 0 0,-1 0 0 0 0,1 1 1 0 0,-1-1-1 0 0,1 1 0 0 0,0-1 0 0 0,-1 1 0 0 0,1-1 0 0 0,0 1 0 0 0,0 0 0 0 0,0-1 1 0 0,-1 1-1 0 0,1-1 0 0 0,0 2 0 0 0,0-1-146 0 0,0 0-1 0 0,0 0 1 0 0,0 0-1 0 0,0 0 1 0 0,0 0-1 0 0,0 0 1 0 0,1 0 0 0 0,-1 0-1 0 0,0 0 1 0 0,1 0-1 0 0,-1 0 1 0 0,0 0-1 0 0,1 0 1 0 0,-1 0-1 0 0,1 0 1 0 0,0 0 0 0 0,1 1-1 0 0,2 1 36 0 0,0 0-1 0 0,0-1 1 0 0,0 1-1 0 0,1-1 1 0 0,0 0-1 0 0,-1 0 0 0 0,1-1 1 0 0,0 1-1 0 0,0-1 1 0 0,-1 0-1 0 0,1 0 1 0 0,10 0-1 0 0,6 0 291 0 0,34-4 0 0 0,-51 2-347 0 0,60-6 515 0 0,80-20-1 0 0,61-27 23 0 0,15-4-363 0 0,-103 38-3279 0 0,-100 18 1408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165 401 2303 0 0,'2'-1'102'0'0,"10"-4"-27"0"0,6-3 145 0 0,-5 4 2865 0 0,9 4 15060 0 0,-22 2-17495 0 0,1 2-580 0 0,0-1 0 0 0,-1 1-1 0 0,0 0 1 0 0,0 0-1 0 0,0 0 1 0 0,0 0 0 0 0,-1-1-1 0 0,1 1 1 0 0,-1 0-1 0 0,0 0 1 0 0,0-1 0 0 0,-1 1-1 0 0,1-1 1 0 0,-1 1-1 0 0,-2 3 1 0 0,-5 9 12 0 0,-22 28-1 0 0,24-35-39 0 0,-47 55 56 0 0,-12 17-72 0 0,51-59-25 0 0,9-15-71 0 0,0 1 0 0 0,1 0 0 0 0,0 1-1 0 0,0-1 1 0 0,-6 18 0 0 0,10-23-629 0 0,2-3-390 0 0,1 0 908 0 0,-1 1 1 0 0,1-1-1 0 0,-1 0 1 0 0,0 0-1 0 0,1 0 1 0 0,-1 0-1 0 0,1 0 1 0 0,1-1-1 0 0,-2 1-61 0 0,19-4-1440 0 0,4-7-257 0 0</inkml:trace>
  <inkml:trace contextRef="#ctx0" brushRef="#br0" timeOffset="1">681 18 16271 0 0,'0'0'720'0'0,"1"-9"144"0"0,-1 0-384 0 0,-10 11-152 0 0,-1 2 8 0 0,-2 3 0 0 0,1 2-464 0 0,-1 3-96 0 0,1 1-24 0 0,1 1 0 0 0,2 1-1160 0 0,2-1-224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99 336 3223 0 0,'1'2'2307'0'0,"-1"1"-1651"0"0,0 1-1 0 0,0 0 1 0 0,0-1-1 0 0,0 1 1 0 0,-1-1-1 0 0,1 1 1 0 0,-1-1-1 0 0,0 1 1 0 0,0-1 0 0 0,0 1-1 0 0,0-1 1 0 0,-1 0-1 0 0,0 1 1 0 0,1-1-1 0 0,-1 0 1 0 0,-3 4-1 0 0,-5 5 638 0 0,0-1 1 0 0,-19 17-1 0 0,11-11 32 0 0,16-14-1607 0 0,-8 7 2272 0 0,8-11-713 0 0,4-6-838 0 0,3-1-352 0 0,0-1 0 0 0,0 1 0 0 0,1 1 0 0 0,0-1 0 0 0,0 1 0 0 0,1 0 1 0 0,8-7-1 0 0,57-43-77 0 0,-52 43 7 0 0,2-2-57 0 0,0-1-84 0 0,1 0 0 0 0,0 2 0 0 0,1 1 0 0 0,35-16 0 0 0,-30 19-4 0 0,-12 4 61 0 0,23-7 1 0 0,-27 13 12 0 0,-12 1 54 0 0,-1 0-1 0 0,1 0 1 0 0,0 0-1 0 0,0 1 1 0 0,-1-1-1 0 0,1 0 0 0 0,0 0 1 0 0,-1 1-1 0 0,1-1 1 0 0,-1 1-1 0 0,1-1 0 0 0,0 0 1 0 0,-1 1-1 0 0,1-1 1 0 0,-1 1-1 0 0,1 0 1 0 0,-1-1-1 0 0,1 1 0 0 0,-1-1 1 0 0,0 1-1 0 0,1 0 1 0 0,0 0-1 0 0,-1 1 1 0 0,1 0-1 0 0,-1 0 1 0 0,0 0 0 0 0,1 0-1 0 0,-1-1 1 0 0,0 1 0 0 0,0 0-1 0 0,0 0 1 0 0,-1 2 0 0 0,0 2 0 0 0,0 0 1 0 0,0 0 0 0 0,-1 0-1 0 0,-4 10 1 0 0,-35 60-1 0 0,19-38 0 0 0,16-22 19 0 0,6-16-18 0 0,0 0 0 0 0,0 0 0 0 0,0 0 1 0 0,0 1-1 0 0,0-1 0 0 0,0 0 0 0 0,0 0 0 0 0,0 0 1 0 0,0 1-1 0 0,0-1 0 0 0,0 0 0 0 0,0 0 0 0 0,0 0 1 0 0,0 1-1 0 0,0-1 0 0 0,0 0 0 0 0,0 0 0 0 0,1 0 0 0 0,-1 0 1 0 0,0 1-1 0 0,0-1 0 0 0,0 0 0 0 0,0 0 0 0 0,0 0 1 0 0,1 0-1 0 0,-1 0 0 0 0,0 1 0 0 0,0-1 0 0 0,1 1 0 0 0,0-1-1 0 0,0 1 0 0 0,0-1 0 0 0,0 1 0 0 0,0-1 1 0 0,0 1-1 0 0,0-1 0 0 0,0 0 0 0 0,0 1 0 0 0,0-1 1 0 0,1 0-1 0 0,-1 0 0 0 0,0 0 0 0 0,0 0 1 0 0,0 0-1 0 0,0 0 0 0 0,0 0 0 0 0,0 0 0 0 0,0 0 1 0 0,1 0-1 0 0,-1-1 0 0 0,0 1 0 0 0,0 0 0 0 0,0-1 1 0 0,0 1-1 0 0,1-2 0 0 0,1 1-6 0 0,5-3-31 0 0,0 0 0 0 0,-1-1 0 0 0,0 0 0 0 0,13-11 0 0 0,4-3-135 0 0,8-7-25 0 0,-1-2-1 0 0,-2 0 0 0 0,29-37 1 0 0,24-22-401 0 0,-65 70 506 0 0,1 2 0 0 0,39-28 0 0 0,-52 40 93 0 0,1-1 14 0 0,-1 0 0 0 0,1 0 0 0 0,1 1 0 0 0,-1 0 0 0 0,0 0 0 0 0,1 0 0 0 0,0 1 1 0 0,0 0-1 0 0,-1 0 0 0 0,13-1 0 0 0,-18 3 4 0 0,0 1 1 0 0,0-1-1 0 0,0 0 1 0 0,0 0-1 0 0,-1 1 1 0 0,1-1-1 0 0,0 1 0 0 0,0-1 1 0 0,0 1-1 0 0,0-1 1 0 0,-1 1-1 0 0,1-1 1 0 0,0 1-1 0 0,-1 0 1 0 0,1-1-1 0 0,0 1 1 0 0,-1 0-1 0 0,1 0 1 0 0,-1-1-1 0 0,1 1 0 0 0,-1 0 1 0 0,0 0-1 0 0,1 0 1 0 0,0 1-1 0 0,5 21 245 0 0,-5-22-245 0 0,1 16 76 0 0,-1 0 0 0 0,-1 0 1 0 0,0 1-1 0 0,-1-1 0 0 0,-5 26 0 0 0,4-32-57 0 0,-2 21 11 0 0,-1 7-157 0 0,-14 57 1 0 0,10-62-3797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89 153 11055 0 0,'1'0'4883'0'0,"8"2"-3436"0"0,1-2-1 0 0,-1 1 1 0 0,12-2 0 0 0,54-10 763 0 0,-35 4-1354 0 0,-4 0-343 0 0,43-12-1 0 0,-59 12-480 0 0,-1 1 0 0 0,-1-2-1 0 0,34-19 1 0 0,-50 25-50 0 0,1 1 0 0 0,0-2-1 0 0,-1 1 1 0 0,0 0 0 0 0,1 0-1 0 0,-1-1 1 0 0,0 1 0 0 0,0-1 0 0 0,0 0-1 0 0,0 0 1 0 0,-1 0 0 0 0,1 0-1 0 0,0-3 1 0 0,-2 6-2 0 0,0-1 0 0 0,1 1 1 0 0,-1-1-1 0 0,0 0 0 0 0,0 1 0 0 0,0-1 0 0 0,0 0 0 0 0,0 1 1 0 0,0-1-1 0 0,0 1 0 0 0,0-1 0 0 0,-1 0 0 0 0,1 1 0 0 0,0-1 0 0 0,0 1 1 0 0,0-1-1 0 0,-1 0 0 0 0,1 1 0 0 0,0-1 0 0 0,-1 1 0 0 0,1-1 1 0 0,0 1-1 0 0,-1-1 0 0 0,1 1 0 0 0,-1 0 0 0 0,1-1 0 0 0,0 1 0 0 0,-1-1 1 0 0,0 0-1 0 0,-1 0-34 0 0,1 0 0 0 0,-1 0 0 0 0,0 1 0 0 0,1-1 1 0 0,-1 0-1 0 0,0 1 0 0 0,1-1 0 0 0,-3 0 0 0 0,-4 0-41 0 0,1 1 1 0 0,0 0-1 0 0,-1 1 0 0 0,1-1 0 0 0,-1 1 0 0 0,1 1 1 0 0,0-1-1 0 0,-13 6 0 0 0,-56 27-132 0 0,51-22 199 0 0,-12 6 53 0 0,0 3 0 0 0,-45 32 1 0 0,63-38 13 0 0,0 0 1 0 0,2 1 0 0 0,0 0-1 0 0,0 2 1 0 0,-22 30-1 0 0,37-44-24 0 0,-1 0-1 0 0,1 0 0 0 0,0 0 1 0 0,0 0-1 0 0,0 0 0 0 0,0 1 1 0 0,1-1-1 0 0,0 0 0 0 0,0 1 0 0 0,0-1 1 0 0,0 1-1 0 0,1-1 0 0 0,-1 1 1 0 0,2 6-1 0 0,-1-8-2 0 0,1 1 0 0 0,0-1 0 0 0,0 0 1 0 0,0 1-1 0 0,0-1 0 0 0,1 0 0 0 0,-1 0 0 0 0,1 1 0 0 0,0-1 0 0 0,0-1 1 0 0,0 1-1 0 0,0 0 0 0 0,1 0 0 0 0,-1-1 0 0 0,1 1 0 0 0,-1-1 0 0 0,1 0 1 0 0,5 4-1 0 0,1-1-49 0 0,0 0-1 0 0,0 0 1 0 0,1-1 0 0 0,9 4 0 0 0,6-4-6536 0 0,-9-4-951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 20071 0 0,'5'-7'428'0'0,"-3"4"-176"0"0,-1 1 0 0 0,0-1-1 0 0,1 1 1 0 0,-1-1 0 0 0,0 0 0 0 0,0 0 0 0 0,0 1 0 0 0,-1-1 0 0 0,1 0 0 0 0,-1 0 0 0 0,0 0 0 0 0,1-3 0 0 0,-3 7-155 0 0,-4 7-45 0 0,-1 1 0 0 0,2 0 0 0 0,-1 0 0 0 0,-8 20-1 0 0,2-4-46 0 0,-24 34-83 0 0,-5 11-344 0 0,39-67 400 0 0,1-1 1 0 0,0 1-1 0 0,0 0 0 0 0,0 0 0 0 0,0 0 1 0 0,0 0-1 0 0,1 0 0 0 0,-1 0 0 0 0,1 0 1 0 0,0 0-1 0 0,0 0 0 0 0,0 0 0 0 0,0 0 0 0 0,0 0 1 0 0,1 0-1 0 0,1 6 0 0 0,1-2-68 0 0,1 1 0 0 0,-1-1 0 0 0,2 0 0 0 0,9 14 0 0 0,18 27 398 0 0,44 86 0 0 0,-66-114 80 0 0,1 1 20 0 0,9 25 1 0 0,-18-40-357 0 0,0-1 0 0 0,0 1 1 0 0,-1 0-1 0 0,0 0 0 0 0,0 0 1 0 0,0 0-1 0 0,-1 0 0 0 0,0 0 1 0 0,-1 9-1 0 0,1-13-38 0 0,-1 0 0 0 0,0 0 0 0 0,1-1 0 0 0,-1 1 0 0 0,0 0 0 0 0,0-1 0 0 0,0 1 0 0 0,0-1 1 0 0,0 1-1 0 0,0-1 0 0 0,0 1 0 0 0,-1-1 0 0 0,1 0 0 0 0,0 0 0 0 0,-1 0 0 0 0,1 1 0 0 0,-3 0 0 0 0,-1 0 19 0 0,0 1 0 0 0,1-1 0 0 0,-1 0 1 0 0,-8 2-1 0 0,6-2-2 0 0,0-1 0 0 0,0 0 0 0 0,-1-1 0 0 0,1 0 1 0 0,0 0-1 0 0,0 0 0 0 0,-1-1 0 0 0,1 0 0 0 0,0 0 0 0 0,-9-4 1 0 0,-9-3-128 0 0,-34-16 0 0 0,55 23 63 0 0,2-1-33 0 0,-7-1-554 0 0,1-1 0 0 0,-14-9 0 0 0,6-1-527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270 158 10591 0 0,'0'0'819'0'0,"0"2"-534"0"0,5 26 65 0 0,-2-12 1502 0 0,-2 0 3782 0 0,2-16-5056 0 0,19-1-229 0 0,0-1 1 0 0,0-2-1 0 0,-1 0 1 0 0,1-1 0 0 0,-1-2-1 0 0,-1 0 1 0 0,1-1 0 0 0,-1-1-1 0 0,4-3-349 0 0,-12 5-136 0 0,0 0 0 0 0,-1-1 0 0 0,0 0 0 0 0,0-1 0 0 0,7-9 136 0 0,-11 12-97 0 0,-1-1 0 0 0,0 0 0 0 0,-1 0 0 0 0,0-1 0 0 0,0 1 0 0 0,-1-1 0 0 0,1 0 0 0 0,-2-1 0 0 0,1-1 97 0 0,-3 9-375 0 0,-9-11-215 0 0,7 10 556 0 0,-1 1 0 0 0,0 0 1 0 0,0-1-1 0 0,0 1 0 0 0,0 0 1 0 0,0 0-1 0 0,0 0 0 0 0,0 0 1 0 0,0 1-1 0 0,0-1 1 0 0,0 0-1 0 0,-1 1 0 0 0,1 0 1 0 0,0-1-1 0 0,0 1 0 0 0,0 0 1 0 0,-1 0-1 0 0,1 0 1 0 0,-1 1 33 0 0,-6-1-71 0 0,0 1 1 0 0,0 1 0 0 0,1 0 0 0 0,-4 1 70 0 0,-22 8-144 0 0,1 1 1 0 0,0 2 0 0 0,0 1 0 0 0,2 2 0 0 0,-24 17 143 0 0,10-4-49 0 0,2 3 1 0 0,1 1-1 0 0,-18 21 49 0 0,54-48-5 0 0,-15 13 188 0 0,1 0 0 0 0,-14 20-183 0 0,30-34 23 0 0,0-1 0 0 0,0 1 0 0 0,1 0 0 0 0,0 0 0 0 0,0 0 0 0 0,0 0 0 0 0,0 1 1 0 0,1-1-1 0 0,0 1 0 0 0,1-1 0 0 0,-1 1 0 0 0,1 0 0 0 0,1-1 0 0 0,-1 4-23 0 0,2-7 4 0 0,-1 0 0 0 0,1 0-1 0 0,-1 0 1 0 0,1-1 0 0 0,0 1 0 0 0,0 0 0 0 0,0-1-1 0 0,0 1 1 0 0,1-1 0 0 0,-1 1 0 0 0,1-1-1 0 0,0 0 1 0 0,-1 0 0 0 0,1 1 0 0 0,0-1-1 0 0,0 0 1 0 0,0-1 0 0 0,1 1 0 0 0,-1 0-1 0 0,0-1 1 0 0,1 1 0 0 0,-1-1 0 0 0,1 1-4 0 0,31 11-1200 0 0,-2-5-3420 0 0,0-4-1359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2759 0 0,'-2'1'207'0'0,"-28"12"10998"0"0,30-12-10845 0 0,5 7 1634 0 0,15 5-2672 0 0,-7-8 1069 0 0,0 0 0 0 0,15 4 0 0 0,13 4 728 0 0,-27-7-839 0 0,0 0 0 0 0,0 1-1 0 0,-1 1 1 0 0,0 0 0 0 0,0 1 0 0 0,-1 0-1 0 0,0 0 1 0 0,-1 2 0 0 0,16 16 0 0 0,-21-18-224 0 0,1 0 0 0 0,-1 0-1 0 0,0 0 1 0 0,-1 1 0 0 0,0-1 0 0 0,-1 2 0 0 0,0-1 0 0 0,-1 0 0 0 0,0 1 0 0 0,0-1 0 0 0,-1 1-1 0 0,0 0 1 0 0,-1 0 0 0 0,-1 11 0 0 0,0-11-55 0 0,-1 0-1 0 0,0 0 1 0 0,-1 0 0 0 0,0 0-1 0 0,-1-1 1 0 0,0 1-1 0 0,-1-1 1 0 0,0 0 0 0 0,-1 0-1 0 0,0 0 1 0 0,0-1 0 0 0,-1 0-1 0 0,0 0 1 0 0,-1 0-1 0 0,0 0 1 0 0,0-1 0 0 0,-1-1-1 0 0,0 1 1 0 0,0-1-1 0 0,-1 0 1 0 0,0-1 0 0 0,0 0-1 0 0,-1-1 1 0 0,1 0 0 0 0,-14 5-1 0 0,-12 6-80 0 0,22-9-178 0 0,0-1-1 0 0,0-1 0 0 0,0 0 1 0 0,-1-1-1 0 0,-22 5 0 0 0,28-9-50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463 232 6447 0 0,'-1'1'499'0'0,"-28"28"8058"0"0,30-30-8203 0 0,5-2-220 0 0,0 0 1 0 0,-1-1 0 0 0,0 0 0 0 0,0 0 0 0 0,0-1 0 0 0,0 1 0 0 0,-1-1 0 0 0,0 0 0 0 0,0 0 0 0 0,0-1 0 0 0,0 1-1 0 0,-1-1 1 0 0,0 0 0 0 0,0 0 0 0 0,3-9 0 0 0,-2 3 55 0 0,-1-1 0 0 0,0 0-1 0 0,0 0 1 0 0,-2 0 0 0 0,1 0-1 0 0,-2-25 1 0 0,0 35-182 0 0,0 1 1 0 0,0-1-1 0 0,-1 0 0 0 0,1 0 0 0 0,-1 1 0 0 0,1-1 1 0 0,-1 1-1 0 0,0-1 0 0 0,0 1 0 0 0,0-1 0 0 0,0 1 0 0 0,-1-1 1 0 0,1 1-1 0 0,-1 0 0 0 0,1 0 0 0 0,-1 0 0 0 0,-3-3 1 0 0,3 3-29 0 0,-1 1 0 0 0,1-1 0 0 0,0 1 0 0 0,-1 0 0 0 0,1 0 0 0 0,-1 0 0 0 0,1 0 0 0 0,-1 0 1 0 0,0 1-1 0 0,1-1 0 0 0,-1 1 0 0 0,0 0 0 0 0,0 0 0 0 0,1 0 0 0 0,-1 0 0 0 0,0 0 0 0 0,-4 2 1 0 0,-9 1-111 0 0,0 1 1 0 0,0 1 0 0 0,1 0 0 0 0,-18 9 0 0 0,-54 32-214 0 0,84-44 326 0 0,-25 15 24 0 0,0 3 0 0 0,2 0 0 0 0,0 1 0 0 0,1 2 0 0 0,1 0-1 0 0,-30 40 1 0 0,50-58 28 0 0,-5 6 31 0 0,0 1 0 0 0,-11 18 0 0 0,18-28-57 0 0,1 1 0 0 0,0 0 1 0 0,-1-1-1 0 0,1 1 1 0 0,0 0-1 0 0,0 0 0 0 0,1-1 1 0 0,-1 1-1 0 0,0 0 0 0 0,1 0 1 0 0,0 0-1 0 0,0 0 1 0 0,0 0-1 0 0,0 0 0 0 0,0 0 1 0 0,0 0-1 0 0,1 0 0 0 0,1 5 1 0 0,-1-7 17 0 0,0 1 1 0 0,0 0 0 0 0,1-1-1 0 0,-1 1 1 0 0,1 0-1 0 0,-1-1 1 0 0,1 0 0 0 0,-1 1-1 0 0,1-1 1 0 0,0 0-1 0 0,-1 0 1 0 0,1 0-1 0 0,0 0 1 0 0,0 0 0 0 0,0 0-1 0 0,0 0 1 0 0,0-1-1 0 0,0 1 1 0 0,0-1-1 0 0,0 1 1 0 0,0-1 0 0 0,0 0-1 0 0,0 0 1 0 0,0 0-1 0 0,3 0 1 0 0,7-1 84 0 0,0 0 1 0 0,0 0-1 0 0,12-4 0 0 0,-16 3-57 0 0,53-12 393 0 0,113-43 0 0 0,-161 53-451 0 0,-8 3 6 0 0,-1 0 0 0 0,1 0 0 0 0,-1-1 0 0 0,1 0 0 0 0,4-3 0 0 0,-7 5 68 0 0,-9 11 118 0 0,0 0 0 0 0,-1 0 1 0 0,0 0-1 0 0,-10 8 1 0 0,-6 9 185 0 0,-9 9 217 0 0,32-36-391 0 0,14 5-297 0 0,-6-5-257 0 0,0 0-1 0 0,-1 0 0 0 0,1-1 0 0 0,0 0 0 0 0,-1 0 0 0 0,1-1 1 0 0,0 0-1 0 0,8-2 0 0 0,-9 2 152 0 0,26-6-1109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6911 0 0,'0'0'8470'0'0,"-2"3"-7496"0"0,-119 225 3143 0 0,-40 128-3600 0 0,142-314-516 0 0,-1 0 1 0 0,-1-2 0 0 0,-3-1 0 0 0,-1-1-1 0 0,-58 67 1 0 0,63-83-2 0 0,13-15 0 0 0,1-4 12 0 0,6-3-9 0 0,0 0-1 0 0,0 0 0 0 0,-1 0 0 0 0,1 0 1 0 0,0 0-1 0 0,0 0 0 0 0,0 0 1 0 0,0 0-1 0 0,-1 0 0 0 0,1 0 1 0 0,0 0-1 0 0,0 0 0 0 0,0 0 1 0 0,0 0-1 0 0,-1 0 0 0 0,1 0 1 0 0,0 0-1 0 0,0 0 0 0 0,0 0 1 0 0,0 0-1 0 0,-1 0 0 0 0,1-1 1 0 0,0 1-1 0 0,0 0 0 0 0,0 0 1 0 0,0 0-1 0 0,0 0 0 0 0,0 0 1 0 0,-1 0-1 0 0,1 0 0 0 0,0-1 1 0 0,0 1-1 0 0,0 0 0 0 0,0 0 1 0 0,0 0-1 0 0,0 0 0 0 0,0-1 1 0 0,0-7 103 0 0,4-8 23 0 0,3 2-109 0 0,1 0 0 0 0,0 1 0 0 0,1 0 1 0 0,14-15-1 0 0,47-45-452 0 0,-11 13-118 0 0,-32 29 217 0 0,-13 14 257 0 0,0 0-1 0 0,1 2 0 0 0,1-1 0 0 0,20-14 1 0 0,-31 27 111 0 0,0-1 0 0 0,0 1 0 0 0,0 1 0 0 0,1-1 0 0 0,-1 1 0 0 0,0 0 0 0 0,1 0 1 0 0,0 0-1 0 0,0 1 0 0 0,-1 0 0 0 0,1 0 0 0 0,0 1 0 0 0,0-1 0 0 0,0 1 0 0 0,0 0 1 0 0,0 1-1 0 0,0 0 0 0 0,-1 0 0 0 0,1 0 0 0 0,7 3 0 0 0,5 1 61 0 0,-1 1 0 0 0,0 1-1 0 0,-1 1 1 0 0,1 0 0 0 0,22 17-1 0 0,-35-23-70 0 0,0 1 0 0 0,-1 0 0 0 0,0 0-1 0 0,0 0 1 0 0,0 0 0 0 0,0 0 0 0 0,0 1-1 0 0,-1-1 1 0 0,1 1 0 0 0,-1-1-1 0 0,0 1 1 0 0,0 0 0 0 0,-1 0 0 0 0,1 0-1 0 0,-1 0 1 0 0,0 1 0 0 0,0-1 0 0 0,0 0-1 0 0,0 0 1 0 0,-1 1 0 0 0,0-1-1 0 0,0 0 1 0 0,0 1 0 0 0,0-1 0 0 0,-1 0-1 0 0,1 1 1 0 0,-1-1 0 0 0,0 0-1 0 0,-3 6 1 0 0,1-3 15 0 0,-1 1 0 0 0,0-1 0 0 0,0 0 0 0 0,-1 0 0 0 0,0 0 0 0 0,0-1 0 0 0,-1 1 0 0 0,0-1 0 0 0,-10 8-1 0 0,-6 4 11 0 0,-34 20 0 0 0,31-23-17 0 0,0-2 0 0 0,-1 0 1 0 0,-39 12-1 0 0,-84 14-194 0 0,144-39 113 0 0,-1 1 0 0 0,1 0 0 0 0,-1-1-1 0 0,1 0 1 0 0,-1 0 0 0 0,1-1 0 0 0,-10-1 0 0 0,14 2 18 0 0,0 0 1 0 0,0-1-1 0 0,0 1 0 0 0,0-1 1 0 0,0 1-1 0 0,0 0 0 0 0,0-1 1 0 0,0 0-1 0 0,0 1 0 0 0,1-1 1 0 0,-1 0-1 0 0,0 1 0 0 0,0-1 1 0 0,0 0-1 0 0,1 0 0 0 0,-1 1 0 0 0,0-1 1 0 0,0-2-1 0 0,1 2-31 0 0,-1 0-1 0 0,1 0 1 0 0,0-1-1 0 0,0 1 1 0 0,0 0 0 0 0,0-1-1 0 0,0 1 1 0 0,0 0-1 0 0,0 0 1 0 0,1-1-1 0 0,-1 1 1 0 0,0 0 0 0 0,1 0-1 0 0,-1-1 1 0 0,1 1-1 0 0,-1 0 1 0 0,1 0-1 0 0,0 0 1 0 0,1-2 0 0 0,4-6-978 0 0,1 1 0 0 0,0 0 1 0 0,1 0-1 0 0,17-13 0 0 0,-19 15-83 0 0,4-2-4088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1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 6911 0 0,'0'0'528'0'0,"-7"-3"1496"0"0,3 2-952 0 0,0 0 1 0 0,0 0-1 0 0,0 1 0 0 0,-1 0 0 0 0,-5 0 0 0 0,-22 5 1143 0 0,22-2-2122 0 0,0 1 0 0 0,0 0-1 0 0,1 1 1 0 0,-1 0 0 0 0,1 1-1 0 0,0 0 1 0 0,0 0 0 0 0,1 1-1 0 0,0 0 1 0 0,0 1 0 0 0,-11 13-1 0 0,13-14-35 0 0,0 1-1 0 0,1-1 1 0 0,0 2-1 0 0,0-1 1 0 0,1 0 0 0 0,0 1-1 0 0,1 0 1 0 0,-1 0-1 0 0,2 0 1 0 0,-1 0-1 0 0,1 0 1 0 0,1 1 0 0 0,-1 13-1 0 0,4-11-40 0 0,-1-10 14 0 0,0 0-1 0 0,0 0 1 0 0,0-1-1 0 0,1 1 1 0 0,-1-1 0 0 0,1 1-1 0 0,-1-1 1 0 0,1 1-1 0 0,-1-1 1 0 0,1 0 0 0 0,0 0-1 0 0,0 0 1 0 0,-1 0-1 0 0,1 0 1 0 0,0 0-1 0 0,0 0 1 0 0,0-1 0 0 0,0 1-1 0 0,0-1 1 0 0,0 1-1 0 0,0-1 1 0 0,0 0-1 0 0,1 0 1 0 0,2 0 0 0 0,6 0 167 0 0,-1-1 0 0 0,0 0 0 0 0,15-3 0 0 0,-11 0-113 0 0,-1 0-1 0 0,1-1 0 0 0,-1 0 1 0 0,0-1-1 0 0,-1 0 1 0 0,1-1-1 0 0,-1-1 1 0 0,-1 0-1 0 0,1-1 0 0 0,-1 0 1 0 0,-1 0-1 0 0,0-1 1 0 0,16-20-1 0 0,-24 27-91 0 0,0 1 0 0 0,0-1 0 0 0,0 0 0 0 0,0 1-1 0 0,-1-1 1 0 0,1 0 0 0 0,-1 0 0 0 0,0 0 0 0 0,0 0 0 0 0,0 0-1 0 0,0 0 1 0 0,-1 0 0 0 0,1 0 0 0 0,-1-1 0 0 0,1 1 0 0 0,-1 0 0 0 0,0 0-1 0 0,-1-4 1 0 0,0 4-17 0 0,0 0-1 0 0,0 1 1 0 0,0-1-1 0 0,0 0 1 0 0,-1 1 0 0 0,1-1-1 0 0,-1 0 1 0 0,1 1-1 0 0,-1 0 1 0 0,0-1-1 0 0,0 1 1 0 0,0 0-1 0 0,-1 0 1 0 0,1 0-1 0 0,0 0 1 0 0,-1 1 0 0 0,1-1-1 0 0,-1 1 1 0 0,-3-2-1 0 0,1 0-49 0 0,0 1 0 0 0,0 0 0 0 0,0 0-1 0 0,-1 1 1 0 0,1 0 0 0 0,0 0 0 0 0,-1 0-1 0 0,1 0 1 0 0,0 1 0 0 0,-1 0 0 0 0,-6 1 0 0 0,10-1-693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8287 0 0,'0'0'639'0'0,"2"-2"-415"0"0,18-19 13137 0 0,-36 100-12714 0 0,14-68-596 0 0,1 2 0 0 0,0-1 0 0 0,1 0 0 0 0,0 0-1 0 0,1 0 1 0 0,0 0 0 0 0,1 0 0 0 0,0 0 0 0 0,8 21 0 0 0,-10-31 37 0 0,1-1-61 0 0,-1 0 1 0 0,0 0-1 0 0,1 1 0 0 0,-1-1 1 0 0,1 0-1 0 0,-1 0 0 0 0,1 0 0 0 0,0 0 1 0 0,-1 0-1 0 0,1-1 0 0 0,0 1 1 0 0,0 0-1 0 0,0 0 0 0 0,-1 0 0 0 0,1-1 1 0 0,0 1-1 0 0,2 1 0 0 0,0-1 104 0 0,-1 1 0 0 0,1 0 0 0 0,0-1 0 0 0,0 1-1 0 0,5 1 1 0 0,-2-3-28 0 0,0 0 1 0 0,-1 0-1 0 0,1 0 0 0 0,0 0 0 0 0,-1-1 1 0 0,1 0-1 0 0,-1 0 0 0 0,1-1 1 0 0,-1 1-1 0 0,8-4 0 0 0,8-6-70 0 0,-8 6-16 0 0,-1-1 0 0 0,0-1-1 0 0,0 0 1 0 0,0 0 0 0 0,-1-1 0 0 0,0-1 0 0 0,16-16 0 0 0,0-4-67 0 0,21-28-131 0 0,15-20-4577 0 0,-43 50-3101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28 6911 0 0,'1'-5'244'0'0,"-1"3"-188"0"0,0 1-1 0 0,0 0 1 0 0,0 0-1 0 0,0 0 1 0 0,0 0-1 0 0,0-1 0 0 0,0 1 1 0 0,0 0-1 0 0,-1 0 1 0 0,1 0-1 0 0,-1 0 1 0 0,1 0-1 0 0,-1 0 1 0 0,1 0-1 0 0,-1-1 1 0 0,-1-1 2339 0 0,-10 6 4470 0 0,2 6-3842 0 0,-5 15-2413 0 0,10-15-188 0 0,-6 11-277 0 0,-33 54 611 0 0,-47 112 0 0 0,15 25-463 0 0,-8 23-170 0 0,63-182-258 0 0,-3 0 1 0 0,-35 56-1 0 0,37-74-2689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 10135 0 0,'-2'0'124'0'0,"0"-1"0"0"0,0 1-1 0 0,0 0 1 0 0,0 0 0 0 0,0 0-1 0 0,0 0 1 0 0,0 0 0 0 0,0 1-1 0 0,0-1 1 0 0,0 1 0 0 0,0-1-1 0 0,0 1 1 0 0,0 0 0 0 0,0-1-1 0 0,0 1 1 0 0,1 0 0 0 0,-1 0-1 0 0,-2 2 1 0 0,3-2 266 0 0,0 1 0 0 0,-1-1-1 0 0,1 0 1 0 0,0 1 0 0 0,0-1 0 0 0,0 1 0 0 0,0 0-1 0 0,0-1 1 0 0,1 1 0 0 0,-1 0 0 0 0,0 0 0 0 0,1-1 0 0 0,-1 1-1 0 0,1 0 1 0 0,0 0 0 0 0,0 0 0 0 0,0 0 0 0 0,0 0 0 0 0,0 0-1 0 0,0 2 1 0 0,0-2-321 0 0,0 0-1 0 0,1 0 1 0 0,-1 1 0 0 0,1-1-1 0 0,0 0 1 0 0,-1 0 0 0 0,1 0-1 0 0,0 0 1 0 0,0 0 0 0 0,0 0-1 0 0,0 0 1 0 0,1 0 0 0 0,-1 0-1 0 0,1 0 1 0 0,-1-1-1 0 0,2 3 1 0 0,0-2 0 0 0,0 0-1 0 0,1 0 1 0 0,-1 0-1 0 0,0 0 1 0 0,0 0-1 0 0,1-1 1 0 0,-1 0-1 0 0,1 1 1 0 0,3-1-1 0 0,4 1 105 0 0,0 0 0 0 0,0-1-1 0 0,0 0 1 0 0,1-1 0 0 0,16-2-1 0 0,51-11 769 0 0,99-29-1 0 0,-36 7-688 0 0,-99 26-242 0 0,19-4-1067 0 0,-21 5-2530 0 0,-26 6-4176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530 178 4607 0 0,'0'2'354'0'0,"4"31"545"0"0,-1 2 3819 0 0,2-13-1626 0 0,-4-17-2434 0 0,1-1 0 0 0,-1 0 0 0 0,-1 1 0 0 0,1 5 1 0 0,0-9-574 0 0,-1-1 1 0 0,0 1 0 0 0,0-1-1 0 0,1 1 1 0 0,-1-1 0 0 0,0 1 0 0 0,1-1-1 0 0,-1 1 1 0 0,0-1 0 0 0,1 0-1 0 0,-1 1 1 0 0,1-1 0 0 0,-1 1 0 0 0,0-1-1 0 0,1 0 1 0 0,-1 1 0 0 0,1-1-1 0 0,-1 0 1 0 0,1 0 0 0 0,0 0 0 0 0,-1 1-1 0 0,1-1 1 0 0,-1 0 0 0 0,2 0-1 0 0,13 3 795 0 0,-10-4-708 0 0,-1 0 0 0 0,1 0 0 0 0,-1 0-1 0 0,0-1 1 0 0,1 0 0 0 0,-1 0 0 0 0,0 0-1 0 0,0 0 1 0 0,5-4 0 0 0,-2 1 38 0 0,1-1 0 0 0,-1 0 1 0 0,9-11-1 0 0,-6 7-37 0 0,-2-2 1 0 0,1 1-1 0 0,-1-1 1 0 0,-1 0-1 0 0,11-26 1 0 0,-15 32-176 0 0,-1 0 1 0 0,0-1-1 0 0,0 1 1 0 0,0-1-1 0 0,-1 1 1 0 0,0-1-1 0 0,-1 0 1 0 0,1 0-1 0 0,-1 1 1 0 0,0-1-1 0 0,-1 0 1 0 0,0 1-1 0 0,0-1 1 0 0,-4-11-1 0 0,4 15-52 0 0,0 0 0 0 0,0 1 0 0 0,-1-1 0 0 0,1 1 0 0 0,-1-1 0 0 0,0 1 0 0 0,1 0 0 0 0,-1-1 0 0 0,0 1 0 0 0,0 0 0 0 0,-1 0 0 0 0,1 1 0 0 0,0-1 0 0 0,-4-2 0 0 0,1 2-24 0 0,0 0 1 0 0,1 0-1 0 0,-1 0 1 0 0,0 1-1 0 0,-1-1 1 0 0,1 1-1 0 0,-7-1 1 0 0,-5 2-71 0 0,0 0 0 0 0,0 0 0 0 0,-32 7 0 0 0,23-2 124 0 0,0 1 1 0 0,1 1-1 0 0,0 2 1 0 0,0 0 0 0 0,1 2-1 0 0,0 1 1 0 0,-25 16-1 0 0,24-11 110 0 0,0 1-1 0 0,1 1 1 0 0,1 1-1 0 0,1 1 1 0 0,-38 46-1 0 0,55-60-20 0 0,0 0 0 0 0,0 0 0 0 0,1 0 0 0 0,0 1 0 0 0,1-1 0 0 0,-1 1 0 0 0,2 0 0 0 0,-3 9 0 0 0,4-15-49 0 0,1 0 0 0 0,-1 0 0 0 0,1 0 0 0 0,0 0 0 0 0,0 1 0 0 0,0-1 0 0 0,0 0 0 0 0,0 0 0 0 0,0 0 0 0 0,1 0 0 0 0,-1 0 1 0 0,1 0-1 0 0,-1 0 0 0 0,1 0 0 0 0,0 0 0 0 0,0 0 0 0 0,-1-1 0 0 0,1 1 0 0 0,1 0 0 0 0,-1 0 0 0 0,0-1 0 0 0,0 1 0 0 0,1-1 0 0 0,-1 1 0 0 0,1-1 0 0 0,-1 1 0 0 0,1-1 0 0 0,0 0 0 0 0,-1 0 0 0 0,1 0 0 0 0,0 0 0 0 0,0 0 1 0 0,0 0-1 0 0,0 0 0 0 0,0-1 0 0 0,0 1 0 0 0,0-1 0 0 0,2 1 0 0 0,6 1 38 0 0,-1-1 0 0 0,0 0 0 0 0,1-1 1 0 0,-1 0-1 0 0,1-1 0 0 0,-1 0 0 0 0,19-4 0 0 0,62-23 169 0 0,-87 27-218 0 0,97-39 85 0 0,-89 34-82 0 0,1 0 0 0 0,-1-1-1 0 0,0-1 1 0 0,0 1 0 0 0,-1-1-1 0 0,11-12 1 0 0,-20 19-9 0 0,0 0-1 0 0,0 0 1 0 0,0 0 0 0 0,0 0-1 0 0,0 0 1 0 0,0-1-1 0 0,-1 1 1 0 0,1 0 0 0 0,0-1-1 0 0,-1 1 1 0 0,1 0 0 0 0,-1-1-1 0 0,0 1 1 0 0,1-1-1 0 0,-1 1 1 0 0,0-1 0 0 0,0 1-1 0 0,0-1 1 0 0,0 1 0 0 0,0-1-1 0 0,0 1 1 0 0,0-1-1 0 0,-1 1 1 0 0,1 0 0 0 0,0-1-1 0 0,-1 1 1 0 0,1-1-1 0 0,-1 1 1 0 0,0 0 0 0 0,1-1-1 0 0,-1 1 1 0 0,0 0 0 0 0,0 0-1 0 0,0 0 1 0 0,0 0-1 0 0,0-1 1 0 0,0 1 0 0 0,0 0-1 0 0,0 1 1 0 0,0-1 0 0 0,-1 0-1 0 0,1 0 1 0 0,0 0-1 0 0,0 1 1 0 0,-1-1 0 0 0,1 1-1 0 0,-1-1 1 0 0,1 1-1 0 0,0-1 1 0 0,-1 1 0 0 0,1 0-1 0 0,-1 0 1 0 0,1 0 0 0 0,-2 0-1 0 0,-1 0-7 0 0,0 0-1 0 0,0 1 0 0 0,0 0 1 0 0,0 0-1 0 0,0 0 0 0 0,0 0 1 0 0,1 1-1 0 0,-1-1 0 0 0,0 1 1 0 0,1 0-1 0 0,-1 0 1 0 0,1 1-1 0 0,0-1 0 0 0,0 1 1 0 0,0-1-1 0 0,-4 5 0 0 0,-4 6-26 0 0,1 0-1 0 0,-15 23 0 0 0,19-27 23 0 0,-12 22 8 0 0,-25 59 0 0 0,5-9 6 0 0,-72 107-1 0 0,46-84 13 0 0,-32 58 222 0 0,90-155-194 0 0,-1 3-565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70 15343 0 0,'13'-10'622'0'0,"1"0"0"0"0,1 2-1 0 0,-1 0 1 0 0,2 0 0 0 0,-1 1-1 0 0,1 1 1 0 0,21-5 0 0 0,-36 10-551 0 0,-1 1 1 0 0,1 0 0 0 0,0 0 0 0 0,0 0 0 0 0,0-1 0 0 0,-1 1 0 0 0,1 0-1 0 0,0 0 1 0 0,0 0 0 0 0,0 0 0 0 0,0 0 0 0 0,-1 0 0 0 0,1 1 0 0 0,0-1-1 0 0,0 0 1 0 0,0 0 0 0 0,-1 1 0 0 0,1-1 0 0 0,0 0 0 0 0,0 1 0 0 0,-1-1-1 0 0,1 0 1 0 0,0 1 0 0 0,-1-1 0 0 0,1 1 0 0 0,0 0 0 0 0,-1-1 0 0 0,1 1-1 0 0,-1-1 1 0 0,1 1 0 0 0,-1 0 0 0 0,1-1 0 0 0,-1 1 0 0 0,1 0 0 0 0,-1 0-1 0 0,0-1 1 0 0,0 1 0 0 0,1 0 0 0 0,-1 0 0 0 0,0 0 0 0 0,0-1 0 0 0,0 1-1 0 0,0 0 1 0 0,0 0 0 0 0,0 0 0 0 0,0-1 0 0 0,0 1 0 0 0,0 0 0 0 0,0 0-1 0 0,-1 1 1 0 0,1 2-25 0 0,-1 0 0 0 0,0-1-1 0 0,0 1 1 0 0,0-1-1 0 0,0 1 1 0 0,-1-1-1 0 0,1 1 1 0 0,-1-1 0 0 0,-4 6-1 0 0,-4 0-3 0 0,0 0 0 0 0,-1 0-1 0 0,0-1 1 0 0,-1-1 0 0 0,0 0 0 0 0,-18 9-1 0 0,16-9-29 0 0,-10 4 33 0 0,-1-1 0 0 0,1-1 0 0 0,-48 11 0 0 0,28-11-175 0 0,-65 3 1 0 0,84-10-65 0 0,-1-2 0 0 0,1 0-1 0 0,0-2 1 0 0,0-1 0 0 0,-39-10 0 0 0,53 10-154 0 0,-21-10 0 0 0,29 12 202 0 0,0 0 1 0 0,0-1-1 0 0,1 1 0 0 0,-1-1 0 0 0,0 0 0 0 0,1 0 0 0 0,-1 0 1 0 0,1 0-1 0 0,0 0 0 0 0,0-1 0 0 0,-4-4 0 0 0,6 6-311 0 0,3 13-1197 0 0,-2-5 1656 0 0,0-1-1 0 0,-1 1 1 0 0,0-1 0 0 0,0 1-1 0 0,0 0 1 0 0,-1-1 0 0 0,0 1-1 0 0,0-1 1 0 0,0 1 0 0 0,-1-1-1 0 0,0 0 1 0 0,0 0 0 0 0,-1 1 0 0 0,0-2-1 0 0,0 1 1 0 0,0 0 0 0 0,-1-1-1 0 0,0 1 1 0 0,-8 8 0 0 0,-6 5 167 0 0,-1-1 0 0 0,-1 0 0 0 0,-35 23 1 0 0,33-26 75 0 0,-60 53 876 0 0,28-23-497 0 0,38-32-573 0 0,1 1 1 0 0,-22 24-1 0 0,33-33-41 0 0,15-3 42 0 0,20-2-113 0 0,-1 0 1 0 0,50-9-1 0 0,23-1-81 0 0,-45 9 90 0 0,67 8 0 0 0,-98-4 267 0 0,0 2 1 0 0,0 0-1 0 0,-1 2 1 0 0,44 17-1 0 0,-61-20-145 0 0,0 1 0 0 0,-1-1 1 0 0,0 2-1 0 0,0-1 0 0 0,0 1 0 0 0,14 13 0 0 0,-20-16-52 0 0,0-1 0 0 0,0 1 0 0 0,0-1-1 0 0,0 1 1 0 0,-1 0 0 0 0,1 0 0 0 0,-1-1-1 0 0,1 1 1 0 0,-1 0 0 0 0,0 0 0 0 0,0 4 0 0 0,0-5-3 0 0,-1 0 0 0 0,0 0 1 0 0,0 0-1 0 0,0 0 1 0 0,0 0-1 0 0,-1 0 1 0 0,1 1-1 0 0,-1-1 1 0 0,1 0-1 0 0,-1 0 1 0 0,0 0-1 0 0,1 0 0 0 0,-1-1 1 0 0,0 1-1 0 0,0 0 1 0 0,-1 0-1 0 0,1 0 1 0 0,-2 2-1 0 0,-2 0 26 0 0,1 1-1 0 0,-1-1 0 0 0,0 0 1 0 0,0 0-1 0 0,0-1 0 0 0,-1 1 1 0 0,1-1-1 0 0,-1 0 1 0 0,-11 3-1 0 0,-7 2 65 0 0,-29 5-1 0 0,22-6-35 0 0,-173 54 209 0 0,155-45-210 0 0,-168 64-13 0 0,216-79-499 0 0,3-2-361 0 0,1 0 593 0 0,-1 1 1 0 0,0-1-1 0 0,0 0 0 0 0,1 0 1 0 0,-1-1-1 0 0,0 1 0 0 0,0 0 1 0 0,4-4-1 0 0,3-2-661 0 0,89-49-2981 0 0,-25 20 1878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 5527 0 0,'0'0'498'0'0,"7"-1"-267"0"0,-3 0 2871 0 0,1 1-1087 0 0,1 1 0 0 0,-1 0-1 0 0,0-1 1 0 0,7 3 0 0 0,-7-1-1536 0 0,-1-1 0 0 0,0 1 0 0 0,1 0 0 0 0,-1 0 0 0 0,6 5 0 0 0,-8-6-463 0 0,0 0 0 0 0,0 1 0 0 0,-1-1 0 0 0,1 1-1 0 0,-1-1 1 0 0,1 1 0 0 0,-1-1 0 0 0,0 1 0 0 0,0 0-1 0 0,1 0 1 0 0,-1-1 0 0 0,0 1 0 0 0,-1 0 0 0 0,1 0 0 0 0,0 0-1 0 0,-1 0 1 0 0,1 0 0 0 0,-1 1 0 0 0,1-1 0 0 0,-1 0-1 0 0,0 0 1 0 0,0 0 0 0 0,0 0 0 0 0,0 0 0 0 0,0 0 0 0 0,0 0-1 0 0,-1 1 1 0 0,1-1 0 0 0,-1 0 0 0 0,0 0 0 0 0,0 2-1 0 0,-6 9 64 0 0,-1-1 0 0 0,1 0 0 0 0,-2 0-1 0 0,0-1 1 0 0,0 0 0 0 0,-17 15-1 0 0,11-11-27 0 0,-48 44 114 0 0,-85 62-1 0 0,23-21-49 0 0,100-78-172 0 0,-57 51-1229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2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61 3223 0 0,'0'0'7958'0'0,"14"-12"-6548"0"0,-14 12-1393 0 0,0 0-1 0 0,0 0 1 0 0,0 0-1 0 0,0 0 1 0 0,0 0-1 0 0,0 0 0 0 0,0 0 1 0 0,0 0-1 0 0,0 0 1 0 0,0 0-1 0 0,0 0 1 0 0,0 0-1 0 0,0 1 1 0 0,0-1-1 0 0,0 0 1 0 0,0 0-1 0 0,0 0 0 0 0,0 0 1 0 0,0 0-1 0 0,0 0 1 0 0,0 0-1 0 0,0 0 1 0 0,0 0-1 0 0,0 0 1 0 0,0 0-1 0 0,0 0 1 0 0,0 0-1 0 0,0 0 0 0 0,0 0 1 0 0,0 0-1 0 0,0 0 1 0 0,0 0-1 0 0,-5 10 96 0 0,-11 14 63 0 0,-22 18 377 0 0,13-14-346 0 0,1 0 0 0 0,-39 60 0 0 0,57-77-195 0 0,4-3 73 0 0,3-7-57 0 0,-1-1-1 0 0,1 1 1 0 0,-1-1 0 0 0,1 1 0 0 0,0 0 0 0 0,-1-1-1 0 0,1 1 1 0 0,-1-1 0 0 0,1 0 0 0 0,0 1-1 0 0,0-1 1 0 0,-1 1 0 0 0,1-1 0 0 0,0 0-1 0 0,0 0 1 0 0,0 1 0 0 0,0-1 9 0 0,4 2 98 0 0,0-1 0 0 0,0 1 0 0 0,0-1 0 0 0,0 0 1 0 0,0-1-1 0 0,0 1 0 0 0,1-1 0 0 0,7-1 1 0 0,43-7 1114 0 0,-32 4-873 0 0,4 0 34 0 0,-5 1-157 0 0,1-1 0 0 0,32-10-1 0 0,-48 11-236 0 0,-1 0-1 0 0,0 0 1 0 0,0 0-1 0 0,0-1 0 0 0,0 0 1 0 0,0-1-1 0 0,-1 0 1 0 0,0 0-1 0 0,0 0 0 0 0,0 0 1 0 0,7-10-1 0 0,26-39 83 0 0,-21 28-81 0 0,30-33 0 0 0,-31 39-57 0 0,-9 11-58 0 0,0 0 0 0 0,1 1 0 0 0,16-14 0 0 0,-20 33 14 0 0,-5-6 92 0 0,0 1 1 0 0,0-1-1 0 0,0 1 0 0 0,-1 0 0 0 0,0-1 0 0 0,0 1 0 0 0,0-1 1 0 0,0 0-1 0 0,-1 1 0 0 0,0-1 0 0 0,0 0 0 0 0,-1 0 0 0 0,0 0 0 0 0,-3 5 1 0 0,-5 6 16 0 0,-1 0 0 0 0,-21 22 1 0 0,-24 20 81 0 0,50-50-97 0 0,6 2-10 0 0,1-8 0 0 0,3 6 0 0 0,11 9 0 0 0,-3-6-301 0 0,20 15 1 0 0,-30-25 285 0 0,1 0-297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2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3223 0 0,'0'0'143'0'0,"2"3"437"0"0,3 3 2269 0 0,0 1-1 0 0,-1 0 1 0 0,0 1 0 0 0,0 0-2849 0 0,-3-6 888 0 0,-1-2-882 0 0,0 0-114 0 0,0 0 71 0 0,0 0 186 0 0,0 0 78 0 0,0 0 18 0 0,2-2 49 0 0,1-1-87 0 0,1 0 1 0 0,-1-1-1 0 0,0 0 1 0 0,0 0 0 0 0,0 0-1 0 0,-1 0 1 0 0,1 0 0 0 0,-1 0-1 0 0,0-1 1 0 0,0 0-208 0 0,4-12 957 0 0,0 0 0 0 0,-1-5-957 0 0,-2 10 468 0 0,1-1 1 0 0,0 1 0 0 0,1-1 0 0 0,5-8-469 0 0,-4 10 155 0 0,1 0 0 0 0,0 0 0 0 0,1 1 0 0 0,0 1 0 0 0,1-1 0 0 0,0 1 0 0 0,1 1 0 0 0,0 0 0 0 0,0 0 0 0 0,0 1 0 0 0,1 0 0 0 0,5-2-155 0 0,15-8-48 0 0,2 1 0 0 0,0 1 0 0 0,1 2 0 0 0,0 2 0 0 0,11-2 48 0 0,112-34-732 0 0,-58 16-733 0 0,-58 19-671 0 0,-4 0-5230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17391 0 0,'0'0'1888'0'0,"-2"0"-1694"0"0,-10 3-125 0 0,-1 0 1 0 0,1 1 0 0 0,0 1 0 0 0,0 0 0 0 0,1 0 0 0 0,-1 1-1 0 0,1 0 1 0 0,-19 15 0 0 0,18-11-41 0 0,1-1-1 0 0,0 1 0 0 0,1 1 1 0 0,0 0-1 0 0,1 0 1 0 0,0 1-1 0 0,-12 21 1 0 0,18-28 41 0 0,0 0 1 0 0,1 1-1 0 0,-1-1 0 0 0,2 0 1 0 0,-1 1-1 0 0,0-1 1 0 0,1 1-1 0 0,0-1 1 0 0,0 1-1 0 0,1 0 1 0 0,-1-1-1 0 0,1 1 1 0 0,1 0-1 0 0,-1 0 1 0 0,1-1-1 0 0,0 1 1 0 0,0-1-1 0 0,1 1 1 0 0,-1-1-1 0 0,1 1 1 0 0,0-1-1 0 0,5 9 1 0 0,-6-12 66 0 0,1-2-1 0 0,2 1-81 0 0,0 0 0 0 0,-1 0-1 0 0,1-1 1 0 0,-1 0 0 0 0,1 1 0 0 0,0-1 0 0 0,-1-1-1 0 0,1 1 1 0 0,0 0 0 0 0,-1-1 0 0 0,1 0-1 0 0,0 0 1 0 0,-1 0 0 0 0,0 0 0 0 0,6-3-1 0 0,-2 0 63 0 0,0 0 0 0 0,0-1 0 0 0,-1 0-1 0 0,0 0 1 0 0,1 0 0 0 0,5-8-1 0 0,4-5 18 0 0,0-1-1 0 0,17-27 1 0 0,-26 35-270 0 0,-1 0 0 0 0,0 0 1 0 0,-1-1-1 0 0,0 0 0 0 0,-1 0 1 0 0,4-14-1 0 0,-8 24-641 0 0,1-4-2482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10591 0 0,'0'0'964'0'0,"-3"1"-794"0"0,-22 12 1187 0 0,0 2 0 0 0,1 0 0 0 0,-30 26 0 0 0,21-17-256 0 0,9-5-419 0 0,-30 28 1 0 0,47-40-456 0 0,0 0 0 0 0,1 0 0 0 0,0 1 0 0 0,0 0 0 0 0,1 0 0 0 0,0 0 0 0 0,0 1 0 0 0,-4 11 0 0 0,9-19-186 0 0,0 0 1 0 0,-1 0-1 0 0,1 0 0 0 0,0 0 1 0 0,0 0-1 0 0,0 0 0 0 0,0 0 1 0 0,0 1-1 0 0,0-1 0 0 0,0 0 1 0 0,1 0-1 0 0,-1 0 1 0 0,0 0-1 0 0,1 0 0 0 0,-1 0 1 0 0,1 0-1 0 0,-1 0 0 0 0,1 0 1 0 0,-1 0-1 0 0,1 0 0 0 0,0 0 1 0 0,-1 0-1 0 0,1-1 1 0 0,0 1-1 0 0,1 1 0 0 0,0 0 27 0 0,1 0 0 0 0,-1 0 0 0 0,0-1 0 0 0,1 1 0 0 0,-1-1 0 0 0,1 0 0 0 0,5 2-1 0 0,-3-2-1 0 0,1 0-1 0 0,0 0 0 0 0,0 0 1 0 0,0-1-1 0 0,0 0 0 0 0,0 0 1 0 0,0-1-1 0 0,0 0 0 0 0,0 0 0 0 0,0 0 1 0 0,0 0-1 0 0,0-1 0 0 0,0 0 1 0 0,-1-1-1 0 0,1 1 0 0 0,9-7 0 0 0,5-4 371 0 0,0-2-1 0 0,33-31 0 0 0,-20 17-36 0 0,-27 23-506 0 0,1 0-1 0 0,11-13 0 0 0,-17 18-97 0 0,-2-1-816 0 0,1 2 933 0 0,0-1 0 0 0,-1 1 0 0 0,1-1 0 0 0,-1 1 0 0 0,1-1 0 0 0,-1 1 0 0 0,1-1 0 0 0,-1 1 0 0 0,1-1 0 0 0,-1 1-1 0 0,0 0 1 0 0,1-1 0 0 0,-1 1 0 0 0,1 0 0 0 0,-1 0 0 0 0,0-1 0 0 0,1 1 0 0 0,-2 0 0 0 0,-15-4-1672 0 0,5 4 201 0 0,-1 2-44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11 10135 0 0,'0'0'2248'0'0,"-8"4"418"0"0,-4 5-1671 0 0,-1 0 1 0 0,-16 18-1 0 0,3-4-367 0 0,21-19-572 0 0,-93 83 743 0 0,80-70-511 0 0,2 1 1 0 0,-1 1-1 0 0,-15 26 0 0 0,30-42-207 0 0,0 0 0 0 0,0 0-1 0 0,1 1 1 0 0,-1-1 0 0 0,1 1-1 0 0,0-1 1 0 0,-1 7 0 0 0,2-9 40 0 0,1 1-8 0 0,0-1-86 0 0,1 1-1 0 0,-1-1 1 0 0,1 0-1 0 0,-1 1 1 0 0,1-1-1 0 0,0 0 1 0 0,-1 0 0 0 0,1 0-1 0 0,0-1 1 0 0,0 1-1 0 0,0 0 1 0 0,0-1-1 0 0,-1 1 1 0 0,1-1-1 0 0,0 1 1 0 0,0-1 0 0 0,0 0-1 0 0,0 0 1 0 0,0 0-1 0 0,0 0 1 0 0,0 0-1 0 0,4-1 1 0 0,4-2 65 0 0,1 1 0 0 0,-1-2 0 0 0,12-4 1 0 0,-11 4-41 0 0,5-3 10 0 0,0-1 0 0 0,-1 0 0 0 0,0-1 0 0 0,25-19 0 0 0,49-51 32 0 0,-88 77-105 0 0,1 0 0 0 0,0 0 0 0 0,-1 0 0 0 0,0 0 0 0 0,0 0 0 0 0,1-1 0 0 0,-1 1-1 0 0,0 0 1 0 0,-1 0 0 0 0,1-1 0 0 0,0 1 0 0 0,-1-1 0 0 0,1 1 0 0 0,-1 0 0 0 0,0-1 0 0 0,0 1 0 0 0,0-1 0 0 0,0 1 0 0 0,0-1 0 0 0,0 1-1 0 0,-1-1 1 0 0,1 1 0 0 0,-2-3 0 0 0,0 0-102 0 0,1 0-1 0 0,-1 0 0 0 0,-1 1 1 0 0,1-1-1 0 0,0 1 0 0 0,-1 0 1 0 0,0 0-1 0 0,0 0 0 0 0,0 0 1 0 0,-6-4-1 0 0,9 7 44 0 0,-4-2-93 0 0,1 0 0 0 0,-1-1-1 0 0,1 1 1 0 0,-4-6 0 0 0,6 8-416 0 0,1 0 0 0 0,-1-1 0 0 0,0 1-1 0 0,1 0 1 0 0,-1 0 0 0 0,1-1 0 0 0,0 1-1 0 0,-1 0 1 0 0,1 0 0 0 0,0-1 0 0 0,0 1 0 0 0,0-3-1 0 0,3-7-5060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439 673 19175 0 0,'0'0'878'0'0,"5"-7"290"0"0,60-68 477 0 0,-37 35-1511 0 0,-2 0 0 0 0,-2-1-1 0 0,-1-2 1 0 0,29-79 0 0 0,-19 22-129 0 0,14-41-117 0 0,-44 134 12 0 0,-1-1-1 0 0,0 1 1 0 0,-1 0-1 0 0,0-1 1 0 0,0 1-1 0 0,0-11 0 0 0,-1 16-136 0 0,-15 7-227 0 0,7-2 407 0 0,0 2-1 0 0,0-1 0 0 0,1 1 1 0 0,-1 0-1 0 0,1 0 0 0 0,-11 11 1 0 0,-37 44-66 0 0,43-46 121 0 0,-40 50 65 0 0,-75 120 0 0 0,-25 83 83 0 0,29-4-28 0 0,105-216 54 0 0,-14 63 1 0 0,7-16-8 0 0,20-82-365 0 0,1 1 0 0 0,-2-1 0 0 0,0 0 0 0 0,0-1-1 0 0,-1 0 1 0 0,0 0 0 0 0,-10 11 0 0 0,-2 0-747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16583 0 0,'3'-2'90'0'0,"-1"-1"0"0"0,1 1 0 0 0,-1 0 0 0 0,1 0 0 0 0,0 0 0 0 0,0 0 0 0 0,0 0 0 0 0,0 0 0 0 0,0 1 0 0 0,1 0 0 0 0,-1-1 0 0 0,0 1 0 0 0,0 0 0 0 0,1 1 0 0 0,-1-1 0 0 0,1 1 0 0 0,-1-1 0 0 0,1 1 0 0 0,4 0 0 0 0,17 2 654 0 0,-1-1-1 0 0,40-3 1 0 0,50-13-37 0 0,-46 6-499 0 0,284-43 318 0 0,-311 47-1782 0 0,-7-1-464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27 15663 0 0,'15'-24'1870'0'0,"-14"24"-1755"0"0,-1-1 0 0 0,0 1 0 0 0,1 0 0 0 0,-1 0 0 0 0,0 0 0 0 0,1-1 1 0 0,-1 1-1 0 0,0 0 0 0 0,1 0 0 0 0,-1 0 0 0 0,0 0 0 0 0,1 0 1 0 0,-1 0-1 0 0,1 0 0 0 0,-1 0 0 0 0,0 0 0 0 0,1 0 0 0 0,-1 0 0 0 0,1 0 1 0 0,-1 0-1 0 0,0 0 0 0 0,1 0 0 0 0,-1 0 0 0 0,0 0 0 0 0,1 0 0 0 0,-1 1 1 0 0,0-1-1 0 0,1 0 0 0 0,-1 0 0 0 0,0 0 0 0 0,1 1 0 0 0,8 5 1196 0 0,-6-2-1277 0 0,1 0 0 0 0,-1 0-1 0 0,0 0 1 0 0,0 1 0 0 0,-1-1-1 0 0,1 1 1 0 0,-1-1 0 0 0,0 1-1 0 0,0 0 1 0 0,-1 0 0 0 0,0 0-1 0 0,1 0 1 0 0,-2 0 0 0 0,1 0-1 0 0,0 6 1 0 0,-1 4-13 0 0,0 0 1 0 0,0-1 0 0 0,-2 1-1 0 0,-3 15 1 0 0,-5 15 9 0 0,-2 0-1 0 0,-35 80 1 0 0,-54 80 102 0 0,42-100 43 0 0,-134 180-1 0 0,155-237-346 0 0,-2-1 1 0 0,-76 67-1 0 0,91-89-68 0 0,20-19-691 0 0,0 0 0 0 0,-1 0 0 0 0,1-1 0 0 0,-9 6 0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166 781 5983 0 0,'-11'-4'193'0'0,"0"0"0"0"0,0 1-1 0 0,0 0 1 0 0,-1 1-1 0 0,-16-1 1 0 0,22 3 562 0 0,0 1 1 0 0,0-1 0 0 0,0 1-1 0 0,-11 3 1 0 0,12-3 536 0 0,0 1-1 0 0,0 0 1 0 0,0 0 0 0 0,1 0 0 0 0,-1 1-1 0 0,-5 4 1 0 0,9-6-830 0 0,9 7-80 0 0,-4-4-288 0 0,1-2-1 0 0,0 1 1 0 0,0 0-1 0 0,0-1 0 0 0,0 0 1 0 0,0 0-1 0 0,1 0 1 0 0,6 1-1 0 0,47 5 348 0 0,-56-8-415 0 0,59 5 191 0 0,-1-4-1 0 0,106-10 0 0 0,119-37-465 0 0,-184 23-2332 0 0,157-58 0 0 0,-219 65 1516 0 0,-1-2 1 0 0,-1-2 0 0 0,39-25 0 0 0,97-87-4014 0 0,-30-5 2474 0 0,-43 24 1075 0 0,-51 53 897 0 0,12-14 1285 0 0,-27 22 3206 0 0,-34 52-3767 0 0,-1 0 1 0 0,0 0-1 0 0,0 0 1 0 0,0 0-1 0 0,0 0 1 0 0,0 0 0 0 0,0-1-1 0 0,0 1 1 0 0,0 0-1 0 0,1 0 1 0 0,-1 0-1 0 0,0 0 1 0 0,0 0-1 0 0,0-1 1 0 0,0 1-1 0 0,0 0 1 0 0,0 0 0 0 0,0 0-1 0 0,0 0 1 0 0,0-1-1 0 0,0 1 1 0 0,0 0-1 0 0,0 0 1 0 0,0 0-1 0 0,0 0 1 0 0,0 0 0 0 0,0-1-1 0 0,0 1 1 0 0,0 0-1 0 0,0 0 1 0 0,0 0-1 0 0,0 0 1 0 0,0-1-1 0 0,-1 1 1 0 0,1 0-1 0 0,0 0 1 0 0,0 0 0 0 0,0 0-1 0 0,0 0 1 0 0,0 0-1 0 0,0-1 1 0 0,0 1-1 0 0,0 0 1 0 0,-1 0-1 0 0,1 0 1 0 0,0 0 0 0 0,0 0-1 0 0,0 0 1 0 0,0 0-1 0 0,0 0 1 0 0,-1 0-1 0 0,1 0 1 0 0,0 0-1 0 0,0 0 1 0 0,0 0-1 0 0,-1 0 1 0 0,-14 2 1389 0 0,-17 12-785 0 0,10 0-420 0 0,1 1-1 0 0,1 1 0 0 0,1 1 0 0 0,-26 28 1 0 0,-62 86 951 0 0,59-63-353 0 0,-48 89 1 0 0,-27 83 351 0 0,-6 8-561 0 0,110-214-615 0 0,-60 100 670 0 0,78-132-555 0 0,-7 9 224 0 0,4-7-177 0 0,8-11-120 0 0,0 2-121 0 0,1-1 0 0 0,0 1-1 0 0,1 0 1 0 0,-1 1 0 0 0,1-1 0 0 0,12-6 0 0 0,2-3-46 0 0,9-6-22 0 0,1 2 0 0 0,51-24-1 0 0,-72 38 152 0 0,1 0-1 0 0,0 1 1 0 0,14-3 0 0 0,-23 6 94 0 0,6 27 235 0 0,-8-18-333 0 0,1 0 1 0 0,-2-1-1 0 0,1 1 0 0 0,-1 0 1 0 0,0-1-1 0 0,-1 0 0 0 0,0 1 1 0 0,-1-1-1 0 0,1-1 0 0 0,-8 12 1 0 0,7-12-391 0 0,-1 1 0 0 0,1 0 0 0 0,1 0 0 0 0,0 1 0 0 0,0-1 0 0 0,0 1 0 0 0,1 0 0 0 0,-2 16 0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83 9671 0 0,'2'-1'440'0'0,"-1"-1"-290"0"0,-1 1-125 0 0,0 0-1 0 0,1 0 1 0 0,-1 1-1 0 0,1-1 1 0 0,-1 0-1 0 0,1 1 1 0 0,0-1-1 0 0,-1 0 1 0 0,1 1-1 0 0,0-1 1 0 0,-1 1-1 0 0,1-1 1 0 0,0 1-1 0 0,-1-1 1 0 0,1 1-1 0 0,0 0 1 0 0,11-5 8652 0 0,-4 3-7065 0 0,33-4 1146 0 0,-26 4-2337 0 0,0 0 0 0 0,20-6-1 0 0,-17 2-228 0 0,118-33 336 0 0,-134 39-589 0 0,-4 1-226 0 0,-259 219-245 0 0,171-142 520 0 0,44-35 22 0 0,42-38-1 0 0,-1 1 0 0 0,1 0 1 0 0,0-1-1 0 0,0 1 0 0 0,0 1 1 0 0,-4 9-1 0 0,8-14-6 0 0,-1-1 1 0 0,0 1 0 0 0,1-1-1 0 0,-1 1 1 0 0,1 0-1 0 0,0-1 1 0 0,0 1-1 0 0,-1 0 1 0 0,1-1 0 0 0,0 1-1 0 0,1 0 1 0 0,-1-1-1 0 0,0 1 1 0 0,0 0-1 0 0,1-1 1 0 0,-1 1 0 0 0,1 0-1 0 0,-1-1 1 0 0,1 1-1 0 0,-1-1 1 0 0,1 1-1 0 0,0-1 1 0 0,0 1 0 0 0,0-1-1 0 0,0 0 1 0 0,0 1-1 0 0,0-1 1 0 0,0 0-1 0 0,1 0 1 0 0,-1 0 0 0 0,0 0-1 0 0,1 0 1 0 0,-1 0-1 0 0,1 0 1 0 0,-1 0-1 0 0,1-1 1 0 0,-1 1 0 0 0,1 0-1 0 0,1 0 1 0 0,8 2 21 0 0,0 0 1 0 0,0-1 0 0 0,0 0-1 0 0,18 1 1 0 0,-23-3-12 0 0,29 2 12 0 0,-1-1 0 0 0,50-6 0 0 0,16-12-2955 0 0,-66 8-5156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9671 0 0,'0'0'1218'0'0,"-2"0"-86"0"0,-1 2-692 0 0,0-1 0 0 0,0 0 0 0 0,0 1 0 0 0,1 0 0 0 0,-1-1 0 0 0,0 1 1 0 0,1 0-1 0 0,0 0 0 0 0,-1 1 0 0 0,1-1 0 0 0,0 0 0 0 0,0 1 0 0 0,0-1 0 0 0,-2 6 1 0 0,-4 6-349 0 0,-10 25 0 0 0,11-21 375 0 0,-56 123 480 0 0,0-4-1915 0 0,62-135-243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8087 0 0,'0'0'792'0'0,"5"16"-704"0"0,4 0-88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560 249 4143 0 0,'2'-1'191'0'0,"0"1"-195"0"0,-1 0 1 0 0,1-1-1 0 0,0 1 0 0 0,-1-1 0 0 0,1 1 1 0 0,-1-1-1 0 0,1 1 0 0 0,-1-1 1 0 0,1 0-1 0 0,-1 0 0 0 0,0 0 0 0 0,1 0 1 0 0,-1 0-1 0 0,0 0 0 0 0,0 0 1 0 0,0 0-1 0 0,1-1 0 0 0,-1 1 0 0 0,-1 0 1 0 0,1-1-1 0 0,1 0 4 0 0,7-11 6514 0 0,-5 9-6105 0 0,0-1 1 0 0,0 1-1 0 0,0-1 1 0 0,-1 0-1 0 0,0 0 0 0 0,0 0 1 0 0,0-1-1 0 0,-1 1 1 0 0,1-1-1 0 0,-1 1 1 0 0,-1-1-1 0 0,1 0 0 0 0,-1 0 1 0 0,0 0-1 0 0,0-5-409 0 0,2-22 1263 0 0,-1-9-703 0 0,-3 38-530 0 0,1 0 0 0 0,-1 0 0 0 0,0 0 1 0 0,0-1-1 0 0,0 1 0 0 0,-1 0 0 0 0,1 1 0 0 0,-2-3-30 0 0,-3-1 0 0 0,3 6-26 0 0,0 0 0 0 0,0 1 0 0 0,0-1 0 0 0,0 0 0 0 0,0 1 0 0 0,0 0 0 0 0,0 0 0 0 0,0 0 0 0 0,0 0 0 0 0,0 0 0 0 0,0 1 0 0 0,0-1 26 0 0,-38 10-465 0 0,14 0 149 0 0,1 2 1 0 0,0 0-1 0 0,0 2 1 0 0,-5 5 315 0 0,-97 68-828 0 0,117-79 775 0 0,-70 52-1216 0 0,-59 59 1269 0 0,108-87-153 0 0,29-29 140 0 0,0 1 0 0 0,1-1-1 0 0,0 0 1 0 0,0 1-1 0 0,0 0 1 0 0,0-1-1 0 0,0 1 1 0 0,1 0 0 0 0,-1 1 13 0 0,2-5 10 0 0,0 1 0 0 0,0 0 0 0 0,0-1 0 0 0,0 1 0 0 0,0-1 1 0 0,1 1-1 0 0,-1-1 0 0 0,0 1 0 0 0,0-1 0 0 0,1 1 0 0 0,-1-1 0 0 0,0 1 1 0 0,1-1-1 0 0,-1 1 0 0 0,0-1 0 0 0,1 1 0 0 0,-1-1 0 0 0,1 0 0 0 0,-1 1 1 0 0,1-1-1 0 0,-1 0 0 0 0,0 1 0 0 0,1-1 0 0 0,0 0 0 0 0,-1 1-10 0 0,1-1 35 0 0,2 2 1 0 0,0-1 0 0 0,0 1 1 0 0,-1-1-1 0 0,1 1 1 0 0,1-1-1 0 0,-1 0 0 0 0,0-1 1 0 0,0 1-1 0 0,0 0 0 0 0,0-1 1 0 0,1 0-1 0 0,-1 0 1 0 0,2 0-37 0 0,44-5 349 0 0,-15-1-123 0 0,-1-2-1 0 0,0-2 1 0 0,26-11-226 0 0,91-44 176 0 0,-146 63-173 0 0,45-23-3 0 0,20-15 0 0 0,-36 20 0 0 0,3-6-36 0 0,-15 10 8 0 0,-11 8 28 0 0,-10 8 2 0 0,0 0 1 0 0,0-1-1 0 0,0 1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0 0 0,0 0 1 0 0,0 0-1 0 0,0 0 0 0 0,0-1-2 0 0,-6 5 59 0 0,-9 7 29 0 0,-11 10 91 0 0,0 2 1 0 0,2 1-1 0 0,1 1 0 0 0,0 2 0 0 0,1 1-179 0 0,-4 11 128 0 0,18-22-128 0 0,5-5-168 0 0,3-11 84 0 0,1-1 0 0 0,-1 1 1 0 0,0-1-1 0 0,0 1 0 0 0,0-1 1 0 0,0 1-1 0 0,0-1 1 0 0,0 0-1 0 0,1 1 0 0 0,-1-1 1 0 0,0 1-1 0 0,0-1 0 0 0,1 0 1 0 0,-1 1-1 0 0,0-1 1 0 0,1 0-1 0 0,-1 1 0 0 0,0-1 1 0 0,1 0-1 0 0,-1 0 1 0 0,0 1-1 0 0,1-1 0 0 0,-1 0 1 0 0,1 0-1 0 0,-1 0 0 0 0,0 1 1 0 0,1-1-1 0 0,-1 0 1 0 0,1 0-1 0 0,-1 0 0 0 0,1 0 1 0 0,-1 0-1 0 0,0 0 0 0 0,1 0 1 0 0,-1 0-1 0 0,1 0 1 0 0,0 0 83 0 0,19 0-5314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1066 8751 0 0,'-2'2'674'0'0,"-33"32"-272"0"0,22-23 1233 0 0,-19 22 0 0 0,-32 38 3073 0 0,63-70-4095 0 0,2-4-413 0 0,2-5-164 0 0,1-1 0 0 0,0 0 0 0 0,0 1 0 0 0,0 0 0 0 0,1 0 0 0 0,1 1 0 0 0,9-12 0 0 0,52-48 293 0 0,-22 24-237 0 0,-39 37-93 0 0,82-78-175 0 0,-77 75 146 0 0,1 0-1 0 0,1 0 1 0 0,0 1-1 0 0,0 1 1 0 0,28-12-1 0 0,-37 18 15 0 0,1-1 0 0 0,-1 1 0 0 0,1 0 0 0 0,-1 1 0 0 0,8-1 0 0 0,-8 3-60 0 0,0 3 72 0 0,-1 0-1 0 0,1 0 1 0 0,-2 0-1 0 0,1 1 1 0 0,0-1-1 0 0,-1 1 1 0 0,0-1-1 0 0,-1 1 1 0 0,1 0-1 0 0,-1 0 1 0 0,0 0-1 0 0,0 0 1 0 0,-1 0-1 0 0,0 0 1 0 0,0 0-1 0 0,0 0 1 0 0,-2 7-1 0 0,-2 14 42 0 0,-2-1 1 0 0,-14 42-1 0 0,11-38 12 0 0,4-14 5 0 0,0 0-123 0 0,-5 23 0 0 0,10-38 18 0 0,0-1-1 0 0,0 1 0 0 0,0-1 1 0 0,0 1-1 0 0,0-1 1 0 0,0 1-1 0 0,0-1 0 0 0,0 1 1 0 0,0-1-1 0 0,1 1 1 0 0,-1-1-1 0 0,0 1 0 0 0,0-1 1 0 0,0 1-1 0 0,1-1 0 0 0,-1 1 1 0 0,0-1-1 0 0,0 0 1 0 0,1 1-1 0 0,0 0 0 0 0,-1-1-204 0 0,1 2-1116 0 0</inkml:trace>
  <inkml:trace contextRef="#ctx0" brushRef="#br0" timeOffset="1">1385 46 6911 0 0,'10'-8'257'0'0,"-6"4"-157"0"0,0 1-1 0 0,0 0 0 0 0,-1-1 0 0 0,0 0 0 0 0,1 0 1 0 0,-1 0-1 0 0,1-8 6849 0 0,-14 12-5652 0 0,6 1-1218 0 0,0-1 0 0 0,0 1-1 0 0,0 0 1 0 0,1 1 0 0 0,-1-1-1 0 0,0 1 1 0 0,1-1 0 0 0,-1 1 0 0 0,1 0-1 0 0,0 0 1 0 0,0 0 0 0 0,-1 1-1 0 0,1-1 1 0 0,-3 5 0 0 0,-3 2-18 0 0,1 1 1 0 0,1 0 0 0 0,-8 13-1 0 0,-18 34 557 0 0,-44 103 0 0 0,-9 69 276 0 0,54-139-632 0 0,-27 83-23 0 0,-22 58-228 0 0,59-177-919 0 0,-3-1 0 0 0,-61 97 1 0 0,80-140-3380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15199 0 0,'0'0'1379'0'0,"2"-1"-1136"0"0,6-2-148 0 0,0 1 1 0 0,0 1 0 0 0,0-1 0 0 0,0 1 0 0 0,16 0-1 0 0,14-2 1161 0 0,32-11 495 0 0,126-43-1 0 0,6-2-562 0 0,-185 55-1085 0 0,1 1-1 0 0,-1 0 0 0 0,1 2 1 0 0,19 0-1 0 0,-29 2-107 0 0,-1-1 0 0 0,1 1-1 0 0,-1 0 1 0 0,0 1 0 0 0,1 0 0 0 0,-1 0 0 0 0,0 0-1 0 0,0 1 1 0 0,-1 0 0 0 0,1 1 0 0 0,0-1 0 0 0,7 7-1 0 0,-11-7-267 0 0,-1-1 0 0 0,1 1 0 0 0,-1-1 0 0 0,0 1 0 0 0,0 0 0 0 0,0 0 0 0 0,0 0-1 0 0,0 0 1 0 0,-1 0 0 0 0,1 0 0 0 0,-1 0 0 0 0,0 1 0 0 0,0-1 0 0 0,0 0-1 0 0,-1 1 1 0 0,1-1 0 0 0,-1 1 0 0 0,0-1 0 0 0,0 1 0 0 0,0 5 0 0 0,-3 9-6505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137 119 1839 0 0,'0'-2'134'0'0,"0"-2"-618"0"0,0-12 2279 0 0,0 14-1252 0 0,1 1-1 0 0,-1-1 0 0 0,0 0 0 0 0,1 1 1 0 0,-1-1-1 0 0,1 1 0 0 0,0-1 0 0 0,-1 1 1 0 0,1-1-1 0 0,0 1 0 0 0,0-1 1 0 0,0 1-1 0 0,0 0 0 0 0,0-1 0 0 0,0 1 1 0 0,1 0-1 0 0,-1 0 0 0 0,0 0 0 0 0,0 0 1 0 0,1 0-1 0 0,-1 0 0 0 0,3-1 1 0 0,0 0-233 0 0,0 1 0 0 0,0-1 0 0 0,0 1 0 0 0,0 0 1 0 0,0 0-1 0 0,0 0 0 0 0,0 0 0 0 0,1 1 0 0 0,-1 0 1 0 0,0 0-1 0 0,0 0 0 0 0,8 1 0 0 0,2 2-39 0 0,-1 0 0 0 0,20 8 0 0 0,-22-7-10 0 0,-3-2-122 0 0,0-1 0 0 0,-1 0 1 0 0,1 0-1 0 0,-1 0 0 0 0,1-1 0 0 0,0-1 0 0 0,-1 1 0 0 0,1-1 0 0 0,9-3 0 0 0,6 1 357 0 0,-23 3-475 0 0,1 0 0 0 0,0-1-1 0 0,0 1 1 0 0,0-1 0 0 0,0 1 0 0 0,0-1 0 0 0,0 1 0 0 0,0-1 0 0 0,-1 1-1 0 0,1-1 1 0 0,0 0 0 0 0,0 1 0 0 0,-1-1 0 0 0,1 0 0 0 0,-1 0 0 0 0,1 0-1 0 0,-1 1 1 0 0,1-1 0 0 0,-1 0 0 0 0,1-1 0 0 0,0 0-7 0 0,0 0-1 0 0,0 0 1 0 0,-1 1 0 0 0,1-1-1 0 0,-1 0 1 0 0,0 0 0 0 0,1 0-1 0 0,-1 0 1 0 0,0-2-1 0 0,0 2-12 0 0,-1 0-1 0 0,1 1 0 0 0,0-1 0 0 0,-1 0 0 0 0,1 1 0 0 0,-1-1 1 0 0,1 1-1 0 0,-1-1 0 0 0,0 1 0 0 0,0-1 0 0 0,0 1 0 0 0,0-1 0 0 0,0 1 1 0 0,0 0-1 0 0,0 0 0 0 0,0-1 0 0 0,0 1 0 0 0,0 0 0 0 0,-3-1 1 0 0,1 0-21 0 0,0 1 1 0 0,1 0 0 0 0,-1 0 0 0 0,0 0 0 0 0,0 0 0 0 0,0 0 0 0 0,0 1 0 0 0,0 0 0 0 0,0-1 0 0 0,-4 1 0 0 0,-4 1-80 0 0,0 0 1 0 0,0 0-1 0 0,0 1 0 0 0,-20 7 0 0 0,12-2 69 0 0,-1 1-1 0 0,1 1 0 0 0,1 1 0 0 0,-1 0 0 0 0,2 2 0 0 0,-1 0 0 0 0,2 0 0 0 0,0 2 0 0 0,0 0 0 0 0,1 1 0 0 0,1 1 0 0 0,1 0 0 0 0,0 0 0 0 0,1 2 0 0 0,0-1 0 0 0,-9 24 0 0 0,18-37 39 0 0,1 1 0 0 0,1-1 0 0 0,-1 1 0 0 0,1 0 0 0 0,-1 0 0 0 0,1 0 0 0 0,1 0 0 0 0,-1 0 0 0 0,1 0 0 0 0,0 7 0 0 0,0-10-42 0 0,1 0-1 0 0,-1 0 1 0 0,1 1-1 0 0,0-1 1 0 0,0 0-1 0 0,0 0 1 0 0,0 0-1 0 0,0-1 1 0 0,0 1-1 0 0,0 0 1 0 0,0 0-1 0 0,1 0 0 0 0,-1-1 1 0 0,1 1-1 0 0,0-1 1 0 0,-1 1-1 0 0,1-1 1 0 0,0 0-1 0 0,0 0 1 0 0,0 1-1 0 0,0-1 1 0 0,0 0-1 0 0,0-1 1 0 0,0 1-1 0 0,4 1 0 0 0,18 3-794 0 0,4-1-31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61 451 2759 0 0,'-1'2'126'0'0,"-6"8"-5"0"0,-3-1-96 0 0,-2-3 463 0 0,11-5-164 0 0,0-1-1 0 0,1 0 0 0 0,-1 0 1 0 0,0 0-1 0 0,1 0 0 0 0,-1 0 1 0 0,0 0-1 0 0,0 0 0 0 0,1 0 1 0 0,-1 0-1 0 0,0 0 0 0 0,1 0 1 0 0,-1 0-1 0 0,0-1 0 0 0,1 1 1 0 0,-1 0-1 0 0,1 0 0 0 0,-1-1 0 0 0,0 1 1 0 0,1 0-1 0 0,-1-1 0 0 0,1 1 1 0 0,-2-2-1 0 0,1 1 129 0 0,0 0 1 0 0,0-1-1 0 0,0 1 0 0 0,0-1 1 0 0,0 0-1 0 0,0 1 0 0 0,0-1 1 0 0,1 0-1 0 0,-1-2 0 0 0,-1-1 68 0 0,1 0 0 0 0,1 0 0 0 0,-1-1 0 0 0,1 1 0 0 0,0 0 0 0 0,0-6 0 0 0,2-2-53 0 0,1 0 0 0 0,0 0 0 0 0,1 0 0 0 0,1 0 0 0 0,0 1 0 0 0,6-13 0 0 0,4-1 119 0 0,29-40 0 0 0,-26 43-315 0 0,2 1 0 0 0,30-26 1 0 0,-31 31-191 0 0,-5 4-55 0 0,1 1 1 0 0,1 0-1 0 0,0 1 1 0 0,1 1 0 0 0,19-9-1 0 0,-23 13-232 0 0,0 0 1 0 0,0 2-1 0 0,0 0 0 0 0,1 0 0 0 0,-1 1 1 0 0,1 1-1 0 0,26-2 0 0 0,-18 9-1701 0 0,-16-3 1388 0 0,-3-2-231 0 0,11 4-2546 0 0,-2-5 579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51 194 10591 0 0,'0'0'9015'0'0,"-1"4"-8524"0"0,-4 52-17 0 0,-3 0 0 0 0,-18 63 0 0 0,23-108-315 0 0,1 0 0 0 0,0 1 0 0 0,0-1-1 0 0,1 0 1 0 0,1 1 0 0 0,-1-1 0 0 0,3 13 0 0 0,-2-22 438 0 0,3-2-302 0 0,2-1-210 0 0,0 1 1 0 0,-1-1-1 0 0,1 0 1 0 0,0 0-1 0 0,-1-1 1 0 0,1 0-1 0 0,-1 0 1 0 0,1 0-1 0 0,-1 0 1 0 0,0 0-1 0 0,0-1 1 0 0,0 0-1 0 0,0 0 1 0 0,3-3-1 0 0,9-9 231 0 0,25-31 0 0 0,-32 35-222 0 0,118-129 81 0 0,-79 89-166 0 0,-25 26-8 0 0,1 0-1 0 0,1 2 1 0 0,1 2 0 0 0,1 0-1 0 0,1 1 1 0 0,1 2 0 0 0,0 1 0 0 0,39-16-1 0 0,10-3-1105 0 0,-76 36 597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291 735 9215 0 0,'2'-1'422'0'0,"23"-25"9742"0"0,-27 25-9424 0 0,-3-1-755 0 0,0 1-1 0 0,0-1 1 0 0,-1 1 0 0 0,1 0 0 0 0,0 1 0 0 0,0-1 0 0 0,-1 1 0 0 0,1 0 0 0 0,0 1 0 0 0,-1-1 0 0 0,1 1 0 0 0,0 0 0 0 0,-6 2 0 0 0,-11 3-25 0 0,-37 15 0 0 0,35-10 78 0 0,-1 1 1 0 0,2 1-1 0 0,-33 24 0 0 0,53-35 6 0 0,0 1-1 0 0,0-1 1 0 0,1 1 0 0 0,-1 0-1 0 0,1 0 1 0 0,-1 0-1 0 0,1 0 1 0 0,0 0 0 0 0,-2 4-1 0 0,3-5 113 0 0,4 10 274 0 0,-2-11-411 0 0,-1 0 1 0 0,0-1-1 0 0,0 1 1 0 0,1 0-1 0 0,-1-1 1 0 0,1 1-1 0 0,-1 0 1 0 0,1-1-1 0 0,-1 1 1 0 0,1-1 0 0 0,-1 1-1 0 0,1 0 1 0 0,-1-1-1 0 0,1 0 1 0 0,0 1-1 0 0,-1-1 1 0 0,1 1-1 0 0,0-1 1 0 0,0 1 0 0 0,2 0 43 0 0,2 2-32 0 0,-1 0-1 0 0,1-1 0 0 0,0 0 1 0 0,0 0-1 0 0,0 0 1 0 0,0 0-1 0 0,0-1 1 0 0,10 2-1 0 0,2-2 143 0 0,24 0-1 0 0,9 1-31 0 0,-35 0-141 0 0,-2 6 0 0 0,-12-7 0 0 0,0 0 0 0 0,0 0 0 0 0,-1 0 0 0 0,1 0 0 0 0,0 0 0 0 0,-1 0 0 0 0,1 0 0 0 0,-1 0 0 0 0,1 0 0 0 0,0 3 0 0 0,-1 2-6 0 0,1 0 1 0 0,-1 0-1 0 0,0 0 0 0 0,0 0 0 0 0,-1 0 0 0 0,0 0 1 0 0,0 0-1 0 0,0 0 0 0 0,-3 7 0 0 0,-2 3-41 0 0,-13 29 0 0 0,18-43-50 0 0,5-2-1208 0 0,0-1 1009 0 0,0 0-1 0 0,1 0 1 0 0,-1 0-1 0 0,0 0 1 0 0,0-1-1 0 0,0 0 1 0 0,0 0-1 0 0,4-2 1 0 0,18-13-6410 0 0</inkml:trace>
  <inkml:trace contextRef="#ctx0" brushRef="#br0" timeOffset="1">1176 1 11519 0 0,'0'0'2747'0'0,"-2"2"-1044"0"0,-5 5-954 0 0,-1 1 0 0 0,1-1 0 0 0,1 2 1 0 0,-1-1-1 0 0,-5 12 0 0 0,-25 51-357 0 0,17-32 87 0 0,-182 344 1048 0 0,56-77-1694 0 0,93-172-3101 0 0,47-116-1582 0 0,0-1-1432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2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16847 0 0,'0'0'1522'0'0,"-3"0"-1125"0"0,-4 0-188 0 0,1 0 0 0 0,-1 0 0 0 0,0 1 0 0 0,1-1-1 0 0,-1 2 1 0 0,1-1 0 0 0,-1 1 0 0 0,-8 3 0 0 0,-52 26 1577 0 0,63-30-1779 0 0,-4 3 5 0 0,-22 14 52 0 0,20-8-16 0 0,6 1-47 0 0,4-9-63 0 0,0 1-50 0 0,2 4 13 0 0,-1-1 0 0 0,1 0 1 0 0,1 0-1 0 0,-1 0 0 0 0,1 0 0 0 0,0 0 0 0 0,0-1 1 0 0,1 1-1 0 0,6 8 0 0 0,-1-5-108 0 0,0 1 0 0 0,1-1 0 0 0,0-1 0 0 0,12 8 0 0 0,-8-6 126 0 0,-1 0 0 0 0,0 1-1 0 0,-1 0 1 0 0,20 24 0 0 0,-27-29 215 0 0,0 1 0 0 0,-1-1 0 0 0,0 1 0 0 0,0 0 1 0 0,-1 1-1 0 0,1-1 0 0 0,-2 1 0 0 0,1-1 0 0 0,-1 1 0 0 0,0 0 0 0 0,-1 0 0 0 0,1 9 0 0 0,-1-14-69 0 0,-1-1-1 0 0,0 1 0 0 0,0 0 0 0 0,-1 0 0 0 0,1-1 1 0 0,-1 1-1 0 0,1 0 0 0 0,-1-1 0 0 0,0 1 0 0 0,0-1 0 0 0,0 1 1 0 0,0-1-1 0 0,0 1 0 0 0,-1-1 0 0 0,1 0 0 0 0,-1 1 0 0 0,1-1 1 0 0,-1 0-1 0 0,0 0 0 0 0,0 0 0 0 0,0 0 0 0 0,0-1 0 0 0,0 1 1 0 0,0-1-1 0 0,-1 1 0 0 0,1-1 0 0 0,-4 2 0 0 0,-1 0-3 0 0,1-1 0 0 0,-1 0 0 0 0,0-1 0 0 0,0 1 0 0 0,0-1 0 0 0,0 0 0 0 0,0-1 0 0 0,0 0 0 0 0,-11-1 0 0 0,-5-1-160 0 0,0-1-1 0 0,0 0 1 0 0,1-2 0 0 0,-1-1-1 0 0,-37-15 1 0 0,44 12-1998 0 0,3-1-5690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88 5063 0 0,'37'-8'487'0'0,"23"-7"6760"0"0,-66 27-5429 0 0,-4 0-1105 0 0,-1 0 0 0 0,0-1 0 0 0,-1-1 0 0 0,-23 17 0 0 0,-7 7 165 0 0,26-19-679 0 0,-89 85 1223 0 0,100-94-1128 0 0,1 0 0 0 0,0-1 0 0 0,-7 14 0 0 0,10-17 2 0 0,3-1-35 0 0,2 1-208 0 0,-1 0 0 0 0,0-1 0 0 0,1 1-1 0 0,-1-1 1 0 0,1 0 0 0 0,0 0-1 0 0,-1 0 1 0 0,1-1 0 0 0,0 1 0 0 0,-1-1-1 0 0,1 0 1 0 0,0 0 0 0 0,6-1-1 0 0,8-1 80 0 0,27-7 0 0 0,-25 4-67 0 0,202-32 20 0 0,-219 36-250 0 0,-2-14-522 0 0,-1 11 672 0 0,1 1 0 0 0,-1-1 1 0 0,0 1-1 0 0,0-1 0 0 0,-1-4 0 0 0,-16-60-176 0 0,11 51 177 0 0,2-1 0 0 0,0 1 0 0 0,1-1 0 0 0,-2-29 0 0 0,5 36-207 0 0,1 0 0 0 0,0 0 0 0 0,5-22 0 0 0,-5 31-210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2 5063 0 0,'0'0'390'0'0,"-3"0"-252"0"0,1-1 152 0 0,0 1 0 0 0,0 0 0 0 0,-1 0 0 0 0,1 0 0 0 0,0 0 0 0 0,0 0 0 0 0,0 0 0 0 0,-1 1 0 0 0,1-1 0 0 0,0 1 0 0 0,0-1 0 0 0,0 1 0 0 0,0 0-1 0 0,0 0 1 0 0,0 0 0 0 0,0 0 0 0 0,-3 2 0 0 0,-3 3 1739 0 0,0 1 1 0 0,-11 12-1 0 0,7-7-913 0 0,-16 16-637 0 0,2 2-1 0 0,-39 57 1 0 0,-34 74-264 0 0,84-132-68 0 0,1 0 1 0 0,-13 37 0 0 0,-12 62 317 0 0,-10 26-249 0 0,36-122-445 0 0,-1 0 0 0 0,-24 39 0 0 0,28-55-594 0 0,-1 0-1 0 0,-1-1 0 0 0,0-1 1 0 0,-1 0-1 0 0,-26 23 1 0 0,39-37 798 0 0,-1 1 0 0 0,0 0 0 0 0,0-1 0 0 0,0 1 1 0 0,0-1-1 0 0,0 1 0 0 0,0-1 0 0 0,0 1 1 0 0,0-1-1 0 0,0 0 0 0 0,0 1 0 0 0,0-1 0 0 0,0 0 1 0 0,0 0-1 0 0,0 0 0 0 0,0 1 0 0 0,0-1 1 0 0,0-1-1 0 0,0 1 0 0 0,0 0 0 0 0,0 0 0 0 0,0 0 1 0 0,0 0-1 0 0,0-1 0 0 0,0 1 0 0 0,0 0 1 0 0,0-1-1 0 0,0 1 0 0 0,0-1 0 0 0,0 1 0 0 0,0-1 1 0 0,0 0-1 0 0,1 1 0 0 0,-1-1 0 0 0,0 0 1 0 0,0 0-1 0 0,1 1 0 0 0,-1-1 0 0 0,0 0 0 0 0,1 0 1 0 0,-1-1-1 0 0,-1-1 138 0 0,0 0 0 0 0,0 0 1 0 0,1-1-1 0 0,-1 1 0 0 0,1 0 1 0 0,0-1-1 0 0,0 1 0 0 0,0-1 0 0 0,0 1 1 0 0,0-6-1 0 0,2 5 145 0 0,-1 0 0 0 0,1 0 0 0 0,0 1 0 0 0,0-1 1 0 0,0 0-1 0 0,0 1 0 0 0,1-1 0 0 0,0 1 0 0 0,3-6 0 0 0,-1 2 3 0 0,1 1-1 0 0,-1 0 1 0 0,11-11 0 0 0,3 1-121 0 0,0 0 0 0 0,1 1 0 0 0,0 1 0 0 0,1 1 1 0 0,1 1-1 0 0,0 0 0 0 0,1 2 0 0 0,0 0 0 0 0,24-6 0 0 0,-36 14-81 0 0,1 0-1 0 0,0 0 0 0 0,0 1 1 0 0,0 0-1 0 0,0 1 1 0 0,0 0-1 0 0,0 1 1 0 0,0 1-1 0 0,13 2 0 0 0,-19-3-46 0 0,-1 0-1 0 0,0 1 0 0 0,1-1 0 0 0,-1 1 0 0 0,0 0 1 0 0,0 0-1 0 0,0 0 0 0 0,0 1 0 0 0,0-1 1 0 0,0 1-1 0 0,-1 0 0 0 0,1 0 0 0 0,-1 0 0 0 0,0 1 1 0 0,0-1-1 0 0,0 1 0 0 0,0-1 0 0 0,-1 1 0 0 0,0 0 1 0 0,0 0-1 0 0,0 1 0 0 0,0-1 0 0 0,2 9 1 0 0,-2-3 33 0 0,-1-1 0 0 0,0 1 0 0 0,-1 0 1 0 0,0 0-1 0 0,-1 0 0 0 0,0 0 0 0 0,0-1 1 0 0,-4 14-1 0 0,-1-2 137 0 0,-1 0 1 0 0,-15 32-1 0 0,17-42-42 0 0,0-1 0 0 0,-1-1 0 0 0,0 1 0 0 0,0-1 1 0 0,-1 0-1 0 0,0 0 0 0 0,-13 11 0 0 0,15-16-59 0 0,0 0 1 0 0,0-1-1 0 0,-1 1 1 0 0,1-1-1 0 0,-1 0 1 0 0,0 0-1 0 0,0-1 0 0 0,0 0 1 0 0,0 0-1 0 0,0 0 1 0 0,0-1-1 0 0,0 0 1 0 0,-1 0-1 0 0,-10 0 1 0 0,-11-3 12 0 0,0-2 0 0 0,1 0 1 0 0,-34-11-1 0 0,58 15-134 0 0,1-1 0 0 0,-1 0 0 0 0,1 0-1 0 0,-1 1 1 0 0,1-2 0 0 0,0 1 0 0 0,0 0 0 0 0,-1 0-1 0 0,1-1 1 0 0,-3-2 0 0 0,4 3-137 0 0,0 0 0 0 0,1 0 0 0 0,-1 0 0 0 0,1 1 0 0 0,-1-1 0 0 0,1 0 0 0 0,-1 0 0 0 0,1 0 0 0 0,-1 0 0 0 0,1 0 0 0 0,0 0 0 0 0,-1-1 0 0 0,1 0-348 0 0,0 1 0 0 0,0-1 0 0 0,0 1 1 0 0,1 0-1 0 0,-1-1 0 0 0,0 1 0 0 0,0-1 1 0 0,1 1-1 0 0,-1 0 0 0 0,2-3 0 0 0,6-10-6551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 1839 0 0,'0'0'83'0'0,"3"-1"-6"0"0,-2 1-85 0 0,1 0 0 0 0,-1 0 0 0 0,1 0-1 0 0,-1 0 1 0 0,0 0 0 0 0,1 0-1 0 0,-1 0 1 0 0,1 0 0 0 0,-1 1 0 0 0,1-1-1 0 0,-1 1 1 0 0,0-1 0 0 0,1 1-1 0 0,-1-1 1 0 0,0 1 0 0 0,1 0 0 0 0,-1 0-1 0 0,0-1 1 0 0,0 1 0 0 0,0 0-1 0 0,0 0 1 0 0,2 2 0 0 0,-1-1 296 0 0,-1 1 1 0 0,1-1-1 0 0,-1 1 1 0 0,0 0 0 0 0,0 0-1 0 0,0-1 1 0 0,0 1-1 0 0,0 0 1 0 0,0 0-1 0 0,0 5 1 0 0,-1 3 1568 0 0,1 1-1 0 0,-2 0 1 0 0,0-1 0 0 0,-4 23 0 0 0,-2-4-237 0 0,-2-1-1 0 0,-1 0 1 0 0,-20 39-1 0 0,-50 81-1526 0 0,59-113 351 0 0,-265 448 461 0 0,246-413-843 0 0,-46 114 0 0 0,47-102-25 0 0,32-72-152 0 0,0 0-1 0 0,0-1 0 0 0,-1 1 0 0 0,0-1 1 0 0,-10 9-1 0 0,6-11-1025 0 0,-1-2-3938 0 0,0-2-1556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0 1839 0 0,'0'0'83'0'0,"1"3"-6"0"0,-1 4-93 0 0,0-1 0 0 0,0 1 0 0 0,0-1-1 0 0,-1 5 17 0 0,-8 25 3299 0 0,1-17 1243 0 0,0-1 1 0 0,-9 15-4543 0 0,-49 74 2316 0 0,-5-2-1 0 0,-18 15-2315 0 0,10-13 450 0 0,-157 196-209 0 0,159-206-242 0 0,46-62-769 0 0,-34 30 770 0 0,29-30-1728 0 0,35-33 410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4 155 18111 0 0,'-1'-2'828'0'0,"-2"-18"350"0"0,3 18-752 0 0,44-3 1530 0 0,53 0-238 0 0,118-20-1 0 0,-180 20-1620 0 0,268-50 503 0 0,-237 41-1541 0 0,69-6-1 0 0,-128 19 351 0 0,0 1 0 0 0,-1 0 0 0 0,1 0 0 0 0,11 1 0 0 0,-1 4-1099 0 0</inkml:trace>
  <inkml:trace contextRef="#ctx0" brushRef="#br0" timeOffset="1">1158 221 10191 0 0,'18'-4'992'0'0,"-4"3"-880"0"0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 11743 0 0,'-1'-1'539'0'0,"-12"-1"-2"0"0,1 1 1 0 0,-1 0-1 0 0,0 0 1 0 0,1 2-1 0 0,-1-1 1 0 0,0 1-1 0 0,1 1 1 0 0,-19 5-1 0 0,24-5-215 0 0,0 1 0 0 0,0 0-1 0 0,0 0 1 0 0,0 1 0 0 0,0-1 0 0 0,1 1-1 0 0,0 1 1 0 0,-1-1 0 0 0,2 1 0 0 0,-1 1-1 0 0,1-1 1 0 0,-1 1 0 0 0,2-1 0 0 0,-1 1-1 0 0,-6 12 1 0 0,-41 64 474 0 0,49-77-796 0 0,0 0 0 0 0,0 0 0 0 0,1 1 0 0 0,0 0 0 0 0,0-1 0 0 0,-1 11 0 0 0,2-2 13 0 0,1-13-7 0 0,0 0-1 0 0,0 0 0 0 0,1 0 1 0 0,-1 0-1 0 0,0 0 0 0 0,1-1 1 0 0,-1 1-1 0 0,1 0 0 0 0,-1 0 1 0 0,1 0-1 0 0,0 1 0 0 0,0-1 0 0 0,1 0-1 0 0,-1 0 1 0 0,0 0-1 0 0,1 0 0 0 0,-1 0 1 0 0,1 0-1 0 0,-1-1 0 0 0,1 1 1 0 0,-1-1-1 0 0,1 1 0 0 0,0-1 1 0 0,-1 1-1 0 0,1-1 0 0 0,-1 0 1 0 0,1 0-1 0 0,0 0 0 0 0,-1 0 1 0 0,1 0-1 0 0,0 0 1 0 0,-1 0-1 0 0,1-1 0 0 0,0 1 1 0 0,-1 0-1 0 0,1-1 0 0 0,1 0 1 0 0,6-3 8 0 0,0 0 1 0 0,-1 0 0 0 0,10-6-1 0 0,-12 6 3 0 0,149-81-121 0 0,-153 84 36 0 0,-2 2-15 0 0,1 0 72 0 0,0 0 0 0 0,0 0 1 0 0,0 0-1 0 0,-1 0 0 0 0,1 0 0 0 0,0 0 1 0 0,-1 0-1 0 0,1 0 0 0 0,-1 2 0 0 0,1-3 3 0 0,0 2 4 0 0,-1 0 1 0 0,1 0-1 0 0,0 0 0 0 0,-1 1 1 0 0,1-1-1 0 0,-1 0 0 0 0,0 0 1 0 0,1 0-1 0 0,-1 0 0 0 0,0 1 1 0 0,-1-1-1 0 0,1 3 0 0 0,-12 26 11 0 0,7-20 97 0 0,0 0 0 0 0,-5 19-1 0 0,8-18-68 0 0,2-9-165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121 365 2303 0 0,'0'3'12036'0'0,"-12"30"-6173"0"0,-7 2-3622 0 0,-26 30 91 0 0,34-50-1722 0 0,0 1 1 0 0,-10 20-1 0 0,20-35-648 0 0,1 1-1 0 0,0 0 1 0 0,-1-1 0 0 0,1 1 0 0 0,0 0-1 0 0,0-1 1 0 0,0 1 0 0 0,0-1 0 0 0,1 1-1 0 0,-1 0 1 0 0,0-1 0 0 0,1 1 0 0 0,-1-1-1 0 0,1 1 1 0 0,-1 0 0 0 0,1-1 0 0 0,0 1-1 0 0,-1-1 1 0 0,1 0 0 0 0,0 1 0 0 0,0-1-1 0 0,0 0 1 0 0,0 0 0 0 0,2 2 0 0 0,-1-1-1250 0 0</inkml:trace>
  <inkml:trace contextRef="#ctx0" brushRef="#br0" timeOffset="1">328 42 1375 0 0,'0'0'128'0'0,"3"-13"-128"0"0,10-10 12688 0 0,1 18-20592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9215 0 0,'0'0'8015'0'0,"3"0"-7024"0"0,2-1-787 0 0,0 1 1 0 0,-1-1 0 0 0,1 0 0 0 0,0 0-1 0 0,-1-1 1 0 0,1 1 0 0 0,-1-1 0 0 0,0 0-1 0 0,6-4 1 0 0,40-27 859 0 0,-26 16-685 0 0,204-152 444 0 0,-220 163-802 0 0,1-1-15 0 0,1 0-1 0 0,0 1 1 0 0,17-7 0 0 0,-27 12-4 0 0,1 1 0 0 0,-1 0-1 0 0,1 0 1 0 0,-1 0 0 0 0,1 0 0 0 0,-1 0 0 0 0,1 0 0 0 0,-1 1 0 0 0,1-1-1 0 0,-1 0 1 0 0,0 0 0 0 0,1 0 0 0 0,-1 0 0 0 0,1 1 0 0 0,-1-1 0 0 0,1 0-1 0 0,-1 0 1 0 0,1 1 0 0 0,-1-1 0 0 0,0 0 0 0 0,1 1 0 0 0,-1-1 0 0 0,0 0-1 0 0,1 1 1 0 0,-1-1 0 0 0,0 1 0 0 0,1 0 0 0 0,-1-1-1 0 0,2 2 14 0 0,-1 0 1 0 0,0 0-1 0 0,0-1 1 0 0,0 1-1 0 0,0 0 0 0 0,-1 0 1 0 0,1 0-1 0 0,0 0 0 0 0,-1 0 1 0 0,0 0-1 0 0,1 0 0 0 0,-1 0 1 0 0,0 0-1 0 0,0 0 0 0 0,0 0 1 0 0,0 1-1 0 0,0-1 0 0 0,-1 0 1 0 0,0 2-1 0 0,-1 6 143 0 0,-1 0 1 0 0,-6 15-1 0 0,5-15-91 0 0,-12 29 67 0 0,5-11 4 0 0,0 0 0 0 0,2 0-1 0 0,1 1 1 0 0,-4 32 0 0 0,12-45-127 0 0,5 6 551 0 0,0-11-1661 0 0,4-3-5251 0 0,3-4-1142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58 101 14279 0 0,'0'0'1298'0'0,"3"0"-1069"0"0,9 1 679 0 0,1-1 0 0 0,-1 0-1 0 0,1-1 1 0 0,21-4 0 0 0,52-17 975 0 0,-67 17-2004 0 0,-3 1 225 0 0,1-1-1 0 0,-1-1 0 0 0,0 0 1 0 0,-1-1-1 0 0,0 0 1 0 0,26-17-1 0 0,-32 16-130 0 0,-6 7-189 0 0,-7 0-614 0 0,-4 1 716 0 0,-1 0 1 0 0,0 1-1 0 0,1 0 1 0 0,-1 0 0 0 0,0 1-1 0 0,1 0 1 0 0,0 0-1 0 0,-16 8 1 0 0,-65 36 33 0 0,83-42 110 0 0,-89 57 343 0 0,81-50-171 0 0,0 0-1 0 0,0 1 0 0 0,1 1 1 0 0,-14 17-1 0 0,24-25-161 0 0,-1 0-1 0 0,1 1 1 0 0,0-1 0 0 0,0 1-1 0 0,0 0 1 0 0,1 0-1 0 0,0 0 1 0 0,0 0 0 0 0,-2 12-1 0 0,4-15-434 0 0,2-2-174 0 0,8 7-35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138 286 11519 0 0,'0'0'1435'0'0,"-2"1"-336"0"0,-1 1-794 0 0,1-1 0 0 0,-1 1 0 0 0,0-1 1 0 0,0 0-1 0 0,0 0 0 0 0,0 0 0 0 0,0 0 1 0 0,0-1-1 0 0,0 1 0 0 0,0-1 1 0 0,0 0-1 0 0,0 1 0 0 0,0-1 0 0 0,-1-1 1 0 0,1 1-1 0 0,0 0 0 0 0,-3-2 0 0 0,-2 0-163 0 0,0 0 0 0 0,0-1 0 0 0,0 0 0 0 0,1 0 0 0 0,-10-6 0 0 0,15 7-84 0 0,0 0 0 0 0,1 0 1 0 0,-1 0-1 0 0,0 0 0 0 0,1-1 0 0 0,-1 1 0 0 0,1-1 0 0 0,-1 1 0 0 0,1-1 1 0 0,0 1-1 0 0,0-1 0 0 0,0 0 0 0 0,1 1 0 0 0,-1-4 0 0 0,0 3-2 0 0,1 0 5 0 0,-1-1-1 0 0,1 1 0 0 0,0-1 1 0 0,0 1-1 0 0,0-1 1 0 0,1 1-1 0 0,-1-1 0 0 0,1 1 1 0 0,0 0-1 0 0,0-1 1 0 0,0 1-1 0 0,0 0 0 0 0,1 0 1 0 0,-1-1-1 0 0,1 1 1 0 0,2-4-1 0 0,3-3 95 0 0,1 0 0 0 0,0 1 0 0 0,11-11 0 0 0,-8 10-98 0 0,0 0 1 0 0,1 1-1 0 0,0 0 1 0 0,1 1 0 0 0,0 1-1 0 0,20-9 1 0 0,4 1-205 0 0,46-11 0 0 0,-69 22 137 0 0,-1 2 0 0 0,1-1 0 0 0,-1 2 0 0 0,1 0 0 0 0,0 0 0 0 0,0 1 0 0 0,0 1 0 0 0,-1 1 0 0 0,1 0 0 0 0,0 0 0 0 0,-1 1 0 0 0,0 1 0 0 0,1 0 0 0 0,-1 1 0 0 0,-1 1 0 0 0,1 0 0 0 0,-1 0 0 0 0,22 16-1 0 0,-30-18 69 0 0,0 0 0 0 0,1 1 0 0 0,-1-1 0 0 0,-1 1-1 0 0,6 9 1 0 0,-8-14-40 0 0,-1 1 0 0 0,1 0 0 0 0,-1 0 0 0 0,0 0 0 0 0,1 0 0 0 0,-1 0-1 0 0,0 0 1 0 0,0 0 0 0 0,0 0 0 0 0,0 0 0 0 0,0-1 0 0 0,0 1 0 0 0,0 0 0 0 0,0 0 0 0 0,0 0 0 0 0,-1 0 0 0 0,1 1-1 0 0,-1 2 58 0 0,0 0-4 0 0,0 0 0 0 0,0 0 0 0 0,0 0-1 0 0,-1 0 1 0 0,0 0 0 0 0,1-1-1 0 0,-2 1 1 0 0,1-1 0 0 0,0 1 0 0 0,-1-1-1 0 0,1 1 1 0 0,-1-1 0 0 0,-4 3 0 0 0,-7 7 130 0 0,-24 17 1 0 0,28-23-137 0 0,-108 66 220 0 0,45-29-413 0 0,-21 12-1366 0 0,92-54 1015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16095 0 0,'-2'2'738'0'0,"-10"7"-486"0"0,0 1 0 0 0,0 1 0 0 0,1 0 0 0 0,1 1 1 0 0,-18 24-1 0 0,12-10 270 0 0,-10 14 122 0 0,2 2-1 0 0,-27 62 1 0 0,32-59-207 0 0,-44 71 0 0 0,-36 35 544 0 0,5-8-228 0 0,91-138-819 0 0,-19 35 417 0 0,21-37-494 0 0,-1 0 0 0 0,1 0 0 0 0,0 0 0 0 0,0 0 0 0 0,1 1 0 0 0,-1-1 0 0 0,1 0 0 0 0,-1 0 0 0 0,1 1 0 0 0,0-1 0 0 0,1 4 1 0 0,3 7-7692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48 189 13935 0 0,'0'-2'638'0'0,"0"-13"302"0"0,0 7 3472 0 0,-4 13-3924 0 0,-2 1-152 0 0,2-1-249 0 0,1 0 0 0 0,0 0 0 0 0,1 1 0 0 0,-1-1 1 0 0,1 0-1 0 0,0 1 0 0 0,0 0 0 0 0,1-1 0 0 0,-2 10 1 0 0,2 4 71 0 0,1 34 1 0 0,0 24-125 0 0,0-51-35 0 0,-1-22 0 0 0,-4 14 0 0 0,1-3 11 0 0,2-5 65 0 0,6-7-46 0 0,3-7 8 0 0,2-1-8 0 0,0 0 0 0 0,-1-2 0 0 0,1 1-1 0 0,7-8 1 0 0,1 0 7 0 0,6-7-31 0 0,38-46 0 0 0,-7 8-7 0 0,-28 35 67 0 0,30-20 0 0 0,-54 42 394 0 0,6 12-353 0 0,-7-9-97 0 0,0 2-9 0 0,0-1 0 0 0,0 0 0 0 0,-1 1 0 0 0,1-1 0 0 0,0 1 0 0 0,-1-1 0 0 0,0 1 0 0 0,1-1 0 0 0,-1 1 0 0 0,0 0 0 0 0,0-1 0 0 0,-1 4 0 0 0,-7 33-2 0 0,2-15 0 0 0,2-3 1 0 0,-4 34 0 0 0,8-40 0 0 0,4 1 0 0 0,4 0 0 0 0,2-3 0 0 0,-7-11 12 0 0,0 1 0 0 0,1-1-1 0 0,-1 1 1 0 0,0-1 0 0 0,1 0-1 0 0,-1-1 1 0 0,1 1 0 0 0,-1 0 0 0 0,1-1-1 0 0,0 0 1 0 0,0 0 0 0 0,-1 0-1 0 0,1 0 1 0 0,4-1 0 0 0,-1 0 37 0 0,-1 0-1 0 0,1 0 1 0 0,-1-1 0 0 0,1 0 0 0 0,-1 0 0 0 0,1-1-1 0 0,10-4 1 0 0,0-1 51 0 0,0-2 1 0 0,-1 0-1 0 0,0-1 0 0 0,-1 0 1 0 0,15-14-1 0 0,-9 7 13 0 0,0-1 0 0 0,-1-1 1 0 0,0 0-1 0 0,-2-2 0 0 0,-1 0 0 0 0,27-43 0 0 0,68-126 50 0 0,-106 179-307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64 4143 0 0,'0'0'191'0'0,"-2"-1"-11"0"0,-34-12 307 0 0,33 12 415 0 0,1 0 0 0 0,-1 0 0 0 0,0 1 0 0 0,1-1 0 0 0,-1 1 0 0 0,0 0 0 0 0,0 0 0 0 0,0 0 0 0 0,1 0 0 0 0,-1 0 0 0 0,0 1 0 0 0,0-1 0 0 0,-4 3 0 0 0,2-2-556 0 0,1 2-1 0 0,-1-1 0 0 0,1 0 0 0 0,-1 1 0 0 0,1 0 0 0 0,0 0 0 0 0,-4 4 0 0 0,-2 2-443 0 0,1 1 0 0 0,1 1 0 0 0,-1-1 1 0 0,-11 22-1 0 0,13-20 100 0 0,1 0 1 0 0,0 0 0 0 0,1 1-1 0 0,-4 14 1 0 0,7-20-3 0 0,1-1-1 0 0,0 1 1 0 0,0-1 0 0 0,0 1 0 0 0,1-1-1 0 0,0 1 1 0 0,0 0 0 0 0,1-1 0 0 0,0 1-1 0 0,2 9 1 0 0,3-1 11 0 0,-4-13 3 0 0,-1 1 0 0 0,1 0 0 0 0,0-1 0 0 0,0 1 0 0 0,0-1 0 0 0,0 0 0 0 0,1 1 0 0 0,-1-1 0 0 0,0 0 0 0 0,1-1 0 0 0,0 1 0 0 0,-1 0 0 0 0,1-1 0 0 0,0 1-1 0 0,4 1 1 0 0,-2-2 13 0 0,0 0-1 0 0,-1 0 1 0 0,1-1-1 0 0,0 1 1 0 0,0-1-1 0 0,0 0 0 0 0,0 0 1 0 0,-1-1-1 0 0,7 0 1 0 0,2-2 18 0 0,-1-1 1 0 0,-1 0 0 0 0,1 0-1 0 0,0-1 1 0 0,-1-1 0 0 0,0 1-1 0 0,10-9 1 0 0,-13 9-15 0 0,0-1 0 0 0,-1 0 0 0 0,0-1-1 0 0,0 0 1 0 0,0 0 0 0 0,-1 0 0 0 0,0-1 0 0 0,0 1 0 0 0,-1-2-1 0 0,5-8 1 0 0,-8 12-14 0 0,0-1 0 0 0,0 1 0 0 0,0-1 0 0 0,0 1 0 0 0,-1-1 0 0 0,0 0 0 0 0,0 1 0 0 0,-1-1 0 0 0,1 0 0 0 0,-1 0 0 0 0,-1 0 0 0 0,1 1 0 0 0,-1-1 0 0 0,0 0 0 0 0,0 0 0 0 0,-1 1 0 0 0,0-1 0 0 0,-2-5 0 0 0,-3-2-202 0 0,0-1 1 0 0,-1 1 0 0 0,0 1 0 0 0,-2-1-1 0 0,-18-19 1 0 0,26 30 64 0 0,1 1 1 0 0,-1 0-1 0 0,0 0 0 0 0,0 0 0 0 0,1 0 0 0 0,-1 0 0 0 0,-3-1 1 0 0,-1-1-183 0 0,4 2-310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25 16039 0 0,'0'0'731'0'0,"1"-1"-10"0"0,5-4-395 0 0,-4 4 507 0 0,-12 13 83 0 0,-90 75 877 0 0,88-75-1555 0 0,0 1 0 0 0,1 1-1 0 0,-10 16 1 0 0,16-22-172 0 0,1-1 0 0 0,0 1 0 0 0,0 0 0 0 0,1 0-1 0 0,0 0 1 0 0,0 1 0 0 0,1-1 0 0 0,-1 11 0 0 0,3-3 6 0 0,3-1 1 0 0,-1-12-55 0 0,0-1-1 0 0,-1 1 1 0 0,1-1-1 0 0,0 1 1 0 0,0-1-1 0 0,0 0 1 0 0,0 0-1 0 0,1 0 0 0 0,-1 0 1 0 0,0 0-1 0 0,1 0 1 0 0,0-1-1 0 0,-1 1 1 0 0,1-1-1 0 0,0 0 1 0 0,0 1-1 0 0,0-1 0 0 0,0-1 1 0 0,-1 1-1 0 0,1 0 1 0 0,1-1-1 0 0,2 1 1 0 0,9 0 95 0 0,0-1 1 0 0,0 0-1 0 0,18-3 1 0 0,-30 3-110 0 0,4-1 16 0 0,153-18 166 0 0,-138 15-133 0 0,-18 2-51 0 0,-1 0 7 0 0,-1 1-5 0 0,0 0 1 0 0,0 0-1 0 0,0 0 1 0 0,-1 0-1 0 0,1 0 0 0 0,0-1 1 0 0,0 1-1 0 0,-1-1 1 0 0,1 1-1 0 0,-1-1 1 0 0,1 0-1 0 0,-1 0 0 0 0,0 1 1 0 0,1-1-1 0 0,-1 0 1 0 0,0 0-1 0 0,0 0 1 0 0,0 0-1 0 0,-1-1 1 0 0,2-2-1 0 0,0-4 22 0 0,-1 1 1 0 0,0-1-1 0 0,0-16 1 0 0,-1 13 3 0 0,1-4-108 0 0,1 0 1 0 0,0 0-1 0 0,1 0 0 0 0,1 1 1 0 0,7-20-1 0 0,-5 19-986 0 0,1 0 1 0 0,14-22-1 0 0,-6 14-231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1839 0 0,'20'-38'-593'0'0,"2"-22"5892"0"0,-15 38-784 0 0,1 0 0 0 0,7-12-4515 0 0,-11 26 308 0 0,1-1-1 0 0,0 1 1 0 0,1 1 0 0 0,6-8-308 0 0,8-8 277 0 0,2 2-1 0 0,0 0 1 0 0,2 1 0 0 0,0 2-1 0 0,1 0 1 0 0,1 2 0 0 0,0 1-1 0 0,5-1-276 0 0,-11 6-17 0 0,16-6 92 0 0,0 1 1 0 0,3 1-76 0 0,-28 10 137 0 0,1 1 0 0 0,0 0 1 0 0,0 1-1 0 0,0 0 0 0 0,1 1 1 0 0,-1 1-1 0 0,0 0 0 0 0,9 1-137 0 0,-17 0 23 0 0,0 0-1 0 0,1 0 1 0 0,-1 0 0 0 0,0 1-1 0 0,0-1 1 0 0,1 1 0 0 0,-1 0-1 0 0,0 0 1 0 0,-1 1-1 0 0,1-1 1 0 0,0 1 0 0 0,-1 0-1 0 0,1 0 1 0 0,-1 0 0 0 0,0 0-1 0 0,0 1 1 0 0,0-1-1 0 0,-1 1 1 0 0,1 0 0 0 0,-1 0-1 0 0,0 0 1 0 0,0 0 0 0 0,0 0-1 0 0,-1 0 1 0 0,1 0-1 0 0,-1 1 1 0 0,0-1 0 0 0,0 1-1 0 0,-1-1 1 0 0,1 1 0 0 0,-1-1-1 0 0,0 4-22 0 0,-1 7 0 0 0,-1 0 0 0 0,-1 0 0 0 0,0-1 0 0 0,-1 1 0 0 0,0-1 0 0 0,-1 0 0 0 0,-1 0 0 0 0,0-1 0 0 0,-1 0 0 0 0,-1 0 0 0 0,0 0 0 0 0,0-1 0 0 0,-1 0 0 0 0,-1-1 0 0 0,0 0 0 0 0,-1 0 0 0 0,0-1 0 0 0,0 0 0 0 0,-1-1 0 0 0,0-1 0 0 0,-1 0 0 0 0,-9 4 0 0 0,-23 11-18 0 0,0-3 1 0 0,-2-2-1 0 0,-28 6 18 0 0,42-12-309 0 0,-19 3-314 0 0,47-13-543 0 0,-1-2-1 0 0,0 1 1 0 0,1-1-1 0 0,-1 0 1 0 0,-1 0 1166 0 0,-4-1-6095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12439 0 0,'0'0'958'0'0,"-2"1"-393"0"0,-23 21 323 0 0,2 2 0 0 0,0 0 0 0 0,-30 43 1 0 0,-49 91 2259 0 0,-48 117-4006 0 0,118-204 504 0 0,3 2 0 0 0,-20 77 0 0 0,13-42-1182 0 0,17-65-3977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17 346 7831 0 0,'2'1'603'0'0,"23"8"-455"0"0,5 3 14757 0 0,-32-13-14893 0 0,0 0 0 0 0,0 0 1 0 0,0-1-1 0 0,1 1 0 0 0,-1 0 0 0 0,0-1 0 0 0,1 1 0 0 0,-1-1 0 0 0,1 1 1 0 0,0-1-1 0 0,-3-3 0 0 0,3 3 10 0 0,-5-6-19 0 0,0 0-1 0 0,1 0 1 0 0,0 0-1 0 0,0-1 1 0 0,1 0-1 0 0,0 0 1 0 0,1 0-1 0 0,-1-1 1 0 0,2 1-1 0 0,0-1 1 0 0,-2-16 0 0 0,3 19-12 0 0,1 1 1 0 0,0 0 0 0 0,1 0-1 0 0,-1 0 1 0 0,1-1 0 0 0,1 1-1 0 0,-1 0 1 0 0,1 0 0 0 0,0 0-1 0 0,0 1 1 0 0,1-1 0 0 0,-1 0-1 0 0,1 1 1 0 0,1 0 0 0 0,-1-1-1 0 0,1 1 1 0 0,0 1 0 0 0,0-1-1 0 0,7-7 1 0 0,3 2-19 0 0,-1 0-1 0 0,1 1 0 0 0,1 0 1 0 0,-1 1-1 0 0,2 1 1 0 0,-1 0-1 0 0,1 1 0 0 0,0 0 1 0 0,25-4-1 0 0,3 2-51 0 0,1 2 1 0 0,60 0-1 0 0,-81 7 87 0 0,-1 0-1 0 0,1 1 1 0 0,-1 2-1 0 0,0 0 1 0 0,36 13-1 0 0,-56-16 26 0 0,1 0-1 0 0,-1 0 0 0 0,0 1 1 0 0,0-1-1 0 0,0 1 0 0 0,0 0 0 0 0,0 0 1 0 0,-1 0-1 0 0,1 0 0 0 0,3 4 1 0 0,-5-5-18 0 0,0 1 1 0 0,0-1 0 0 0,0 0 0 0 0,0 1 0 0 0,-1-1 0 0 0,1 1 0 0 0,-1-1 0 0 0,1 1 0 0 0,-1 0-1 0 0,1-1 1 0 0,-1 1 0 0 0,0-1 0 0 0,0 1 0 0 0,1 0 0 0 0,-1-1 0 0 0,-1 1 0 0 0,1 0-1 0 0,0-1 1 0 0,0 1 0 0 0,-1-1 0 0 0,1 1 0 0 0,0 0 0 0 0,-1-1 0 0 0,0 1 0 0 0,0 1-1 0 0,-4 5 0 0 0,0 1 0 0 0,0-2-1 0 0,0 1 1 0 0,-1 0 0 0 0,-1-1-1 0 0,1 0 1 0 0,-1-1 0 0 0,0 0-1 0 0,-9 7 1 0 0,-9 5 50 0 0,-42 21 1 0 0,-94 47-170 0 0,148-78-704 0 0,-1-1 0 0 0,-25 9 0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29 13359 0 0,'1'-8'1210'0'0,"-1"8"-1206"0"0,0-1 1 0 0,0 0-1 0 0,0 0 1 0 0,0 0 0 0 0,0 1-1 0 0,0-1 1 0 0,0 0-1 0 0,0 0 1 0 0,0 0 0 0 0,0 1-1 0 0,0-1 1 0 0,-1 0-1 0 0,1 0 1 0 0,0 0-1 0 0,-1 1 1 0 0,1-1 0 0 0,0 0-1 0 0,-1 1 1 0 0,1-1-1 0 0,-1 0 1 0 0,1 1 0 0 0,-1-1-1 0 0,0 1 1 0 0,1-1-1 0 0,-1 0 1 0 0,-1 0 0 0 0,1 1 64 0 0,0 0 0 0 0,0 0 1 0 0,0 0-1 0 0,0 0 0 0 0,-1 0 1 0 0,1 0-1 0 0,0 0 1 0 0,0 0-1 0 0,0 1 0 0 0,0-1 1 0 0,0 0-1 0 0,0 1 0 0 0,-1-1 1 0 0,1 1-1 0 0,0-1 1 0 0,-1 2-1 0 0,-6 3 780 0 0,1 0 0 0 0,-1 1 0 0 0,-8 9 0 0 0,16-15-803 0 0,-26 25 1168 0 0,-122 126-1031 0 0,82-69-89 0 0,-64 108 0 0 0,-39 98 154 0 0,123-204-662 0 0,40-73 208 0 0,-13 31-159 0 0,18-40 223 0 0,0 1 0 0 0,0 0 0 0 0,0 0 0 0 0,1 0-1 0 0,-1-1 1 0 0,1 1 0 0 0,0 0 0 0 0,0 0 0 0 0,0 0-1 0 0,0 0 1 0 0,0 0 0 0 0,2 4 0 0 0,4 2-4371 0 0,3-3-1433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38 8783 0 0,'30'-15'782'0'0,"-25"12"-628"0"0,0 0 1 0 0,1 0 0 0 0,0 0 0 0 0,0 1 0 0 0,0 0-1 0 0,0 0 1 0 0,0 1 0 0 0,0-1 0 0 0,13 0 0 0 0,-10 3 729 0 0,-6-2-251 0 0,1 1 0 0 0,-1 1 0 0 0,0-1 0 0 0,0 0 0 0 0,0 1 0 0 0,1 0 0 0 0,-1 0 1 0 0,0 0-1 0 0,0 0 0 0 0,0 0 0 0 0,5 3 0 0 0,-6-3-189 0 0,-2 2-157 0 0,-1 1-241 0 0,1-1 1 0 0,-1 0-1 0 0,0 0 1 0 0,1 0 0 0 0,-1 0-1 0 0,-1 0 1 0 0,1 0-1 0 0,0 0 1 0 0,-1-1 0 0 0,1 1-1 0 0,-1 0 1 0 0,0-1-1 0 0,0 1 1 0 0,0-1 0 0 0,0 0-1 0 0,-1 1 1 0 0,1-1-1 0 0,0 0 1 0 0,-1 0 0 0 0,-3 1-1 0 0,-9 6 148 0 0,0 0 0 0 0,-26 10 0 0 0,24-12-124 0 0,-57 28 186 0 0,2 4 0 0 0,1 2 0 0 0,3 3 0 0 0,-77 64 0 0 0,138-102-242 0 0,1 1 0 0 0,-1-1 1 0 0,1 1-1 0 0,-10 14 0 0 0,16-20-13 0 0,-1 0 1 0 0,1 0-1 0 0,0 0 0 0 0,-1 0 1 0 0,1 0-1 0 0,0 0 1 0 0,0 0-1 0 0,-1 0 0 0 0,1 0 1 0 0,0 0-1 0 0,0 0 0 0 0,0 0 1 0 0,0 0-1 0 0,0 0 1 0 0,1 0-1 0 0,-1 0 0 0 0,0 0 1 0 0,0 0-1 0 0,1 0 1 0 0,-1 0-1 0 0,1 0 0 0 0,-1 0 1 0 0,1 0-1 0 0,0 1 0 0 0,1 0 2 0 0,-1 0-1 0 0,1 0 0 0 0,0 0 1 0 0,-1 0-1 0 0,1 0 0 0 0,0 0 1 0 0,3 1-1 0 0,2 1-60 0 0,-1-1-1 0 0,1 0 1 0 0,-1 0 0 0 0,1-1-1 0 0,0 0 1 0 0,0-1-1 0 0,0 1 1 0 0,0-1 0 0 0,10 0-1 0 0,0 0-912 0 0,0-1 1 0 0,30-5-1 0 0,-16 0-6277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11 12439 0 0,'0'0'566'0'0,"2"-2"-6"0"0,7-7 5309 0 0,-22 15-3369 0 0,-11 4-2407 0 0,0 2 1 0 0,1 0-1 0 0,1 1 1 0 0,-36 29-1 0 0,49-35-72 0 0,1 1-1 0 0,0-1 1 0 0,1 2-1 0 0,0-1 1 0 0,0 1-1 0 0,1 0 0 0 0,0 0 1 0 0,1 1-1 0 0,0-1 1 0 0,0 1-1 0 0,1 0 0 0 0,0 1 1 0 0,-4 21-1 0 0,6-23-13 0 0,1-5 1 0 0,0-1 0 0 0,0 0 0 0 0,1 1 0 0 0,-1-1 0 0 0,1 1 0 0 0,0 0 0 0 0,0-1 0 0 0,0 1 1 0 0,0-1-1 0 0,0 1 0 0 0,1-1 0 0 0,0 1 0 0 0,0-1 0 0 0,1 5 0 0 0,9 8 98 0 0,-6-13-81 0 0,-1-1 5 0 0,2 2 21 0 0,1 0-1 0 0,-1-1 0 0 0,0 1 0 0 0,1-2 0 0 0,0 1 1 0 0,0-1-1 0 0,-1 0 0 0 0,1 0 0 0 0,0-1 0 0 0,1 0 0 0 0,-1 0 1 0 0,0 0-1 0 0,0-1 0 0 0,0 0 0 0 0,0-1 0 0 0,15-2 0 0 0,-6-1 14 0 0,0 0-1 0 0,0-2 1 0 0,0 1-1 0 0,-1-2 1 0 0,0 0-1 0 0,17-11 1 0 0,-19 9-42 0 0,-1 0 0 0 0,0-1 0 0 0,-1-1 0 0 0,0 0 1 0 0,-1 0-1 0 0,0-1 0 0 0,15-24 0 0 0,-20 28-19 0 0,-1 0 0 0 0,1-1 0 0 0,-2 1 0 0 0,1 0 0 0 0,-1-1 0 0 0,3-16 0 0 0,-5 21-57 0 0,0-1-1 0 0,0 1 0 0 0,-1-1 1 0 0,0 0-1 0 0,0 1 1 0 0,0-1-1 0 0,0 1 1 0 0,-1-1-1 0 0,0 1 0 0 0,0-1 1 0 0,0 1-1 0 0,0-1 1 0 0,-1 1-1 0 0,1 0 1 0 0,-4-6-1 0 0,4 8-5 0 0,-1 1 0 0 0,1-1 0 0 0,0 0 0 0 0,-1 1 1 0 0,1-1-1 0 0,-1 1 0 0 0,0 0 0 0 0,1 0 0 0 0,-1 0 0 0 0,0 0 0 0 0,0 0 0 0 0,0 0 0 0 0,0 0 0 0 0,1 0 0 0 0,-4 0 1 0 0,0 0-20 0 0,1 0 0 0 0,0 1 0 0 0,0 0 0 0 0,0 0 0 0 0,-1 0 0 0 0,1 0 0 0 0,-5 1 0 0 0,-5 3-617 0 0,0-1 1 0 0,1 2-1 0 0,-18 7 1 0 0,30-11 541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27 287 10591 0 0,'0'0'2711'0'0,"-2"1"-955"0"0,2 0-1637 0 0,-1-1 0 0 0,1 0 0 0 0,-1 1 0 0 0,1-1 0 0 0,-1 0 0 0 0,1 1 0 0 0,-1-1 0 0 0,1 0 0 0 0,-1 0 0 0 0,0 1 0 0 0,1-1 0 0 0,-1 0-1 0 0,1 0 1 0 0,-1 0 0 0 0,0 0 0 0 0,1 0 0 0 0,-1 0 0 0 0,0 0 0 0 0,1 0 0 0 0,-1 0 0 0 0,1 0 0 0 0,-1 0 0 0 0,0 0 0 0 0,1 0 0 0 0,-1-1 0 0 0,1 1 0 0 0,-1 0 0 0 0,0 0 0 0 0,1-1 0 0 0,-1 1 0 0 0,1 0 0 0 0,-1-1 0 0 0,1 1 0 0 0,-1-1 0 0 0,1 1 0 0 0,0-1 0 0 0,-1 1 0 0 0,1 0 0 0 0,-1-1 0 0 0,1 0-1 0 0,0 1 1 0 0,-1-1 0 0 0,1 1 0 0 0,0-1 0 0 0,0 1 0 0 0,0-1 0 0 0,-1 0 0 0 0,1 1 0 0 0,0-1 0 0 0,0 1 0 0 0,0-1 0 0 0,0 0 0 0 0,0 0 0 0 0,0-4-16 0 0,-1 1-1 0 0,1-1 0 0 0,0 1 1 0 0,1-1-1 0 0,-1 1 1 0 0,1-1-1 0 0,1-4 1 0 0,3-4-22 0 0,0 0-1 0 0,0 1 1 0 0,1-1 0 0 0,1 1-1 0 0,0 0 1 0 0,1 1 0 0 0,0 0-1 0 0,1 0 1 0 0,0 0 0 0 0,16-13-1 0 0,-14 14-12 0 0,2 0-1 0 0,-1 1 1 0 0,1 0-1 0 0,1 1 0 0 0,-1 1 1 0 0,1 0-1 0 0,1 0 0 0 0,-1 2 1 0 0,17-5-1 0 0,-17 7-79 0 0,-1 0 0 0 0,17-1 0 0 0,-25 4 9 0 0,-1 0 0 0 0,0 0 0 0 0,1 0 0 0 0,-1 0 0 0 0,0 1 0 0 0,1 0 0 0 0,-1-1 0 0 0,0 2 0 0 0,0-1 0 0 0,0 0 0 0 0,5 3 0 0 0,-8-3 2 0 0,0-1 0 0 0,0 1 0 0 0,-1 0 0 0 0,1-1 0 0 0,0 1 0 0 0,0 0 0 0 0,0 0 0 0 0,0 0 0 0 0,-1-1 0 0 0,2 3 0 0 0,0 1-3 0 0,-1 0-1 0 0,1 0 0 0 0,-1 0 0 0 0,0 0 0 0 0,0 0 0 0 0,-1 1 0 0 0,1-1 0 0 0,-1 0 0 0 0,0 0 0 0 0,0 0 0 0 0,-1 6 1 0 0,-1 9 11 0 0,-6 22 0 0 0,4-23-4 0 0,1-7 4 0 0,1 1 1 0 0,1 0-1 0 0,0 0 0 0 0,0-1 1 0 0,1 15-1 0 0,1-24-83 0 0,0 0-116 0 0,1 0 2 0 0,-1 0 0 0 0,1 0 0 0 0,-1-1 0 0 0,1 1 0 0 0,0-1-1 0 0,-1 1 1 0 0,1-1 0 0 0,0 0 0 0 0,0 1 0 0 0,0-1 0 0 0,0 0 0 0 0,4 1 0 0 0,-3-1-653 0 0,0 0 0 0 0,0-1 0 0 0,0 1 0 0 0,0-1 0 0 0,0 0 0 0 0,5 0 0 0 0,17-3-5693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489 101 15575 0 0,'11'-20'557'0'0,"-1"3"9"0"0,14-19-1 0 0,-11 20-461 0 0,-9 14-29 0 0,-2 1 6 0 0,1-1 217 0 0,-3 1-221 0 0,1 1 0 0 0,0-1 0 0 0,-1 0 0 0 0,1 1 0 0 0,0-1 0 0 0,-1 1 0 0 0,1 0 0 0 0,0-1 0 0 0,-1 1 0 0 0,1 0-1 0 0,0-1 1 0 0,0 1 0 0 0,-1 0 0 0 0,3-1 0 0 0,4 12 557 0 0,-5-5-273 0 0,-2 9-166 0 0,0-1 1 0 0,-1 1 0 0 0,-1-1-1 0 0,0 1 1 0 0,-1-1-1 0 0,-1 0 1 0 0,-5 15 0 0 0,-46 99 723 0 0,47-112-811 0 0,-38 73 130 0 0,-4-1 0 0 0,-73 97 0 0 0,-83 136-427 0 0,195-302-200 0 0,1-1-1 0 0,0 2 1 0 0,1-1 0 0 0,2 1 0 0 0,0 1-1 0 0,-6 30 1 0 0,12-49-1158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20327 0 0,'0'0'1840'0'0,"1"-1"-1509"0"0,9-6-294 0 0,2 3 118 0 0,0 0 0 0 0,0 1 0 0 0,1 1 0 0 0,-1 0 0 0 0,26-1 0 0 0,-10 1 64 0 0,516-67 2808 0 0,-515 65-2921 0 0,1 2-1 0 0,47 1 1 0 0,-20 7-7624 0 0,-31-1-873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276 148 10591 0 0,'0'0'819'0'0,"1"-2"-534"0"0,28-55 5933 0 0,-26 51-5764 0 0,-1-1 1 0 0,1 0 0 0 0,-1 0-1 0 0,-1 0 1 0 0,1 0 0 0 0,0-13-1 0 0,-2 18-62 0 0,-2 0-30 0 0,-2-1-308 0 0,1 0 1 0 0,-1 1 0 0 0,1-1 0 0 0,-1 1-1 0 0,0 0 1 0 0,0 0 0 0 0,-5-2 0 0 0,6 4-38 0 0,1-1 0 0 0,-1 0 0 0 0,1 1 0 0 0,-1 0 0 0 0,1 0 0 0 0,-1 0 0 0 0,1 0 0 0 0,0 0-1 0 0,-1 0 1 0 0,1 0 0 0 0,-1 1 0 0 0,1 0 0 0 0,-1-1 0 0 0,1 1 0 0 0,0 0 0 0 0,-3 1 0 0 0,-21 13-25 0 0,0 1 0 0 0,2 1 0 0 0,0 1 0 0 0,0 1 0 0 0,2 1 0 0 0,1 1 0 0 0,-22 26 0 0 0,38-41 22 0 0,1 0 1 0 0,-1 1-1 0 0,1-1 0 0 0,1 1 0 0 0,-6 11 0 0 0,9-16-5 0 0,0 0 0 0 0,0 0-1 0 0,0-1 1 0 0,0 1 0 0 0,1 0-1 0 0,-1 0 1 0 0,0 0 0 0 0,1-1-1 0 0,0 1 1 0 0,-1 0-1 0 0,1 0 1 0 0,0-1 0 0 0,0 1-1 0 0,-1-1 1 0 0,1 1 0 0 0,3 2-1 0 0,-2-2-1 0 0,-1 0 0 0 0,1 0 1 0 0,0 0-1 0 0,0-1 0 0 0,0 1 0 0 0,0-1 0 0 0,1 1 0 0 0,-1-1 0 0 0,0 0 0 0 0,0 0 1 0 0,1 0-1 0 0,-1 0 0 0 0,1 0 0 0 0,-1 0 0 0 0,1-1 0 0 0,-1 1 0 0 0,5-1 1 0 0,4 1 21 0 0,0-1 1 0 0,19-2 0 0 0,-24 1-24 0 0,31-3-59 0 0,0-1 1 0 0,-1-2-1 0 0,1-2 0 0 0,45-17 0 0 0,-61 15-257 0 0,-17 9-147 0 0,-13 6 328 0 0,-14 7 146 0 0,4-2 83 0 0,1 1 0 0 0,0 0-1 0 0,-23 18 1 0 0,-3 8 148 0 0,42-34-184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3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54 19639 0 0,'1'-1'188'0'0,"0"-1"-1"0"0,-1 1 0 0 0,1 0 1 0 0,0-1-1 0 0,1 1 0 0 0,-1 0 1 0 0,0-1-1 0 0,0 1 0 0 0,0 0 1 0 0,1 0-1 0 0,-1 0 1 0 0,0 0-1 0 0,1 0 0 0 0,-1 1 1 0 0,1-1-1 0 0,-1 0 0 0 0,1 1 1 0 0,0-1-1 0 0,-1 1 0 0 0,1-1 1 0 0,-1 1-1 0 0,3 0 0 0 0,-2 0 864 0 0,-1 18-522 0 0,0-15-487 0 0,-1 1 0 0 0,0 0 0 0 0,0 0-1 0 0,0-1 1 0 0,0 1 0 0 0,0 0 0 0 0,-2 6 0 0 0,-6 10 67 0 0,-1 1 0 0 0,-1-1 0 0 0,-11 19 0 0 0,6-14-65 0 0,7-12-193 0 0,-1 0 1 0 0,0-1-1 0 0,0 0 0 0 0,-1 0 0 0 0,-1-1 1 0 0,-18 15-1 0 0,12-10-2773 0 0</inkml:trace>
  <inkml:trace contextRef="#ctx0" brushRef="#br0" timeOffset="1">306 214 10591 0 0,'0'0'2454'0'0,"3"1"-980"0"0,2-1-1051 0 0,1 1 0 0 0,-1-1 0 0 0,1 0-1 0 0,-1 0 1 0 0,1-1 0 0 0,-1 0 0 0 0,1 0-1 0 0,-1 0 1 0 0,1 0 0 0 0,6-4 0 0 0,56-26 1331 0 0,-55 25-1271 0 0,179-100 3472 0 0,-61 44-3109 0 0,-131 62-846 0 0,0 0-1 0 0,0 0 0 0 0,0 0 0 0 0,0 0 0 0 0,0 0 0 0 0,0 0 0 0 0,0 0 0 0 0,0 0 0 0 0,0 0 0 0 0,1 0 1 0 0,-1 0-1 0 0,0 0 0 0 0,0 0 0 0 0,0 0 0 0 0,0 0 0 0 0,0 0 0 0 0,0 0 0 0 0,0 0 0 0 0,0 0 1 0 0,0 0-1 0 0,0 0 0 0 0,0 0 0 0 0,1 0 0 0 0,-1 0 0 0 0,0 0 0 0 0,0 0 0 0 0,0 0 0 0 0,0 0 0 0 0,0 0 1 0 0,0 0-1 0 0,0 0 0 0 0,0 0 0 0 0,0 0 0 0 0,0 0 0 0 0,0 0 0 0 0,0 0 0 0 0,0 0 0 0 0,1 0 0 0 0,-1 0 1 0 0,0 1-1 0 0,0-1 0 0 0,0 0 0 0 0,0 0 0 0 0,0 0 0 0 0,0 0 0 0 0,0 0 0 0 0,0 0 0 0 0,0 0 1 0 0,0 0-1 0 0,0 0 0 0 0,0 0 0 0 0,0 0 0 0 0,0 0 0 0 0,0 1 0 0 0,0-1 0 0 0,0 0 0 0 0,0 0 0 0 0,0 0 1 0 0,0 0-1 0 0,0 0 0 0 0,1 6 1 0 0,1 0 1 0 0,-1 0 0 0 0,-1 0-1 0 0,1 0 1 0 0,-1 0 0 0 0,0 0-1 0 0,0 0 1 0 0,-1 0-1 0 0,-1 7 1 0 0,-17 60 32 0 0,5-20-19 0 0,12-47-56 0 0,1 0 0 0 0,1 0 0 0 0,-1 0 0 0 0,1 0 0 0 0,0 0-1 0 0,0 0 1 0 0,0 0 0 0 0,1 0 0 0 0,0 0 0 0 0,2 7 0 0 0,-2-10 12 0 0,0-1 0 0 0,1 1 0 0 0,-1-1 0 0 0,0 0 0 0 0,1 1 0 0 0,-1-1 0 0 0,1 0 0 0 0,0 0 0 0 0,0 0 0 0 0,-1 0 0 0 0,1 0 0 0 0,0-1 0 0 0,1 1 0 0 0,-1-1 0 0 0,0 1 0 0 0,0-1 0 0 0,1 0 0 0 0,-1 0 0 0 0,1 0 0 0 0,-1 0 0 0 0,1 0 0 0 0,-1 0 0 0 0,1-1 0 0 0,0 1 0 0 0,3-1 0 0 0,10 1-2134 0 0,2-1-6109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 6911 0 0,'0'0'528'0'0,"3"1"-341"0"0,-1 1 311 0 0,0 1 0 0 0,0-1 0 0 0,0 0 1 0 0,0 1-1 0 0,0-1 0 0 0,0 1 0 0 0,-1-1 0 0 0,1 1 0 0 0,-1 0 0 0 0,0 0 1 0 0,0-1-1 0 0,0 1 0 0 0,0 0 0 0 0,0 3-498 0 0,0-1 607 0 0,0 0 0 0 0,-1 1 0 0 0,0-1 0 0 0,0 1 0 0 0,-1-1 0 0 0,1 0 1 0 0,-1 1-1 0 0,-1 1-607 0 0,-2 9 350 0 0,-2 0 0 0 0,0 0 0 0 0,-1 0 0 0 0,0-1 0 0 0,-3 3-350 0 0,-47 76 500 0 0,-54 68-500 0 0,-11 15 481 0 0,104-149-450 0 0,-26 44-285 0 0,-4-2 0 0 0,-26 26 254 0 0,64-84-249 0 0,-60 69-2040 0 0,23-30-4694 0 0,32-36 1696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4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5 15031 0 0,'0'0'1358'0'0,"2"-1"-1118"0"0,7-2-118 0 0,-9 3-114 0 0,0 0 0 0 0,0 0 0 0 0,0 0-1 0 0,0-1 1 0 0,0 1 0 0 0,0 0 0 0 0,0 0 0 0 0,0 0 0 0 0,0 0-1 0 0,1 0 1 0 0,-1 0 0 0 0,0 0 0 0 0,0 0 0 0 0,0 0-1 0 0,0 0 1 0 0,0 0 0 0 0,0 0 0 0 0,0 0 0 0 0,0 0-1 0 0,0 0 1 0 0,0 0 0 0 0,1 0 0 0 0,-1 0 0 0 0,0 0 0 0 0,0 0-1 0 0,0 1 1 0 0,0-1 0 0 0,0 0 0 0 0,0 0 0 0 0,0 0-1 0 0,0 0 1 0 0,0 0 0 0 0,0 0 0 0 0,0 0 0 0 0,1 0-1 0 0,-1 0 1 0 0,0 0 0 0 0,0 0 0 0 0,0 0 0 0 0,0 0-1 0 0,0 0 1 0 0,0 1 0 0 0,0-1 0 0 0,0 0 0 0 0,0 0 0 0 0,0 0-1 0 0,0 0 1 0 0,0 0 0 0 0,0 0 0 0 0,0 0 0 0 0,0 0-1 0 0,0 0 1 0 0,0 1 0 0 0,0-1 0 0 0,0 0 0 0 0,0 0-1 0 0,0 0 1 0 0,0 0 0 0 0,0 0 0 0 0,0 0 0 0 0,0 0-1 0 0,0 0 1 0 0,2 12 232 0 0,-1-1 0 0 0,0 0-1 0 0,0 1 1 0 0,-1-1 0 0 0,-1 0-1 0 0,0 1 1 0 0,0-1 0 0 0,-1 0-1 0 0,0 0 1 0 0,-5 12 0 0 0,-6 15 202 0 0,-28 57 1 0 0,19-53-234 0 0,-51 73 0 0 0,-39 33-18 0 0,76-103-168 0 0,15-18-15 0 0,-226 280 112 0 0,229-285-127 0 0,0 1 1 0 0,2 1 0 0 0,-20 36-1 0 0,29-48 372 0 0,3-7-1424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4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17503 0 0,'0'0'1988'0'0,"2"3"-1358"0"0,3 1-440 0 0,0 0 1 0 0,0 0 0 0 0,0 0 0 0 0,0 0 0 0 0,1-1 0 0 0,-1 0 0 0 0,1 0 0 0 0,0-1 0 0 0,0 0 0 0 0,0 0 0 0 0,0 0 0 0 0,0 0 0 0 0,12 0-1 0 0,9 1 51 0 0,51-1-1 0 0,-75-2-220 0 0,229-21 1191 0 0,-3-20-77 0 0,-100 20-661 0 0,23-5-1813 0 0,-95 18-3033 0 0,-34 5-3235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4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699 109 4607 0 0,'12'-23'193'0'0,"-6"12"-23"0"0,0-1 1 0 0,0 0-1 0 0,-1 0 0 0 0,3-26 11600 0 0,-23 46-11088 0 0,1 0 0 0 0,-1 1 0 0 0,2 1 0 0 0,-15 11 0 0 0,-51 53 1245 0 0,56-52-1796 0 0,-23 26-131 0 0,1 2 0 0 0,-64 93 0 0 0,-56 124 0 0 0,90-120 350 0 0,-3 4 79 0 0,43-89-185 0 0,34-60-72 0 0,76-87 11 0 0,18-16-431 0 0,-81 90 168 0 0,1-1 1 0 0,1 2-1 0 0,0 0 0 0 0,0 0 1 0 0,28-13-1 0 0,-29 18 21 0 0,-11 4-6 0 0,-1 4 54 0 0,0 0 0 0 0,0 0 1 0 0,0 0-1 0 0,-1 0 0 0 0,1-1 0 0 0,-1 1 0 0 0,0 0 1 0 0,0 0-1 0 0,0 0 0 0 0,0 0 0 0 0,-1 0 0 0 0,0 5 0 0 0,-12 34-104 0 0,12-41 115 0 0,-8 20-55 0 0,-18 29-1 0 0,20-38-1 0 0,0-1-1 0 0,1 1 1 0 0,0 1-1 0 0,1-1 1 0 0,0 1-1 0 0,-5 22 1 0 0,10-34-121 0 0,0 1 0 0 0,-1-1 0 0 0,1 0 1 0 0,0 0-1 0 0,0 0 0 0 0,0 0 0 0 0,0 0 1 0 0,0 1-1 0 0,0-1 0 0 0,1 0 0 0 0,-1 0 1 0 0,0 0-1 0 0,0 0 0 0 0,2 2 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4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57 126 17015 0 0,'12'-12'779'0'0,"-10"9"-15"0"0,1 3-489 0 0,10-1 80 0 0,1 0 0 0 0,13 1 0 0 0,-20 0-137 0 0,0 0-1 0 0,0 0 0 0 0,12-3 0 0 0,-14 2-105 0 0,100-23 1587 0 0,-89 19-1521 0 0,0 0 0 0 0,-1-1 1 0 0,0-1-1 0 0,21-13 1 0 0,-34 19-149 0 0,-1 0-20 0 0,0 1 0 0 0,0-1-1 0 0,0 1 1 0 0,0-1 0 0 0,0 1 0 0 0,0-1 0 0 0,0 1-1 0 0,0-1 1 0 0,-1 0 0 0 0,1 0 0 0 0,0 1 0 0 0,0-1-1 0 0,-1 0 1 0 0,1 0 0 0 0,-1 0 0 0 0,1 0 0 0 0,-1 0-1 0 0,1 0 1 0 0,-1 0 0 0 0,1-2 0 0 0,-1 2-9 0 0,0 0 0 0 0,0 0 1 0 0,0 0-1 0 0,-1-1 0 0 0,1 1 0 0 0,0 0 1 0 0,-1 0-1 0 0,1 0 0 0 0,-1 0 0 0 0,1 0 1 0 0,-1 0-1 0 0,0-2 0 0 0,-5 1-3 0 0,4 2 1 0 0,-1 0-5 0 0,-1-1 0 0 0,1 1-1 0 0,-1 0 1 0 0,1 0 0 0 0,-1 0-1 0 0,1 1 1 0 0,-1-1 0 0 0,1 1-1 0 0,-1 0 1 0 0,-3 1 0 0 0,-35 14-120 0 0,24-7 80 0 0,0 2-1 0 0,1-1 1 0 0,0 2-1 0 0,0 1 0 0 0,-16 15 1 0 0,-70 78-54 0 0,94-95 85 0 0,1-3 12 0 0,1 0 1 0 0,0 1-1 0 0,1 0 1 0 0,0 1-1 0 0,0 0 1 0 0,1-1-1 0 0,0 2 1 0 0,-6 19-1 0 0,10-26 8 0 0,0-1-1 0 0,0 1 1 0 0,1-1-1 0 0,-1 1 1 0 0,1-1-1 0 0,0 1 1 0 0,0 0-1 0 0,1-1 1 0 0,-1 1-1 0 0,1 0 1 0 0,-1-1-1 0 0,1 1 1 0 0,0-1-1 0 0,0 1 1 0 0,1-1-1 0 0,-1 0 1 0 0,1 1-1 0 0,0-1 1 0 0,-1 0-1 0 0,1 0 1 0 0,1 0-1 0 0,-1 0 1 0 0,0-1-1 0 0,1 1 1 0 0,-1-1 0 0 0,1 1-1 0 0,0-1 1 0 0,0 0-1 0 0,0 0 1 0 0,7 3-1 0 0,-3-1 27 0 0,1-1 0 0 0,0 0 1 0 0,-1-1-1 0 0,1 0 0 0 0,1 0 0 0 0,-1 0 0 0 0,0-1 0 0 0,0-1 1 0 0,1 1-1 0 0,13-2 0 0 0,8-2 26 0 0,46-11 0 0 0,-64 12-194 0 0,14-4-948 0 0,52-17 0 0 0,-51 11-897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4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695 124 8287 0 0,'10'-20'571'0'0,"20"-28"-1"0"0,-5 18 1817 0 0,-20 24-237 0 0,1 1 1 0 0,11-9-1 0 0,-15 13-1506 0 0,-4 5-429 0 0,-237 418 1965 0 0,91-158-921 0 0,-35 56-828 0 0,81-181-271 0 0,1-1-20 0 0,88-116-188 0 0,12-19-3 0 0,0-1-210 0 0,16-7-11355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4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142 144 9215 0 0,'-7'-1'188'0'0,"0"1"-1"0"0,0 0 0 0 0,1 0 1 0 0,-1 1-1 0 0,0-1 1 0 0,0 1-1 0 0,1 1 0 0 0,-1-1 1 0 0,-11 5-1 0 0,14-4 160 0 0,1 0 0 0 0,-1 1 0 0 0,0-1 0 0 0,1 1-1 0 0,-1-1 1 0 0,1 1 0 0 0,0 0 0 0 0,-1 0 0 0 0,2 1 0 0 0,-1-1 0 0 0,0 1 0 0 0,1-1 0 0 0,-1 1-1 0 0,1 0 1 0 0,-3 8 0 0 0,3-6-148 0 0,0 0-1 0 0,0 0 1 0 0,1 0 0 0 0,0 0-1 0 0,0 1 1 0 0,0-1 0 0 0,1 1-1 0 0,0-1 1 0 0,0 0-1 0 0,1 1 1 0 0,0-1 0 0 0,0 0-1 0 0,0 1 1 0 0,1-1-1 0 0,0 0 1 0 0,0 0 0 0 0,0 0-1 0 0,1 0 1 0 0,0-1-1 0 0,4 7 1 0 0,-4-7-130 0 0,1 0-1 0 0,-1-1 1 0 0,1 0-1 0 0,0 0 1 0 0,0 0-1 0 0,0 0 1 0 0,1 0-1 0 0,-1-1 1 0 0,1 0 0 0 0,0 0-1 0 0,0 0 1 0 0,0 0-1 0 0,0-1 1 0 0,0 0-1 0 0,1 0 1 0 0,-1-1-1 0 0,1 1 1 0 0,-1-1-1 0 0,1 0 1 0 0,-1-1 0 0 0,1 1-1 0 0,0-1 1 0 0,5 0-1 0 0,13-5 259 0 0,0 0 0 0 0,-1-1 0 0 0,0-2-1 0 0,38-16 1 0 0,-48 18-222 0 0,338-144 1560 0 0,-224 94-1332 0 0,43-17 31 0 0,4 14-110 0 0,-152 54-255 0 0,40-4 0 0 0,-61 9-16 0 0,-1 0 0 0 0,1 0 0 0 0,0 0 0 0 0,-1 0 0 0 0,1 0 0 0 0,0 0 0 0 0,-1 0 0 0 0,1 0 0 0 0,0 0 0 0 0,-1 0 0 0 0,1 0 0 0 0,0 1 0 0 0,-1-1 0 0 0,1 0 0 0 0,-1 1 0 0 0,1-1 0 0 0,0 0 0 0 0,-1 1 0 0 0,1-1 0 0 0,-1 0 0 0 0,1 1 0 0 0,0 0-77 0 0,-1 0 83 0 0,1-1-1 0 0,-1 0 1 0 0,0 0-1 0 0,0 0 1 0 0,0 0-1 0 0,0 0 0 0 0,0 0 1 0 0,0 0-1 0 0,1 0 1 0 0,-1 0-1 0 0,0 0 0 0 0,0 0 1 0 0,0 0-1 0 0,0 1 1 0 0,0-1-1 0 0,0 0 1 0 0,0 0-1 0 0,0 0 0 0 0,1 0 1 0 0,-1 0-1 0 0,0 0 1 0 0,0 1-1 0 0,0-1 1 0 0,0 0-1 0 0,0 0 0 0 0,0 0 1 0 0,0 0-1 0 0,0 0 1 0 0,0 1-1 0 0,0-1 0 0 0,0 0 1 0 0,0 0-1 0 0,0 0 1 0 0,0 0-1 0 0,0 0 1 0 0,0 1-1 0 0,0-1 0 0 0,-1 6-217 0 0,1 0-1 0 0,-1 0 0 0 0,-1 0 0 0 0,1 0 1 0 0,-1 0-1 0 0,0 0 0 0 0,0 0 1 0 0,-1-1-1 0 0,-4 9 0 0 0,-7 8-3055 0 0,-16 19 0 0 0,23-31 1103 0 0,-11 14-4246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4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219 199 919 0 0,'1'5'-89'0'0,"-1"1"-1"0"0,1-1 1 0 0,-1 0-1 0 0,0 0 1 0 0,-1 7-1 0 0,-1-3 842 0 0,1 0 0 0 0,-2 0 0 0 0,1-1 0 0 0,-7 14 0 0 0,-3 3 3394 0 0,-24 37 0 0 0,31-55-3805 0 0,-5 9 41 0 0,-1-1 0 0 0,0-1 0 0 0,-1 0 0 0 0,-1 0-1 0 0,0-1 1 0 0,0-1 0 0 0,-24 16 0 0 0,35-26 399 0 0,1-2-591 0 0,1 1 0 0 0,-1-1-1 0 0,0 1 1 0 0,1-1-1 0 0,-1 1 1 0 0,0-1 0 0 0,0 0-1 0 0,1 1 1 0 0,-1-1-1 0 0,0 0 1 0 0,0 0-1 0 0,1 0 1 0 0,-1 1 0 0 0,-1-1-1 0 0,1-1-90 0 0,0 0 0 0 0,-1 0 0 0 0,1 0 0 0 0,0-1 0 0 0,0 1 0 0 0,0 0 0 0 0,0 0 0 0 0,1-1-1 0 0,-1 1 1 0 0,0 0 0 0 0,0-1 0 0 0,1 1 0 0 0,-1-1 0 0 0,1 1 0 0 0,-1-2 0 0 0,0-2 43 0 0,1-1-1 0 0,0 1 1 0 0,-1 0 0 0 0,2 0 0 0 0,-1 0-1 0 0,0 0 1 0 0,1 0 0 0 0,0 0 0 0 0,3-7-1 0 0,0-1 77 0 0,1 0 1 0 0,8-16-1 0 0,10-10 44 0 0,2 1 0 0 0,1 1 0 0 0,2 2 0 0 0,40-40 0 0 0,-28 31-217 0 0,53-52 65 0 0,-82 87-110 0 0,4-1 11 0 0,-10 9-20 0 0,-3 1-48 0 0,2 0-50 0 0,-1-1 0 0 0,0 1 0 0 0,1 0 0 0 0,-1 0 0 0 0,0 0 0 0 0,4 0-1 0 0,0 1-103 0 0,-6-1 126 0 0,0 0-1 0 0,0 0 0 0 0,0 0 1 0 0,0 0-1 0 0,0 1 0 0 0,0-1 1 0 0,0 0-1 0 0,0 1 0 0 0,0-1 1 0 0,0 1-1 0 0,0-1 1 0 0,0 1-1 0 0,-1-1 0 0 0,1 1 1 0 0,0 0-1 0 0,1 0 0 0 0,2 3-376 0 0,32 15-4025 0 0,-18-10-2004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4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179 184 8287 0 0,'0'0'1168'0'0,"-1"3"442"0"0,-42 67 5897 0 0,-15 46-4638 0 0,34-64-2423 0 0,-21 51 98 0 0,43-100-515 0 0,1 0-1 0 0,0 0 1 0 0,0 0-1 0 0,0 0 1 0 0,1-1 0 0 0,-1 1-1 0 0,1 0 1 0 0,-1 0-1 0 0,1 0 1 0 0,0 0-1 0 0,0 0 1 0 0,0 1 0 0 0,2 4-1 0 0,1-7 87 0 0,2 0-80 0 0,0 0 1 0 0,0 0 0 0 0,0 0-1 0 0,0-1 1 0 0,0 0 0 0 0,0 0-1 0 0,-1 0 1 0 0,1-1 0 0 0,0 0-1 0 0,0 0 1 0 0,0 0 0 0 0,0 0-1 0 0,0-1 1 0 0,-1 0 0 0 0,1 0-1 0 0,-1 0 1 0 0,0-1 0 0 0,8-4-1 0 0,34-30 257 0 0,-1-1 0 0 0,69-77 0 0 0,-60 58-80 0 0,56-64 337 0 0,33-32-2335 0 0,-123 134-602 0 0,0 3-5355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4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198 143 10591 0 0,'0'2'6119'0'0,"-1"2"-5242"0"0,-2 6 2959 0 0,6 17-1868 0 0,1-13-1968 0 0,4-3 0 0 0,5-2 0 0 0,2-3 0 0 0,-10-5-10 0 0,0-1 0 0 0,0 1 0 0 0,0-1-1 0 0,0 0 1 0 0,1-1 0 0 0,-1 1 0 0 0,0-1 0 0 0,0 0 0 0 0,0 0-1 0 0,0-1 1 0 0,0 1 0 0 0,5-4 0 0 0,8-3-95 0 0,30-21 0 0 0,-35 21 131 0 0,13-9-42 0 0,-2-2-1 0 0,33-32 1 0 0,-53 47 27 0 0,0 1 0 0 0,-1-1-1 0 0,0 0 1 0 0,0 1 0 0 0,4-8 0 0 0,-3 3 26 0 0,0-1-1 0 0,-1 0 1 0 0,3-11 0 0 0,-6 19-34 0 0,0 1 1 0 0,-1-1-1 0 0,1 1 1 0 0,-1-1-1 0 0,1 1 1 0 0,-1-1-1 0 0,1 1 1 0 0,-1-1-1 0 0,1 1 1 0 0,-1 0-1 0 0,1-1 1 0 0,-1 1-1 0 0,1 0 0 0 0,-1 0 1 0 0,1-1-1 0 0,-1 1 1 0 0,0 0-1 0 0,1 0 1 0 0,-1 0-1 0 0,-1 0 1 0 0,2 0-4 0 0,-3-1 0 0 0,1 1 1 0 0,-1 0-1 0 0,0 0 0 0 0,1 0 0 0 0,-1 0 0 0 0,1 0 1 0 0,-1 1-1 0 0,1-1 0 0 0,-1 1 0 0 0,0-1 0 0 0,1 1 0 0 0,0 0 1 0 0,-5 2-1 0 0,-32 22-5 0 0,24-15-5 0 0,-18 13-31 0 0,1 1 0 0 0,-29 30 0 0 0,-52 62 13 0 0,12 6-6 0 0,85-100 29 0 0,1 1 0 0 0,2 0 1 0 0,-21 46-1 0 0,32-64 5 0 0,0-1 0 0 0,1 1 0 0 0,-1 0 0 0 0,1 1 0 0 0,0-1 0 0 0,1 0 0 0 0,-1 0 0 0 0,1 0 0 0 0,0 8 0 0 0,1-11 0 0 0,-1 1 0 0 0,1-1 0 0 0,-1 0 0 0 0,1 1 0 0 0,0-1 0 0 0,0 0 0 0 0,0 0 0 0 0,0 0 0 0 0,1 0 0 0 0,-1 0 0 0 0,0 0 0 0 0,1 0 0 0 0,0 0 0 0 0,-1 0 0 0 0,1-1 0 0 0,0 1 0 0 0,0-1 0 0 0,0 1 0 0 0,0-1 0 0 0,0 0 0 0 0,0 0 0 0 0,2 2 0 0 0,3-1 19 0 0,-1 0 0 0 0,0 0 1 0 0,1-1-1 0 0,-1 1 0 0 0,1-2 0 0 0,-1 1 0 0 0,1 0 0 0 0,0-1 0 0 0,12-2 0 0 0,7-1 106 0 0,28-8 0 0 0,-37 7-110 0 0,1 0-556 0 0,-1 0-1 0 0,-1-2 0 0 0,1 0 1 0 0,-1 0-1 0 0,23-14 1 0 0,-26 12-626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58 232 5063 0 0,'0'0'12148'0'0,"-1"3"-12046"0"0,-1 7-40 0 0,0 1 0 0 0,-1-1 0 0 0,-1 0 0 0 0,0 1 0 0 0,0-1 0 0 0,-1-1 1 0 0,0 1-1 0 0,-1-1 0 0 0,-9 12 0 0 0,14-18 11 0 0,-4 4 259 0 0,6-13 445 0 0,7-17-259 0 0,0 9-459 0 0,0 2-1 0 0,1-1 1 0 0,0 1 0 0 0,1 0 0 0 0,18-16-1 0 0,63-46 40 0 0,-75 61-95 0 0,1 0 99 0 0,2 0-1 0 0,-1 2 0 0 0,1 0 1 0 0,1 1-1 0 0,0 1 0 0 0,1 0 1 0 0,-1 2-1 0 0,36-8 0 0 0,-56 15-112 0 0,25-3 772 0 0,-24 3-706 0 0,0 0 1 0 0,0 0-1 0 0,0 0 0 0 0,0 0 0 0 0,0 0 1 0 0,0 0-1 0 0,0 0 0 0 0,0 1 0 0 0,-1-1 1 0 0,1 0-1 0 0,0 0 0 0 0,0 1 0 0 0,0-1 1 0 0,0 0-1 0 0,0 1 0 0 0,0-1 0 0 0,-1 1 1 0 0,1 0-1 0 0,0-1 0 0 0,0 1 1 0 0,-1-1-1 0 0,1 1 0 0 0,-1 0 0 0 0,1 0 1 0 0,0 1-1 0 0,1 3-31 0 0,-1 0 1 0 0,-1 0-1 0 0,1 0 1 0 0,-1 1-1 0 0,0-1 1 0 0,0 0-1 0 0,-1 0 1 0 0,0 1-1 0 0,1-1 1 0 0,-2 0-1 0 0,1 0 1 0 0,-1 0-1 0 0,-3 8 0 0 0,-3 5 61 0 0,-1 0 0 0 0,-15 22 0 0 0,-28 32-21 0 0,43-60-64 0 0,2-3 11 0 0,5-8 11 0 0,-1-14-375 0 0,4 10 306 0 0,-1 0 1 0 0,0-1-1 0 0,1 1 0 0 0,-1 0 0 0 0,1 0 1 0 0,0-1-1 0 0,0 1 0 0 0,1 0 0 0 0,-1 0 1 0 0,1 0-1 0 0,3-5 0 0 0,0 0-21 0 0,1 0 0 0 0,13-13 0 0 0,11-9 26 0 0,1 2 0 0 0,1 1 0 0 0,2 1 1 0 0,1 2-1 0 0,43-23 0 0 0,-65 41 117 0 0,0 0 1 0 0,1 1-1 0 0,-1 0 0 0 0,17-3 1 0 0,-25 7-46 0 0,-1 0-1 0 0,1 0 1 0 0,0 1 0 0 0,0-1 0 0 0,0 1 0 0 0,-1 1-1 0 0,1-1 1 0 0,0 1 0 0 0,0-1 0 0 0,0 1 0 0 0,-1 1-1 0 0,1-1 1 0 0,-1 1 0 0 0,1 0 0 0 0,6 3-1 0 0,-9-3 9 0 0,-1-1 0 0 0,1 1 0 0 0,0 0 0 0 0,0 0 0 0 0,-1 0 0 0 0,1 0-1 0 0,-1 0 1 0 0,0 1 0 0 0,1-1 0 0 0,-1 0 0 0 0,0 1 0 0 0,0 2-1 0 0,1-1 34 0 0,0 1-48 0 0,-1 1 1 0 0,0-1-1 0 0,0 1 0 0 0,0-1 1 0 0,0 1-1 0 0,-1-1 0 0 0,0 1 1 0 0,0-1-1 0 0,-1 1 0 0 0,0-1 1 0 0,0 1-1 0 0,0-1 0 0 0,0 1 1 0 0,-3 4-1 0 0,-2 7-10 0 0,-1-1 0 0 0,0-1 1 0 0,-11 18-1 0 0,-9 7 105 0 0,4-7-816 0 0,2-10-1323 0 0,5-7-3683 0 0,4-2-1202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3223 0 0,'11'-28'136'0'0,"2"1"0"0"0,0 1-1 0 0,4-4-135 0 0,-7 15 898 0 0,0 0-1 0 0,6-5-897 0 0,-7 10 1712 0 0,1-1 0 0 0,0 1 0 0 0,5-2-1712 0 0,4-3 1127 0 0,0 0 0 0 0,1 2 1 0 0,1 0-1 0 0,0 2 0 0 0,13-6-1127 0 0,-24 13 235 0 0,1 0-1 0 0,-1 1 0 0 0,1 0 1 0 0,0 0-1 0 0,0 1 1 0 0,0 1-1 0 0,1 0 0 0 0,-1 0 1 0 0,0 1-1 0 0,0 1 1 0 0,0 0-1 0 0,1 0 1 0 0,1 2-235 0 0,5 1 178 0 0,-1 1 0 0 0,1 0 0 0 0,-1 1 0 0 0,-1 1 0 0 0,1 1 0 0 0,-1 0 0 0 0,-1 1 1 0 0,5 4-179 0 0,-13-8 44 0 0,0 0 1 0 0,-1 1-1 0 0,0 0 1 0 0,0 0-1 0 0,0 0 1 0 0,0 1-1 0 0,-1 0 1 0 0,0 0-1 0 0,-1 0 1 0 0,0 0-1 0 0,0 1 1 0 0,0 0 0 0 0,-1 0-1 0 0,0 0 1 0 0,0 0-1 0 0,-1 0 1 0 0,-1 1-1 0 0,1 3-44 0 0,0 0 47 0 0,-2 0-1 0 0,0 1 1 0 0,0-1-1 0 0,-1 0 1 0 0,0 0-1 0 0,-1 0 1 0 0,-1-1-1 0 0,0 1 1 0 0,-4 10-47 0 0,4-14 62 0 0,-1 1 0 0 0,0-1-1 0 0,0 0 1 0 0,-1-1 0 0 0,0 1 0 0 0,0-1 0 0 0,-1 0 0 0 0,0 0-1 0 0,-1 0 1 0 0,1-1 0 0 0,-1 0 0 0 0,0 0 0 0 0,-5 2-62 0 0,-20 11 203 0 0,-1-1 1 0 0,0-1 0 0 0,-2-2-1 0 0,-20 5-203 0 0,-147 39-319 0 0,194-57 281 0 0,-6 2-388 0 0,1 0 0 0 0,-1-2 0 0 0,0 1-1 0 0,0-2 1 0 0,0 0 0 0 0,-13-1 426 0 0,22-2-1568 0 0,-5-5-339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16 11055 0 0,'-1'2'506'0'0,"-2"14"-223"0"0,-12 63 512 0 0,14-70-363 0 0,0 1 0 0 0,0-1-1 0 0,1 0 1 0 0,1 0 0 0 0,0 0 0 0 0,3 16 0 0 0,-3-23-330 0 0,-1 0 0 0 0,1 0 1 0 0,0 0-1 0 0,0 0 0 0 0,0 0 1 0 0,0 0-1 0 0,0 0 0 0 0,0 0 0 0 0,0 0 1 0 0,1-1-1 0 0,-1 1 0 0 0,1 0 0 0 0,-1-1 1 0 0,1 1-1 0 0,0-1 0 0 0,0 0 1 0 0,-1 0-1 0 0,5 2 0 0 0,-2-1 64 0 0,-1-1 0 0 0,1 0 0 0 0,0 0 0 0 0,-1-1 0 0 0,1 1 0 0 0,0-1 0 0 0,0 1 0 0 0,0-1 0 0 0,-1-1 0 0 0,6 1 0 0 0,4-3 259 0 0,0 0 1 0 0,0 0 0 0 0,0-1-1 0 0,0-1 1 0 0,13-6 0 0 0,35-22 684 0 0,66-45 1 0 0,-120 73-1092 0 0,1 0 0 0 0,-1-1-1 0 0,1-1 1 0 0,-2 1 0 0 0,12-13 0 0 0,-10 6-42 0 0,-8 12 15 0 0,0 0-1 0 0,1 0 0 0 0,-1 1 0 0 0,0-1 1 0 0,0 0-1 0 0,0 0 0 0 0,0 0 0 0 0,0 0 1 0 0,0 1-1 0 0,0-1 0 0 0,0 0 0 0 0,0 0 1 0 0,0 0-1 0 0,0 1 0 0 0,0-1 0 0 0,-1 0 1 0 0,1 0-1 0 0,0 0 0 0 0,0 1 0 0 0,-1-1 1 0 0,1 0-1 0 0,-1 0 0 0 0,1 1 0 0 0,-1-2 0 0 0,0 1-11 0 0,-1 0-1 0 0,1 0 0 0 0,0 0 1 0 0,-1 1-1 0 0,1-1 0 0 0,-1 0 1 0 0,1 0-1 0 0,-1 1 0 0 0,1-1 0 0 0,-1 1 1 0 0,-2-1-1 0 0,-3 0-107 0 0,1 0 0 0 0,0 1 0 0 0,-1 0 1 0 0,1 0-1 0 0,-10 2 0 0 0,-1 2-216 0 0,0 0 1 0 0,1 1-1 0 0,-29 12 0 0 0,-45 29-388 0 0,81-41 695 0 0,-70 40-78 0 0,-98 72-1 0 0,170-111 119 0 0,0-1-1 0 0,0 1 0 0 0,1 0 1 0 0,0 1-1 0 0,0 0 1 0 0,-7 9-1 0 0,11-13 13 0 0,0 0 0 0 0,0 1-1 0 0,1-1 1 0 0,0 0 0 0 0,-1 1-1 0 0,1-1 1 0 0,0 1 0 0 0,1-1-1 0 0,-1 1 1 0 0,0-1 0 0 0,1 1-1 0 0,0 0 1 0 0,0-1 0 0 0,0 1-1 0 0,1 0 1 0 0,-1-1 0 0 0,1 1 0 0 0,1 4-1 0 0,1 2 79 0 0,1-1-1 0 0,0 0 1 0 0,1 0-1 0 0,0 0 1 0 0,0-1-1 0 0,8 10 1 0 0,43 45 246 0 0,-27-31-286 0 0,-25-27-89 0 0,0-1 1 0 0,0 0-1 0 0,1 0 0 0 0,-1 0 1 0 0,8 5-1 0 0,-9-8-80 0 0,-1 0-1 0 0,1 1 0 0 0,0-1 1 0 0,0 0-1 0 0,0-1 1 0 0,0 1-1 0 0,0-1 1 0 0,0 1-1 0 0,0-1 1 0 0,0 0-1 0 0,0 0 0 0 0,5 0 1 0 0,0-2-490 0 0,0 0 0 0 0,0 0 0 0 0,0 0 0 0 0,-1-1 0 0 0,1-1 0 0 0,-1 1 0 0 0,1-1 0 0 0,-1 0 0 0 0,0 0 1 0 0,6-7-1 0 0,17-9-1520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431 116 12151 0 0,'0'0'1436'0'0,"2"-1"-662"0"0,2-1-362 0 0,0-1 1 0 0,-1 0 0 0 0,1 0 0 0 0,-1 0 0 0 0,0-1 0 0 0,0 1-1 0 0,0-1 1 0 0,0 1 0 0 0,-1-1 0 0 0,0 0 0 0 0,1 0 0 0 0,-1 0-1 0 0,-1 0 1 0 0,1-1 0 0 0,1-4 0 0 0,-3 8-339 0 0,0-1 0 0 0,0 1 0 0 0,0-1 1 0 0,0 1-1 0 0,0-1 0 0 0,-1 1 0 0 0,1-1 1 0 0,0 1-1 0 0,-1 0 0 0 0,1-1 0 0 0,-1 1 0 0 0,1-1 1 0 0,-1 1-1 0 0,0 0 0 0 0,0 0 0 0 0,1-1 0 0 0,-1 1 1 0 0,0 0-1 0 0,0 0 0 0 0,-2-2 0 0 0,0 1 4 0 0,0-1 0 0 0,1 1-1 0 0,-1 0 1 0 0,0 0 0 0 0,0 0 0 0 0,-7-3-1 0 0,6 4-71 0 0,1 0-1 0 0,-1 0 0 0 0,1 1 0 0 0,-1-1 0 0 0,0 1 0 0 0,1 0 0 0 0,-1-1 0 0 0,0 2 0 0 0,0-1 0 0 0,1 0 0 0 0,-1 1 0 0 0,1 0 0 0 0,-1 0 0 0 0,-4 1 0 0 0,-5 3-18 0 0,1 1 1 0 0,-19 11-1 0 0,9-4-38 0 0,-16 7-16 0 0,2 2-1 0 0,-43 34 0 0 0,63-43 61 0 0,1 0-1 0 0,0 2 1 0 0,1 0-1 0 0,0 0 0 0 0,1 1 1 0 0,-19 31-1 0 0,26-34 51 0 0,-1 0 0 0 0,2 1 0 0 0,-6 18 0 0 0,11-31-24 0 0,0 0-1 0 0,0-1 0 0 0,0 1 1 0 0,0 0-1 0 0,0 0 1 0 0,0 0-1 0 0,0-1 0 0 0,0 1 1 0 0,0 0-1 0 0,0 0 1 0 0,1 0-1 0 0,-1-1 0 0 0,0 1 1 0 0,1 0-1 0 0,-1 0 1 0 0,0-1-1 0 0,1 1 0 0 0,-1 0 1 0 0,1-1-1 0 0,-1 1 1 0 0,1 0-1 0 0,-1-1 0 0 0,1 1 1 0 0,0-1-1 0 0,-1 1 1 0 0,1-1-1 0 0,1 1 0 0 0,0 1 20 0 0,0-1 0 0 0,1 0 0 0 0,-1 0 0 0 0,1 0 0 0 0,-1 0 0 0 0,5 1 0 0 0,0-1 33 0 0,1 0-1 0 0,0-1 1 0 0,-1 0 0 0 0,1 0-1 0 0,0-1 1 0 0,14-2-1 0 0,45-16 121 0 0,-54 15-173 0 0,24-9-233 0 0,0-1 1 0 0,-1-2-1 0 0,-1-1 0 0 0,0-2 1 0 0,36-26-1 0 0,-69 44-86 0 0,-4 3-86 0 0,-24 23 314 0 0,13-12 53 0 0,0-1 1 0 0,-20 15-1 0 0,26-23-18 0 0,1 1 0 0 0,-1 0-1 0 0,2 0 1 0 0,-1 0 0 0 0,0 1-1 0 0,-7 10 1 0 0,13-15-13 0 0,0-1 0 0 0,0 1-1 0 0,-1-1 1 0 0,1 1 0 0 0,0-1-1 0 0,0 1 1 0 0,0 0 0 0 0,0-1-1 0 0,0 1 1 0 0,0-1 0 0 0,0 1-1 0 0,0-1 1 0 0,0 1 0 0 0,0 0-1 0 0,0-1 1 0 0,0 1 0 0 0,0-1-1 0 0,0 1 1 0 0,1-1 0 0 0,-1 1-1 0 0,0-1 1 0 0,0 1 0 0 0,1-1-1 0 0,0 2 1 0 0,8 8-1167 0 0,4-2-121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46 397 2759 0 0,'-2'1'688'0'0,"-5"-1"831"0"0,-13-1 10774 0 0,15 0-11701 0 0,3 0 584 0 0,-2-7 886 0 0,3 7-2009 0 0,0 0 0 0 0,1 1 0 0 0,-1-1 0 0 0,1 0 0 0 0,0 1 1 0 0,-1-1-1 0 0,1 0 0 0 0,-1 0 0 0 0,1 0 0 0 0,0 1 0 0 0,0-1 0 0 0,-1-2 0 0 0,2 1 63 0 0,-1 0 1 0 0,0-1-1 0 0,1 1 0 0 0,0 0 0 0 0,-1-1 1 0 0,1 1-1 0 0,0 0 0 0 0,0 0 1 0 0,0 0-1 0 0,3-4 0 0 0,18-22 581 0 0,-14 19-552 0 0,17-20 8 0 0,1 1-1 0 0,1 0 1 0 0,2 2-1 0 0,1 2 0 0 0,0 0 1 0 0,54-30-1 0 0,96-31-152 0 0,-175 82 0 0 0,0 1 0 0 0,0 1 0 0 0,0-1 0 0 0,0 1 0 0 0,10-1 0 0 0,-14 2-1 0 0,-1 0 1 0 0,1-1-1 0 0,-1 1 0 0 0,1 0 1 0 0,0 0-1 0 0,-1 0 0 0 0,1 0 1 0 0,-1 0-1 0 0,1 1 0 0 0,0-1 0 0 0,-1 0 1 0 0,1 0-1 0 0,-1 0 0 0 0,1 0 1 0 0,0 1-1 0 0,-1-1 0 0 0,1 0 1 0 0,-1 1-1 0 0,1-1 0 0 0,0 1 0 0 0,0 1-3 0 0,0 0 0 0 0,-1 0-1 0 0,1 0 1 0 0,0 1-1 0 0,-1-1 1 0 0,0 0 0 0 0,1 0-1 0 0,-1 0 1 0 0,0 1-1 0 0,0-1 1 0 0,0 0-1 0 0,0 0 1 0 0,-1 0 0 0 0,1 1-1 0 0,-1-1 1 0 0,0 3-1 0 0,-2 5-14 0 0,0-1 0 0 0,-7 15-1 0 0,-12 18 10 0 0,3-5 9 0 0,0 1 1 0 0,-16 54-1 0 0,33-78-12 0 0,2-12 5 0 0,0 1 1 0 0,1 0 0 0 0,0-1-1 0 0,0 1 1 0 0,0-1-1 0 0,0 0 1 0 0,0 1-1 0 0,0-1 1 0 0,0 0 0 0 0,1 0-1 0 0,-1 1 1 0 0,1-1-1 0 0,0 0 1 0 0,-1-1 0 0 0,1 1-1 0 0,0 0 1 0 0,0 0-1 0 0,0-1 1 0 0,1 1-1 0 0,-1-1 1 0 0,0 0 0 0 0,0 0-1 0 0,1 1 1 0 0,-1-2-1 0 0,4 2 1 0 0,3 1-298 0 0,0 0 1 0 0,0-1-1 0 0,1-1 1 0 0,-1 1-1 0 0,18-1 1 0 0,6-3-3564 0 0,-18 0-3167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 6359 0 0,'0'0'578'0'0,"1"-1"-478"0"0,2-5 52 0 0,-2 5-22 0 0,-1 1 0 0 0,0-1 1 0 0,0 1-1 0 0,0-1 0 0 0,1 1 1 0 0,-1-1-1 0 0,0 1 0 0 0,0 0 1 0 0,1-1-1 0 0,-1 1 1 0 0,0-1-1 0 0,1 1 0 0 0,-1 0 1 0 0,1-1-1 0 0,-1 1 0 0 0,0 0 1 0 0,1 0-1 0 0,-1-1 0 0 0,1 1 1 0 0,-1 0-1 0 0,1 0 0 0 0,1 8 4491 0 0,-4 9-938 0 0,0-9-4732 0 0,-5 13 1726 0 0,-2 0 1 0 0,0 0-1 0 0,-21 34 0 0 0,0-1 94 0 0,-1-7-707 0 0,27-38-108 0 0,3-7-185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9671 0 0,'0'0'1560'0'0,"-2"19"-960"0"0,-3-3 8 0 0,3 1-5528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133 239 11951 0 0,'-1'3'547'0'0,"-4"11"-300"0"0,0 1 1 0 0,0-1-1 0 0,-2-1 1 0 0,0 1-1 0 0,0-1 1 0 0,-1 0-1 0 0,-14 16 1 0 0,21-26-118 0 0,-1-1 0 0 0,0 0-1 0 0,1 0 1 0 0,-1 0 0 0 0,0 0 0 0 0,0 0 0 0 0,0-1 0 0 0,0 1 0 0 0,-1-1-1 0 0,1 1 1 0 0,0-1 0 0 0,-1 0 0 0 0,1 0 0 0 0,-1 0 0 0 0,1 0 0 0 0,-1 0-1 0 0,-4 1 1 0 0,6-2-97 0 0,0 0-1 0 0,0 0 0 0 0,0-1 1 0 0,0 1-1 0 0,0 0 0 0 0,0 0 1 0 0,0 0-1 0 0,1-1 1 0 0,-1 1-1 0 0,0 0 0 0 0,0-1 1 0 0,0 1-1 0 0,0-1 0 0 0,0 1 1 0 0,1-1-1 0 0,-1 0 0 0 0,0 1 1 0 0,1-1-1 0 0,-1 0 1 0 0,0 1-1 0 0,1-1 0 0 0,-1 0 1 0 0,1 0-1 0 0,-1 0 0 0 0,1 1 1 0 0,-1-1-1 0 0,1 0 0 0 0,0 0 1 0 0,-1 0-1 0 0,1 0 1 0 0,0 0-1 0 0,0 0 0 0 0,-1 0 1 0 0,1 0-1 0 0,0 0 0 0 0,0 0 1 0 0,0 0-1 0 0,0 0 1 0 0,1-1-1 0 0,0-2 5 0 0,0-1 0 0 0,0 1 0 0 0,1 0 0 0 0,-1 0-1 0 0,1 0 1 0 0,0 1 0 0 0,0-1 0 0 0,0 0 0 0 0,5-5 0 0 0,28-30 255 0 0,-27 31-224 0 0,29-28 285 0 0,52-37 0 0 0,-11 10-117 0 0,-52 42-110 0 0,1 1 0 0 0,45-25 0 0 0,-66 42-52 0 0,0 1-1 0 0,0-1 1 0 0,-1 1 0 0 0,1 0-1 0 0,1 0 1 0 0,-1 1-1 0 0,0 0 1 0 0,0 0 0 0 0,10 0-1 0 0,-14 1 183 0 0,0 0-245 0 0,-1 1-1 0 0,0 0 1 0 0,0 0 0 0 0,0-1-1 0 0,0 1 1 0 0,0 0 0 0 0,0 0-1 0 0,0 0 1 0 0,0 0-1 0 0,0 0 1 0 0,0 0 0 0 0,-1 1-1 0 0,1-1 1 0 0,0 0 0 0 0,-1 0-1 0 0,1 1 1 0 0,0 1-1 0 0,0 0 22 0 0,-1 0 0 0 0,1 0 0 0 0,-1 0 0 0 0,0 0 0 0 0,0 0 0 0 0,0 0 0 0 0,-1 5 0 0 0,-1 3 48 0 0,-1 0 0 0 0,0 1 1 0 0,-5 10-1 0 0,8-21-80 0 0,-7 15 16 0 0,-1 0-1 0 0,-1 0 1 0 0,-16 21-1 0 0,16-23 2 0 0,-1 0-1 0 0,2 1 1 0 0,-14 30-1 0 0,19-39-16 0 0,-5 19 0 0 0,7-11 0 0 0,1-3-32 0 0,1-9-138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55 302 4607 0 0,'-2'2'208'0'0,"-5"2"-179"0"0,1 1 0 0 0,1 0-1 0 0,-1 0 1 0 0,0 1 0 0 0,-5 7-1 0 0,0 10 9979 0 0,12-22-9973 0 0,0-1 1 0 0,0 1-1 0 0,0-1 0 0 0,0 1 0 0 0,0-1 1 0 0,0 0-1 0 0,0 0 0 0 0,0 1 1 0 0,1-1-1 0 0,-1 0 0 0 0,0 0 0 0 0,0 0 1 0 0,0 0-1 0 0,0 0 0 0 0,0 0 1 0 0,0 0-1 0 0,1 0 0 0 0,0-1 1 0 0,21-7 689 0 0,-8 1-319 0 0,-1-1-1 0 0,0-1 1 0 0,-1 0 0 0 0,22-20 0 0 0,43-51 146 0 0,-51 50-436 0 0,45-39-1 0 0,-54 55-39 0 0,1 0-1 0 0,1 1 1 0 0,0 1 0 0 0,0 1 0 0 0,1 1 0 0 0,0 1-1 0 0,1 1 1 0 0,0 0 0 0 0,0 2 0 0 0,33-5 0 0 0,-39 9-77 0 0,-15 2 1 0 0,-1 0 0 0 0,0 0 1 0 0,0 0-1 0 0,0 0 0 0 0,0 0 0 0 0,0 0 0 0 0,0 0 0 0 0,0-1 0 0 0,0 1 0 0 0,1 0 0 0 0,-1 0 1 0 0,0 0-1 0 0,0 0 0 0 0,0 1 0 0 0,0-1 0 0 0,0 0 0 0 0,0 0 0 0 0,0 0 0 0 0,1 0 0 0 0,-1 0 1 0 0,0 0-1 0 0,0 0 0 0 0,0 0 0 0 0,0 0 0 0 0,0 0 0 0 0,0 0 0 0 0,0 0 0 0 0,0 0 0 0 0,0 0 1 0 0,1 0-1 0 0,-1 0 0 0 0,0 0 0 0 0,0 1 0 0 0,0-1 0 0 0,0 0 0 0 0,0 0 0 0 0,0 0 0 0 0,0 0 1 0 0,0 0-1 0 0,0 0 0 0 0,0 0 0 0 0,0 0 0 0 0,0 1 0 0 0,0-1 0 0 0,0 0 0 0 0,0 0 0 0 0,0 0 1 0 0,0 0-1 0 0,0 0 0 0 0,0 0 0 0 0,0 0 0 0 0,0 1 0 0 0,0-1 0 0 0,1 6-4 0 0,-1 0 0 0 0,0 0 0 0 0,0 1 0 0 0,0-1 0 0 0,-1 0 0 0 0,0 0 0 0 0,0 0 0 0 0,-1 1 1 0 0,0-1-1 0 0,0-1 0 0 0,-4 11 0 0 0,-6 7 18 0 0,-22 33 1 0 0,18-31 94 0 0,-71 99 1260 0 0,83-118-1394 0 0,1 1-1 0 0,0 0 0 0 0,1 0 0 0 0,0 0 1 0 0,0 0-1 0 0,0 1 0 0 0,0 10 1 0 0,0-6-1087 0 0,2-11 191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4607 0 0,'1'3'7028'0'0,"0"1"-6067"0"0,0 0 0 0 0,-1-1 0 0 0,1 1 0 0 0,-1 0 0 0 0,0 4-1 0 0,-3 22 1358 0 0,-14 29-1976 0 0,13-47-95 0 0,-24 65 48 0 0,-49 98 0 0 0,-55 62-33 0 0,9-54-488 0 0,106-164 123 0 0,3-3-969 0 0,7-5-4324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6911 0 0,'0'-9'308'0'0,"0"1"0"0"0,0-1 0 0 0,0 1 0 0 0,1-1 0 0 0,0 1 0 0 0,1 0-1 0 0,0-1 1 0 0,0 1 0 0 0,1 0 0 0 0,5-12 0 0 0,-2 9 311 0 0,0 1-1 0 0,1 0 1 0 0,-1 0 0 0 0,2 1-1 0 0,-1 0 1 0 0,19-16-1 0 0,-11 13 50 0 0,1 0-1 0 0,0 0 0 0 0,1 2 1 0 0,30-15-1 0 0,-25 15-1001 0 0,35-10 0 0 0,-39 16 529 0 0,0 1 0 0 0,1 1 1 0 0,-1 0-1 0 0,1 1 0 0 0,-1 1 1 0 0,1 1-1 0 0,-1 0 1 0 0,0 2-1 0 0,1 0 0 0 0,-1 1 1 0 0,0 1-1 0 0,-1 0 0 0 0,1 1 1 0 0,22 13-1 0 0,-34-16-123 0 0,1 0-1 0 0,-1 1 0 0 0,0 0 1 0 0,-1 0-1 0 0,1 1 1 0 0,-1 0-1 0 0,0 0 1 0 0,0 0-1 0 0,0 0 0 0 0,-1 1 1 0 0,0 0-1 0 0,5 7 1 0 0,-7-7-37 0 0,1-1 1 0 0,-1 1 0 0 0,-1 0-1 0 0,1 0 1 0 0,-1 1 0 0 0,0-1-1 0 0,0 0 1 0 0,0 0 0 0 0,-1 1-1 0 0,0-1 1 0 0,0 0 0 0 0,-1 1-1 0 0,-2 11 1 0 0,-1-6 19 0 0,1 0-1 0 0,-2 0 1 0 0,1-1-1 0 0,-2 1 1 0 0,1-1-1 0 0,-2 0 1 0 0,1-1-1 0 0,-2 1 1 0 0,1-1-1 0 0,-1-1 0 0 0,-13 12 1 0 0,8-8 90 0 0,-2-1 1 0 0,1 0-1 0 0,-1-2 0 0 0,-1 1 0 0 0,0-2 1 0 0,0 0-1 0 0,-18 6 0 0 0,-10 2 234 0 0,-4 4-386 0 0,-1-4 0 0 0,-73 18 1 0 0,111-33-830 0 0,-1-1 0 0 0,1 0 0 0 0,0-1 0 0 0,-20-2 0 0 0,18-5-10503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3 531 919 0 0,'0'0'20830'0'0,"0"-2"-20444"0"0,-1-6-171 0 0,0 0 0 0 0,1 0-1 0 0,0 0 1 0 0,0 0 0 0 0,0 0-1 0 0,1 0 1 0 0,1 0 0 0 0,-1 0-1 0 0,1 0 1 0 0,3-8 0 0 0,1 4-74 0 0,-1 0 0 0 0,2 0 0 0 0,-1 0 0 0 0,2 1 0 0 0,11-15 0 0 0,26-27 2 0 0,2 2 1 0 0,3 2-1 0 0,75-57 0 0 0,-105 93-177 0 0,-1 0-1 0 0,2 2 0 0 0,0 1 0 0 0,0 0 0 0 0,34-9 0 0 0,-40 14-46 0 0,-10 3-34 0 0,-1 0 0 0 0,1 1 0 0 0,0 0 0 0 0,0 0 0 0 0,8 0 0 0 0,-10 1-995 0 0,0 0 0 0 0,0 1 0 0 0,1-1 0 0 0,-1 1-1 0 0,5 1 1 0 0,7 5-6742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20 487 8751 0 0,'0'0'674'0'0,"-1"3"-249"0"0,-14 24 1891 0 0,14-25-947 0 0,0 1-171 0 0,1-2-1168 0 0,0 0 1 0 0,-1 0-1 0 0,1 0 0 0 0,0 0 1 0 0,0 0-1 0 0,0 0 1 0 0,0 0-1 0 0,0 0 1 0 0,0 0-1 0 0,0 0 1 0 0,1 0-1 0 0,-1 0 1 0 0,0 0-1 0 0,0 0 1 0 0,1 0-1 0 0,-1 0 0 0 0,1 0 1 0 0,-1 0-1 0 0,1-1 1 0 0,-1 1-1 0 0,1 0 1 0 0,0 0-1 0 0,-1 0 1 0 0,1-1-1 0 0,0 1 1 0 0,-1 0-1 0 0,1 0 1 0 0,0-1-1 0 0,0 1 0 0 0,0-1 1 0 0,0 1-1 0 0,0-1 1 0 0,0 1-1 0 0,0-1 1 0 0,0 0-1 0 0,0 1 1 0 0,0-1-1 0 0,0 0 1 0 0,0 0-31 0 0,44 6 1017 0 0,-42-6-594 0 0,-1-1 7 0 0,-1 0-412 0 0,7-4 204 0 0,1 0 0 0 0,-1 0 1 0 0,-1-1-1 0 0,1 0 0 0 0,-1-1 1 0 0,0 0-1 0 0,0 0 0 0 0,3-6-222 0 0,4-7 288 0 0,-2-1-1 0 0,-1 0 0 0 0,-1-1 1 0 0,0 0-1 0 0,-2-1 0 0 0,4-14-287 0 0,2-13 985 0 0,22-46-985 0 0,-29 79 105 0 0,1 1 0 0 0,1 0 0 0 0,0 1 0 0 0,1 0 0 0 0,1 0 0 0 0,0 1 0 0 0,8-7-105 0 0,-12 15-64 0 0,-1 1-1 0 0,1 0 1 0 0,0 0-1 0 0,1 0 1 0 0,-1 1-1 0 0,1 0 1 0 0,-1 1-1 0 0,1 0 1 0 0,0 0-1 0 0,1 0 1 0 0,-1 1-1 0 0,0 0 1 0 0,1 1-1 0 0,-1 0 1 0 0,4 0 64 0 0,19 0-634 0 0,0 2 1 0 0,0 1-1 0 0,18 3 634 0 0,-24-2-488 0 0,-9-1-1242 0 0,-1 1 0 0 0,14 4 1730 0 0,-2 2-6048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68 5063 0 0,'0'0'390'0'0,"0"-2"-252"0"0,-2-35 10992 0 0,4 11-5443 0 0,-4 28-5483 0 0,-19 13-183 0 0,2 1-1 0 0,0 0 1 0 0,1 1-1 0 0,1 2 0 0 0,1-1 1 0 0,0 2-1 0 0,1 0 1 0 0,1 1-1 0 0,2 1 0 0 0,0 0 1 0 0,1 0-1 0 0,1 1 0 0 0,-11 37 1 0 0,19-52-10 0 0,0 0-1 0 0,1-1 1 0 0,0 1 0 0 0,0 0 0 0 0,1 13-1 0 0,0-19-15 0 0,0-1-1 0 0,0 1 1 0 0,1 0 0 0 0,-1-1-1 0 0,0 1 1 0 0,1 0-1 0 0,-1-1 1 0 0,1 1-1 0 0,-1-1 1 0 0,1 1 0 0 0,0-1-1 0 0,0 1 1 0 0,0-1-1 0 0,0 1 1 0 0,0-1-1 0 0,0 0 1 0 0,0 1 0 0 0,0-1-1 0 0,0 0 1 0 0,1 0-1 0 0,-1 0 1 0 0,0 0-1 0 0,1 0 1 0 0,-1 0 0 0 0,1 0-1 0 0,-1-1 1 0 0,1 1-1 0 0,-1 0 1 0 0,1-1-1 0 0,0 0 1 0 0,-1 1 0 0 0,3-1-1 0 0,4 1 1 0 0,0-2-1 0 0,0 1 1 0 0,-1-1 0 0 0,1 0-1 0 0,0-1 1 0 0,-1 0 0 0 0,1 0-1 0 0,-1 0 1 0 0,0-1-1 0 0,0-1 1 0 0,0 1 0 0 0,8-5-1 0 0,4-4 75 0 0,-1-1 0 0 0,33-30-1 0 0,-31 25 20 0 0,0-2 1 0 0,-2 0-1 0 0,0 0 0 0 0,20-35 0 0 0,-34 49-43 0 0,-2 0 0 0 0,1 0 0 0 0,-1 0-1 0 0,0-1 1 0 0,0 1 0 0 0,-1-1 0 0 0,1 1-1 0 0,-2-1 1 0 0,1 1 0 0 0,-1-1 0 0 0,0-10-1 0 0,-1 8 36 0 0,0-1 0 0 0,-1 1 0 0 0,0-1-1 0 0,0 1 1 0 0,-1 0 0 0 0,0 0-1 0 0,-5-9 1 0 0,7 16-5 0 0,-10-8-523 0 0,11 9-65 0 0,-4-1 1009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70 170 10135 0 0,'0'0'778'0'0,"-2"2"-294"0"0,-9 20 2331 0 0,-14 36 0 0 0,17-35-2106 0 0,1 0 0 0 0,1 0 0 0 0,-4 41 0 0 0,9-53-464 0 0,1 0-1 0 0,1 0 1 0 0,0 0-1 0 0,1 0 0 0 0,0 0 1 0 0,0 0-1 0 0,1-1 1 0 0,5 12-1 0 0,-8-21-173 0 0,1 1 0 0 0,0-1 0 0 0,0 1 0 0 0,0-1 0 0 0,0 1 0 0 0,0-1 0 0 0,0 0-1 0 0,0 0 1 0 0,0 1 0 0 0,1-1 0 0 0,-1 0 0 0 0,0 0 0 0 0,1 0 0 0 0,-1 0 0 0 0,1-1 0 0 0,-1 1 0 0 0,1 0 0 0 0,-1-1-1 0 0,1 1 1 0 0,-1-1 0 0 0,3 1 0 0 0,-2 0 202 0 0,1-2 14 0 0,1-1-168 0 0,0 0 0 0 0,0-1 0 0 0,0 1 1 0 0,0-1-1 0 0,0 0 0 0 0,0 0 0 0 0,-1 0 0 0 0,0-1 0 0 0,1 1 0 0 0,-1-1 0 0 0,-1 0 0 0 0,1 0 1 0 0,0 0-1 0 0,-1 0 0 0 0,0 0 0 0 0,0-1 0 0 0,3-7 0 0 0,11-42 640 0 0,-13 40-623 0 0,1 1-1 0 0,1-1 1 0 0,0 1 0 0 0,8-14-1 0 0,-3 11-89 0 0,1-1 0 0 0,2 2-1 0 0,-1 0 1 0 0,2 0 0 0 0,0 1-1 0 0,17-13 1 0 0,100-67-940 0 0,-128 92 839 0 0,3-2 53 0 0,16-12-1317 0 0,0 2 0 0 0,1 0 0 0 0,0 2 0 0 0,43-16 0 0 0,-27 20-922 0 0,-37 7 1511 0 0,1 2 2 0 0,1-1 491 0 0,0 0 33 0 0,16 10-183 0 0,-17-8 472 0 0,0 1 0 0 0,1-1 0 0 0,-1 1 0 0 0,0-1 0 0 0,0 1 0 0 0,-1 0 0 0 0,1 0 0 0 0,-1 0 0 0 0,1 1 0 0 0,1 3 0 0 0,19 40 1381 0 0,-9-18-269 0 0,-13-26-1060 0 0,1-1 1 0 0,0 1 0 0 0,-1 0 0 0 0,1 0-1 0 0,0-1 1 0 0,1 1 0 0 0,-1-1 0 0 0,0 0 0 0 0,1 0-1 0 0,0 1 1 0 0,-1-2 0 0 0,1 1 0 0 0,0 0-1 0 0,0 0 1 0 0,0-1 0 0 0,0 0 0 0 0,0 0 0 0 0,6 2-1 0 0,-3-2 13 0 0,-1-1 0 0 0,1 1 0 0 0,0-1 0 0 0,-1 0 0 0 0,1-1 0 0 0,-1 1 0 0 0,1-1 0 0 0,-1 0 0 0 0,1-1 0 0 0,7-2 0 0 0,12-4 334 0 0,-9 3-37 0 0,27-12 1 0 0,12-7-69 0 0,-41 16-358 0 0,-5-2-21 0 0,-9 10-1 0 0,0-1 0 0 0,0 1 0 0 0,0 0 0 0 0,0-1 1 0 0,0 1-1 0 0,0 0 0 0 0,0-1 0 0 0,0 1 0 0 0,0-1 0 0 0,0 1 0 0 0,0 0 0 0 0,0-1 0 0 0,0 1 0 0 0,0 0 0 0 0,0-1 0 0 0,0 1 0 0 0,-1 0 1 0 0,1-1-1 0 0,0 1 0 0 0,0 0 0 0 0,0-1 0 0 0,-1 1 0 0 0,1 0 0 0 0,0 0 0 0 0,0-1 0 0 0,-1 1 0 0 0,1 0 0 0 0,-1-1 0 0 0,-1 0-15 0 0,0 0-1 0 0,0 0 0 0 0,0 0 0 0 0,0 1 0 0 0,0-1 0 0 0,0 0 0 0 0,0 1 1 0 0,-1-1-1 0 0,1 1 0 0 0,0 0 0 0 0,0 0 0 0 0,0 0 0 0 0,-1 0 0 0 0,1 0 1 0 0,-3 1-1 0 0,-37 9-200 0 0,31-7 162 0 0,-10 4 13 0 0,-1 1 0 0 0,1 0-1 0 0,1 2 1 0 0,-1 1 0 0 0,2 0 0 0 0,-1 2-1 0 0,-16 14 1 0 0,-6 8-93 0 0,-66 72 0 0 0,62-54 135 0 0,40-45 0 0 0,0 0 0 0 0,1 1 0 0 0,0-1 0 0 0,1 1 0 0 0,-5 10 0 0 0,9-17-4 0 0,-1 1 0 0 0,0-1 1 0 0,0 1-1 0 0,1-1 0 0 0,-1 0 0 0 0,1 1 0 0 0,0-1 1 0 0,0 1-1 0 0,0-1 0 0 0,0 1 0 0 0,0-1 0 0 0,0 1 0 0 0,1-1 1 0 0,-1 1-1 0 0,1-1 0 0 0,0 1 0 0 0,0-1 0 0 0,0 0 0 0 0,0 0 1 0 0,0 1-1 0 0,0-1 0 0 0,1 0 0 0 0,-1 0 0 0 0,1 0 0 0 0,-1 0 1 0 0,1 0-1 0 0,0-1 0 0 0,-1 1 0 0 0,1 0 0 0 0,0-1 0 0 0,0 1 1 0 0,0-1-1 0 0,1 0 0 0 0,-1 0 0 0 0,0 0 0 0 0,0 0 0 0 0,1 0 1 0 0,2 1-1 0 0,19 0-972 0 0,0-1 1 0 0,0 0-1 0 0,0-2 1 0 0,43-6 0 0 0,-28 2-743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19 273 14279 0 0,'0'0'1103'0'0,"0"-1"-720"0"0,-3-5-115 0 0,3 4 896 0 0,0 2-946 0 0,-1-1 0 0 0,1 1 0 0 0,0-1 0 0 0,0 1 0 0 0,0 0 0 0 0,0-1 1 0 0,-1 1-1 0 0,1-1 0 0 0,0 1 0 0 0,-1-1 0 0 0,1 1 0 0 0,0 0 0 0 0,0-1 1 0 0,-1 1-1 0 0,1 0 0 0 0,-1-1 0 0 0,1 1 0 0 0,0 0 0 0 0,-1-1 0 0 0,-6-7 1910 0 0,6 5-2045 0 0,0 0 0 0 0,1 0 0 0 0,0 0 0 0 0,0 0-1 0 0,0 0 1 0 0,0 0 0 0 0,0 0 0 0 0,1 0 0 0 0,-1 0 0 0 0,1 0 0 0 0,0 0 0 0 0,0 0-1 0 0,0 0 1 0 0,0 0 0 0 0,0 1 0 0 0,1-1 0 0 0,-1 0 0 0 0,1 1 0 0 0,-1-1-1 0 0,5-3 1 0 0,4-5 12 0 0,0 0-1 0 0,2 1 0 0 0,12-10 1 0 0,2-1-24 0 0,1-4-61 0 0,-17 15-13 0 0,0 0 1 0 0,0 1-1 0 0,1 0 1 0 0,1 1 0 0 0,22-13-1 0 0,-24 17-74 0 0,-8 4-3 0 0,-1 2 24 0 0,1 2 53 0 0,0 0 1 0 0,-1-1 0 0 0,0 1-1 0 0,1 0 1 0 0,-1 0-1 0 0,-1 0 1 0 0,1 0 0 0 0,-1 0-1 0 0,1 0 1 0 0,-1 1-1 0 0,0-1 1 0 0,0 0 0 0 0,-1 0-1 0 0,-1 6 1 0 0,-2 10-15 0 0,-13 33 0 0 0,7-22 12 0 0,7-17 5 0 0,3-13 0 0 0,0 0 0 0 0,0-1 0 0 0,0 1 0 0 0,0-1 0 0 0,-1 1 0 0 0,1-1 0 0 0,0 1 0 0 0,1 0 0 0 0,-1-1 0 0 0,0 1 0 0 0,0-1 0 0 0,0 1 0 0 0,0-1 0 0 0,0 1 0 0 0,1-1 0 0 0,-1 1 0 0 0,0-1 0 0 0,0 1 0 0 0,1-1 0 0 0,-1 1 0 0 0,2 0 1 0 0,-1 0 1 0 0,1-1-1 0 0,-1 0 0 0 0,1 1 0 0 0,-1-1 1 0 0,1 0-1 0 0,0 0 0 0 0,-1 0 0 0 0,1 0 1 0 0,-1 0-1 0 0,1 0 0 0 0,-1 0 0 0 0,1 0 1 0 0,2-2-1 0 0,25-6 33 0 0,-13 1-17 0 0,0 0-1 0 0,0-1 0 0 0,-1 0 0 0 0,0-1 0 0 0,17-15 0 0 0,62-60 101 0 0,-61 53-104 0 0,-8 11-13 0 0,-14 15 0 0 0,3 3 0 0 0,-12 2-5 0 0,-1 0 0 0 0,1 0-1 0 0,-1 0 1 0 0,1 0 0 0 0,-1 1 0 0 0,1-1-1 0 0,-1 0 1 0 0,1 1 0 0 0,-1-1 0 0 0,1 1 0 0 0,-1 0-1 0 0,2 1 1 0 0,-1-1 1 0 0,0 1 0 0 0,0 0-1 0 0,-1-1 1 0 0,1 1 0 0 0,-1 0 0 0 0,1 0-1 0 0,-1 0 1 0 0,0 0 0 0 0,0 1 0 0 0,0-1-1 0 0,0 0 1 0 0,0 0 0 0 0,-1 1 0 0 0,1-1-1 0 0,0 3 1 0 0,0 2 4 0 0,0-3 0 0 0,0 0 0 0 0,-1-1 0 0 0,0 1 0 0 0,0 0 0 0 0,0 0 0 0 0,0 0 0 0 0,0 0 0 0 0,-3 6 0 0 0,-12 76 488 0 0,14-84-408 0 0,-2 7 84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4143 0 0,'28'-16'-746'0'0,"-21"13"2147"0"0,0 1-1 0 0,0 0 1 0 0,0 0-1 0 0,0 0 1 0 0,0 1-1 0 0,0 0 1 0 0,0 0-1 0 0,1 1 1 0 0,11 0-1 0 0,19 8 456 0 0,-23-5-1400 0 0,-1 0 1 0 0,1 0-1 0 0,0-1 0 0 0,0-1 1 0 0,0-1-1 0 0,0 0 0 0 0,0-1 1 0 0,-1 0-1 0 0,1-1 0 0 0,29-8 1 0 0,-41 9-431 0 0,0 0 0 0 0,0 0 0 0 0,0 0 1 0 0,0-1-1 0 0,0 1 0 0 0,0-1 0 0 0,0 0 0 0 0,-1 1 1 0 0,1-1-1 0 0,-1-1 0 0 0,1 1 0 0 0,-1 0 0 0 0,0-1 0 0 0,1 1 1 0 0,-1-1-1 0 0,-1 1 0 0 0,1-1 0 0 0,0 0 0 0 0,-1 0 1 0 0,1 0-1 0 0,-1 0 0 0 0,0 0 0 0 0,0 0 0 0 0,0 0 1 0 0,0-1-1 0 0,-1 1 0 0 0,1-3 0 0 0,-1-7 22 0 0,-5 2-36 0 0,4 10-13 0 0,0 0 0 0 0,0 0-1 0 0,-1 0 1 0 0,1 1 0 0 0,-1-1-1 0 0,1 0 1 0 0,0 1 0 0 0,-1-1-1 0 0,1 1 1 0 0,-1 0 0 0 0,1-1-1 0 0,-1 1 1 0 0,1 0 0 0 0,-1 0 0 0 0,0 0-1 0 0,1 0 1 0 0,-1 0 0 0 0,1 0-1 0 0,-1 0 1 0 0,1 1 0 0 0,-1-1-1 0 0,1 0 1 0 0,-1 1 0 0 0,1-1 0 0 0,-2 2-1 0 0,-6 1-18 0 0,1 1 0 0 0,-15 9 0 0 0,21-12 17 0 0,-22 15-54 0 0,0 0 1 0 0,-34 32-1 0 0,49-40 3 0 0,1 0 0 0 0,0 0-1 0 0,1 1 1 0 0,0 1-1 0 0,0-1 1 0 0,1 1 0 0 0,0 0-1 0 0,1 0 1 0 0,-6 16-1 0 0,10-22-374 0 0,0 1 0 0 0,0-1-1 0 0,0 0 1 0 0,1 0 0 0 0,-1 1 0 0 0,2 5-1 0 0,0 6-1370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47 676 11519 0 0,'0'0'1040'0'0,"-2"2"-853"0"0,-43 39 9391 0 0,49-42-8935 0 0,57-25 837 0 0,82-47-1 0 0,-62 29-1118 0 0,-51 27-244 0 0,-23 12-82 0 0,1 0 0 0 0,0 1 0 0 0,0 0 0 0 0,0 0 0 0 0,1 1-1 0 0,0 0 1 0 0,15-3 0 0 0,-10 7-23 0 0,-13-1-12 0 0,0 1 0 0 0,0-1 0 0 0,0 1 0 0 0,-1 0 0 0 0,1-1 0 0 0,0 1 0 0 0,0-1 0 0 0,-1 1 0 0 0,1 0 0 0 0,-1 0 0 0 0,1-1 0 0 0,0 1 0 0 0,0 1 0 0 0,0 1-5 0 0,0 0 1 0 0,0 1-1 0 0,0-1 1 0 0,-1 0-1 0 0,1 0 0 0 0,-1 1 1 0 0,1-1-1 0 0,-1 1 1 0 0,0-1-1 0 0,0 0 0 0 0,-1 1 1 0 0,1-1-1 0 0,-2 6 1 0 0,-3 6-4 0 0,-9 24 0 0 0,11-31 5 0 0,-3 7-23 0 0,1-2-14 0 0,0-1-1 0 0,0 1 1 0 0,1 0-1 0 0,1 0 1 0 0,0 0 0 0 0,-1 20-1 0 0,4-32 15 0 0,0 1-1 0 0,0-1 1 0 0,0 0-1 0 0,0 0 1 0 0,0 0-1 0 0,0 1 0 0 0,0-1 1 0 0,1 0-1 0 0,-1 0 1 0 0,0 0-1 0 0,1 0 1 0 0,-1 0-1 0 0,1 0 1 0 0,-1 0-1 0 0,1 0 1 0 0,0 0-1 0 0,-1 0 1 0 0,1 0-1 0 0,0 0 1 0 0,0 0-1 0 0,-1 0 1 0 0,1-1-1 0 0,0 1 1 0 0,0 0-1 0 0,0-1 1 0 0,0 1-1 0 0,0 0 1 0 0,0-1-1 0 0,0 1 1 0 0,0-1-1 0 0,1 0 1 0 0,-1 1-1 0 0,0-1 1 0 0,0 0-1 0 0,0 0 0 0 0,0 0 1 0 0,1 1-1 0 0,-1-1 1 0 0,0 0-1 0 0,0-1 1 0 0,0 1-1 0 0,3 0 1 0 0,4-2-146 0 0,0 1 0 0 0,-1-1 0 0 0,1-1 0 0 0,13-5 0 0 0,10-6-871 0 0,-1-1 0 0 0,0-2 1 0 0,-1-1-1 0 0,-1-2 0 0 0,0 0 0 0 0,42-42 0 0 0,134-118-3734 0 0,-146 132 4607 0 0,86-93 0 0 0,34-71 3259 0 0,-162 188-2012 0 0,-12 8 3998 0 0,-16 24-4076 0 0,3-2-797 0 0,1 1 0 0 0,0 1 1 0 0,1-1-1 0 0,-13 18 0 0 0,-23 40 375 0 0,30-44-369 0 0,-12 21 424 0 0,2 2 0 0 0,-21 54 0 0 0,-24 97 412 0 0,56-150-910 0 0,-7 60 1 0 0,11-57-90 0 0,-14 48-1 0 0,20-88-29 0 0,-1 0-1 0 0,0-1 0 0 0,-1 1 0 0 0,1-1 0 0 0,-1 0 0 0 0,-8 11 0 0 0,10-15-96 0 0,-1 0-1 0 0,1 0 1 0 0,-1-1-1 0 0,0 1 1 0 0,0-1-1 0 0,0 1 1 0 0,0-1-1 0 0,0 0 1 0 0,-1 0-1 0 0,1 0 1 0 0,-1-1-1 0 0,0 1 1 0 0,1-1-1 0 0,-1 0 1 0 0,0 0-1 0 0,-4 1 0 0 0,3-2-401 0 0,-1 0 0 0 0,1 0-1 0 0,-11-3 1 0 0,8 2-881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7:5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22 239 7831 0 0,'-3'-10'466'0'0,"-1"-2"-103"0"0,-6-9 2646 0 0,9 20-2491 0 0,1-1 1 0 0,-1 1 0 0 0,1 0-1 0 0,-1 0 1 0 0,1 0 0 0 0,0-1 0 0 0,-1 1-1 0 0,1 0 1 0 0,0 0 0 0 0,0-1-1 0 0,0 1 1 0 0,0 0 0 0 0,0-1-1 0 0,0 1 1 0 0,1 0 0 0 0,-1 0 0 0 0,0-1-1 0 0,0 1 1 0 0,2-2 0 0 0,-1 1-241 0 0,0 0 1 0 0,0 0 0 0 0,1 0 0 0 0,-1 0-1 0 0,1 1 1 0 0,-1-1 0 0 0,1 0 0 0 0,0 1-1 0 0,0-1 1 0 0,2-1 0 0 0,4-1-104 0 0,0 0 1 0 0,0 0-1 0 0,0 0 0 0 0,17-4 1 0 0,51-10 470 0 0,147-14 0 0 0,-96 17-485 0 0,-85 10-639 0 0,91-16 721 0 0,-105 14-4699 0 0,30-10-1 0 0,-33 8-3427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1375 0 0,'0'0'19455'0'0,"0"3"-18911"0"0,0 7-348 0 0,-1 0 0 0 0,-1-1 0 0 0,1 1 0 0 0,-2 0 0 0 0,-3 12 0 0 0,-23 49 150 0 0,5-12-206 0 0,-13 31-1453 0 0,36-88 564 0 0,17-22-5770 0 0,-2 0 4503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0,'0'0'200'0'0,"7"20"-200"0"0,-2 3 0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75 474 2303 0 0,'-2'1'167'0'0,"-18"1"-1528"0"0,17-2 2051 0 0,0 0 1 0 0,0 0 0 0 0,0 0-1 0 0,1-1 1 0 0,-1 0 0 0 0,0 0-1 0 0,0 1 1 0 0,-4-4 0 0 0,5 3-158 0 0,1 0 1 0 0,-1 0 0 0 0,1 0-1 0 0,-1 0 1 0 0,1 0-1 0 0,0 0 1 0 0,-1 0 0 0 0,1-1-1 0 0,0 1 1 0 0,0-1 0 0 0,0 1-1 0 0,0-1 1 0 0,0 1-1 0 0,-1-4 1 0 0,1 3-352 0 0,1 0-1 0 0,-1 0 1 0 0,1 0 0 0 0,0 0-1 0 0,-1 0 1 0 0,1-1 0 0 0,0 1 0 0 0,0 0-1 0 0,1-2 1 0 0,1-7 168 0 0,0 0 1 0 0,1 1-1 0 0,0-1 1 0 0,1 1-1 0 0,0 0 1 0 0,8-14-1 0 0,2 2 361 0 0,25-33 1 0 0,-22 34-344 0 0,2 1 0 0 0,0 0 0 0 0,2 2 1 0 0,30-23-1 0 0,-11 14 35 0 0,71-36 1 0 0,-95 55-374 0 0,1 0 0 0 0,-1 1 0 0 0,1 1 0 0 0,1 0 1 0 0,-1 1-1 0 0,1 1 0 0 0,23-2 0 0 0,-39 6-16 0 0,1 0-1 0 0,-1 0 0 0 0,1 0 1 0 0,-1 0-1 0 0,1 0 0 0 0,-1 1 1 0 0,0-1-1 0 0,1 1 1 0 0,-1 0-1 0 0,1 0 0 0 0,-1 0 1 0 0,0 0-1 0 0,0 0 0 0 0,1 0 1 0 0,-1 0-1 0 0,0 1 1 0 0,0-1-1 0 0,0 1 0 0 0,2 2 1 0 0,-2-1-4 0 0,0 1 0 0 0,0-1 0 0 0,0 0 0 0 0,0 1 0 0 0,0-1 1 0 0,-1 1-1 0 0,0-1 0 0 0,0 1 0 0 0,0 0 0 0 0,0 0 0 0 0,0 5 0 0 0,0 5 2 0 0,-1-1-1 0 0,-1 0 1 0 0,0 1-1 0 0,-1-1 1 0 0,0 0-1 0 0,-5 16 0 0 0,-6 11 13 0 0,7-23 0 0 0,1 0 1 0 0,-6 29-1 0 0,10-40-21 0 0,1-1 0 0 0,0 0 0 0 0,0 1 0 0 0,0-1 0 0 0,0 1 0 0 0,1-1 0 0 0,0 0 0 0 0,0 1 0 0 0,0-1 0 0 0,1 0 0 0 0,0 0 0 0 0,0 0 0 0 0,3 5 0 0 0,0-1-122 0 0,0-1-1 0 0,1-1 1 0 0,0 1 0 0 0,0-1-1 0 0,1 0 1 0 0,-1 0-1 0 0,2-1 1 0 0,11 9-1 0 0,-6-7-250 0 0,0-1 0 0 0,1 0 0 0 0,0 0 0 0 0,23 7 0 0 0,-11-7-1257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12871 0 0,'0'0'1439'0'0,"1"2"-1062"0"0,0 6 114 0 0,-1-1 1 0 0,1 1-1 0 0,-1 0 0 0 0,-1 7 0 0 0,-2-3-213 0 0,-1 0-1 0 0,0 0 0 0 0,0-1 0 0 0,-1 1 1 0 0,-9 15-1 0 0,-3 5-5 0 0,-3 12-12 0 0,-123 237 862 0 0,93-196-906 0 0,-105 159 50 0 0,41-76-503 0 0,81-119-90 0 0,-51 71-1053 0 0,46-73-4689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386 102 3223 0 0,'3'0'240'0'0,"1"-1"235"0"0,0 0 0 0 0,0 0 0 0 0,-1 0-1 0 0,1-1 1 0 0,0 0 0 0 0,-1 0-1 0 0,1 1 1 0 0,-1-2 0 0 0,1 1-1 0 0,-1 0 1 0 0,0-1 0 0 0,2-2-475 0 0,1 0 344 0 0,-1-1 0 0 0,1 0 0 0 0,-1 0 0 0 0,-1-1 1 0 0,5-6-345 0 0,-8 11 413 0 0,-1 2-394 0 0,0 0-1 0 0,0 0 1 0 0,0 0-1 0 0,0 0 1 0 0,0-1 0 0 0,0 1-1 0 0,-1 0 1 0 0,1 0-1 0 0,0 0 1 0 0,0-1 0 0 0,0 1-1 0 0,0 0 1 0 0,0 0-1 0 0,0 0 1 0 0,0-1 0 0 0,0 1-1 0 0,0 0 1 0 0,0 0-1 0 0,1 0 1 0 0,-1 0 0 0 0,0-1-1 0 0,0 1 1 0 0,0 0-1 0 0,0 0 1 0 0,0 0 0 0 0,0 0-1 0 0,0-1 1 0 0,0 1-1 0 0,0 0 1 0 0,1 0 0 0 0,-1 0-1 0 0,0 0 1 0 0,0 0-19 0 0,0-1 77 0 0,1 1 0 0 0,-1 0-1 0 0,0-1 1 0 0,0 1 0 0 0,0 0 0 0 0,1 0 0 0 0,-1-1 0 0 0,0 1-1 0 0,0 0 1 0 0,0-1 0 0 0,0 1 0 0 0,0 0 0 0 0,0-1 0 0 0,1 1 0 0 0,-1 0-1 0 0,0-1 1 0 0,0 1 0 0 0,0-1 0 0 0,0 1 0 0 0,0 0 0 0 0,-1-1 0 0 0,1 1-1 0 0,0 0 1 0 0,0-1 0 0 0,0 1 0 0 0,0 0 0 0 0,0-1 0 0 0,0 1 0 0 0,-1-1-77 0 0,0 0 102 0 0,0 0 1 0 0,-1-1-1 0 0,1 1 0 0 0,-1 0 1 0 0,0 0-1 0 0,1 0 1 0 0,-1 0-1 0 0,0 0 1 0 0,0 0-1 0 0,0 0 1 0 0,1 0-1 0 0,-1 1 0 0 0,0-1 1 0 0,0 1-1 0 0,0 0 1 0 0,0-1-1 0 0,0 1 1 0 0,0 0-1 0 0,0 0 1 0 0,0 0-1 0 0,0 0 1 0 0,0 1-1 0 0,0-1 0 0 0,0 1 1 0 0,-1-1-103 0 0,-9 3 228 0 0,1 0 1 0 0,-1 1-1 0 0,-9 4-228 0 0,-4 3 314 0 0,1 1 0 0 0,-1 1 0 0 0,2 1 0 0 0,0 2 0 0 0,-10 9-314 0 0,-1 3 354 0 0,1 2 0 0 0,2 1 0 0 0,-1 4-354 0 0,18-20 145 0 0,2 1 0 0 0,0 0-1 0 0,1 1 1 0 0,0 2-145 0 0,6-11 41 0 0,2-1 0 0 0,-1 0 0 0 0,1 1 0 0 0,0 0 0 0 0,1 0 1 0 0,0 0-1 0 0,0 0 0 0 0,1 0 0 0 0,0 0 0 0 0,0 0 0 0 0,1 3-41 0 0,0-9 12 0 0,0 1 1 0 0,1-1-1 0 0,-1 0 1 0 0,1 0 0 0 0,-1 0-1 0 0,1 0 1 0 0,0 0-1 0 0,0 1 1 0 0,0-1-1 0 0,0-1 1 0 0,0 1-1 0 0,0 0 1 0 0,0 0 0 0 0,1 0-1 0 0,-1-1 1 0 0,1 1-13 0 0,1 1 32 0 0,0 0 0 0 0,0-1-1 0 0,1 0 1 0 0,-1 0 0 0 0,0 0 0 0 0,1 0 0 0 0,0 0 0 0 0,-1-1 0 0 0,1 1-32 0 0,6 1 73 0 0,-1-1 1 0 0,1 0-1 0 0,-1 0 0 0 0,1-1 1 0 0,0 0-1 0 0,0-1 0 0 0,1 0-73 0 0,4-1 46 0 0,-1-1 0 0 0,0 0 0 0 0,0-1 0 0 0,0-1 0 0 0,0 0 0 0 0,-1-1 0 0 0,1-1 1 0 0,-1 0-1 0 0,0 0 0 0 0,-1-1 0 0 0,0-1 0 0 0,0 0 0 0 0,0-1 0 0 0,-1 0 0 0 0,-1-1-46 0 0,-3 3 18 0 0,0 0 1 0 0,-1-1 0 0 0,0 0-1 0 0,-1 0 1 0 0,0 0-1 0 0,0 0 1 0 0,-1-1-1 0 0,0 0 1 0 0,0 0 0 0 0,-1 0-1 0 0,0 0 1 0 0,-1-1-1 0 0,0 1 1 0 0,0-1-1 0 0,-1-5-18 0 0,1-5-604 0 0,-2 1 0 0 0,-1-1-1 0 0,0 0 1 0 0,-2 1 0 0 0,0-1-1 0 0,-1 1 1 0 0,-2-5 604 0 0,-1 0-1627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25 170 10135 0 0,'0'0'778'0'0,"-2"1"-506"0"0,0 1 186 0 0,-1 0 0 0 0,1 1 0 0 0,-1-1 0 0 0,1 1 0 0 0,0 0 0 0 0,0-1 0 0 0,0 1 0 0 0,-3 6 2271 0 0,6 5 412 0 0,-1-12-3039 0 0,1 1 0 0 0,-1-1 1 0 0,1 0-1 0 0,0 0 0 0 0,0 0 0 0 0,0-1 0 0 0,0 1 0 0 0,0 0 0 0 0,0 0 0 0 0,0 0 1 0 0,0-1-1 0 0,1 1 0 0 0,-1 0 0 0 0,1-1 0 0 0,0 0 0 0 0,-1 1 0 0 0,1-1 1 0 0,0 0-1 0 0,0 0 0 0 0,-1 0 0 0 0,1 0 0 0 0,0 0 0 0 0,0 0 0 0 0,0 0 0 0 0,0-1 1 0 0,0 1-1 0 0,1-1 0 0 0,-1 0 0 0 0,3 1 0 0 0,8 0 169 0 0,-1 0-1 0 0,1-1 1 0 0,22-3-1 0 0,-32 3-225 0 0,242-41 755 0 0,-167 26-743 0 0,-8-1-48 0 0,73-28-1 0 0,-109 32-9 0 0,129-55-3832 0 0,-60 23-1167 0 0,-65 30-2303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171 401 8751 0 0,'0'0'399'0'0,"-2"1"-4"0"0,-29 9-950 0 0,-15 11 3932 0 0,30-13-892 0 0,-1 0 0 0 0,-28 8 0 0 0,43-15-1960 0 0,0-3-38 0 0,1 0-392 0 0,0 0-1 0 0,0 0 1 0 0,0 0 0 0 0,0 0 0 0 0,0-1 0 0 0,0 1-1 0 0,0 0 1 0 0,1 0 0 0 0,-1 0 0 0 0,1-1-1 0 0,0 1 1 0 0,0 0 0 0 0,0-5 0 0 0,0 2 43 0 0,1 1 0 0 0,0-1 0 0 0,0 0 0 0 0,0 1 0 0 0,1-1 0 0 0,2-5-1 0 0,5-6 257 0 0,0 1-1 0 0,19-26 0 0 0,-24 36-320 0 0,25-32 385 0 0,1 1 0 0 0,55-51-1 0 0,-63 68-431 0 0,1 1 0 0 0,1 0 0 0 0,1 2 0 0 0,0 1-1 0 0,35-16 1 0 0,-58 31-89 0 0,19-10-46 0 0,34-9 1 0 0,-16 12-2045 0 0,-32 7 758 0 0,-1 0-1 0 0,1 0 0 0 0,0 1 0 0 0,6 1 0 0 0,9 2-5724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24 11975 0 0,'0'-1'52'0'0,"0"0"-1"0"0,0 0 1 0 0,-1 0-1 0 0,1 0 1 0 0,0 0 0 0 0,-1 0-1 0 0,1 0 1 0 0,0 0-1 0 0,-1 0 1 0 0,1 0-1 0 0,-1 0 1 0 0,0 1-1 0 0,1-1 1 0 0,-1 0-1 0 0,0 0 1 0 0,1 1 0 0 0,-1-1-1 0 0,0 0 1 0 0,0 1-1 0 0,0-1 1 0 0,1 1-1 0 0,-3-2 1 0 0,1 2 119 0 0,0-1 1 0 0,-1 0 0 0 0,1 1-1 0 0,0-1 1 0 0,-1 1-1 0 0,1 0 1 0 0,-1 0-1 0 0,1 0 1 0 0,-4 1 0 0 0,-4 0 823 0 0,0 1 0 0 0,1 1 1 0 0,-17 6-1 0 0,-19 8-243 0 0,-140 62 973 0 0,163-68-1724 0 0,-67 37 23 0 0,76-40-17 0 0,1 1 0 0 0,-1 0 0 0 0,1 1 0 0 0,-15 16 0 0 0,25-23 3 0 0,-1 0-1 0 0,1 0 1 0 0,0 1 0 0 0,0-1-1 0 0,0 1 1 0 0,0-1 0 0 0,0 1-1 0 0,1 0 1 0 0,0-1 0 0 0,-1 1 0 0 0,1 4-1 0 0,2-4 55 0 0,2-2-57 0 0,0 0 0 0 0,0 0-1 0 0,0 0 1 0 0,0 0 0 0 0,1-1-1 0 0,-1 0 1 0 0,0 1 0 0 0,1-1 0 0 0,-1 0-1 0 0,6 0 1 0 0,-1 0-4 0 0,0 0-1 0 0,0-1 1 0 0,0 0-1 0 0,10-1 1 0 0,3-2-6 0 0,-1-1 1 0 0,37-13 0 0 0,-9-1 136 0 0,0-2-1 0 0,51-30 0 0 0,-97 49 800 0 0,-34 29-728 0 0,5-6-96 0 0,26-21-111 0 0,1-1 1 0 0,0 0 0 0 0,-1 1-1 0 0,1-1 1 0 0,-1 0 0 0 0,1 1-1 0 0,0-1 1 0 0,-1 0 0 0 0,1 1-1 0 0,0-1 1 0 0,0 1 0 0 0,-1-1-1 0 0,1 1 1 0 0,0-1 0 0 0,0 0-1 0 0,0 1 1 0 0,-1-1 0 0 0,1 2-1 0 0,-3 4-366 0 0,5-5-869 0 0,11 4-4067 0 0,6-1-1736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678 679 3223 0 0,'0'0'143'0'0,"-2"2"-3"0"0,-17 21 16788 0 0,50-42-14635 0 0,7-15-1544 0 0,-1 0 0 0 0,-2-3 0 0 0,32-41 0 0 0,-45 49-640 0 0,-1-2 0 0 0,-1 0 0 0 0,15-35 0 0 0,41-104-77 0 0,-57 123-29 0 0,-13 34-161 0 0,0-1 0 0 0,-2 1 0 0 0,1-1 1 0 0,-2 0-1 0 0,3-22 0 0 0,-5 35 126 0 0,-1 0 1 0 0,0 0-1 0 0,0 0 0 0 0,0 0 0 0 0,0 0 1 0 0,0 0-1 0 0,0 0 0 0 0,0 0 0 0 0,0 0 1 0 0,-1 1-1 0 0,1-1 0 0 0,0 0 1 0 0,-1 0-1 0 0,1 0 0 0 0,0 0 0 0 0,-1 0 1 0 0,1 0-1 0 0,-1 0 0 0 0,0 1 0 0 0,1-1 1 0 0,-1 0-1 0 0,1 0 0 0 0,-2 0 0 0 0,1 1-16 0 0,0-1 0 0 0,0 1 0 0 0,0 0 0 0 0,0-1 0 0 0,0 1 0 0 0,0 0 0 0 0,0 0 0 0 0,0 0-1 0 0,0 0 1 0 0,0 0 0 0 0,0 0 0 0 0,0 0 0 0 0,-1 0 0 0 0,1 1 0 0 0,0-1 0 0 0,0 0 0 0 0,-1 1 0 0 0,-4 2-77 0 0,0 0 1 0 0,0 0-1 0 0,1 0 1 0 0,-1 1-1 0 0,-7 6 0 0 0,-26 26-23 0 0,2 1 0 0 0,1 2 0 0 0,-53 77 0 0 0,-74 146 215 0 0,95-147-51 0 0,-109 161 299 0 0,-25-18-74 0 0,170-224-779 0 0,-60 71 1360 0 0,37-31-7594 0 0,45-57-292 0 0</inkml:trace>
  <inkml:trace contextRef="#ctx0" brushRef="#br0" timeOffset="1">3 1005 14743 0 0,'0'-1'212'0'0,"-1"0"-1"0"0,1 0 1 0 0,0 0 0 0 0,-1 0-1 0 0,1 0 1 0 0,0 0-1 0 0,0 0 1 0 0,0 0 0 0 0,0-1-1 0 0,0 1 1 0 0,0 0-1 0 0,0 0 1 0 0,0 0 0 0 0,0 0-1 0 0,1 0 1 0 0,-1 0-1 0 0,0 0 1 0 0,1 0 0 0 0,-1 0-1 0 0,1 0 1 0 0,0-2-1 0 0,1 2 151 0 0,-1 0-1 0 0,1 0 0 0 0,0 0 0 0 0,-1 0 0 0 0,1 1 1 0 0,0-1-1 0 0,0 1 0 0 0,-1-1 0 0 0,1 1 1 0 0,3-1-1 0 0,10-2-866 0 0,173-35 738 0 0,-12 1-79 0 0,38-11-312 0 0,-133 29-1903 0 0,-48 9-5519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785 810 13039 0 0,'5'-1'182'0'0,"-4"1"-126"0"0,0 0-1 0 0,0 0 1 0 0,0 0 0 0 0,-1 0 0 0 0,1 0-1 0 0,0 0 1 0 0,0 0 0 0 0,0 0 0 0 0,0 0-1 0 0,0 1 1 0 0,0-1 0 0 0,0 0 0 0 0,0 1 0 0 0,0-1-1 0 0,-1 0 1 0 0,1 1 0 0 0,1 0 0 0 0,5 7 172 0 0,-7-7-219 0 0,0 0 0 0 0,0 0 0 0 0,0 0 0 0 0,0-1 1 0 0,0 1-1 0 0,0 0 0 0 0,0 0 0 0 0,-1 0 1 0 0,1-1-1 0 0,0 1 0 0 0,0 0 0 0 0,-1 0 0 0 0,1-1 1 0 0,0 1-1 0 0,-1 0 0 0 0,1-1 0 0 0,0 1 1 0 0,-1 0-1 0 0,1-1 0 0 0,-2 2 0 0 0,-3 7 758 0 0,1-11 53 0 0,4 2-787 0 0,-1 0 1 0 0,1 0-1 0 0,0 0 1 0 0,-1 0-1 0 0,1 0 1 0 0,-1 0 0 0 0,1 0-1 0 0,0 0 1 0 0,-1 0-1 0 0,1-1 1 0 0,0 1-1 0 0,-1 0 1 0 0,1 0 0 0 0,-1 0-1 0 0,1-1 1 0 0,0 1-1 0 0,0 0 1 0 0,-1 0-1 0 0,1-1 1 0 0,0 1 0 0 0,-1 0-1 0 0,1 0 1 0 0,0-1-1 0 0,0 1 1 0 0,0 0-1 0 0,-1-1 1 0 0,1 0 0 0 0,-1-4 221 0 0,0 0 1 0 0,0-1 0 0 0,0 1 0 0 0,1-1-1 0 0,0 1 1 0 0,0-1 0 0 0,0 1 0 0 0,1 0-1 0 0,0-1 1 0 0,0 1 0 0 0,4-11 0 0 0,3-6 370 0 0,15-31 1 0 0,-19 45-559 0 0,28-60 303 0 0,3 2 0 0 0,3 2 0 0 0,56-74 0 0 0,-41 74-139 0 0,26-34-114 0 0,-67 82-224 0 0,0-2 0 0 0,-2 0 1 0 0,17-37-1 0 0,-25 49-38 0 0,0 1-1 0 0,0-1 1 0 0,-1 1 0 0 0,0-1 0 0 0,0 0-1 0 0,1-10 1 0 0,-2 15 97 0 0,0 0 0 0 0,0 0 1 0 0,-1-1-1 0 0,1 1 0 0 0,0 0 0 0 0,0 0 0 0 0,-1 0 0 0 0,1 0 0 0 0,-1 0 1 0 0,1 0-1 0 0,-1 0 0 0 0,1 0 0 0 0,-1 0 0 0 0,0 0 0 0 0,1 0 0 0 0,-2-1 1 0 0,0 1 14 0 0,1 0 1 0 0,0 0-1 0 0,0 1 1 0 0,-1-1-1 0 0,1 1 1 0 0,0-1-1 0 0,-1 1 1 0 0,1-1-1 0 0,-1 1 1 0 0,1 0-1 0 0,0 0 1 0 0,-1 0-1 0 0,1 0 1 0 0,-1 0-1 0 0,1 0 1 0 0,-1 0-1 0 0,-1 0 1 0 0,-5 2-64 0 0,0 0 0 0 0,0 0 0 0 0,0 0 1 0 0,1 1-1 0 0,-16 8 0 0 0,-35 24-101 0 0,46-28 218 0 0,-27 21 93 0 0,0 1 0 0 0,2 2 0 0 0,1 2 1 0 0,2 1-1 0 0,1 1 0 0 0,2 2 0 0 0,2 1 0 0 0,-27 46 0 0 0,5 3 59 0 0,4 3 1 0 0,-64 174-1 0 0,-37 89 112 0 0,133-326-286 0 0,-1 0 0 0 0,-2 0 0 0 0,0-2 0 0 0,-27 29 0 0 0,-17 19-415 0 0,-16 17-798 0 0,65-77 959 0 0,-1 0 0 0 0,0 0 0 0 0,-1-2 1 0 0,-19 12-1 0 0,6-10-2898 0 0,25-12 1529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0,'0'0'1748'0'0,"1"3"-818"0"0,-1-1-674 0 0,1 0 0 0 0,-1 0 0 0 0,1 0 1 0 0,0 0-1 0 0,0-1 0 0 0,0 1 0 0 0,0 0 1 0 0,0 0-1 0 0,0-1 0 0 0,1 1 0 0 0,-1 0 1 0 0,1-1-1 0 0,-1 1 0 0 0,1-1 0 0 0,-1 0 1 0 0,3 2-1 0 0,1-1-165 0 0,-1 1 1 0 0,1-1 0 0 0,0-1-1 0 0,0 1 1 0 0,0-1-1 0 0,6 2 1 0 0,16 1 142 0 0,1-2 1 0 0,35 0-1 0 0,-4-1-961 0 0,-25 0-1188 0 0,-2-2-5509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188 370 20647 0 0,'0'0'2245'0'0,"0"4"-1991"0"0,-1 2-172 0 0,0 0 0 0 0,-1 0 1 0 0,0 0-1 0 0,0-1 0 0 0,0 1 1 0 0,-1 0-1 0 0,0-1 0 0 0,0 0 1 0 0,0 1-1 0 0,-5 4 0 0 0,-46 52 271 0 0,34-40-133 0 0,9-9-190 0 0,1 0 0 0 0,0 1 0 0 0,1 0 0 0 0,1 0 0 0 0,-10 24 0 0 0,0 12-8007 0 0</inkml:trace>
  <inkml:trace contextRef="#ctx0" brushRef="#br0" timeOffset="1">666 0 14279 0 0,'0'0'2104'0'0,"-11"18"-1808"0"0,2-2 0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14711 0 0,'0'0'1335'0'0,"-2"1"-1096"0"0,-35 18 1475 0 0,1 1 1 0 0,-57 43-1 0 0,69-46-1284 0 0,0 0-168 0 0,-13 9 212 0 0,-66 59 0 0 0,100-83-447 0 0,1 1-1 0 0,-1-1 0 0 0,1 1 1 0 0,0 0-1 0 0,0 0 0 0 0,0 0 0 0 0,0 0 1 0 0,0 0-1 0 0,1 0 0 0 0,0 0 1 0 0,-1 1-1 0 0,1-1 0 0 0,0 0 0 0 0,0 5 1 0 0,1-5 5 0 0,0 0 0 0 0,0-1 1 0 0,0 1-1 0 0,1-1 0 0 0,-1 1 1 0 0,1-1-1 0 0,0 0 0 0 0,0 1 1 0 0,0-1-1 0 0,0 0 0 0 0,0 1 1 0 0,0-1-1 0 0,1 0 0 0 0,-1 0 1 0 0,1 0-1 0 0,-1 0 0 0 0,1 0 1 0 0,0 0-1 0 0,0-1 0 0 0,3 3 1 0 0,9 6 73 0 0,1 0 1 0 0,1-1-1 0 0,0-1 1 0 0,0-1-1 0 0,32 11 1 0 0,-10-4-41 0 0,-23-8-160 0 0,1-1 0 0 0,1 0 0 0 0,-1-1 0 0 0,1 0 0 0 0,-1-2 0 0 0,1 0 0 0 0,0-1 0 0 0,0 0 0 0 0,0-2 0 0 0,18-2-1 0 0,-17-2-1139 0 0,-1-3-49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742 888 15175 0 0,'7'-15'695'0'0,"-5"12"-18"0"0,-3 2-620 0 0,0 1 0 0 0,0-1-1 0 0,0 0 1 0 0,0 1-1 0 0,0-1 1 0 0,0 1 0 0 0,0-1-1 0 0,0 1 1 0 0,0-1 0 0 0,0 1-1 0 0,-1 0 1 0 0,1-1 0 0 0,0 1-1 0 0,-2 0 1 0 0,-19-1 389 0 0,22 1-379 0 0,-1 0-1 0 0,1 0 1 0 0,0 1-1 0 0,-1-1 1 0 0,1 0 0 0 0,-1 0-1 0 0,1 0 1 0 0,-1 0-1 0 0,1 0 1 0 0,0 0-1 0 0,-1 0 1 0 0,1 0-1 0 0,-1 0 1 0 0,1 0-1 0 0,-1 0 1 0 0,1 0-1 0 0,0 0 1 0 0,-1-1 0 0 0,1 1-1 0 0,-1 0 1 0 0,1 0-1 0 0,0 0 1 0 0,-1-1-1 0 0,1 1 1 0 0,0 0-1 0 0,-1-1 1 0 0,6-12 872 0 0,3 2-599 0 0,1 0 0 0 0,-1 0 0 0 0,15-12 0 0 0,6-8 57 0 0,-3-3-187 0 0,0-1-1 0 0,-3-1 0 0 0,21-43 0 0 0,49-123 14 0 0,-40 83-71 0 0,-24 58-154 0 0,44-105-82 0 0,-72 162 48 0 0,0 1 1 0 0,0 0-1 0 0,0-1 1 0 0,0 1-1 0 0,0-7 0 0 0,-2 10 19 0 0,0 0-1 0 0,1 0 0 0 0,-1 0 0 0 0,0-1 0 0 0,0 1 0 0 0,0 0 0 0 0,1 0 1 0 0,-1 0-1 0 0,0 0 0 0 0,0 1 0 0 0,0-1 0 0 0,1 0 0 0 0,-1 0 0 0 0,-1 1 1 0 0,1-1-5 0 0,-7 2-24 0 0,0 1 0 0 0,0 0 0 0 0,0 0-1 0 0,1 1 1 0 0,-1 0 0 0 0,1 1 0 0 0,0-1-1 0 0,-9 9 1 0 0,-50 49-126 0 0,56-51 136 0 0,-253 304-187 0 0,204-240 206 0 0,21-25-5 0 0,2 1-1 0 0,2 2 1 0 0,2 1-1 0 0,3 2 1 0 0,2 0-1 0 0,-23 74 1 0 0,2 60-235 0 0,0-1-120 0 0,38-159 338 0 0,-1-2 1 0 0,-1 0-1 0 0,-1 0 1 0 0,-24 35-1 0 0,21-38-357 0 0,-2-2 1 0 0,-39 41-1 0 0,46-53 179 0 0,-1-1 0 0 0,-1 0 0 0 0,1 0 0 0 0,-2-2 0 0 0,1 0 0 0 0,-1 0 0 0 0,-15 5 1 0 0,11-7-923 0 0,5-5-40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 15663 0 0,'-2'0'1207'0'0,"-8"2"-671"0"0,10-2-479 0 0,-1 1 0 0 0,1-1 1 0 0,-1 0-1 0 0,1 0 0 0 0,-1 1 1 0 0,1-1-1 0 0,-1 0 0 0 0,1 1 0 0 0,-1-1 1 0 0,1 1-1 0 0,-1-1 0 0 0,1 1 0 0 0,0-1 1 0 0,-1 0-1 0 0,1 1 0 0 0,0 0 1 0 0,-1-1-1 0 0,1 1 0 0 0,0-1 0 0 0,0 1 1 0 0,0-1-1 0 0,-1 1 0 0 0,1-1 0 0 0,0 1 1 0 0,0 0-1 0 0,0 0 0 0 0,0 0 1 0 0,1 0 0 0 0,-1-1 0 0 0,0 1 0 0 0,1 0 1 0 0,-1 0-1 0 0,1-1 0 0 0,-1 1 0 0 0,1 0 0 0 0,-1-1 0 0 0,1 1 0 0 0,-1-1 0 0 0,1 1 0 0 0,0-1 0 0 0,-1 1 0 0 0,1-1 0 0 0,1 1 0 0 0,2 2 44 0 0,-1-1-1 0 0,2-1 1 0 0,-1 1 0 0 0,0-1 0 0 0,0 1-1 0 0,6 0 1 0 0,19 0 27 0 0,1-2-1 0 0,-1-1 0 0 0,58-9 1 0 0,-60 7 57 0 0,146-28 904 0 0,39-4 19 0 0,-104 29-2970 0 0,-61 3-5925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40 4607 0 0,'22'-13'204'0'0,"-2"3"796"0"0,-9 2 3556 0 0,-9 7-1616 0 0,-2 1-292 0 0,0 0-1356 0 0,0 0-592 0 0,0 0-116 0 0,0 0-70 0 0,0 0-184 0 0,0 0-76 0 0,-3-1-20 0 0,-4-1-210 0 0,0 1 0 0 0,0-1 0 0 0,0 1 0 0 0,0 1 0 0 0,0-1 0 0 0,-1 1-1 0 0,1 0 1 0 0,0 1 0 0 0,0 0 0 0 0,0 0 0 0 0,-7 2-24 0 0,-16 6 28 0 0,0 0 0 0 0,-4 4-28 0 0,29-11 15 0 0,-40 16-6 0 0,1 2 0 0 0,1 1 0 0 0,2 3 0 0 0,0 1 0 0 0,1 3 1 0 0,2 0-1 0 0,1 3 0 0 0,1 1 0 0 0,-16 20-9 0 0,41-40 133 0 0,0 1 0 0 0,-2 4-133 0 0,12-15 126 0 0,1-2 2 0 0,0 1-112 0 0,0 1 0 0 0,1-1 0 0 0,-1 0 0 0 0,1 0-1 0 0,-1 1 1 0 0,1-1 0 0 0,-1 0 0 0 0,1 0 0 0 0,0 0 0 0 0,-1 0 0 0 0,1 0-1 0 0,0 0 1 0 0,0 0 0 0 0,0 0 0 0 0,0 0 0 0 0,0 0 0 0 0,0-1 0 0 0,1 2-17 0 0,20 10 116 0 0,-14-9-138 0 0,0-1-1 0 0,0 0 1 0 0,0 0 0 0 0,0-1-1 0 0,0 0 1 0 0,7 0 23 0 0,50-3-443 0 0,-58 1 389 0 0,11-1-386 0 0,0 0 1 0 0,0-2 0 0 0,-1 0-1 0 0,1-1 1 0 0,-1-1-1 0 0,0 0 1 0 0,-1-2 0 0 0,1 0-1 0 0,8-6 440 0 0,-6 3-509 0 0,-11 7 375 0 0,0-1 1 0 0,0 0 0 0 0,0-1 0 0 0,0 0-1 0 0,1-1 134 0 0,23-22 338 0 0,-31 27-42 0 0,-1 2 48 0 0,0 0 176 0 0,0 0 78 0 0,0 0 12 0 0,0 0-45 0 0,0 0-206 0 0,0 0-95 0 0,-2 1-22 0 0,-7 4-42 0 0,0 3-160 0 0,-2 15-53 0 0,11-21-51 0 0,0 1-3 0 0,-4 36-709 0 0,4-37-785 0 0,0-2-4710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28 6911 0 0,'4'-7'203'0'0,"20"-14"11001"0"0,-21 33-9292 0 0,-2-9-1811 0 0,-1 0 1 0 0,0-1-1 0 0,0 1 1 0 0,0 0-1 0 0,0 0 0 0 0,0 0 1 0 0,-1 0-1 0 0,1 0 1 0 0,-1 0-1 0 0,0-1 1 0 0,0 1-1 0 0,-2 3 1 0 0,-19 34-267 0 0,15-28 252 0 0,-120 172 271 0 0,56-86-51 0 0,-171 226 359 0 0,85-118-602 0 0,116-152-160 0 0,-108 159-1880 0 0,137-191-283 0 0,6-8-2154 0 0,0-2-1694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 9215 0 0,'0'0'831'0'0,"-2"1"-686"0"0,-3 0 92 0 0,0 0-1 0 0,0 0 0 0 0,0 0 1 0 0,-9 5-1 0 0,-2 2 2704 0 0,-18 13 0 0 0,2-1 182 0 0,20-14-2692 0 0,-61 37 515 0 0,64-36-910 0 0,0-1 0 0 0,1 1-1 0 0,-1 0 1 0 0,2 1 0 0 0,-12 14 0 0 0,17-20-2 0 0,1 0 0 0 0,-1 0 0 0 0,1 0 0 0 0,0 1 0 0 0,0-1 0 0 0,0 0 1 0 0,0 1-1 0 0,0-1 0 0 0,0 0 0 0 0,1 1 0 0 0,-1-1 0 0 0,1 1 0 0 0,0 0 0 0 0,-1-1 0 0 0,1 1 0 0 0,1-1 0 0 0,-1 1 0 0 0,0-1 0 0 0,0 1 0 0 0,1-1 0 0 0,0 1 0 0 0,-1-1 0 0 0,1 1 0 0 0,0-1 1 0 0,0 0-1 0 0,0 0 0 0 0,1 1 0 0 0,2 2 0 0 0,1 2 116 0 0,1 0 0 0 0,0 0 1 0 0,1-1-1 0 0,0 0 0 0 0,0 0 1 0 0,12 8-1 0 0,-13-11-94 0 0,0 0-1 0 0,0 0 0 0 0,0-1 1 0 0,0 0-1 0 0,1 0 0 0 0,-1 0 1 0 0,0-1-1 0 0,1 0 1 0 0,13 1-1 0 0,-7-2 24 0 0,0 0 1 0 0,1-1-1 0 0,24-5 0 0 0,-32 5-54 0 0,-1-1-1 0 0,1 0 0 0 0,-1 0 1 0 0,0-1-1 0 0,0 1 0 0 0,0-1 0 0 0,0 0 1 0 0,0 0-1 0 0,-1-1 0 0 0,0 0 0 0 0,1 1 1 0 0,-1-2-1 0 0,0 1 0 0 0,-1 0 1 0 0,1-1-1 0 0,5-9 0 0 0,1-5 119 0 0,0-2 0 0 0,-1 1-1 0 0,6-23 1 0 0,-6 18-114 0 0,-3 9 144 0 0,0-2-2090 0 0,1-1 0 0 0,15-26 0 0 0,-11 27-64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227 147 10591 0 0,'0'0'2702'0'0,"-3"0"-948"0"0,-4 3-1094 0 0,-1-1 1 0 0,1 1-1 0 0,0 0 0 0 0,-1 1 0 0 0,2 0 0 0 0,-10 7 0 0 0,-40 32 90 0 0,56-43-731 0 0,-12 10 269 0 0,1 1 0 0 0,1 0 1 0 0,0 1-1 0 0,0 0 1 0 0,1 0-1 0 0,-13 24 0 0 0,19-29-174 0 0,-1 0 0 0 0,1 0-1 0 0,0 0 1 0 0,0 0 0 0 0,1 0-1 0 0,0 1 1 0 0,1 0 0 0 0,-1-1-1 0 0,1 1 1 0 0,1 0 0 0 0,0-1-1 0 0,0 1 1 0 0,0 0 0 0 0,1-1-1 0 0,2 10 1 0 0,-3-15-91 0 0,1 1 1 0 0,0-1-1 0 0,1 0 0 0 0,-1 1 1 0 0,0-1-1 0 0,1 0 0 0 0,-1 0 1 0 0,1 0-1 0 0,-1 0 1 0 0,1 0-1 0 0,0 0 0 0 0,0-1 1 0 0,0 1-1 0 0,0-1 1 0 0,0 1-1 0 0,0-1 0 0 0,1 0 1 0 0,-1 0-1 0 0,0 0 0 0 0,1 0 1 0 0,-1 0-1 0 0,1 0 1 0 0,-1 0-1 0 0,1-1 0 0 0,-1 0 1 0 0,1 1-1 0 0,-1-1 1 0 0,4 0-1 0 0,6 0 90 0 0,0-1 0 0 0,-1 0 0 0 0,1 0 0 0 0,22-7-1 0 0,-14 3-63 0 0,0-2 0 0 0,-1 0-1 0 0,0-1 1 0 0,0-1 0 0 0,-1-1-1 0 0,0 0 1 0 0,32-25 0 0 0,-44 26-422 0 0,-12 8-514 0 0,-14 6 127 0 0,9 0 737 0 0,1 0 1 0 0,0 0 0 0 0,0 1-1 0 0,0 0 1 0 0,1 1-1 0 0,0 0 1 0 0,0 1-1 0 0,1-1 1 0 0,0 2 0 0 0,-11 13-1 0 0,19-21 23 0 0,-1-1 0 0 0,1 1 0 0 0,-1 0 0 0 0,1-1 0 0 0,-1 1 0 0 0,1 0 0 0 0,0 0 0 0 0,-1-1 0 0 0,1 1 0 0 0,0 0 0 0 0,0 0 0 0 0,0 0 0 0 0,-1 0 0 0 0,2 1 7 0 0,-1-1-1 0 0,1 1 1 0 0,-1-1 0 0 0,1 1-1 0 0,0-1 1 0 0,0 1 0 0 0,-1-1-1 0 0,1 0 1 0 0,0 0 0 0 0,0 1-1 0 0,0-1 1 0 0,0 0-1 0 0,1 0 1 0 0,-1 0 0 0 0,0 0-1 0 0,0 0 1 0 0,1 0 0 0 0,-1-1-1 0 0,0 1 1 0 0,1 0 0 0 0,-1-1-1 0 0,1 1 1 0 0,-1-1 0 0 0,1 1-1 0 0,-1-1 1 0 0,4 1-1 0 0,4 0 62 0 0,0 1 0 0 0,0-1 0 0 0,12 0 0 0 0,20-1 445 0 0,33 0-54 0 0,119-13 1 0 0,-189 12-449 0 0,0-1 1 0 0,1 1 0 0 0,-1 0-1 0 0,0-1 1 0 0,0 0 0 0 0,0 0 0 0 0,0-1-1 0 0,0 1 1 0 0,0-1 0 0 0,-1 1-1 0 0,1-1 1 0 0,-1 0 0 0 0,0 0-1 0 0,0-1 1 0 0,3-4 0 0 0,5-6 119 0 0,-1-2 1 0 0,11-23 0 0 0,-13 24-17 0 0,35-75 563 0 0,17-31-16 0 0,-46 101-626 0 0,0 1 1 0 0,2 1-1 0 0,0 0 0 0 0,1 1 0 0 0,22-17 0 0 0,-33 29-124 0 0,0 1 0 0 0,1-1-1 0 0,0 1 1 0 0,0 0-1 0 0,0 1 1 0 0,0 0-1 0 0,11-3 1 0 0,-14 4-358 0 0,1 1 0 0 0,1 0 0 0 0,-1 0 0 0 0,0 0 0 0 0,0 1 0 0 0,0 0 0 0 0,0 0 0 0 0,0 0 0 0 0,0 1 0 0 0,1 0 0 0 0,7 2 0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236 354 1839 0 0,'0'0'83'0'0,"-1"2"-6"0"0,-19 28 1360 0 0,16-26-187 0 0,-1 0 1 0 0,1 0 0 0 0,-1-1-1 0 0,0 1 1 0 0,0-1-1 0 0,0 0 1 0 0,0 0 0 0 0,-6 2-1 0 0,-7 4-627 0 0,13-6-433 0 0,-1 0 0 0 0,0-1 0 0 0,0 1 1 0 0,-1-1-1 0 0,1 0 0 0 0,0-1 0 0 0,0 0 0 0 0,-1 0 1 0 0,-11 0-1 0 0,14-1-126 0 0,1 0 0 0 0,0 0 0 0 0,-1-1 0 0 0,1 0 0 0 0,0 0 0 0 0,0 0 0 0 0,-1 0 0 0 0,1 0 0 0 0,0 0-1 0 0,0-1 1 0 0,0 0 0 0 0,0 1 0 0 0,1-1 0 0 0,-1 0 0 0 0,0-1 0 0 0,1 1 0 0 0,0 0 0 0 0,-1-1 0 0 0,1 1 0 0 0,-3-6 0 0 0,3 5 22 0 0,1 0 0 0 0,-1-1-1 0 0,1 1 1 0 0,0-1 0 0 0,0 1 0 0 0,0-1-1 0 0,1 1 1 0 0,-1-1 0 0 0,1 1-1 0 0,0-1 1 0 0,0 0 0 0 0,0 1 0 0 0,1-1-1 0 0,-1 0 1 0 0,1 1 0 0 0,0-1-1 0 0,0 1 1 0 0,1-5 0 0 0,4-6 142 0 0,-1 0-1 0 0,16-26 1 0 0,-4 12-198 0 0,2 1 0 0 0,0 1 0 0 0,43-44 0 0 0,-50 59-57 0 0,1 0 0 0 0,1 1 0 0 0,-1 1 0 0 0,2 0 0 0 0,-1 1 1 0 0,1 0-1 0 0,26-9 0 0 0,-13 7 54 0 0,0 2 0 0 0,0 1 0 0 0,45-5 1 0 0,-68 12 37 0 0,1-1 1 0 0,0 1-1 0 0,-1 0 1 0 0,1 0-1 0 0,-1 1 1 0 0,1 0-1 0 0,0 0 1 0 0,-1 0-1 0 0,0 1 1 0 0,1 0 0 0 0,-1 0-1 0 0,10 5 1 0 0,-12-5-35 0 0,0 0 0 0 0,-1 0 0 0 0,1 0-1 0 0,-1 0 1 0 0,0 0 0 0 0,1 1 0 0 0,-1-1 0 0 0,0 1 0 0 0,0 0 0 0 0,0-1 0 0 0,-1 1 0 0 0,1 0 0 0 0,-1 0 0 0 0,1 0 0 0 0,-1 0 0 0 0,0 0 0 0 0,0 0 0 0 0,-1 1-1 0 0,1-1 1 0 0,-1 0 0 0 0,1 0 0 0 0,-1 1 0 0 0,0 3 0 0 0,-1 2-6 0 0,-1 0 0 0 0,1 1 0 0 0,-1-1-1 0 0,-1-1 1 0 0,0 1 0 0 0,0 0 0 0 0,-1-1 0 0 0,-9 17-1 0 0,-1-3 7 0 0,-32 39 0 0 0,28-39-29 0 0,-1-2-1 0 0,-1 0 0 0 0,-1-1 1 0 0,-1-1-1 0 0,0-1 0 0 0,-1-1 1 0 0,-48 25-1 0 0,48-30-106 0 0,-1 0-1 0 0,0-2 1 0 0,0 0 0 0 0,-1-2-1 0 0,-36 6 1 0 0,55-12-286 0 0,-1-1 0 0 0,1 1-1 0 0,-11-2 1 0 0,0-1-1140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670 141 12671 0 0,'64'-119'1648'0'0,"-56"105"-1478"0"0,-6 12 828 0 0,1-4 593 0 0,-43 90-977 0 0,-33 61-39 0 0,52-107-462 0 0,-47 62 0 0 0,19-43-104 0 0,-98 87 1 0 0,93-94 35 0 0,-30 28-17 0 0,-83 79 18 0 0,163-153-57 0 0,0 0 1 0 0,0 0-1 0 0,0 1 0 0 0,0-1 0 0 0,1 1 1 0 0,0 0-1 0 0,0 0 0 0 0,0 0 0 0 0,0 0 1 0 0,1 1-1 0 0,0-1 0 0 0,-2 10 0 0 0,4-14-1 0 0,0-1-1 0 0,0 1 0 0 0,0 0 1 0 0,0 0-1 0 0,0-1 1 0 0,0 1-1 0 0,1 0 1 0 0,-1-1-1 0 0,0 1 0 0 0,1 0 1 0 0,-1-1-1 0 0,0 1 1 0 0,1 0-1 0 0,-1-1 1 0 0,1 1-1 0 0,-1-1 0 0 0,1 1 1 0 0,-1 0-1 0 0,1-1 1 0 0,-1 1-1 0 0,2-1 1 0 0,-1 2-28 0 0,1 0-101 0 0,0-1-1 0 0,1 1 1 0 0,-1 0-1 0 0,1-1 0 0 0,-1 1 1 0 0,1-1-1 0 0,-1 0 1 0 0,1 0-1 0 0,0 0 1 0 0,0 0-1 0 0,-1 0 1 0 0,5 0-1 0 0,2 0-682 0 0,0 0-1 0 0,14-1 1 0 0,2 0-671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98 5983 0 0,'2'-2'464'0'0,"18"-31"-190"0"0,-16 25 1035 0 0,0 1 0 0 0,1-1 1 0 0,0 1-1 0 0,1 0 0 0 0,-1 0 1 0 0,10-9-1 0 0,-10 14 1166 0 0,-3 4-1006 0 0,-5 11-610 0 0,-12 21-883 0 0,-3 0 138 0 0,10-18-19 0 0,-12 27 0 0 0,11-20-1 0 0,4-10 6 0 0,0 1 0 0 0,1 0 0 0 0,-3 17 0 0 0,7-29-80 0 0,0 0-1 0 0,0-1 0 0 0,1 1 1 0 0,-1 0-1 0 0,1 0 0 0 0,-1 0 1 0 0,1 0-1 0 0,0 0 0 0 0,0-1 1 0 0,-1 1-1 0 0,1 0 0 0 0,2 2 1 0 0,-1-2 35 0 0,-2-1-44 0 0,1-1 0 0 0,-1 1 0 0 0,0-1 1 0 0,1 1-1 0 0,-1-1 0 0 0,1 1 0 0 0,0-1 1 0 0,-1 1-1 0 0,1-1 0 0 0,-1 0 0 0 0,1 1 0 0 0,-1-1 1 0 0,1 0-1 0 0,0 0 0 0 0,-1 1 0 0 0,1-1 0 0 0,0 0 1 0 0,-1 0-1 0 0,1 0 0 0 0,0 0 0 0 0,1 0 0 0 0,0 1 28 0 0,3-1 21 0 0,0 1-1 0 0,1-1 1 0 0,-1 1 0 0 0,0-1-1 0 0,1-1 1 0 0,-1 1 0 0 0,1-1-1 0 0,-1 0 1 0 0,0 0 0 0 0,0-1-1 0 0,9-3 1 0 0,5-3 154 0 0,31-20 0 0 0,-28 16-159 0 0,1-1-30 0 0,-1-1 0 0 0,0-1 1 0 0,-1-1-1 0 0,-1 0 0 0 0,0-2 1 0 0,18-21-1 0 0,-34 36-27 0 0,0-1 4 0 0,4-14-69 0 0,-6 8 43 0 0,-3 7-18 0 0,-6-3 31 0 0,5 5 16 0 0,1 1-1 0 0,-1-1 1 0 0,0 1-1 0 0,1-1 1 0 0,-1 1-1 0 0,0 0 1 0 0,0-1-1 0 0,0 1 1 0 0,1 0-1 0 0,-1 0 1 0 0,0 0-1 0 0,0 1 1 0 0,1-1-1 0 0,-1 0 1 0 0,0 1-1 0 0,-3 1 1 0 0,1-1 16 0 0,1 1 0 0 0,-1 0 1 0 0,1 0-1 0 0,-1 0 0 0 0,1 1 0 0 0,0 0 1 0 0,-4 3-1 0 0,1 1 23 0 0,-1 1-1 0 0,1 0 1 0 0,0 0 0 0 0,1 0 0 0 0,-7 13-1 0 0,8-13-41 0 0,1 0-1 0 0,0 0 0 0 0,1 1 1 0 0,-1-1-1 0 0,2 1 0 0 0,-1-1 1 0 0,0 11-1 0 0,3-4-1 0 0,-1-11-4 0 0,0 0 0 0 0,0 0-1 0 0,1 0 1 0 0,0 0 0 0 0,0 0-1 0 0,0 0 1 0 0,0 0 0 0 0,1 0 0 0 0,1 4-1 0 0,2 1-43 0 0,-3-4-22 0 0,1 2-241 0 0,0 1 0 0 0,9 12 0 0 0,-11-18 30 0 0,0-1 0 0 0,0 1 1 0 0,0-1-1 0 0,1 1 0 0 0,-1-1 1 0 0,1 1-1 0 0,-1-1 0 0 0,1 0 0 0 0,0 0 1 0 0,0 1-1 0 0,-1-1 0 0 0,1-1 0 0 0,0 1 1 0 0,0 0-1 0 0,0 0 0 0 0,2 0 1 0 0,10 0-6430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90 12871 0 0,'0'0'1164'0'0,"0"3"-877"0"0,0 2 90 0 0,0 0 0 0 0,0 0 1 0 0,1 0-1 0 0,0 0 0 0 0,0-1 0 0 0,0 1 0 0 0,0 0 1 0 0,1 0-1 0 0,4 7 0 0 0,-5-11-285 0 0,0 1-1 0 0,0-1 1 0 0,1 0 0 0 0,-1 0 0 0 0,1 0-1 0 0,-1 1 1 0 0,1-1 0 0 0,-1-1-1 0 0,1 1 1 0 0,-1 0 0 0 0,1 0 0 0 0,0-1-1 0 0,0 1 1 0 0,-1-1 0 0 0,1 1-1 0 0,0-1 1 0 0,0 0 0 0 0,0 0 0 0 0,0 1-1 0 0,-1-1 1 0 0,3-1 0 0 0,3 1 133 0 0,-1-1 0 0 0,0 0 0 0 0,0-1 1 0 0,9-2-1 0 0,29-12 198 0 0,-1-1 1 0 0,-1-3-1 0 0,65-39 0 0 0,-104 57-490 0 0,0 0-1 0 0,-1 0 1 0 0,1 0-1 0 0,-1 0 1 0 0,0-1-1 0 0,1 1 1 0 0,-1-1-1 0 0,2-2 1 0 0,-4 4 38 0 0,0 1 1 0 0,1-1 0 0 0,-1 1-1 0 0,0-1 1 0 0,0 1-1 0 0,0-1 1 0 0,1 1-1 0 0,-1-1 1 0 0,0 1 0 0 0,0-1-1 0 0,0 1 1 0 0,0-1-1 0 0,0 1 1 0 0,0-1 0 0 0,0 1-1 0 0,0-1 1 0 0,0 1-1 0 0,0-1 1 0 0,0 1-1 0 0,-1-1 1 0 0,1 1 0 0 0,0-1-1 0 0,0 0 1 0 0,-1 1 2 0 0,0-1 0 0 0,0 0 0 0 0,1 1 0 0 0,-1-1 0 0 0,0 0 0 0 0,0 1 0 0 0,0-1 0 0 0,0 1 0 0 0,0 0 0 0 0,0-1 0 0 0,0 1 0 0 0,0 0 0 0 0,0-1 0 0 0,0 1 0 0 0,0 0 0 0 0,-2 0 1 0 0,-3-1-65 0 0,-1 1 0 0 0,0 0 0 0 0,1 1 1 0 0,-1 0-1 0 0,1 0 0 0 0,-1 0 0 0 0,1 1 1 0 0,-10 3-1 0 0,-2 2-89 0 0,-27 15 0 0 0,7 0 94 0 0,1 1-1 0 0,-44 35 0 0 0,63-43 207 0 0,-1 2 0 0 0,2 0 0 0 0,0 1 0 0 0,1 0 1 0 0,-21 34-1 0 0,32-45-45 0 0,1 0 0 0 0,1 0 1 0 0,-1 0-1 0 0,1 0 1 0 0,1 1-1 0 0,-1-1 1 0 0,1 1-1 0 0,-2 13 1 0 0,4-18-49 0 0,0 1-1 0 0,0-1 1 0 0,0 0 0 0 0,1 1 0 0 0,-1-1 0 0 0,1 0 0 0 0,-1 0-1 0 0,1 1 1 0 0,0-1 0 0 0,0 0 0 0 0,1 0 0 0 0,-1 0-1 0 0,1 0 1 0 0,-1 0 0 0 0,1-1 0 0 0,0 1 0 0 0,0 0 0 0 0,0-1-1 0 0,0 1 1 0 0,1-1 0 0 0,-1 0 0 0 0,1 0 0 0 0,3 2 0 0 0,-1 0-1 0 0,0-1 1 0 0,1-1-1 0 0,-1 1 1 0 0,1-1-1 0 0,0 0 1 0 0,-1 0 0 0 0,1-1-1 0 0,0 0 1 0 0,0 0-1 0 0,0 0 1 0 0,0-1 0 0 0,9 0-1 0 0,8-1 82 0 0,44-9 1 0 0,-43 5-69 0 0,91-23-1722 0 0,-82 19-3023 0 0,4 0-2215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0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87 15343 0 0,'18'-21'832'0'0,"36"-34"0"0"0,-43 46-741 0 0,-9 8 974 0 0,-4 3-437 0 0,-89 123 146 0 0,29-44-693 0 0,-237 380 1154 0 0,232-350-1127 0 0,-91 149 22 0 0,1-25-1460 0 0,147-221-3496 0 0,1-2-1610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17391 0 0,'0'-1'63'0'0,"0"-1"0"0"0,1 1 0 0 0,-1 0 0 0 0,1-1 0 0 0,-1 1 0 0 0,1 0 0 0 0,0-1 0 0 0,0 1 0 0 0,-1 0 0 0 0,1 0-1 0 0,0 0 1 0 0,0 0 0 0 0,0 0 0 0 0,0 0 0 0 0,0 0 0 0 0,0 0 0 0 0,1 0 0 0 0,-1 0 0 0 0,0 0 0 0 0,0 1 0 0 0,1-1 0 0 0,-1 1 0 0 0,0-1 0 0 0,1 1 0 0 0,-1-1-1 0 0,0 1 1 0 0,1 0 0 0 0,-1-1 0 0 0,3 1 0 0 0,40-7 521 0 0,72-2 0 0 0,-46 5-94 0 0,32-9 757 0 0,29-2 360 0 0,-112 15-1826 0 0,-1 0 0 0 0,1 2 0 0 0,0 0-1 0 0,33 9 1 0 0,-51-10-17 0 0,0 0 0 0 0,1 0 0 0 0,-1 0 0 0 0,0 0 0 0 0,1 0 0 0 0,-1 0 0 0 0,0 0-1 0 0,0 0 1 0 0,0 1 0 0 0,0-1 0 0 0,0 0 0 0 0,0 1 0 0 0,0-1 0 0 0,0 1 0 0 0,0 2 0 0 0,0-2-539 0 0,0 5-2119 0 0,-1 15-2980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181 110 5063 0 0,'0'0'390'0'0,"2"-1"-252"0"0,28-23 11722 0 0,-32 26-11721 0 0,-7 4-54 0 0,-92 76 794 0 0,87-70-618 0 0,1 1 1 0 0,0 1-1 0 0,1 0 1 0 0,1 0 0 0 0,-11 19-1 0 0,20-29-158 0 0,0 1-1 0 0,0-1 1 0 0,0 1-1 0 0,0 0 1 0 0,1 0-1 0 0,-1-1 1 0 0,1 1 0 0 0,0 0-1 0 0,0 9 1 0 0,1-12-80 0 0,0 0 0 0 0,0 0 0 0 0,1 0 0 0 0,-1 1 0 0 0,0-1 1 0 0,1 0-1 0 0,0 0 0 0 0,-1 0 0 0 0,1 0 0 0 0,0 0 1 0 0,0 0-1 0 0,0 0 0 0 0,0-1 0 0 0,0 1 0 0 0,1 0 0 0 0,-1-1 1 0 0,0 1-1 0 0,1 0 0 0 0,-1-1 0 0 0,1 0 0 0 0,0 1 0 0 0,-1-1 1 0 0,1 0-1 0 0,0 0 0 0 0,2 1 0 0 0,3 1 18 0 0,0-1 0 0 0,-1 1 1 0 0,1-2-1 0 0,0 1 0 0 0,0-1 0 0 0,0 0 0 0 0,0-1 0 0 0,10 0 1 0 0,58-7 278 0 0,-60 4-267 0 0,39-6 184 0 0,72-23 1 0 0,-120 31-227 0 0,-1-1 0 0 0,1 0 0 0 0,0-1 0 0 0,-1 1 0 0 0,7-5 0 0 0,-3-3 0 0 0,-8 8-4 0 0,-1-1 0 0 0,0 1-1 0 0,1-1 1 0 0,-1 1 0 0 0,0-1 0 0 0,0 1 0 0 0,-1-1-1 0 0,1 1 1 0 0,0 0 0 0 0,-1-1 0 0 0,1 1-1 0 0,-1-1 1 0 0,0 1 0 0 0,0 0 0 0 0,0 0 0 0 0,0-1-1 0 0,-2-1 1 0 0,-1-3 25 0 0,0 1-1 0 0,0 0 1 0 0,-1-1 0 0 0,-7-6-1 0 0,-9-5 70 0 0,-1 1-1 0 0,0 1 1 0 0,-46-24-1 0 0,44 26-78 0 0,-2 0-41 0 0,17 10-3 0 0,0-1 0 0 0,0 0 1 0 0,1 0-1 0 0,0-1 0 0 0,0 0 0 0 0,0 0 1 0 0,-9-10-1 0 0,16 15-49 0 0,0 0-1 0 0,1-1 1 0 0,-1 1 0 0 0,0-1 0 0 0,0 1 0 0 0,1-1-1 0 0,-1 1 1 0 0,0-1 0 0 0,1 1 0 0 0,0-1 0 0 0,-1 1-1 0 0,1-1 1 0 0,0 1 0 0 0,0-1 0 0 0,0 0 0 0 0,0 1-1 0 0,0-1 1 0 0,0 0 0 0 0,0 1 0 0 0,0-1 0 0 0,1 1-1 0 0,-1-1 1 0 0,1 1 0 0 0,0-3 0 0 0,7-12-1652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17 4607 0 0,'3'-1'208'0'0,"0"0"-126"0"0,19-12 492 0 0,-20 12 1582 0 0,-2 1 735 0 0,0 0 138 0 0,0 0-335 0 0,0 0-1536 0 0,0 0-668 0 0,0 0-136 0 0,0 3-15 0 0,0 1-259 0 0,0 0 0 0 0,0 0 0 0 0,-1 0 0 0 0,0 0 0 0 0,0 0 0 0 0,0 0-1 0 0,0 0 1 0 0,0 0 0 0 0,-1 0 0 0 0,0 0 0 0 0,0-1 0 0 0,0 1 0 0 0,0-1 0 0 0,0 1 0 0 0,-1-1 0 0 0,0 0 0 0 0,1 0 0 0 0,-1 0 0 0 0,0 0 0 0 0,-1-1 0 0 0,1 1 0 0 0,0-1 0 0 0,-1 0 0 0 0,1 0 0 0 0,-4 1-80 0 0,-15 11 52 0 0,1 0 0 0 0,0 1 1 0 0,1 1-1 0 0,0 1 0 0 0,2 1 1 0 0,0 0-1 0 0,1 2 0 0 0,-14 20-52 0 0,5-9 0 0 0,19-24 0 0 0,1 1 0 0 0,-1 0 0 0 0,1 0 0 0 0,1 0 0 0 0,0 1 0 0 0,0-1 0 0 0,1 1 0 0 0,0 0 0 0 0,-1 2 0 0 0,0 15 0 0 0,8-17 0 0 0,-1-4 0 0 0,5 7 11 0 0,-5-10-2 0 0,0 0 0 0 0,1 0 0 0 0,-1 0 0 0 0,1-1 0 0 0,0 1 1 0 0,0-1-1 0 0,0 1 0 0 0,0-1 0 0 0,0 0 0 0 0,0 0 0 0 0,0 0 0 0 0,0 0 0 0 0,0-1 1 0 0,0 1-1 0 0,1-1-9 0 0,4 1-2 0 0,0-1 0 0 0,0 0 0 0 0,1-1 1 0 0,-1 1-1 0 0,3-2 2 0 0,47-5-419 0 0,-36 5-834 0 0,0 0 1 0 0,-1-2 0 0 0,8-3 1252 0 0,3-3-6259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0 11055 0 0,'0'0'4151'0'0,"-2"3"-2515"0"0,-11 27-1072 0 0,-1-2-1 0 0,-2 0 1 0 0,-29 39 0 0 0,14-21-366 0 0,-193 243 310 0 0,45-65 109 0 0,146-177-515 0 0,2 2 1 0 0,-49 102-1 0 0,3 10-1672 0 0,62-123-1746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 14599 0 0,'-2'-1'664'0'0,"-1"1"-611"0"0,1 0 0 0 0,-1 0 1 0 0,0 0-1 0 0,0 0 0 0 0,0 0 0 0 0,1 1 0 0 0,-1-1 0 0 0,0 1 0 0 0,0 0 0 0 0,1 0 0 0 0,-1 0 0 0 0,0 0 0 0 0,1 0 1 0 0,-1 1-1 0 0,1-1 0 0 0,0 1 0 0 0,-1-1 0 0 0,-2 4 0 0 0,-2 2 108 0 0,1 0 1 0 0,-1 0-1 0 0,1 1 1 0 0,-5 9-1 0 0,10-17-130 0 0,1 2 0 0 0,-1-1 0 0 0,1 0-1 0 0,-1 0 1 0 0,0 0 0 0 0,1 0 0 0 0,0 0 0 0 0,-1 0-1 0 0,1 1 1 0 0,0-1 0 0 0,0 0 0 0 0,-1 0-1 0 0,1 0 1 0 0,0 1 0 0 0,0-1 0 0 0,0 0 0 0 0,1 0-1 0 0,-1 1 1 0 0,0-1 0 0 0,0 0 0 0 0,1 0-1 0 0,-1 0 1 0 0,0 0 0 0 0,1 1 0 0 0,-1-1 0 0 0,1 0-1 0 0,0 0 1 0 0,-1 0 0 0 0,1 0 0 0 0,0 0 0 0 0,0 0-1 0 0,0 0 1 0 0,-1-1 0 0 0,1 1 0 0 0,0 0-1 0 0,2 1 1 0 0,1 0 61 0 0,-1 1 0 0 0,1-1-1 0 0,0 0 1 0 0,-1-1 0 0 0,1 1-1 0 0,0-1 1 0 0,0 1 0 0 0,0-1 0 0 0,6 0-1 0 0,15 1 318 0 0,1-1 0 0 0,-1-1 0 0 0,49-7 0 0 0,75-22 288 0 0,-145 28-687 0 0,277-68 628 0 0,-147 35-701 0 0,-102 27-1438 0 0,-12 3-3164 0 0,-3 0-2159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7 10591 0 0,'0'0'239'0'0,"0"0"-1"0"0,0-1 0 0 0,0 1 1 0 0,0 0-1 0 0,1-1 1 0 0,-1 1-1 0 0,0-1 0 0 0,0 1 1 0 0,0 0-1 0 0,1-1 1 0 0,-1 1-1 0 0,0 0 0 0 0,0-1 1 0 0,1 1-1 0 0,-1 0 0 0 0,0 0 1 0 0,1-1-1 0 0,-1 1 1 0 0,0 0-1 0 0,1 0 0 0 0,-1 0 1 0 0,0-1-1 0 0,1 1 0 0 0,-1 0 1 0 0,6 3 4256 0 0,-3 3-5212 0 0,-1-2 812 0 0,0 0 1 0 0,-1 0 0 0 0,1 0-1 0 0,-1 0 1 0 0,0 0 0 0 0,0 0 0 0 0,-1 1-1 0 0,1-1 1 0 0,-1 0 0 0 0,0 1 0 0 0,0-1-1 0 0,0 0 1 0 0,-2 6 0 0 0,-1 9 34 0 0,-10 30 1 0 0,12-44-60 0 0,-14 40 201 0 0,-2 0 1 0 0,-26 47 0 0 0,-53 81 24 0 0,60-112-257 0 0,-154 244-29 0 0,178-287-56 0 0,-2-1-1 0 0,0 0 1 0 0,-1-1 0 0 0,-1-1-1 0 0,-26 19 1 0 0,38-31-8 0 0,5-3 53 0 0,-1 0-1 0 0,0 0 1 0 0,0-1 0 0 0,0 1 0 0 0,0 0 0 0 0,0 0-1 0 0,0 0 1 0 0,0 0 0 0 0,0 0 0 0 0,0 0-1 0 0,0-1 1 0 0,0 1 0 0 0,0 0 0 0 0,0 0 0 0 0,0 0-1 0 0,0 0 1 0 0,0 0 0 0 0,0 0 0 0 0,0-1 0 0 0,0 1-1 0 0,0 0 1 0 0,0 0 0 0 0,0 0 0 0 0,0 0 0 0 0,0 0-1 0 0,0 0 1 0 0,0 0 0 0 0,0-1 0 0 0,-1 1-1 0 0,1 0 1 0 0,0 0 0 0 0,0 0 0 0 0,0 0 0 0 0,0 0-1 0 0,0 0 1 0 0,0 0 0 0 0,0 0 0 0 0,0 0 0 0 0,0-1-1 0 0,-1 1 1 0 0,1 0 0 0 0,0 0 0 0 0,0 0 0 0 0,0 0-1 0 0,0 0 1 0 0,0 0 0 0 0,0 0 0 0 0,-1 0-1 0 0,1 0 1 0 0,0 0 0 0 0,0 0 0 0 0,0 0 0 0 0,0 0-1 0 0,0 0 1 0 0,0 0 0 0 0,-1 0 0 0 0,1 0 0 0 0,0 0-1 0 0,0 0 1 0 0,0 0 0 0 0,0 0 0 0 0,-1 1-1 0 0,6-11 4 0 0,-5 9-3 0 0,10-15-47 0 0,1 0 0 0 0,1 1 1 0 0,0 0-1 0 0,1 1 0 0 0,0 0 0 0 0,23-17 0 0 0,-7 9-81 0 0,0 1 0 0 0,49-24 0 0 0,-68 39 102 0 0,0 2 0 0 0,1-1-1 0 0,-1 1 1 0 0,1 1 0 0 0,0 0 0 0 0,14-2-1 0 0,-22 4 39 0 0,0 1-1 0 0,-1 0 1 0 0,1 0-1 0 0,-1 0 0 0 0,1 1 1 0 0,0-1-1 0 0,-1 0 0 0 0,1 1 1 0 0,-1 0-1 0 0,1-1 1 0 0,-1 1-1 0 0,1 0 0 0 0,3 3 1 0 0,-4-3 17 0 0,0 0 1 0 0,-1 1-1 0 0,1 0 1 0 0,-1-1-1 0 0,0 1 1 0 0,0 0-1 0 0,1-1 1 0 0,-1 1-1 0 0,0 0 1 0 0,0 0-1 0 0,-1 0 1 0 0,1 0-1 0 0,0 0 1 0 0,-1 0-1 0 0,1 0 1 0 0,-1 0-1 0 0,1 0 1 0 0,-1 0-1 0 0,0 4 0 0 0,-1 6 51 0 0,0 0-1 0 0,-1 1 1 0 0,0-1-1 0 0,-1-1 0 0 0,0 1 1 0 0,-1 0-1 0 0,-6 14 1 0 0,6-18-70 0 0,-1 5 19 0 0,-2 0-1 0 0,0 0 1 0 0,0 0 0 0 0,-10 11 0 0 0,32-25-764 0 0,-6-2-311 0 0,0 0 0 0 0,0-1-1 0 0,0 0 1 0 0,0-1 0 0 0,14-9 0 0 0,-17 10-390 0 0,22-15-5047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7 2303 0 0,'2'2'167'0'0,"14"12"609"0"0,-14-12-151 0 0,-1 0-1 0 0,0 0 1 0 0,0 0 0 0 0,0 0-1 0 0,1 0 1 0 0,-2 0 0 0 0,1 0-1 0 0,0 0 1 0 0,0 0-1 0 0,-1 1 1 0 0,1 3 0 0 0,2 5 966 0 0,-2-6-755 0 0,1 0 1 0 0,0 0-1 0 0,1 0 0 0 0,-1 0 1 0 0,1 0-1 0 0,0 0 1 0 0,0-1-1 0 0,4 5 1 0 0,-3-7-715 0 0,-1 1 0 0 0,1-1 0 0 0,-1 0 1 0 0,1 0-1 0 0,0 0 0 0 0,0 0 0 0 0,0-1 1 0 0,0 1-1 0 0,0-1 0 0 0,0 0 0 0 0,0-1 1 0 0,1 1-1 0 0,-1-1 0 0 0,0 1 0 0 0,0-1 1 0 0,7-1-1 0 0,7-1 397 0 0,1-1 1 0 0,25-7 0 0 0,-32 7-240 0 0,-2 1-125 0 0,0-1 0 0 0,-1 0 1 0 0,1-1-1 0 0,13-7 0 0 0,-21 9-105 0 0,1 0 0 0 0,0 0 0 0 0,0 0 1 0 0,-1 0-1 0 0,1 0 0 0 0,-1-1 0 0 0,5-4 0 0 0,-7 6-41 0 0,1 0 1 0 0,0-1-1 0 0,0 1 1 0 0,-1-1-1 0 0,1 1 1 0 0,0-1 0 0 0,-1 1-1 0 0,0-1 1 0 0,1 1-1 0 0,-1-1 1 0 0,0 1 0 0 0,0-1-1 0 0,0 1 1 0 0,0-1-1 0 0,0 1 1 0 0,0-1 0 0 0,-1-2-1 0 0,1 2-28 0 0,-1 0 0 0 0,1 0 1 0 0,-1 0-1 0 0,0 0 0 0 0,0 0 0 0 0,0 0 0 0 0,0 0 0 0 0,0 0 0 0 0,0 1 1 0 0,-1-1-1 0 0,1 0 0 0 0,-1 1 0 0 0,1-1 0 0 0,-1 1 0 0 0,1-1 0 0 0,-1 1 1 0 0,0 0-1 0 0,0 0 0 0 0,0 0 0 0 0,0 0 0 0 0,0 0 0 0 0,0 0 1 0 0,0 0-1 0 0,0 1 0 0 0,0-1 0 0 0,0 1 0 0 0,0-1 0 0 0,0 1 0 0 0,0 0 1 0 0,0 0-1 0 0,-3 0 0 0 0,-2 0-66 0 0,0 1-1 0 0,0 0 1 0 0,0 0 0 0 0,0 1 0 0 0,0-1-1 0 0,1 2 1 0 0,-1-1 0 0 0,-9 5-1 0 0,-3 4-110 0 0,-1 1-1 0 0,2 1 1 0 0,0 1-1 0 0,1 0 1 0 0,-18 19-1 0 0,14-11 160 0 0,1 1-1 0 0,2 1 1 0 0,-21 33-1 0 0,27-37 80 0 0,0 1 0 0 0,-9 24-1 0 0,19-40-32 0 0,0 0-1 0 0,0 0 0 0 0,1 0 0 0 0,0 0 1 0 0,0 1-1 0 0,0-1 0 0 0,0 0 0 0 0,1 1 1 0 0,0-1-1 0 0,0 1 0 0 0,0-1 0 0 0,1 0 1 0 0,-1 1-1 0 0,1-1 0 0 0,3 7 0 0 0,-3-9-3 0 0,1 0 0 0 0,0-1 0 0 0,-1 1 0 0 0,1-1 0 0 0,0 0 0 0 0,0 1 0 0 0,1-1 0 0 0,-1 0 0 0 0,0 0 0 0 0,1 0 0 0 0,-1-1 0 0 0,1 1 0 0 0,0-1 0 0 0,-1 1-1 0 0,1-1 1 0 0,0 0 0 0 0,0 0 0 0 0,0 0 0 0 0,0 0 0 0 0,0-1 0 0 0,0 1 0 0 0,4-1 0 0 0,8 2 0 0 0,0-2 0 0 0,0 0 0 0 0,18-2 0 0 0,-20 1-16 0 0,48-6-897 0 0,101-24 0 0 0,-108 17-836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150 170 11231 0 0,'-2'3'514'0'0,"-25"29"309"0"0,0-2 1 0 0,-35 28-1 0 0,31-33 3945 0 0,31-28-4330 0 0,0-1-357 0 0,1 0 0 0 0,-1 0 0 0 0,1 0 0 0 0,0 0 0 0 0,1 0 0 0 0,-1 0 0 0 0,1 1 1 0 0,-1-1-1 0 0,1 0 0 0 0,0 1 0 0 0,1-1 0 0 0,-1 1 0 0 0,0 0 0 0 0,1 0 1 0 0,0 0-1 0 0,0 0 0 0 0,0 0 0 0 0,4-3 0 0 0,9-6-32 0 0,0 1-1 0 0,30-15 1 0 0,-25 15-6 0 0,15-10-43 0 0,19-11 0 0 0,2 2 0 0 0,77-29 0 0 0,-108 49 107 0 0,0 2 1 0 0,1 0-1 0 0,0 2 0 0 0,42-4 0 0 0,-65 10-33 0 0,0 0 0 0 0,0 0-1 0 0,-1 1 1 0 0,1-1 0 0 0,0 1-1 0 0,-1 0 1 0 0,7 3-1 0 0,-9-4-41 0 0,-1 1-1 0 0,1-1 0 0 0,-1 1 0 0 0,1-1 0 0 0,-1 1 0 0 0,1-1 0 0 0,-1 1 0 0 0,1 0 0 0 0,-1-1 0 0 0,0 1 1 0 0,1-1-1 0 0,-1 1 0 0 0,0 0 0 0 0,0 0 0 0 0,1-1 0 0 0,-1 1 0 0 0,0 0 0 0 0,0-1 0 0 0,0 1 0 0 0,0 0 1 0 0,0 0-1 0 0,0 1 0 0 0,0 0 72 0 0,1 5-77 0 0,-1 0 0 0 0,0 1-1 0 0,0-1 1 0 0,-1 1 0 0 0,0-1 0 0 0,-1 0-1 0 0,1 0 1 0 0,-1 0 0 0 0,0 0 0 0 0,-1 0-1 0 0,0 0 1 0 0,0 0 0 0 0,-1-1 0 0 0,1 1-1 0 0,-7 7 1 0 0,-5 5 25 0 0,-1 0 0 0 0,0-1 0 0 0,-24 20 0 0 0,-39 27 24 0 0,68-54-1733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88 9671 0 0,'0'0'875'0'0,"2"2"-719"0"0,7 8 0 0 0,14 22 9203 0 0,-21-30-7110 0 0,0-1-1929 0 0,2 0-218 0 0,1 0 0 0 0,-1-1 0 0 0,0 1-1 0 0,0-1 1 0 0,0 0 0 0 0,0-1 0 0 0,1 1 0 0 0,-1-1 0 0 0,0 0 0 0 0,0 0 0 0 0,0 0 0 0 0,0 0 0 0 0,0-1 0 0 0,5-2-1 0 0,11-6 127 0 0,25-15 0 0 0,-43 24-203 0 0,12-8-10 0 0,0 0 1 0 0,0 0-1 0 0,-1-1 0 0 0,12-13 0 0 0,-18 14-46 0 0,-6 8-118 0 0,0-1-14 0 0,0-7 10 0 0,-1 7-8 0 0,-1 1-41 0 0,-2 0 159 0 0,0 0 1 0 0,0 0-1 0 0,0 0 0 0 0,0 1 0 0 0,0-1 0 0 0,0 1 0 0 0,0 0 0 0 0,1 0 0 0 0,-1 0 0 0 0,0 0 0 0 0,0 0 0 0 0,0 1 0 0 0,0-1 0 0 0,0 1 0 0 0,0 0 0 0 0,0 0 0 0 0,-3 1 0 0 0,-10 4-69 0 0,-26 15-1 0 0,31-15 58 0 0,-25 14 28 0 0,1 1-1 0 0,0 2 1 0 0,2 1-1 0 0,1 2 1 0 0,0 1 0 0 0,-44 50-1 0 0,72-72 33 0 0,0 0 0 0 0,1-1-1 0 0,0 1 1 0 0,0 1 0 0 0,0-1 0 0 0,0 0 0 0 0,1 1-1 0 0,0-1 1 0 0,0 1 0 0 0,-2 11 0 0 0,4-15 0 0 0,-1 1-1 0 0,1 0 1 0 0,0 0 0 0 0,0-1 0 0 0,1 1 0 0 0,-1 0 0 0 0,1 0 0 0 0,-1-1 0 0 0,1 1 0 0 0,0 0 0 0 0,0-1 0 0 0,0 1 0 0 0,0-1 0 0 0,0 1 0 0 0,1-1 0 0 0,-1 1 0 0 0,1-1 0 0 0,0 0 0 0 0,-1 0 0 0 0,1 0 0 0 0,0 0 0 0 0,0 0 0 0 0,1 0 0 0 0,-1-1 0 0 0,3 3-1 0 0,13 6 41 0 0,-1-1-1 0 0,31 11 1 0 0,-6-3-309 0 0,-26-8-62 0 0,-1 3-23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69 321 919 0 0,'47'-144'18968'0'0,"-48"147"-18842"0"0,-4 14-65 0 0,0 0 0 0 0,-2 0 1 0 0,0 0-1 0 0,-18 29 1 0 0,-5 14 9 0 0,23-46-60 0 0,1 0 0 0 0,1 1-1 0 0,1-1 1 0 0,0 1 0 0 0,0 0-1 0 0,-1 27 1 0 0,5-39 114 0 0,0-3-117 0 0,1 1 0 0 0,0-1 0 0 0,-1 1 0 0 0,1 0 0 0 0,0-1 0 0 0,-1 0 0 0 0,1 1 0 0 0,0-1 1 0 0,-1 1-1 0 0,1-1 0 0 0,0 0 0 0 0,0 0 0 0 0,0 1 0 0 0,-1-1 0 0 0,1 0 0 0 0,0 0 0 0 0,0 0 0 0 0,1 0 0 0 0,16 0 79 0 0,-10-2 2 0 0,0 0 0 0 0,0-1-1 0 0,-1 0 1 0 0,1 0 0 0 0,12-8 0 0 0,35-25 335 0 0,-37 23-361 0 0,12-9 18 0 0,37-38-1 0 0,-17 15-37 0 0,-39 36-43 0 0,-2 3-13 0 0,-11 21-134 0 0,-26 49-28 0 0,19-44 170 0 0,-13 34 1 0 0,21-51 4 0 0,0 0 1 0 0,0-1-1 0 0,0 1 0 0 0,0 0 0 0 0,1 1 1 0 0,-1-1-1 0 0,1 0 0 0 0,0 0 0 0 0,0 6 1 0 0,1 0 89 0 0,11 0 92 0 0,-9-7-124 0 0,0-1-1 0 0,1 1 1 0 0,-1-1 0 0 0,0 1-1 0 0,0-1 1 0 0,1 0 0 0 0,-1-1-1 0 0,1 1 1 0 0,-1 0 0 0 0,1-1-1 0 0,-1 0 1 0 0,1 0 0 0 0,-1 0-1 0 0,1 0 1 0 0,-1-1 0 0 0,6 0 0 0 0,6-3 141 0 0,0 0 0 0 0,21-9 1 0 0,-18 6-62 0 0,17-7 18 0 0,-2-1 0 0 0,1-1 0 0 0,-2-2 0 0 0,-1-1 0 0 0,0-2 0 0 0,-1-1 0 0 0,28-27 0 0 0,-55 45-145 0 0,1 0 1 0 0,-1 0-1 0 0,0 0 0 0 0,0 0 1 0 0,0 0-1 0 0,0-1 0 0 0,-1 1 1 0 0,0-1-1 0 0,0 0 1 0 0,0 1-1 0 0,-1-1 0 0 0,3-9 1 0 0,-2-4-17 0 0,-1 1 1 0 0,0-27 0 0 0,-1 27-222 0 0,0 1-1 0 0,4-27 1 0 0,7-4-1651 0 0,-6 24 74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0 17135 0 0,'0'0'2546'0'0,"-2"1"-2180"0"0,-23 8 725 0 0,-1-1 1 0 0,-34 7-1 0 0,39-12-941 0 0,0 2 1 0 0,1 1-1 0 0,-1 0 0 0 0,2 2 1 0 0,-29 14-1 0 0,35-15-274 0 0,1 1 0 0 0,0 0 0 0 0,1 1 0 0 0,0 1 0 0 0,1 0 0 0 0,-1 0 0 0 0,2 1 0 0 0,0 0 0 0 0,-14 21 0 0 0,11-11 3 0 0,9-17 119 0 0,0 1 0 0 0,0-1 0 0 0,0 1-1 0 0,0 0 1 0 0,1 0 0 0 0,0 1 0 0 0,0-1 0 0 0,1 0 0 0 0,-1 1 0 0 0,1-1 0 0 0,-1 7-1 0 0,4 3-39 0 0,0-11 40 0 0,-1-1 0 0 0,1 1 0 0 0,0-1 0 0 0,0 1-1 0 0,0-1 1 0 0,0 0 0 0 0,0 0 0 0 0,1 0 0 0 0,0 0 0 0 0,-1-1 0 0 0,1 1 0 0 0,0 0 0 0 0,0-1 0 0 0,0 0 0 0 0,7 3 0 0 0,5 3-9 0 0,1-1 0 0 0,23 7 0 0 0,4 2 2 0 0,-12-3 17 0 0,23 11 25 0 0,-49-21-28 0 0,0-1 0 0 0,1 2 0 0 0,-1-1-1 0 0,-1 1 1 0 0,1-1 0 0 0,7 9 0 0 0,-10-8 37 0 0,-2 13-30 0 0,-4-11-14 0 0,2-4 3 0 0,-1 1-1 0 0,0 1 0 0 0,0-1 0 0 0,0 0 0 0 0,-1 0 0 0 0,1 0 0 0 0,-1 0 0 0 0,0-1 0 0 0,0 1 0 0 0,0-1 0 0 0,0 0 0 0 0,0 0 0 0 0,-8 2 0 0 0,-7 2 0 0 0,-33 4 0 0 0,27-6 0 0 0,0 0 6 0 0,-1-1-1 0 0,1-1 0 0 0,-34-2 1 0 0,-76-11 40 0 0,-2-1-50 0 0,128 11-13 0 0,0 0-1 0 0,0 0 1 0 0,0-1-1 0 0,0 0 1 0 0,0 0-1 0 0,-8-4 0 0 0,14 5-624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24 16871 0 0,'9'-11'305'0'0,"-1"-1"1146"0"0,-18 23-845 0 0,-13 16-676 0 0,-29 36 112 0 0,44-53 106 0 0,1 0 1 0 0,1 1-1 0 0,0 0 1 0 0,-6 14-1 0 0,11-21-71 0 0,-1 0-1 0 0,1 0 0 0 0,1-1 1 0 0,-1 1-1 0 0,1 0 1 0 0,-1 0-1 0 0,1 0 1 0 0,0 0-1 0 0,0 0 0 0 0,1 0 1 0 0,-1 0-1 0 0,1-1 1 0 0,2 9-1 0 0,-2-10-52 0 0,0 1 1 0 0,1 0-1 0 0,-1 0 0 0 0,0-1 1 0 0,1 1-1 0 0,0-1 0 0 0,-1 1 1 0 0,1-1-1 0 0,0 0 0 0 0,0 0 1 0 0,1 0-1 0 0,-1 0 0 0 0,0 0 1 0 0,1 0-1 0 0,-1-1 0 0 0,1 1 1 0 0,0-1-1 0 0,4 3 0 0 0,3-1-145 0 0,0-1 0 0 0,1 0 1 0 0,-1 0-1 0 0,1-1 0 0 0,-1 0 0 0 0,1-1 0 0 0,-1 0 0 0 0,1 0 0 0 0,-1-2 1 0 0,1 1-1 0 0,-1-1 0 0 0,0 0 0 0 0,1-1 0 0 0,-1-1 0 0 0,0 1 0 0 0,12-8 1 0 0,9-4-1122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0 14743 0 0,'0'0'1335'0'0,"-2"2"-1096"0"0,-8 12 431 0 0,0 1 1 0 0,1 0 0 0 0,-14 30 0 0 0,-2 4 240 0 0,5-18-504 0 0,-1-2 0 0 0,-1 0 0 0 0,-35 34 0 0 0,-20 25 213 0 0,28-26-282 0 0,-90 119 118 0 0,103-129-449 0 0,-47 89 0 0 0,55-89-1 0 0,-10 21-32 0 0,37-71-747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2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1 293 455 0 0,'0'2'4372'0'0,"1"7"-2783"0"0,0 0 0 0 0,1 0-1 0 0,-1 0 1 0 0,5 11-1 0 0,3 12 5475 0 0,-9-34-6925 0 0,-1-5-88 0 0,1 1 0 0 0,1-1 0 0 0,-1 0-1 0 0,1 0 1 0 0,0 0 0 0 0,0 1 0 0 0,1-1 0 0 0,0 1-1 0 0,0-1 1 0 0,1 1 0 0 0,0-1 0 0 0,0 1 0 0 0,0 0-1 0 0,1 1 1 0 0,0-1 0 0 0,9-10 0 0 0,22-17 84 0 0,1 1-1 0 0,81-53 1 0 0,-21 17-7 0 0,-48 26-1378 0 0,-47 41 806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7167 0 0,'-1'3'331'0'0,"-8"6"-219"0"0,1 0-1 0 0,-1-1 0 0 0,-1 0 1 0 0,-9 6-112 0 0,-19 18 134 0 0,-24 29 2209 0 0,3 3-1 0 0,3 3 1 0 0,-20 34-2343 0 0,37-47 628 0 0,-20 26 676 0 0,1 9-1304 0 0,12-16 179 0 0,8-15 26 0 0,0 10-205 0 0,17-31 52 0 0,4-6 147 0 0,1 0-1 0 0,-3 13-198 0 0,12-26 138 0 0,0 0 0 0 0,-1-1 1 0 0,-2 1-1 0 0,1-2 0 0 0,-11 12-138 0 0,19-26 28 0 0,1-2-97 0 0,0 0-55 0 0,0 0-18 0 0,-1-2 9 0 0,1-1 119 0 0,-1 0 1 0 0,0 1-1 0 0,1-1 0 0 0,0 0 0 0 0,0 1 1 0 0,-1-1-1 0 0,1 0 0 0 0,1 1 1 0 0,-1-1-1 0 0,0 0 0 0 0,1 1 1 0 0,-1-1-1 0 0,1 0 0 0 0,0 1 1 0 0,0-1-1 0 0,0 1 0 0 0,1-2 14 0 0,4-7-18 0 0,0 1 0 0 0,1-1 0 0 0,3-3 18 0 0,3-5 4 0 0,1 1 38 0 0,1 1-1 0 0,0 1 1 0 0,1 0-1 0 0,1 1 1 0 0,0 0-1 0 0,1 2 1 0 0,0 0-1 0 0,1 1 1 0 0,2 0-42 0 0,0 0 148 0 0,1 1 1 0 0,0 0 0 0 0,0 2-1 0 0,20-5-148 0 0,-31 12 2 0 0,0 0 0 0 0,0 0 0 0 0,0 1-1 0 0,0 1 1 0 0,0 0 0 0 0,6 1-2 0 0,-15-1 9 0 0,0 1 0 0 0,-1 0 0 0 0,1 0 0 0 0,-1-1-1 0 0,1 1 1 0 0,-1 0 0 0 0,1 0 0 0 0,-1 0 0 0 0,0 1 0 0 0,1-1 0 0 0,-1 0 0 0 0,0 1 0 0 0,0-1 0 0 0,0 0 0 0 0,0 1-1 0 0,0 0-8 0 0,0 0 39 0 0,1 1 13 0 0,0 1-1 0 0,0 0 1 0 0,0-1 0 0 0,-1 1-1 0 0,1 0 1 0 0,-1 0-1 0 0,0-1 1 0 0,-1 1 0 0 0,1 0-1 0 0,0 0 1 0 0,-1 1-52 0 0,-1 43 580 0 0,1-39-441 0 0,-2 25 739 0 0,3 22-878 0 0,0-45-49 0 0,0 0-1 0 0,1 0 1 0 0,0 0-1 0 0,1-1 1 0 0,0 1-1 0 0,0-1 1 0 0,2 2 49 0 0,-4-9-222 0 0,1 0 0 0 0,-1-1-1 0 0,1 1 1 0 0,0 0 0 0 0,0 0 0 0 0,1-1 0 0 0,0 2 222 0 0,12 8-5078 0 0,-1-3-1036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55 9671 0 0,'1'-2'748'0'0,"5"-13"-427"0"0,-7 9-223 0 0,-1 5 71 0 0,2-1 82 0 0,-1 0-1 0 0,1 0 1 0 0,-1 1-1 0 0,0-1 1 0 0,0 1-1 0 0,0-1 0 0 0,0 1 1 0 0,0-1-1 0 0,0 1 1 0 0,-1-1-1 0 0,1 1 1 0 0,0 0-1 0 0,-1 0 0 0 0,1 0 1 0 0,-1 0-1 0 0,1 0 1 0 0,-1 0-1 0 0,1 0 1 0 0,-1 0-1 0 0,0 0 0 0 0,1 1 1 0 0,-1-1-1 0 0,0 1 1 0 0,0-1-1 0 0,1 1 1 0 0,-1 0-1 0 0,0 0 1 0 0,0 0-1 0 0,0 0 0 0 0,1 0 1 0 0,-1 0-1 0 0,0 0 1 0 0,0 0-1 0 0,-2 1 1 0 0,-4 1-103 0 0,0 0 0 0 0,0 1 0 0 0,0 0 0 0 0,0 0 0 0 0,0 1 1 0 0,-8 5-1 0 0,-22 16-97 0 0,1 2-1 0 0,1 2 1 0 0,2 1 0 0 0,-36 41-1 0 0,64-65-50 0 0,1 0 0 0 0,0 1 0 0 0,0 0 0 0 0,0 0 0 0 0,1 0 0 0 0,0 1 0 0 0,0-1 0 0 0,-3 11 0 0 0,6-16 0 0 0,0 1 0 0 0,1 0 0 0 0,-1 0 0 0 0,0 0 0 0 0,1 0 0 0 0,0-1 0 0 0,0 1 0 0 0,0 0 0 0 0,0 0 0 0 0,0 0 0 0 0,0 0 0 0 0,1 0 0 0 0,-1-1 0 0 0,1 1 0 0 0,0 0 0 0 0,0 0 0 0 0,0-1 0 0 0,0 1 0 0 0,1 0 0 0 0,-1-1 0 0 0,1 1 0 0 0,-1-1 0 0 0,1 0 0 0 0,0 0 0 0 0,0 1 0 0 0,0-1 0 0 0,3 2 0 0 0,4 3 0 0 0,1-1 0 0 0,1 0 0 0 0,12 6 0 0 0,-13-8 0 0 0,0 1 0 0 0,0 1 0 0 0,-1-1 0 0 0,14 12 0 0 0,-13-7 16 0 0,-1-1 1 0 0,0 2-1 0 0,-1-1 0 0 0,0 1 1 0 0,-1 0-1 0 0,0 0 0 0 0,0 1 0 0 0,-1 0 1 0 0,6 21-1 0 0,-8-22-1 0 0,-1 0 0 0 0,0 0 0 0 0,-1 1-1 0 0,-1-1 1 0 0,0 0 0 0 0,0 1 0 0 0,-1-1 0 0 0,0 1 0 0 0,-1-1 0 0 0,0 1 0 0 0,-5 16-1 0 0,5-24-6 0 0,-1 1-1 0 0,1-1 0 0 0,-1 0 0 0 0,0 0 0 0 0,0 0 0 0 0,-1 0 0 0 0,1 0 0 0 0,-1 0 0 0 0,0 0 0 0 0,0-1 0 0 0,0 0 0 0 0,0 1 0 0 0,0-1 0 0 0,-8 5 0 0 0,5-5 53 0 0,0 0-1 0 0,0 0 1 0 0,0 0 0 0 0,0-1 0 0 0,-1 0 0 0 0,1 0 0 0 0,0-1 0 0 0,-1 0-1 0 0,-9 1 1 0 0,-1-2 102 0 0,-1 0 0 0 0,1-1 0 0 0,0-1 0 0 0,0-1 0 0 0,0 0-1 0 0,0-1 1 0 0,-18-7 0 0 0,29 8-155 0 0,-1 1 0 0 0,1-1 0 0 0,0 0 0 0 0,-1-1 0 0 0,1 0 1 0 0,1 0-1 0 0,-1 0 0 0 0,-7-7 0 0 0,10 8-146 0 0,0-1 0 0 0,1 1 1 0 0,-1-1-1 0 0,1 1 1 0 0,0-1-1 0 0,-1 0 0 0 0,2 1 1 0 0,-1-1-1 0 0,0 0 0 0 0,1 0 1 0 0,0-1-1 0 0,0 1 0 0 0,0 0 1 0 0,0 0-1 0 0,0-6 1 0 0,2-16-1096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40 13359 0 0,'5'-5'197'0'0,"0"0"0"0"0,1 1 0 0 0,0-1-1 0 0,0 1 1 0 0,0 1 0 0 0,0-1-1 0 0,1 1 1 0 0,8-3 0 0 0,-13 5 1596 0 0,-1 5 601 0 0,1 0-2028 0 0,-2 1 0 0 0,1 0 0 0 0,0-1 0 0 0,-1 1 0 0 0,0 0 0 0 0,0 0 0 0 0,-1-1 0 0 0,1 1 0 0 0,-1 0 0 0 0,0-1 1 0 0,0 1-1 0 0,0-1 0 0 0,-1 1 0 0 0,0-1 0 0 0,-4 9 0 0 0,-5 8-588 0 0,-28 37 0 0 0,30-44 483 0 0,-78 104-261 0 0,34-48 0 0 0,-44 77 0 0 0,31-21-389 0 0,5 2-1 0 0,-44 140 1 0 0,74-191-4388 0 0</inkml:trace>
  <inkml:trace contextRef="#ctx0" brushRef="#br0" timeOffset="1">40 659 6447 0 0,'-9'-5'-2686'0'0,"-12"-6"9812"0"0,12 5 1296 0 0,21 14-5248 0 0,-2-3-3109 0 0,1 0 0 0 0,1-1 0 0 0,-1 0 0 0 0,1 0 0 0 0,-1-1-1 0 0,1-1 1 0 0,19 2 0 0 0,86-1 156 0 0,136-21-221 0 0,-79 4 0 0 0,-148 12-14 0 0,239-3-1616 0 0,-257 6 797 0 0,0 0-1 0 0,0 0 0 0 0,13 4 1 0 0,-5 1-893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3223 0 0,'-30'34'312'0'0,"24"-26"1043"0"0,-4 14 12202 0 0,11-20-11731 0 0,0 0-1670 0 0,1 0 0 0 0,-1-1 1 0 0,1 1-1 0 0,-1 0 1 0 0,1-1-1 0 0,0 0 0 0 0,-1 1 1 0 0,1-1-1 0 0,0 0 1 0 0,0 0-1 0 0,0 0 1 0 0,0 0-1 0 0,0 0 0 0 0,0 0 1 0 0,1-1-1 0 0,-1 1 1 0 0,0-1-1 0 0,0 1 1 0 0,0-1-1 0 0,1 0 0 0 0,-1 0 1 0 0,0 0-1 0 0,0 0 1 0 0,4-1-1 0 0,8-1 156 0 0,-1 0 0 0 0,26-9 1 0 0,-31 8-123 0 0,90-30 515 0 0,-93 31-645 0 0,3-3-76 0 0,-8 5 10 0 0,0 0 0 0 0,0 0 0 0 0,0 0 0 0 0,0 0 0 0 0,0-1 0 0 0,0 1 0 0 0,0 0 0 0 0,0 0 0 0 0,0 0 0 0 0,0 0-1 0 0,0-1 1 0 0,0 1 0 0 0,0 0 0 0 0,0 0 0 0 0,0 0 0 0 0,0 0 0 0 0,0-1 0 0 0,0 1 0 0 0,0 0 0 0 0,0 0 0 0 0,0 0 0 0 0,0 0 0 0 0,0 0 0 0 0,0-1 0 0 0,0 1 0 0 0,-1 0 0 0 0,1 0-1 0 0,0 0 1 0 0,0 0 0 0 0,0 0 0 0 0,0 0 0 0 0,0 0 0 0 0,0-1 0 0 0,-1 1 0 0 0,1 0 0 0 0,0 0 0 0 0,0 0 0 0 0,0 0 0 0 0,-6-4-66 0 0,3 3 42 0 0,0-1-1 0 0,0 1 1 0 0,0 0-1 0 0,0 1 1 0 0,0-1-1 0 0,-1 1 1 0 0,1-1-1 0 0,0 1 1 0 0,0 0-1 0 0,0 0 1 0 0,-1 0-1 0 0,-5 1 1 0 0,-5 2-96 0 0,-20 7 0 0 0,32-10 118 0 0,-44 15-192 0 0,-70 33 0 0 0,93-37 136 0 0,0 2 0 0 0,1 1 0 0 0,0 0 0 0 0,-32 30 0 0 0,48-39 56 0 0,1 1 0 0 0,0-1 1 0 0,1 1-1 0 0,-1 0 0 0 0,1 0 0 0 0,0 0 0 0 0,-4 10 0 0 0,7-15 6 0 0,1 1-1 0 0,-1-1 1 0 0,1 0-1 0 0,-1 1 1 0 0,1-1-1 0 0,-1 1 1 0 0,1-1-1 0 0,0 0 1 0 0,0 1-1 0 0,0-1 1 0 0,0 1-1 0 0,0-1 1 0 0,0 1-1 0 0,0-1 1 0 0,0 1-1 0 0,1-1 1 0 0,-1 0-1 0 0,0 1 1 0 0,1-1-1 0 0,-1 1 1 0 0,1-1-1 0 0,0 0 1 0 0,-1 0-1 0 0,1 1 1 0 0,0-1-1 0 0,0 0 1 0 0,0 0-1 0 0,0 0 1 0 0,0 0-1 0 0,0 0 0 0 0,0 0 1 0 0,0 0-1 0 0,0 0 1 0 0,1 0-1 0 0,-1-1 1 0 0,0 1-1 0 0,0 0 1 0 0,1-1-1 0 0,-1 1 1 0 0,1-1-1 0 0,-1 1 1 0 0,0-1-1 0 0,3 1 1 0 0,11 1-181 0 0,-1-1 1 0 0,1 0-1 0 0,0 0 1 0 0,-1-2-1 0 0,1 0 1 0 0,19-3-1 0 0,-27 3-86 0 0,37-7-1193 0 0,1-3-68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3223 0 0,'0'0'16667'0'0,"3"0"-15444"0"0,5 0-793 0 0,0 0 0 0 0,0-1 0 0 0,0 1 0 0 0,0-2 0 0 0,0 1 0 0 0,12-5 0 0 0,-3 0-170 0 0,-1 0-1 0 0,18-10 1 0 0,-21 9-243 0 0,0-2 0 0 0,-1 1 0 0 0,0-2 1 0 0,16-15-1 0 0,-10 8-3 0 0,1 1 1 0 0,23-16-1 0 0,-42 32-14 0 0,-1 1 0 0 0,1-1 0 0 0,0 0 0 0 0,0 1 0 0 0,0-1 0 0 0,0 0 0 0 0,0 1 0 0 0,0-1 0 0 0,0 0 0 0 0,0 0 0 0 0,0 1 0 0 0,0-1 0 0 0,0 0 0 0 0,0 1 0 0 0,0-1 0 0 0,0 0 0 0 0,0 1 0 0 0,0-1 0 0 0,0 0 0 0 0,0 0 0 0 0,1 1 0 0 0,-1-1 0 0 0,0 0 0 0 0,0 0 0 0 0,0 1 0 0 0,0-1 0 0 0,1 0 0 0 0,-1 0 0 0 0,0 1 0 0 0,0-1 0 0 0,1 0 0 0 0,-1 0 0 0 0,0 0 0 0 0,0 1 0 0 0,1-1 0 0 0,-1 0 0 0 0,0 0 0 0 0,0 0 0 0 0,1 0 0 0 0,-1 0 0 0 0,0 0 0 0 0,1 0 0 0 0,-1 0 0 0 0,0 1 0 0 0,0-1 0 0 0,1 0 0 0 0,-1 0 0 0 0,0 0 0 0 0,1 0 0 0 0,-1-1 0 0 0,0 1 0 0 0,1 0 0 0 0,-1 0 0 0 0,0 0 0 0 0,0 0 0 0 0,1 0 0 0 0,-1 0 0 0 0,0 0 0 0 0,1 0 0 0 0,-1-1 0 0 0,0 1 0 0 0,0 0 0 0 0,0 0 0 0 0,1 0 0 0 0,-1-1 0 0 0,0 1 0 0 0,0 0 0 0 0,1-1 0 0 0,-3 17 11 0 0,1-12-1 0 0,-2 10 30 0 0,-1 1 0 0 0,-10 23-1 0 0,10-22 20 0 0,2-3 9 0 0,2-12-63 0 0,0 0 0 0 0,0-1 0 0 0,0 1 0 0 0,1 0 0 0 0,-1-1 0 0 0,0 1 0 0 0,0 0 0 0 0,1-1 0 0 0,-1 1 0 0 0,0-1 0 0 0,1 1 0 0 0,-1 0 0 0 0,0-1 0 0 0,1 1 0 0 0,-1-1 0 0 0,1 1 0 0 0,-1-1 0 0 0,1 1 0 0 0,-1-1 0 0 0,1 1 0 0 0,-1-1 0 0 0,1 0 0 0 0,0 1 0 0 0,-1-1 0 0 0,2 1 0 0 0,9 2 6 0 0,-7-3-17 0 0,1 0-1 0 0,-1-1 1 0 0,0 1-1 0 0,1-1 1 0 0,-1 1 0 0 0,0-1-1 0 0,0-1 1 0 0,0 1-1 0 0,1 0 1 0 0,-1-1-1 0 0,-1 0 1 0 0,8-4-1 0 0,0-2-220 0 0,0-1 0 0 0,17-17 0 0 0,-18 16-43 0 0,0 1-1 0 0,18-13 1 0 0,17-4 22 0 0,-43 25 1865 0 0,7 10-1178 0 0,-3-4-346 0 0,0 0-1 0 0,0 0 1 0 0,0 0-1 0 0,1-1 1 0 0,0 0-1 0 0,0 0 1 0 0,0 0-1 0 0,0-1 1 0 0,14 4 0 0 0,24 10 80 0 0,-43-16-188 0 0,-4 2-1133 0 0,-27 27-1255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1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4607 0 0,'0'0'22008'0'0,"-9"-7"-21176"0"0,-5 9-1248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8:3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10060 60 1375 0 0,'0'0'248'0'0,"2"-1"504"0"0,35-14 8368 0 0,-39 15-8998 0 0,0 1 0 0 0,-1-1 0 0 0,1 1 0 0 0,0 0 0 0 0,-1 0 1 0 0,-3 2-1 0 0,2 0 79 0 0,2-3 289 0 0,1 1-398 0 0,0-1 1 0 0,1 1 0 0 0,-1-1-1 0 0,1 1 1 0 0,-1-1 0 0 0,1 1 0 0 0,-1-1-1 0 0,1 1 1 0 0,0-1 0 0 0,-1 1-1 0 0,1 0 1 0 0,0-1 0 0 0,-1 1 0 0 0,1 1-1 0 0,5-7 77 0 0,1 1 0 0 0,-1-1 0 0 0,0-1-1 0 0,0 1 1 0 0,0 0 0 0 0,-1-1 0 0 0,1 0 0 0 0,-2 0-1 0 0,5-7 1 0 0,-8 11 1391 0 0,0 4-1540 0 0,-1 1-1 0 0,0-1 0 0 0,0 0 1 0 0,0 1-1 0 0,0-1 1 0 0,0 0-1 0 0,-2 4 0 0 0,-2 2-14 0 0,-22 46-5 0 0,23-44 11 0 0,0-1 11 0 0,-1 1 39 0 0,-13 6-27 0 0,-18 8-34 0 0,33-21 0 0 0,-18 10 0 0 0,8-7 0 0 0,2 0 0 0 0,11-5 0 0 0,0-1 0 0 0,-1 0 0 0 0,1 0 0 0 0,0 1 0 0 0,-1-1 0 0 0,1 0 0 0 0,0 0 0 0 0,-1 0 0 0 0,1 0 0 0 0,0 1 0 0 0,-1-1 0 0 0,1 0 0 0 0,0 0 0 0 0,-1 0 0 0 0,1 0 0 0 0,0 0 0 0 0,-1 0 0 0 0,1 0 0 0 0,-1 0 0 0 0,1 0 0 0 0,-1 0 0 0 0,-14-1 0 0 0,2 0 0 0 0,1 0 0 0 0,-6-1 0 0 0,16 2 0 0 0,-16 2 0 0 0,6 0 0 0 0,6-1 0 0 0,0 1 0 0 0,0-1 0 0 0,1 1 0 0 0,-1 1 0 0 0,1-1 0 0 0,-8 5 0 0 0,11-6 0 0 0,-18 9-1 0 0,-39 15 0 0 0,51-23 2 0 0,-1 0 1 0 0,1-1 0 0 0,0 0 0 0 0,0 0 0 0 0,-1 0 0 0 0,-11-2 0 0 0,12 1 0 0 0,-33-3 11 0 0,0 2 0 0 0,0 1 0 0 0,-42 7-1 0 0,49-2-12 0 0,-66 3 0 0 0,74-7 0 0 0,-34 5 0 0 0,-6 6 0 0 0,42-7 0 0 0,0-1 0 0 0,-1-1 0 0 0,-43 0 0 0 0,29-5 0 0 0,-107-1 0 0 0,20 17 0 0 0,-391 10-616 0 0,496-24 616 0 0,-81 2 0 0 0,-105-12 0 0 0,124 0 37 0 0,-168-10 186 0 0,-9 23-35 0 0,153-5-156 0 0,-111-16 0 0 0,203 17-32 0 0,-54-3 34 0 0,-105 8-1 0 0,168-4-22 0 0,-132 8 139 0 0,-124 5-2 0 0,-1-22 14 0 0,225 3 3 0 0,-1-2 1 0 0,2-1 0 0 0,-49-19-1 0 0,50 14 3 0 0,-1 3 0 0 0,0 1 0 0 0,-61-8 0 0 0,9 12-168 0 0,-148 10 0 0 0,52 1 0 0 0,11-1 0 0 0,126-4 176 0 0,-85-9-1 0 0,63 2-46 0 0,6 1 277 0 0,16 1-347 0 0,0 2-1 0 0,-1 2 1 0 0,-54 6-1 0 0,-269 41-58 0 0,345-42 0 0 0,-94 7 0 0 0,-42-1 0 0 0,36-1 0 0 0,-173 25 0 0 0,221-23 0 0 0,-47 10 0 0 0,-237 73 0 0 0,139-6 0 0 0,141-52 0 0 0,-103 30 0 0 0,165-61 0 0 0,-229 73 0 0 0,222-66 0 0 0,0 2 0 0 0,2 0 0 0 0,-47 34 0 0 0,-64 67 0 0 0,107-86 0 0 0,-111 108 0 0 0,102-96 0 0 0,-48 67 0 0 0,47-50 18 0 0,2 1 0 0 0,-46 99 0 0 0,-29 142 56 0 0,41-117-30 0 0,27-73-24 0 0,-49 116-20 0 0,-44 39 0 0 0,87-172 0 0 0,-20 29 0 0 0,-9 15 0 0 0,45-71 90 0 0,3 2 0 0 0,4 1 0 0 0,-32 111 0 0 0,43-108 74 0 0,-46 167 295 0 0,-58 163-242 0 0,34-61 28 0 0,78-287-131 0 0,2 0 0 0 0,2 0-1 0 0,3 61 1 0 0,1-27-50 0 0,-14 63 72 0 0,7-94 94 0 0,0 60 0 0 0,13-9-35 0 0,21 122-1 0 0,-15-150-146 0 0,-6-15-42 0 0,-3 111-1 0 0,-4-139 73 0 0,-2 0-1 0 0,-1 0 1 0 0,-20 70 0 0 0,20-88 10 0 0,0-1 0 0 0,1 1 1 0 0,1 1-1 0 0,-1 22 0 0 0,4-29-37 0 0,0-1 0 0 0,1 1 0 0 0,1-1 0 0 0,0 0 0 0 0,0 0 0 0 0,2 0 0 0 0,6 19 0 0 0,19 36-51 0 0,21 58 0 0 0,-42-103 0 0 0,-2 1 0 0 0,-1-1 0 0 0,5 44 0 0 0,-6 49 0 0 0,-3-50 0 0 0,6 33 32 0 0,-5-81-24 0 0,1 0 0 0 0,1 0 0 0 0,9 28 0 0 0,-7-31 22 0 0,1 0 1 0 0,1 0-1 0 0,16 23 0 0 0,34 34 165 0 0,-30-38-150 0 0,131 127 39 0 0,-104-108-73 0 0,-23-24-11 0 0,3-2 0 0 0,0-1 0 0 0,43 23 0 0 0,-41-26 0 0 0,16 13 21 0 0,-25-16 0 0 0,33 17 1 0 0,-47-29-20 0 0,65 29 49 0 0,-62-29-47 0 0,-1 1-1 0 0,1 1 0 0 0,18 13 0 0 0,19 11-5 0 0,5-2 2 0 0,109 54-2 0 0,-131-69 6 0 0,2-1 0 0 0,63 15 1 0 0,-9-11 38 0 0,43 10-1 0 0,-110-22-19 0 0,0 2 0 0 0,0 0 0 0 0,25 14 0 0 0,-11-2-16 0 0,103 50-1 0 0,-113-58-6 0 0,1-2-1 0 0,60 14 1 0 0,131 4 0 0 0,-114-18 0 0 0,-72-5 0 0 0,0 1 0 0 0,-1 2 0 0 0,41 16 0 0 0,-48-16 0 0 0,63 26 0 0 0,-63-21 0 0 0,2-2 0 0 0,40 12 0 0 0,-58-21 0 0 0,-1 0 0 0 0,1-1 0 0 0,0 0 0 0 0,0-1 0 0 0,0-1 0 0 0,0 1 0 0 0,0-2 0 0 0,0 0 0 0 0,17-3 0 0 0,-22 2 0 0 0,-3 1 0 0 0,0 0 0 0 0,0-1 0 0 0,0 1 0 0 0,-1-1 0 0 0,1 0 0 0 0,5-3 0 0 0,2-3 11 0 0,-3 1 42 0 0,-7 6 155 0 0,-1-1-128 0 0,-1-7-3 0 0,-1 5-21 0 0,0 1-53 0 0,-1-1 0 0 0,0 0 0 0 0,0 0 0 0 0,0 1 0 0 0,0 0 0 0 0,-8-6 0 0 0,-1-2 40 0 0,-18-21-18 0 0,-1 1 0 0 0,-61-45 0 0 0,61 53-24 0 0,-11-8 4 0 0,-50-27 0 0 0,50 35 42 0 0,-1 2 1 0 0,-1 1 0 0 0,-85-24-1 0 0,116 41-45 0 0,-23-7 136 0 0,-1 2-1 0 0,-54-5 1 0 0,-170 2 310 0 0,235 8-448 0 0,0-1 0 0 0,-36-10 0 0 0,38 8 0 0 0,19 5 0 0 0,1 0 0 0 0,-1-1 0 0 0,1 0 0 0 0,-1 0 0 0 0,1 0 0 0 0,0 0 0 0 0,0 0 0 0 0,-6-5 0 0 0,-5-8-2 0 0,13 8 5 0 0,1 3 7 0 0,2 1 32 0 0,8-3-31 0 0,-5 4-12 0 0,0 1-1 0 0,-1 0 1 0 0,1 0 0 0 0,0 0-1 0 0,0 1 1 0 0,0-1 0 0 0,0 1-1 0 0,0 0 1 0 0,0 0 0 0 0,5 1-1 0 0,43 10-29 0 0,-31-6 17 0 0,237 57-130 0 0,-202-49 76 0 0,-1 1 0 0 0,0 3 0 0 0,79 36 0 0 0,-102-37 30 0 0,131 72-131 0 0,-83-37 73 0 0,3-5-1 0 0,157 65 0 0 0,-202-95 31 0 0,-1 1-1 0 0,64 39 1 0 0,-94-52 53 0 0,-1 0 3 0 0,-1 0 0 0 0,0 0 0 0 0,1 1-1 0 0,-2-1 1 0 0,1 1 0 0 0,5 8 0 0 0,-2-2 10 0 0,-8-10 0 0 0,-1 0 0 0 0,1 0 0 0 0,0 0 0 0 0,-1-1 0 0 0,1 1 0 0 0,-1 0 0 0 0,1 0 0 0 0,-1 0 0 0 0,1 0 0 0 0,-1 0 0 0 0,1 0 0 0 0,-1-1 0 0 0,0 1 0 0 0,1 0 0 0 0,-1-1 0 0 0,0 1 0 0 0,-1 1 0 0 0,-20 12 0 0 0,16-10 0 0 0,-134 73 143 0 0,30-19-14 0 0,-320 149 254 0 0,346-171-358 0 0,70-30-25 0 0,-110 46 0 0 0,99-44 0 0 0,0 0 0 0 0,-1-2 0 0 0,-27 4 0 0 0,46-9 0 0 0,1 0 0 0 0,0-1 0 0 0,-1 0 0 0 0,1 0 0 0 0,-7-2 0 0 0,7 2 0 0 0,-4-1-89 0 0,8 0-378 0 0,1 4-1882 0 0,-3 11-3703 0 0,0 5-1855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13823 0 0,'0'0'315'0'0,"0"0"45"0"0,0 0 21 0 0,0 0-49 0 0,-1 2-220 0 0,-28 33-103 0 0,20-25 16 0 0,0 1-1 0 0,1-1 1 0 0,-3 8-25 0 0,-25 40 741 0 0,-17 31 487 0 0,-5 11-532 0 0,31-58-28 0 0,3 2 0 0 0,-8 22-668 0 0,-35 78 17 0 0,19-42-18 0 0,46-98-15 0 0,1 0-1 0 0,0 0 0 0 0,0 0 1 0 0,0 0-1 0 0,0 0 0 0 0,1 0 1 0 0,-1 0-1 0 0,1 2 17 0 0,0-4-696 0 0,15-5-1268 0 0,4-3 941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15663 0 0,'0'0'356'0'0,"-1"2"50"0"0,-188 142 552 0 0,174-133-850 0 0,1 0 0 0 0,0 2-1 0 0,1-1 1 0 0,0 2 0 0 0,1 0-1 0 0,1 0 1 0 0,0 1 0 0 0,-2 6-108 0 0,8-11 72 0 0,-1-1 0 0 0,2 1 1 0 0,-1 1-1 0 0,2-1 0 0 0,-1 0 1 0 0,1 1-1 0 0,1 0 1 0 0,0 0-1 0 0,0 0 0 0 0,1 0 1 0 0,1 0-1 0 0,0 0 0 0 0,0 0 1 0 0,2 3-73 0 0,-2-11 4 0 0,0 0 0 0 0,1 0 1 0 0,-1-1-1 0 0,1 1 0 0 0,0 0 0 0 0,0 0 1 0 0,0-1-1 0 0,0 1 0 0 0,1-1 0 0 0,-1 1 1 0 0,1-1-1 0 0,-1 1 0 0 0,1-1 0 0 0,0 0 0 0 0,0 0 1 0 0,0 0-1 0 0,0 0 0 0 0,0 0 0 0 0,0 0 1 0 0,1-1-1 0 0,-1 1 0 0 0,0-1 0 0 0,1 1 1 0 0,0-1-1 0 0,-1 0 0 0 0,1 0 0 0 0,0 0 1 0 0,-1 0-1 0 0,1-1 0 0 0,0 1 0 0 0,0-1 1 0 0,0 0-1 0 0,0 0 0 0 0,-1 0 0 0 0,1 0 1 0 0,0 0-1 0 0,0 0 0 0 0,0-1 0 0 0,1 0-4 0 0,17-4 331 0 0,0-1 0 0 0,0 0-1 0 0,-1-2 1 0 0,0 0 0 0 0,0-2-1 0 0,-1 0 1 0 0,0-1-1 0 0,-1-1 1 0 0,15-12-331 0 0,-11 6 408 0 0,4-3-7 0 0,-1-1 1 0 0,10-11-402 0 0,-29 26-88 0 0,0 1 0 0 0,-1-1 0 0 0,0 0 0 0 0,0 0 0 0 0,0-1 0 0 0,-1 1 1 0 0,0-1-1 0 0,0 0 0 0 0,-1 0 0 0 0,0 0 0 0 0,1-7 88 0 0,-4 12-70 0 0,1-1 0 0 0,-1 0 0 0 0,1 1 1 0 0,-1-1-1 0 0,0 0 0 0 0,0 1 0 0 0,0-1 0 0 0,-1 0 0 0 0,0 1 0 0 0,1-1 0 0 0,-1 1 0 0 0,0-1 0 0 0,-1 1 0 0 0,1-1 1 0 0,-2-1 69 0 0,1 1-10 0 0,-1 1 0 0 0,1 0 0 0 0,-1 0 0 0 0,0 0 0 0 0,0 0 0 0 0,0 0 0 0 0,0 1 0 0 0,0-1 0 0 0,0 1 0 0 0,-1 0 0 0 0,0 0 0 0 0,1 0 0 0 0,-1 0 0 0 0,0 1 10 0 0,-5-2-183 0 0,1 0-1 0 0,-1 0 1 0 0,0 1-1 0 0,1 0 1 0 0,-1 1-1 0 0,0 0 1 0 0,0 1 0 0 0,-1-1-1 0 0,1 2 1 0 0,-8 0 183 0 0,-9 4-1161 0 0,1 0 0 0 0,-1 2 0 0 0,0 1 1161 0 0,-2 0-2055 0 0,26-8-1569 0 0,2 0-900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 15663 0 0,'0'0'719'0'0,"0"0"-20"0"0,-1-1-449 0 0,-3 0-136 0 0,0 0-1 0 0,0 0 0 0 0,0 1 1 0 0,1-1-1 0 0,-1 1 1 0 0,0 0-1 0 0,0 0 0 0 0,0 0 1 0 0,0 1-1 0 0,0-1-113 0 0,-44 10 1067 0 0,29-6-1176 0 0,-9 2 284 0 0,1 1 0 0 0,0 1 0 0 0,1 1 0 0 0,-21 11-175 0 0,33-13 169 0 0,-1 1-1 0 0,2 1 1 0 0,-1 0-1 0 0,1 1 1 0 0,0 1-1 0 0,1 0 1 0 0,0 0-1 0 0,-9 13-168 0 0,3-1 0 0 0,1 2 0 0 0,1 0 0 0 0,1 1 0 0 0,2 0 0 0 0,0 1 0 0 0,2 1 0 0 0,0 0 0 0 0,-2 15 0 0 0,10-29 0 0 0,0 0 0 0 0,1 1 0 0 0,0 2 0 0 0,1-12 0 0 0,1 0 0 0 0,0 0 0 0 0,0 0 0 0 0,0 0 0 0 0,1-1 0 0 0,0 1 0 0 0,0 0 0 0 0,0 0 0 0 0,0-1 0 0 0,1 1 0 0 0,0 1 0 0 0,-1-4 0 0 0,0 0 0 0 0,1-1 0 0 0,-1 1 0 0 0,0-1 0 0 0,1 1 0 0 0,-1-1 0 0 0,0 1 0 0 0,1-1 0 0 0,0 0 0 0 0,-1 0 0 0 0,1 0 0 0 0,0 0 0 0 0,-1 0 0 0 0,1 0 0 0 0,0 0 0 0 0,0 0 0 0 0,0-1 0 0 0,0 1 0 0 0,0-1 0 0 0,0 0 0 0 0,0 1 0 0 0,0-1 0 0 0,0 0 0 0 0,0 0 0 0 0,0 0 0 0 0,0 0 0 0 0,0-1 0 0 0,1 1 0 0 0,7-2 0 0 0,-1 0 0 0 0,1-1 0 0 0,0 0 0 0 0,-1-1 0 0 0,2 0 0 0 0,-2 0 0 0 0,27-12 0 0 0,-2-1 0 0 0,0-1 0 0 0,0-2 0 0 0,-2-2 0 0 0,5-5 0 0 0,25-15 0 0 0,-42 30 0 0 0,-1 0 0 0 0,-1-2 0 0 0,0 0 0 0 0,-1-1 0 0 0,4-6 0 0 0,-17 17-24 0 0,0-1 1 0 0,-1 0-1 0 0,0-1 0 0 0,0 1 1 0 0,0-1-1 0 0,-1 1 0 0 0,0-1 1 0 0,0 0-1 0 0,0 0 0 0 0,-1 0 1 0 0,0 0-1 0 0,0 0 0 0 0,0 0 1 0 0,-1 0-1 0 0,0 0 0 0 0,0 0 1 0 0,0 0-1 0 0,-1 0 0 0 0,0 0 1 0 0,0 0-1 0 0,-1 0 0 0 0,0 0 1 0 0,0 0-1 0 0,0 0 0 0 0,0 1 1 0 0,-1-1-1 0 0,0 1 0 0 0,0 0 1 0 0,-1 0-1 0 0,1 0 0 0 0,-1 0 1 0 0,0 1-1 0 0,-1-1 0 0 0,1 1 1 0 0,-1 0-1 0 0,0 0 0 0 0,-3-2 24 0 0,-8-4-751 0 0,-1 0-1 0 0,0 1 1 0 0,0 0-1 0 0,-1 2 1 0 0,0 0-1 0 0,0 1 1 0 0,-1 0-1 0 0,-12-1 752 0 0,20 6-1024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63 11975 0 0,'10'-7'162'0'0,"0"0"0"0"0,1 1 0 0 0,-1 1 0 0 0,1-1 0 0 0,0 2 0 0 0,1-1 0 0 0,-1 2 0 0 0,11-3-162 0 0,21-5 939 0 0,-41 11-430 0 0,-2 0 3 0 0,0 0 0 0 0,-10-1 687 0 0,8 0-1161 0 0,1 1 0 0 0,0 0-1 0 0,-1-1 1 0 0,1 1 0 0 0,0 0 0 0 0,-1 0 0 0 0,1 0 0 0 0,-1 1 0 0 0,1-1 0 0 0,0 0 0 0 0,-2 1-38 0 0,-14 4 182 0 0,-1 0 0 0 0,1 2 0 0 0,0 0 0 0 0,1 1 0 0 0,-1 1 0 0 0,2 1 0 0 0,-1 0 0 0 0,-1 2-182 0 0,-53 38 593 0 0,32-24-578 0 0,-1 3-15 0 0,11-6 0 0 0,-5 3 0 0 0,1 1 0 0 0,1 2 0 0 0,2 0 0 0 0,-3 7 0 0 0,24-26 0 0 0,-70 93 0 0 0,65-84 0 0 0,1 1 0 0 0,1 0 0 0 0,0 1 0 0 0,-3 13 0 0 0,12-28 15 0 0,0 0 0 0 0,1 0 0 0 0,-1 0 0 0 0,1 1 0 0 0,1-1 0 0 0,-1 0 0 0 0,1 1 0 0 0,0-1 0 0 0,1 1-1 0 0,-1-1 1 0 0,1 0 0 0 0,1 1 0 0 0,-1-1 0 0 0,1 0 0 0 0,0 0 0 0 0,0 0 0 0 0,1 0 0 0 0,0-1 0 0 0,0 1 0 0 0,1 1-15 0 0,3 3 192 0 0,0 0 1 0 0,1 0 0 0 0,1 0-1 0 0,-1-1 1 0 0,2 0-1 0 0,-1-1 1 0 0,1 0 0 0 0,0 0-1 0 0,8 3-192 0 0,10 7 56 0 0,-13-8-259 0 0,0 0-1 0 0,0-1 1 0 0,1-1-1 0 0,0-1 1 0 0,1 0 0 0 0,0-1-1 0 0,2 0 204 0 0,76 21-3173 0 0,-74-23-2966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8495 0 0,'0'0'388'0'0,"0"0"-10"0"0,0 0-126 0 0,0 0 350 0 0,-2 2 184 0 0,-3 1-497 0 0,0 0 1 0 0,0 1 0 0 0,0 0 0 0 0,1 0 0 0 0,0 1 0 0 0,0-1-1 0 0,0 1 1 0 0,0 0 0 0 0,0 2-290 0 0,-10 14 993 0 0,-6 18-993 0 0,0-3 384 0 0,3-5-245 0 0,1-2-545 0 0,-2 0 0 0 0,0-1 1 0 0,-2 0-1 0 0,-12 11 406 0 0,15-23-1467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17503 0 0,'0'0'399'0'0,"0"0"60"0"0,0 0 21 0 0,0 0-59 0 0,-1 2-276 0 0,-30 41-129 0 0,16-25-16 0 0,1 1 0 0 0,1 1 0 0 0,0 0 0 0 0,-7 18 0 0 0,1-4 0 0 0,-4 6 0 0 0,-79 103 0 0 0,-14 22 0 0 0,84-122-7 0 0,25-35-88 0 0,0 0 0 0 0,0 0 0 0 0,1 1 0 0 0,1 0 0 0 0,-1 0 1 0 0,1 0-1 0 0,1 1 0 0 0,0 0 0 0 0,0 1 95 0 0,3 0-4483 0 0,1-9-1565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23 210 17503 0 0,'-7'1'138'0'0,"-9"1"1483"0"0,26-11-1017 0 0,1-3-375 0 0,1 1 1 0 0,1 0-1 0 0,0 1 0 0 0,1 1 1 0 0,0 0-1 0 0,0 1 0 0 0,15-7-229 0 0,47-17-317 0 0,1 2 0 0 0,1 4-1 0 0,2 4 318 0 0,-46 16-4954 0 0,-4 4-1732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1 11975 0 0,'-1'1'547'0'0,"-4"6"-439"0"0,0-1 0 0 0,-1 0 0 0 0,0 0 0 0 0,0-1 0 0 0,0 0-1 0 0,-1 0 1 0 0,-3 2-108 0 0,-18 14 444 0 0,-49 40 1383 0 0,-2-2 0 0 0,-73 38-1827 0 0,115-77 0 0 0,-2-1 0 0 0,-6 1 0 0 0,-34 16 0 0 0,11-5 342 0 0,-1-2-1 0 0,-2-4 0 0 0,0-2 1 0 0,-1-4-1 0 0,-2-2 0 0 0,-2-4-341 0 0,63-11 0 0 0,-1-1 0 0 0,0-1 0 0 0,1 0 0 0 0,-1-1 0 0 0,-7-1 0 0 0,18 1 0 0 0,-1 0 0 0 0,0 0 0 0 0,0-1 0 0 0,1 1 0 0 0,-1-1 0 0 0,1 0 0 0 0,-1 0 0 0 0,1 0 0 0 0,0 0 0 0 0,-1-1 0 0 0,1 1 0 0 0,0-1 0 0 0,1 0 0 0 0,-1 0 0 0 0,-2-6 0 0 0,4 5-52 0 0,1-1-1 0 0,0 1 1 0 0,0 0 0 0 0,0 0-1 0 0,1-1 1 0 0,0 1-1 0 0,-1 0 1 0 0,2 0-1 0 0,-1 0 1 0 0,0 0 0 0 0,1 0-1 0 0,0 0 1 0 0,-1 0-1 0 0,2 0 1 0 0,-1 1-1 0 0,0-1 1 0 0,1 1 0 0 0,-1-1-1 0 0,1 1 53 0 0,1-2-83 0 0,1 1 0 0 0,-1 0 0 0 0,1-1 0 0 0,0 1 0 0 0,0 1 0 0 0,0-1 0 0 0,0 1 0 0 0,0 0 0 0 0,1 0 0 0 0,0 1 0 0 0,0-1 0 0 0,4 0 83 0 0,-7 2-1 0 0,0 1 0 0 0,0 0 0 0 0,0 0 0 0 0,0 0 0 0 0,0 0 0 0 0,0 0 0 0 0,0 0 0 0 0,0 1 0 0 0,0 0 0 0 0,0 0 0 0 0,-1-1 0 0 0,1 1 0 0 0,0 1 0 0 0,0-1 1 0 0,8 5 12 0 0,1 0 0 0 0,7 7-12 0 0,-2-2 54 0 0,24 10 898 0 0,0-1 0 0 0,2-1 0 0 0,11 0-952 0 0,-25-9 240 0 0,0-2 0 0 0,0-2 0 0 0,1 0 0 0 0,0-2 0 0 0,29 0-240 0 0,17-3-80 0 0,59-8 80 0 0,-83 0-100 0 0,0-2-1 0 0,12-5 101 0 0,-61 14-400 0 0,1-1 0 0 0,-1 0-1 0 0,1 0 1 0 0,-1-1 0 0 0,0 1 0 0 0,0-1 0 0 0,1 1 0 0 0,-1-1 0 0 0,0 0 0 0 0,2-2 400 0 0,2-3-1534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11975 0 0,'0'0'547'0'0,"-9"0"181"0"0,7 0-693 0 0,1 0 0 0 0,-1 0 0 0 0,1 0 0 0 0,-1 0 0 0 0,1 1 0 0 0,0-1 0 0 0,-1 0 0 0 0,1 1 0 0 0,0-1 0 0 0,-1 1 0 0 0,1-1 0 0 0,0 1 0 0 0,-1 0 0 0 0,1-1 0 0 0,0 1 0 0 0,0 0 0 0 0,0 0 0 0 0,0 0 0 0 0,0 0 0 0 0,0 0 0 0 0,0 0 0 0 0,-1 1-35 0 0,1 0 190 0 0,0-1-132 0 0,1 1 0 0 0,0-1 0 0 0,0 0 0 0 0,-1 0 0 0 0,1 0 0 0 0,0 0 0 0 0,0 1 0 0 0,0-1 0 0 0,0 0 0 0 0,0 0 0 0 0,1 0 0 0 0,-1 0 0 0 0,0 1 0 0 0,1-1 0 0 0,-1 0 0 0 0,0 0 0 0 0,1 0 0 0 0,0 0-58 0 0,0 2 57 0 0,29 77 304 0 0,-14-41 225 0 0,3 2-211 0 0,1 0 0 0 0,2-2 0 0 0,4 3-375 0 0,21 36 64 0 0,-15-20 1413 0 0,10 28-1477 0 0,-33-63 388 0 0,0 0 0 0 0,-2 0 0 0 0,0 0-1 0 0,-2 1 1 0 0,2 16-388 0 0,-6-24 75 0 0,0-1 0 0 0,-1 1 1 0 0,-1-1-1 0 0,0 1 0 0 0,-1-1 0 0 0,-1 1 0 0 0,-4 13-75 0 0,0-7 34 0 0,-1-1 0 0 0,-1 1 0 0 0,-1-1 0 0 0,-1-1 0 0 0,-1 1-34 0 0,-25 33-129 0 0,-2-1 0 0 0,-2-2 0 0 0,-16 12 129 0 0,32-35-102 0 0,-4 6-801 0 0,10-10-4765 0 0,10-11-576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32 13823 0 0,'0'0'315'0'0,"1"-8"426"0"0,-7-15-214 0 0,4 24-333 0 0,-1 0 1 0 0,1 0-1 0 0,0 0 1 0 0,0 0-1 0 0,0 0 1 0 0,0 1-1 0 0,-1 0-194 0 0,-10 10 140 0 0,1 1 0 0 0,0 0 0 0 0,1 1 0 0 0,-2 5-140 0 0,-6 5 48 0 0,-244 301-48 0 0,248-304-29 0 0,12-17-2 0 0,1 0 0 0 0,-1 0 0 0 0,1 0 0 0 0,-1-1 0 0 0,0 1 0 0 0,-1-1 0 0 0,1 0 0 0 0,0 0 0 0 0,-1 0 0 0 0,0 0 0 0 0,0-1 0 0 0,-1 1 31 0 0,4-2-475 0 0,1-1-33 0 0,0 0-4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 8287 0 0,'0'0'191'0'0,"-10"0"444"0"0,-1-1-631 0 0,0 0 0 0 0,-1 1 1 0 0,1 0-1 0 0,0 0 0 0 0,0 1 0 0 0,-1 1 1 0 0,1 0-1 0 0,0 1 0 0 0,-1 0-4 0 0,9-1 87 0 0,0-1-1 0 0,-1 1 0 0 0,1 0 0 0 0,0 0 0 0 0,0 0 0 0 0,1 0 0 0 0,-1 1 1 0 0,0-1-1 0 0,1 1 0 0 0,-1-1 0 0 0,1 1 0 0 0,0 0 0 0 0,-1 1-86 0 0,-1 2 276 0 0,0 0-1 0 0,0 1 0 0 0,1-1 0 0 0,0 1 0 0 0,-2 6-275 0 0,2-2 356 0 0,1-1-1 0 0,0 1 1 0 0,0-1-1 0 0,1 1 1 0 0,1 0-1 0 0,0 0 1 0 0,0 1-357 0 0,2 9 879 0 0,1 1-1 0 0,0 0 0 0 0,2-1-877 0 0,-4-17 36 0 0,0-1 0 0 0,0 0 0 0 0,1-1-1 0 0,-1 1 1 0 0,1 0 0 0 0,-1 0 0 0 0,1-1 0 0 0,0 1-1 0 0,0-1 1 0 0,0 1 0 0 0,1-1 0 0 0,-1 0 0 0 0,0 0-1 0 0,1 0 1 0 0,-1 0 0 0 0,1 0 0 0 0,0 0-1 0 0,0-1 1 0 0,0 1-36 0 0,-2-2 75 0 0,1 1 1 0 0,-1-1-1 0 0,0 0 0 0 0,1 1 0 0 0,-1-1 1 0 0,1 0-1 0 0,-1 0 0 0 0,1 0 0 0 0,-1 0 0 0 0,1 0 1 0 0,-1-1-1 0 0,0 1 0 0 0,1 0 0 0 0,-1-1 1 0 0,1 1-1 0 0,-1-1-75 0 0,21-9 607 0 0,-3-3-340 0 0,-1-1 1 0 0,-1-1 0 0 0,0-1-1 0 0,-1 0 1 0 0,0-1-1 0 0,2-6-267 0 0,-11 15-23 0 0,-1-1-1 0 0,0 0 0 0 0,-1 0 1 0 0,4-9 23 0 0,-7 13-116 0 0,0 1 0 0 0,0-1 0 0 0,0 0 1 0 0,-1 1-1 0 0,0-1 0 0 0,0 0 0 0 0,-1 0 0 0 0,1 0 1 0 0,-1 0-1 0 0,0 0 0 0 0,0-2 116 0 0,0 6-5 0 0,-1-1 1 0 0,1 1-1 0 0,0 0 0 0 0,-1-1 0 0 0,1 1 0 0 0,-1 0 1 0 0,1 0-1 0 0,-1-1 0 0 0,1 1 0 0 0,-1 0 0 0 0,0 0 1 0 0,0 0-1 0 0,0 0 0 0 0,0 0 0 0 0,1 0 0 0 0,-1 0 1 0 0,0 0-1 0 0,-1 0 0 0 0,1 0 0 0 0,0 0 5 0 0,-1 0-80 0 0,0 0 0 0 0,-1 0 0 0 0,1 1 0 0 0,0-1 0 0 0,-1 0 0 0 0,1 1 0 0 0,0-1 0 0 0,-1 1 0 0 0,1 0 0 0 0,-3 0 80 0 0,-3 0-264 0 0,0 1 0 0 0,0 0 0 0 0,0 0 0 0 0,0 1 0 0 0,0 0 0 0 0,-2 1 264 0 0,-15 7-819 0 0,1 1 0 0 0,0 0 0 0 0,0 2-1 0 0,1 1 1 0 0,-5 5 819 0 0,11-4-1740 0 0,16-14-2352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8287 0 0,'0'0'191'0'0,"0"0"26"0"0,-1 2 9 0 0,1-1-215 0 0,0 1 0 0 0,-1-1 1 0 0,1 0-1 0 0,-1 1 1 0 0,1-1-1 0 0,-1 0 0 0 0,1 0 1 0 0,-1 1-1 0 0,0-1 1 0 0,0 0-1 0 0,0 0 0 0 0,0 0 1 0 0,0 0-1 0 0,0 0 0 0 0,0 0 1 0 0,0 0-1 0 0,0 0 1 0 0,0 0-1 0 0,-1 0-11 0 0,-3 3 14 0 0,-28 30 2181 0 0,1 2 0 0 0,2 2-1 0 0,-14 22-2194 0 0,39-53 410 0 0,0 1-1 0 0,1-1 1 0 0,0 1 0 0 0,0 0-1 0 0,-1 3-409 0 0,5-9 512 0 0,0-2 0 0 0,0 0 0 0 0,4 7 1034 0 0,-3-6-1483 0 0,-1-1 1 0 0,0 1-1 0 0,1 0 0 0 0,-1-1 1 0 0,1 1-1 0 0,-1-1 1 0 0,0 1-1 0 0,1-1 0 0 0,-1 1 1 0 0,1-1-1 0 0,0 1 1 0 0,-1-1-1 0 0,1 1 0 0 0,-1-1 1 0 0,1 0-1 0 0,0 1-63 0 0,5 2 178 0 0,0-1 0 0 0,0 1 0 0 0,0-1-1 0 0,0-1 1 0 0,0 1 0 0 0,0-1 0 0 0,1 0 0 0 0,-1 0 0 0 0,6-1-178 0 0,12-1-11 0 0,0-1 1 0 0,9-3 10 0 0,-30 5-4 0 0,-1-1-333 0 0,-2 1-138 0 0,0 0-33 0 0,0 0-4 0 0,0 0 0 0 0,0 0 0 0 0,0 0 0 0 0,0 0 70 0 0,-7-3 276 0 0,1 0 127 0 0,0 0 1 0 0,0 0-1 0 0,0-1 0 0 0,0 0 0 0 0,0 0 0 0 0,1 0 0 0 0,0 0 1 0 0,-1-2 38 0 0,5 5-73 0 0,0-1 0 0 0,-1 1 0 0 0,1 0 1 0 0,0-1-1 0 0,0 0 0 0 0,0 1 0 0 0,0-1 1 0 0,0 1-1 0 0,1-1 0 0 0,-1 0 1 0 0,1 0-1 0 0,-1 1 0 0 0,1-1 0 0 0,-1 0 1 0 0,1 0-1 0 0,0 0 0 0 0,0 0 0 0 0,0 0 1 0 0,0 1-1 0 0,0-1 0 0 0,0 0 0 0 0,0 0 1 0 0,1 0-1 0 0,-1 0 0 0 0,1 1 1 0 0,-1-1-1 0 0,1 0 0 0 0,0 0 0 0 0,0 1 1 0 0,0-1-1 0 0,1-1 73 0 0,9-13-6139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148 203 11975 0 0,'4'-9'902'0'0,"-2"8"-791"0"0,0-1-24 0 0,2-17 264 0 0,-4 18 369 0 0,0 1 249 0 0,0 0 45 0 0,0 0-129 0 0,-1 0-861 0 0,0 0 0 0 0,-1 0 0 0 0,1 0 0 0 0,0 0 0 0 0,-1 0 0 0 0,1 1 1 0 0,0-1-1 0 0,0 1 0 0 0,-1-1 0 0 0,1 1 0 0 0,0-1 0 0 0,0 1 0 0 0,-1-1 0 0 0,1 1-24 0 0,-8 6 87 0 0,0-1-1 0 0,0 1 0 0 0,1 1 1 0 0,0-1-1 0 0,0 2 0 0 0,1-1 1 0 0,0 1-1 0 0,0 0 0 0 0,1 0 1 0 0,0 1-1 0 0,1-1 0 0 0,-1 4-86 0 0,-3 6 207 0 0,1 0 1 0 0,1 1-1 0 0,1 0 0 0 0,1 1 0 0 0,-3 20-207 0 0,7-34 0 0 0,0 1 0 0 0,1-1 0 0 0,0 1 0 0 0,0-1 0 0 0,1 1 0 0 0,0-1 0 0 0,0 1 0 0 0,1-1 0 0 0,0 0 0 0 0,0 0 0 0 0,2 4 0 0 0,-3-9 0 0 0,0 0 0 0 0,0 0 0 0 0,0 0 0 0 0,0 0 0 0 0,1 0 0 0 0,-1 0 0 0 0,1 0 0 0 0,-1 0 0 0 0,1 0 0 0 0,0-1 0 0 0,-1 1 0 0 0,1 0 0 0 0,0-1 0 0 0,0 0 0 0 0,0 1 0 0 0,0-1 0 0 0,1 0 0 0 0,-1 0 0 0 0,0 0 0 0 0,0-1 0 0 0,1 1 0 0 0,-1 0 0 0 0,0-1 0 0 0,1 0 0 0 0,-1 1 0 0 0,0-1 0 0 0,1 0 0 0 0,-1 0 0 0 0,1 0 0 0 0,-1-1 0 0 0,0 1 0 0 0,1 0 0 0 0,-1-1 0 0 0,0 0 0 0 0,1 1 0 0 0,0-2 0 0 0,8-2 113 0 0,0-1 0 0 0,0 0-1 0 0,-1-1 1 0 0,0 0 0 0 0,0-1-1 0 0,1 0-112 0 0,22-20 981 0 0,1-2-981 0 0,-12 9 226 0 0,10-8-200 0 0,-1-2-1 0 0,-2-1 1 0 0,-1-1 0 0 0,19-30-26 0 0,-32 41-717 0 0,-1-2 1 0 0,-2 0-1 0 0,0 0 1 0 0,-1-1-1 0 0,-2-1 1 0 0,0 0-1 0 0,-2 0 1 0 0,2-13 716 0 0,-5 15-5798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11975 0 0,'-2'3'267'0'0,"-111"184"1129"0"0,-24 45 293 0 0,-135 270 146 0 0,203-377-1622 0 0,0 3-1465 0 0,68-127-184 0 0,2-2-78 0 0,2-8-20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54 434 15663 0 0,'-2'-1'25'0'0,"-3"-1"185"0"0,0 0 0 0 0,0 0 0 0 0,0 0 0 0 0,1-1 0 0 0,-1 0 0 0 0,1 0 0 0 0,-1 0 1 0 0,-1-3-211 0 0,1-3 14 0 0,4 7-14 0 0,1 1 0 0 0,-1-1 0 0 0,1 0 0 0 0,0 0 0 0 0,0 0 0 0 0,0 0 0 0 0,0 0 0 0 0,0 0 0 0 0,0 0 0 0 0,0 0 0 0 0,1 0 0 0 0,-1 1 0 0 0,1-1 0 0 0,-1 0 0 0 0,1 0 0 0 0,0 0 0 0 0,-1 1 0 0 0,1-1 0 0 0,0 0 0 0 0,0 1 0 0 0,1-1 0 0 0,-1 1 0 0 0,0-1 0 0 0,6-7 0 0 0,0 1 0 0 0,1 1 0 0 0,7-7 0 0 0,-2 3 0 0 0,31-28 1 0 0,2 3 1 0 0,37-23-2 0 0,-27 20 68 0 0,-45 31 3 0 0,25-18 614 0 0,0 2 0 0 0,34-16-685 0 0,-58 34 48 0 0,0 1 0 0 0,0 0 0 0 0,0 1 0 0 0,1 0 0 0 0,-1 1 0 0 0,1 0 0 0 0,0 1 0 0 0,0 1 0 0 0,0 0 0 0 0,0 1 0 0 0,10 0-48 0 0,-18 1 2 0 0,-1-1 0 0 0,0 1 1 0 0,0 0-1 0 0,0 0 0 0 0,0 0 0 0 0,0 0 0 0 0,0 1 0 0 0,0 0 0 0 0,-1 0 0 0 0,1 0 0 0 0,0 0 1 0 0,-1 0-1 0 0,0 1 0 0 0,1-1 0 0 0,-1 1 0 0 0,0 0 0 0 0,-1 0 0 0 0,1 0 0 0 0,0 1 1 0 0,-1-1-1 0 0,0 1 0 0 0,1-1 0 0 0,-1 1 0 0 0,-1 0 0 0 0,1-1 0 0 0,-1 1 0 0 0,1 0 0 0 0,-1 0 1 0 0,0 0-1 0 0,0 1 0 0 0,-1-1 0 0 0,1 0 0 0 0,-1 0 0 0 0,0 1-2 0 0,0 10 196 0 0,-1 1-1 0 0,0 0 1 0 0,-1-1-1 0 0,-1 1 1 0 0,-1-1-1 0 0,0 1 1 0 0,0-1 0 0 0,-2 1-196 0 0,-7 14 137 0 0,0-1 0 0 0,-2 0 0 0 0,-9 12-137 0 0,11-20 0 0 0,-1 0 0 0 0,-1-1 0 0 0,-1-1 0 0 0,0-1 0 0 0,-2 0 0 0 0,0-1 0 0 0,0-1 0 0 0,-2-1 0 0 0,0-1 0 0 0,-1 0 0 0 0,0-2 0 0 0,-4 1 0 0 0,6-4-15 0 0,-36 16-564 0 0,48-22 373 0 0,0-1 1 0 0,0 0 0 0 0,-1 0-1 0 0,1-1 1 0 0,0 0 0 0 0,-1 0-1 0 0,1-1 206 0 0,5 0-132 0 0,1 0 1 0 0,-1 0-1 0 0,1-1 0 0 0,-1 1 0 0 0,1-1 0 0 0,-1 1 1 0 0,1-1-1 0 0,0 1 0 0 0,-1-1 0 0 0,1 0 1 0 0,0 0-1 0 0,-1 1 0 0 0,1-1 0 0 0,0 0 0 0 0,0 0 1 0 0,0 0-1 0 0,0-1 0 0 0,-1 1 0 0 0,2 0 0 0 0,-1 0 1 0 0,0 0-1 0 0,0-1 0 0 0,0 1 0 0 0,1-1 0 0 0,-1 1 1 0 0,0 0-1 0 0,1-1 0 0 0,-1 1 0 0 0,1-1 1 0 0,0 1-1 0 0,0-1 0 0 0,-1 0 132 0 0,1-2-307 0 0,0 0 0 0 0,0 0 0 0 0,0 0 0 0 0,0 1 0 0 0,1-5 307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8751 0 0,'0'0'384'0'0,"0"0"88"0"0,0 0-376 0 0,0 0-96 0 0,0 0 0 0 0,0 0 0 0 0,-7 18 1128 0 0,3-1 216 0 0,1 1 32 0 0,1-2 16 0 0,2 2-1928 0 0,3-1-384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0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15663 0 0,'0'0'356'0'0,"3"3"50"0"0,-1 1-350 0 0,0-1 0 0 0,0 1 1 0 0,-1 0-1 0 0,1 0 1 0 0,-1 0-1 0 0,0 0 0 0 0,0 0 1 0 0,0 0-1 0 0,-1 0 0 0 0,1 0 1 0 0,-1 0-1 0 0,0 0 1 0 0,0 1-1 0 0,-1-1 0 0 0,1 0 1 0 0,-1 0-1 0 0,0 1-56 0 0,-7 25 465 0 0,-1 0-1 0 0,-12 23-464 0 0,1 1 503 0 0,-13 28-461 0 0,-3-2-1 0 0,-4-2 0 0 0,-2-1 1 0 0,-5-2-1 0 0,-5 1-41 0 0,-41 43-1417 0 0,64-84 1259 0 0,-10 12 155 0 0,-26 32-940 0 0,54-65-298 0 0,5-6-2484 0 0,5-6-1243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13823 0 0,'0'-2'315'0'0,"0"-4"-191"0"0,1 0 1 0 0,0 0-1 0 0,1 0 0 0 0,0-1 1 0 0,0 2-1 0 0,0-1 0 0 0,0 0 1 0 0,1 0-1 0 0,0 1 0 0 0,2-3-124 0 0,10-16 22 0 0,13-14-22 0 0,-28 38 3 0 0,22-28 503 0 0,2 2 1 0 0,1 0-1 0 0,3 0-506 0 0,83-68 1378 0 0,-78 68-1154 0 0,0 2 0 0 0,2 1 0 0 0,1 1 0 0 0,0 2 0 0 0,18-6-224 0 0,-44 23 108 0 0,0 0-1 0 0,0 0 1 0 0,0 0-1 0 0,0 1 1 0 0,0 1 0 0 0,1 0-1 0 0,-1 0 1 0 0,1 1-1 0 0,-1 1 1 0 0,1-1-1 0 0,-1 2 1 0 0,9 1-108 0 0,-13-2 31 0 0,-1 1 1 0 0,1 0-1 0 0,-1 0 1 0 0,0 0 0 0 0,1 1-1 0 0,-1-1 1 0 0,0 1-1 0 0,-1 0 1 0 0,1 1-1 0 0,-1-1 1 0 0,1 1-1 0 0,-1 0 1 0 0,0 0 0 0 0,0 0-1 0 0,-1 1 1 0 0,1-1-1 0 0,-1 1 1 0 0,0 0-1 0 0,0 0 1 0 0,-1 0 0 0 0,1 0-1 0 0,-1 0 1 0 0,0 1-1 0 0,0 0-31 0 0,0 3 0 0 0,0 0 0 0 0,-1 1 0 0 0,0-1 0 0 0,0 1 0 0 0,-1-1 0 0 0,0 1 0 0 0,0-1 0 0 0,-1 1 0 0 0,-1 1 0 0 0,-1 3 0 0 0,-1 1 0 0 0,0-1 0 0 0,0-1 0 0 0,-2 1 0 0 0,-5 10 0 0 0,-4 3 0 0 0,-1-1 0 0 0,-2 0 0 0 0,-1-1 0 0 0,0-1 0 0 0,-11 8 0 0 0,16-17 0 0 0,0-1 0 0 0,-1-1 0 0 0,-1 0 0 0 0,0-1 0 0 0,-1-1 0 0 0,0-1 0 0 0,0 0 0 0 0,-8 2 0 0 0,-9 4-27 0 0,-1 0-97 0 0,-1-1-1 0 0,0-1 0 0 0,-7-1 125 0 0,-1 1-665 0 0,27-9-555 0 0,1 0 1 0 0,-1-1-1 0 0,-10 1 1220 0 0,13-5-1524 0 0,8-6-11 0 0</inkml:trace>
  <inkml:trace contextRef="#ctx0" brushRef="#br0" timeOffset="1">984 275 11975 0 0,'0'0'547'0'0,"1"2"-11"0"0,13 27-315 0 0,8 13 710 0 0,-21-40-834 0 0,0 0 0 0 0,1-1 0 0 0,-1 1 0 0 0,0-1 0 0 0,1 1 0 0 0,-1-1 0 0 0,1 0 0 0 0,-1 1 1 0 0,1-1-1 0 0,0 0 0 0 0,0 0 0 0 0,-1 0 0 0 0,1 0 0 0 0,0-1 0 0 0,0 1 0 0 0,0 0 0 0 0,0-1 0 0 0,0 1 0 0 0,0-1 0 0 0,0 0 0 0 0,0 0 0 0 0,0 0 0 0 0,0 0-97 0 0,6 0 393 0 0,0-1 0 0 0,-1-1 0 0 0,1 1 0 0 0,-1-1 0 0 0,5-2-393 0 0,8-2 796 0 0,4-3-229 0 0,1 0 0 0 0,-2-1 0 0 0,1-2 0 0 0,7-5-567 0 0,0 0-24 0 0,22-13 24 0 0,-2-2 0 0 0,20-17 0 0 0,-65 44 5 0 0,0-1-1 0 0,0 1 1 0 0,-1-1-1 0 0,1-1-4 0 0,7-8-404 0 0,-36 18-1082 0 0,4 5 1074 0 0,1 0 1 0 0,-1 1-1 0 0,1 1 0 0 0,1 1 412 0 0,-16 7-331 0 0,-109 62 248 0 0,4 6 0 0 0,-92 77 83 0 0,211-149 0 0 0,10-8 0 0 0,0 1 0 0 0,0-1 0 0 0,1 1 0 0 0,0 1 0 0 0,1 0 0 0 0,0 0 0 0 0,0 1 0 0 0,-2 3 0 0 0,4 2 0 0 0,5-14 0 0 0,0 0 0 0 0,0 1 0 0 0,0-1 0 0 0,0 1 0 0 0,0-1 0 0 0,0 0 0 0 0,0 1 0 0 0,0-1 0 0 0,0 1 0 0 0,0-1 0 0 0,0 1 0 0 0,0-1 0 0 0,0 0 0 0 0,0 1 0 0 0,1-1 0 0 0,-1 0 0 0 0,0 1 0 0 0,0-1 0 0 0,0 1 0 0 0,1-1 0 0 0,-1 0 0 0 0,0 1 0 0 0,0-1 0 0 0,1 0 0 0 0,-1 1 0 0 0,4 0-100 0 0,0 0-1 0 0,0 1 1 0 0,0-1-1 0 0,0-1 1 0 0,0 1-1 0 0,0 0 1 0 0,0-1-1 0 0,0 0 0 0 0,3 0 101 0 0,-5 0-259 0 0,32-1-5561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203 746 15663 0 0,'-12'7'246'0'0,"-1"0"0"0"0,1 1-1 0 0,1 1 1 0 0,-1-1 0 0 0,1 2 0 0 0,1 0-1 0 0,-8 8-245 0 0,14-13 164 0 0,0-1 0 0 0,-1-1-1 0 0,1 1 1 0 0,-1-1 0 0 0,0 0 0 0 0,0 0-1 0 0,0 0 1 0 0,0-1 0 0 0,0 1 0 0 0,-1-1-1 0 0,1-1 1 0 0,-1 1 0 0 0,1-1-1 0 0,-1 0 1 0 0,0 0-164 0 0,-9-5 1024 0 0,14 4-512 0 0,0-2 0 0 0,0-1-457 0 0,0-1 1 0 0,0 1-1 0 0,0 0 0 0 0,1-1 1 0 0,-1 1-1 0 0,1-1 0 0 0,0 1 1 0 0,0-1-1 0 0,0 1 0 0 0,0-1 1 0 0,1 1-1 0 0,-1-1 0 0 0,2-2-55 0 0,0-1 208 0 0,1 1 0 0 0,-1-1 1 0 0,1 1-1 0 0,1-1 0 0 0,-1 1 0 0 0,5-5-208 0 0,3-4 428 0 0,1 0 0 0 0,1 1 0 0 0,0 1 0 0 0,16-12-428 0 0,9-3 0 0 0,1 2 0 0 0,2 1 0 0 0,21-8 0 0 0,35-22 0 0 0,-6-5-376 0 0,21-22 376 0 0,47-34-500 0 0,32-17-1759 0 0,-74 49-855 0 0,-69 51 1579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7 13823 0 0,'0'0'630'0'0,"0"0"-13"0"0,0 0-320 0 0,0 0 105 0 0,-1 0-265 0 0,0-1 0 0 0,0 0 1 0 0,0 1-1 0 0,0-1 0 0 0,0 0 1 0 0,0 1-1 0 0,0-1 0 0 0,0 1 1 0 0,0 0-1 0 0,-1-1 0 0 0,1 1-137 0 0,-2 0 129 0 0,0 1 1 0 0,0-1-1 0 0,1 1 0 0 0,-1-1 0 0 0,0 1 0 0 0,0 0 0 0 0,1 0 1 0 0,-1 0-1 0 0,1 1 0 0 0,-1-1 0 0 0,1 1-129 0 0,-28 19 649 0 0,21-14-591 0 0,-24 21 375 0 0,1 1 1 0 0,-15 19-434 0 0,-15 15 1032 0 0,-207 200-867 0 0,264-258-165 0 0,0 1 0 0 0,0-1 0 0 0,1 1 0 0 0,0 0 0 0 0,0 0 0 0 0,1 0 0 0 0,-1 0 0 0 0,1 0 0 0 0,1 1 0 0 0,-2 4 0 0 0,3-8 0 0 0,1 0 0 0 0,-1 0 0 0 0,1 1 0 0 0,0-1 0 0 0,0 0 0 0 0,0 0 0 0 0,0 1 0 0 0,0-1 0 0 0,1 0 0 0 0,0 0 0 0 0,-1 0 0 0 0,1 1 0 0 0,0-1 0 0 0,1 0 0 0 0,-1 0 0 0 0,0 0 0 0 0,1-1 0 0 0,0 1 0 0 0,0 0 0 0 0,0-1 0 0 0,0 1 0 0 0,0-1 0 0 0,0 1 0 0 0,1-1 0 0 0,4 4-92 0 0,0 0 0 0 0,1 0-1 0 0,0-1 1 0 0,0 0 0 0 0,1 0 0 0 0,-1-1-1 0 0,1 0 1 0 0,0-1 0 0 0,0 0 0 0 0,0 0-1 0 0,0-1 1 0 0,1 0 0 0 0,-1-1-1 0 0,1 0 1 0 0,0 0 92 0 0,1-2-551 0 0,-1 1 0 0 0,1-1-1 0 0,0-1 1 0 0,-1 1 0 0 0,1-2-1 0 0,-1 0 1 0 0,0 0 0 0 0,6-3 551 0 0,13-6-5798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7 15663 0 0,'0'0'356'0'0,"0"0"50"0"0,0 0 20 0 0,1-2-42 0 0,-1 2-380 0 0,0 0 0 0 0,1 0-1 0 0,-1 0 1 0 0,0 0 0 0 0,0 0-1 0 0,0 0 1 0 0,0 0 0 0 0,0 0 0 0 0,0 0-1 0 0,0-1 1 0 0,0 1 0 0 0,0 0-1 0 0,0 0 1 0 0,0 0 0 0 0,0 0 0 0 0,1 0-1 0 0,-1 0 1 0 0,0 0 0 0 0,0 0-1 0 0,0-1 1 0 0,0 1 0 0 0,0 0-1 0 0,0 0 1 0 0,0 0 0 0 0,0 0 0 0 0,0 0-1 0 0,0 0 1 0 0,0-1 0 0 0,0 1-1 0 0,0 0 1 0 0,0 0 0 0 0,-1 0 0 0 0,1 0-1 0 0,0 0 1 0 0,0 0 0 0 0,0 0-1 0 0,0 0 1 0 0,0-1 0 0 0,0 1 0 0 0,0 0-1 0 0,0 0 1 0 0,0 0-4 0 0,-6 0 113 0 0,-6 3 202 0 0,-48 24 1310 0 0,-5 7-1625 0 0,58-30-21 0 0,-44 23 881 0 0,-34 26-860 0 0,63-38 297 0 0,1 2 0 0 0,1 0 0 0 0,0 1 0 0 0,-14 18-297 0 0,27-28 0 0 0,-7 7 0 0 0,2 1 0 0 0,-10 15 0 0 0,19-26 0 0 0,1-1 0 0 0,-1 0 0 0 0,1 0 0 0 0,0 1 0 0 0,1-1 0 0 0,-1 1 0 0 0,1-1 0 0 0,0 1 0 0 0,0 0 0 0 0,0 0 0 0 0,0-1 0 0 0,1 1 0 0 0,0 0 0 0 0,0 3 0 0 0,1-6 20 0 0,-1-1 0 0 0,0 1 0 0 0,1-1 0 0 0,0 1 0 0 0,-1-1 0 0 0,1 1 1 0 0,0-1-1 0 0,-1 0 0 0 0,1 1 0 0 0,0-1 0 0 0,0 0 0 0 0,0 1 0 0 0,0-1 0 0 0,0 0 0 0 0,1 0 0 0 0,-1 0 0 0 0,0 0 0 0 0,0 0 0 0 0,1 0 0 0 0,-1 0 0 0 0,1-1 0 0 0,-1 1 0 0 0,1 0 0 0 0,-1-1 0 0 0,1 1 0 0 0,-1-1 0 0 0,1 0 1 0 0,-1 1-1 0 0,1-1 0 0 0,0 0 0 0 0,-1 0 0 0 0,1 0 0 0 0,1 0-20 0 0,6 0 244 0 0,1-1 0 0 0,-1 0 0 0 0,1-1 0 0 0,-1 1 1 0 0,1-2-245 0 0,-10 3 0 0 0,34-9 23 0 0,0-1 1 0 0,-1-1 0 0 0,0-2-1 0 0,-1-1 1 0 0,-1-2 0 0 0,0-1-1 0 0,16-13-23 0 0,-41 26-116 0 0,-1 0-1 0 0,1-1 1 0 0,-1 0 0 0 0,0 0-1 0 0,0 0 1 0 0,-1-1 0 0 0,0 1-1 0 0,1-1 1 0 0,-2 0 0 0 0,1 0-1 0 0,1-5 117 0 0,-3 7-412 0 0,-1 1 0 0 0,0-1 0 0 0,0 1 0 0 0,0-1 0 0 0,-1 0 0 0 0,1 1 0 0 0,-1-1 0 0 0,0 0 0 0 0,0 0 0 0 0,0 1 0 0 0,-1-1 0 0 0,1 0 0 0 0,-1 1 0 0 0,0-1 0 0 0,0 0 0 0 0,0 1 0 0 0,-1-1 0 0 0,1 1 0 0 0,-1 0 0 0 0,1-1 0 0 0,-1 1 0 0 0,-2-2 412 0 0,-3-6-1536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11975 0 0,'0'0'267'0'0,"0"2"42"0"0,3 21 354 0 0,1-5-519 0 0,-4-17 221 0 0,0-1 122 0 0,0 0 22 0 0,0 0 3 0 0,0 0 0 0 0,0 4 3111 0 0,2-6-1715 0 0,5-14-1386 0 0,8-13-796 0 0,12-5 2233 0 0,31-29-1959 0 0,-5 6 38 0 0,-21 24-38 0 0,2 0 0 0 0,2 2 0 0 0,0 2 0 0 0,2 1 0 0 0,15-7 0 0 0,-45 31 0 0 0,0 0 0 0 0,0 0 0 0 0,0 1 0 0 0,0 0 0 0 0,0 0 0 0 0,0 1 0 0 0,1 0 0 0 0,0 0 0 0 0,-1 1 0 0 0,1 0 0 0 0,0 0 0 0 0,1 1 0 0 0,-7 0 0 0 0,0 0 0 0 0,0 1 0 0 0,0-1 0 0 0,0 0 0 0 0,0 1 0 0 0,0 0 0 0 0,0 0 0 0 0,0 0 0 0 0,0 0 0 0 0,0 0 0 0 0,-1 0 0 0 0,1 1 0 0 0,0-1 0 0 0,-1 1 0 0 0,1 0 0 0 0,-1 0 0 0 0,2 2 0 0 0,-1-1 0 0 0,0 1 0 0 0,0-1 0 0 0,-1 1 0 0 0,1 0 0 0 0,-1 0 0 0 0,0 0 0 0 0,0 0 0 0 0,-1 1 0 0 0,1-1 0 0 0,-1 0 0 0 0,0 2 0 0 0,2 8 0 0 0,-1-1 0 0 0,-1 1 0 0 0,-1-1 0 0 0,0 1 0 0 0,0 0 0 0 0,-2-1 0 0 0,0 7 0 0 0,-2 1-67 0 0,0-1 0 0 0,0-1 0 0 0,-2 1 1 0 0,-1-1-1 0 0,0 0 0 0 0,-8 13 67 0 0,-13 28-1830 0 0,12-18-3109 0 0,14-33-1203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1085 13823 0 0,'2'-2'630'0'0,"7"-6"-328"0"0,-1-1 0 0 0,0 0 1 0 0,2-3-303 0 0,0 0 449 0 0,0 0 0 0 0,8-6-449 0 0,67-52 2062 0 0,9-7-543 0 0,-51 37-1192 0 0,-2-1-1 0 0,-1-1 0 0 0,-2-3 1 0 0,-3-1-1 0 0,1-4-326 0 0,22-39-438 0 0,-4-2 0 0 0,34-83 438 0 0,-85 168-94 0 0,12-30-805 0 0,6-22 899 0 0,-17 47-28 0 0,-1 0 0 0 0,-1 0 1 0 0,0 0-1 0 0,0-1 0 0 0,-1 1 0 0 0,-1 0 0 0 0,0-10 28 0 0,0 19-62 0 0,-1 0 0 0 0,1 0 0 0 0,0 0 0 0 0,-1 0 0 0 0,1 0-1 0 0,-1 1 1 0 0,1-1 0 0 0,-1 0 0 0 0,0 0 0 0 0,0 1 0 0 0,0-1 0 0 0,0 1-1 0 0,0-1 1 0 0,0 0 0 0 0,0 1 0 0 0,0 0 0 0 0,-1-1 0 0 0,0 0 62 0 0,1 2-38 0 0,0-1-1 0 0,-1 0 1 0 0,1 1 0 0 0,0-1 0 0 0,-1 1-1 0 0,1-1 1 0 0,-1 1 0 0 0,1 0 0 0 0,-1-1-1 0 0,1 1 1 0 0,-1 0 0 0 0,1 0 0 0 0,-1 0-1 0 0,1 0 1 0 0,-1 0 0 0 0,1 1-1 0 0,-1-1 1 0 0,1 0 0 0 0,-1 1 0 0 0,1-1-1 0 0,0 1 1 0 0,-2 0 38 0 0,-14 6-8 0 0,1 2 1 0 0,-1 0-1 0 0,2 1 0 0 0,-1 0 0 0 0,1 2 1 0 0,-8 7 7 0 0,-16 18 432 0 0,-22 27-432 0 0,22-19 732 0 0,3 1 1 0 0,-27 45-733 0 0,-53 106 138 0 0,92-155-151 0 0,-28 52 13 0 0,4 3 0 0 0,4 1 0 0 0,4 3 0 0 0,-12 55 0 0 0,48-141 0 0 0,-27 89 0 0 0,-7 7 0 0 0,25-77 0 0 0,-2-1 0 0 0,-1-1 0 0 0,-1-1 0 0 0,-2 0 0 0 0,-7 7 0 0 0,24-36 0 0 0,-83 107 0 0 0,65-85 0 0 0,-1-2 0 0 0,-2-1 0 0 0,-11 9 0 0 0,2-3 0 0 0,13-11-200 0 0,0-1-1 0 0,-6 3 201 0 0,4-3-2108 0 0,19-14-4031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42 224 17503 0 0,'-8'-4'586'0'0,"-1"0"1"0"0,0 1-1 0 0,-6-2-586 0 0,27 14 161 0 0,-6-7-95 0 0,0 0 1 0 0,0-1-1 0 0,0 0 0 0 0,-1 0 0 0 0,1-1 0 0 0,0 0 0 0 0,0 0 0 0 0,0 0 1 0 0,0-1-1 0 0,0 0 0 0 0,0 0-66 0 0,10 0 203 0 0,45-7 729 0 0,0-2 1 0 0,0-3-1 0 0,26-10-932 0 0,176-66-964 0 0,-247 84 623 0 0,112-42-3596 0 0,-62 22 1891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153 402 19351 0 0,'0'0'439'0'0,"0"0"62"0"0,0 0 33 0 0,-1 2-65 0 0,-11 17-51 0 0,0-1 1 0 0,-9 8-419 0 0,10-13 347 0 0,0 1 0 0 0,1 1 0 0 0,0 0 0 0 0,-6 16-347 0 0,-18 32-133 0 0,30-55-550 0 0,-3 8-1454 0 0,4-7-3520 0 0,3-8-781 0 0</inkml:trace>
  <inkml:trace contextRef="#ctx0" brushRef="#br0" timeOffset="1">470 0 919 0 0,'0'0'0'0'0,"0"0"80"0"0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253 460 15663 0 0,'0'0'356'0'0,"0"0"50"0"0,0 0 20 0 0,0 0-42 0 0,-2 1-250 0 0,-9 11-210 0 0,-2 1 731 0 0,0-1 0 0 0,0 0 0 0 0,-14 8-655 0 0,15-11 35 0 0,-1-2 0 0 0,0 0 1 0 0,0-1-1 0 0,-6 2-35 0 0,14-6 36 0 0,0 0 0 0 0,-1 0 0 0 0,1-1 0 0 0,-1 0-1 0 0,1 0 1 0 0,-1 0 0 0 0,1-1 0 0 0,-1 0 0 0 0,0 0 0 0 0,1 0 0 0 0,-1-1 0 0 0,1 0 0 0 0,-1 0-36 0 0,4 1 71 0 0,0-1 0 0 0,1 0 0 0 0,-1 1 0 0 0,1-1 0 0 0,0 0 0 0 0,-1 0 0 0 0,1 0 0 0 0,0 0 0 0 0,-1 0 0 0 0,1 0 0 0 0,0-1 0 0 0,0 1 0 0 0,0 0 0 0 0,0 0 0 0 0,0-1 0 0 0,0 1 0 0 0,0-1 1 0 0,1 1-1 0 0,-1-1 0 0 0,0 1 0 0 0,1-1 0 0 0,-1 1 0 0 0,1-1 0 0 0,0 0 0 0 0,-1 1 0 0 0,1-1 0 0 0,0 0 0 0 0,0 1 0 0 0,0-1 0 0 0,0 0 0 0 0,1 0-71 0 0,-1-7 293 0 0,1-1 0 0 0,1 0 0 0 0,0 1 0 0 0,3-9-293 0 0,-4 13 46 0 0,12-33-566 0 0,1 0-1 0 0,1 1 1 0 0,3 0 0 0 0,0 1 0 0 0,3 1 0 0 0,1 2 0 0 0,18-23 520 0 0,-26 39-169 0 0,0 0 0 0 0,1 0 0 0 0,1 2 0 0 0,1 0 0 0 0,0 1 0 0 0,1 0 0 0 0,2 0 169 0 0,-11 9-65 0 0,-1 0 1 0 0,1 0 0 0 0,0 1-1 0 0,1 0 1 0 0,-1 1-1 0 0,1 0 1 0 0,-1 0 0 0 0,1 1-1 0 0,0 1 1 0 0,0-1-1 0 0,0 1 1 0 0,0 1-1 0 0,0 0 1 0 0,0 1 0 0 0,0 0-1 0 0,9 2 65 0 0,-14-3 0 0 0,0 1 0 0 0,0 0 0 0 0,0 1 0 0 0,0-1 0 0 0,-1 1 0 0 0,1 0 0 0 0,-1 0 0 0 0,1 1 0 0 0,-1-1 0 0 0,0 1 0 0 0,0 0 0 0 0,0 0 0 0 0,0 0 0 0 0,-1 1 0 0 0,1-1 0 0 0,0 2 0 0 0,1 1 210 0 0,0 1-1 0 0,-1 0 0 0 0,1 0 1 0 0,1 5-210 0 0,-4-8 82 0 0,-1-1 0 0 0,0 0 1 0 0,-1 1-1 0 0,1-1 1 0 0,0 1-1 0 0,-1-1 1 0 0,0 1-1 0 0,0-1 1 0 0,0 1-1 0 0,0-1 0 0 0,0 1 1 0 0,-1 0-83 0 0,-2 9 34 0 0,0 0 1 0 0,-1-1-1 0 0,0 1 1 0 0,-1-1-1 0 0,0 0 1 0 0,-5 6-35 0 0,-6 9 444 0 0,0-1 1 0 0,-7 5-445 0 0,2-3 186 0 0,-1-1 0 0 0,-2-1 1 0 0,-1-1-1 0 0,0-1 0 0 0,-2-2 0 0 0,-28 19-186 0 0,32-25 0 0 0,7-4 0 0 0,-1-1 0 0 0,0-1 0 0 0,-1 0 0 0 0,-1-1 0 0 0,-16 5 0 0 0,18-7-183 0 0,14-6-126 0 0,0 1 0 0 0,1-1 0 0 0,-1 0-1 0 0,0 0 1 0 0,0 0 0 0 0,0-1 0 0 0,0 1 0 0 0,0-1-1 0 0,0 1 1 0 0,0-1 0 0 0,0 0 0 0 0,0 0 0 0 0,-2-1 309 0 0,-6-2-1534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3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27 1375 0 0,'0'0'66'0'0,"2"-2"-8"0"0,1-1-33 0 0,9-16 592 0 0,-11 16 2653 0 0,-1 3 1152 0 0,0 0 228 0 0,0 0-590 0 0,0 0-2649 0 0,-4 3-1115 0 0,3-3-297 0 0,-1 0-1 0 0,1 0 1 0 0,-1 0-1 0 0,1 0 1 0 0,-1 1-1 0 0,1-1 1 0 0,0 0 0 0 0,-1 1-1 0 0,1-1 1 0 0,-1 1-1 0 0,1 0 1 0 0,0-1-1 0 0,0 1 2 0 0,-79 42 64 0 0,16-8-580 0 0,-19 17 516 0 0,54-34-236 0 0,2-1 24 0 0,-1 0-260 0 0,-20 16 472 0 0,31-20-21 0 0,11-9 9 0 0,0 0 0 0 0,0 1 1 0 0,1-1-1 0 0,-1 1 0 0 0,0 2 12 0 0,-1 3-12 0 0,3 1 12 0 0,3-10-1 0 0,1 0 1 0 0,0 0-1 0 0,0 0 0 0 0,0-1 0 0 0,0 1 0 0 0,0 0 1 0 0,0 0-1 0 0,0 0 0 0 0,0 0 0 0 0,1-1 0 0 0,-1 1 1 0 0,0 0-1 0 0,0 0 0 0 0,1 0 0 0 0,-1 0 1 0 0,2 1-7 0 0,-1 0-1 0 0,1 0 1 0 0,0 0 0 0 0,0 0-1 0 0,0 0 1 0 0,0 0-1 0 0,0 0 1 0 0,0-1 0 0 0,0 1-1 0 0,2 0 8 0 0,27 14-99 0 0,-16-9 30 0 0,55 25-94 0 0,-50-25 150 0 0,0 2 1 0 0,-1 0-1 0 0,0 2 1 0 0,-1 0-1 0 0,10 7 13 0 0,-11-2 0 0 0,-14-12 0 0 0,-2 1 0 0 0,0-4 3 0 0,0 1 0 0 0,0-1 0 0 0,0 1 0 0 0,-1-1 0 0 0,1 1 0 0 0,-1 0 0 0 0,1-1 0 0 0,-1 1 0 0 0,1-1 0 0 0,-1 1 0 0 0,0 0 0 0 0,0-1 0 0 0,0 1 0 0 0,0 0 0 0 0,0 0 0 0 0,0-1-1 0 0,0 1 1 0 0,-1-1 0 0 0,1 1 0 0 0,-1 0 0 0 0,1-1 0 0 0,-1 1-3 0 0,0 1 25 0 0,-1-1 0 0 0,0 1 1 0 0,0 0-1 0 0,0-1 0 0 0,0 0 0 0 0,0 1 0 0 0,0-1 0 0 0,0 0 0 0 0,-1 0 1 0 0,1 0-1 0 0,-3 1-25 0 0,-4 2 118 0 0,-1 1 0 0 0,0-2 0 0 0,0 1 0 0 0,-1-1 0 0 0,1-1 0 0 0,-6 1-118 0 0,-4 0 131 0 0,0-1 1 0 0,0-1 0 0 0,0 0 0 0 0,-1-2 0 0 0,1 0 0 0 0,-17-4-132 0 0,-17-3 203 0 0,-49-15-203 0 0,72 17-520 0 0,9 2-4724 0 0,6 0-1020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17503 0 0,'0'0'399'0'0,"-1"3"60"0"0,-6 7-189 0 0,0-1 0 0 0,-1 1 1 0 0,0-1-1 0 0,-5 3-270 0 0,-18 23-19 0 0,-55 70 19 0 0,-51 67 0 0 0,99-120 0 0 0,2 3 0 0 0,-10 23 0 0 0,-92 192 0 0 0,128-250 0 0 0,-45 95 0 0 0,52-108-114 0 0,0 0 0 0 0,0 1 0 0 0,1 0 0 0 0,1-1 0 0 0,-1 1 0 0 0,1 2 114 0 0,0-3-989 0 0,3-3-926 0 0,14 3-107 0 0,6-5-24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25 178 11975 0 0,'0'0'267'0'0,"0"0"42"0"0,2 1 17 0 0,3 3-169 0 0,-1-1-132 0 0,1 0 0 0 0,-1 0 0 0 0,1 0 0 0 0,0-1 0 0 0,-1 1 0 0 0,1-1 0 0 0,0 0-1 0 0,0 0 1 0 0,1-1 0 0 0,-1 0 0 0 0,0 0 0 0 0,0 0 0 0 0,5 0-25 0 0,9-2 394 0 0,0 0 1 0 0,0-1-1 0 0,-1-2 0 0 0,1 0 1 0 0,-1 0-1 0 0,4-3-394 0 0,8-4 689 0 0,-1-1 0 0 0,1-1 0 0 0,4-5-689 0 0,-20 10 272 0 0,0-1 0 0 0,-1 1 0 0 0,0-2 0 0 0,0 0 0 0 0,-1-1 0 0 0,5-6-272 0 0,-16 16 0 0 0,0 0 0 0 0,0 0 0 0 0,1-1 0 0 0,-2 1 0 0 0,1 0 0 0 0,0-1 0 0 0,0 1 0 0 0,0-1 0 0 0,-1 1 0 0 0,1-1 0 0 0,0 1 0 0 0,-1-1 0 0 0,0 0 0 0 0,1 1 0 0 0,-1-1 0 0 0,0 0 0 0 0,0 1 0 0 0,0-1 0 0 0,0 0 0 0 0,0 1 0 0 0,0-1 0 0 0,0 1 0 0 0,-1-1 0 0 0,1 0 0 0 0,0 1 0 0 0,-1-1 0 0 0,0 1 0 0 0,1-1 0 0 0,-1 0 0 0 0,0 1 0 0 0,0 0 0 0 0,-1 0 0 0 0,1-1 0 0 0,0 1 0 0 0,-1 0 0 0 0,1 0 0 0 0,0 0 0 0 0,-1 1 0 0 0,1-1 0 0 0,-1 0 0 0 0,1 0 0 0 0,-1 1 0 0 0,0-1 0 0 0,1 1 0 0 0,-1 0 0 0 0,0-1 0 0 0,1 1 0 0 0,-1 0 0 0 0,0 0 0 0 0,1 0 0 0 0,-1 0 0 0 0,0 0 0 0 0,1 0 0 0 0,-1 1 0 0 0,0-1 0 0 0,1 0 0 0 0,-1 1 0 0 0,0 0 0 0 0,-10 4 0 0 0,1 0 0 0 0,0 1 0 0 0,0 0 0 0 0,0 0 0 0 0,1 1 0 0 0,0 1 0 0 0,-5 5 0 0 0,-9 6 0 0 0,-23 15 0 0 0,3 3 0 0 0,0 2 0 0 0,3 2 0 0 0,1 1 0 0 0,-31 44 0 0 0,68-82-63 0 0,1 0 0 0 0,-1 0 0 0 0,1 0 0 0 0,0 0 0 0 0,1 1 0 0 0,-1-1 0 0 0,0 3 63 0 0,1-6-138 0 0,1 0 0 0 0,0 1 0 0 0,-1-1 1 0 0,1 1-1 0 0,0-1 0 0 0,0 1 0 0 0,0-1 1 0 0,0 1-1 0 0,0-1 0 0 0,0 1 0 0 0,1-1 1 0 0,-1 1-1 0 0,0-1 0 0 0,1 1 0 0 0,-1-1 0 0 0,1 1 1 0 0,0-1-1 0 0,-1 0 0 0 0,1 1 0 0 0,0-1 1 0 0,0 0-1 0 0,0 0 0 0 0,0 1 0 0 0,0-1 138 0 0,12 8-5796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60 484 15663 0 0,'0'0'356'0'0,"0"0"50"0"0,-1 0 20 0 0,-17 4 86 0 0,-12 2-421 0 0,28-6 274 0 0,2 0-282 0 0,-1 0 0 0 0,1 0 0 0 0,-1 0 0 0 0,1 0 0 0 0,-1 0 0 0 0,1 0 0 0 0,-1 0 0 0 0,1 0 0 0 0,-1 0 0 0 0,1 0 0 0 0,-1-1 0 0 0,1 1 0 0 0,0 0-1 0 0,-1 0 1 0 0,1-1 0 0 0,-1 1 0 0 0,1 0 0 0 0,0 0 0 0 0,-1-1-83 0 0,2-2 256 0 0,-1 0 1 0 0,1 0-1 0 0,-1 0 0 0 0,1 0 0 0 0,0 0 1 0 0,1 1-1 0 0,-1-1 0 0 0,0 0 0 0 0,1 0 0 0 0,-1 1 1 0 0,1-1-1 0 0,0 1 0 0 0,2-2-256 0 0,31-34 817 0 0,-22 26-865 0 0,25-26 48 0 0,2 1 0 0 0,2 1 0 0 0,1 3 0 0 0,14-7 0 0 0,-38 29 0 0 0,1 0 0 0 0,0 2 0 0 0,0 0 0 0 0,1 1 0 0 0,-1 1 0 0 0,2 1 0 0 0,-1 1 0 0 0,5 0 0 0 0,-23 5 0 0 0,-1 0 0 0 0,0-1 0 0 0,0 1 0 0 0,0 0 0 0 0,0 0 0 0 0,0 0 0 0 0,0 1 0 0 0,0-1 0 0 0,0 0 0 0 0,0 1 0 0 0,0 0 0 0 0,0-1 0 0 0,0 1 0 0 0,0 0 0 0 0,0 0 0 0 0,0 0 0 0 0,0 0 0 0 0,0 0 0 0 0,-1 0 0 0 0,1 1 0 0 0,-1-1 0 0 0,1 1 0 0 0,-1-1 0 0 0,1 1 0 0 0,-1-1 0 0 0,0 1 0 0 0,1 0 0 0 0,-1 0 0 0 0,0-1 0 0 0,0 1 0 0 0,-1 0 0 0 0,2 2 0 0 0,-1 0 0 0 0,0 1 0 0 0,0-1 0 0 0,0 0 0 0 0,-1 1 0 0 0,0-1 0 0 0,1 0 0 0 0,-2 1 0 0 0,1-1 0 0 0,0 0 0 0 0,-1 1 0 0 0,0-1 0 0 0,0 0 0 0 0,0 1 0 0 0,0-1 0 0 0,-2 2 0 0 0,-5 10 0 0 0,-1 0 0 0 0,-1 0 0 0 0,-1-1 0 0 0,-7 9 0 0 0,-15 20 0 0 0,31-41-86 0 0,1 0 0 0 0,-1 0 0 0 0,1 1 0 0 0,-1-1 0 0 0,1 0 0 0 0,0 1 1 0 0,0-1-1 0 0,1 0 0 0 0,-1 1 0 0 0,1-1 0 0 0,0 1 86 0 0,-1 15-5561 0 0,6-18 3025 0 0,18 6-22 0 0</inkml:trace>
  <inkml:trace contextRef="#ctx0" brushRef="#br0" timeOffset="1">982 68 13823 0 0,'6'-10'263'0'0,"0"0"-1"0"0,1 1 0 0 0,0 0 1 0 0,1 1-1 0 0,0 0 1 0 0,1-1-263 0 0,-5 5 8 0 0,-3 3 357 0 0,-1 1 122 0 0,0 0 22 0 0,0 0 3 0 0,-2 12 512 0 0,-2 0-639 0 0,0-1 1 0 0,-1 1-1 0 0,0-1 0 0 0,-1 0 0 0 0,0 0-385 0 0,-37 54 1231 0 0,26-40-804 0 0,-122 188 1205 0 0,133-203-1632 0 0,0 0 0 0 0,0 0 0 0 0,1 0 0 0 0,1 1 0 0 0,0 0 0 0 0,0 0 0 0 0,1 0 0 0 0,0 2 0 0 0,3-12-2 0 0,0 1 0 0 0,-1-1 0 0 0,1 1-1 0 0,0-1 1 0 0,0 1 0 0 0,0-1 0 0 0,1 1 0 0 0,-1-1 0 0 0,0 0-1 0 0,0 1 1 0 0,1-1 0 0 0,-1 1 0 0 0,1-1 0 0 0,-1 0 0 0 0,1 1-1 0 0,0-1 1 0 0,-1 0 0 0 0,1 0 0 0 0,0 0 0 0 0,0 1 0 0 0,0-1-1 0 0,0 0 3 0 0,1 0 11 0 0,0 1 0 0 0,0-1-1 0 0,1 1 1 0 0,-1-1 0 0 0,0 0-1 0 0,1 0 1 0 0,-1 0 0 0 0,0 0-1 0 0,1 0 1 0 0,-1 0 0 0 0,3 0-11 0 0,5 0-460 0 0,0 0 1 0 0,0-1-1 0 0,0 0 0 0 0,-1 0 1 0 0,1-1-1 0 0,2-1 460 0 0,16-3-2266 0 0,-1-2 0 0 0,0-1 0 0 0,-1-1 0 0 0,22-10 2266 0 0,-1-5-2048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29 13823 0 0,'0'0'315'0'0,"0"18"870"0"0,1-16-1149 0 0,-1 0-1 0 0,1 0 1 0 0,-1 0 0 0 0,1 0-1 0 0,0-1 1 0 0,-1 1 0 0 0,1 0-1 0 0,0 0 1 0 0,0 0-1 0 0,1-1 1 0 0,-1 1 0 0 0,0 0-1 0 0,0-1 1 0 0,1 1-1 0 0,-1-1 1 0 0,1 0-36 0 0,1 2 140 0 0,1-1 0 0 0,-1 0 0 0 0,1 0-1 0 0,-1 0 1 0 0,1 0 0 0 0,-1-1 0 0 0,1 1 0 0 0,1-1-140 0 0,10 3 744 0 0,0-1 1 0 0,0-1-1 0 0,0-1 0 0 0,3 0-744 0 0,-13 0 234 0 0,7 0 139 0 0,31 1 1919 0 0,17-1-2292 0 0,-46-2 105 0 0,0 0 0 0 0,0-1 1 0 0,0 0-1 0 0,0-1 0 0 0,-1-1 0 0 0,5-2-105 0 0,90-29 0 0 0,-105 34 0 0 0,1 0 0 0 0,0-1 0 0 0,0 1 0 0 0,-1-1 0 0 0,1 0 0 0 0,-1 0 0 0 0,1 0 0 0 0,-1-1 0 0 0,0 1 0 0 0,0-1 0 0 0,3-2 0 0 0,0-5-64 0 0,-6 10 38 0 0,0-1 0 0 0,0 0-1 0 0,0 1 1 0 0,0-1 0 0 0,0 0 0 0 0,-1 0-1 0 0,1 1 1 0 0,0-1 0 0 0,0 0 0 0 0,0 1-1 0 0,-1-1 1 0 0,1 0 0 0 0,0 1 0 0 0,-1-1-1 0 0,1 0 1 0 0,-1 1 0 0 0,1-1-1 0 0,0 1 1 0 0,-1-1 0 0 0,1 1 0 0 0,-1-1-1 0 0,0 1 1 0 0,1-1 0 0 0,-1 1 0 0 0,1 0-1 0 0,-1-1 1 0 0,0 1 0 0 0,1 0 0 0 0,-1-1-1 0 0,0 1 1 0 0,1 0 0 0 0,-1 0 0 0 0,0 0-1 0 0,1-1 1 0 0,-1 1 0 0 0,0 0 0 0 0,0 0-1 0 0,1 0 1 0 0,-1 0 0 0 0,0 0 26 0 0,-5 0-196 0 0,0 0 1 0 0,0 0 0 0 0,0 0-1 0 0,-3 2 196 0 0,-6 0-182 0 0,1 1 1 0 0,0 1-1 0 0,0 1 0 0 0,0 0 1 0 0,-2 2 181 0 0,-67 35-1053 0 0,43-20 870 0 0,-6 2 183 0 0,-145 78 0 0 0,130-67 0 0 0,3 4 0 0 0,-3 5 0 0 0,54-40 45 0 0,1 1 0 0 0,0 1-1 0 0,1-1 1 0 0,-1 1 0 0 0,1 0-1 0 0,0 0 1 0 0,-4 8-45 0 0,8-12 20 0 0,0 0 0 0 0,0 0 1 0 0,0 0-1 0 0,0 0 0 0 0,0 0 0 0 0,0 1 0 0 0,1-1 0 0 0,-1 0 0 0 0,1 0 0 0 0,-1 1 0 0 0,1-1 0 0 0,0 0 1 0 0,0 1-1 0 0,0-1 0 0 0,1 0 0 0 0,-1 1 0 0 0,0-1 0 0 0,1 0 0 0 0,-1 1 0 0 0,1-1 0 0 0,0 0 1 0 0,0 0-1 0 0,0 0 0 0 0,0 0 0 0 0,0 1 0 0 0,1-1 0 0 0,-1-1 0 0 0,1 2-20 0 0,3 3 100 0 0,0-1 0 0 0,1-1 1 0 0,-1 1-1 0 0,1-1 0 0 0,0 0 0 0 0,0 0 0 0 0,0 0 0 0 0,0-1 0 0 0,1 0 0 0 0,-1-1 1 0 0,1 1-1 0 0,0-1-100 0 0,19 5-86 0 0,1-1 1 0 0,16 1 85 0 0,-7-1 85 0 0,-16-2-469 0 0,-1 0 0 0 0,1-2 0 0 0,0 0 0 0 0,0-1 0 0 0,0-1 0 0 0,0-1 0 0 0,6-2 384 0 0,39-8-1514 0 0,-8-3-20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78 13823 0 0,'18'-27'1011'0'0,"-11"17"-820"0"0,0 0-1 0 0,-1-1 1 0 0,4-7-191 0 0,-10 16 365 0 0,0 2 122 0 0,0 0 22 0 0,0 0 3 0 0,0 0 0 0 0,-7 11 512 0 0,-33 38-376 0 0,-26 38-688 0 0,44-56 40 0 0,2-5 0 0 0,2 2 0 0 0,-9 18 0 0 0,23-37 0 0 0,-19 38 0 0 0,-9 26 0 0 0,27-58 0 0 0,0 0 0 0 0,1 1 0 0 0,0 0 0 0 0,1-1 0 0 0,1 1 0 0 0,0 0 0 0 0,2 2 0 0 0,-1-14-1 0 0,1-1 0 0 0,1 1 0 0 0,-1-1 0 0 0,0 1-1 0 0,1-1 1 0 0,0 1 0 0 0,-1-1 0 0 0,1 0 0 0 0,1 1 0 0 0,-1-1-1 0 0,0 0 1 0 0,1 0 0 0 0,0 0 0 0 0,0 0 0 0 0,0 0 0 0 0,0 0-1 0 0,0 0 1 0 0,0-1 0 0 0,1 1 0 0 0,-1-1 0 0 0,1 0 0 0 0,0 1-1 0 0,0-1 1 0 0,0 0 0 0 0,0-1 0 0 0,0 1 0 0 0,1 0 1 0 0,3 0 74 0 0,0 1 0 0 0,0-2 0 0 0,0 1 0 0 0,0-1 0 0 0,0 0 0 0 0,0-1 0 0 0,0 1 0 0 0,0-1 0 0 0,0-1 0 0 0,0 1 0 0 0,0-1 0 0 0,0-1 0 0 0,1 1-74 0 0,14-5 196 0 0,-1-1 1 0 0,0-1-1 0 0,0 0 0 0 0,0-2 1 0 0,-1 0-1 0 0,7-6-196 0 0,2-3-20 0 0,0-1-1 0 0,-1-2 1 0 0,18-18 20 0 0,-25 20-166 0 0,-1-1 0 0 0,-1-1 0 0 0,-1-1 0 0 0,-1 0 0 0 0,-1-1 0 0 0,-1-1 0 0 0,-1 0 0 0 0,-2-1 0 0 0,0-1 0 0 0,-2 0 0 0 0,0 0 0 0 0,-2-2 166 0 0,-6 15 0 0 0,-2 14 0 0 0,0 1 0 0 0,0-1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0,-1 0 0 0 0,1-1 0 0 0,0 1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0,-6 5 0 0 0,-5 11 0 0 0,4-3 0 0 0,0 0 0 0 0,1 0 0 0 0,-3 11 0 0 0,-6 15 0 0 0,5-12 0 0 0,1 1 0 0 0,1 1 0 0 0,2 0 0 0 0,-2 21 0 0 0,5-37-148 0 0,2 1 0 0 0,0 0 0 0 0,0 0 0 0 0,1 2 148 0 0,0-12-50 0 0,0-1 0 0 0,1 1 1 0 0,-1 0-1 0 0,1-1 0 0 0,0 1 0 0 0,0 0 0 0 0,0-1 0 0 0,0 1 0 0 0,1-1 0 0 0,0 1 1 0 0,-1-1-1 0 0,1 0 0 0 0,0 0 0 0 0,0 0 0 0 0,1 0 0 0 0,-1 0 0 0 0,3 2 50 0 0,6 3-512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33 15663 0 0,'0'0'356'0'0,"1"-2"50"0"0,1-2-167 0 0,17-21 551 0 0,-18 24-425 0 0,-1 1 122 0 0,0 0 22 0 0,0 0 3 0 0,0 0 0 0 0,-11 8 512 0 0,2 0-817 0 0,1 1-1 0 0,0 0 1 0 0,-3 5-207 0 0,-15 16-12 0 0,-33 38 12 0 0,26-30 0 0 0,-12 10 0 0 0,19-22 0 0 0,0 2 0 0 0,-5 11 0 0 0,18-17 0 0 0,11-10 0 0 0,2-11-7 0 0,1 0 0 0 0,-1 1-1 0 0,1-1 1 0 0,0 0 0 0 0,-1 0 0 0 0,1 0-1 0 0,0 1 1 0 0,0-1 0 0 0,0 0 0 0 0,0 0-1 0 0,0 0 1 0 0,0 0 0 0 0,0-1 0 0 0,0 1-1 0 0,0 0 1 0 0,0 0 0 0 0,1-1 0 0 0,0 1 7 0 0,25 11-634 0 0,-24-11 522 0 0,26 10-229 0 0,-1 0-1 0 0,20 12 342 0 0,-38-17-54 0 0,0 0 0 0 0,-1 1 0 0 0,0 0 0 0 0,0 0 0 0 0,0 1-1 0 0,-1 0 1 0 0,0 0 0 0 0,6 9 54 0 0,-9-10 77 0 0,-1 0-1 0 0,1 0 1 0 0,-1 1 0 0 0,-1-1-1 0 0,1 1 1 0 0,-1 0 0 0 0,-1 0-1 0 0,1 0 1 0 0,-1 0-1 0 0,-1 1 1 0 0,0-1 0 0 0,0 1-1 0 0,0 5-76 0 0,-1-9 53 0 0,-1 1-1 0 0,1 0 0 0 0,-1 0 1 0 0,0 0-1 0 0,-1 0 1 0 0,1 0-1 0 0,-1-1 1 0 0,0 1-1 0 0,-1-1 0 0 0,1 1 1 0 0,-1-1-1 0 0,0 0 1 0 0,-1 0-1 0 0,1 0 0 0 0,-1-1 1 0 0,0 1-1 0 0,0-1 1 0 0,0 0-1 0 0,-4 3-52 0 0,-4 2 4 0 0,-1 0-1 0 0,0-1 1 0 0,0-1-1 0 0,-1 0 1 0 0,0-1-1 0 0,-1 0 1 0 0,1-1-1 0 0,-1-1 1 0 0,0 0-1 0 0,-1-1-3 0 0,-1 0-54 0 0,0-1-1 0 0,-1 0 1 0 0,1-1-1 0 0,-1-1 1 0 0,1-1-1 0 0,0-1 0 0 0,-1 0 1 0 0,-12-4 54 0 0,27 5-167 0 0,-1 0 0 0 0,1 0 0 0 0,0 0 0 0 0,-1 0-1 0 0,1-1 1 0 0,0 1 0 0 0,0-1 0 0 0,0 0 0 0 0,0 0 0 0 0,0 0 0 0 0,1 0 0 0 0,-1-1 0 0 0,0 1 0 0 0,1-1 0 0 0,0 0 0 0 0,0 1-1 0 0,0-1 1 0 0,0 0 0 0 0,0 0 0 0 0,0 0 0 0 0,1-1 0 0 0,0 1 0 0 0,-1 0 0 0 0,1-1 0 0 0,0 1 0 0 0,1 0 0 0 0,-1-1 0 0 0,1 1-1 0 0,-1-1 1 0 0,1 1 0 0 0,0-1 0 0 0,0 0 0 0 0,1 1 0 0 0,-1-1 0 0 0,1 1 167 0 0,5-25-1535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138 189 15663 0 0,'3'2'356'0'0,"22"7"202"0"0,0-2 0 0 0,0 0 0 0 0,6 0-558 0 0,-24-6 204 0 0,1 0 1 0 0,0 0-1 0 0,0 0 1 0 0,0-1-1 0 0,0 0 1 0 0,0-1-1 0 0,0 0 1 0 0,0 0-1 0 0,0 0 1 0 0,-1-1-1 0 0,1-1 1 0 0,0 1-1 0 0,0-2-204 0 0,40-16 1062 0 0,-29 13-997 0 0,0-2 0 0 0,0 0-65 0 0,-2 0 361 0 0,-3 2 39 0 0,-1-1-1 0 0,0 0 1 0 0,-1 0 0 0 0,7-7-400 0 0,-8 6 53 0 0,-3 2-143 0 0,0-1 1 0 0,0 1-1 0 0,4-7 90 0 0,-11 12-114 0 0,1-1 0 0 0,0 1 1 0 0,0-1-1 0 0,-1 0 0 0 0,0 1 0 0 0,1-1 0 0 0,-1 0 0 0 0,0 0 0 0 0,-1 0 0 0 0,1 0 0 0 0,0 0 0 0 0,-1 0 0 0 0,0 0 1 0 0,1-2 113 0 0,-2 4-10 0 0,0 0 1 0 0,1 0 0 0 0,-1 0 0 0 0,0 0 0 0 0,0 0-1 0 0,0 0 1 0 0,1 0 0 0 0,-1 0 0 0 0,0 0 0 0 0,0 0-1 0 0,0 1 1 0 0,0-1 0 0 0,-1 0 0 0 0,1 1 0 0 0,0-1 0 0 0,0 1-1 0 0,0-1 1 0 0,-1 1 9 0 0,-2-1-73 0 0,1 0-1 0 0,-1 0 1 0 0,0 0 0 0 0,0 0-1 0 0,0 1 1 0 0,0 0 0 0 0,0 0-1 0 0,0 0 1 0 0,1 0-1 0 0,-1 0 1 0 0,-4 2 73 0 0,-44 12-927 0 0,39-10 779 0 0,-26 10 120 0 0,0 1 0 0 0,1 3 1 0 0,1 0-1 0 0,1 3 1 0 0,1 1-1 0 0,-28 23 28 0 0,40-26 0 0 0,1 0 0 0 0,1 2 0 0 0,1 1 0 0 0,0 0 0 0 0,2 1 0 0 0,1 1 0 0 0,0 3 0 0 0,12-20 91 0 0,1 0-1 0 0,0 1 1 0 0,0-1-1 0 0,1 1 1 0 0,0 0-1 0 0,0 0 1 0 0,1 0 0 0 0,0 1-1 0 0,1-1 1 0 0,0 0-1 0 0,0 3-90 0 0,0-7 43 0 0,2 0 1 0 0,-1 1-1 0 0,0-1 0 0 0,1 0 1 0 0,0 0-1 0 0,0 0 0 0 0,0 0 1 0 0,0 0-1 0 0,0 0 0 0 0,1-1 1 0 0,0 1-1 0 0,0 0 0 0 0,0-1 0 0 0,0 1 1 0 0,1-1-1 0 0,-1 1 0 0 0,1-1 1 0 0,0 0-1 0 0,0 0 0 0 0,0-1 1 0 0,0 1-1 0 0,1-1 0 0 0,1 2-43 0 0,4 1 0 0 0,0-1 0 0 0,0 0 0 0 0,0 0 0 0 0,0-1 0 0 0,0 0 0 0 0,1-1 0 0 0,-1 0 0 0 0,1-1 0 0 0,0 0 0 0 0,-1 0 0 0 0,5-1 0 0 0,22-1 0 0 0,1-1 0 0 0,13-4 0 0 0,-31 4 0 0 0,22-4 0 0 0,38-4 0 0 0,-69 10 0 0 0,0 0 0 0 0,0 0 0 0 0,0 1 0 0 0,0 0 0 0 0,-1 0 0 0 0,8 3 0 0 0,-16-4-68 0 0,0 0-1 0 0,0 1 1 0 0,0-1-1 0 0,0 0 1 0 0,0 1 0 0 0,0-1-1 0 0,0 1 1 0 0,0-1-1 0 0,0 1 1 0 0,-1-1 0 0 0,1 1-1 0 0,0 0 1 0 0,0-1-1 0 0,0 1 1 0 0,-1 0-1 0 0,1-1 1 0 0,0 1 0 0 0,-1 0-1 0 0,1 0 1 0 0,-1 0-1 0 0,1 0 1 0 0,-1 0 0 0 0,1 0-1 0 0,-1 0 1 0 0,0 0-1 0 0,0 0 1 0 0,1 0 68 0 0,-1 1-181 0 0,0-1-1 0 0,0 1 1 0 0,-1 0 0 0 0,1 0 0 0 0,0 0 0 0 0,-1 0 0 0 0,1 0-1 0 0,-1 0 1 0 0,0-1 0 0 0,1 1 0 0 0,-1 0 0 0 0,0 0 0 0 0,-1 0 181 0 0,-11 17-1534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10135 0 0,'0'0'231'0'0,"0"0"29"0"0,0 0 19 0 0,-8 8 977 0 0,-5 17 2326 0 0,13-23-3070 0 0,0-2 0 0 0,1 3-69 0 0,35 68 893 0 0,7 9-1336 0 0,-7-17 877 0 0,20 54-877 0 0,-1 8 0 0 0,5-3 0 0 0,11 8 0 0 0,-28-61 0 0 0,-36-58 0 0 0,1 0 0 0 0,1-1 0 0 0,0 0 0 0 0,1 0 0 0 0,0-1 0 0 0,-8-7-93 0 0,1 0 0 0 0,0 0 0 0 0,0 0 0 0 0,1 0 1 0 0,-1-1-1 0 0,0 1 0 0 0,1-1 0 0 0,-1 0 0 0 0,0 0 0 0 0,1 0 0 0 0,-1 0 0 0 0,1-1 0 0 0,0 1 0 0 0,-1-1 0 0 0,1 0 0 0 0,-1 0 0 0 0,1-1 0 0 0,0 1 0 0 0,-1-1 0 0 0,1 1 1 0 0,-1-1-1 0 0,1 0 0 0 0,-1 0 0 0 0,0-1 0 0 0,1 1 0 0 0,-1-1 0 0 0,1 0 93 0 0,5-6-6139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13823 0 0,'0'0'315'0'0,"0"0"45"0"0,0 0 21 0 0,0 0-49 0 0,-1 1-149 0 0,-3 7 272 0 0,0 0 1 0 0,-1-1-1 0 0,0 0 0 0 0,-4 5-455 0 0,-5 6 144 0 0,-82 109 544 0 0,-6-3 0 0 0,-4-5 0 0 0,-111 93-688 0 0,192-188-100 0 0,-1-2 0 0 0,-1-1-1 0 0,-1-1 1 0 0,-16 9 100 0 0,39-27-208 0 0,1-1 1 0 0,-1 1-1 0 0,0 0 1 0 0,0-1-1 0 0,1 0 1 0 0,-6 0 207 0 0,6 0-250 0 0,2-1-262 0 0,2 0 0 0 0,1-1 0 0 0,4-5 0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6 155 11975 0 0,'0'0'547'0'0,"0"0"-11"0"0,-1 0-344 0 0,-3 4-29 0 0,3-3 567 0 0,1-1 242 0 0,4 11 927 0 0,-2-8-1876 0 0,-1 0 0 0 0,1-1 0 0 0,0 1 1 0 0,0 0-1 0 0,0-1 0 0 0,0 1 0 0 0,0-1 0 0 0,0 0 1 0 0,1 0-1 0 0,-1 0 0 0 0,1 0 0 0 0,0 0 0 0 0,-1 0 0 0 0,2 0-22 0 0,1 0 88 0 0,1 0 0 0 0,-1 0 0 0 0,1 0 1 0 0,0 0-1 0 0,-1-1 0 0 0,1 0 0 0 0,4 0-89 0 0,6 0 273 0 0,0-1 0 0 0,0 0 0 0 0,-1-2-1 0 0,1 0 1 0 0,8-2-273 0 0,63-17 1991 0 0,41-18-1991 0 0,-52 15 569 0 0,243-75 1063 0 0,-294 92-1758 0 0,0 0 1 0 0,0 2-1 0 0,1 1 0 0 0,15-1 126 0 0,-23 5-3516 0 0,0 0 1 0 0,8 1 3515 0 0,-8 1-6882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10591 0 0,'-40'33'1828'0'0,"2"1"0"0"0,-13 18-1828 0 0,23-24 576 0 0,16-14-439 0 0,0-1 0 0 0,-4 10-137 0 0,-7 6-55 0 0,23-28-12 0 0,-1 0 0 0 0,1 0 0 0 0,-1 0 0 0 0,1 0 0 0 0,-1-1 0 0 0,1 1 0 0 0,-1 0 0 0 0,1 0 0 0 0,0 0 0 0 0,0 0 0 0 0,-1 0 0 0 0,1 0 0 0 0,0 0 0 0 0,0 0 0 0 0,0 0 0 0 0,0 0 0 0 0,0 1 67 0 0,0 0-1528 0 0,3-2 427 0 0,8 0-2998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18 126 15663 0 0,'0'0'356'0'0,"-1"1"50"0"0,-14 7 404 0 0,14-8-606 0 0,1 0 176 0 0,0 0 107 0 0,0 0 22 0 0,0 0 3 0 0,0 0 0 0 0,0 0 0 0 0,0 0 0 0 0,2 1 0 0 0,9 1-187 0 0,1 0-1 0 0,-1 0 1 0 0,1-2 0 0 0,0 1-1 0 0,-1-1 1 0 0,5-1-325 0 0,19-3 206 0 0,15-4-206 0 0,-22 3-10 0 0,240-25 10 0 0,-220 26 0 0 0,57-3 0 0 0,-19 2-401 0 0,27-8 401 0 0,-76 5-3344 0 0,35-12 3344 0 0,-71 20-75 0 0,30-13-1958 0 0,-8-1-2458 0 0,-8 3 2955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17503 0 0,'0'0'399'0'0,"0"0"60"0"0,0 0 21 0 0,0 0-59 0 0,0 0-204 0 0,1 1 170 0 0,2 7-271 0 0,0 0 0 0 0,-1-1-1 0 0,0 1 1 0 0,0 0 0 0 0,-1 0 0 0 0,0 0 0 0 0,0 1 0 0 0,-1-1 0 0 0,0 0 0 0 0,0 0-1 0 0,-1 0 1 0 0,0 0 0 0 0,-1 0 0 0 0,0 0 0 0 0,-2 7-116 0 0,-6 15-44 0 0,-2 0-1 0 0,0-1 1 0 0,-8 11 44 0 0,-19 30 609 0 0,-14 17-609 0 0,1-2 831 0 0,11-20-469 0 0,11-19-1543 0 0,0 8 1181 0 0,22-39-113 0 0,1 1 0 0 0,0-1 0 0 0,2 1 0 0 0,0 1 0 0 0,-2 11 113 0 0,6-26-142 0 0,0 1 0 0 0,1 0-1 0 0,-1-1 1 0 0,1 1 0 0 0,0 0 0 0 0,0 0-1 0 0,0-1 1 0 0,0 1 0 0 0,0 0 0 0 0,1 0 0 0 0,-1-1-1 0 0,1 1 1 0 0,0 0 0 0 0,0-1 0 0 0,0 1-1 0 0,0-1 1 0 0,0 1 0 0 0,1-1 0 0 0,0 2 142 0 0,7 4-6826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516 248 13823 0 0,'0'0'315'0'0,"0"0"-246"0"0,0 0 0 0 0,0 0 1 0 0,0 0-1 0 0,-1 0 0 0 0,1-1 0 0 0,0 1 0 0 0,0 0 0 0 0,0 0 1 0 0,0 0-1 0 0,0 0 0 0 0,0 0 0 0 0,0 0 0 0 0,-1-1 1 0 0,1 1-1 0 0,0 0 0 0 0,0 0 0 0 0,0 0 0 0 0,0 0 1 0 0,0 0-1 0 0,0-1 0 0 0,0 1 0 0 0,0 0 0 0 0,0 0 1 0 0,0 0-1 0 0,0 0 0 0 0,0-1 0 0 0,0 1 0 0 0,0 0 1 0 0,0 0-1 0 0,0 0 0 0 0,0 0 0 0 0,0-1 0 0 0,0 1 0 0 0,0 0 1 0 0,0 0-1 0 0,0 0 0 0 0,0 0 0 0 0,0-1-69 0 0,103-19 3072 0 0,35-14-3072 0 0,99-37 897 0 0,-162 48-178 0 0,25-12-702 0 0,-60 20-17 0 0,1 1-1 0 0,0 2 1 0 0,39-5 0 0 0,-79 17 0 0 0,0-1 0 0 0,0 1 0 0 0,0 0 0 0 0,0 0 0 0 0,0 0 0 0 0,-1 0 0 0 0,1 0 0 0 0,0 0 0 0 0,0 0 0 0 0,0 1 0 0 0,0-1 0 0 0,0 0 0 0 0,0 0 0 0 0,0 1 0 0 0,0 0-9 0 0,-1-1-1 0 0,0 1 1 0 0,1-1-1 0 0,-1 1 1 0 0,0 0-1 0 0,0-1 1 0 0,0 1 0 0 0,1 0-1 0 0,-1-1 1 0 0,0 1-1 0 0,0 0 1 0 0,0-1-1 0 0,0 1 1 0 0,0 0-1 0 0,0-1 1 0 0,0 1-1 0 0,-1 0 1 0 0,1-1 0 0 0,0 1-1 0 0,0 0 1 0 0,0-1-1 0 0,-1 1 1 0 0,1-1-1 0 0,0 1 1 0 0,-1 0-1 0 0,1-1 1 0 0,0 1-1 0 0,-1-1 1 0 0,1 1 9 0 0,-14 19-585 0 0,13-20 568 0 0,-23 28-624 0 0,-2-2 0 0 0,-2-1 0 0 0,0-1 0 0 0,-10 6 641 0 0,-26 21-600 0 0,-6 6 600 0 0,13-11 0 0 0,-5 10 0 0 0,42-39 0 0 0,-1 0 0 0 0,0-2 0 0 0,-14 8 0 0 0,-32 23 0 0 0,-9 15 280 0 0,-81 60 824 0 0,-140 82-496 0 0,179-115-608 0 0,64-45 0 0 0,-38 21 0 0 0,82-59 72 0 0,9-4 299 0 0,1-2-300 0 0,1 0 1 0 0,0 0-1 0 0,-1 0 1 0 0,1 0-1 0 0,0 0 0 0 0,0 0 1 0 0,0 1-1 0 0,-1-1 1 0 0,1 0-1 0 0,0 0 1 0 0,0 1-1 0 0,1-1-71 0 0,0 0 140 0 0,7-5-56 0 0,1 0-1 0 0,0 1 1 0 0,0 0 0 0 0,0 1-1 0 0,0 0 1 0 0,1 1-1 0 0,1-1-83 0 0,12-4 23 0 0,32-9-26 0 0,0 2 1 0 0,35-4 2 0 0,118-11 54 0 0,-183 26-31 0 0,301-32 1953 0 0,-218 23-2245 0 0,-107 12-1135 0 0,-3 1-511 0 0,-7-3-107 0 0,-4-1-24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6 116 15663 0 0,'0'0'356'0'0,"-4"-4"212"0"0,2 2-378 0 0,3 2 852 0 0,21 7-486 0 0,0-1 0 0 0,-1-1 0 0 0,2 0 0 0 0,-1-2 0 0 0,0-1 0 0 0,1 0 0 0 0,18-3-556 0 0,5-1 597 0 0,0-3 1 0 0,0-2-1 0 0,15-5-597 0 0,218-44 16 0 0,-249 50-1417 0 0,0-2 0 0 0,0-1 1 0 0,18-9 1400 0 0,-15 3-1534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48 13823 0 0,'7'-6'216'0'0,"0"1"1"0"0,1 0-1 0 0,-1 0 0 0 0,1 0 0 0 0,0 1 0 0 0,1 0 0 0 0,-1 1 0 0 0,1 0 1 0 0,6-1-217 0 0,-12 2 177 0 0,0 0-116 0 0,9 4 1363 0 0,-12-1-1365 0 0,0 0 0 0 0,1 0 0 0 0,-1 0 0 0 0,0 0 1 0 0,-1 0-1 0 0,1 0 0 0 0,0 0 0 0 0,0-1 0 0 0,0 1 0 0 0,0 0 0 0 0,-1 0 0 0 0,1 0 0 0 0,0 0 0 0 0,-1 0-59 0 0,1 0 48 0 0,-3 6 62 0 0,0 0 0 0 0,-1 0 0 0 0,0-1-1 0 0,0 1 1 0 0,-1-1 0 0 0,1 0 0 0 0,-1 0 0 0 0,-1 0 0 0 0,1-1 0 0 0,-1 0 0 0 0,-1 2-110 0 0,-16 10-85 0 0,-1-1 1 0 0,-12 6 84 0 0,-9 7 77 0 0,-46 28-77 0 0,-83 38 0 0 0,159-88 0 0 0,-83 38-144 0 0,-2-4 1 0 0,-34 6 143 0 0,116-40-114 0 0,-122 38-790 0 0,102-34 560 0 0,-1-3 1 0 0,-27 3 343 0 0,60-10 0 0 0,0-1 0 0 0,0 0 0 0 0,0 0 0 0 0,0-1 0 0 0,0 0 0 0 0,0 0 0 0 0,0 0 0 0 0,0 0 0 0 0,-5-3 0 0 0,10 3 0 0 0,0 1 0 0 0,0-1 0 0 0,-1 1 0 0 0,1-1 0 0 0,0 0 0 0 0,0 0 0 0 0,0 1 0 0 0,0-1 0 0 0,0 0 0 0 0,0 0 0 0 0,0 0 0 0 0,0 0 0 0 0,1 0 0 0 0,-1 0 0 0 0,0 0 0 0 0,0-1 0 0 0,1 1 0 0 0,-1 0 0 0 0,1 0 0 0 0,-1-1 0 0 0,1-1 0 0 0,-1 1 0 0 0,1-1 0 0 0,0 1 0 0 0,-1-1 0 0 0,1 1 0 0 0,1-1 0 0 0,-1 1 0 0 0,0-1 0 0 0,1 1 0 0 0,0-3 0 0 0,1-2 0 0 0,1 0 0 0 0,-1 0 0 0 0,2 0 0 0 0,-1 1 0 0 0,1-1 0 0 0,4-6 0 0 0,-2 6 0 0 0,0 0 0 0 0,1 0 0 0 0,0 1 0 0 0,0 0 0 0 0,0 0 0 0 0,4-2 0 0 0,48-28 0 0 0,-53 33 0 0 0,9-6 140 0 0,1 1-1 0 0,0 1 1 0 0,1 0-1 0 0,0 1 0 0 0,0 1 1 0 0,0 0-1 0 0,17-1-139 0 0,-22 5 91 0 0,0 0 0 0 0,1 0 0 0 0,-1 2 0 0 0,0-1 0 0 0,0 2 0 0 0,1-1 0 0 0,-1 2-1 0 0,0-1 1 0 0,-1 2 0 0 0,1 0 0 0 0,9 4-91 0 0,12 6 15 0 0,35 18 429 0 0,-49-22-234 0 0,0-1-1 0 0,1 0 1 0 0,0-2 0 0 0,0 0-1 0 0,0-1 1 0 0,1-1 0 0 0,0-1-1 0 0,18 1-209 0 0,154 18 1976 0 0,-169-19-1939 0 0,0 1-1 0 0,0 0 1 0 0,4 4-37 0 0,-16-5-195 0 0,0 1 1 0 0,0 0-1 0 0,-1 1 1 0 0,0 0-1 0 0,0 0 1 0 0,0 2-1 0 0,0 0 195 0 0,-8-6-481 0 0,4 4-3046 0 0,1-2-3293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17503 0 0,'0'0'399'0'0,"0"0"60"0"0,0 0 21 0 0,0 0-59 0 0,0 0-204 0 0,0 0 170 0 0,0 0 101 0 0,0 0 21 0 0,0 0-66 0 0,0 0-222 0 0,0 0 166 0 0,0 0 101 0 0,0 0 21 0 0,2-1-134 0 0,22-9-3555 0 0,-12 5-2427 0 0,-11 5-637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1467 1 11975 0 0,'0'0'267'0'0,"0"0"42"0"0,0 0 17 0 0,0 0-28 0 0,-3 1-196 0 0,-27 10 410 0 0,-1-2 1 0 0,0-1 0 0 0,0-1-1 0 0,-5-1-512 0 0,-296 61 2048 0 0,210-45-2048 0 0,-31-2 0 0 0,101-14 0 0 0,-93 6 0 0 0,63-6 0 0 0,-76 1 0 0 0,75-5 0 0 0,-56 10 0 0 0,111-9 48 0 0,18-2-22 0 0,18-3-28 0 0,1 1-14 0 0,1 3 16 0 0,1 4 0 0 0,-2 2 0 0 0,-1 1 0 0 0,0 0 0 0 0,0 0 0 0 0,0 0 0 0 0,-1 1 0 0 0,3 7 0 0 0,-3-6 0 0 0,28 42 0 0 0,26 39 0 0 0,13 9 0 0 0,-1-3 0 0 0,-65-83-12 0 0,-5-11 23 0 0,-1 1 0 0 0,1-1 0 0 0,0 0 0 0 0,0 0 0 0 0,0 0-1 0 0,1 0 1 0 0,1 1-11 0 0,-4-3 338 0 0,-1-2 136 0 0,0 0 34 0 0,-7-6 84 0 0,4 2-590 0 0,0 1-1 0 0,0-1 1 0 0,0 0-1 0 0,0-1 0 0 0,0 1 1 0 0,1 0-1 0 0,0-1 1 0 0,0 1-1 0 0,0-1 1 0 0,0 0-1 0 0,1 0 1 0 0,-1-2-2 0 0,-1-8-1 0 0,0 0 1 0 0,1-1-1 0 0,1-6 1 0 0,1 14 0 0 0,0 0 0 0 0,0 0 0 0 0,1-1 0 0 0,0 1 0 0 0,0 0 0 0 0,1 1 0 0 0,0-1 0 0 0,0 0 0 0 0,1 0 0 0 0,0 1 0 0 0,1 0 0 0 0,0-1 0 0 0,0 1 0 0 0,0 1 0 0 0,1-1 0 0 0,0 0 0 0 0,0 1 0 0 0,0 0 0 0 0,1 1 0 0 0,0-1 0 0 0,3-1 0 0 0,92-72 0 0 0,-92 70 0 0 0,9-11 0 0 0,-11 13-64 0 0,-5 6-273 0 0,-2 1-138 0 0,0 0-761 0 0,-1 1-3062 0 0,-5 4-1316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7 101 15663 0 0,'0'0'356'0'0,"0"0"50"0"0,0 0 20 0 0,-1 0-42 0 0,-4-1-180 0 0,4 0 176 0 0,4 2-230 0 0,0-1-1 0 0,0 0 0 0 0,0 0 1 0 0,0 0-1 0 0,0-1 1 0 0,0 1-1 0 0,0-1 0 0 0,1 0-149 0 0,12-1 244 0 0,133-7 21 0 0,203-17 1667 0 0,-232 11-1916 0 0,162-16-16 0 0,-228 27-110 0 0,82-5-204 0 0,-110 8-1120 0 0,1 2 1 0 0,0 1-1 0 0,26 6 1434 0 0,-37-4-1524 0 0,-3 1-11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96 363 13823 0 0,'0'0'315'0'0,"-2"1"45"0"0,-18 10-105 0 0,15-10-206 0 0,1 1-1 0 0,0 0 1 0 0,0 1-1 0 0,0-1 1 0 0,0 1-1 0 0,0 0 1 0 0,0 0-1 0 0,1 0 1 0 0,0 0-1 0 0,-1 1 1 0 0,1-1-1 0 0,-2 4-48 0 0,1 0 91 0 0,1 0 0 0 0,0 0 1 0 0,1 0-1 0 0,-1 0 0 0 0,1 0 0 0 0,1 1 0 0 0,-1-1 0 0 0,1 0 0 0 0,0 1 0 0 0,1 0 0 0 0,0 1-91 0 0,0 10 370 0 0,2 0 0 0 0,0 0 0 0 0,4 16-370 0 0,-1-15 634 0 0,2 0 0 0 0,0 0-1 0 0,7 14-633 0 0,0-1 75 0 0,-4-11-75 0 0,11 17 0 0 0,3 8 0 0 0,-24-47 0 0 0,0 0 0 0 0,0 0 0 0 0,0 1 0 0 0,0-1 0 0 0,0 0 0 0 0,0 0 0 0 0,0 0 0 0 0,0 0 0 0 0,0 0 0 0 0,0 0 0 0 0,0 0 0 0 0,0 0 0 0 0,0 0 0 0 0,0 1 0 0 0,0-1 0 0 0,0 0 0 0 0,0 0 0 0 0,1 0 0 0 0,-1 0 0 0 0,0 0 0 0 0,0 0 0 0 0,0 0 0 0 0,0 0 0 0 0,0 0 0 0 0,0 0 0 0 0,0 0 0 0 0,0 0 0 0 0,0 0 0 0 0,0 0 0 0 0,1 0 0 0 0,-1 1 0 0 0,0-1 0 0 0,0 0 0 0 0,0 0 0 0 0,0 0 0 0 0,0 0 0 0 0,0 0 0 0 0,0 0 0 0 0,0 0 0 0 0,0 0 0 0 0,1 0 0 0 0,-1 0 0 0 0,0 0 0 0 0,0-1 0 0 0,0 1 0 0 0,0 0 0 0 0,0 0 0 0 0,0 0 0 0 0,0 0 0 0 0,0 0 0 0 0,0 0 0 0 0,1 0 0 0 0,-1 0 0 0 0,0 0 0 0 0,3-7 0 0 0,1-9 0 0 0,3-26 554 0 0,32-171 940 0 0,-22 156-1494 0 0,1 1 0 0 0,3 1 0 0 0,3 1 0 0 0,13-20 0 0 0,39-102 0 0 0,-66 154 0 0 0,-10 22 0 0 0,0 0 0 0 0,0 0 0 0 0,1-1 0 0 0,-1 1 0 0 0,0 0 0 0 0,0-1 0 0 0,0 1 0 0 0,1 0 0 0 0,-1 0 0 0 0,0-1 0 0 0,0 1 0 0 0,1 0 0 0 0,-1 0 0 0 0,0 0 0 0 0,0-1 0 0 0,1 1 0 0 0,-1 0 0 0 0,0 0 0 0 0,0 0 0 0 0,1 0 0 0 0,-1 0 0 0 0,0 0 0 0 0,1 0 0 0 0,-1-1 0 0 0,0 1 0 0 0,1 0 0 0 0,-1 0 0 0 0,0 0 0 0 0,1 0 0 0 0,-1 0 0 0 0,0 0 0 0 0,1 1 0 0 0,-1-1 0 0 0,0 0 0 0 0,1 0 0 0 0,-1 0 0 0 0,0 0 0 0 0,0 0 0 0 0,1 0 0 0 0,-1 0 0 0 0,0 1 0 0 0,12 6 0 0 0,-11-6 0 0 0,13 8 0 0 0,1-1 0 0 0,0 0 0 0 0,0-1 0 0 0,0-1 0 0 0,1-1 0 0 0,0 0 0 0 0,0-1 0 0 0,0 0 0 0 0,1-2 0 0 0,-1 0 0 0 0,17 0 0 0 0,10-2 0 0 0,0-2 0 0 0,0-2 0 0 0,0-1 0 0 0,3-4 0 0 0,178-45 0 0 0,-23 5 0 0 0,-193 47-93 0 0,1 1-1 0 0,-1 1 1 0 0,0-1-1 0 0,4 1 94 0 0,15 3-3214 0 0,-25-3 1192 0 0,-2 0-24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2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15663 0 0,'0'0'356'0'0,"0"0"50"0"0,0 0 20 0 0,0 0-42 0 0,1 2-250 0 0,0 0-134 0 0,0 1 0 0 0,0-1 0 0 0,-1 0 0 0 0,1 1 0 0 0,-1-1 0 0 0,1 1 0 0 0,-1-1 0 0 0,0 1 0 0 0,1-1 0 0 0,-1 1 0 0 0,-1-1 0 0 0,1 1 0 0 0,0-1 0 0 0,-1 1 0 0 0,1-1 1 0 0,-1 0-1 0 0,1 1 0 0 0,-1-1 0 0 0,-4 11 104 0 0,0-1 0 0 0,0 0 1 0 0,-2 1-105 0 0,-4 10 623 0 0,-49 106 494 0 0,67-144-824 0 0,0 0-1 0 0,2 1 1 0 0,-1 1-1 0 0,2-1 1 0 0,0 1 0 0 0,1 1-1 0 0,6-7-292 0 0,7-2 0 0 0,41-37 0 0 0,-56 52 0 0 0,0 1 0 0 0,0 0 0 0 0,0 0 0 0 0,8-2 0 0 0,4-2 0 0 0,-16 7-79 0 0,0 0 0 0 0,0 1 1 0 0,0-1-1 0 0,1 1 0 0 0,-1 0 0 0 0,1 1 0 0 0,-1-1 0 0 0,1 1 79 0 0,44 2 25 0 0,-41 1 405 0 0,12 4-254 0 0,-5-4-176 0 0,8 2 0 0 0,-15 1 0 0 0,-6-2 3 0 0,0-1-1 0 0,-1 0 1 0 0,0 1 0 0 0,0-1-1 0 0,0 1 1 0 0,0 0 0 0 0,0 0-1 0 0,-1-1 1 0 0,0 1 0 0 0,1 0-1 0 0,-1 0 1 0 0,0 2-3 0 0,1 12 528 0 0,0 0 1 0 0,0 7-529 0 0,0 10 943 0 0,-1-26-940 0 0,0 0 1 0 0,1 0-1 0 0,0 0 0 0 0,1 0 0 0 0,1 2-3 0 0,-4-9 0 0 0,1 0 0 0 0,-1 0 0 0 0,1 0 0 0 0,0 0 0 0 0,0-1 0 0 0,0 1 0 0 0,0 0 0 0 0,0-1 0 0 0,0 1 0 0 0,0 0 0 0 0,1-1 0 0 0,-1 0 0 0 0,0 1 0 0 0,1-1 0 0 0,0 1 0 0 0,4 2 0 0 0,-4-3-21 0 0,-1 0 0 0 0,2 1 0 0 0,-1-1 0 0 0,0 0 0 0 0,0 0 0 0 0,0-1 0 0 0,0 1 0 0 0,1 0 0 0 0,-1-1 0 0 0,0 1 1 0 0,1-1-1 0 0,-1 0 0 0 0,0 0 0 0 0,1 0 0 0 0,-1 0 0 0 0,0 0 0 0 0,1 0 21 0 0,9-2-1451 0 0,0 0 1 0 0,12-3 1450 0 0,-6 0-4277 0 0,10 0-2605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 4607 0 0,'-3'-7'408'0'0,"3"7"-328"0"0,0 0-80 0 0,-14 7 0 0 0,-1 4 2296 0 0,3-3 440 0 0,0-1 88 0 0,-1 4 24 0 0,3 5-2368 0 0,1 0-480 0 0,3 0-64 0 0,3 2-32 0 0,1-1-1120 0 0,0-1-224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10135 0 0,'0'0'231'0'0,"0"0"29"0"0,0 0 19 0 0,1-1-41 0 0,3-4-112 0 0,-3 4 267 0 0,-1 1 106 0 0,0 0 11 0 0,0 0 2 0 0,3 11 512 0 0,1 25 102 0 0,-1 15-1126 0 0,1 7 437 0 0,22 160 1167 0 0,-26-213-1603 0 0,2 6 0 0 0,5 40-34 0 0,-2 0 1 0 0,-2 52 32 0 0,-3-92-273 0 0,-1 0 0 0 0,0 0 0 0 0,-1 0 0 0 0,0 0 0 0 0,0-1-1 0 0,-1 1 1 0 0,-1 1 273 0 0,-3 1-189 0 0,3-11 116 0 0,3 1-611 0 0,0-3-679 0 0,-5-3-3416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219 112 10135 0 0,'0'0'231'0'0,"0"2"29"0"0,-1 1-224 0 0,0-1-1 0 0,-1 0 1 0 0,1 0-1 0 0,0 1 1 0 0,-1-1-1 0 0,0 0 1 0 0,1 0-1 0 0,-1 0 1 0 0,0-1-1 0 0,0 1 1 0 0,0 0-1 0 0,0-1 1 0 0,0 1-1 0 0,0-1 1 0 0,-1 0-1 0 0,0 1-35 0 0,-21 16 75 0 0,-9 16 1101 0 0,14-15-857 0 0,1 0 1 0 0,0 1-1 0 0,2 1 0 0 0,-7 12-319 0 0,-3 3 1440 0 0,25-34-1219 0 0,1-2 166 0 0,-9 2 1202 0 0,9-6-1587 0 0,0 0 0 0 0,0 0-1 0 0,0 0 1 0 0,0 0 0 0 0,1 0-1 0 0,-1 0 1 0 0,1 0 0 0 0,0 0-1 0 0,1 0 1 0 0,-1 0 0 0 0,1 1-1 0 0,0-2-1 0 0,5-10-2 0 0,1 1 0 0 0,5-6 2 0 0,-4 7 0 0 0,0 1 0 0 0,1 0 0 0 0,1 1 0 0 0,0 0 0 0 0,0 1 0 0 0,1 0 0 0 0,0 1 0 0 0,1 0 0 0 0,0 1 0 0 0,1 0 0 0 0,-1 1 0 0 0,10-3 0 0 0,68-27 0 0 0,2 4 0 0 0,32-4 0 0 0,-82 26 0 0 0,-32 10 0 0 0,-10 2 4 0 0,0 0 0 0 0,1-1-1 0 0,-1 1 1 0 0,0 0 0 0 0,0 0 0 0 0,0 0-1 0 0,0-1 1 0 0,0 1 0 0 0,0 1 0 0 0,0-1-1 0 0,0 0 1 0 0,0 0 0 0 0,0 0 0 0 0,0 0-1 0 0,-1 1 1 0 0,1-1 0 0 0,0 0 0 0 0,-1 1-1 0 0,1-1 1 0 0,-1 0 0 0 0,0 1 0 0 0,1-1-1 0 0,-1 2-3 0 0,2 5 92 0 0,-1 1-1 0 0,0 0 1 0 0,-1 4-92 0 0,0-6 82 0 0,1 22 797 0 0,-1-13-746 0 0,1 1 0 0 0,0-1 0 0 0,1 0-1 0 0,0 0 1 0 0,2 0 0 0 0,0 2-133 0 0,-3-15-3 0 0,0 1 1 0 0,1-1-1 0 0,-1 0 1 0 0,1 1-1 0 0,0-1 1 0 0,0 0-1 0 0,0 0 1 0 0,0 0-1 0 0,1 0 1 0 0,-1 0-1 0 0,1 0 1 0 0,0-1-1 0 0,-1 0 1 0 0,1 1-1 0 0,0-1 1 0 0,1 0-1 0 0,-1 0 0 0 0,0 0 1 0 0,0-1-1 0 0,1 1 1 0 0,-1-1-1 0 0,1 0 1 0 0,0 0-1 0 0,-1 0 1 0 0,1 0-1 0 0,0-1 1 0 0,-1 0-1 0 0,5 1 3 0 0,15-1 3 0 0,0-1 0 0 0,1-1 0 0 0,22-5-3 0 0,69-20-21 0 0,-29 7-796 0 0,-84 19 574 0 0,-1 1-1 0 0,1 0 1 0 0,0-1 0 0 0,0 1 0 0 0,-1 0 0 0 0,1 0-1 0 0,0 0 1 0 0,-1 1 0 0 0,1-1 0 0 0,0 0-1 0 0,-1 1 1 0 0,2-1 243 0 0,-2 1-5796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11 10135 0 0,'0'0'231'0'0,"0"0"29"0"0,0 0 19 0 0,1-2 105 0 0,2-7 1388 0 0,-3 9-754 0 0,0 0-63 0 0,0 0-290 0 0,0 0-121 0 0,0 0-28 0 0,0 0-72 0 0,-1 3-289 0 0,1 1-142 0 0,-7 21 63 0 0,3-13 295 0 0,3-10 117 0 0,0 1 21 0 0,-17 27-300 0 0,-1-1 1 0 0,-1 0-1 0 0,-15 15-209 0 0,-15 21-421 0 0,5-11-1586 0 0,44-53 1495 0 0,1-1-636 0 0,0 0-2672 0 0,0 0-1148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0,'0'0'224'0'0,"0"0"40"0"0,0 0 16 0 0,0 0 8 0 0,0 0-288 0 0,0 0 0 0 0,0 0 0 0 0,0 0 0 0 0,11 6-352 0 0,-11-6-128 0 0,0 0-32 0 0,11 3 0 0 0,-1 4 416 0 0,1-1 96 0 0,8-4 0 0 0,-19-2 0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40 231 10135 0 0,'0'0'231'0'0,"-9"0"546"0"0,-16-10-258 0 0,23 9-20 0 0,0-8 454 0 0,2 9-948 0 0,0-1-1 0 0,0 0 1 0 0,-1 1-1 0 0,1-1 1 0 0,0 1 0 0 0,0-1-1 0 0,0 1 1 0 0,0-1 0 0 0,0 1-1 0 0,0-1 1 0 0,0 0-1 0 0,0 1 1 0 0,0-1 0 0 0,0 1-1 0 0,0-1 1 0 0,0 0 0 0 0,0 1-1 0 0,0-1 1 0 0,0 1-1 0 0,1-1 1 0 0,-1 1 0 0 0,0-1-1 0 0,0 1 1 0 0,1-1-1 0 0,-1 1 1 0 0,0-1 0 0 0,1 1-1 0 0,-1-1 1 0 0,1 1 0 0 0,-1-1-1 0 0,0 1 1 0 0,1 0-1 0 0,0-1-4 0 0,0 0 13 0 0,25-24 484 0 0,2 0-1 0 0,1 2 1 0 0,0 1-1 0 0,23-12-496 0 0,-32 21 62 0 0,-4 1 70 0 0,-7 6 147 0 0,0 0 0 0 0,0 0-1 0 0,1 1 1 0 0,2-1-279 0 0,-8 4 73 0 0,1 1 0 0 0,-1-1-1 0 0,1 1 1 0 0,0 0 0 0 0,0 0 0 0 0,-1 1-1 0 0,1-1 1 0 0,0 1 0 0 0,0 0 0 0 0,0 0-1 0 0,-1 1 1 0 0,3 0-73 0 0,-7-1 38 0 0,1 0-1 0 0,-1 1 0 0 0,1-1 1 0 0,-1 1-1 0 0,0-1 1 0 0,1 1-1 0 0,-1-1 0 0 0,1 1 1 0 0,-1-1-1 0 0,0 1 1 0 0,1-1-1 0 0,-1 1 0 0 0,0 0 1 0 0,0-1-1 0 0,1 1 0 0 0,-1 0 1 0 0,0-1-1 0 0,0 1 1 0 0,0-1-1 0 0,0 1-37 0 0,0 1 111 0 0,2 4-10 0 0,0 1-1 0 0,-1-1 1 0 0,0 1 0 0 0,-1-1 0 0 0,0 1 0 0 0,0 0-1 0 0,0-1 1 0 0,0 1 0 0 0,-1 0 0 0 0,0-1 0 0 0,-1 1-1 0 0,-1 5-100 0 0,-4 7-30 0 0,0 0-1 0 0,-1-1 0 0 0,-8 12 31 0 0,-15 18 6 0 0,7-13-76 0 0,23-33-267 0 0,1-2-138 0 0,0 0-761 0 0,0 0-3062 0 0,0 0-1316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53 11975 0 0,'7'-5'576'0'0,"25"-27"1904"0"0,-20 18-880 0 0,-12 14-1576 0 0,0 0 0 0 0,0 0 0 0 0,0 0 0 0 0,-1 0 0 0 0,1 0 0 0 0,0 0 0 0 0,0 0 0 0 0,0 0 0 0 0,0-1 0 0 0,0 1 0 0 0,0 0 0 0 0,0 0 0 0 0,0 0 0 0 0,0 0 0 0 0,0 0 0 0 0,0 0 0 0 0,0 0 0 0 0,0 0 0 0 0,0 0 0 0 0,0 0 0 0 0,0 0 0 0 0,-1 0 0 0 0,1 0 0 0 0,0 0 0 0 0,0 0 0 0 0,0 0 0 0 0,0-1 0 0 0,0 1 0 0 0,0 0 0 0 0,0 0-24 0 0,-102 66 0 0 0,60-40 0 0 0,-15 7 0 0 0,42-25 0 0 0,-25 12 0 0 0,27-14 0 0 0,1 0 0 0 0,-1 1 0 0 0,1 0 0 0 0,0 1 0 0 0,1 0 0 0 0,-8 8 0 0 0,12-9 0 0 0,3 3 0 0 0,7 1 0 0 0,2-4 0 0 0,0-1 0 0 0,1 0 0 0 0,0 0 0 0 0,0-1 0 0 0,0 1 0 0 0,1-1 0 0 0,0-1 0 0 0,0 1 0 0 0,0-1 0 0 0,0 0 0 0 0,2 0 0 0 0,53 20 0 0 0,-53-19 0 0 0,-2 4 0 0 0,-6-5 0 0 0,0 0 0 0 0,-1 0 0 0 0,1 0 0 0 0,-1 0 0 0 0,1 1 0 0 0,-1-1 0 0 0,0 0 0 0 0,-1 0 0 0 0,1 0 0 0 0,-1 0 0 0 0,1 0 0 0 0,-1 0 0 0 0,-2 3 0 0 0,0 3 0 0 0,-1 0 0 0 0,0 0 0 0 0,-1 0 0 0 0,-3 4 0 0 0,3-6 0 0 0,1-1 0 0 0,-1-1 0 0 0,-1 1 0 0 0,1-1 0 0 0,-1 0 0 0 0,0 0 0 0 0,-1 0 0 0 0,1-1 0 0 0,-1 0 0 0 0,-7 4 0 0 0,2-3 0 0 0,0 0 0 0 0,-1-1 0 0 0,1 0 0 0 0,-1-1 0 0 0,0 0 0 0 0,-6 0 0 0 0,16-4-56 0 0,0 0-1 0 0,0 1 1 0 0,0-1-1 0 0,0-1 1 0 0,0 1-1 0 0,0 0 1 0 0,0-1-1 0 0,0 1 1 0 0,0-1-1 0 0,1 0 1 0 0,-1 0-1 0 0,0 0 1 0 0,0 0-1 0 0,0-1 1 0 0,1 1 0 0 0,-1-1-1 0 0,1 1 1 0 0,-1-1-1 0 0,1 0 1 0 0,-1-1 56 0 0,1 1-66 0 0,0 0 0 0 0,0 0 1 0 0,1 1-1 0 0,-1-1 1 0 0,1 0-1 0 0,-1 0 0 0 0,1-1 1 0 0,0 1-1 0 0,0 0 1 0 0,0 0-1 0 0,0-1 1 0 0,0 1-1 0 0,0 0 0 0 0,1-1 1 0 0,-1 1-1 0 0,1-1 1 0 0,0 1-1 0 0,-1-1 0 0 0,1 1 1 0 0,1 0-1 0 0,-1-1 1 0 0,0 1-1 0 0,0-1 1 0 0,1 1-1 0 0,-1-1 66 0 0,5-11-1023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15663 0 0,'-2'1'719'0'0,"-5"2"-637"0"0,1 0-1 0 0,-1 1 1 0 0,1 0 0 0 0,0 1-1 0 0,0-1 1 0 0,0 1 0 0 0,0 0-1 0 0,-3 5-81 0 0,-9 11 321 0 0,-12 17-321 0 0,26-32 3 0 0,-41 59-3 0 0,-23 46 0 0 0,38-53 0 0 0,3 1 0 0 0,3 0 0 0 0,-1 11 0 0 0,4-10 0 0 0,-2-1 0 0 0,-3-1 0 0 0,-12 15 0 0 0,19-42 0 0 0,-1-2 0 0 0,-2 0 0 0 0,-1-1 0 0 0,-33 39-4766 0 0,42-52-636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15663 0 0,'0'0'719'0'0,"0"0"-20"0"0,3 0-449 0 0,31-1 249 0 0,1-2 0 0 0,-1-1 0 0 0,1-2 0 0 0,-1-1-499 0 0,-4 0 381 0 0,194-39 1382 0 0,-193 41-2109 0 0,1 2 0 0 0,0 1 0 0 0,-1 1 0 0 0,13 2 346 0 0,-37 0-540 0 0,0 0-1 0 0,0 1 0 0 0,0 0 1 0 0,0 0-1 0 0,0 0 1 0 0,-1 1-1 0 0,1 0 1 0 0,-1 0-1 0 0,2 2 541 0 0,1 0-1535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77 13823 0 0,'0'0'315'0'0,"0"0"45"0"0,0 0 21 0 0,0 0-49 0 0,2 1-220 0 0,3 3 129 0 0,1-1 0 0 0,-1 1-1 0 0,1-1 1 0 0,0-1 0 0 0,0 1-1 0 0,1-1 1 0 0,-1 0 0 0 0,0-1 0 0 0,1 0-1 0 0,-1 0 1 0 0,1 0 0 0 0,6 0-241 0 0,4-1 303 0 0,1 0-1 0 0,-1-2 1 0 0,1 0 0 0 0,7-2-303 0 0,-18 3-3 0 0,23-5 12 0 0,25-8-9 0 0,-48 11-8 0 0,1 1 1 0 0,-1-1-1 0 0,1-1 0 0 0,-1 1 0 0 0,0-1 1 0 0,-1-1-1 0 0,1 1 0 0 0,-1-1 0 0 0,4-3 8 0 0,-9 7-337 0 0,-1-1 218 0 0,1 1 0 0 0,-1 0 1 0 0,0-1-1 0 0,0 1 0 0 0,0 0 0 0 0,0-1 0 0 0,0 1 1 0 0,0 0-1 0 0,0 0 0 0 0,-1-1 0 0 0,1 1 1 0 0,0-1 118 0 0,-1 1-10 0 0,0 0 0 0 0,0-1 0 0 0,0 1 1 0 0,0 0-1 0 0,0 0 0 0 0,0 0 0 0 0,0 0 1 0 0,-1 0-1 0 0,1 0 0 0 0,0 1 0 0 0,0-1 1 0 0,-1 0-1 0 0,1 0 0 0 0,-1 1 0 0 0,1-1 1 0 0,0 1-1 0 0,-1-1 0 0 0,1 1 0 0 0,-1 0 1 0 0,1 0-1 0 0,-1 0 0 0 0,1-1 1 0 0,-2 2 9 0 0,-4-1-135 0 0,0 0 1 0 0,0 1-1 0 0,1 0 1 0 0,-6 2 134 0 0,1-1-334 0 0,-19 5 299 0 0,1 1 1 0 0,0 1-1 0 0,0 1 1 0 0,1 2-1 0 0,0 0 1 0 0,1 2-1 0 0,-20 14 35 0 0,25-11 279 0 0,0 0 0 0 0,1 2 0 0 0,0 0 0 0 0,-9 15-279 0 0,25-29-77 0 0,1 1-1 0 0,0 0 1 0 0,0 0 0 0 0,0 1-1 0 0,1-1 1 0 0,0 1-1 0 0,1 0 1 0 0,-1 0 0 0 0,1 0-1 0 0,1 0 1 0 0,-1 1 77 0 0,2-6-95 0 0,-1 0 0 0 0,1 0 0 0 0,0 0 0 0 0,-1 1 0 0 0,1-1 1 0 0,1 0-1 0 0,-1 0 0 0 0,0 1 0 0 0,0-1 0 0 0,1 0 0 0 0,-1 0 0 0 0,1 0 0 0 0,0 0 0 0 0,-1 0 0 0 0,1 0 1 0 0,0 0-1 0 0,0 0 0 0 0,1 0 0 0 0,-1 0 0 0 0,0 0 0 0 0,0 0 0 0 0,1-1 0 0 0,0 1 0 0 0,-1-1 0 0 0,1 1 1 0 0,0-1-1 0 0,-1 1 0 0 0,1-1 0 0 0,0 0 0 0 0,0 0 0 0 0,0 0 0 0 0,0 0 0 0 0,0 0 0 0 0,0-1 0 0 0,0 1 1 0 0,1 0-1 0 0,0-1 95 0 0,19 3-5614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48 13823 0 0,'-46'-13'1444'0'0,"34"8"-1114"0"0,-1 1 1 0 0,1 1-1 0 0,-6 0-330 0 0,-28-13 2557 0 0,45 16-2114 0 0,-1-1-294 0 0,-2-1-197 0 0,3 2-47 0 0,-1 0-1 0 0,1 0 1 0 0,0 0-1 0 0,0 1 0 0 0,0-1 1 0 0,-1 1-1 0 0,1-1 1 0 0,0 1-1 0 0,0-1 1 0 0,0 1-1 0 0,0-1 1 0 0,-1 2 95 0 0,0-1-174 0 0,-10 7 28 0 0,-1 1 1 0 0,1 1-1 0 0,1 0 0 0 0,-9 9 146 0 0,7-6-25 0 0,-17 19 693 0 0,2 1 0 0 0,-19 28-668 0 0,4-5 491 0 0,17-22 312 0 0,2 1-1 0 0,-18 35-802 0 0,42-69 8 0 0,0-1 1 0 0,-1 0-1 0 0,1 0 0 0 0,0 0 1 0 0,0 0-1 0 0,0 0 0 0 0,0 0 0 0 0,0 0 1 0 0,0 0-1 0 0,0 0 0 0 0,0 1 0 0 0,0-1 1 0 0,0 0-1 0 0,0 0 0 0 0,0 0 0 0 0,0 0 1 0 0,0 0-1 0 0,0 0 0 0 0,0 1 1 0 0,0-1-1 0 0,0 0 0 0 0,0 0 0 0 0,0 0 1 0 0,0 0-1 0 0,0 0 0 0 0,0 0 0 0 0,0 1 1 0 0,0-1-1 0 0,0 0 0 0 0,0 0 1 0 0,0 0-1 0 0,0 0 0 0 0,0 0 0 0 0,0 0 1 0 0,0 0-1 0 0,0 1 0 0 0,0-1 0 0 0,0 0 1 0 0,0 0-1 0 0,1 0 0 0 0,-1 0 0 0 0,0 0 1 0 0,0 0-1 0 0,0 0 0 0 0,0 0 1 0 0,0 0-1 0 0,0 0 0 0 0,0 0 0 0 0,1 0 1 0 0,-1 1-1 0 0,0-1 0 0 0,0 0 0 0 0,0 0 1 0 0,0 0-1 0 0,0 0 0 0 0,0 0 1 0 0,0 0-1 0 0,1 0 0 0 0,-1 0 0 0 0,0 0 1 0 0,0 0-1 0 0,0 0 0 0 0,0 0 0 0 0,0-1 1 0 0,0 1-1 0 0,1 0 0 0 0,-1 0 0 0 0,0 0 1 0 0,0 0-9 0 0,16-5 90 0 0,19-15-143 0 0,36-37 43 0 0,58-61 10 0 0,-55 47-866 0 0,-54 56-84 0 0,-20 15 947 0 0,0 0 1 0 0,0-1-1 0 0,0 1 1 0 0,0 0 0 0 0,0 0-1 0 0,0 0 1 0 0,1 0 0 0 0,-1 0-1 0 0,0 0 1 0 0,0 0 0 0 0,0 0-1 0 0,0 0 1 0 0,0 0 0 0 0,1 0-1 0 0,-1 0 1 0 0,0 0-1 0 0,0 0 1 0 0,0 0 0 0 0,0 0-1 0 0,0 0 1 0 0,1 0 0 0 0,-1 0-1 0 0,0 0 1 0 0,0 0 0 0 0,0 0-1 0 0,0 0 1 0 0,1 0 0 0 0,-1 0-1 0 0,0 0 1 0 0,0 0-1 0 0,0 0 1 0 0,0 0 0 0 0,0 0-1 0 0,0 0 1 0 0,1 0 0 0 0,-1 0-1 0 0,0 1 1 0 0,0-1 0 0 0,0 0-1 0 0,0 0 1 0 0,0 0 0 0 0,0 0-1 0 0,0 0 1 0 0,0 0-1 0 0,0 1 1 0 0,1-1 0 0 0,-1 0-1 0 0,0 0 1 0 0,0 0 0 0 0,0 0-1 0 0,0 0 1 0 0,0 1 0 0 0,0-1-1 0 0,0 0 1 0 0,0 0 0 0 0,0 0-1 0 0,0 0 1 0 0,0 1-1 0 0,0-1 1 0 0,0 0 0 0 0,0 0-1 0 0,0 0 1 0 0,0 0 0 0 0,-1 1 2 0 0,2 12-16 0 0,-2-10 17 0 0,-4 76-1 0 0,5-68 0 0 0,0-1 0 0 0,4-2-72 0 0,3 2-2421 0 0,-7-10-3646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85 291 2303 0 0,'-2'3'167'0'0,"-36"43"901"0"0,-4-2 7767 0 0,41-43-7818 0 0,1-1-597 0 0,0 0-120 0 0,0 0 7 0 0,0 0 105 0 0,-1-11 518 0 0,1 8-852 0 0,1 0-1 0 0,0-1 0 0 0,0 1 1 0 0,0 0-1 0 0,0 0 0 0 0,0 0 1 0 0,1 0-1 0 0,-1 0 0 0 0,1 0 1 0 0,0 0-1 0 0,1-1-77 0 0,26-30 343 0 0,-8 10-109 0 0,24-32 109 0 0,47-46-343 0 0,-75 85 169 0 0,1 1 0 0 0,1 0 0 0 0,0 2 0 0 0,1 0 0 0 0,0 1 0 0 0,1 1 0 0 0,13-4-169 0 0,-32 15 206 0 0,0 2 2 0 0,1 1-147 0 0,0 0-1 0 0,0 0 1 0 0,0 0-1 0 0,-1 0 1 0 0,1 1-1 0 0,-1-1 1 0 0,1 1-1 0 0,-1 0 1 0 0,0-1-1 0 0,0 1 1 0 0,0 0-1 0 0,-1 0 1 0 0,1 0-1 0 0,-1 1 1 0 0,1-1-1 0 0,-1 0 1 0 0,0 1-1 0 0,0-1 1 0 0,-1 0-1 0 0,1 1 1 0 0,-1-1-1 0 0,1 4-60 0 0,-1 11 162 0 0,0 0 0 0 0,-1 0 0 0 0,0 0 0 0 0,-2 3-162 0 0,0 0 101 0 0,-2 9-7 0 0,3-18-66 0 0,0 1-1 0 0,1-1 1 0 0,1 0-1 0 0,-1 1-27 0 0,3-8 7 0 0,-7 23-84 0 0,5-26 69 0 0,-6 26-960 0 0,5-25-43 0 0,1-1-1108 0 0,-2 12-4245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224 292 13823 0 0,'0'0'315'0'0,"0"0"45"0"0,0 0 21 0 0,0 0-49 0 0,0 0-81 0 0,0 0 481 0 0,0 0 237 0 0,0 0 45 0 0,0 0-61 0 0,0 0-288 0 0,-1 0-121 0 0,-33 4 605 0 0,27-3-1151 0 0,1 0-1 0 0,-1 0 1 0 0,1-1-1 0 0,-1 0 1 0 0,1 0 0 0 0,-1 0-1 0 0,-4-2 3 0 0,4 1 0 0 0,-6-2 0 0 0,-1 0 0 0 0,1-1 0 0 0,0 0 0 0 0,0-1 0 0 0,-2-2 0 0 0,12 5 0 0 0,0 1 0 0 0,0-1 0 0 0,1 1 0 0 0,-1-1 0 0 0,0 0 0 0 0,1 0 0 0 0,0 0 0 0 0,-1-1 0 0 0,1 1 0 0 0,0 0 0 0 0,0-1 0 0 0,0 0 0 0 0,1 1 0 0 0,-1-1 0 0 0,1 0 0 0 0,-1 0 0 0 0,1 0 0 0 0,0 0 0 0 0,0 0 0 0 0,0 0 0 0 0,0 0 0 0 0,1 0 0 0 0,-1 0 0 0 0,1 0 0 0 0,0-2 0 0 0,0 0 0 0 0,1 0 0 0 0,0-1 0 0 0,0 1 0 0 0,0 0 0 0 0,1-1 0 0 0,-1 1 0 0 0,1 0 0 0 0,1 0 0 0 0,-1 0 0 0 0,1 0 0 0 0,0 1 0 0 0,0-1 0 0 0,0 0 0 0 0,9-10 0 0 0,1 0 0 0 0,13-12 0 0 0,-25 26 0 0 0,7-6 0 0 0,0-1 0 0 0,1 2 0 0 0,-1-1 0 0 0,2 1 0 0 0,-1 0 0 0 0,1 1 0 0 0,0 0 0 0 0,0 1 0 0 0,0 0 0 0 0,0 0 0 0 0,1 1 0 0 0,0 0 0 0 0,-1 1 0 0 0,1 1 0 0 0,6-1 0 0 0,-13 2 0 0 0,1 0 0 0 0,-1 1 0 0 0,1-1 0 0 0,-1 1 0 0 0,0 0 0 0 0,0 1 0 0 0,0-1 0 0 0,1 1 0 0 0,-1 0 0 0 0,0 0 0 0 0,-1 0 0 0 0,1 0 0 0 0,0 0 0 0 0,-1 1 0 0 0,1 0 0 0 0,-1 0 0 0 0,0 0 0 0 0,0 0 0 0 0,0 0 0 0 0,0 1 0 0 0,-1-1 0 0 0,1 1 0 0 0,0 2 0 0 0,3 4 0 0 0,-1 0 0 0 0,-1 1 0 0 0,0-1 0 0 0,0 1 0 0 0,-1 0 0 0 0,-1 0 0 0 0,0 0 0 0 0,1 7 0 0 0,-2 8 0 0 0,-3-16 0 0 0,-1-3 0 0 0,1 0-48 0 0,-1-1 0 0 0,0 0 0 0 0,0 1 0 0 0,0-1 1 0 0,-1 0-1 0 0,0 0 0 0 0,0-1 0 0 0,0 1 0 0 0,-1-1 0 0 0,0 0 0 0 0,0 0 0 0 0,0 0 0 0 0,0-1 0 0 0,-1 0 0 0 0,0 0 0 0 0,0 0 1 0 0,-5 2 47 0 0,-9 3-1178 0 0,0-1 0 0 0,0 0 0 0 0,-1-2 0 0 0,0 0 0 0 0,-3 0 1178 0 0,-3-1-3900 0 0,2-3-824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11975 0 0,'0'0'267'0'0,"0"0"42"0"0,0 0 17 0 0,-2 0-28 0 0,-3 0-238 0 0,0 1-1 0 0,0 0 0 0 0,0 0 0 0 0,0 0 1 0 0,0 1-1 0 0,0-1 0 0 0,0 1 0 0 0,1 0 1 0 0,-1 1-1 0 0,1-1 0 0 0,-1 1 0 0 0,1 0 1 0 0,0 0-1 0 0,0 0 0 0 0,0 1 0 0 0,1-1 1 0 0,-3 3-60 0 0,-8 11 370 0 0,0 1 0 0 0,0 0 0 0 0,-4 10-370 0 0,10-15 34 0 0,-26 43-34 0 0,-8 24 0 0 0,13-25 0 0 0,-14 22 0 0 0,-3-2 0 0 0,-3-2 0 0 0,-21 19 0 0 0,59-79-404 0 0,0 0 0 0 0,1 1 0 0 0,0 1 0 0 0,1 0-1 0 0,1 0 1 0 0,0 1 0 0 0,1 0 404 0 0,6-14-991 0 0,1-2-29 0 0,0 0-4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10135 0 0,'0'0'464'0'0,"-8"0"151"0"0,0 2-557 0 0,0 0-1 0 0,0 0 1 0 0,1 1-1 0 0,-1 0 1 0 0,-5 3-58 0 0,-14 4 660 0 0,7-1-259 0 0,-1 0 0 0 0,1 1 0 0 0,1 1 0 0 0,0 0 0 0 0,1 2 0 0 0,0 0 0 0 0,1 1 0 0 0,0 1 0 0 0,1 1 0 0 0,1 0 0 0 0,0 1 0 0 0,1 0 0 0 0,-1 4-401 0 0,12-16 233 0 0,0 1 0 0 0,1-1-1 0 0,-1 1 1 0 0,-1 5-233 0 0,3-9 509 0 0,1-2-66 0 0,2 2-294 0 0,0 1-148 0 0,1 0-1 0 0,-1-1 1 0 0,1 1-1 0 0,0-1 1 0 0,0 1-1 0 0,0-1 1 0 0,0 0-1 0 0,1 0 1 0 0,-1-1 0 0 0,0 1-1 0 0,1-1 1 0 0,0 1-1 0 0,-1-1 1 0 0,1 0-1 0 0,0 0 1 0 0,-1-1-1 0 0,1 1 1 0 0,0-1-1 0 0,0 0 1 0 0,-1 0-1 0 0,1 0 1 0 0,0 0-1 0 0,0-1 1 0 0,-1 1 0 0 0,1-1-1 0 0,0 0 1 0 0,-1 0-1 0 0,1-1 1 0 0,-1 1-1 0 0,1-1 0 0 0,17-7 0 0 0,-15 6 0 0 0,0 1 0 0 0,0-1 0 0 0,0 0 0 0 0,-1 0 0 0 0,1-1 0 0 0,-1 0 0 0 0,0 0 0 0 0,4-3 0 0 0,-2 0 0 0 0,-6 5 0 0 0,1 1 0 0 0,0-1 0 0 0,0 0 0 0 0,-1 0 0 0 0,1 0 0 0 0,-1 0 0 0 0,1-2 0 0 0,-1 4 0 0 0,-1-1 0 0 0,1 0 0 0 0,-1 1 0 0 0,0-1 0 0 0,1 0 0 0 0,-1 1 0 0 0,0-1 0 0 0,1 0 0 0 0,-1 1 0 0 0,0-1 0 0 0,0 0 0 0 0,0 0 0 0 0,0 1 0 0 0,0-1 0 0 0,0 0 0 0 0,0 0 0 0 0,0 1 0 0 0,0-1 0 0 0,0 0 0 0 0,0 0 0 0 0,0 1 0 0 0,0-1 0 0 0,-1-2 0 0 0,-1-24 69 0 0,0-1-1264 0 0,4 12-4089 0 0,-2 14-330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559 722 13823 0 0,'0'0'315'0'0,"0"0"45"0"0,0 0 21 0 0,0 0-49 0 0,-2 0-220 0 0,-4-1-29 0 0,5 0 282 0 0,1 1 122 0 0,0 0 22 0 0,0-3-121 0 0,1-1-1 0 0,-1 1 0 0 0,1 0 1 0 0,0-1-1 0 0,-1 1 0 0 0,2 0 0 0 0,-1-1 1 0 0,0 1-1 0 0,1 0 0 0 0,-1 0 1 0 0,2-2-388 0 0,26-32 404 0 0,-10 13-389 0 0,13-24 676 0 0,-3-1-1 0 0,-1-1 1 0 0,17-44-691 0 0,-31 59-358 0 0,-1-1 0 0 0,-1 0 0 0 0,1-16 358 0 0,-8 28-560 0 0,-1 0 0 0 0,-1 0 0 0 0,-1 0 0 0 0,-1-1 0 0 0,-3-18 560 0 0,2 40-13 0 0,0-1 1 0 0,-1 1 0 0 0,1 0 0 0 0,-1 0 0 0 0,0 0-1 0 0,0 0 1 0 0,0 0 0 0 0,0 0 0 0 0,-1 0-1 0 0,1 0 1 0 0,-1 0 0 0 0,1 0 0 0 0,-2-1 12 0 0,2 3 0 0 0,0 0-1 0 0,0 0 1 0 0,-1 0 0 0 0,1 1 0 0 0,0-1 0 0 0,0 0-1 0 0,0 0 1 0 0,-1 1 0 0 0,1-1 0 0 0,0 1-1 0 0,-1-1 1 0 0,1 1 0 0 0,0 0 0 0 0,-1-1 0 0 0,1 1-1 0 0,-1 0 1 0 0,1 0 0 0 0,0 0 0 0 0,-1 0-1 0 0,1 0 1 0 0,-1 0 0 0 0,1 1 0 0 0,-1-1 0 0 0,1 0-1 0 0,0 1 1 0 0,-1-1 0 0 0,1 1 0 0 0,0-1-1 0 0,0 1 1 0 0,-2 0 0 0 0,-6 4 0 0 0,-1 1 0 0 0,1 0 0 0 0,0 1 0 0 0,0 0 0 0 0,1 0 0 0 0,0 1 0 0 0,0 0 0 0 0,0 0 0 0 0,1 1 0 0 0,-5 8 0 0 0,-9 17 0 0 0,1 0 0 0 0,-6 17 0 0 0,19-36 0 0 0,-15 36 0 0 0,1 1 0 0 0,-10 48 0 0 0,7-26 0 0 0,-2 1 0 0 0,-53 99 0 0 0,-66 103 0 0 0,69-137 0 0 0,68-125-26 0 0,-1 0 0 0 0,-1 0-1 0 0,0-1 1 0 0,-3 2 26 0 0,8-9-38 0 0,-1-1 1 0 0,0-1-1 0 0,0 1 1 0 0,-1-1-1 0 0,1 0 1 0 0,-1 0 0 0 0,0-1-1 0 0,0 0 1 0 0,-7 3 37 0 0,12-6-67 0 0,1-1 1 0 0,-1 1-1 0 0,1-1 1 0 0,-1 0-1 0 0,1 1 1 0 0,-1-1-1 0 0,1 0 1 0 0,-1 0-1 0 0,0 0 1 0 0,1 0-1 0 0,-1 0 1 0 0,1 0-1 0 0,-1 0 1 0 0,1-1-1 0 0,-1 1 67 0 0,-9-5-512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15663 0 0,'0'0'356'0'0,"0"0"50"0"0,0 0 20 0 0,0 0-42 0 0,0 2-250 0 0,0-1-118 0 0,0 0 1 0 0,-1 1 0 0 0,1-1-1 0 0,0 0 1 0 0,0 0-1 0 0,0 0 1 0 0,0 0 0 0 0,1 0-1 0 0,-1 0 1 0 0,0 0 0 0 0,0 0-1 0 0,1 0 1 0 0,-1 1-17 0 0,5 2 156 0 0,-3-4-78 0 0,-1 1 5 0 0,1 0-1 0 0,-1 0 1 0 0,1 0 0 0 0,0 0-1 0 0,-1-1 1 0 0,1 1-1 0 0,0-1 1 0 0,0 1 0 0 0,0-1-1 0 0,-1 1 1 0 0,1-1-1 0 0,0 0 1 0 0,1 0-83 0 0,27-3 771 0 0,-23 3-596 0 0,21-5 359 0 0,0-1 1 0 0,0-2-1 0 0,10-4-534 0 0,39-10 29 0 0,64-17-4626 0 0,-103 27 3584 0 0,19-5-1033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580 157 11975 0 0,'0'0'547'0'0,"0"0"-11"0"0,-1-1-344 0 0,-1-4-29 0 0,1 4 567 0 0,1 1 242 0 0,0 0 42 0 0,0 0-61 0 0,0 0-288 0 0,2-3-490 0 0,0 0 0 0 0,0 0 1 0 0,0 0-1 0 0,1 1 0 0 0,-1-1 0 0 0,1 1 0 0 0,-1-1 0 0 0,1 1 0 0 0,0 0 0 0 0,0 0 0 0 0,0 1 1 0 0,3-2-176 0 0,4-2 335 0 0,-1 1 1 0 0,1 0-1 0 0,7-1-335 0 0,150-38 616 0 0,82-8-616 0 0,-220 48-913 0 0,0 1 0 0 0,14 2 913 0 0,-40 0-150 0 0,-3 0 150 0 0,1 0-1 0 0,-1 0 1 0 0,0 0 0 0 0,0 0-1 0 0,0 0 1 0 0,0 0-1 0 0,1 0 1 0 0,-1 0 0 0 0,0 0-1 0 0,0 0 1 0 0,0 0-1 0 0,0 1 1 0 0,1-1-1 0 0,-1 0 1 0 0,0 0 0 0 0,0 0-1 0 0,0 0 1 0 0,0 0-1 0 0,1 0 1 0 0,-1 0 0 0 0,0 0-1 0 0,0 1 1 0 0,0-1-1 0 0,0 0 1 0 0,0 0 0 0 0,0 0-1 0 0,0 0 1 0 0,1 1-1 0 0,-1-1 1 0 0,0 0 0 0 0,0 0-1 0 0,0 0 1 0 0,0 0-1 0 0,0 1 1 0 0,0-1 0 0 0,0 0-1 0 0,0 0 1 0 0,0 0-1 0 0,0 1 1 0 0,0-1-1 0 0,0 0 1 0 0,0 0 0 0 0,0 0-1 0 0,0 0 1 0 0,0 1-1 0 0,0-1 1 0 0,0 0 0 0 0,0 0-1 0 0,-1 0 1 0 0,-3 6 4 0 0,4-6-4 0 0,-5 5 0 0 0,1-1 0 0 0,-1 0 0 0 0,0 0 0 0 0,-1 0 0 0 0,1-1 0 0 0,-1 1 0 0 0,1-1 0 0 0,-7 2 0 0 0,-21 13 0 0 0,-84 70 0 0 0,-60 61 0 0 0,143-119 0 0 0,-262 216 0 0 0,138-117 0 0 0,8-8-1952 0 0,133-108 1595 0 0,0-1 0 0 0,-1-1-1 0 0,-1 0 1 0 0,1-1 0 0 0,-2-1-1 0 0,-14 5 358 0 0,25-12 0 0 0,3-4 64 0 0,4 2 274 0 0,3-2-219 0 0,1 1 0 0 0,-1-1 0 0 0,0 1 0 0 0,1-1 0 0 0,-1 1 0 0 0,1 0 0 0 0,-1 0 0 0 0,1 0 0 0 0,0 0 0 0 0,-1 0 0 0 0,1 0-119 0 0,0 0 116 0 0,9-4-95 0 0,-1 0 0 0 0,1 1 0 0 0,0 0 0 0 0,0 1 0 0 0,1 0 0 0 0,-1 1 0 0 0,0 0 0 0 0,6 0-21 0 0,22-4-3 0 0,203-35 1955 0 0,69-7 2007 0 0,-296 46-4102 0 0,-11 1-97 0 0,-1 1 0 0 0,1 0 1 0 0,0-1-1 0 0,0 0 1 0 0,0 0-1 0 0,0 0 0 0 0,-1 0 1 0 0,1-1-1 0 0,0 0 0 0 0,-1 1 1 0 0,1-1-1 0 0,-1-1 240 0 0,-1-1-1473 0 0,1-9-51 0 0,-3 10-11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3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15663 0 0,'0'0'356'0'0,"0"0"50"0"0,0 0 20 0 0,0 0-42 0 0,2 1-250 0 0,2 2-6 0 0,1-1 1 0 0,-1-1-1 0 0,1 1 1 0 0,0 0-1 0 0,0-1 1 0 0,-1 0 0 0 0,1 0-1 0 0,0-1 1 0 0,4 1-129 0 0,49-3 877 0 0,-40 1-873 0 0,27-3 140 0 0,0-3 0 0 0,34-9-144 0 0,-3 0 659 0 0,103-21 452 0 0,109-17-1105 0 0,-262 50-33 0 0,-19 2-143 0 0,-1 0 1 0 0,1 1-1 0 0,0 0 0 0 0,0 1 1 0 0,0-1-1 0 0,0 2 1 0 0,0-1-1 0 0,3 1 170 0 0,-8-1-716 0 0,-2 0-857 0 0,-2 4-379 0 0,-10 13-80 0 0,-2 3-15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4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16 15663 0 0,'3'-1'719'0'0,"2"0"-354"0"0,23-13 322 0 0,-55 28 3699 0 0,-23 15-4735 0 0,-1 7 349 0 0,-2 1 0 0 0,-25 12 0 0 0,-30 14-30 0 0,-60 32-3 0 0,115-68-849 0 0,-1-2 1 0 0,-14 2 881 0 0,30-13-87 0 0,5-1 9 0 0,-25 5 78 0 0,48-15 0 0 0,0-1-1 0 0,-1 0 1 0 0,1-1 0 0 0,-1 0 0 0 0,0-1 0 0 0,1 0 0 0 0,-9-1 0 0 0,17 1 1 0 0,1 0-1 0 0,-1 0 0 0 0,1 0 1 0 0,-1-1-1 0 0,1 1 1 0 0,-1 0-1 0 0,1-1 0 0 0,-1 1 1 0 0,1-1-1 0 0,0 1 1 0 0,-1-1-1 0 0,1 0 0 0 0,0 0 1 0 0,-1 0-1 0 0,1 1 1 0 0,0-1-1 0 0,0 0 0 0 0,0 0 1 0 0,0-1-1 0 0,0 1 1 0 0,0 0-1 0 0,0 0 0 0 0,0 0 1 0 0,0-1-1 0 0,0 1 1 0 0,1 0-1 0 0,-1-1 0 0 0,1 1 1 0 0,-1-1-1 0 0,1 1 1 0 0,-1-1-1 0 0,1 1 0 0 0,0-1 1 0 0,0 1-1 0 0,0-1 1 0 0,0 1-1 0 0,0-1 0 0 0,0 1 1 0 0,0-1-1 0 0,0 1 1 0 0,1-1-1 0 0,-1 1 0 0 0,0-1 1 0 0,1 1-1 0 0,0-1 0 0 0,1-4-10 0 0,0 0 0 0 0,1 0 0 0 0,-1 0 0 0 0,2 0 0 0 0,-1 0 0 0 0,1 1 0 0 0,-1 0 0 0 0,2-1 0 0 0,2-2 10 0 0,0 1-248 0 0,0 1 0 0 0,1 0 1 0 0,-1 1-1 0 0,1 0 0 0 0,0 0 0 0 0,1 1 0 0 0,3-2 248 0 0,-7 4-13 0 0,-1 0 1 0 0,1 1-1 0 0,0-1 0 0 0,0 1 1 0 0,0 0-1 0 0,-1 0 1 0 0,1 0-1 0 0,0 1 0 0 0,1 0 1 0 0,-1 0-1 0 0,0 0 0 0 0,0 0 1 0 0,0 1-1 0 0,2 0 13 0 0,185 59 2000 0 0,-137-43-1194 0 0,0-3 1 0 0,1-2-1 0 0,41 3-806 0 0,-83-14 321 0 0,1 0 0 0 0,-1-1 0 0 0,0 0 0 0 0,0-1 0 0 0,7-2-321 0 0,-10 0-133 0 0,-9 3-563 0 0,-2 0-257 0 0,0 0-1286 0 0,0 0-4924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4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5 19351 0 0,'0'0'439'0'0,"0"0"62"0"0,0 0 33 0 0,0-2-65 0 0,0 2-467 0 0,0 0 1 0 0,0 0-1 0 0,0 0 1 0 0,0 0-1 0 0,0 0 0 0 0,0 0 1 0 0,0-1-1 0 0,0 1 1 0 0,0 0-1 0 0,0 0 1 0 0,0 0-1 0 0,0 0 1 0 0,0 0-1 0 0,0 0 0 0 0,0 0 1 0 0,0 0-1 0 0,0 0 1 0 0,0 0-1 0 0,0 0 1 0 0,0 0-1 0 0,0 0 0 0 0,0 0 1 0 0,0 0-1 0 0,0 0 1 0 0,0 0-1 0 0,0 0 1 0 0,0-1-1 0 0,0 1 0 0 0,0 0 1 0 0,0 0-1 0 0,0 0 1 0 0,0 0-1 0 0,0 0 1 0 0,0 0-1 0 0,0 0 1 0 0,0 0-1 0 0,0 0 0 0 0,-1 0 1 0 0,1 0-1 0 0,0 0 1 0 0,0 0-1 0 0,0 0 1 0 0,0 0-1 0 0,0 0 0 0 0,0 0 1 0 0,0 0-1 0 0,0 0 1 0 0,0 0-1 0 0,0 0 1 0 0,0 0-1 0 0,0 0 0 0 0,0 0 1 0 0,0 0-1 0 0,0 0 1 0 0,0 0-1 0 0,0 0 1 0 0,0 0-1 0 0,-1 0 1 0 0,1 0-1 0 0,0 0 0 0 0,0 0 1 0 0,0 0-1 0 0,0 0 1 0 0,0 0-1 0 0,0 0 1 0 0,0 0-3 0 0,-4 5 33 0 0,-6 9-61 0 0,9-13 39 0 0,-68 98-11 0 0,29-43 0 0 0,-10 10 0 0 0,-44 45 0 0 0,-64 56 0 0 0,65-70 0 0 0,18-26 0 0 0,49-48 0 0 0,0 2 0 0 0,2 0 0 0 0,-6 10 0 0 0,28-33-33 0 0,0 1 0 0 0,1-1 0 0 0,0 0-1 0 0,-1 1 1 0 0,1-1 0 0 0,0 0 0 0 0,0 1 0 0 0,0 2 33 0 0,0 12-5641 0 0,2-4-1045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4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95 11975 0 0,'0'0'547'0'0,"0"0"-11"0"0,0 0-203 0 0,0 0 419 0 0,2 0 220 0 0,41-16 1826 0 0,-30 10-2329 0 0,0 1-1 0 0,1 0 1 0 0,4 0-469 0 0,1 0 648 0 0,0-1-1 0 0,5-2-647 0 0,-8 2 280 0 0,0 0 0 0 0,1 2 0 0 0,5-1-280 0 0,9-1 14 0 0,-12 2-14 0 0,-1 1 1 0 0,1 0 0 0 0,-1 2-1 0 0,1 0 1 0 0,0 1-1 0 0,2 1 0 0 0,9 3 0 0 0,-22 1 0 0 0,-7-4 0 0 0,-1 0 0 0 0,1 0 0 0 0,-1 0 0 0 0,0 0 0 0 0,0 0 0 0 0,1 0 0 0 0,-1 0 0 0 0,0 0 0 0 0,0 0 0 0 0,0 0 0 0 0,0 0 0 0 0,0 0 0 0 0,0 0 0 0 0,-1 1 0 0 0,1-1 0 0 0,0 0 0 0 0,0 0 0 0 0,-1 0 0 0 0,1 0 0 0 0,-1 0 0 0 0,1 0 0 0 0,-1-1 0 0 0,1 1 0 0 0,-1 0 0 0 0,1 0 0 0 0,-1 0 0 0 0,-20 24 0 0 0,21-25 0 0 0,-25 23 0 0 0,-1-1 0 0 0,-1-1 0 0 0,-1-1 0 0 0,-15 7 0 0 0,-34 24 0 0 0,-20 13 0 0 0,46-32 0 0 0,-12 12 0 0 0,52-35 0 0 0,-5 2 0 0 0,1 1 0 0 0,1 0 0 0 0,0 1 0 0 0,1 1 0 0 0,0 0 0 0 0,-2 4 0 0 0,7-4 0 0 0,8-10 0 0 0,1-1 0 0 0,0 6 0 0 0,0-8 2 0 0,0 0-1 0 0,0 0 0 0 0,0 0 1 0 0,0 0-1 0 0,0 0 1 0 0,0 0-1 0 0,1-1 0 0 0,-1 1 1 0 0,0 0-1 0 0,0-1 0 0 0,1 1 1 0 0,-1-1-1 0 0,0 1 1 0 0,1-1-1 0 0,-1 0 0 0 0,0 1 1 0 0,1-1-1 0 0,-1 0 1 0 0,1 0-2 0 0,31-1 496 0 0,-20 0-88 0 0,16-3-139 0 0,-1 0 1 0 0,0-1-1 0 0,-1-2 1 0 0,0-1-1 0 0,5-3-269 0 0,14-3 1210 0 0,8-1-1210 0 0,6 4 304 0 0,0 3 0 0 0,29 1-304 0 0,-75 7-349 0 0,1 1 0 0 0,-1 0 0 0 0,0 1-1 0 0,1 0 1 0 0,-1 1 0 0 0,0 1 0 0 0,-1 0 0 0 0,1 1 349 0 0,1 1-1023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98 5527 0 0,'56'-58'373'0'0,"-20"20"3184"0"0,-34 36-1700 0 0,-2 2-152 0 0,0 0-719 0 0,0 0-317 0 0,0 0-58 0 0,-2 0-78 0 0,-3 1-479 0 0,1-1 0 0 0,-1 1-1 0 0,1 0 1 0 0,0 1 0 0 0,-1-1 0 0 0,1 0 0 0 0,0 1 0 0 0,0 0 0 0 0,0 0-1 0 0,0 1 1 0 0,1-1 0 0 0,-1 1 0 0 0,0-1 0 0 0,1 1 0 0 0,-2 2-54 0 0,-10 10 195 0 0,1 0 1 0 0,-11 15-196 0 0,12-14 137 0 0,-17 24 197 0 0,2 1-1 0 0,2 1 1 0 0,-1 7-334 0 0,-9 12 404 0 0,-4 2-404 0 0,-112 154 276 0 0,89-133-369 0 0,-74 74 93 0 0,-18 23-1455 0 0,142-163 544 0 0,2-1 0 0 0,0 1 0 0 0,-3 9 911 0 0,13-25-3635 0 0,1-2-1077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5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1317 1 10135 0 0,'0'0'231'0'0,"5"0"169"0"0,-5 0-394 0 0,0 0 1 0 0,0 0 0 0 0,0 0-1 0 0,0 0 1 0 0,0 0-1 0 0,1 0 1 0 0,-1 0 0 0 0,0 0-1 0 0,0 0 1 0 0,0 0 0 0 0,0 0-1 0 0,0 0 1 0 0,0 0-1 0 0,0 0 1 0 0,0 0 0 0 0,0 0-1 0 0,0 0 1 0 0,1 0 0 0 0,-1 0-1 0 0,0 0 1 0 0,0 0-1 0 0,0 0 1 0 0,0 0 0 0 0,0 0-1 0 0,0 0 1 0 0,0 1 0 0 0,0-1-1 0 0,0 0 1 0 0,0 0-1 0 0,0 0 1 0 0,0 0 0 0 0,0 0-1 0 0,1 0 1 0 0,-1 0 0 0 0,0 0-1 0 0,0 0 1 0 0,0 0-1 0 0,0 0 1 0 0,0 0 0 0 0,0 1-1 0 0,0-1 1 0 0,0 0 0 0 0,0 0-1 0 0,0 0 1 0 0,0 0-1 0 0,0 0 1 0 0,0 0 0 0 0,0 0-1 0 0,0 0 1 0 0,0 0 0 0 0,0 0-1 0 0,0 1 1 0 0,0-1-1 0 0,0 0 1 0 0,0 0 0 0 0,0 0-1 0 0,0 0-6 0 0,-7 6 71 0 0,3-1 220 0 0,0-1 0 0 0,0 0 0 0 0,0-1 0 0 0,-1 1 0 0 0,1-1 0 0 0,-1 0 0 0 0,-5 3-291 0 0,-11 5 1297 0 0,1 0 0 0 0,0 2-1297 0 0,-27 16 1506 0 0,21-17-1506 0 0,-1 0 0 0 0,0-2 0 0 0,-17 5 0 0 0,-87 18 0 0 0,58-16 0 0 0,23-6 0 0 0,-1-2 0 0 0,-10-2 0 0 0,-104 6 0 0 0,75-7 0 0 0,77-6 0 0 0,0 0 0 0 0,0 0 0 0 0,-10-2 0 0 0,-2-1 0 0 0,24 3-2 0 0,1 0-1 0 0,0 0 0 0 0,-1 0 1 0 0,1 0-1 0 0,0 0 0 0 0,-1 0 1 0 0,1 0-1 0 0,0 0 0 0 0,-1-1 1 0 0,1 1-1 0 0,0 0 0 0 0,-1 0 1 0 0,1 0-1 0 0,0 0 0 0 0,0-1 1 0 0,-1 1-1 0 0,1 0 0 0 0,0 0 1 0 0,0 0-1 0 0,-1-1 0 0 0,1 1 1 0 0,0 0-1 0 0,0-1 3 0 0,0 0-41 0 0,0 0 0 0 0,0 0 0 0 0,0 0 0 0 0,0 0 0 0 0,0 0 0 0 0,0 0 0 0 0,0 0 0 0 0,1 0 0 0 0,-1-1 0 0 0,0 1 0 0 0,1 0 0 0 0,-1 0 0 0 0,1 1 0 0 0,-1-1 0 0 0,1 0 0 0 0,0 0 0 0 0,-1 0 0 0 0,1 0 0 0 0,0 0 0 0 0,0 1 0 0 0,0-1 0 0 0,-1 0 0 0 0,1 1 0 0 0,0-1 0 0 0,0 0 0 0 0,1 1 41 0 0,26-17-1257 0 0,-24 16 1089 0 0,0 0 1 0 0,0 1-1 0 0,1-1 0 0 0,-1 1 0 0 0,0 0 0 0 0,1 0 0 0 0,-1 0 0 0 0,2 1 168 0 0,7-1 597 0 0,5 4 428 0 0,-11-2-960 0 0,8 3-45 0 0,-12 1-22 0 0,-2-4 0 0 0,1 2 42 0 0,1 1-1 0 0,-1-1 1 0 0,0 1-1 0 0,-1 0 1 0 0,1 0 0 0 0,-1 0-1 0 0,0-1 1 0 0,-1 1-1 0 0,1 0 1 0 0,-1 0-1 0 0,0 0 1 0 0,0 1-40 0 0,-1 14 402 0 0,0-1 0 0 0,-4 10-402 0 0,2-10 161 0 0,-2 10-53 0 0,-1-1 0 0 0,-2 1 0 0 0,0-2 0 0 0,-9 17-108 0 0,-1-3 88 0 0,-2 0 0 0 0,-16 23-88 0 0,-1 0 0 0 0,16-26 0 0 0,-1-1 0 0 0,-19 22 0 0 0,-65 67 0 0 0,95-114 0 0 0,1 0 0 0 0,-1 0 0 0 0,-1-1 0 0 0,0 0 0 0 0,-1-1 0 0 0,-1 0 0 0 0,13-9-91 0 0,0 0 0 0 0,0-1-1 0 0,0 1 1 0 0,0 0-1 0 0,0-1 1 0 0,0 1 0 0 0,0-1-1 0 0,0 0 1 0 0,0 1 0 0 0,0-1-1 0 0,-1 0 1 0 0,1 0 0 0 0,0 1-1 0 0,0-1 1 0 0,0 0-1 0 0,0 0 1 0 0,-1 0 0 0 0,1-1-1 0 0,0 1 1 0 0,0 0 0 0 0,0 0-1 0 0,0-1 1 0 0,-1 1 0 0 0,1 0-1 0 0,0-1 1 0 0,0 1 0 0 0,0-1-1 0 0,0 0 1 0 0,0 1-1 0 0,0-1 1 0 0,0 0 0 0 0,0 0-1 0 0,1 1 1 0 0,-1-1 0 0 0,0 0-1 0 0,0 0 1 0 0,0 0 0 0 0,1 0-1 0 0,-1 0 1 0 0,1 0-1 0 0,-1 0 1 0 0,1 0 0 0 0,-1 0-1 0 0,1 0 1 0 0,0-1 0 0 0,-1 1 91 0 0,-1-20-1534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5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11975 0 0,'0'0'267'0'0,"0"0"42"0"0,0 0 17 0 0,0 0-28 0 0,0 0-126 0 0,0 0 204 0 0,0 0 111 0 0,0 0 22 0 0,0 0 3 0 0,2-1 0 0 0,98-34 2560 0 0,20-6-2464 0 0,-30 6 43 0 0,168-62 746 0 0,-243 92-1397 0 0,-3 1 0 0 0,0 0 0 0 0,0 1 0 0 0,0 0 0 0 0,0 0 0 0 0,1 1 0 0 0,-1 1 0 0 0,10 0 0 0 0,-21 1-35 0 0,-1 0-1 0 0,1 0 0 0 0,0 0 1 0 0,0 0-1 0 0,0 0 1 0 0,0 0-1 0 0,0 1 1 0 0,-1-1-1 0 0,1 0 0 0 0,0 0 1 0 0,0 1-1 0 0,0-1 1 0 0,-1 1-1 0 0,1-1 1 0 0,0 0-1 0 0,-1 1 0 0 0,1-1 1 0 0,0 1-1 0 0,-1 0 1 0 0,1-1-1 0 0,0 1 1 0 0,-1-1-1 0 0,1 1 0 0 0,-1 0 1 0 0,1 0-1 0 0,-1-1 1 0 0,0 1-1 0 0,1 0 1 0 0,-1 0-1 0 0,0-1 0 0 0,1 1 1 0 0,-1 0-1 0 0,0 0 1 0 0,0 0-1 0 0,0 0 1 0 0,0-1-1 0 0,0 1 0 0 0,0 0 1 0 0,0 0-1 0 0,0 0 1 0 0,0 0-1 0 0,0 0 1 0 0,0-1 35 0 0,-1 5-1087 0 0,-1 0 1 0 0,1-1-1 0 0,-1 1 1 0 0,0-1 0 0 0,0 1-1 0 0,-3 3 1087 0 0,-5 11-5800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5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36 11975 0 0,'0'0'267'0'0,"1"-1"42"0"0,3-1-188 0 0,-1 0 1 0 0,0 0-1 0 0,0-1 0 0 0,-1 1 0 0 0,1-1 0 0 0,1-2-121 0 0,11-9 445 0 0,-14 12 42 0 0,-1 2 22 0 0,0 0 3 0 0,0 0 0 0 0,-1 1-403 0 0,-1 0 0 0 0,1 0 0 0 0,0-1 0 0 0,0 1 0 0 0,0 0 0 0 0,0 0 0 0 0,0 0 0 0 0,0 0 0 0 0,0 0 0 0 0,0 0 0 0 0,0 0 0 0 0,0 2-109 0 0,-1 0 159 0 0,-28 32-82 0 0,-13 14-33 0 0,3 2 0 0 0,-30 48-44 0 0,56-74 0 0 0,-1-1 0 0 0,1 0 0 0 0,-9 24 0 0 0,22-45 60 0 0,0-1 1 0 0,0 1-1 0 0,0 0 0 0 0,0 0 0 0 0,1 0 1 0 0,-1 0-1 0 0,1 0 0 0 0,0 0 0 0 0,0-1 1 0 0,0 1-1 0 0,0 0 0 0 0,1 0 0 0 0,-1 0 1 0 0,1 0-1 0 0,0 0 0 0 0,-1 0 0 0 0,2 1-60 0 0,-1-3 40 0 0,0 1-1 0 0,0 0 0 0 0,0-1 1 0 0,0 1-1 0 0,0 0 1 0 0,1-1-1 0 0,-1 0 0 0 0,1 1 1 0 0,-1-1-1 0 0,1 0 0 0 0,-1 0 1 0 0,1 0-1 0 0,-1 0 1 0 0,1 0-1 0 0,0 0 0 0 0,0 0 1 0 0,0 0-1 0 0,-1-1 1 0 0,1 1-1 0 0,0-1 0 0 0,0 0 1 0 0,0 1-1 0 0,0-1 0 0 0,0 0 1 0 0,0 0-1 0 0,0 0-39 0 0,8-1 157 0 0,0 0-1 0 0,0-1 1 0 0,0 0-1 0 0,0 0 0 0 0,-1-1 1 0 0,1 0-1 0 0,-1-1 1 0 0,0 0-1 0 0,0 0 1 0 0,0-1-1 0 0,0-1-156 0 0,17-11 164 0 0,0-1-1 0 0,20-20-163 0 0,-35 28 0 0 0,0-2 0 0 0,0 1 0 0 0,-1-2 0 0 0,-1 1 0 0 0,0-1 0 0 0,-1 0 0 0 0,0-1 0 0 0,3-9 0 0 0,-9 17-23 0 0,1-1-1 0 0,-1 1 1 0 0,0 0-1 0 0,-1-1 0 0 0,0 1 1 0 0,0-1-1 0 0,0 0 1 0 0,-1 1-1 0 0,0-1 1 0 0,0 0-1 0 0,-1 1 1 0 0,0-1-1 0 0,0 1 1 0 0,0-1-1 0 0,-1 1 1 0 0,0-1-1 0 0,0 1 0 0 0,-1 0 1 0 0,1 0-1 0 0,-1 0 1 0 0,-1 0 23 0 0,1 0-256 0 0,-1 1 0 0 0,1 0-1 0 0,-1 0 1 0 0,0 0 0 0 0,-1 1 0 0 0,1-1 0 0 0,-1 1 0 0 0,0 0 0 0 0,0 0 0 0 0,0 1 0 0 0,-1-1-1 0 0,1 1 1 0 0,-1 0 0 0 0,0 0 256 0 0,4 3-1220 0 0,2 0-253 0 0,0 0-51 0 0,0 0-11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5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52 535 15663 0 0,'0'0'356'0'0,"0"0"50"0"0,0 0 20 0 0,-1 3-42 0 0,1-2-370 0 0,0 0 0 0 0,0 0-1 0 0,-1 0 1 0 0,1 1-1 0 0,0-1 1 0 0,-1 0 0 0 0,1 0-1 0 0,-1 0 1 0 0,0 0 0 0 0,1 0-1 0 0,-1 0 1 0 0,0 0-14 0 0,-3 0 16 0 0,3-1 23 0 0,0 0 66 0 0,0 0 1 0 0,-1 0-1 0 0,1 0 0 0 0,0 0 0 0 0,0 0 1 0 0,0 0-1 0 0,0 0 0 0 0,0 0 1 0 0,0 0-1 0 0,-1-1 0 0 0,1 1 1 0 0,0 0-1 0 0,0-1 0 0 0,0 1 1 0 0,0-1-1 0 0,0 0-105 0 0,-8-2 700 0 0,8 2-629 0 0,1 1 1 0 0,-1-1-1 0 0,0 0 0 0 0,0 0 1 0 0,1 0-1 0 0,-1 1 0 0 0,1-1 0 0 0,-1 0 1 0 0,1 0-1 0 0,-1 0 0 0 0,1 0 1 0 0,-1 0-1 0 0,1 0 0 0 0,0 0 0 0 0,-1 0 1 0 0,1 0-1 0 0,0 0 0 0 0,0 0 0 0 0,0 0 1 0 0,0 0-72 0 0,0-1 110 0 0,-2-6 124 0 0,2-1-1 0 0,-1 0 0 0 0,1 0 1 0 0,1 0-1 0 0,0 0 1 0 0,0 0-1 0 0,0 0 0 0 0,1 0 1 0 0,3-7-234 0 0,1-2 121 0 0,1 0 1 0 0,1 0-1 0 0,1 0 1 0 0,0 1-122 0 0,4-4 146 0 0,1 0 0 0 0,0 2 0 0 0,2-1 0 0 0,0 2-1 0 0,1 0 1 0 0,1 1 0 0 0,1 1 0 0 0,0 0 0 0 0,1 2 0 0 0,0 0 0 0 0,14-6-146 0 0,14-6-134 0 0,2 2 1 0 0,0 2-1 0 0,20-3 134 0 0,-42 15-980 0 0,16-2 980 0 0,-7 6-2179 0 0,-29 6 404 0 0,-1 0 1 0 0,0 0-1 0 0,0 0 1 0 0,1 1 1774 0 0,3 2-6438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5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259 205 8287 0 0,'0'0'382'0'0,"0"0"-8"0"0,0 0-32 0 0,0 0 750 0 0,0 0 352 0 0,0 0 76 0 0,0 0-55 0 0,0 0-288 0 0,2 0-121 0 0,4-1-753 0 0,0 1 0 0 0,-1-1-1 0 0,1 0 1 0 0,0 0 0 0 0,0-1-1 0 0,-1 0 1 0 0,1 0 0 0 0,-1 0 0 0 0,1-1-1 0 0,-1 0 1 0 0,0 0 0 0 0,0 0-1 0 0,0-1 1 0 0,1 0-303 0 0,-2 0 6 0 0,0 1 0 0 0,0-1 0 0 0,-1 0 0 0 0,1 0-1 0 0,-1 0 1 0 0,0 0 0 0 0,0-1 0 0 0,0 1 0 0 0,-1-1 0 0 0,1 1 0 0 0,-1-1 0 0 0,0 0 0 0 0,0 0-1 0 0,-1 0 1 0 0,0 0 0 0 0,1-3-6 0 0,-1-3 0 0 0,0 6 0 0 0,0 1 0 0 0,-1-1 0 0 0,0 1 0 0 0,0 0 0 0 0,0-1 0 0 0,0 1 0 0 0,-1-5 0 0 0,1 5 0 0 0,0 3 0 0 0,0 0 0 0 0,0 0 0 0 0,0 0 0 0 0,0 0 0 0 0,0 0 0 0 0,0 0 0 0 0,-1 0 0 0 0,1 0 0 0 0,0 0 0 0 0,-1 0 0 0 0,1 0 0 0 0,0 0 0 0 0,-1 0 0 0 0,1 0 0 0 0,-1 0 0 0 0,0-1 0 0 0,1 0 0 0 0,0 1 0 0 0,-1 1 0 0 0,1-1 0 0 0,0 0 0 0 0,0 0 0 0 0,-1 0 0 0 0,1 1 0 0 0,-1-1 0 0 0,1 0 0 0 0,0 1 0 0 0,-1-1 0 0 0,1 0 0 0 0,-1 1 0 0 0,0-1 0 0 0,1 0 0 0 0,-1 1 0 0 0,1-1 0 0 0,-1 1 0 0 0,0-1 0 0 0,0 1 0 0 0,1 0 0 0 0,-1-1 0 0 0,0 1 0 0 0,0 0 0 0 0,0-1 0 0 0,0 0-45 0 0,-1 1-1 0 0,0-1 1 0 0,0 0-1 0 0,1 1 1 0 0,-1 0 0 0 0,0-1-1 0 0,0 1 1 0 0,0 0-1 0 0,0 0 1 0 0,0 0 0 0 0,1 0-1 0 0,-1 0 1 0 0,0 0-1 0 0,0 0 1 0 0,0 1-1 0 0,0-1 46 0 0,-31 10-998 0 0,29-8 897 0 0,-11 4 85 0 0,0 1 0 0 0,0 0 0 0 0,1 1 0 0 0,1 0 0 0 0,-1 2 0 0 0,1-1 0 0 0,1 2 1 0 0,0-1-1 0 0,0 2 0 0 0,-5 6 16 0 0,-3 7-2 0 0,0 1 1 0 0,2 0-1 0 0,1 1 0 0 0,-11 24 2 0 0,14-24 0 0 0,-7 22 0 0 0,18-41 0 0 0,0 1 0 0 0,1 0 0 0 0,0 0 0 0 0,0 0 0 0 0,1 0 0 0 0,0 0 0 0 0,0 0 0 0 0,1 0 0 0 0,0-7 0 0 0,0 0 0 0 0,1 0 0 0 0,-1 0 0 0 0,0 0 0 0 0,1 0 0 0 0,-1-1 0 0 0,1 1 0 0 0,0 0 0 0 0,0 0 0 0 0,-1 0 0 0 0,1-1 0 0 0,0 1 0 0 0,0-1 0 0 0,1 1 0 0 0,-1 0 0 0 0,0-1 0 0 0,1 0 0 0 0,-1 1 0 0 0,0-1 0 0 0,1 0 0 0 0,0 0 0 0 0,-1 0 0 0 0,1 0 0 0 0,0 0 0 0 0,-1 0 0 0 0,1 0 0 0 0,0 0 0 0 0,0-1 0 0 0,0 1 0 0 0,-1-1 0 0 0,1 1 0 0 0,0-1 0 0 0,0 0 0 0 0,2 0 0 0 0,2 1 0 0 0,0-1 0 0 0,0-1 0 0 0,1 1 0 0 0,-1-1 0 0 0,0 0 0 0 0,0 0 0 0 0,0-1 0 0 0,0 1 0 0 0,0-2 0 0 0,3 0 0 0 0,19-12 0 0 0,-1 0 0 0 0,0-2 0 0 0,-1 0 0 0 0,-1-2 0 0 0,-1-1 0 0 0,0-1 0 0 0,-2-1 0 0 0,0-1 0 0 0,4-9 0 0 0,-19 25 0 0 0,-7 7 0 0 0,1-1 0 0 0,-1 1 0 0 0,0 0 0 0 0,0 0 0 0 0,0 0 0 0 0,0 0 0 0 0,0 0 0 0 0,0 0 0 0 0,0-1 0 0 0,0 1 0 0 0,0 0 0 0 0,0 0 0 0 0,0 0 0 0 0,1 0 0 0 0,-1 0 0 0 0,0 0 0 0 0,0 0 0 0 0,0 0 0 0 0,0 0 0 0 0,0 0 0 0 0,0-1 0 0 0,0 1 0 0 0,1 0 0 0 0,-1 0 0 0 0,0 0 0 0 0,0 0 0 0 0,0 0 0 0 0,0 0 0 0 0,0 0 0 0 0,1 0 0 0 0,-1 0 0 0 0,0 0 0 0 0,0 0 0 0 0,0 0 0 0 0,0 0 0 0 0,0 0 0 0 0,1 0 0 0 0,-1 0 0 0 0,0 0 0 0 0,0 0 0 0 0,0 1 0 0 0,0-1 0 0 0,0 0 0 0 0,0 0 0 0 0,1 0 0 0 0,-1 0 0 0 0,0 0 0 0 0,0 0 0 0 0,0 0 0 0 0,0 0 0 0 0,0 0 0 0 0,0 1 0 0 0,0-1 0 0 0,0 0 0 0 0,0 0 0 0 0,0 0 0 0 0,1 0 0 0 0,-1 0 0 0 0,0 0 0 0 0,0 1 0 0 0,0-1 0 0 0,0 7 0 0 0,0-7 0 0 0,0 5 143 0 0,-1-1 1 0 0,0 1-1 0 0,0 0 0 0 0,0-1 0 0 0,0 1 0 0 0,-2 2-143 0 0,1-1 194 0 0,0-1-1 0 0,1 0 1 0 0,0 1-1 0 0,0-1 1 0 0,-1 4-194 0 0,2-6 27 0 0,0 5 10 0 0,0-1 0 0 0,0 1 1 0 0,0 0-1 0 0,2 7-37 0 0,-1-13-1 0 0,-1 0 1 0 0,0 0-1 0 0,1 0 1 0 0,0 0-1 0 0,0 0 1 0 0,-1-1-1 0 0,1 1 1 0 0,0 0-1 0 0,0 0 1 0 0,1-1-1 0 0,-1 1 1 0 0,0-1-1 0 0,0 1 1 0 0,1-1 0 0 0,-1 0-1 0 0,1 1 1 0 0,-1-1-1 0 0,1 0 1 0 0,0 0-1 0 0,-1 0 1 0 0,1 0-1 0 0,0 0 1 0 0,9 2 0 0 0,-1 0 0 0 0,0-1 0 0 0,1 0 0 0 0,-1-1 0 0 0,1 0 0 0 0,6-1 0 0 0,20 3 0 0 0,8 0 65 0 0,3-1-65 0 0,-5-1-894 0 0,11 3 894 0 0,-34-2-982 0 0,-1-1 0 0 0,11-1 982 0 0,1-1-1023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5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1521 37 11975 0 0,'9'-5'301'0'0,"0"-1"-1"0"0,0-1 1 0 0,7-5-301 0 0,-15 10 298 0 0,-11-1-115 0 0,2 2 42 0 0,-1 1 1 0 0,0 0-1 0 0,1 0 0 0 0,-1 1 1 0 0,0 0-1 0 0,1 0 0 0 0,-1 1 0 0 0,-8 3-225 0 0,-12 5 193 0 0,-26 12-193 0 0,24-9 46 0 0,-81 39 710 0 0,63-27-146 0 0,-2-3 0 0 0,-21 5-610 0 0,12-9 0 0 0,-2-2 0 0 0,0-3 0 0 0,-31 1 0 0 0,-319 47 663 0 0,333-48-1342 0 0,77-13 309 0 0,1-1-118 0 0,0 0 402 0 0,0 0 0 0 0,1 0 0 0 0,-1 0 0 0 0,0 0 0 0 0,1 0 0 0 0,-1 0 0 0 0,0 0 0 0 0,1 0 0 0 0,0-1 0 0 0,-1 1 0 0 0,1 0 0 0 0,-1 0 0 0 0,1 0 0 0 0,0 0 0 0 0,0-1 0 0 0,0 1 0 0 0,0 0 0 0 0,0 0 0 0 0,0-1 0 0 0,0 1 0 0 0,0 0 0 0 0,1-1 86 0 0,-1-1-126 0 0,1 0 0 0 0,0 0 1 0 0,1 0-1 0 0,-1 0 0 0 0,1 0 1 0 0,-1 1-1 0 0,1-1 0 0 0,0 1 0 0 0,1-3 126 0 0,0 1 57 0 0,0 1-1 0 0,0-1 1 0 0,1 1-1 0 0,-1 0 1 0 0,1 0-1 0 0,0 0 1 0 0,0 1-1 0 0,0-1 0 0 0,0 1 1 0 0,0 0-1 0 0,1 0 1 0 0,-1 0-1 0 0,2 0-56 0 0,-4 2 47 0 0,-1 0 0 0 0,0 0 0 0 0,1 0-1 0 0,-1 0 1 0 0,0 0 0 0 0,1 0 0 0 0,-1 0 0 0 0,0 0-1 0 0,1 0 1 0 0,-1 1 0 0 0,0-1 0 0 0,1 0 0 0 0,-1 1-1 0 0,0 0 1 0 0,0-1 0 0 0,0 1 0 0 0,1-1 0 0 0,-1 1-1 0 0,0 0 1 0 0,0 0 0 0 0,0 0-47 0 0,1 1 47 0 0,0 1 0 0 0,0-1 0 0 0,-1 0-1 0 0,1 0 1 0 0,-1 1 0 0 0,0-1 0 0 0,0 1 0 0 0,0-1 0 0 0,0 1 0 0 0,0 1-47 0 0,2 6 221 0 0,-2 0 0 0 0,1 0-1 0 0,-2 0 1 0 0,1 0 0 0 0,-1 6-221 0 0,-3 16 144 0 0,0 0 0 0 0,-2 0 0 0 0,-4 11-144 0 0,-27 94 176 0 0,19-77-176 0 0,-3-1 0 0 0,-2 0 0 0 0,-15 26 0 0 0,20-55 0 0 0,-1-1 0 0 0,-1-1 0 0 0,-2-1 0 0 0,-1-1 0 0 0,-1-1 0 0 0,0-1 0 0 0,-24 18 0 0 0,39-35-102 0 0,-11 9-537 0 0,19-16 613 0 0,-1 1 1 0 0,0-1-1 0 0,0 1 0 0 0,0-1 0 0 0,1 0 1 0 0,-1 0-1 0 0,0 1 0 0 0,0-1 1 0 0,0 0-1 0 0,0 0 0 0 0,1 0 0 0 0,-1 0 1 0 0,0 0-1 0 0,0 0 0 0 0,0 0 1 0 0,0 0-1 0 0,1 0 0 0 0,-1 0 1 0 0,0-1-1 0 0,0 1 0 0 0,0 0 0 0 0,1-1 1 0 0,-1 1-1 0 0,0 0 0 0 0,0-1 26 0 0,-1 0-256 0 0,1 0 0 0 0,-1-1 0 0 0,1 1 0 0 0,-1-1 0 0 0,1 1 0 0 0,-1-1 0 0 0,1 0 0 0 0,0 1 0 0 0,0-1 0 0 0,0 0 0 0 0,0 0-1 0 0,0 0 1 0 0,0 0 0 0 0,0 0 0 0 0,1 0 0 0 0,-1 0 0 0 0,1 0 0 0 0,-1 0 0 0 0,1-2 256 0 0,0-18-1535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5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17503 0 0,'0'0'399'0'0,"0"0"60"0"0,0 0 21 0 0,0 0-59 0 0,2 1-276 0 0,2 0-41 0 0,1 1-1 0 0,-1-1 0 0 0,1 1 1 0 0,-1-1-1 0 0,1-1 0 0 0,0 1 1 0 0,-1-1-1 0 0,1 0 0 0 0,0 0 1 0 0,0 0-1 0 0,-1 0 1 0 0,1-1-1 0 0,0 0 0 0 0,-1 0 1 0 0,1 0-1 0 0,0-1-103 0 0,17-5 669 0 0,0-1 0 0 0,15-8-669 0 0,177-75 1120 0 0,-188 80-1195 0 0,22-8-78 0 0,19-5 153 0 0,-51 20-1132 0 0,0 0 0 0 0,0 0 0 0 0,1 2 0 0 0,0 0 0 0 0,-1 1 0 0 0,5 1 1132 0 0,12 4-2556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5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16 17503 0 0,'-5'-7'858'0'0,"3"6"-805"0"0,1 0 1 0 0,-1 0-1 0 0,0 0 1 0 0,1 0-1 0 0,-1 1 1 0 0,0-1-1 0 0,0 1 1 0 0,1-1-1 0 0,-1 1 1 0 0,0-1 0 0 0,0 1-1 0 0,0 0 1 0 0,0 0-1 0 0,1 0 1 0 0,-1 0-1 0 0,0 0 1 0 0,0 0-1 0 0,0 0 1 0 0,0 1 0 0 0,1-1-1 0 0,-3 1-53 0 0,-6 2-14 0 0,1 0-1 0 0,-1 1 1 0 0,-3 2 14 0 0,11-5 53 0 0,-33 15 441 0 0,1 1 0 0 0,1 2 0 0 0,1 1 0 0 0,-16 14-494 0 0,38-26 0 0 0,0 0 0 0 0,0 0 0 0 0,1 1 0 0 0,1 0 0 0 0,0 1 0 0 0,0 0 0 0 0,0 0 0 0 0,2 1 0 0 0,-1 0 0 0 0,1 0 0 0 0,1 0 0 0 0,0 1 0 0 0,0 0 0 0 0,0 6 0 0 0,2-8 0 0 0,1 0 0 0 0,1 0 0 0 0,0 0 0 0 0,0 0 0 0 0,1 0 0 0 0,0 8 0 0 0,1-16 0 0 0,-1 1 0 0 0,0-1 0 0 0,1 0 0 0 0,-1 0 0 0 0,1 1 0 0 0,-1-1 0 0 0,1 0 0 0 0,0 0 0 0 0,0 0 0 0 0,0 0 0 0 0,1 0 0 0 0,-1 0 0 0 0,0 0 0 0 0,1 0 0 0 0,-1-1 0 0 0,1 1 0 0 0,-1-1 0 0 0,1 1 0 0 0,0-1 0 0 0,0 1 0 0 0,0-1 0 0 0,-1 0 0 0 0,1 0 0 0 0,1 0 0 0 0,-1 0 0 0 0,0 0 0 0 0,0 0 0 0 0,0-1 0 0 0,0 1 0 0 0,1-1 0 0 0,-1 1 0 0 0,0-1 0 0 0,1 0 0 0 0,7 1 0 0 0,0-1 0 0 0,0-1 0 0 0,0 0 0 0 0,0 0 0 0 0,1-1 0 0 0,-2 0 0 0 0,1-1 0 0 0,0 0 0 0 0,0 0 0 0 0,-1-1 0 0 0,0 0 0 0 0,3-2 0 0 0,-5 2 0 0 0,0 0 0 0 0,0-1 0 0 0,0 0 0 0 0,0 0 0 0 0,-1 0 0 0 0,0-1 0 0 0,0 0 0 0 0,-1 0 0 0 0,1 0 0 0 0,-1-1 0 0 0,-1 1 0 0 0,1-1 0 0 0,-1-1 0 0 0,-1 1 0 0 0,2-4 0 0 0,-3 6-27 0 0,-1 0-1 0 0,0 0 0 0 0,0-1 1 0 0,0 1-1 0 0,-1 0 0 0 0,1-1 1 0 0,-2 1-1 0 0,1 0 0 0 0,0-1 1 0 0,-1 1-1 0 0,0 0 0 0 0,0-1 1 0 0,-1 1-1 0 0,1 0 0 0 0,-1 0 1 0 0,-3-5 27 0 0,-1-2-1158 0 0,-1 0 1 0 0,0 0-1 0 0,-1 1 0 0 0,0 0 1 0 0,-1 1-1 0 0,0-1 1158 0 0,1 4-3624 0 0,1 1-900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5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64 486 13823 0 0,'0'0'315'0'0,"0"0"45"0"0,0 0 21 0 0,0 0-49 0 0,-1 1-220 0 0,-2 1 101 0 0,0 0 0 0 0,-1 0 0 0 0,1 0 0 0 0,-1-1 0 0 0,1 1 0 0 0,-1-1-1 0 0,0 0 1 0 0,1 0 0 0 0,-1 0 0 0 0,0-1 0 0 0,0 1 0 0 0,-1-1-213 0 0,-8 2 937 0 0,11-2-425 0 0,2 0 0 0 0,0 0 0 0 0,0 0 0 0 0,0 0 0 0 0,0 0 0 0 0,0 0 0 0 0,0-2 0 0 0,1-4-425 0 0,0 0-1 0 0,0 0 1 0 0,0 0-1 0 0,1 0 0 0 0,0 0 1 0 0,0 0-1 0 0,0 0 1 0 0,3-4-87 0 0,4-6 423 0 0,-1 1 1 0 0,8-9-424 0 0,9-9 244 0 0,2 1 0 0 0,1 2 0 0 0,1 1 1 0 0,2 1-1 0 0,8-5-244 0 0,37-25-168 0 0,58-32 168 0 0,-118 81-453 0 0,0 0 0 0 0,1 0 0 0 0,0 2 0 0 0,6-2 453 0 0,-13 5-1086 0 0,0 2 0 0 0,0-1 0 0 0,0 1 0 0 0,0 1 0 0 0,4 0 1086 0 0,6 0-6822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416 298 10135 0 0,'0'0'231'0'0,"0"0"29"0"0,0 0 19 0 0,0 0 105 0 0,7 5 972 0 0,-4-6 4294 0 0,3-9-5184 0 0,0-1 1 0 0,-1 0-1 0 0,0 0 0 0 0,-1 0 0 0 0,-1-1 0 0 0,1 0 1 0 0,-1-5-467 0 0,6-17-88 0 0,-4 17 88 0 0,-1 1 0 0 0,-1 0 0 0 0,0-1 0 0 0,-1 1 0 0 0,-1-1 0 0 0,-1 0 0 0 0,0-5 0 0 0,0 21-13 0 0,0-1-1 0 0,-1 1 1 0 0,1-1-1 0 0,0 1 1 0 0,0-1-1 0 0,-1 1 1 0 0,1-1 0 0 0,-1 1-1 0 0,0 0 1 0 0,1-1-1 0 0,-1 1 1 0 0,0 0-1 0 0,0 0 1 0 0,1-1-1 0 0,-1 1 1 0 0,0 0-1 0 0,0 0 1 0 0,-1 0-1 0 0,1 0 1 0 0,0 0 13 0 0,-1 0-51 0 0,0 0 0 0 0,0 0 0 0 0,0 0 0 0 0,0 0 0 0 0,-1 0 0 0 0,1 1 0 0 0,0-1 0 0 0,0 1 0 0 0,0 0 0 0 0,-1-1 0 0 0,1 1 0 0 0,-2 0 51 0 0,-7 1-215 0 0,1 1-1 0 0,-1 0 1 0 0,0 0-1 0 0,1 1 1 0 0,-4 1 215 0 0,6-2-34 0 0,-22 8-171 0 0,-1 1 1 0 0,2 1-1 0 0,-1 2 0 0 0,2 1 0 0 0,0 1 0 0 0,1 1 1 0 0,1 2-1 0 0,0 0 0 0 0,1 2 0 0 0,-3 5 205 0 0,17-15 326 0 0,1 0-1 0 0,0 1 0 0 0,-1 3-325 0 0,9-12 67 0 0,0 0 0 0 0,0 0-1 0 0,0 0 1 0 0,0 0 0 0 0,0 1-1 0 0,1-1 1 0 0,0 1 0 0 0,-1-1-1 0 0,1 1 1 0 0,1 0 0 0 0,-1-1-1 0 0,0 1 1 0 0,1 0 0 0 0,0-1-1 0 0,0 5-66 0 0,1-3 3 0 0,0 0 0 0 0,0 1 0 0 0,1-1 0 0 0,-1 0 0 0 0,1 0 0 0 0,1 2-3 0 0,-1-5 0 0 0,-1 1-1 0 0,0-1 1 0 0,1 0 0 0 0,0 0 0 0 0,-1 0 0 0 0,1 0 0 0 0,0 0 0 0 0,0-1 0 0 0,0 1 0 0 0,0-1 0 0 0,1 1-1 0 0,-1-1 1 0 0,0 0 0 0 0,1 1 0 0 0,4 1 0 0 0,-3 0 0 0 0,0-1 0 0 0,1 0 0 0 0,-1 0 0 0 0,0-1 0 0 0,1 1 0 0 0,-1-1 0 0 0,1 0 0 0 0,-1 0 0 0 0,1 0 0 0 0,0-1 0 0 0,-1 0 0 0 0,1 0 0 0 0,3 0 0 0 0,33-7 11 0 0,1-2 1 0 0,-1-2-1 0 0,-1-1 0 0 0,0-2 0 0 0,31-17-11 0 0,-51 20-758 0 0,-16 5-290 0 0,-4 5 972 0 0,0 0 69 0 0,-1 1 0 0 0,1-1 0 0 0,-1 0 0 0 0,1 1 0 0 0,-1-1 0 0 0,1 0 0 0 0,-1 1 1 0 0,1-1-1 0 0,-1 1 0 0 0,1-1 0 0 0,-1 1 0 0 0,1 0 0 0 0,-1-1 0 0 0,0 1 1 0 0,1-1-1 0 0,-1 1 0 0 0,0 0 0 0 0,0 0 0 0 0,1-1 0 0 0,-1 1 0 0 0,0 0 0 0 0,1 0 1 0 0,-1 0-1 0 0,0 0 0 0 0,0 0 0 0 0,1 0 0 0 0,-2 0 7 0 0,0 0 9 0 0,0 0 1 0 0,0 0-1 0 0,0 0 1 0 0,0 0-1 0 0,0 1 0 0 0,-1-1 1 0 0,1 1-1 0 0,0-1 0 0 0,0 1-9 0 0,-2 1 273 0 0,0 0 1 0 0,1 0-1 0 0,-1 1 0 0 0,1-1 0 0 0,-1 1 0 0 0,1 0 0 0 0,-2 1-273 0 0,1 5 16 0 0,4-7-16 0 0,0 1 0 0 0,0-1 0 0 0,0 0 0 0 0,0 0 0 0 0,1 1 0 0 0,-1-1 0 0 0,1 0 0 0 0,0 0 0 0 0,-1 0 0 0 0,1 0 0 0 0,0 0 0 0 0,0 0 0 0 0,0 0 0 0 0,1 0 0 0 0,-1 0 0 0 0,0 0 0 0 0,1-1 0 0 0,1 3 0 0 0,0 0 0 0 0,1 0 0 0 0,0-1 0 0 0,-1 1 0 0 0,1-1 0 0 0,1 0 0 0 0,-1 0 0 0 0,7 3 0 0 0,0-1 0 0 0,11 4 0 0 0,0 0 0 0 0,11 1-558 0 0,-10-6-4228 0 0,-4-2-1262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 7831 0 0,'-2'0'603'0'0,"-3"3"-449"0"0,1-1-1 0 0,0 0 1 0 0,0 1 0 0 0,0 0-1 0 0,0 0 1 0 0,-4 3-154 0 0,7-4 290 0 0,-1 1-1 0 0,0-1 1 0 0,1 0-1 0 0,-1 0 1 0 0,1 1 0 0 0,0-1-1 0 0,0 0 1 0 0,0 1-1 0 0,0 0 1 0 0,0-1-1 0 0,0 1 1 0 0,1-1-1 0 0,-1 1 1 0 0,1 0-290 0 0,-1 0 128 0 0,1-1 0 0 0,0 1 1 0 0,0-1-1 0 0,0 1 0 0 0,0-1 1 0 0,0 0-1 0 0,1 1 0 0 0,-1-1 0 0 0,1 1 1 0 0,-1-1-1 0 0,1 0 0 0 0,0 0 0 0 0,0 1 1 0 0,0-1-1 0 0,0 0 0 0 0,0 0 0 0 0,1 0 1 0 0,-1 0-1 0 0,1 0 0 0 0,-1 0 0 0 0,1 0 1 0 0,0-1-1 0 0,-1 1 0 0 0,1 0 0 0 0,0-1 1 0 0,0 0-1 0 0,0 1 0 0 0,0-1 0 0 0,1 0 1 0 0,-1 0-1 0 0,0 0 0 0 0,0 0 0 0 0,2 0-127 0 0,6 1 151 0 0,0 0 1 0 0,0 0 0 0 0,0-1-1 0 0,0 0 1 0 0,0 0 0 0 0,0-1-1 0 0,5-1-152 0 0,35-5 454 0 0,-1-1 0 0 0,0-3 0 0 0,29-11-454 0 0,10-1 238 0 0,23-9-4 0 0,6-1-27 0 0,-96 27-328 0 0,1 2-1 0 0,-1 0 0 0 0,1 2 1 0 0,12 0 121 0 0,-26 1-239 0 0,0 1 0 0 0,0-1-1 0 0,0 2 1 0 0,4 0 239 0 0,-10-1-184 0 0,1-1 0 0 0,-1 1 0 0 0,0 0-1 0 0,0 0 1 0 0,0 0 0 0 0,0 0 0 0 0,0 0 0 0 0,0 0-1 0 0,-1 0 1 0 0,1 1 0 0 0,0-1 0 0 0,0 1 0 0 0,-1-1-1 0 0,1 1 1 0 0,-1 0 0 0 0,1 1 184 0 0,0-1-1979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30 15663 0 0,'18'-29'1572'0'0,"-17"28"-1368"0"0,-1 1 176 0 0,0 0 107 0 0,0 2-371 0 0,-1 0 0 0 0,1 0 0 0 0,-1-1 0 0 0,1 1 0 0 0,-1 0 0 0 0,0-1 0 0 0,0 1 1 0 0,0 0-1 0 0,-1 0-116 0 0,-2 6 56 0 0,-76 156-40 0 0,-51 75-16 0 0,96-186-38 0 0,20-31-129 0 0,1 0-1 0 0,0 1 0 0 0,2 1 1 0 0,0 0-1 0 0,1 3 168 0 0,11-25-1236 0 0,0-2-3062 0 0,0 0-1316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10 15663 0 0,'0'0'356'0'0,"-2"-1"50"0"0,-5-1-319 0 0,0 0 0 0 0,0 0 1 0 0,0 1-1 0 0,0 0 1 0 0,0 0-1 0 0,-1 1 0 0 0,1 0 1 0 0,0 0-1 0 0,-1 1 1 0 0,1 0-1 0 0,0 0 0 0 0,0 1 1 0 0,0 0-1 0 0,0 0 1 0 0,0 0-1 0 0,0 1 0 0 0,1 0 1 0 0,-6 3-88 0 0,-5 4 237 0 0,1 0 1 0 0,0 1 0 0 0,0 1-1 0 0,1 1 1 0 0,0 0-1 0 0,-6 8-237 0 0,13-12 0 0 0,1 1 0 0 0,-1-1 0 0 0,2 2 0 0 0,-1-1 0 0 0,2 1 0 0 0,-1 0 0 0 0,-1 5 0 0 0,-2 8 0 0 0,2 0 0 0 0,0 0 0 0 0,1 4 0 0 0,5-25 2 0 0,0 2 0 0 0,1-1 0 0 0,-1 0 0 0 0,1 0 0 0 0,0 0 0 0 0,0 0 0 0 0,0 0 0 0 0,1 0 0 0 0,0 0 0 0 0,-1 0 0 0 0,1 0 0 0 0,1 0 0 0 0,-1 0 0 0 0,1-1 0 0 0,-1 1 0 0 0,1 0 0 0 0,0-1 0 0 0,0 1 0 0 0,0-1 0 0 0,1 1 0 0 0,0-1 0 0 0,-1 0 0 0 0,1 0 0 0 0,0-1 0 0 0,0 1 0 0 0,0 0 0 0 0,1-1 0 0 0,-1 0 0 0 0,1 0 0 0 0,-1 0 0 0 0,1 0 0 0 0,0 0 0 0 0,-1-1 0 0 0,1 0 0 0 0,0 0 0 0 0,3 1-2 0 0,3-1 110 0 0,1-1 0 0 0,-1 0 0 0 0,0-1-1 0 0,0 0 1 0 0,0 0 0 0 0,0-1 0 0 0,0 0-1 0 0,-1-1 1 0 0,1 0 0 0 0,0-1 0 0 0,-1 0 0 0 0,0 0-1 0 0,0-1 1 0 0,0 0 0 0 0,-1-1 0 0 0,0 1-1 0 0,0-2 1 0 0,4-3-110 0 0,-8 6 6 0 0,0-1 0 0 0,0 1 1 0 0,0-1-1 0 0,0 0 0 0 0,-1 0 0 0 0,0 0 0 0 0,0-1 0 0 0,-1 1 1 0 0,1-1-1 0 0,-1 1 0 0 0,0-1 0 0 0,-1 0 0 0 0,1 0 0 0 0,-1 0 1 0 0,-1 0-1 0 0,1 0 0 0 0,-1 0 0 0 0,0 0 0 0 0,0 0 0 0 0,0 0 1 0 0,-1 0-1 0 0,-1-3-6 0 0,-1-6-382 0 0,-1 1 0 0 0,0-1 0 0 0,-2 1 0 0 0,1 0 0 0 0,-2 1 0 0 0,0-1 0 0 0,0 1 0 0 0,-5-5 382 0 0,7 12-511 0 0,-2-5 89 0 0,5 1-4022 0 0,3 3 2909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13823 0 0,'0'0'315'0'0,"0"0"45"0"0,0 0 21 0 0,0 0-49 0 0,-1 1-220 0 0,-11 9 148 0 0,-1 0 0 0 0,0-2 0 0 0,0 1 1 0 0,-9 2-261 0 0,6-1 403 0 0,-96 62 1924 0 0,104-66-2163 0 0,-17 11-119 0 0,1 1 0 0 0,1 2 0 0 0,0 0 0 0 0,-10 14-45 0 0,19-18-3 0 0,0 2 1 0 0,1 0-1 0 0,1 0 1 0 0,0 1 0 0 0,2 1-1 0 0,-5 11 3 0 0,13-26 0 0 0,0 1 0 0 0,1 0 0 0 0,-1-1 0 0 0,1 1 0 0 0,0 0 0 0 0,1 0 0 0 0,-1 0 0 0 0,1-1 0 0 0,1 1 0 0 0,-1 0 0 0 0,1 0 0 0 0,0 0 0 0 0,0 0 0 0 0,0-1 0 0 0,1 1 0 0 0,0-1 0 0 0,0 1 0 0 0,1-1 0 0 0,-1 0 0 0 0,1 1 0 0 0,0-1 0 0 0,1-1 0 0 0,-1 1 0 0 0,1 0 0 0 0,0-1 0 0 0,0 0 0 0 0,0 0 0 0 0,1 0 0 0 0,-1 0 0 0 0,1-1 0 0 0,0 0 0 0 0,0 0 0 0 0,0 0 0 0 0,1-1 0 0 0,-1 1 0 0 0,1-1 0 0 0,-1 0 0 0 0,1-1 0 0 0,4 1 0 0 0,-2-1 135 0 0,-1 0-1 0 0,1 0 1 0 0,0-1 0 0 0,0 0-1 0 0,-1-1 1 0 0,1 0-1 0 0,0 0 1 0 0,-1 0-1 0 0,3-2-134 0 0,-5 2 65 0 0,0-1-1 0 0,0 0 0 0 0,0 0 1 0 0,0-1-1 0 0,-1 0 1 0 0,1 0-1 0 0,-1 0 0 0 0,0 0 1 0 0,1 0-1 0 0,-1-1 0 0 0,-1 0 1 0 0,1 0-1 0 0,1-3-64 0 0,8-9 0 0 0,-2-1 0 0 0,0-1 0 0 0,-1 0 0 0 0,-1-1 0 0 0,0 0 0 0 0,-2 0 0 0 0,0-1 0 0 0,-1-1 0 0 0,1-4 0 0 0,3-23 0 0 0,-9 39 0 0 0,0-1 0 0 0,-1 1 0 0 0,0-1 0 0 0,0 1 0 0 0,-1-1 0 0 0,-1-8 0 0 0,1 16-37 0 0,1 0 1 0 0,-1-1-1 0 0,0 1 0 0 0,0 0 1 0 0,0 0-1 0 0,0 0 0 0 0,0-1 1 0 0,0 1-1 0 0,0 1 0 0 0,-1-1 1 0 0,1 0-1 0 0,-1 0 0 0 0,1 0 1 0 0,-1 1-1 0 0,0-1 0 0 0,0 1 1 0 0,0-1-1 0 0,-1 0 37 0 0,-1 0-109 0 0,1 0 1 0 0,-1 1-1 0 0,0-1 1 0 0,0 1-1 0 0,0 0 1 0 0,0 0-1 0 0,0 1 1 0 0,-1-1-1 0 0,1 1 0 0 0,-2 0 109 0 0,-6 0-940 0 0,-1 1 0 0 0,0 0-1 0 0,1 1 1 0 0,-1 1 0 0 0,1 0-1 0 0,-7 3 941 0 0,17-5-3624 0 0,2-1-900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36 15663 0 0,'0'0'356'0'0,"0"0"50"0"0,0 0 20 0 0,0-1-42 0 0,-2-8-250 0 0,2 8-87 0 0,0-1 0 0 0,-1 1 0 0 0,1 0 1 0 0,-1 0-1 0 0,1-1 0 0 0,-1 1 0 0 0,1 0 0 0 0,-1 0 1 0 0,0 0-1 0 0,0 0 0 0 0,1 0 0 0 0,-1 0 1 0 0,0 0-1 0 0,0 0 0 0 0,0 0 0 0 0,0 0 1 0 0,0 0-1 0 0,0 0 0 0 0,-1 1 0 0 0,1-1 0 0 0,0 1 1 0 0,0-1-1 0 0,0 1 0 0 0,-1-1 0 0 0,1 1 1 0 0,0-1-1 0 0,-1 1 0 0 0,1 0 0 0 0,0 0 1 0 0,-1 0-1 0 0,1 0 0 0 0,0 0 0 0 0,-1 0 0 0 0,1 0 1 0 0,0 0-1 0 0,0 0 0 0 0,-1 1 0 0 0,1-1 1 0 0,0 0-1 0 0,-2 1-47 0 0,-8 3 26 0 0,-1 0-1 0 0,1 1 1 0 0,0 1 0 0 0,0-1 0 0 0,0 2-1 0 0,1-1 1 0 0,-3 4-26 0 0,-21 17-19 0 0,-12 13 19 0 0,43-37 4 0 0,-51 47-4 0 0,3 2 0 0 0,-17 25 0 0 0,44-47 0 0 0,1 2 0 0 0,1 0 0 0 0,2 1 0 0 0,1 2 0 0 0,-4 13 0 0 0,16-32 0 0 0,0 1 0 0 0,2-1 0 0 0,0 1 0 0 0,1 0 0 0 0,1 0 0 0 0,0 7 0 0 0,2-15 0 0 0,1 0 0 0 0,0 1 0 0 0,0-1 0 0 0,1 0 0 0 0,1 1 0 0 0,-1-1 0 0 0,1 0 0 0 0,1 0 0 0 0,0 0 0 0 0,0 0 0 0 0,1-1 0 0 0,2 6 0 0 0,3 2 0 0 0,1 1 0 0 0,0-1 0 0 0,1-1 0 0 0,7 8 0 0 0,-14-19 0 0 0,-1 0 0 0 0,2 0 0 0 0,-1-1 0 0 0,0 1 0 0 0,1-1 0 0 0,-1 0 0 0 0,1 0 0 0 0,0 0 0 0 0,0-1 0 0 0,0 1 0 0 0,0-1 0 0 0,1 0 0 0 0,-1-1 0 0 0,1 0 0 0 0,-1 1 0 0 0,1-2 0 0 0,1 1 0 0 0,1-1-152 0 0,-1 0 0 0 0,0 0 0 0 0,0-1-1 0 0,1 0 1 0 0,-1-1 0 0 0,0 1 0 0 0,0-2-1 0 0,5-1 153 0 0,3-3-995 0 0,-1 0 1 0 0,0 0-1 0 0,4-4 995 0 0,16-10-1534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 17503 0 0,'0'0'803'0'0,"1"-1"-18"0"0,1-4-426 0 0,-1 4 54 0 0,-1 1 78 0 0,0 0 18 0 0,0 0-66 0 0,-1 5-423 0 0,1 1 0 0 0,-1 0 0 0 0,0-1 0 0 0,-1 1 1 0 0,1-1-1 0 0,-1 0 0 0 0,0 1 0 0 0,0-1 0 0 0,-1 1-20 0 0,-28 45-29 0 0,25-42 42 0 0,-211 334 478 0 0,162-258 631 0 0,52-78-1490 0 0,-1-1-1 0 0,1 1 1 0 0,0-1-1 0 0,1 1 0 0 0,-2 4 369 0 0,2-3-974 0 0,1-6-499 0 0,5 0-51 0 0,15 10-11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17503 0 0,'0'0'399'0'0,"0"0"60"0"0,0 0 21 0 0,1 0-59 0 0,320-68 3812 0 0,-262 54-4434 0 0,0-3-1 0 0,13-8 202 0 0,7-5-7107 0 0,-54 21 225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31 13823 0 0,'2'-1'315'0'0,"23"-8"160"0"0,-16 6-234 0 0,0-1 0 0 0,1 1-1 0 0,8-1-240 0 0,-6 2-7 0 0,-9 1 12 0 0,0 0 1 0 0,1 0-1 0 0,-1 1 0 0 0,1-1 0 0 0,-1 1 0 0 0,1 0 0 0 0,-1 0 1 0 0,1 0-1 0 0,-1 1 0 0 0,1-1 0 0 0,-1 1 0 0 0,0-1 1 0 0,1 1-1 0 0,-1 1 0 0 0,1-1-5 0 0,-3 0 81 0 0,0 1 0 0 0,0-1-1 0 0,0 0 1 0 0,0 1 0 0 0,-1-1 0 0 0,1 1 0 0 0,0-1-1 0 0,-1 1 1 0 0,1-1 0 0 0,-1 1 0 0 0,1 0 0 0 0,-1-1-1 0 0,0 1 1 0 0,0 0 0 0 0,1 0-81 0 0,-1 0 149 0 0,0 3 18 0 0,1 0-1 0 0,-1 0 0 0 0,0 0 1 0 0,-1-1-1 0 0,1 1 1 0 0,-1 0-1 0 0,0-1 0 0 0,0 1 1 0 0,-1 1-167 0 0,-17 43 1054 0 0,13-33-966 0 0,1-5-24 0 0,0-1 1 0 0,-1 0-1 0 0,0 0 0 0 0,0 0 0 0 0,-1-1 0 0 0,0 0 0 0 0,-1 0 1 0 0,-7 6-65 0 0,-11 8 692 0 0,0-2 0 0 0,-13 7-692 0 0,39-28 1 0 0,-71 47 32 0 0,-2-2 0 0 0,-2-3 0 0 0,-1-4 0 0 0,-2-3 0 0 0,-63 17-33 0 0,101-38 0 0 0,-8 3 0 0 0,-35 6 0 0 0,67-20 0 0 0,1 0 0 0 0,-1-1 0 0 0,0-1 0 0 0,1 0 0 0 0,-1-1 0 0 0,0-1 0 0 0,-9-1 0 0 0,22 1 0 0 0,0 0 0 0 0,0 1 0 0 0,0-1 0 0 0,0 0 0 0 0,0-1 0 0 0,0 1 0 0 0,0 0 0 0 0,0-1 0 0 0,0 0 0 0 0,1 0 0 0 0,-1 0 0 0 0,0 0 0 0 0,1 0 0 0 0,0 0 0 0 0,0-1 0 0 0,-1 0 0 0 0,2 2 0 0 0,0-1 0 0 0,-1 0 0 0 0,1 0 0 0 0,1 1 0 0 0,-1-1 0 0 0,0 0 0 0 0,0 0 0 0 0,1 0 0 0 0,-1 0 0 0 0,1 0 0 0 0,-1 0 0 0 0,1 0 0 0 0,0 0 0 0 0,0 0 0 0 0,0 0 0 0 0,0 0 0 0 0,0 0 0 0 0,1 0 0 0 0,-1 0 0 0 0,1 0 0 0 0,-1 0 0 0 0,1 0 0 0 0,0 0 0 0 0,-1 0 0 0 0,1 0 0 0 0,0 0 0 0 0,2-3 0 0 0,0 1 0 0 0,-1 0 0 0 0,1 0 0 0 0,1 0 0 0 0,-1 0 0 0 0,1 0 0 0 0,-1 1 0 0 0,1-1 0 0 0,0 1 0 0 0,0 0 0 0 0,1 0 0 0 0,2-1 0 0 0,0 0 0 0 0,1 1 0 0 0,-1 0 0 0 0,1 1 0 0 0,-1 0 0 0 0,1 0 0 0 0,0 0 0 0 0,6 0 0 0 0,12 1 0 0 0,-1 1 0 0 0,1 2 0 0 0,-1 0 0 0 0,15 4 0 0 0,-38-6 0 0 0,103 17 1 0 0,105 12 70 0 0,6-14 1905 0 0,-203-15-2207 0 0,0 1 1 0 0,0 1-1 0 0,-1 1 0 0 0,1-1 0 0 0,8 5 231 0 0,-13-5-826 0 0,0 2-1 0 0,-1-1 0 0 0,8 6 827 0 0,-9-6-1292 0 0,-1 1-1 0 0,1 0 1 0 0,-1 0 0 0 0,0 1-1 0 0,1 1 1293 0 0,3 5-5800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13823 0 0,'0'0'315'0'0,"0"0"45"0"0,1 2 21 0 0,3 14-184 0 0,2-1 0 0 0,0 0-1 0 0,1 0 1 0 0,0 0 0 0 0,2-1-1 0 0,3 6-196 0 0,16 19 3071 0 0,20 22-3071 0 0,77 100 2633 0 0,-96-123-2005 0 0,-18-22-413 0 0,0 0-1 0 0,-1 1 1 0 0,0 1-1 0 0,-2-1 1 0 0,0 1-1 0 0,-1 1 1 0 0,-1 0-1 0 0,0 1-214 0 0,-3-7 122 0 0,0-1-1 0 0,-1 1 1 0 0,0 0 0 0 0,-1 0-1 0 0,-1 0 1 0 0,0-1 0 0 0,-1 1-1 0 0,0 0 1 0 0,-1 0 0 0 0,-1 0-1 0 0,0-1 1 0 0,-4 11-122 0 0,-1-2-70 0 0,-2-1-1 0 0,0-1 1 0 0,-2 0-1 0 0,0-1 1 0 0,-1 0-1 0 0,0-1 1 0 0,-2 0-1 0 0,0 0 71 0 0,-24 21-410 0 0,-2-1 0 0 0,-30 20 410 0 0,25-21-578 0 0,-3 2-925 0 0,-1-2 0 0 0,-31 16 1503 0 0,67-45-1290 0 0,5-5-3520 0 0,8-1-1434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6 19351 0 0,'0'0'439'0'0,"4"-5"1225"0"0,-71 84-1487 0 0,-34 44 1546 0 0,5 0-1556 0 0,40-54-169 0 0,-89 105 2 0 0,125-150-201 0 0,-2-1 1 0 0,-5 3 200 0 0,25-24-95 0 0,-1 0 0 0 0,1 1 0 0 0,0-1 0 0 0,1 1 0 0 0,-1-1 0 0 0,0 1 0 0 0,1 0 0 0 0,-1-1 0 0 0,1 1 0 0 0,0 0 0 0 0,0 0 0 0 0,0 0 0 0 0,0 0 0 0 0,1 0 0 0 0,-1 1 95 0 0,1-2-358 0 0,10-5-2186 0 0,7-8 1023 0 0,-2-1-14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13823 0 0,'-8'0'675'0'0,"-8"0"-318"0"0,0 1-1 0 0,0 1 1 0 0,0 0 0 0 0,0 1-1 0 0,-9 3-356 0 0,16-4 271 0 0,1 1 0 0 0,0 0-1 0 0,0 1 1 0 0,0 0-1 0 0,1 0 1 0 0,-1 1 0 0 0,1 0-1 0 0,0 0 1 0 0,0 0-1 0 0,1 1 1 0 0,-2 2-271 0 0,-58 62 165 0 0,55-57-165 0 0,9-1 0 0 0,1-9 0 0 0,1 0 0 0 0,0 0 0 0 0,0 0 0 0 0,1 0 0 0 0,-1 0 0 0 0,1-1 0 0 0,-1 1 0 0 0,1 0 0 0 0,0 0 0 0 0,1 2 0 0 0,-2-4 0 0 0,0 0 0 0 0,1 0 0 0 0,-1 0 0 0 0,1 0 0 0 0,-1 0 0 0 0,1 0 0 0 0,-1-1 0 0 0,1 1 0 0 0,-1 0 0 0 0,1 0 0 0 0,0 0 0 0 0,-1 0 0 0 0,1-1 0 0 0,0 1 0 0 0,0 0 0 0 0,0-1 0 0 0,0 1 0 0 0,0 0 0 0 0,-1-1 0 0 0,1 1 0 0 0,0-1 0 0 0,0 0 0 0 0,0 1 0 0 0,0-1 0 0 0,0 0 0 0 0,1 0 0 0 0,-1 1 0 0 0,0-1 0 0 0,3 0 0 0 0,4 2 197 0 0,0-1 1 0 0,-1 0-1 0 0,1 0 0 0 0,0-1 0 0 0,0 0 0 0 0,-1 0 0 0 0,1-1 1 0 0,3-1-198 0 0,7-1 235 0 0,1-2 0 0 0,14-5-235 0 0,-22 5 0 0 0,0 0 0 0 0,-1 0 0 0 0,0-1 0 0 0,6-5 0 0 0,-14 10 0 0 0,8-8 0 0 0,-8 7 29 0 0,-1 0-1 0 0,0-1 1 0 0,0 1 0 0 0,0 0-1 0 0,0 0 1 0 0,0-1 0 0 0,0 1-1 0 0,-1 0 1 0 0,1-1-1 0 0,-1 1 1 0 0,0 0 0 0 0,1-1-1 0 0,-1 1 1 0 0,0-1 0 0 0,-1 1-1 0 0,1-1 1 0 0,0 1 0 0 0,-1-2-30 0 0,0 0 111 0 0,0 0 0 0 0,-1 0 0 0 0,1 0 0 0 0,-1 0-1 0 0,0 0 1 0 0,0 1 0 0 0,0-1 0 0 0,-1 1 0 0 0,1-1-1 0 0,-2 0-109 0 0,2 2-219 0 0,0 1-1 0 0,0-1 0 0 0,0 1 0 0 0,0 0 0 0 0,-1 0 0 0 0,1 0 0 0 0,0 0 0 0 0,-1 0 0 0 0,1 1 1 0 0,0-1-1 0 0,-1 1 0 0 0,1-1 0 0 0,-1 1 0 0 0,1 0 0 0 0,0 0 0 0 0,-1 0 0 0 0,1 0 0 0 0,-1 0 1 0 0,1 1-1 0 0,-1-1 0 0 0,1 1 0 0 0,0-1 0 0 0,-1 1 0 0 0,1 0 0 0 0,-2 1 220 0 0,-6 4-6484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365 137 1375 0 0,'0'0'542'0'0,"0"0"1735"0"0,0 0 762 0 0,0 0 155 0 0,0 0-290 0 0,0 0-1356 0 0,2-1-592 0 0,9-1-365 0 0,-1 0-1 0 0,1 1 1 0 0,-1 0-1 0 0,1 1 1 0 0,0 0-1 0 0,-1 1 1 0 0,1 0-1 0 0,1 1-590 0 0,-5-1 98 0 0,-1 0 1 0 0,1-1-1 0 0,-1 1 0 0 0,1-1 1 0 0,-1 0-1 0 0,1-1 0 0 0,4 0-98 0 0,-10 1 11 0 0,1 0 0 0 0,0 0-1 0 0,0-1 1 0 0,-1 1 0 0 0,1 0-1 0 0,0-1 1 0 0,0 1 0 0 0,-1-1-1 0 0,1 0 1 0 0,0 0 0 0 0,-1 1-1 0 0,1-1 1 0 0,-1 0 0 0 0,1-1-11 0 0,3-1 20 0 0,6-3 27 0 0,0-1 0 0 0,9-7-47 0 0,-18 13 0 0 0,0 0 0 0 0,0 0 0 0 0,0-1 0 0 0,0 1 0 0 0,-1-1-1 0 0,1 1 1 0 0,-1-1 0 0 0,1 0 0 0 0,-1 1 0 0 0,1-1 0 0 0,-1 0 0 0 0,0 0 0 0 0,0 0 0 0 0,0-1 0 0 0,2-2-13 0 0,-3 4 4 0 0,1 1 0 0 0,-1-1 1 0 0,1 1-1 0 0,-1-1 1 0 0,0 0-1 0 0,1 1 1 0 0,-1-1-1 0 0,0 0 1 0 0,0 0-1 0 0,0 1 0 0 0,1-1 1 0 0,-1 0-1 0 0,0 1 1 0 0,0-1-1 0 0,0 0 9 0 0,0-2-25 0 0,0 2 2 0 0,0 0-1 0 0,-1 0 0 0 0,1 0 1 0 0,0-1-1 0 0,-1 1 0 0 0,1 0 1 0 0,-1 0-1 0 0,1 0 0 0 0,-1 0 1 0 0,0 0-1 0 0,1 0 0 0 0,-1 0 1 0 0,0 0-1 0 0,0 0 0 0 0,0 0 1 0 0,0 0-1 0 0,0 0 24 0 0,-2-2-103 0 0,0 0 8 0 0,0 1 0 0 0,0-1 0 0 0,0 0 1 0 0,0 1-1 0 0,-1 0 0 0 0,1 0 0 0 0,-1 0 1 0 0,0 0-1 0 0,0 0 0 0 0,0 1 0 0 0,1-1 0 0 0,-1 1 1 0 0,0 0-1 0 0,0 1 0 0 0,-1-1 0 0 0,1 1 1 0 0,0-1-1 0 0,0 1 0 0 0,0 1 0 0 0,0-1 0 0 0,0 0 1 0 0,-4 2 94 0 0,-8 1-412 0 0,-1 1 0 0 0,1 0 0 0 0,-1 1 0 0 0,-12 7 412 0 0,-4 4-119 0 0,1 1 1 0 0,0 1-1 0 0,1 2 0 0 0,-2 5 119 0 0,-37 22 213 0 0,33-25-106 0 0,16-9-4 0 0,0 0 1 0 0,1 1 0 0 0,1 1 0 0 0,-18 16-104 0 0,32-25 23 0 0,0 1 0 0 0,1 0 0 0 0,-1 0 0 0 0,1 0 0 0 0,0 0 0 0 0,0 3-23 0 0,-2 2 100 0 0,5-9 23 0 0,9 1-20 0 0,-1-1-90 0 0,-1 1 1 0 0,0-1-1 0 0,1-1 1 0 0,-1 1 0 0 0,1-1-1 0 0,0 0 1 0 0,-1-1 0 0 0,1 0-1 0 0,7 1-13 0 0,19-2-328 0 0,0-2 0 0 0,0-1 0 0 0,7-2 328 0 0,8-3-1144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8287 0 0,'0'0'191'0'0,"0"0"26"0"0,0 0 9 0 0,-3 7 4 0 0,2-4-85 0 0,1 0 1 0 0,-1 0-1 0 0,1 0 0 0 0,0-1 0 0 0,0 1 0 0 0,0 0 0 0 0,0 0 0 0 0,0 0 0 0 0,1 0 1 0 0,0-1-1 0 0,-1 1 0 0 0,1 1-145 0 0,3 23 1266 0 0,-5-20-826 0 0,-1 1 0 0 0,0 0 0 0 0,0 0-1 0 0,0-1 1 0 0,-4 6-440 0 0,0 4 873 0 0,4-10-300 0 0,-1 0 0 0 0,-1 0 0 0 0,0-1 0 0 0,0 1 0 0 0,-1 1-573 0 0,2-4 169 0 0,0 0 0 0 0,0-1-1 0 0,1 1 1 0 0,0 0 0 0 0,0 0 0 0 0,0 0-1 0 0,0 1 1 0 0,1-1 0 0 0,0 0 0 0 0,0 1-1 0 0,0-1 1 0 0,0 1 0 0 0,0-1 0 0 0,1 1-1 0 0,0-1 1 0 0,0 1 0 0 0,0-1 0 0 0,1 1-1 0 0,0-1 1 0 0,0 1-169 0 0,-1-3 0 0 0,0 0 0 0 0,0 0 0 0 0,1-1 0 0 0,-1 1 0 0 0,1 0 0 0 0,-1 0 0 0 0,1-1 0 0 0,0 1 0 0 0,0 0 0 0 0,0-1 0 0 0,1 2 0 0 0,1 2 0 0 0,4 5 0 0 0,-6-9 11 0 0,1 0-1 0 0,-1 0 1 0 0,1 0 0 0 0,-1 0-1 0 0,1 0 1 0 0,0 0-1 0 0,-1 0 1 0 0,1-1 0 0 0,0 1-1 0 0,0 0 1 0 0,0-1-1 0 0,0 0 1 0 0,-1 1 0 0 0,1-1-1 0 0,0 0 1 0 0,0 0-1 0 0,0 0 1 0 0,0 0 0 0 0,0 0-1 0 0,-1-1 1 0 0,1 1-1 0 0,0 0 1 0 0,0-1 0 0 0,0 1-1 0 0,0-1 1 0 0,0 0-11 0 0,6-3 271 0 0,-1 0 0 0 0,0 0 0 0 0,0-1 1 0 0,0 0-1 0 0,3-3-271 0 0,3-2 400 0 0,1-1-397 0 0,-1 0 1 0 0,-1 0-1 0 0,0-2 0 0 0,0 1 0 0 0,3-8-3 0 0,-10 13 69 0 0,1 1-148 0 0,-1-1 0 0 0,0-1 0 0 0,-1 1 1 0 0,4-8 78 0 0,-7 14-56 0 0,-1-1 0 0 0,1 1 0 0 0,0 0 0 0 0,-1 0 1 0 0,0-1-1 0 0,1 1 0 0 0,-1-1 0 0 0,0 1 1 0 0,0 0-1 0 0,1-1 0 0 0,-1 1 0 0 0,0-1 0 0 0,0 1 1 0 0,-1 0-1 0 0,1-1 0 0 0,0 1 0 0 0,0-1 0 0 0,-1 1 1 0 0,1 0-1 0 0,-1-1 0 0 0,1 1 0 0 0,-1 0 1 0 0,0-1-1 0 0,1 1 0 0 0,-1 0 0 0 0,0 0 0 0 0,0 0 1 0 0,0 0-1 0 0,0 0 0 0 0,0 0 0 0 0,-1-1 56 0 0,-3-2-134 0 0,-1 1 1 0 0,0 0-1 0 0,0 0 0 0 0,0 0 0 0 0,-1 1 0 0 0,1 0 1 0 0,0 0-1 0 0,-1 1 0 0 0,1 0 0 0 0,-1 0 134 0 0,-29-8-710 0 0,1 1 621 0 0,9 4-3358 0 0,23 3 2710 0 0,-17-2-798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408 214 11975 0 0,'47'-77'966'0'0,"-32"50"97"0"0,1 2-1 0 0,1-1 1 0 0,17-17-1063 0 0,-22 28 1264 0 0,-14 30-352 0 0,-5 13-701 0 0,-2-1 0 0 0,-1 0 1 0 0,-2-1-1 0 0,0 0 0 0 0,-6 7-211 0 0,3-5 62 0 0,-117 216-62 0 0,113-208 0 0 0,-81 170 0 0 0,-12 19-64 0 0,74-162-854 0 0,1 0-1416 0 0,17-19-3314 0 0,14-29 1124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9 13823 0 0,'1'-1'315'0'0,"4"-5"45"0"0,-4 4 21 0 0,-1 2-49 0 0,-1 2-319 0 0,1 0-1 0 0,-1 0 0 0 0,-1 0 1 0 0,1 0-1 0 0,0 0 1 0 0,0-1-1 0 0,-1 1 0 0 0,1 0 1 0 0,-1-1-1 0 0,0 1 1 0 0,0 0-13 0 0,-2 1 58 0 0,-114 130 1911 0 0,113-127-1969 0 0,-27 29 0 0 0,1 1 0 0 0,2 2 0 0 0,1 1 0 0 0,1 3 0 0 0,23-34 148 0 0,0 0-1 0 0,0 1 1 0 0,-1 7-148 0 0,4-15 38 0 0,1 0 0 0 0,0 0 0 0 0,0-1 1 0 0,0 1-1 0 0,0 0 0 0 0,0 0 0 0 0,0 0 0 0 0,0 0 0 0 0,0 0 1 0 0,0 0-1 0 0,0 0 0 0 0,0 0 0 0 0,0-1 0 0 0,1 1 0 0 0,-1 0 1 0 0,0 0-1 0 0,1 0 0 0 0,-1 0 0 0 0,0-1 0 0 0,1 1 1 0 0,-1 0-1 0 0,1 0 0 0 0,-1-1 0 0 0,1 1 0 0 0,0 0 0 0 0,-1-1 1 0 0,1 1-1 0 0,0-1 0 0 0,-1 1 0 0 0,1-1 0 0 0,0 1 0 0 0,0-1 1 0 0,0 1-1 0 0,-1-1 0 0 0,1 0 0 0 0,0 1 0 0 0,0-1 0 0 0,0 0 1 0 0,0 0-1 0 0,0 0 0 0 0,0 0 0 0 0,-1 1 0 0 0,1-1 0 0 0,1-1-38 0 0,3 2-12 0 0,1-1 0 0 0,0 1-1 0 0,-1-2 1 0 0,1 1 0 0 0,0-1-1 0 0,1 0 13 0 0,11-3 0 0 0,0-1 0 0 0,0-1 0 0 0,0-1 0 0 0,-1-1 0 0 0,0 0 0 0 0,-1-1 0 0 0,8-5 0 0 0,-13 6 4 0 0,0 0-1 0 0,0-1 1 0 0,-1 0-1 0 0,0 0 1 0 0,-1-1-1 0 0,0-1 1 0 0,0 1-1 0 0,0-3-3 0 0,-5 7 2 0 0,0-1 0 0 0,0 1 0 0 0,-1-1 0 0 0,0 0 0 0 0,0 0-1 0 0,0-1 1 0 0,-1 1 0 0 0,0 0 0 0 0,-1-1 0 0 0,1 1 0 0 0,-1-1 0 0 0,-1 0-1 0 0,0 1 1 0 0,0-1 0 0 0,0-1-2 0 0,-1-1-247 0 0,0 4-552 0 0,1 0 0 0 0,-1 0 0 0 0,0 0 0 0 0,-1 0 0 0 0,1 0 0 0 0,-2-3 799 0 0,2 7-5455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39 289 13823 0 0,'0'0'630'0'0,"0"0"-13"0"0,-1 2-393 0 0,-5 10 71 0 0,1 2 0 0 0,-1-1 0 0 0,2 1 0 0 0,0-1 0 0 0,1 1 0 0 0,0 0 0 0 0,0 9-295 0 0,1-5 253 0 0,1 0 0 0 0,1 0 0 0 0,0 3-253 0 0,1-16 108 0 0,-1 0 1 0 0,1 1 0 0 0,0-1 0 0 0,0 1 0 0 0,1-1-1 0 0,0 0 1 0 0,0 0 0 0 0,0 0 0 0 0,0 0 0 0 0,1 0-1 0 0,0 0 1 0 0,2 2-109 0 0,-4-5 7 0 0,1-1-1 0 0,0 0 1 0 0,-1 1 0 0 0,1-1-1 0 0,0 0 1 0 0,0 0-1 0 0,0 0 1 0 0,-1 0-1 0 0,1 0 1 0 0,0-1 0 0 0,0 1-1 0 0,1 0 1 0 0,-1-1-1 0 0,0 0 1 0 0,0 1 0 0 0,0-1-1 0 0,0 0 1 0 0,0 0-1 0 0,0 0 1 0 0,0 0 0 0 0,1-1-1 0 0,-1 1 1 0 0,0-1-1 0 0,0 1 1 0 0,0-1-1 0 0,1 0-6 0 0,7-2 318 0 0,0-1-1 0 0,0-1 0 0 0,0 1 0 0 0,5-5-317 0 0,19-12 188 0 0,-1-3 0 0 0,-1 0-1 0 0,28-29-187 0 0,-19 16 45 0 0,-14 10-109 0 0,-25 26-273 0 0,-2 1-138 0 0,0 0-33 0 0,0 0 66 0 0,12 20 276 0 0,-5-3 166 0 0,-1 0 0 0 0,-1 1 0 0 0,-1 0 0 0 0,0 0 0 0 0,0 16 0 0 0,-3-30 62 0 0,0 1 1 0 0,1-1-1 0 0,-1 0 0 0 0,1 1 0 0 0,0-1 1 0 0,0 0-1 0 0,0 0 0 0 0,1 0 0 0 0,-1 0 1 0 0,1 0-1 0 0,0-1 0 0 0,0 1 0 0 0,1-1 1 0 0,-1 0-1 0 0,1 0 0 0 0,2 2-62 0 0,0 0 111 0 0,1-1 0 0 0,0 0-1 0 0,-1 0 1 0 0,2-1 0 0 0,-1 0-1 0 0,0 0 1 0 0,1 0-1 0 0,-1-1 1 0 0,5 1-111 0 0,4 0 0 0 0,-1-1 0 0 0,1 0 0 0 0,0-1 0 0 0,0 0 0 0 0,1-1 0 0 0,-1-1 0 0 0,0-1 0 0 0,15-3 0 0 0,-28 4 0 0 0,1-1 0 0 0,-1 1 0 0 0,1-1 0 0 0,-1 1 0 0 0,0-1 0 0 0,0 0 0 0 0,0-1 0 0 0,0 1 0 0 0,0 0 0 0 0,0-1 0 0 0,0 0 0 0 0,-1 1 0 0 0,0-1 0 0 0,1 0 0 0 0,0-3 0 0 0,5-6 0 0 0,-1-1 0 0 0,-1 0 0 0 0,2-8 0 0 0,8-13 0 0 0,13-25 0 0 0,21-38 0 0 0,-29 59-45 0 0,8-14-739 0 0,22-27 784 0 0,-45 70-272 0 0,9-13-1526 0 0,1 0-1 0 0,2 1 0 0 0,0 0 0 0 0,19-15 1799 0 0,-26 28-1536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104 170 13823 0 0,'0'0'630'0'0,"0"0"-13"0"0,2-1-393 0 0,4-3-57 0 0,-1 2 613 0 0,0 0 0 0 0,0 0 1 0 0,0 0-1 0 0,0 1 0 0 0,6-1-780 0 0,-5 0 433 0 0,12-1 3 0 0,0 1-1 0 0,0 1 1 0 0,-1 0 0 0 0,15 2-436 0 0,-8 0-34 0 0,1-1 1 0 0,2-2 33 0 0,-23 1 0 0 0,7 0 0 0 0,1 0 0 0 0,-1-1 0 0 0,0 0 0 0 0,1-1 0 0 0,5-3 0 0 0,-14 5 0 0 0,0-1 0 0 0,0 1 0 0 0,0-1 0 0 0,0 0 0 0 0,0 0 0 0 0,-1 0 0 0 0,1 0 0 0 0,-1 0 0 0 0,1 0 0 0 0,-1-1 0 0 0,0 1 0 0 0,0-1 0 0 0,0 0 0 0 0,0 0 0 0 0,0 0 0 0 0,-1 0 0 0 0,1 0 0 0 0,-1 0 0 0 0,0 0 0 0 0,0 0 0 0 0,0-2 0 0 0,0 2 2 0 0,0 0 0 0 0,-1 1 0 0 0,1-1 0 0 0,-1 0 0 0 0,0 0 0 0 0,0 0 0 0 0,0 1 0 0 0,0-1 0 0 0,0 0 0 0 0,-1 0 0 0 0,0 0-1 0 0,1 1 1 0 0,-1-1 0 0 0,0 0 0 0 0,0 0 0 0 0,0 1 0 0 0,-1-1 0 0 0,1 0-2 0 0,-1 2-19 0 0,1-1 0 0 0,-1 0 0 0 0,1 0 0 0 0,-1 1 0 0 0,0-1 0 0 0,0 1 0 0 0,1 0 0 0 0,-1 0 0 0 0,0-1 0 0 0,0 1 0 0 0,0 0 1 0 0,-1 1-1 0 0,1-1 0 0 0,0 0 0 0 0,0 1 0 0 0,0-1 0 0 0,-1 1 0 0 0,1-1 0 0 0,0 1 0 0 0,0 0 0 0 0,-1 0 0 0 0,1 0 0 0 0,-1 0 19 0 0,-5 1-110 0 0,-1 0 0 0 0,1 1 1 0 0,0 0-1 0 0,0 0 0 0 0,0 1 1 0 0,-4 1 109 0 0,-48 25-762 0 0,28-13 591 0 0,8-4 171 0 0,1 2 0 0 0,1 0 0 0 0,1 1 0 0 0,0 1 0 0 0,1 1 0 0 0,0 1 0 0 0,2 1 0 0 0,0 0 0 0 0,-7 12 0 0 0,20-23 0 0 0,0 0 0 0 0,0 1 0 0 0,1 0 0 0 0,0-1 0 0 0,0 1 0 0 0,1 1 0 0 0,1-1 0 0 0,-2 4 0 0 0,4-10 2 0 0,-1-1 0 0 0,1 0 0 0 0,0 0-1 0 0,0 1 1 0 0,0-1 0 0 0,0 0 0 0 0,0 0 0 0 0,0 1 0 0 0,0-1-1 0 0,1 0 1 0 0,-1 0 0 0 0,1 0 0 0 0,-1 1 0 0 0,1-1 0 0 0,0 0-1 0 0,0 0 1 0 0,0 0 0 0 0,0 0 0 0 0,1 0-2 0 0,0 1 3 0 0,1 0 1 0 0,-1 0-1 0 0,1 0 1 0 0,0 0-1 0 0,1-1 1 0 0,-1 1-1 0 0,0-1 1 0 0,1 0-1 0 0,-1 0 1 0 0,2 1-4 0 0,6 2-50 0 0,0-1 0 0 0,0 0 1 0 0,0-1-1 0 0,1 0 1 0 0,-1-1-1 0 0,1 0 1 0 0,1 0 49 0 0,16-1-2615 0 0,1-1 0 0 0,24-4 2615 0 0,-48 4-159 0 0,44-4-1887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10135 0 0,'0'0'231'0'0,"0"0"29"0"0,0 0 19 0 0,0 2-41 0 0,0 32 1802 0 0,0-34-1814 0 0,0 0-1 0 0,0 0 0 0 0,0 0 0 0 0,-1 0 1 0 0,1 1-1 0 0,0-1 0 0 0,0 0 1 0 0,0 0-1 0 0,0 0 0 0 0,0 0 0 0 0,0 1 1 0 0,0-1-1 0 0,0 0 0 0 0,0 0 1 0 0,0 0-1 0 0,0 1 0 0 0,0-1 1 0 0,0 0-1 0 0,0 0 0 0 0,1 0 0 0 0,-1 0 1 0 0,0 1-1 0 0,0-1 0 0 0,0 0 1 0 0,0 0-1 0 0,0 0 0 0 0,0 0 0 0 0,0 0 1 0 0,0 1-1 0 0,0-1 0 0 0,1 0 1 0 0,-1 0-1 0 0,0 0 0 0 0,0 0 0 0 0,0 0 1 0 0,0 0-1 0 0,1 0 0 0 0,-1 0 1 0 0,0 1-1 0 0,0-1 0 0 0,0 0 0 0 0,0 0 1 0 0,1 0-226 0 0,5-7 1515 0 0,6-16-2331 0 0,2-8 2064 0 0,2 1 0 0 0,8-10-1248 0 0,-12 19 429 0 0,10-12-157 0 0,2 1 0 0 0,1 2-1 0 0,1 0 1 0 0,18-15-272 0 0,-22 23 33 0 0,19-18-33 0 0,1 3 0 0 0,43-30 0 0 0,-57 47-488 0 0,0 2 0 0 0,23-11 488 0 0,-33 20-200 0 0,0 2 0 0 0,1 0 0 0 0,0 0 0 0 0,0 2 0 0 0,7-1 200 0 0,-18 4-161 0 0,-6 2 56 0 0,0-1 0 0 0,1 0 1 0 0,-1 1-1 0 0,1-1 0 0 0,-1 1 0 0 0,1 0 0 0 0,-1-1 0 0 0,1 1 0 0 0,-1 1 1 0 0,1-1-1 0 0,-1 0 0 0 0,1 0 0 0 0,-1 1 0 0 0,1 0 0 0 0,-1-1 0 0 0,1 1 1 0 0,-1 0-1 0 0,0 0 0 0 0,2 1 105 0 0,-2 4-2411 0 0,0 11-117 0 0,-1-12-28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41 15663 0 0,'9'-6'144'0'0,"0"1"-1"0"0,1 0 0 0 0,0 1 1 0 0,0 0-1 0 0,0 0 0 0 0,1 1 1 0 0,-1 0-1 0 0,1 1 0 0 0,-1 0 1 0 0,1 1-1 0 0,0 0 0 0 0,10 1-143 0 0,-12 2 0 0 0,-7 3 0 0 0,-6 0 0 0 0,0 1 0 0 0,0-1 0 0 0,-1 0 0 0 0,0 0 0 0 0,0 0 0 0 0,0 0 0 0 0,0-1 0 0 0,-1 0 0 0 0,1 0 0 0 0,-1 0 0 0 0,0-1 0 0 0,-3 1 0 0 0,-18 13 0 0 0,-77 51 0 0 0,-73 53 0 0 0,139-93 0 0 0,2 2 0 0 0,1 2 0 0 0,-16 20 0 0 0,49-50 0 0 0,-23 27 0 0 0,-12 17 0 0 0,30-36 0 0 0,0 0 0 0 0,1 0 0 0 0,0 1 0 0 0,1 0 0 0 0,0 0 0 0 0,-2 11 0 0 0,6-21 29 0 0,1 1 0 0 0,-1-1 0 0 0,1 0 0 0 0,0 0 0 0 0,-1 0 0 0 0,1 0 0 0 0,0 1 0 0 0,0-1 0 0 0,0 0 0 0 0,0 0 0 0 0,0 0 0 0 0,0 1 0 0 0,0-1 0 0 0,1 0 0 0 0,-1 0 0 0 0,0 0 0 0 0,1 0 0 0 0,-1 0 0 0 0,1 1 0 0 0,-1-1 0 0 0,1 0 0 0 0,-1 0 0 0 0,1 0 0 0 0,0 0 1 0 0,-1 0-1 0 0,1 0 0 0 0,0-1 0 0 0,0 1 0 0 0,0 0 0 0 0,0 0 0 0 0,0-1 0 0 0,0 1 0 0 0,1 0-29 0 0,2 1 151 0 0,1 0 0 0 0,0 0 1 0 0,1-1-1 0 0,-1 0 0 0 0,0 0 1 0 0,0 0-1 0 0,2-1-151 0 0,-5 1 7 0 0,17-1-107 0 0,-1 0-1 0 0,1-1 1 0 0,-1-1 0 0 0,0 0-1 0 0,9-4 101 0 0,-4 3-358 0 0,16-5-1275 0 0,1 0-4506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22 13823 0 0,'0'0'315'0'0,"-1"0"45"0"0,-23-1 389 0 0,13 0-709 0 0,-1 1-1 0 0,0 1 1 0 0,0 0 0 0 0,-2 0-40 0 0,-6 4 236 0 0,0 0 1 0 0,1 1-1 0 0,-1 2 0 0 0,2-1 0 0 0,-1 2 1 0 0,1 1-1 0 0,0 0 0 0 0,1 1 1 0 0,0 1-1 0 0,1 0 0 0 0,0 1 1 0 0,1 1-1 0 0,1 1 0 0 0,0 0 1 0 0,1 0-1 0 0,1 2 0 0 0,-5 7-236 0 0,13-17 0 0 0,0 1 0 0 0,0-1 0 0 0,1 1 0 0 0,0 0 0 0 0,0 4 0 0 0,2-8 0 0 0,0 0 0 0 0,0 0 0 0 0,0 0 0 0 0,1-1 0 0 0,0 1 0 0 0,0 0 0 0 0,0 0 0 0 0,0 0 0 0 0,1 0 0 0 0,-1 0 0 0 0,1-1 0 0 0,1 5 0 0 0,-1-6 0 0 0,0 0 0 0 0,0 0 0 0 0,1-1-1 0 0,-1 1 1 0 0,0 0 0 0 0,1-1 0 0 0,-1 1 0 0 0,1-1-1 0 0,-1 1 1 0 0,1-1 0 0 0,0 0 0 0 0,-1 0 0 0 0,1 0-1 0 0,0 0 1 0 0,0 0 0 0 0,0 0 0 0 0,0 0-1 0 0,0 0 1 0 0,0-1 0 0 0,0 1 0 0 0,0-1 0 0 0,1 0 0 0 0,8 2 12 0 0,0-1 1 0 0,0 0-1 0 0,10-1-12 0 0,-9-1 39 0 0,14 1 941 0 0,0-2 0 0 0,23-5-980 0 0,-45 6 1 0 0,-1 1 0 0 0,0-1-1 0 0,0-1 1 0 0,0 1 0 0 0,0 0-1 0 0,0-1 1 0 0,0 0 0 0 0,0 1-1 0 0,0-1 1 0 0,-1 0 0 0 0,1-1 0 0 0,-1 1-1 0 0,1 0 1 0 0,-1-1 0 0 0,0 1-1 0 0,0-1 1 0 0,0 0 0 0 0,0 0-1 0 0,-1 0 1 0 0,1 0 0 0 0,-1 0-1 0 0,1 0 1 0 0,-1 0 0 0 0,0 0 0 0 0,0-3-1 0 0,2-6-1 0 0,-1 0 1 0 0,0 0 0 0 0,-1 0 0 0 0,0 0-1 0 0,-1-1 1 0 0,-1-4 0 0 0,5-63-401 0 0,-4 71 112 0 0,1 0 1 0 0,0 0-1 0 0,0 0 1 0 0,1 1-1 0 0,0-1 1 0 0,1 0 288 0 0,-2 4-288 0 0,1 1 0 0 0,0-1 0 0 0,0 1 0 0 0,0 0 0 0 0,0-1 0 0 0,1 1 0 0 0,0 0 0 0 0,0 0 0 0 0,0 1 0 0 0,0-1 0 0 0,3-2 288 0 0,-4 5-236 0 0,1-1 0 0 0,-1 1 0 0 0,0 0 0 0 0,0 0 0 0 0,1 0 0 0 0,-1 0 0 0 0,0 1 0 0 0,1-1 0 0 0,-1 0 0 0 0,1 1 0 0 0,-1 0 0 0 0,1 0 236 0 0,-1-1-165 0 0,18 0-1370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0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19 454 13823 0 0,'0'0'315'0'0,"-4"-9"758"0"0,2 7-923 0 0,0-1-1 0 0,1 1 1 0 0,-1-1-1 0 0,1 0 1 0 0,0 0-1 0 0,0 0 1 0 0,0 0-1 0 0,0 0 1 0 0,0 0-1 0 0,1 0 1 0 0,-1 0-1 0 0,1 0 0 0 0,0 0 1 0 0,0 0-1 0 0,0 0 1 0 0,0 0-1 0 0,0 0 1 0 0,1 0-1 0 0,-1 0 1 0 0,2-2-150 0 0,0-2 171 0 0,0 1 0 0 0,1-1 0 0 0,0 1 1 0 0,0 0-1 0 0,1 0 0 0 0,-1 0 0 0 0,4-3-171 0 0,24-32 346 0 0,3 1-1 0 0,1 2 0 0 0,2 2 1 0 0,2 1-1 0 0,1 1 0 0 0,28-16-345 0 0,-53 40 0 0 0,-2 0 0 0 0,1 0 0 0 0,7-2 0 0 0,-18 10 0 0 0,1 0 0 0 0,-1 1 0 0 0,1-1 0 0 0,0 1 0 0 0,-1 0 0 0 0,1 0 0 0 0,0 0 0 0 0,0 0 0 0 0,0 1 0 0 0,-1 0 0 0 0,1 0 0 0 0,3 0 0 0 0,-6 0 0 0 0,0 0 0 0 0,0 0 0 0 0,-1 0 0 0 0,1 0 0 0 0,0 1 0 0 0,-1-1 0 0 0,1 0 0 0 0,0 0 0 0 0,-1 1 0 0 0,1-1 0 0 0,-1 0 0 0 0,1 1 0 0 0,0-1 0 0 0,-1 1 0 0 0,1-1 0 0 0,1 3 0 0 0,0 0 0 0 0,0 1 0 0 0,-1-1 0 0 0,1 0 0 0 0,-1 0 0 0 0,0 1 0 0 0,0-1 0 0 0,0 0 0 0 0,0 1 0 0 0,-1-1 0 0 0,0 1 0 0 0,1-1 0 0 0,-1 1 0 0 0,0 2 0 0 0,-1 10 0 0 0,0 0 0 0 0,-3 9 0 0 0,-1 2 423 0 0,-2-1-1 0 0,-1 0 1 0 0,-6 13-423 0 0,5-15-303 0 0,1 0 0 0 0,1 0 0 0 0,1 1 0 0 0,0 5 303 0 0,1 7-2736 0 0,5-35 1215 0 0,0-2-14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617 995 17503 0 0,'0'0'399'0'0,"2"0"60"0"0,6 0-170 0 0,-1-1 1 0 0,1 0-1 0 0,-1-1 1 0 0,1 0 0 0 0,-1 0-1 0 0,0 0 1 0 0,1-1-1 0 0,-1 0 1 0 0,-1-1 0 0 0,1 1-1 0 0,0-1 1 0 0,-1-1-1 0 0,3-1-289 0 0,14-13 1715 0 0,0-1-1 0 0,17-19-1714 0 0,-22 20-159 0 0,10-11 239 0 0,-1-1 1 0 0,19-29-81 0 0,41-73 11 0 0,-79 120-11 0 0,56-102 0 0 0,-40 67 0 0 0,-10 22-266 0 0,-1-1-1 0 0,-2-1 1 0 0,-1 0 0 0 0,-1 0-1 0 0,2-17 267 0 0,-7 28-176 0 0,-1-1-1 0 0,-1 0 1 0 0,-1 0-1 0 0,-1 0 1 0 0,0 0-1 0 0,-1 0 1 0 0,-1 0 0 0 0,-1 0-1 0 0,-3-12 177 0 0,5 27-125 0 0,0-1-1 0 0,0 1 0 0 0,0-1 1 0 0,-1 1-1 0 0,1 0 0 0 0,-1-1 1 0 0,0 1-1 0 0,0 0 0 0 0,0 0 1 0 0,0 0-1 0 0,-1 0 0 0 0,1 1 1 0 0,-1-1-1 0 0,-1 0 126 0 0,2 1-83 0 0,0 1 0 0 0,0 0 0 0 0,0 0 0 0 0,0 0 0 0 0,0 0 0 0 0,-1 1 0 0 0,1-1 0 0 0,0 0 0 0 0,-1 1 1 0 0,1 0-1 0 0,0 0 0 0 0,-1-1 0 0 0,1 1 0 0 0,-1 1 0 0 0,1-1 0 0 0,0 0 0 0 0,-1 0 0 0 0,1 1 0 0 0,0 0 0 0 0,-1-1 0 0 0,1 1 0 0 0,-1 0 83 0 0,-8 4-66 0 0,1 0 0 0 0,-1 1 0 0 0,1 0 0 0 0,0 1 0 0 0,0 0 0 0 0,1 0 0 0 0,0 1 0 0 0,0 0 0 0 0,1 1 0 0 0,0 0 0 0 0,1 0 0 0 0,0 1 0 0 0,-3 5 66 0 0,-13 23-376 0 0,1 1 0 0 0,-15 42 376 0 0,26-56-22 0 0,-100 240 22 0 0,41-93 0 0 0,-45 72 0 0 0,-67 83 1827 0 0,81-163-1662 0 0,-13 5-165 0 0,70-111 93 0 0,-27 26-93 0 0,18-28-5437 0 0,44-47-611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 7831 0 0,'0'0'5068'0'0,"0"2"-4548"0"0,-2 3-360 0 0,1-1-1 0 0,-1 0 0 0 0,0 0 0 0 0,-1 0 1 0 0,1 0-1 0 0,-1 0 0 0 0,1 0 1 0 0,-1 0-1 0 0,0-1 0 0 0,-1 0 0 0 0,1 0 1 0 0,-6 5-1 0 0,-8 4 256 0 0,-28 17 1 0 0,20-14-187 0 0,-140 78 734 0 0,44-27-317 0 0,89-45-528 0 0,1 2 0 0 0,1 1 0 0 0,2 1 0 0 0,-41 45 0 0 0,52-51-84 0 0,0 0 1 0 0,2 0 0 0 0,-22 37-1 0 0,36-54-30 0 0,0 0 1 0 0,0-1-1 0 0,0 1 0 0 0,1 0 1 0 0,-1 0-1 0 0,0 0 0 0 0,1-1 0 0 0,0 1 1 0 0,-1 0-1 0 0,1 0 0 0 0,0 0 0 0 0,0 0 1 0 0,0 0-1 0 0,0 0 0 0 0,0 0 1 0 0,1 0-1 0 0,-1 0 0 0 0,1-1 0 0 0,0 4 1 0 0,0-3 8 0 0,0 0 1 0 0,1 0 0 0 0,-1 1 0 0 0,1-1 0 0 0,0 0 0 0 0,0 0 0 0 0,-1 0 0 0 0,1-1-1 0 0,1 1 1 0 0,-1 0 0 0 0,0-1 0 0 0,3 3 0 0 0,7 1 82 0 0,0 1 1 0 0,1-2-1 0 0,-1 1 1 0 0,20 3-1 0 0,-27-7-60 0 0,24 5 125 0 0,1-1-1 0 0,0-2 0 0 0,1-1 1 0 0,-1-1-1 0 0,1-1 1 0 0,52-8-1 0 0,-43 1-597 0 0,-1-2 1 0 0,0-1-1 0 0,-1-2 1 0 0,61-28-1 0 0,-72 26-1287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2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3679 0 0,'0'0'8884'0'0,"2"1"-7942"0"0,1 2-708 0 0,0 0 1 0 0,0 0-1 0 0,-1 0 0 0 0,1 1 1 0 0,-1-1-1 0 0,0 1 1 0 0,0 0-1 0 0,0 0 1 0 0,0 0-1 0 0,0 0 0 0 0,-1 0 1 0 0,0 0-1 0 0,0 0 1 0 0,0 0-1 0 0,0 0 1 0 0,-1 6-1 0 0,1 11-7 0 0,-1-1 1 0 0,-3 25-1 0 0,1-17 39 0 0,1-18-192 0 0,0-3 53 0 0,1-1-1 0 0,-1 1 0 0 0,2-1 1 0 0,-1 1-1 0 0,0 0 0 0 0,1-1 1 0 0,3 11-1 0 0,-3-16 1158 0 0,9 5-530 0 0,-2-5-684 0 0,-7-1 68 0 0,12-28 76 0 0,-2 5-185 0 0,0 2-1 0 0,1 0 0 0 0,1 0 1 0 0,2 1-1 0 0,28-32 1 0 0,-2 9 48 0 0,56-43 0 0 0,-72 63-225 0 0,-18 16-160 0 0,1 0-1 0 0,0 0 1 0 0,10-6 0 0 0,-9 10-3030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161 351 4143 0 0,'-2'2'191'0'0,"-5"8"-162"0"0,-2 0 0 0 0,1-1 0 0 0,-1 0 0 0 0,-6 4-29 0 0,11-10 417 0 0,1 0 1 0 0,-1-1-1 0 0,0 1 1 0 0,0-1-1 0 0,0 0 1 0 0,-1 0 0 0 0,1-1-418 0 0,1 0 737 0 0,1 0 0 0 0,-1-1 0 0 0,1 1 0 0 0,-1-1 1 0 0,0 0-1 0 0,1 0 0 0 0,-1 0 0 0 0,1 0 1 0 0,-1 0-1 0 0,1 0 0 0 0,-1-1 0 0 0,1 1 1 0 0,-1-1-738 0 0,0 0 199 0 0,1 0 0 0 0,0 0 0 0 0,-1-1 1 0 0,1 1-1 0 0,0-1 0 0 0,0 1 0 0 0,0-1 1 0 0,0 0-1 0 0,0 0 0 0 0,0 1 0 0 0,0-1 0 0 0,1-1 1 0 0,-1 1-1 0 0,1 0 0 0 0,-1 0 0 0 0,1-1 1 0 0,0 1-1 0 0,0-1-199 0 0,-1 0 136 0 0,1 0 0 0 0,0 0 0 0 0,0-1 0 0 0,0 1 0 0 0,1 0 0 0 0,-1 0 0 0 0,1-1 0 0 0,-1 1 0 0 0,1 0 0 0 0,0-1 0 0 0,1 1 0 0 0,-1 0 0 0 0,0-1 0 0 0,1 0-136 0 0,2-6 178 0 0,0 0-1 0 0,0-1 1 0 0,1 1 0 0 0,0 1-1 0 0,1-1 1 0 0,0 0-1 0 0,1 1 1 0 0,0 0 0 0 0,0 1-1 0 0,5-5-177 0 0,8-6 43 0 0,1 1-1 0 0,1 1 1 0 0,1 1 0 0 0,0 0-1 0 0,2 2 1 0 0,-1 1 0 0 0,1 1-1 0 0,1 1 1 0 0,9-2-43 0 0,3-1-144 0 0,1 1 0 0 0,1 2 0 0 0,20-2 144 0 0,69-13-5890 0 0,-110 23 4364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19351 0 0,'0'-2'439'0'0,"-5"-29"1065"0"0,5 30-1481 0 0,0-1 1 0 0,0 1-1 0 0,0 0 1 0 0,0 0-1 0 0,0 0 1 0 0,0-1-1 0 0,0 1 1 0 0,0 0-1 0 0,0 0 1 0 0,1 0-1 0 0,-1-1 1 0 0,0 1-1 0 0,1 0 0 0 0,-1 0 1 0 0,1 0-1 0 0,-1 0 1 0 0,1 0-1 0 0,0 0 1 0 0,-1 0-1 0 0,1 0 1 0 0,0 0-1 0 0,0 0 1 0 0,0 0-1 0 0,0 1 1 0 0,0-1-1 0 0,0 0 1 0 0,0 1-1 0 0,0-1 1 0 0,0 0-1 0 0,0 1 1 0 0,0-1-1 0 0,0 1 0 0 0,0 0 1 0 0,0-1-1 0 0,1 1 1 0 0,-1 0-1 0 0,0 0 1 0 0,0 0-1 0 0,1-1-23 0 0,2 1 193 0 0,28-7 30 0 0,1 2 1 0 0,0 1-1 0 0,0 2 1 0 0,0 1-1 0 0,13 2-223 0 0,56 8-76 0 0,-63-5-1852 0 0,0-1-3602 0 0,-10-1-1352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0,'0'0'803'0'0,"0"0"-18"0"0,1 1-501 0 0,3 2-263 0 0,-2-1-20 0 0,0 0 0 0 0,1 0 0 0 0,-1 0 0 0 0,0 1 0 0 0,0-1 0 0 0,-1 1 0 0 0,1 0 0 0 0,0-1 0 0 0,-1 1 0 0 0,0 0 0 0 0,1 0-1 0 0,0 3 39 0 0,1 0 0 0 0,-1 1 0 0 0,0-1 0 0 0,0 1 0 0 0,-1-1 0 0 0,0 1 0 0 0,0 0 0 0 0,-1-1 0 0 0,1 1 0 0 0,-2 6-39 0 0,0 6-36 0 0,-1-1 0 0 0,-1 1 0 0 0,-2 4 36 0 0,1-7-2103 0 0,-1-2-4380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202 373 13823 0 0,'0'0'630'0'0,"0"0"-13"0"0,1 2-393 0 0,2 4-57 0 0,-2-5 563 0 0,-1-1 242 0 0,0 0 42 0 0,-20 10 1148 0 0,10-10-1810 0 0,-1 0-1 0 0,0 0 0 0 0,1-1 1 0 0,-1-1-1 0 0,1 0 1 0 0,-1-1-1 0 0,1 0 0 0 0,0 0 1 0 0,-3-2-352 0 0,8 3 1 0 0,0 0-1 0 0,1 0 1 0 0,-1-1 0 0 0,1 0 0 0 0,-1 0 0 0 0,1 0 0 0 0,0 0-1 0 0,0 0 1 0 0,0-1 0 0 0,1 0 0 0 0,-1 0 0 0 0,1 0-1 0 0,0 0 1 0 0,0-1 0 0 0,0 1 0 0 0,1-1 0 0 0,0 1 0 0 0,0-1-1 0 0,0 0 1 0 0,0 0 0 0 0,1 0 0 0 0,-1 0 0 0 0,1-3-1 0 0,0 0 0 0 0,0 0-1 0 0,0 0 1 0 0,1 0 0 0 0,1 0 0 0 0,-1 0 0 0 0,1 0 0 0 0,0 0 0 0 0,1 0 0 0 0,0 0 0 0 0,0 0-1 0 0,1 1 1 0 0,0-1 0 0 0,0 1 0 0 0,4-7 0 0 0,1 1-131 0 0,1 1 0 0 0,-1 0 0 0 0,2 1 0 0 0,0 0 0 0 0,0 0 0 0 0,1 1 0 0 0,0 0-1 0 0,1 1 1 0 0,0 1 0 0 0,0 0 0 0 0,2-1 131 0 0,-5 5-32 0 0,-1-1 0 0 0,1 1-1 0 0,0 1 1 0 0,0 0-1 0 0,1 0 1 0 0,-1 1 0 0 0,1 0-1 0 0,-1 0 1 0 0,1 1 0 0 0,0 1-1 0 0,-1-1 1 0 0,1 1 0 0 0,0 1-1 0 0,-1 0 1 0 0,1 0 0 0 0,-1 1-1 0 0,4 2 33 0 0,10 2 0 0 0,-1 1 0 0 0,0 2 0 0 0,0 0 0 0 0,-1 1 0 0 0,0 1 0 0 0,-1 1 0 0 0,13 10 0 0 0,-31-20 0 0 0,0 0 0 0 0,0 0 0 0 0,0 0 0 0 0,0 0 0 0 0,0 0 0 0 0,-1 0 0 0 0,1 0 0 0 0,-1 0 0 0 0,1 1 0 0 0,-1-1 0 0 0,0 1 0 0 0,0-1 0 0 0,0 1 0 0 0,0-1 0 0 0,0 1 0 0 0,-1 0 0 0 0,1 1 0 0 0,-1-1 0 0 0,0 1 0 0 0,0-1 0 0 0,0 1 0 0 0,-1-1 0 0 0,1 1 0 0 0,-1-1 0 0 0,0 1 0 0 0,0-1 0 0 0,0 0 0 0 0,-1 0 0 0 0,1 1 0 0 0,-1 0 0 0 0,-5 7 0 0 0,-1 0 0 0 0,0-1 0 0 0,0 1 0 0 0,-1-2 0 0 0,0 1 0 0 0,-9 5 0 0 0,-9 8 0 0 0,-1-2 0 0 0,0-1 0 0 0,-13 5 0 0 0,-95 49 0 0 0,123-67 0 0 0,1-1-30 0 0,1 0-52 0 0,1-1-1 0 0,-1 0 1 0 0,-1 0-1 0 0,1-1 1 0 0,-1 0 82 0 0,11-4-56 0 0,0 0 1 0 0,0 0 0 0 0,0 0 0 0 0,1 1 0 0 0,-1-1 0 0 0,0 0 0 0 0,0 0 0 0 0,0 0 0 0 0,0 0 0 0 0,0 0-1 0 0,1 0 1 0 0,-1-1 0 0 0,0 1 0 0 0,0 0 0 0 0,0 0 0 0 0,1 0 0 0 0,-1-1 0 0 0,0 1 0 0 0,0-1 0 0 0,1 1-1 0 0,-1 0 1 0 0,0-1 0 0 0,1 1 0 0 0,-1-1 0 0 0,0 1 0 0 0,1-1 0 0 0,-1 0 0 0 0,1 1 0 0 0,-1-1 0 0 0,0 0 55 0 0,1-1-225 0 0,-1 1 1 0 0,1-1 0 0 0,0 0 0 0 0,-1 1 0 0 0,1-1 0 0 0,0 0 0 0 0,0 0 0 0 0,0 0 0 0 0,0 1 0 0 0,1-1-1 0 0,-1 0 1 0 0,0 1 0 0 0,1-1 0 0 0,-1 0 0 0 0,1 0 0 0 0,0-1 224 0 0,17-36-2032 0 0,11-3-15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15663 0 0,'0'0'356'0'0,"0"0"50"0"0,0 0 20 0 0,0 0-42 0 0,-3 1-250 0 0,-2 3-121 0 0,0 0 1 0 0,-1 1 0 0 0,2-1 0 0 0,-1 1-1 0 0,0 0 1 0 0,1 0 0 0 0,-2 3-14 0 0,-28 46 744 0 0,15-23-138 0 0,-142 224 1428 0 0,90-142-3170 0 0,-86 170 1660 0 0,85-149-1354 0 0,69-129 452 0 0,-11 24-32 0 0,9-11-5196 0 0,4-16-8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84 15663 0 0,'0'0'356'0'0,"0"0"50"0"0,2 9 404 0 0,2 9-662 0 0,-3-16-108 0 0,-1 0-1 0 0,1 0 1 0 0,0 0 0 0 0,0 0-1 0 0,0 0 1 0 0,0 0-1 0 0,1-1 1 0 0,-1 1-1 0 0,0 0 1 0 0,1 0 0 0 0,-1-1-1 0 0,1 1 1 0 0,0-1-1 0 0,-1 0 1 0 0,1 1-1 0 0,0-1 1 0 0,0 0-40 0 0,2 1 170 0 0,0 0 1 0 0,0-1-1 0 0,-1 0 0 0 0,1 1 0 0 0,0-1 1 0 0,1-1-1 0 0,-1 1 0 0 0,0 0 1 0 0,0-1-171 0 0,12 0 683 0 0,0-1 0 0 0,0 0 0 0 0,0-1 0 0 0,7-2-683 0 0,-16 2 78 0 0,11-1 201 0 0,-1-2 0 0 0,1 0 0 0 0,-1-1 0 0 0,13-7-279 0 0,63-36 4 0 0,-88 46-44 0 0,0 0 0 0 0,0 0 0 0 0,-1 0 0 0 0,1-1-1 0 0,-1 1 1 0 0,0-1 0 0 0,0 0 0 0 0,0 0 0 0 0,-1-1 0 0 0,2-2 40 0 0,-4 6-475 0 0,-7-6-545 0 0,4 5 945 0 0,1 1-1 0 0,-1 0 1 0 0,0 1 0 0 0,1-1-1 0 0,-1 0 1 0 0,0 0-1 0 0,0 1 1 0 0,0-1 0 0 0,1 1-1 0 0,-1-1 1 0 0,0 1-1 0 0,0 0 1 0 0,0 0 0 0 0,0 0-1 0 0,-1 0 76 0 0,-32 4-730 0 0,26-3 543 0 0,-16 4-181 0 0,1 1 1 0 0,-1 1-1 0 0,1 1 0 0 0,1 0 0 0 0,0 2 0 0 0,-20 12 368 0 0,18-8 290 0 0,1 2-1 0 0,0 0 0 0 0,2 2 1 0 0,0 0-1 0 0,-18 20-289 0 0,32-29 127 0 0,0 0 0 0 0,1 0-1 0 0,0 0 1 0 0,0 1 0 0 0,-1 5-127 0 0,6-12-2 0 0,0 0 1 0 0,1 0 0 0 0,-1 0 0 0 0,1 1-1 0 0,0-1 1 0 0,0 0 0 0 0,0 1-1 0 0,1-1 1 0 0,-1 1 0 0 0,1-1 0 0 0,0 0-1 0 0,-1 1 1 0 0,2-1 0 0 0,-1 1 0 0 0,0-1-1 0 0,1 1 1 0 0,-1-1 0 0 0,1 1-1 0 0,0-1 1 0 0,1 2 1 0 0,0-3-73 0 0,0 0 1 0 0,-1 0-1 0 0,1 0 0 0 0,0 0 0 0 0,1 0 0 0 0,-1 0 0 0 0,0-1 0 0 0,0 1 1 0 0,1-1-1 0 0,-1 1 0 0 0,1-1 0 0 0,-1 0 0 0 0,1 0 0 0 0,0 0 1 0 0,-1 0-1 0 0,1-1 0 0 0,0 1 0 0 0,-1-1 0 0 0,2 1 73 0 0,15 2-512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17503 0 0,'0'0'399'0'0,"0"0"60"0"0,0 0 21 0 0,1-1-59 0 0,6-5-202 0 0,0 1 0 0 0,-1-1 0 0 0,0-1 0 0 0,0 1 0 0 0,-1-1 0 0 0,1 0 0 0 0,-2 0 0 0 0,1-1 0 0 0,0-2-219 0 0,24-32 1993 0 0,15-13-1252 0 0,-10 13 59 0 0,1 2 0 0 0,4-1-800 0 0,-15 16-55 0 0,-9 9-127 0 0,1 1 0 0 0,8-6 182 0 0,-19 18-46 0 0,0-1 0 0 0,0 1 1 0 0,0 0-1 0 0,1 0 0 0 0,-1 0 1 0 0,1 1-1 0 0,-1 0 0 0 0,1 0 1 0 0,0 0-1 0 0,6 0 46 0 0,-10 1-106 0 0,0 1 1 0 0,0 0-1 0 0,1 0 1 0 0,-1 0-1 0 0,0 0 0 0 0,0 0 1 0 0,0 1-1 0 0,0-1 0 0 0,2 1 106 0 0,5 5-149 0 0,-8-5 148 0 0,0 1 0 0 0,0 0 0 0 0,0 0 0 0 0,0-1 0 0 0,-1 1 0 0 0,1 0 0 0 0,0 0 0 0 0,-1 0 0 0 0,1 0 0 0 0,-1-1 0 0 0,0 1 0 0 0,0 0 0 0 0,1 0 0 0 0,-1 0 0 0 0,0 0 0 0 0,-1 0 0 0 0,1 1 1 0 0,-8 37 2 0 0,3-18-3 0 0,0 15 1 0 0,1-1 0 0 0,2 1 0 0 0,1 0 0 0 0,2 0 0 0 0,3 8 0 0 0,-4 0-1836 0 0,0-44 823 0 0,0-1-146 0 0,0 0-573 0 0,0 0-253 0 0,0 0-51 0 0,0 0-11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15663 0 0,'0'0'356'0'0,"0"0"50"0"0,0 0 20 0 0,0 0-42 0 0,-7 3-236 0 0,-1 3 125 0 0,1 0-1 0 0,0 0 1 0 0,0 0 0 0 0,1 1-1 0 0,0 0 1 0 0,0 0 0 0 0,1 1-1 0 0,0-1 1 0 0,-1 4-273 0 0,-10 11 514 0 0,-128 193 606 0 0,128-190-1120 0 0,1 1 0 0 0,-10 26 0 0 0,23-50 4 0 0,1 1 0 0 0,0 0 0 0 0,0 0 1 0 0,0-1-1 0 0,1 1 0 0 0,-1 0 0 0 0,1 0 0 0 0,0 0 0 0 0,-1 0 0 0 0,1 0 0 0 0,0 0 0 0 0,1-1 0 0 0,-1 1 0 0 0,1 0 0 0 0,-1 0 1 0 0,1 0-5 0 0,0-1 52 0 0,-1-1 1 0 0,1 1 0 0 0,0-1 0 0 0,0 1 0 0 0,0-1 0 0 0,0 1 0 0 0,0-1 0 0 0,0 1-1 0 0,0-1 1 0 0,0 0 0 0 0,0 0 0 0 0,1 1 0 0 0,-1-1 0 0 0,1 0 0 0 0,-1 0-1 0 0,1 0 1 0 0,-1-1 0 0 0,1 1 0 0 0,-1 0 0 0 0,1-1 0 0 0,0 1 0 0 0,-1-1 0 0 0,1 1-1 0 0,0-1 1 0 0,0 0 0 0 0,0 1-53 0 0,7-1-399 0 0,-1 0-1 0 0,0-1 1 0 0,1 0 0 0 0,-1 0-1 0 0,0-1 1 0 0,0 1-1 0 0,0-2 1 0 0,0 1 0 0 0,3-3 399 0 0,17-5-1534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205 116 13823 0 0,'0'0'315'0'0,"0"0"45"0"0,0 0 21 0 0,0 0-49 0 0,0 0-149 0 0,0 0 194 0 0,0 0 110 0 0,1 1-292 0 0,-1 0 1 0 0,1 0-1 0 0,0 0 1 0 0,0 0-1 0 0,0 0 1 0 0,0 0-1 0 0,0 0 1 0 0,0-1-1 0 0,0 1 1 0 0,1 0-196 0 0,4 1 477 0 0,1 0 1 0 0,-1 0-1 0 0,1-1 1 0 0,-1 0-1 0 0,1-1 1 0 0,-1 1-1 0 0,1-1 1 0 0,3 0-478 0 0,54-8 1271 0 0,-44 5-1073 0 0,-4 1-187 0 0,0-1-1 0 0,0 0 1 0 0,0-2 0 0 0,0 0 0 0 0,4-2-11 0 0,-16 5-21 0 0,0 1 0 0 0,0-1 0 0 0,0 0 0 0 0,0-1 1 0 0,-1 1-1 0 0,1-1 0 0 0,0 1 0 0 0,-1-1 0 0 0,0 0 0 0 0,0-1 0 0 0,0 1 1 0 0,0 0-1 0 0,0-1 0 0 0,-1 0 0 0 0,1 1 0 0 0,-1-1 0 0 0,0 0 0 0 0,0 0 1 0 0,0 0-1 0 0,-1-1 0 0 0,1-1 21 0 0,-2 5-475 0 0,0-1-33 0 0,-1 1 417 0 0,0 0 0 0 0,1-1 0 0 0,-1 1 0 0 0,0 0 0 0 0,0-1 0 0 0,0 1 1 0 0,0 0-1 0 0,0 0 0 0 0,0 0 0 0 0,0 0 0 0 0,0 0 0 0 0,-1 0 0 0 0,1 0 0 0 0,0 0 0 0 0,-1 1 0 0 0,1-1 0 0 0,-1 0 91 0 0,-2 0-137 0 0,1 0 0 0 0,0 0 0 0 0,-1 0-1 0 0,1 0 1 0 0,-1 1 0 0 0,1 0 0 0 0,-1 0 0 0 0,0 0 137 0 0,-9 0-477 0 0,0 2 1 0 0,0 0-1 0 0,-12 3 477 0 0,24-5-23 0 0,-26 7 57 0 0,1 2-1 0 0,0 1 1 0 0,0 0-1 0 0,1 2 1 0 0,1 1-1 0 0,0 1 1 0 0,1 1-1 0 0,-18 16-33 0 0,20-14 264 0 0,0 1 0 0 0,1 1 0 0 0,1 0-1 0 0,-12 19-263 0 0,24-30 150 0 0,1 1-1 0 0,0-1 1 0 0,1 2-1 0 0,0-1 1 0 0,0 1-1 0 0,1-1 1 0 0,0 1-1 0 0,1 0 1 0 0,0 1-1 0 0,1-1 1 0 0,0 0-1 0 0,0 1 1 0 0,1 8-150 0 0,1-16 15 0 0,0 0 1 0 0,0-1 0 0 0,1 1-1 0 0,-1 0 1 0 0,0 0-1 0 0,1-1 1 0 0,0 1 0 0 0,0 0-1 0 0,0-1 1 0 0,0 1-1 0 0,0-1 1 0 0,1 1 0 0 0,-1-1-1 0 0,1 1 1 0 0,-1-1-1 0 0,1 0 1 0 0,0 0 0 0 0,1 2-16 0 0,0-2 101 0 0,0 0 1 0 0,1 0 0 0 0,-1 0 0 0 0,0 0 0 0 0,1 0 0 0 0,-1-1 0 0 0,1 1 0 0 0,-1-1 0 0 0,1 0-1 0 0,0 0 1 0 0,-1 0 0 0 0,1-1 0 0 0,2 1-102 0 0,36 1 175 0 0,0-2 1 0 0,6-2-176 0 0,25 0-1127 0 0,-47 1-2009 0 0,-1-1-1 0 0,9-2 3137 0 0,-23 4-2047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26 11975 0 0,'1'-1'60'0'0,"-1"-1"0"0"0,1 1 1 0 0,0-1-1 0 0,0 1 0 0 0,0-1 0 0 0,0 1 0 0 0,0 0 0 0 0,0 0 0 0 0,1-1 0 0 0,-1 1 0 0 0,0 0 0 0 0,0 0 0 0 0,1 0 1 0 0,-1 0-1 0 0,2 0-60 0 0,-1 0 298 0 0,-2 1-126 0 0,0 0 204 0 0,0 0 111 0 0,0 0 22 0 0,0 0-384 0 0,1-1-1 0 0,-1 1 1 0 0,1 0-1 0 0,-1-1 1 0 0,0 1-1 0 0,1 0 1 0 0,-1-1 0 0 0,1 1-1 0 0,-1 0 1 0 0,1 0-1 0 0,-1 0 1 0 0,0-1-1 0 0,1 1 1 0 0,-1 0-1 0 0,1 0 1 0 0,-1 0-1 0 0,1 0 1 0 0,-1 0-1 0 0,1 0 1 0 0,0 0-125 0 0,0 3 8 0 0,0 0 1 0 0,0 0-1 0 0,0 0 0 0 0,0 0 1 0 0,0 0-1 0 0,-1 0 1 0 0,0 0-1 0 0,1 0 0 0 0,-1 1 1 0 0,0-1-1 0 0,-1 0 1 0 0,1 0-1 0 0,0 0 0 0 0,-1 0 1 0 0,0 0-1 0 0,0 0 0 0 0,0 0 1 0 0,-1 3-9 0 0,-4 9 5 0 0,-1 1 0 0 0,-1-1 1 0 0,-1 2-6 0 0,0-2-2 0 0,-104 185 665 0 0,-23 16-663 0 0,13-12-607 0 0,100-159 607 0 0,-2 11 0 0 0,-12 26 0 0 0,11-25 429 0 0,15-32 49 0 0,-1 0-1 0 0,-2 2-477 0 0,6-13 87 0 0,0-1 0 0 0,-1 0 0 0 0,-1 0 0 0 0,0-1-1 0 0,0 0 1 0 0,-2 0 0 0 0,-9 7-87 0 0,18-16 0 0 0,0-1 0 0 0,0 0 0 0 0,-1 1 0 0 0,1-1 0 0 0,-1 0 0 0 0,1-1 0 0 0,-1 1 0 0 0,-3 0 0 0 0,6-1 0 0 0,0-1 0 0 0,0 0 0 0 0,1 0 0 0 0,-1 0 0 0 0,0 0 0 0 0,0 0 0 0 0,0 0 0 0 0,0 0 0 0 0,1 0 0 0 0,-1-1 0 0 0,0 1 0 0 0,0 0 0 0 0,0 0 0 0 0,1-1 0 0 0,-1 1 0 0 0,0 0 0 0 0,0-1 0 0 0,0 0 0 0 0,0 0 0 0 0,0 0 0 0 0,0 0 0 0 0,0 0 0 0 0,0 0 0 0 0,0 0 0 0 0,1 0 0 0 0,-1-1 0 0 0,0 1 0 0 0,0 0 0 0 0,1-1 0 0 0,-1 1 0 0 0,1-1 0 0 0,-1 1 0 0 0,1-1 0 0 0,-2-5 0 0 0,1-1 0 0 0,0 0 0 0 0,0 0 0 0 0,1 0 0 0 0,0 0 0 0 0,1-1 0 0 0,-1 1 0 0 0,1 1 0 0 0,1-1 0 0 0,2-8 0 0 0,5-13 0 0 0,1 0 0 0 0,4-7 0 0 0,-7 20 0 0 0,1-3 0 0 0,0 1 0 0 0,2 0 0 0 0,0 0 0 0 0,1 0 0 0 0,1 2 0 0 0,1-1 0 0 0,0 2 0 0 0,1 0 0 0 0,0 0 0 0 0,2 1 0 0 0,14-12-332 0 0,1 2 0 0 0,1 1 0 0 0,1 1 332 0 0,-19 13-124 0 0,1 1-1 0 0,0 0 1 0 0,0 2-1 0 0,1 0 1 0 0,0 0-1 0 0,0 1 1 0 0,0 1-1 0 0,7 0 125 0 0,-18 3 53 0 0,0 1-1 0 0,-1 0 0 0 0,1 0 1 0 0,-1 0-1 0 0,1 0 1 0 0,-1 1-1 0 0,1 0 1 0 0,-1-1-1 0 0,0 2 0 0 0,1-1 1 0 0,-1 0-1 0 0,0 1 1 0 0,0 0-1 0 0,0 0 1 0 0,0 0-1 0 0,0 1 0 0 0,0-1 1 0 0,0 1-1 0 0,-1 0-52 0 0,2 2 83 0 0,0 0 0 0 0,-1 0 0 0 0,0 0 0 0 0,0 0 0 0 0,-1 1 0 0 0,1-1 0 0 0,-1 1 0 0 0,0 0 0 0 0,0 0 0 0 0,-1 1 0 0 0,0-1 0 0 0,1 6-83 0 0,1 4 0 0 0,0 0 0 0 0,-2 0 0 0 0,0 0 0 0 0,0 0 0 0 0,-2 0 0 0 0,0 1 0 0 0,-1-1 0 0 0,0 0 0 0 0,-2 0 0 0 0,0 0 0 0 0,-5 15 0 0 0,6-21 96 0 0,-1-1 0 0 0,-1 0 0 0 0,0 0 0 0 0,0 0 0 0 0,-1 0 0 0 0,0-1 0 0 0,0 0 0 0 0,-1 0 0 0 0,0 0 0 0 0,-1-1 0 0 0,1 1 0 0 0,-1-2 0 0 0,-1 1 0 0 0,1-1 0 0 0,-8 5-96 0 0,-1-1 110 0 0,-1-1 0 0 0,0 0-1 0 0,0-1 1 0 0,-1-1-1 0 0,0-1 1 0 0,-2 0-110 0 0,-35 9-50 0 0,-23 1 50 0 0,27-7 30 0 0,-15 0-30 0 0,16-7-2859 0 0,60-10 848 0 0,3 0 987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11975 0 0,'-17'4'224'0'0,"1"1"1"0"0,0 0-1 0 0,0 2 0 0 0,0-1 0 0 0,0 2 0 0 0,-13 9-224 0 0,7-5-33 0 0,8-4 300 0 0,2 0 0 0 0,-1 1 0 0 0,1 1-1 0 0,0 0 1 0 0,-9 10-267 0 0,2 1 1073 0 0,1 0 0 0 0,-12 19-1073 0 0,25-32 97 0 0,-1 0 0 0 0,1 1 0 0 0,1 0 0 0 0,0-1 0 0 0,0 1 0 0 0,1 1 0 0 0,0-1 1 0 0,-1 6-98 0 0,3-12 81 0 0,1 1 0 0 0,-1 0 0 0 0,1 0 0 0 0,0-1 0 0 0,0 1 0 0 0,0 0 0 0 0,0 0 0 0 0,1 0 0 0 0,0-1 0 0 0,-1 1 0 0 0,2 0 0 0 0,-1-1 0 0 0,0 1 0 0 0,1-1 0 0 0,-1 1 0 0 0,1-1 0 0 0,0 1 0 0 0,0-1 0 0 0,0 0 0 0 0,1 0 0 0 0,-1 0 0 0 0,1 0 0 0 0,0-1-81 0 0,3 3 85 0 0,0 0-1 0 0,0-1 1 0 0,1 0-1 0 0,-1-1 1 0 0,1 0 0 0 0,0 0-1 0 0,0 0 1 0 0,0 0-1 0 0,0-1 1 0 0,1-1-1 0 0,-1 1 1 0 0,0-1-1 0 0,1 0 1 0 0,6-1-85 0 0,0 0 119 0 0,-1 0 0 0 0,0-1 0 0 0,1 0 0 0 0,-1-1 0 0 0,0-1 0 0 0,0 0 0 0 0,0-1 0 0 0,0-1-119 0 0,-8 3 115 0 0,0 0 0 0 0,0-1 0 0 0,0 1 0 0 0,0-1 0 0 0,0 0-1 0 0,-1-1 1 0 0,0 1 0 0 0,0-1 0 0 0,0 0 0 0 0,0 0 0 0 0,0 0 0 0 0,-1-1 0 0 0,1 1-1 0 0,-1-1 1 0 0,-1 0 0 0 0,1 0-115 0 0,2-6 23 0 0,0 0 0 0 0,-1-1 0 0 0,0 0 0 0 0,-1 1 0 0 0,-1-1 0 0 0,2-11-23 0 0,-3 4-131 0 0,-1 0 0 0 0,-1 0 0 0 0,0 0 0 0 0,-4-15 131 0 0,4 20-352 0 0,-1 3-350 0 0,0-1 1 0 0,-1 1-1 0 0,0-1 0 0 0,-2-1 702 0 0,3 7-1088 0 0,0 0-1 0 0,-1 0 0 0 0,0 1 1 0 0,0-1-1 0 0,0 1 1 0 0,-1 0-1 0 0,0 0 0 0 0,-2-2 1089 0 0,5 6-1536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29 161 6911 0 0,'21'-108'1947'0'0,"-16"60"2146"0"0,-5 46-3317 0 0,0 2-229 0 0,0 0-47 0 0,0 0-71 0 0,0 0-251 0 0,-2 2-76 0 0,-1 1 1 0 0,1-1 0 0 0,0 1 0 0 0,0-1-1 0 0,0 1 1 0 0,0 0 0 0 0,-1 2-103 0 0,2-3 53 0 0,-3 4 94 0 0,0-1 1 0 0,1 1 0 0 0,0 1 0 0 0,1-1 0 0 0,-1 0-1 0 0,1 1 1 0 0,0-1 0 0 0,0 3-148 0 0,-1 10 532 0 0,0-1 0 0 0,1 9-532 0 0,0 25 1116 0 0,4 32-1116 0 0,-2-71 52 0 0,0 14 85 0 0,-1-15-81 0 0,1 1 0 0 0,0-1 0 0 0,1 0 1 0 0,0 2-57 0 0,2 0 94 0 0,-3-12 14 0 0,0-2 46 0 0,0 0-1 0 0,0 0-8 0 0,0 0 7 0 0,0 0 35 0 0,0 0 18 0 0,0 0 3 0 0,0 0-21 0 0,0 0-83 0 0,0 0-16 0 0,0 0-19 0 0,0 0-1 0 0,3-2 2 0 0,23-20 340 0 0,-1-1 1 0 0,19-24-411 0 0,-12 13 306 0 0,-3 0 1 0 0,-18 21-120 0 0,0 0-1 0 0,8-6-186 0 0,15-11 170 0 0,1 2 0 0 0,2 1-1 0 0,9-4-169 0 0,-22 17-34 0 0,0 0 0 0 0,2 2-1 0 0,-1 1 1 0 0,2 1 0 0 0,21-6 34 0 0,-43 15-191 0 0,1 0 0 0 0,-1 0 0 0 0,1 0 0 0 0,0 0 0 0 0,0 1 0 0 0,-1 0 1 0 0,1 0-1 0 0,0 1 0 0 0,0-1 0 0 0,-1 1 0 0 0,1 1 0 0 0,2 0 191 0 0,-6-1-1654 0 0,-2-1-68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10135 0 0,'0'0'464'0'0,"0"0"-9"0"0,0 2-295 0 0,1 3-4 0 0,-2-1-1 0 0,1 0 1 0 0,0 1-1 0 0,-1-1 1 0 0,0 1 0 0 0,0-1-1 0 0,-1 3-155 0 0,-4 17 880 0 0,4-11-508 0 0,-1 0 0 0 0,-1 0 0 0 0,-1-1 0 0 0,0 1 0 0 0,-3 5-372 0 0,-4 9 284 0 0,-20 59 1156 0 0,19-59-1112 0 0,11-25-311 0 0,1 1-1 0 0,-1-1 1 0 0,1 1-1 0 0,-1-1 1 0 0,1 1-1 0 0,0 0 1 0 0,0-1-1 0 0,1 1 1 0 0,-1 0-1 0 0,0 0 0 0 0,1 0 1 0 0,0-1-1 0 0,-1 1 1 0 0,1 0-1 0 0,0 0 1 0 0,1 0-1 0 0,-1 0-16 0 0,2 5 47 0 0,-1 2 298 0 0,1 0 1 0 0,0 0-1 0 0,1-1 0 0 0,0 1 1 0 0,1-1-1 0 0,0 0 0 0 0,2 3-345 0 0,-2-3 476 0 0,1-1-1 0 0,1 0 1 0 0,0 0 0 0 0,0-1-1 0 0,5 5-475 0 0,-7-8 118 0 0,0 0 1 0 0,1-1-1 0 0,-1 0 1 0 0,0 0-1 0 0,1-1 0 0 0,0 1 1 0 0,0-1-1 0 0,0 0 0 0 0,0 0 1 0 0,0-1-1 0 0,1 1-118 0 0,-2-1 0 0 0,1 0 0 0 0,0 0 0 0 0,0 0 0 0 0,-1-1 0 0 0,1 0 0 0 0,0 1 0 0 0,0-2 0 0 0,-1 1 0 0 0,2-1 0 0 0,-3 0 0 0 0,0 1 0 0 0,0-1 0 0 0,0-1 0 0 0,0 1 0 0 0,0 0 0 0 0,0-1 0 0 0,0 0 0 0 0,0 1 0 0 0,-1-1 0 0 0,1 0 0 0 0,-1 0 0 0 0,1-1 0 0 0,-1 1 0 0 0,0-1 0 0 0,6-6 265 0 0,0-1 1 0 0,-1 0-1 0 0,-1-1 0 0 0,0 1 0 0 0,0-2 1 0 0,2-5-266 0 0,7-23 573 0 0,2-9-573 0 0,-10 27-181 0 0,2-9-689 0 0,-2 0 0 0 0,0-1 870 0 0,3-16-2016 0 0,-8 42 1362 0 0,0 0-1 0 0,0 1 1 0 0,1-1-1 0 0,0 1 1 0 0,0 0-1 0 0,1-1 1 0 0,-1 1-1 0 0,1 1 1 0 0,0-1 0 0 0,5-4 654 0 0,-1 1-1389 0 0,-6 5-658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99 222 11975 0 0,'0'1'547'0'0,"3"22"264"0"0,-1-1-1 0 0,0 8-810 0 0,-3-24 381 0 0,1-1 0 0 0,-1 1-1 0 0,0-1 1 0 0,0 0-1 0 0,-1 0 1 0 0,0 1 0 0 0,0-1-1 0 0,0 0 1 0 0,0 0 0 0 0,-2 2-381 0 0,-4 6 798 0 0,0-1-1 0 0,-1 0 1 0 0,-3 2-798 0 0,8-9 331 0 0,0-1 0 0 0,0-1 0 0 0,-1 1 0 0 0,1-1 0 0 0,-1 0 0 0 0,-4 2-331 0 0,9-4 62 0 0,-2 0 450 0 0,1-1-68 0 0,0 0-440 0 0,0 0-1 0 0,1 0 1 0 0,-1-1 0 0 0,1 1 0 0 0,-1 0-1 0 0,1 0 1 0 0,-1 0 0 0 0,1-1-1 0 0,-1 1 1 0 0,1 0 0 0 0,-1 0-1 0 0,1-1 1 0 0,-1 1 0 0 0,1 0-1 0 0,-1-1 1 0 0,1 1 0 0 0,0-1-1 0 0,-1 1 1 0 0,1-1 0 0 0,0 1-1 0 0,-1-1 1 0 0,1 1 0 0 0,0-1-1 0 0,-1 1 1 0 0,1-1 0 0 0,0 1-1 0 0,0-1 1 0 0,0 1 0 0 0,0-1-1 0 0,0 1 1 0 0,-1-1 0 0 0,1 0-1 0 0,0 1 1 0 0,0-1 0 0 0,0 1-1 0 0,1-1 1 0 0,-1 1 0 0 0,0-1-1 0 0,0 1 1 0 0,0-1 0 0 0,0 0-1 0 0,0 1 1 0 0,1-1-4 0 0,-1-1 14 0 0,1-7-8 0 0,1 1 0 0 0,0-1 0 0 0,0 0 0 0 0,1 0 0 0 0,0 1 0 0 0,1-1 0 0 0,0 1 1 0 0,0 0-1 0 0,0 0 0 0 0,3-1-6 0 0,12-20 556 0 0,3 1 1 0 0,1 1-557 0 0,-15 17 266 0 0,18-19-114 0 0,2 1 0 0 0,1 2 0 0 0,1 1 0 0 0,4-2-152 0 0,-15 14-249 0 0,1 0 0 0 0,0 0 0 0 0,1 2 0 0 0,10-4 249 0 0,-18 10-124 0 0,0 0-1 0 0,0 0 1 0 0,1 2-1 0 0,-1-1 1 0 0,1 2-1 0 0,0 0 1 0 0,0 0-1 0 0,2 1 125 0 0,-12 1 0 0 0,1 0 0 0 0,-1 1 0 0 0,0-1 0 0 0,0 1 0 0 0,0-1 0 0 0,0 1 0 0 0,0 0 0 0 0,0 1 0 0 0,0-1 0 0 0,0 1 0 0 0,-1 0 0 0 0,1 0 0 0 0,-1 0 0 0 0,2 1 0 0 0,-2-1 0 0 0,-1 1 0 0 0,0-1 0 0 0,0 0 0 0 0,1 1 0 0 0,-2 0 0 0 0,1-1 0 0 0,0 1 0 0 0,0 0 0 0 0,-1 0 0 0 0,0 0 0 0 0,0 0 0 0 0,0 0 0 0 0,0 0 0 0 0,0 0 0 0 0,0 1 0 0 0,-1-1 0 0 0,1 0 0 0 0,-1 3 0 0 0,-1 11-14 0 0,0 1 0 0 0,-1-1-1 0 0,-1 0 1 0 0,-1 0 0 0 0,0 0-1 0 0,-4 10 15 0 0,3-11-122 0 0,-4 11-1612 0 0,-2 9-6060 0 0,8-22 1802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46 369 15663 0 0,'0'0'356'0'0,"0"0"50"0"0,0 0 20 0 0,0 0-42 0 0,0 3-180 0 0,2 5 652 0 0,0 0 0 0 0,-1 0 0 0 0,0 0 0 0 0,0 7-856 0 0,-1-13 443 0 0,-2-2-294 0 0,-5 3-133 0 0,6-3-15 0 0,1 0 0 0 0,-1 1 0 0 0,0-1 0 0 0,1 0 0 0 0,-1 0 0 0 0,0 0 0 0 0,0 0-1 0 0,1 0 1 0 0,-1 0 0 0 0,0 0 0 0 0,0 0 0 0 0,1 0 0 0 0,-1 0 0 0 0,0 0 0 0 0,0 0 0 0 0,1-1 0 0 0,-1 1 0 0 0,0 0 0 0 0,1 0-1 0 0,-1-1 1 0 0,0 1 0 0 0,1 0 0 0 0,-1-1 0 0 0,0 1 0 0 0,1-1 0 0 0,-1 1 0 0 0,1-1 0 0 0,-1 1 0 0 0,1-1 0 0 0,-1 0 0 0 0,1 1-1 0 0,-1-1 0 0 0,0 0 43 0 0,-1-3 134 0 0,0 1 0 0 0,-1-1-1 0 0,1 0 1 0 0,1 1 0 0 0,-1-1 0 0 0,0 0-1 0 0,1 0 1 0 0,0 0 0 0 0,0 0-1 0 0,0 0 1 0 0,0-4-177 0 0,0-3 11 0 0,0 0-1 0 0,1-1 1 0 0,2-8-11 0 0,-1 8-107 0 0,0 0-1 0 0,1 1 1 0 0,1-1-1 0 0,0 0 1 0 0,0 1-1 0 0,1 0 1 0 0,1 0 0 0 0,0 0-1 0 0,0 1 1 0 0,1-1-1 0 0,0 1 1 0 0,1 0-1 0 0,0 1 1 0 0,1 0-1 0 0,0 0 1 0 0,0 1 0 0 0,2-1 107 0 0,-5 4-9 0 0,26-19-324 0 0,29-20 333 0 0,-49 37-254 0 0,1 1 0 0 0,0 0 1 0 0,0 0-1 0 0,0 1 0 0 0,1 1 1 0 0,0 0-1 0 0,6-1 254 0 0,-6 2-316 0 0,0 1 0 0 0,1 1 0 0 0,-1 0 0 0 0,0 0 0 0 0,4 1 316 0 0,-13 1 74 0 0,0-1 0 0 0,0 0 1 0 0,0 1-1 0 0,0 0 0 0 0,0 0 1 0 0,-1 0-1 0 0,1 1 0 0 0,0-1 1 0 0,0 1-1 0 0,-1 0 0 0 0,1 0 1 0 0,-1 0-1 0 0,0 0 1 0 0,0 0-1 0 0,0 1 0 0 0,0 0 1 0 0,0 0-1 0 0,0 0 0 0 0,1 1-74 0 0,1 4 120 0 0,-1 0 0 0 0,0 0 0 0 0,0 1 0 0 0,-1-1 0 0 0,0 1 0 0 0,0 0 0 0 0,-1 0 0 0 0,-1-1 0 0 0,1 1 0 0 0,-1 1 0 0 0,-1-1 0 0 0,1 0 0 0 0,-2 0 0 0 0,1 0 0 0 0,-1 1-120 0 0,-2 12 53 0 0,-1 0-1 0 0,0 0 1 0 0,-2-1 0 0 0,-1 1 0 0 0,-5 12-53 0 0,8-25 0 0 0,0 0 0 0 0,0-1 0 0 0,0 1 0 0 0,-1-1 0 0 0,-5 6 0 0 0,7-10 0 0 0,-1 0 0 0 0,1-1 0 0 0,-1 1 0 0 0,0-1 0 0 0,0 0 0 0 0,0 0 0 0 0,-1 0 0 0 0,1-1 0 0 0,-1 1 0 0 0,1-1 0 0 0,-5 1 0 0 0,5-2-25 0 0,-12 6-90 0 0,0-1 1 0 0,-1-1-1 0 0,0 0 0 0 0,0-1 0 0 0,0-1 0 0 0,-1-1 0 0 0,-8 0 115 0 0,19-2-139 0 0,0 0-567 0 0,-1 0 0 0 0,0 0 0 0 0,1-1 0 0 0,-1 0 0 0 0,-1-1 706 0 0,7 2-248 0 0,0-1 0 0 0,0 0 0 0 0,0 1 0 0 0,0-1 0 0 0,0 0 0 0 0,0 0 0 0 0,1 0 0 0 0,-1 0 1 0 0,1-1-1 0 0,-1 1 0 0 0,0 0 0 0 0,1-1 0 0 0,0 1 0 0 0,-1-1 0 0 0,1 1 0 0 0,0-1 0 0 0,0 0 0 0 0,0 1 0 0 0,0-1 0 0 0,0 0 0 0 0,0-1 248 0 0,-3-15-2047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11975 0 0,'0'0'267'0'0,"0"0"42"0"0,0 0 17 0 0,0 1-28 0 0,-3 7-243 0 0,0-1 0 0 0,0 0 0 0 0,0 1 0 0 0,-1-2 0 0 0,0 1 0 0 0,-1 0 0 0 0,1-1-1 0 0,-1 0 1 0 0,-4 4-55 0 0,-10 15 541 0 0,-146 224 2729 0 0,126-180-2298 0 0,2 2-1 0 0,-19 57-971 0 0,-28 112 0 0 0,77-224-12 0 0,-1-1 0 0 0,0 1 0 0 0,-11 12 12 0 0,-7 16 479 0 0,25-43-411 0 0,0 0 1 0 0,1 0-1 0 0,-1 0 1 0 0,1 0 0 0 0,-1 1-1 0 0,1-1 1 0 0,-1 0-1 0 0,1 0 1 0 0,0 0-1 0 0,0 1 1 0 0,0-1-1 0 0,0 0 1 0 0,0 1-1 0 0,0-1 1 0 0,0 0-1 0 0,0 0 1 0 0,0 1-1 0 0,0-1 1 0 0,1 0-1 0 0,-1 0 1 0 0,0 1 0 0 0,1-1-1 0 0,-1 0 1 0 0,1 1-69 0 0,1-1-3 0 0,-1 1 1 0 0,0-1-1 0 0,1 1 1 0 0,-1-1-1 0 0,0 0 1 0 0,1 0-1 0 0,0 0 1 0 0,-1 0-1 0 0,1 0 1 0 0,-1 0-1 0 0,1 0 1 0 0,0-1 0 0 0,0 1-1 0 0,0 0 1 0 0,-1-1-1 0 0,2 1 3 0 0,6 0 12 0 0,0 1 0 0 0,0-1 0 0 0,0-1-1 0 0,0 1 1 0 0,2-2-12 0 0,12-2-5965 0 0,-10 0-721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12 11975 0 0,'-3'-11'1098'0'0,"3"11"-1014"0"0,0 0 1 0 0,-1 0-1 0 0,1 0 1 0 0,0 0-1 0 0,0 0 1 0 0,0 0 0 0 0,0 0-1 0 0,-1 0 1 0 0,1 0-1 0 0,0 0 1 0 0,0 0-1 0 0,0 0 1 0 0,-1 0-1 0 0,1 0 1 0 0,0 0-1 0 0,0 0 1 0 0,0 0 0 0 0,-1 0-1 0 0,1 0 1 0 0,0 0-1 0 0,0 0 1 0 0,0 0-1 0 0,0 0 1 0 0,-1 0-1 0 0,1 0 1 0 0,0 0 0 0 0,0 0-1 0 0,0 0 1 0 0,0 1-1 0 0,-1-1 1 0 0,1 0-85 0 0,-15 19 2097 0 0,-4 13-1720 0 0,2 1 0 0 0,2 1 1 0 0,1 0-1 0 0,-6 22-377 0 0,5-13 123 0 0,-2 1-123 0 0,5-13 0 0 0,1-1 0 0 0,1 2 0 0 0,-1 16 0 0 0,8-35 63 0 0,1-1 1 0 0,0 1-1 0 0,1 0 0 0 0,1 0 0 0 0,0-1 1 0 0,0 1-1 0 0,2 1-63 0 0,-2-12 488 0 0,31 6 613 0 0,-26-8-1099 0 0,0 0 0 0 0,1-1 0 0 0,-1 0 0 0 0,0 0 0 0 0,0 0 0 0 0,1 0 0 0 0,-1-1 0 0 0,0 0 0 0 0,3-2-2 0 0,44-25-3 0 0,-33 18 4 0 0,10-8-1 0 0,0-1 0 0 0,0-1 0 0 0,21-22 0 0 0,72-80 0 0 0,-101 100 46 0 0,-1 0 0 0 0,-1-2-1 0 0,0-2-45 0 0,-9 12-327 0 0,-2 0 0 0 0,0 0 0 0 0,-1-1-1 0 0,0 0 1 0 0,-1-1 0 0 0,0-3 327 0 0,-6 18-112 0 0,-3 6 65 0 0,-4 10 40 0 0,-1 15 7 0 0,1 1 0 0 0,1 0 0 0 0,2 1 0 0 0,-1 25 0 0 0,-2 24 0 0 0,-14 88-140 0 0,20-166-585 0 0,6-3-246 0 0,15-4-42 0 0,3-3-10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15663 0 0,'0'0'356'0'0,"0"0"50"0"0,0 0 20 0 0,0 0-42 0 0,-1 2-250 0 0,-5 5 83 0 0,0 0 0 0 0,1 0 1 0 0,-2 0-1 0 0,1 0 1 0 0,-1-1-1 0 0,-6 4-217 0 0,3-2 250 0 0,0 0 0 0 0,1 1 0 0 0,-7 8-250 0 0,-13 18 0 0 0,-2-3 0 0 0,-26 23 0 0 0,47-45 0 0 0,3-4 0 0 0,-8 8 0 0 0,1 0 0 0 0,-3 5 0 0 0,15-18 0 0 0,1 0 0 0 0,1-1 0 0 0,-1 1 0 0 0,0 0 0 0 0,1-1 0 0 0,-1 1 0 0 0,1 0 0 0 0,0-1 0 0 0,-1 1 0 0 0,1 0 0 0 0,0-1 0 0 0,-1 1 0 0 0,1 0 0 0 0,0 0 0 0 0,-1-1 0 0 0,1 1 0 0 0,0 0 0 0 0,0 0 0 0 0,0 0 0 0 0,0-1 0 0 0,0 1 0 0 0,0 0 0 0 0,0 1 0 0 0,0 0 0 0 0,0 0 0 0 0,0 0 0 0 0,0 0 0 0 0,0 0 0 0 0,0 0 0 0 0,0 0 0 0 0,1 0 0 0 0,-1-1 0 0 0,1 1 0 0 0,0 0 0 0 0,-1 0 0 0 0,1 0 0 0 0,0-1 0 0 0,0 1 0 0 0,0 0 0 0 0,0-1 0 0 0,0 1 0 0 0,2 0 0 0 0,2 5 0 0 0,1-2 0 0 0,1 1 0 0 0,-1 0 0 0 0,1-1 0 0 0,3 3 0 0 0,1 1 0 0 0,0 2 0 0 0,-1-1 0 0 0,0 2 0 0 0,0-1 0 0 0,-1 1 0 0 0,-1 0 0 0 0,6 11 0 0 0,-12-18 0 0 0,-1 0 0 0 0,1 0 0 0 0,-1 0 0 0 0,0 0 0 0 0,0 0 0 0 0,0 0 0 0 0,0 0 0 0 0,-1 0 0 0 0,0 0 0 0 0,0 0 0 0 0,-1 2 0 0 0,1-3 0 0 0,-1-1 0 0 0,1 1 0 0 0,-1 0 0 0 0,0-1 0 0 0,0 1 0 0 0,0 0 0 0 0,0-1 0 0 0,-1 1 0 0 0,1-1 0 0 0,-1 0 0 0 0,0 1 0 0 0,0-1 0 0 0,0 0 0 0 0,0 0 0 0 0,-3 2 0 0 0,-1-1 0 0 0,0 1 0 0 0,0-1 0 0 0,-1 0 0 0 0,0 0 0 0 0,0-1 0 0 0,0 0 0 0 0,0 0 0 0 0,0-1 0 0 0,0 0 0 0 0,-7 1 0 0 0,-11 1 0 0 0,1-2 0 0 0,-18 0 0 0 0,36-2 0 0 0,-9 0-90 0 0,0 0 0 0 0,1-2 0 0 0,-1 1 1 0 0,1-2-1 0 0,-3-1 90 0 0,-40-14-7036 0 0,41 11 1873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1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15663 0 0,'0'0'356'0'0,"0"0"50"0"0,1 1 20 0 0,6 2-310 0 0,0 0-1 0 0,0 0 0 0 0,-1 1 0 0 0,1 0 1 0 0,1 2-116 0 0,-4-3 202 0 0,0 0 0 0 0,0 0 1 0 0,1 0-1 0 0,-1 0 0 0 0,1-1 1 0 0,-1 0-1 0 0,1 0 0 0 0,0 0 1 0 0,0-1-1 0 0,-1 1 0 0 0,1-1 1 0 0,0 0-1 0 0,1-1 1 0 0,3 1-203 0 0,26-4 1172 0 0,-1-1 0 0 0,1-2 0 0 0,22-6-1172 0 0,-37 6-47 0 0,-1 0 0 0 0,1-1 0 0 0,-1-1 0 0 0,-1-1 0 0 0,0-1 0 0 0,16-11 47 0 0,-29 18-92 0 0,0-1-1 0 0,0 0 1 0 0,0 0 0 0 0,-1-1-1 0 0,1 1 1 0 0,-1-1-1 0 0,-1 0 1 0 0,1 0 0 0 0,-1 0-1 0 0,1 0 1 0 0,0-5 92 0 0,-2 7-51 0 0,-1-1 0 0 0,0 1-1 0 0,0-1 1 0 0,0 0 0 0 0,-1 1 0 0 0,1-1 0 0 0,-1 0-1 0 0,0 0 1 0 0,0 1 0 0 0,0-1 0 0 0,-1 0 0 0 0,1 0-1 0 0,-1 1 1 0 0,0-1 0 0 0,0 1 0 0 0,0-1 0 0 0,0 0 0 0 0,-1 1-1 0 0,0 0 1 0 0,0-1 51 0 0,0-1-200 0 0,-2-1-1 0 0,1 1 1 0 0,0 0-1 0 0,-1 0 1 0 0,0 0-1 0 0,0 0 1 0 0,-1 1-1 0 0,1 0 1 0 0,-1 0-1 0 0,0 0 1 0 0,-5-3 200 0 0,6 5-113 0 0,0 0 1 0 0,0 0-1 0 0,-1 1 0 0 0,1-1 1 0 0,-1 1-1 0 0,1 0 0 0 0,-1 0 1 0 0,0 0-1 0 0,1 1 0 0 0,-1 0 1 0 0,0-1-1 0 0,1 2 0 0 0,-1-1 1 0 0,0 1-1 0 0,1-1 0 0 0,-1 1 113 0 0,-4 2-5 0 0,0 0 0 0 0,0 0 0 0 0,0 0 0 0 0,0 1 0 0 0,1 1-1 0 0,0-1 1 0 0,0 1 0 0 0,0 1 0 0 0,1 0 0 0 0,-7 6 5 0 0,-6 7 145 0 0,1 1 1 0 0,1 1 0 0 0,-1 3-146 0 0,0 1 397 0 0,0 2 1 0 0,2 0 0 0 0,0 1 0 0 0,-4 14-398 0 0,15-29 0 0 0,0 2 0 0 0,1-1 0 0 0,1 1 0 0 0,0-1 0 0 0,1 1 0 0 0,0 0 0 0 0,1 1-1 0 0,1-1 1 0 0,1 0 0 0 0,0 7 0 0 0,1-15 29 0 0,0 0-1 0 0,0 0 1 0 0,1 0-1 0 0,0 0 1 0 0,0-1-1 0 0,0 1 1 0 0,1-1-1 0 0,0 1 1 0 0,1-1-1 0 0,-1 0 1 0 0,3 2-29 0 0,-3-4 107 0 0,0 0 0 0 0,0 0 1 0 0,0-1-1 0 0,1 1 1 0 0,0-1-1 0 0,-1 0 1 0 0,1 0-1 0 0,0 0 0 0 0,1 0 1 0 0,-1-1-1 0 0,0 1 1 0 0,1-1-1 0 0,0 0 0 0 0,-1-1 1 0 0,1 1-1 0 0,1-1-107 0 0,7 1 2 0 0,1-1 0 0 0,0-1 0 0 0,0 0 0 0 0,0-1 0 0 0,-1 0 0 0 0,1-1 0 0 0,0 0-1 0 0,1-2-1 0 0,32-4 1 0 0,-38 7-22 0 0,1 1-1 0 0,-1 0 1 0 0,0 1-1 0 0,0 0 1 0 0,0 0 0 0 0,0 1 21 0 0,1 0-273 0 0,-8-2-202 0 0,0 1-1295 0 0,8 0-5056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11975 0 0,'0'0'547'0'0,"0"0"-11"0"0,0 0-271 0 0,0 0 133 0 0,0 0 91 0 0,-1 2 20 0 0,0 8-279 0 0,1 1 0 0 0,0-1 1 0 0,0 1-1 0 0,1-1 0 0 0,0 1 0 0 0,1-1 0 0 0,0 0 0 0 0,1 0 0 0 0,0 1 0 0 0,0-2 0 0 0,1 1 0 0 0,5 8-230 0 0,9 16 413 0 0,1-1 0 0 0,22 27-413 0 0,-2-9 606 0 0,2-1 0 0 0,46 43-606 0 0,101 81-172 0 0,-77-75 249 0 0,-88-77-63 0 0,-1 2-1 0 0,10 14-13 0 0,-16-19 45 0 0,-15-17 326 0 0,-1-2 117 0 0,0 0 21 0 0,0 0-134 0 0,0 0-576 0 0,0 0-250 0 0,0-9-5636 0 0,0-2-157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13823 0 0,'0'0'630'0'0,"0"0"-13"0"0,0 0-320 0 0,0 0 105 0 0,0 0 87 0 0,0 0 20 0 0,0 0-66 0 0,-2 0-222 0 0,-5 1-41 0 0,-1-1 0 0 0,1 1 0 0 0,0 1 0 0 0,-1-1 0 0 0,1 1 0 0 0,0 1 0 0 0,0-1 0 0 0,0 1 0 0 0,1 1 0 0 0,-1-1 0 0 0,1 1 0 0 0,-1 0-180 0 0,-15 12-163 0 0,1 0 0 0 0,-15 15 163 0 0,15-12 158 0 0,-93 87-158 0 0,3 7 0 0 0,-22 22 0 0 0,99-102 360 0 0,-2-1 0 0 0,-1-2 0 0 0,-1-2 0 0 0,-5 1-360 0 0,41-29 375 0 0,2 0-576 0 0,0 0-250 0 0,12-5-5636 0 0,3-4-157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30 17503 0 0,'0'0'399'0'0,"-3"0"60"0"0,-2 0-246 0 0,3-1-109 0 0,-1 1 1 0 0,1 0-1 0 0,-1 0 0 0 0,1 0 0 0 0,-1 0 0 0 0,1 1 0 0 0,-1-1 0 0 0,0 1-104 0 0,-4 4 16 0 0,7-5-16 0 0,0 1 0 0 0,0-1 0 0 0,0 1 0 0 0,0 0 0 0 0,0-1 0 0 0,0 1 0 0 0,0 0 0 0 0,0-1 0 0 0,0 1 0 0 0,1-1 0 0 0,-1 1 0 0 0,0-1 0 0 0,0 1 0 0 0,1 0 0 0 0,-1-1 0 0 0,0 1 0 0 0,1-1 0 0 0,-1 1 0 0 0,3 2 64 0 0,-1-1 0 0 0,1 1-1 0 0,-1-1 1 0 0,1 1 0 0 0,0-1-1 0 0,0 0 1 0 0,0 0 0 0 0,0-1-1 0 0,0 1 1 0 0,2 0-64 0 0,36 13 803 0 0,-26-11-547 0 0,0-1 1 0 0,0 0-1 0 0,0-1 0 0 0,9-1-256 0 0,65 0 782 0 0,-61-2-541 0 0,118-8 324 0 0,132-25-565 0 0,-220 26 43 0 0,25-4-114 0 0,112-15 221 0 0,-131 22-604 0 0,1 2 0 0 0,2 2 454 0 0,-53 2-1187 0 0,1 0 0 0 0,-1 1 0 0 0,0 0 0 0 0,0 1 0 0 0,10 3 1187 0 0,-22-5-1532 0 0,-2-1-4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408 107 6911 0 0,'10'-14'322'0'0,"-7"11"-268"0"0,0-1 1 0 0,0 1-1 0 0,-1-1 0 0 0,0 1 1 0 0,1-1-1 0 0,-1 0 0 0 0,-1 1 1 0 0,1-1-1 0 0,0 0 1 0 0,-1 0-1 0 0,0-1 0 0 0,0 1 1 0 0,0 0-1 0 0,-1-2-54 0 0,0 4 1759 0 0,1 0 611 0 0,-1 1-2199 0 0,1 1-1 0 0,-1-1 0 0 0,0 0 0 0 0,0 0 0 0 0,1 0 0 0 0,-1 1 1 0 0,0-1-1 0 0,0 0 0 0 0,0 0 0 0 0,0 0 0 0 0,0 0 1 0 0,0 1-1 0 0,0-1 0 0 0,0 0 0 0 0,-1 0 0 0 0,1 0 0 0 0,0 1 1 0 0,0-1-1 0 0,-1 0 0 0 0,1 0 0 0 0,0 0 0 0 0,-1 1 1 0 0,1-1-1 0 0,-1 0 0 0 0,1 1 0 0 0,-1-1 0 0 0,1 0 1 0 0,-1 1-1 0 0,0-1 0 0 0,1 1 0 0 0,-1-1 0 0 0,1 1 0 0 0,-1-1 1 0 0,0 1-1 0 0,0-1 0 0 0,1 1 0 0 0,-1 0 0 0 0,0 0 1 0 0,0-1-171 0 0,-5 0 74 0 0,0 0 0 0 0,0 1 0 0 0,-1 0 0 0 0,1 0 0 0 0,0 0 0 0 0,0 1 0 0 0,-1 0 0 0 0,1 0 0 0 0,-5 2-74 0 0,-13 4 108 0 0,-19 8-108 0 0,10 0 0 0 0,2 1 0 0 0,-1 2 0 0 0,2 1 0 0 0,0 1 0 0 0,-23 21 0 0 0,42-31 49 0 0,0 0-1 0 0,1 1 0 0 0,0 0 1 0 0,0 1-1 0 0,1 0 0 0 0,1 0 1 0 0,0 1-1 0 0,-4 9-48 0 0,11-20 63 0 0,1-2 49 0 0,0 0 14 0 0,0 0 2 0 0,10 7 108 0 0,-6-4-181 0 0,-1-2-21 0 0,0 0 0 0 0,0 0 0 0 0,1 0 0 0 0,-1 0 0 0 0,0-1 0 0 0,0 1 0 0 0,1-1 0 0 0,-1 0 0 0 0,0 0 1 0 0,1 0-1 0 0,-1 0 0 0 0,0-1 0 0 0,1 1 0 0 0,-1-1 0 0 0,0 0 0 0 0,0 0 0 0 0,1 0 0 0 0,2-2-34 0 0,8-3 86 0 0,1-2 0 0 0,-1 1 0 0 0,4-5-86 0 0,-15 10 16 0 0,11-6-5 0 0,7-5-9 0 0,0 1-1 0 0,4 0-1 0 0,-12 6-28 0 0,-11 4-116 0 0,-2 2-45 0 0,0 0-10 0 0,0 0 9 0 0,0 0 39 0 0,0 0 20 0 0,0 2 3 0 0,1 7 8 0 0,-1-7 97 0 0,0 1 0 0 0,0-1-1 0 0,0 0 1 0 0,-1 1 0 0 0,1-1 0 0 0,-1 1-1 0 0,0-1 1 0 0,0 0 0 0 0,0 1-1 0 0,0-1 1 0 0,0 0 23 0 0,-1 3-108 0 0,1-3-121 0 0,1-2-839 0 0,0 0-3484 0 0,0 0-1491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161 114 11975 0 0,'-2'0'267'0'0,"-26"4"476"0"0,14-3-592 0 0,1 1 0 0 0,-13 4-151 0 0,18-5 789 0 0,0 0-1 0 0,-1 0 1 0 0,1-1 0 0 0,0 0-1 0 0,0 0 1 0 0,0-1-1 0 0,-8-1-788 0 0,16 2 64 0 0,0 0-1 0 0,0 0 0 0 0,0 0 1 0 0,-1 0-1 0 0,1 0 0 0 0,0 0 0 0 0,0 0 1 0 0,0 0-1 0 0,0 0 0 0 0,0 0 1 0 0,0 0-1 0 0,0 0 0 0 0,0 0 1 0 0,-1 0-1 0 0,1 0 0 0 0,0 0 1 0 0,0 0-1 0 0,0 0 0 0 0,0 0 1 0 0,0 0-1 0 0,0 0 0 0 0,0 0 1 0 0,0 0-1 0 0,-1 0 0 0 0,1 0 1 0 0,0 0-1 0 0,0 0 0 0 0,0 0 1 0 0,0 0-1 0 0,0 0 0 0 0,0 0 1 0 0,0 0-1 0 0,0 0 0 0 0,0 0 1 0 0,0 0-1 0 0,-1 0 0 0 0,1-1 1 0 0,0 1-1 0 0,0 0 0 0 0,0 0 1 0 0,0 0-1 0 0,0 0 0 0 0,0 0 0 0 0,0 0 1 0 0,0 0-1 0 0,0 0 0 0 0,0 0 1 0 0,0-1-1 0 0,0 1 0 0 0,0 0 1 0 0,0 0-1 0 0,0 0 0 0 0,0 0 1 0 0,0 0-1 0 0,0 0 0 0 0,0 0 1 0 0,0 0-1 0 0,0-1 0 0 0,0 1 1 0 0,0 0-1 0 0,0 0 0 0 0,0 0 1 0 0,0 0-64 0 0,9-3 841 0 0,15-2-977 0 0,48-2 176 0 0,9-2 380 0 0,40-10-420 0 0,176-45 1605 0 0,-251 56-3872 0 0,1 2 2267 0 0,-33 4-421 0 0,-14 4-2288 0 0,0 6-4798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74 10135 0 0,'-52'6'918'0'0,"0"-1"-564"0"0,47-5 170 0 0,1 0 1 0 0,-1-1-1 0 0,0 1 1 0 0,1-1-1 0 0,-1 0 1 0 0,1 0-1 0 0,-1 0 1 0 0,1-1-1 0 0,-4-1-524 0 0,7 2 1024 0 0,1 1 0 0 0,0 0-137 0 0,17-10-92 0 0,-1 3-459 0 0,1 1 0 0 0,0 1 1 0 0,0 0-1 0 0,1 1 0 0 0,0 1-336 0 0,91-9-111 0 0,-100 11 155 0 0,453-19-44 0 0,-444 21 0 0 0,1 0 0 0 0,6 3 0 0 0,-12-2 0 0 0,-12-2 0 0 0,-1 0 0 0 0,0 0 0 0 0,0 0 0 0 0,0 0 0 0 0,1 0 0 0 0,-1 0 0 0 0,0 0 0 0 0,0 0 0 0 0,0 0 0 0 0,1 0 0 0 0,-1 0 0 0 0,0 0 0 0 0,0 0 0 0 0,0 0 0 0 0,0 0 0 0 0,1 0 0 0 0,-1 0 0 0 0,0 0 0 0 0,0 1 0 0 0,0-1 0 0 0,0 0 0 0 0,1 0 0 0 0,-1 0 0 0 0,0 0 0 0 0,0 0 0 0 0,0 0 0 0 0,0 1 0 0 0,0-1 0 0 0,0 0 0 0 0,1 0 0 0 0,-1 0 0 0 0,0 0 0 0 0,0 1 0 0 0,0-1 0 0 0,0 0 0 0 0,0 0 0 0 0,0 0 0 0 0,0 1 0 0 0,0-1 0 0 0,0 0 0 0 0,0 0 0 0 0,0 0 0 0 0,0 1 0 0 0,0-1 0 0 0,0 0 0 0 0,0 0 0 0 0,0 0 0 0 0,0 0 0 0 0,0 1 0 0 0,0-1 0 0 0,0 0 0 0 0,0 0 0 0 0,-1 0 0 0 0,1 1 0 0 0,0-1 0 0 0,0 0 0 0 0,0 0 0 0 0,0 0 0 0 0,0 0 0 0 0,0 0 0 0 0,-1 1 0 0 0,1-1 0 0 0,0 0 0 0 0,0 0 0 0 0,0 0 0 0 0,0 0 0 0 0,-1 0 0 0 0,-10 9 0 0 0,11-8 0 0 0,-32 20 0 0 0,-24 13 0 0 0,28-18 0 0 0,-31 22-37 0 0,-29 26 37 0 0,33-23-364 0 0,-118 94-259 0 0,90-68 139 0 0,-3-3 0 0 0,-44 22 484 0 0,61-48 0 0 0,-36 11 0 0 0,81-39 0 0 0,-74 28 0 0 0,66-29-16 0 0,-11 5 96 0 0,42-14 258 0 0,1 0 136 0 0,0 0 34 0 0,0 0-65 0 0,2 1-294 0 0,15 3-145 0 0,0-1-1 0 0,0 0 1 0 0,1-1-1 0 0,-1-1 1 0 0,2 0-4 0 0,89-6-3 0 0,-68 2 4 0 0,56-7 1898 0 0,48-13-1899 0 0,-98 15 133 0 0,190-36-117 0 0,-170 29-80 0 0,-64 14-273 0 0,3-3 10 0 0,-3 3-6541 0 0,-2 1 4368 0 0,0 0-3300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23 160 13823 0 0,'-4'-2'262'0'0,"-2"0"6"0"0,-7-1 3556 0 0,16 3-3592 0 0,0 0 0 0 0,-1 0 1 0 0,1 0-1 0 0,0 0 0 0 0,0 0 1 0 0,-1-1-1 0 0,1 1 1 0 0,2-2-233 0 0,6 0 303 0 0,33-5 448 0 0,75-12-370 0 0,1-5-381 0 0,-62 10-120 0 0,81-20 2272 0 0,100-9-2152 0 0,-233 42 27 0 0,14-2-158 0 0,0 1 0 0 0,0 1-1 0 0,0 1 1 0 0,12 2 131 0 0,-27-2-298 0 0,0 1 1 0 0,0-1-1 0 0,-1 1 1 0 0,1 1-1 0 0,0-1 0 0 0,0 1 1 0 0,-1 0-1 0 0,1 0 1 0 0,-1 0-1 0 0,1 0 0 0 0,-1 1 1 0 0,0 0-1 0 0,0 0 0 0 0,0 0 1 0 0,-1 0-1 0 0,1 1 1 0 0,-1-1-1 0 0,1 1 0 0 0,-1 0 1 0 0,0 0-1 0 0,0 1 298 0 0,10 22-1532 0 0,-3-1-4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15663 0 0,'0'0'719'0'0,"9"-2"230"0"0,-2-1-778 0 0,-5 3 565 0 0,-2 0 237 0 0,0 0 41 0 0,1-1-129 0 0,4-3-948 0 0,-4 3 288 0 0,1-1-1 0 0,-1 1 1 0 0,1 0 0 0 0,0 0 0 0 0,0 0-1 0 0,0 0 1 0 0,-1 0 0 0 0,1 0 0 0 0,0 1 0 0 0,0-1-1 0 0,2 0-224 0 0,7-2-64 0 0,18-4-3692 0 0,-28 7 1644 0 0,-1 0-4372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1153 0 11975 0 0,'0'0'267'0'0,"0"0"42"0"0,0 0 17 0 0,0 0-28 0 0,0 0-58 0 0,0 0 491 0 0,0 0 238 0 0,0 2 45 0 0,0 0-941 0 0,0 1 0 0 0,0-1 0 0 0,0 0 1 0 0,-1 0-1 0 0,1 0 0 0 0,0 0 0 0 0,-1 0 1 0 0,0 1-1 0 0,1-1 0 0 0,-1 0 0 0 0,0 0 1 0 0,0-1-1 0 0,0 1 0 0 0,-1 0 0 0 0,1 0 1 0 0,0 0-1 0 0,-1-1 0 0 0,0 2-73 0 0,-2 0 107 0 0,0 0 1 0 0,0 0-1 0 0,0-1 0 0 0,0 0 0 0 0,-1 1 0 0 0,1-2 0 0 0,-1 1 1 0 0,-1 0-108 0 0,-12 4 241 0 0,1-2 1 0 0,0 0 0 0 0,-1-1 0 0 0,0-1 0 0 0,-2 0-242 0 0,-93-1-178 0 0,66-2 265 0 0,-5 1-87 0 0,-450 14 0 0 0,278 9 0 0 0,181-21 0 0 0,34-3 0 0 0,10-6 0 0 0,-1 7 0 0 0,0 0 0 0 0,0 0 0 0 0,0 0 0 0 0,0-1 0 0 0,0 1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0,4 6 0 0 0,3 9 0 0 0,-7-15 0 0 0,30 59 0 0 0,3-2 0 0 0,2-2 0 0 0,10 8 0 0 0,-44-61 0 0 0,34 44-99 0 0,3-1 1 0 0,20 17 98 0 0,44 53 2229 0 0,-97-108-2213 0 0,-4-7-16 0 0,-1 0 0 0 0,0 1 0 0 0,0-1 0 0 0,0 0 0 0 0,1 1 0 0 0,-1-1 0 0 0,0 0 0 0 0,0 0 0 0 0,0 1 0 0 0,0-1 0 0 0,1 0 0 0 0,-1 1 0 0 0,0-1 0 0 0,0 0 0 0 0,0 1 0 0 0,0-1 0 0 0,0 0 0 0 0,0 1 0 0 0,0-1 0 0 0,0 1 0 0 0,0-1 0 0 0,0 0 0 0 0,0 1 0 0 0,0-1 0 0 0,0 0 0 0 0,0 1 0 0 0,-1-1 0 0 0,1 0 0 0 0,0 1 0 0 0,0-1 0 0 0,0 0 0 0 0,0 1 0 0 0,-1-1 0 0 0,1 0 0 0 0,0 0 0 0 0,0 1 0 0 0,0-1 0 0 0,-1 0 0 0 0,1 0 0 0 0,0 1 0 0 0,-1-1 0 0 0,1 0 0 0 0,0 0 0 0 0,-1 0 0 0 0,1 0 0 0 0,0 1 0 0 0,-1-1 0 0 0,1 0 0 0 0,0 0 0 0 0,-1 0 0 0 0,1 0 0 0 0,0 0 0 0 0,-1 0 0 0 0,1 0 0 0 0,0 0 0 0 0,-1 0 0 0 0,1 0 0 0 0,0 0 0 0 0,-1 0 0 0 0,1 0 0 0 0,0 0 0 0 0,-1 0 0 0 0,1-1 0 0 0,-3 1 0 0 0,1 0 0 0 0,0 0 0 0 0,0 0 0 0 0,0-1 0 0 0,0 0 0 0 0,0 1 0 0 0,-1-1 0 0 0,1 0 0 0 0,0 0 0 0 0,0 0 0 0 0,1 0 0 0 0,-1 0 0 0 0,0 0 0 0 0,0-1 0 0 0,0 1 0 0 0,1-1 0 0 0,-1 1 0 0 0,1-1 0 0 0,-1 0 0 0 0,1 1 0 0 0,0-1 0 0 0,0 0 0 0 0,0 0 0 0 0,0 0 0 0 0,0 0 0 0 0,0 0 0 0 0,0 0 0 0 0,0 0 0 0 0,1 0 0 0 0,-1 0 0 0 0,1-2 0 0 0,-2-3 0 0 0,1 0 0 0 0,0 0 0 0 0,1 0 0 0 0,-1-1 0 0 0,2 1 0 0 0,-1 0 0 0 0,1 0 0 0 0,0 0 0 0 0,0-1 0 0 0,3-7 0 0 0,1 0 0 0 0,0 0 0 0 0,1 1 0 0 0,1-1 0 0 0,0 1 0 0 0,7-8 0 0 0,5-7 0 0 0,2 1 0 0 0,11-12 0 0 0,-2 4-64 0 0,-29 35-273 0 0,-1 1-138 0 0,9 10-749 0 0,-8-8 665 0 0,0-1 246 0 0,0 0 1 0 0,0 0 0 0 0,-1 0-1 0 0,1 0 1 0 0,0 0 0 0 0,0 0-1 0 0,0 0 1 0 0,0 0 0 0 0,0 0-1 0 0,1 0 1 0 0,-1-1-1 0 0,0 1 1 0 0,0 0 0 0 0,0-1-1 0 0,1 1 1 0 0,-1-1 312 0 0,8-2-2047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15663 0 0,'0'0'356'0'0,"0"0"50"0"0,0 0 20 0 0,0 0-42 0 0,0 0-180 0 0,0 0 176 0 0,0 0 107 0 0,0 0 22 0 0,1 0 71 0 0,11-3 538 0 0,-1 0-1 0 0,1 0 1 0 0,0-2-1118 0 0,-1 1 249 0 0,1 0 0 0 0,1 0 0 0 0,3 1-249 0 0,198-24 1464 0 0,24 8-1464 0 0,10 14 476 0 0,-62 4-344 0 0,-113-4-1516 0 0,59-11 1384 0 0,-97 11-722 0 0,-11 2-1349 0 0,1-1-1 0 0,14-5 2072 0 0,-14 1-1535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13823 0 0,'0'0'315'0'0,"0"2"45"0"0,1 14-155 0 0,1 0 1 0 0,1 0 0 0 0,0 0-1 0 0,2 4-205 0 0,3 15 451 0 0,-2-9-89 0 0,2-1 0 0 0,1 1 1 0 0,1-2-1 0 0,1 1 0 0 0,1-1 0 0 0,1-1 0 0 0,6 8-362 0 0,0-6 220 0 0,0-1 0 0 0,2 0 0 0 0,1-1 0 0 0,1-2 0 0 0,9 7-220 0 0,-28-25 17 0 0,3 4-17 0 0,-3-1 72 0 0,-3-5 299 0 0,1-13 626 0 0,-3-2-582 0 0,1 1-1 0 0,-2-1 1 0 0,0 1-1 0 0,0 0 1 0 0,-2 0 0 0 0,-1-5-415 0 0,-7-35 168 0 0,-10-103-168 0 0,20 121 0 0 0,1-1 0 0 0,1 1 0 0 0,3-16 0 0 0,1 22 0 0 0,0-1 0 0 0,2 1 0 0 0,1 0 0 0 0,1 0 0 0 0,2 1 0 0 0,0 0 0 0 0,2 1 0 0 0,6-8 0 0 0,-8 20 0 0 0,0 0 0 0 0,1 1 0 0 0,1 0 0 0 0,1 1 0 0 0,0 1 0 0 0,1-1 0 0 0,-12 11 0 0 0,-2 1 0 0 0,1 0 0 0 0,-1 0 0 0 0,1 1 0 0 0,0-1 0 0 0,-1 0 0 0 0,1 1 0 0 0,0-1 0 0 0,0 1 0 0 0,-1-1 0 0 0,1 1 0 0 0,0-1 0 0 0,0 1 0 0 0,0-1 0 0 0,0 1 0 0 0,0 0 0 0 0,0-1 0 0 0,0 1 0 0 0,8-2 0 0 0,-7 2 0 0 0,-1 0 0 0 0,0 0 0 0 0,0 0 0 0 0,0 0 0 0 0,1 0 0 0 0,-1 0 0 0 0,0 0 0 0 0,0 1 0 0 0,0-1 0 0 0,0 0 0 0 0,-1 1 0 0 0,1-1 0 0 0,0 0 0 0 0,0 1 0 0 0,0-1 0 0 0,0 1 0 0 0,0-1 0 0 0,0 1 0 0 0,0 0 0 0 0,-1-1 0 0 0,1 1 0 0 0,0 0 0 0 0,-1 0 0 0 0,1-1 0 0 0,0 1 0 0 0,-1 0 0 0 0,1 1 0 0 0,15 16 0 0 0,-8-8 0 0 0,1 0 0 0 0,0-1 0 0 0,3 2 0 0 0,-7-7 0 0 0,-1-1 0 0 0,0 0 0 0 0,1 0 0 0 0,0-1 0 0 0,0 1 0 0 0,0-1 0 0 0,0 0 0 0 0,0-1 0 0 0,5 2 0 0 0,7 0 0 0 0,0 0 0 0 0,0-2 0 0 0,0 0 0 0 0,0-1 0 0 0,4-1 0 0 0,87-10 0 0 0,-58 5 0 0 0,172-21 0 0 0,-180 22-15 0 0,-9 1-799 0 0,24 1 814 0 0,-56 3-953 0 0,-1 0-58 0 0,0 0-12 0 0,0 0-1 0 0,0 4 551 0 0,0 1 0 0 0,-1-1 1 0 0,0 0-1 0 0,0 1 0 0 0,0-1 0 0 0,-1 0 0 0 0,1 0 0 0 0,-1 0 0 0 0,0 0 1 0 0,0 0-1 0 0,-2 3 473 0 0,-3 4-784 0 0,-1-1 1 0 0,-1 0-1 0 0,-1 1 784 0 0,-17 16-1536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2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44 106 15663 0 0,'0'0'356'0'0,"0"0"50"0"0,0 0 20 0 0,0 0-42 0 0,0 2-250 0 0,-4 17 208 0 0,0 0 0 0 0,2 1 0 0 0,0 14-342 0 0,0-11 514 0 0,0 0 0 0 0,-5 17-514 0 0,5-29 6 0 0,2-8 0 0 0,-1 1 0 0 0,0-1 0 0 0,0 1 0 0 0,0-1 0 0 0,0 1 0 0 0,-1-1 0 0 0,1 0 0 0 0,-1 1 0 0 0,0-1 0 0 0,0 0 0 0 0,-2 2-6 0 0,3-4 371 0 0,1-1 117 0 0,0 0 21 0 0,1-13-337 0 0,1 1-1 0 0,1-1 0 0 0,0 1 1 0 0,1-1-1 0 0,0 1 1 0 0,0 0-1 0 0,2 1 1 0 0,1-3-172 0 0,-5 9 167 0 0,7-15 34 0 0,1 0 0 0 0,1 1 0 0 0,1 0 0 0 0,0 1 0 0 0,2 0 0 0 0,10-11-201 0 0,-16 22-6 0 0,-1-1-1 0 0,1 1 1 0 0,0 0 0 0 0,1 1-1 0 0,-1 0 1 0 0,1 0 0 0 0,1 1-1 0 0,-1 0 1 0 0,1 1 0 0 0,-1 0-1 0 0,1 0 1 0 0,1 1 0 0 0,-1 0-1 0 0,10 0 7 0 0,-16 2 0 0 0,-1 1 0 0 0,1-1 0 0 0,-1 1 0 0 0,0 0 0 0 0,1 0 0 0 0,-1 0 0 0 0,1 1 0 0 0,-1 0 0 0 0,1-1 0 0 0,-3 1 0 0 0,1 0 0 0 0,-1 0 0 0 0,0-1 0 0 0,1 1 0 0 0,-1 0 0 0 0,0 0 0 0 0,0 0 0 0 0,0 0 0 0 0,0 0 0 0 0,0 0 0 0 0,0 1 0 0 0,0-1 0 0 0,0 0 0 0 0,0 1 0 0 0,-1-1 0 0 0,1 0 0 0 0,0 1 0 0 0,-1-1 0 0 0,1 1 0 0 0,-1-1 0 0 0,1 1 0 0 0,3 17 0 0 0,-1-1 0 0 0,0 0 0 0 0,-1 1 0 0 0,-1-1 0 0 0,-1 1 0 0 0,5 49 0 0 0,-3-51 0 0 0,0 0 0 0 0,2 0 0 0 0,0-1 0 0 0,1 1 0 0 0,-3-11 0 0 0,1 0 0 0 0,-1 0 0 0 0,1-1 0 0 0,1 1 0 0 0,-1-1 0 0 0,1 0 0 0 0,0 0 0 0 0,0 0 0 0 0,0 0 0 0 0,1-1 0 0 0,0 1 0 0 0,2 1 0 0 0,6 2 2 0 0,0 1-1 0 0,0-2 1 0 0,0 0 0 0 0,1 0-1 0 0,1-2 1 0 0,-1 1 0 0 0,1-2-1 0 0,-1 0 1 0 0,1-1 0 0 0,15 2-2 0 0,21-1-90 0 0,-1-2 0 0 0,34-3 90 0 0,-72 1-38 0 0,31-3-3691 0 0,17-3 3729 0 0,-54 5-272 0 0,31-3-1262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6:3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19351 0 0,'21'18'424'0'0,"-21"-18"88"0"0,0 0 24 0 0,0 0 8 0 0,-2-7-440 0 0,2 7-104 0 0,0 0 0 0 0,0 0 0 0 0,0 0 432 0 0,0 0 64 0 0,0 0 16 0 0,-7 5 0 0 0,2 4-416 0 0,6 2-96 0 0,8 1 0 0 0,2 6-9400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1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16583 0 0,'0'0'1472'0'0,"0"0"-1176"0"0,0 0-232 0 0,0 0-64 0 0,0 0 1312 0 0,0 0 248 0 0,0 0 48 0 0,0 0 16 0 0,6-1-1840 0 0,1-4-360 0 0,2-3-80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13791 0 0,'0'0'630'0'0,"0"0"-13"0"0,-2 0-393 0 0,-1-1-207 0 0,1 1 1 0 0,0 0-1 0 0,-1 0 1 0 0,1 0-1 0 0,-1 0 0 0 0,1 1 1 0 0,0-1-1 0 0,-1 0 0 0 0,1 1 1 0 0,0 0-1 0 0,-1 0 1 0 0,1-1-1 0 0,0 1 0 0 0,0 0 1 0 0,-2 2-18 0 0,-34 23 734 0 0,21-13-432 0 0,-11 7 317 0 0,1 1 0 0 0,0 2-1 0 0,-15 17-618 0 0,16-13 342 0 0,-15 16 330 0 0,1 1 0 0 0,3 2 0 0 0,-4 10-672 0 0,21-28 77 0 0,2 2 1 0 0,1 0 0 0 0,2 1 0 0 0,1 1 0 0 0,-9 29-78 0 0,4-3-701 0 0,10-34-4733 0 0,2-4-1026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5 13823 0 0,'-1'-4'918'0'0,"0"3"-683"0"0,2 3 1047 0 0,0 5-1212 0 0,0 1 0 0 0,-1 0-1 0 0,1 0 1 0 0,-1 0 0 0 0,-1 0 0 0 0,0-1 0 0 0,0 1 0 0 0,0 0 0 0 0,-2 2-70 0 0,-5 22 475 0 0,-9 18-475 0 0,13-37 13 0 0,-17 49-13 0 0,-3-2 0 0 0,-3 0 0 0 0,-2-1 0 0 0,-6 5 60 0 0,-282 498 1928 0 0,284-512-1988 0 0,-37 43 0 0 0,26-36 0 0 0,-22 33 0 0 0,63-85 0 0 0,1-2 0 0 0,0 0 0 0 0,-1 0 0 0 0,1 0 0 0 0,-1-1 0 0 0,1 1 0 0 0,-1-1 0 0 0,-2 1 0 0 0,5-2 0 0 0,0-1 0 0 0,0 0 0 0 0,0 0 0 0 0,-1 1 0 0 0,1-1 0 0 0,0 0 0 0 0,0 0 0 0 0,-1 1 0 0 0,1-1 0 0 0,0 0 0 0 0,0 0 0 0 0,-1 0 0 0 0,1 1 0 0 0,0-1 0 0 0,0 0 0 0 0,-1 0 0 0 0,1 0 0 0 0,0 0 0 0 0,-1 0 0 0 0,1 0 0 0 0,0 0 0 0 0,-1 0 0 0 0,1 1 0 0 0,0-1 0 0 0,-1 0 0 0 0,1 0 0 0 0,0-1 0 0 0,-1 1 0 0 0,1 0 0 0 0,0 0 0 0 0,-1 0 0 0 0,1 0 0 0 0,0 0 0 0 0,0 0 0 0 0,-1 0 0 0 0,1 0 0 0 0,0-1 0 0 0,-1 1 0 0 0,1 0 0 0 0,0 0 0 0 0,0 0 0 0 0,-1-1 0 0 0,1 1 0 0 0,0 0 0 0 0,0 0 0 0 0,0 0 0 0 0,-1-1 0 0 0,1 1 0 0 0,0 0 0 0 0,0-1 0 0 0,0 1 0 0 0,0 0 0 0 0,0 0 0 0 0,-1-1 0 0 0,1 1 0 0 0,-1-2 0 0 0,0 0 0 0 0,0 0 0 0 0,0 0 0 0 0,0 0 0 0 0,0 0 0 0 0,1 0 0 0 0,-1 0 0 0 0,1 0 0 0 0,-1 0 0 0 0,1 0 0 0 0,0 0 0 0 0,0-1 0 0 0,0 1 0 0 0,0 0 0 0 0,0 0 0 0 0,0 0 0 0 0,0 0 0 0 0,1 0 0 0 0,-1-1 0 0 0,1 1 0 0 0,0 0 0 0 0,0 0 0 0 0,0 0 0 0 0,3-8 0 0 0,1 0 0 0 0,1 0 0 0 0,0 0 0 0 0,1 0 0 0 0,2-4 0 0 0,19-28-1568 0 0,28-29 1568 0 0,-12 16-408 0 0,-18 21 389 0 0,2 2 1 0 0,1 1-1 0 0,2 1 0 0 0,1 1 0 0 0,29-20 19 0 0,-38 33 106 0 0,1 0 0 0 0,1 2 0 0 0,1 1 0 0 0,0 1 0 0 0,1 1 0 0 0,0 1 0 0 0,0 1 0 0 0,1 2 0 0 0,3 0-106 0 0,-22 5 80 0 0,1 1-1 0 0,-1 1 0 0 0,0-1 1 0 0,1 1-1 0 0,-1 1 1 0 0,0 0-1 0 0,1 0 0 0 0,-1 1 1 0 0,0 0-1 0 0,0 1 0 0 0,0 0 1 0 0,0 0-1 0 0,-1 1 1 0 0,1 0-1 0 0,4 3-79 0 0,-6-2-4 0 0,0-1 0 0 0,-1 1 0 0 0,0 0-1 0 0,0 0 1 0 0,0 1 0 0 0,-1 0 0 0 0,0 0 0 0 0,0 0 0 0 0,0 1-1 0 0,-1-1 1 0 0,0 1 0 0 0,0 0 0 0 0,-1 0 0 0 0,1 1 0 0 0,-2-1 0 0 0,1 1-1 0 0,-1 0 1 0 0,0 2 4 0 0,0 0 0 0 0,-1 0 0 0 0,0 0 0 0 0,-1 0 0 0 0,-1 0 0 0 0,1 0 0 0 0,-1 0 0 0 0,-1 0 0 0 0,0 0 0 0 0,0-1 0 0 0,-1 1 0 0 0,-2 4 0 0 0,-1 1 0 0 0,-1-1 0 0 0,0 0 0 0 0,-1 0 0 0 0,-1 0 0 0 0,0-1 0 0 0,-9 10 0 0 0,3-7 0 0 0,-1 0 0 0 0,-1-1 0 0 0,-9 5 0 0 0,-1 2 0 0 0,-10 7 0 0 0,-3-2 0 0 0,0-2 0 0 0,-1-1 0 0 0,-20 6 0 0 0,27-13 0 0 0,7-2 0 0 0,0-2 0 0 0,-1 0 0 0 0,0-2 0 0 0,-1-2 0 0 0,-10 2 0 0 0,27-9 0 0 0,0-1 0 0 0,0 0 0 0 0,-2-1 0 0 0,-23 2 0 0 0,36-2-26 0 0,0 0-1 0 0,0 0 1 0 0,-1 0-1 0 0,1 0 1 0 0,0 0-1 0 0,0 0 1 0 0,0 0-1 0 0,0-1 1 0 0,0 1-1 0 0,0 0 1 0 0,0 0-1 0 0,0-1 1 0 0,0 1-1 0 0,0-1 1 0 0,0 1 0 0 0,0-1-1 0 0,0 0 1 0 0,0 1-1 0 0,0-1 1 0 0,0 0-1 0 0,0 0 1 0 0,0 1-1 0 0,1-1 1 0 0,-1 0-1 0 0,0 0 1 0 0,1 0-1 0 0,-1 0 1 0 0,1 0-1 0 0,-1 0 1 0 0,1 0-1 0 0,-1 0 1 0 0,1 0-1 0 0,0 0 1 0 0,-1 0 26 0 0,1-1-262 0 0,0 1-1 0 0,0 0 1 0 0,0 0-1 0 0,0-1 1 0 0,0 1 0 0 0,0 0-1 0 0,0 0 1 0 0,0-1-1 0 0,1 1 1 0 0,-1 0 0 0 0,0 0-1 0 0,1 0 1 0 0,-1 0-1 0 0,1-1 1 0 0,-1 1 0 0 0,1 0-1 0 0,0 0 1 0 0,0 0-1 0 0,-1 0 1 0 0,1 0 0 0 0,0 0 262 0 0,15-13-5614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25 13823 0 0,'0'0'315'0'0,"-1"0"45"0"0,-2 0-296 0 0,1 0 0 0 0,-1 0 0 0 0,1 0 0 0 0,-1 0 0 0 0,1 1 0 0 0,0-1 0 0 0,-1 1 0 0 0,1-1 0 0 0,0 1-1 0 0,-1 0 1 0 0,1 0 0 0 0,0 0 0 0 0,-2 1-64 0 0,-31 22-16 0 0,2-2 474 0 0,20-15-251 0 0,1 1-1 0 0,0 0 0 0 0,0 1 1 0 0,1 0-1 0 0,0 1 1 0 0,0 0-1 0 0,1 0 1 0 0,-7 12-207 0 0,2-3 176 0 0,2 1 1 0 0,1 0 0 0 0,0 1-1 0 0,1 0 1 0 0,1 2-177 0 0,4-9 140 0 0,1 0-1 0 0,1 0 1 0 0,1 1 0 0 0,0-1-1 0 0,0 1 1 0 0,1 0 0 0 0,1-1-1 0 0,1 10-139 0 0,2-9 0 0 0,3-4 72 0 0,-4-10 13 0 0,1 1 1 0 0,-1-1-1 0 0,1 0 0 0 0,-1 1 0 0 0,1-1 1 0 0,-1 0-1 0 0,1 0 0 0 0,0 0 0 0 0,-1 0 0 0 0,1 0 1 0 0,0-1-1 0 0,0 1 0 0 0,0 0 0 0 0,0-1 1 0 0,0 1-1 0 0,0-1 0 0 0,0 0 0 0 0,0 0 0 0 0,0 0 1 0 0,0 0-1 0 0,0 0 0 0 0,-1 0 0 0 0,1 0 1 0 0,0 0-1 0 0,0-1 0 0 0,0 1-85 0 0,3-1 149 0 0,-1-1 1 0 0,1 1-1 0 0,-1-1 0 0 0,0 1 1 0 0,0-1-1 0 0,0 0 0 0 0,0-1 1 0 0,0 1-1 0 0,0-1 0 0 0,-1 1 1 0 0,1-2-150 0 0,54-54-1044 0 0,6-13 1044 0 0,-58 65-175 0 0,2-4-94 0 0,1-1 1 0 0,-1 0-1 0 0,-1 0 0 0 0,0-1 0 0 0,-1 1 0 0 0,0-2 0 0 0,-1 1 1 0 0,0-1-1 0 0,0 0 269 0 0,-3 4-336 0 0,0 0 0 0 0,0 0 0 0 0,-1 1 0 0 0,0-1 0 0 0,0 0 0 0 0,-1 0 0 0 0,-1 0-1 0 0,1 0 1 0 0,-1 0 0 0 0,-1 1 0 0 0,1-1 0 0 0,-2 0 0 0 0,1 1 0 0 0,-1-2 336 0 0,-1 2-221 0 0,2 2 25 0 0,0 1 0 0 0,0-1 0 0 0,-1 1-1 0 0,1 0 1 0 0,-2 0 0 0 0,-1-4 196 0 0,3 8-86 0 0,1-1 1 0 0,-1 1-1 0 0,0-1 1 0 0,1 1 0 0 0,-1 0-1 0 0,0 0 1 0 0,0-1-1 0 0,0 1 1 0 0,0 1-1 0 0,0-1 1 0 0,0 0-1 0 0,0 0 1 0 0,0 1-1 0 0,0-1 1 0 0,-1 1-1 0 0,1 0 1 0 0,0 0-1 0 0,0-1 1 0 0,0 1-1 0 0,-1 1 86 0 0,-9-1-512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13823 0 0,'-2'3'315'0'0,"-21"30"844"0"0,-23 28-1159 0 0,16-24 961 0 0,-6 14-961 0 0,21-27 217 0 0,-21 33 373 0 0,33-51-551 0 0,0 1 0 0 0,0-1 0 0 0,1 1-1 0 0,-1 0 1 0 0,1 0 0 0 0,1 0 0 0 0,0 0-1 0 0,0 0-38 0 0,2 3 72 0 0,0-9-13 0 0,-1 0-1 0 0,1 0 0 0 0,0 0 0 0 0,0 0 1 0 0,0 0-1 0 0,0-1 0 0 0,1 1 1 0 0,-1 0-1 0 0,0-1 0 0 0,0 1 1 0 0,0 0-1 0 0,1-1 0 0 0,-1 0 1 0 0,0 1-1 0 0,0-1 0 0 0,1 0 1 0 0,-1 1-1 0 0,0-1 0 0 0,1 0 0 0 0,-1 0 1 0 0,0 0-1 0 0,1 0 0 0 0,-1-1-58 0 0,5 1 263 0 0,0 0 0 0 0,-1-1-1 0 0,1 0 1 0 0,4-2-263 0 0,21-7 579 0 0,0-1-1 0 0,-1-1 1 0 0,17-11-579 0 0,82-53-104 0 0,-119 70 168 0 0,29-21-719 0 0,-35 24 188 0 0,-1 0 0 0 0,0 0 0 0 0,0 0 0 0 0,-1-1 0 0 0,1 1 0 0 0,-1-1 0 0 0,0 1 0 0 0,0-1 0 0 0,0 0 0 0 0,0 0 467 0 0,10-16-3035 0 0,-7 9 1499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131 198 13823 0 0,'0'2'315'0'0,"-11"23"-104"0"0,-1-1 1 0 0,-1 0-1 0 0,-1-1 0 0 0,0-1 1 0 0,-2 0-1 0 0,-5 3-211 0 0,20-23 186 0 0,0-1 0 0 0,-1 1 0 0 0,1-1 0 0 0,-1 1 0 0 0,1-1 0 0 0,-1 0 1 0 0,0 1-1 0 0,1-1 0 0 0,-1 0 0 0 0,0 0 0 0 0,-1 0-186 0 0,3-1 64 0 0,0 0 0 0 0,-1 0 0 0 0,1 0 0 0 0,0 0 0 0 0,0 0 0 0 0,-1 0 0 0 0,1 0 0 0 0,0 0 0 0 0,-1 0 0 0 0,1 0 0 0 0,0 0 0 0 0,0 0 0 0 0,-1 0 0 0 0,1 0 0 0 0,0 0-1 0 0,0 0 1 0 0,-1 0 0 0 0,1 0 0 0 0,0 0 0 0 0,0-1 0 0 0,-1 1 0 0 0,1 0 0 0 0,0 0 0 0 0,0 0 0 0 0,-1 0 0 0 0,1-1 0 0 0,0 1 0 0 0,0 0-64 0 0,-1-1 43 0 0,1 0-1 0 0,0 0 1 0 0,-1 1-1 0 0,1-1 1 0 0,0 0-1 0 0,0 0 1 0 0,0 0-1 0 0,-1 0 1 0 0,1 0-1 0 0,0 0 1 0 0,0 0-1 0 0,0 0 1 0 0,0 1-1 0 0,1-1-42 0 0,-1-5 157 0 0,1 1 0 0 0,0 0 0 0 0,1 0 0 0 0,-1 0 0 0 0,1 0 0 0 0,0 0 0 0 0,0 0 0 0 0,1 0 0 0 0,-1 0 1 0 0,3-1-158 0 0,6-11 15 0 0,2 1 1 0 0,3-2-16 0 0,2-4 30 0 0,-15 18-31 0 0,34-43-1015 0 0,42-38 1016 0 0,-66 72-121 0 0,1 1-1 0 0,0 0 0 0 0,1 1 0 0 0,0 1 0 0 0,0 0 0 0 0,2 1 0 0 0,-1 1 0 0 0,10-3 122 0 0,-24 10 0 0 0,0 0 0 0 0,1 0 0 0 0,-1 1 0 0 0,1 0 0 0 0,-1-1 0 0 0,1 1 0 0 0,-1 0 0 0 0,0 0 0 0 0,1 0 0 0 0,-1 1 0 0 0,1-1 0 0 0,-1 0 0 0 0,1 1 0 0 0,-1 0 0 0 0,0-1 0 0 0,1 1 0 0 0,-1 0 0 0 0,0 0 0 0 0,0 1 0 0 0,0-1 0 0 0,0 0 0 0 0,0 1 0 0 0,0-1 0 0 0,0 1 0 0 0,0-1 0 0 0,0 1 0 0 0,-1 0 0 0 0,1 0 0 0 0,0 1 0 0 0,5 7 0 0 0,1 1 0 0 0,-2 1 0 0 0,1-1 0 0 0,-2 1 0 0 0,2 3 0 0 0,2 5 0 0 0,-2-6 20 0 0,-4-10 22 0 0,-1 0 1 0 0,1 0-1 0 0,-1 0 1 0 0,-1 0-1 0 0,1 1 0 0 0,0-1 1 0 0,-1 1-1 0 0,0 0 1 0 0,0 1-43 0 0,-1-5 474 0 0,-4 14 477 0 0,1-6-935 0 0,0 0 1 0 0,0 0-1 0 0,-1-1 1 0 0,-1 1 0 0 0,1-1-1 0 0,-1 0 1 0 0,-1 0-1 0 0,1-1 1 0 0,-1 1-1 0 0,-1-1-16 0 0,-18 23-1100 0 0,9-9-5848 0 0,9-10 1148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160 595 15663 0 0,'0'0'719'0'0,"0"0"-20"0"0,0 0-374 0 0,-1 1 84 0 0,-1 0-323 0 0,0 0 1 0 0,0 0-1 0 0,0 0 0 0 0,0 0 0 0 0,0-1 0 0 0,0 1 0 0 0,0-1 1 0 0,-1 1-1 0 0,1-1 0 0 0,0 0 0 0 0,0 0 0 0 0,0 0 0 0 0,-1 0 1 0 0,1 0-1 0 0,0-1 0 0 0,0 1 0 0 0,0 0 0 0 0,-2-1-86 0 0,-4-2 8 0 0,1 0 1 0 0,-1-1-1 0 0,1 0 0 0 0,-4-2-8 0 0,-2-1 24 0 0,9 4 38 0 0,0 1-1 0 0,0-1 1 0 0,0-1 0 0 0,0 1-1 0 0,0-1 1 0 0,1 1 0 0 0,-1-1-1 0 0,1 0 1 0 0,0 0 0 0 0,0 0-1 0 0,1-1 1 0 0,-1 1-1 0 0,1-1 1 0 0,0 1 0 0 0,-2-6-62 0 0,2 3 112 0 0,0 0 0 0 0,0-1 1 0 0,1 1-1 0 0,0 0 0 0 0,0-1 1 0 0,1 1-1 0 0,0-1 0 0 0,0 1 1 0 0,1-1-1 0 0,0-3-112 0 0,1 3 0 0 0,0 1 0 0 0,0-1 0 0 0,1 1 0 0 0,0 0 0 0 0,0 0 0 0 0,1 0 0 0 0,0 1 0 0 0,1-3 0 0 0,10-12 0 0 0,15-15 0 0 0,-19 23 0 0 0,23-23-494 0 0,2 1 0 0 0,1 2 0 0 0,2 1 0 0 0,11-4 494 0 0,-28 21-6 0 0,1 1 1 0 0,0 1-1 0 0,22-7 6 0 0,-20 8 1 0 0,-6 4-1 0 0,0 1 0 0 0,0 1 0 0 0,1 0 0 0 0,0 2 0 0 0,0 0 0 0 0,0 2 0 0 0,0 0 0 0 0,1 1 0 0 0,-1 1 0 0 0,0 0 0 0 0,1 2 0 0 0,-1 1 0 0 0,0 0 0 0 0,-17-2 4 0 0,0-1 1 0 0,0 1-1 0 0,0 0 0 0 0,0 0 0 0 0,0 0 0 0 0,0 1 0 0 0,-1-1 1 0 0,1 1-1 0 0,0-1 0 0 0,-1 1 0 0 0,1 0 0 0 0,-1 0 0 0 0,1 0 1 0 0,-1 0-1 0 0,0 1 0 0 0,0-1 0 0 0,0 0 0 0 0,0 1 0 0 0,-1 0 1 0 0,1-1-1 0 0,-1 1 0 0 0,1 0-4 0 0,-1 1 19 0 0,0 0 1 0 0,0 0-1 0 0,0-1 0 0 0,0 1 1 0 0,-1 1-1 0 0,1-1 0 0 0,-1 0 1 0 0,0 0-1 0 0,0 0 0 0 0,-1 0 1 0 0,1 0-1 0 0,-1 0 0 0 0,0 0 1 0 0,0 0-1 0 0,0 0 1 0 0,-2 2-20 0 0,-4 9 287 0 0,0 0 1 0 0,-1 0 0 0 0,-1-1 0 0 0,0-1 0 0 0,-10 12-288 0 0,-15 15 151 0 0,-9 4-151 0 0,-15 12 0 0 0,-20 11 0 0 0,32-28 0 0 0,-17 14-1896 0 0,-14 5 1896 0 0,38-35-3404 0 0,37-22 1931 0 0,2-1-51 0 0,0 0-11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5:1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26 13823 0 0,'4'-5'71'0'0,"-2"2"168"0"0,0 0-1 0 0,0 0 0 0 0,1 0 0 0 0,-1 1 0 0 0,1-1 0 0 0,1 0-238 0 0,-4 3 1 0 0,0-1-1 0 0,1 1 0 0 0,-1 0 0 0 0,0 0 1 0 0,1 0-1 0 0,-1 0 0 0 0,0 0 1 0 0,1 0-1 0 0,-1 0 0 0 0,0 0 1 0 0,1 0-1 0 0,-1 0 0 0 0,0 0 0 0 0,1 0 1 0 0,-1 0-1 0 0,0 0 0 0 0,1 1 1 0 0,-1-1-1 0 0,0 0 0 0 0,1 0 1 0 0,-1 0-1 0 0,0 0 0 0 0,1 1 0 0 0,-1-1 1 0 0,0 0-1 0 0,0 0 0 0 0,1 0 1 0 0,-1 1-1 0 0,0-1 0 0 0,0 0 1 0 0,1 0-1 0 0,-1 1 0 0 0,0-1 0 0 0,0 0 1 0 0,0 1-1 0 0,0-1 0 0 0,0 0 1 0 0,1 1-1 0 0,-1-1 0 0 0,0 0 1 0 0,0 1-2 0 0,0-1 1 0 0,3 5 54 0 0,-1 1 0 0 0,0-1-1 0 0,0 1 1 0 0,0-1 0 0 0,-1 1-1 0 0,0 0 1 0 0,0-1 0 0 0,0 1-1 0 0,-1 0 1 0 0,0 0 0 0 0,0 0-1 0 0,0-1 1 0 0,-1 1 0 0 0,0 0 0 0 0,0 0-1 0 0,0-1 1 0 0,-1 1 0 0 0,0-1-1 0 0,-1 5-53 0 0,-5 8 204 0 0,-1 0 0 0 0,-1 0 0 0 0,0-1 0 0 0,-1 0 0 0 0,-2 1-204 0 0,-25 30 70 0 0,-3-2-1 0 0,-24 21-69 0 0,-46 52 304 0 0,65-63 318 0 0,-17 18 361 0 0,-36 59-983 0 0,-19 44 0 0 0,98-149 0 0 0,-1 0 0 0 0,-3-1 0 0 0,16-18 0 0 0,0-1 0 0 0,-1 0 0 0 0,0 0 0 0 0,-1-1 0 0 0,0 0 0 0 0,0-1 0 0 0,-10 5 0 0 0,7-4-305 0 0,13-7 295 0 0,0 0 0 0 0,0 0-1 0 0,0 0 1 0 0,0 0 0 0 0,0 0 0 0 0,0 0 0 0 0,0 0 0 0 0,1 0 0 0 0,-1-1 0 0 0,0 1 0 0 0,0 0 0 0 0,0 0 0 0 0,0 0 0 0 0,0 0 0 0 0,0 0-1 0 0,0 0 1 0 0,0 0 0 0 0,0 0 0 0 0,0 0 0 0 0,0 0 0 0 0,0 0 0 0 0,0 0 0 0 0,1 0 0 0 0,-1 0 0 0 0,0 0 0 0 0,0 0 0 0 0,0 0 0 0 0,0 0-1 0 0,0 0 1 0 0,0 0 0 0 0,0 0 0 0 0,0 0 0 0 0,0 0 0 0 0,0 0 0 0 0,0 0 0 0 0,0 1 0 0 0,0-1 0 0 0,0 0 0 0 0,1 0 0 0 0,-1 0 0 0 0,0 0-1 0 0,0 0 1 0 0,0 0 0 0 0,0 0 0 0 0,0 0 0 0 0,0 0 0 0 0,0 0 0 0 0,0 0 0 0 0,0 0 0 0 0,0 0 0 0 0,0 0 0 0 0,0 0 0 0 0,0 1 0 0 0,0-1 0 0 0,0 0-1 0 0,0 0 1 0 0,0 0 0 0 0,0 0 0 0 0,0 0 0 0 0,0 0 0 0 0,0 0 0 0 0,0 0 0 0 0,0 0 0 0 0,0 0 0 0 0,0 0 0 0 0,0 0 0 0 0,0 0 10 0 0,28-5-1011 0 0,-27 5 1010 0 0,24-6 1 0 0,4-2 0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495 829 8287 0 0,'0'0'191'0'0,"0"0"26"0"0,1-1 9 0 0,4 1-205 0 0,0-1 0 0 0,0-1 1 0 0,0 1-1 0 0,-1-1 0 0 0,1 1 1 0 0,0-1-1 0 0,-1-1 1 0 0,0 1-1 0 0,1-1 0 0 0,2-2-21 0 0,9-5 17 0 0,-8 5 263 0 0,0-1-1 0 0,0 0 1 0 0,-1-1-1 0 0,0 1 1 0 0,0-1-1 0 0,-1-1 0 0 0,0 1 1 0 0,0-1-1 0 0,2-4-279 0 0,10-12 493 0 0,-16 20-473 0 0,50-62 1554 0 0,-4-3 0 0 0,5-14-1574 0 0,-12 17 0 0 0,-17 28 0 0 0,2-6 0 0 0,-19 30 0 0 0,0-1 0 0 0,-1 1 0 0 0,-1-1 0 0 0,0-1 0 0 0,0-1 0 0 0,-1-3 0 0 0,0 0 0 0 0,-1-1 0 0 0,-1 1 0 0 0,-1 0 0 0 0,-1-1 0 0 0,-1 1 0 0 0,-1 0 0 0 0,-2-11 0 0 0,3 28 0 0 0,0 0 0 0 0,0 0 0 0 0,0 0 0 0 0,-1-1 0 0 0,1 2 0 0 0,-1-1 0 0 0,0 0 0 0 0,0 0 0 0 0,0 0 0 0 0,-2-1 0 0 0,3 3 0 0 0,1 0 0 0 0,-1 0 0 0 0,0 0 0 0 0,0 0 0 0 0,0 0 0 0 0,0 1 0 0 0,0-1 0 0 0,0 0 0 0 0,0 1 0 0 0,0-1 0 0 0,0 1 0 0 0,0-1 0 0 0,0 1 0 0 0,-1-1 0 0 0,1 1 0 0 0,0 0 0 0 0,0-1 0 0 0,0 1 0 0 0,-1 0 0 0 0,1 0 0 0 0,0 0 0 0 0,0 0 0 0 0,-1 0 0 0 0,1 0 0 0 0,0 0 0 0 0,0 1 0 0 0,0-1 0 0 0,-1 0 0 0 0,1 1 0 0 0,0-1 0 0 0,-43 28 0 0 0,40-26 0 0 0,1 1 0 0 0,0 0 0 0 0,-1 0 0 0 0,1 0 0 0 0,1 0 0 0 0,-1 0 0 0 0,0 1 0 0 0,1-1 0 0 0,0 1 0 0 0,-2 4 0 0 0,-29 56 0 0 0,10-9 0 0 0,9-22 0 0 0,1 1 0 0 0,-5 20 0 0 0,-4 29 0 0 0,-6 7 0 0 0,23-75 0 0 0,1 1 0 0 0,0 6 0 0 0,1-8 0 0 0,0 0 0 0 0,-1 0 0 0 0,-3 6 0 0 0,-5 8 150 0 0,-2-1-1 0 0,-1-1 1 0 0,-1 0-1 0 0,-1-1 1 0 0,-14 15-150 0 0,-34 35 874 0 0,-9 2-874 0 0,36-38-8 0 0,-37 44 277 0 0,-53 77-269 0 0,116-142 39 0 0,1 0 0 0 0,1 0 1 0 0,1 1-1 0 0,-6 16-39 0 0,7-13 1 0 0,-2-1 1 0 0,-1 0 0 0 0,0 0 0 0 0,-1-2-1 0 0,-2 1-1 0 0,14-18 0 0 0,0-1 0 0 0,0-1 0 0 0,0 1 0 0 0,-1 0 0 0 0,1-1 0 0 0,0 1 0 0 0,0-1 0 0 0,0 1 0 0 0,-1-1 0 0 0,1 0 0 0 0,0 1 0 0 0,-1-1 0 0 0,1 1 0 0 0,0-1 0 0 0,-1 1 0 0 0,1-1 0 0 0,0 0 0 0 0,-1 1 0 0 0,1-1 0 0 0,-1 0 0 0 0,1 1 0 0 0,-1-1 0 0 0,1 0 0 0 0,-6 2-64 0 0,5-1-273 0 0,-7 0-1635 0 0,6-1-3487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11975 0 0,'0'0'267'0'0,"0"0"42"0"0,0 0 17 0 0,0 0-28 0 0,2 0-196 0 0,4 0 280 0 0,-1-1-1 0 0,1 0 1 0 0,-1-1 0 0 0,5-1-382 0 0,13-3 1325 0 0,44-9 652 0 0,20-4-764 0 0,37-4 214 0 0,-43 7-702 0 0,39-1-725 0 0,37 2-201 0 0,-151 14-49 0 0,-3 1-180 0 0,0 0 0 0 0,1-1 1 0 0,-1 1-1 0 0,1-1 0 0 0,-1 0 1 0 0,0 0-1 0 0,1 0 0 0 0,-1 0 1 0 0,0 0-1 0 0,1-2 430 0 0,-2 2-4370 0 0,-2 1-992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8287 0 0,'-14'5'382'0'0,"11"-4"-8"0"0,-23-2 633 0 0,21 2-599 0 0,0 1 0 0 0,0 0 0 0 0,0 0 1 0 0,1 0-1 0 0,-1 1 0 0 0,1-1 0 0 0,0 1 0 0 0,0 0 0 0 0,-4 3-408 0 0,-3 4 584 0 0,1 1 0 0 0,-6 8-584 0 0,-7 6 419 0 0,5-6-9 0 0,1 2 0 0 0,1 0 0 0 0,1 0-1 0 0,1 1 1 0 0,-8 17-410 0 0,18-30-24 0 0,1-6 144 0 0,1 0 0 0 0,0 1 0 0 0,1 0 0 0 0,-1-1 1 0 0,1 1-1 0 0,-1 0 0 0 0,1 0 0 0 0,0-1 0 0 0,1 1 1 0 0,-1 0-1 0 0,1 0 0 0 0,-1 0 0 0 0,1 0 0 0 0,0 0 1 0 0,1 0-1 0 0,-1 1-120 0 0,2-3 149 0 0,1 0-148 0 0,-1-1 0 0 0,1 1 1 0 0,0-1-1 0 0,0 0 0 0 0,0 0 0 0 0,0 0 0 0 0,0 0 0 0 0,0 0 0 0 0,0-1 0 0 0,0 1 1 0 0,0-1-1 0 0,1 0 0 0 0,0 0-1 0 0,3 0 1 0 0,7 1 204 0 0,-1-1 0 0 0,0 0 0 0 0,1-1-1 0 0,-1 0 1 0 0,0-1 0 0 0,0-1 0 0 0,0 0 0 0 0,0 0-1 0 0,-1-2 1 0 0,8-2-205 0 0,-17 5 0 0 0,-1 0 0 0 0,1 0 0 0 0,0-1 0 0 0,0 1 0 0 0,-1-1 0 0 0,0 1 0 0 0,1-1 0 0 0,-1 0 0 0 0,0 0 0 0 0,0 0 0 0 0,-1 0 0 0 0,1 0 0 0 0,-1 0 0 0 0,1-1 0 0 0,0-2 0 0 0,1-2 0 0 0,-1 0 0 0 0,0 0 0 0 0,-1 0 0 0 0,0 0 0 0 0,0 0 0 0 0,0-4 0 0 0,-2 6 5 0 0,0 0-1 0 0,0 0 0 0 0,0 0 1 0 0,0 0-1 0 0,-1-2-4 0 0,-5-20-423 0 0,6 24 222 0 0,0 1 1 0 0,0-1-1 0 0,0 0 0 0 0,-1 1 1 0 0,0-1-1 0 0,1 1 0 0 0,-1 0 1 0 0,-1 0-1 0 0,1 0 0 0 0,0 0 1 0 0,-1 0-1 0 0,1 0 0 0 0,-1 1 1 0 0,-2-3 200 0 0,3 3-222 0 0,2 2-426 0 0,0 0-572 0 0,10 6-1777 0 0,1-1 1462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30 465 11975 0 0,'1'2'267'0'0,"-1"0"-194"0"0,0 0-1 0 0,0 0 1 0 0,0 0-1 0 0,0 0 1 0 0,0 0-1 0 0,0 0 1 0 0,-1 0-1 0 0,1 0 1 0 0,-1 0 0 0 0,1 0-1 0 0,-1 0 1 0 0,0 0-1 0 0,-1 1-72 0 0,1 1 90 0 0,-1 0 0 0 0,0-1-1 0 0,-1 1 1 0 0,1-1 0 0 0,0 1-1 0 0,-2 1-89 0 0,2-4 487 0 0,2-1 22 0 0,0 0 3 0 0,0 0 0 0 0,-6 3 2560 0 0,5-12-2574 0 0,2-1 0 0 0,-1 1 1 0 0,1 0-1 0 0,1-1 0 0 0,2-8-498 0 0,3-17 512 0 0,3 1 0 0 0,1 0 0 0 0,1 1 0 0 0,6-11-512 0 0,-9 28 24 0 0,1 0 0 0 0,0 1 0 0 0,0 0 0 0 0,2 0 0 0 0,0 2-1 0 0,1-1 1 0 0,0 2 0 0 0,12-10-24 0 0,4 0-53 0 0,1 2 0 0 0,0 1 0 0 0,34-15 53 0 0,-39 21-773 0 0,11-5-1261 0 0,-11 7-3636 0 0,-9 4-768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120 179 3679 0 0,'0'0'284'0'0,"0"0"27"0"0,0 0 808 0 0,0 0 374 0 0,0 0 71 0 0,0 0-120 0 0,1 2-575 0 0,23 47 2929 0 0,-22-46-3665 0 0,0-1 0 0 0,0 1 0 0 0,0 0 1 0 0,1-1-1 0 0,-1 1 0 0 0,1-1 0 0 0,-1 0 0 0 0,1 0 1 0 0,0 0-1 0 0,0 0 0 0 0,1 1-133 0 0,35 13 1111 0 0,-18-8-438 0 0,6 3 454 0 0,0-2-1 0 0,20 4-1126 0 0,-43-12 54 0 0,1-1 0 0 0,-1 1 0 0 0,0-1-1 0 0,1 0 1 0 0,-1 0 0 0 0,0-1 0 0 0,1 0-54 0 0,16 0 61 0 0,-4 2-35 0 0,0-1 49 0 0,-10-2-79 0 0,0 0 0 0 0,-1 0 1 0 0,1-1-1 0 0,-1 0 0 0 0,1 0 1 0 0,-1 0-1 0 0,0-1 0 0 0,0 0 1 0 0,0 0-1 0 0,-1-1 0 0 0,1 1 1 0 0,2-5 3 0 0,2-2-210 0 0,0-1 1 0 0,-1 0 0 0 0,-1 0-1 0 0,0-1 1 0 0,3-8 209 0 0,-8 16-117 0 0,-1-1 0 0 0,0 0 0 0 0,0 0 0 0 0,0 0 0 0 0,-1 0 0 0 0,0 0 0 0 0,0 0 0 0 0,-1 0 0 0 0,1 0 0 0 0,-1-1 0 0 0,-1 0 117 0 0,0-5-419 0 0,0 0-1 0 0,-1 0 0 0 0,-1 0 1 0 0,0 1-1 0 0,-3-5 420 0 0,5 13-119 0 0,0 1 0 0 0,0 0 0 0 0,0-1 0 0 0,-1 1 0 0 0,1 0 1 0 0,-1 0-1 0 0,1 0 0 0 0,-1 0 0 0 0,0 0 0 0 0,0 0 0 0 0,0 1 0 0 0,0-1 0 0 0,0 1 0 0 0,0-1 1 0 0,-1 1-1 0 0,1 0 0 0 0,0 0 0 0 0,-1 0 0 0 0,1 0 0 0 0,-1 0 0 0 0,1 0 0 0 0,-1 1 0 0 0,1-1 1 0 0,-1 1-1 0 0,1 0 0 0 0,-1 0 0 0 0,1 0 0 0 0,-1 0 0 0 0,0 0 119 0 0,-10 1-309 0 0,1 0-1 0 0,-1 1 0 0 0,1 1 1 0 0,0-1-1 0 0,-7 4 310 0 0,3 0-25 0 0,-1 0 0 0 0,1 1 0 0 0,1 1 0 0 0,0 1-1 0 0,0 0 1 0 0,-2 2 25 0 0,-27 22 624 0 0,-10 12-624 0 0,35-29 119 0 0,-12 11 328 0 0,1 2-1 0 0,1 0 1 0 0,-17 24-447 0 0,38-42 114 0 0,0 1 1 0 0,0 0-1 0 0,1 0 1 0 0,1 0-1 0 0,0 1 1 0 0,1 0-1 0 0,-2 5-114 0 0,7-14 82 0 0,-1-1-1 0 0,1 1 1 0 0,-1 0 0 0 0,1-1-1 0 0,0 1 1 0 0,1 3-82 0 0,-1-4 406 0 0,3 0 12 0 0,4 4-129 0 0,1 0 1 0 0,-1-1 0 0 0,1 0 0 0 0,1 0 0 0 0,-1-1-1 0 0,1 0 1 0 0,0 0 0 0 0,1-1 0 0 0,-1 0 0 0 0,1 0-1 0 0,-1-1 1 0 0,1-1 0 0 0,9 2-290 0 0,10 0 462 0 0,1-1 0 0 0,0-1-1 0 0,-1-1 1 0 0,9-2-462 0 0,3 1 230 0 0,-24 1-137 0 0,0-1 0 0 0,7-1-93 0 0,-18 0-360 0 0,-1 0 0 0 0,1 0 1 0 0,-1 0-1 0 0,1-1 0 0 0,-1 0 0 0 0,1 0 0 0 0,-1 0 0 0 0,0-1 1 0 0,1 0 359 0 0,10-8-6578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62 446 10135 0 0,'-7'4'919'0'0,"3"-1"-809"0"0,-1 1-1 0 0,1-1 1 0 0,0 1 0 0 0,0 0 0 0 0,0 0-1 0 0,1 1 1 0 0,-1-1 0 0 0,1 2-110 0 0,-15 15 1763 0 0,17-20-1251 0 0,1-1 0 0 0,0 0 0 0 0,0 0 0 0 0,0 0 0 0 0,10 1-128 0 0,0-2 0 0 0,0 0 0 0 0,0 0 0 0 0,0-1 0 0 0,0 0 0 0 0,0 0 0 0 0,0-1 0 0 0,-1-1 0 0 0,1 1 0 0 0,-1-2 0 0 0,0 1 0 0 0,6-5-384 0 0,19-11 1135 0 0,0-3 0 0 0,4-5-1135 0 0,-24 17 64 0 0,-1-1 0 0 0,0-1 1 0 0,0 0-1 0 0,-1-1 1 0 0,-1 0-1 0 0,1-2-64 0 0,5-9 0 0 0,-10 17 0 0 0,-1 0 0 0 0,-1-1 0 0 0,1 0 0 0 0,3-9 0 0 0,-4 6 0 0 0,1 1 0 0 0,0 0 0 0 0,1 0 0 0 0,7-8 0 0 0,0 0 0 0 0,-1 0 0 0 0,-1-2 0 0 0,-7 3-367 0 0,-2 3-650 0 0,-2 14 575 0 0,-2 2 425 0 0,0 1 1 0 0,0 0 0 0 0,1-1 0 0 0,-1 1 0 0 0,1 0 0 0 0,-1-1-1 0 0,1 1 1 0 0,0 0 0 0 0,-1-1 0 0 0,1 1 16 0 0,-1 6-4 0 0,-2-2 4 0 0,0 1 0 0 0,0-1 0 0 0,0 0 0 0 0,-1 0 0 0 0,0 0 0 0 0,0-1 0 0 0,-4 4 0 0 0,-7 12 0 0 0,-22 32 0 0 0,3 3 0 0 0,-18 38 0 0 0,48-82 0 0 0,5-3 0 0 0,0-9 24 0 0,0 1 0 0 0,0-1 1 0 0,0 1-1 0 0,0 0 0 0 0,0-1 0 0 0,0 0 0 0 0,0 1 0 0 0,0-1 0 0 0,0 0 0 0 0,0 1 1 0 0,1-1-1 0 0,-1 0 0 0 0,0 0 0 0 0,0 0 0 0 0,0 0 0 0 0,0 0 0 0 0,1 0 1 0 0,-1 0-1 0 0,0-1 0 0 0,0 1 0 0 0,0 0 0 0 0,0-1 0 0 0,1 1-24 0 0,30-11 760 0 0,-29 9-691 0 0,24-11 535 0 0,26-16-604 0 0,-21 11 4 0 0,10-7-4 0 0,-1-2 0 0 0,21-18 0 0 0,71-65 0 0 0,-83 67 0 0 0,27-22 0 0 0,-72 60 0 0 0,-3-1-64 0 0,-1 5-273 0 0,-34 18-1254 0 0,26-13 1591 0 0,7-4 0 0 0,0 0 0 0 0,-1 0 0 0 0,1 0 0 0 0,-1 0 0 0 0,1 0 0 0 0,0 0 0 0 0,-1 0 0 0 0,1 0 0 0 0,0 1 0 0 0,-1-1 0 0 0,1 0 0 0 0,0 0 0 0 0,-1 0 0 0 0,1 1 0 0 0,0-1 0 0 0,-1 0 0 0 0,1 1 0 0 0,0-1 0 0 0,0 0 0 0 0,-1 0 0 0 0,1 1 0 0 0,0-1 0 0 0,0 0 0 0 0,-1 1 0 0 0,1-1 0 0 0,0 1 0 0 0,0-1 0 0 0,0 0 0 0 0,0 1 0 0 0,0-1 0 0 0,0 0 0 0 0,0 1 0 0 0,0-1 0 0 0,0 1 0 0 0,0-1 0 0 0,0 0 0 0 0,0 1 0 0 0,0-1 0 0 0,0 1 0 0 0,0-1 0 0 0,0 1 0 0 0,0 1 0 0 0,-3 26 0 0 0,-1 1 0 0 0,-1-2 0 0 0,-2 1 0 0 0,-1 0 0 0 0,-1-1 0 0 0,-1-1 0 0 0,-7 12 0 0 0,8-19 0 0 0,6-13 0 0 0,-1 1 0 0 0,1 0 0 0 0,1 0 0 0 0,-1 0 0 0 0,1 0 0 0 0,0 0 0 0 0,0 0 0 0 0,1 1 0 0 0,0 3 0 0 0,1-10 0 0 0,0 1 0 0 0,0 0 0 0 0,1 0 0 0 0,-1 0 0 0 0,1-1 0 0 0,-1 1 0 0 0,1 0 0 0 0,-1-1 0 0 0,1 1 0 0 0,0 0 0 0 0,0-1 0 0 0,0 1 0 0 0,0-1 0 0 0,0 0 0 0 0,0 1 0 0 0,0-1 0 0 0,0 0 0 0 0,1 1 0 0 0,-1-1 0 0 0,1 0 0 0 0,-1 0 0 0 0,1 0 0 0 0,-1 0 0 0 0,1 0 0 0 0,-1-1 0 0 0,1 1 0 0 0,0 0 0 0 0,-1-1 0 0 0,3 1 0 0 0,5 3 0 0 0,-3 0 0 0 0,0-1 0 0 0,0 0 0 0 0,1 0 0 0 0,-1-1 0 0 0,0 0 0 0 0,1 0 0 0 0,0-1 0 0 0,-1 1 0 0 0,7-1 0 0 0,-4 1 0 0 0,0-2 0 0 0,-8 0-1 0 0,-1 0 0 0 0,1 0 0 0 0,0 0 0 0 0,0 0 0 0 0,0 0 0 0 0,0 0 0 0 0,0-1 0 0 0,0 1 0 0 0,-1 0 0 0 0,1-1 0 0 0,0 1 0 0 0,0 0 0 0 0,0-1 0 0 0,-1 1-1 0 0,1-1 1 0 0,0 1 0 0 0,-1-1 0 0 0,1 0 0 0 0,0 1 0 0 0,-1-1 0 0 0,1 0 0 0 0,-1 1 0 0 0,1-1 0 0 0,-1 0 0 0 0,1 1 0 0 0,-1-1 0 0 0,1 0 0 0 0,-1 0 1 0 0,2-2-111 0 0,-2 3-614 0 0,0 0-246 0 0,0 0-42 0 0,0 0-78 0 0,0 0-286 0 0,0 0-126 0 0,0 0-677 0 0,0 0-2596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13823 0 0,'0'0'315'0'0,"0"0"45"0"0,0 2 21 0 0,-1 9-117 0 0,0-1-1 0 0,1 0 0 0 0,0 1 1 0 0,1-1-1 0 0,0 1 1 0 0,1-1-1 0 0,0 0 0 0 0,1 0 1 0 0,0 1-1 0 0,0-2 0 0 0,1 1 1 0 0,0 0-1 0 0,2 1-263 0 0,9 15 2217 0 0,17 20-2217 0 0,-15-22 786 0 0,-8-12-738 0 0,-3-4-14 0 0,0 1-1 0 0,0 0 1 0 0,0 1-1 0 0,-2-1 0 0 0,5 10-33 0 0,-8-16-19 0 0,0 0-1 0 0,-1 0 1 0 0,1 0-1 0 0,-1 0 0 0 0,1 0 1 0 0,-1 0-1 0 0,0 0 0 0 0,0 0 1 0 0,0 0-1 0 0,-1 0 0 0 0,1 0 1 0 0,-1 0-1 0 0,1 0 1 0 0,-1 0-1 0 0,0 0 0 0 0,0 0 1 0 0,0 0-1 0 0,-1-1 0 0 0,1 1 1 0 0,-1 0-1 0 0,0-1 0 0 0,1 1 1 0 0,-2 0 19 0 0,-2 3-164 0 0,0-1 0 0 0,-1 1 1 0 0,1-1-1 0 0,-1 0 0 0 0,0-1 0 0 0,-2 1 164 0 0,-23 13-512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691 831 6447 0 0,'1'2'142'0'0,"8"11"118"0"0,-6-9-219 0 0,0 0 1 0 0,0 1-1 0 0,-1-1 0 0 0,1 1 1 0 0,-1 0-1 0 0,0 0 0 0 0,0 0 0 0 0,-1 0 1 0 0,1 0-1 0 0,-1 3-41 0 0,-1-7 736 0 0,1-3-484 0 0,0 0 0 0 0,-1 0 0 0 0,1 0 1 0 0,0 0-1 0 0,0 0 0 0 0,0 0 0 0 0,1 0 0 0 0,-1 0 0 0 0,0 1 0 0 0,2-2-252 0 0,1-3 488 0 0,16-27 1786 0 0,0-1 0 0 0,2-11-2274 0 0,-1 3 1648 0 0,10-13-1648 0 0,4-2 55 0 0,-3-1-1 0 0,-2-1 0 0 0,11-34-54 0 0,-31 66 1 0 0,-1 0 0 0 0,-1 0 0 0 0,-2-1 0 0 0,-1 0 0 0 0,-1 0 0 0 0,-1 0 0 0 0,-1-1 0 0 0,-2 1 0 0 0,-2-16-1 0 0,2 36 0 0 0,-1-1 0 0 0,-1 0 0 0 0,1 1 0 0 0,-2-1 0 0 0,1 1 0 0 0,-1 0 0 0 0,-4-8 0 0 0,6 14 0 0 0,0 0 0 0 0,0 0 0 0 0,0 1 0 0 0,0-1 0 0 0,-1 0 0 0 0,1 1 0 0 0,-1-1 0 0 0,1 1 0 0 0,-1-1 0 0 0,0 1 0 0 0,1 0 0 0 0,-1-1 0 0 0,0 1 0 0 0,0 0 0 0 0,0 0 0 0 0,0 0 0 0 0,0 1 0 0 0,0-1 0 0 0,0 0 0 0 0,0 1 0 0 0,-1 0 0 0 0,1-1 0 0 0,0 1 0 0 0,0 0 0 0 0,0 0 0 0 0,0 0 0 0 0,-1 0 0 0 0,1 0 0 0 0,0 1 0 0 0,0-1 0 0 0,0 1 0 0 0,0-1 0 0 0,-1 2 0 0 0,-3 0 0 0 0,-1 0 0 0 0,1 1 0 0 0,1 1 0 0 0,-1-1 0 0 0,0 1 0 0 0,1-1 0 0 0,-1 2 0 0 0,1-1 0 0 0,0 0 0 0 0,1 1 0 0 0,-1 0 0 0 0,-1 3 0 0 0,-8 10 0 0 0,0 2 0 0 0,-9 18 0 0 0,14-21 0 0 0,0 0 0 0 0,2 1 0 0 0,0 1 0 0 0,1-1 0 0 0,-1 5 0 0 0,-6 34 0 0 0,2 4 0 0 0,6-25 0 0 0,-3 0 0 0 0,0 0 0 0 0,-3 0 0 0 0,-3 5 0 0 0,-12 21 0 0 0,-107 262 0 0 0,109-267 0 0 0,-1-1 0 0 0,-4-1 0 0 0,-2-1 0 0 0,-3 0 0 0 0,11-21 0 0 0,-1-1 0 0 0,-1-2 0 0 0,-1-1 0 0 0,-2 0 0 0 0,-1-3 0 0 0,-17 12 0 0 0,-134 93 0 0 0,144-104-64 0 0,52-28-748 0 0,-7-1-429 0 0,0 0 0 0 0,-1 0 0 0 0,1-1 0 0 0,1-1 1241 0 0,17-8-4968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44 220 11975 0 0,'-9'1'1083'0'0,"-10"2"-419"0"0,4-1 392 0 0,30-10-507 0 0,147-64 3919 0 0,-70 38-4049 0 0,1 4 0 0 0,2 4 0 0 0,1 4 0 0 0,62-5-419 0 0,-134 24 9 0 0,-1 1 0 0 0,8 1-9 0 0,-24 1-20 0 0,-1 0 0 0 0,0 1 0 0 0,1 0 0 0 0,-1 0 0 0 0,0 0 0 0 0,0 1 0 0 0,0-1 1 0 0,0 2-1 0 0,0-1 0 0 0,0 1 0 0 0,1 1 20 0 0,-5-4-214 0 0,-1 1 0 0 0,0 0 0 0 0,0 0 0 0 0,0 0 0 0 0,0-1 0 0 0,0 1 0 0 0,0 0 0 0 0,0 1 0 0 0,0-1 0 0 0,0 0 0 0 0,0 0 0 0 0,0 0 0 0 0,-1 1-1 0 0,1-1 1 0 0,-1 0 0 0 0,1 0 0 0 0,-1 1 0 0 0,1-1 0 0 0,-1 1 0 0 0,0-1 0 0 0,1 0 0 0 0,-1 1 0 0 0,0 0 214 0 0,-3 10-6140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52 10135 0 0,'0'0'464'0'0,"0"0"-9"0"0,1-1-295 0 0,1-4 185 0 0,11-22-726 0 0,-10 10 5446 0 0,-21 16-3950 0 0,7 4-1113 0 0,1 1 1 0 0,-1 0-1 0 0,1 0 0 0 0,0 1 1 0 0,0 1-1 0 0,0-1 0 0 0,1 2 1 0 0,-1 0-3 0 0,-10 6-2 0 0,-15 11 412 0 0,1 2-1 0 0,2 1 1 0 0,1 2 0 0 0,1 1-1 0 0,-11 15-409 0 0,38-42 58 0 0,-1 1 1 0 0,1 0-1 0 0,0 0 0 0 0,0 0 0 0 0,1 1 0 0 0,-1-1 0 0 0,1 1 1 0 0,0-1-1 0 0,0 1 0 0 0,0 0 0 0 0,1 0 0 0 0,0 0 0 0 0,0 0 1 0 0,0 0-1 0 0,0 0 0 0 0,1 0-58 0 0,1-4 63 0 0,0 0 1 0 0,-1 0-1 0 0,1 0 0 0 0,0 0 1 0 0,0-1-1 0 0,0 1 1 0 0,0 0-1 0 0,0 0 0 0 0,0-1 1 0 0,0 1-1 0 0,0 0 1 0 0,0-1-1 0 0,1 1 0 0 0,-1-1 1 0 0,0 0-1 0 0,0 1 1 0 0,2-1-64 0 0,-3 0 23 0 0,7 2-21 0 0,1 0 0 0 0,0-1 0 0 0,-1 0 0 0 0,1 0 0 0 0,0-1 0 0 0,-1 0 0 0 0,1-1 0 0 0,-1 1 0 0 0,5-2-2 0 0,14-3-2 0 0,-1-2 1 0 0,4-1 1 0 0,-8 2 1 0 0,-11 2-1 0 0,1 1 0 0 0,-1-1 0 0 0,0 0 0 0 0,0-1 0 0 0,0-1 0 0 0,0 1 0 0 0,1-3 0 0 0,-7 6 0 0 0,-1-1 0 0 0,0 0 0 0 0,0 1 0 0 0,0-1 0 0 0,0 0 0 0 0,-1-1 0 0 0,1 1 0 0 0,-1 0 0 0 0,0-1 0 0 0,0 1 0 0 0,0-1 0 0 0,0 0 0 0 0,-1 0 0 0 0,1 0 0 0 0,-1 1 0 0 0,0-1 0 0 0,0 0 0 0 0,-1 0 0 0 0,1-1 0 0 0,-1-2 0 0 0,0-1-211 0 0,-1 0-1 0 0,0 0 1 0 0,0 0-1 0 0,-1 0 0 0 0,0 1 1 0 0,-1-1-1 0 0,0 1 1 0 0,-2-5 211 0 0,-3-5-728 0 0,-2 0 1 0 0,0 0 0 0 0,-1 1 727 0 0,6 10-102 0 0,0 0 1 0 0,-1 0 0 0 0,0 0-1 0 0,0 0 1 0 0,-1 1 0 0 0,0 0 101 0 0,6 4-488 0 0,1 1-22 0 0,0 0-138 0 0,11 0-2045 0 0,3-1 1169 0 0,1 0-11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14 546 10135 0 0,'0'0'464'0'0,"0"0"-9"0"0,0 1-295 0 0,-11 24 1693 0 0,11-24-839 0 0,0-1-61 0 0,0 0-288 0 0,-3 7 181 0 0,3-7 1928 0 0,13-22-2059 0 0,0 2 0 0 0,2 0 0 0 0,0 0 0 0 0,1 2-1 0 0,4-3-714 0 0,27-33 609 0 0,5-4-604 0 0,1 3 0 0 0,3 3 1 0 0,4 1-6 0 0,-22 17 1 0 0,8-6-627 0 0,1 2 0 0 0,40-25 626 0 0,-63 52-4008 0 0,-14 9-2812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184 580 10135 0 0,'-25'3'634'0'0,"0"1"0"0"0,0 1 0 0 0,1 2 0 0 0,-1 0-634 0 0,7-1 864 0 0,-22 6 3392 0 0,39-12-3744 0 0,1 0 0 0 0,0 0 0 0 0,7-3-203 0 0,-1 0-1 0 0,1 0 1 0 0,-1 0-1 0 0,1-1 0 0 0,-1 0 1 0 0,0 0-1 0 0,3-4-308 0 0,15-9-15 0 0,10-4 293 0 0,3-1 607 0 0,-1-2 0 0 0,27-24-885 0 0,-17 7-201 0 0,-1-3 1 0 0,19-26 200 0 0,60-67-984 0 0,-123 136 543 0 0,-2 3 291 0 0,-17 35 133 0 0,-23 32 17 0 0,-10 20 1 0 0,48-83-1 0 0,-6 10 0 0 0,1 0 0 0 0,1 0 0 0 0,1 1 0 0 0,0 0 0 0 0,1 0 0 0 0,1 0 0 0 0,0 3 0 0 0,4-19 39 0 0,0 0 0 0 0,0 0-1 0 0,0 0 1 0 0,0 0 0 0 0,0 0-1 0 0,1 0 1 0 0,-1 0 0 0 0,0 0-1 0 0,1 0 1 0 0,-1 0 0 0 0,1 0-1 0 0,-1 0 1 0 0,1 0 0 0 0,-1 0 0 0 0,1 0-1 0 0,0 0 1 0 0,-1 0 0 0 0,1 0-1 0 0,0-1 1 0 0,0 1 0 0 0,0 0-1 0 0,0-1 1 0 0,-1 1 0 0 0,1 0-1 0 0,0-1 1 0 0,0 1 0 0 0,0-1 0 0 0,0 1-1 0 0,0-1 1 0 0,1 0 0 0 0,-1 0-1 0 0,0 1 1 0 0,0-1 0 0 0,0 0-39 0 0,2 1 68 0 0,1 0-16 0 0,1 0-1 0 0,-1 0 1 0 0,0-1 0 0 0,1 0-1 0 0,-1 1 1 0 0,1-2-1 0 0,-1 1 1 0 0,1 0 0 0 0,-1-1-1 0 0,1 0 1 0 0,-1 0-1 0 0,0 0 1 0 0,4-2-52 0 0,9-4-69 0 0,0 0 0 0 0,13-9 69 0 0,-12 6 11 0 0,-3 2-338 0 0,-1-2-1 0 0,-1 0 1 0 0,1 0-1 0 0,-2-1 1 0 0,3-3 327 0 0,17-15-275 0 0,7-8 270 0 0,-1-2 0 0 0,-3-1 1 0 0,10-15 4 0 0,-16 19-2 0 0,102-133 2 0 0,-116 148 0 0 0,-30 61 0 0 0,7-27 0 0 0,-1 0 0 0 0,0 0 0 0 0,-1-1 0 0 0,-7 6 0 0 0,-47 43 0 0 0,45-45 0 0 0,-191 159 0 0 0,209-175 0 0 0,-11 10 0 0 0,1 0 0 0 0,0 0 0 0 0,-1 3 0 0 0,8-9 0 0 0,1 0 0 0 0,0 0 0 0 0,-1 1 0 0 0,2-1 0 0 0,-1 1 0 0 0,0 0 0 0 0,1 0 0 0 0,0 0 0 0 0,0 0 0 0 0,0 2 0 0 0,2-6 0 0 0,0 0 0 0 0,-1 0 0 0 0,1 0 0 0 0,0 0 0 0 0,0 0 0 0 0,0 0 0 0 0,0 1 0 0 0,0-1 0 0 0,1 0 0 0 0,-1 0 0 0 0,0 0 0 0 0,0 0 0 0 0,1 0 0 0 0,-1 0 0 0 0,1 0 0 0 0,-1 0 0 0 0,1 0 0 0 0,-1 0 0 0 0,1 0 0 0 0,0 0 0 0 0,-1-1 0 0 0,2 2 0 0 0,0 0 0 0 0,0-1 0 0 0,0 1 0 0 0,0 0 0 0 0,0-1 0 0 0,1 0 0 0 0,-1 0 0 0 0,1 0 0 0 0,-1 0 0 0 0,3 1 0 0 0,5 1 0 0 0,0-1 0 0 0,0-1 0 0 0,0 1 0 0 0,9-1 0 0 0,19-2 541 0 0,0-2 0 0 0,0-1 0 0 0,5-2-541 0 0,35-5-1016 0 0,-35 2-359 0 0,-36 7 703 0 0,0 0-1 0 0,0 0 1 0 0,-1 1 0 0 0,1 0-1 0 0,0 0 1 0 0,0 1-1 0 0,0 0 1 0 0,0 0-1 0 0,1 0 673 0 0,-7 1-1532 0 0,-1-1-4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6:47:3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15663 0 0,'0'0'719'0'0,"0"0"-20"0"0,2 1-449 0 0,11 15-276 0 0,-8-10 242 0 0,0 0 0 0 0,0 0-1 0 0,0 0 1 0 0,-1 1 0 0 0,0 0-1 0 0,0 0 1 0 0,1 4-216 0 0,-2-2 73 0 0,-1 0 0 0 0,0-1 0 0 0,0 1 0 0 0,-1 0 0 0 0,0 0 0 0 0,-1 0 0 0 0,0 0-1 0 0,0 0 1 0 0,-1 4-73 0 0,-2 6-12 0 0,0 0 0 0 0,-2-1 0 0 0,0 1 0 0 0,-1-1 12 0 0,1-5 0 0 0,0 1 0 0 0,-1-2 0 0 0,-1 1 0 0 0,0-1 0 0 0,-1 0 0 0 0,0-1 0 0 0,-1 1 0 0 0,0-2 0 0 0,-1 1 0 0 0,0-1 0 0 0,-5 3 0 0 0,-5 3 0 0 0,-1-1 0 0 0,0-1 0 0 0,0-1 0 0 0,-1-1 0 0 0,-1-1 0 0 0,-3 0 0 0 0,-35 12 0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1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94 2759 0 0,'0'0'427'0'0,"1"-2"750"0"0,8-16 1909 0 0,-8 17-1640 0 0,-1-1-603 0 0,0 1-773 0 0,0-3 177 0 0,0 0-1 0 0,0 1 0 0 0,0-1 0 0 0,1 0 1 0 0,0 0-1 0 0,0-1-246 0 0,-1 4 176 0 0,2-4-282 0 0,0 1 1 0 0,0-1-1 0 0,1 1 1 0 0,-1 0-1 0 0,3-3 106 0 0,2-3 128 0 0,-7 8 1 0 0,0 2-1 0 0,0 0-8 0 0,0 0-34 0 0,0 0-20 0 0,0 0-2 0 0,0 0 6 0 0,0 0 20 0 0,0 0 6 0 0,0 0 0 0 0,2 3 14 0 0,14 36 835 0 0,-16-37-760 0 0,0 10 165 0 0,0-7-256 0 0,-3 3 6 0 0,3-6 32 0 0,-1-1-111 0 0,1 0 1 0 0,0 0-1 0 0,-1-1 0 0 0,1 1 0 0 0,-1 0 0 0 0,1 0 0 0 0,-1 0 0 0 0,0-1 0 0 0,1 1 1 0 0,-1 0-1 0 0,0-1 0 0 0,1 1 0 0 0,-1-1 0 0 0,0 1 0 0 0,0 0 0 0 0,0-1-21 0 0,-17 12 194 0 0,13-10-138 0 0,0 2 136 0 0,0-1 0 0 0,1 1-1 0 0,0 0 1 0 0,0 0-1 0 0,0 0 1 0 0,0 2-192 0 0,-14 12 282 0 0,18-18-274 0 0,-1 0-1 0 0,1 1 1 0 0,-1-1-1 0 0,1 0 1 0 0,0 1 0 0 0,-1-1-1 0 0,1 1 1 0 0,0-1-1 0 0,-1 0 1 0 0,1 1-1 0 0,0-1 1 0 0,-1 1-1 0 0,1-1 1 0 0,0 1-1 0 0,0-1 1 0 0,0 1-1 0 0,0-1 1 0 0,-1 1 0 0 0,1 0-8 0 0,-2 6 54 0 0,-2 5-33 0 0,-1 2 22 0 0,-1 7-33 0 0,5-18-10 0 0,-6 12 16 0 0,6-13 59 0 0,-1-1-6 0 0,-6 5 3 0 0,6-5-47 0 0,1 0 0 0 0,-1-1 0 0 0,0 1 0 0 0,1-1 0 0 0,-1 0 0 0 0,0 1 0 0 0,0-1 0 0 0,1 0 0 0 0,-1 0 0 0 0,0 0 0 0 0,0 0 0 0 0,0 0-25 0 0,-3 0 42 0 0,2 1 10 0 0,0 0 1 0 0,0 0 0 0 0,0 0-1 0 0,1 1 1 0 0,-1-1 0 0 0,0 1-1 0 0,1 0 1 0 0,-1-1 0 0 0,1 1-1 0 0,0 1 1 0 0,0-1 0 0 0,0 0-1 0 0,0 0 1 0 0,-1 3-53 0 0,-3 1 140 0 0,4-5-130 0 0,1-1 0 0 0,-1 1 0 0 0,0 0 1 0 0,1 0-1 0 0,-1 0 0 0 0,1 0 1 0 0,0 0-1 0 0,-1 0 0 0 0,1 0 0 0 0,0 0 1 0 0,0 0-1 0 0,-1 0 0 0 0,1 1-10 0 0,-9 7 0 0 0,2-1 11 0 0,6-6 44 0 0,0-2 3 0 0,-9 0-43 0 0,10-1-13 0 0,1 1 1 0 0,-1 0 0 0 0,1 0 0 0 0,0 0 0 0 0,-1 0 0 0 0,1 0 0 0 0,-1 0 0 0 0,1 0 0 0 0,-1 0 0 0 0,1 0 0 0 0,0 0 0 0 0,-1 0-1 0 0,1 0 1 0 0,-1 1 0 0 0,1-1 0 0 0,0 0 0 0 0,-1 0 0 0 0,1 0 0 0 0,-1 0 0 0 0,1 1 0 0 0,0-1 0 0 0,-1 0 0 0 0,1 1-3 0 0,-2-3 85 0 0,-39-40 374 0 0,33 31-400 0 0,4 7 14 0 0,-5 0-59 0 0,2 1-30 0 0,3 3-61 0 0,-4 1-7 0 0,6 0-4 0 0,1 1 9 0 0,0 1 68 0 0,0 2 8 0 0,-10 12-9 0 0,8-14 1 0 0,1-1-5 0 0,-11 8-11 0 0,5-2 27 0 0,-6 3 1 0 0,8-11 5 0 0,5-1-1 0 0,-2 1 57 0 0,3 0 16 0 0,-1 0-11 0 0,-7-1-54 0 0,-1 1-13 0 0,1 3-12 0 0,0-4-57 0 0,8 1 59 0 0,-1 0 0 0 0,1 0 0 0 0,-1 0 1 0 0,1 0-1 0 0,-1 0 0 0 0,0 0 0 0 0,1 1 0 0 0,-1-1 1 0 0,1 0-1 0 0,-1 0 0 0 0,1 1 0 0 0,0-1 0 0 0,-1 0 0 0 0,1 1 1 0 0,-1-1-1 0 0,1 1 0 0 0,-1-1 0 0 0,1 0 0 0 0,0 1 10 0 0,-1 0-26 0 0,-14 11-215 0 0,13-10 193 0 0,1 0 0 0 0,-1-1 0 0 0,0 0 0 0 0,0 1 0 0 0,0-1 0 0 0,0 0 0 0 0,0 0 0 0 0,0 0 0 0 0,0 0-1 0 0,0 0 1 0 0,0 0 0 0 0,0-1 0 0 0,-2 1 48 0 0,-7 1 22 0 0,10-2-11 0 0,1 0 0 0 0,-1 0 0 0 0,0 0 1 0 0,0-1-1 0 0,1 1 0 0 0,-1 0 0 0 0,0 0 1 0 0,0-1-1 0 0,1 1 0 0 0,-1 0 0 0 0,0-1 0 0 0,1 1 1 0 0,-1-1-1 0 0,0 1 0 0 0,1-1 0 0 0,-1 1 1 0 0,0-1-12 0 0,1 1 7 0 0,0-1 1 0 0,-1 1 0 0 0,1-1 0 0 0,0 1-1 0 0,-1 0 1 0 0,1 0 0 0 0,0-1 0 0 0,-1 1 0 0 0,1 0-1 0 0,-1 0 1 0 0,1-1 0 0 0,0 1 0 0 0,-1 0-1 0 0,1 0 1 0 0,-1 0 0 0 0,1 0 0 0 0,-1 0-1 0 0,1 0 1 0 0,-1-1 0 0 0,1 1 0 0 0,-1 0-1 0 0,1 0 1 0 0,0 0 0 0 0,-1 1-8 0 0,0-2 16 0 0,0 1-1 0 0,0 0 1 0 0,0-1 0 0 0,0 1 0 0 0,0 0 0 0 0,0-1-1 0 0,1 1 1 0 0,-1-1 0 0 0,0 1 0 0 0,0-1 0 0 0,0 0-1 0 0,1 1 1 0 0,-1-1-16 0 0,0 0-12 0 0,0-1-1 0 0,0 1 1 0 0,0 0-1 0 0,0 0 0 0 0,0 0 1 0 0,0 0-1 0 0,-1 0 1 0 0,1 0-1 0 0,0 0 1 0 0,-1 0-1 0 0,1 1 1 0 0,0-1-1 0 0,-1 0 0 0 0,1 1 1 0 0,-1-1-1 0 0,1 1 1 0 0,-1 0-1 0 0,1-1 1 0 0,-1 1 12 0 0,-2 0-38 0 0,-2-2-90 0 0,4-2 24 0 0,-12-4 56 0 0,-7-6 176 0 0,13 10-74 0 0,-9-2-50 0 0,16 5 0 0 0,1 1 0 0 0,0 0 1 0 0,0 0-1 0 0,-1-1 1 0 0,1 1-1 0 0,0 0 0 0 0,0-1 1 0 0,0 1-1 0 0,-1 0 0 0 0,1 0 1 0 0,0-1-1 0 0,0 1 1 0 0,0 0-1 0 0,0-1 0 0 0,0 1 1 0 0,0 0-1 0 0,0-1 1 0 0,-1 1-1 0 0,1 0 0 0 0,0-1 1 0 0,0 1-1 0 0,0-1-4 0 0,0 0 34 0 0,-1-7-8 0 0,1 6 38 0 0,1-1-8 0 0,13-19-44 0 0,-10 19-14 0 0,6-8 2 0 0,5 4 0 0 0,-1 1 0 0 0,0-1 0 0 0,-1 0 0 0 0,5-4 0 0 0,-14 5 0 0 0,0-3 0 0 0,17-13 0 0 0,-16 15 8 0 0,-4 6-5 0 0,-1 0 1 0 0,1 0 0 0 0,0 0 0 0 0,-1 1 0 0 0,1-1-1 0 0,0 0 1 0 0,0 0 0 0 0,-1 0 0 0 0,1 0-1 0 0,0 1 1 0 0,0-1 0 0 0,0 0 0 0 0,0 1-1 0 0,0-1 1 0 0,1 0-4 0 0,10-1 54 0 0,4 2-44 0 0,0 4-10 0 0,1 2 0 0 0,1 1 0 0 0,-6-5 15 0 0,-10-2 58 0 0,1-1 1 0 0,-1 0-54 0 0,2-1-40 0 0,15 5 274 0 0,-15 0-200 0 0,3 4-33 0 0,-6-6-19 0 0,0 0 1 0 0,0-1-1 0 0,0 1 1 0 0,0 1-1 0 0,0-1 1 0 0,0 0-1 0 0,0 0 1 0 0,-1 0-1 0 0,1 0 1 0 0,0 0-1 0 0,-1 1 1 0 0,1-1-1 0 0,-1 0 1 0 0,1 1 0 0 0,-1-1-4 0 0,12 29 17 0 0,-11-26-16 0 0,9 19 0 0 0,0-13 0 0 0,-2-7 11 0 0,-6-3 18 0 0,0 0-1 0 0,0 0 1 0 0,-1-1-1 0 0,1 1 1 0 0,0-1 0 0 0,-1 1-1 0 0,1-1 1 0 0,-1 0 0 0 0,1 1-1 0 0,0-1 1 0 0,-1 0 0 0 0,0 0-1 0 0,1 0 1 0 0,0-1-29 0 0,1 0 84 0 0,29-20 490 0 0,-30 21-444 0 0,-2 1-2 0 0,2-2-10 0 0,4-3-42 0 0,-6 4-73 0 0,1 1 1 0 0,-1-1 0 0 0,1 1-1 0 0,-1 0 1 0 0,1-1 0 0 0,-1 1 0 0 0,1 0-1 0 0,-1-1 1 0 0,1 1 0 0 0,0 0-1 0 0,-1 0 1 0 0,1-1 0 0 0,-1 1 0 0 0,1 0-1 0 0,0 0 1 0 0,-1 0 0 0 0,1 0 0 0 0,0 0-4 0 0,2 0 3 0 0,8 0-3 0 0,-10 1 0 0 0,0-1 0 0 0,0 1 0 0 0,0 0 0 0 0,0 0 0 0 0,0 0 0 0 0,0 0 0 0 0,0 0 0 0 0,-1 0 0 0 0,1 0 0 0 0,0 0 0 0 0,-1 0 1 0 0,1 0-1 0 0,-1 1 0 0 0,1-1 0 0 0,-1 0 0 0 0,0 1 0 0 0,6 22-3 0 0,-4-16-5 0 0,2 30-46 0 0,-2-22 54 0 0,-2 4 1 0 0,-2-16-3 0 0,2 1 3 0 0,3 29 14 0 0,-2-33-9 0 0,-1-1 0 0 0,0 1-1 0 0,0-1 1 0 0,1 1 0 0 0,-1-1 0 0 0,0 1 0 0 0,1-1 0 0 0,-1 0-1 0 0,0 1 1 0 0,1-1 0 0 0,-1 1 0 0 0,1-1 0 0 0,-1 0 0 0 0,1 0 0 0 0,-1 1-1 0 0,1-1 1 0 0,-1 0 0 0 0,1 0 0 0 0,-1 1 0 0 0,1-1 0 0 0,-1 0-1 0 0,1 0 1 0 0,-1 0 0 0 0,1 0 0 0 0,0 0 0 0 0,-1 0 0 0 0,1 0-6 0 0,11 1 75 0 0,-1-3-1 0 0,-10 1-61 0 0,-1 1-2 0 0,1 0 0 0 0,-1 0-1 0 0,1 0 1 0 0,-1 0 0 0 0,1 0-1 0 0,-1 0 1 0 0,1 0-1 0 0,-1 0 1 0 0,1-1 0 0 0,-1 1-1 0 0,1 0 1 0 0,-1 0 0 0 0,1-1-1 0 0,-1 1 1 0 0,1 0 0 0 0,-1-1-1 0 0,0 1 1 0 0,1-1-1 0 0,-1 1 1 0 0,1-1-11 0 0,18-19 192 0 0,-8 14-180 0 0,-1 5-22 0 0,-8 1-45 0 0,1 2-4 0 0,19 25-13 0 0,-22-26 71 0 0,1 0 0 0 0,0 0 0 0 0,-1 0 0 0 0,1 0 0 0 0,0 0 0 0 0,0-1 0 0 0,-1 1 0 0 0,1 0 0 0 0,0-1 0 0 0,0 1 0 0 0,0 0 0 0 0,0-1 1 0 0,2 1 8 0 0,-1-1-1 0 0,1 1 1 0 0,-1-1 0 0 0,1 0-1 0 0,0 1 1 0 0,-1-1-1 0 0,1-1 1 0 0,-1 1 0 0 0,1 0-1 0 0,0-1-7 0 0,11 0 58 0 0,-12 0 16 0 0,9-7-58 0 0,1 0-16 0 0,0 6-10 0 0,-7 2-33 0 0,6 3 32 0 0,3 0 11 0 0,-1 6 0 0 0,-9-6 0 0 0,6 12 0 0 0,-5-7 0 0 0,9 17-132 0 0,-13-22 18 0 0,-1-3 8 0 0,0 0 2 0 0,0 2 0 0 0,4 9 0 0 0,-3-8 0 0 0,-1-3-4 0 0,0 0-17 0 0,0 0-10 0 0,0 0-1 0 0,0 0-153 0 0,2-1-646 0 0,10-5-281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2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4 235 4607 0 0,'0'0'208'0'0,"0"0"268"0"0,0 0 1000 0 0,0 0 439 0 0,-1 3 90 0 0,0 0-1702 0 0,1 0-1 0 0,-1 1 1 0 0,1-1-1 0 0,0 1 1 0 0,0-1-1 0 0,0 0 1 0 0,1 2-303 0 0,-1 5-167 0 0,0-8 8 0 0,0 0-1 0 0,0 8 6 0 0,0-8 22 0 0,0 1 10 0 0,-2 10 237 0 0,8-9 196 0 0,1-1 111 0 0,-4-2-278 0 0,72 22 266 0 0,-72-22-375 0 0,-1 0 1 0 0,1-1 0 0 0,-1 1 0 0 0,1-1 0 0 0,0 0 0 0 0,-1 0 0 0 0,2 0-36 0 0,15 2 302 0 0,26 12 487 0 0,-43-13-677 0 0,-2-1 2 0 0,3 2 4 0 0,53 30 714 0 0,-53-30-672 0 0,0 0 0 0 0,12 6 208 0 0,1-1 0 0 0,15 5-368 0 0,-19-8 115 0 0,0 0 0 0 0,0-2 0 0 0,0 1 0 0 0,1-1 0 0 0,-1-1 0 0 0,1 0 0 0 0,-1-1 0 0 0,11-1-115 0 0,37-5 552 0 0,-16 0-10 0 0,-26 4-379 0 0,-1 0 0 0 0,1-2 0 0 0,17-5-163 0 0,61-14 169 0 0,-72 19-147 0 0,0 0-1 0 0,0 1 0 0 0,11 2-21 0 0,-21 1 0 0 0,-1 1 0 0 0,1 0 0 0 0,5 2 0 0 0,25 2 0 0 0,-17-3 0 0 0,-1 0 0 0 0,0 2 0 0 0,7 2 0 0 0,-31-5 0 0 0,1 0 0 0 0,-1 0 0 0 0,1-1 0 0 0,0 1 0 0 0,-1-1 0 0 0,1 0 0 0 0,-1 1 0 0 0,1-1 0 0 0,0 0 0 0 0,-1-1 0 0 0,1 1 0 0 0,-1 0 0 0 0,1-1 0 0 0,0 0 0 0 0,0 0 0 0 0,6-1 0 0 0,35-3 28 0 0,-29 3 99 0 0,1 0 0 0 0,0-1 0 0 0,0 0 0 0 0,7-4-127 0 0,11-3 88 0 0,1 2 0 0 0,0 1 0 0 0,0 1 0 0 0,26 1-88 0 0,-20 2-16 0 0,0 3-1 0 0,0 1 0 0 0,-1 2 1 0 0,13 4 16 0 0,-27-4-33 0 0,0-1 0 0 0,0-1 0 0 0,0-2 0 0 0,23-2 33 0 0,102-21-10 0 0,-100 14 10 0 0,-10 5 37 0 0,0 1 0 0 0,16 2-37 0 0,-9 1-10 0 0,-29 1 39 0 0,-1 1 1 0 0,14 2-30 0 0,15 2 80 0 0,-21-3-26 0 0,-1 2 0 0 0,0 1 0 0 0,23 7-54 0 0,-16-4 21 0 0,0-1 1 0 0,1-1-22 0 0,-19-4 0 0 0,-1 0 0 0 0,0-1 0 0 0,0 0 0 0 0,0-1 0 0 0,5 0 0 0 0,11-3 1 0 0,1 1 13 0 0,19-4-14 0 0,88-25 395 0 0,-109 24-269 0 0,-10 3-94 0 0,0 0 0 0 0,0 1 0 0 0,14 0-32 0 0,19 0 0 0 0,-8 1 0 0 0,6 1 0 0 0,-27 1 40 0 0,0-1 0 0 0,19-5-40 0 0,-14 3-8 0 0,85-6 68 0 0,-86 6-56 0 0,0 0 0 0 0,0-2 0 0 0,1-1-4 0 0,28-5 0 0 0,18-3 103 0 0,-43 7 50 0 0,1 1-1 0 0,0 2 0 0 0,0 1 0 0 0,24 1-152 0 0,-44 2 37 0 0,-1-1 0 0 0,1 0 0 0 0,7-2-37 0 0,-8 1 29 0 0,0 1 0 0 0,0 0 0 0 0,0 0 0 0 0,7 1-29 0 0,-6 1 3 0 0,1 0 0 0 0,0-1 1 0 0,0-1-1 0 0,9-1-3 0 0,-12 1 0 0 0,0 0 0 0 0,1 1 0 0 0,3 0 0 0 0,-4 0 0 0 0,0 0 0 0 0,0 0 0 0 0,-1-1 0 0 0,1-1 0 0 0,9 0 0 0 0,-1 0 0 0 0,1 1 0 0 0,7 1 0 0 0,8-4 0 0 0,-26 3 0 0 0,-1 0 0 0 0,0 1 0 0 0,1 0 0 0 0,-1 0 0 0 0,1 0 0 0 0,2 1 0 0 0,13 1 0 0 0,-1 0 0 0 0,1-2 0 0 0,0 0 0 0 0,8-2 0 0 0,11 0 0 0 0,-10 1 19 0 0,171-9 367 0 0,-182 10-372 0 0,1 0-1 0 0,7 2-13 0 0,21 0 48 0 0,36 3 5 0 0,0-5 22 0 0,-69 1-63 0 0,0-1 0 0 0,13 4-12 0 0,-16-3 10 0 0,-1 1 0 0 0,1-1 0 0 0,0-1 1 0 0,-1-1-1 0 0,5 0-10 0 0,67-12 202 0 0,17-9-202 0 0,-32 8 66 0 0,-1 3-1 0 0,24 2-65 0 0,-84 8 0 0 0,102-9 0 0 0,20 5 0 0 0,2 1 228 0 0,0-7 0 0 0,112-23-228 0 0,-210 29 0 0 0,21 1 0 0 0,-2 0 0 0 0,-1 2 0 0 0,-1 1 0 0 0,1 3 0 0 0,62-1 0 0 0,-62-1 0 0 0,-28 1 0 0 0,0-2 0 0 0,23-3 0 0 0,126-20 0 0 0,-128 18 0 0 0,36 1 0 0 0,-11 0 0 0 0,-52 5-4 0 0,1 0 0 0 0,-1 2 0 0 0,0 0-1 0 0,9 2 5 0 0,31 4-7 0 0,-46-7 7 0 0,1 0 0 0 0,0 1 0 0 0,-1 1 0 0 0,1 0 0 0 0,-1 0 0 0 0,0 2 0 0 0,0-1 0 0 0,3 3 0 0 0,-1-1 19 0 0,0 0 0 0 0,1-1 0 0 0,-1-1-1 0 0,1 0 1 0 0,-1-1 0 0 0,1-1 0 0 0,2 0-19 0 0,32 1 170 0 0,24-2-170 0 0,-70-1 2 0 0,42-2 287 0 0,41-7-289 0 0,-35 2 18 0 0,3 2 35 0 0,27 1-53 0 0,1 12 0 0 0,-58-9 35 0 0,0 2-1 0 0,0 1 1 0 0,0 1 0 0 0,11 2-35 0 0,3 1 67 0 0,-29-5-49 0 0,-1 0 0 0 0,1 1 1 0 0,0 0-1 0 0,0 0 1 0 0,-1 1-1 0 0,3 1-18 0 0,0 2 23 0 0,-2 0 9 0 0,1-1 1 0 0,-1-1-1 0 0,1 1 1 0 0,9 2-33 0 0,-14-6 14 0 0,0 1 0 0 0,0 0-1 0 0,0 0 1 0 0,-1 0 0 0 0,1 1 0 0 0,-1-1 0 0 0,0 1 0 0 0,1 1-14 0 0,3 1 17 0 0,-1 0 0 0 0,1 0 0 0 0,1 0 0 0 0,-1-1 0 0 0,0 0 0 0 0,1-1 0 0 0,0 0-1 0 0,0-1 1 0 0,0 1 0 0 0,0-2 0 0 0,0 1 0 0 0,6-1-17 0 0,17 0 96 0 0,0-1-1 0 0,1-1 1 0 0,-1-2-96 0 0,28-1 50 0 0,-33 1-50 0 0,0 0 0 0 0,17-6 0 0 0,-21 4 0 0 0,0 1 0 0 0,1 1 0 0 0,13 1 0 0 0,-12 2-5 0 0,-11-1-5 0 0,1 1 0 0 0,0 1 1 0 0,0 0-1 0 0,0 1 0 0 0,-1 0 0 0 0,9 4 10 0 0,-2-1-84 0 0,-20-5 16 0 0,2 1 4 0 0,12 4 14 0 0,-3-2-50 0 0,-1 1 1 0 0,10 5 99 0 0,-19-8-80 0 0,9 6-8 0 0,-7-4 6 0 0,6 4 6 0 0,1 1 22 0 0,0-2 43 0 0,4-5 11 0 0,7-3 0 0 0,0 0 0 0 0,0-1 0 0 0,5-2 0 0 0,2-1-13 0 0,17-2-239 0 0,-46 7 244 0 0,1 1 1 0 0,-1 0-1 0 0,1 0 1 0 0,-1 0-1 0 0,1 0 0 0 0,-1 0 1 0 0,1 0-1 0 0,-1 0 1 0 0,1 0-1 0 0,-1 0 1 0 0,1 0-1 0 0,-1 0 1 0 0,1 0-1 0 0,-1 0 1 0 0,1 1-1 0 0,-1-1 0 0 0,1 0 1 0 0,-1 0-1 0 0,1 1 1 0 0,-1-1-1 0 0,1 0 1 0 0,-1 1 7 0 0,1-1-10 0 0,-1 0 0 0 0,1 1 0 0 0,-1-1 0 0 0,1 0 0 0 0,-1 0 0 0 0,1 1 0 0 0,0-1 0 0 0,-1 0 0 0 0,1 0 0 0 0,-1 0 0 0 0,1 1 0 0 0,0-1 0 0 0,-1 0 0 0 0,1 0 0 0 0,-1 0 0 0 0,1 0 0 0 0,0 0 0 0 0,0 0 10 0 0,4 0-131 0 0,1 1-1 0 0,-1 0 0 0 0,0 0 0 0 0,1 1 1 0 0,-1-1-1 0 0,0 1 0 0 0,0 0 0 0 0,0 1 0 0 0,4 1 132 0 0,43 30-1171 0 0,-50-33 1079 0 0,-1 0 0 0 0,1 0-1 0 0,0 0 1 0 0,0 0 0 0 0,-1 0 0 0 0,1 0-1 0 0,0 0 1 0 0,0-1 0 0 0,0 1 0 0 0,0 0-1 0 0,0-1 1 0 0,0 0 0 0 0,0 0 0 0 0,0 1-1 0 0,0-1 1 0 0,0 0 0 0 0,0 0 0 0 0,0-1 0 0 0,0 1-1 0 0,0 0 1 0 0,0-1 0 0 0,0 1 0 0 0,0-1-1 0 0,0 0 1 0 0,0 0 0 0 0,-1 1 0 0 0,2-2 92 0 0,14-11-1006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53 4607 0 0,'2'-2'354'0'0,"14"-12"116"0"0,-14 12 1274 0 0,-2 2 604 0 0,0 0 116 0 0,-2-2-250 0 0,0-1-2090 0 0,0 1 0 0 0,0-1 0 0 0,0 1 0 0 0,0 0 0 0 0,0 0 1 0 0,-1 0-1 0 0,1 0 0 0 0,-1 0 0 0 0,1 0 0 0 0,-1 1 0 0 0,0-1 0 0 0,0 1 1 0 0,1 0-1 0 0,-1-1 0 0 0,0 1 0 0 0,0 1 0 0 0,0-1 0 0 0,-1 0 0 0 0,1 1 1 0 0,0 0-1 0 0,0 0 0 0 0,0-1 0 0 0,0 2 0 0 0,0-1 0 0 0,0 0 1 0 0,0 1-1 0 0,-1-1 0 0 0,1 1 0 0 0,0 0 0 0 0,0 0 0 0 0,1 0 0 0 0,-1 1 1 0 0,0-1-1 0 0,0 1 0 0 0,0 0-124 0 0,-62 34 702 0 0,23-13-279 0 0,-15 12-423 0 0,-1 1 124 0 0,40-26-113 0 0,-1 2 0 0 0,1 0 0 0 0,1 1 0 0 0,-7 7-11 0 0,6-5 0 0 0,14-11 0 0 0,0-1 0 0 0,0 1 0 0 0,0 0 0 0 0,0 0 0 0 0,-2 4 0 0 0,4-6 0 0 0,1 1 0 0 0,0-1 0 0 0,0 0 0 0 0,0 1 0 0 0,0-1 0 0 0,0 1 0 0 0,1 0 0 0 0,-1-1 0 0 0,1 1 0 0 0,0-1 0 0 0,-1 1 0 0 0,1 0 0 0 0,0-1 0 0 0,1 3 0 0 0,-1-3-14 0 0,1 1-1 0 0,-1-1 1 0 0,1 0-1 0 0,0 1 1 0 0,0-1 0 0 0,0 0-1 0 0,0 1 1 0 0,0-1-1 0 0,1 0 1 0 0,-1 0-1 0 0,0 0 1 0 0,1 0 0 0 0,0 0-1 0 0,-1 0 1 0 0,1-1-1 0 0,0 1 1 0 0,0-1-1 0 0,0 1 1 0 0,0-1-1 0 0,0 1 1 0 0,3 0 14 0 0,5 3-19 0 0,1 0 0 0 0,0-1 0 0 0,0 0 0 0 0,2 0 19 0 0,-6-2-17 0 0,67 26 2 0 0,-18-5 18 0 0,-48-21 26 0 0,-1 1 0 0 0,0-1 0 0 0,0 2-1 0 0,-1-1 1 0 0,1 1 0 0 0,-1 0 0 0 0,0 0 0 0 0,0 1-1 0 0,0 0 1 0 0,5 5-29 0 0,-11-9 19 0 0,1 0-1 0 0,-1 0 1 0 0,1-1-1 0 0,-1 1 1 0 0,1 0-1 0 0,-1 0 1 0 0,0 1-1 0 0,0-1 1 0 0,1 0-1 0 0,-1 0 1 0 0,0 0 0 0 0,0 0-1 0 0,0 0 1 0 0,0 0-1 0 0,0 0 1 0 0,0 0-1 0 0,0 0 1 0 0,-1 0-1 0 0,1 0 1 0 0,0 0-1 0 0,-1 1-18 0 0,-9 17 194 0 0,6-15-144 0 0,0 1 0 0 0,-1-1 1 0 0,1 0-1 0 0,-1-1 0 0 0,0 1 1 0 0,0-1-1 0 0,0 0 0 0 0,0 0 0 0 0,-1-1 1 0 0,1 0-1 0 0,-1 1 0 0 0,1-2 1 0 0,-4 2-51 0 0,-12 1 168 0 0,-1 0 0 0 0,1-2 0 0 0,-4 0-168 0 0,-1 0 163 0 0,-15 0 12 0 0,-1-2-1 0 0,1-2 1 0 0,-12-3-175 0 0,21 2 4 0 0,-12-6-2028 0 0,44 7-2928 0 0,0-8-1584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2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79 564 1839 0 0,'0'0'267'0'0,"0"0"448"0"0,0 0 197 0 0,-1 0 42 0 0,-33 0 934 0 0,9 3 3230 0 0,25-1-5158 0 0,-1 7 45 0 0,0-7 83 0 0,3 25 288 0 0,-2-22-361 0 0,2 21-17 0 0,-1-21 2 0 0,1 18 0 0 0,-5 18 0 0 0,1-14 0 0 0,-2 1 0 0 0,-1-7 0 0 0,4-1 0 0 0,2 25 504 0 0,-1-42-376 0 0,0-3 19 0 0,0 0 78 0 0,0 2 37 0 0,-9 102 776 0 0,9-88-1038 0 0,4-2 0 0 0,-1 1-12 0 0,-3 0-36 0 0,3-1 36 0 0,0 1 12 0 0,0 0 0 0 0,1 0 0 0 0,-3-4 11 0 0,3 4 58 0 0,-4-13 9 0 0,0-2 3 0 0,0 2-8 0 0,0-1-38 0 0,0 0 0 0 0,-1 0 0 0 0,1 0 1 0 0,0 0-1 0 0,0 0 0 0 0,1 0 0 0 0,-1 0 0 0 0,0 0 0 0 0,0 0 0 0 0,0 0 0 0 0,1 0 0 0 0,-1 0 0 0 0,0 0 0 0 0,1 0 0 0 0,-1 0 0 0 0,1 0 0 0 0,-1 0 0 0 0,1 0 1 0 0,0 0-1 0 0,-1-1 0 0 0,1 1 0 0 0,0 0 0 0 0,-1-1 0 0 0,1 1 0 0 0,0 0 0 0 0,0-1 0 0 0,0 1 0 0 0,0-1 0 0 0,-1 1 0 0 0,1-1-35 0 0,29 18 122 0 0,-27-16-115 0 0,21 12-4 0 0,-10-8 8 0 0,-9-3 32 0 0,7 4-33 0 0,3 3 1 0 0,5 7 56 0 0,-13-14-32 0 0,31 15-20 0 0,-11-5 69 0 0,-24-12 11 0 0,-3-1-3 0 0,0 0-11 0 0,0 0 7 0 0,3 1 32 0 0,-1 0-86 0 0,0 0 32 0 0,1 0 1 0 0,-1 0-1 0 0,1 0 0 0 0,-1 0 0 0 0,1 0 0 0 0,0 0 1 0 0,-1-1-1 0 0,1 1 0 0 0,0-1 0 0 0,1 0-66 0 0,6-1 91 0 0,-5 1-32 0 0,7 4-49 0 0,11 3-10 0 0,-20-6 0 0 0,19 1 0 0 0,-14-1 0 0 0,3 0 0 0 0,18-8 0 0 0,-15 5 0 0 0,0-1 0 0 0,0 2 0 0 0,-1 0 0 0 0,-2 0-2 0 0,11-2 15 0 0,10-3 62 0 0,-4-2-13 0 0,-19 7-39 0 0,0-2-1 0 0,-1 1 0 0 0,1-1 1 0 0,0-1-1 0 0,4-2-22 0 0,5-2 12 0 0,-9 3-12 0 0,21-9 0 0 0,-25 12 0 0 0,-1 0 0 0 0,1 0 0 0 0,-1 0 0 0 0,0 1 0 0 0,1-1 0 0 0,4 1 0 0 0,19-5 0 0 0,-15 3 7 0 0,8 0-55 0 0,26 7-135 0 0,-32-4 183 0 0,0-1 0 0 0,0 2 0 0 0,-2-1-10 0 0,-8 1-33 0 0,7-1 32 0 0,3 0 11 0 0,1 1 12 0 0,-4 1 50 0 0,-7-3 16 0 0,6-1 2 0 0,-2 1-3 0 0,-5 3-71 0 0,17-2 167 0 0,-5-2-157 0 0,0 1-16 0 0,0 4 0 0 0,-1-1 0 0 0,10-2 0 0 0,-17-3 0 0 0,-6 2 0 0 0,0 0 0 0 0,1 0 0 0 0,-1 0 0 0 0,1 0 0 0 0,-1 1 0 0 0,1-1 0 0 0,-1 1 0 0 0,1-1 0 0 0,-1 1 0 0 0,1 0 0 0 0,5-1 0 0 0,26-6 0 0 0,-17 1 0 0 0,-11 2 0 0 0,0 2 0 0 0,0-1 0 0 0,0 1 0 0 0,1 0 0 0 0,0 0 0 0 0,0-1 0 0 0,0 1 0 0 0,0-1 0 0 0,0 0 0 0 0,0 0 0 0 0,-1 0 0 0 0,3-3 0 0 0,5-2 0 0 0,1 1-1 0 0,12-2 13 0 0,-18 7 43 0 0,-7 2-55 0 0,-1 0 0 0 0,1 0 0 0 0,-1 0 0 0 0,1-1-1 0 0,-1 1 1 0 0,1 0 0 0 0,-1-1 0 0 0,1 1 0 0 0,-1-1 0 0 0,0 0 0 0 0,1 1-1 0 0,-1-1 1 0 0,1-1 0 0 0,8-3 0 0 0,-5 1 0 0 0,0 0 0 0 0,0 0 0 0 0,1 1 0 0 0,-1-1 0 0 0,6-1 0 0 0,2-2 0 0 0,6-3 10 0 0,-14 9 11 0 0,4 0 2 0 0,22-10-13 0 0,-18 4-10 0 0,-2-3 0 0 0,1 1 11 0 0,-3 1 42 0 0,0 1 51 0 0,-7 6-83 0 0,-1-1 1 0 0,1 1-1 0 0,-1 0 1 0 0,0-1 0 0 0,1 1-1 0 0,-1-1 1 0 0,0 0-1 0 0,0 1 1 0 0,0-1 0 0 0,0 0-1 0 0,0 1 1 0 0,0-3-22 0 0,20-38 107 0 0,21-44-43 0 0,-41 84-63 0 0,0-1 0 0 0,0 1 0 0 0,0 0 0 0 0,1 0 0 0 0,-1 0 1 0 0,0 0-1 0 0,1 1 0 0 0,0-1 0 0 0,-1 0 0 0 0,1 1 1 0 0,1-2-3 0 0,4-4-1 0 0,-5 2 2 0 0,-2 3 0 0 0,1 0 0 0 0,0 0 0 0 0,0 1 0 0 0,0-1 0 0 0,0 0 0 0 0,0 0 0 0 0,0 1 0 0 0,0-1 0 0 0,0 1 0 0 0,1-1 0 0 0,0 0 0 0 0,6-7 0 0 0,1 0 0 0 0,4-6 0 0 0,3-1 0 0 0,-4 9-13 0 0,6 0-54 0 0,-13 3 58 0 0,-2 0-42 0 0,3-5 39 0 0,53-84 411 0 0,-26 38-146 0 0,29-49-241 0 0,-53 90-91 0 0,1 0-1 0 0,0 1 1 0 0,1 0-1 0 0,1 1 1 0 0,3-3 79 0 0,3 0-64 0 0,-15 14 52 0 0,0-2 11 0 0,7-12 3 0 0,-4 3 9 0 0,-5 10 42 0 0,0 1 13 0 0,1-1-12 0 0,-1 1 0 0 0,1-1 1 0 0,-1 0-1 0 0,1 1 0 0 0,-1-1 1 0 0,0 0-1 0 0,0 0 0 0 0,0 0 1 0 0,0 0-1 0 0,0 0 1 0 0,-1 0-1 0 0,1 0 0 0 0,-1-1 1 0 0,1 1-1 0 0,-1 0 0 0 0,0 0 1 0 0,1 0-1 0 0,-1 0 0 0 0,-1-1 1 0 0,1 1-55 0 0,0-9 132 0 0,-2-1 0 0 0,1 1 1 0 0,-3-7-133 0 0,0 2 26 0 0,2 6 43 0 0,-1 1-1 0 0,-1-1 1 0 0,0 1-1 0 0,0 0 0 0 0,-1 0 1 0 0,-4-7-69 0 0,-14-27 109 0 0,17 31-123 0 0,5 9-51 0 0,-1-1 0 0 0,0 1 0 0 0,0-1 0 0 0,0 1 1 0 0,0-1-1 0 0,-1 1 0 0 0,1 0 0 0 0,-1 0 1 0 0,0 0-1 0 0,0 1 0 0 0,0-1 0 0 0,0 1 0 0 0,-3-2 65 0 0,-5-4-201 0 0,10 8 109 0 0,-1-1 10 0 0,-3-1 22 0 0,1 1-1 0 0,-1 0 1 0 0,0 1-1 0 0,0-1 1 0 0,0 1 0 0 0,0 0-1 0 0,1 0 1 0 0,-1 1-1 0 0,-3 0 61 0 0,1 0-39 0 0,1-1 0 0 0,-1 0 0 0 0,0 0-1 0 0,1 0 1 0 0,-5-1 39 0 0,-32-5-12 0 0,24 4 12 0 0,-29 3 0 0 0,0-7 0 0 0,32 4 27 0 0,13 1-24 0 0,0 1 0 0 0,0-1 0 0 0,0 1 0 0 0,0-1 0 0 0,0 1-1 0 0,1 0 1 0 0,-1 0 0 0 0,0 1 0 0 0,0-1 0 0 0,0 1 0 0 0,0-1-1 0 0,0 1 1 0 0,-1 0-3 0 0,2 1 0 0 0,0-1 0 0 0,0-1 0 0 0,1 1 0 0 0,-1 0 0 0 0,0 0 0 0 0,0-1 0 0 0,0 1 0 0 0,0-1 0 0 0,0 1 0 0 0,0-1 0 0 0,0 0 0 0 0,0 0 0 0 0,0 0 0 0 0,0 0 0 0 0,0 0 0 0 0,0 0 0 0 0,-1-1 0 0 0,-10 0 0 0 0,9 2-26 0 0,0 0 1 0 0,0 1-1 0 0,0-1 0 0 0,0 1 0 0 0,0 0 0 0 0,0 0 26 0 0,-19 7-221 0 0,10-4 137 0 0,-1-2-1 0 0,1 1 1 0 0,-1-2-1 0 0,0 0 1 0 0,0-1 0 0 0,0 0-1 0 0,0-1 1 0 0,0 0-1 0 0,-12-3 85 0 0,-21-1 10 0 0,15 3 60 0 0,26 0-40 0 0,0 1-1 0 0,0 0 1 0 0,1 1-1 0 0,-1 0 1 0 0,0-1-1 0 0,1 2 0 0 0,-1-1 1 0 0,-2 2-30 0 0,3-2 11 0 0,0 1-1 0 0,0-1 1 0 0,0 0 0 0 0,0 0-1 0 0,0-1 1 0 0,0 1 0 0 0,0-1 0 0 0,0 0-1 0 0,-1-1-10 0 0,-30-1 90 0 0,32 1-77 0 0,-1 1 1 0 0,1-1 0 0 0,0 1 0 0 0,-1 0 0 0 0,1 0-1 0 0,0 0 1 0 0,0 1 0 0 0,-1 0 0 0 0,1-1 0 0 0,0 1 0 0 0,-4 2-14 0 0,-2-1 9 0 0,0 0 1 0 0,0 0-1 0 0,0-1 1 0 0,0 0-1 0 0,0-1 1 0 0,-3 0-10 0 0,-18 1 9 0 0,13-2-9 0 0,14 1 0 0 0,1 0 0 0 0,-1 0 0 0 0,1 0 0 0 0,-1 0 0 0 0,1 1 0 0 0,-1-1 0 0 0,1 1 0 0 0,-1 0 0 0 0,1 0 0 0 0,0 0 0 0 0,-1 0 0 0 0,1 1 0 0 0,0 0 0 0 0,0-1 0 0 0,-1 2 0 0 0,-2 0 0 0 0,-26 10 0 0 0,20-8 0 0 0,1 0 0 0 0,-1 1 0 0 0,1 0 0 0 0,0 1 0 0 0,1 0 0 0 0,0 1 0 0 0,0 0 0 0 0,0 1 0 0 0,1 0 0 0 0,-1 1 0 0 0,8-8 0 0 0,1 0 0 0 0,-1 0 0 0 0,0-1 0 0 0,-1 1 0 0 0,1-1 0 0 0,0 1 0 0 0,0-1 0 0 0,-1 0 0 0 0,-1 2 0 0 0,0-1 0 0 0,0 1 0 0 0,0 0 0 0 0,1 0 0 0 0,-1 0 0 0 0,0 0 0 0 0,1 1 0 0 0,0-1 0 0 0,-1 2 0 0 0,-4 3 0 0 0,0 0 0 0 0,-1-1 0 0 0,0 0 0 0 0,-7 4 0 0 0,-20 16 0 0 0,-9 4 0 0 0,30-18 0 0 0,12-11 0 0 0,1 0 0 0 0,0 1 0 0 0,-1-1 0 0 0,0 0 0 0 0,1-1 0 0 0,-1 1 0 0 0,0 0 0 0 0,0-1 0 0 0,0 1 0 0 0,0-1 0 0 0,0 0 0 0 0,-1 0 0 0 0,1 0 0 0 0,-1 0 0 0 0,2-1 0 0 0,0 0 0 0 0,0 1 0 0 0,0-1 0 0 0,0 1 0 0 0,0 0 0 0 0,0 0 0 0 0,0 0 0 0 0,0 0 0 0 0,0 0 0 0 0,0 0 0 0 0,-2 1 0 0 0,1 0 0 0 0,-1 0 0 0 0,0 0 0 0 0,0-1 0 0 0,-1 1 0 0 0,1-1 0 0 0,-3 1 0 0 0,-32 8 0 0 0,14 1 0 0 0,12-8 0 0 0,10-2 0 0 0,0-1 0 0 0,0 1 0 0 0,1 0 0 0 0,-1 0 0 0 0,0 0 0 0 0,1 0 0 0 0,-1 0 0 0 0,1 0 0 0 0,0 1 0 0 0,-1-1 0 0 0,1 1 0 0 0,-2 1 0 0 0,2-2-2 0 0,-1 2-33 0 0,-1-1 0 0 0,0 1-1 0 0,1-1 1 0 0,-1-1 0 0 0,0 1 0 0 0,0 0-1 0 0,0-1 1 0 0,-3 1 35 0 0,4-1-48 0 0,-6 3 36 0 0,-3-1 0 0 0,3 4-36 0 0,1 1 18 0 0,-2 6-352 0 0,0 0 1 0 0,-3 6 381 0 0,8-10-284 0 0,-1-1 0 0 0,-1 0 0 0 0,1 0 0 0 0,-2-1 0 0 0,-4 5 284 0 0,10-11-130 0 0,0 1-503 0 0,-1-1 0 0 0,1 0 0 0 0,0 0 0 0 0,-1 0 0 0 0,0 0 0 0 0,1-1 0 0 0,-1 1 0 0 0,0-1 0 0 0,0 1 0 0 0,-1-1 633 0 0,-5-1-4099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2:3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244 345 4919 0 0,'0'0'224'0'0,"-1"-1"22"0"0,-1 0-222 0 0,1 0 0 0 0,0 0 0 0 0,0 0 1 0 0,0 0-1 0 0,0 0 0 0 0,-1 0 0 0 0,2 0 0 0 0,-1 0 1 0 0,0-1-1 0 0,0 1 0 0 0,0-1-24 0 0,-9-11-393 0 0,8 12 333 0 0,-4-3 69 0 0,5 3 93 0 0,1 1 24 0 0,0 0 2 0 0,0 0 23 0 0,0 0 96 0 0,0 0 45 0 0,-2 1 10 0 0,-37 5 2247 0 0,20-4-1890 0 0,-6-4 1384 0 0,23 2-1871 0 0,-10 4 123 0 0,10-4-351 0 0,0 1 1 0 0,0-1 0 0 0,0 1 0 0 0,0 0-1 0 0,0 0 1 0 0,0 0 0 0 0,0 0 0 0 0,0 0-1 0 0,1 0 1 0 0,-1 1 0 0 0,0-1 0 0 0,1 0 0 0 0,-1 1-1 0 0,1-1 1 0 0,-1 2 55 0 0,-2 3-211 0 0,0 0 0 0 0,1 0 0 0 0,0 1 0 0 0,-1 0 211 0 0,1 0-54 0 0,-2 6 21 0 0,3-6 22 0 0,-1 0 0 0 0,1 0 1 0 0,-2 0-1 0 0,1-1 1 0 0,-2 3 10 0 0,-2 3 11 0 0,6-10 59 0 0,1-2 48 0 0,0 0 12 0 0,-1 2-90 0 0,-1-1 1 0 0,1 1-1 0 0,-1 0 0 0 0,1 0 1 0 0,0-1-1 0 0,0 1 1 0 0,0 0-1 0 0,0 1-40 0 0,-1 0 58 0 0,1-1 47 0 0,1-2-1 0 0,-1 1-17 0 0,-5 7-59 0 0,3 3 15 0 0,-1 10-28 0 0,5 1-97 0 0,-2-13 46 0 0,0-4 30 0 0,1 0 0 0 0,0 1 0 0 0,0-1-1 0 0,0 1 1 0 0,1 1 6 0 0,-1 34 0 0 0,2-29 0 0 0,-1-4 31 0 0,0 0 0 0 0,-1-1 0 0 0,0 1-1 0 0,0 4-30 0 0,0-6 39 0 0,0 0 0 0 0,0 1-1 0 0,1-1 1 0 0,1 6-39 0 0,-2-8 86 0 0,3 8-11 0 0,1 2-20 0 0,-1-4-34 0 0,-1-6 22 0 0,0 1-31 0 0,1 0 0 0 0,0 0 0 0 0,-1-1 1 0 0,0 1-1 0 0,0 3-12 0 0,1 1 13 0 0,-1-5-13 0 0,-1 0 0 0 0,3 18 0 0 0,1-8 0 0 0,-2-9 0 0 0,8 21 0 0 0,-4 5 0 0 0,-1 3 0 0 0,5 25 322 0 0,-10-56-220 0 0,5 8 100 0 0,-3-3-163 0 0,-2-4 3 0 0,1 0 1 0 0,-1 0-1 0 0,1 0 1 0 0,0 0-1 0 0,0-1 0 0 0,0 1 1 0 0,1-1-1 0 0,1 2-42 0 0,9 14 62 0 0,-8-17-50 0 0,14 20 145 0 0,-17-20-132 0 0,0 0-1 0 0,0-1 1 0 0,0 1-1 0 0,0 0 1 0 0,0-1-1 0 0,0 0 1 0 0,0 0 0 0 0,0 1-1 0 0,1-1-24 0 0,1 1 40 0 0,-2-1 34 0 0,-2-1 4 0 0,0 1-66 0 0,1 0-1 0 0,-1 0 0 0 0,1 0 0 0 0,-1-1 1 0 0,1 1-1 0 0,0 0 0 0 0,0 0 0 0 0,-1-1 1 0 0,1 1-1 0 0,0 0 0 0 0,0-1 0 0 0,0 1-11 0 0,1 1 25 0 0,6 7 57 0 0,-6-7 4 0 0,0-1 2 0 0,27 18 87 0 0,-3 0-27 0 0,-21-15-140 0 0,0 0-1 0 0,0-1 1 0 0,0 1 0 0 0,1-1 0 0 0,-1 0-1 0 0,1-1 1 0 0,0 1 0 0 0,0-1 0 0 0,0 0 0 0 0,0-1-1 0 0,5 2-7 0 0,-5-3 0 0 0,0 1 0 0 0,0 0 0 0 0,-1 1 0 0 0,1-1 0 0 0,0 1 0 0 0,-1 0 0 0 0,0 1 0 0 0,1-1 0 0 0,-1 1 0 0 0,3 2 0 0 0,-6-4 0 0 0,-1 0 0 0 0,0-1 0 0 0,0 1 0 0 0,1-1 0 0 0,-1 1 0 0 0,0-1 0 0 0,1 1 0 0 0,-1-1 0 0 0,0 0 0 0 0,1 1 0 0 0,-1-1-1 0 0,1 0 1 0 0,-1 0 0 0 0,0 0 0 0 0,2 0 0 0 0,25 1 12 0 0,-23 0 12 0 0,-1 1-1 0 0,0-1 1 0 0,0 0 0 0 0,0 1-1 0 0,0 0 1 0 0,2 1-24 0 0,17 7 125 0 0,-19-9-89 0 0,9 2 98 0 0,0 1-1 0 0,-1 0 1 0 0,0 1-1 0 0,6 3-133 0 0,-16-7 21 0 0,0 0-1 0 0,0 0 1 0 0,0 0-1 0 0,0-1 0 0 0,0 1 1 0 0,0-1-1 0 0,0 1 1 0 0,0-1-1 0 0,0 0 1 0 0,0 0-1 0 0,0 0 0 0 0,0 0 1 0 0,1 0-21 0 0,0-1 29 0 0,0 1 1 0 0,0 0-1 0 0,0 0 1 0 0,0 1-1 0 0,1-1 1 0 0,-1 1-1 0 0,1 0-29 0 0,4 2 52 0 0,-3-2-40 0 0,0 1 0 0 0,1-1 1 0 0,-1 0-1 0 0,0 0 1 0 0,1 0-1 0 0,-1-1 1 0 0,1 0-1 0 0,4 0-12 0 0,-6 0 9 0 0,-1 0 1 0 0,0 0-1 0 0,1 0 0 0 0,-1-1 1 0 0,0 1-1 0 0,1-1 0 0 0,-1 1 1 0 0,0-1-1 0 0,0 0 0 0 0,0-1 1 0 0,0 1-1 0 0,0 0 0 0 0,0-1 1 0 0,0 0-1 0 0,0 1 0 0 0,0-1 1 0 0,-1 0-1 0 0,3-3-9 0 0,-1 1 25 0 0,19-15 140 0 0,21-4-22 0 0,14-11-13 0 0,-43 28-120 0 0,36-6 44 0 0,-49 11-52 0 0,1 0 1 0 0,-1 0-1 0 0,1 0 1 0 0,0 0 0 0 0,-1 1-1 0 0,1-1 1 0 0,0 1-1 0 0,-1-1 1 0 0,1 1 0 0 0,0 0-1 0 0,0 0 1 0 0,1 0-3 0 0,10 0 33 0 0,3-4-21 0 0,-11 3-24 0 0,0-1 0 0 0,0 1 0 0 0,0 0 0 0 0,0 0-1 0 0,0 1 1 0 0,1-1 0 0 0,-1 1 0 0 0,0 1 0 0 0,0-1 0 0 0,0 1-1 0 0,1 0 1 0 0,-1 1 12 0 0,-2-1-16 0 0,-1 0 0 0 0,1 0 0 0 0,0 0 0 0 0,0-1-1 0 0,0 1 1 0 0,-1-1 0 0 0,1 0 0 0 0,0 0 0 0 0,0 0-1 0 0,0-1 1 0 0,0 0 0 0 0,1 0 16 0 0,38-4-163 0 0,-38 5 156 0 0,17-7 3 0 0,5-4 168 0 0,-1-1-1 0 0,-1-1 0 0 0,0-2 1 0 0,3-3-164 0 0,-3 0 74 0 0,9-2-11 0 0,-24 15-62 0 0,7-3-5 0 0,-14 8 11 0 0,2 0-10 0 0,31-17-50 0 0,-33 16 46 0 0,16-12 3 0 0,-8 5 4 0 0,-9 6 0 0 0,1-1 0 0 0,0 1 0 0 0,0-1 0 0 0,-1 1 0 0 0,1-1 0 0 0,-1 0 0 0 0,2-2 0 0 0,11-18 0 0 0,-6 10 102 0 0,1 1-1 0 0,1 0 0 0 0,0 0 1 0 0,4-2-102 0 0,4-4 85 0 0,-16 16-73 0 0,2-1 4 0 0,5-12 9 0 0,-8 13-20 0 0,-1 1-1 0 0,0-1 0 0 0,1 0 0 0 0,-1 0 1 0 0,0 0-1 0 0,0 0 0 0 0,-1 0 1 0 0,1 0-1 0 0,0 0 0 0 0,-1 0 0 0 0,1 0 1 0 0,-1 0-1 0 0,1 0 0 0 0,-1 0 1 0 0,0-1-5 0 0,0-2 10 0 0,0-1 18 0 0,1 0 1 0 0,-1 0 0 0 0,-1 0-1 0 0,1 0 1 0 0,-1 0-1 0 0,-1-3-28 0 0,-1-17 50 0 0,-2-38 80 0 0,1 28-163 0 0,3-1 0 0 0,1-25 33 0 0,1 28-124 0 0,-1 0 0 0 0,-4-25 124 0 0,2 35 8 0 0,1 19-8 0 0,1-1 0 0 0,-1 1 0 0 0,0 0 0 0 0,0 0 0 0 0,0 0 0 0 0,-1 0 0 0 0,0 1 0 0 0,0-1 0 0 0,-1-2 0 0 0,-4-9 16 0 0,1 3 146 0 0,-1 0 0 0 0,0 1 0 0 0,0 0 0 0 0,-7-8-162 0 0,-2 3 176 0 0,-1-2 16 0 0,8 7-84 0 0,-1 1-1 0 0,1 0 0 0 0,-2 1 1 0 0,0 0-1 0 0,0 0 0 0 0,0 1 1 0 0,-5-2-108 0 0,10 7-16 0 0,1 0 22 0 0,-18-13-79 0 0,-1 1 0 0 0,-17-8 73 0 0,2 7-12 0 0,35 15 13 0 0,0 0-1 0 0,-1 1 1 0 0,1 0-1 0 0,-1 0 0 0 0,0 0 1 0 0,-1 0-1 0 0,-6-1-16 0 0,-31-8-68 0 0,41 9 3 0 0,2 1 5 0 0,-3 0 10 0 0,-12-2 12 0 0,-1-1-1 0 0,-9-3 55 0 0,3 0 63 0 0,0 2 0 0 0,-1 0 0 0 0,-6 1-63 0 0,-80-1 563 0 0,100 4-511 0 0,-1-1 0 0 0,1 1 0 0 0,-9 2-52 0 0,-3-1 55 0 0,1 0-29 0 0,1 1 0 0 0,-15 3-26 0 0,-8 1 14 0 0,-86 5-14 0 0,66-1 0 0 0,14-2 0 0 0,44-8 0 0 0,-1 0 0 0 0,-12 9 0 0 0,12-8 0 0 0,-14 12 0 0 0,-4 4 0 0 0,-4 3-16 0 0,-1-2-44 0 0,17-11 54 0 0,-7 3-33 0 0,0 0 1 0 0,-1 0 38 0 0,13-8-8 0 0,-1 0 0 0 0,1 0 0 0 0,-1 0-1 0 0,1-1 1 0 0,-5 0 8 0 0,8 0 0 0 0,1 0-1 0 0,-1-1 0 0 0,0 0 1 0 0,0 1-1 0 0,0-1 0 0 0,0 0 1 0 0,0 0-1 0 0,0-1 0 0 0,1 1 1 0 0,-4-1 0 0 0,-21-4 73 0 0,19 5-33 0 0,-21-3 44 0 0,28 3-168 0 0,1 0-23 0 0,0 0-18 0 0,0 0-90 0 0,0 0-38 0 0,0 0-10 0 0,0 0-31 0 0,0 0-129 0 0,0 0-52 0 0,0 2 346 0 0,0 0 1 0 0,1 1-1 0 0,-1-1 0 0 0,1 0 0 0 0,0 0 1 0 0,0 0-1 0 0,0 0 0 0 0,0 0 0 0 0,0-1 1 0 0,0 1-1 0 0,1 2 129 0 0,0-1-286 0 0,17 25-2100 0 0,-8-16-2598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2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3671 3223 0 0,'0'0'143'0'0,"0"0"253"0"0,0 0 960 0 0,0 0 421 0 0,0 0 82 0 0,0 0-172 0 0,0 0-798 0 0,2 1-346 0 0,-2-1-487 0 0,1 0 0 0 0,-1 1 0 0 0,0-1 0 0 0,1 0 0 0 0,-1 0 0 0 0,1 0 0 0 0,-1 0 0 0 0,1 1 0 0 0,-1-1 0 0 0,1 0 0 0 0,0 0 0 0 0,-1 0 0 0 0,1 0 0 0 0,-1 0 0 0 0,1 0 0 0 0,-1 0 0 0 0,1 0 0 0 0,-1-1 0 0 0,1 1 0 0 0,-1 0 0 0 0,1 0 0 0 0,-1 0 0 0 0,1 0 0 0 0,-1-1 0 0 0,0 1 0 0 0,1 0-56 0 0,1-3 82 0 0,0 1 0 0 0,-1 0 0 0 0,1-1 0 0 0,-1 1 0 0 0,0 0 0 0 0,0-1 0 0 0,1 0 0 0 0,-2 1 0 0 0,1-1 0 0 0,0 0 0 0 0,0 0-82 0 0,2-8-25 0 0,-3 9-98 0 0,0 2-9 0 0,1-1 26 0 0,4-6 74 0 0,-4 6 36 0 0,0 0 0 0 0,-1 1 1 0 0,1-1-1 0 0,0 1 0 0 0,0-1 1 0 0,0 1-1 0 0,0-1 0 0 0,0 1 1 0 0,0 0-1 0 0,0-1 0 0 0,0 1 1 0 0,0 0-1 0 0,0 0 0 0 0,0 0 0 0 0,0-1 1 0 0,0 1-1 0 0,0 1-4 0 0,19-1 300 0 0,-17 0-255 0 0,1 1 41 0 0,-1 0 0 0 0,1 0 0 0 0,0 0 0 0 0,-1 0 0 0 0,1 0-1 0 0,0 1 1 0 0,-1 0 0 0 0,0-1 0 0 0,4 3-86 0 0,0 1 113 0 0,26 14 237 0 0,-20-10-140 0 0,1-2 0 0 0,6 4-210 0 0,23 9 250 0 0,-18-8 432 0 0,20 7-682 0 0,-36-16 193 0 0,1 0 0 0 0,0 0 0 0 0,-1-1 0 0 0,1-1 0 0 0,0 0 0 0 0,9 0-193 0 0,30-3 1640 0 0,45-8-1640 0 0,-39 3 164 0 0,17 2-164 0 0,53 3-81 0 0,116-6-180 0 0,-185 4 435 0 0,-1-3-1 0 0,0-3 0 0 0,50-14-173 0 0,-40 6 102 0 0,15 1-102 0 0,-9 2 56 0 0,1-2-19 0 0,-1-3 0 0 0,45-21-37 0 0,135-64 190 0 0,-215 89-61 0 0,-1-2 0 0 0,29-18-129 0 0,17-10 304 0 0,172-67-36 0 0,-90 43-168 0 0,-133 54-110 0 0,0 0 0 0 0,-1-2 0 0 0,-1-1 0 0 0,-1-2 0 0 0,-1 0 0 0 0,-1-2 0 0 0,-1-1 0 0 0,15-18 10 0 0,-28 29 0 0 0,14-14 0 0 0,-2-2 0 0 0,-1-1 0 0 0,6-7-89 0 0,4-3 89 0 0,-3 4-63 0 0,1-5 63 0 0,-19 27 0 0 0,1-1 0 0 0,0 2 0 0 0,13-11 0 0 0,-9 9 0 0 0,0-2 0 0 0,1-2 0 0 0,44-56 208 0 0,10-4-208 0 0,-55 64 54 0 0,0 0 0 0 0,9-5-54 0 0,5-3 63 0 0,63-51-50 0 0,-33 23-13 0 0,24-22 0 0 0,-41 35 0 0 0,10-10 0 0 0,-6 0-1 0 0,40-42 94 0 0,-39 38 7 0 0,2 2 0 0 0,34-24-100 0 0,115-82 164 0 0,-194 153-164 0 0,122-85-138 0 0,-39 28 12 0 0,-44 31 24 0 0,1 2-1 0 0,14-5 103 0 0,-2-1-64 0 0,-39 21 63 0 0,1 1 0 0 0,0 1 0 0 0,14-5 1 0 0,23-10 0 0 0,-1-2 0 0 0,-1-2 0 0 0,-1-3 0 0 0,11-11 0 0 0,195-122 136 0 0,110-43-136 0 0,-217 116 0 0 0,-41 24 0 0 0,-49 30 0 0 0,-15 8 0 0 0,2 3 0 0 0,2 2 0 0 0,239-88 0 0 0,-155 71 0 0 0,44-3 0 0 0,-25 7 0 0 0,81-33 328 0 0,-125 38-158 0 0,-21 6 129 0 0,0 4 0 0 0,26-2-299 0 0,45 6 96 0 0,-70 9-56 0 0,-39 5-3 0 0,0 2 1 0 0,37 3-38 0 0,-54 4 118 0 0,0 1 0 0 0,16 4-118 0 0,-34-6 9 0 0,62 11-9 0 0,0-4 0 0 0,74 0 0 0 0,-115-9 0 0 0,0 2 0 0 0,-1 1 0 0 0,1 2 0 0 0,-1 2 0 0 0,0 1 0 0 0,7 4 0 0 0,2 3 0 0 0,6 2 0 0 0,-2 1 0 0 0,26 15 0 0 0,-31-12-24 0 0,1-1 0 0 0,2-3 0 0 0,20 4 24 0 0,96 28 0 0 0,-138-41 0 0 0,-1 0 0 0 0,0 2 0 0 0,-1 1 0 0 0,0 0 0 0 0,1 3 0 0 0,20 15 0 0 0,39 34 0 0 0,-29-22 0 0 0,27 14 0 0 0,18 12 0 0 0,-86-57 0 0 0,0 1 0 0 0,0 0 0 0 0,-1 0 0 0 0,-1 1 0 0 0,0 1 0 0 0,-1 0 0 0 0,6 10 0 0 0,-4 3 0 0 0,-8-16 0 0 0,1 1 0 0 0,1-1 0 0 0,4 7 0 0 0,-6-12 47 0 0,0 1-1 0 0,0-1 1 0 0,1 0 0 0 0,0 0-1 0 0,0-1 1 0 0,1 0 0 0 0,-1 0-1 0 0,1 0 1 0 0,0 0 0 0 0,1-1-1 0 0,-1 0 1 0 0,7 3-47 0 0,6 4 328 0 0,-8-5-262 0 0,0-1-1 0 0,0 0 1 0 0,0 0 0 0 0,1-1-1 0 0,3 1-65 0 0,15 3-9 0 0,-12-3 83 0 0,0 1-1 0 0,-1 1 1 0 0,0 0-1 0 0,6 4-73 0 0,24 15 172 0 0,-38-20-109 0 0,-8-5-51 0 0,0 0 0 0 0,1-1 0 0 0,-1 1 0 0 0,0 0 0 0 0,0 0 0 0 0,0 0-1 0 0,0 0 1 0 0,0 0 0 0 0,0 0 0 0 0,0 0 0 0 0,0 0 0 0 0,0 1-12 0 0,21 26 113 0 0,-15-20-62 0 0,24 21 5 0 0,12 3-3 0 0,-15-8 4 0 0,-15-12 11 0 0,0-1-1 0 0,0-1 1 0 0,2 0-68 0 0,41 28 268 0 0,-52-35-246 0 0,-1-1-1 0 0,1 0 0 0 0,0 0 1 0 0,-1 0-1 0 0,1 0 0 0 0,0-1 1 0 0,0 0-1 0 0,4 1-21 0 0,4 2 16 0 0,19 11 3 0 0,-1 1 1 0 0,-1 2-1 0 0,-1 1 1 0 0,0 1 0 0 0,-2 2-1 0 0,4 4-19 0 0,65 52 0 0 0,-28-23 0 0 0,-30-28 0 0 0,-17-13 0 0 0,2-2 0 0 0,23 11 0 0 0,-37-18 0 0 0,-4-2 0 0 0,1-1 0 0 0,0 0 0 0 0,0 0 0 0 0,0 0 0 0 0,0 0 0 0 0,3-1 0 0 0,23 11-34 0 0,-1 1 0 0 0,23 13 34 0 0,-18-8-412 0 0,28 9 412 0 0,-53-23-19 0 0,-1 1-1 0 0,0 0 1 0 0,0 1 0 0 0,-1-1-1 0 0,1 1 1 0 0,1 3 19 0 0,0-1-15 0 0,1 0 1 0 0,0 0-1 0 0,2-1 15 0 0,9 9 0 0 0,-19-14 0 0 0,0 1 0 0 0,0-1 0 0 0,1 1 0 0 0,-1-1 0 0 0,1 0 0 0 0,0 0 0 0 0,1 0 0 0 0,-1-1 0 0 0,0 1 0 0 0,-1-1 0 0 0,1 1 0 0 0,-1 0 0 0 0,0 0 0 0 0,3 1 0 0 0,32 20 0 0 0,-37-23 0 0 0,0 1 0 0 0,0-1 0 0 0,0 1 0 0 0,0-1 0 0 0,0 1 0 0 0,0 0 0 0 0,0-1 0 0 0,0 1 0 0 0,0 0 0 0 0,0 0 0 0 0,-1 0 0 0 0,2 0 0 0 0,2 4 0 0 0,0 0 0 0 0,1-1 0 0 0,-1 1 0 0 0,1-1 0 0 0,1 0 0 0 0,50 47 0 0 0,-47-42 0 0 0,-3-5 0 0 0,-1 2 0 0 0,1-1 0 0 0,-1 0 0 0 0,0 1 0 0 0,2 4 0 0 0,-5-7 0 0 0,4 5 0 0 0,5 5 0 0 0,18 6 0 0 0,-22-15 1 0 0,15 8 31 0 0,0 2-1 0 0,18 14-31 0 0,19 14 0 0 0,-44-30 0 0 0,1-1 0 0 0,0-1 0 0 0,1 0 0 0 0,4 1 0 0 0,5 2 0 0 0,-11-3 0 0 0,-1-1 0 0 0,12 11 0 0 0,18 13 0 0 0,-11-14 11 0 0,9 3-11 0 0,-10-5 64 0 0,-22-11-38 0 0,-2-1 1 0 0,0-2 0 0 0,0 1-1 0 0,0-1 1 0 0,7 2-27 0 0,17 3 74 0 0,8 0-8 0 0,-34-7-53 0 0,0 1-12 0 0,16 8-3 0 0,-17-8 2 0 0,20 11 0 0 0,-19-9 0 0 0,20 10 0 0 0,22 9 0 0 0,-26-12 0 0 0,7 5 0 0 0,22 7 0 0 0,-44-20 0 0 0,1 0 0 0 0,-1 0 0 0 0,1-1 0 0 0,1 0 0 0 0,19 5 0 0 0,-14-3 1 0 0,0-1 0 0 0,1-1 0 0 0,0 0 0 0 0,-1-1 0 0 0,1 0 1 0 0,0-1-1 0 0,0-1 0 0 0,-1 0 0 0 0,1-1 0 0 0,10-3-1 0 0,-12 1 19 0 0,1 1 1 0 0,-1 1-1 0 0,0 0 1 0 0,1 1 0 0 0,-1 0-1 0 0,4 1-19 0 0,3 0 32 0 0,-1 0 0 0 0,18-4-32 0 0,-22 1 0 0 0,16 1-60 0 0,-28 2 57 0 0,13 0-8 0 0,-12 1 15 0 0,-3 0-9 0 0,1 0 0 0 0,-1 0 0 0 0,1 0-1 0 0,-1-1 1 0 0,1 1 0 0 0,-1 0 0 0 0,1-1 0 0 0,-1 1 0 0 0,1-1-1 0 0,0 1 1 0 0,-1-1 0 0 0,3 1 5 0 0,10 0-12 0 0,2 0 12 0 0,2 3 0 0 0,-14-1 0 0 0,0-1 0 0 0,14 1 0 0 0,-2-2 0 0 0,0-3 0 0 0,-2 2 0 0 0,1 1 11 0 0,7 2 33 0 0,-19 0-29 0 0,34 4 192 0 0,-22-5-196 0 0,-1 2-11 0 0,-1 2 0 0 0,-1 0 0 0 0,1 0 0 0 0,1-3 0 0 0,-13-3 0 0 0,1 0 0 0 0,0 0 0 0 0,-1 0 0 0 0,1 0 0 0 0,-1 0 1 0 0,1 1-1 0 0,-1-1 0 0 0,1 0 0 0 0,-1 1 0 0 0,1 0 0 0 0,-1-1 0 0 0,1 1 0 0 0,-1 0 0 0 0,0-1 0 0 0,1 1 0 0 0,0 1 0 0 0,4 2-1 0 0,16-2-12 0 0,8 4-213 0 0,-26-5 171 0 0,0 0 1 0 0,0 0-1 0 0,0 0 1 0 0,0-1-1 0 0,3 1 55 0 0,-7-1-4 0 0,0 0-1 0 0,1-1 1 0 0,-1 1 0 0 0,0 0-1 0 0,1 0 1 0 0,-1 0 0 0 0,0 0-1 0 0,1 0 1 0 0,-1 0 0 0 0,0 1-1 0 0,0-1 1 0 0,1 0 0 0 0,-1 0-1 0 0,0 0 1 0 0,1 0-1 0 0,-1 0 1 0 0,0 0 0 0 0,0 0-1 0 0,1 1 1 0 0,-1-1 0 0 0,0 0-1 0 0,0 0 1 0 0,1 0 0 0 0,-1 1-1 0 0,0-1 1 0 0,0 0 0 0 0,0 0-1 0 0,1 1 5 0 0,6 3-105 0 0,-4-4 54 0 0,1 0-34 0 0,12 10 40 0 0,-12-7 45 0 0,0 0 0 0 0,1 0 0 0 0,-1 0 1 0 0,-1 1-1 0 0,1-1 0 0 0,0 1 0 0 0,1 2 0 0 0,3 3-13 0 0,-4-8-35 0 0,5-1 20 0 0,-4 0-47 0 0,4-1-1 0 0,-6 1-32 0 0,-3 0-52 0 0,0 0-21 0 0,0 0-3 0 0,9-6-476 0 0,-6 5-5930 0 0,-3 1 4880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2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 7367 0 0,'0'0'568'0'0,"0"0"-81"0"0,0 0 1048 0 0,0 0 494 0 0,0 0 98 0 0,4-11 1590 0 0,3-9-4024 0 0,-6 18 55 0 0,-1 2-26 0 0,0 0-97 0 0,5-6-232 0 0,-3 2-371 0 0,-7 9 1089 0 0,1 0 1 0 0,1 0 0 0 0,-1 0 0 0 0,1 1 0 0 0,0 0 0 0 0,0 0-1 0 0,1-1 1 0 0,0 1 0 0 0,0 1 0 0 0,0 0-112 0 0,-3 14 438 0 0,1 0 0 0 0,-1 14-438 0 0,4-15 86 0 0,2-1 0 0 0,0 1 1 0 0,1-1-1 0 0,1 0 0 0 0,1 1 0 0 0,4 13-86 0 0,3 17 29 0 0,13 95-18 0 0,7 41-12 0 0,69 272-537 0 0,-83-379 941 0 0,-4-24 1173 0 0,2 34-1576 0 0,-13-70 35 0 0,0 0-1 0 0,-2 1 1 0 0,0-1-1 0 0,-1 0 1 0 0,-2 1-1 0 0,-2 10-34 0 0,4-21-166 0 0,-1 0 0 0 0,0-1 1 0 0,-1 1-1 0 0,0-1 0 0 0,0 0 0 0 0,-1 0 0 0 0,0 0 0 0 0,0-1 0 0 0,-1 1 1 0 0,0-1-1 0 0,0 0 0 0 0,-1 0 0 0 0,0-1 0 0 0,0 0 0 0 0,-2 2 166 0 0,6-7-670 0 0,-10-14-1686 0 0,-1-11-2698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2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633 455 5063 0 0,'0'0'232'0'0,"-2"-2"-13"0"0,-4-7 1103 0 0,0-1 0 0 0,1 0 1 0 0,-4-8-1323 0 0,8 16 1212 0 0,0-1-792 0 0,-3-3-377 0 0,-13-28 20 0 0,12 22-32 0 0,-23-51 3434 0 0,3-1 1 0 0,-10-41-3466 0 0,32 93-95 0 0,-1 1 0 0 0,0 0 1 0 0,-1 0-1 0 0,0 0 0 0 0,0 1 1 0 0,-2-1-1 0 0,-3-4 95 0 0,9 13-70 0 0,-1 0 0 0 0,0 0 0 0 0,0 0 0 0 0,0 0-1 0 0,0 1 1 0 0,0-1 0 0 0,0 1 0 0 0,0-1 0 0 0,-1 1 0 0 0,1 0 0 0 0,-1-1 0 0 0,1 1 0 0 0,-1 0 0 0 0,1 1 0 0 0,-1-1 0 0 0,1 0 0 0 0,-1 1-1 0 0,0 0 1 0 0,0-1 70 0 0,-1 1-82 0 0,0 1 0 0 0,-1-1-1 0 0,1 1 1 0 0,0 0 0 0 0,0 0-1 0 0,0 0 1 0 0,0 0 0 0 0,0 1-1 0 0,0 0 1 0 0,0 0 0 0 0,-1 1 82 0 0,-8 5-146 0 0,1 1-1 0 0,0 1 1 0 0,0 0 0 0 0,1 0 0 0 0,1 1-1 0 0,-4 5 147 0 0,1 0-58 0 0,0 2-1 0 0,1 0 0 0 0,1 0 1 0 0,0 1-1 0 0,1 1 59 0 0,-15 38-71 0 0,1 4 71 0 0,-8 19-61 0 0,12-34 69 0 0,-40 103-47 0 0,51-124 332 0 0,2 0 1 0 0,1 0-1 0 0,1 0 1 0 0,-2 26-294 0 0,6-44 188 0 0,1-1 0 0 0,0 1 1 0 0,1 0-1 0 0,-1-1 0 0 0,1 1 1 0 0,1-1-1 0 0,0 1 0 0 0,1 3-188 0 0,-2-7 37 0 0,1 0 0 0 0,0-1 0 0 0,0 1 0 0 0,0-1 0 0 0,0 1 0 0 0,0-1 0 0 0,1 0 0 0 0,-1 0 0 0 0,1 0-1 0 0,0 0 1 0 0,0-1 0 0 0,0 1 0 0 0,0-1 0 0 0,1 1 0 0 0,-1-1 0 0 0,4 1-37 0 0,2 2-30 0 0,1-1 1 0 0,0 0 0 0 0,-1 0-1 0 0,2-1 1 0 0,-1-1-1 0 0,0 0 1 0 0,0 0-1 0 0,1-1 1 0 0,-1 0 0 0 0,1-1-1 0 0,-1 0 1 0 0,1 0-1 0 0,-1-1 1 0 0,11-3 29 0 0,-2 0-165 0 0,-1-1-1 0 0,0-1 1 0 0,0-1 0 0 0,0 0-1 0 0,-1-1 1 0 0,16-11 165 0 0,-3 0-766 0 0,-1-2-1 0 0,-1-1 1 0 0,7-8 766 0 0,-5 3-2842 0 0,20-24 2842 0 0,-40 40-42 0 0,-1-1 1 0 0,0-1 0 0 0,0 0-1 0 0,-1 0 1 0 0,-1 0 0 0 0,1-4 41 0 0,-3 6 377 0 0,-5 9 79 0 0,0 2 31 0 0,0 0 7 0 0,0 0-32 0 0,0 0-148 0 0,0 0-67 0 0,0 0-14 0 0,0 0-17 0 0,0 0-66 0 0,0 0-29 0 0,-2 1-8 0 0,-5 4-54 0 0,0-1-1 0 0,1 1 0 0 0,-1 0 1 0 0,1 0-1 0 0,0 1 1 0 0,0 0-1 0 0,0 0 0 0 0,1 1 1 0 0,0-1-1 0 0,-2 5-58 0 0,-16 18 480 0 0,19-24-357 0 0,1-1-1 0 0,0 1 1 0 0,0 0-1 0 0,1 0 0 0 0,-1 0 1 0 0,1 0-1 0 0,0 0 1 0 0,1 1-1 0 0,-1-1 1 0 0,1 0-1 0 0,0 2-122 0 0,-2 13 694 0 0,1 0 0 0 0,1 10-694 0 0,1-23 89 0 0,0 10 89 0 0,1-1-1 0 0,1 1 0 0 0,0-1 0 0 0,2 0 1 0 0,2 8-178 0 0,6 16 464 0 0,10 22-464 0 0,19 30 189 0 0,33 53-189 0 0,-29-58-57 0 0,-36-70-154 0 0,0 0 0 0 0,1-1 0 0 0,1 0 0 0 0,1 0 0 0 0,9 9 211 0 0,-20-23-202 0 0,-1-2 18 0 0,0 0 6 0 0,3 0 9 0 0,-1 0 138 0 0,0 0 0 0 0,0-1 0 0 0,-1 1 0 0 0,1 0 0 0 0,0-1-1 0 0,0 1 1 0 0,-1 0 0 0 0,1-1 0 0 0,0 0 0 0 0,0 0 0 0 0,-1 1 0 0 0,1-1 0 0 0,-1 0 0 0 0,1 0 0 0 0,-1 0 0 0 0,1 0 0 0 0,-1-1-1 0 0,0 1 1 0 0,1 0 31 0 0,-1-1-100 0 0,1-1 1 0 0,-1 1-1 0 0,1 0 0 0 0,-1-1 0 0 0,0 1 0 0 0,0-1 0 0 0,0 1 0 0 0,0-1 0 0 0,0 1 0 0 0,-1-1 0 0 0,1 0 1 0 0,-1 1-1 0 0,0-3 100 0 0,1-19-742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2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9215 0 0,'-2'15'7704'0'0,"-1"-1"-3899"0"0,-17 29-4746 0 0,7-16 1029 0 0,2-7-412 0 0,0 0 0 0 0,-1-1-1 0 0,-1-1 1 0 0,-1 0 0 0 0,-13 12 324 0 0,13-12-107 0 0,-20 19 41 0 0,-6 3 66 0 0,2-2-14 0 0,-108 113-50 0 0,133-137 64 0 0,0-3 0 0 0,3-5 11 0 0,8-5 48 0 0,2-1 34 0 0,0 0 16 0 0,0-2-77 0 0,-1 0 0 0 0,0 0 0 0 0,1 0 1 0 0,-1 0-1 0 0,0 1 0 0 0,0-1 0 0 0,0 0 0 0 0,0 1 0 0 0,0-1-32 0 0,-5-8 131 0 0,5 6-71 0 0,0 0 0 0 0,0 0 0 0 0,0 0 0 0 0,1 0 0 0 0,-1 0 0 0 0,1 0 0 0 0,0 0 0 0 0,0 0-60 0 0,7-40 280 0 0,-4 26-262 0 0,0 0-325 0 0,-3 18 279 0 0,0 0-1 0 0,0 0 0 0 0,0 0 1 0 0,0 1-1 0 0,0-1 0 0 0,0 0 1 0 0,0 0-1 0 0,0 0 0 0 0,0 0 1 0 0,0 0-1 0 0,0 0 0 0 0,0 0 1 0 0,0 0-1 0 0,0 0 0 0 0,0 0 1 0 0,0 0-1 0 0,-1 0 0 0 0,1 0 1 0 0,0 0-1 0 0,0 0 0 0 0,0 0 1 0 0,0 0-1 0 0,0 0 0 0 0,0 0 1 0 0,0-1-1 0 0,0 1 0 0 0,0 0 1 0 0,0 0 28 0 0,-9 29-937 0 0,8-25 1037 0 0,-7 28-298 0 0,2-1-1 0 0,2 1 0 0 0,0 13 199 0 0,-2 9-104 0 0,5-45 105 0 0,-29 311 342 0 0,29-318-516 0 0,2 10 1025 0 0,0-12-809 0 0,-1 0 0 0 0,1 0 0 0 0,-1 0 0 0 0,1 0 0 0 0,-1 0 0 0 0,1 0 0 0 0,-1 0 0 0 0,0 0 0 0 0,1 0 0 0 0,-1 0 0 0 0,1 0 0 0 0,-1 0 0 0 0,1 0 0 0 0,-1 0 0 0 0,1-1 0 0 0,-1 1 0 0 0,0 0 0 0 0,1 0 0 0 0,-1 0 0 0 0,1-1 0 0 0,-1 1 0 0 0,0 0 0 0 0,1 0 0 0 0,-1-1 0 0 0,0 1 0 0 0,1 0 0 0 0,-1-1-43 0 0,8-6 83 0 0,0 0-1 0 0,0-1 1 0 0,-1 0-1 0 0,0-1 1 0 0,-1 1-1 0 0,0-1 1 0 0,0 0-1 0 0,0-2-82 0 0,10-15 36 0 0,-4 10-70 0 0,-1 1 1 0 0,2 0-1 0 0,0 1 0 0 0,0 0 0 0 0,2 2 0 0 0,-1-1 1 0 0,7-3 33 0 0,-10 9-21 0 0,0 0 0 0 0,0 1 0 0 0,0 0-1 0 0,1 1 1 0 0,-1 0 0 0 0,1 1 0 0 0,1 0 0 0 0,-1 1 0 0 0,0 0 0 0 0,1 1 0 0 0,9 0 21 0 0,189-1-73 0 0,-108 4-33 0 0,0-4 1 0 0,29-9 105 0 0,-23 1-84 0 0,-106 10 70 0 0,-1 1-1 0 0,0 0 1 0 0,1 0-1 0 0,-1 0 1 0 0,0 1-1 0 0,1-1 1 0 0,-1 0-1 0 0,0 1 1 0 0,0-1-1 0 0,1 1 0 0 0,-1 0 1 0 0,0 0-1 0 0,0 0 1 0 0,0 0 14 0 0,-1 0-17 0 0,0-1 0 0 0,0 1 0 0 0,0 0 0 0 0,0 0 0 0 0,0 0 0 0 0,0 0 0 0 0,0 0 0 0 0,0 0 0 0 0,0 0 0 0 0,0 0 0 0 0,-1 0 0 0 0,1 1 0 0 0,-1-1 0 0 0,1 0-1 0 0,-1 0 1 0 0,1 1 0 0 0,-1-1 0 0 0,1 0 0 0 0,-1 0 0 0 0,0 1 0 0 0,0-1 0 0 0,0 0 0 0 0,0 1 0 0 0,0 0 17 0 0,-1 12-27 0 0,-1-1 0 0 0,0 0 0 0 0,-2 0 0 0 0,1 0 0 0 0,-1 0 0 0 0,-5 10 27 0 0,-10 18-174 0 0,-11 14 174 0 0,-3 9-48 0 0,7-9 68 0 0,-36 73 280 0 0,-38 55-300 0 0,94-174-33 0 0,5-7-147 0 0,1-2-88 0 0,0 0-20 0 0,0 0-100 0 0,0 0-392 0 0,0 0-168 0 0,2-2-844 0 0,10-7-3227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3679 0 0,'-2'2'284'0'0,"-31"20"83"0"0,8-9 2653 0 0,0 0 4907 0 0,12-3-2862 0 0,-12 14-4195 0 0,25-24-845 0 0,-3 3 55 0 0,-2 4 117 0 0,5 13-131 0 0,0-9-71 0 0,5 187-1699 0 0,-6-184 1482 0 0,1 0 0 0 0,-1 1 0 0 0,-1-1 1 0 0,-1 0-1 0 0,0 0 0 0 0,-4 9 222 0 0,1-1-218 0 0,2 1 1 0 0,-1 1 217 0 0,-5 75-266 0 0,5 5 266 0 0,10-6-1554 0 0,-5-98-4300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2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121 369 14855 0 0,'-5'3'209'0'0,"0"0"-1"0"0,-1-1 0 0 0,1 0 0 0 0,-1 0 1 0 0,1 0-1 0 0,-1-1 0 0 0,0 1 1 0 0,-2-1-209 0 0,-11 3-51 0 0,11-2-285 0 0,0 0 0 0 0,0 0-1 0 0,0 1 1 0 0,-7 4 336 0 0,12-6-561 0 0,3-1-114 0 0,0 0-49 0 0,0 0-11 0 0,0 0 94 0 0,0 3 392 0 0,1 2 284 0 0,0-1 0 0 0,0 1 0 0 0,0 0 1 0 0,1-1-1 0 0,-1 1 0 0 0,1-1 0 0 0,0 1 0 0 0,0-1 1 0 0,1 0-1 0 0,-1 0 0 0 0,1 0 0 0 0,0 0 0 0 0,2 2-35 0 0,8 9 552 0 0,1 0 0 0 0,11 8-552 0 0,-7-5 323 0 0,6 3 637 0 0,18 14-960 0 0,-35-29 193 0 0,1-1 0 0 0,0 0 0 0 0,0-1 0 0 0,1 0-1 0 0,-1 0 1 0 0,1 0 0 0 0,8 1-193 0 0,-16-5 25 0 0,0 0 0 0 0,-1 0 1 0 0,1 0-1 0 0,0 0 0 0 0,0 0 0 0 0,0 0 0 0 0,-1 0 0 0 0,1 0 0 0 0,0-1 0 0 0,0 1 0 0 0,0 0 0 0 0,-1-1 0 0 0,1 1 1 0 0,0 0-1 0 0,-1-1 0 0 0,1 1 0 0 0,0-1 0 0 0,-1 1 0 0 0,1-1 0 0 0,0 1-25 0 0,1-2 89 0 0,3-1 18 0 0,-1-1-1 0 0,0 0 1 0 0,0 1 0 0 0,0-1-1 0 0,0-1 1 0 0,0 1 0 0 0,-1 0-1 0 0,0-1 1 0 0,0 0 0 0 0,0 0-1 0 0,-1 0 1 0 0,1 0 0 0 0,-1-1-107 0 0,4-10 236 0 0,0 0 1 0 0,-2-1 0 0 0,3-10-237 0 0,2-24 180 0 0,-2 1 0 0 0,-2-2-1 0 0,-2-11-179 0 0,-2 28-245 0 0,-3 1-1 0 0,-1-1 0 0 0,-1 1 1 0 0,-2 0-1 0 0,-3-9 246 0 0,4 26-791 0 0,-1 0 1 0 0,-4-8 790 0 0,9 23-838 0 0,-1 4-114 0 0,-2 4 581 0 0,1 0 0 0 0,-1 0-1 0 0,1 0 1 0 0,1 0 0 0 0,-1 0-1 0 0,-1 6 372 0 0,-10 45-1397 0 0,11-43 862 0 0,-2 14-2058 0 0,2 0-698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3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5527 0 0,'0'0'423'0'0,"0"-3"-215"0"0,1 1-99 0 0,-1-1-1 0 0,0 1 1 0 0,-1-1-1 0 0,1 1 0 0 0,0 0 1 0 0,-1-1-1 0 0,1 1 1 0 0,-1 0-1 0 0,0-1 1 0 0,0 1-1 0 0,-1-2-108 0 0,1 3 436 0 0,1 1-16 0 0,-3-2 165 0 0,3 1-548 0 0,0 1 1 0 0,0 0-1 0 0,-1 0 1 0 0,1 0-1 0 0,0 0 1 0 0,0-1-1 0 0,0 1 1 0 0,0 0-1 0 0,-1 0 1 0 0,1 0-1 0 0,0 0 1 0 0,0 0-1 0 0,0 0 0 0 0,0-1 1 0 0,-1 1-1 0 0,1 0 1 0 0,0 0-1 0 0,0 0 1 0 0,-1 0-1 0 0,1 0 1 0 0,0 0-1 0 0,0 0 1 0 0,0 0-1 0 0,-1 0 1 0 0,1 0-1 0 0,0 0 1 0 0,0 0-1 0 0,-1 0 1 0 0,1 0-1 0 0,0 0 0 0 0,0 0 1 0 0,0 0-1 0 0,-1 0 1 0 0,1 1-1 0 0,0-1-37 0 0,-4 3 215 0 0,-1 1 0 0 0,1 0 0 0 0,1 0 0 0 0,-1 0 0 0 0,1 0 1 0 0,-1 0-1 0 0,1 1 0 0 0,1 0 0 0 0,-1 0 0 0 0,1-1 0 0 0,-1 2 0 0 0,1-1 0 0 0,1 0 0 0 0,-1 0 0 0 0,1 0 0 0 0,0 1 0 0 0,0-1 0 0 0,0 1 0 0 0,1 1-215 0 0,-1 19 396 0 0,0 0-1 0 0,2 0 1 0 0,3 17-396 0 0,-1-15 189 0 0,1 2-119 0 0,1 1 0 0 0,1-1 0 0 0,3 6-70 0 0,2 10 15 0 0,-11-45 28 0 0,1 0 1 0 0,-1 0-1 0 0,0 0 1 0 0,1 0-1 0 0,-1 0 1 0 0,1 0-1 0 0,-1 0 1 0 0,1 0-1 0 0,-1-1 1 0 0,1 1-1 0 0,0 0 1 0 0,-1 0-1 0 0,1-1 1 0 0,0 1-1 0 0,0 0 1 0 0,0-1-1 0 0,-1 1 0 0 0,1-1 1 0 0,0 1-1 0 0,0-1 1 0 0,0 0-1 0 0,0 1 1 0 0,0-1-1 0 0,0 0 1 0 0,0 1-1 0 0,0-1 1 0 0,0 0-1 0 0,0 0 1 0 0,0 0-1 0 0,0 0 1 0 0,0 0-1 0 0,0 0 1 0 0,0 0-1 0 0,0 0 1 0 0,0-1-1 0 0,0 1 1 0 0,0 0-1 0 0,0-1 0 0 0,-1 1 1 0 0,1 0-1 0 0,1-1-43 0 0,2-1 194 0 0,0 0-1 0 0,0 0 1 0 0,0 0 0 0 0,0-1-1 0 0,-1 1 1 0 0,1-1-1 0 0,1-1-193 0 0,5-6 285 0 0,-1-1 1 0 0,-1 1-1 0 0,0-1 0 0 0,0-1 0 0 0,3-6-285 0 0,31-64 490 0 0,-18 31-486 0 0,26-57-508 0 0,-49 105 418 0 0,1-1-1 0 0,-1 1 1 0 0,0-1 0 0 0,0 1-1 0 0,0-1 1 0 0,0 1-1 0 0,0-1 1 0 0,-1 0-1 0 0,0 0 1 0 0,0 1 0 0 0,0-1 86 0 0,0 2-170 0 0,0 2 2 0 0,0 0 10 0 0,0 0 39 0 0,-1-3-21 0 0,1 2 130 0 0,0 1 0 0 0,0 0 0 0 0,0-1 0 0 0,0 1 0 0 0,0-1 0 0 0,-1 1 0 0 0,1 0 0 0 0,0-1 0 0 0,0 1 0 0 0,0 0 0 0 0,0-1 0 0 0,0 1 0 0 0,0 0 0 0 0,-1-1-1 0 0,1 1 1 0 0,0 0 0 0 0,0-1 0 0 0,-1 1 0 0 0,1 0 0 0 0,0 0 0 0 0,0-1 0 0 0,-1 1 0 0 0,1 0 10 0 0,-60-40 256 0 0,49 33-99 0 0,1 0 1 0 0,-1-1-1 0 0,-3-4-157 0 0,-2 0 152 0 0,-17-19 114 0 0,28 25-396 0 0,0 0 0 0 0,-1 1-1 0 0,0 0 1 0 0,0 0-1 0 0,0 0 1 0 0,0 1-1 0 0,-1 0 1 0 0,0 0-1 0 0,-6-2 131 0 0,0 3-1805 0 0,0 4-4266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3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1467 4607 0 0,'0'0'354'0'0,"-7"3"-223"0"0,3-2 3880 0 0,3-1-3860 0 0,-1 1-1 0 0,1-1 1 0 0,0 0-1 0 0,0 0 0 0 0,0 0 1 0 0,-1 0-1 0 0,1 0 1 0 0,0 0-1 0 0,0 0 0 0 0,0 0 1 0 0,-1-1-1 0 0,1 1 1 0 0,0 0-1 0 0,0-1 0 0 0,0 1-150 0 0,-1-1 520 0 0,-3 3 237 0 0,0 0 0 0 0,1 0 0 0 0,-1 1-1 0 0,1 0 1 0 0,-3 2-757 0 0,5-4-304 0 0,0 0 214 0 0,2-1-61 0 0,0 0-17 0 0,0 0-7 0 0,0 0 1 0 0,1-2 122 0 0,-1-1 1 0 0,1 1 0 0 0,0-1-1 0 0,0 1 1 0 0,0 0 0 0 0,0-1 0 0 0,0 1-1 0 0,1 0 1 0 0,-1 0 0 0 0,1-1 51 0 0,6-9-79 0 0,4-14 1600 0 0,7-26-1521 0 0,1-2 1223 0 0,68-146 1247 0 0,16-12-2470 0 0,-55 125 0 0 0,-15 28 0 0 0,6-18 0 0 0,166-409-1750 0 0,-196 459 1589 0 0,1 0 0 0 0,2 1 1 0 0,1 0-1 0 0,0 1 0 0 0,2 1 1 0 0,11-13 160 0 0,-27 37-42 0 0,0-1 1 0 0,1 1 0 0 0,-1 0-1 0 0,0 0 1 0 0,0-1-1 0 0,1 1 1 0 0,-1 0 0 0 0,0 0-1 0 0,1-1 1 0 0,-1 1 0 0 0,0 0-1 0 0,0 0 1 0 0,1 0 0 0 0,-1-1-1 0 0,1 1 1 0 0,-1 0 0 0 0,0 0-1 0 0,1 0 1 0 0,-1 0 0 0 0,0 0-1 0 0,1 0 1 0 0,-1 0 0 0 0,0 0-1 0 0,1 0 1 0 0,-1 0 0 0 0,1 0-1 0 0,-1 0 1 0 0,0 0-1 0 0,1 0 1 0 0,-1 0 0 0 0,0 0-1 0 0,1 1 1 0 0,-1-1 0 0 0,0 0-1 0 0,1 0 1 0 0,-1 0 0 0 0,0 0-1 0 0,1 1 1 0 0,-1-1 41 0 0,7 9-1201 0 0,-6-9 1405 0 0,0 2-640 0 0,-1-2-806 0 0,0 0-3212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10191 0 0,'0'0'464'0'0,"0"0"-8"0"0,0 0-260 0 0,0 0-22 0 0,0 0 18 0 0,-2 3 6 0 0,-200 281 3212 0 0,175-244-3115 0 0,-63 101 534 0 0,-43 93-83 0 0,107-188-821 0 0,-2-1 0 0 0,-2-2-1 0 0,-3-1 1 0 0,-32 33 75 0 0,50-60-944 0 0,-1-1 0 0 0,-5 2 944 0 0,-1 3-5435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3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3223 0 0,'0'0'599'0'0,"0"0"1305"0"0,0 0 575 0 0,-1 3 118 0 0,-12 38 2743 0 0,11-36-5162 0 0,0-1 1 0 0,0 0-1 0 0,0-1 1 0 0,0 1-1 0 0,-1 0 1 0 0,1-1-1 0 0,-1 1 1 0 0,-2 1-179 0 0,-13 18 93 0 0,5 7-91 0 0,-4 15-2 0 0,-2 4-103 0 0,-3 5-82 0 0,-34 73-829 0 0,45-107 740 0 0,0 0-1 0 0,-1-1 1 0 0,-1 0 0 0 0,-1-1-1 0 0,-1 0 275 0 0,-10 10-388 0 0,9-8 167 0 0,-1-2 0 0 0,-3 2 221 0 0,16-17 13 0 0,0 0 0 0 0,0 0 1 0 0,0-1-1 0 0,0 0 0 0 0,-1 0 1 0 0,-1 1-14 0 0,3-2 240 0 0,3-1 16 0 0,-6 0 184 0 0,6 0-411 0 0,0 0 0 0 0,-1 0 0 0 0,1 0 0 0 0,-1 1 0 0 0,1-1 0 0 0,-1 0 0 0 0,1 0 0 0 0,-1 0 0 0 0,1 0-1 0 0,-1 0 1 0 0,1 0 0 0 0,-1 0 0 0 0,1 0 0 0 0,-1-1 0 0 0,1 1 0 0 0,0 0 0 0 0,-1 0 0 0 0,1 0 0 0 0,-1 0 0 0 0,1-1 0 0 0,-1 1-29 0 0,0-1 54 0 0,-1-1 1 0 0,1 1 0 0 0,-1-1-1 0 0,1 0 1 0 0,0 1 0 0 0,0-1-1 0 0,-1 0 1 0 0,2 0 0 0 0,-1 0-1 0 0,0 0 1 0 0,0 0 0 0 0,0 0 0 0 0,1 0-1 0 0,-1 0 1 0 0,1 0 0 0 0,-1-2-55 0 0,1-5-53 0 0,-1 0 1 0 0,1-1 0 0 0,1-3 52 0 0,-1-21-640 0 0,0 33 604 0 0,0 0 1 0 0,-1 0-1 0 0,1-1 0 0 0,0 1 0 0 0,0 0 0 0 0,0 0 0 0 0,0 0 1 0 0,0 0-1 0 0,0 0 0 0 0,0 0 0 0 0,0 0 0 0 0,0 0 1 0 0,0-1-1 0 0,1 1 0 0 0,-1 0 0 0 0,1 0 0 0 0,-1 0 0 0 0,0 0 1 0 0,1 0-1 0 0,-1 0 0 0 0,1 0 0 0 0,0 1 0 0 0,-1-1 0 0 0,1 0 1 0 0,0 0-1 0 0,0 0 0 0 0,0 0 0 0 0,-1 1 0 0 0,1-1 0 0 0,0 0 1 0 0,0 1 35 0 0,1-1-338 0 0,-2 1 2 0 0,3 1 56 0 0,0 0 291 0 0,-1 0 0 0 0,0 1 0 0 0,1-1-1 0 0,-1 1 1 0 0,0 0 0 0 0,0 0 0 0 0,0 0-1 0 0,0 0 1 0 0,0 0 0 0 0,0 0 0 0 0,-1 0-1 0 0,1 0 1 0 0,-1 1 0 0 0,1-1 0 0 0,-1 1 0 0 0,0-1-1 0 0,0 1 1 0 0,0 0 0 0 0,0-1 0 0 0,0 3-11 0 0,1 7 159 0 0,0 0 1 0 0,-1 0 0 0 0,0 1 0 0 0,-1 3-160 0 0,1 22 337 0 0,1 13 8 0 0,-3-39-270 0 0,1 0 0 0 0,1-1 0 0 0,0 1 0 0 0,0-1 0 0 0,4 11-75 0 0,-3-14 57 0 0,-1-4-9 0 0,0-1 0 0 0,0 1 0 0 0,0-1 0 0 0,1 0 0 0 0,-1 1-1 0 0,1-1 1 0 0,0 1-48 0 0,-1-3 104 0 0,-1-1 0 0 0,2 1-17 0 0,17 6 109 0 0,-15-7-153 0 0,46-26-30 0 0,-39 19-52 0 0,0 1 0 0 0,1 0 0 0 0,-1 1 0 0 0,1 1-1 0 0,0 0 1 0 0,4-1 39 0 0,48-12 679 0 0,-1-4 0 0 0,47-22-679 0 0,-102 40 18 0 0,-1 0 1 0 0,1 1 0 0 0,0-1-1 0 0,8 0-18 0 0,18-4 8 0 0,-21 4 3 0 0,-13 3-9 0 0,0 0-1 0 0,1 0 1 0 0,-1 0 0 0 0,1 0 0 0 0,-1 0-1 0 0,1 0 1 0 0,-1 0 0 0 0,0 0-1 0 0,1 0 1 0 0,-1 0 0 0 0,1 0 0 0 0,-1 0-1 0 0,0 0 1 0 0,1 0 0 0 0,-1 1-1 0 0,1-1 1 0 0,-1 0 0 0 0,0 0 0 0 0,1 0-1 0 0,-1 1 1 0 0,0-1 0 0 0,1 0 0 0 0,-1 1-1 0 0,0-1 1 0 0,0 0 0 0 0,1 0-1 0 0,-1 1 1 0 0,0-1 0 0 0,0 1 0 0 0,1-1-1 0 0,-1 0 1 0 0,0 1 0 0 0,0-1-1 0 0,0 0 1 0 0,0 1 0 0 0,0-1 0 0 0,0 1-1 0 0,0-1 1 0 0,0 1 0 0 0,1-1 0 0 0,-2 1-2 0 0,2 14 54 0 0,-5-2-45 0 0,1 0-1 0 0,-2 1 0 0 0,0-1 1 0 0,-1-1-1 0 0,0 1 1 0 0,-4 4-9 0 0,-9 23 13 0 0,-25 67-497 0 0,-22 85 484 0 0,52-151-250 0 0,5-14-67 0 0,1 0 0 0 0,1 0 317 0 0,5-22-152 0 0,-1 5 12 0 0,2-8 51 0 0,1-2 8 0 0,0 0-58 0 0,0 0-21 0 0,0 0-7 0 0,0 0-38 0 0,0 0-158 0 0,0 0-70 0 0,0 0-584 0 0,1-2-2401 0 0,2-10-1034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3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14479 0 0,'0'0'663'0'0,"0"0"-12"0"0,0 0-331 0 0,0 0 138 0 0,0 0 108 0 0,0 0 18 0 0,0 0-60 0 0,0 0-278 0 0,0 0-118 0 0,0 0-28 0 0,1 3-20 0 0,8 18-70 0 0,3 8-8 0 0,-1 0-1 0 0,-2 1 1 0 0,0 1-1 0 0,-2 3-1 0 0,6 74-64 0 0,-5 0 0 0 0,-4 28 64 0 0,-4-134 0 0 0,-1 29 9 0 0,0-19-61 0 0,0-1-1 0 0,1 1 1 0 0,1-1 0 0 0,1 9 52 0 0,-2-17-706 0 0,-2-4-249 0 0,-12-5-48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3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11631 0 0,'0'0'531'0'0,"0"0"-8"0"0,-2 1-334 0 0,0-1-123 0 0,-1 1-1 0 0,1 0 1 0 0,-1 0-1 0 0,1 1 1 0 0,-1-1-1 0 0,1 0 1 0 0,0 1-1 0 0,0-1 1 0 0,0 1-1 0 0,0 0 1 0 0,0 0-1 0 0,0 0 1 0 0,0 0 0 0 0,0 0-1 0 0,1 0 1 0 0,-1 0-1 0 0,1 1-65 0 0,-1 2 195 0 0,0-1 0 0 0,0 1-1 0 0,1 0 1 0 0,0 0 0 0 0,0-1-1 0 0,0 1 1 0 0,0 1-195 0 0,0 2 56 0 0,-10 96-217 0 0,2-16 34 0 0,5-62 147 0 0,2-13 115 0 0,0 0 0 0 0,1 1 0 0 0,0-1 1 0 0,1 1-1 0 0,0-1 0 0 0,2 2-135 0 0,-2-13 82 0 0,1 0 0 0 0,0 0 0 0 0,0 0 0 0 0,0 0 0 0 0,0 0 0 0 0,1-1-1 0 0,-1 1 1 0 0,0 0 0 0 0,1-1 0 0 0,-1 1 0 0 0,1-1 0 0 0,0 1 0 0 0,-1-1 0 0 0,1 0 0 0 0,0 0 0 0 0,0 0 0 0 0,0 0 0 0 0,-1 0 0 0 0,1 0 0 0 0,1 0-82 0 0,-1 0-200 0 0,-2-1-22 0 0,0 0-2 0 0,2 0 27 0 0,3 1 269 0 0,0-1 0 0 0,-1 1 0 0 0,1-1 1 0 0,0-1-1 0 0,-1 1 0 0 0,1 0 0 0 0,-1-1 0 0 0,4-1-72 0 0,1 0 228 0 0,-8 2-190 0 0,0 0 1 0 0,-1 0-1 0 0,1 0 0 0 0,-1-1 0 0 0,1 1 0 0 0,0 0 1 0 0,-1-1-1 0 0,1 1 0 0 0,-1 0 0 0 0,1-1 0 0 0,0 1 1 0 0,-1-1-1 0 0,1 1 0 0 0,-1-1 0 0 0,0 1 1 0 0,1-1-1 0 0,-1 1 0 0 0,1-1 0 0 0,-1 1 0 0 0,0-1-38 0 0,2-2 166 0 0,14-14 663 0 0,0-1 0 0 0,-1 0 0 0 0,-2-2 0 0 0,3-4-829 0 0,22-38-562 0 0,-37 60 310 0 0,-1 0-4 0 0,0 1 196 0 0,1 0 0 0 0,-1 0 0 0 0,0 0-1 0 0,-1-1 1 0 0,1 1 0 0 0,0 0 0 0 0,0 0 0 0 0,0 0-1 0 0,-1 0 1 0 0,1 0 0 0 0,0-1 0 0 0,-1 1 0 0 0,1 0 0 0 0,-1 0-1 0 0,0 0 1 0 0,1 0 0 0 0,-1 0 0 0 0,0 0 0 0 0,1 1-1 0 0,-1-1 1 0 0,0 0 60 0 0,-1 0-46 0 0,1 0-1 0 0,0 1 1 0 0,-1 0 0 0 0,1-1-1 0 0,-1 1 1 0 0,1 0 0 0 0,-1-1-1 0 0,1 1 1 0 0,-1 0-1 0 0,1 0 1 0 0,-1 0 0 0 0,1 0-1 0 0,-1 1 1 0 0,1-1-1 0 0,-1 0 1 0 0,1 1 0 0 0,-1-1-1 0 0,1 1 1 0 0,0-1 46 0 0,-30 11-477 0 0,2 1 0 0 0,-22 12 477 0 0,-13 6-373 0 0,61-29 376 0 0,0 0-1 0 0,1 0 0 0 0,-1-1 1 0 0,0 1-1 0 0,0-1 1 0 0,0 0-1 0 0,0 0 0 0 0,0 0 1 0 0,0 0-1 0 0,0-1 1 0 0,0 1-1 0 0,0-1 0 0 0,1 1 1 0 0,-1-1-1 0 0,0 0 0 0 0,0 0 1 0 0,1 0-1 0 0,-1-1 1 0 0,0 1-1 0 0,1-1 0 0 0,-1 1 1 0 0,1-1-1 0 0,0 0 1 0 0,0 0-1 0 0,-1 0 0 0 0,1 0 1 0 0,0 0-1 0 0,1-1 1 0 0,-1 1-1 0 0,0 0 0 0 0,1-1 1 0 0,-1 1-1 0 0,1-1 1 0 0,0 0-1 0 0,0 0 0 0 0,0 1 1 0 0,0-1-1 0 0,0 0 0 0 0,1 0 1 0 0,-1 0-1 0 0,1 0 1 0 0,0 0-1 0 0,0 0 0 0 0,0 0 1 0 0,0 1-1 0 0,1-1 1 0 0,-1 0-1 0 0,1 0 0 0 0,-1 0 1 0 0,1 0-1 0 0,0 0 1 0 0,0 1-1 0 0,1-2-2 0 0,24-36-2647 0 0,-19 30 583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3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4607 0 0,'0'0'208'0'0,"-2"1"-9"0"0,0 0-148 0 0,0 1-1 0 0,0-1 1 0 0,0 1-1 0 0,0-1 1 0 0,-1 0 0 0 0,1 0-1 0 0,0 0 1 0 0,-1 0-1 0 0,1-1 1 0 0,-1 1 0 0 0,1-1-1 0 0,-2 1-50 0 0,-5 1 649 0 0,-27 17 4263 0 0,31-16-4516 0 0,0-1 0 0 0,0 0 0 0 0,1 1 1 0 0,-1 0-1 0 0,1 0 0 0 0,0 1 0 0 0,-1-1 0 0 0,1 1-396 0 0,3-3 494 0 0,1-1-113 0 0,-2 15 272 0 0,2-10-592 0 0,0 1 0 0 0,1 0 0 0 0,0 0 0 0 0,0-1 0 0 0,0 1 0 0 0,1-1 0 0 0,-1 1 0 0 0,1-1 0 0 0,1 1 0 0 0,-1-1 0 0 0,1 0 0 0 0,0 0 0 0 0,3 4-61 0 0,11 23 151 0 0,-16-31-151 0 0,-1-1-1 0 0,1 1 0 0 0,-1 0 0 0 0,0 0 1 0 0,1 0-1 0 0,-1 0 0 0 0,0 0 0 0 0,0 1 1 0 0,0-1-1 0 0,0 0 0 0 0,0 0 0 0 0,0 0 1 0 0,0 0-1 0 0,0 0 0 0 0,0 0 0 0 0,-1 1 1 0 0,1 0-4 0 0,0 1-1 0 0,-1 0 1 0 0,1-1-1 0 0,0 1 1 0 0,1 0-1 0 0,-1 0 0 0 0,0-1 1 0 0,1 1-1 0 0,-1 0 1 0 0,1-1-1 0 0,0 1 1 0 0,1 1 4 0 0,0 3-37 0 0,15 28-70 0 0,-13-29 102 0 0,-1 0 209 0 0,-1-1 0 0 0,2 0-1 0 0,-1 1 1 0 0,1-1-1 0 0,-1 0 1 0 0,1-1 0 0 0,1 1-1 0 0,-1-1 1 0 0,1 0 0 0 0,0 0-204 0 0,-4-3 37 0 0,0 0 0 0 0,-1-1 1 0 0,1 1-1 0 0,0-1 1 0 0,0 1-1 0 0,1-1 1 0 0,-1 0-1 0 0,0 1 1 0 0,0-1-1 0 0,0 0 1 0 0,0 0-1 0 0,0 0 1 0 0,0 0-1 0 0,0 0 1 0 0,0 0-1 0 0,1 0-37 0 0,3 0 106 0 0,7 1 56 0 0,-1-1 0 0 0,0 0 0 0 0,0-1 0 0 0,1 0 0 0 0,-1-1-162 0 0,-5 1 21 0 0,-1 0 0 0 0,1-1 0 0 0,-1 1-1 0 0,1-1 1 0 0,-1-1 0 0 0,0 1 0 0 0,0-1 0 0 0,0 0 0 0 0,0 0 0 0 0,3-3-21 0 0,5-5-158 0 0,0 0-1 0 0,-1-1 1 0 0,-1 0 0 0 0,3-4 158 0 0,-11 13-56 0 0,-1 0 0 0 0,0 0-1 0 0,1-1 1 0 0,-1 1-1 0 0,-1-1 1 0 0,1 1-1 0 0,0-1 1 0 0,-1 0-1 0 0,0 1 1 0 0,0-1-1 0 0,0 0 1 0 0,0 0-1 0 0,-1 0 1 0 0,1 0 0 0 0,-1 0-1 0 0,0 0 1 0 0,0 0-1 0 0,0 0 1 0 0,-1 0-1 0 0,0-1 57 0 0,0 2 9 0 0,0 1-1 0 0,-1-1 1 0 0,1 1-1 0 0,-1-1 1 0 0,1 1-1 0 0,-1 0 1 0 0,0 0-1 0 0,0 0 1 0 0,0 0-1 0 0,0 0 1 0 0,0 0-1 0 0,-1 0 1 0 0,-2-1-9 0 0,2 1 75 0 0,-1 0-1 0 0,0 1 1 0 0,-1 0 0 0 0,1-1 0 0 0,0 1-1 0 0,0 1 1 0 0,0-1 0 0 0,-1 0 0 0 0,1 1-1 0 0,-2 0-74 0 0,-24-3 312 0 0,21 1-304 0 0,1 0 3 0 0,-1 0 0 0 0,1 0 0 0 0,0-1-1 0 0,0 0 1 0 0,1 0 0 0 0,-1-1-1 0 0,0 0 1 0 0,-4-3-11 0 0,8 5-168 0 0,0-1-1 0 0,0 1 1 0 0,-1 1-1 0 0,1-1 1 0 0,0 1 0 0 0,-3-1 168 0 0,-17-7-1282 0 0,14 4-186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2:3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1916 2303 0 0,'0'0'418'0'0,"0"0"912"0"0,0 0 404 0 0,0 0 80 0 0,0 0-230 0 0,0 0-1009 0 0,-1-1-452 0 0,-28-12-1765 0 0,28 13 1389 0 0,1 0 80 0 0,-2-2 39 0 0,-11-12-92 0 0,3 1 6011 0 0,-15 24-2496 0 0,11-16-2626 0 0,14 5-654 0 0,-1-1 0 0 0,1 1 0 0 0,0 0 0 0 0,-1-1 0 0 0,1 1 0 0 0,0-1 0 0 0,0 1 0 0 0,-1 0 0 0 0,1-1 0 0 0,0 1 0 0 0,0-1 0 0 0,0 1 0 0 0,0-1 0 0 0,0 1 0 0 0,0-1 0 0 0,0 1 0 0 0,0-1 0 0 0,0 1 0 0 0,0-1-1 0 0,0 1 1 0 0,0-1 0 0 0,0 1 0 0 0,0-1 0 0 0,0 1 0 0 0,0 0 0 0 0,0-1-9 0 0,1-2-121 0 0,-1 3-6 0 0,0 0-1 0 0,0 0 0 0 0,0 0 7 0 0,5-14 98 0 0,1 2 327 0 0,-5 9-237 0 0,2-7-43 0 0,-2 7 29 0 0,0 0 1 0 0,10-24-44 0 0,2-6-26 0 0,12-34-32 0 0,-11 12 108 0 0,-3 16 52 0 0,0 0-1 0 0,3 0 1 0 0,3-3-112 0 0,8-9 53 0 0,-16 31-62 0 0,-1 1 0 0 0,-1-1 0 0 0,-1-1 0 0 0,3-16 9 0 0,-5 20 5 0 0,0-1 0 0 0,2 1 0 0 0,0 0 1 0 0,0 0-1 0 0,2 0 0 0 0,0 1 0 0 0,1 0-5 0 0,-4 9 0 0 0,0 0 0 0 0,0 1 0 0 0,0-1 0 0 0,1 1 0 0 0,0 0 0 0 0,1 1 0 0 0,-1-1 0 0 0,1 1 0 0 0,1 0 0 0 0,9-8-1 0 0,-13 10-14 0 0,0 0 1 0 0,0 1-1 0 0,0-1 0 0 0,0 1 1 0 0,0-1-1 0 0,4 0 15 0 0,-4 1-31 0 0,-1 1 0 0 0,0-1 0 0 0,0 0 1 0 0,0 0-1 0 0,0-1 0 0 0,-1 1 0 0 0,1 0 0 0 0,0-2 31 0 0,10-7-152 0 0,-12 10 144 0 0,0 0-1 0 0,1-1 0 0 0,-1 1 1 0 0,0-1-1 0 0,0 1 1 0 0,0-1-1 0 0,0 0 1 0 0,0 0-1 0 0,-1 1 0 0 0,1-1 1 0 0,0 0 8 0 0,0-3 4 0 0,1 1 61 0 0,-1 0 0 0 0,0 0-1 0 0,0 0 1 0 0,-1 0 0 0 0,1 0 0 0 0,-1 0 0 0 0,0 0 0 0 0,0 0 0 0 0,0 0 0 0 0,0-1-65 0 0,-8-43 905 0 0,7 45-841 0 0,-9-51 1356 0 0,2-18-1420 0 0,7 61 24 0 0,1-1-1 0 0,0 0 0 0 0,1 0 0 0 0,0 0 1 0 0,3-11-24 0 0,3-6-345 0 0,9-22 345 0 0,-14 43-216 0 0,2 1 0 0 0,-1 0 0 0 0,1 0 0 0 0,4-7 216 0 0,-6 10-83 0 0,0 0 0 0 0,0 0 0 0 0,0 0 0 0 0,-1-1 0 0 0,1-3 83 0 0,0 0-22 0 0,2-7 22 0 0,-1 0 0 0 0,0 1 0 0 0,0-14 0 0 0,1-7 43 0 0,15-71 653 0 0,14-35-696 0 0,-26 118 54 0 0,9-20-54 0 0,-8 23 14 0 0,-1-1 0 0 0,2-10-14 0 0,-6 23-30 0 0,-1 0 0 0 0,2 0-1 0 0,-1 1 1 0 0,1-1 0 0 0,0 1-1 0 0,2-3 31 0 0,2-3-147 0 0,-7 11-13 0 0,-1 2-7 0 0,0 0-23 0 0,2 2-96 0 0,0 2 204 0 0,1 0-1 0 0,-1 0 1 0 0,-1 0-1 0 0,1 0 0 0 0,0 0 1 0 0,-1 0-1 0 0,0 0 1 0 0,0 1-1 0 0,0-1 0 0 0,-1 0 1 0 0,1 3 82 0 0,0 13-255 0 0,-1 0 0 0 0,-1 1 255 0 0,0 1-178 0 0,-6 127-5740 0 0,-21 109 5918 0 0,22-216-1698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2:3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3223 0 0,'-9'16'136'0'0,"6"-5"40"0"0,-1 1-176 0 0,4-12 0 0 0,-3 14 0 0 0,1 0 0 0 0,2-14 440 0 0,5 16 48 0 0,-1 0 16 0 0,-4-16 0 0 0,0 0-608 0 0,8 14-120 0 0,-4 1-32 0 0,-4-15-1728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2:3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102 918 8375 0 0,'0'0'382'0'0,"0"0"-6"0"0,-2-2-238 0 0,-5-6 58 0 0,1 1 1676 0 0,5 7-1668 0 0,0-1-1 0 0,1 1 1 0 0,-1-1 0 0 0,0 1-1 0 0,1-1 1 0 0,-1 0-1 0 0,1 1 1 0 0,-1-1-1 0 0,1 0 1 0 0,-1 0 0 0 0,1 1-1 0 0,-1-1 1 0 0,1 0-1 0 0,0 0 1 0 0,-1 0 0 0 0,1 1-1 0 0,0-1 1 0 0,0 0-1 0 0,-1-1-203 0 0,1 0 6 0 0,0-1 1 0 0,0 0-1 0 0,0 1 0 0 0,1-1 0 0 0,-1 0 0 0 0,1 1 0 0 0,-1-1 0 0 0,1 1 1 0 0,0-1-1 0 0,0 0-6 0 0,1-4-70 0 0,-1 4-55 0 0,-1 3-90 0 0,0 0-38 0 0,0 0-10 0 0,0 0-5 0 0,0 0-16 0 0,0 0-4 0 0,0 0 0 0 0,0 0 27 0 0,0 0 112 0 0,0 0 49 0 0,0 0 10 0 0,-2 2 45 0 0,-1 0 185 0 0,0-1 0 0 0,0 1 0 0 0,0-1 1 0 0,0 1-1 0 0,0-1 0 0 0,0 0 0 0 0,-1 0 0 0 0,1 0 0 0 0,-1 0-140 0 0,3-2 67 0 0,0 1 1 0 0,0 0-1 0 0,0 0 0 0 0,0-1 0 0 0,1 1 0 0 0,-1-1 0 0 0,0 1 1 0 0,0-1-1 0 0,0 1 0 0 0,1-1 0 0 0,-1 0 0 0 0,0 1 0 0 0,0-1 0 0 0,1 0 1 0 0,-1 1-1 0 0,1-1 0 0 0,-1 0 0 0 0,1 0 0 0 0,-1 0 0 0 0,1 1 1 0 0,-1-1-68 0 0,-8-19 1088 0 0,9 19-1043 0 0,-3-8 195 0 0,0-1 0 0 0,1 0-1 0 0,0 1 1 0 0,0-1 0 0 0,1 0-1 0 0,1 0 1 0 0,-1-5-240 0 0,2-9 113 0 0,1 1 0 0 0,4-15-113 0 0,-5 28-73 0 0,-1 1-1 0 0,0-1 0 0 0,0 0 0 0 0,-1 0 1 0 0,0-2 73 0 0,-1-32-216 0 0,2 2 64 0 0,-4-27 152 0 0,4 67-2 0 0,0-45-53 0 0,0-5 110 0 0,-1 38-53 0 0,1 1 1 0 0,1-1-1 0 0,0 0 1 0 0,2-4-3 0 0,0-8 11 0 0,4-32-218 0 0,3 0 1 0 0,2 0-1 0 0,6-9 207 0 0,-17 65-84 0 0,-1 2-41 0 0,0 0 9 0 0,0 0 10 0 0,0 0 1 0 0,0 0-6 0 0,0 0-1 0 0,0 0 0 0 0,-2 1 19 0 0,1 1 90 0 0,-1 0 1 0 0,1 0-1 0 0,0 0 1 0 0,0 0 0 0 0,0 0-1 0 0,0 0 1 0 0,0 0-1 0 0,0 0 1 0 0,0 1-1 0 0,0 1 3 0 0,-9 28 73 0 0,9-30-47 0 0,0 0 1 0 0,0 0-1 0 0,0 0 1 0 0,0 0-1 0 0,0 0 1 0 0,-1 0-1 0 0,1-1 0 0 0,0 1 1 0 0,-1 0-1 0 0,0-1 1 0 0,1 1-1 0 0,-1-1-26 0 0,0 1 94 0 0,2-2 56 0 0,0 0-141 0 0,0 0 0 0 0,0 1 1 0 0,0-1-1 0 0,0 0 0 0 0,0 0 0 0 0,0 1 0 0 0,0-1 0 0 0,0 0 0 0 0,-1 0 0 0 0,1 0 0 0 0,0 1 1 0 0,0-1-1 0 0,0 0 0 0 0,0 0 0 0 0,0 0 0 0 0,0 1 0 0 0,-1-1 0 0 0,1 0 0 0 0,0 0 0 0 0,0 0 1 0 0,0 0-1 0 0,-1 1 0 0 0,1-1 0 0 0,0 0 0 0 0,0 0 0 0 0,-1 0 0 0 0,1 0-9 0 0,-8 8 602 0 0,5-1-631 0 0,1 0 0 0 0,0 0 1 0 0,0 0-1 0 0,0 1 0 0 0,1-1 0 0 0,0 0 0 0 0,1 7 29 0 0,-1 0-89 0 0,1 1 1 0 0,1 0-1 0 0,2 9 89 0 0,19 66-200 0 0,-12-54 156 0 0,-6-24 32 0 0,-1 0 0 0 0,-1 0 0 0 0,1 2 12 0 0,7 42 21 0 0,3 0-1 0 0,2-1 1 0 0,14 32-21 0 0,-19-56 2 0 0,18 37-74 0 0,-7-18-25 0 0,-20-48-14 0 0,-1-2-1 0 0,0 9-22 0 0,0-8 134 0 0,1 0-1 0 0,-1 1 1 0 0,0-1-1 0 0,0 0 0 0 0,0 0 1 0 0,-1 0-1 0 0,1 0 1 0 0,0 0-1 0 0,0 0 0 0 0,-1 0 1 0 0,1 0-1 0 0,0 0 1 0 0,-1 0-1 0 0,1 0 0 0 0,-1 0 1 0 0,1 0-1 0 0,-1 0 1 0 0,-3 4 297 0 0,-1-1 0 0 0,1 1 1 0 0,-1-1-1 0 0,0 0 0 0 0,-3 1-297 0 0,8-5-32 0 0,-2 2 96 0 0,2-2-23 0 0,0 0-100 0 0,0 0 15 0 0,0-7 96 0 0,1 0-1 0 0,0 1 0 0 0,1-1 1 0 0,-1 1-1 0 0,3-6-51 0 0,0-3 119 0 0,-3 13-109 0 0,0 1-1 0 0,-1-1 1 0 0,1 0 0 0 0,0 0-1 0 0,0 1 1 0 0,0-1 0 0 0,0 1-1 0 0,0-1 1 0 0,0 1-1 0 0,2-2-9 0 0,3-5 0 0 0,2-5 0 0 0,3 4 0 0 0,-5 6-5 0 0,-2 1-3 0 0,1 0-1 0 0,-1 1 0 0 0,1 0 0 0 0,-1-1 0 0 0,1 1 0 0 0,-1 1 1 0 0,3-1 8 0 0,4-1-80 0 0,18-6-127 0 0,-27 7 127 0 0,0 2 20 0 0,1 0 59 0 0,0 1 0 0 0,0-1 0 0 0,0 0 0 0 0,-1-1 1 0 0,1 1-1 0 0,0 0 0 0 0,0-1 0 0 0,0 0 0 0 0,0 1 0 0 0,1-1 1 0 0,3 0 14 0 0,-5 0 8 0 0,1 0-1 0 0,-1-1 0 0 0,0 1 1 0 0,0 0-1 0 0,0-1 0 0 0,0 0 1 0 0,1 1-1 0 0,-1-1 0 0 0,0 0 1 0 0,0 0-1 0 0,0 0 0 0 0,0 0 1 0 0,1-1-22 0 0,4-2 66 0 0,53-21 971 0 0,1 3 0 0 0,54-12-1037 0 0,-46 14 217 0 0,113-27-77 0 0,-71 19-123 0 0,-54 12 10 0 0,-1-3 0 0 0,22-11-27 0 0,-51 18 7 0 0,13-5-24 0 0,36-10 17 0 0,-75 26-102 0 0,-1 1-33 0 0,0 0-8 0 0,0 0 7 0 0,0 0 32 0 0,0 0 10 0 0,0 0 4 0 0,0 0-24 0 0,0 0-113 0 0,0 0-49 0 0,0 0-804 0 0,0 0-3333 0 0,0 0-1429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3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3223 0 0,'0'0'143'0'0,"0"0"330"0"0,0 0 1285 0 0,1-2 559 0 0,5-7-326 0 0,-1 2-1322 0 0,-1 0 0 0 0,0 0-1 0 0,0 0 1 0 0,-1 0 0 0 0,0-1 0 0 0,2-4-669 0 0,-4 8 18 0 0,0-2-17 0 0,-1-10 43 0 0,0 7 70 0 0,0 7 41 0 0,0 2 178 0 0,0 0 78 0 0,0 0 18 0 0,0 0 5 0 0,0 0 4 0 0,0 0 2 0 0,0 0 0 0 0,0 0-30 0 0,0 0-130 0 0,0 0-59 0 0,0 0-12 0 0,0 0-25 0 0,0 0-85 0 0,0 0 14 0 0,0 0-5 0 0,0 0-4 0 0,0 0 22 0 0,0 0 88 0 0,0 0 40 0 0,0 0 8 0 0,0 0 4 0 0,0 0 4 0 0,0 0 2 0 0,0 0 0 0 0,0 0 4 0 0,0 0 18 0 0,0 0 8 0 0,0 0 2 0 0,1 3-12 0 0,10 21-55 0 0,-1 1 0 0 0,-1 0 0 0 0,-2 0 0 0 0,4 20-237 0 0,1 22-809 0 0,-1 20 809 0 0,-8-31-524 0 0,-3 0 1 0 0,-2-1-1 0 0,-4 16 524 0 0,4-46 20 0 0,-2 15 17 0 0,-1 0 0 0 0,-2-1 0 0 0,-2 0-1 0 0,-1 0 1 0 0,-7 13-37 0 0,17-51-65 0 0,-1 0 0 0 0,1 1 0 0 0,0-1 0 0 0,-1 0 1 0 0,1 1-1 0 0,0-1 0 0 0,0 0 0 0 0,0 1 0 0 0,0-1 0 0 0,0 1 0 0 0,0-1 0 0 0,1 0 0 0 0,-1 1 0 0 0,0-1 0 0 0,1 0 0 0 0,-1 1 0 0 0,1-1 0 0 0,-1 0 1 0 0,1 0-1 0 0,0 0 0 0 0,0 1 0 0 0,-1-1 0 0 0,1 0 0 0 0,1 0 65 0 0,0 2-72 0 0,0-1-1 0 0,1 0 1 0 0,-1 1 0 0 0,1-1-1 0 0,0 0 1 0 0,2 1 72 0 0,-3-2-361 0 0,1 0-14 0 0,8 1-1675 0 0,-11-2 204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0:3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353 133 5527 0 0,'0'0'423'0'0,"-1"2"53"0"0,-2 3 582 0 0,0-2 0 0 0,0 1 0 0 0,0 0 0 0 0,-1-1 0 0 0,1 1 0 0 0,-1-1-1 0 0,0 0 1 0 0,1 0 0 0 0,-3 1-1058 0 0,4-3 344 0 0,0 1-109 0 0,-9 4-758 0 0,-1 0 0 0 0,1-1 0 0 0,-1 0 0 0 0,-2 0 523 0 0,-3 5-1970 0 0,8-4 2880 0 0,1-3 4031 0 0,6-3-4975 0 0,2 0 90 0 0,0 0 30 0 0,0 0 2 0 0,0 0 12 0 0,0 0 50 0 0,0 0 18 0 0,0 0-161 0 0,0 0 1 0 0,0 0-1 0 0,0 1 1 0 0,0-1-1 0 0,0 0 1 0 0,0 0-1 0 0,0 0 1 0 0,0 0-1 0 0,0 1 1 0 0,0-1-1 0 0,0 0 1 0 0,0 0-1 0 0,0 0 1 0 0,-1 0 0 0 0,1 0-1 0 0,0 1 1 0 0,0-1-1 0 0,0 0 1 0 0,0 0-1 0 0,0 0 1 0 0,0 0-1 0 0,-1 0 1 0 0,1 0-1 0 0,0 0 1 0 0,0 1-1 0 0,0-1 1 0 0,0 0-1 0 0,-1 0 1 0 0,1 0 0 0 0,0 0-1 0 0,0 0 1 0 0,0 0-1 0 0,-1 0-7 0 0,1 0 17 0 0,0 0 0 0 0,-1 0 0 0 0,1 0-1 0 0,-1 0 1 0 0,1 1 0 0 0,0-1 0 0 0,-1 0 0 0 0,1 0 0 0 0,0 0 0 0 0,-1 1-1 0 0,1-1 1 0 0,0 0 0 0 0,0 0 0 0 0,-1 1 0 0 0,1-1 0 0 0,0 0 0 0 0,0 1-1 0 0,-1-1 1 0 0,1 0 0 0 0,0 1 0 0 0,0-1 0 0 0,0 0 0 0 0,-1 1-1 0 0,1-1 1 0 0,0 0 0 0 0,0 1-17 0 0,-2 5 56 0 0,-1 0-1 0 0,1-1 0 0 0,-1 1 1 0 0,0-1-1 0 0,-1 1 1 0 0,1-1-1 0 0,-3 1-55 0 0,-12 21 20 0 0,7-11-51 0 0,0-1 0 0 0,-12 13 31 0 0,-8 11-34 0 0,24-28 86 0 0,-1 0 0 0 0,-1-1 0 0 0,0 0 0 0 0,0 0 0 0 0,-1-1 0 0 0,-6 4-52 0 0,14-11 93 0 0,0 0 1 0 0,0 0-1 0 0,0 0 0 0 0,0 0 0 0 0,0 1 0 0 0,-1 1-93 0 0,2-3 3 0 0,0 0 251 0 0,1-1-18 0 0,0 0-82 0 0,0 0-33 0 0,0 0-8 0 0,0 0-35 0 0,0 0-145 0 0,0 0-58 0 0,2-2-17 0 0,6-12-186 0 0,0 0 0 0 0,3-7 328 0 0,-5 8-184 0 0,9-25-195 0 0,-12 30 298 0 0,0 0 1 0 0,0 0 0 0 0,1 0-1 0 0,0 0 1 0 0,0 1 0 0 0,3-4 80 0 0,5-3-79 0 0,0 2 1 0 0,0-1-1 0 0,1 2 0 0 0,13-10 79 0 0,-25 20 0 0 0,20-15 0 0 0,1 0 0 0 0,22-10 0 0 0,-17 9-84 0 0,-1-2 1 0 0,-1 0-1 0 0,-1-2 0 0 0,14-15 84 0 0,-29 27-17 0 0,56-65-981 0 0,-63 72 855 0 0,-2 2 30 0 0,0 0 7 0 0,3-1 36 0 0,-2 0 166 0 0,9-4 1225 0 0,-7 6-1124 0 0,0 0 1 0 0,-1 1-1 0 0,1-1 1 0 0,-1 1-1 0 0,1-1 0 0 0,-1 1 1 0 0,0 0-1 0 0,0 0 1 0 0,1 0-198 0 0,-1 0 148 0 0,15 16 806 0 0,-14-14-900 0 0,0-1-1 0 0,1 1 0 0 0,0 0 1 0 0,0-1-1 0 0,0 0 0 0 0,0 0 1 0 0,0 0-1 0 0,1-1 1 0 0,-1 1-1 0 0,1-1 0 0 0,0 0 1 0 0,0 0-54 0 0,3 0 31 0 0,1 0 1 0 0,-1 0-1 0 0,1-1 1 0 0,-1 0-1 0 0,1-1 1 0 0,-1 0-1 0 0,1 0 1 0 0,0-1-1 0 0,-1 0 0 0 0,6-1-31 0 0,0-1 22 0 0,0 4 20 0 0,-11-1-66 0 0,-1 1-1 0 0,0-1 1 0 0,0 1-1 0 0,0 0 1 0 0,0 0-1 0 0,0 0 1 0 0,0 0-1 0 0,0 0 1 0 0,0 0-1 0 0,0 1 1 0 0,0-1-1 0 0,0 1 1 0 0,-1-1-1 0 0,1 1 1 0 0,-1 0-1 0 0,1-1 1 0 0,-1 1-1 0 0,0 0 1 0 0,0 0-1 0 0,0 0 0 0 0,0 0 1 0 0,0 0 24 0 0,3 7-172 0 0,-1 0 1 0 0,-1 0-1 0 0,0 0 0 0 0,0 0 1 0 0,-1 1 171 0 0,7 25-673 0 0,-6-26 460 0 0,1 0 0 0 0,1 0 0 0 0,0-1 0 0 0,0 1 1 0 0,1-1-1 0 0,3 6 213 0 0,-6-11-45 0 0,0-1 0 0 0,1 1 0 0 0,-1-1 0 0 0,1 1 0 0 0,-1-1 0 0 0,1 0 0 0 0,0 0 0 0 0,0 0 0 0 0,0 0 0 0 0,0-1 0 0 0,0 1 0 0 0,0-1 0 0 0,0 0 1 0 0,0 0-1 0 0,1 0 0 0 0,-1 0 0 0 0,0 0 0 0 0,1-1 0 0 0,-1 1 0 0 0,1-1 45 0 0,3 0-142 0 0,-1 0 0 0 0,1-1 0 0 0,-1 0 0 0 0,0 0 0 0 0,1 0 0 0 0,-1-1 0 0 0,0 0 0 0 0,0 0 0 0 0,6-3 142 0 0,-1-1-539 0 0,0 0 1 0 0,-1-1-1 0 0,1 0 1 0 0,6-6 538 0 0,13-14-1055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1:3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81 214 6015 0 0,'0'0'274'0'0,"1"-2"-6"0"0,2-1-248 0 0,-1-1 0 0 0,0 1 0 0 0,0-1 1 0 0,0 0-1 0 0,-1 0 0 0 0,1 0 0 0 0,0-1-20 0 0,3-8 343 0 0,-4 11 74 0 0,8-10 407 0 0,-2 1-656 0 0,2-13 214 0 0,-10 13-116 0 0,0 5-115 0 0,0 2 162 0 0,-1-1 0 0 0,1 1 0 0 0,-1-1 0 0 0,0 1 0 0 0,0-1 0 0 0,0 1 1 0 0,-1 0-1 0 0,0 0 0 0 0,0 0 0 0 0,0 1 0 0 0,0-1 0 0 0,0 1 0 0 0,-4-4-313 0 0,-5-3 1519 0 0,0 1 0 0 0,-1 0-1 0 0,-7-3-1518 0 0,20 12 34 0 0,-1 0-1 0 0,1 0 1 0 0,-1-1-1 0 0,1 1 0 0 0,-1 0 1 0 0,0 0-1 0 0,1 0 1 0 0,-1 0-1 0 0,1-1 1 0 0,-1 1-1 0 0,1 0 0 0 0,-1 0 1 0 0,1 0-1 0 0,-1 0 1 0 0,1 0-1 0 0,-1 1 1 0 0,1-1-1 0 0,-1 0 1 0 0,0 0-1 0 0,1 0 0 0 0,-1 0 1 0 0,1 1-1 0 0,-1-1 1 0 0,1 0-1 0 0,-1 1-33 0 0,-7 6 54 0 0,6-4-71 0 0,1-1 0 0 0,0 1 1 0 0,-1 0-1 0 0,1 0 0 0 0,1 0 1 0 0,-1 0-1 0 0,0 0 0 0 0,1 0 1 0 0,-1 0-1 0 0,1 0 0 0 0,0 0 1 0 0,0 0-1 0 0,0 0 1 0 0,1 2 16 0 0,1 12-132 0 0,0 0 0 0 0,3 4 132 0 0,-2-6 27 0 0,55 319-107 0 0,-56-313 88 0 0,-1 0 0 0 0,0 0 0 0 0,-2-1-1 0 0,0 1 1 0 0,-2 0 0 0 0,-2 12-8 0 0,2-14 49 0 0,-12 55 138 0 0,9-54-224 0 0,2 1-1 0 0,0-1 1 0 0,2 1 0 0 0,0 7 37 0 0,2-26-936 0 0,1 1-3308 0 0,5 7-1422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10591 0 0,'0'0'819'0'0,"3"3"-534"0"0,6 5 160 0 0,1 1 0 0 0,1-1 0 0 0,0-1 0 0 0,0 0 0 0 0,0 0 0 0 0,1-1 0 0 0,0-1 0 0 0,0 0 0 0 0,0 0 0 0 0,1-1 0 0 0,-1-1 0 0 0,1 0 0 0 0,0-1 0 0 0,0 0 0 0 0,0-1 0 0 0,0-1 0 0 0,1 0 0 0 0,2-1-445 0 0,39-4 1175 0 0,1-4 1 0 0,-1-1-1 0 0,20-9-1175 0 0,159-55 1470 0 0,-223 70-1437 0 0,71-21-352 0 0,0 3 0 0 0,17 1 319 0 0,-87 19-860 0 0,0 0 0 0 0,13 1 860 0 0,7 2-6331 0 0,-15 0-595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1:3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9671 0 0,'-9'11'864'0'0,"2"3"-696"0"0,4 4-168 0 0,1-2 0 0 0,0 0 368 0 0,0-2 40 0 0,2-14 8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1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5983 0 0,'0'0'264'0'0,"0"0"56"0"0,0 0-256 0 0,0 0-64 0 0,-9 10 0 0 0,9-10 0 0 0,-7 11 768 0 0,7-11 144 0 0,-5 16 24 0 0,0-4 8 0 0,5-12-1040 0 0,-9 14-216 0 0,-2-3-40 0 0,4 2 0 0 0,0-1-608 0 0,0 4-112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1:3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98 314 1375 0 0,'-4'13'182'0'0,"-2"1"0"0"0,0-2 0 0 0,0 1 0 0 0,-1 0-1 0 0,-8 9-181 0 0,8-13 1500 0 0,0-1-1 0 0,0 0 1 0 0,-1 0-1 0 0,-5 5-1499 0 0,7-5 1542 0 0,3-5-667 0 0,1-2 2452 0 0,2-1-3329 0 0,0 0 0 0 0,1 0 0 0 0,-1 0 0 0 0,0 0 0 0 0,0 0 0 0 0,1 0 0 0 0,-1 0 0 0 0,0 0 0 0 0,1 0 0 0 0,-1 1 0 0 0,0-1 0 0 0,0 0 0 0 0,1 0 0 0 0,-1 0 0 0 0,0 0 0 0 0,0 0 0 0 0,0 0 0 0 0,1 1 0 0 0,-1-1 1 0 0,0 0-1 0 0,0 0 0 0 0,0 0 0 0 0,1 1 0 0 0,-1-1 0 0 0,0 0 0 0 0,0 0 0 0 0,0 1 0 0 0,0-1 0 0 0,0 0 0 0 0,0 0 2 0 0,1 1-11 0 0,-1-1 0 0 0,0 1 1 0 0,0-1-1 0 0,1 0 0 0 0,-1 1 0 0 0,0-1 1 0 0,0 1-1 0 0,1-1 0 0 0,-1 0 0 0 0,0 1 1 0 0,1-1-1 0 0,-1 0 0 0 0,1 0 0 0 0,-1 1 1 0 0,0-1-1 0 0,1 0 0 0 0,-1 0 0 0 0,1 0 1 0 0,-1 1-1 0 0,1-1 0 0 0,-1 0 0 0 0,1 0 1 0 0,-1 0-1 0 0,0 0 0 0 0,1 0 0 0 0,0 0 11 0 0,5 1-82 0 0,47 1-680 0 0,-48-2 803 0 0,0 0 0 0 0,1 0-1 0 0,-1 0 1 0 0,0 1-1 0 0,0 0 1 0 0,0 0 0 0 0,0 0-1 0 0,-1 0 1 0 0,3 2-41 0 0,6 1 294 0 0,17 4 539 0 0,-15-4-65 0 0,1-1-1 0 0,7 1-767 0 0,-17-4 155 0 0,-1 1 0 0 0,1-1 0 0 0,-1-1 0 0 0,1 1 0 0 0,0-1 0 0 0,-1 0 0 0 0,1 0 0 0 0,4-2-155 0 0,1 0 231 0 0,1-1 0 0 0,-1 0 1 0 0,0-1-1 0 0,-1 0 0 0 0,1-1 0 0 0,-1 0 0 0 0,0 0 0 0 0,0-1 0 0 0,7-7-231 0 0,-5 3 261 0 0,1 2-1 0 0,-1 0 1 0 0,14-7-261 0 0,-9 6 109 0 0,-1 0 0 0 0,3-5-109 0 0,-11 10-61 0 0,1-1 0 0 0,-1 2 1 0 0,1-1-1 0 0,0 1 0 0 0,0 0 0 0 0,4-1 61 0 0,-7 3-94 0 0,-4 1 71 0 0,14-14-169 0 0,-13 12 196 0 0,-1 1 1 0 0,0-1 0 0 0,1 0 0 0 0,-1 0 0 0 0,0 0 0 0 0,0 0 0 0 0,-1 0 0 0 0,1 0 0 0 0,-1-1 0 0 0,1 1 0 0 0,-1-2-5 0 0,10-42 320 0 0,-6 25-160 0 0,-1 4-133 0 0,0-1 0 0 0,-1 1 0 0 0,-1-1 0 0 0,-1 0-1 0 0,0 0 1 0 0,-1 0 0 0 0,-2-9-27 0 0,1 26-29 0 0,1 0 1 0 0,-1 0-1 0 0,1 0 0 0 0,-1 0 0 0 0,0 0 0 0 0,0 0 0 0 0,0 1 1 0 0,0-1-1 0 0,0 0 0 0 0,0 1 0 0 0,0-1 0 0 0,0 0 1 0 0,-1 1-1 0 0,1-1 0 0 0,-1 1 0 0 0,1 0 0 0 0,-1-1 0 0 0,1 1 1 0 0,-1 0-1 0 0,0 0 0 0 0,0 0 0 0 0,1 0 0 0 0,-1 1 0 0 0,0-1 1 0 0,0 0-1 0 0,0 1 0 0 0,0-1 0 0 0,0 1 0 0 0,-2-1 29 0 0,-2 1-44 0 0,0-1 0 0 0,-1 1 0 0 0,1 1 0 0 0,0-1 0 0 0,0 1 0 0 0,0 0 0 0 0,-1 0 0 0 0,1 0 0 0 0,0 1 44 0 0,-54 18-64 0 0,47-17 64 0 0,7 0 0 0 0,-10 9 0 0 0,5-5-24 0 0,-1 1 1 0 0,1 1-1 0 0,1 0 0 0 0,-6 5 24 0 0,11-8-14 0 0,0 0-1 0 0,0 1 0 0 0,0-1 1 0 0,1 1-1 0 0,0 0 0 0 0,1 0 1 0 0,-1 0-1 0 0,-1 6 15 0 0,1 0-15 0 0,1 0 0 0 0,0 1 0 0 0,1-1 0 0 0,1 0 0 0 0,0 1 0 0 0,1-1 0 0 0,0 1 0 0 0,1-1 0 0 0,0 1 0 0 0,1-1 0 0 0,1 0-1 0 0,0 1 1 0 0,1-1 0 0 0,0-1 0 0 0,1 1 0 0 0,6 9 15 0 0,-6-11-21 0 0,1 0 0 0 0,0-1 0 0 0,0 1 0 0 0,1-2 0 0 0,1 1 0 0 0,0-1 0 0 0,0 0 0 0 0,1 0 0 0 0,0-1 0 0 0,0 0 0 0 0,1-1 0 0 0,0 0 0 0 0,0-1-1 0 0,1 0 1 0 0,-1 0 0 0 0,1-1 0 0 0,1-1 0 0 0,10 4 21 0 0,-17-7-131 0 0,0 0 0 0 0,1 0 0 0 0,0 0 0 0 0,-1-1 0 0 0,1 0 0 0 0,1 0 131 0 0,-4 0-565 0 0,0 0-1 0 0,0-1 0 0 0,0 1 0 0 0,0-1 1 0 0,-1 0-1 0 0,1 0 0 0 0,0 0 0 0 0,1-1 566 0 0,15-11-5504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1:3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60 3223 0 0,'-2'0'240'0'0,"-11"-9"-648"0"0,-9-10 12199 0 0,14 10-10335 0 0,7 7-915 0 0,1 2-151 0 0,5-12 528 0 0,-3 5-830 0 0,-2 5-137 0 0,0 2-30 0 0,0 0-14 0 0,0 0-58 0 0,0 6 61 0 0,1 0 1 0 0,0 0-1 0 0,0 0 0 0 0,1 0 0 0 0,0-1 1 0 0,1 4 89 0 0,-1-3-18 0 0,0 1 1 0 0,0-1 0 0 0,-1 1-1 0 0,1 3 18 0 0,1 18-6 0 0,1 0 0 0 0,6 20 6 0 0,-4-25 18 0 0,-3-19 32 0 0,0-1 14 0 0,-1 1 2 0 0,1-1-1 0 0,0 1 1 0 0,0-1-1 0 0,0 1 1 0 0,0-1 0 0 0,0 0-1 0 0,1 0 1 0 0,-1 0-1 0 0,1-1 1 0 0,0 1-1 0 0,2 0-65 0 0,14 11 245 0 0,-17-12-151 0 0,-1-1-14 0 0,10 2-53 0 0,3 0 16 0 0,0 2-33 0 0,-1-4-10 0 0,31-7 0 0 0,-20 5 0 0 0,-19 1 0 0 0,1-1 0 0 0,-1 1 0 0 0,0-1 0 0 0,0 0 0 0 0,0 0 0 0 0,0-1 0 0 0,-1 0 0 0 0,5-2 0 0 0,1-1 0 0 0,0 0 0 0 0,-1-1 0 0 0,1-1 0 0 0,-1 0 0 0 0,2-2 0 0 0,-5 4 32 0 0,1 1 0 0 0,-1 0 0 0 0,1 1 0 0 0,-1 0 0 0 0,1 0 0 0 0,0 0-1 0 0,0 1 1 0 0,7-1-32 0 0,4-2 33 0 0,7-2-51 0 0,-20 6 267 0 0,-2 1-1099 0 0,0-1-3637 0 0,-4 1 3481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1:3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8287 0 0,'-3'0'36'0'0,"-12"1"374"0"0,-7 4 34 0 0,19-4-192 0 0,1-1 1 0 0,-1 1-1 0 0,1 0 1 0 0,-1 0 0 0 0,1 0-1 0 0,-1 0 1 0 0,-2 1-253 0 0,-1 7 1938 0 0,4-4-792 0 0,0-2-727 0 0,1 1 0 0 0,-1-1 0 0 0,1 1 0 0 0,0-1 0 0 0,0 1 0 0 0,0-1 0 0 0,0 1 0 0 0,1 0 0 0 0,0-1 0 0 0,-1 1 0 0 0,1 0 0 0 0,1-1 0 0 0,-1 1 0 0 0,0 0 0 0 0,1 0-419 0 0,2 12-276 0 0,1-1 0 0 0,1 0 0 0 0,1 2 276 0 0,3 12 141 0 0,29 109-2979 0 0,-5 1 0 0 0,7 103 2838 0 0,-38-226-151 0 0,0 0 1 0 0,1 0-1 0 0,0 0 0 0 0,1-1 0 0 0,1 1 0 0 0,0-1 0 0 0,3 4 151 0 0,-6-16 120 0 0,-1-1 0 0 0,1 1-1 0 0,-1-1 1 0 0,1 1-1 0 0,0-1 1 0 0,0 0 0 0 0,0 0-1 0 0,0 0 1 0 0,1 0 0 0 0,-1 0-1 0 0,0 0 1 0 0,1-1-1 0 0,-1 1 1 0 0,1-1 0 0 0,0 0-1 0 0,-1 0 1 0 0,1 0 0 0 0,0 0-120 0 0,1 0-33 0 0,-1 0 1 0 0,0-1-1 0 0,1 0 1 0 0,-1 1-1 0 0,1-1 1 0 0,-1-1-1 0 0,1 1 1 0 0,0-1 32 0 0,19-4-3434 0 0,-10 0-1442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01:4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11055 0 0,'0'0'852'0'0,"0"0"-336"0"0,0 0 675 0 0,-2 0 354 0 0,1 0-1324 0 0,0 0-1 0 0,1-1 1 0 0,-1 1 0 0 0,0 0-1 0 0,1 0 1 0 0,-1 0-1 0 0,0 0 1 0 0,0 1-1 0 0,1-1 1 0 0,-1 0-1 0 0,0 0 1 0 0,1 0 0 0 0,-1 0-1 0 0,0 1 1 0 0,1-1-1 0 0,-1 0 1 0 0,0 1-1 0 0,1-1 1 0 0,-1 1 0 0 0,1-1-221 0 0,-15 15 1110 0 0,-11 23-2143 0 0,22-31 1280 0 0,2-4-274 0 0,-12 22-1197 0 0,-2-1 0 0 0,-13 13 1224 0 0,23-30-260 0 0,0 0 0 0 0,-1 0 0 0 0,0-1 0 0 0,0 0 0 0 0,0 0 0 0 0,-1-1 0 0 0,0 0-1 0 0,0 0 1 0 0,0-1 0 0 0,-2 0 260 0 0,-9 4-3 0 0,0-1 1 0 0,-1-1-1 0 0,0-1 0 0 0,0-1 0 0 0,0 0 0 0 0,0-2 0 0 0,-8 0 3 0 0,13 0-705 0 0,19 72 707 0 0,-1-37 367 0 0,-2 15-369 0 0,-1-4 249 0 0,1-25-84 0 0,-1-1-1 0 0,-1 5-164 0 0,-2 9 328 0 0,1 0-1 0 0,3 18-327 0 0,-1-49 104 0 0,1 24 587 0 0,-1-28-653 0 0,1 1-1 0 0,-1 0 0 0 0,0-1 1 0 0,0 1-1 0 0,1-1 0 0 0,-1 1 1 0 0,0-1-1 0 0,1 1 1 0 0,0-1-1 0 0,-1 1 0 0 0,1-1 1 0 0,0 0-1 0 0,0 1 1 0 0,0-1-38 0 0,10 5 14 0 0,-8-5-22 0 0,-1-1 1 0 0,0 0-1 0 0,1 0 0 0 0,-1 0 0 0 0,1 0 0 0 0,-1 0 1 0 0,1 0-1 0 0,-1-1 0 0 0,1 1 0 0 0,-1-1 0 0 0,0 0 1 0 0,1 0-1 0 0,-1 0 0 0 0,0 0 0 0 0,0 0 1 0 0,1 0-1 0 0,-1 0 0 0 0,0-1 0 0 0,0 1 0 0 0,0-2 8 0 0,7-4-43 0 0,-1 0 0 0 0,-1 0-1 0 0,1-1 1 0 0,-1-1 43 0 0,27-36-47 0 0,21-34 47 0 0,-26 35 147 0 0,2 1 0 0 0,4 0-147 0 0,-27 33 82 0 0,1 0 1 0 0,1 1-1 0 0,0 0 1 0 0,0 1 0 0 0,1 0-1 0 0,0 0-82 0 0,-3 3 56 0 0,0 1-1 0 0,0 1 1 0 0,0-1-1 0 0,0 1 0 0 0,0 1 1 0 0,1 0-1 0 0,-1 0 1 0 0,1 0-1 0 0,6 0-55 0 0,-2 2 45 0 0,1 0 0 0 0,-1 0 0 0 0,1 1 0 0 0,-1 1-1 0 0,1 0 1 0 0,-1 1 0 0 0,0 0 0 0 0,0 1 0 0 0,0 1-45 0 0,7 3 17 0 0,1 1 0 0 0,-2 1-1 0 0,1 1 1 0 0,-1 0 0 0 0,1 4-17 0 0,-13-11 23 0 0,-1 1 1 0 0,0 0-1 0 0,-1 0 0 0 0,1 0 0 0 0,-1 1 1 0 0,0 0-1 0 0,-1 0 0 0 0,1 0 0 0 0,-1 1 0 0 0,0-1 1 0 0,-1 1-1 0 0,0 0 0 0 0,0 0 0 0 0,0 0 1 0 0,-1 0-1 0 0,0 1 0 0 0,0-1 0 0 0,-1 1 1 0 0,0-1-1 0 0,0 1 0 0 0,-1 0 0 0 0,0-1 0 0 0,0 1 1 0 0,-1 0-1 0 0,0-1 0 0 0,0 1 0 0 0,-1-1 1 0 0,0 1-1 0 0,0-1 0 0 0,-1 0 0 0 0,-2 5-23 0 0,-15 29 308 0 0,-2 0 0 0 0,-2-2 0 0 0,-27 36-308 0 0,-54 65 164 0 0,-50 73-3029 0 0,118-155-3470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2:4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6127 0 0,'0'0'282'0'0,"0"0"-8"0"0,0 0-82 0 0,0 0 308 0 0,0 0 151 0 0,0 0 28 0 0,0 0-85 0 0,0 0-420 0 0,0 0-324 0 0,0 0-104 0 0,0 0-24 0 0,0 0-32 0 0,0 2-130 0 0,-8 35-1050 0 0,7-35 1144 0 0,1-2 52 0 0,0 0 8 0 0,-2 4 2 0 0,0 2 712 0 0,-1-5 4306 0 0,1-2-4618 0 0,1-1-1 0 0,-1 0 0 0 0,0 0 1 0 0,1 1-1 0 0,-1-1 1 0 0,1 0-1 0 0,0 0 0 0 0,0 0 1 0 0,0-1-1 0 0,0 1 0 0 0,0 0 1 0 0,0 0-1 0 0,0 0 1 0 0,1-1-1 0 0,-1 1-115 0 0,1 0 133 0 0,0 2-6 0 0,0 0-6 0 0,0 0 9 0 0,0 0 39 0 0,0 0 20 0 0,0 0 3 0 0,0 0-5 0 0,0 0-22 0 0,0 0-5 0 0,0 0 0 0 0,0 0-1 0 0,0 0-7 0 0,0 0-7 0 0,0 0-1 0 0,0 0-38 0 0,-1 2-141 0 0,-1 6 55 0 0,1-6 152 0 0,1-2 29 0 0,0 0-1 0 0,0 0 14 0 0,0 0 54 0 0,0 0 20 0 0,0 0 6 0 0,0 0-11 0 0,0 0-58 0 0,0 0-29 0 0,0 0-4 0 0,0 0-16 0 0,0 0-66 0 0,0 0-29 0 0,0 0-8 0 0,-1 2-13 0 0,-3 7-48 0 0,-3 7-12 0 0,7-12 0 0 0,0-3 0 0 0,1 0 0 0 0,-1 0 0 0 0,0 0 0 0 0,0 0 0 0 0,0 0 0 0 0,0 1 0 0 0,0-1 0 0 0,0 0 0 0 0,-1 0 0 0 0,1 0 0 0 0,0 0 0 0 0,0 0 0 0 0,-1 0 0 0 0,1 0 0 0 0,-1 0 0 0 0,1 0 0 0 0,-1 1 0 0 0,-11 35 11 0 0,10-31 32 0 0,0-2-33 0 0,-10 12 4 0 0,5-6 55 0 0,-6 12 123 0 0,12-21-116 0 0,1 1-11 0 0,-4 9 5 0 0,-1-1 20 0 0,4-8 2 0 0,1-2-16 0 0,-9 9 68 0 0,7-7-68 0 0,2-2 16 0 0,0 0 4 0 0,0 0 0 0 0,0 0-4 0 0,0 0-41 0 0,-8 12-460 0 0,-5 21 323 0 0,10-23 97 0 0,2-9 44 0 0,1-1 15 0 0,0 0 2 0 0,0 0 0 0 0,1 13 54 0 0,1-4-116 0 0,-2 2-10 0 0,0 4 0 0 0,-1-2 0 0 0,1-1 0 0 0,-1 0 0 0 0,-3 1 0 0 0,4-10 13 0 0,-1 0-1 0 0,0 0 1 0 0,0 0-1 0 0,0 0 1 0 0,0 0-1 0 0,0 0 1 0 0,-1 0-1 0 0,0 0 1 0 0,1 0-1 0 0,-1-1 1 0 0,0 1-1 0 0,0-1 0 0 0,0 1 1 0 0,-1-1-1 0 0,1 0 1 0 0,-1 0-1 0 0,1 0 1 0 0,-1 0-1 0 0,0 0 1 0 0,1 0-1 0 0,-1-1 1 0 0,-3 1-13 0 0,4-1 101 0 0,2-1-5 0 0,0 0 3 0 0,-2 6 55 0 0,2-2-131 0 0,-6 15 319 0 0,4-16-331 0 0,0 0-9 0 0,-1 17 79 0 0,3-6-81 0 0,5-1 0 0 0,-3-10-2 0 0,0 0 5 0 0,-3 11-76 0 0,3-1 73 0 0,3 0 0 0 0,2 0 0 0 0,-1 0 0 0 0,-1 0 0 0 0,-4 1 0 0 0,-4 0 0 0 0,1 1 14 0 0,1-2 52 0 0,0-8 12 0 0,0 8-22 0 0,3-8-49 0 0,1-2-2 0 0,1 18 53 0 0,-2-1-85 0 0,-1 0-1 0 0,0 0 1 0 0,-1 0-1 0 0,-2 0 0 0 0,0 0 1 0 0,0-1-1 0 0,-2 1 1 0 0,-3 6 27 0 0,0 7-105 0 0,6-23 20 0 0,-1 0 1 0 0,1 0-1 0 0,1 7 85 0 0,-5 41-289 0 0,5-55 235 0 0,0-3 167 0 0,0 0-37 0 0,0 1-1 0 0,-1 0 1 0 0,1 0 0 0 0,0-1-1 0 0,0 1 1 0 0,0 0-1 0 0,0 0 1 0 0,0-1-1 0 0,0 1 1 0 0,0 0 0 0 0,0 0-1 0 0,0 0 1 0 0,1-1-1 0 0,-1 1 1 0 0,0 0 0 0 0,0-1-1 0 0,1 2-75 0 0,8-2-138 0 0,-6 0 6 0 0,-3 0 10 0 0,0 0-2 0 0,0 0-17 0 0,0 0-10 0 0,0 0-1 0 0,0 0-8 0 0,0 0-34 0 0,0 0-20 0 0,2 1-2 0 0,18 10-266 0 0,-15-8 319 0 0,-1 1 1 0 0,2-2-1 0 0,-1 1 0 0 0,0 0 0 0 0,0-1 1 0 0,1 0-1 0 0,-1-1 0 0 0,1 1 1 0 0,0-1-1 0 0,-1 0 0 0 0,1 0 163 0 0,3-1-260 0 0,0 0 1 0 0,0-1-1 0 0,0 0 0 0 0,-1-1 0 0 0,9-2 260 0 0,-12 3-221 0 0,0-1-1 0 0,0 0 0 0 0,0-1 1 0 0,0 1-1 0 0,-1-1 0 0 0,0 0 0 0 0,1 0 1 0 0,-1 0-1 0 0,0-1 0 0 0,3-3 222 0 0,12-16-4892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1:23:1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1158 6703 0 0,'0'0'307'0'0,"0"0"-6"0"0,0 0-215 0 0,0 0-182 0 0,0 0-12 0 0,2 2 26 0 0,2 0 72 0 0,17 19 4 0 0,-16-15 33 0 0,0 1 0 0 0,-1 0 0 0 0,0-1 0 0 0,0 2 0 0 0,0-1 0 0 0,-1 0 0 0 0,0 1 0 0 0,0 1-27 0 0,4 16 351 0 0,3 23-351 0 0,-3-16 249 0 0,0 6 540 0 0,1 30-789 0 0,-5-39 293 0 0,-3-27-249 0 0,1 1 0 0 0,-1-1 0 0 0,1 0 0 0 0,0 1 0 0 0,0-1 0 0 0,0 0 0 0 0,0 0-1 0 0,0 0 1 0 0,1 1-44 0 0,4 10 153 0 0,-4-8 59 0 0,-1-1 1 0 0,1 0 0 0 0,0 1-1 0 0,0-1 1 0 0,0 0 0 0 0,0 0-213 0 0,0-2 75 0 0,-1 0 0 0 0,1 1 1 0 0,-1-1-1 0 0,0 0 0 0 0,0 1 1 0 0,0-1-1 0 0,0 1 0 0 0,-1-1 1 0 0,1 1-1 0 0,-1 1-75 0 0,1-1 125 0 0,0 0 166 0 0,0 0 10 0 0,3 8-51 0 0,0 0 0 0 0,-1 0 0 0 0,0 1 0 0 0,-1-1-1 0 0,0 1 1 0 0,-1-1 0 0 0,0 1 0 0 0,-1 7-250 0 0,1-4 108 0 0,5 21 79 0 0,-1-13-166 0 0,-5-20 47 0 0,0-3 65 0 0,0 0-1 0 0,0 0-4 0 0,0 0 7 0 0,3-1-99 0 0,-1 1 0 0 0,0-1-1 0 0,0 1 1 0 0,0-1 0 0 0,0 1 0 0 0,0-1 0 0 0,-1 0-1 0 0,1 0 1 0 0,0 0 0 0 0,0 0 0 0 0,0-1 0 0 0,-1 1-1 0 0,1 0 1 0 0,-1-1 0 0 0,1 1 0 0 0,0-2-36 0 0,3-3 69 0 0,0 0-1 0 0,-1 0 1 0 0,1 0 0 0 0,-1-1-69 0 0,3-8 108 0 0,-1 0 0 0 0,0 0 1 0 0,-1-1-1 0 0,0 1 0 0 0,1-12-108 0 0,7-27 164 0 0,24-43 15 0 0,3 2 0 0 0,38-63-179 0 0,-11 42 11 0 0,-7 15 48 0 0,-8 7 168 0 0,26-32-227 0 0,-39 70 235 0 0,2 2 1 0 0,38-37-236 0 0,-19 27 242 0 0,66-51-242 0 0,-84 80 0 0 0,108-84 0 0 0,-89 74 0 0 0,4-3 0 0 0,24-10 0 0 0,-57 38 44 0 0,-11 6-470 0 0,1 2 0 0 0,0 0 0 0 0,1 1 0 0 0,23-7 426 0 0,2 6-868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9:3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104 311 2759 0 0,'6'-12'93'0'0,"-1"0"0"0"0,-1 0-1 0 0,0 0 1 0 0,0-1 0 0 0,2-18-1 0 0,-4 12 2368 0 0,-1-1-1 0 0,0 1 0 0 0,-3-21 1 0 0,1 32-2050 0 0,0 0 1 0 0,0 1-1 0 0,-1-1 1 0 0,0 0-1 0 0,-1 1 1 0 0,1 0-1 0 0,-1 0 1 0 0,-1-1 0 0 0,1 2-1 0 0,-8-12 1 0 0,9 15-300 0 0,1 2-89 0 0,0-1 0 0 0,0 1 0 0 0,0 0 0 0 0,0 0 0 0 0,0 0 0 0 0,-1 0 0 0 0,1 0 0 0 0,0 0-1 0 0,0 0 1 0 0,-1 0 0 0 0,1 1 0 0 0,-1-1 0 0 0,-2-1 0 0 0,-10-3-13 0 0,9 6 21 0 0,3 0-2 0 0,-21 5 137 0 0,21-5-37 0 0,1 0 170 0 0,-5 4-146 0 0,4-3 112 0 0,-1 0 0 0 0,1 0 0 0 0,0 1-1 0 0,0-1 1 0 0,0 0 0 0 0,0 1 0 0 0,0 0-1 0 0,-2 3 1 0 0,3-2-104 0 0,0 0 0 0 0,0 0 0 0 0,0 1 0 0 0,0-1 0 0 0,1 1-1 0 0,0-1 1 0 0,0 0 0 0 0,0 1 0 0 0,0-1 0 0 0,2 7 0 0 0,-1-8-71 0 0,1-1 6 0 0,4 5 0 0 0,1-1-1 0 0,0 1 1 0 0,1-2 0 0 0,-1 1 0 0 0,1-1-1 0 0,0-1 1 0 0,0 1 0 0 0,1-1 0 0 0,-1 0-1 0 0,1-1 1 0 0,0 0 0 0 0,0-1 0 0 0,14 3-1 0 0,8-1 235 0 0,0-2 0 0 0,57-2 0 0 0,110-3 68 0 0,-53 2-298 0 0,-133 1-93 0 0,271-2 54 0 0,0 25-62 0 0,-80 2 278 0 0,373-3 0 0 0,-138-54 363 0 0,-379 26-601 0 0,104-15 31 0 0,86-6 33 0 0,-37 12-88 0 0,41-1 18 0 0,0 18-14 0 0,-245-1-17 0 0,444 43 91 0 0,-335-28 186 0 0,221 2-1 0 0,422-63 512 0 0,-639 36-764 0 0,170-16 25 0 0,-90 6-50 0 0,142-20 0 0 0,-74 5 0 0 0,314 1 0 0 0,-481 35 59 0 0,196 31-1 0 0,-270-29-28 0 0,-1-2 1 0 0,1-1-1 0 0,0-1 0 0 0,0-1 0 0 0,0-2 0 0 0,44-9 0 0 0,-61 10-30 0 0,-2 0 16 0 0,0 0 0 0 0,0 1 0 0 0,14 0 0 0 0,-18 0-16 0 0,21 2 0 0 0,-21 0 1 0 0,18 1-123 0 0,-16 1 163 0 0,1-1-3108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9:4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73 473 3223 0 0,'0'-2'427'0'0,"-19"-30"4940"0"0,-23-27-4529 0 0,38 53-607 0 0,3 5 128 0 0,-6-10 885 0 0,19 12 1461 0 0,61-1-1562 0 0,-41-5-592 0 0,1-1 0 0 0,-1-2 0 0 0,49-19 0 0 0,-1 0 79 0 0,415-103 780 0 0,-288 81-1298 0 0,91-20-193 0 0,-202 52-466 0 0,110-7 0 0 0,-11 23-1401 0 0,-66 11-4452 0 0,-94-7 1909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4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296 363 9215 0 0,'0'0'707'0'0,"0"0"-146"0"0,0 0 1117 0 0,-2 2 532 0 0,-16 18 3282 0 0,-8 14-3305 0 0,-13 15-1631 0 0,6-12 41 0 0,3-3-138 0 0,-17 13-459 0 0,25-24 113 0 0,-13 16-113 0 0,-7 8-227 0 0,40-46 86 0 0,2-1-168 0 0,0 0-695 0 0,0 0-305 0 0,0 0-725 0 0,3-2-2795 0 0,14-12-1198 0 0</inkml:trace>
  <inkml:trace contextRef="#ctx0" brushRef="#br0" timeOffset="1">617 0 6911 0 0,'0'0'608'0'0,"0"0"-480"0"0,0 0-128 0 0,-2 16 0 0 0,-2 0 640 0 0,3 2 96 0 0,1 5 32 0 0,0-2 0 0 0,1-1-1240 0 0,-1-1-240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9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6 774 9671 0 0,'-2'-11'1031'0'0,"-1"-17"-779"0"0,3 24 957 0 0,0-1-1 0 0,0 1 1 0 0,0-1-1 0 0,2-8 1 0 0,7-13 365 0 0,-7 22-1537 0 0,0 1 0 0 0,1-1 0 0 0,-1 1 0 0 0,1-1 0 0 0,-1 1 0 0 0,1 0 0 0 0,0 0-1 0 0,0 0 1 0 0,4-2 0 0 0,9-10-155 0 0,7-12-259 0 0,-2-1 0 0 0,-1-1 1 0 0,25-50-1 0 0,6-8 141 0 0,-15 36 198 0 0,50-53-1 0 0,-54 67 36 0 0,-26 30 38 0 0,78-86-133 0 0,-74 83 272 0 0,1 0 0 0 0,1 0 0 0 0,0 1 0 0 0,0 1 0 0 0,1 0 0 0 0,15-7 0 0 0,-1 6 130 0 0,-25 8-796 0 0,10-2-143 0 0,3 1 453 0 0,-13 2 106 0 0,0 1-231 0 0,16 11-66 0 0,-16-11 177 0 0,-2 2-258 0 0,1 5 376 0 0,0 1-1 0 0,-1-1 0 0 0,0 1 0 0 0,-1-1 1 0 0,0 1-1 0 0,0-1 0 0 0,-1 0 0 0 0,0 0 1 0 0,0 0-1 0 0,-1 0 0 0 0,0 0 1 0 0,0 0-1 0 0,-7 10 0 0 0,-8 12-15 0 0,-39 52 0 0 0,55-80 86 0 0,-42 55-212 0 0,-36 48-90 0 0,53-67 334 0 0,-2 0-1 0 0,-2-3 0 0 0,-1 0 1 0 0,-2-2-1 0 0,-58 44 0 0 0,88-74-18 0 0,0 0 0 0 0,0 0 0 0 0,0-1 0 0 0,-9 4 0 0 0,-16 7 34 0 0,27-12 317 0 0,-1-4 193 0 0,-2-3 1725 0 0,6 6-2241 0 0,-1-1-1 0 0,0 0 1 0 0,1 1 0 0 0,-1-1 0 0 0,1 1-1 0 0,-1-1 1 0 0,1 1 0 0 0,-1-1 0 0 0,1 1 0 0 0,0-1-1 0 0,-1 1 1 0 0,1-1 0 0 0,-1 1 0 0 0,1 0 0 0 0,0 0-1 0 0,1-1 1 0 0,6-3 10 0 0,1 1 0 0 0,0-1-1 0 0,0 2 1 0 0,1-1 0 0 0,-1 1-1 0 0,1 1 1 0 0,-1 0 0 0 0,14 0-1 0 0,-4 2 26 0 0,0 0 0 0 0,0 1 0 0 0,27 7 0 0 0,-30-6-39 0 0,1-1-1 0 0,0-1 1 0 0,0-1-1 0 0,28-2 1 0 0,6 0 80 0 0,51 0 316 0 0,-34 0-17 0 0,105 10 1 0 0,-133-3-484 0 0,134 21 241 0 0,-148-20-630 0 0,0 1 1 0 0,-1 1-1 0 0,1 2 1 0 0,35 18-1 0 0,-30-11-563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9:5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5063 0 0,'-2'2'390'0'0,"-19"20"-153"0"0,15-17 789 0 0,1 0 0 0 0,0 1 0 0 0,-7 8 0 0 0,-2 6 4105 0 0,8-13-4806 0 0,1 0 0 0 0,0 1 0 0 0,0-1 0 0 0,1 1-1 0 0,0 0 1 0 0,-4 12 0 0 0,7-15-196 0 0,0 0-1 0 0,1 0 1 0 0,-1-1 0 0 0,1 1-1 0 0,0 0 1 0 0,0 0 0 0 0,1 0-1 0 0,-1 0 1 0 0,1 0-1 0 0,0 0 1 0 0,1-1 0 0 0,2 9-1 0 0,4 16 280 0 0,-5-5-564 0 0,0 1 0 0 0,-2 0-1 0 0,-2 35 1 0 0,-15 72-1104 0 0,8-77 722 0 0,-1 68 1 0 0,14-64 97 0 0,-5-56 264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59:5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10135 0 0,'0'0'7480'0'0,"1"3"-7406"0"0,3 27-112 0 0,1 45 1 0 0,0-1-192 0 0,17 68 121 0 0,-18-124 227 0 0,0 0 0 0 0,2-1-1 0 0,0 0 1 0 0,1 0 0 0 0,18 29 0 0 0,-24-43-60 0 0,1-1 1 0 0,0 1-1 0 0,0-1 0 0 0,1 1 1 0 0,-1-1-1 0 0,0 0 1 0 0,1 0-1 0 0,0 0 0 0 0,-1 0 1 0 0,1-1-1 0 0,0 1 0 0 0,0-1 1 0 0,0 1-1 0 0,4 0 1 0 0,-6-2-18 0 0,1 0 0 0 0,0 0 0 0 0,0 0 0 0 0,0-1 1 0 0,0 1-1 0 0,-1 0 0 0 0,1-1 0 0 0,0 0 0 0 0,0 1 1 0 0,-1-1-1 0 0,1 0 0 0 0,-1 0 0 0 0,1 0 0 0 0,0 0 0 0 0,-1 0 1 0 0,2-1-1 0 0,-1 0 18 0 0,6-4 94 0 0,-1 0 1 0 0,1-1-1 0 0,-1-1 0 0 0,0 1 1 0 0,-1-1-1 0 0,9-14 1 0 0,29-57 264 0 0,-29 51-279 0 0,-12 22-140 0 0,52-110 14 0 0,-49 102-145 0 0,-1 0 0 0 0,-1-1 0 0 0,0 1 0 0 0,-1-1 0 0 0,-1 0 0 0 0,1-23 0 0 0,-3 33 31 0 0,0-1 0 0 0,-1 0 0 0 0,0 0 0 0 0,0 1 1 0 0,0-1-1 0 0,-1 0 0 0 0,0 1 0 0 0,0-1 0 0 0,0 1 0 0 0,0 0 0 0 0,-1 0 0 0 0,0 0 0 0 0,0 0 0 0 0,-1 0 0 0 0,-6-7 0 0 0,5 7 53 0 0,-1 0-1 0 0,0 0 0 0 0,0 1 0 0 0,0 0 1 0 0,0 0-1 0 0,-1 0 0 0 0,1 1 0 0 0,-1-1 1 0 0,0 2-1 0 0,0-1 0 0 0,-13-2 0 0 0,8 2 50 0 0,1 1-1 0 0,-1 0 0 0 0,1 1 1 0 0,-1 0-1 0 0,0 1 0 0 0,1 0 1 0 0,-17 3-1 0 0,21-1 23 0 0,4-1-21 0 0,1-1-1 0 0,-1 1 1 0 0,0-1 0 0 0,1 0-1 0 0,-1 0 1 0 0,0 0 0 0 0,1 0-1 0 0,-1 0 1 0 0,0-1 0 0 0,1 1-1 0 0,-1-1 1 0 0,0 0 0 0 0,1 1-1 0 0,-3-3 1 0 0,-2-1 50 0 0,6-6-15 0 0,2 6-179 0 0,0 1 0 0 0,1-1 0 0 0,-1 0 0 0 0,1 1 0 0 0,0 0 0 0 0,0 0 0 0 0,0-1 0 0 0,1 1 0 0 0,-1 0 0 0 0,5-4 0 0 0,6-5-5906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5063 0 0,'-1'2'9068'0'0,"-3"5"-8698"0"0,0-1 0 0 0,1 1 0 0 0,0 0 0 0 0,0 0 0 0 0,1 0-1 0 0,0 1 1 0 0,0-1 0 0 0,1 0 0 0 0,-1 8 0 0 0,2 3-217 0 0,0 0 1 0 0,4 33-1 0 0,6 22-58 0 0,25 96-1 0 0,-29-145-94 0 0,6 18 0 0 0,7 48 0 0 0,-17-55 0 0 0,-4-14 1 0 0,0-17 2 0 0,0-2 4 0 0,1 1 1185 0 0,1-6-755 0 0,5-25 61 0 0,0 0 0 0 0,2 0-1 0 0,12-31 1 0 0,8-15-325 0 0,-10 29-353 0 0,-1 0 0 0 0,14-70 0 0 0,-28 97-37 0 0,0 1 0 0 0,-1-1-1 0 0,-1 1 1 0 0,-1-1 0 0 0,-3-22-1 0 0,3 38 214 0 0,0 1-1 0 0,1-1 1 0 0,-1 1-1 0 0,0-1 1 0 0,0 1 0 0 0,-1-1-1 0 0,1 1 1 0 0,0-1-1 0 0,0 1 1 0 0,-1 0-1 0 0,1 0 1 0 0,-1 0-1 0 0,1-1 1 0 0,-3 0 0 0 0,2 1-2 0 0,-3-3-6 0 0,-1 1 1 0 0,1 0-1 0 0,0 1 0 0 0,-1-1 1 0 0,0 1-1 0 0,1 0 0 0 0,-1 1 0 0 0,0-1 1 0 0,0 1-1 0 0,0 0 0 0 0,0 1 0 0 0,0-1 1 0 0,0 1-1 0 0,0 0 0 0 0,0 1 0 0 0,0 0 1 0 0,0 0-1 0 0,-8 2 0 0 0,3 0-74 0 0,-1 1 0 0 0,1 1 0 0 0,0 0 0 0 0,1 1 0 0 0,-1 0 0 0 0,1 0 1 0 0,-19 15-1 0 0,20-10-76 0 0,8-9-11 0 0,3-1-1122 0 0,13 4-493 0 0,5-2-4100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 11519 0 0,'0'0'1040'0'0,"-11"-4"451"0"0,10 4-1461 0 0,0 0 1 0 0,0-1-1 0 0,0 1 0 0 0,-1 0 1 0 0,1 0-1 0 0,0 0 0 0 0,0 0 1 0 0,0 1-1 0 0,0-1 0 0 0,0 0 1 0 0,0 0-1 0 0,0 1 0 0 0,0-1 1 0 0,0 0-1 0 0,0 1 0 0 0,0-1 1 0 0,0 1-1 0 0,0 0 0 0 0,-2 0 1 0 0,1 1 95 0 0,-1 1 0 0 0,0-1 0 0 0,1 1 0 0 0,0 0 0 0 0,-1-1 0 0 0,-1 5 0 0 0,-2 3 159 0 0,0 1 0 0 0,1 0 0 0 0,-4 12 0 0 0,-3 17-305 0 0,3 1 0 0 0,-9 70 0 0 0,8-44 8 0 0,-17 130 184 0 0,21-134-21 0 0,2 72 1 0 0,5-123 102 0 0,0 1 0 0 0,1-1 1 0 0,1 0-1 0 0,0 0 0 0 0,0 0 0 0 0,1 0 0 0 0,1 0 1 0 0,6 11-1 0 0,-10-21-194 0 0,0 0 1 0 0,0-1-1 0 0,0 1 0 0 0,0-1 1 0 0,1 0-1 0 0,-1 1 0 0 0,0-1 1 0 0,1 0-1 0 0,-1 0 0 0 0,1 0 1 0 0,-1 0-1 0 0,1 0 0 0 0,0 0 1 0 0,-1 0-1 0 0,1 0 0 0 0,0-1 1 0 0,0 1-1 0 0,0-1 0 0 0,-1 0 1 0 0,1 1-1 0 0,0-1 0 0 0,0 0 1 0 0,0 0-1 0 0,3 0 0 0 0,3-1 75 0 0,0 0-1 0 0,-1 0 0 0 0,1 0 1 0 0,8-4-1 0 0,0 0-12 0 0,-1-1 0 0 0,1-1 0 0 0,-1 0-1 0 0,15-11 1 0 0,54-41-637 0 0,-77 54 468 0 0,15-11-1809 0 0,24-24 1 0 0,-33 26 112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92 3679 0 0,'0'0'4798'0'0,"-1"-1"-5572"0"0,-2-1 872 0 0,1 0 0 0 0,0 0 0 0 0,0-1-1 0 0,0 1 1 0 0,0 0 0 0 0,0-1 0 0 0,0 0-1 0 0,1 1 1 0 0,-1-1 0 0 0,1 0 0 0 0,0 0-1 0 0,0 0 1 0 0,-1-4 0 0 0,0-2 1076 0 0,1 1 0 0 0,0-1-1 0 0,1-15 6092 0 0,0 27-6901 0 0,4 16-50 0 0,-2 0 1 0 0,0 0-1 0 0,-1 1 1 0 0,-2 22-1 0 0,-12 82-112 0 0,7-78-183 0 0,-10 161-5 0 0,16-176-117 0 0,1 0-1 0 0,2-1 0 0 0,1 0 1 0 0,15 54-1 0 0,-14-72 113 0 0,1 0-610 0 0,-5-5-3193 0 0,10-9 979 0 0,-9 2 1336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5063 0 0,'0'0'14171'0'0,"2"-2"-13618"0"0,97-94 2016 0 0,-32 29-2729 0 0,5-4-2196 0 0,-43 42-4010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33 10135 0 0,'1'-2'778'0'0,"14"-18"-308"0"0,-14 19-183 0 0,1 0 0 0 0,-1 0 0 0 0,1 0 0 0 0,-1 0 0 0 0,1 0 0 0 0,-1 1 0 0 0,1-1 0 0 0,0 0 0 0 0,-1 1 0 0 0,1 0 0 0 0,0-1 0 0 0,2 1 0 0 0,1-2 3141 0 0,-3 2-3401 0 0,-1 1-1 0 0,0-1 1 0 0,0 0 0 0 0,0 0-1 0 0,0 1 1 0 0,0-1 0 0 0,0 1 0 0 0,0-1-1 0 0,0 1 1 0 0,0-1 0 0 0,0 1 0 0 0,0 0-1 0 0,-1-1 1 0 0,1 1 0 0 0,0 0-1 0 0,0 0 1 0 0,-1 0 0 0 0,1-1 0 0 0,0 1-1 0 0,0 2 1 0 0,10 21 45 0 0,-10-18-72 0 0,0 0 0 0 0,0 0 0 0 0,-1 0 0 0 0,1 0 0 0 0,-1 1 0 0 0,-1-1 0 0 0,1 0 0 0 0,-3 10 0 0 0,-3 6 0 0 0,-8 22 0 0 0,5-16 0 0 0,4-11 0 0 0,-44 124 0 0 0,20-75-6 0 0,-60 103-1 0 0,68-135 40 0 0,-2-2 0 0 0,-1 0 0 0 0,-2-2 0 0 0,-47 45 0 0 0,60-63 41 0 0,0-2 0 0 0,-1 1 0 0 0,-19 9-1 0 0,28-17-53 0 0,-1 0 0 0 0,0 0-1 0 0,0-1 1 0 0,0 0-1 0 0,0 0 1 0 0,0 0 0 0 0,-1-1-1 0 0,1 0 1 0 0,0 0 0 0 0,-1 0-1 0 0,-11-1 1 0 0,15-1-13 0 0,1 0 0 0 0,-1 1 0 0 0,0-1 0 0 0,0-1 0 0 0,1 1 0 0 0,-1 0 0 0 0,0-1 0 0 0,1 1 0 0 0,-1-1 0 0 0,1 0 0 0 0,0 1 0 0 0,0-1 0 0 0,-1 0 0 0 0,1-1 0 0 0,1 1 0 0 0,-1 0 0 0 0,0-1 0 0 0,0 1 0 0 0,1-1 0 0 0,0 1 0 0 0,-1-1 0 0 0,1 0 0 0 0,0 1 0 0 0,-1-5 0 0 0,-1-4 0 0 0,0 0 1 0 0,0-1 0 0 0,1 1-1 0 0,0-22 1 0 0,1 18-23 0 0,1 1 1 0 0,1 0-1 0 0,0 0 0 0 0,4-16 0 0 0,-4 24-2 0 0,1 0 0 0 0,0 0 0 0 0,0 0 1 0 0,1 0-1 0 0,-1 0 0 0 0,1 1 0 0 0,0-1 0 0 0,1 1 0 0 0,-1 0 0 0 0,1 0 0 0 0,8-8 0 0 0,-8 10 31 0 0,0 0 0 0 0,0 0 0 0 0,0 1 0 0 0,0-1 0 0 0,1 1 0 0 0,-1 0 0 0 0,1 0 0 0 0,-1 1 0 0 0,8-2 0 0 0,7-1 203 0 0,20-1 0 0 0,-22 3-46 0 0,4 0 135 0 0,0 1-1 0 0,0 1 1 0 0,41 5-1 0 0,60 20 185 0 0,-86-13-477 0 0,-24-7-13 0 0,2 0 0 0 0,25 5-1 0 0,-33-9-30 0 0,0-1 0 0 0,0 0 0 0 0,0 0 0 0 0,0 0 0 0 0,0 0 0 0 0,0-1 0 0 0,0 0 0 0 0,0-1 0 0 0,0 1 0 0 0,-1-1 0 0 0,10-4 0 0 0,2-2-41 0 0,0-1 1 0 0,22-15 0 0 0,15-14-55 0 0,33-21-1211 0 0,-86 59 1009 0 0,0-1 0 0 0,1 0 0 0 0,-1 1 0 0 0,0-1 0 0 0,0 1 0 0 0,0-1 0 0 0,0 1 0 0 0,1 0 0 0 0,-1-1 0 0 0,0 1 0 0 0,0 0 0 0 0,1 0 0 0 0,-1 0 0 0 0,0 0 0 0 0,0 0 0 0 0,1 0 0 0 0,-1 0 0 0 0,3 1 0 0 0,-3 0 841 0 0,1-1-1097 0 0,0 3-638 0 0,11 22 295 0 0,-11-22 356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0,'0'0'423'0'0,"3"2"-46"0"0,6 5 781 0 0,1-1 0 0 0,0 0 0 0 0,1-1-1 0 0,0 0 1 0 0,18 5 0 0 0,61 13 1219 0 0,-37-11-1765 0 0,71 9 50 0 0,2 1-564 0 0,-98-15-98 0 0,-7-2 0 0 0,39 14 0 0 0,-54-17 0 0 0,0 1 0 0 0,0 0 0 0 0,0 1 0 0 0,-1-1 0 0 0,1 1 0 0 0,-1 0 0 0 0,0 0 0 0 0,0 1 0 0 0,-1-1 0 0 0,8 10 0 0 0,-2 1 6 0 0,-2 0-1 0 0,0 0 0 0 0,0 1 1 0 0,-1 0-1 0 0,-1 0 1 0 0,7 31-1 0 0,11 107 149 0 0,-19-113-111 0 0,2 10 29 0 0,9 102-649 0 0,-15-132 115 0 0,-1 1 1 0 0,-1-1-1 0 0,-1 0 0 0 0,-1 1 1 0 0,-6 21-1 0 0,2-21 91 0 0,-7 35-103 0 0,13-51 472 0 0,0 0-1 0 0,0-1 1 0 0,1 1 0 0 0,0 0-1 0 0,0 0 1 0 0,0 0 0 0 0,3 9-1 0 0,2 0-4 0 0,-1-13-48 0 0,-3-1-15 0 0,1 0-607 0 0,0-1-204 0 0,10-5-29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 2303 0 0,'0'-3'455'0'0,"-1"-7"7974"0"0,0 8-7873 0 0,1 1-490 0 0,0 1-1 0 0,0 0 1 0 0,0 0 0 0 0,0-1-1 0 0,0 1 1 0 0,0 0-1 0 0,0-1 1 0 0,0 1-1 0 0,0 0 1 0 0,0 0-1 0 0,0-1 1 0 0,0 1 0 0 0,0 0-1 0 0,0 0 1 0 0,0-1-1 0 0,-1 1 1 0 0,1 0-1 0 0,0 0 1 0 0,0 0-1 0 0,0-1 1 0 0,0 1 0 0 0,-1 0-1 0 0,1 0 1 0 0,0 0-1 0 0,0-1 1 0 0,0 1-1 0 0,-1 0 1 0 0,1 0 0 0 0,0 0-1 0 0,0 0 1 0 0,-1 0-1 0 0,1 0 1 0 0,0-1-1 0 0,0 1 1 0 0,-1 0-1 0 0,1 0 1 0 0,0 0 0 0 0,0 0-1 0 0,-1 0 1 0 0,-6 11 549 0 0,-4 23-331 0 0,0 29 393 0 0,2 0 0 0 0,4 0 1 0 0,3 69-1 0 0,12 159 603 0 0,-6-226-1253 0 0,-4-50-188 0 0,1-1 1 0 0,1 1-1 0 0,0-1 1 0 0,1 0-1 0 0,8 26 1 0 0,-10-38-1324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72 341 9095 0 0,'-27'32'984'0'0,"14"-22"-540"0"0,7-10-105 0 0,4 0-102 0 0,-8-1 902 0 0,8 0 56 0 0,2 1-9 0 0,-1-2-83 0 0,-1 0-842 0 0,1-1 0 0 0,-1 0 1 0 0,1 0-1 0 0,0 1 0 0 0,0-1 0 0 0,0 0 1 0 0,1 0-1 0 0,-1 0 0 0 0,1 0 0 0 0,-1 0 1 0 0,1 0-1 0 0,0 0 0 0 0,0 0 0 0 0,1 0 1 0 0,-1 0-1 0 0,1 0 0 0 0,0-3-261 0 0,2-4 168 0 0,1 0-1 0 0,1 1 0 0 0,-1-1 0 0 0,2 1 1 0 0,-1-1-1 0 0,1 2 0 0 0,0-1 1 0 0,1 1-1 0 0,0 0 0 0 0,1 0 1 0 0,0 1-168 0 0,7-8-6 0 0,2 2 0 0 0,0 0 1 0 0,1 1-1 0 0,0 1 0 0 0,1 0 6 0 0,-11 7-164 0 0,0 0 0 0 0,0 1 0 0 0,1 0 0 0 0,4-1 164 0 0,-11 4-216 0 0,-2 0 100 0 0,0 0 42 0 0,3 1 8 0 0,8 5-3 0 0,-1 7-22 0 0,-7-9 78 0 0,-1 0-1 0 0,-1 1 1 0 0,1-1-1 0 0,-1 0 1 0 0,1 1 0 0 0,-1-1-1 0 0,0 1 1 0 0,-1 2 13 0 0,1 42 45 0 0,-2-14 84 0 0,2-30-70 0 0,0 17-38 0 0,-1-20 32 0 0,0-2-18 0 0,0 0-131 0 0,0 0-84 0 0,0 0-20 0 0,0 0-47 0 0,0 0-170 0 0,0 0-79 0 0,0 0-15 0 0,0 0 14 0 0,0 0 60 0 0,2-3 21 0 0,8-19 163 0 0,1 2 1 0 0,1-1 0 0 0,1 2 0 0 0,0-1-1 0 0,2 2 1 0 0,5-6 252 0 0,-3 6-12 0 0,1 1-1 0 0,1 1 0 0 0,0 1 1 0 0,20-13 12 0 0,-10 7 100 0 0,-20 14 1 0 0,1 1 0 0 0,-1-1 0 0 0,3 0-101 0 0,-8 6 63 0 0,-1-1 1 0 0,1 0-1 0 0,0 1 0 0 0,-1 0 0 0 0,1 0 0 0 0,0 0 1 0 0,0 1-1 0 0,0-1 0 0 0,0 1 0 0 0,0 0 0 0 0,1 0-63 0 0,0 0 77 0 0,-1 1 0 0 0,0 0 0 0 0,1 0-1 0 0,-1 0 1 0 0,0 0 0 0 0,1 1 0 0 0,-1-1-1 0 0,0 1 1 0 0,0 0 0 0 0,-1 0 0 0 0,1 1 0 0 0,0-1-1 0 0,2 3-76 0 0,-6-4 16 0 0,2 0 80 0 0,-1 0 1 0 0,1 1-1 0 0,-1-1 1 0 0,0 1-1 0 0,0 0 1 0 0,0-1-1 0 0,0 1 1 0 0,0 0-1 0 0,0-1 1 0 0,0 1-1 0 0,-1 0 1 0 0,1 0 0 0 0,-1 0-1 0 0,1 0 1 0 0,-1 0-97 0 0,3 28 641 0 0,-4-18-469 0 0,-1-1 1 0 0,0-1-1 0 0,0 1 1 0 0,-1 0-1 0 0,-1-1 1 0 0,0 1-1 0 0,0-1 0 0 0,-1 0 1 0 0,-1 1-173 0 0,-16 39 318 0 0,20-41-306 0 0,1-5 2 0 0,-1 1-1 0 0,0-1 1 0 0,0 0 0 0 0,0 0-1 0 0,0 0 1 0 0,0 0-1 0 0,-2 2-13 0 0,-4 6 5 0 0,5-8-112 0 0,0 0 0 0 0,1 1 1 0 0,-1-1-1 0 0,1 0 0 0 0,0 1 0 0 0,1-1 1 0 0,-1 1-1 0 0,0 3 107 0 0,2-6-447 0 0,0-2 30 0 0,0 0 128 0 0,-5 9 27 0 0,4-6-7180 0 0,1-3 4916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52 165 12607 0 0,'0'0'579'0'0,"-2"-1"-15"0"0,-8-1-361 0 0,-1 0-117 0 0,9 1 1509 0 0,2 4-1467 0 0,4 18-69 0 0,1-1 0 0 0,1 0 0 0 0,11 25 1 0 0,2 9 24 0 0,-17-48-36 0 0,8 14-34 0 0,-6-17-10 0 0,-1-2 6 0 0,-3-1-4 0 0,1 0 0 0 0,-1 0 0 0 0,1 1 0 0 0,0-1 0 0 0,-1 0 0 0 0,1 0-1 0 0,-1 0 1 0 0,1 0 0 0 0,-1 0 0 0 0,1 0 0 0 0,0 1 0 0 0,-1-1 0 0 0,1-1 0 0 0,0 1 0 0 0,-1 0-1 0 0,1 0 1 0 0,-1 0 0 0 0,1 0 0 0 0,-1 0 0 0 0,1 0 0 0 0,0-1 0 0 0,-1 1 0 0 0,1 0 0 0 0,0-1-1 0 0,0 1 15 0 0,2-2 14 0 0,-1 1-1 0 0,1 0 1 0 0,0-1 0 0 0,-1 1-1 0 0,0-1 1 0 0,1 0 0 0 0,-1 0-1 0 0,0 0 1 0 0,0 0 0 0 0,0 0 0 0 0,0-1-1 0 0,0 1 1 0 0,0-1 0 0 0,2-4-1 0 0,1-4 284 0 0,0-1 0 0 0,4-13 0 0 0,-6 18-180 0 0,0-4 51 0 0,0 0-1 0 0,0 0 1 0 0,-1 0 0 0 0,0 0-1 0 0,-1 0 1 0 0,0 0 0 0 0,-1-1-1 0 0,0 1 1 0 0,-1 0 0 0 0,0-1-1 0 0,-1 1 1 0 0,0 0-1 0 0,-1 0 1 0 0,0 0 0 0 0,-1 1-1 0 0,0-1 1 0 0,-6-10 0 0 0,8 17-175 0 0,-1 0 1 0 0,1 0-1 0 0,-1 1 1 0 0,0-1-1 0 0,0 0 1 0 0,0 1-1 0 0,0 0 1 0 0,-1 0-1 0 0,-4-4 1 0 0,6 6-53 0 0,-1-1 0 0 0,0 0 1 0 0,1 1-1 0 0,-1 0 1 0 0,0-1-1 0 0,0 1 1 0 0,0 0-1 0 0,0 1 1 0 0,0-1-1 0 0,0 0 1 0 0,0 1-1 0 0,0 0 1 0 0,0-1-1 0 0,0 1 1 0 0,-4 1-1 0 0,5-1-17 0 0,0 1 1 0 0,0 0-1 0 0,0 0 0 0 0,0 0 0 0 0,0 0 0 0 0,0 0 0 0 0,0 0 1 0 0,0 1-1 0 0,0-1 0 0 0,1 0 0 0 0,-1 1 0 0 0,0-1 1 0 0,1 1-1 0 0,-3 3 0 0 0,-19 30-918 0 0,14-19 448 0 0,7-14 332 0 0,1 1-1 0 0,0-1 1 0 0,0 1 0 0 0,0-1-1 0 0,0 1 1 0 0,0-1 0 0 0,-1 4-1 0 0,2-4-887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27 126 11775 0 0,'0'0'1675'0'0,"1"-1"-1238"0"0,2-8 1734 0 0,-4 10-2095 0 0,-3 6-59 0 0,0 0 1 0 0,1 1 0 0 0,0-1-1 0 0,0 1 1 0 0,1-1-1 0 0,0 1 1 0 0,-2 13 0 0 0,2 3-24 0 0,-1 32 0 0 0,5-23 394 0 0,9 51 0 0 0,-11-84-318 0 0,0 1 0 0 0,0 0 0 0 0,0 0 0 0 0,0-1 0 0 0,0 1 0 0 0,1 0 0 0 0,-1-1 0 0 0,0 1 0 0 0,0 0 0 0 0,1-1 0 0 0,-1 1 0 0 0,1 0 0 0 0,-1-1 1 0 0,0 1-1 0 0,1-1 0 0 0,0 1 0 0 0,-1-1 0 0 0,1 1 0 0 0,-1-1 0 0 0,1 1 0 0 0,-1-1 0 0 0,1 1 0 0 0,0-1 0 0 0,-1 0 0 0 0,1 1 0 0 0,0-1 0 0 0,-1 0 0 0 0,1 0 0 0 0,0 1 0 0 0,0-1 0 0 0,-1 0 0 0 0,1 0 0 0 0,0 0 0 0 0,0 0 0 0 0,-1 0 0 0 0,1 0 0 0 0,0 0 0 0 0,0 0 0 0 0,-1 0 0 0 0,1-1 0 0 0,1 1 0 0 0,1-1 120 0 0,1 0 0 0 0,-1-1 0 0 0,1 1-1 0 0,-1-1 1 0 0,5-3 0 0 0,-5 3-150 0 0,1 0 0 0 0,-1-1 0 0 0,0 1 0 0 0,0-1 0 0 0,-1 0 0 0 0,1 0 0 0 0,0 0 0 0 0,-1 0 0 0 0,0-1 0 0 0,0 1 0 0 0,0 0 0 0 0,0-1 0 0 0,0 0-1 0 0,-1 1 1 0 0,1-1 0 0 0,-1 0 0 0 0,0 0 0 0 0,0 0 0 0 0,-1 0 0 0 0,1 0 0 0 0,-1 0 0 0 0,0-4 0 0 0,-1-8-54 0 0,-1 1 1 0 0,-1 0-1 0 0,0-1 0 0 0,-8-22 0 0 0,6 24-67 0 0,0-1-1 0 0,2-1 1 0 0,-3-20-1 0 0,6 31-66 0 0,0 0 0 0 0,0 0-1 0 0,0 0 1 0 0,0 0 0 0 0,1-1-1 0 0,0 1 1 0 0,0 0 0 0 0,1 0-1 0 0,-1 0 1 0 0,1 0 0 0 0,0 1 0 0 0,0-1-1 0 0,1 0 1 0 0,-1 1 0 0 0,1 0-1 0 0,4-6 1 0 0,-1 5-1370 0 0,-1-1-1 0 0,1 1 1 0 0,9-7 0 0 0,1 1-4116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127 133 2759 0 0,'-1'-3'207'0'0,"-7"-18"-475"0"0,7 16 1392 0 0,0 1 1 0 0,0-1-1 0 0,0 0 0 0 0,1 1 1 0 0,-1-1-1 0 0,1 0 0 0 0,0 1 1 0 0,0-1-1 0 0,1 0 1 0 0,1-8-1 0 0,7-23 433 0 0,-9 34-1365 0 0,1 1-120 0 0,-1 1-1 0 0,0-1 0 0 0,0 0 0 0 0,0 1 1 0 0,0-1-1 0 0,0 0 0 0 0,0 1 1 0 0,-1-1-1 0 0,1 0 0 0 0,0 0 0 0 0,0 1 1 0 0,0-1-1 0 0,-1 0 0 0 0,1 0 1 0 0,-4 4-122 0 0,1 1 0 0 0,0 0 0 0 0,0 0 0 0 0,0-1 1 0 0,1 2-1 0 0,-1-1 0 0 0,1 0 0 0 0,-3 9 0 0 0,-13 42-468 0 0,15-43 449 0 0,-25 100-265 0 0,-17 144 0 0 0,44-240 390 0 0,1 27 0 0 0,1-21 206 0 0,-1-20-16 0 0,1 0 8 0 0,0 0-192 0 0,1 0 0 0 0,-1 0 0 0 0,1 0 0 0 0,0-1 0 0 0,-1 1 0 0 0,1-1 0 0 0,0 1 0 0 0,0-1 0 0 0,0 0 0 0 0,0 1 0 0 0,0-1 0 0 0,0 0 0 0 0,0-1 0 0 0,0 1 0 0 0,1 0 0 0 0,-1 0 0 0 0,5 0 0 0 0,-2-1 44 0 0,1 0 0 0 0,0 0 0 0 0,0-1 0 0 0,0 1 0 0 0,0-1 0 0 0,9-3 0 0 0,27-8 67 0 0,0-3 0 0 0,45-21 1 0 0,-51 17-678 0 0,50-34 0 0 0,-66 37-728 0 0,-2 0-346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83 2759 0 0,'0'0'15030'0'0,"-2"-1"-14778"0"0,-8 0-126 0 0,9 1-126 0 0,-1 1-1 0 0,1-1 1 0 0,-1 1-1 0 0,1 0 1 0 0,-1-1-1 0 0,1 1 1 0 0,0 0-1 0 0,-1 0 0 0 0,1 0 1 0 0,0 0-1 0 0,0 0 1 0 0,-1 0-1 0 0,1 0 1 0 0,0 0-1 0 0,0 0 1 0 0,-1 2-1 0 0,1-2-11 0 0,-4 6-88 0 0,0 0 0 0 0,1 0 0 0 0,0 1 0 0 0,0 0 0 0 0,0-1-1 0 0,-4 17 1 0 0,-11 53-792 0 0,15-60 682 0 0,-4 20 114 0 0,1-1 0 0 0,2 1 0 0 0,-2 68 0 0 0,12-78 562 0 0,-5-24-185 0 0,2-2 20 0 0,5 5 3 0 0,-5-5-6 0 0,1-1-29 0 0,0 0-195 0 0,1 0 0 0 0,-1-1 0 0 0,0 0 0 0 0,1 0 0 0 0,-1 0-1 0 0,0 0 1 0 0,0 0 0 0 0,0-1 0 0 0,0 1 0 0 0,0-1 0 0 0,0 0 0 0 0,0 0 0 0 0,-1 0 0 0 0,5-4 0 0 0,5-5 234 0 0,18-24 0 0 0,-17 18-82 0 0,4-3-120 0 0,-1-1 1 0 0,-1-1 0 0 0,18-36-1 0 0,-27 45-228 0 0,1-1 0 0 0,-2 0 0 0 0,0-1 0 0 0,-1 1 0 0 0,0-1 0 0 0,-1 0 0 0 0,1-23 0 0 0,-4 33 5 0 0,0 0 1 0 0,-1 0-1 0 0,1 0 0 0 0,-1 0 0 0 0,-1 0 0 0 0,1 0 1 0 0,-1 0-1 0 0,1 1 0 0 0,-1-1 0 0 0,-1 0 0 0 0,1 1 1 0 0,-1 0-1 0 0,0 0 0 0 0,1-1 0 0 0,-2 2 0 0 0,1-1 1 0 0,0 0-1 0 0,-1 1 0 0 0,0-1 0 0 0,-5-2 0 0 0,-7-6-316 0 0,-2 1 0 0 0,0 0-1 0 0,-28-11 1 0 0,37 18 293 0 0,-22-8-1070 0 0,30 11 764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141 517 13303 0 0,'0'0'3194'0'0,"-8"-2"-2296"0"0,6 0-855 0 0,1 1 0 0 0,-1 0 1 0 0,1-1-1 0 0,-1 1 0 0 0,1-1 0 0 0,0 1 0 0 0,-1-1 0 0 0,1 0 0 0 0,0 1 0 0 0,0-1 0 0 0,-1-4 0 0 0,-9-25 79 0 0,6 15-145 0 0,-31-66-224 0 0,19 44 274 0 0,-15-43 0 0 0,29 69 140 0 0,-1-1 0 0 0,2 1 0 0 0,0 0-1 0 0,0-1 1 0 0,1 0 0 0 0,0 1 0 0 0,2-1-1 0 0,0-12 1 0 0,0 20-118 0 0,0 0 0 0 0,0-1 0 0 0,1 1 0 0 0,-1 1 0 0 0,1-1 0 0 0,0 0 0 0 0,0 0 0 0 0,1 1 0 0 0,-1-1 0 0 0,1 1 0 0 0,0 0 0 0 0,1-1 0 0 0,-1 2 0 0 0,0-1 0 0 0,1 0 0 0 0,0 1 0 0 0,0-1 0 0 0,0 1 0 0 0,1 0 0 0 0,-1 1 1 0 0,6-4-1 0 0,0 2 88 0 0,1 0 0 0 0,0 0 0 0 0,0 1 0 0 0,0 0 0 0 0,0 1 0 0 0,1 0 0 0 0,-1 1 0 0 0,19 0 0 0 0,-16 1-38 0 0,-1 1-1 0 0,0 0 1 0 0,0 1 0 0 0,20 6-1 0 0,-10-1-141 0 0,-19-4 3 0 0,-1 0 0 0 0,-2-2-9 0 0,1-1 1 0 0,-1 1 0 0 0,0 1 0 0 0,0-1 0 0 0,0 0-1 0 0,1 0 1 0 0,-1 0 0 0 0,0 0 0 0 0,0 1 0 0 0,-1-1 0 0 0,1 0-1 0 0,0 1 1 0 0,0-1 0 0 0,-1 1 0 0 0,1-1 0 0 0,-1 1-1 0 0,1 2 1 0 0,0 0-89 0 0,0-1 0 0 0,-1 1 0 0 0,0 0 0 0 0,0 0 0 0 0,0 5 0 0 0,-10 57-1408 0 0,5-43 1232 0 0,1 0 1 0 0,0 31-1 0 0,4-47 307 0 0,0 0-1 0 0,1-1 1 0 0,0 1-1 0 0,0 0 1 0 0,0 0-1 0 0,1-1 0 0 0,0 1 1 0 0,0-1-1 0 0,1 1 1 0 0,0-1-1 0 0,0 0 1 0 0,5 8-1 0 0,-6-12-1 0 0,0 1 1 0 0,0 0-1 0 0,0-1 0 0 0,0 0 0 0 0,1 1 0 0 0,-1-1 1 0 0,1 0-1 0 0,0 0 0 0 0,-1 0 0 0 0,1-1 1 0 0,0 1-1 0 0,0 0 0 0 0,0-1 0 0 0,0 0 0 0 0,0 0 1 0 0,1 0-1 0 0,-1 0 0 0 0,0-1 0 0 0,0 1 0 0 0,1-1 1 0 0,-1 0-1 0 0,0 1 0 0 0,1-2 0 0 0,-1 1 0 0 0,0 0 1 0 0,5-2-1 0 0,4-1-924 0 0,-1 0-1 0 0,0-2 1 0 0,0 1-1 0 0,0-1 1 0 0,-1-1-1 0 0,12-8 1 0 0,3-2-3827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298 663 11519 0 0,'0'0'1402'0'0,"2"1"-477"0"0,1 0-465 0 0,6 2 4629 0 0,-8-3-5066 0 0,0-1-1 0 0,0 0 0 0 0,-1 0 1 0 0,1 0-1 0 0,0 1 1 0 0,-1-1-1 0 0,1 0 1 0 0,-1 0-1 0 0,1 0 0 0 0,-1 0 1 0 0,1 0-1 0 0,-1 0 1 0 0,0 0-1 0 0,1 0 0 0 0,-1-2 1 0 0,3-16 84 0 0,-3-3-106 0 0,-1-1 1 0 0,-1 1-1 0 0,-1-1 1 0 0,-1 1 0 0 0,-7-24-1 0 0,0-2-77 0 0,-11-50-473 0 0,-40-109 1 0 0,57 192 420 0 0,-1 0 0 0 0,-15-26 0 0 0,19 37 111 0 0,-1 0-1 0 0,1 0 1 0 0,-1 0 0 0 0,0 1 0 0 0,-1-1-1 0 0,1 1 1 0 0,-1 0 0 0 0,1 0 0 0 0,-1 0-1 0 0,0 0 1 0 0,0 1 0 0 0,0 0-1 0 0,-9-4 1 0 0,12 5 20 0 0,-1 1 1 0 0,1 0-1 0 0,0-1 0 0 0,-1 1 0 0 0,1 0 1 0 0,-1 0-1 0 0,1 0 0 0 0,0 0 0 0 0,-1 0 1 0 0,1 0-1 0 0,-1 1 0 0 0,1-1 0 0 0,0 0 1 0 0,-1 1-1 0 0,1-1 0 0 0,0 1 0 0 0,-1-1 0 0 0,0 2 1 0 0,-1 0 11 0 0,0 0 0 0 0,1 0 0 0 0,-1 0 0 0 0,1 0 0 0 0,0 0 0 0 0,0 1 0 0 0,-4 4 0 0 0,0 3 31 0 0,0 1 1 0 0,0 0-1 0 0,-4 13 1 0 0,10-23-47 0 0,-9 27 46 0 0,1 0-1 0 0,2 0 0 0 0,-6 53 1 0 0,6 32-57 0 0,9 156 0 0 0,-1-226-22 0 0,0 7-88 0 0,13 68-1 0 0,-10-92 89 0 0,2-1 1 0 0,0 1-1 0 0,2-1 0 0 0,15 32 0 0 0,32 38 51 0 0,1 1 112 0 0,-50-82-110 0 0,-1 0 0 0 0,0 0 1 0 0,-1 0-1 0 0,-1 1 0 0 0,4 18 1 0 0,-4 15-18 0 0,-1 1 1 0 0,-5 68-1 0 0,-1-20-3 0 0,7-65-108 0 0,-3-24 18 0 0,-1-6-154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10591 0 0,'0'0'7587'0'0,"2"-2"-5511"0"0,34-21-97 0 0,59-53 1 0 0,23-40-1111 0 0,-96 95-1908 0 0,34-24 1 0 0,-26 21-1102 0 0,-12 9 98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6911 0 0,'19'-12'608'0'0,"5"-3"-480"0"0,-1-1-128 0 0,-1 2 0 0 0,-3 1 1472 0 0,1 1 280 0 0,0 1 48 0 0,-2 0 16 0 0,-2-1-1400 0 0,0-1-272 0 0,-1 0-56 0 0,-5 4-16 0 0</inkml:trace>
  <inkml:trace contextRef="#ctx0" brushRef="#br0" timeOffset="1">254 209 6911 0 0,'0'0'528'0'0,"-1"2"-341"0"0,-4 34 1633 0 0,1 22 6627 0 0,1 3-4006 0 0,0-16-3875 0 0,3-22-4468 0 0,0-9-3089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8951 0 0,'0'0'392'0'0,"-8"16"88"0"0,1-2-384 0 0,4 4-96 0 0,1 0 0 0 0,2-2 128 0 0,5 0 144 0 0,6 2-136 0 0,2-3-136 0 0,1-6 0 0 0,9-6 0 0 0,4-8 0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21 1375 0 0,'6'12'-199'0'0,"-1"0"-1"0"0,4 16 0 0 0,-4-9 3733 0 0,-1 0 0 0 0,2 27 1 0 0,-4 39 7227 0 0,-3-29-11073 0 0,1-52 1 0 0,0 12 298 0 0,-2 0 0 0 0,1 1 1 0 0,-2-1-1 0 0,0 0 0 0 0,-1 0 1 0 0,-12 30-1 0 0,13-39-99 0 0,0-1 0 0 0,-1 1 1 0 0,0-1-1 0 0,0 0 0 0 0,0 0 0 0 0,-1 0 1 0 0,0 0-1 0 0,0-1 0 0 0,0 0 1 0 0,-1 0-1 0 0,0 0 0 0 0,0-1 0 0 0,0 0 1 0 0,-1 0-1 0 0,1 0 0 0 0,-1-1 1 0 0,-11 4-1 0 0,12-5-23 0 0,-1 0-1 0 0,1-1 1 0 0,-1 0 0 0 0,0 0 0 0 0,0 0-1 0 0,0-1 1 0 0,1 0 0 0 0,-1-1 0 0 0,0 1-1 0 0,0-1 1 0 0,1-1 0 0 0,-1 1 0 0 0,0-1-1 0 0,1 0 1 0 0,0-1 0 0 0,-1 1 0 0 0,1-1-1 0 0,0-1 1 0 0,-8-5 0 0 0,4 2 236 0 0,1-1-1 0 0,0 0 1 0 0,0 0 0 0 0,1-1-1 0 0,0 0 1 0 0,0 0 0 0 0,1-1-1 0 0,0 0 1 0 0,1 0 0 0 0,-6-14 0 0 0,4 6 252 0 0,1 0 0 0 0,1 0 1 0 0,1-1-1 0 0,0 0 0 0 0,1 0 1 0 0,2-1-1 0 0,0 1 0 0 0,1 0 1 0 0,0-1-1 0 0,5-37 0 0 0,-2 49-361 0 0,0 0-1 0 0,0 0 1 0 0,0 0-1 0 0,1 0 1 0 0,0 1 0 0 0,1-1-1 0 0,-1 1 1 0 0,2-1-1 0 0,-1 1 1 0 0,1 1-1 0 0,0-1 1 0 0,0 1 0 0 0,1 0-1 0 0,0 0 1 0 0,0 0-1 0 0,0 1 1 0 0,1 0-1 0 0,-1 0 1 0 0,1 0 0 0 0,0 1-1 0 0,1 0 1 0 0,-1 1-1 0 0,1 0 1 0 0,0 0-1 0 0,0 0 1 0 0,0 1 0 0 0,9-1-1 0 0,-3 1-3 0 0,1 6 2 0 0,18 13-44 0 0,-18-7 54 0 0,-8-3 5 0 0,0 1 1 0 0,0 0-1 0 0,6 10 0 0 0,-8-11 3 0 0,1 1-1 0 0,0-1 1 0 0,0 0-1 0 0,11 10 1 0 0,7-2-393 0 0,-21-14 30 0 0,-4 4-2848 0 0,1-2 3244 0 0,0-1 1 0 0,-1 0-1 0 0,1 1 1 0 0,-1-1 0 0 0,1 0-1 0 0,-1 1 1 0 0,0-1 0 0 0,-2 3-1 0 0,-1 5 174 0 0,0-1-1 0 0,-4 14 1 0 0,7-18-208 0 0,-8 18-21 0 0,3-10-74 0 0,2-3-29 0 0,3-8-91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60 12607 0 0,'0'0'1143'0'0,"2"2"-846"0"0,5 6 170 0 0,0-1 0 0 0,1 1-1 0 0,0-2 1 0 0,0 1 0 0 0,1-1-1 0 0,0 0 1 0 0,0 0 0 0 0,14 5-1 0 0,-19-10-427 0 0,1 0 1 0 0,-1 0-1 0 0,0 0 0 0 0,0-1 0 0 0,1 0 0 0 0,-1 0 1 0 0,0 0-1 0 0,1-1 0 0 0,-1 1 0 0 0,0-1 0 0 0,0 0 1 0 0,1 0-1 0 0,-1 0 0 0 0,0-1 0 0 0,0 1 0 0 0,0-1 1 0 0,4-3-1 0 0,6-3-165 0 0,0-1-1 0 0,25-21 1 0 0,-35 27 47 0 0,-1 0 1 0 0,1 0-1 0 0,-1 0 0 0 0,0 0 1 0 0,0 0-1 0 0,0-1 0 0 0,-1 0 1 0 0,1 1-1 0 0,-1-1 0 0 0,0 0 1 0 0,0 0-1 0 0,2-6 0 0 0,-4 9-73 0 0,-13-10-190 0 0,10 10 332 0 0,0 0 0 0 0,0 0 1 0 0,0 0-1 0 0,0 0 1 0 0,0 1-1 0 0,0-1 1 0 0,0 1-1 0 0,0 0 0 0 0,0 0 1 0 0,0 0-1 0 0,0 1 1 0 0,0-1-1 0 0,0 1 0 0 0,-4 1 1 0 0,-7 1-40 0 0,-22 11 0 0 0,16-6 96 0 0,1 1-1 0 0,0 1 1 0 0,-32 23-1 0 0,40-24-16 0 0,0-1 0 0 0,1 2-1 0 0,0 0 1 0 0,1 0 0 0 0,0 0 0 0 0,1 1-1 0 0,-8 13 1 0 0,12-17 17 0 0,-3 4 38 0 0,1 0 1 0 0,-7 19 0 0 0,11-27-42 0 0,1 1 1 0 0,0-1-1 0 0,0 1 1 0 0,1-1 0 0 0,-1 1-1 0 0,1 0 1 0 0,0 0 0 0 0,0-1-1 0 0,0 1 1 0 0,0 0-1 0 0,1-1 1 0 0,-1 1 0 0 0,3 5-1 0 0,-3-6-19 0 0,0-2 7 0 0,1 0 0 0 0,-1 0 0 0 0,0 0 0 0 0,1 0 0 0 0,-1 0 0 0 0,0 0 0 0 0,1 0 0 0 0,0 0 0 0 0,-1 0 0 0 0,1 0 0 0 0,-1 0 0 0 0,1 0 0 0 0,0-1 0 0 0,0 1 0 0 0,-1 0 0 0 0,1 0 0 0 0,0-1 0 0 0,0 1 0 0 0,0-1 0 0 0,0 1 0 0 0,0-1 0 0 0,0 1 0 0 0,0-1 1 0 0,1 1-1 0 0,0 0-224 0 0,0 0 0 0 0,0 0 0 0 0,0 0 1 0 0,1-1-1 0 0,-1 1 0 0 0,0-1 1 0 0,0 1-1 0 0,1-1 0 0 0,-1 0 1 0 0,0 0-1 0 0,1 0 0 0 0,-1 0 1 0 0,0 0-1 0 0,1-1 0 0 0,3 0 1 0 0,-3 0-682 0 0,7 0-4693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220 182 4143 0 0,'0'0'319'0'0,"0"0"17"0"0,3 1 852 0 0,25 5 3583 0 0,-25-6-3853 0 0,9-2 333 0 0,-11 1-1088 0 0,1 1-1 0 0,0 0 1 0 0,-1-1-1 0 0,1 1 1 0 0,0 0 0 0 0,-1 0-1 0 0,1 0 1 0 0,0 1 0 0 0,0-1-163 0 0,0 0 97 0 0,-1 1 0 0 0,0-1 1 0 0,1 0-1 0 0,-1 0 0 0 0,1 0 1 0 0,-1 0-1 0 0,0 0 1 0 0,1-1-1 0 0,-1 1 0 0 0,0 0 1 0 0,2-1-98 0 0,2-1 162 0 0,1 0 1 0 0,-1-1 0 0 0,0 1-1 0 0,1-1 1 0 0,-1-1-1 0 0,0 1 1 0 0,-1-1 0 0 0,1 1-1 0 0,-1-1 1 0 0,1-1-163 0 0,5-7 219 0 0,0 0-1 0 0,-1 0 1 0 0,2-5-219 0 0,-10 16 13 0 0,-1 0-1 0 0,1-1 1 0 0,-1 1 0 0 0,0-1-1 0 0,0 1 1 0 0,1-1 0 0 0,-1 1-1 0 0,0-1 1 0 0,0 1-1 0 0,0-1 1 0 0,-1 1 0 0 0,1-1-1 0 0,0 1 1 0 0,0-1-13 0 0,-1-3 27 0 0,1 1-12 0 0,0 0 0 0 0,0 0 0 0 0,0-1 0 0 0,0 1 0 0 0,1 0 1 0 0,0 0-1 0 0,0-2-15 0 0,-1 5 5 0 0,0 0 0 0 0,0 0 0 0 0,0-1 0 0 0,0 1 0 0 0,-1 0 0 0 0,1 0 0 0 0,0 0 0 0 0,-1-1 0 0 0,1 1 0 0 0,-1 0 0 0 0,1 0 0 0 0,-1 0 0 0 0,0-1-5 0 0,-2-4 1 0 0,3 5-1 0 0,0 1-2 0 0,0-1-1 0 0,0 1 1 0 0,0 0 0 0 0,0-1-1 0 0,-1 1 1 0 0,1-1 0 0 0,0 1-1 0 0,0-1 1 0 0,0 1 0 0 0,-1 0-1 0 0,1-1 1 0 0,0 1-1 0 0,0-1 1 0 0,-1 1 0 0 0,1 0-1 0 0,0-1 1 0 0,-1 1 0 0 0,1-1 2 0 0,-3 1-40 0 0,1-1 1 0 0,0 1 0 0 0,0-1 0 0 0,-1 1 0 0 0,1 0 0 0 0,0-1-1 0 0,-1 1 1 0 0,1 0 0 0 0,0 1 0 0 0,-1-1 0 0 0,1 0 0 0 0,0 1-1 0 0,-1-1 1 0 0,0 1 39 0 0,-37 13-542 0 0,33-11 442 0 0,-13 5-156 0 0,0 2 0 0 0,1 0 0 0 0,0 1 0 0 0,-10 8 256 0 0,-67 56-305 0 0,83-64 359 0 0,0 0 0 0 0,1 2 0 0 0,1-1 0 0 0,0 1 0 0 0,1 1 0 0 0,0 0 0 0 0,-2 6-54 0 0,10-17 28 0 0,1 1 0 0 0,-1 0-1 0 0,1-1 1 0 0,0 1 0 0 0,0 0-1 0 0,0 0 1 0 0,1 0 0 0 0,-1 0-1 0 0,1 0 1 0 0,0 0 0 0 0,0 0-1 0 0,1-1 1 0 0,-1 1 0 0 0,1 0 0 0 0,0 0-1 0 0,0 0 1 0 0,0 0-28 0 0,-1-3 6 0 0,1 0 0 0 0,-1 0 1 0 0,0 0-1 0 0,1-1 0 0 0,-1 1 0 0 0,1 0 1 0 0,-1 0-1 0 0,1-1 0 0 0,-1 1 0 0 0,1 0 1 0 0,0-1-1 0 0,-1 1 0 0 0,1-1 0 0 0,0 1 1 0 0,0-1-1 0 0,-1 1 0 0 0,1-1 0 0 0,1 1-6 0 0,1 1 15 0 0,2 1 3 0 0,-1 0 0 0 0,0-1 1 0 0,1 0-1 0 0,0 1 1 0 0,0-2-1 0 0,-1 1 1 0 0,1 0-1 0 0,0-1 1 0 0,0 0-1 0 0,1 0 0 0 0,-1-1 1 0 0,0 1-1 0 0,0-1 1 0 0,0 0-1 0 0,0-1 1 0 0,0 1-1 0 0,0-1 0 0 0,4-1-18 0 0,4-1 62 0 0,-1 0 0 0 0,0-1-1 0 0,0-1 1 0 0,0 0-1 0 0,-1-1 1 0 0,1 0-1 0 0,-1-1-61 0 0,25-14 158 0 0,-4 2 39 0 0,7-7-197 0 0,-29 19 54 0 0,-1 0 0 0 0,1-1-1 0 0,-2 0 1 0 0,1-1 0 0 0,6-9-54 0 0,-12 13 569 0 0,-12 15-413 0 0,-13 18-89 0 0,21-26-52 0 0,0 0 0 0 0,0 0 1 0 0,0 1-1 0 0,0-1 0 0 0,0 0 0 0 0,0 1 0 0 0,1-1 0 0 0,-1 2-15 0 0,-1 4 39 0 0,1-5-75 0 0,0 1 0 0 0,0 0-1 0 0,0 0 1 0 0,1 0 0 0 0,-1 0-1 0 0,1 0 1 0 0,0 0 0 0 0,0 0-1 0 0,1 4 37 0 0,0 0-315 0 0,-1-6-67 0 0,0-2-258 0 0,0 0-1074 0 0,0 0-460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10591 0 0,'0'0'4002'0'0,"2"3"-3028"0"0,3 4-538 0 0,0 1 1 0 0,-1 0-1 0 0,0 1 0 0 0,-1-1 0 0 0,1 1 0 0 0,-2 0 0 0 0,3 11 1 0 0,6 37 1113 0 0,37 239 82 0 0,-46-270-1834 0 0,-1-1 0 0 0,-1 0 0 0 0,-2 0 0 0 0,0 0-1 0 0,-1 0 1 0 0,-12 42 0 0 0,-59 142-3835 0 0,21-69 1607 0 0,50-133 2314 0 0,0 3-50 0 0,0-1 1 0 0,0 1 0 0 0,1 0 0 0 0,-2 15 0 0 0,4-24 151 0 0,0 1 1 0 0,0-1 0 0 0,0 1 0 0 0,0-1 0 0 0,0 1 0 0 0,0-1 0 0 0,0 0 0 0 0,0 1 0 0 0,1-1-1 0 0,-1 1 1 0 0,0-1 0 0 0,1 1 0 0 0,-1-1 0 0 0,1 0 0 0 0,0 0 0 0 0,-1 1 0 0 0,1-1 0 0 0,0 0-1 0 0,0 0 1 0 0,0 0 0 0 0,0 1 0 0 0,0-1 0 0 0,0 0 0 0 0,0 0 0 0 0,0-1 0 0 0,1 1 0 0 0,-1 0-1 0 0,0 0 1 0 0,0-1 0 0 0,1 1 0 0 0,-1 0 0 0 0,0-1 0 0 0,1 1 0 0 0,-1-1 0 0 0,1 0 0 0 0,-1 1 0 0 0,1-1-1 0 0,1 0 1 0 0,5 0 53 0 0,0-1-1 0 0,0 1 1 0 0,0-2 0 0 0,0 1-1 0 0,-1-1 1 0 0,1 0-1 0 0,-1 0 1 0 0,1-1-1 0 0,7-4 1 0 0,-1 0 164 0 0,0-1 1 0 0,0 0-1 0 0,21-17 1 0 0,-13 5-243 0 0,0-1 1 0 0,-1-1 0 0 0,-1-1-1 0 0,22-34 1 0 0,-25 30-1046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13303 0 0,'0'0'1202'0'0,"3"3"-988"0"0,4 3 243 0 0,1 0 0 0 0,0 0-1 0 0,0-1 1 0 0,1 0 0 0 0,-1-1 0 0 0,1 1-1 0 0,0-2 1 0 0,0 1 0 0 0,1-1-1 0 0,15 3 1 0 0,-23-6-432 0 0,0 0-1 0 0,1 0 0 0 0,-1-1 1 0 0,1 1-1 0 0,-1-1 1 0 0,0 1-1 0 0,1-1 0 0 0,-1 0 1 0 0,0 1-1 0 0,0-1 1 0 0,0-1-1 0 0,1 1 0 0 0,-1 0 1 0 0,0 0-1 0 0,0-1 1 0 0,-1 1-1 0 0,1-1 0 0 0,0 1 1 0 0,0-1-1 0 0,-1 0 1 0 0,3-4-1 0 0,1 0-19 0 0,-2 0-1 0 0,1 0 1 0 0,0 0 0 0 0,-1-1 0 0 0,4-11 0 0 0,-1-6-131 0 0,0-1 0 0 0,-2 0 0 0 0,0 0 0 0 0,-1-41 0 0 0,-3 64-14 0 0,0 5-637 0 0,-3 39 1176 0 0,2-1 0 0 0,5 52-1 0 0,-1-66-147 0 0,1 1-1 0 0,1-1 0 0 0,2 0 1 0 0,14 38-1 0 0,-19-59-242 0 0,1 0 0 0 0,0 0-1 0 0,0 0 1 0 0,0-1 0 0 0,1 1 0 0 0,-1-1 0 0 0,2 0 0 0 0,7 8 0 0 0,-10-11-37 0 0,-1-1 0 0 0,1 1 0 0 0,0-1 0 0 0,0 0 0 0 0,0 0 0 0 0,0 0 0 0 0,0 0 0 0 0,0 0 1 0 0,0-1-1 0 0,0 1 0 0 0,0 0 0 0 0,1-1 0 0 0,-1 0 0 0 0,0 1 0 0 0,0-1 0 0 0,1 0 0 0 0,-1 0 1 0 0,0-1-1 0 0,0 1 0 0 0,0 0 0 0 0,1-1 0 0 0,-1 1 0 0 0,0-1 0 0 0,0 0 0 0 0,0 1 0 0 0,0-1 1 0 0,0 0-1 0 0,0 0 0 0 0,2-2 0 0 0,4-3-400 0 0,0-1-1 0 0,-1 0 1 0 0,0 0 0 0 0,0 0-1 0 0,0-1 1 0 0,-1 0 0 0 0,7-12-1 0 0,3-4-1059 0 0,7-6-2566 0 0,-3 1-901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2 279 5983 0 0,'0'3'464'0'0,"-2"24"-599"0"0,3-4 5272 0 0,4 33 0 0 0,0-21-4408 0 0,-1-15-425 0 0,8 42 300 0 0,-4-73-516 0 0,-2-7-31 0 0,0 1 0 0 0,-1-1 0 0 0,-1 0-1 0 0,-1-1 1 0 0,1-20 0 0 0,2-2 136 0 0,-3 15 62 0 0,1-4 181 0 0,1 0 0 0 0,1-1 0 0 0,2 2-1 0 0,13-34 1 0 0,-17 54-340 0 0,0 1 0 0 0,0-1 0 0 0,1 1-1 0 0,1 0 1 0 0,-1 1 0 0 0,1-1 0 0 0,1 1 0 0 0,-1 0 0 0 0,1 1-1 0 0,15-11 1 0 0,-18 14-59 0 0,0 0-1 0 0,1 1 1 0 0,-1 0 0 0 0,1 0-1 0 0,0 0 1 0 0,0 0-1 0 0,0 1 1 0 0,-1 0 0 0 0,1 0-1 0 0,0 0 1 0 0,0 1-1 0 0,0 0 1 0 0,1 0 0 0 0,-1 0-1 0 0,0 0 1 0 0,0 1 0 0 0,0 0-1 0 0,0 0 1 0 0,-1 0-1 0 0,1 1 1 0 0,0-1 0 0 0,4 3-1 0 0,2 1-68 0 0,0 1-1 0 0,-1-1 0 0 0,0 1 1 0 0,-1 1-1 0 0,1 0 1 0 0,9 10-1 0 0,-15-14 14 0 0,-1 1-1 0 0,0 0 1 0 0,0-1 0 0 0,0 1-1 0 0,0 0 1 0 0,-1 1 0 0 0,1-1-1 0 0,-1 0 1 0 0,0 1 0 0 0,-1-1-1 0 0,1 1 1 0 0,-1-1 0 0 0,0 1-1 0 0,0 0 1 0 0,0 0 0 0 0,-1 0-1 0 0,1 8 1 0 0,0 49-917 0 0,0-59 810 0 0,-1 0 0 0 0,1 1-1 0 0,-1-1 1 0 0,1 1 0 0 0,0-1-1 0 0,0 0 1 0 0,1 0 0 0 0,-1 0-1 0 0,3 3 1 0 0,-2-2-115 0 0,-1-2-312 0 0,18 2-1842 0 0,-4 1 726 0 0,1-5-2363 0 0,0 0-951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0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241 143 9671 0 0,'-14'-27'788'0'0,"-33"-48"-1"0"0,16 35 9862 0 0,31 42-10210 0 0,-1 11-253 0 0,1-1 0 0 0,0 0 0 0 0,1 0 1 0 0,0 1-1 0 0,4 12 0 0 0,18 62-59 0 0,6 3-110 0 0,4-2 0 0 0,53 100 1 0 0,-42-95-260 0 0,-14-26-51 0 0,-16-36 155 0 0,-1 0-1 0 0,9 40 1 0 0,10 66-4 0 0,-28-120 123 0 0,0 0-465 0 0,0 0-1 0 0,9 17 1 0 0,-13-32-860 0 0</inkml:trace>
  <inkml:trace contextRef="#ctx0" brushRef="#br0" timeOffset="1">282 644 2303 0 0,'-53'-10'-1092'0'0,"37"8"3218"0"0,0 1-1 0 0,-32 1 1 0 0,41 0-1404 0 0,0 1 0 0 0,0 0 1 0 0,0 0-1 0 0,0 0 0 0 0,0 1 0 0 0,1 0 1 0 0,-1 1-1 0 0,1 0 0 0 0,-1 0 0 0 0,1 0 0 0 0,0 0 1 0 0,0 1-1 0 0,0 0 0 0 0,1 1 0 0 0,-1-1 1 0 0,-7 10-1 0 0,6-6-489 0 0,1 1 1 0 0,0 0-1 0 0,-5 11 0 0 0,11-20-207 0 0,-1 1 0 0 0,1 0 0 0 0,0-1 0 0 0,0 1-1 0 0,-1-1 1 0 0,1 1 0 0 0,0-1 0 0 0,0 1 0 0 0,0-1 0 0 0,0 1 0 0 0,0 0-1 0 0,0-1 1 0 0,0 1 0 0 0,0-1 0 0 0,0 1 0 0 0,0 0 0 0 0,0-1 0 0 0,0 2-1 0 0,1 3 392 0 0,2-4-134 0 0,1 0-218 0 0,0 1-1 0 0,1-1 1 0 0,-1 0 0 0 0,1 0 0 0 0,0-1 0 0 0,-1 1 0 0 0,1-1-1 0 0,-1 0 1 0 0,1 0 0 0 0,0-1 0 0 0,-1 0 0 0 0,1 1-1 0 0,-1-1 1 0 0,1-1 0 0 0,-1 1 0 0 0,1-1 0 0 0,4-2 0 0 0,10-5 145 0 0,-1-2 0 0 0,28-19 0 0 0,-34 22-123 0 0,20-14 30 0 0,88-64 206 0 0,-96 67-300 0 0,-2-1 0 0 0,39-43 0 0 0,68-107-578 0 0,-57 72-2154 0 0,-54 74 669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7 296 13359 0 0,'5'-16'257'0'0,"-1"-1"-1"0"0,-1 1 1 0 0,0-1-1 0 0,-1 0 1 0 0,-1-18-1 0 0,-8-85 2639 0 0,2 96-1924 0 0,3 18-558 0 0,1 0 1 0 0,0 0-1 0 0,-1-10 1 0 0,-5 66-345 0 0,10 90 448 0 0,21 154 0 0 0,-22-277-495 0 0,68 426 410 0 0,-47-345-440 0 0,-19-85 25 0 0,1 0-1 0 0,0 0 1 0 0,1-1-1 0 0,0 0 0 0 0,10 14 1 0 0,-13-23 25 0 0,4 2-20 0 0,-6-4-23 0 0,0-1 0 0 0,-1 0 0 0 0,1 1 1 0 0,-1-1-1 0 0,1 0 0 0 0,0 1 0 0 0,0-1 1 0 0,-1 0-1 0 0,1 0 0 0 0,0 1 0 0 0,-1-1 0 0 0,1 0 1 0 0,0 0-1 0 0,1 0 0 0 0,0 0-94 0 0,0 1-745 0 0,1-1-328 0 0,9 2-72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234 519 7367 0 0,'-9'3'296'0'0,"-105"39"290"0"0,68-19 2134 0 0,41-21-2109 0 0,0 1-105 0 0,1 0 0 0 0,-1-1 0 0 0,0 1 0 0 0,0-1 0 0 0,0 0-1 0 0,0-1 1 0 0,-10 3 0 0 0,14-4-441 0 0,1 0-1 0 0,0 0 1 0 0,-1 0-1 0 0,1 0 1 0 0,0 0-1 0 0,-1 0 1 0 0,1 0-1 0 0,-1 0 1 0 0,1 0-1 0 0,0 0 1 0 0,-1 0-1 0 0,1-1 0 0 0,0 1 1 0 0,-1 0-1 0 0,1 0 1 0 0,0 0-1 0 0,-1 0 1 0 0,1-1-1 0 0,0 1 1 0 0,-1 0-1 0 0,1 0 1 0 0,0-1-1 0 0,-1 1 1 0 0,1 0-1 0 0,0 0 1 0 0,0-1-1 0 0,0 1 1 0 0,-1 0-1 0 0,1-1 1 0 0,0 0-15 0 0,0 0 0 0 0,0 0 1 0 0,0 1-1 0 0,0-1 1 0 0,0 0-1 0 0,0 0 1 0 0,0 0-1 0 0,0 1 0 0 0,0-1 1 0 0,1 0-1 0 0,-1 0 1 0 0,0 1-1 0 0,1-2 1 0 0,15-21 744 0 0,-4 11-317 0 0,0 1 0 0 0,1 1-1 0 0,16-11 1 0 0,5-5 267 0 0,204-143 2050 0 0,-195 140-2550 0 0,-21 14-507 0 0,0-1 0 0 0,-1-1-1 0 0,0-1 1 0 0,-2-1 0 0 0,0 0 0 0 0,-1-2-1 0 0,-1 0 1 0 0,-1-1 0 0 0,26-47-1 0 0,-32 42-5180 0 0,-5 0-1747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23 139 11519 0 0,'-20'-131'7000'0'0,"19"129"-6544"0"0,-1-4-397 0 0,30 65-6 0 0,6 75-54 0 0,-19-65 18 0 0,3 6 153 0 0,5-1 0 0 0,2 0 0 0 0,54 107 0 0 0,-10-45-2 0 0,-69-135-164 0 0,4 6 90 0 0,-1 0 0 0 0,0 1-1 0 0,-1 0 1 0 0,0 0 0 0 0,0 0-1 0 0,1 9 1 0 0,-3-15-139 0 0,2-17-114 0 0,2-7 183 0 0,1 0 0 0 0,0 1 0 0 0,2-1 0 0 0,1 1 0 0 0,0 1 0 0 0,2 0 0 0 0,0 0 0 0 0,1 0 0 0 0,1 2 0 0 0,1-1 0 0 0,20-21 0 0 0,-27 34-24 0 0,0-1 0 0 0,12-8 0 0 0,-4 8 0 0 0,-13 7 4 0 0,1 0 1 0 0,0 0-1 0 0,0-1 0 0 0,0 1 0 0 0,0 1 0 0 0,0-1 1 0 0,0 0-1 0 0,0 0 0 0 0,-1 1 0 0 0,1-1 0 0 0,0 1 0 0 0,0-1 1 0 0,0 1-1 0 0,-1 0 0 0 0,1 0 0 0 0,3 2 0 0 0,-3-1 14 0 0,1 0-1 0 0,0 1 1 0 0,-1-1-1 0 0,0 1 1 0 0,1 0-1 0 0,-1 0 0 0 0,0 0 1 0 0,2 4-1 0 0,1 5 40 0 0,0 0 0 0 0,-1 0 0 0 0,6 25 0 0 0,4 48-135 0 0,-3-16-1658 0 0,-7-44 670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6 316 11975 0 0,'-1'-20'985'0'0,"-3"-34"-339"0"0,7 21 2694 0 0,-2 30-3024 0 0,-1 1 0 0 0,1 0 0 0 0,0 0 0 0 0,0 0-1 0 0,1 0 1 0 0,-1 0 0 0 0,0 0 0 0 0,1 0 0 0 0,-1 0 0 0 0,1 1 0 0 0,-1-1 0 0 0,1 0 0 0 0,0 1 0 0 0,0-1-1 0 0,3-1 1 0 0,0 0-227 0 0,0 0-1 0 0,0 1 1 0 0,0 0 0 0 0,10-4-1 0 0,-4 4 110 0 0,1 0-1 0 0,-1 1 1 0 0,1 0 0 0 0,-1 1-1 0 0,1 0 1 0 0,13 3 0 0 0,-16-2-219 0 0,1 0 1 0 0,0-1-1 0 0,0 0 1 0 0,0 0-1 0 0,0-1 1 0 0,0 0-1 0 0,0-1 1 0 0,-1 0-1 0 0,11-4 1 0 0,-13 3-47 0 0,-1 0 1 0 0,1 0-1 0 0,-1-1 1 0 0,0 0-1 0 0,-1 0 1 0 0,1 0-1 0 0,-1-1 1 0 0,0 0-1 0 0,7-8 1 0 0,-9 10 59 0 0,0-1 0 0 0,-1 0 0 0 0,1 0 0 0 0,-1 0 1 0 0,0 0-1 0 0,0-1 0 0 0,0 1 0 0 0,-1-1 0 0 0,1 1 0 0 0,-1-1 0 0 0,0 1 1 0 0,-1-1-1 0 0,1 0 0 0 0,-1 1 0 0 0,0-7 0 0 0,-1 2 19 0 0,0 8 7 0 0,1-1 0 0 0,-1 1 0 0 0,0 0 0 0 0,1 0 1 0 0,-1 0-1 0 0,0 0 0 0 0,0 0 0 0 0,0 0 0 0 0,0 0 0 0 0,0 0 0 0 0,0 1 0 0 0,0-1 0 0 0,0 0 0 0 0,0 0 0 0 0,-2 0 0 0 0,1 7-5 0 0,-1 0-1 0 0,2 0 1 0 0,-1 0-1 0 0,1 0 1 0 0,-1 0-1 0 0,2 0 1 0 0,-1 9-1 0 0,2 49 279 0 0,1-21-65 0 0,-6 27 31 0 0,2-49-222 0 0,1 1 1 0 0,0 0-1 0 0,2 0 1 0 0,4 30-1 0 0,0-36-36 0 0,4-2 0 0 0,-7-12 8 0 0,0 1 0 0 0,1-1-1 0 0,0 0 1 0 0,0 0 0 0 0,-1-1-1 0 0,1 1 1 0 0,0 0 0 0 0,1-1 0 0 0,-1 0-1 0 0,0 0 1 0 0,0 0 0 0 0,0 0-1 0 0,7 1 1 0 0,4-1 137 0 0,27 1-1 0 0,-35-2-120 0 0,17 0 72 0 0,36-6 0 0 0,-49 5-422 0 0,0-1-1 0 0,0-1 0 0 0,-1 0 0 0 0,1 0 0 0 0,-1-1 0 0 0,13-6 0 0 0,-12 4-1358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2759 0 0,'0'-3'207'0'0,"1"0"1054"0"0,5-20 14339 0 0,2 31-14888 0 0,-4-5-572 0 0,0 2 40 0 0,0 0 0 0 0,0 1 0 0 0,0-1-1 0 0,-1 1 1 0 0,0 0 0 0 0,4 10 0 0 0,-3-8-127 0 0,-1 0 0 0 0,1 0 1 0 0,7 8-1 0 0,-1-3-53 0 0,0 1 0 0 0,-1 1 0 0 0,-1-1 0 0 0,0 2 0 0 0,-1-1 0 0 0,0 1 0 0 0,-1 0 0 0 0,-1 0 0 0 0,5 28 0 0 0,2 49 4 0 0,1 130 0 0 0,-20 93 52 0 0,-32 31-187 0 0,35-324 63 0 0,1-10 81 0 0,-1 5-3948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98 852 15343 0 0,'-3'-3'60'0'0,"-7"-7"494"0"0,0 1 1 0 0,-21-14-1 0 0,-1 4 1241 0 0,30 18-850 0 0,0-1-837 0 0,-5-10-92 0 0,7 7-17 0 0,0 2-1 0 0,2-9 2 0 0,3-1 194 0 0,1 1 0 0 0,0 0 0 0 0,0 0 0 0 0,2 1 0 0 0,-1-1 0 0 0,1 2 0 0 0,1-1 0 0 0,0 1 0 0 0,0 0 0 0 0,1 1 0 0 0,0 0 0 0 0,1 1 0 0 0,0 0 0 0 0,0 1 0 0 0,19-10 0 0 0,-1 2-39 0 0,230-132 2026 0 0,-233 128-2501 0 0,0-1-1 0 0,-1-1 0 0 0,-2-2 1 0 0,0 0-1 0 0,-2-2 1 0 0,0 0-1 0 0,-2-1 0 0 0,31-55 1 0 0,14-53-6829 0 0,-54 112 1407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536 121 7831 0 0,'76'-75'991'0'0,"-32"31"3292"0"0,-42 42-2877 0 0,-2 2-803 0 0,0 0-348 0 0,0 0-67 0 0,-3 2-19 0 0,-16 12-11 0 0,1 1-1 0 0,0 1 1 0 0,0 1-1 0 0,2 0 1 0 0,0 1-1 0 0,-2 5-157 0 0,-14 21 471 0 0,3 0 0 0 0,-7 15-471 0 0,-180 324 672 0 0,117-179-567 0 0,19-36-233 0 0,54-128-1451 0 0,13-23-4425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288 646 6447 0 0,'0'3'499'0'0,"-1"38"10129"0"0,1-41-10536 0 0,0 0-1 0 0,0 1 1 0 0,-1-1 0 0 0,1 1-1 0 0,0-1 1 0 0,0 1 0 0 0,0-1 0 0 0,0 0-1 0 0,0 1 1 0 0,-1-1 0 0 0,1 1-1 0 0,0-1 1 0 0,0 0 0 0 0,-1 1 0 0 0,1-1-1 0 0,0 0 1 0 0,-1 1 0 0 0,1-1-1 0 0,0 0 1 0 0,-1 1 0 0 0,1-1 0 0 0,0 0-1 0 0,-1 0 1 0 0,1 1 0 0 0,-1-1-1 0 0,1 0 1 0 0,0 0 0 0 0,-1 0 0 0 0,1 0-1 0 0,-1 0 1 0 0,1 1 0 0 0,-1-1-1 0 0,1 0 1 0 0,0 0 0 0 0,-1 0 0 0 0,1 0-1 0 0,-1 0 1 0 0,0-1 0 0 0,-18-4 1164 0 0,11 1-1123 0 0,1-1 0 0 0,0-1 0 0 0,1 1 0 0 0,-1-1 0 0 0,1 0 0 0 0,0-1 0 0 0,-8-11 0 0 0,2 4 3 0 0,-31-34 157 0 0,-33-42 30 0 0,72 85-311 0 0,-4-4 38 0 0,1-1 0 0 0,0-1-1 0 0,0 0 1 0 0,1 0 0 0 0,0 0-1 0 0,1 0 1 0 0,-6-23-1 0 0,10 30-65 0 0,1 0 0 0 0,0-1-1 0 0,0 1 1 0 0,0-1-1 0 0,1 1 1 0 0,-1 0-1 0 0,1-1 1 0 0,0 1 0 0 0,0 0-1 0 0,1-1 1 0 0,-1 1-1 0 0,1 0 1 0 0,0 0-1 0 0,0 0 1 0 0,5-6 0 0 0,1-1-87 0 0,0 1 0 0 0,1 0 1 0 0,19-18-1 0 0,11-3-403 0 0,2 1 0 0 0,1 3 0 0 0,46-23 0 0 0,43-28-6739 0 0,-98 55 914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2 298 11055 0 0,'0'0'852'0'0,"0"3"-560"0"0,-1 8 1696 0 0,0 0-1 0 0,3 24 1 0 0,6 23 410 0 0,-5-41-2656 0 0,0 13 177 0 0,-2 0-1 0 0,-2 44 1 0 0,0 7-224 0 0,4-66 2668 0 0,0-15-2000 0 0,0 0-280 0 0,0 0 1 0 0,0 0-1 0 0,-1 0 0 0 0,1 0 1 0 0,0 0-1 0 0,0-1 0 0 0,-1 1 1 0 0,1-1-1 0 0,0 0 0 0 0,-1 0 1 0 0,1 0-1 0 0,-1 0 0 0 0,5-3 1 0 0,-3 2 31 0 0,-1-1 0 0 0,1-1 0 0 0,0 1 1 0 0,-1 0-1 0 0,0-1 0 0 0,0 0 1 0 0,0 1-1 0 0,2-6 0 0 0,9-15-90 0 0,-1-1 0 0 0,-1 0 0 0 0,-1-1 1 0 0,-1-1-1 0 0,-2 1 0 0 0,-1-2 0 0 0,-1 1 0 0 0,-1-1 0 0 0,-1 0 0 0 0,-2 0 0 0 0,-1-35 0 0 0,-1 53-600 0 0,-1 0 0 0 0,-1 0 0 0 0,1 0 0 0 0,-2 0-1 0 0,1 1 1 0 0,-2-1 0 0 0,1 1 0 0 0,-1-1 0 0 0,-10-16 0 0 0,12 23 237 0 0,0 0 0 0 0,1 0 0 0 0,0-1 1 0 0,-1 1-1 0 0,1 0 0 0 0,0-1 1 0 0,1 1-1 0 0,-1-1 0 0 0,1 1 1 0 0,-1-1-1 0 0,1 1 0 0 0,0-1 1 0 0,0 1-1 0 0,1-1 0 0 0,-1 1 0 0 0,1-1 1 0 0,-1 1-1 0 0,3-5 0 0 0,0 0-317 0 0,1-1-1 0 0,0 1 1 0 0,0 0-1 0 0,1 0 1 0 0,8-11-1 0 0,3-1-1068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107 208 5983 0 0,'0'0'542'0'0,"-1"3"-446"0"0,-7 23 8830 0 0,7-24-7962 0 0,-1 0-845 0 0,1 1-1 0 0,-1-1 0 0 0,0 1 0 0 0,0-1 1 0 0,0 0-1 0 0,0 0 0 0 0,0 0 0 0 0,0 0 1 0 0,-5 4-1 0 0,5-6-198 0 0,0 1 20 0 0,-7 4 3767 0 0,10-3-4305 0 0,13 43 642 0 0,-4-20 2325 0 0,-8-26-2350 0 0,0 1 0 0 0,0 0-1 0 0,1-1 1 0 0,-1 0 0 0 0,0 1-1 0 0,0-1 1 0 0,0 0 0 0 0,-1 0-1 0 0,1 0 1 0 0,0 0 0 0 0,0 0-1 0 0,0-1 1 0 0,-1 1 0 0 0,1 0-1 0 0,-1-1 1 0 0,1 1 0 0 0,-1-1-1 0 0,1 0 1 0 0,-1 1-1 0 0,0-1 1 0 0,1-2 0 0 0,4-6 119 0 0,-1 0 1 0 0,7-18 0 0 0,-9 20-123 0 0,-2 4-16 0 0,9-17 0 0 0,0 2-65 0 0,-5 8-45 0 0,1 0 1 0 0,0 1 0 0 0,0 0 0 0 0,1 0 0 0 0,9-9 0 0 0,-14 16 50 0 0,1 0-1 0 0,-1 0 0 0 0,1 0 1 0 0,-1-1-1 0 0,0 1 0 0 0,0-1 1 0 0,-1 1-1 0 0,1-1 0 0 0,-1 0 1 0 0,2-5-1 0 0,0-2-56 0 0,-1-1 16 0 0,-2 9 53 0 0,-1-1-1 0 0,1 1 0 0 0,0 0 1 0 0,-1-1-1 0 0,0 1 0 0 0,0 0 1 0 0,0-1-1 0 0,0 1 0 0 0,-1 0 1 0 0,-1-4-1 0 0,1 4-28 0 0,0 1 0 0 0,1-1 0 0 0,-1 0 1 0 0,0 1-1 0 0,-1-1 0 0 0,1 1 0 0 0,0 0 0 0 0,-1 0 0 0 0,0 0 0 0 0,1 0 0 0 0,-1 0 0 0 0,0 1 0 0 0,0-1 1 0 0,0 1-1 0 0,0-1 0 0 0,0 1 0 0 0,0 0 0 0 0,0 0 0 0 0,0 1 0 0 0,0-1 0 0 0,-1 1 0 0 0,1-1 0 0 0,0 1 0 0 0,0 0 1 0 0,-1 0-1 0 0,1 1 0 0 0,0-1 0 0 0,0 1 0 0 0,-1-1 0 0 0,1 1 0 0 0,0 0 0 0 0,0 0 0 0 0,0 1 0 0 0,0-1 1 0 0,0 0-1 0 0,0 1 0 0 0,1 0 0 0 0,-1 0 0 0 0,0 0 0 0 0,1 0 0 0 0,-5 4 0 0 0,1 2 88 0 0,1 0-1 0 0,0 0 1 0 0,0 1 0 0 0,1-1-1 0 0,0 1 1 0 0,-4 15 0 0 0,-12 58 677 0 0,18-74-616 0 0,-38 238 1629 0 0,28-159-1685 0 0,12-85 172 0 0,14 3-57 0 0,-10-5-121 0 0,-1 1 0 0 0,1-1 0 0 0,0 0 0 0 0,-1 0 0 0 0,1 0 0 0 0,0 0 0 0 0,-1-1 0 0 0,1 1 0 0 0,0-1 0 0 0,-1 0 0 0 0,1 0 0 0 0,-1-1 0 0 0,7-2 0 0 0,3-4 55 0 0,1 0 0 0 0,11-9 1 0 0,-6 4 16 0 0,104-73-449 0 0,-71 48-5686 0 0,-44 33 4538 0 0,8-6-4538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53 668 8751 0 0,'0'0'2800'0'0,"2"3"-701"0"0,20 37 3123 0 0,-19-31-4830 0 0,1 1 0 0 0,-1-1-1 0 0,2 11 1 0 0,-2-1-157 0 0,-4-14-252 0 0,0-3 15 0 0,0 1-79 0 0,0-1-134 0 0,1-1 177 0 0,0-1 0 0 0,0 1 1 0 0,-1-1-1 0 0,1 1 0 0 0,0-1 0 0 0,0 1 0 0 0,-1-1 0 0 0,1 1 0 0 0,-1-1 1 0 0,1 1-1 0 0,0-1 0 0 0,-1 0 0 0 0,1 1 0 0 0,-1-1 0 0 0,1 0 0 0 0,-1 1 1 0 0,1-1-1 0 0,-1 0 0 0 0,1 1 0 0 0,-1-1 0 0 0,0 0 0 0 0,0 0-3 0 0,0 0 0 0 0,0 0-1 0 0,0 0 1 0 0,0 0 0 0 0,0 0-1 0 0,0 0 1 0 0,0-1-1 0 0,1 1 1 0 0,-1 0 0 0 0,0-1-1 0 0,0 1 1 0 0,0 0 0 0 0,0-1-1 0 0,1 1 1 0 0,-1-1 0 0 0,0 0-1 0 0,-1 0 1 0 0,-1-2-90 0 0,-1-1-1 0 0,1 0 1 0 0,0 0 0 0 0,0 0 0 0 0,0 0-1 0 0,1 0 1 0 0,-1 0 0 0 0,1-1-1 0 0,0 1 1 0 0,-2-8 0 0 0,1 4 149 0 0,-1 0 0 0 0,-8-15 1 0 0,10 19 179 0 0,0 0 0 0 0,0-1 0 0 0,0 1 0 0 0,1-1 0 0 0,-1 1 0 0 0,1-1 0 0 0,1 0 0 0 0,-1 1 0 0 0,0-1 1 0 0,1 0-1 0 0,0 0 0 0 0,0 1 0 0 0,1-1 0 0 0,-1 0 0 0 0,1 1 0 0 0,0-1 0 0 0,0 0 0 0 0,3-5 0 0 0,1-5 25 0 0,1 1 0 0 0,1-1 0 0 0,0 1 0 0 0,13-18 0 0 0,-13 21-224 0 0,1 1 0 0 0,0 0 0 0 0,1 1 0 0 0,0 0 0 0 0,1 0 0 0 0,0 1 0 0 0,0 0 0 0 0,1 1 0 0 0,0 0 0 0 0,0 1 0 0 0,16-7 0 0 0,-12 9-47 0 0,-13 4 29 0 0,1 0 0 0 0,-1 0 0 0 0,1 0-1 0 0,-1 0 1 0 0,1 0 0 0 0,-1 1 0 0 0,1-1 0 0 0,-1 1-1 0 0,1-1 1 0 0,-1 1 0 0 0,1 0 0 0 0,-1 0 0 0 0,0 0-1 0 0,0 1 1 0 0,1-1 0 0 0,-1 0 0 0 0,0 1-1 0 0,0 0 1 0 0,0-1 0 0 0,2 3 0 0 0,-2-1 0 0 0,0 0-1 0 0,1 0 1 0 0,-1 0 0 0 0,0 1 0 0 0,0-1-1 0 0,-1 1 1 0 0,1-1 0 0 0,-1 1 0 0 0,0-1 0 0 0,0 1-1 0 0,0 0 1 0 0,1 5 0 0 0,-1 5-27 0 0,0-9 44 0 0,0 1 0 0 0,-1 0 0 0 0,0 0 0 0 0,0 0 0 0 0,0-1 1 0 0,-1 1-1 0 0,0 0 0 0 0,0 0 0 0 0,0-1 0 0 0,-1 1 0 0 0,0 0 0 0 0,-4 8 0 0 0,2-3 13 0 0,3-11-2 0 0,1 1 0 0 0,0-1 0 0 0,0 1 0 0 0,0-1 0 0 0,0 1 0 0 0,-1-1 0 0 0,1 1 0 0 0,0-1 0 0 0,0 1 0 0 0,-1-1 0 0 0,1 0 0 0 0,0 1 0 0 0,-1-1 0 0 0,1 0 0 0 0,-1 1 0 0 0,1-1 0 0 0,0 0-1 0 0,-1 1 1 0 0,1-1 0 0 0,-1 0 0 0 0,0 1 0 0 0,1-1 4 0 0,-1-1-1 0 0,1 1 0 0 0,0 0 0 0 0,-1 0 0 0 0,1 0 0 0 0,0 0 0 0 0,-1 0 0 0 0,1 0 0 0 0,0-1 1 0 0,-1 1-1 0 0,1 0 0 0 0,0 0 0 0 0,0-1 0 0 0,-1 1 0 0 0,1 0 0 0 0,0 0 0 0 0,0-1 1 0 0,-1 1-1 0 0,1 0 0 0 0,0-1 0 0 0,0 0 0 0 0,-9-20 241 0 0,7 5-194 0 0,0-1-1 0 0,2 1 0 0 0,-1 0 1 0 0,2 0-1 0 0,0-1 0 0 0,4-15 1 0 0,-3 11-44 0 0,6-52 25 0 0,30-121 0 0 0,-34 183 18 0 0,0 0 1 0 0,0-1-1 0 0,1 2 0 0 0,0-1 1 0 0,1 0-1 0 0,12-17 0 0 0,-14 24-26 0 0,0-1 0 0 0,0 1 0 0 0,0 0 0 0 0,0 0 0 0 0,1 0 0 0 0,0 0 0 0 0,0 1 0 0 0,0 0 0 0 0,0 0 0 0 0,0 0 0 0 0,0 1 0 0 0,1-1 0 0 0,-1 1 0 0 0,1 1 0 0 0,9-3 0 0 0,-6 3 39 0 0,-1 1 0 0 0,1 0 1 0 0,0 0-1 0 0,-1 1 0 0 0,1 0 0 0 0,-1 0 0 0 0,1 1 0 0 0,-1 0 0 0 0,0 0 1 0 0,1 1-1 0 0,-1 0 0 0 0,8 5 0 0 0,-2 0-74 0 0,-1 0 0 0 0,0 0 0 0 0,-1 1 0 0 0,0 1 0 0 0,0 0 0 0 0,10 12 0 0 0,17 24-199 0 0,-12-17 116 0 0,-15-20 22 0 0,7 0 46 0 0,-15-8 12 0 0,0-1-13 0 0,-2 1-118 0 0,1-1-43 0 0,-1 1 30 0 0,-1-1 0 0 0,1 0 1 0 0,0 1-1 0 0,-1-1 0 0 0,1 0 0 0 0,0 0 0 0 0,-1-1 0 0 0,1 1 0 0 0,-1 0 1 0 0,1 0-1 0 0,0-1 0 0 0,-1 1 0 0 0,1-1 0 0 0,-1 0 0 0 0,1 1 0 0 0,-1-1 1 0 0,1 0-1 0 0,-1 0 0 0 0,0 0 0 0 0,1 0 0 0 0,-1 0 0 0 0,2-1 1 0 0,6-11-1549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24 336 20503 0 0,'0'0'936'0'0,"-1"-1"-17"0"0,-7-5-587 0 0,1 0-252 0 0,5 4 136 0 0,2-1-169 0 0,0 0-1 0 0,1-1 1 0 0,-1 1 0 0 0,1 0-1 0 0,0-1 1 0 0,0 1 0 0 0,0 0 0 0 0,0 0-1 0 0,1 0 1 0 0,-1 0 0 0 0,1 0 0 0 0,0 0-1 0 0,0 0 1 0 0,0 0 0 0 0,0 1-1 0 0,0-1 1 0 0,3-1 0 0 0,5-5-133 0 0,0 1 0 0 0,1 1 1 0 0,13-9-1 0 0,6-2-46 0 0,-5 1 19 0 0,1-1-230 0 0,30-26 1 0 0,-49 38 270 0 0,0-1 1 0 0,-1 0-1 0 0,0 0 1 0 0,0 0-1 0 0,-1-1 0 0 0,0 1 1 0 0,0-1-1 0 0,6-15 1 0 0,-4 8-6 0 0,-7 12 92 0 0,2-9 59 0 0,-1 10 88 0 0,-3 1-153 0 0,1 0-1 0 0,-1-1 1 0 0,1 1-1 0 0,-1 0 1 0 0,1 0-1 0 0,-1 0 0 0 0,0 0 1 0 0,1 0-1 0 0,-4-1 1 0 0,3 2-3 0 0,1-1-8 0 0,-1 0-1 0 0,0 1 1 0 0,1-1-1 0 0,-1 1 1 0 0,0 0-1 0 0,0-1 1 0 0,0 1 0 0 0,1 0-1 0 0,-1 0 1 0 0,0 0-1 0 0,0 0 1 0 0,0 1-1 0 0,0-1 1 0 0,1 0-1 0 0,-3 1 1 0 0,0 1-21 0 0,0-1 0 0 0,0 1 1 0 0,0 0-1 0 0,1 0 0 0 0,-1 1 0 0 0,-4 2 0 0 0,-3 5-83 0 0,0 1 0 0 0,-16 19 0 0 0,26-29 103 0 0,-16 21-1 0 0,1 1-1 0 0,0 1 1 0 0,2 0-1 0 0,1 1 1 0 0,1 1-1 0 0,1 0 1 0 0,-8 31 0 0 0,7-16 375 0 0,3 1 1 0 0,1 0 0 0 0,2 1 0 0 0,0 43 0 0 0,6-68-177 0 0,1 0-1 0 0,5 33 1 0 0,-6-51-191 0 0,0 1 0 0 0,0-1 0 0 0,0 1 0 0 0,1 0 0 0 0,-1-1 0 0 0,0 1 0 0 0,0-1 0 0 0,0 1 0 0 0,0-1 0 0 0,1 1 0 0 0,-1-1 0 0 0,0 1 0 0 0,1-1 0 0 0,-1 1 0 0 0,0-1 0 0 0,1 1 0 0 0,-1-1 0 0 0,1 0 0 0 0,0 1 0 0 0,0-1-27 0 0,0 0-1 0 0,0 1 0 0 0,0-1 1 0 0,0 0-1 0 0,0 0 1 0 0,1-1-1 0 0,-1 1 1 0 0,0 0-1 0 0,0 0 1 0 0,0 0-1 0 0,0-1 0 0 0,0 1 1 0 0,0-1-1 0 0,0 1 1 0 0,0-1-1 0 0,0 1 1 0 0,0-1-1 0 0,0 0 0 0 0,0 1 1 0 0,0-1-1 0 0,0 0 1 0 0,0 0-1 0 0,0 1 1 0 0,0-3-1 0 0,21-24-1015 0 0,-3-6 147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83 14279 0 0,'0'0'1103'0'0,"2"2"-552"0"0,5 3 147 0 0,0 0 1 0 0,1 0 0 0 0,-1 0-1 0 0,11 4 1 0 0,-15-8-621 0 0,1 1 0 0 0,-1-1 1 0 0,0-1-1 0 0,1 1 0 0 0,-1 0 0 0 0,1-1 0 0 0,-1 1 0 0 0,1-1 0 0 0,-1 0 1 0 0,1 0-1 0 0,-1-1 0 0 0,1 1 0 0 0,-1-1 0 0 0,1 1 0 0 0,5-3 1 0 0,-7 2-165 0 0,0-1 1 0 0,0 1 0 0 0,0 0 0 0 0,0-1-1 0 0,0 1 1 0 0,0-1 0 0 0,0 0 0 0 0,0 1-1 0 0,-1-1 1 0 0,1 0 0 0 0,-1 0 0 0 0,1 0-1 0 0,-1 0 1 0 0,2-3 0 0 0,-2 2-87 0 0,0 1 0 0 0,0-1 0 0 0,-1 1 0 0 0,1-1 1 0 0,-1 1-1 0 0,1-1 0 0 0,-1 0 0 0 0,0 1 0 0 0,0-1 0 0 0,0 0 1 0 0,0 1-1 0 0,0-1 0 0 0,0 0 0 0 0,-1 1 0 0 0,0-1 0 0 0,1 1 1 0 0,-1-1-1 0 0,-2-3 0 0 0,1 2 282 0 0,0 0-1 0 0,0 1 1 0 0,0-1 0 0 0,0 1-1 0 0,-1 0 1 0 0,-3-4 0 0 0,5 6 2 0 0,-1 0 1 0 0,1 1-1 0 0,0-1 1 0 0,-1 0-1 0 0,1 1 1 0 0,-1-1-1 0 0,1 1 1 0 0,-1-1-1 0 0,0 1 1 0 0,1 0-1 0 0,-1-1 1 0 0,1 1-1 0 0,-4 0 1 0 0,2 0 204 0 0,2 0-198 0 0,-1 0 1 0 0,0 0 0 0 0,0 0 0 0 0,0 0 0 0 0,0 1 0 0 0,0-1 0 0 0,1 0-1 0 0,-1 1 1 0 0,0-1 0 0 0,0 1 0 0 0,0 0 0 0 0,1 0 0 0 0,-1 0 0 0 0,1 0-1 0 0,-1 0 1 0 0,0 0 0 0 0,1 0 0 0 0,0 0 0 0 0,-1 0 0 0 0,1 1 0 0 0,0-1-1 0 0,-1 1 1 0 0,1-1 0 0 0,-2 4 0 0 0,0 0 48 0 0,0 1 1 0 0,0 0-1 0 0,0 0 0 0 0,1 0 1 0 0,-3 9-1 0 0,-8 43 420 0 0,-8 27-248 0 0,6-42-254 0 0,-45 120-23 0 0,57-156-105 0 0,0 0-1 0 0,0 0 0 0 0,1 1 1 0 0,0 0-1 0 0,0-1 0 0 0,1 1 1 0 0,-1 12-1 0 0,3-16-21 0 0,7 4-3 0 0,-6-7 63 0 0,0-1-1 0 0,0 1 0 0 0,0 0 0 0 0,1-1 0 0 0,-1 0 0 0 0,0 1 0 0 0,0-1 0 0 0,1 0 0 0 0,-1 0 0 0 0,0 0 0 0 0,1 0 0 0 0,-1-1 0 0 0,0 1 0 0 0,0 0 1 0 0,1-1-1 0 0,-1 0 0 0 0,2-1 0 0 0,7-2-18 0 0,0-1 1 0 0,10-6 0 0 0,-15 8 20 0 0,4-4 8 0 0,0 1 0 0 0,0-1-1 0 0,-1-1 1 0 0,0 0 0 0 0,15-16 0 0 0,-9 5 3 0 0,25-39 0 0 0,-23 26-191 0 0,5-5-474 0 0,-21 34 489 0 0,1 2 115 0 0,0 0 1 0 0,0-1-1 0 0,-1 1 0 0 0,1-1 0 0 0,-1 0 1 0 0,1 0-1 0 0,-1 1 0 0 0,2-4 0 0 0,-1 3-19 0 0,10-18-344 0 0,-11 18 210 0 0,9-19-1959 0 0,-10 19 1412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1 648 7367 0 0,'0'-3'15481'0'0,"8"-22"-14759"0"0,1-1 0 0 0,0 1 0 0 0,15-26 0 0 0,-11 24-1287 0 0,0-2-1 0 0,9-34 0 0 0,2-21-1094 0 0,19-84-181 0 0,-40 152 2104 0 0,0 1-1 0 0,1 0 1 0 0,1 1 0 0 0,0-1-1 0 0,1 1 1 0 0,8-15-1 0 0,-13 27-205 0 0,1 0-1 0 0,-1 0 0 0 0,1 0 1 0 0,0 0-1 0 0,-1 0 0 0 0,1 0 1 0 0,0 0-1 0 0,0 1 0 0 0,0-1 1 0 0,0 1-1 0 0,1 0 0 0 0,-1-1 1 0 0,0 1-1 0 0,0 0 0 0 0,1 0 0 0 0,-1 0 1 0 0,1 1-1 0 0,3-2 0 0 0,-3 2-11 0 0,1 0-1 0 0,-1 0 0 0 0,1 1 1 0 0,0-1-1 0 0,-1 1 0 0 0,1-1 1 0 0,-1 1-1 0 0,0 0 1 0 0,1 0-1 0 0,-1 1 0 0 0,6 2 1 0 0,2 3 56 0 0,-1 0 0 0 0,0 0 0 0 0,-1 1 0 0 0,1 0 0 0 0,-1 0 0 0 0,11 15 0 0 0,-9-7-23 0 0,0 1 0 0 0,-1 0 1 0 0,-1 0-1 0 0,7 20 0 0 0,-3-9-47 0 0,-5-15-32 0 0,-5-9-97 0 0,0-1 0 0 0,0 0-1 0 0,0 0 1 0 0,1 0 0 0 0,-1 0-1 0 0,5 2 1 0 0,8 2-2133 0 0,-14-7 1617 0 0,-1 0 1 0 0,1 1 0 0 0,-1-1-1 0 0,0 0 1 0 0,1 0-1 0 0,-1 0 1 0 0,1-1 0 0 0,-1 1-1 0 0,3-1 1 0 0,7-3-6314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16095 0 0,'-2'1'738'0'0,"1"-1"-588"0"0,0 1 0 0 0,0 0 0 0 0,0 0 1 0 0,0-1-1 0 0,0 1 0 0 0,0 0 0 0 0,0 0 0 0 0,0 0 1 0 0,0 0-1 0 0,0 0 0 0 0,1 0 0 0 0,-1 0 1 0 0,0 1-1 0 0,1-1 0 0 0,-1 0 0 0 0,1 0 1 0 0,-1 1-1 0 0,1-1 0 0 0,-1 0 0 0 0,1 0 1 0 0,0 1-1 0 0,0-1 0 0 0,0 0 0 0 0,0 1 0 0 0,0-1 1 0 0,0 1-1 0 0,0-1 0 0 0,0 2 0 0 0,1 7 259 0 0,0 0 0 0 0,5 17-1 0 0,-4-21-396 0 0,33 111 1031 0 0,-2-13-725 0 0,-28-81-305 0 0,25 77 65 0 0,-30-97-199 0 0,5-16-4751 0 0,-1 3 2364 0 0,4-21-4543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13823 0 0,'-5'14'1472'0'0,"1"1"-1472"0"0,1-1 1320 0 0,6 4 216 0 0,5-4 48 0 0,1-1 328 0 0,5-4-1848 0 0,2-4-64 0 0,4-5 0 0 0,1-3-1472 0 0,1-4-312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3223 0 0,'2'3'14030'0'0,"-1"-1"-13644"0"0,1 0 0 0 0,-1 0 0 0 0,0 1-1 0 0,1-1 1 0 0,-1 0 0 0 0,0 1 0 0 0,-1-1 0 0 0,1 1 0 0 0,0-1 0 0 0,-1 1 0 0 0,1-1 0 0 0,-1 1 0 0 0,0 0 0 0 0,0 3 0 0 0,0-2-192 0 0,-1 1 0 0 0,0 0-1 0 0,0-1 1 0 0,0 1 0 0 0,-1-1 0 0 0,0 1-1 0 0,-3 5 1 0 0,-4 6-446 0 0,-2 0-1 0 0,1-1 1 0 0,-18 17 0 0 0,15-16 727 0 0,-146 172-1511 0 0,127-148 637 0 0,17-21-454 0 0,-18 19 0 0 0,46-39 947 0 0,-9 1-74 0 0,35-5 170 0 0,-13 1 200 0 0,52 0 0 0 0,13 6 262 0 0,69 5-394 0 0,-87-3-353 0 0,15 1-442 0 0,-81-4 463 0 0,-1 1-1 0 0,0-1 1 0 0,0 1 0 0 0,0 0-1 0 0,-1 0 1 0 0,1 1-1 0 0,0 0 1 0 0,-1 0 0 0 0,6 4-1 0 0,-9-6-93 0 0,-2 1 79 0 0,1 0 102 0 0,0 0-1 0 0,0 0 1 0 0,-1 1 0 0 0,0-1 0 0 0,1 0 0 0 0,-1 0-1 0 0,0 1 1 0 0,0-1 0 0 0,0 0 0 0 0,0 0 0 0 0,-1 0-1 0 0,1 1 1 0 0,-1-1 0 0 0,1 0 0 0 0,-1 0 0 0 0,0 0-1 0 0,1 0 1 0 0,-1 0 0 0 0,0 0 0 0 0,-1 0 0 0 0,1 0-1 0 0,0 0 1 0 0,-2 2 0 0 0,-5 5 133 0 0,1-1 0 0 0,-2 0 0 0 0,-12 10 0 0 0,13-11-132 0 0,-30 21 199 0 0,-76 43-1 0 0,7-6-873 0 0,89-52-30 0 0,0 0 0 0 0,1 2-1 0 0,-24 24 1 0 0,30-27-779 0 0,-2 0 1 0 0,1-1-1 0 0,-26 16 0 0 0,35-25-194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3223 0 0,'0'0'614'0'0,"0"0"1364"0"0,2 2 597 0 0,2 1-2023 0 0,0-1 1 0 0,0 0-1 0 0,0 0 0 0 0,0 0 1 0 0,0-1-1 0 0,0 1 0 0 0,1-1 1 0 0,-1 0-1 0 0,1 0 1 0 0,-1 0-1 0 0,1-1 0 0 0,-1 0 1 0 0,1 0-1 0 0,0 0-552 0 0,19 0 600 0 0,-1-2 1 0 0,7-2-601 0 0,-16 2 525 0 0,336-45 1660 0 0,-219 32-2678 0 0,-75 11-4693 0 0,-19 3-978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1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21103 0 0,'0'0'1913'0'0,"0"2"-1575"0"0,0 5-317 0 0,1 18 313 0 0,-2 0 0 0 0,-1 0 0 0 0,-6 34 0 0 0,-26 119-804 0 0,6-29 36 0 0,-77 303 77 0 0,70-313 525 0 0,25-106-73 0 0,-1-1 0 0 0,-18 37 0 0 0,22-56 67 0 0,0 1 1 0 0,-2-1-1 0 0,-12 17 0 0 0,13-21-78 0 0,-1-2-9 0 0,0-2-75 0 0,7-4-76 0 0,3-3-353 0 0,2-2 412 0 0,-1-1 1 0 0,1 1-1 0 0,-1 1 1 0 0,1-1-1 0 0,0 0 1 0 0,1 1-1 0 0,-1-1 1 0 0,1 1-1 0 0,-1 0 1 0 0,1 0-1 0 0,0 1 1 0 0,0-1-1 0 0,7-2 1 0 0,9-4 236 0 0,35-11 1 0 0,-40 15-141 0 0,27-10 245 0 0,0-1-1 0 0,60-32 1 0 0,-17 4-191 0 0,39-24 117 0 0,-7-11-16 0 0,105-64 98 0 0,-210 136-375 0 0,0 1 0 0 0,0 0 0 0 0,1 0 0 0 0,0 2-1 0 0,0-1 1 0 0,0 1 0 0 0,1 1 0 0 0,-1 1 0 0 0,1 0 0 0 0,0 0 0 0 0,-1 2-1 0 0,1 0 1 0 0,0 0 0 0 0,19 4 0 0 0,14 6 25 0 0,-45-10-65 0 0,-4-1-995 0 0,-53-28-3505 0 0,40 20-2796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0:2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13438 1660 5039 0 0,'0'0'231'0'0,"-1"-11"2192"0"0,0 0 4779 0 0,-3 8-6757 0 0,4 3-389 0 0,-1 0 0 0 0,1 0 1 0 0,0 0-1 0 0,0 0 0 0 0,0 0 1 0 0,0 0-1 0 0,0-1 0 0 0,0 1 1 0 0,0 0-1 0 0,0 0 1 0 0,0 0-1 0 0,-1 0 0 0 0,1 0 1 0 0,0 0-1 0 0,0 0 0 0 0,0 0 1 0 0,0 0-1 0 0,0 0 0 0 0,0 0 1 0 0,0-1-1 0 0,0 1 0 0 0,0 0 1 0 0,0 0-1 0 0,0 0 1 0 0,0 0-1 0 0,0 0 0 0 0,0 0 1 0 0,0 0-1 0 0,0 0 0 0 0,0-1 1 0 0,0 1-1 0 0,0 0 0 0 0,0 0 1 0 0,0 0-1 0 0,0 0 1 0 0,0 0-1 0 0,0 0 0 0 0,0 0 1 0 0,0 0-1 0 0,0-1 0 0 0,0 1 1 0 0,0 0-1 0 0,0 0 0 0 0,0 0 1 0 0,0 0-1 0 0,0 0 0 0 0,0 0 1 0 0,0 0-1 0 0,0 0 1 0 0,1-1-1 0 0,6 0-29 0 0,0 0 1 0 0,1 0-1 0 0,-1 0 0 0 0,0 1 1 0 0,1 0-1 0 0,-1 1 0 0 0,0-1 0 0 0,1 1 1 0 0,11 4-1 0 0,11 3 156 0 0,29 14 1 0 0,-16-6 89 0 0,170 49 661 0 0,-36-20-868 0 0,-155-39 87 0 0,0 1 0 0 0,-1 1 0 0 0,0 1 0 0 0,-1 0 0 0 0,0 2 0 0 0,0 0 0 0 0,31 25 0 0 0,-37-26-135 0 0,-1 1 0 0 0,0 0 0 0 0,-1 1-1 0 0,0 1 1 0 0,-1 0 0 0 0,0 0 0 0 0,-1 1-1 0 0,14 26 1 0 0,-17-24-35 0 0,0 0 0 0 0,-1 0 0 0 0,-1 0 0 0 0,0 1-1 0 0,-1 0 1 0 0,2 31 0 0 0,-4-20-13 0 0,-2 0 0 0 0,-1 0 0 0 0,-7 41 0 0 0,-55 213 254 0 0,52-237-89 0 0,-15 50 2 0 0,25-89-102 0 0,-8 18-6 0 0,-3-1 46 0 0,0-1-1 0 0,-16 22 1 0 0,25-39-65 0 0,0 0 0 0 0,1 0-1 0 0,-4 10 1 0 0,-7 12 23 0 0,0-5-38 0 0,-1 1 10 0 0,-18 23 1 0 0,26-38-16 0 0,-1-1 0 0 0,0 0 0 0 0,0 0 0 0 0,0 0 0 0 0,-1-1 0 0 0,-13 8 0 0 0,-66 41-329 0 0,50-30-47 0 0,0-2 1 0 0,-46 20-1 0 0,-66 13 450 0 0,130-49-44 0 0,1 1 0 0 0,0 0 1 0 0,-18 13-1 0 0,-13 7-21 0 0,-11 7 1 0 0,45-25 0 0 0,1-1 0 0 0,-1-1 0 0 0,0 0 0 0 0,-26 9 0 0 0,-16-1 0 0 0,-95 13 0 0 0,78-15 211 0 0,-126 42-1 0 0,80-21 169 0 0,77-24-246 0 0,0-2 0 0 0,-79 5 0 0 0,-89-14 44 0 0,145 0-177 0 0,-108 14 0 0 0,168-14 0 0 0,-7 2 0 0 0,-1-1 0 0 0,0-1 0 0 0,-24-2 0 0 0,18 1 330 0 0,0-1-1 0 0,0-2 1 0 0,-24-6 0 0 0,42 10-242 0 0,0-2-74 0 0,1 1-1 0 0,-1 0 1 0 0,0 1 0 0 0,0-1 0 0 0,-1 0-1 0 0,1 0 1 0 0,0 1 0 0 0,-4-1 0 0 0,-8-3 23 0 0,-4-2-118 0 0,-1 1 0 0 0,0 1-1 0 0,0 0 1 0 0,-1 1 0 0 0,-22 0-1 0 0,-11-2-41 0 0,32 3 221 0 0,-1-1-1 0 0,1-1 0 0 0,0-1 0 0 0,-36-13 0 0 0,-12-7 372 0 0,-13-5 43 0 0,63 22-559 0 0,-1 0 1 0 0,0 2-1 0 0,-35-7 0 0 0,-143-9 197 0 0,185 21-124 0 0,-47-3 2 0 0,-68-9 19 0 0,-48-10 401 0 0,127 22-464 0 0,-89 7 1 0 0,52 0-7 0 0,29 0 9 0 0,38-3 14 0 0,-1-2-1 0 0,-35 0 1 0 0,-149-11 275 0 0,190 10-229 0 0,1 1 0 0 0,0 0 0 0 0,-18 4 0 0 0,-3 0 30 0 0,29-4-65 0 0,0 0 0 0 0,0 1-1 0 0,1 0 1 0 0,-1-1-1 0 0,-5 4 1 0 0,-13 4 46 0 0,-49 19-45 0 0,47-18-15 0 0,11-4 2 0 0,6-3 0 0 0,0 1 0 0 0,0-2 0 0 0,0 1 0 0 0,-10 1 0 0 0,11-3 0 0 0,4-1 0 0 0,-1 1 0 0 0,0 0 0 0 0,0 0 0 0 0,1 1 0 0 0,-1-1 0 0 0,1 1 0 0 0,-4 1 0 0 0,-349 128 0 0 0,315-120-17 0 0,17-5-7 0 0,-29 11 1 0 0,-142 73-45 0 0,172-79 64 0 0,-18 8 4 0 0,-1-1 0 0 0,-1-2 0 0 0,-71 17 0 0 0,-128 33 0 0 0,129-32 0 0 0,90-27-30 0 0,-175 54-4 0 0,156-46 58 0 0,0-2 0 0 0,-48 7 0 0 0,-32-4-16 0 0,105-15 33 0 0,1-1 0 0 0,-1-1 1 0 0,1 0-1 0 0,-1-1 1 0 0,-24-6-1 0 0,-3-5 31 0 0,-51-12 243 0 0,83 23-287 0 0,0 0 1 0 0,0 1-1 0 0,1 1 0 0 0,-1 0 0 0 0,0 0 0 0 0,-14 3 0 0 0,-3 3-68 0 0,1 1 0 0 0,0 1 0 0 0,-28 13 0 0 0,41-15 73 0 0,0 0 0 0 0,-1-1 1 0 0,0 0-1 0 0,0-1 0 0 0,-1-1 0 0 0,1-1 0 0 0,-1 0 0 0 0,1-1 0 0 0,-1-1 1 0 0,0 0-1 0 0,1-2 0 0 0,-1 0 0 0 0,-28-7 0 0 0,25 4 25 0 0,8 2-36 0 0,0-1-1 0 0,1 0 1 0 0,-14-7-1 0 0,13 7-21 0 0,8 3 0 0 0,0 0 0 0 0,-1-1 0 0 0,1 1 0 0 0,1-1 0 0 0,-1 0 0 0 0,-5-3 0 0 0,-22-12 0 0 0,22 12 11 0 0,7 4-7 0 0,0 0 1 0 0,1 0 0 0 0,-1 0-1 0 0,1 0 1 0 0,-1 0 0 0 0,1 0-1 0 0,0 0 1 0 0,-1-1 0 0 0,1 1-1 0 0,0 0 1 0 0,-1-3-1 0 0,-1 0 5 0 0,-12-9 24 0 0,12 9-16 0 0,-5-6-14 0 0,0-2-3 0 0,0-2 12 0 0,-7-8 46 0 0,13 19-30 0 0,0-3 45 0 0,-24-87 356 0 0,25 87-429 0 0,0 1 0 0 0,0-1 0 0 0,-1 1 0 0 0,0-1 0 0 0,0 1 0 0 0,0 0 0 0 0,-5-8 0 0 0,1 3 0 0 0,5 6-1 0 0,-14-17-91 0 0,10 15 73 0 0,-4-5-15 0 0,0 0 0 0 0,-1 1 0 0 0,-17-15 0 0 0,23 22 34 0 0,-15-11 0 0 0,16 11 14 0 0,-1 1 0 0 0,0-1 0 0 0,1 0 1 0 0,-1 0-1 0 0,1 0 0 0 0,0-1 0 0 0,0 1 0 0 0,0-1 0 0 0,1 1 0 0 0,-3-5 0 0 0,1 1 16 0 0,1 0-1 0 0,0-1 0 0 0,1 1 0 0 0,0 0 1 0 0,-2-11-1 0 0,-17-106 112 0 0,19 119-153 0 0,1 1 1 0 0,0 0-1 0 0,-1 0 0 0 0,0 0 0 0 0,0 0 1 0 0,0 0-1 0 0,-1 0 0 0 0,1 1 1 0 0,-1-1-1 0 0,0 1 0 0 0,0-1 0 0 0,0 1 1 0 0,0 0-1 0 0,-1 0 0 0 0,1 1 0 0 0,-1-1 1 0 0,-4-2-1 0 0,-7-3-56 0 0,0 1 1 0 0,0 1 0 0 0,-21-6-1 0 0,23 8 56 0 0,-8-2 29 0 0,-24-4 1 0 0,6 2 152 0 0,25 4-103 0 0,0-2-1 0 0,0 0 0 0 0,0 0 1 0 0,1-1-1 0 0,0-1 1 0 0,-21-15-1 0 0,14 8-6 0 0,-29-14-1 0 0,-106-37-59 0 0,145 62 0 0 0,-80-25 0 0 0,-16-19 0 0 0,66 28 0 0 0,-1 2 0 0 0,-49-14 0 0 0,-25-11 0 0 0,67 23 0 0 0,26 12 0 0 0,1-1 0 0 0,0-1 0 0 0,0-1 0 0 0,-21-16 0 0 0,7 2 47 0 0,-121-81 173 0 0,143 99-194 0 0,-11-7 25 0 0,-48-20 1 0 0,-30-10 13 0 0,69 28-67 0 0,-2 2 1 0 0,0 1 0 0 0,-42-10 0 0 0,13 11 1 0 0,28 6 0 0 0,0-1 0 0 0,-66-23 0 0 0,55 11 0 0 0,-34-15 0 0 0,-238-113 68 0 0,162 76-72 0 0,27 21 4 0 0,28 13 0 0 0,-208-74 0 0 0,85 21 176 0 0,80 31 8 0 0,118 48-184 0 0,16 6 0 0 0,0 1 0 0 0,0 0 0 0 0,0 1 0 0 0,-1 0 0 0 0,-18-2 0 0 0,-35 1 0 0 0,-94-7 0 0 0,84 5 0 0 0,39 4 0 0 0,-37-7 0 0 0,46 4 0 0 0,8 2 0 0 0,0 0 0 0 0,0-2 0 0 0,1 0 0 0 0,-1-1 0 0 0,-27-13 0 0 0,-12-15 0 0 0,35 19 0 0 0,-1 1 0 0 0,-1 1 0 0 0,0 1 0 0 0,-49-15 0 0 0,42 19-16 0 0,0 1 0 0 0,0 1 0 0 0,-57-2 0 0 0,-107-1-48 0 0,184 8 64 0 0,-1-1 0 0 0,1 0 0 0 0,0-1 0 0 0,0 0 0 0 0,-21-9 0 0 0,1 1 0 0 0,20 6 0 0 0,0 0 0 0 0,1-1 0 0 0,0 0 0 0 0,0-1 0 0 0,0 0 0 0 0,1-1 0 0 0,-10-8 0 0 0,-33-24 0 0 0,44 35 0 0 0,-1 0 0 0 0,0 1 0 0 0,0 0 0 0 0,0 1 0 0 0,-1 0 0 0 0,-12-2 0 0 0,-25-6 0 0 0,-38-12 0 0 0,59 17 0 0 0,0-1 0 0 0,0-2 0 0 0,-44-19 0 0 0,58 21 0 0 0,0 1 0 0 0,1-2 0 0 0,0 0 0 0 0,1 0 0 0 0,-1-1 0 0 0,2-1 0 0 0,-17-17 0 0 0,-79-97 0 0 0,98 117 0 0 0,1 0 0 0 0,-1 0 0 0 0,-15-9 0 0 0,-12-10 0 0 0,-24-22 0 0 0,-68-43 0 0 0,72 54 0 0 0,25 16 0 0 0,-32-21 0 0 0,-77-68 0 0 0,130 101 0 0 0,0 1 0 0 0,1-1 0 0 0,0 0 0 0 0,0-1 0 0 0,-13-21 0 0 0,18 24 2 0 0,1 4-8 0 0,0 0 0 0 0,0 0 0 0 0,0 0 0 0 0,0 0 0 0 0,0 0 0 0 0,0 1 0 0 0,-1-1 0 0 0,1 1 0 0 0,-1 0 0 0 0,-5-4 0 0 0,-2-2 6 0 0,-1 1 0 0 0,-23-12 0 0 0,21 12 0 0 0,8 5 0 0 0,-15-2 0 0 0,-8-2 0 0 0,19 5 0 0 0,-22-6-64 0 0,19 3 64 0 0,1-3 0 0 0,3-2 0 0 0,2-2 0 0 0,-6-17-11 0 0,11 26-42 0 0,1 5-84 0 0,1 17 90 0 0,1 1 0 0 0,1 0 1 0 0,1-1-1 0 0,0 0 0 0 0,2 0 1 0 0,8 22-1 0 0,-7-30 47 0 0,3-1 0 0 0,17 7 0 0 0,-5-3 1 0 0,2-3-13 0 0,21 12-41 0 0,-6 0 53 0 0,-21-12 0 0 0,31 17 0 0 0,-39-25-4 0 0,0 1-1 0 0,1-1 1 0 0,0-1 0 0 0,-1 0 0 0 0,1 0-1 0 0,1-1 1 0 0,-1 0 0 0 0,16-1-1 0 0,9-1-103 0 0,47-7-1 0 0,-50 3-127 0 0,60 0 0 0 0,-86 4 187 0 0,-3 0 10 0 0,0 1 0 0 0,1-1 0 0 0,-1 0-1 0 0,0 1 1 0 0,-1 0 0 0 0,1 0-1 0 0,0 0 1 0 0,0 1 0 0 0,0-1 0 0 0,-1 1-1 0 0,5 2 1 0 0,3 4-14 0 0,-3 2 53 0 0,-7-8 117 0 0,-10-2-40 0 0,5 0-64 0 0,0 0 0 0 0,1 0 0 0 0,-1 0 0 0 0,0-1 0 0 0,1 0 0 0 0,-1 0 0 0 0,-4-1 0 0 0,-4-1-12 0 0,1 1 0 0 0,-1 0 0 0 0,0 1 0 0 0,1 0 0 0 0,-1 1-1 0 0,0 1 1 0 0,0 0 0 0 0,0 0 0 0 0,1 1 0 0 0,-1 1-1 0 0,1 0 1 0 0,-14 5 0 0 0,2 0-14 0 0,0-1 0 0 0,-1-1 1 0 0,1-1-1 0 0,-45 3 0 0 0,1-13 13 0 0,58 5 17 0 0,-1 0 1 0 0,1-1-1 0 0,0 0 1 0 0,0-1-1 0 0,0 0 0 0 0,0-1 1 0 0,0 1-1 0 0,1-2 0 0 0,-11-4 1 0 0,12 4 1 0 0,1 0 1 0 0,0 0 0 0 0,-1-1-1 0 0,2 1 1 0 0,-1-2 0 0 0,0 1-1 0 0,1 0 1 0 0,0-1-1 0 0,1 0 1 0 0,-1 0 0 0 0,-5-12-1 0 0,-64-149 817 0 0,70 159-818 0 0,0 1-1 0 0,0-1 0 0 0,0 1 0 0 0,-1 0 0 0 0,0 0 1 0 0,0 0-1 0 0,-1 1 0 0 0,-7-8 0 0 0,3 7-17 0 0,-6-1 2 0 0,12 8-4 0 0,2 1-9 0 0,-3-1-42 0 0,-3 0-14 0 0,6 0-13 0 0,-1 14-30 0 0,2-10 88 0 0,0 1 1 0 0,6 14-90 0 0,6 23-33 0 0,-7-30 120 0 0,-2-8-18 0 0,3 3 42 0 0,-4-5 53 0 0,-1-4 0 0 0,0-8-42 0 0,0 10-11 0 0,0 0 0 0 0,0-1 0 0 0,0 1 0 0 0,1 0 0 0 0,-1 0 0 0 0,0 0 0 0 0,0 0 0 0 0,0 0 0 0 0,0 0 0 0 0,0 0 0 0 0,0 0 0 0 0,0 0 0 0 0,0 0 0 0 0,0 0 0 0 0,0-1 0 0 0,0 1 0 0 0,0 0 0 0 0,0 0 1 0 0,0 0-1 0 0,0 0 0 0 0,0 0 0 0 0,0 0 0 0 0,0 0 0 0 0,0 0 0 0 0,0 0 0 0 0,0-1 0 0 0,0 1 0 0 0,0 0 0 0 0,0 0 0 0 0,0 0 0 0 0,0 0 0 0 0,-1 0 0 0 0,1 0 0 0 0,0 0 0 0 0,0 0 0 0 0,0 0 0 0 0,0 0 0 0 0,0 0 0 0 0,0 0 0 0 0,0-1 0 0 0,0 1 0 0 0,0 0 0 0 0,0 0 0 0 0,0 0 0 0 0,0 0 0 0 0,-1 0 0 0 0,1 0 0 0 0,0 0 0 0 0,0 0 0 0 0,0 0 0 0 0,0 0 0 0 0,0 0 0 0 0,0 0 0 0 0,0 0 0 0 0,0 0 0 0 0,0 0 0 0 0,0 0 0 0 0,-1 0 0 0 0,-3 6 2 0 0,-4 12-16 0 0,2-3 3 0 0,1 1-1 0 0,0 1 0 0 0,1-1 0 0 0,1 0 1 0 0,1 1-1 0 0,0 0 0 0 0,1 0 1 0 0,1-1-1 0 0,3 23 0 0 0,-1-11 4 0 0,3-8-25 0 0,1-1 21 0 0,1 9-1 0 0,5 3 15 0 0,11 32-2 0 0,-7-20 0 0 0,-12-29 0 0 0,1 0 0 0 0,-1-2 11 0 0,-4-9 106 0 0,4-18-42 0 0,2-18-39 0 0,-1-1 0 0 0,-1-1 1 0 0,-2 1-1 0 0,-3-43 0 0 0,-2 47-25 0 0,-1 1-1 0 0,-2-1 1 0 0,0 1 0 0 0,-2 0-1 0 0,-23-54 1 0 0,26 70-11 0 0,-2 1 0 0 0,1-1 0 0 0,1 1 0 0 0,2 3-12 0 0,4 8 2 0 0,0 1 0 0 0,0-1-1 0 0,0 1 1 0 0,0 0 0 0 0,-1-1 0 0 0,1 1-1 0 0,0 0 1 0 0,0 0 0 0 0,0 0 0 0 0,0 0-1 0 0,0 0 1 0 0,2 0 0 0 0,43 2-35 0 0,-27 0 28 0 0,22-1 0 0 0,-17 0 17 0 0,-19-1 0 0 0,0 0 0 0 0,0 1 0 0 0,0-2 0 0 0,-1 1 0 0 0,1 0 0 0 0,8-3 0 0 0,22-6 0 0 0,1 3 0 0 0,73-19 0 0 0,-73 16 0 0 0,-4 0 0 0 0,-1-2 0 0 0,0 0 0 0 0,51-29 0 0 0,79-59 0 0 0,-63 36 0 0 0,184-103-160 0 0,12 23-152 0 0,-292 142 300 0 0,38-16-268 0 0,44-12 1 0 0,-72 26 27 0 0,0 0 1 0 0,0 0-1 0 0,1 1 1 0 0,-1 1-1 0 0,0 0 1 0 0,1 1-1 0 0,0 0 1 0 0,17 4-1 0 0,-2 5-1665 0 0,-24-8 965 0 0,-1 1-1 0 0,1 0 1 0 0,-1 0-1 0 0,0 1 1 0 0,4 3 0 0 0,12 16-6358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239 203 14335 0 0,'0'0'662'0'0,"0"0"-18"0"0,-1 2-415 0 0,-1 7-89 0 0,2-9-82 0 0,0 1 1 0 0,0 0-1 0 0,0 0 1 0 0,0-1-1 0 0,0 1 1 0 0,0 0-1 0 0,0-1 1 0 0,0 1-1 0 0,1 0 1 0 0,-1-1-1 0 0,0 1 1 0 0,0 0-1 0 0,1-1 1 0 0,-1 1-1 0 0,0 0 1 0 0,1-1-1 0 0,-1 1 1 0 0,1-1-1 0 0,-1 1 1 0 0,1 0-59 0 0,0 0 206 0 0,0 1-91 0 0,0-1-1 0 0,0 1 1 0 0,0-1 0 0 0,0 0 0 0 0,0 1 0 0 0,0-1-1 0 0,0 0 1 0 0,1 0 0 0 0,-1 0 0 0 0,0 1-1 0 0,1-2 1 0 0,-1 1 0 0 0,1 0 0 0 0,-1 0 0 0 0,1 0-1 0 0,-1-1 1 0 0,2 2-115 0 0,1-2 157 0 0,0 1 1 0 0,0-1-1 0 0,0 0 0 0 0,0 0 0 0 0,1 0 1 0 0,1 0-158 0 0,10-1 194 0 0,2 0 239 0 0,-1-1 0 0 0,16-3-433 0 0,3 0 288 0 0,-24 3-232 0 0,-1 0 1 0 0,0 0 0 0 0,0-1 0 0 0,0 0 0 0 0,-1-1 0 0 0,7-3-57 0 0,-10 4-24 0 0,-1-1 1 0 0,0 0-1 0 0,0 0 1 0 0,0 0 0 0 0,-1 0-1 0 0,0-1 1 0 0,0 0-1 0 0,0 0 1 0 0,0 0-1 0 0,3-6 24 0 0,-3 3-267 0 0,0 1 0 0 0,-1-1 0 0 0,0 1-1 0 0,0-1 1 0 0,-1 0 0 0 0,0-1 0 0 0,1-6 267 0 0,-3 12-59 0 0,-1 0 1 0 0,1 0-1 0 0,-1-1 0 0 0,1 1 1 0 0,-1 0-1 0 0,0 0 0 0 0,-1 0 1 0 0,1-1-1 0 0,0 1 1 0 0,-1 0-1 0 0,0 0 0 0 0,0 0 1 0 0,0 0-1 0 0,0 0 1 0 0,0 0-1 0 0,0 0 0 0 0,-1 0 1 0 0,0 0-1 0 0,1 1 0 0 0,-1-1 1 0 0,0 1-1 0 0,-1-2 59 0 0,0 2-55 0 0,0 0 1 0 0,0 0-1 0 0,0 0 0 0 0,0 0 0 0 0,0 0 0 0 0,0 1 0 0 0,0-1 0 0 0,0 1 1 0 0,-1 0-1 0 0,1 0 0 0 0,-1 1 0 0 0,1-1 0 0 0,0 0 0 0 0,-1 1 1 0 0,1 0-1 0 0,-1 0 0 0 0,0 0 55 0 0,-5 1-85 0 0,1-1-1 0 0,0 2 1 0 0,0-1 0 0 0,0 1 0 0 0,0 0-1 0 0,-5 3 86 0 0,0-1-68 0 0,-101 43-323 0 0,95-38 366 0 0,1 1 1 0 0,0 1 0 0 0,0 0 0 0 0,-13 13 24 0 0,0 2 363 0 0,2 0 0 0 0,1 2 0 0 0,1 1 0 0 0,1 1 0 0 0,2 2 0 0 0,-4 7-363 0 0,23-29 160 0 0,0-1 1 0 0,0 1-1 0 0,1 0 1 0 0,1 0-1 0 0,0 0 1 0 0,-2 7-161 0 0,4-13 24 0 0,0 0-1 0 0,1 0 1 0 0,-1 0-1 0 0,1 1 1 0 0,0-1-1 0 0,0 0 1 0 0,0 1-1 0 0,0-1 1 0 0,1 0 0 0 0,0 1-1 0 0,0-1 1 0 0,0 0-1 0 0,0 0 1 0 0,1 0-1 0 0,-1 0 1 0 0,1 0 0 0 0,1 1-24 0 0,-1-2 6 0 0,0-1 0 0 0,0 0 1 0 0,1 0-1 0 0,-1-1 1 0 0,0 1-1 0 0,1 0 1 0 0,-1-1-1 0 0,1 0 0 0 0,-1 1 1 0 0,1-1-1 0 0,0 0 1 0 0,0 0-1 0 0,-1-1 0 0 0,1 1 1 0 0,0 0-1 0 0,0-1 1 0 0,0 0-1 0 0,0 0 1 0 0,0 0-1 0 0,0 0 0 0 0,1 0-6 0 0,11-1 10 0 0,0-1 0 0 0,0-1-1 0 0,10-2-9 0 0,-17 3-1 0 0,115-28-1980 0 0,16-11 1981 0 0,-117 34-1003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15 919 0 0,'-18'31'-249'0'0,"-15"13"4513"0"0,23-30-2797 0 0,-1-1-1 0 0,2 2 0 0 0,0-1 0 0 0,-2 7-1466 0 0,-7 14 1270 0 0,-5 6-1270 0 0,-12 24 249 0 0,31-58-228 0 0,0 0 1 0 0,-1 0-1 0 0,1 0 0 0 0,-3 1-21 0 0,6-7 22 0 0,1-1 0 0 0,0 0-1 0 0,0 1 1 0 0,-1-1 0 0 0,1 1-1 0 0,0-1 1 0 0,0 0-1 0 0,0 1 1 0 0,-1-1 0 0 0,1 1-1 0 0,0-1 1 0 0,0 1 0 0 0,0-1-1 0 0,0 1 1 0 0,0-1 0 0 0,0 0-1 0 0,0 1 1 0 0,0-1 0 0 0,0 1-1 0 0,0-1 1 0 0,0 1 0 0 0,0-1-1 0 0,0 1 1 0 0,0-1-1 0 0,0 1 1 0 0,1-1 0 0 0,-1 0-1 0 0,0 1 1 0 0,0-1 0 0 0,0 1-1 0 0,1-1 1 0 0,-1 0 0 0 0,0 1-1 0 0,1-1 1 0 0,-1 0 0 0 0,0 1-1 0 0,1-1 1 0 0,-1 0-1 0 0,0 1 1 0 0,1-1 0 0 0,-1 0-1 0 0,1 0 1 0 0,-1 0 0 0 0,0 1-1 0 0,1-1 1 0 0,-1 0 0 0 0,1 0-22 0 0,22 8 909 0 0,-20-8-878 0 0,3 2 166 0 0,0-2 0 0 0,0 1 0 0 0,1-1 1 0 0,-1 0-1 0 0,0 0 0 0 0,0 0 0 0 0,0-1 0 0 0,1 0 1 0 0,0-1-198 0 0,15-4 1093 0 0,20-7-1093 0 0,-2-1 578 0 0,-3 3 276 0 0,29-13-854 0 0,-49 16 98 0 0,0 0 0 0 0,-1 0 0 0 0,0-2 0 0 0,13-10-98 0 0,-26 18 4 0 0,0 0 0 0 0,0-1 1 0 0,-1 1-1 0 0,1 0 1 0 0,-1-1-1 0 0,1 0 1 0 0,-1 1-1 0 0,0-1 1 0 0,0 0-1 0 0,-1 0 0 0 0,1 0 1 0 0,0 0-1 0 0,-1-1 1 0 0,0 1-1 0 0,0 0 1 0 0,0-1-1 0 0,0 1 1 0 0,0 0-1 0 0,-1-1 0 0 0,1 1 1 0 0,-1-1-1 0 0,0 1 1 0 0,0-1-1 0 0,-1-3-4 0 0,0 0-39 0 0,-1 0 0 0 0,2 0 0 0 0,-1 0-1 0 0,1 0 1 0 0,0-7 39 0 0,0 12-37 0 0,0-1-1 0 0,0 1 1 0 0,-1-1 0 0 0,1 1-1 0 0,-1-1 1 0 0,0 1-1 0 0,1-1 1 0 0,-1 1-1 0 0,0-1 1 0 0,-1 1 0 0 0,1 0-1 0 0,0 0 1 0 0,-1-1-1 0 0,1 1 1 0 0,-1 0-1 0 0,1 0 1 0 0,-1 0 0 0 0,0 1-1 0 0,0-1 1 0 0,0 0-1 0 0,-2 0 38 0 0,-6-5-275 0 0,-1 0 0 0 0,1 1 0 0 0,-2 0-1 0 0,0 1 276 0 0,-4-3-455 0 0,-11-3-436 0 0,21 10 393 0 0,1-2 0 0 0,-1 1 0 0 0,1-1 0 0 0,-1 1 0 0 0,1-2 0 0 0,-1 1 498 0 0,5 1-1527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719 484 6447 0 0,'0'0'499'0'0,"0"3"2"0"0,-1 4 989 0 0,0 1-1 0 0,-1 0 0 0 0,0 0 1 0 0,0-1-1 0 0,-1 1 0 0 0,-3 7-1489 0 0,4-12 224 0 0,1 0 0 0 0,-1 0 0 0 0,0 0-1 0 0,-1 0 1 0 0,1 0 0 0 0,-1 0-224 0 0,2-2 329 0 0,1-1 201 0 0,0 0 87 0 0,0 0 20 0 0,0 0-27 0 0,0 0-129 0 0,0 0-53 0 0,0 0-11 0 0,0-2-40 0 0,3-12-275 0 0,1 0-1 0 0,0 0 0 0 0,1 0 0 0 0,1 1 0 0 0,0 0 0 0 0,7-11-101 0 0,12-26-8 0 0,-9 13 8 0 0,-7 17 0 0 0,0 0 0 0 0,-2-1 0 0 0,1-4 0 0 0,3-22-171 0 0,4-35 171 0 0,-13 66-263 0 0,0 0 0 0 0,-2 0 0 0 0,0-1 1 0 0,-1 1-1 0 0,0 0 0 0 0,-4-16 263 0 0,4 29-111 0 0,1 1-1 0 0,-1 0 0 0 0,0 0 1 0 0,1-1-1 0 0,-1 1 1 0 0,0 0-1 0 0,0 0 0 0 0,-1 0 1 0 0,1 0-1 0 0,-1-1 112 0 0,2 3-52 0 0,-1-1 0 0 0,0 0 1 0 0,1 1-1 0 0,-1 0 0 0 0,0-1 0 0 0,1 1 0 0 0,-1-1 0 0 0,0 1 0 0 0,0 0 0 0 0,0 0 0 0 0,1-1 0 0 0,-1 1 0 0 0,0 0 1 0 0,0 0-1 0 0,0 0 0 0 0,1 0 0 0 0,-1 0 0 0 0,0 0 0 0 0,0 0 0 0 0,0 0 0 0 0,1 0 0 0 0,-1 0 0 0 0,0 0 0 0 0,0 1 0 0 0,0-1 1 0 0,1 0-1 0 0,-1 1 0 0 0,0-1 0 0 0,0 0 0 0 0,0 1 52 0 0,-7 4-240 0 0,0 0 0 0 0,-1 0 0 0 0,2 1 0 0 0,-1 0 0 0 0,1 0-1 0 0,0 0 1 0 0,0 1 0 0 0,0 1 0 0 0,-2 3 240 0 0,-11 17-295 0 0,1 0 0 0 0,0 4 295 0 0,1-2-84 0 0,-148 273 272 0 0,134-240 176 0 0,16-32-200 0 0,-33 62 1336 0 0,-22 67-1500 0 0,55-113 290 0 0,11-31-197 0 0,0 0 1 0 0,-1-1 0 0 0,0 1-1 0 0,-5 5-93 0 0,-27 43 167 0 0,-3-2 0 0 0,-21 22-167 0 0,53-73-13 0 0,6-5-11 0 0,-1-1 0 0 0,0 0 0 0 0,0 0 0 0 0,0-1-1 0 0,-1 1 1 0 0,0-1 0 0 0,0 0 0 0 0,0 0 0 0 0,0 0 0 0 0,0-1-1 0 0,-1 0 1 0 0,0 0 0 0 0,0 0 0 0 0,0 0 24 0 0,6-3-41 0 0,-1 0 0 0 0,0 0 1 0 0,0 0-1 0 0,1 0 0 0 0,-1 0 0 0 0,0 0 0 0 0,0 0 1 0 0,1 0-1 0 0,-1 0 0 0 0,0 0 0 0 0,0 0 1 0 0,1-1-1 0 0,-1 1 0 0 0,0 0 0 0 0,1 0 1 0 0,-1-1-1 0 0,0 1 0 0 0,1 0 0 0 0,-1-1 0 0 0,1 1 1 0 0,-1-1-1 0 0,0 1 0 0 0,1-1 0 0 0,-1 0 41 0 0,-8-12-4336 0 0,5-1-1268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9671 0 0,'132'-36'4017'0'0,"-49"14"76"0"0,-55 14-3455 0 0,269-84 3379 0 0,-289 89-4255 0 0,0 0-1 0 0,1 1 0 0 0,-1 0 0 0 0,1 1 0 0 0,2-1 239 0 0,10 3-6100 0 0,-18-1-419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1 667 1839 0 0,'0'0'527'0'0,"0"0"1538"0"0,0 0 670 0 0,0 0 134 0 0,0 0-258 0 0,0 0-1211 0 0,0 0-531 0 0,3-1-107 0 0,27-6 626 0 0,0 1 1 0 0,10 0-1389 0 0,43-14 1348 0 0,-66 16-1182 0 0,0 0 1 0 0,-1-2-1 0 0,0 0 1 0 0,0-1-1 0 0,0-1 0 0 0,-1 0 1 0 0,2-2-167 0 0,11-9 257 0 0,0-1 0 0 0,0-1 0 0 0,1-4-257 0 0,-9 4 50 0 0,0-1 0 0 0,-1 0 0 0 0,5-9-50 0 0,8-11 23 0 0,6-12-159 0 0,-28 39 36 0 0,1 0 0 0 0,0 1 0 0 0,0 0 0 0 0,12-10 100 0 0,-19 21-144 0 0,2-2-738 0 0,-8 7 64 0 0,-3 6 882 0 0,-11 14-388 0 0,0 0 0 0 0,-2-1 0 0 0,-8 7 324 0 0,-26 31-61 0 0,31-33 67 0 0,-51 69-36 0 0,60-77 72 0 0,1 0 1 0 0,1 0-1 0 0,0 1 0 0 0,-2 10-42 0 0,11-27 138 0 0,1 1 15 0 0,1 7-8 0 0,-1-7 9 0 0,10-2 70 0 0,-4 0-148 0 0,1 0 1 0 0,-1 0-1 0 0,0-1 1 0 0,0 0-1 0 0,0 0 1 0 0,1-1-1 0 0,-1 0 1 0 0,2 0-77 0 0,27-10 220 0 0,-1-1 0 0 0,0-2 0 0 0,-1-1 0 0 0,17-12-220 0 0,-18 11 18 0 0,36-20 128 0 0,38-28-146 0 0,-73 41 21 0 0,0-2 0 0 0,-1-1-1 0 0,25-27-20 0 0,-3-1 22 0 0,-7 7-251 0 0,-2-1-1 0 0,34-49 230 0 0,-53 57-371 0 0,-25 38 258 0 0,-2 2 106 0 0,0 0 0 0 0,0 0 1 0 0,0 0-1 0 0,0 1 0 0 0,0-1 1 0 0,0 0-1 0 0,0 1 0 0 0,0-1 1 0 0,0 1-1 0 0,0-1 0 0 0,0 1 0 0 0,0 0 7 0 0,-1 0-6 0 0,-10 6 3 0 0,1 2-1 0 0,-1-1 0 0 0,2 1 1 0 0,-1 1-1 0 0,-1 1 4 0 0,-12 12-42 0 0,-23 23 1 0 0,2 2 0 0 0,-22 32 41 0 0,4-5 6 0 0,46-56-10 0 0,4-5-5 0 0,0 0 1 0 0,1 1 0 0 0,1 1 0 0 0,0-1 0 0 0,2 2 0 0 0,-8 13 8 0 0,16-27-1 0 0,0-1 0 0 0,0 0 0 0 0,1 1 0 0 0,-1-1 1 0 0,0 1-1 0 0,1-1 0 0 0,0 0 0 0 0,-1 1 0 0 0,1 0 0 0 0,0-1 0 0 0,0 1 1 0 0,0-1-1 0 0,1 1 0 0 0,-1-1 0 0 0,1 1 0 0 0,-1-1 0 0 0,1 0 0 0 0,0 1 1 0 0,0-1-1 0 0,0 1 1 0 0,1-1 4 0 0,0 0 1 0 0,-1 0-1 0 0,1 0 0 0 0,0 0 1 0 0,0 0-1 0 0,1 0 1 0 0,-1-1-1 0 0,0 1 1 0 0,0-1-1 0 0,1 1 1 0 0,-1-1-1 0 0,1 0 0 0 0,0 0 1 0 0,-1 0-1 0 0,1 0 1 0 0,0-1-1 0 0,-1 1 1 0 0,1-1-5 0 0,10 2 36 0 0,-1 0 1 0 0,1-2 0 0 0,-1 1 0 0 0,1-1 0 0 0,-1-1-1 0 0,1 0 1 0 0,-1-1 0 0 0,8-2-37 0 0,14-5-5 0 0,-1-2 0 0 0,15-6 5 0 0,-41 14-120 0 0,0 0 0 0 0,0-1 1 0 0,0 1-1 0 0,-1-1 1 0 0,1-1-1 0 0,0 0 120 0 0,-5 3-313 0 0,0 1-139 0 0,2-5 140 0 0,-1 5-2332 0 0,-3 1 1925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4:5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16959 0 0,'0'0'778'0'0,"0"0"-20"0"0,0 0-370 0 0,0 0 234 0 0,0 0 155 0 0,0 0 30 0 0,0 0-22 0 0,0 0-121 0 0,0 0-51 0 0,0 0-6 0 0,0 0-53 0 0,0 0-198 0 0,0 0-89 0 0,0 0-12 0 0,0 0-137 0 0,0 0-548 0 0,0 0-238 0 0,2-1-1505 0 0,10-5-5841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0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3223 0 0,'0'0'143'0'0,"-3"1"-3"0"0,-6 0 480 0 0,0 1 1 0 0,0 0-1 0 0,0 0 0 0 0,1 1 1 0 0,-1 1-1 0 0,1-1 0 0 0,-4 3-620 0 0,-1 1 2137 0 0,11-6-1924 0 0,0 0-76 0 0,-5 4-19 0 0,6-4-66 0 0,1-1-108 0 0,0 0-51 0 0,0 0-12 0 0,8-2-1449 0 0,0-1 3666 0 0,0 1 3578 0 0,-15 10-3524 0 0,-5 3-2055 0 0,6-1-32 0 0,5-9-60 0 0,1 0-1 0 0,-1 0 1 0 0,1 0-1 0 0,0 0 0 0 0,0 0 1 0 0,-1 0-1 0 0,1 0 1 0 0,0 0-1 0 0,0 0 1 0 0,0 0-1 0 0,0 0 1 0 0,0 1-5 0 0,0 2 6 0 0,5 7-2 0 0,3 4-4 0 0,0 1 0 0 0,-1 0 0 0 0,-6 2 0 0 0,-1-13 5 0 0,-1 1-1 0 0,0 0 1 0 0,0-1-1 0 0,0 1 0 0 0,-1-1 1 0 0,0 1-1 0 0,0-1 1 0 0,0 0-1 0 0,0 1 1 0 0,-1-1-1 0 0,0 0 1 0 0,0-1-1 0 0,0 1 0 0 0,-1-1 1 0 0,0 1-1 0 0,0-1 1 0 0,0 0-1 0 0,0 0 1 0 0,0-1-1 0 0,-1 1 1 0 0,-1 0-5 0 0,-39 20 158 0 0,-41 21 287 0 0,70-38-311 0 0,-1-1 0 0 0,0 0-1 0 0,0-1 1 0 0,-10 1-134 0 0,-38 4 222 0 0,63-10-1066 0 0,2 0-3819 0 0,0 0-1668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2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103 272 4607 0 0,'2'1'208'0'0,"57"22"406"0"0,-34-15 2267 0 0,-1 1 0 0 0,40 22-1 0 0,-58-26-2578 0 0,8 4 2518 0 0,-17 2-1911 0 0,2-9-842 0 0,-1 0 0 0 0,1 0 1 0 0,0-1-1 0 0,-1 1 0 0 0,1 0 0 0 0,-1-1 1 0 0,0 1-1 0 0,1-1 0 0 0,-1 0 0 0 0,0 1 0 0 0,0-1 1 0 0,0 0-1 0 0,0 0 0 0 0,0 0 0 0 0,0 0 1 0 0,0-1-1 0 0,-3 1 0 0 0,-7 2 181 0 0,-24 3-1 0 0,16-3-127 0 0,3 0-68 0 0,0-1 1 0 0,-1 0-1 0 0,-21-1 0 0 0,34-1-49 0 0,0-1 1 0 0,0 1 0 0 0,0-1-1 0 0,0 0 1 0 0,0 0 0 0 0,0 0-1 0 0,0 0 1 0 0,0-1-1 0 0,0 0 1 0 0,1 0 0 0 0,-1-1-1 0 0,1 1 1 0 0,-1-1 0 0 0,1 0-1 0 0,-6-6 1 0 0,8 7 3 0 0,0 0 1 0 0,0-1-1 0 0,0 1 1 0 0,1-1-1 0 0,-1 1 0 0 0,1-1 1 0 0,0 0-1 0 0,0 0 1 0 0,0 0-1 0 0,0 0 0 0 0,0 1 1 0 0,0-1-1 0 0,0-6 1 0 0,1 3 0 0 0,1 1 1 0 0,-1 0 0 0 0,1 0-1 0 0,-1 0 1 0 0,1 0 0 0 0,1 0-1 0 0,2-8 1 0 0,3-3-5 0 0,1 0-1 0 0,1 1 1 0 0,17-24 0 0 0,-25 38-5 0 0,17-25-68 0 0,1 2 1 0 0,27-28 0 0 0,-36 43 24 0 0,0-1-1 0 0,1 1 1 0 0,1 1 0 0 0,-1 0 0 0 0,1 1 0 0 0,1 0 0 0 0,17-7 0 0 0,-16 9 5 0 0,1-1 0 0 0,0 2 0 0 0,0 0 0 0 0,32-4 0 0 0,-41 8 35 0 0,0 0 1 0 0,0 0-1 0 0,0 0 1 0 0,0 0-1 0 0,0 1 0 0 0,0 0 1 0 0,0 1-1 0 0,-1-1 1 0 0,1 1-1 0 0,0 0 1 0 0,-1 1-1 0 0,1-1 0 0 0,-1 1 1 0 0,0 0-1 0 0,0 0 1 0 0,6 5-1 0 0,0 1 35 0 0,0 1-1 0 0,0 0 0 0 0,-1 1 1 0 0,14 18-1 0 0,-21-24-20 0 0,0 0-1 0 0,-1-1 1 0 0,0 1-1 0 0,0 0 1 0 0,0 0-1 0 0,0 0 1 0 0,-1 1-1 0 0,1-1 1 0 0,-1 0-1 0 0,-1 1 1 0 0,1-1-1 0 0,-1 0 1 0 0,0 1-1 0 0,0-1 1 0 0,-2 10-1 0 0,1-7 19 0 0,0-1 0 0 0,0 0 0 0 0,-1 0 1 0 0,0 1-1 0 0,-1-1 0 0 0,0-1 0 0 0,0 1 0 0 0,0 0 0 0 0,-1-1 0 0 0,1 1 0 0 0,-2-1 0 0 0,1 0 0 0 0,-1 0 0 0 0,0-1 0 0 0,0 0 0 0 0,-10 8 1 0 0,0-2-11 0 0,-1-1 1 0 0,0 0 0 0 0,0-2 0 0 0,-1 0 0 0 0,-21 7 0 0 0,-93 21 26 0 0,77-22-11 0 0,1-3-30 0 0,31-8-38 0 0,20-3-168 0 0,2-1-504 0 0,-1-1 510 0 0,1 0 0 0 0,0 1 0 0 0,0-1 0 0 0,0 0 0 0 0,0 1 0 0 0,0-1 0 0 0,1-3 0 0 0,5-15-5456 0 0,-1 8 308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56 10535 0 0,'1'-2'482'0'0,"19"-18"180"0"0,1 0 245 0 0,-16 13 207 0 0,-4 3-903 0 0,1 2 553 0 0,-2 2-150 0 0,0 0-64 0 0,0 0-7 0 0,0 0-42 0 0,-6 0-372 0 0,0 1 1 0 0,1 0-1 0 0,-1 0 0 0 0,1 1 0 0 0,0-1 1 0 0,-1 1-1 0 0,1 1 0 0 0,0-1 0 0 0,0 0 0 0 0,0 1-129 0 0,-14 9-104 0 0,-16 11 104 0 0,-54 37 0 0 0,10-5 0 0 0,-9 7 0 0 0,57-40-38 0 0,-17 9 38 0 0,1-1-50 0 0,2-2-186 0 0,-36 15 236 0 0,-1 1-204 0 0,51-27 135 0 0,22-13 63 0 0,0 0 0 0 0,0 1 0 0 0,1 0-1 0 0,0 1 1 0 0,-1 0 0 0 0,2 0 0 0 0,-1 1 0 0 0,1 0 0 0 0,0 0 0 0 0,-3 4 6 0 0,9-8 20 0 0,0 0 0 0 0,0-1 0 0 0,0 1 0 0 0,0 0 0 0 0,0 0 1 0 0,0-1-1 0 0,1 1 0 0 0,0 0 0 0 0,-1 0 0 0 0,1 0 0 0 0,0 0 1 0 0,1 0-1 0 0,-1 0 0 0 0,0-1 0 0 0,1 1 0 0 0,-1 0 0 0 0,1 0 1 0 0,1 2-21 0 0,-1-2 25 0 0,0 1 1 0 0,1-1 0 0 0,-1 0 0 0 0,1 0 0 0 0,-1 1 0 0 0,1-1-1 0 0,0-1 1 0 0,0 1 0 0 0,1 0 0 0 0,-1 0 0 0 0,0-1 0 0 0,1 1 0 0 0,0-1-1 0 0,0 0 1 0 0,0 0-26 0 0,4 2 92 0 0,1-1 0 0 0,0 0 0 0 0,0 0 1 0 0,0-1-1 0 0,1 0 0 0 0,-1 0 0 0 0,0-1 0 0 0,1 0 0 0 0,-1-1 0 0 0,1 1 0 0 0,7-2-92 0 0,15-2 269 0 0,1-2 1 0 0,17-4-270 0 0,-25 4 60 0 0,18-5 90 0 0,-1-2-1 0 0,11-6-149 0 0,-2 0 189 0 0,7 2-189 0 0,-43 13-86 0 0,-12 2-356 0 0,-2 1-119 0 0,0 0-14 0 0,0 0-39 0 0,0 0-165 0 0,0 0-76 0 0,0 0-573 0 0,0 0-2368 0 0,0 0-1012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69 1375 0 0,'0'0'407'0'0,"0"0"1172"0"0,1-2 518 0 0,0-2-954 0 0,6-14 4262 0 0,-4 7-4613 0 0,-3 9 36 0 0,0 2-160 0 0,0-3-76 0 0,-3-19 523 0 0,3 21-742 0 0,0 1-76 0 0,0 0-10 0 0,-2-1-23 0 0,-2 0-229 0 0,-1 0 0 0 0,1 0-1 0 0,0 0 1 0 0,-1 1 0 0 0,1 0 0 0 0,0 0 0 0 0,-1 0-1 0 0,1 0 1 0 0,0 1 0 0 0,-1-1 0 0 0,1 1 0 0 0,-1 1-35 0 0,-5 1 75 0 0,0 1 1 0 0,1 0 0 0 0,-1 1 0 0 0,-6 5-76 0 0,-19 11-12 0 0,-75 45-123 0 0,87-49 88 0 0,0 0 0 0 0,1 1 0 0 0,-9 10 47 0 0,-64 56-197 0 0,92-81 187 0 0,0 0 1 0 0,0 1-1 0 0,0-1 1 0 0,0 1-1 0 0,1 0 1 0 0,-1 0-1 0 0,0 3 10 0 0,-2 7 0 0 0,5-14 1 0 0,0 1 1 0 0,-1 0-1 0 0,1-1 0 0 0,0 1 0 0 0,0 0 0 0 0,0 0 0 0 0,0-1 1 0 0,0 1-1 0 0,1 0 0 0 0,-1-1 0 0 0,0 1 0 0 0,0 0 0 0 0,0 0 1 0 0,0-1-1 0 0,1 1 0 0 0,-1 0-1 0 0,2 1 11 0 0,-1-1 0 0 0,1 1 0 0 0,-1-1 0 0 0,1 0-1 0 0,-1 1 1 0 0,1-1 0 0 0,0 0 0 0 0,0 0 0 0 0,-1 0 0 0 0,1 0 0 0 0,0 0 0 0 0,0-1 0 0 0,0 1 0 0 0,0 0 0 0 0,0-1 0 0 0,0 0-1 0 0,0 1 1 0 0,0-1 0 0 0,1 0 0 0 0,-1 0 0 0 0,0 0 0 0 0,0 0 0 0 0,0-1 0 0 0,0 1-11 0 0,10-2 128 0 0,-1 0 0 0 0,0 0 1 0 0,10-4-129 0 0,27-11 155 0 0,-1-2 0 0 0,-1-1 1 0 0,-1-3-1 0 0,0-2 1 0 0,28-22-156 0 0,-68 43 7 0 0,37-28 17 0 0,-40 30-132 0 0,-2 2 0 0 0,0 0 10 0 0,0 0-14 0 0,-1 3-68 0 0,-21 31-142 0 0,3 1 0 0 0,-1 4 322 0 0,-6 11-345 0 0,27-47-330 0 0,6 9-41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21 10135 0 0,'15'-19'1316'0'0,"-14"17"-94"0"0,-1 2 410 0 0,0 0 80 0 0,0 0-179 0 0,-2 3-810 0 0,-57 95 541 0 0,-64 79-1264 0 0,55-83 22 0 0,20-30-103 0 0,-3-2 0 0 0,-2-2-1 0 0,-3-3 1 0 0,-15 9 81 0 0,24-27 115 0 0,22-19-1171 0 0,-13 13 1056 0 0,6-5-3402 0 0,30-26-2178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82 11775 0 0,'22'-23'798'0'0,"4"-3"-182"0"0,7-5-616 0 0,-31 29 688 0 0,-2 2 224 0 0,0 0 44 0 0,0 0-59 0 0,0 0-289 0 0,1 2-541 0 0,0-1 0 0 0,1 1-1 0 0,-1-1 1 0 0,0 1 0 0 0,0 0 0 0 0,0-1 0 0 0,-1 1 0 0 0,1 0 0 0 0,0 0-1 0 0,-1 0 1 0 0,1-1 0 0 0,-1 1 0 0 0,0 0 0 0 0,1 0 0 0 0,-1 0 0 0 0,0 0-1 0 0,0 0 1 0 0,0 0 0 0 0,0 0 0 0 0,-1 0 0 0 0,1-1 0 0 0,0 1 0 0 0,-1 0-1 0 0,0 0 1 0 0,1 0-67 0 0,-4 7 16 0 0,0 0 0 0 0,0 0 0 0 0,-1 0-1 0 0,-3 5-15 0 0,-3 3 134 0 0,-6 14-128 0 0,-2-1 1 0 0,-1-2 0 0 0,-20 23-7 0 0,-75 74-17 0 0,25-29-49 0 0,33-31 78 0 0,-106 123 98 0 0,117-130-71 0 0,2 3 0 0 0,-10 23-39 0 0,35-51-280 0 0,-11 29 280 0 0,29-60-346 0 0,1-2-920 0 0,0 0-403 0 0,0 0-82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143 112 3679 0 0,'0'0'284'0'0,"1"3"-186"0"0,3 26 329 0 0,-4-21 1123 0 0,1-1 0 0 0,0 0 0 0 0,1 1 0 0 0,1 4-1550 0 0,-2-10 325 0 0,0 1 0 0 0,0 0 0 0 0,1-1 0 0 0,-1 1 0 0 0,1-1 0 0 0,0 1 0 0 0,-1-1 1 0 0,1 0-1 0 0,0 1 0 0 0,0-1 0 0 0,1 0 0 0 0,-1 0 0 0 0,0-1 0 0 0,1 2-325 0 0,3 0 298 0 0,0 0 0 0 0,1 0 0 0 0,-1 0 1 0 0,1-1-1 0 0,-1 0 0 0 0,1 0 0 0 0,0 0 0 0 0,0-1 0 0 0,-1 0 0 0 0,1-1 0 0 0,0 1 0 0 0,0-1 0 0 0,0-1 0 0 0,0 1 0 0 0,0-1 0 0 0,0 0 0 0 0,-1-1 1 0 0,2 0-300 0 0,6-2 123 0 0,-1 0 0 0 0,1-1 0 0 0,-1-1 0 0 0,0 0 0 0 0,-1-1-1 0 0,0 0 1 0 0,0-1 0 0 0,4-4-122 0 0,-10 7-50 0 0,0 0-1 0 0,-1-1 1 0 0,0 0 0 0 0,0 0-1 0 0,0 0 1 0 0,-1-1-1 0 0,0 1 1 0 0,0-1 0 0 0,-1 0-1 0 0,1 0 1 0 0,-2 0-1 0 0,1-1 1 0 0,-1 1 0 0 0,0-1-1 0 0,0-6 51 0 0,-1 10-150 0 0,-2 0-1 0 0,1 0 1 0 0,0 0-1 0 0,-1-1 1 0 0,0 1-1 0 0,0 0 0 0 0,0 0 1 0 0,0 0-1 0 0,-1 0 1 0 0,0-1 150 0 0,2 4-76 0 0,-1 0 1 0 0,1 0 0 0 0,-1-1-1 0 0,0 1 1 0 0,1 0-1 0 0,-1 0 1 0 0,0 0 0 0 0,0 0-1 0 0,0 0 1 0 0,1 0 0 0 0,-1 0-1 0 0,0 1 1 0 0,0-1-1 0 0,0 0 1 0 0,0 0 0 0 0,-1 1-1 0 0,1-1 1 0 0,0 1-1 0 0,0-1 1 0 0,0 1 0 0 0,0-1-1 0 0,-1 1 1 0 0,1 0-1 0 0,0 0 1 0 0,0-1 0 0 0,-1 1-1 0 0,1 0 1 0 0,0 0-1 0 0,0 0 1 0 0,-1 0 0 0 0,1 1-1 0 0,0-1 1 0 0,0 0-1 0 0,-1 0 76 0 0,-4 2-263 0 0,0 0 0 0 0,-1 0 0 0 0,2 1 0 0 0,-1 0 0 0 0,-5 3 263 0 0,7-4-86 0 0,-6 3-175 0 0,-23 13-141 0 0,1 0 1 0 0,1 3-1 0 0,-4 3 402 0 0,12-5 58 0 0,1 1 0 0 0,0 1 0 0 0,2 0 0 0 0,-6 10-58 0 0,-94 130 1759 0 0,114-152-1575 0 0,1 0-1 0 0,1 0 1 0 0,-1 1 0 0 0,0 4-184 0 0,4-12 268 0 0,1-2 10 0 0,0 3 2 0 0,0-2-258 0 0,0 0 1 0 0,0 0-1 0 0,0 0 0 0 0,0 0 1 0 0,0 0-1 0 0,0 0 0 0 0,0 0 0 0 0,1 0 1 0 0,-1 0-1 0 0,0 0 0 0 0,1 0 0 0 0,-1 0 1 0 0,1 0-1 0 0,-1 0 0 0 0,1 0 0 0 0,-1-1 1 0 0,1 1-1 0 0,0 0 0 0 0,-1 0 0 0 0,1 0 1 0 0,0-1-1 0 0,-1 1 0 0 0,1 0 0 0 0,0-1 1 0 0,0 1-1 0 0,0-1 0 0 0,0 1 0 0 0,0-1 1 0 0,0 1-1 0 0,0-1 0 0 0,0 0 0 0 0,0 1 1 0 0,0-1-1 0 0,1 0-22 0 0,5 2-169 0 0,0-1-1 0 0,1 0 1 0 0,-1-1-1 0 0,0 0 1 0 0,1 0 169 0 0,16-1-1086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357 393 5063 0 0,'0'0'232'0'0,"-3"1"450"0"0,-1 2 448 0 0,0 0 0 0 0,0-1 1 0 0,-1 0-1 0 0,1 0 0 0 0,-1-1 1 0 0,1 1-1 0 0,-1-1 0 0 0,-3 1-1130 0 0,-44 4 4772 0 0,2-1-4026 0 0,45-3-709 0 0,-25 4 30 0 0,1-1-1 0 0,-1-2 1 0 0,-10 0-67 0 0,36-3-47 0 0,-1 0 1 0 0,0 0-1 0 0,1-1 1 0 0,-1 1-1 0 0,1-1 0 0 0,-1 0 1 0 0,1-1-1 0 0,-1 1 1 0 0,1-1-1 0 0,0 0 0 0 0,-2 0 47 0 0,5 1-12 0 0,-1-1 0 0 0,1 1-1 0 0,-1 0 1 0 0,1 0 0 0 0,0-1-1 0 0,-1 1 1 0 0,1 0 0 0 0,0-1-1 0 0,0 1 1 0 0,0-1 0 0 0,0 0-1 0 0,0 1 1 0 0,1-1-1 0 0,-1 0 1 0 0,0 1 0 0 0,1-1-1 0 0,0 0 1 0 0,-1 0 0 0 0,1 0-1 0 0,0 1 1 0 0,0-1 0 0 0,-1 0-1 0 0,2 0 1 0 0,-1 0 0 0 0,0 0-1 0 0,0 0 1 0 0,0 1 0 0 0,1-1-1 0 0,0-1 13 0 0,1-4 3 0 0,0 0-1 0 0,1 1 1 0 0,0-1 0 0 0,0 1-1 0 0,0 0 1 0 0,1 0-1 0 0,0 0 1 0 0,0 0 0 0 0,1 0-3 0 0,13-15 98 0 0,15-13-98 0 0,-26 27 22 0 0,23-23-18 0 0,2 1 0 0 0,0 1 0 0 0,2 2 0 0 0,6-3-4 0 0,-10 10-18 0 0,0 2 0 0 0,1 0 0 0 0,0 2 0 0 0,30-9 18 0 0,-44 19-9 0 0,-1 0 0 0 0,1 2 0 0 0,0-1 0 0 0,4 2 9 0 0,-12 1-4 0 0,-1 1 0 0 0,1 0 0 0 0,0 0 0 0 0,0 1 0 0 0,-1 0 0 0 0,1 1 0 0 0,-1 0 0 0 0,1 0 0 0 0,2 2 4 0 0,2 4 0 0 0,-10-4 14 0 0,1 0-1 0 0,-1 0 0 0 0,0 0 1 0 0,0 1-1 0 0,0-1 1 0 0,0 1-1 0 0,-1 0 0 0 0,0 0 1 0 0,0 0-1 0 0,0 0 1 0 0,-1 0-1 0 0,0 0 1 0 0,0 0-1 0 0,0 1 0 0 0,0-1 1 0 0,-1 0-1 0 0,0 1 1 0 0,0-1-1 0 0,0 1 0 0 0,-1-1 1 0 0,0 0-1 0 0,0 0 1 0 0,0 1-1 0 0,-1-1 0 0 0,1 0 1 0 0,-1 0-1 0 0,-1 0 1 0 0,1 0-1 0 0,-1-1 1 0 0,1 1-1 0 0,-1-1 0 0 0,-1 1 1 0 0,1-1-1 0 0,-4 3-13 0 0,-6 4 47 0 0,0 0-1 0 0,0-2 0 0 0,-1 1 1 0 0,0-2-1 0 0,-1 0 0 0 0,-5 1-46 0 0,-29 12 126 0 0,-17 3-126 0 0,-2 0-42 0 0,-31 11-411 0 0,33-12-1870 0 0,-7 6 2323 0 0,71-28-577 0 0,-7 3 944 0 0,5-2-6212 0 0,4-2 706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 1375 0 0,'0'0'66'0'0,"-2"1"-8"0"0,-8 10 997 0 0,1 0 0 0 0,0 1 0 0 0,-1 4-1055 0 0,2-4 2162 0 0,-1 0 0 0 0,0 0 0 0 0,-10 9-2162 0 0,-212 212 5545 0 0,88-70-4012 0 0,76-83-912 0 0,-115 144 1458 0 0,174-214-2016 0 0,-6 9 94 0 0,9-11-110 0 0,-1-1 0 0 0,0 1 0 0 0,0-1 0 0 0,-1-1 0 0 0,-2 3-47 0 0,-10 7-309 0 0,-10 7-1139 0 0,6-11-3953 0 0,5-6-737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307 271 2303 0 0,'0'0'102'0'0,"0"0"279"0"0,0 0 1092 0 0,2 2 478 0 0,0 0-969 0 0,1 1 0 0 0,0-1-1 0 0,0 0 1 0 0,0 0 0 0 0,0-1 0 0 0,2 2-982 0 0,-4-3 42 0 0,0 1 1 0 0,0-1-1 0 0,0 0 1 0 0,0 0-1 0 0,0 0 1 0 0,0 0-1 0 0,0 0 1 0 0,0 0 0 0 0,0 0-1 0 0,0 0 1 0 0,0 0-1 0 0,0 0 1 0 0,0 0-1 0 0,0-1 1 0 0,0 1-1 0 0,-1 0 1 0 0,1-1 0 0 0,0 1-1 0 0,0-1 1 0 0,0 1-1 0 0,0-1 1 0 0,0 1-1 0 0,-1-1 1 0 0,1 0-43 0 0,7-6 221 0 0,-2-1 0 0 0,1 1 1 0 0,-1-2-1 0 0,0 1 0 0 0,0-1 0 0 0,-1 1 0 0 0,-1-1 0 0 0,4-8-221 0 0,16-28 654 0 0,-19 37-501 0 0,-1-1-1 0 0,0 1 1 0 0,0-1 0 0 0,-1 0 0 0 0,0-1 0 0 0,-1 0-153 0 0,12-31 441 0 0,-13 39-430 0 0,-1-1-1 0 0,1 1 0 0 0,-1 0 0 0 0,1 0 1 0 0,-1-1-1 0 0,0 1 0 0 0,0 0 1 0 0,0 0-1 0 0,0-1 0 0 0,0 1 0 0 0,-1 0 1 0 0,1 0-1 0 0,-1 0 0 0 0,0-2-10 0 0,-4-5-53 0 0,3 8-10 0 0,0 0-1 0 0,-1 0 1 0 0,1 0-1 0 0,0 0 1 0 0,-1 1 0 0 0,1-1-1 0 0,-1 0 1 0 0,1 1 0 0 0,-1 0-1 0 0,1 0 1 0 0,-1 0 0 0 0,1 0-1 0 0,-2 0 64 0 0,-4 0-240 0 0,1 1-1 0 0,-1 0 1 0 0,-7 2 240 0 0,-10 5-271 0 0,1 1 1 0 0,0 1 0 0 0,0 1 0 0 0,1 1-1 0 0,-20 13 271 0 0,10-3 137 0 0,2 2-1 0 0,0 1 0 0 0,-15 16-136 0 0,31-26 198 0 0,0 1 1 0 0,1 0-1 0 0,0 1-198 0 0,10-11 93 0 0,0 0 0 0 0,0 0 0 0 0,1 1 0 0 0,-1-1-1 0 0,1 1 1 0 0,1-1 0 0 0,-1 1 0 0 0,1 0 0 0 0,1 0 0 0 0,-1 4-93 0 0,2-9 35 0 0,0-1 1 0 0,0 1-1 0 0,1 0 0 0 0,-1 0 1 0 0,1-1-1 0 0,-1 1 0 0 0,1 0 1 0 0,0-1-1 0 0,0 1 0 0 0,-1-1 1 0 0,1 1-1 0 0,0-1 0 0 0,1 1 1 0 0,-1-1-1 0 0,0 1 1 0 0,1-1-36 0 0,-2 0 11 0 0,2 1 15 0 0,0-1 0 0 0,-1 0-1 0 0,1 0 1 0 0,0 1 0 0 0,0-1-1 0 0,0 0 1 0 0,-1 0 0 0 0,1-1-1 0 0,0 1 1 0 0,0 0 0 0 0,0-1-1 0 0,1 1 1 0 0,-1-1 0 0 0,1 1-26 0 0,1-1 56 0 0,5 2 61 0 0,-1-1 0 0 0,1 0 0 0 0,0-1 1 0 0,-1 0-1 0 0,1 0 0 0 0,-1-1 0 0 0,10-1-117 0 0,0-2-41 0 0,0-1-1 0 0,0-1 1 0 0,2-1 41 0 0,-11 3-404 0 0,0 0-1 0 0,-1-1 0 0 0,1 0 1 0 0,-1-1-1 0 0,0 0 1 0 0,-1 0-1 0 0,1 0 1 0 0,-1-1-1 0 0,1-2 405 0 0,10-15-1455 0 0,8-7 3119 0 0,-25 33-1453 0 0,2 0-157 0 0,-1 1 1 0 0,0-1-1 0 0,0 1 0 0 0,0-1 1 0 0,0 1-1 0 0,-1 0 0 0 0,1 0 1 0 0,-1 0-1 0 0,1 0 0 0 0,-1 0 1 0 0,0 0-1 0 0,0 0 0 0 0,-1 0 1 0 0,1 0-1 0 0,0 0 1 0 0,-1 1-1 0 0,0-1 0 0 0,0 0 1 0 0,0 0-1 0 0,0 1 0 0 0,-1 0-54 0 0,1 2 64 0 0,-1 0 1 0 0,0 0-1 0 0,0 0 0 0 0,-1 0 0 0 0,0-1 0 0 0,0 1 0 0 0,0 0 0 0 0,0-1 1 0 0,-2 3-65 0 0,-14 18-1055 0 0,16-24 388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54 4607 0 0,'8'-2'93'0'0,"-1"0"0"0"0,0-1 0 0 0,0 0 0 0 0,0 0 0 0 0,0 0-93 0 0,14-7 345 0 0,2 4 6111 0 0,-3 0-3228 0 0,-18 5-2396 0 0,-2 1-86 0 0,0 0-39 0 0,0 0-123 0 0,0-2-52 0 0,0-8-11 0 0,0 8-45 0 0,-3 2-186 0 0,-3 0-246 0 0,-1 1 1 0 0,0-1-1 0 0,1 2 1 0 0,-1-1-1 0 0,1 1 1 0 0,0 0-1 0 0,-1 0 1 0 0,1 1-1 0 0,0-1 1 0 0,0 1-1 0 0,1 1 1 0 0,-1-1-1 0 0,-3 4-44 0 0,-38 22-165 0 0,-17 7 165 0 0,-30 17-369 0 0,23-8 18 0 0,-101 66-142 0 0,93-60 464 0 0,38-26-20 0 0,-34 28 49 0 0,32-21-20 0 0,21-16-91 0 0,-21 19 111 0 0,37-29 16 0 0,0 0 1 0 0,1 0-1 0 0,-1 0 1 0 0,1 1-1 0 0,1 0 0 0 0,-1 0 1 0 0,1 0-1 0 0,-2 5-16 0 0,6-9 32 0 0,-1-1 0 0 0,1 0 0 0 0,-1 1 0 0 0,1-1 0 0 0,0 0 0 0 0,0 1 0 0 0,0-1 0 0 0,1 0 0 0 0,-1 1-32 0 0,0 3 72 0 0,0-4 24 0 0,2 1 2 0 0,0 1-34 0 0,1 1 1 0 0,0-1 0 0 0,0 1 0 0 0,0-1 0 0 0,1 0 0 0 0,-1-1 0 0 0,1 1 0 0 0,0 0 0 0 0,0-1 0 0 0,0 0 0 0 0,1 0 0 0 0,-1 0 0 0 0,1-1 0 0 0,1 1-65 0 0,11 6 140 0 0,-11-5-81 0 0,0-1 0 0 0,1 1 0 0 0,-1-2 0 0 0,1 1 0 0 0,0-1 0 0 0,0 0 0 0 0,2 0-59 0 0,25 4-58 0 0,15 1-785 0 0,-17-4-4197 0 0,-5-4-1403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4143 0 0,'0'0'319'0'0,"0"0"121"0"0,0 0 1289 0 0,0 0 589 0 0,0 0 119 0 0,0 0-229 0 0,0 0-1061 0 0,0 0-466 0 0,0 0-89 0 0,0 0-71 0 0,-3 1-235 0 0,-17 6-162 0 0,0 0 0 0 0,0 2 1 0 0,1 0-1 0 0,-17 12-124 0 0,26-15 9 0 0,-24 14 47 0 0,-23 21-56 0 0,17-12 16 0 0,-14 11 245 0 0,2 2 0 0 0,-19 22-261 0 0,59-52 252 0 0,0 1 0 0 0,-7 9-252 0 0,18-19 217 0 0,1-3 20 0 0,0 0 3 0 0,1 16 190 0 0,-1-13-252 0 0,44 4 474 0 0,-29-7-478 0 0,1-1-1 0 0,-1 0 0 0 0,0-1 1 0 0,0-1-1 0 0,0-1 0 0 0,12-3-173 0 0,3-4 136 0 0,0-1 0 0 0,21-13-136 0 0,-29 13 17 0 0,-1 0 0 0 0,-1-2 0 0 0,0-1-1 0 0,-1 0 1 0 0,16-17-17 0 0,-30 26-19 0 0,0 1 0 0 0,-1-1 0 0 0,0 0 0 0 0,0 0-1 0 0,0 0 1 0 0,-1-1 0 0 0,0 1 0 0 0,0-1 0 0 0,-1 0-1 0 0,0 1 1 0 0,0-1 0 0 0,0-5 19 0 0,0 2-39 0 0,-1 0 0 0 0,0 0-1 0 0,-1 1 1 0 0,0-1 0 0 0,0 0 0 0 0,-1 0-1 0 0,-1 0 1 0 0,-1-6 39 0 0,2 14-216 0 0,1 2-201 0 0,-4-12-614 0 0,3 9 355 0 0,1 3-622 0 0,0 0-277 0 0,0 0-766 0 0,0 0-2865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2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14135 0 0,'0'0'1283'0'0,"-1"2"-1055"0"0,-12 13-223 0 0,1 0 1 0 0,0 1-1 0 0,1 1 0 0 0,-9 21 1 0 0,2-7 20 0 0,-173 320 2196 0 0,147-265-2055 0 0,14-30-10 0 0,3 1 0 0 0,-30 90 0 0 0,52-126 63 0 0,2 0 0 0 0,0 0 0 0 0,1 0 0 0 0,2 34 1 0 0,0-39-98 0 0,0-14-162 0 0,0-1 0 0 0,-1 0 0 0 0,1 0 0 0 0,0 1 0 0 0,-1-1 0 0 0,1 0 0 0 0,-1 0 0 0 0,0 0 0 0 0,1 1 0 0 0,-1-1 0 0 0,0 0 0 0 0,1 0 0 0 0,-1 0 0 0 0,0 0 0 0 0,0 0 0 0 0,0-1 0 0 0,0 1 0 0 0,0 0 0 0 0,0 0 0 0 0,-2 1 0 0 0,-26 11-1359 0 0,24-11 933 0 0,-14 4-981 0 0,18-6 684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52 423 10591 0 0,'0'0'819'0'0,"-2"0"-534"0"0,-31-6 584 0 0,19 4 2854 0 0,12 1-2213 0 0,2 1-518 0 0,0 0-234 0 0,0 0-43 0 0,0 0-80 0 0,0 0-299 0 0,0 0-134 0 0,0 0-30 0 0,0 0-21 0 0,0-1-144 0 0,0 0 0 0 0,1 1 0 0 0,-1-1 0 0 0,1 0 0 0 0,-1 0-1 0 0,1 0 1 0 0,-1 0 0 0 0,1 1 0 0 0,0-1 0 0 0,-1 0 0 0 0,1 0 0 0 0,0 0-7 0 0,2-2 12 0 0,-1-2 17 0 0,1 0-3 0 0,11-11-15 0 0,45-50-51 0 0,6-5-96 0 0,7-1 136 0 0,-46 47 0 0 0,2 2 0 0 0,13-8 0 0 0,-29 22 0 0 0,1 2 0 0 0,0-1 0 0 0,0 1 0 0 0,1 1 0 0 0,0 1 0 0 0,0 0 0 0 0,4-1 0 0 0,24-5-5 0 0,-26 5-21 0 0,1 2 0 0 0,-1 0 1 0 0,1 1-1 0 0,0 1 1 0 0,12-1 25 0 0,-28 3-1 0 0,0 0 0 0 0,-1 0 0 0 0,1 0 0 0 0,-1 0 0 0 0,1 0 0 0 0,0 0 0 0 0,-1 0 0 0 0,1 0 0 0 0,-1 1 0 0 0,1-1 0 0 0,-1 0 0 0 0,1 0 0 0 0,0 0 0 0 0,-1 1 0 0 0,1-1 0 0 0,-1 0 0 0 0,1 1 0 0 0,-1-1 0 0 0,1 0 0 0 0,-1 1 0 0 0,1-1 1 0 0,-1 1 0 0 0,1 2-4 0 0,0-1 1 0 0,0 1-1 0 0,-1-1 1 0 0,1 1-1 0 0,-1 0 1 0 0,1-1-1 0 0,-1 1 1 0 0,0 0-1 0 0,0 0 1 0 0,0-1-1 0 0,-1 1 1 0 0,1 0 0 0 0,-1-1-1 0 0,1 1 1 0 0,-1 0-1 0 0,-1 1 4 0 0,-2 9 1 0 0,-1 0 0 0 0,-5 10-1 0 0,-6 8-16 0 0,-1 0-1 0 0,-2-1 0 0 0,0-1 1 0 0,-5 2 16 0 0,-8 12-51 0 0,-14 17 24 0 0,11-17 31 0 0,27-31-129 0 0,-1 0 1 0 0,-1-1 0 0 0,0 0 0 0 0,-1-1 0 0 0,-9 8 124 0 0,18-16-877 0 0,-5 8-2465 0 0,5-8-2806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730 829 16039 0 0,'0'0'731'0'0,"0"0"-10"0"0,0 0-411 0 0,3 0-12 0 0,5 0-90 0 0,-1-1 0 0 0,1 0 0 0 0,-1-1-1 0 0,1 0 1 0 0,-1 0 0 0 0,0 0 0 0 0,0-1-1 0 0,4-2-207 0 0,17-9 1941 0 0,13-9-1941 0 0,-14 7 629 0 0,6-3-490 0 0,-2-1 1 0 0,0-1-1 0 0,-2-2 0 0 0,0-1 1 0 0,-2-2-1 0 0,-1 0 0 0 0,0-2 0 0 0,-3 0 1 0 0,0-2-1 0 0,-2 0 0 0 0,11-23-139 0 0,-23 35-77 0 0,0-1 1 0 0,-2 0-1 0 0,0 0 0 0 0,-2-1 0 0 0,0 0 77 0 0,6-34-520 0 0,-1-14 520 0 0,-5 29-355 0 0,-4 19-131 0 0,2 1-1 0 0,4-19 487 0 0,-5 31-165 0 0,0 1 0 0 0,-1-1-1 0 0,0 0 1 0 0,0 1 0 0 0,0-1-1 0 0,-1 0 1 0 0,0 0 0 0 0,-1 1-1 0 0,0-3 166 0 0,1 6-377 0 0,0 3-6 0 0,-10-2-348 0 0,9 1 706 0 0,0 1 0 0 0,0 0-1 0 0,0-1 1 0 0,1 1 0 0 0,-1 0-1 0 0,0 0 1 0 0,0 0 0 0 0,0 0-1 0 0,0 0 1 0 0,0-1 0 0 0,1 1-1 0 0,-1 1 1 0 0,0-1 0 0 0,0 0 0 0 0,0 0-1 0 0,0 0 26 0 0,-6 4-120 0 0,-1-1 0 0 0,1 2 0 0 0,0-1-1 0 0,0 1 1 0 0,1 0 0 0 0,-1 0 0 0 0,1 0-1 0 0,0 2 121 0 0,-6 3-142 0 0,-25 25-244 0 0,-30 37 386 0 0,39-41-38 0 0,-28 36 13 0 0,4 2 0 0 0,-37 65 25 0 0,-17 24-22 0 0,-64 89 1198 0 0,107-152-766 0 0,42-63-142 0 0,-200 290 1773 0 0,135-212-1551 0 0,48-64-357 0 0,3 2 0 0 0,-29 49-133 0 0,-18 35-2553 0 0,80-129 815 0 0,2-3-422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32 105 9215 0 0,'-4'2'441'0'0,"1"0"0"0"0,0 1 0 0 0,-1-1 0 0 0,1 1 1 0 0,0 0-1 0 0,0 0 0 0 0,1 0 0 0 0,-1 0 0 0 0,0 1-441 0 0,2-2 1654 0 0,13 6 848 0 0,-4-5-2246 0 0,0-1 1 0 0,0 0-1 0 0,1-1 1 0 0,-1 1-1 0 0,0-2 1 0 0,1 1 0 0 0,-1-1-1 0 0,1-1 1 0 0,0 1-257 0 0,11-1 396 0 0,26-2 171 0 0,-1-2 1 0 0,1-2-1 0 0,-1-1 0 0 0,12-7-567 0 0,-17 6 44 0 0,266-65 196 0 0,-195 44-1669 0 0,-108 29-75 0 0,-3 1-59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203 417 7831 0 0,'0'0'603'0'0,"0"0"-64"0"0,0 0 1206 0 0,-1 2 571 0 0,-1 6-473 0 0,-1-1-1 0 0,0 1 1 0 0,-1-1-1 0 0,-2 5-1842 0 0,-1 1 657 0 0,-1-1-1 0 0,-1 0 1 0 0,-9 11-657 0 0,-13 9 817 0 0,-10 8-817 0 0,19-25-28 0 0,19-12 3 0 0,-1-1-1 0 0,1 0 1 0 0,-1 1-1 0 0,1 0 1 0 0,0 0-1 0 0,0 0 0 0 0,-2 2 26 0 0,4-2-260 0 0,-1-1-1 0 0,1 0 1 0 0,-1 0-1 0 0,0 0 0 0 0,1-1 1 0 0,-1 1-1 0 0,0 0 0 0 0,0 0 1 0 0,0-1-1 0 0,0 0 261 0 0,2-1-1923 0 0</inkml:trace>
  <inkml:trace contextRef="#ctx0" brushRef="#br0" timeOffset="1">511 18 10591 0 0,'-4'-17'472'0'0,"4"17"96"0"0,0 0-456 0 0,0 0-112 0 0,0 0 0 0 0,0 0 0 0 0,0 0-416 0 0,0 19-112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203 426 10135 0 0,'0'0'778'0'0,"-3"1"-506"0"0,-13 4 1715 0 0,-1 0 0 0 0,1 0 0 0 0,-2-1-1987 0 0,9-3 1411 0 0,-1 0 1 0 0,1 0 0 0 0,-8-1-1412 0 0,-10-4-590 0 0,23 3 605 0 0,0 0 0 0 0,1 0-1 0 0,-1-1 1 0 0,0 1 0 0 0,1-1 0 0 0,-1 0-1 0 0,1 0 1 0 0,0 0 0 0 0,0 0-1 0 0,-3-3-14 0 0,4 3 6 0 0,0 0 0 0 0,1-1 0 0 0,-1 0-1 0 0,0 1 1 0 0,1-1 0 0 0,-1 0 0 0 0,1 1-1 0 0,-1-3-5 0 0,0 0 26 0 0,2 2-17 0 0,-1 0 0 0 0,1 0 1 0 0,-1 0-1 0 0,1 0 0 0 0,0 0 0 0 0,0 0 1 0 0,0 0-1 0 0,0 0 0 0 0,1 0 0 0 0,0 0 1 0 0,-1 0-1 0 0,2-2-9 0 0,-1-2 33 0 0,2-4 9 0 0,0 0 1 0 0,1 0 0 0 0,1 0-1 0 0,-1 0 1 0 0,2 1 0 0 0,-1 0-1 0 0,2 0 1 0 0,-1 0 0 0 0,7-6-43 0 0,8-9-22 0 0,0 2 0 0 0,25-20 22 0 0,-29 28-133 0 0,0 1 0 0 0,1 1 0 0 0,1 0-1 0 0,0 1 1 0 0,0 1 0 0 0,15-5 133 0 0,-9 5-122 0 0,-10 4-4 0 0,1 0 1 0 0,0 1-1 0 0,0 0 0 0 0,1 2 0 0 0,8-2 126 0 0,-21 5 21 0 0,-1 0-1 0 0,1 1 1 0 0,0 0 0 0 0,-1 0-1 0 0,1 0 1 0 0,0 0-1 0 0,-1 1 1 0 0,1-1-1 0 0,-1 1 1 0 0,1 0-1 0 0,-1 0 1 0 0,1 0-1 0 0,-1 0 1 0 0,1 1-1 0 0,-1-1 1 0 0,0 1-1 0 0,0 0 1 0 0,0 0-1 0 0,0 0 1 0 0,0 0-1 0 0,0 1 1 0 0,-1-1 0 0 0,1 1-1 0 0,-1 0 1 0 0,0 0-1 0 0,1 0 1 0 0,-1 0-1 0 0,0 0-20 0 0,-1 1 66 0 0,1-1 1 0 0,-1 1-1 0 0,1 0 0 0 0,-1-1 0 0 0,0 1 0 0 0,-1 0 1 0 0,1 0-1 0 0,-1 0 0 0 0,0 0 0 0 0,0-1 0 0 0,0 1 1 0 0,0 0-1 0 0,0 0 0 0 0,-1 0 0 0 0,0 0-66 0 0,-2 8 187 0 0,0 0 0 0 0,-1 0-1 0 0,0 0 1 0 0,-2 1-187 0 0,1 0 37 0 0,-1-1-1 0 0,-1 0 0 0 0,0 0 1 0 0,-1-1-1 0 0,0 0 0 0 0,-1-1 1 0 0,0 1-1 0 0,-5 2-36 0 0,1-1 31 0 0,-1 0 0 0 0,-1-1 0 0 0,0-1-1 0 0,0-1 1 0 0,-1 0 0 0 0,-3 0-31 0 0,-84 38-1509 0 0,-31 6 1509 0 0,88-33-1740 0 0,44-19 1009 0 0,2-1-486 0 0,0 0-207 0 0,0 0-43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9559 0 0,'0'0'432'0'0,"0"0"-4"0"0,0 3-273 0 0,-3 14 473 0 0,0 0 0 0 0,-2 1 0 0 0,0-1 0 0 0,0-1-1 0 0,-2 1 1 0 0,0-1 0 0 0,-5 8-628 0 0,-19 29 2881 0 0,-20 26-2881 0 0,16-28-27 0 0,-11 17 207 0 0,-4-3 1 0 0,-2-2-1 0 0,-27 22-180 0 0,-183 165 203 0 0,223-216-204 0 0,20-19-6 0 0,0 1-1 0 0,2 1 1 0 0,0 1 0 0 0,1 0 0 0 0,-1 4 7 0 0,15-20-193 0 0,5-1-66 0 0,12 4-1158 0 0,5-2-4589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268 259 14223 0 0,'0'0'654'0'0,"-3"1"-17"0"0,0 1-496 0 0,-2 1 67 0 0,-11 5 3975 0 0,18-7-4066 0 0,0-1 0 0 0,0 1 0 0 0,0-1 0 0 0,1 1 0 0 0,-1-1 0 0 0,0 0 0 0 0,0 0 0 0 0,0 1 0 0 0,1-2 0 0 0,-1 1 0 0 0,0 0-1 0 0,0 0 1 0 0,0-1 0 0 0,2 0-117 0 0,32-12 87 0 0,-26 9 65 0 0,1-2-213 0 0,0 0 1 0 0,0-1 0 0 0,0 0-1 0 0,-1-1 1 0 0,0 0-1 0 0,0 0 1 0 0,-1-1-1 0 0,-1 0 1 0 0,4-5 60 0 0,-4 5-35 0 0,0 1-46 0 0,-1-1 0 0 0,0 0 0 0 0,-1-1 0 0 0,0 0 0 0 0,-1 0 0 0 0,0 0 1 0 0,0 0-1 0 0,-1-1 0 0 0,0 0 0 0 0,-1 0 0 0 0,-1 0 0 0 0,1 0 0 0 0,-2 0 0 0 0,1-4 81 0 0,-2 13-215 0 0,-13-3-277 0 0,9 5 430 0 0,1-1-1 0 0,-1 1 1 0 0,0-1 0 0 0,1 1-1 0 0,-1 0 1 0 0,0 1 0 0 0,0-1-1 0 0,1 1 1 0 0,-1-1 0 0 0,0 1-1 0 0,1 0 1 0 0,-1 1-1 0 0,1-1 1 0 0,-1 1 62 0 0,-9 4-160 0 0,0 1-1 0 0,1 0 1 0 0,-1 1 160 0 0,4-2-32 0 0,-17 12 10 0 0,1 1 0 0 0,1 0 1 0 0,-2 5 21 0 0,-67 68 543 0 0,83-82-443 0 0,-13 17 285 0 0,1 0-1 0 0,-15 25-384 0 0,-15 21 295 0 0,47-67-440 0 0,0 1 0 0 0,1 0-1 0 0,0 0 1 0 0,0 1 0 0 0,1-1-1 0 0,0 1 1 0 0,-1 1 145 0 0,3-5-517 0 0,0-1-6021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6447 0 0,'0'0'499'0'0,"0"0"24"0"0,0 0 1323 0 0,0 0 618 0 0,0 0 120 0 0,0 0-222 0 0,2-1-1050 0 0,36-14 1883 0 0,22-13-3195 0 0,-29 12-80 0 0,0-2 0 0 0,-1-2-1 0 0,-2 0 1 0 0,0-2 0 0 0,-1-1 0 0 0,3-5 80 0 0,72-72-16 0 0,-93 91 14 0 0,1 1-1 0 0,0 0 1 0 0,0 1-1 0 0,0 0 1 0 0,1 1 0 0 0,9-4 2 0 0,-11 5-72 0 0,-8 5 66 0 0,-1 1 1 0 0,0 0 0 0 0,1-1 0 0 0,-1 1 0 0 0,1 0 0 0 0,-1 0 0 0 0,0 0 0 0 0,0-1 0 0 0,1 1 0 0 0,-1 0 0 0 0,0 0 0 0 0,0 0-1 0 0,0 0 1 0 0,0 0 0 0 0,0-1 0 0 0,0 1 5 0 0,0 3 9 0 0,-1-1 0 0 0,0 0 0 0 0,0 1 0 0 0,0-1 0 0 0,0 0 0 0 0,0 0 0 0 0,-1 0-1 0 0,1 0 1 0 0,-1 0 0 0 0,0 0 0 0 0,0 0 0 0 0,-2 2-9 0 0,-6 9 57 0 0,-4 7 165 0 0,-1-1-1 0 0,-12 13-221 0 0,12-15 201 0 0,0 1 0 0 0,2 0 0 0 0,-2 4-201 0 0,-24 38 562 0 0,36-57-525 0 0,1 1-1 0 0,0 0 1 0 0,0 0-1 0 0,0 0 1 0 0,0 2-37 0 0,-3 8 45 0 0,1-6-88 0 0,-1 5-867 0 0,6-6 283 0 0,-1 1-1446 0 0,0-7-4858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11 3223 0 0,'0'0'143'0'0,"1"-1"-3"0"0,1-7 321 0 0,-1 7 1779 0 0,-1 1 768 0 0,0 0 147 0 0,0 0-287 0 0,0 0-1313 0 0,0 0-578 0 0,0 0-118 0 0,-11 12 394 0 0,-102 121 424 0 0,85-99-1444 0 0,-8 11 514 0 0,-41 41-747 0 0,40-49 107 0 0,-16 16 6 0 0,39-40-113 0 0,8-2-27 0 0,5-8-101 0 0,1-3-4 0 0,2 0 74 0 0,0 0 0 0 0,0 1-1 0 0,0-1 1 0 0,0 1-1 0 0,0 0 1 0 0,0 0-1 0 0,0-1 1 0 0,1 2 58 0 0,10 3-720 0 0,-9-4 174 0 0,0 0 0 0 0,0-1 1 0 0,0 1-1 0 0,0-1 1 0 0,-1 0-1 0 0,4-1 546 0 0,8-2-6652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224 132 8287 0 0,'1'2'639'0'0,"4"34"-183"0"0,-5-34 613 0 0,1 0 359 0 0,9 19 2538 0 0,-9-19-3078 0 0,2 0-31 0 0,0-1-677 0 0,0 1 0 0 0,0-1 0 0 0,1 0 0 0 0,-1 0 0 0 0,0 0-1 0 0,1 0 1 0 0,-1-1 0 0 0,1 1 0 0 0,-1-1 0 0 0,1 0 0 0 0,-1 0 0 0 0,1 0 0 0 0,-1 0 0 0 0,1-1 0 0 0,-1 0 0 0 0,1 1 0 0 0,-1-1 0 0 0,1-1-180 0 0,48-14 536 0 0,-1-3 1 0 0,-1-2 0 0 0,2-3-537 0 0,-34 14 37 0 0,0 0 0 0 0,0-1 0 0 0,-1-1-1 0 0,-1-1 1 0 0,4-3-37 0 0,-9 4 0 0 0,-4 0-59 0 0,-6 11 28 0 0,-1 1-1 0 0,0-1 1 0 0,0 0-1 0 0,1 1 0 0 0,-1-1 1 0 0,0 1-1 0 0,0-1 1 0 0,0 0-1 0 0,0 1 0 0 0,0-1 1 0 0,0 0-1 0 0,0 1 0 0 0,0-1 1 0 0,0 0-1 0 0,0 1 1 0 0,0-1-1 0 0,0 1 0 0 0,0-1 1 0 0,-1 0-1 0 0,1 1 1 0 0,0-1-1 0 0,0 1 0 0 0,-1-1 1 0 0,1 0-1 0 0,0 1 0 0 0,-1-1 32 0 0,0 0-66 0 0,0 0-1 0 0,0 0 1 0 0,-1 1-1 0 0,1-1 1 0 0,0 0-1 0 0,-1 1 1 0 0,1-1 0 0 0,0 1-1 0 0,-1-1 1 0 0,1 1-1 0 0,0 0 1 0 0,-2-1 66 0 0,-6 0-230 0 0,1 1 1 0 0,0-1 0 0 0,-1 1 0 0 0,1 1 0 0 0,0 0-1 0 0,-1 0 1 0 0,1 0 0 0 0,-2 2 229 0 0,-15 4-815 0 0,-24 10 815 0 0,8-2-143 0 0,14-6 85 0 0,0 1 1 0 0,0 2 0 0 0,1 0-1 0 0,1 2 1 0 0,-14 10 57 0 0,3 1 133 0 0,1 2 0 0 0,1 2 0 0 0,1 1-133 0 0,18-15 160 0 0,0 1 0 0 0,2 0-1 0 0,-1 1 1 0 0,2 1 0 0 0,1 0-1 0 0,0 0 1 0 0,-2 7-160 0 0,10-19 106 0 0,1 1 0 0 0,-1-1 0 0 0,1 0 0 0 0,1 1 0 0 0,-1 0 0 0 0,1-1 0 0 0,0 1-1 0 0,1 0 1 0 0,-1 0 0 0 0,1 0 0 0 0,1 4-106 0 0,0-8 53 0 0,-1 0-1 0 0,1 0 1 0 0,0 0-1 0 0,0 0 1 0 0,0 0-1 0 0,0 0 1 0 0,0-1 0 0 0,1 1-1 0 0,-1 0 1 0 0,1-1-1 0 0,0 1 1 0 0,0-1-1 0 0,0 0 1 0 0,0 1-1 0 0,0-1 1 0 0,0 0 0 0 0,1 0-1 0 0,-1 0 1 0 0,1-1-1 0 0,-1 1 1 0 0,1-1-1 0 0,0 1 1 0 0,-1-1-1 0 0,1 0 1 0 0,0 0 0 0 0,0 0-1 0 0,0 0-52 0 0,9 2 106 0 0,-1-1 0 0 0,1 0-1 0 0,0-1 1 0 0,0 0 0 0 0,8-1-106 0 0,60-6 4 0 0,-52 3-318 0 0,-12 1-541 0 0,-1 0 1 0 0,1-1-1 0 0,1-1 855 0 0,13-5-7143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2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22 2759 0 0,'2'-1'207'0'0,"20"-15"4276"0"0,-14 12 1043 0 0,-50 38-4016 0 0,-47 48 0 0 0,25-21-1162 0 0,-29 30 84 0 0,84-81-384 0 0,1-1 0 0 0,0 2 0 0 0,-7 12 0 0 0,13-20-33 0 0,0 1 0 0 0,0-1 0 0 0,0 1 0 0 0,1-1 0 0 0,0 1 0 0 0,-1 0 0 0 0,1-1 0 0 0,1 1 0 0 0,-1 0 0 0 0,1 0 0 0 0,-1 0-1 0 0,1-1 1 0 0,0 1 0 0 0,1 7 0 0 0,2 2 35 0 0,1 0 0 0 0,1-1 0 0 0,-1 1 0 0 0,2-1 0 0 0,0 0 0 0 0,14 21 0 0 0,-17-28 9 0 0,0-1 0 0 0,0 1 1 0 0,1-1-1 0 0,0 0 1 0 0,-1 0-1 0 0,1 0 1 0 0,0-1-1 0 0,1 1 1 0 0,-1-1-1 0 0,1 0 1 0 0,-1 0-1 0 0,1 0 1 0 0,0-1-1 0 0,0 0 1 0 0,0 0-1 0 0,1 0 0 0 0,-1 0 1 0 0,0-1-1 0 0,11 1 1 0 0,12 0 465 0 0,1-2 0 0 0,36-5 1 0 0,57-13-186 0 0,-94 13-311 0 0,-1 0-7 0 0,-1-1-1 0 0,0-1 1 0 0,0-1-1 0 0,-1-1 1 0 0,27-15 0 0 0,-44 21-19 0 0,1-1 1 0 0,16-4 0 0 0,-16 6-4 0 0,0-1 0 0 0,0 0-1 0 0,9-5 1 0 0,65-32 54 0 0,-77 37-52 0 0,0-1 1 0 0,0 0 0 0 0,0 0 0 0 0,-1 0 0 0 0,1-1 0 0 0,-1 0 0 0 0,0 0-1 0 0,0-1 1 0 0,6-9 0 0 0,2-4 20 0 0,15-34 0 0 0,-23 45-46 0 0,-2-1 0 0 0,1 0 0 0 0,-1 0-1 0 0,-1 0 1 0 0,1 0 0 0 0,-2-1 0 0 0,1 1 0 0 0,-1-1-1 0 0,-1 1 1 0 0,0-1 0 0 0,0 1 0 0 0,-2-13 0 0 0,1 17-35 0 0,0 0 1 0 0,0-1 0 0 0,-1 1 0 0 0,0 0 0 0 0,0 0 0 0 0,0 0 0 0 0,-1 0-1 0 0,0 0 1 0 0,1 0 0 0 0,-2 1 0 0 0,1 0 0 0 0,0-1 0 0 0,-1 1 0 0 0,0 0-1 0 0,0 1 1 0 0,0-1 0 0 0,-1 1 0 0 0,1 0 0 0 0,-1 0 0 0 0,1 0-1 0 0,-1 0 1 0 0,-8-2 0 0 0,-1 0 12 0 0,0 1 1 0 0,-1 0-1 0 0,1 1 0 0 0,-1 1 0 0 0,-25-1 0 0 0,-76 7-266 0 0,57 0 251 0 0,22-1-20 0 0,1 2-1 0 0,-48 13 0 0 0,18-3-22 0 0,57-13-64 0 0,-1 0-153 0 0,1 0 0 0 0,0-1 0 0 0,0-1 0 0 0,-11 0 0 0 0,22 1 126 0 0,1 0 1 0 0,-1 0-1 0 0,1 0 0 0 0,-1 0 0 0 0,1 0 0 0 0,-1 1 1 0 0,0-1-1 0 0,0 1 0 0 0,3 2 0 0 0,0-1-533 0 0,5 5-648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 4143 0 0,'0'0'319'0'0,"1"-2"182"0"0,-4 6 10382 0 0,-9 10-6672 0 0,-50 54-4261 0 0,32-30 555 0 0,5-6-162 0 0,0-4-197 0 0,17-20-149 0 0,4-5-10 0 0,1 0 0 0 0,-1 1 0 0 0,1-1 0 0 0,0 0 0 0 0,0 1 0 0 0,1 0 0 0 0,-1 0 0 0 0,1 0 0 0 0,0 0 0 0 0,0 0 0 0 0,0 0 0 0 0,-1 4 13 0 0,2-1-161 0 0,0-1 1 0 0,0 1 0 0 0,1-1-1 0 0,0 1 1 0 0,0-1-1 0 0,1 2 161 0 0,-1-5-248 0 0,0-3-2 0 0,0 0-13 0 0,2 2-8 0 0,7 8-458 0 0,-6-10 233 0 0,1 0 0 0 0,-1-1 0 0 0,0 0 0 0 0,0 1 0 0 0,0-1 0 0 0,0-1 0 0 0,0 1 0 0 0,0 0 0 0 0,1-1 496 0 0,12-6-1663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1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 14655 0 0,'-12'-16'648'0'0,"12"16"136"0"0,-14 0-624 0 0,1 4-160 0 0,1 3 0 0 0,1 1 0 0 0,1 5 0 0 0,3 1-136 0 0,1 0 24 0 0,3 0-4176 0 0,3-14-832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50 342 4607 0 0,'0'0'354'0'0,"-1"2"-233"0"0,-14 19 1132 0 0,-8 13 4669 0 0,22-32-4920 0 0,0-1-334 0 0,-7 22 3968 0 0,22-29-4038 0 0,-2-2-335 0 0,0-2 1 0 0,-1 1 0 0 0,0-1 0 0 0,-1-1 0 0 0,0 0-1 0 0,0-1-263 0 0,35-35 552 0 0,8-1-87 0 0,4-5 254 0 0,36-23-719 0 0,-44 37 86 0 0,-22 17-36 0 0,23-15-50 0 0,-43 34-18 0 0,1-1 1 0 0,-1 1-1 0 0,1 0 0 0 0,0 1 1 0 0,0 0-1 0 0,0 0 0 0 0,2 0 18 0 0,9-2-43 0 0,-19 4 38 0 0,1 0-1 0 0,0 0 1 0 0,0 0-1 0 0,0 0 1 0 0,-1 0-1 0 0,1 0 0 0 0,0 1 1 0 0,-1-1-1 0 0,1 0 1 0 0,0 1-1 0 0,0-1 0 0 0,-1 0 1 0 0,1 1-1 0 0,0-1 1 0 0,-1 1-1 0 0,1-1 1 0 0,-1 1-1 0 0,1-1 0 0 0,-1 1 1 0 0,1-1-1 0 0,-1 1 6 0 0,2 1-15 0 0,12 9-11 0 0,-5 3-41 0 0,-6-9 55 0 0,-1 1 1 0 0,0 0-1 0 0,0 0 0 0 0,0-1 1 0 0,-1 1-1 0 0,1 0 0 0 0,-2 1 0 0 0,1-1 1 0 0,-1 0-1 0 0,0 0 0 0 0,0 0 1 0 0,0 0-1 0 0,-1 0 0 0 0,-1 4 12 0 0,1-2-12 0 0,-2 1-1 0 0,1-2 1 0 0,-1 1 0 0 0,0 0-1 0 0,-1 0 1 0 0,0-1-1 0 0,0 0 1 0 0,0 0 0 0 0,-1 0-1 0 0,-4 4 13 0 0,-24 31-3 0 0,16-20 12 0 0,0-1 1 0 0,-4 2-10 0 0,14-16 57 0 0,0 1 0 0 0,0 1 0 0 0,-1 2-57 0 0,-25 32 90 0 0,27-35-180 0 0,5-7 41 0 0,1 0-1 0 0,0 0 1 0 0,-1 0 0 0 0,1 0 0 0 0,0 0-1 0 0,0-1 1 0 0,-1 1 0 0 0,1 0 0 0 0,0 0 0 0 0,0 0-1 0 0,0 0 1 0 0,0 0 0 0 0,0 0 0 0 0,0 0-1 0 0,1 0 1 0 0,-1 0 0 0 0,0-1 0 0 0,0 1-1 0 0,1 0 1 0 0,-1 0 0 0 0,0 0 0 0 0,1 0 0 0 0,0 0 49 0 0,2 9-6513 0 0,-3-10 267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50 14047 0 0,'0'-8'279'0'0,"-1"4"-113"0"0,2 0 1 0 0,-1 0-1 0 0,0 1 0 0 0,1-1 1 0 0,-1 0-1 0 0,1 0 0 0 0,0 1 1 0 0,1-2-167 0 0,-2 2 574 0 0,0 3-467 0 0,-1-1 0 0 0,1 1 0 0 0,-1 0 0 0 0,1-1 0 0 0,-1 1 0 0 0,1 0 0 0 0,-1-1 0 0 0,0 1 0 0 0,1 0 0 0 0,-1 0 0 0 0,1 0-1 0 0,-1-1 1 0 0,0 1 0 0 0,1 0 0 0 0,-1 0 0 0 0,0 0 0 0 0,1 0 0 0 0,-1 0 0 0 0,0 0 0 0 0,1 0-107 0 0,-5 5 56 0 0,0-1 0 0 0,0 1 0 0 0,1 0 0 0 0,0 0 0 0 0,0 1 0 0 0,0-1 1 0 0,1 1-1 0 0,0 0 0 0 0,-1 1-56 0 0,-8 18 12 0 0,-4 17-12 0 0,-24 59 0 0 0,-3-1 0 0 0,-5-3 0 0 0,-5-1 0 0 0,-57 78 0 0 0,17-50 138 0 0,-5-5-1 0 0,-55 47-137 0 0,128-136 50 0 0,16-20-230 0 0,0 1 0 0 0,-1-2 0 0 0,0 1 1 0 0,-3 1 179 0 0,11-10-948 0 0,2-1-62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10 167 2759 0 0,'-4'-6'-2286'0'0,"2"0"3605"0"0,1 4 36 0 0,0 1-1 0 0,1-1 0 0 0,-1 1 1 0 0,1-1-1 0 0,0 0 0 0 0,-1 1 1 0 0,1-1-1 0 0,0 0 0 0 0,0 1 1 0 0,0-1-1355 0 0,2-5 2115 0 0,-1 5-1037 0 0,41-7 2016 0 0,-13 6-1022 0 0,15 2-2072 0 0,26-2 877 0 0,153-35 109 0 0,-84 12-708 0 0,-63 13-217 0 0,99-14 146 0 0,-134 22-358 0 0,0 3 1 0 0,1 1-1 0 0,10 3 151 0 0,-31-2-90 0 0,2 0-1635 0 0,-12 2-4547 0 0,-11-2 4722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158 212 2759 0 0,'2'-1'207'0'0,"6"-1"1366"0"0,1 0 0 0 0,-1 0-1 0 0,1 1 1 0 0,-1 0 0 0 0,1 0-1 0 0,7 1-1572 0 0,5-1 1443 0 0,-12 2-810 0 0,0-1 0 0 0,-1 1 0 0 0,1 0 0 0 0,-1 1 0 0 0,7 1-633 0 0,-12-2 158 0 0,-1 0 0 0 0,1-1 1 0 0,0 1-1 0 0,0-1 0 0 0,-1 0 0 0 0,1 0 0 0 0,0 0 1 0 0,0 0-1 0 0,-1-1 0 0 0,1 1 0 0 0,0-1 1 0 0,-1 1-1 0 0,1-1 0 0 0,0 0 0 0 0,1-1-158 0 0,6-4 336 0 0,1 0 0 0 0,-1-1-1 0 0,-1 0 1 0 0,1-1 0 0 0,6-7-336 0 0,3-2 192 0 0,-13 11-160 0 0,0 0 0 0 0,-1 0 1 0 0,0-1-1 0 0,0 0 0 0 0,0 0-32 0 0,14-19 0 0 0,-16 22-3 0 0,0 0 0 0 0,-1 0 0 0 0,0 0-1 0 0,0-1 1 0 0,1 0 3 0 0,9-19-73 0 0,-10 23-60 0 0,-2 1-213 0 0,0 0-80 0 0,0 0-20 0 0,0 0-15 0 0,-15-15-1150 0 0,12 13 1543 0 0,0 1 1 0 0,0 0-1 0 0,0 0 0 0 0,-1 0 0 0 0,1 0 1 0 0,0 0-1 0 0,-1 1 0 0 0,1-1 0 0 0,0 1 0 0 0,-1 0 1 0 0,1 0-1 0 0,0 0 0 0 0,-1 1 0 0 0,1-1 1 0 0,0 1-1 0 0,-1 0 0 0 0,1 0 0 0 0,-1 0 68 0 0,-8 4-30 0 0,0 0-1 0 0,0 1 0 0 0,0 1 1 0 0,-1 1 30 0 0,-13 7-50 0 0,-116 68 404 0 0,125-72-277 0 0,-7 3 111 0 0,0 0 135 0 0,1 1 0 0 0,1 0-1 0 0,0 2 1 0 0,1 0-1 0 0,-6 9-322 0 0,24-23 99 0 0,0 1 0 0 0,0-1 0 0 0,1 1 0 0 0,-1 0 0 0 0,1 0 0 0 0,0 0 0 0 0,0 0 0 0 0,0 1-1 0 0,0-1 1 0 0,1 1 0 0 0,0-1 0 0 0,0 1 0 0 0,0-1 0 0 0,1 1 0 0 0,-1 0-99 0 0,1-2 31 0 0,0 0 1 0 0,1 0-1 0 0,-1 0 1 0 0,0 0-1 0 0,1-1 1 0 0,0 1 0 0 0,0 0-1 0 0,0 0 1 0 0,0-1-1 0 0,0 1 1 0 0,0 0-1 0 0,1-1 1 0 0,-1 1-1 0 0,1-1 1 0 0,0 0-1 0 0,0 0 1 0 0,0 1-1 0 0,0-1 1 0 0,0 0-1 0 0,0-1 1 0 0,0 1-1 0 0,1 0 1 0 0,-1-1-1 0 0,2 2-31 0 0,12 4 36 0 0,0 0-1 0 0,0-1 0 0 0,0-1 1 0 0,11 3-36 0 0,5 1-139 0 0,-13-4-629 0 0,0-1 1 0 0,0-1-1 0 0,13 1 768 0 0,-12-4-1772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15 405 7367 0 0,'0'0'568'0'0,"-2"2"-198"0"0,2-2-816 0 0,-3 5 1255 0 0,-3 3 5716 0 0,3-7-1005 0 0,5-13-4563 0 0,16-31 878 0 0,3-10 88 0 0,-18 47-1779 0 0,-1-1-1 0 0,1 1 0 0 0,0 0 0 0 0,1-2-143 0 0,5-9 141 0 0,-3 5-131 0 0,1 0 1 0 0,0 1-1 0 0,0 0 1 0 0,1 0-1 0 0,1 1 1 0 0,0-1-1 0 0,0 2 1 0 0,1 0-1 0 0,2-1-10 0 0,22-17 30 0 0,1 2-1 0 0,6-2-29 0 0,-39 25 0 0 0,14-7-66 0 0,0 0-1 0 0,0 1 1 0 0,1 1-1 0 0,0 0 1 0 0,0 1-1 0 0,9-1 67 0 0,13-2-322 0 0,0 2-1 0 0,13 1 323 0 0,-49 6-519 0 0,-3 0-22 0 0,1 1-725 0 0,6 3 790 0 0,-6 2-4095 0 0,-5 15 2524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93 197 5527 0 0,'0'0'423'0'0,"0"0"-8"0"0,0 0 998 0 0,-2 0 466 0 0,-1 0-1299 0 0,1-1 0 0 0,0 1 0 0 0,-1 1 0 0 0,1-1 0 0 0,-1 0 0 0 0,1 1 0 0 0,0-1 0 0 0,-1 1 1 0 0,1-1-1 0 0,-1 2-580 0 0,-2-1-323 0 0,1 3 683 0 0,-1 4-228 0 0,-2 3 122 0 0,0 1 0 0 0,1 0 0 0 0,0 0 0 0 0,1 1 0 0 0,0 0 0 0 0,-2 8-254 0 0,5-9 343 0 0,0 0-1 0 0,1 0 0 0 0,0 0 0 0 0,1 0 1 0 0,0 0-1 0 0,1 1 0 0 0,0-1 1 0 0,1 0-1 0 0,1 0 0 0 0,-1-1 1 0 0,3 6-343 0 0,-1-1 618 0 0,-3-13-346 0 0,0-1-134 0 0,0 0-36 0 0,4 9 1210 0 0,9-11-833 0 0,-11-1-431 0 0,-1 0 0 0 0,1 1 1 0 0,0-1-1 0 0,-1 0 0 0 0,1-1 1 0 0,-1 1-1 0 0,1 0 0 0 0,-1-1 1 0 0,0 1-1 0 0,0-1 1 0 0,0 0-1 0 0,0 0 0 0 0,1 0-48 0 0,26-32 400 0 0,-14 15-203 0 0,35-42 245 0 0,-27 33-260 0 0,1 1-1 0 0,2-1-181 0 0,5-2 103 0 0,3-5-74 0 0,2 3 0 0 0,1 0 0 0 0,15-7-29 0 0,-14 15-486 0 0,1 2 1 0 0,36-15 485 0 0,-30 14-1136 0 0,-43 23 679 0 0,-2 0-443 0 0,2 0-195 0 0,6 3-1225 0 0,-6-3-4756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419 137 2759 0 0,'3'-1'207'0'0,"0"0"-218"0"0,1 0 1 0 0,-1-1-1 0 0,0 0 0 0 0,0 0 1 0 0,0 0-1 0 0,3-2 11 0 0,0-1 1108 0 0,-1 0 0 0 0,1 0-1 0 0,-1-1 1 0 0,-1 0 0 0 0,3-3-1108 0 0,2-5 3214 0 0,0 0-1 0 0,-1-1 1 0 0,4-11-3214 0 0,-12 26 133 0 0,0-1 0 0 0,0 1 1 0 0,1-1-1 0 0,-1 1 0 0 0,0-1 0 0 0,0 1 1 0 0,0 0-1 0 0,0-1 0 0 0,0 1 0 0 0,0-1 1 0 0,0 1-1 0 0,0-1 0 0 0,1 1 0 0 0,-2-1 1 0 0,1 1-1 0 0,0-1 0 0 0,0 1 0 0 0,0-1 0 0 0,0 1 1 0 0,0-1-1 0 0,0 1 0 0 0,0-1 0 0 0,-1 1 1 0 0,1 0-1 0 0,0-1 0 0 0,0 1 0 0 0,-1-1-133 0 0,1 1 64 0 0,-1-1 0 0 0,0 1 0 0 0,0-1 0 0 0,1 1 0 0 0,-1 0 0 0 0,0 0 0 0 0,1-1 0 0 0,-1 1 0 0 0,0 0 0 0 0,0 0 0 0 0,0 0-1 0 0,1 0 1 0 0,-1 0 0 0 0,0 0 0 0 0,0 0-64 0 0,-6 0-99 0 0,0 1-1 0 0,1 0 0 0 0,-1 1 1 0 0,0 0 99 0 0,2-1 320 0 0,-57 17-724 0 0,0 2-1 0 0,-46 24 405 0 0,81-31-12 0 0,1 0 0 0 0,1 2 0 0 0,0 1 0 0 0,1 1 0 0 0,1 1 0 0 0,-18 17 12 0 0,37-31-8 0 0,0 1 0 0 0,1 0 0 0 0,-1-1 0 0 0,1 1 1 0 0,0 0-1 0 0,0 1 0 0 0,-1 2 8 0 0,-3 6-9 0 0,1-2 9 0 0,4 1 0 0 0,2-12 1 0 0,0 0 0 0 0,0 0-1 0 0,1 0 1 0 0,-1 0 0 0 0,0 0 0 0 0,0 0 0 0 0,1-1-1 0 0,-1 1 1 0 0,0 0 0 0 0,1 0 0 0 0,-1 0-1 0 0,1-1 1 0 0,-1 1 0 0 0,1 0-1 0 0,0 0 4 0 0,0 0 1 0 0,1 0-1 0 0,-1 0 1 0 0,0 0-1 0 0,1-1 1 0 0,-1 1-1 0 0,1 0 1 0 0,-1-1-1 0 0,1 1 1 0 0,-1-1-1 0 0,1 0 1 0 0,-1 1-1 0 0,1-1 1 0 0,0 0-1 0 0,-1 0-4 0 0,29 0 87 0 0,-18 0-36 0 0,2-1-10 0 0,-1 0 0 0 0,0 0 0 0 0,0-1 0 0 0,0-1 0 0 0,0 0 0 0 0,2-2-41 0 0,-7 3 10 0 0,-1-1 1 0 0,1-1 0 0 0,-1 1-1 0 0,1-1 1 0 0,-1 0 0 0 0,0-1-1 0 0,0 1 1 0 0,-1-2 0 0 0,0 1-1 0 0,3-3-10 0 0,-2 0 11 0 0,-4 5 31 0 0,0-5-50 0 0,-27 23-210 0 0,20-12 213 0 0,-2 1-13 0 0,0 0 1 0 0,0 0-1 0 0,0 1 0 0 0,1-1 1 0 0,0 1-1 0 0,0 1 0 0 0,0-1 0 0 0,0 1 1 0 0,1 0-1 0 0,0 0 0 0 0,0 0 1 0 0,0 3 17 0 0,-7 17-250 0 0,10-24-19 0 0,2 1-762 0 0,-1-1 566 0 0,6 10-2814 0 0,1 1-2901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7 3223 0 0,'13'-6'248'0'0,"-13"6"-210"0"0,0 0 1 0 0,0 0-1 0 0,0 0 1 0 0,0 0 0 0 0,0 0-1 0 0,0 0 1 0 0,0 0-1 0 0,0 0 1 0 0,0-1 0 0 0,0 1-1 0 0,0 0 1 0 0,0 0 0 0 0,0 0-1 0 0,0 0 1 0 0,1 0-1 0 0,-1 0 1 0 0,0 0 0 0 0,0 0-1 0 0,0 0 1 0 0,0 0-1 0 0,0 0 1 0 0,0 0 0 0 0,0 0-1 0 0,0 0 1 0 0,0 0-1 0 0,0 0 1 0 0,0 0 0 0 0,0 0-1 0 0,1 0 1 0 0,-1 0-1 0 0,0 0 1 0 0,0 0 0 0 0,0 0-1 0 0,0 1 1 0 0,0-1-1 0 0,0 0 1 0 0,0 0 0 0 0,0 0-1 0 0,0 0 1 0 0,0 0-1 0 0,0 0 1 0 0,0 0 0 0 0,0 0-1 0 0,0 0 1 0 0,0 0-1 0 0,0 0 1 0 0,0 0 0 0 0,0 0-1 0 0,1 0 1 0 0,-1 0-1 0 0,0 1 1 0 0,0-1 0 0 0,0 0-1 0 0,0 0 1 0 0,0 0-1 0 0,0 0 1 0 0,0 0-39 0 0,-13 17 4781 0 0,10-12-4518 0 0,-94 117 6338 0 0,-84 103-3246 0 0,134-164-2541 0 0,-8 19-814 0 0,24-34 161 0 0,-1-2 1 0 0,-3-1 0 0 0,-12 11-162 0 0,20-28-23 0 0,-2-1 0 0 0,0-1 1 0 0,-12 6 22 0 0,19-15-1620 0 0,20-14 153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2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4607 0 0,'0'0'5706'0'0,"-1"2"-4874"0"0,-95 161 4092 0 0,45-78-4221 0 0,-33 60 52 0 0,-68 91 1158 0 0,118-187-1724 0 0,26-38-171 0 0,1 1 0 0 0,-10 21 0 0 0,17-32-61 0 0,0-1-1 0 0,0 1 1 0 0,1-1-1 0 0,-1 0 1 0 0,0 1-1 0 0,1-1 1 0 0,-1 1-1 0 0,0-1 1 0 0,1 0-1 0 0,-1 0 1 0 0,1 1-1 0 0,-1-1 1 0 0,0 0-1 0 0,1 0 1 0 0,-1 1-1 0 0,1-1 1 0 0,-1 0-1 0 0,1 0 1 0 0,-1 0-1 0 0,1 0 0 0 0,-1 0 1 0 0,1 1-1 0 0,-1-1-80 0 0,16 1-4396 0 0,7-4-1519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13823 0 0,'1'-44'1471'0'0,"-1"42"-1462"0"0,-1 0 0 0 0,1 1 0 0 0,0-1 0 0 0,0 0 0 0 0,0 1 0 0 0,0-1 0 0 0,1 0 0 0 0,-1 0 0 0 0,0 1 1 0 0,1-1-1 0 0,-1 0 0 0 0,1 0-9 0 0,1-4 206 0 0,-1 1 879 0 0,0-1 1 0 0,1 0 0 0 0,-1 1 0 0 0,1-1 0 0 0,0 1 0 0 0,0 0 0 0 0,2-2-1086 0 0,10-16 3324 0 0,-12 21-2458 0 0,-2 2-398 0 0,0 0-173 0 0,0 0-36 0 0,2 1-51 0 0,0-1-218 0 0,0 1 0 0 0,0 0 0 0 0,0 0 0 0 0,0 0 0 0 0,0 0 1 0 0,0 0-1 0 0,0 0 0 0 0,-1 1 0 0 0,1-1 0 0 0,0 1 10 0 0,2 7-316 0 0,-4-7 275 0 0,1 1-297 0 0,-1-1 0 0 0,0 1 0 0 0,0 0 0 0 0,0-1 0 0 0,0 1 0 0 0,0 0 0 0 0,-1-1 0 0 0,1 1 0 0 0,-1-1 0 0 0,1 1 0 0 0,-1-1 0 0 0,0 1 0 0 0,0-1 0 0 0,0 1 0 0 0,-1-1 0 0 0,1 0 338 0 0,1-1-412 0 0,-1 2-7847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82 14279 0 0,'-2'-1'1103'0'0,"-13"-7"-814"0"0,11 6 212 0 0,4 1 1838 0 0,0 0-2265 0 0,1 0-1 0 0,-1 0 0 0 0,1 0 1 0 0,-1 0-1 0 0,1 0 1 0 0,-1 0-1 0 0,1 1 0 0 0,-1-1 1 0 0,1 0-1 0 0,0 0 0 0 0,0 1 1 0 0,-1-1-1 0 0,1 1 1 0 0,0-1-1 0 0,0 0 0 0 0,0 1 1 0 0,-1 0-1 0 0,1-1 1 0 0,0 1-1 0 0,0-1 0 0 0,0 1 1 0 0,0 0-1 0 0,0 0 1 0 0,0-1-1 0 0,0 1 0 0 0,1 0-73 0 0,1-1 76 0 0,25-8 359 0 0,-13 3-12 0 0,1 1 0 0 0,0 1 0 0 0,8-1-423 0 0,40-4 701 0 0,0 3 0 0 0,0 3 0 0 0,54 5-701 0 0,103 12 136 0 0,82 5 1 0 0,171 2-137 0 0,-413-18-159 0 0,1-4 1 0 0,-1-2-1 0 0,1-2 0 0 0,32-10 159 0 0,-45 7-245 0 0,-31 6-225 0 0,0-1 1 0 0,0-1-1 0 0,0-1 1 0 0,8-3 469 0 0,-2-3-1594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5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119 111 7831 0 0,'-3'-2'93'0'0,"1"-1"0"0"0,-1 1 0 0 0,0-1 0 0 0,0 1 0 0 0,0 0 0 0 0,0 0 0 0 0,-1 0 0 0 0,1 1 0 0 0,-2-1-93 0 0,-17-11 338 0 0,-5-3 6802 0 0,24 14-6528 0 0,-1 0 0 0 0,0 0 0 0 0,0-1 1 0 0,1 1-1 0 0,-1-1 0 0 0,1 0 0 0 0,0 1 0 0 0,0-1 0 0 0,-1-2-612 0 0,3 4 48 0 0,1 1-1 0 0,0 0 1 0 0,0 0-1 0 0,0-1 1 0 0,-1 1 0 0 0,1 0-1 0 0,0 0 1 0 0,0-1-1 0 0,0 1 1 0 0,0 0-1 0 0,0-1 1 0 0,0 1 0 0 0,0 0-1 0 0,0 0 1 0 0,0-1-1 0 0,0 1 1 0 0,0 0-1 0 0,0-1 1 0 0,0 1 0 0 0,0 0-1 0 0,0-1 1 0 0,0 1-1 0 0,0 0 1 0 0,0 0-1 0 0,0-1 1 0 0,0 1 0 0 0,1 0-1 0 0,-1-1 1 0 0,0 1-1 0 0,0 0 1 0 0,0 0-1 0 0,1-1 1 0 0,-1 1 0 0 0,0 0-1 0 0,0 0 1 0 0,0 0-1 0 0,1-1 1 0 0,-1 1-1 0 0,0 0 1 0 0,0 0-1 0 0,1 0-47 0 0,18-9 447 0 0,25 0-405 0 0,0 6 95 0 0,0 1 1 0 0,0 3-1 0 0,20 3-137 0 0,21 0 125 0 0,253-1-27 0 0,89 2-28 0 0,-73 4-1805 0 0,-279-9-6522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1114 4607 0 0,'0'0'102'0'0,"0"0"20"0"0,0 0 6 0 0,0 2-21 0 0,-3 7-14 0 0,3-7 278 0 0,0-2 117 0 0,0 0 21 0 0,-2 1 3 0 0,0 1-328 0 0,-1 1 223 0 0,-8 9 5242 0 0,5-5-5577 0 0,5-6 299 0 0,1-1 117 0 0,0 0 21 0 0,0 0-66 0 0,0 0-222 0 0,4-14 478 0 0,-1 6-523 0 0,4-11 7 0 0,2 1-1 0 0,-1 0 1 0 0,2 1-1 0 0,0 0 1 0 0,2 1-183 0 0,18-33 204 0 0,-18 29-204 0 0,2 0 0 0 0,8-8 0 0 0,16-23 0 0 0,-12 15 0 0 0,15-16 0 0 0,-13 18 0 0 0,11-19 0 0 0,-24 30 0 0 0,17-26 0 0 0,-1-1 0 0 0,1-10 0 0 0,6-9-401 0 0,-37 68-74 0 0,0-7-208 0 0,-2 18 250 0 0,-32 130 433 0 0,13-62 0 0 0,4 0 0 0 0,3 0 0 0 0,3 9 0 0 0,-8 78 0 0 0,17-156 64 0 0,1-7 274 0 0,0-2 136 0 0,0 0 34 0 0,5 0-177 0 0,13-4-54 0 0,-15 3-277 0 0,0 0 0 0 0,0 0 0 0 0,0-1 0 0 0,-1 1 0 0 0,1-1 0 0 0,0 0 0 0 0,0 0 0 0 0,-1 0 0 0 0,0 0 0 0 0,1 0 0 0 0,-1-1 0 0 0,0 1 0 0 0,0-1 0 0 0,2-2 0 0 0,4-8 0 0 0,1-1 0 0 0,3-10 0 0 0,6-9 0 0 0,88-143 0 0 0,-74 124 0 0 0,41-63 0 0 0,34-38 0 0 0,-62 95 0 0 0,12-17 0 0 0,53-52 0 0 0,23-11 0 0 0,-84 82-1384 0 0,-48 55 872 0 0,-1 1 0 0 0,0 0 0 0 0,0 0 0 0 0,0 0 0 0 0,0 0 0 0 0,0 0 0 0 0,0 0-454 0 0,0 0-1912 0 0,0 0-822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8287 0 0,'0'0'191'0'0,"0"0"26"0"0,0 0 9 0 0,-1 2-34 0 0,0-1-189 0 0,0 1 1 0 0,0 0-1 0 0,0-1 0 0 0,0 1 1 0 0,0-1-1 0 0,-1 1 1 0 0,1-1-1 0 0,-1 1 0 0 0,1-1 1 0 0,-1 0-1 0 0,1 0 1 0 0,-1 0-1 0 0,1 0 1 0 0,-2 1-4 0 0,-1 0-2 0 0,1 0 0 0 0,0 0 0 0 0,0 1 0 0 0,0-1 0 0 0,-2 3 2 0 0,-41 48 176 0 0,14-17 394 0 0,2 1 0 0 0,-10 18-570 0 0,32-42 85 0 0,0 0 0 0 0,1 0 0 0 0,0 0 0 0 0,2 1 0 0 0,-1 0 0 0 0,2 1-1 0 0,0-1 1 0 0,0 1 0 0 0,0 12-85 0 0,2-21 0 0 0,1-5 0 0 0,1 1 0 0 0,-1 0 0 0 0,1-1 0 0 0,0 1 0 0 0,0 0 0 0 0,-1-1 0 0 0,1 1 0 0 0,0 0 0 0 0,1-1 0 0 0,-1 1 0 0 0,0 0 0 0 0,0-1 0 0 0,1 2 0 0 0,-1-1 27 0 0,0-1-1 0 0,0 0 0 0 0,0 1 0 0 0,1-1 1 0 0,-1 0-1 0 0,0 1 0 0 0,1-1 0 0 0,-1 0 1 0 0,1 0-1 0 0,-1 1 0 0 0,1-1 0 0 0,0 0 1 0 0,-1 0-1 0 0,1 0 0 0 0,0 0 0 0 0,0 0 1 0 0,0 0-1 0 0,0 0 0 0 0,0 0 0 0 0,0 0 1 0 0,0 0-1 0 0,0-1 0 0 0,0 1 0 0 0,0 0 1 0 0,0-1-1 0 0,1 1 0 0 0,-1-1 0 0 0,0 1 1 0 0,1-1-1 0 0,-1 1 0 0 0,0-1 1 0 0,0 0-1 0 0,1 0 0 0 0,-1 0 0 0 0,0 0 1 0 0,1 0-1 0 0,-1 0 0 0 0,1 0 0 0 0,-1 0-26 0 0,6-1 147 0 0,0 0-1 0 0,0 0 0 0 0,0-1 0 0 0,-1 0 1 0 0,1 0-1 0 0,-1-1 0 0 0,1 0-146 0 0,21-11 471 0 0,0-1 0 0 0,-1-2-1 0 0,-1 0 1 0 0,18-17-471 0 0,-20 14 5 0 0,-1-1 1 0 0,0-1-1 0 0,1-4-5 0 0,-15 14-261 0 0,0 1 0 0 0,0-1 0 0 0,-1 0 0 0 0,-1-1 0 0 0,0 0 0 0 0,-1 0 0 0 0,4-12 261 0 0,-9 23-45 0 0,0 0-1 0 0,-1-1 0 0 0,1 1 0 0 0,-1-1 0 0 0,1 1 1 0 0,-1-1-1 0 0,0 1 0 0 0,0-1 0 0 0,0 1 1 0 0,0-1-1 0 0,0 1 0 0 0,-1-1 0 0 0,1 1 1 0 0,-1-1-1 0 0,0 1 0 0 0,0-1 0 0 0,0 1 0 0 0,0 0 1 0 0,0 0-1 0 0,0-1 0 0 0,0 1 0 0 0,-1 0 1 0 0,1 0-1 0 0,-1 0 0 0 0,0 0 0 0 0,1 0 1 0 0,-1 1-1 0 0,0-1 0 0 0,0 1 0 0 0,0-1 1 0 0,0 1-1 0 0,0-1 0 0 0,-1 1 0 0 0,1 0 0 0 0,0 0 1 0 0,-1 0-1 0 0,1 0 0 0 0,0 1 0 0 0,-1-1 1 0 0,1 1-1 0 0,-1-1 0 0 0,1 1 0 0 0,-2 0 46 0 0,-16-1-306 0 0,1 0 0 0 0,-1 2-1 0 0,0 0 1 0 0,1 2 0 0 0,-1 0 0 0 0,1 1-1 0 0,-17 5 307 0 0,23-2-404 0 0,12-6 310 0 0,-1 0 0 0 0,1 0-1 0 0,-1 0 1 0 0,0 0 0 0 0,0 0 0 0 0,1 0 0 0 0,-1-1 0 0 0,0 1 0 0 0,0-1 0 0 0,0 1-1 0 0,1-1 95 0 0,1 0-512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11975 0 0,'0'0'547'0'0,"0"0"-11"0"0,-2 1-344 0 0,-4 2-190 0 0,0 0 1 0 0,0 1-1 0 0,0 0 0 0 0,0 0 1 0 0,0 0-1 0 0,1 1 0 0 0,0 0 1 0 0,0 0-1 0 0,0 0 0 0 0,-1 3-2 0 0,-11 15-1 0 0,1 0-1 0 0,1 2 2 0 0,8-15 1 0 0,-84 149-1 0 0,-15 51 0 0 0,62-122 0 0 0,-9 11 0 0 0,-16 34 0 0 0,17-32-597 0 0,-4-2 0 0 0,-14 10 597 0 0,53-83-898 0 0,12-16-3194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16 194 13823 0 0,'-15'-2'1948'0'0,"28"3"-1632"0"0,0-1-1 0 0,1 0 1 0 0,-1-1 0 0 0,0 0-1 0 0,4-2-315 0 0,68-16-8 0 0,-45 9 114 0 0,147-44 1487 0 0,-42 10-1210 0 0,-103 33-659 0 0,93-23 253 0 0,-106 28-2177 0 0,0 2 1 0 0,0 1 0 0 0,19 0 2199 0 0,-46 3-4775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22 10135 0 0,'6'-20'1539'0'0,"-6"19"-1051"0"0,-2 2 21 0 0,-13 6-237 0 0,-24 12-160 0 0,1 2 0 0 0,2 1 0 0 0,-12 9-112 0 0,-10 17 0 0 0,2 2 0 0 0,2 3 0 0 0,-7 13 0 0 0,6 2 0 0 0,53-66 5 0 0,1-1-2 0 0,0 1 0 0 0,0-1 0 0 0,-1 0 0 0 0,1 1-1 0 0,0-1 1 0 0,1 0 0 0 0,-1 1 0 0 0,0 0 0 0 0,0-1-1 0 0,1 1 1 0 0,-1-1 0 0 0,0 1 0 0 0,1 0-1 0 0,0-1 1 0 0,-1 1 0 0 0,1 0 0 0 0,0 0 0 0 0,0-1-1 0 0,0 1 1 0 0,0 0 0 0 0,0-1 0 0 0,1 1 0 0 0,-1 0-1 0 0,1 1-2 0 0,-1-3 35 0 0,0 0-1 0 0,1 0 1 0 0,-1 0-1 0 0,0 0 1 0 0,0 0-1 0 0,1 1 1 0 0,-1-1-1 0 0,1 0 1 0 0,-1 0-1 0 0,0 0 1 0 0,1 0 0 0 0,-1 0-1 0 0,0 0 1 0 0,1 0-1 0 0,-1 0 1 0 0,0 0-1 0 0,1 0 1 0 0,-1-1-1 0 0,0 1 1 0 0,1 0-1 0 0,-1 0 1 0 0,0 0-1 0 0,1 0 1 0 0,-1 0-1 0 0,0-1 1 0 0,1 1-1 0 0,-1 0-34 0 0,11-5 402 0 0,-11 5-368 0 0,94-53 479 0 0,-42 21-418 0 0,-3 1-95 0 0,-30 18 0 0 0,1 0 0 0 0,11-4 0 0 0,-30 17 0 0 0,1-1 0 0 0,0 0 0 0 0,1 0 0 0 0,-1 0 0 0 0,0 0 0 0 0,0 1 0 0 0,0-1 0 0 0,0 1 0 0 0,3 0 0 0 0,11-3 0 0 0,-15 3 0 0 0,0 0 0 0 0,0-1 0 0 0,0 1 0 0 0,0 0 0 0 0,0 0 0 0 0,0 0 0 0 0,0 0 0 0 0,0 0 0 0 0,0 0 0 0 0,0 1 0 0 0,-1-1 0 0 0,1 0 0 0 0,0 0 0 0 0,1 1 0 0 0,2 4 0 0 0,-4-4 0 0 0,3 4 0 0 0,-1-1 0 0 0,0 1 0 0 0,0 0 0 0 0,0-1 0 0 0,-1 1 0 0 0,1 0 0 0 0,-1 0 0 0 0,0 0 0 0 0,-1 0 0 0 0,1 0 0 0 0,-1 0 0 0 0,0 0 0 0 0,0 0 0 0 0,-1 2 0 0 0,2 3 0 0 0,4 0 0 0 0,-4-8-247 0 0,0-1-1 0 0,0 1 0 0 0,1-1 0 0 0,-1 0 0 0 0,0 1 1 0 0,1-1-1 0 0,-1 0 0 0 0,0 0 0 0 0,1 0 1 0 0,0 0-1 0 0,-1 0 0 0 0,1-1 0 0 0,-1 1 1 0 0,1 0-1 0 0,0-1 0 0 0,0 1 0 0 0,-1-1 248 0 0,10 2-4772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8 13823 0 0,'0'-1'56'0'0,"0"1"-1"0"0,0 0 1 0 0,0 0 0 0 0,0-1-1 0 0,0 1 1 0 0,1 0-1 0 0,-1 0 1 0 0,0 0-1 0 0,0-1 1 0 0,0 1-1 0 0,0 0 1 0 0,0 0 0 0 0,0-1-1 0 0,0 1 1 0 0,0 0-1 0 0,0 0 1 0 0,0-1-1 0 0,0 1 1 0 0,0 0-1 0 0,0 0 1 0 0,0-1-1 0 0,0 1 1 0 0,0 0 0 0 0,-1 0-1 0 0,1-1 1 0 0,0 1-1 0 0,0 0-55 0 0,-5 1 164 0 0,0 1 0 0 0,0 0 0 0 0,0 0 0 0 0,0 1-1 0 0,0-1 1 0 0,0 1 0 0 0,1 0 0 0 0,-3 2-164 0 0,-34 31 725 0 0,26-21-720 0 0,1 1 0 0 0,1 0 0 0 0,1 1 0 0 0,-5 8-5 0 0,-12 24-4 0 0,1 3 4 0 0,-61 132 0 0 0,39-75 0 0 0,44-97 0 0 0,-44 90 0 0 0,-17 19 0 0 0,21-44-401 0 0,-26 27 401 0 0,41-62-1295 0 0,14-17-2849 0 0,2-7-824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13823 0 0,'0'0'630'0'0,"0"0"-13"0"0,1 2-393 0 0,2 2-173 0 0,0 0-1 0 0,0 0 1 0 0,0 0 0 0 0,1 0 0 0 0,-1-1-1 0 0,1 1 1 0 0,0-1 0 0 0,0 0 0 0 0,0 0-1 0 0,0-1 1 0 0,1 1 0 0 0,-1-1-1 0 0,1 0 1 0 0,-1 0 0 0 0,1 0 0 0 0,0 0-1 0 0,0-1 1 0 0,0 0 0 0 0,2 0-51 0 0,16 2 499 0 0,0-1 1 0 0,0-1 0 0 0,0-1-1 0 0,0-2 1 0 0,18-2-500 0 0,28-8 762 0 0,16-8-762 0 0,17-3-95 0 0,-75 17-1306 0 0,0-2 0 0 0,-1 0 1 0 0,17-9 1400 0 0,-24 9-1534 0 0</inkml:trace>
  <inkml:trace contextRef="#ctx0" brushRef="#br0" timeOffset="1">600 125 15663 0 0,'0'0'356'0'0,"0"0"50"0"0,0 0 20 0 0,0 0-42 0 0,0 2-250 0 0,-1 2-120 0 0,1-1-14 0 0,0 0 0 0 0,0 0 0 0 0,1 0 0 0 0,-1 0 0 0 0,0 0 0 0 0,1 0 0 0 0,0 0 0 0 0,1 2 0 0 0,0 4 132 0 0,0 0 0 0 0,0 0-1 0 0,-1 0 1 0 0,0 0 0 0 0,-1 0 0 0 0,0 1-1 0 0,0-1 1 0 0,-1 0 0 0 0,0 0 0 0 0,0 0-1 0 0,-1 0 1 0 0,-1 0 0 0 0,1 0-1 0 0,-1 0 1 0 0,-4 6-132 0 0,-15 30-3092 0 0,-2-2-1 0 0,-27 38 3093 0 0,39-64-1535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2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6911 0 0,'0'0'3835'0'0,"-9"2"-3758"0"0,-5 1 138 0 0,0 1 1 0 0,0 1-1 0 0,0 0 0 0 0,0 1 0 0 0,1 1 0 0 0,-25 15 0 0 0,28-14-27 0 0,0-1-1 0 0,0 2 0 0 0,0-1 1 0 0,1 1-1 0 0,0 1 0 0 0,1 0 1 0 0,0 0-1 0 0,-8 14 0 0 0,13-19-64 0 0,0 1 1 0 0,0 0-1 0 0,1 0 0 0 0,0 0 0 0 0,1 0 0 0 0,-1 1 1 0 0,1-1-1 0 0,0 0 0 0 0,0 8 0 0 0,1-13-113 0 0,0-1 0 0 0,1 1-1 0 0,-1 0 1 0 0,0 0 0 0 0,0 0-1 0 0,0-1 1 0 0,1 1 0 0 0,-1 0-1 0 0,0 0 1 0 0,1-1 0 0 0,-1 1-1 0 0,1 0 1 0 0,-1-1 0 0 0,1 1-1 0 0,-1 0 1 0 0,1-1 0 0 0,-1 1-1 0 0,1-1 1 0 0,0 1 0 0 0,-1-1-1 0 0,1 1 1 0 0,0-1 0 0 0,-1 0-1 0 0,2 1 1 0 0,17 5 108 0 0,-3-5-39 0 0,-1-1-1 0 0,0 0 1 0 0,0-1-1 0 0,1-1 0 0 0,25-6 1 0 0,72-27 322 0 0,-106 32-350 0 0,1 0 0 0 0,-1 0 0 0 0,0-1 0 0 0,0 0 0 0 0,-1 0 0 0 0,1 0 0 0 0,-1-1 0 0 0,11-11 0 0 0,-15 14-26 0 0,0 0 1 0 0,0-1-1 0 0,0 1 1 0 0,0-1-1 0 0,0 0 1 0 0,-1 0-1 0 0,1 1 1 0 0,-1-1-1 0 0,0 0 1 0 0,0 0-1 0 0,0 0 1 0 0,0-1-1 0 0,-1 1 1 0 0,1 0-1 0 0,-1 0 1 0 0,0 0-1 0 0,0 0 1 0 0,0 0-1 0 0,0-1 1 0 0,0 1-1 0 0,-1 0 1 0 0,1 0-1 0 0,-1 0 1 0 0,-2-5-1 0 0,2 5-14 0 0,-1 0-1 0 0,1 0 0 0 0,-1 0 1 0 0,0 1-1 0 0,0-1 0 0 0,0 1 1 0 0,0-1-1 0 0,0 1 0 0 0,0 0 1 0 0,-1 0-1 0 0,1 0 0 0 0,-1 0 1 0 0,-5-3-1 0 0,3 3-4 0 0,0-1 0 0 0,0 1 0 0 0,0 0 0 0 0,0 1 0 0 0,-1-1-1 0 0,1 1 1 0 0,-9-1 0 0 0,-2 2-30 0 0,14 0-94 0 0,11 2-4068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13823 0 0,'0'0'315'0'0,"0"0"45"0"0,0 0 21 0 0,0 0-49 0 0,-1 1-220 0 0,-8 5-110 0 0,1 0 1 0 0,-1 1-1 0 0,1 0 0 0 0,1 0 0 0 0,-1 1 0 0 0,1 0 0 0 0,-4 7-2 0 0,-11 18-2 0 0,-9 16 2 0 0,20-29-1 0 0,-7 13 1 0 0,1 1 0 0 0,3 1 0 0 0,0 0 0 0 0,-1 13 0 0 0,12-40 0 0 0,0-1 0 0 0,1 1 0 0 0,0 0 0 0 0,1 0 0 0 0,0 0 0 0 0,0 0 0 0 0,1 1 0 0 0,0-1 0 0 0,0 0 0 0 0,1 3 0 0 0,-1-10 40 0 0,1 0 0 0 0,-1 0 0 0 0,1 1 0 0 0,-1-1 0 0 0,1 0 0 0 0,-1 0 0 0 0,1 0 0 0 0,0 1 0 0 0,0-1 0 0 0,0 0 0 0 0,-1 0 0 0 0,1 0 0 0 0,0 0 0 0 0,0-1 0 0 0,0 1 0 0 0,0 0 0 0 0,1 0 0 0 0,-1 0 0 0 0,0-1 0 0 0,0 1 0 0 0,0-1 0 0 0,1 1 0 0 0,-1-1 0 0 0,0 1 0 0 0,1-1-40 0 0,0 1 73 0 0,0-1 1 0 0,0 0-1 0 0,1 0 0 0 0,-1 0 0 0 0,0 0 0 0 0,0 0 0 0 0,1 0 0 0 0,-1 0 1 0 0,0-1-1 0 0,0 1 0 0 0,0-1 0 0 0,1 0 0 0 0,-1 1 0 0 0,1-2-73 0 0,14-8 163 0 0,0-1 0 0 0,-1-1 0 0 0,0 0 0 0 0,-1-1 0 0 0,0-1 0 0 0,-2 0 0 0 0,1-1 0 0 0,-2 0 0 0 0,0-1 0 0 0,5-9-163 0 0,-7 10-344 0 0,0-1 0 0 0,-2 1 0 0 0,0-2 0 0 0,0 1 0 0 0,-2-1 0 0 0,0 0 0 0 0,-1 0 0 0 0,0-1 0 0 0,-2 1 0 0 0,1-6 344 0 0,-4 21-41 0 0,1-5-69 0 0,0 0 0 0 0,0 0 0 0 0,-1-1 0 0 0,0 1 0 0 0,0-1 0 0 0,-1 1 0 0 0,0 0 0 0 0,0 0 0 0 0,-2-4 110 0 0,0 9-971 0 0,-9 1-42 0 0,9 0-10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24 399 11975 0 0,'0'0'547'0'0,"0"0"-11"0"0,-9-2-323 0 0,8 2-147 0 0,1 0 1 0 0,-1 0-1 0 0,0 0 0 0 0,0-1 0 0 0,1 1 0 0 0,-1 0 1 0 0,0 0-1 0 0,1-1 0 0 0,-1 1 0 0 0,1 0 0 0 0,-1-1 1 0 0,0 1-1 0 0,1-1 0 0 0,-1 1 0 0 0,1-1 0 0 0,-1 1 1 0 0,1-1-1 0 0,-1 1 0 0 0,1-1 0 0 0,0 0 0 0 0,-1 1 1 0 0,1-1-1 0 0,0 1 0 0 0,-1-1 0 0 0,1 0 0 0 0,0 1 0 0 0,0-1 1 0 0,-1 0-1 0 0,1 0 0 0 0,0 1 0 0 0,0-1-66 0 0,0-1 228 0 0,1-1 0 0 0,-1 1 0 0 0,1 0 0 0 0,0-1 0 0 0,0 1 0 0 0,0 0 0 0 0,0 0 0 0 0,0 0 0 0 0,0-1-228 0 0,7-7 0 0 0,-1 0 0 0 0,1 1 0 0 0,0 1 0 0 0,1-1 0 0 0,0 1 0 0 0,0 1 0 0 0,6-4 0 0 0,-13 10 0 0 0,178-134 0 0 0,-94 78 0 0 0,30-12 0 0 0,-85 49 0 0 0,-30 20 0 0 0,-1-1 0 0 0,0 1 0 0 0,1-1 0 0 0,-1 1 0 0 0,1 0 0 0 0,-1-1 0 0 0,0 1 0 0 0,1 0 0 0 0,-1 0 0 0 0,1-1 0 0 0,-1 1 0 0 0,1 0 0 0 0,-1 0 0 0 0,1 0 0 0 0,-1 0 0 0 0,1 0 0 0 0,-1 0 0 0 0,1-1 0 0 0,-1 1 0 0 0,1 0 0 0 0,-1 0 0 0 0,1 1 0 0 0,-1-1 0 0 0,1 0 0 0 0,-1 0 0 0 0,1 0 0 0 0,-1 0 0 0 0,1 0 0 0 0,-1 0 0 0 0,1 1 0 0 0,0 4 0 0 0,0-3 0 0 0,-1 1 0 0 0,1-1 0 0 0,-1 1 0 0 0,0 0 0 0 0,0-1 0 0 0,0 1 0 0 0,0-1 0 0 0,0 1 0 0 0,-1 0 0 0 0,1-1 0 0 0,-1 1 0 0 0,0-1 0 0 0,0 2 0 0 0,-16 36 0 0 0,10-26 0 0 0,-23 50 351 0 0,-19 47 738 0 0,29-62-438 0 0,3 2-651 0 0,12-32-11 0 0,0-1 0 0 0,1 1 1 0 0,2 0-1 0 0,-1 10 11 0 0,3-27-76 0 0,0 1 1 0 0,0-1-1 0 0,0 1 0 0 0,0-1 0 0 0,1 1 0 0 0,-1-1 1 0 0,1 0-1 0 0,0 1 0 0 0,0-1 0 0 0,0 0 1 0 0,0 0-1 0 0,0 1 0 0 0,0-1 0 0 0,1 0 0 0 0,-1 0 1 0 0,1 0-1 0 0,-1 0 0 0 0,1-1 0 0 0,1 3 76 0 0,1-1-298 0 0,-1-1 0 0 0,1 1 0 0 0,0-1 0 0 0,0 0 0 0 0,0 0-1 0 0,0 0 1 0 0,0 0 0 0 0,0-1 0 0 0,0 1 0 0 0,4 0 298 0 0,10 0-5459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13823 0 0,'0'0'630'0'0,"0"0"-13"0"0,1 0-393 0 0,19 0-199 0 0,-5-3-25 0 0,-11 4 0 0 0,-2 1 0 0 0,-1-2-20 0 0,0 0 0 0 0,1 1 0 0 0,-1-1 0 0 0,0 0 0 0 0,0 1 0 0 0,0-1 0 0 0,0 1 0 0 0,0-1 0 0 0,0 1 0 0 0,0 0 0 0 0,0-1 0 0 0,0 1 0 0 0,0 0 0 0 0,0 0 0 0 0,0-1 0 0 0,0 1 0 0 0,0 0 0 0 0,-1 0 0 0 0,1 0 0 0 0,0 0 0 0 0,-1 0 0 0 0,1 0 0 0 0,-1 1 20 0 0,2 1-362 0 0,4 7-1601 0 0,-2-1 940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2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15663 0 0,'0'0'696'0'0,"0"0"136"0"0,5-7-664 0 0,-1-2-168 0 0,-1-4 0 0 0,1 6 0 0 0,-4 7 0 0 0,0 0 0 0 0,11-5 0 0 0,-3 1 0 0 0,-8 4 0 0 0,11-1 0 0 0,-11 1 0 0 0,0 0 0 0 0,0 0-784 0 0,0 0-192 0 0,0 0-40 0 0,0 0-8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3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443 165 4607 0 0,'0'0'208'0'0,"-2"0"-9"0"0,-26 3 1545 0 0,3-1 4605 0 0,25-3-6194 0 0,-3-2-66 0 0,3 2 282 0 0,0 1 117 0 0,0 0 21 0 0,0 0-66 0 0,4-1-422 0 0,0 1-1 0 0,0-1 1 0 0,0 0 0 0 0,0 0-1 0 0,0 0 1 0 0,0-1 0 0 0,-1 1-1 0 0,2-2-20 0 0,20-6 0 0 0,37-2 83 0 0,-30 6 277 0 0,15-5-360 0 0,12-7 434 0 0,4-1 737 0 0,29-2-1171 0 0,49-12 0 0 0,-80 17 0 0 0,-46 10 0 0 0,1 1 0 0 0,0 1 0 0 0,17-2 0 0 0,-7 8 0 0 0,-27-3 0 0 0,-1-1 0 0 0,0 1 0 0 0,0 0 0 0 0,0 0 0 0 0,0-1 0 0 0,0 1 0 0 0,0 0 0 0 0,0 1 0 0 0,0-1 0 0 0,0 0 0 0 0,0 1 0 0 0,0-1 0 0 0,0 1 0 0 0,0-1 0 0 0,0 1 0 0 0,-1 1 0 0 0,2-2 0 0 0,-1 1 0 0 0,0 0 0 0 0,0-1 0 0 0,0 1 0 0 0,0-1 0 0 0,0 0 0 0 0,0 0 0 0 0,0 1 0 0 0,1-1 0 0 0,-1 0 0 0 0,-1-1 0 0 0,0 1 0 0 0,0 0 0 0 0,1 0 0 0 0,-1 0 0 0 0,1 1 0 0 0,-1-1 0 0 0,0 1 0 0 0,-1 0 0 0 0,-8 4-8 0 0,-1 0-1 0 0,1 1 1 0 0,1 1-1 0 0,-1 0 1 0 0,1 1-1 0 0,-7 6 9 0 0,-15 15-168 0 0,-12 15 168 0 0,-4 3-182 0 0,10-11-9 0 0,-8 8-275 0 0,-2-2-1 0 0,-1-2 0 0 0,-35 20 467 0 0,-12 3 0 0 0,41-25 0 0 0,-55 26 0 0 0,82-49 0 0 0,1 1 0 0 0,0 1 0 0 0,-22 19 0 0 0,39-28 0 0 0,0-2 0 0 0,0 0 0 0 0,-1 0 0 0 0,0-1 0 0 0,0 0 0 0 0,0-1 0 0 0,6-2 0 0 0,2 0 0 0 0,1-1 0 0 0,-1 0 0 0 0,0 0 0 0 0,-1-1 0 0 0,1 1 0 0 0,-4-1 0 0 0,5-1 0 0 0,3 1 0 0 0,-1 0 0 0 0,0 0 0 0 0,1 0 0 0 0,-1-1 0 0 0,1 1 0 0 0,-1 0 0 0 0,1 0 0 0 0,-1 0 0 0 0,0 0 0 0 0,1 0 0 0 0,-1 0 0 0 0,1 0 0 0 0,-1 0 0 0 0,0 0 0 0 0,1 0 0 0 0,-1 1 0 0 0,1-1 0 0 0,-1 0 0 0 0,1 0 0 0 0,-1 0 0 0 0,0 1 0 0 0,-6 2 0 0 0,6-1 0 0 0,5-1 0 0 0,10 0 0 0 0,-1-4 234 0 0,-1-1 0 0 0,1 0-1 0 0,3-3-233 0 0,25-7 683 0 0,51-9-75 0 0,70-6-608 0 0,-69 18 0 0 0,34 2 0 0 0,-103 8 0 0 0,5-2-91 0 0,-19 2-21 0 0,-1 0 0 0 0,1 0 0 0 0,-1 1 0 0 0,1 0-1 0 0,0 1 1 0 0,-1 0 0 0 0,10 2 112 0 0,-18-2-508 0 0,-1-1 66 0 0,0 1 384 0 0,0 0 0 0 0,0 0 1 0 0,0 0-1 0 0,-1 1 0 0 0,1-1 1 0 0,0 0-1 0 0,-1 0 0 0 0,1 0 1 0 0,-1 0-1 0 0,1 0 1 0 0,-1 0-1 0 0,0 0 0 0 0,1 0 1 0 0,-1 0-1 0 0,0 0 0 0 0,0-1 1 0 0,0 1-1 0 0,1 0 0 0 0,-1 0 1 0 0,0-1-1 0 0,0 1 58 0 0,-1 0-200 0 0,0 0-1 0 0,0 1 1 0 0,0-1-1 0 0,0 0 1 0 0,-1-1-1 0 0,1 1 1 0 0,0 0-1 0 0,0-1 1 0 0,-2 1 200 0 0,-10 1-1023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3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6447 0 0,'0'0'142'0'0,"0"0"22"0"0,0 0 13 0 0,0 0 55 0 0,0 0 181 0 0,0 0 78 0 0,0-1-442 0 0,0 1 0 0 0,1 0 0 0 0,-1 0 0 0 0,0-1-1 0 0,0 1 1 0 0,0 0 0 0 0,0-1 0 0 0,0 1 0 0 0,0 0 0 0 0,0 0 0 0 0,0-1 0 0 0,0 1 0 0 0,1 0-1 0 0,-1 0 1 0 0,0-1 0 0 0,0 1 0 0 0,0 0 0 0 0,0 0 0 0 0,1 0 0 0 0,-1-1 0 0 0,0 1 0 0 0,0 0-1 0 0,1 0 1 0 0,-1 0-49 0 0,6-2 730 0 0,0 1 0 0 0,0 0-1 0 0,1 0 1 0 0,-1 1 0 0 0,0-1-730 0 0,8 1 375 0 0,-8-1-302 0 0,0 1 0 0 0,-1 0 0 0 0,1 0 0 0 0,-1 0 0 0 0,1 1 0 0 0,4 1-73 0 0,9 0 509 0 0,2-2-178 0 0,0 0 1 0 0,1-2-1 0 0,-1 0 1 0 0,17-5-332 0 0,83-26 1058 0 0,-87 24-442 0 0,9-6-479 0 0,0-1-137 0 0,-20 6 6 0 0,0 2-1 0 0,0 0 1 0 0,1 2 0 0 0,0 0-1 0 0,20-1-5 0 0,-23 4 14 0 0,-14 2-33 0 0,1-1-1 0 0,0 2 1 0 0,0-1-1 0 0,3 1 20 0 0,-10 0-337 0 0,-1 0-138 0 0,0 0-33 0 0,0 2-4 0 0,-10 26-1024 0 0,10-26 820 0 0,0-2-857 0 0,0 0-379 0 0,0 0-80 0 0,0 0-15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8:5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15 8287 0 0,'0'0'191'0'0,"0"0"26"0"0,0 0 9 0 0,0-1-119 0 0,0 0 0 0 0,0 0 0 0 0,0 0 1 0 0,0 1-1 0 0,0-1 0 0 0,-1 0 1 0 0,1 0-1 0 0,0 1 0 0 0,-1-1 0 0 0,1 0 1 0 0,-1 1-1 0 0,1-1 0 0 0,0 0 0 0 0,-1 1 1 0 0,0-1-1 0 0,1 1 0 0 0,-1-1 0 0 0,1 0 1 0 0,-1 1-1 0 0,0-1-107 0 0,-14 1 123 0 0,-1 1-1 0 0,-6 1-122 0 0,17-1 136 0 0,0 0 0 0 0,0 0 0 0 0,1 0 0 0 0,-1 1 0 0 0,1-1 0 0 0,-1 1 0 0 0,1 0 0 0 0,0 1 0 0 0,-1-1 0 0 0,-1 2-136 0 0,-2 1 125 0 0,0 1 0 0 0,0-2-1 0 0,-1 0 1 0 0,0 0 0 0 0,-8 3-125 0 0,-22 9-16 0 0,1 1 418 0 0,-9 4 1079 0 0,36-15-1440 0 0,0 0 1 0 0,0-1-1 0 0,-1 0 0 0 0,-10 2-41 0 0,4-1 0 0 0,0 2 0 0 0,0 1 0 0 0,0 0 0 0 0,1 1 0 0 0,-4 3 0 0 0,-5 4 0 0 0,-44 24 0 0 0,-30 11 0 0 0,76-40 0 0 0,7-3 0 0 0,-1-1 0 0 0,0-1 0 0 0,0-1 0 0 0,-1 0 0 0 0,-10 1 0 0 0,21-5 72 0 0,6-2 299 0 0,-8 0 1218 0 0,-2-3-1570 0 0,-3-3-22 0 0,13 5 3 0 0,-2 0 0 0 0,-1 1 0 0 0,1 0 0 0 0,0-1 0 0 0,0 2 0 0 0,-1-1 0 0 0,1 0 0 0 0,-1 1 0 0 0,2 0 0 0 0,0 0 0 0 0,0 0 0 0 0,0 0 0 0 0,-1-1 0 0 0,1 1 0 0 0,0-1 0 0 0,-1 1 0 0 0,1-1 0 0 0,0 0 0 0 0,-1-1 0 0 0,0 1 0 0 0,-5-1 0 0 0,5-3 0 0 0,5 1 0 0 0,0 1 0 0 0,1-1 0 0 0,-1 0 0 0 0,1 0 0 0 0,0 0 0 0 0,-1 1 0 0 0,1-1 0 0 0,1 1 0 0 0,-1-1 0 0 0,2-1 0 0 0,-4 4 0 0 0,34-35 0 0 0,-17 15 0 0 0,2 2 0 0 0,7-6 0 0 0,-22 20-2 0 0,80-61-584 0 0,-69 54 387 0 0,2 1 0 0 0,0 0 0 0 0,0 1 0 0 0,6-2 199 0 0,-21 11-374 0 0,-2 0 575 0 0,0 0 250 0 0,7 8 490 0 0,18 30-2160 0 0,-24-37 845 0 0,0 1 575 0 0,0 3 75 0 0,4 11 989 0 0,-4-13-1262 0 0,1 0 0 0 0,0 0-1 0 0,1 0 1 0 0,-1 0 0 0 0,0 0 0 0 0,1-1-1 0 0,2 3-2 0 0,4 3-3 0 0,-9-6 3 0 0,1-2 0 0 0,-1 1 0 0 0,1 0 0 0 0,0 0 0 0 0,-1 0 0 0 0,1 0 0 0 0,0 0 0 0 0,0 0 0 0 0,0-1 0 0 0,-1 1 0 0 0,1 0 0 0 0,0-1 0 0 0,0 1 0 0 0,0-1 0 0 0,0 1 0 0 0,0-1 0 0 0,1 1 0 0 0,2 1 0 0 0,3 3 0 0 0,-1 1 0 0 0,-1-1 0 0 0,1 1 0 0 0,-1 1 0 0 0,0-1 0 0 0,-1 1 0 0 0,1 0 0 0 0,1 4 0 0 0,0-1 0 0 0,0 0 0 0 0,1-1 0 0 0,5 6 0 0 0,7 8 95 0 0,-16-18-39 0 0,0-1-1 0 0,1 1 1 0 0,0-1 0 0 0,-1 0 0 0 0,2 0-1 0 0,-1 0 1 0 0,0-1 0 0 0,1 1 0 0 0,-1-1-1 0 0,1 0 1 0 0,0 0 0 0 0,0-1-1 0 0,0 1 1 0 0,1-1 0 0 0,-1 0-56 0 0,10 1 112 0 0,0 0-1 0 0,0-1 1 0 0,0-1 0 0 0,0 0 0 0 0,0-1-1 0 0,0-1 1 0 0,0 0 0 0 0,0-1-1 0 0,-1-1 1 0 0,3 0-112 0 0,50-8 0 0 0,-59 8-64 0 0,-7 3-273 0 0,-1 0-138 0 0,0 0-33 0 0,0 0 66 0 0,2 1 292 0 0,5 5 62 0 0,-5-5-282 0 0,10 3-628 0 0,-10-2 661 0 0,1 0 0 0 0,0-1 0 0 0,-1 1 0 0 0,0 0 0 0 0,1 0 0 0 0,-1 1 0 0 0,0-1 337 0 0,5 5-1097 0 0,-4-5 73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0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0,'0'0'136'0'0,"0"0"32"0"0,0 0 8 0 0,0 0 16 0 0,0 0-192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4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364 161 10135 0 0,'0'-4'108'0'0,"1"0"1"0"0,0 0-1 0 0,0 0 0 0 0,0 0 0 0 0,0 0 0 0 0,1 1 0 0 0,1-4-108 0 0,4-14 299 0 0,-3 10 269 0 0,0 1-1 0 0,0-1 0 0 0,1 1 0 0 0,0-1 0 0 0,1 1 1 0 0,0 1-1 0 0,6-8-567 0 0,-11 16 221 0 0,2-7 636 0 0,-1 2-573 0 0,-4 5 551 0 0,-10 11-832 0 0,0 0 1 0 0,0 1-1 0 0,1 0 0 0 0,1 1 0 0 0,0 1 0 0 0,-1 2-3 0 0,-31 35-3 0 0,34-40 3 0 0,-1 1 0 0 0,2 1 0 0 0,0-1 0 0 0,0 1 0 0 0,0 2 0 0 0,-10 17 0 0 0,-14 26 0 0 0,16-28 0 0 0,-8 12 0 0 0,-34 44 0 0 0,-28 44 0 0 0,80-121 4 0 0,0 1-26 0 0,0 0-1 0 0,0 0 0 0 0,1 1 0 0 0,0-1 0 0 0,0 1 0 0 0,-1 8 23 0 0,5-16-696 0 0,2 1-257 0 0,7 8-58 0 0,-6-8-12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4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217 158 6447 0 0,'0'0'142'0'0,"0"0"22"0"0,0 0 13 0 0,-2 1-20 0 0,-5 4 18 0 0,6-4 561 0 0,1-1 237 0 0,0 0 41 0 0,0 0-61 0 0,0 0-288 0 0,0 0-121 0 0,0 0-28 0 0,0 0-4 0 0,0 0 0 0 0,8-9 512 0 0,9-10-456 0 0,-9 10-528 0 0,0 0 0 0 0,1 0 0 0 0,8-7-40 0 0,11-3 656 0 0,0 1 0 0 0,2 2-1 0 0,13-6-655 0 0,-38 20 9 0 0,3-3-9 0 0,-4 3 0 0 0,-1 0 0 0 0,1 1 0 0 0,0-1 0 0 0,0 1 0 0 0,-1 0 0 0 0,3-1 0 0 0,3 3 0 0 0,-8 0 0 0 0,0 0 0 0 0,-1 0 0 0 0,1 0 0 0 0,-1 0 0 0 0,1 0 0 0 0,-1 0 0 0 0,1 0 0 0 0,-1 0 0 0 0,0 0 0 0 0,1 0 0 0 0,-1 0 0 0 0,0 0 0 0 0,0 0 0 0 0,0 0 0 0 0,0 0 0 0 0,0 0 0 0 0,0 0 0 0 0,0 0 0 0 0,0 0 0 0 0,0 1 0 0 0,-1-1 0 0 0,1 0 0 0 0,0 0 0 0 0,-1 0 0 0 0,-9 26 0 0 0,5-18 0 0 0,0-1 0 0 0,-1 0 0 0 0,0 0 0 0 0,0 0 0 0 0,-1-1 0 0 0,0 1 0 0 0,-47 40 0 0 0,46-41 0 0 0,1-1 0 0 0,-11 10 0 0 0,-1-2 0 0 0,0 0 0 0 0,-15 8 0 0 0,1-2 0 0 0,-6 6 0 0 0,3-1 0 0 0,-62 44 0 0 0,96-67-109 0 0,-1 1-1 0 0,0-1 1 0 0,1 1-1 0 0,-1 0 1 0 0,1 0-1 0 0,0 0 1 0 0,0 0-1 0 0,-1 2 110 0 0,2-4-508 0 0,-3 3 22 0 0,-4 10 364 0 0,7-14 134 0 0,1 1 0 0 0,-1-1 0 0 0,1 1 0 0 0,0-1 0 0 0,-1 1 0 0 0,1-1 0 0 0,0 1 0 0 0,0-1 0 0 0,-1 1 0 0 0,1 0 0 0 0,0-1 0 0 0,0 1 0 0 0,0 0 0 0 0,0-1 0 0 0,0 1 0 0 0,0 0 0 0 0,0-1 0 0 0,0 1 0 0 0,0-1 0 0 0,0 1 0 0 0,0 0 0 0 0,0-1 0 0 0,0 1 0 0 0,1 0 0 0 0,-1-1 0 0 0,0 1-12 0 0,1 0 48 0 0,0 0 1 0 0,0 0 0 0 0,-1-1 0 0 0,1 1 0 0 0,0 0 0 0 0,0 0 0 0 0,0-1 0 0 0,0 1 0 0 0,0-1 0 0 0,0 1 0 0 0,0-1-1 0 0,0 1 1 0 0,0-1 0 0 0,1 0-49 0 0,2 2 166 0 0,1-1 0 0 0,0-1 0 0 0,0 1 0 0 0,0-1 0 0 0,0 1 0 0 0,4-2-166 0 0,91-13 926 0 0,-47 6 180 0 0,6 1-1106 0 0,-56 7 4 0 0,4-1-3 0 0,1 0 1 0 0,-1 1-1 0 0,1 0 0 0 0,-1 0 1 0 0,0 1-1 0 0,1 0 0 0 0,-1 0 1 0 0,0 1-1 0 0,1 0-1 0 0,29 10 0 0 0,17 2 0 0 0,-52-14 0 0 0,4 1-74 0 0,0-1-1 0 0,0 0 0 0 0,0-1 1 0 0,0 1-1 0 0,0-1 0 0 0,-1-1 1 0 0,1 1-1 0 0,4-2 75 0 0,-5 2-279 0 0,13-8-5255 0 0,-8 2-80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2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65 4607 0 0,'0'0'208'0'0,"-1"1"-9"0"0,-46 42 6639 0 0,-4-2-4064 0 0,23-21-2547 0 0,2 2 1 0 0,1 0-1 0 0,-27 32 0 0 0,51-52 757 0 0,15-2-322 0 0,6-1-223 0 0,0-1 1 0 0,0 0-1 0 0,24-7 1 0 0,56-21 52 0 0,-75 21-452 0 0,0-1-1 0 0,-2-2 1 0 0,1 0-1 0 0,21-16 1 0 0,-39 25-31 0 0,1-3-8 0 0,9-9-1 0 0,-9 9 0 0 0,-1-1 0 0 0,-5 6 0 0 0,0 0 0 0 0,0 0 0 0 0,0 0 0 0 0,0 0 0 0 0,-1-1 0 0 0,1 1 0 0 0,0 0 0 0 0,-1-1 0 0 0,1 1 0 0 0,-1-1 0 0 0,1 1 0 0 0,-1 0 0 0 0,1-1 0 0 0,-1 1 0 0 0,0-1 0 0 0,0-2 0 0 0,0-2 0 0 0,2-1 20 0 0,-2 1 0 0 0,1-1 0 0 0,-1 0 0 0 0,0 1 0 0 0,0-1-1 0 0,-1 0 1 0 0,0 1 0 0 0,0-1 0 0 0,0 1 0 0 0,-4-10 0 0 0,4 15 111 0 0,-24-2 265 0 0,14 3-397 0 0,0 1 0 0 0,0 1 0 0 0,0 0 0 0 0,1 0 1 0 0,-12 5-1 0 0,-1 1-1029 0 0,-26 14 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4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55 10135 0 0,'0'0'464'0'0,"0"0"-9"0"0,0-2-295 0 0,14-23 752 0 0,-8 15-367 0 0,5-7 1935 0 0,-8 16-943 0 0,-2 10-850 0 0,-3-1-687 0 0,-1-1 0 0 0,0 1 0 0 0,0 0 0 0 0,0-1 0 0 0,-1 0 0 0 0,0 0 0 0 0,0 0 0 0 0,-4 3 0 0 0,-4 10 0 0 0,-8 9 6 0 0,-1 0 0 0 0,-1-1 0 0 0,-8 4-6 0 0,-16 23-151 0 0,15-12-3328 0 0,22-35-1637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4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32 10135 0 0,'2'-1'464'0'0,"27"-28"308"0"0,-28 27-46 0 0,-1 2 244 0 0,0 0 44 0 0,-13 3 175 0 0,0 3-1184 0 0,1 0 0 0 0,0 1 0 0 0,0 0 0 0 0,0 1 0 0 0,1 0 1 0 0,0 1-1 0 0,-6 6-5 0 0,-3 2-3 0 0,-15 11 3 0 0,1 2 0 0 0,-1-3 0 0 0,-2 0 0 0 0,0-3 0 0 0,-8 2 0 0 0,29-19 0 0 0,12-6 0 0 0,1 0 0 0 0,-1 0 0 0 0,1 0 0 0 0,-1 1 0 0 0,1 0 0 0 0,0 0 0 0 0,0 0 0 0 0,0 0 0 0 0,0 0 0 0 0,0 1 0 0 0,0-1 0 0 0,1 1 0 0 0,-1 0 0 0 0,0 1 0 0 0,-2 5 0 0 0,4-6 0 0 0,0 1 0 0 0,4 12 0 0 0,-1-6 0 0 0,1-1 0 0 0,0 1 0 0 0,1-1 0 0 0,0 1 0 0 0,0-1 0 0 0,3 4 0 0 0,-3-8 0 0 0,-1 0 0 0 0,1 0 0 0 0,0 0 0 0 0,0 0 0 0 0,1-1 0 0 0,-1 1 0 0 0,1-1 0 0 0,0-1 0 0 0,0 1 0 0 0,1-1 0 0 0,0 1 0 0 0,2 1 0 0 0,0 0 0 0 0,-1 1 0 0 0,1 0 0 0 0,-1 1 0 0 0,3 3 0 0 0,23 19 0 0 0,-14-16 0 0 0,-8-2 0 0 0,-11-5 0 0 0,-1-5 0 0 0,1 2 0 0 0,-1 0 0 0 0,1 0 0 0 0,-1 0 0 0 0,0 0 0 0 0,0 0 0 0 0,-1 0 0 0 0,1 0 0 0 0,0-1 0 0 0,-1 1 0 0 0,0 0 0 0 0,1-1 0 0 0,-1 1 0 0 0,0-1 0 0 0,-1 0 0 0 0,1 0 0 0 0,0 0 0 0 0,-1 0 0 0 0,-1 1 0 0 0,-9 7 0 0 0,0-1 0 0 0,0-1 0 0 0,-2 1 0 0 0,10-7 0 0 0,-8 5 0 0 0,0-1 0 0 0,0-1 0 0 0,-5 1 0 0 0,-20 8 0 0 0,4 1 0 0 0,-2-2 0 0 0,1-1 0 0 0,-22 4 0 0 0,54-16 0 0 0,-1 1 0 0 0,1-1 0 0 0,0 0 0 0 0,0 0 0 0 0,0 0 0 0 0,0-1 0 0 0,0 1 0 0 0,0-1 0 0 0,0 1 0 0 0,0-1 0 0 0,0-1 0 0 0,-14-2 0 0 0,16 4-68 0 0,0 0 0 0 0,0 0 0 0 0,-1-1 0 0 0,1 1 0 0 0,0 0-1 0 0,0-1 1 0 0,0 1 0 0 0,0-1 0 0 0,0 1 0 0 0,0-1 0 0 0,0 1 0 0 0,-1-2 68 0 0,0-6-2671 0 0,2 7 1962 0 0,1-9-4054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4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33 8287 0 0,'0'0'382'0'0,"2"-2"-8"0"0,27-27-155 0 0,-28 28 146 0 0,-1 1 122 0 0,0 0 22 0 0,0 0 71 0 0,0 0 286 0 0,-1 4-645 0 0,1 0 1 0 0,-1-1-1 0 0,0 1 1 0 0,-1 0 0 0 0,1-1-1 0 0,-1 1 1 0 0,1-1-1 0 0,-1 1 1 0 0,0-1 0 0 0,0 0-1 0 0,-1 1 1 0 0,1-1-1 0 0,-2 1-221 0 0,-6 9 354 0 0,-285 429-279 0 0,-7-23 1917 0 0,292-405-1987 0 0,-63 82-1389 0 0,64-84 1185 0 0,-2 0 0 0 0,0 0 0 0 0,-8 6 199 0 0,-2 2-1725 0 0,20-19-203 0 0,1-4-96 0 0,0-12-22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4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13823 0 0,'0'0'315'0'0,"1"2"45"0"0,1 2-310 0 0,0-1 0 0 0,0 1 0 0 0,1-1 0 0 0,-1 0 1 0 0,1 0-1 0 0,-1 0 0 0 0,1 0 0 0 0,0-1 0 0 0,0 1 0 0 0,1-1 0 0 0,-1 1 0 0 0,0-1 0 0 0,1 0 1 0 0,0 0-1 0 0,-1-1 0 0 0,1 1 0 0 0,0-1 0 0 0,0 0 0 0 0,3 1-50 0 0,7 1 162 0 0,0-1-1 0 0,-1 0 1 0 0,1-1-1 0 0,0 0 1 0 0,6-1-162 0 0,13-2 295 0 0,1-2-1 0 0,-1-1 1 0 0,1-1 0 0 0,22-9-295 0 0,129-47 190 0 0,-104 32 489 0 0,-11 7-210 0 0,92-36 295 0 0,-129 45-1220 0 0,-1-1 0 0 0,-1-2 0 0 0,25-17 456 0 0,12-13-2950 0 0,-38 24 1416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1 11975 0 0,'0'0'547'0'0,"0"2"-11"0"0,-1 5-502 0 0,-1 0 1 0 0,0 0-1 0 0,0 0 1 0 0,0 0-1 0 0,-1-1 1 0 0,0 1-1 0 0,-4 4-34 0 0,-31 46 411 0 0,18-29 89 0 0,-15 24-223 0 0,-87 133 563 0 0,30-32-840 0 0,-16 25 0 0 0,71-123 0 0 0,-2-1 0 0 0,-8 5 0 0 0,14-23-456 0 0,-2-1-1 0 0,-1-2 0 0 0,-1-1 1 0 0,-12 5 456 0 0,46-35-15 0 0,1 0 0 0 0,-1 0 0 0 0,0-1 0 0 0,0 1-1 0 0,1-1 1 0 0,-1 1 0 0 0,0-1 0 0 0,0 0 0 0 0,-1 0 0 0 0,1 0 0 0 0,-1-1 15 0 0,-4-1 0 0 0,8 1 0 0 0,0 0 0 0 0,-1-1 0 0 0,1 1 0 0 0,0 0 0 0 0,0-1 0 0 0,0 1 0 0 0,-1 0 0 0 0,1-1 0 0 0,0 1 0 0 0,0 0 0 0 0,0-1 0 0 0,0 1 0 0 0,0 0 0 0 0,0-1 0 0 0,0 1 0 0 0,0-1 0 0 0,0 1 0 0 0,0 0 0 0 0,0-1 0 0 0,0 1 0 0 0,0 0 0 0 0,0-1 0 0 0,1-3 0 0 0,0 0 0 0 0,0 1 0 0 0,1-1 0 0 0,-1 0 0 0 0,1 0 0 0 0,0 1 0 0 0,0-1 0 0 0,0 1 0 0 0,1-1 0 0 0,-1 1 0 0 0,1 0 0 0 0,0 0 0 0 0,8-8 0 0 0,1 0 0 0 0,7-5 0 0 0,2 0 0 0 0,16-17 410 0 0,1 2 0 0 0,32-17-410 0 0,-55 38 120 0 0,0 2-1 0 0,1-1 1 0 0,0 2 0 0 0,0 1-1 0 0,1 0 1 0 0,-1 0-1 0 0,1 2 1 0 0,1 0-1 0 0,5 0-119 0 0,-21 4 67 0 0,1 0 0 0 0,-1 0-1 0 0,0-1 1 0 0,1 1 0 0 0,-1 0-1 0 0,0 1 1 0 0,0-1 0 0 0,1 0-1 0 0,-1 1 1 0 0,0-1 0 0 0,0 1-1 0 0,1 0 1 0 0,-1 0 0 0 0,0 0-1 0 0,0 0 1 0 0,0 0 0 0 0,0 0-1 0 0,0 1-66 0 0,0-1 45 0 0,-1 1 0 0 0,0-1 0 0 0,0 1 0 0 0,0 0 0 0 0,0-1 0 0 0,0 1 0 0 0,-1 0 0 0 0,1 0 0 0 0,0-1 0 0 0,-1 1 0 0 0,1 0 0 0 0,-1 0 0 0 0,0 0 0 0 0,0 0 0 0 0,1 0-1 0 0,-1 0 1 0 0,-1 0 0 0 0,1 0 0 0 0,0-1 0 0 0,0 1 0 0 0,-1 1-45 0 0,-1 9 0 0 0,-1-1 0 0 0,0 1 0 0 0,-1-1 0 0 0,-1 0 0 0 0,1-1 0 0 0,-2 1 0 0 0,1-1 0 0 0,-1 0 0 0 0,-7 9 0 0 0,-5 4 0 0 0,-2-1 0 0 0,0 0 0 0 0,-9 6 0 0 0,18-18-35 0 0,2-1-133 0 0,0-1 0 0 0,0 2-1 0 0,1-1 1 0 0,0 1 0 0 0,-3 4 168 0 0,11-12-1144 0 0,0-2-2676 0 0,0 0-1148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4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64 10135 0 0,'0'0'464'0'0,"0"0"-9"0"0,0 2-295 0 0,0 3 66 0 0,1 1-1 0 0,0-1 1 0 0,0 1-1 0 0,0-1 1 0 0,1 0-1 0 0,0 0 1 0 0,0 1 0 0 0,0-1-1 0 0,1 0 1 0 0,-1-1-1 0 0,2 3-225 0 0,-2-6 512 0 0,10 8 607 0 0,-3-2-702 0 0,-6-6-354 0 0,0 0 0 0 0,1-1 0 0 0,-1 1 0 0 0,0-1 0 0 0,1 1 0 0 0,-1-1 0 0 0,0 0 0 0 0,1 0 0 0 0,-1 0 0 0 0,0-1 0 0 0,0 1-1 0 0,1-1 1 0 0,-1 0 0 0 0,0 0 0 0 0,1 0-63 0 0,6-2 172 0 0,0-1 0 0 0,-1-1 0 0 0,1 1 0 0 0,0-2-172 0 0,1 0 0 0 0,-1-1 0 0 0,0 0 0 0 0,0 0 0 0 0,-1-1 0 0 0,0 0 0 0 0,-1 0 0 0 0,1-1 0 0 0,-2-1 0 0 0,4-3 0 0 0,-9 9-138 0 0,-1 1-1 0 0,0 0 1 0 0,0-1 0 0 0,0 1-1 0 0,0-1 1 0 0,0 1-1 0 0,0-1 1 0 0,-1 0 0 0 0,0 1-1 0 0,0-1 139 0 0,0 3-56 0 0,-1 1-1 0 0,1 0 0 0 0,-1 0 1 0 0,1 0-1 0 0,-1-1 1 0 0,0 1-1 0 0,1 0 0 0 0,-1 0 1 0 0,1 0-1 0 0,-1 0 0 0 0,0 0 1 0 0,1 0-1 0 0,-1 0 0 0 0,1 0 1 0 0,-1 0-1 0 0,1 1 1 0 0,-1-1-1 0 0,0 0 57 0 0,1 0-5 0 0,-9 3-199 0 0,-1 0 0 0 0,1 1-1 0 0,0 0 1 0 0,0 1 0 0 0,0 0-1 0 0,-1 1 205 0 0,-26 15-406 0 0,-33 15 356 0 0,1 3-1 0 0,1 3 0 0 0,-3 7 51 0 0,60-42 388 0 0,1 0 0 0 0,0 1 0 0 0,-4 4-388 0 0,11-10 159 0 0,-1 1 0 0 0,1 0 0 0 0,0 0 0 0 0,-1 0 0 0 0,1 0 0 0 0,1 0 0 0 0,-1 0 0 0 0,0 1 0 0 0,1-1 0 0 0,0 0 0 0 0,0 1 0 0 0,-1 3-159 0 0,2-6 66 0 0,1 0-1 0 0,-1 1 1 0 0,1-1-1 0 0,0 1 1 0 0,0-1-1 0 0,-1 0 1 0 0,1 0-1 0 0,0 0 1 0 0,0 1-1 0 0,0-1 1 0 0,0 0-1 0 0,0 0 1 0 0,0 0-1 0 0,1 0 1 0 0,-1-1-1 0 0,1 2-65 0 0,0-1 56 0 0,2 3-54 0 0,0-1-1 0 0,1 0 0 0 0,-1-1 1 0 0,1 1-1 0 0,0-1 1 0 0,0 0-1 0 0,0 0 0 0 0,0 0 1 0 0,0-1-1 0 0,0 0 1 0 0,1 0-1 0 0,-1 0 0 0 0,0-1 1 0 0,1 1-2 0 0,13-1-1 0 0,0-1 0 0 0,0 0 0 0 0,7-3 1 0 0,11 0-1 0 0,46-10-4773 0 0,-54 10-636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4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628 193 11975 0 0,'0'0'267'0'0,"0"0"42"0"0,0 0 17 0 0,-9 1 74 0 0,7 0-382 0 0,1-1 1 0 0,0 1-1 0 0,0-1 0 0 0,-1 0 1 0 0,1 0-1 0 0,0 1 1 0 0,-1-1-1 0 0,1 0 1 0 0,0 0-1 0 0,-1 0 1 0 0,1 0-1 0 0,0-1 1 0 0,-1 1-1 0 0,0 0-18 0 0,-1-1 188 0 0,2 0 299 0 0,1 1 22 0 0,0 0-66 0 0,1-1-294 0 0,1-2-147 0 0,1 1 0 0 0,-1-1 0 0 0,1 1 0 0 0,0-1 0 0 0,0 1 0 0 0,0 0 0 0 0,0 0 0 0 0,1 0 0 0 0,-1 0 0 0 0,1 1-2 0 0,38-15-2 0 0,-21 9 0 0 0,217-75 1026 0 0,-169 62-512 0 0,1 3 0 0 0,34-3-512 0 0,-100 19-5 0 0,5-1-148 0 0,1 1 0 0 0,0 0 0 0 0,0 0-1 0 0,-1 1 1 0 0,1 0 0 0 0,0 0 0 0 0,0 1-1 0 0,0 1 1 0 0,0 0 153 0 0,-10-2-26 0 0,1 1 0 0 0,-1 0-1 0 0,0-1 1 0 0,0 1 0 0 0,0-1-1 0 0,0 1 1 0 0,0 0 0 0 0,0-1-1 0 0,0 1 1 0 0,0-1 0 0 0,0 1-1 0 0,0 0 1 0 0,0-1 0 0 0,0 1-1 0 0,0-1 1 0 0,0 1 0 0 0,0 0-1 0 0,-1-1 1 0 0,1 1 0 0 0,0-1-1 0 0,-1 1 27 0 0,1-1-39 0 0,-2 6 37 0 0,0-1 1 0 0,-1 1-1 0 0,0-1 0 0 0,0 0 0 0 0,-1 0 1 0 0,1 0-1 0 0,-1-1 0 0 0,0 1 0 0 0,0-1 0 0 0,-1 0 1 0 0,-3 3 1 0 0,-12 8 1 0 0,0 0 0 0 0,-7 1-1 0 0,1 1 1 0 0,-22 16-1 0 0,-38 26 0 0 0,-3-4 0 0 0,-42 18 0 0 0,70-41 0 0 0,-7 8 0 0 0,-33 17 0 0 0,70-40 0 0 0,-149 82 0 0 0,140-75 0 0 0,1 2 0 0 0,2 2 0 0 0,-13 14 0 0 0,-116 110 0 0 0,160-148 22 0 0,5-6 48 0 0,6-6 240 0 0,47-14 1280 0 0,31-7-1590 0 0,3 0 606 0 0,-33 10 671 0 0,25-3-1277 0 0,-18 10 304 0 0,0 3 0 0 0,28 1-304 0 0,-55 4 526 0 0,-25 2-428 0 0,0 1 0 0 0,-1 0 0 0 0,1 1 0 0 0,0-1 1 0 0,0 1-1 0 0,-1 1 0 0 0,1 0 0 0 0,0 0 0 0 0,0 0 0 0 0,-1 1 0 0 0,2 1-98 0 0,-6-2-554 0 0,0 1 1 0 0,0-1-1 0 0,0 1 0 0 0,0 0 0 0 0,0 0 0 0 0,0 1 554 0 0,-1-1-164 0 0,1 0-1 0 0,-1-1 1 0 0,0 1-1 0 0,1-1 1 0 0,-1 1-1 0 0,1-1 1 0 0,-1 0-1 0 0,1 0 1 0 0,-1 0-1 0 0,3 0 165 0 0,71 8-5377 0 0,-58-7 3842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5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8287 0 0,'0'0'191'0'0,"2"0"26"0"0,10-3 17 0 0,0 0 0 0 0,11-6-234 0 0,20-4 132 0 0,39-4 5284 0 0,77-4-5416 0 0,-129 18 415 0 0,76-4 1218 0 0,-66 4-1698 0 0,0-1 0 0 0,0-1 0 0 0,-1-3 0 0 0,0-1 65 0 0,-16 2-1497 0 0,-3 0-3962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5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86 10135 0 0,'0'0'231'0'0,"0"0"29"0"0,0 0 19 0 0,-2 0-41 0 0,-3 2-190 0 0,-1 0 98 0 0,4-1 600 0 0,2-1 232 0 0,0 0 40 0 0,0 0-131 0 0,2 0-853 0 0,0-1 0 0 0,-1 1 0 0 0,1-1 0 0 0,-1 1 0 0 0,0-1 0 0 0,1 0 0 0 0,-1 0 0 0 0,0 1 0 0 0,1-1 0 0 0,-1-1-34 0 0,7-2-3 0 0,15-6 510 0 0,1 2 1 0 0,0 1-1 0 0,11-2-507 0 0,20-5 550 0 0,-30 8-1460 0 0,0 1 0 0 0,16-1 910 0 0,13-3-2954 0 0,-36 5-2456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5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10135 0 0,'13'3'231'0'0,"-10"-2"29"0"0,-12-3 257 0 0,5 3-508 0 0,-1 0-1 0 0,1-1 1 0 0,-1 2-1 0 0,0-1 1 0 0,1 0-1 0 0,0 1 1 0 0,-3 1-9 0 0,1-1-3 0 0,0 1 0 0 0,1-1 0 0 0,-1-1 0 0 0,-4 1 3 0 0,-3 1 0 0 0,0 0 0 0 0,-1 1 0 0 0,2 1 0 0 0,-1 0 0 0 0,-5 3 0 0 0,-37 14 0 0 0,-9 1 689 0 0,2 3 1 0 0,1 3-1 0 0,-20 14-689 0 0,65-35 20 0 0,11-6-20 0 0,1 0 0 0 0,1 1 0 0 0,-1 0 0 0 0,0-1 0 0 0,1 1 0 0 0,-1 0 0 0 0,1 1 0 0 0,0-1 0 0 0,3-3 0 0 0,-1 0 0 0 0,1 0 0 0 0,0 1 0 0 0,0-1 0 0 0,-1 0 0 0 0,1 0 0 0 0,0 0 0 0 0,0 0 0 0 0,0 0 0 0 0,-1 1 0 0 0,1-1 0 0 0,0 0 0 0 0,0 0 0 0 0,0 0 0 0 0,0 1 0 0 0,0-1 0 0 0,0 0 0 0 0,-1 0 0 0 0,1 1 0 0 0,0-1 0 0 0,0 0 0 0 0,0 0 0 0 0,0 1 0 0 0,0-1 0 0 0,0 0 0 0 0,0 0 0 0 0,0 1 0 0 0,0-1 0 0 0,0 0 0 0 0,0 0 0 0 0,0 0 0 0 0,0 1 0 0 0,0-1 0 0 0,0 0 0 0 0,0 0 0 0 0,1 1 0 0 0,-1-1 0 0 0,0 0 0 0 0,0 0 0 0 0,0 1 0 0 0,0-1 0 0 0,0 0 0 0 0,0 0 0 0 0,1 0 0 0 0,-1 1 0 0 0,0-1 0 0 0,0 0 0 0 0,0 0 0 0 0,1 0 0 0 0,-1 0 0 0 0,0 0 0 0 0,0 1 0 0 0,0-1 0 0 0,8 1 0 0 0,1 0 0 0 0,33 7 0 0 0,38 11 0 0 0,-64-14 0 0 0,17 5 0 0 0,0 1 0 0 0,-1 1 0 0 0,0 2 0 0 0,12 8 0 0 0,-31-15 11 0 0,-9-5 121 0 0,0 0-1 0 0,0 1 0 0 0,-1-1 1 0 0,1 1-1 0 0,-1-1 1 0 0,1 1-1 0 0,1 3-131 0 0,-4-6 44 0 0,-1 1 1 0 0,0 0-1 0 0,0-1 1 0 0,0 1-1 0 0,0 0 1 0 0,0-1-1 0 0,0 1 1 0 0,0 0-1 0 0,0 0 1 0 0,0-1-1 0 0,0 1 1 0 0,0 0-1 0 0,0-1 1 0 0,-1 1-1 0 0,1 0 1 0 0,0-1-1 0 0,0 1 1 0 0,-1-1-1 0 0,1 2-44 0 0,-1-1 107 0 0,0 3-97 0 0,-1 0-1 0 0,1 0 1 0 0,-1 0 0 0 0,0 0-1 0 0,0-1 1 0 0,-1 1 0 0 0,1-1-1 0 0,-1 1 1 0 0,0-1 0 0 0,1 0-1 0 0,-1 0 1 0 0,-1 0 0 0 0,1-1-1 0 0,0 1 1 0 0,-1-1 0 0 0,-1 1-10 0 0,-10 6 3 0 0,0-1 1 0 0,0-1 0 0 0,-9 3-4 0 0,13-6-1 0 0,-17 6 1 0 0,-1-1 0 0 0,0-1 0 0 0,-1-2 0 0 0,0 0 0 0 0,0-3 0 0 0,0 0 0 0 0,-23-2 0 0 0,4 2-187 0 0,37-1 50 0 0,-1-1-1 0 0,0 0 0 0 0,0-2 0 0 0,1 1 0 0 0,-6-2 138 0 0,16 2-1053 0 0,2 0-2296 0 0,0 0-989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60 1839 0 0,'2'-1'134'0'0,"13"-14"-167"0"0,-12 12 491 0 0,0-1-1 0 0,1 1 1 0 0,-1 0-1 0 0,1 0 1 0 0,0 0 0 0 0,0 1-1 0 0,6-4 1 0 0,-4 3 621 0 0,1 0 0 0 0,0 1 0 0 0,0 0 0 0 0,0 0 0 0 0,0 0 0 0 0,10 0 0 0 0,-15 2-944 0 0,1 1 1 0 0,-1 0 0 0 0,0-1-1 0 0,1 1 1 0 0,-1 0-1 0 0,0 0 1 0 0,0 1-1 0 0,0-1 1 0 0,0 0-1 0 0,0 1 1 0 0,0-1-1 0 0,0 1 1 0 0,0 0-1 0 0,-1-1 1 0 0,1 1-1 0 0,0 0 1 0 0,-1 0 0 0 0,0 0-1 0 0,2 4 1 0 0,-1-4-48 0 0,-1 1 0 0 0,0-1 0 0 0,0 1 0 0 0,0 0 0 0 0,-1 0 0 0 0,1-1 1 0 0,-1 1-1 0 0,1 0 0 0 0,-1 0 0 0 0,0 0 0 0 0,0 0 0 0 0,0-1 0 0 0,-1 1 1 0 0,1 0-1 0 0,-1 0 0 0 0,1 0 0 0 0,-1-1 0 0 0,0 1 0 0 0,0 0 1 0 0,-2 3-1 0 0,-2 5-42 0 0,-1 0 1 0 0,-1-1 0 0 0,-9 13-1 0 0,13-19-1 0 0,-13 15-10 0 0,-1-1 0 0 0,-1 0 0 0 0,-1-2 0 0 0,-31 23 0 0 0,-14 12-27 0 0,56-44 5 0 0,-117 95 145 0 0,117-97-136 0 0,7-4 414 0 0,26 1-288 0 0,-20-1-138 0 0,1-1 0 0 0,-1 1 0 0 0,0-1 0 0 0,1 0 0 0 0,9-2 0 0 0,160-27 438 0 0,-157 26-363 0 0,165-28 880 0 0,-125 24-962 0 0,67 0-1 0 0,-123 7-113 0 0,5-2-130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5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10135 0 0,'0'0'464'0'0,"0"0"-9"0"0,-2 1-295 0 0,-21 4 393 0 0,-11 3 794 0 0,14 1-1101 0 0,0 1 0 0 0,0 1 0 0 0,1 1 0 0 0,0 0 0 0 0,1 1-1 0 0,0 1 1 0 0,1 1 0 0 0,1 1 0 0 0,-4 4-246 0 0,-3 6 0 0 0,1 0 0 0 0,-11 18 0 0 0,11-13-13 0 0,15-23 27 0 0,1 1 0 0 0,0 0 1 0 0,0 0-1 0 0,1 0 0 0 0,0 0 0 0 0,1 2-14 0 0,3-10 87 0 0,0 1-1 0 0,1-1 0 0 0,0 1 1 0 0,-1 0-1 0 0,1-1 0 0 0,0 1 1 0 0,0 0-1 0 0,0-1 0 0 0,0 1 1 0 0,0 0-1 0 0,0-1 0 0 0,0 1 1 0 0,1 0-1 0 0,-1-1 0 0 0,1 1 1 0 0,-1 0-1 0 0,1-1 0 0 0,0 1 1 0 0,-1-1-1 0 0,1 1 0 0 0,0-1-86 0 0,1 1 34 0 0,0 0-1 0 0,-1 0 0 0 0,1 0 1 0 0,0 0-1 0 0,0 0 0 0 0,1-1 1 0 0,-1 1-1 0 0,0-1 0 0 0,0 0 1 0 0,1 0-1 0 0,-1 0 0 0 0,3 1-33 0 0,0 0-101 0 0,1 0 0 0 0,0-1 0 0 0,-1 0 0 0 0,1 0-1 0 0,0 0 1 0 0,0-1 0 0 0,0 0 0 0 0,0 0 0 0 0,0 0-1 0 0,0-1 1 0 0,4-1 101 0 0,10-4-508 0 0,1-2-4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13823 0 0,'0'0'315'0'0,"0"0"-292"0"0,0 1 0 0 0,0-1 0 0 0,0 0 1 0 0,1 0-1 0 0,-1 0 0 0 0,0 1 0 0 0,0-1 0 0 0,0 0 0 0 0,0 0 1 0 0,0 1-1 0 0,0-1 0 0 0,0 0 0 0 0,0 0 0 0 0,0 1 0 0 0,0-1 1 0 0,0 0-1 0 0,0 0 0 0 0,0 1 0 0 0,0-1 0 0 0,0 0 0 0 0,0 0 1 0 0,0 0-1 0 0,0 1 0 0 0,0-1 0 0 0,0 0 0 0 0,0 0 0 0 0,-1 1 1 0 0,1-1-1 0 0,0 0 0 0 0,0 0 0 0 0,0 0 0 0 0,0 1-23 0 0,-4 3 54 0 0,0 0 0 0 0,0 0 0 0 0,0 0 0 0 0,-1 0 0 0 0,1-1 0 0 0,-1 0 0 0 0,0 0 0 0 0,-5 3-54 0 0,-2 1 24 0 0,-112 78-24 0 0,85-55 0 0 0,20-14 0 0 0,6-5 0 0 0,1 1 0 0 0,0 0 0 0 0,-3 4 0 0 0,14-14 10 0 0,0-1 0 0 0,0 1-1 0 0,0-1 1 0 0,1 1-1 0 0,-1-1 1 0 0,1 1 0 0 0,-1 0-1 0 0,1-1 1 0 0,0 1 0 0 0,-1 0-1 0 0,1-1 1 0 0,0 1 0 0 0,0 0-1 0 0,0 0 1 0 0,0 1-10 0 0,-1 17 291 0 0,-2-13-76 0 0,2-7-163 0 0,1 1 0 0 0,-1-1-1 0 0,1 1 1 0 0,0-1 0 0 0,0 1 0 0 0,-1 0 0 0 0,1-1 0 0 0,0 1 0 0 0,0 0 0 0 0,0-1 0 0 0,0 1 0 0 0,0 0 0 0 0,-1-1 0 0 0,1 1-1 0 0,1 0 1 0 0,-1-1 0 0 0,0 1 0 0 0,0 0-52 0 0,1 1 44 0 0,-1-1 0 0 0,1 1 0 0 0,0-1 0 0 0,0 1 0 0 0,1-1 0 0 0,-1 1 0 0 0,0-1 0 0 0,0 0-1 0 0,1 0 1 0 0,-1 1 0 0 0,1-1 0 0 0,1 1-44 0 0,-1-1 102 0 0,1 1-1 0 0,0 0 1 0 0,0-1-1 0 0,0 0 1 0 0,-1 1-1 0 0,1-1 1 0 0,0 0-1 0 0,1-1 1 0 0,-1 1-1 0 0,0 0 1 0 0,0-1-1 0 0,0 0 1 0 0,0 0-1 0 0,0 0 1 0 0,1 0-1 0 0,1 0-101 0 0,6-2 108 0 0,0 0 1 0 0,0-1-1 0 0,0-1 1 0 0,0 1-109 0 0,5-3-82 0 0,-7 3 91 0 0,0 0-1 0 0,-1-1 1 0 0,0 0-1 0 0,0-1 1 0 0,0 0-1 0 0,0 0 1 0 0,-1-1-1 0 0,1-1-8 0 0,3-3 437 0 0,0 0-1 0 0,-1-1 1 0 0,0-1 0 0 0,5-6-437 0 0,-11 11-249 0 0,0 0 0 0 0,-1 0 0 0 0,0-1 0 0 0,0 1 0 0 0,-1-1 0 0 0,1 1 0 0 0,0-8 249 0 0,-2 13-18 0 0,-1 0 0 0 0,1 0 0 0 0,-1-1 0 0 0,0 1 0 0 0,1 0 0 0 0,-1-1 0 0 0,0 1 0 0 0,0 0-1 0 0,0-1 1 0 0,-1 1 0 0 0,1 0 0 0 0,0-1 0 0 0,-1 1 0 0 0,0-1 18 0 0,-1-4-205 0 0,1 1-105 0 0,0 0 1 0 0,-1 1 0 0 0,0-1 0 0 0,0 1 0 0 0,0 0-1 0 0,0 0 1 0 0,-1 0 0 0 0,0 0 0 0 0,0 0 0 0 0,-3-3 309 0 0,5 6-292 0 0,-1 0 0 0 0,1 1 1 0 0,0-1-1 0 0,-1 1 1 0 0,1-1-1 0 0,-1 1 0 0 0,0 0 1 0 0,1 0-1 0 0,-1 0 0 0 0,0 0 1 0 0,0 0-1 0 0,0 0 1 0 0,0 0-1 0 0,0 0 0 0 0,0 1 1 0 0,0-1-1 0 0,0 1 0 0 0,0-1 1 0 0,0 1-1 0 0,0 0 0 0 0,0 0 1 0 0,0 0-1 0 0,0 0 1 0 0,0 0-1 0 0,0 0 0 0 0,0 1 1 0 0,0-1-1 0 0,0 1 0 0 0,-1 0 292 0 0,1-1-3256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5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11 461 13823 0 0,'0'0'315'0'0,"0"0"45"0"0,0 0 21 0 0,0 0-49 0 0,-2 1-220 0 0,-6 5-29 0 0,8-7 41 0 0,0-1-1 0 0,0 1 1 0 0,0-1 0 0 0,0 1 0 0 0,0-1-1 0 0,0 1 1 0 0,0-1 0 0 0,0 1 0 0 0,1-1-1 0 0,-1 1 1 0 0,1-1-124 0 0,5-13 752 0 0,2 1 0 0 0,0 0 1 0 0,7-11-753 0 0,6-8 383 0 0,7-10-379 0 0,1 2 0 0 0,2 0 0 0 0,1 2 0 0 0,34-31-4 0 0,-51 57-20 0 0,0 0 0 0 0,0 1 0 0 0,1 0 0 0 0,1 2 0 0 0,-1 0-1 0 0,2 0 1 0 0,0 2 0 0 0,0 0 0 0 0,0 1 0 0 0,7-1 20 0 0,-22 7-364 0 0,1 0 0 0 0,-1 0 1 0 0,0 1-1 0 0,1 0 0 0 0,-1-1 0 0 0,1 1 1 0 0,-1 0-1 0 0,0 0 0 0 0,1 1 0 0 0,-1-1 1 0 0,1 1 363 0 0,7 2-1534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9:5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160 151 11975 0 0,'0'0'267'0'0,"0"0"42"0"0,0 0 17 0 0,1 1-28 0 0,3 0-219 0 0,-3-1-67 0 0,1 1 1 0 0,-1 0-1 0 0,0-1 0 0 0,1 1 0 0 0,-1 0 1 0 0,0-1-1 0 0,1 1 0 0 0,-1 0 1 0 0,0 0-1 0 0,0 0 0 0 0,0 0 0 0 0,0 0 1 0 0,0 1-1 0 0,1-1-12 0 0,-1 0 720 0 0,5 2-177 0 0,0-1-1 0 0,1 0 1 0 0,-1 0-1 0 0,1-1 1 0 0,0 0 0 0 0,2 0-543 0 0,6 2 407 0 0,-11-3-283 0 0,-1 0 1 0 0,0-1 0 0 0,0 1 0 0 0,0 0-1 0 0,0-1 1 0 0,0 0 0 0 0,1 0 0 0 0,-1 0 0 0 0,-1 0-1 0 0,1 0 1 0 0,0 0 0 0 0,2-2-125 0 0,21-7 117 0 0,-13 7-117 0 0,-1-1 0 0 0,1-1 0 0 0,-1 0 0 0 0,0 0 0 0 0,-1-1 0 0 0,1-1 0 0 0,0-1 0 0 0,20-9 31 0 0,-19 10-116 0 0,0 0 0 0 0,-1-1 1 0 0,4-3 84 0 0,-13 8-135 0 0,0 1 0 0 0,1-1 0 0 0,-1 0 0 0 0,-1-1 1 0 0,1 1-1 0 0,0 0 0 0 0,-1-1 0 0 0,1 0 0 0 0,-1 1 1 0 0,0-1-1 0 0,-1 0 0 0 0,1 0 0 0 0,0-1 135 0 0,1-4-16 0 0,-3 9 7 0 0,0-1 0 0 0,0 1 0 0 0,0 0 0 0 0,0-1 0 0 0,0 1 0 0 0,0 0 0 0 0,0-1 0 0 0,0 1 0 0 0,0 0 0 0 0,0-1 0 0 0,-1 1 0 0 0,1 0 0 0 0,0-1 0 0 0,0 1 0 0 0,0 0 0 0 0,0 0 0 0 0,0-1 0 0 0,-1 1 0 0 0,1 0 0 0 0,0-1 0 0 0,0 1 0 0 0,0 0-1 0 0,-1 0 1 0 0,1-1 0 0 0,0 1 0 0 0,0 0 0 0 0,-1 0 0 0 0,1 0 0 0 0,0 0 0 0 0,-1-1 0 0 0,1 1 0 0 0,0 0 0 0 0,-1 0 0 0 0,1 0 0 0 0,0 0 0 0 0,0 0 0 0 0,-1 0 0 0 0,1 0 0 0 0,0 0 0 0 0,-1 0 0 0 0,1 0 0 0 0,0 0 0 0 0,-1 0 0 0 0,1 0 0 0 0,0 0 0 0 0,-1 0 0 0 0,1 0 0 0 0,0 0 0 0 0,-1 0 9 0 0,-8 1-104 0 0,0 0 1 0 0,1 0-1 0 0,-1 1 1 0 0,1 0-1 0 0,-1 0 1 0 0,1 1-1 0 0,0 0 1 0 0,-1 1 103 0 0,-21 11-752 0 0,-13 8 752 0 0,31-16-26 0 0,-25 14 26 0 0,1 1 0 0 0,1 3 0 0 0,1 0 0 0 0,-9 11 0 0 0,2-1 0 0 0,20-18 0 0 0,1 2 0 0 0,1 0 0 0 0,-12 14 0 0 0,17-16 176 0 0,9-11 38 0 0,0-1 0 0 0,1 1 0 0 0,0 0 0 0 0,0 0 0 0 0,-1 2-214 0 0,4-6 49 0 0,0 1-1 0 0,0 0 1 0 0,0-1 0 0 0,1 1-1 0 0,-1 0 1 0 0,1-1 0 0 0,-1 1-1 0 0,1 0 1 0 0,0 0 0 0 0,0 0 0 0 0,0-1-1 0 0,1 1 1 0 0,-1 0 0 0 0,1 0-1 0 0,0 2-48 0 0,0-3 21 0 0,0 1-1 0 0,0-1 1 0 0,0 0-1 0 0,0 0 0 0 0,1 1 1 0 0,-1-1-1 0 0,1 0 1 0 0,0 0-1 0 0,-1 0 1 0 0,1-1-1 0 0,0 1 0 0 0,0 0 1 0 0,0-1-1 0 0,0 1 1 0 0,0-1-1 0 0,1 0 1 0 0,-1 0-1 0 0,0 1 1 0 0,1-1-1 0 0,-1-1 0 0 0,1 1 1 0 0,1 0-21 0 0,9 2 331 0 0,-1 0 1 0 0,0-2-1 0 0,1 1 1 0 0,1-1-332 0 0,-8-1 123 0 0,19 2-15 0 0,15 1 386 0 0,1-1 0 0 0,28-4-494 0 0,-32 0 702 0 0,0 3 1 0 0,10 1-703 0 0,29 1-3540 0 0,-74-3 3313 0 0,-1 1 0 0 0,0-1 0 0 0,0 1 0 0 0,0-1-1 0 0,0 1 1 0 0,0 0 0 0 0,0 0 0 0 0,0-1 0 0 0,-1 1 0 0 0,1 0-1 0 0,0 0 1 0 0,0 1 227 0 0,0-2-271 0 0,1 2-1264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59 8287 0 0,'3'-1'63'0'0,"0"0"-1"0"0,0 1 0 0 0,1-1 1 0 0,-1-1-1 0 0,0 1 0 0 0,-1 0 1 0 0,1-1-1 0 0,0 1 0 0 0,0-1 1 0 0,0 0-63 0 0,27-26 302 0 0,-20 18-288 0 0,-9 8 374 0 0,4-1 683 0 0,-3 2 545 0 0,-5 7-804 0 0,-11 22-533 0 0,-7 15 1655 0 0,-22 32-1934 0 0,32-56 0 0 0,1 0 0 0 0,-1 3 0 0 0,2-1 0 0 0,-2-1 0 0 0,-1 1 0 0 0,-14 18 0 0 0,1-2 0 0 0,-14 31 0 0 0,2-5 0 0 0,-2-1 0 0 0,-5 2 0 0 0,-3 5 0 0 0,-15 17 0 0 0,-4-2 0 0 0,26-35 0 0 0,1-2 0 0 0,141-151 0 0 0,168-194 0 0 0,-255 282 0 0 0,2 0 0 0 0,12-10 0 0 0,-23 21 0 0 0,1 0 0 0 0,0 1 0 0 0,0 0 0 0 0,0 0 0 0 0,0 1 0 0 0,1-1 0 0 0,-1 2 0 0 0,1-1 0 0 0,2 1 0 0 0,4-2 0 0 0,-11 3 0 0 0,-1 0 0 0 0,1 0 0 0 0,-1 0 0 0 0,1 1 0 0 0,-1-1 0 0 0,1 1 0 0 0,0 0 0 0 0,-1-1 0 0 0,1 1 0 0 0,0 0 0 0 0,-1 1 0 0 0,1-1 0 0 0,0 0 0 0 0,-1 1 0 0 0,1-1 0 0 0,-1 1 0 0 0,1 0 0 0 0,-1 0 0 0 0,1 0 0 0 0,0 1 0 0 0,-1-1 0 0 0,0 0 0 0 0,0 0 0 0 0,0 0 0 0 0,0 1 0 0 0,0-1 0 0 0,0 1 0 0 0,-1-1 0 0 0,1 1 0 0 0,0 0 0 0 0,-1 0 0 0 0,1-1 0 0 0,-1 1 0 0 0,0 0 0 0 0,0 0 0 0 0,0 0 0 0 0,0 1 0 0 0,0-1 0 0 0,0 0 0 0 0,0 0 0 0 0,-1 1 0 0 0,1-1 0 0 0,-1 0 0 0 0,1 1 0 0 0,-1 7 83 0 0,1 0-1 0 0,-1 0 1 0 0,-1 0 0 0 0,0 0-1 0 0,0 0 1 0 0,-1-1-1 0 0,0 1 1 0 0,-1-1 0 0 0,-3 10-83 0 0,-7 12 524 0 0,-2 0 0 0 0,-4 6-524 0 0,8-18 91 0 0,-13 24 74 0 0,-23 31-165 0 0,45-71 0 0 0,-12 10 0 0 0,13-11 0 0 0,-3 1-433 0 0,0 1 0 0 0,1 0 0 0 0,-1 1 0 0 0,1-1 0 0 0,-2 3 433 0 0,4-5-206 0 0,0 0 0 0 0,0 0 0 0 0,0 1 0 0 0,0-1 1 0 0,0 0-1 0 0,0 0 0 0 0,0 1 0 0 0,1-1 0 0 0,-1 0 0 0 0,1 1 1 0 0,0-1-1 0 0,0 0 0 0 0,0 2 206 0 0,0-4-1023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61 10135 0 0,'3'-1'231'0'0,"44"-28"594"0"0,-45 28-833 0 0,-2 1 11 0 0,1 0 0 0 0,0 0 0 0 0,-1 0 1 0 0,1-1-1 0 0,-1 1 0 0 0,1 0 0 0 0,-1-1 0 0 0,1 1 1 0 0,-1 0-1 0 0,1-1 0 0 0,-1 1 0 0 0,0 0 0 0 0,1-1 0 0 0,-1 1 1 0 0,0-1-1 0 0,1 1 0 0 0,-1-1 0 0 0,0 1 0 0 0,1-1 0 0 0,-1 1 1 0 0,0-1-1 0 0,0 0 0 0 0,0 1 0 0 0,1-1 0 0 0,-1 1 0 0 0,0-1 1 0 0,0 0-4 0 0,0 0 393 0 0,-2-1-258 0 0,0 0 1 0 0,-1 1-1 0 0,0-1 0 0 0,1 1 0 0 0,-1-1 1 0 0,0 1-1 0 0,0 0 0 0 0,0 0 1 0 0,0 0-1 0 0,0 1 0 0 0,0-1 0 0 0,0 1 1 0 0,0-1-136 0 0,-6 1-47 0 0,0-1-1 0 0,0 1 1 0 0,-7 1 47 0 0,-8 0 0 0 0,16-1 0 0 0,-1 1 0 0 0,1 0 0 0 0,0 0 0 0 0,-7 2 0 0 0,-1 1 0 0 0,1 1 0 0 0,0 1 0 0 0,0 0 0 0 0,0 1 0 0 0,-6 4 0 0 0,-43 31 1024 0 0,1 2 0 0 0,-38 38-1024 0 0,95-77-2 0 0,4-3 5 0 0,-1 0 1 0 0,1 0-1 0 0,0 0 1 0 0,-1 0-1 0 0,1 0 0 0 0,0 0 1 0 0,0 1-1 0 0,1-1 0 0 0,-1 1 1 0 0,0 0-1 0 0,1-1 1 0 0,-1 1-1 0 0,1 0 0 0 0,0 0 1 0 0,0 0-1 0 0,0 0 0 0 0,1 0 1 0 0,-1 0-1 0 0,1 0 1 0 0,-1 0-1 0 0,1 0 0 0 0,0 1-3 0 0,1-3 81 0 0,0 0-1 0 0,-1-1 1 0 0,1 1-1 0 0,0 0 1 0 0,0 0-1 0 0,0-1 1 0 0,0 1-1 0 0,0 0 0 0 0,0-1 1 0 0,0 1-1 0 0,0-1 1 0 0,0 1-1 0 0,0-1 1 0 0,0 0-1 0 0,0 1 1 0 0,1-1-1 0 0,-1 0-80 0 0,4 1 41 0 0,0 0 1 0 0,-1-1-1 0 0,1 0 0 0 0,0 0 0 0 0,-1 0 1 0 0,1 0-1 0 0,0-1 0 0 0,3 0-41 0 0,39-12 219 0 0,-12 3-160 0 0,13-2-711 0 0,0-3 652 0 0,30-8-732 0 0,-75 22 290 0 0,-4 3 427 0 0,1 0 0 0 0,0 0 0 0 0,-1 0-1 0 0,1 0 1 0 0,-1 0 0 0 0,1-1 0 0 0,-1 1 0 0 0,0 0 0 0 0,0 0 0 0 0,0 0 0 0 0,0-1 15 0 0,-3 6 0 0 0,-1 0 0 0 0,1-1 0 0 0,-2 1 0 0 0,1-1 0 0 0,-1 0 0 0 0,1-1 0 0 0,-2 0 0 0 0,1 0 0 0 0,0 0 0 0 0,-1-1 0 0 0,0 1 0 0 0,-1-1 0 0 0,0 0 0 0 0,7-3-225 0 0,-1 0-1 0 0,1 0 0 0 0,-1 0 0 0 0,1 1 1 0 0,-1-1-1 0 0,1 0 0 0 0,0 1 0 0 0,0-1 1 0 0,0 1-1 0 0,0-1 0 0 0,0 1 1 0 0,-1 1 225 0 0,1-1-824 0 0,1-1-3612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61 4607 0 0,'0'0'208'0'0,"-1"1"-9"0"0,-4 2-158 0 0,-2-5 35 0 0,6 2 312 0 0,0 3 415 0 0,0 0 0 0 0,-1 0 0 0 0,2 0 0 0 0,-1 0-1 0 0,0 0 1 0 0,1 0 0 0 0,-1 3-803 0 0,1-5-132 0 0,-9 74 4398 0 0,4-22-4161 0 0,-14 55 1876 0 0,14-83-1965 0 0,3-19-6 0 0,0 1 1 0 0,1 0-1 0 0,-1-1 0 0 0,2 1 1 0 0,-1 0-1 0 0,1 0 0 0 0,0 4-10 0 0,0-9 371 0 0,0-2 117 0 0,1-1 21 0 0,13-5-379 0 0,0-1-1 0 0,-1 0 0 0 0,0-1 1 0 0,0 0-1 0 0,5-7-129 0 0,20-16-55 0 0,0-5 55 0 0,29-24 16 0 0,-20 20-16 0 0,-17 14 0 0 0,0 1 0 0 0,2 2 0 0 0,1 1 0 0 0,3 0 0 0 0,56-36-1384 0 0,-89 57 1007 0 0,11-8 232 0 0,-9 3-3607 0 0,-5 6-1366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180 288 13823 0 0,'0'0'315'0'0,"4"-8"268"0"0,-4 8-517 0 0,0 0-1 0 0,0 0 1 0 0,0 0-1 0 0,0-1 1 0 0,0 1-1 0 0,0 0 0 0 0,0 0 1 0 0,0 0-1 0 0,1-1 1 0 0,-1 1-1 0 0,0 0 1 0 0,0 0-1 0 0,0 0 1 0 0,0 0-1 0 0,0-1 1 0 0,0 1-1 0 0,0 0 1 0 0,1 0-1 0 0,-1 0 1 0 0,0 0-1 0 0,0 0 1 0 0,0 0-1 0 0,0-1 1 0 0,0 1-1 0 0,1 0 1 0 0,-1 0-1 0 0,0 0 1 0 0,0 0-1 0 0,0 0 1 0 0,1 0-1 0 0,-1 0 1 0 0,0 0-1 0 0,0 0 1 0 0,0 0-1 0 0,1 0 1 0 0,-1 0-1 0 0,0 0 1 0 0,0 0-66 0 0,3 10 149 0 0,-1 6-130 0 0,-4-11-19 0 0,0-2-3 0 0,0 3 43 0 0,0 1 1 0 0,-1-1-1 0 0,0 0 0 0 0,0 0 0 0 0,-1 0 1 0 0,0 0-1 0 0,0 0 0 0 0,0-1 0 0 0,-1 0 1 0 0,0 0-1 0 0,-5 5-40 0 0,4-4 340 0 0,1 2 0 0 0,-1-1 0 0 0,-3 7-340 0 0,5-7 142 0 0,-1 0 0 0 0,0-1 1 0 0,-1 1-1 0 0,-1 1-142 0 0,-74 73-2016 0 0,80-80 796 0 0,-3 5-1777 0 0,3-5 1462 0 0</inkml:trace>
  <inkml:trace contextRef="#ctx0" brushRef="#br0" timeOffset="1">461 1 4607 0 0,'0'0'96'0'0,"0"0"32"0"0,0 0 0 0 0,0 0 0 0 0,9 11-128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27 341 11975 0 0,'0'0'547'0'0,"0"0"-11"0"0,-12 13 616 0 0,-1-9-200 0 0,13-4-950 0 0,0 0 1 0 0,0 0-1 0 0,0 0 0 0 0,0 0 1 0 0,0 0-1 0 0,0 0 0 0 0,0 0 1 0 0,0 0-1 0 0,1 0 0 0 0,-1 0 1 0 0,0 0-1 0 0,0 0 0 0 0,0-1 1 0 0,0 1-1 0 0,0 0 0 0 0,0 0 1 0 0,0 0-1 0 0,0 0 0 0 0,0 0 1 0 0,0 0-1 0 0,0 0 0 0 0,0 0 1 0 0,0-1-1 0 0,0 1 0 0 0,0 0 1 0 0,0 0-1 0 0,0 0 0 0 0,0 0 1 0 0,0 0-1 0 0,0 0 0 0 0,0 0 1 0 0,0 0-1 0 0,0 0 0 0 0,0-1 1 0 0,0 1-1 0 0,0 0 0 0 0,0 0 1 0 0,-1 0-1 0 0,1 0 0 0 0,0 0 1 0 0,0 0-1 0 0,0 0 0 0 0,0 0 1 0 0,0 0-1 0 0,0 0 0 0 0,0 0 1 0 0,0-1-1 0 0,0 1 0 0 0,0 0 1 0 0,0 0-1 0 0,-1 0 1 0 0,1 0-1 0 0,0 0 0 0 0,0 0 1 0 0,0 0-1 0 0,0 0 0 0 0,0 0 1 0 0,0 0-1 0 0,0 0 0 0 0,0 0 1 0 0,-1 0-1 0 0,1 0 0 0 0,0 0 1 0 0,0 0-3 0 0,7-9 17 0 0,-5 7-19 0 0,15-18 2 0 0,1 0 0 0 0,0 1 0 0 0,2 0 0 0 0,12-8 0 0 0,22-13 0 0 0,14-6 0 0 0,-19 14 0 0 0,22-15 0 0 0,15-4 0 0 0,-75 43-9 0 0,-9 7 13 0 0,0 0 0 0 0,0-1 0 0 0,0 1 0 0 0,0 0 0 0 0,-1 0-1 0 0,2 0 1 0 0,-1 0 0 0 0,0 0 0 0 0,0 0 0 0 0,0 1 0 0 0,0-1 0 0 0,1 1-1 0 0,-1-1 1 0 0,0 1 0 0 0,0 0 0 0 0,1 0 0 0 0,-1 0 0 0 0,0 0 0 0 0,0 0-1 0 0,1 1 1 0 0,-1-1-4 0 0,-2 1 65 0 0,0 0 0 0 0,0 0-1 0 0,0 0 1 0 0,0-1 0 0 0,0 1 0 0 0,0 0-1 0 0,0 0 1 0 0,-1 0 0 0 0,1 0-1 0 0,0 0 1 0 0,-1-1 0 0 0,1 1 0 0 0,-1 1-65 0 0,1-2 17 0 0,-5 10 221 0 0,-1 0-1 0 0,0-1 1 0 0,0 0 0 0 0,-8 8-238 0 0,-2 4 166 0 0,-2 1-166 0 0,11-13 0 0 0,1 0 0 0 0,-1 0 0 0 0,2 0 0 0 0,-5 8 0 0 0,6-9 0 0 0,-1 0 0 0 0,-1 0 0 0 0,1 0 0 0 0,-5 4 0 0 0,4-5 0 0 0,0 0 0 0 0,1 1 0 0 0,0-1 0 0 0,0 1 0 0 0,-1 4 0 0 0,4-8-62 0 0,-1 1-1 0 0,1-1 1 0 0,-1 0-1 0 0,0-1 1 0 0,-2 4 62 0 0,2-4-94 0 0,0 0 0 0 0,1 1 0 0 0,-1-1 0 0 0,1 1 0 0 0,0-1 0 0 0,0 2 94 0 0,1-4-1144 0 0,1-1-2676 0 0,0 0-1148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64 11975 0 0,'7'-7'226'0'0,"-4"5"-83"0"0,0-1 0 0 0,-1 1 0 0 0,0-1 0 0 0,0 0 0 0 0,0 0 0 0 0,0 0 0 0 0,0 0 0 0 0,1-4-143 0 0,-2 6 376 0 0,-3-4 468 0 0,2 5-808 0 0,0-1 1 0 0,0 1 0 0 0,0 0 0 0 0,0 0 0 0 0,0-1 0 0 0,0 1-1 0 0,0 0 1 0 0,0-1 0 0 0,0 1 0 0 0,0 0 0 0 0,0-1 0 0 0,-1 1-1 0 0,1 0 1 0 0,0 0 0 0 0,0-1 0 0 0,0 1 0 0 0,-1 0 0 0 0,1 0-1 0 0,0 0 1 0 0,0-1 0 0 0,0 1 0 0 0,-1 0 0 0 0,1 0 0 0 0,0 0-1 0 0,-1 0 1 0 0,1-1 0 0 0,0 1 0 0 0,0 0 0 0 0,-1 0 0 0 0,1 0-1 0 0,0 0 1 0 0,-1 0-37 0 0,-4-3 82 0 0,-1 1 0 0 0,1 0 0 0 0,-1 0 0 0 0,1 1 0 0 0,-1-1 1 0 0,0 1-1 0 0,0 1 0 0 0,0-1 0 0 0,1 1 0 0 0,-1 0 0 0 0,0 0 0 0 0,0 1 0 0 0,0-1 0 0 0,0 1 0 0 0,-5 2-82 0 0,1-1-106 0 0,0 1 0 0 0,1 1 0 0 0,-1-1 0 0 0,1 2 0 0 0,0-1 0 0 0,0 1 0 0 0,0 0 0 0 0,1 1 0 0 0,0 0-1 0 0,0 0 1 0 0,0 1 0 0 0,1 0 0 0 0,0 1 0 0 0,0-1 0 0 0,0 2 106 0 0,0 1-4 0 0,0-1 21 0 0,1 0 0 0 0,0 0 0 0 0,1 1 0 0 0,-2 3-17 0 0,7-11 52 0 0,-1-1 0 0 0,1 0 1 0 0,0 1-1 0 0,-1-1 0 0 0,1 1 0 0 0,0-1 0 0 0,0 0 0 0 0,0 1 0 0 0,0-1 0 0 0,0 1 0 0 0,1-1 1 0 0,-1 0-1 0 0,0 1 0 0 0,1-1 0 0 0,-1 0 0 0 0,1 1 0 0 0,-1-1 0 0 0,1 0 0 0 0,0 1 0 0 0,-1-1 1 0 0,1 0-1 0 0,0 0 0 0 0,0 0 0 0 0,0 0 0 0 0,0 0 0 0 0,0 0 0 0 0,0 0 0 0 0,0 0 0 0 0,0 0 0 0 0,0 0 1 0 0,1-1-1 0 0,-1 1 0 0 0,0 0 0 0 0,0-1 0 0 0,1 1 0 0 0,-1-1 0 0 0,1 1-52 0 0,6 1 0 0 0,0 0 0 0 0,0-1 0 0 0,0 1 0 0 0,0-1 0 0 0,1-1 0 0 0,-1 0 0 0 0,0 0 0 0 0,5-1 0 0 0,-8 0 0 0 0,0 1 0 0 0,0-2 0 0 0,0 1 0 0 0,0 0 0 0 0,0-1 0 0 0,0 0 0 0 0,0 0 0 0 0,-1 0 0 0 0,1-1 0 0 0,-1 0 0 0 0,1 0 0 0 0,-1 0 0 0 0,0 0 0 0 0,0-1 0 0 0,-36 60 0 0 0,-8 11-32 0 0,2 1-1 0 0,-27 71 33 0 0,-46 149-216 0 0,73-184 96 0 0,-47 105-1036 0 0,62-152 2573 0 0,-17 26-1417 0 0,13-27 1580 0 0,-5 18-1580 0 0,10-15 1328 0 0,-4-1 0 0 0,-9 15-1328 0 0,26-59 270 0 0,0 0 0 0 0,-1-1 1 0 0,-9 9-271 0 0,3-2 1072 0 0,15-32-907 0 0,3-3-641 0 0,0 0-1 0 0,1 0 1 0 0,0 0-1 0 0,4-9 477 0 0,24-58-7774 0 0,-14 42 1782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8 9439 0 0,'0'0'432'0'0,"1"-2"-5"0"0,5-4 2301 0 0,-1 17-1979 0 0,-4-6-566 0 0,0 0 0 0 0,0 0 1 0 0,0 0-1 0 0,-1 0 0 0 0,0 0 0 0 0,0 0 0 0 0,-1 9 0 0 0,-10 37 1095 0 0,4-22-581 0 0,1 1-99 0 0,-25 108 1009 0 0,23-110-1441 0 0,-1 0 1 0 0,-24 49-1 0 0,-67 81 55 0 0,71-116-188 0 0,1 2 0 0 0,-33 69 0 0 0,54-96-135 0 0,0 0 1 0 0,2 1-1 0 0,0 0 0 0 0,1 0 1 0 0,0 0-1 0 0,0 32 0 0 0,4-48-263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1047 1 10135 0 0,'-2'0'67'0'0,"-1"0"0"0"0,1 1 0 0 0,0-1 0 0 0,0 1 0 0 0,0-1 0 0 0,-1 1 0 0 0,1 0 0 0 0,0 0 0 0 0,0 0 0 0 0,0 0 0 0 0,0 1-67 0 0,-21 8 271 0 0,1-5-235 0 0,-2 1-33 0 0,1 0 0 0 0,0 2 0 0 0,0 0 0 0 0,-8 6-3 0 0,-148 74 970 0 0,152-73-259 0 0,5-3-507 0 0,-1-1-1 0 0,-4 1-203 0 0,12-5 0 0 0,1 0 0 0 0,0 1 0 0 0,0 1 0 0 0,-1 1 0 0 0,-2 2 0 0 0,0-2 0 0 0,-9 4 0 0 0,-213 116 1883 0 0,213-117-1799 0 0,-1 0 0 0 0,-24 6-84 0 0,19-7-3 0 0,29-10 3 0 0,0-1 0 0 0,-1 0 0 0 0,1-1 0 0 0,-1 1 0 0 0,1 0 0 0 0,-4-1 0 0 0,5 0 0 0 0,1 0 0 0 0,0 0 0 0 0,0 0 0 0 0,0 0 0 0 0,-1 0 0 0 0,1 0 0 0 0,0 0 0 0 0,0 0 0 0 0,0 0 0 0 0,0-1 0 0 0,0 1 0 0 0,-1-1 0 0 0,1 1 0 0 0,0-1 0 0 0,0 1 0 0 0,0-1 0 0 0,0 1 0 0 0,0-1 0 0 0,0 0 0 0 0,0 0 0 0 0,0 0 0 0 0,-1-1 0 0 0,-5-4 0 0 0,2-1 0 0 0,5 1 0 0 0,0 0 0 0 0,0 0 0 0 0,0-1 0 0 0,1 1 0 0 0,0 0 0 0 0,0 1 0 0 0,0-1 0 0 0,1 0 0 0 0,2-5 0 0 0,23-41 0 0 0,-12 23 0 0 0,6-18 0 0 0,-18 40 0 0 0,-1 3 0 0 0,-1 0 0 0 0,1-1 0 0 0,0 1 0 0 0,0 0 0 0 0,1 0 0 0 0,-1 0 0 0 0,1 0 0 0 0,0 0 0 0 0,2-2 0 0 0,3 0 0 0 0,1 5 0 0 0,-8 2 0 0 0,1-1 0 0 0,-1 1 0 0 0,1 0 0 0 0,-1-1 0 0 0,0 1 0 0 0,1 0 0 0 0,-1 0 0 0 0,0 0 0 0 0,1 0 0 0 0,-1 0 0 0 0,0 1 0 0 0,0-1 0 0 0,0 0 0 0 0,0 0 0 0 0,0 1 0 0 0,0-1 0 0 0,13 26 0 0 0,-10-20 0 0 0,2 6 96 0 0,-1-1 202 0 0,1-1 0 0 0,0-1-1 0 0,0 1 1 0 0,1-1 0 0 0,1 0 0 0 0,1 1-298 0 0,5 5 101 0 0,-9-11-94 0 0,-1 1 1 0 0,1-1-1 0 0,0 0 0 0 0,1 0 0 0 0,-1-1 0 0 0,1 1 0 0 0,0-1 0 0 0,0 0 0 0 0,6 2-7 0 0,11 2 173 0 0,2 0 0 0 0,-1-2 0 0 0,1-1 0 0 0,-1-1 1 0 0,3-1-174 0 0,46 3 1017 0 0,7-3-1017 0 0,-46-2 107 0 0,72-1-40 0 0,-88-1-69 0 0,-1-1 0 0 0,1 0-1 0 0,-1-2 1 0 0,15-4 2 0 0,-17 3 0 0 0,-26 12-127 0 0,-12 3-998 0 0,-21 5-1825 0 0,21-8 1416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17 11975 0 0,'62'-16'1302'0'0,"-60"16"-1292"0"0,-1 0-6 0 0,0-1-1 0 0,-1 1 1 0 0,1 0-1 0 0,0 0 1 0 0,0 0-1 0 0,-1 0 1 0 0,1 0-1 0 0,0 0 1 0 0,-1 0-1 0 0,1 1 1 0 0,0-1 0 0 0,0 0-1 0 0,-1 0 1 0 0,1 1-1 0 0,-1-1 1 0 0,1 0-1 0 0,0 0 1 0 0,-1 1-1 0 0,1-1 1 0 0,0 1-4 0 0,-1-1 35 0 0,0 0 0 0 0,1 1 0 0 0,-1-1-1 0 0,1 0 1 0 0,-1 1 0 0 0,0-1 0 0 0,0 1 0 0 0,1-1 0 0 0,-1 0-1 0 0,0 1 1 0 0,0-1 0 0 0,1 1 0 0 0,-1-1 0 0 0,0 1 0 0 0,0-1 0 0 0,0 1-1 0 0,0-1 1 0 0,0 1 0 0 0,0-1 0 0 0,1 1 0 0 0,-1-1 0 0 0,0 1 0 0 0,-1-1-1 0 0,1 1 1 0 0,0-1 0 0 0,0 1-35 0 0,-2 11 455 0 0,-3 2-154 0 0,0-1-1 0 0,-1 0 0 0 0,-1 0 1 0 0,0 0-1 0 0,-1-1 0 0 0,0 0 1 0 0,-1 0-1 0 0,-2 0-300 0 0,-16 25 237 0 0,3-3-227 0 0,-13 22-8 0 0,-3-2 0 0 0,-3-1 0 0 0,-26 24-2 0 0,1-11 0 0 0,-74 55 0 0 0,122-105 0 0 0,-153 107 0 0 0,73-51 0 0 0,49-34 0 0 0,-28 15 0 0 0,54-37-578 0 0,0 1-1 0 0,-15 14 579 0 0,32-23-5787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253 135 10135 0 0,'-18'0'610'0'0,"0"0"0"0"0,0 1-1 0 0,0 1 1 0 0,0 1-1 0 0,-5 1-609 0 0,21-3 512 0 0,2-1-426 0 0,-1-1-1 0 0,0 1 0 0 0,1 0 1 0 0,-1 0-1 0 0,1-1 0 0 0,-1 1 1 0 0,1 0-1 0 0,0 0 0 0 0,-1-1 1 0 0,1 1-1 0 0,-1-1 0 0 0,1 1 1 0 0,-1 0-1 0 0,1-1 0 0 0,0 1 1 0 0,-1-1-1 0 0,1 1 0 0 0,0-1-85 0 0,2-2 93 0 0,0-1-1 0 0,1 1 0 0 0,-1 0 0 0 0,1 0 1 0 0,0 0-1 0 0,0 0 0 0 0,0 0 1 0 0,0 1-1 0 0,0-1 0 0 0,1 1 1 0 0,-1 0-1 0 0,1 0 0 0 0,1 0-92 0 0,14-8 944 0 0,18-6-944 0 0,73-25 0 0 0,-92 34 133 0 0,0 1 0 0 0,1 1 0 0 0,0 0 0 0 0,0 1 0 0 0,0 1 0 0 0,1 1 0 0 0,4 1-133 0 0,-21 1 509 0 0,-3 0-66 0 0,1 10-278 0 0,-2-6-165 0 0,0-1 0 0 0,0 0 0 0 0,0 1 0 0 0,0-1 0 0 0,-1 0 0 0 0,1 0 0 0 0,-1 0 0 0 0,0 0 0 0 0,1 0 0 0 0,-1 0 0 0 0,-1-1 0 0 0,0 2 0 0 0,-32 31 0 0 0,31-31 0 0 0,-30 24 0 0 0,-1-2 0 0 0,-1-1 0 0 0,-9 3 0 0 0,-57 39 0 0 0,-17 14 0 0 0,75-38 0 0 0,41-41 0 0 0,1 1 0 0 0,0-1 0 0 0,0 0 0 0 0,0 1 0 0 0,0 0 0 0 0,0-1 0 0 0,1 1 0 0 0,-5 10 0 0 0,6-9 0 0 0,1-1 0 0 0,-2 0 0 0 0,1-1 0 0 0,0 0 0 0 0,-1 0 0 0 0,1 0 0 0 0,0 0 0 0 0,0 0 0 0 0,0 1 0 0 0,0-1 0 0 0,0 0 0 0 0,0 0 0 0 0,1 0 0 0 0,-1 0 0 0 0,1 0 0 0 0,0 0 0 0 0,4 9 0 0 0,5-4 0 0 0,-4-5 0 0 0,0 1 0 0 0,1-1 0 0 0,-1 0 0 0 0,1-1 0 0 0,-1 0 0 0 0,1 0 0 0 0,5 0 0 0 0,49-3 0 0 0,-13 0 0 0 0,-2 0 1381 0 0,33-6-1381 0 0,-3 0 651 0 0,-40 4-636 0 0,-16 2-15 0 0,0 1 0 0 0,1 0 1 0 0,-1 1-1 0 0,13 3 0 0 0,-11-1-5 0 0,-11-1-21 0 0,-1 0 1 0 0,0 1-1 0 0,0 0 0 0 0,0 1 1 0 0,3 1 25 0 0,-11-3-696 0 0,-2-1-257 0 0,1 1-58 0 0,8 3-12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1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0 11975 0 0,'0'0'267'0'0,"0"0"42"0"0,0 0 17 0 0,0 0-28 0 0,-1 2-196 0 0,-69 85-92 0 0,37-36 24 0 0,12-18 855 0 0,-18 21-889 0 0,2-7 559 0 0,1 2-1 0 0,2 3-558 0 0,13-20 0 0 0,-2-2 0 0 0,-19 21 0 0 0,-21 27 0 0 0,20-20 0 0 0,3 2 0 0 0,-26 53 0 0 0,19-25 0 0 0,-10 8 0 0 0,44-76-444 0 0,-1-1 0 0 0,-1 0 0 0 0,-12 12 444 0 0,17-21-264 0 0,-1 0-1 0 0,1 0 0 0 0,-2-2 1 0 0,0 1-1 0 0,0-1 0 0 0,-9 4 265 0 0,9-7-1228 0 0,2-2-2864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10135 0 0,'0'0'464'0'0,"0"0"-9"0"0,0 1-295 0 0,0 8-143 0 0,-1-8 2 0 0,1-1 0 0 0,0 1 0 0 0,0 0 0 0 0,0 0 0 0 0,0-1 0 0 0,0 1 0 0 0,0 0 0 0 0,1-1 0 0 0,-1 1 1 0 0,0 0-1 0 0,0-1 0 0 0,0 1 0 0 0,1 0 0 0 0,-1-1 0 0 0,0 1 0 0 0,1 0 0 0 0,-1-1 0 0 0,1 1 0 0 0,-1-1 0 0 0,0 1 0 0 0,1-1 0 0 0,-1 1 0 0 0,1-1 0 0 0,-1 1 0 0 0,1-1 0 0 0,0 1 0 0 0,-1-1 0 0 0,1 0 0 0 0,-1 1 0 0 0,1-1 0 0 0,0 0 0 0 0,-1 0 0 0 0,1 1 0 0 0,0-1 0 0 0,0 0 0 0 0,-1 0 0 0 0,1 0 0 0 0,0 0 0 0 0,-1 0 0 0 0,1 0 0 0 0,0 0 0 0 0,0 0-19 0 0,1 0 132 0 0,13 2 252 0 0,1 0-1 0 0,-1-2 1 0 0,1 0 0 0 0,0-1-1 0 0,-1 0 1 0 0,1-1 0 0 0,-1-1-1 0 0,9-3-383 0 0,18-6 498 0 0,294-93 2588 0 0,-126 33-2445 0 0,-108 39-1550 0 0,-87 29 605 0 0,-9 2-108 0 0,0 0 0 0 0,0 0-1 0 0,0 0 1 0 0,4-3 412 0 0,-9 4-991 0 0,-1 1-29 0 0,0 0-4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11975 0 0,'0'0'267'0'0,"0"0"42"0"0,0 0 17 0 0,0 0-28 0 0,-1 2-196 0 0,-26 21 247 0 0,-1 0-1 0 0,0-2 1 0 0,-2-2 0 0 0,-14 8-349 0 0,-7 4 655 0 0,2 3-655 0 0,8 1 0 0 0,32-25 0 0 0,-2-1 0 0 0,1-1 0 0 0,-1 1 0 0 0,-4 1 0 0 0,11-8 23 0 0,0 2-1 0 0,0-1 0 0 0,0 0 1 0 0,0 1-1 0 0,1 0 1 0 0,-1-1-1 0 0,0 3-22 0 0,-14 13 286 0 0,16-17 202 0 0,2-2 21 0 0,7 6 515 0 0,-4-4-928 0 0,-1-1 0 0 0,1 1-1 0 0,0-1 1 0 0,0 0 0 0 0,0 0-1 0 0,0-1 1 0 0,0 1 0 0 0,0 0 0 0 0,0-1-1 0 0,0 0 1 0 0,0 0 0 0 0,1 0-1 0 0,-1 0-95 0 0,43-6 373 0 0,-43 6-374 0 0,62-13 5 0 0,-1-2 0 0 0,-1-4 0 0 0,-1-2 0 0 0,0-3-4 0 0,-60 23 0 0 0,3-1 0 0 0,0 0 0 0 0,0 0 0 0 0,0 0 0 0 0,-1-1 0 0 0,0 0 0 0 0,3-1 0 0 0,-1-6 0 0 0,-5 6 1 0 0,0-1 0 0 0,0 0 0 0 0,0 0 0 0 0,0 0-1 0 0,-1 1 1 0 0,0-1 0 0 0,0-1-1 0 0,0 4-44 0 0,0 0 0 0 0,-1 0 0 0 0,1 0 0 0 0,-1 0 0 0 0,1 1 0 0 0,-1-1-1 0 0,0 0 1 0 0,0 0 0 0 0,0 1 0 0 0,0-1 0 0 0,0 0 0 0 0,0 1 0 0 0,0-1 0 0 0,0 1 0 0 0,-1 0 0 0 0,1-1-1 0 0,-1 1 1 0 0,1 0 0 0 0,-1 0 0 0 0,-1-1 44 0 0,-9-5-473 0 0,0 1 0 0 0,-1 1 0 0 0,0 0-1 0 0,0 1 1 0 0,0 0 0 0 0,0 1 0 0 0,-12-1 473 0 0,7 1-2585 0 0,17 3 1061 0 0,1 0-11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17 10135 0 0,'0'0'231'0'0,"0"0"29"0"0,-7-6 257 0 0,-8-3-391 0 0,14 8 267 0 0,-4 2-89 0 0,0 1 0 0 0,0 0 0 0 0,0 0 0 0 0,0 0 1 0 0,0 1-1 0 0,1-1 0 0 0,-1 1 0 0 0,1 0 0 0 0,0 1 0 0 0,0-1 0 0 0,0 1 0 0 0,-2 2-304 0 0,-4 12 12 0 0,9-16 38 0 0,0 0 0 0 0,0 1-1 0 0,0-1 1 0 0,-1 0-1 0 0,1 0 1 0 0,0 0 0 0 0,-1 0-1 0 0,1-1 1 0 0,-2 2-50 0 0,-1 2 282 0 0,-1 0 0 0 0,1 0 0 0 0,0 0 1 0 0,-2 4-283 0 0,-8 12 476 0 0,3-9-476 0 0,-16 22 0 0 0,23-28-336 0 0,-1-1 0 0 0,0 1 0 0 0,0-1 0 0 0,-1 0 0 0 0,1 0 0 0 0,-1 0 0 0 0,0-1 0 0 0,-3 2 336 0 0,7-5-1514 0 0,2-1-20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19 11975 0 0,'-3'-2'60'0'0,"-1"-1"-1"0"0,0 1 1 0 0,0 0-1 0 0,0 0 0 0 0,0 1 1 0 0,0-1-1 0 0,0 1 1 0 0,0 0-1 0 0,-1 0 1 0 0,1 0-1 0 0,0 1 1 0 0,-1-1-1 0 0,1 1 0 0 0,0 0 1 0 0,-1 0-1 0 0,1 1 1 0 0,-1-1-1 0 0,1 1 1 0 0,0 0-1 0 0,0 0 0 0 0,-1 1 1 0 0,1-1-1 0 0,0 1 1 0 0,-4 2-60 0 0,-2 1-15 0 0,0 1 1 0 0,0 1 0 0 0,1-1 0 0 0,-1 2-1 0 0,1-1 1 0 0,1 1 0 0 0,0 0-1 0 0,-6 8 15 0 0,3-3 159 0 0,0 1 1 0 0,1 0-1 0 0,1 0 0 0 0,0 0 0 0 0,1 1 0 0 0,1 1 0 0 0,0-1 0 0 0,1 1 0 0 0,-4 15-159 0 0,4-8 96 0 0,-1-1 0 0 0,-2-1 1 0 0,0 1-1 0 0,-3 3-96 0 0,-49 82 209 0 0,42-74-195 0 0,-28 49-14 0 0,11-16 0 0 0,-4-2 0 0 0,-16 18 0 0 0,45-68-420 0 0,-1 0 0 0 0,0-1-1 0 0,-1-1 1 0 0,-1 0 0 0 0,0 0 0 0 0,0-1-1 0 0,-1-1 1 0 0,0-1 0 0 0,-1 0 0 0 0,-11 4 420 0 0,11-7-1534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66 13823 0 0,'0'0'315'0'0,"0"0"45"0"0,0 0 21 0 0,0 0-49 0 0,-5 7-208 0 0,5-6-107 0 0,0-1 1 0 0,-1 1-1 0 0,1-1 0 0 0,0 0 0 0 0,0 1 0 0 0,0-1 0 0 0,0 1 0 0 0,0-1 0 0 0,0 1 1 0 0,-1-1-1 0 0,1 0 0 0 0,0 1 0 0 0,0-1 0 0 0,1 1 0 0 0,-1-1 0 0 0,0 1 1 0 0,0-1-1 0 0,0 1 0 0 0,0-1 0 0 0,0 0 0 0 0,0 1 0 0 0,0-1 0 0 0,1 1 1 0 0,-1-1-1 0 0,0 0 0 0 0,0 1 0 0 0,1-1 0 0 0,-1 0 0 0 0,0 1 0 0 0,1-1 0 0 0,-1 0 1 0 0,0 1-1 0 0,1-1 0 0 0,-1 0 0 0 0,0 0 0 0 0,1 1 0 0 0,-1-1 0 0 0,0 0 1 0 0,1 0-1 0 0,-1 0 0 0 0,1 1 0 0 0,-1-1 0 0 0,1 0 0 0 0,-1 0 0 0 0,0 0 1 0 0,1 0-1 0 0,-1 0 0 0 0,1 0 0 0 0,-1 0 0 0 0,1 0 0 0 0,-1 0 0 0 0,1 0-17 0 0,-1 0 32 0 0,8 1 167 0 0,0-1 0 0 0,0 1 0 0 0,0-1 1 0 0,0-1-1 0 0,0 1 0 0 0,4-2-199 0 0,50-12-14 0 0,-37 8 393 0 0,59-14 484 0 0,38-8-122 0 0,-43 13-6084 0 0,-46 11-705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15663 0 0,'0'0'356'0'0,"0"0"50"0"0,0 0 20 0 0,0 0-42 0 0,-3 0-250 0 0,-16 8-130 0 0,1 0 1 0 0,-1 0-1 0 0,2 2 1 0 0,-3 2-5 0 0,-2 1-2 0 0,-1-1 0 0 0,-14 5 2 0 0,-2 0 0 0 0,1 1 0 0 0,-6 6 0 0 0,41-23 0 0 0,-6 5 0 0 0,9-6 0 0 0,-1 0 0 0 0,1 1 0 0 0,0-1 0 0 0,0 0 0 0 0,-1 1 0 0 0,1-1 0 0 0,0 0 0 0 0,0 1 0 0 0,-1-1 0 0 0,1 0 0 0 0,0 1 0 0 0,0-1 0 0 0,0 0 0 0 0,0 1 0 0 0,-1-1 0 0 0,1 0 0 0 0,0 1 0 0 0,0-1 0 0 0,0 1 0 0 0,0-1 0 0 0,0 1 0 0 0,1 1 0 0 0,-1 0 0 0 0,1-1 0 0 0,0 1 0 0 0,0 0 0 0 0,0 0 0 0 0,0 0 0 0 0,0-1 0 0 0,0 1 0 0 0,1 0 0 0 0,-1-1 0 0 0,0 1 0 0 0,1-1 0 0 0,-1 0 0 0 0,1 1 0 0 0,0-1 0 0 0,-1 0 0 0 0,1 0 0 0 0,0 0 0 0 0,1 1 0 0 0,7 2 0 0 0,-1 1 0 0 0,1-1 0 0 0,3 0 0 0 0,0 1 0 0 0,1 0 0 0 0,-2 1 0 0 0,1 0 0 0 0,0 1 0 0 0,7 5 0 0 0,-13-7 0 0 0,0 1 0 0 0,0 0 0 0 0,-1 0 0 0 0,0 0 0 0 0,0 1 0 0 0,0 0 0 0 0,-1 0 0 0 0,0 0 0 0 0,2 5 0 0 0,-2-3 0 0 0,0 0 0 0 0,-1 0 0 0 0,-1 1 0 0 0,1-1 0 0 0,-1 1 0 0 0,0 4 0 0 0,-2-7 0 0 0,0 0 0 0 0,-1 0 0 0 0,1 0 0 0 0,-1-1 0 0 0,-1 1 0 0 0,1 0 0 0 0,-1 0 0 0 0,-1 0 0 0 0,1-1 0 0 0,-1 1 0 0 0,1-3 79 0 0,0 0-1 0 0,-1 0 0 0 0,1 0 0 0 0,-1-1 1 0 0,0 1-1 0 0,0-1 0 0 0,0 1 1 0 0,0-1-1 0 0,-1 0 0 0 0,1 1 1 0 0,-2-1-79 0 0,2-1 67 0 0,-1 0 1 0 0,1 0-1 0 0,-1-1 1 0 0,1 1-1 0 0,-1-1 1 0 0,0 1-1 0 0,1-1 1 0 0,-1 0 0 0 0,0 0-1 0 0,0 0 1 0 0,0-1-1 0 0,0 1 1 0 0,0-1-1 0 0,0 0 1 0 0,-1 0-68 0 0,-20 1 55 0 0,0-1 0 0 0,1-1 0 0 0,-21-4-55 0 0,28 4 0 0 0,0 0 0 0 0,0 1 0 0 0,-9 1 0 0 0,10 0 0 0 0,-1-1 0 0 0,1 0 0 0 0,-13-3 0 0 0,12 2 14 0 0,13 1-155 0 0,0 0 0 0 0,1-1 1 0 0,-1 1-1 0 0,0 0 1 0 0,1-1-1 0 0,-1 1 0 0 0,1-1 1 0 0,-1 0-1 0 0,0 0 141 0 0,1 0-1436 0 0,2 1-78 0 0,0 0-20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630 136 8263 0 0,'12'-8'215'0'0,"0"1"0"0"0,1 1 0 0 0,15-6 0 0 0,14-7 448 0 0,-23 10 191 0 0,-16 8-692 0 0,1 0 0 0 0,-1-1 0 0 0,0 0 0 0 0,0 1-1 0 0,0-1 1 0 0,0 0 0 0 0,0 0 0 0 0,0-1 0 0 0,0 1-1 0 0,-1-1 1 0 0,6-5 0 0 0,-4 0 94 0 0,-3 7 135 0 0,-1-1-262 0 0,0 1-102 0 0,-1 0 0 0 0,1-1 0 0 0,-1 1 1 0 0,1 0-1 0 0,-1 0 0 0 0,1 0 0 0 0,-1 0 0 0 0,1 0 0 0 0,-1 0 0 0 0,0 0 1 0 0,0 0-1 0 0,0 0 0 0 0,0 0 0 0 0,0 0 0 0 0,0 0 0 0 0,0 0 1 0 0,-1 0-1 0 0,-2-1 14 0 0,1 0 1 0 0,-1 0 0 0 0,1 1-1 0 0,-1 0 1 0 0,1 0 0 0 0,-5-1 0 0 0,-2 0 34 0 0,0 1 0 0 0,0 0 0 0 0,-1 1 0 0 0,-9 1 0 0 0,1 1 47 0 0,0 1-1 0 0,0 1 1 0 0,0 1-1 0 0,-29 12 1 0 0,-69 38 232 0 0,-51 43 426 0 0,112-64-82 0 0,-111 82 946 0 0,152-105-2075 0 0,14-10 407 0 0,-5 3-22 0 0,1 0 1 0 0,0 1-1 0 0,0-1 1 0 0,0 1-1 0 0,0 0 1 0 0,1 1-1 0 0,0-1 0 0 0,-6 10 1 0 0,10-15 46 0 0,0 0-1 0 0,0 0 1 0 0,0 0 0 0 0,0 0-1 0 0,0 0 1 0 0,0 0 0 0 0,0 0-1 0 0,0 0 1 0 0,0 0 0 0 0,1 0-1 0 0,-1 0 1 0 0,0 0 0 0 0,0 0-1 0 0,0 0 1 0 0,0 0 0 0 0,0 0-1 0 0,0 0 1 0 0,0 0 0 0 0,0 0-1 0 0,0 0 1 0 0,0 0 0 0 0,0 0-1 0 0,0 0 1 0 0,0 1 0 0 0,0-1-1 0 0,0 0 1 0 0,0 0 0 0 0,1 0-1 0 0,-1 0 1 0 0,0 0 0 0 0,0 0-1 0 0,0 0 1 0 0,0 0 0 0 0,0 0-1 0 0,0 0 1 0 0,0 0 0 0 0,0 0-1 0 0,0 0 1 0 0,0 0 0 0 0,0 0-1 0 0,0 0 1 0 0,0 0 0 0 0,0 0-1 0 0,0 1 1 0 0,0-1 0 0 0,0 0-1 0 0,0 0 1 0 0,0 0 0 0 0,0 0-1 0 0,0 0 1 0 0,0 0 0 0 0,0 0-1 0 0,0 0 1 0 0,0 0 0 0 0,0 0 0 0 0,0 0-1 0 0,0 0 1 0 0,0 0 0 0 0,0 0-1 0 0,0 0 1 0 0,0 1 0 0 0,0-1-1 0 0,0 0 1 0 0,0 0 0 0 0,-1 0-1 0 0,1 0 1 0 0,11 1 83 0 0,-1 0 0 0 0,1 0 0 0 0,0-1 0 0 0,-1 0 0 0 0,1-1 0 0 0,-1 0 0 0 0,17-5 0 0 0,74-24 586 0 0,196-84 150 0 0,-296 113-921 0 0,0 3-456 0 0,-1 1 551 0 0,1 0 0 0 0,-1 0-1 0 0,0 0 1 0 0,0 0 0 0 0,0-1 0 0 0,0 1 0 0 0,-1 0 0 0 0,1 0 0 0 0,-1 0 0 0 0,1 0-1 0 0,-1 0 1 0 0,0-1 0 0 0,-2 4 0 0 0,-1 5 13 0 0,0 5-19 0 0,-3 14 105 0 0,-5 34 0 0 0,11-56-127 0 0,0-1-1 0 0,1 1 1 0 0,0 0 0 0 0,0 0-1 0 0,1 0 1 0 0,0 0 0 0 0,0-1-1 0 0,1 1 1 0 0,4 12 0 0 0,0-10-890 0 0,-1-2-3625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8 4143 0 0,'0'0'191'0'0,"2"-1"-11"0"0,-1-1-123 0 0,1 0-163 0 0,14-1 8890 0 0,-16 4-8671 0 0,-6 14 1353 0 0,-14 16-1485 0 0,-187 202 800 0 0,154-177-484 0 0,42-44-154 0 0,0 0 0 0 0,1 1 0 0 0,1 1 1 0 0,0-1-1 0 0,1 1 0 0 0,0 1 0 0 0,1 0 0 0 0,0 0 0 0 0,-4 18 0 0 0,10-31-119 0 0,1 0 1 0 0,-1 0-1 0 0,1 0 1 0 0,0 0-1 0 0,0 0 1 0 0,-1 0-1 0 0,1 0 0 0 0,0 0 1 0 0,1 0-1 0 0,-1 0 1 0 0,0 0-1 0 0,1 0 1 0 0,-1 0-1 0 0,1 0 0 0 0,-1 0 1 0 0,1 0-1 0 0,0 0 1 0 0,0-1-1 0 0,0 1 1 0 0,0 0-1 0 0,0 0 0 0 0,0-1 1 0 0,1 1-1 0 0,-1-1 1 0 0,1 1-1 0 0,-1-1 1 0 0,1 1-1 0 0,-1-1 0 0 0,3 2 1 0 0,1-1 40 0 0,-1 0 1 0 0,1 0-1 0 0,0-1 1 0 0,-1 1-1 0 0,1-1 1 0 0,0 0-1 0 0,0 0 1 0 0,0-1-1 0 0,0 1 1 0 0,9-1-1 0 0,2-2 168 0 0,-1 0 0 0 0,1 0 0 0 0,-1-2 0 0 0,29-9 0 0 0,58-31 613 0 0,-68 28-606 0 0,-12 6-109 0 0,0-1 1 0 0,-1 0-1 0 0,0-2 1 0 0,29-23-1 0 0,-43 30-123 0 0,1-1-1 0 0,-1 0 1 0 0,-1 0 0 0 0,1-1-1 0 0,-1 0 1 0 0,-1 0-1 0 0,0 0 1 0 0,0-1 0 0 0,0 0-1 0 0,-1 0 1 0 0,0 0 0 0 0,-1 0-1 0 0,5-19 1 0 0,-6 15-41 0 0,0 1-1 0 0,-1 0 1 0 0,0 0 0 0 0,-1-1 0 0 0,0 1 0 0 0,-3-19 0 0 0,2 26-38 0 0,-1-1 1 0 0,1 1 0 0 0,-1 0 0 0 0,0-1 0 0 0,0 1-1 0 0,-1 0 1 0 0,0 0 0 0 0,0 0 0 0 0,0 1 0 0 0,0-1 0 0 0,-1 1-1 0 0,0 0 1 0 0,0-1 0 0 0,0 2 0 0 0,0-1 0 0 0,-7-4 0 0 0,2 2-45 0 0,0 0 1 0 0,0 1-1 0 0,0 0 1 0 0,-1 0 0 0 0,0 1-1 0 0,0 1 1 0 0,0 0 0 0 0,-1 0-1 0 0,-13-1 1 0 0,17 3 39 0 0,-1 0 0 0 0,0 1 1 0 0,1 1-1 0 0,-1-1 0 0 0,0 1 1 0 0,1 1-1 0 0,-1-1 0 0 0,1 1 1 0 0,-1 0-1 0 0,1 1 0 0 0,0 0 1 0 0,0 0-1 0 0,-11 7 0 0 0,-23 18-2181 0 0,30-20-3516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134 149 6447 0 0,'0'0'142'0'0,"-1"1"22"0"0,-5 9-29 0 0,-1-1 1 0 0,-1 0 0 0 0,0 0-1 0 0,-3 2-135 0 0,3-4 384 0 0,1 1 0 0 0,0 0 0 0 0,0 0 0 0 0,1 0 0 0 0,0 1 0 0 0,-4 7-384 0 0,2 3 881 0 0,0 1-1 0 0,1-1 1 0 0,-4 19-881 0 0,9-29 115 0 0,0 0 0 0 0,0 0 1 0 0,1 1-1 0 0,1-1 1 0 0,0 1-1 0 0,0-1 0 0 0,1 0 1 0 0,0 1-1 0 0,2 6-115 0 0,1-3 0 0 0,-3-12 36 0 0,-1 1-1 0 0,1-1 1 0 0,-1 1-1 0 0,1-1 1 0 0,0 0-1 0 0,0 1 1 0 0,-1-1-1 0 0,1 0 1 0 0,0 1-1 0 0,0-1 1 0 0,0 0-1 0 0,1 0 0 0 0,-1 0 1 0 0,0 0-1 0 0,0 0 1 0 0,0 0-1 0 0,2 1-35 0 0,1 0 328 0 0,-3 0 181 0 0,-1-2-66 0 0,1 0-294 0 0,4 4-61 0 0,-4-4 3 0 0,0 0-1 0 0,0-1 1 0 0,0 1-1 0 0,0-1 1 0 0,0 1-1 0 0,0 0 1 0 0,0-1 0 0 0,0 1-1 0 0,0-1 1 0 0,0 0-1 0 0,0 1 1 0 0,-1-1-1 0 0,1 0 1 0 0,0 0-1 0 0,0 1 1 0 0,-1-1-1 0 0,1 0 1 0 0,-1 0-1 0 0,1 0 1 0 0,0 0-91 0 0,8-66 150 0 0,-6 40-143 0 0,1 1 1 0 0,4-14-8 0 0,-1 14 0 0 0,1 1 0 0 0,1 0 0 0 0,3-5 0 0 0,-9 23 0 0 0,1 0 0 0 0,0 0 0 0 0,0 0 0 0 0,0 1 0 0 0,1 0 0 0 0,0 0 0 0 0,0 0 0 0 0,0 0 0 0 0,1 1 0 0 0,0 0 0 0 0,0 0 0 0 0,0 1 0 0 0,3-2 0 0 0,3-1 0 0 0,1 0 0 0 0,0 1 0 0 0,0 1 0 0 0,0 0 0 0 0,9-1 0 0 0,6-2 0 0 0,1-2 0 0 0,3-3 0 0 0,1 1 0 0 0,11-3 0 0 0,6-1 300 0 0,-33 9-15 0 0,1 2 0 0 0,-1 0 0 0 0,1 1 0 0 0,14-2-285 0 0,-23 5 265 0 0,-5 1-345 0 0,-1-1 0 0 0,0 1 0 0 0,0-1-1 0 0,1 1 1 0 0,-1 0 0 0 0,1 1 0 0 0,-1-1 0 0 0,0 0 0 0 0,0 1-1 0 0,1 0 1 0 0,-1 0 0 0 0,0 0 0 0 0,0 0 80 0 0,-1 0-441 0 0,-3 5 209 0 0,1 0 0 0 0,-1-1 0 0 0,-1 1 0 0 0,1 0 0 0 0,-1-1 0 0 0,0 1 0 0 0,0-1 0 0 0,-1 1 1 0 0,1-1-1 0 0,-1 0 0 0 0,0 0 0 0 0,-1 0 0 0 0,-2 3 232 0 0,-8 8-1023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15663 0 0,'0'0'356'0'0,"0"0"50"0"0,0 0 20 0 0,0 0-42 0 0,0 1-250 0 0,0 4-133 0 0,0 0 0 0 0,0-1 0 0 0,-1 1 0 0 0,1-1 0 0 0,-1 1 0 0 0,-1 0 0 0 0,1-1 1 0 0,0 0-1 0 0,-1 1 0 0 0,0-1 0 0 0,0 0 0 0 0,0 0 0 0 0,-1 0-1 0 0,-9 16 0 0 0,-6 17 0 0 0,-4 6 0 0 0,5-16-1738 0 0,-13 16 1738 0 0,-13 19-3120 0 0,30-40-1654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90 10135 0 0,'0'0'464'0'0,"0"0"-9"0"0,-1 1-295 0 0,0-1-101 0 0,0 0 1 0 0,-1 0-1 0 0,1 0 1 0 0,0 0-1 0 0,0 0 1 0 0,0 0-1 0 0,0 0 0 0 0,0-1 1 0 0,0 1-1 0 0,0 0 1 0 0,0 0-1 0 0,0-1 0 0 0,0 1 1 0 0,0-1-1 0 0,0 1 1 0 0,0-1-1 0 0,0 1 1 0 0,1-1-1 0 0,-1 1 0 0 0,0-1 1 0 0,0 0-1 0 0,0 0 1 0 0,1 1-1 0 0,-1-1 1 0 0,0 0-1 0 0,1 0 0 0 0,-1 0 1 0 0,1 0-1 0 0,-1 0 1 0 0,1 0-1 0 0,-1 0 1 0 0,1 0-1 0 0,0 0 0 0 0,-1 0 1 0 0,1 0-1 0 0,0 0 1 0 0,0 0-1 0 0,0 0 0 0 0,0 0-59 0 0,-1-4-268 0 0,-3-5 440 0 0,0 0 243 0 0,0 0-1 0 0,0 1 1 0 0,-1-1 0 0 0,0 0-415 0 0,4 9-201 0 0,-10-1-750 0 0,5 3 912 0 0,0 0 0 0 0,0 0 0 0 0,0 0-1 0 0,0 1 1 0 0,0 0 0 0 0,0 0 0 0 0,1 0 0 0 0,-1 1 0 0 0,1-1 0 0 0,-1 2 0 0 0,-2 1 39 0 0,-7 5-59 0 0,1 1 0 0 0,0 0 0 0 0,-4 6 59 0 0,5-5 5 0 0,-41 41 106 0 0,48-46-63 0 0,-1 1-1 0 0,1 0 1 0 0,1 0-1 0 0,-1 1 1 0 0,2-1 0 0 0,-2 4-48 0 0,5-9 129 0 0,0-1 1 0 0,0 1-1 0 0,0 0 1 0 0,1 0-1 0 0,-1-1 1 0 0,1 1 0 0 0,0 0-1 0 0,0 0 1 0 0,0 0-1 0 0,0-1 1 0 0,0 2-130 0 0,1-4 9 0 0,-1 1 0 0 0,1-1 1 0 0,0 1-1 0 0,-1-1 0 0 0,1 1 1 0 0,0-1-1 0 0,-1 0 0 0 0,1 1 0 0 0,0-1 1 0 0,-1 0-1 0 0,1 0 0 0 0,0 1 0 0 0,0-1 1 0 0,0 0-1 0 0,-1 0 0 0 0,1 0 0 0 0,0 0 1 0 0,0 0-10 0 0,0 0-2 0 0,7 2 4 0 0,0 0-1 0 0,1-1 1 0 0,-1 0 0 0 0,1-1-1 0 0,0 0 1 0 0,-1 0-1 0 0,1-1 1 0 0,-1 0 0 0 0,1 0-1 0 0,7-3-1 0 0,8-4-26 0 0,-1 0-1 0 0,0-2 0 0 0,13-8 27 0 0,-50 25-44 0 0,1 1-1 0 0,-1 1 1 0 0,2 0 0 0 0,-1 1-1 0 0,1 0 1 0 0,1 1-1 0 0,0 0 1 0 0,-2 3 44 0 0,0 3-131 0 0,0 0-1 0 0,1 1 1 0 0,2 0 0 0 0,-1 0-1 0 0,-6 19 132 0 0,5-7-114 0 0,2 1-1 0 0,1 1 1 0 0,2 0-1 0 0,0 0 1 0 0,2 0-1 0 0,2 0 1 0 0,1 1-1 0 0,2 1 115 0 0,-9 232 0 0 0,9-262 0 0 0,-2 22 444 0 0,0 0 0 0 0,-1 0 0 0 0,-6 16-444 0 0,7-33 133 0 0,-1 0-1 0 0,0-1 0 0 0,0 1 1 0 0,0-1-1 0 0,-2 0 0 0 0,1 0 1 0 0,-1 0-1 0 0,0 0 0 0 0,0-1 1 0 0,-1 0-1 0 0,0 0 0 0 0,-1 1-132 0 0,3-6 57 0 0,1 1 0 0 0,-1-1 1 0 0,1 0-1 0 0,-1 0 0 0 0,0 0 0 0 0,0 0 0 0 0,0-1 0 0 0,0 0 0 0 0,0 0 0 0 0,0 0 0 0 0,0 0 0 0 0,0 0 0 0 0,-1-1 0 0 0,1 0 0 0 0,0 0 1 0 0,0 0-1 0 0,0 0 0 0 0,-1-1 0 0 0,1 0 0 0 0,0 0 0 0 0,0 0 0 0 0,0 0 0 0 0,0 0 0 0 0,-1-1-57 0 0,-1-1-187 0 0,0 1-1 0 0,-1-1 1 0 0,1 0 0 0 0,0-1-1 0 0,1 1 1 0 0,-1-1 0 0 0,1-1-1 0 0,-1 1 1 0 0,1-1-1 0 0,1 1 1 0 0,-1-1 0 0 0,0-1-1 0 0,1 1 1 0 0,-3-5 187 0 0,-2-11-5459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11975 0 0,'0'0'267'0'0,"0"0"42"0"0,0 0 17 0 0,0 0-28 0 0,2 3-196 0 0,8 15-91 0 0,-10-13-12 0 0,-2-2 1 0 0,0 9 97 0 0,0-1 0 0 0,-1 0 0 0 0,-1 0 0 0 0,0 0 0 0 0,0 0 0 0 0,-1-1 0 0 0,-1 1 0 0 0,-3 5-97 0 0,-14 27 656 0 0,-295 624 2000 0 0,289-615-2656 0 0,16-30 0 0 0,1 0 0 0 0,0 1 0 0 0,-7 24 0 0 0,3-14 1440 0 0,16-31-997 0 0,0-4-294 0 0,1-4-197 0 0,0 5-289 0 0,-1-1-138 0 0,7-17-36 0 0,0 0 0 0 0,2 0 0 0 0,0 1-1 0 0,1 0 1 0 0,1-1 511 0 0,-6 12-55 0 0,0-1 0 0 0,1 0-1 0 0,0 1 1 0 0,0 0 0 0 0,0 0 0 0 0,1 1-1 0 0,0 0 1 0 0,0 0 0 0 0,1 0 0 0 0,0 1-1 0 0,4-2 56 0 0,6-4 0 0 0,-15 9 0 0 0,0 0 0 0 0,1 0 0 0 0,-1 0 0 0 0,1 0 0 0 0,0 0 0 0 0,-1 1 0 0 0,3-1 0 0 0,3 0 31 0 0,-1 0 148 0 0,0 0 0 0 0,0 0 1 0 0,-1 1-1 0 0,1 0 0 0 0,0 0 0 0 0,4 1-179 0 0,-10 0 37 0 0,1 1 0 0 0,-1-1 0 0 0,0 0 0 0 0,1 1 0 0 0,-1 0 0 0 0,0 0-1 0 0,0-1 1 0 0,1 1 0 0 0,-1 1 0 0 0,0-1 0 0 0,0 0 0 0 0,0 0 0 0 0,0 1 0 0 0,-1-1 0 0 0,1 1 0 0 0,0 0 0 0 0,0-1 0 0 0,-1 1 0 0 0,0 0 0 0 0,1 0-1 0 0,-1 0 1 0 0,0 0 0 0 0,0 0 0 0 0,1 1-37 0 0,1 4 0 0 0,-1 0 0 0 0,0-1 0 0 0,0 1 0 0 0,0 0 0 0 0,-1 1 0 0 0,0-1 0 0 0,0 0 0 0 0,-1 6 0 0 0,0 15 0 0 0,-4 18 0 0 0,3-32 0 0 0,-4 22-1157 0 0,3-20-4630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22 13823 0 0,'9'-15'315'0'0,"-7"12"45"0"0,-2 3 21 0 0,0 0-49 0 0,1-1-220 0 0,5-1-29 0 0,-5 1 282 0 0,2 13 631 0 0,-3-5-937 0 0,-1 0-1 0 0,-1 1 0 0 0,1-1 0 0 0,-1 0 1 0 0,0 0-1 0 0,-1 0 0 0 0,0 0 1 0 0,0-1-1 0 0,0 1 0 0 0,-1-1-58 0 0,-3 10 25 0 0,-75 156-25 0 0,-86 199 0 0 0,71-148 0 0 0,67-157 0 0 0,9-19 0 0 0,-2 0 0 0 0,-2-2 0 0 0,16-30-356 0 0,1 1-1 0 0,0 0 1 0 0,1 0-1 0 0,1 0 1 0 0,-1 8 356 0 0,3-15-1830 0 0,3-7-3286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15663 0 0,'0'0'356'0'0,"0"0"50"0"0,8-3 404 0 0,53 7-662 0 0,-13-4 288 0 0,41 5-436 0 0,-65-4 441 0 0,0-2-1 0 0,0 0 1 0 0,1-2-441 0 0,29-2 698 0 0,21-1 989 0 0,30-8-1687 0 0,-44 5-55 0 0,-9 0-146 0 0,-50 9-850 0 0,-3 1-385 0 0,-3 7-78 0 0,-2 2-20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8287 0 0,'0'0'191'0'0,"0"0"26"0"0,0 0 9 0 0,0 0 42 0 0,0 0 158 0 0,0 0 72 0 0,0 0 12 0 0,0 0 2 0 0,0 0 0 0 0,0 0 0 0 0,-7 0 443 0 0,3 0-942 0 0,1 1 0 0 0,-1-1-1 0 0,1 1 1 0 0,-1 0 0 0 0,1 0 0 0 0,-1 0-1 0 0,1 1 1 0 0,0-1 0 0 0,-1 1 0 0 0,1-1 0 0 0,0 1-1 0 0,0 0 1 0 0,0 0 0 0 0,0 1-13 0 0,-8 7-12 0 0,-1 0 0 0 0,-7 11 12 0 0,-6 5 10 0 0,-4 1-10 0 0,1 1 0 0 0,1 1 0 0 0,-14 23 0 0 0,13-15 0 0 0,5-7 0 0 0,2 0 0 0 0,0 1 0 0 0,2 1 0 0 0,-13 32 0 0 0,11-4 0 0 0,2 2 0 0 0,3 1 0 0 0,-2 28 0 0 0,15-73 0 0 0,-3 11 18 0 0,3 0 0 0 0,0 1 0 0 0,2-1 0 0 0,1 23-18 0 0,1-45 95 0 0,-1 1 0 0 0,2-1-1 0 0,-1 0 1 0 0,1 0 0 0 0,0 0 0 0 0,0 0-1 0 0,1 0 1 0 0,-1-1 0 0 0,2 1 0 0 0,-1-1-1 0 0,4 6-94 0 0,-4-9 47 0 0,0 1 0 0 0,0-1-1 0 0,0 0 1 0 0,0 0 0 0 0,0 0-1 0 0,1 0 1 0 0,-1-1 0 0 0,1 1 0 0 0,0-1-1 0 0,0 0 1 0 0,0 0 0 0 0,0 0-1 0 0,0-1 1 0 0,0 0 0 0 0,0 1-1 0 0,0-1 1 0 0,1-1 0 0 0,-1 1 0 0 0,0 0-1 0 0,1-1-46 0 0,10-1-176 0 0,-1 1 0 0 0,0-2 0 0 0,0 0-1 0 0,12-4 177 0 0,17-2-968 0 0,-38 7 408 0 0,1 0 0 0 0,-1-1-1 0 0,0 0 1 0 0,1 0 0 0 0,-1 0 0 0 0,1-1 560 0 0,1 0-576 0 0,13-4-1470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10135 0 0,'0'0'231'0'0,"-2"-1"29"0"0,-3 1-215 0 0,-1 1 0 0 0,1-1 0 0 0,-1 1 0 0 0,1 0 0 0 0,-1 1 0 0 0,1-1 0 0 0,0 1 0 0 0,0 0 0 0 0,0 0 0 0 0,-2 1-45 0 0,-24 9 115 0 0,11-7-115 0 0,2 2 0 0 0,-1 0 0 0 0,-12 7 0 0 0,27-12 81 0 0,0 1-1 0 0,0 0 0 0 0,0 0 1 0 0,0 0-1 0 0,0 1 0 0 0,1 0 0 0 0,0-1 1 0 0,-1 1-1 0 0,1 0 0 0 0,1 0 1 0 0,-1 1-1 0 0,0-1 0 0 0,0 4-80 0 0,-1 1 174 0 0,0 0 0 0 0,1 0 0 0 0,0 0 0 0 0,1 0 0 0 0,0 1 0 0 0,-1 5-174 0 0,3-11 4 0 0,-2 15 526 0 0,0 0 0 0 0,2 12-530 0 0,0-25 99 0 0,1 0-1 0 0,-1 0 1 0 0,1-1-1 0 0,1 1 0 0 0,-1-1 1 0 0,1 1-1 0 0,0-1 0 0 0,0 1 1 0 0,0-1-1 0 0,4 5-98 0 0,-6-9 5 0 0,1 0 0 0 0,0 0 0 0 0,0 0 0 0 0,0 0 0 0 0,0-1 0 0 0,0 1 0 0 0,0 0 0 0 0,0 0-1 0 0,0-1 1 0 0,0 1 0 0 0,0-1 0 0 0,0 1 0 0 0,0-1 0 0 0,0 1 0 0 0,0-1 0 0 0,1 0 0 0 0,-1 1 0 0 0,0-1 0 0 0,0 0-1 0 0,1 0-4 0 0,1 0 35 0 0,1 0-1 0 0,0 0 1 0 0,-1 0-1 0 0,1 0 1 0 0,0-1-1 0 0,-1 0 1 0 0,3 0-35 0 0,4-3 147 0 0,0 0 1 0 0,0 0 0 0 0,0 0 0 0 0,6-5-148 0 0,0 0 186 0 0,-2-1 0 0 0,1 0 1 0 0,-1-1-1 0 0,-1 0 0 0 0,0-1 0 0 0,3-4-186 0 0,-12 12 0 0 0,0-1 0 0 0,-1 0 0 0 0,1 0 0 0 0,-1 0 0 0 0,0 0 0 0 0,0 0 0 0 0,0-3 0 0 0,-2 5 0 0 0,0 0 0 0 0,0 1 0 0 0,-1-1 0 0 0,1 0 0 0 0,-1 0 0 0 0,0 1 0 0 0,0-1 0 0 0,0 0 0 0 0,0 0 0 0 0,0 0 0 0 0,-1 1 0 0 0,1-1 0 0 0,-1 0 0 0 0,0 1 0 0 0,0-1 0 0 0,-1-2 0 0 0,-1-2-139 0 0,0 0 0 0 0,0 0 0 0 0,-1 1 0 0 0,0-1 0 0 0,0 1 0 0 0,0 0 0 0 0,-1 0 0 0 0,0 0 0 0 0,0 1 0 0 0,-1-1 0 0 0,0 1 0 0 0,0 1 0 0 0,0-1 0 0 0,0 1 0 0 0,-1 0 0 0 0,1 0-1 0 0,-1 1 1 0 0,0 0 0 0 0,0 0 0 0 0,0 1 0 0 0,-5-1 139 0 0,9 2-89 0 0,0 1 0 0 0,1 0 0 0 0,-1 0 0 0 0,0 0 0 0 0,0 0 0 0 0,0 0 0 0 0,0 0 0 0 0,1 1 0 0 0,-1 0-1 0 0,0-1 90 0 0,-12 3-229 0 0,14-3 167 0 0,0 0-1 0 0,1 0 1 0 0,-1 0-1 0 0,0 0 1 0 0,1 0-1 0 0,-1 0 1 0 0,0 0-1 0 0,1 0 1 0 0,-1 0-1 0 0,1 1 1 0 0,-1-1-1 0 0,0 0 1 0 0,1 0-1 0 0,-1 0 1 0 0,1 1-1 0 0,-1-1 1 0 0,0 0-1 0 0,1 1 1 0 0,-1-1-1 0 0,1 1 1 0 0,-1-1-1 0 0,1 0 1 0 0,-1 1-1 0 0,1-1 1 0 0,0 1-1 0 0,-1-1 1 0 0,1 1-1 0 0,0 0 1 0 0,-1-1-1 0 0,1 1 1 0 0,0-1-1 0 0,0 1 1 0 0,-1 0-1 0 0,1-1 1 0 0,0 1-1 0 0,0-1 1 0 0,0 1-1 0 0,0 0 1 0 0,0-1-1 0 0,0 1 63 0 0,0 1-349 0 0,-1-1-674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2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1 502 13823 0 0,'0'0'315'0'0,"0"0"45"0"0,0 0 21 0 0,0 0-49 0 0,0 0-149 0 0,0 0 194 0 0,0-2 110 0 0,1-13-106 0 0,1 0-1 0 0,1-1 1 0 0,1 1-1 0 0,0 1 1 0 0,1-1-1 0 0,2-5-380 0 0,9-30 866 0 0,24-77 81 0 0,-36 113-826 0 0,2 0 1 0 0,-1-1-1 0 0,2 2 1 0 0,0-1-1 0 0,1 1 1 0 0,0 0-1 0 0,1 0 1 0 0,0 1 0 0 0,1 1-1 0 0,8-8-121 0 0,-11 12-6 0 0,0 1 1 0 0,1 0-1 0 0,-1 1 0 0 0,1 0 0 0 0,0 0 1 0 0,1 0-1 0 0,-1 1 0 0 0,1 1 0 0 0,0-1 0 0 0,0 1 1 0 0,0 1-1 0 0,0 0 0 0 0,0 0 0 0 0,1 1 1 0 0,-1 0-1 0 0,1 0 0 0 0,7 1 6 0 0,128 1-1384 0 0,-137 0 506 0 0,1 1 1 0 0,0 0-1 0 0,0 0 0 0 0,7 3 878 0 0,4 2-1354 0 0,1-2-181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387 124 8287 0 0,'6'-13'148'0'0,"2"2"-1"0"0,-1-1 1 0 0,2 1 0 0 0,-1 0-1 0 0,1 1 1 0 0,1 0-1 0 0,0 1 1 0 0,1 0-1 0 0,2-2-147 0 0,-3 0 2383 0 0,-6 5-130 0 0,-7 13-1177 0 0,1-4-967 0 0,0 0-1 0 0,0 0 1 0 0,-1 0-1 0 0,1 0 1 0 0,-1-1-1 0 0,0 1 1 0 0,0-1-1 0 0,0 1-108 0 0,0-1 145 0 0,-1 1 0 0 0,1 0 0 0 0,0 0 0 0 0,1 0 0 0 0,-1 0 0 0 0,0 0 0 0 0,0 2-145 0 0,-3 7 41 0 0,1 0 0 0 0,0 0 0 0 0,1 1 0 0 0,-2 10-41 0 0,1-6 1 0 0,0 0-1 0 0,-3 4 0 0 0,-31 59 0 0 0,-3-3 0 0 0,-4-1 0 0 0,-5 0 0 0 0,-36 48 0 0 0,51-73 0 0 0,15-24 0 0 0,-10 21 0 0 0,24-37 5 0 0,-1-1 1 0 0,0 0-1 0 0,0 0-5 0 0,-4 5-217 0 0,10-14-834 0 0,2-1-385 0 0,0 0-78 0 0,0 0-20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10 8751 0 0,'1'-2'674'0'0,"1"-5"2404"0"0,-3 8-3024 0 0,-7 11 117 0 0,-11 20 1 0 0,-1 3 451 0 0,-153 182 2779 0 0,161-204-3312 0 0,-47 55 62 0 0,-70 81 80 0 0,112-127-337 0 0,-26 29-439 0 0,42-50 337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11975 0 0,'0'0'267'0'0,"0"0"42"0"0,0 0 17 0 0,0 0-28 0 0,0-1-196 0 0,0 0-102 0 0,0 1 0 0 0,0-1 0 0 0,0 1 1 0 0,0-1-1 0 0,0 1 0 0 0,0 0 0 0 0,0-1 1 0 0,0 1-1 0 0,0-1 0 0 0,0 1 1 0 0,0 0-1 0 0,1-1 0 0 0,-1 1 0 0 0,0-1 1 0 0,0 1-1 0 0,0 0 0 0 0,0-1 0 0 0,1 1 1 0 0,-1 0-1 0 0,0-1 0 0 0,1 1 0 0 0,-1 0 1 0 0,0 0-1 0 0,0-1 0 0 0,1 1 0 0 0,-1 0 1 0 0,0 0-1 0 0,1-1 0 0 0,-1 1 1 0 0,1 0-1 0 0,-1 0 0 0 0,0 0 0 0 0,1 0 1 0 0,-1-1-1 0 0,1 1 0 0 0,-1 0 0 0 0,1 0 0 0 0,-1 0 1 0 0,12-6 269 0 0,0 1 0 0 0,1 1 1 0 0,-1-1-1 0 0,1 2 0 0 0,0 0 0 0 0,8-1-270 0 0,22-5 403 0 0,10-5-315 0 0,15-4 342 0 0,1 3-1 0 0,23-1-429 0 0,-71 15 438 0 0,6 3-3961 0 0,-25-2 1989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1 10135 0 0,'0'0'464'0'0,"0"0"-9"0"0,0 0-223 0 0,0 0 156 0 0,0 0 100 0 0,0 0 21 0 0,-1 0 3 0 0,-8 1-391 0 0,0-1 0 0 0,0 2-1 0 0,1-1 1 0 0,-1 2-1 0 0,1-1 1 0 0,-1 1 0 0 0,1 0-1 0 0,-6 3-120 0 0,-17 10 1058 0 0,-18 13-1058 0 0,21-13 121 0 0,-184 99-121 0 0,71-41 0 0 0,81-45 0 0 0,-2-3 0 0 0,-1-2 0 0 0,-3-2 0 0 0,18-7 0 0 0,0-2 0 0 0,-1-2 0 0 0,-3-2 0 0 0,50-9-37 0 0,-1 0-1 0 0,0 1 0 0 0,0-1 1 0 0,0 0-1 0 0,1 0 1 0 0,-1 0-1 0 0,0-1 0 0 0,0 1 1 0 0,1-1-1 0 0,-1 1 1 0 0,0-1-1 0 0,1 0 0 0 0,-1 0 1 0 0,0 0-1 0 0,-1-2 38 0 0,2 2-27 0 0,1 0 0 0 0,0 0-1 0 0,0 0 1 0 0,1 0 0 0 0,-1 0-1 0 0,0-1 1 0 0,0 1 0 0 0,0 0-1 0 0,1 0 1 0 0,-1-1 0 0 0,1 1-1 0 0,-1 0 1 0 0,1-1 0 0 0,-1 1-1 0 0,1-1 1 0 0,0 1 0 0 0,0-1-1 0 0,0 1 1 0 0,0-1 0 0 0,0 1-1 0 0,0 0 1 0 0,0-1 0 0 0,0 1-1 0 0,0-1 1 0 0,1 1 0 0 0,-1-1-1 0 0,1 1 1 0 0,-1 0 0 0 0,1-1-1 0 0,0 0 28 0 0,1-3-54 0 0,1 0 0 0 0,0-1 0 0 0,0 2 0 0 0,0-1 0 0 0,1 0 0 0 0,0 1 0 0 0,-1-1 0 0 0,4-1 54 0 0,35-31-176 0 0,-24 23 176 0 0,0 1 0 0 0,1 1 0 0 0,0 0 0 0 0,10-3 0 0 0,-23 13 105 0 0,0 0 0 0 0,0 1-1 0 0,0-1 1 0 0,0 1 0 0 0,0 1-1 0 0,1-1 1 0 0,-1 1 0 0 0,6 0-105 0 0,-1 1 247 0 0,0 0 0 0 0,0 1 1 0 0,0 0-1 0 0,7 2-247 0 0,3 3 41 0 0,0 0 1 0 0,-1 1-1 0 0,0 2 0 0 0,11 6-41 0 0,-13-6 543 0 0,1-1-1 0 0,2-1-542 0 0,21 11 798 0 0,-22-10-715 0 0,1-1 1 0 0,7 1-84 0 0,13 6-2 0 0,-39-14 2 0 0,1 0 0 0 0,0 0 0 0 0,-1 0 0 0 0,1 0 0 0 0,0 0 0 0 0,0-1 0 0 0,0 1 0 0 0,0-1 0 0 0,0 0 0 0 0,0 0 0 0 0,1 0 0 0 0,25 2 0 0 0,-20 1-133 0 0,0-2-1533 0 0,-6-2-147 0 0,4-1-3303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8 13823 0 0,'0'0'315'0'0,"1"-2"45"0"0,-1-3 147 0 0,-2 5-225 0 0,-7 8-167 0 0,-13 18-111 0 0,-78 120 1019 0 0,-2 2-77 0 0,-62 50-2739 0 0,-24 8 1793 0 0,108-118-183 0 0,-5-3 178 0 0,-4-3 0 0 0,-3-5-1 0 0,-26 13 6 0 0,107-82-912 0 0,0-1 0 0 0,0 0 0 0 0,-4 1 912 0 0,13-7-1521 0 0,2-1-14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102 213 11975 0 0,'0'0'267'0'0,"0"0"42"0"0,0 0 17 0 0,0 0-28 0 0,-1-2-196 0 0,-5-4-21 0 0,5 5 284 0 0,1-10 631 0 0,1 8-876 0 0,0-1-1 0 0,0 1 1 0 0,0 0-1 0 0,0 0 1 0 0,1 0-1 0 0,-1 0 1 0 0,1 0-1 0 0,0 0 1 0 0,0 0-1 0 0,0 0 1 0 0,0 1 0 0 0,1-1-1 0 0,-1 1 1 0 0,1-1-120 0 0,7-6 447 0 0,1 1 0 0 0,11-7-447 0 0,-9 6 72 0 0,12-7 169 0 0,1 0-1 0 0,0 2 1 0 0,1 1-1 0 0,3 0-240 0 0,-10 6 184 0 0,0 0-1 0 0,1 1 1 0 0,0 1 0 0 0,0 0 0 0 0,0 2-1 0 0,2 0-183 0 0,-12 5 0 0 0,-10-1 0 0 0,-1-1 0 0 0,1 1 0 0 0,-1 0 0 0 0,1-1 0 0 0,-1 1 0 0 0,0 0 0 0 0,1 0 0 0 0,-1-1 0 0 0,0 1 0 0 0,1 0 0 0 0,-1 0 0 0 0,0 0 0 0 0,0 0 0 0 0,0-1 0 0 0,0 1 0 0 0,0 0 0 0 0,0 0 0 0 0,0 0 0 0 0,0 0 0 0 0,0 0 0 0 0,0-1 0 0 0,0 1 0 0 0,0 0 0 0 0,-1 0 0 0 0,1 0 0 0 0,0 0 0 0 0,-1 0 0 0 0,-11 22 0 0 0,0-6 0 0 0,-2-1 0 0 0,0-1 0 0 0,-3 2 0 0 0,-3 3 0 0 0,4-5 0 0 0,-1-1 0 0 0,0-1 0 0 0,-13 8 0 0 0,1-1 0 0 0,-23 13 0 0 0,37-24 0 0 0,1 0 0 0 0,0 1 0 0 0,0 0 0 0 0,1 1 0 0 0,0 0 0 0 0,-2 4 0 0 0,9-8 0 0 0,-1-1 0 0 0,0 0 0 0 0,-1 0 0 0 0,-6 4 0 0 0,6-5 0 0 0,1 0 0 0 0,0 1 0 0 0,0 0 0 0 0,-6 6 0 0 0,-10 13 0 0 0,20-23-128 0 0,-3 5 189 0 0,6-6-181 0 0,0 0 1 0 0,0 0 0 0 0,0-1 0 0 0,0 1-1 0 0,-1 0 1 0 0,1 0 0 0 0,0 0-1 0 0,0 0 1 0 0,-1-1 0 0 0,1 1 0 0 0,0 0-1 0 0,-1 0 1 0 0,1 0 0 0 0,-1-1 0 0 0,1 1-1 0 0,-1 0 120 0 0,1-1 0 0 0,-1 1 0 0 0,1-1-1 0 0,0 0 1 0 0,0 0 0 0 0,0 1-1 0 0,0-1 1 0 0,0 0 0 0 0,-1 1-1 0 0,1-1 1 0 0,0 0 0 0 0,0 1 0 0 0,0-1-1 0 0,0 0 1 0 0,0 1 0 0 0,0-1-1 0 0,0 0 1 0 0,0 1 0 0 0,0-1-1 0 0,0 0 1 0 0,0 1 0 0 0,1-1-1 0 0,-1 0 1 0 0,0 1 0 0 0,0-1 0 0 0,0 0-1 0 0,0 1 1 0 0,0-1 0 0 0,1 0-1 0 0,-1 0 1 0 0,0 1 0 0 0,0-1-1 0 0,0 0 1 0 0,1 0 0 0 0,-1 1 0 0 0,0-1-1 0 0,0 0 1 0 0,1 0 0 0 0,-1 0-1 0 0,0 1 1 0 0,1-1 0 0 0,-1 0-1 0 0,0 0 1 0 0,1 0 0 0 0,-1 0-1 0 0,0 0 1 0 0,1 0 0 0 0,-1 0 0 0 0,0 0-1 0 0,1 0 1 0 0,-1 0 0 0 0,0 0-1 0 0,1 0 1 0 0,-1 0 0 0 0,0 0 0 0 0,24 7 292 0 0,0-2-1 0 0,0-1 1 0 0,0-1-1 0 0,0-1 1 0 0,10-1-292 0 0,45 4 606 0 0,-41-3 53 0 0,0-1 0 0 0,-1-2-1 0 0,11-2-658 0 0,-31 2 455 0 0,-14 2-1279 0 0,-2 0-2876 0 0,0-1 1520 0 0,-1 0 645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11975 0 0,'-29'1'576'0'0,"29"-1"-557"0"0,1 0 1 0 0,-1 0-1 0 0,0 0 0 0 0,0 1 0 0 0,1-1 0 0 0,-1 0 0 0 0,0 0 0 0 0,0 0 0 0 0,1 0 0 0 0,-1 0 1 0 0,0 1-1 0 0,0-1 0 0 0,1 0 0 0 0,-1 0 0 0 0,0 0 0 0 0,0 1 0 0 0,0-1 0 0 0,0 0 1 0 0,1 0-1 0 0,-1 1 0 0 0,0-1 0 0 0,0 0 0 0 0,0 0 0 0 0,0 1 0 0 0,0-1 0 0 0,0 0 0 0 0,0 0 1 0 0,0 1-1 0 0,0-1 0 0 0,0 0 0 0 0,0 0 0 0 0,0 1 0 0 0,0-1 0 0 0,0 0 0 0 0,0 0 1 0 0,0 1-1 0 0,0-1 0 0 0,0 0 0 0 0,0 1-19 0 0,-2 13-10 0 0,-4 6 320 0 0,-1 0-1 0 0,0 0 1 0 0,-2-1-1 0 0,-1 0 0 0 0,0-1 1 0 0,-2 2-310 0 0,-12 22 167 0 0,-123 223 1289 0 0,117-216-2009 0 0,-2-2-1 0 0,-18 20 554 0 0,3-5 609 0 0,-105 137-1911 0 0,140-185 809 0 0,-1 0 0 0 0,0 0 0 0 0,0-1 0 0 0,-2-1-1 0 0,-3 3 494 0 0,-18 15-3938 0 0,21-16 238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6 259 8287 0 0,'-4'1'526'0'0,"2"-1"-331"0"0,3 0 911 0 0,68-26 17 0 0,29-6-1123 0 0,-44 16 437 0 0,185-50 3632 0 0,57 0-4069 0 0,-173 43 1632 0 0,79-4-1632 0 0,-195 26-16 0 0,8 0-334 0 0,0 0 0 0 0,0 1 0 0 0,0 0 350 0 0,-12 0-108 0 0,1 1 0 0 0,-1-1 0 0 0,1 1-1 0 0,-1-1 1 0 0,1 1 0 0 0,-1 0 0 0 0,0 1 0 0 0,0-1 0 0 0,1 0 0 0 0,-1 1 0 0 0,0 0 0 0 0,0 0 0 0 0,0 0-1 0 0,-1 0 1 0 0,1 0 108 0 0,4 9-2162 0 0,-7 0-2612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8287 0 0,'-2'2'191'0'0,"-3"3"-157"0"0,0 1 1 0 0,-1-1-1 0 0,1 0 1 0 0,-1 0-1 0 0,-1 0 1 0 0,1-1-1 0 0,-1 0-34 0 0,-53 27 298 0 0,5-4-164 0 0,-112 83 2362 0 0,152-98-1813 0 0,0 0 0 0 0,1 1-1 0 0,-4 5-682 0 0,16-15 143 0 0,0 0 0 0 0,0 0 0 0 0,0 0-1 0 0,0 0 1 0 0,1 0 0 0 0,-1 0 0 0 0,1 1-1 0 0,0-1 1 0 0,-1 2-143 0 0,1 1 182 0 0,0-5-176 0 0,1 0 1 0 0,-1 0-1 0 0,1 0 1 0 0,0 0-1 0 0,-1 0 0 0 0,1 0 1 0 0,0 0-1 0 0,0 0 1 0 0,0 0-1 0 0,0 1 1 0 0,0-1-1 0 0,0 0 0 0 0,0 0 1 0 0,0 0-1 0 0,0 0 1 0 0,1 0-1 0 0,-1 0 0 0 0,0 1 1 0 0,1-1-1 0 0,-1 0 1 0 0,1 0-1 0 0,-1 0 1 0 0,1 0-1 0 0,-1 0 0 0 0,1 0 1 0 0,0-1-1 0 0,0 1 1 0 0,0 1-7 0 0,1 0 57 0 0,1 2 6 0 0,0-1-1 0 0,0 0 0 0 0,1-1 1 0 0,-1 1-1 0 0,1-1 0 0 0,-1 1 1 0 0,1-1-1 0 0,0 0 1 0 0,0 0-1 0 0,0-1 0 0 0,0 1 1 0 0,0-1-1 0 0,0 0 0 0 0,0 0 1 0 0,0 0-1 0 0,4 0-62 0 0,10 0 324 0 0,0 0 1 0 0,-1-1-1 0 0,9-1-324 0 0,-21 0 5 0 0,21 0 69 0 0,9-1 488 0 0,0-1 0 0 0,4-2-562 0 0,-29 3 95 0 0,0 0-1 0 0,0-1 1 0 0,0 0-1 0 0,0 0 0 0 0,-1-1 1 0 0,0-1-1 0 0,0 1 1 0 0,0-1-1 0 0,4-4-94 0 0,-8 5-68 0 0,0 0-1 0 0,-1 0 0 0 0,0-1 0 0 0,0 1 1 0 0,0-1-1 0 0,0 0 0 0 0,-1 0 1 0 0,0-1-1 0 0,0 1 0 0 0,0 0 1 0 0,-1-1-1 0 0,0 0 0 0 0,0 0 1 0 0,0 0-1 0 0,0 0 0 0 0,-1 0 0 0 0,0 0 1 0 0,-1 0-1 0 0,1 0 0 0 0,-1 0 1 0 0,-1 0-1 0 0,1 0 0 0 0,-1 0 1 0 0,0-1-1 0 0,0 1 0 0 0,0 0 1 0 0,-1 1-1 0 0,0-1 0 0 0,-2-4 69 0 0,0 0-288 0 0,0 0-1 0 0,0 1 1 0 0,-1 0-1 0 0,0-1 0 0 0,-1 2 1 0 0,0-1-1 0 0,-1 0 289 0 0,5 6-230 0 0,-2-2-325 0 0,0 1 1 0 0,0-1-1 0 0,0 1 0 0 0,-1 1 0 0 0,1-1 1 0 0,-1 0 554 0 0,-7-2-4438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 6447 0 0,'0'0'142'0'0,"0"0"22"0"0,0 0 13 0 0,-2 0-20 0 0,-4-3-50 0 0,4 3 71 0 0,0 0 0 0 0,-1 0 1 0 0,1 0-1 0 0,0 0 0 0 0,-1 0 0 0 0,1 0 1 0 0,0 1-1 0 0,-1-1 0 0 0,-1 1-178 0 0,1 0 289 0 0,1 0-145 0 0,0-1 0 0 0,0 1 0 0 0,0 0 0 0 0,0 0 0 0 0,0 0 0 0 0,0 0 0 0 0,0 0 0 0 0,1 0 0 0 0,-1 1 0 0 0,0-1 0 0 0,1 1 0 0 0,-1-1 0 0 0,0 1-144 0 0,-17 24 1094 0 0,10-13-476 0 0,-21 28-10 0 0,-17 32-608 0 0,41-63 269 0 0,-1 1 0 0 0,-1-1 0 0 0,0 0 0 0 0,0 0 0 0 0,-1-1 0 0 0,-2 2-269 0 0,10-10-451 0 0,1-1-902 0 0,0 0-3425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8287 0 0,'0'0'184'0'0,"0"0"40"0"0,0 0 0 0 0,9-2 8 0 0,9 4-232 0 0,1 2 0 0 0,1-3 0 0 0,3 1 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7 13823 0 0,'0'0'315'0'0,"0"0"45"0"0,0 0 21 0 0,-1-2-49 0 0,1 2-329 0 0,0-1 1 0 0,-1 1-1 0 0,1 0 0 0 0,-1-1 0 0 0,1 1 0 0 0,-1-1 0 0 0,1 1 0 0 0,-1 0 0 0 0,0 0 0 0 0,1-1 1 0 0,-1 1-1 0 0,1 0 0 0 0,-1 0 0 0 0,0 0 0 0 0,1-1 0 0 0,-1 1 0 0 0,1 0 0 0 0,-1 0 0 0 0,0 0 1 0 0,1 0-1 0 0,-1 0 0 0 0,0 0 0 0 0,1 0 0 0 0,-1 1 0 0 0,0-1 0 0 0,1 0 0 0 0,-1 0 1 0 0,1 0-1 0 0,-1 1 0 0 0,1-1 0 0 0,-1 0 0 0 0,0 0 0 0 0,1 1 0 0 0,-1-1 0 0 0,1 1 0 0 0,-1-1 1 0 0,1 0-1 0 0,0 1 0 0 0,-1-1 0 0 0,1 1-3 0 0,-1 0-1 0 0,-9 6 125 0 0,1 1-1 0 0,0 0 1 0 0,1 1-1 0 0,0 0 1 0 0,1 0-1 0 0,0 1 0 0 0,0-1 1 0 0,-3 8-124 0 0,-10 20 1050 0 0,-11 30-1050 0 0,29-62 2 0 0,-45 107-2 0 0,-16 37 0 0 0,44-109 0 0 0,-2-1 0 0 0,-19 24 0 0 0,29-46 0 0 0,-78 108 0 0 0,67-97 0 0 0,-1-1 0 0 0,-2-1 0 0 0,-8 6 0 0 0,2-3-850 0 0,17-15-826 0 0,-2 0 0 0 0,-16 11 1676 0 0,4-7-1534 0 0</inkml:trace>
  <inkml:trace contextRef="#ctx0" brushRef="#br0" timeOffset="1">0 630 13823 0 0,'2'-1'315'0'0,"0"-1"-249"0"0,1 0 0 0 0,0 0 0 0 0,1 1-1 0 0,-1-1 1 0 0,0 1 0 0 0,0 0 0 0 0,1-1 0 0 0,-1 1 0 0 0,1 1 0 0 0,-1-1-1 0 0,1 1 1 0 0,-1-1 0 0 0,1 1 0 0 0,-1 0 0 0 0,2 0-66 0 0,20-2 209 0 0,7-3 823 0 0,22 2-1032 0 0,-23 1 712 0 0,1-1 0 0 0,-1-2-712 0 0,140-22 1074 0 0,-114 19-1901 0 0,-39 6 315 0 0,1 1 1 0 0,0 1-1 0 0,0 1 0 0 0,18 2 512 0 0,-14-1-512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1839 0 0,'-1'0'483'0'0,"-2"1"314"0"0,0 0 0 0 0,0 0 0 0 0,0 0 1 0 0,0 0-1 0 0,0 0 0 0 0,1 1 0 0 0,-1-1 0 0 0,1 1 0 0 0,-5 2 0 0 0,2 1 28 0 0,0 0 0 0 0,0-1 1 0 0,-7 11-1 0 0,0 3-241 0 0,-16 31 0 0 0,26-45-460 0 0,-4 9-79 0 0,-1 0-1 0 0,2 0 1 0 0,-1 1 0 0 0,2 0 0 0 0,0 0 0 0 0,-3 23-1 0 0,7-36-27 0 0,-1 0-1 0 0,1 0 1 0 0,0 0 0 0 0,0 0-1 0 0,0 0 1 0 0,0-1-1 0 0,0 1 1 0 0,0 0 0 0 0,0 0-1 0 0,0 0 1 0 0,1 0-1 0 0,-1 0 1 0 0,0 0 0 0 0,0-1-1 0 0,1 1 1 0 0,-1 0-1 0 0,0 0 1 0 0,1 0 0 0 0,-1-1-1 0 0,1 1 1 0 0,-1 0-1 0 0,1 0 1 0 0,0-1 0 0 0,0 2-1 0 0,0-2 35 0 0,0 1 0 0 0,0-1 0 0 0,0 0 1 0 0,1 0-1 0 0,-1 0 0 0 0,0 0 0 0 0,0 0 0 0 0,0 0 0 0 0,0 0 0 0 0,0 0 0 0 0,0 0 0 0 0,2-1 0 0 0,2 1-39 0 0,4-2 162 0 0,1 0 0 0 0,0 0-1 0 0,-1-1 1 0 0,0 0 0 0 0,0-1 0 0 0,15-8 0 0 0,1 1-90 0 0,-16 7-70 0 0,0-1-1 0 0,-1 0 0 0 0,1 0 1 0 0,-1-1-1 0 0,0 1 1 0 0,11-12-1 0 0,-16 14-8 0 0,-1 0 0 0 0,1 1 1 0 0,-1-1-1 0 0,1 0 0 0 0,-1 0 0 0 0,0-1 0 0 0,0 1 0 0 0,-1 0 1 0 0,1-1-1 0 0,-1 1 0 0 0,1-1 0 0 0,-1 0 0 0 0,0 1 0 0 0,-1-1 1 0 0,1 0-1 0 0,0 1 0 0 0,-1-1 0 0 0,0 0 0 0 0,0-7 1 0 0,-1 9-3 0 0,0 0 0 0 0,0 1 1 0 0,1-1-1 0 0,-1 0 1 0 0,0 0-1 0 0,0 1 1 0 0,-1-1-1 0 0,1 0 0 0 0,0 1 1 0 0,0-1-1 0 0,-1 1 1 0 0,1 0-1 0 0,-1-1 0 0 0,1 1 1 0 0,-1 0-1 0 0,0 0 1 0 0,1 0-1 0 0,-1 0 1 0 0,0 0-1 0 0,0 1 0 0 0,0-1 1 0 0,0 0-1 0 0,-2 0 1 0 0,-2 0-26 0 0,0-1 0 0 0,-1 1 1 0 0,1 0-1 0 0,-1 0 0 0 0,-11 1 1 0 0,-6 2-418 0 0,-24 4 0 0 0,46-5 85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13823 0 0,'0'0'315'0'0,"0"0"45"0"0,-2 1 21 0 0,-8 3-273 0 0,-1 0 0 0 0,0-1-1 0 0,-2 1-107 0 0,1-1 67 0 0,0 1-1 0 0,-11 5-66 0 0,1 1 0 0 0,0 2 0 0 0,-14 11 0 0 0,28-18 0 0 0,1 1 0 0 0,-1 0 0 0 0,1 1 0 0 0,0 0 0 0 0,1 0 0 0 0,-1 1 0 0 0,1-1 0 0 0,-1 4 0 0 0,4-7 0 0 0,0 0 0 0 0,0 0 0 0 0,-1 0 0 0 0,1 0 0 0 0,-1-1 0 0 0,-1 1 0 0 0,2-1 0 0 0,0-1 0 0 0,0 1 0 0 0,0 0 0 0 0,0 0 0 0 0,1 0 0 0 0,0 0 0 0 0,-1 0 0 0 0,1 0 0 0 0,0 1 0 0 0,-1 1 0 0 0,0 4 0 0 0,3-8 0 0 0,0-1 0 0 0,-1 1 0 0 0,1-1 0 0 0,0 0 0 0 0,0 1 0 0 0,0-1 0 0 0,-1 1 0 0 0,1-1 0 0 0,0 1 0 0 0,0-1 0 0 0,0 1 0 0 0,0-1 0 0 0,0 1 0 0 0,0-1 0 0 0,0 1 0 0 0,0-1 0 0 0,0 1 0 0 0,0-1 0 0 0,0 1 0 0 0,1-1 0 0 0,-1 1 0 0 0,0-1 0 0 0,0 1 0 0 0,0-1 0 0 0,1 0 0 0 0,-1 1 0 0 0,0-1 0 0 0,0 1 0 0 0,1-1 0 0 0,-1 0 0 0 0,0 1 0 0 0,1-1 0 0 0,-1 1 0 0 0,0-1 0 0 0,1 0 0 0 0,-1 0 0 0 0,1 1 0 0 0,-1-1 0 0 0,1 0 0 0 0,0 1 0 0 0,2 1 0 0 0,0 0 0 0 0,0 0 0 0 0,0 0 0 0 0,0 0 0 0 0,0 0 0 0 0,1-1 0 0 0,-1 1 0 0 0,1-1 0 0 0,1 1 0 0 0,5 1 0 0 0,-1 1 0 0 0,1 0 0 0 0,3 2 0 0 0,-7-2 0 0 0,0 0 0 0 0,0 0 0 0 0,0 0 0 0 0,0 1 0 0 0,-1-1 0 0 0,4 5 0 0 0,-7-6 0 0 0,1 0 0 0 0,-1-1 0 0 0,0 1 0 0 0,0 0 0 0 0,0 1 0 0 0,-1-1 0 0 0,1 0 0 0 0,-1 1 0 0 0,0-1 0 0 0,0 0 0 0 0,0 1 0 0 0,0-1 0 0 0,0 1 0 0 0,-1 1 0 0 0,1 4 84 0 0,-1-1 0 0 0,0 1 0 0 0,-1 0 0 0 0,0 5-84 0 0,0-11 53 0 0,0 1 0 0 0,0 0 1 0 0,0 0-1 0 0,0-1 1 0 0,0 1-1 0 0,-1-1 0 0 0,0 1 1 0 0,0-1-1 0 0,0 1 1 0 0,0-1-1 0 0,-2 2-53 0 0,1-3 113 0 0,1 1 1 0 0,-1-1-1 0 0,0 0 1 0 0,-1 0-1 0 0,1-1 1 0 0,0 1-1 0 0,0-1 1 0 0,-1 1-114 0 0,-10 5 209 0 0,6-4-209 0 0,1 1 0 0 0,-1-1 0 0 0,0 0 0 0 0,0-1 0 0 0,-1 1 0 0 0,1-2 0 0 0,0 1 0 0 0,-1-1 0 0 0,1-1 0 0 0,-2 1 0 0 0,-18-2 0 0 0,-1 0 0 0 0,-9-3 0 0 0,7 1 0 0 0,-14-4-4774 0 0,32 5-636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10 8287 0 0,'0'0'382'0'0,"1"-1"-8"0"0,2-8 3068 0 0,-4 9-1695 0 0,-7 16-1212 0 0,-1 3-140 0 0,-32 41 343 0 0,-3-2 0 0 0,-33 32-738 0 0,-37 49 737 0 0,29-30-737 0 0,-32 46 0 0 0,86-113-279 0 0,2-1-826 0 0,-1 4 1105 0 0,29-44-648 0 0,1-1-572 0 0,0 0-253 0 0,4 0-51 0 0,17-1-11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118 192 10135 0 0,'0'0'464'0'0,"0"0"-9"0"0,2 0-295 0 0,3 1-205 0 0,4 1 425 0 0,0 0 0 0 0,1-1-1 0 0,-1-1 1 0 0,1 1 0 0 0,-1-1 0 0 0,0-1 0 0 0,1 0-1 0 0,2-1-379 0 0,33-9 1576 0 0,0-2 0 0 0,0-3-1576 0 0,-6 4 32 0 0,-29 10-265 0 0,0-1 0 0 0,0-1-1 0 0,0 0 1 0 0,-1 0 0 0 0,1 0-1 0 0,8-7 234 0 0,0 0-514 0 0,-13 9 500 0 0,-1-1 1 0 0,1 0-1 0 0,-1 0 1 0 0,1 0-1 0 0,0-2 14 0 0,-4 4-22 0 0,0 0-1 0 0,-1 0 1 0 0,1 0 0 0 0,0 0-1 0 0,0 0 1 0 0,0 0 0 0 0,-1-1 0 0 0,1 1-1 0 0,-1 0 1 0 0,1 0 0 0 0,-1-1-1 0 0,1 1 1 0 0,-1-1 0 0 0,0 1-1 0 0,1 0 1 0 0,-1-1 0 0 0,0 1 0 0 0,0-1-1 0 0,0 1 1 0 0,0 0 0 0 0,-1-2 22 0 0,1 1-33 0 0,0 0 0 0 0,-1-1 0 0 0,1 1 0 0 0,-1 0 1 0 0,1-1-1 0 0,-1 1 0 0 0,0 0 0 0 0,0 0 0 0 0,0-1 1 0 0,0 1-1 0 0,-1 0 0 0 0,1 0 0 0 0,-1 0 0 0 0,1 1 0 0 0,-1-1 1 0 0,1 0-1 0 0,-1 1 0 0 0,0-1 0 0 0,0 1 0 0 0,0-1 1 0 0,0 1-1 0 0,0 0 0 0 0,0 0 0 0 0,0 0 0 0 0,0 0 1 0 0,-1 0-1 0 0,1 0 0 0 0,-1 0 33 0 0,-2 1-57 0 0,-1-1 0 0 0,1 1-1 0 0,0-1 1 0 0,-1 2 0 0 0,1-1 0 0 0,-1 1-1 0 0,1-1 1 0 0,0 1 0 0 0,-1 1 0 0 0,1-1 0 0 0,0 1-1 0 0,-1 0 58 0 0,-29 12 229 0 0,-1 1-1 0 0,2 1 0 0 0,0 2 1 0 0,1 2-1 0 0,0 1 0 0 0,2 1 1 0 0,1 2-1 0 0,-4 5-228 0 0,22-18 24 0 0,1 0-1 0 0,0 0 1 0 0,0 1-1 0 0,1 1 1 0 0,1-1 0 0 0,0 2-1 0 0,-2 4-23 0 0,7-10 40 0 0,1-3 95 0 0,0 0 1 0 0,1 0-1 0 0,0 0 0 0 0,0 0 1 0 0,0 0-1 0 0,1 0 1 0 0,-1 2-136 0 0,2-5 34 0 0,0 0 1 0 0,0-1-1 0 0,0 1 0 0 0,0 0 1 0 0,0-1-1 0 0,0 1 1 0 0,1 0-1 0 0,-1-1 1 0 0,1 1-1 0 0,-1-1 0 0 0,1 1 1 0 0,0 0-1 0 0,-1-1 1 0 0,1 1-1 0 0,0-1 1 0 0,0 0-1 0 0,0 1 0 0 0,0-1 1 0 0,0 0-1 0 0,1 0 1 0 0,-1 1-1 0 0,0-1 1 0 0,1 0-1 0 0,-1 0 0 0 0,0 0 1 0 0,1-1-35 0 0,5 4 19 0 0,-1 0 0 0 0,1-1 0 0 0,1 0 0 0 0,-1 0 0 0 0,0 0 0 0 0,1-1 0 0 0,-1-1 0 0 0,1 1 0 0 0,0-1 0 0 0,-1 0 0 0 0,1-1 0 0 0,0 0 0 0 0,1 0-19 0 0,21-2-372 0 0,-1-1-1 0 0,24-6 373 0 0,-45 7-166 0 0,65-15-1798 0 0,-35 6 941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677 667 11975 0 0,'0'0'267'0'0,"0"0"42"0"0,0 0 17 0 0,1 1-28 0 0,2 7-58 0 0,-2-7 491 0 0,-1 0-643 0 0,1-1 0 0 0,-1 0 0 0 0,0 1 0 0 0,1-1 0 0 0,-1 0 0 0 0,0 1 0 0 0,1-1 0 0 0,-1 0 0 0 0,1 0-1 0 0,-1 1 1 0 0,0-1 0 0 0,1 0 0 0 0,-1 0 0 0 0,1 0 0 0 0,-1 0 0 0 0,1 1 0 0 0,-1-1 0 0 0,0 0 0 0 0,1 0 0 0 0,-1 0 0 0 0,1 0 0 0 0,-1 0 0 0 0,1 0 0 0 0,-1 0 0 0 0,1 0 0 0 0,-1 0 0 0 0,1-1 0 0 0,-1 1 0 0 0,0 0 0 0 0,1 0 0 0 0,-1 0-1 0 0,1 0 1 0 0,-1-1 0 0 0,0 1 0 0 0,1 0 0 0 0,-1 0-88 0 0,17-11 961 0 0,-15 10-943 0 0,15-12 158 0 0,-1-1 0 0 0,0-1 0 0 0,-1-1 0 0 0,0 0 0 0 0,-1 0 0 0 0,-1-2-1 0 0,9-16-175 0 0,12-24-99 0 0,22-53 99 0 0,-39 75-110 0 0,16-33-831 0 0,-3-1 0 0 0,-1-8 941 0 0,-26 68-205 0 0,0 0-1 0 0,0 0 0 0 0,-1 0 0 0 0,-1-1 1 0 0,0 1-1 0 0,0-1 0 0 0,-1-2 206 0 0,0 12-8 0 0,0 0 0 0 0,0 0 0 0 0,0 1 0 0 0,0-1-1 0 0,0 0 1 0 0,0 0 0 0 0,-1 1 0 0 0,1-1 0 0 0,0 0-1 0 0,0 0 1 0 0,-1 1 0 0 0,1-1 0 0 0,-1 0 0 0 0,1 1 0 0 0,0-1-1 0 0,-1 1 1 0 0,1-1 0 0 0,-1 1 0 0 0,0-1 0 0 0,1 1-1 0 0,-1-1 1 0 0,1 1 0 0 0,-1-1 0 0 0,0 1 0 0 0,1-1 0 0 0,-1 1-1 0 0,0 0 1 0 0,0 0 0 0 0,1-1 0 0 0,-1 1 0 0 0,0 0-1 0 0,0 0 1 0 0,1 0 0 0 0,-1 0 0 0 0,0 0 0 0 0,0 0 0 0 0,1 0-1 0 0,-1 0 1 0 0,0 0 0 0 0,0 0 0 0 0,1 0 0 0 0,-1 0-1 0 0,0 1 1 0 0,0-1 0 0 0,1 0 0 0 0,-1 0 0 0 0,0 1 8 0 0,-6 2-53 0 0,0-1 1 0 0,0 2 0 0 0,0-1 0 0 0,-5 4 52 0 0,4-2-15 0 0,-4 2 15 0 0,0 1 0 0 0,1 1 0 0 0,0-1 0 0 0,0 2 0 0 0,1 0 0 0 0,0 0 0 0 0,0 1 0 0 0,2 0 0 0 0,-6 8 0 0 0,7-7 0 0 0,0-1 0 0 0,1 1 0 0 0,0 0 0 0 0,-1 7 0 0 0,2-6 0 0 0,-1 1 0 0 0,-1-2 0 0 0,-5 10 0 0 0,-14 15 0 0 0,12-18 0 0 0,1 1 0 0 0,-3 6 0 0 0,-248 469 0 0 0,203-381 0 0 0,-6-2 0 0 0,-40 47 0 0 0,94-141 0 0 0,-14 20 0 0 0,-2-2 0 0 0,-1 0 0 0 0,-21 18 0 0 0,40-44-306 0 0,0 0 0 0 0,-1-1 0 0 0,0-1 0 0 0,0 0 0 0 0,-1 0 0 0 0,-7 3 306 0 0,18-11-1013 0 0,2 0-10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13823 0 0,'0'0'630'0'0,"0"0"-13"0"0,0 0-320 0 0,0 0 105 0 0,0 0 87 0 0,0 0 20 0 0,1 1 3 0 0,1 1-389 0 0,0 0-1 0 0,0 0 1 0 0,0-1-1 0 0,0 1 1 0 0,0-1-1 0 0,0 0 1 0 0,0 0-1 0 0,0 0 1 0 0,1 0-1 0 0,-1 0 1 0 0,0 0-1 0 0,1 0 1 0 0,-1-1-1 0 0,1 1 1 0 0,0-1-123 0 0,42 3 370 0 0,-31-2-434 0 0,7-2 404 0 0,-1 0 0 0 0,1-2-1 0 0,-1 0 1 0 0,12-4-340 0 0,-1 1 673 0 0,15-1-673 0 0,-10 3-252 0 0,0-2 0 0 0,4-2 252 0 0,-12 1-3068 0 0,25-11 3068 0 0,15-9-2022 0 0,-8 1-24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3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959 48 13823 0 0,'-1'-10'122'0'0,"1"6"37"0"0,-1 0-1 0 0,1-1 0 0 0,-1 1 0 0 0,0 0 1 0 0,0 0-1 0 0,-1 0 0 0 0,1 1 0 0 0,-1-2-158 0 0,-10 7 124 0 0,7-1-124 0 0,0 0 0 0 0,1 1 0 0 0,-1 0 0 0 0,0 0 0 0 0,0 0 0 0 0,1 0 0 0 0,-1 1 0 0 0,1-1 0 0 0,0 1 0 0 0,-1 1 0 0 0,-10 9 0 0 0,0 0 0 0 0,-1 2 0 0 0,-9 9 0 0 0,3-4 109 0 0,0 1 0 0 0,2 0 0 0 0,1 2 0 0 0,-10 14-109 0 0,-63 93 529 0 0,-98 148 546 0 0,115-159-1075 0 0,-84 133 0 0 0,121-198 0 0 0,-29 28 0 0 0,46-57 0 0 0,11-13-386 0 0,-1-1 1 0 0,-1-1-1 0 0,-8 7 386 0 0,13-11-5787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1 880 15663 0 0,'0'0'356'0'0,"0"0"50"0"0,0 0 20 0 0,0 0-42 0 0,1 1-250 0 0,1 0-134 0 0,1 0 0 0 0,-1 0 0 0 0,0 0 0 0 0,1-1 0 0 0,-1 1 1 0 0,1-1-1 0 0,-1 1 0 0 0,1-1 0 0 0,-1 0 0 0 0,1 0 0 0 0,-1 0 0 0 0,1 0 1 0 0,1-1-1 0 0,37-8 239 0 0,-14 3 457 0 0,42-5 359 0 0,2 3 0 0 0,-1 2 0 0 0,17 4-1055 0 0,-20 2-216 0 0,65-10 216 0 0,0-8-5394 0 0,-98 11 3348 0 0</inkml:trace>
  <inkml:trace contextRef="#ctx0" brushRef="#br0" timeOffset="1">1381 1 10135 0 0,'-6'0'35'0'0,"1"0"-1"0"0,-1 0 0 0 0,1 0 1 0 0,-1 1-1 0 0,1 0 0 0 0,-1 0 1 0 0,1 0-1 0 0,0 0 1 0 0,-1 1-1 0 0,1 0 0 0 0,0 0 1 0 0,0 1-1 0 0,0-1 0 0 0,0 1 1 0 0,1 0-1 0 0,-1 0 0 0 0,-2 4-34 0 0,-4 2 79 0 0,0 1 0 0 0,2 0-1 0 0,-1 1 1 0 0,1 0 0 0 0,1 0-1 0 0,-3 5-78 0 0,6-8 12 0 0,0 1-1 0 0,1-1 1 0 0,-1 1-1 0 0,2 0 0 0 0,-1 0 1 0 0,2 0-1 0 0,-1 1 1 0 0,1-1-1 0 0,0 1 1 0 0,1 1-12 0 0,0 2 51 0 0,1 0-1 0 0,1 0 1 0 0,0-1 0 0 0,0 1 0 0 0,1 0 0 0 0,1 0 0 0 0,2 4-51 0 0,15 46 1297 0 0,3-1 0 0 0,16 27-1297 0 0,-22-50 463 0 0,-2-1 765 0 0,6 25-1228 0 0,1 4 820 0 0,-21-62-778 0 0,16 42 1425 0 0,2 16-1467 0 0,-15-47 188 0 0,-1-1 1 0 0,-1 1 0 0 0,0 0-1 0 0,-1 0 1 0 0,0 0-1 0 0,-2 5-188 0 0,0-4 6 0 0,-1-1 0 0 0,-1 1 1 0 0,-3 13-7 0 0,3-22 62 0 0,0 1 1 0 0,-1-1 0 0 0,1 1 0 0 0,-2-1 0 0 0,1 0 0 0 0,-1 0 0 0 0,-5 5-63 0 0,-10 12 347 0 0,-2-1 1 0 0,-1-1-1 0 0,0-1 0 0 0,-5 1-347 0 0,-104 75 216 0 0,14-21-878 0 0,66-44-1049 0 0,1 1 1 0 0,2 3-1 0 0,-17 17 1711 0 0,37-25-5798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1533 24 11975 0 0,'-1'-1'267'0'0,"1"-1"-224"0"0,0 1-1 0 0,-1 0 1 0 0,1 0-1 0 0,-1 0 1 0 0,0-1 0 0 0,1 1-1 0 0,-1 0 1 0 0,0 0-1 0 0,0 0 1 0 0,1 0 0 0 0,-1 0-1 0 0,0 0 1 0 0,0 0 0 0 0,0 1-1 0 0,0-1 1 0 0,0 0-1 0 0,-1 0 1 0 0,1 1 0 0 0,0-1-1 0 0,0 1 1 0 0,0-1-1 0 0,-1 1-42 0 0,-1-1 12 0 0,0 1 0 0 0,0 0 0 0 0,0 0 0 0 0,0 0 0 0 0,0 1 0 0 0,0-1 0 0 0,0 1 0 0 0,0-1 0 0 0,-2 2-12 0 0,-41 13 421 0 0,0 2 0 0 0,2 1-1 0 0,-18 12-420 0 0,1-1 778 0 0,-20 5-778 0 0,-164 49 0 0 0,183-65 0 0 0,-1-4 0 0 0,0-2 0 0 0,-2-2 0 0 0,20-4-343 0 0,32-3 85 0 0,-1-1 0 0 0,1 0 0 0 0,-1-1 0 0 0,0-1 0 0 0,0 0-1 0 0,1-1 1 0 0,-1 0 0 0 0,-5-2 258 0 0,18 2-512 0 0,1 1 0 0 0,0 0 70 0 0,0-1 428 0 0,0 0 0 0 0,0 0 0 0 0,-1-1 1 0 0,1 1-1 0 0,0 0 0 0 0,0 0 0 0 0,0-1 0 0 0,0 1 1 0 0,1 0-1 0 0,-1 0 0 0 0,0-1 0 0 0,1 1 14 0 0,-1-1 0 0 0,1 0 0 0 0,0 0 0 0 0,0 0 0 0 0,1 0 0 0 0,-1 0 0 0 0,0 0 0 0 0,1 0 0 0 0,-1 1 0 0 0,1-1 0 0 0,-1 0 0 0 0,1 1 0 0 0,0-1 0 0 0,0 1 0 0 0,0 0 0 0 0,0-1 0 0 0,0 1 0 0 0,0 0 0 0 0,0 0 0 0 0,0 1 0 0 0,0-1 0 0 0,0 0 0 0 0,3 0 0 0 0,6-3 0 0 0,-8 3 4 0 0,0 1 0 0 0,0-1 0 0 0,1 1 0 0 0,-1 0 0 0 0,0 0 0 0 0,0 0 0 0 0,1 0 0 0 0,-1 1 0 0 0,0-1 0 0 0,0 1 0 0 0,1 0 0 0 0,-1 0 0 0 0,0 0 0 0 0,0 0 0 0 0,0 1 0 0 0,1-1-4 0 0,-3 1 67 0 0,0-1 0 0 0,0 0 0 0 0,0 0 0 0 0,0 0-1 0 0,0 0 1 0 0,-1 1 0 0 0,1-1 0 0 0,0 0 0 0 0,0 1 0 0 0,-1-1-1 0 0,1 1 1 0 0,-1-1 0 0 0,0 1 0 0 0,1-1 0 0 0,-1 1-1 0 0,0-1 1 0 0,0 1 0 0 0,0-1-67 0 0,1 2 117 0 0,-1 2-56 0 0,1 1-1 0 0,-1-1 0 0 0,-1 1 0 0 0,1 0 0 0 0,-1-1 1 0 0,0 1-1 0 0,0-1 0 0 0,0 1 0 0 0,-1-1 1 0 0,0 1-1 0 0,-1 3-60 0 0,-7 11-52 0 0,0 0 1 0 0,-7 8 51 0 0,-1 2 48 0 0,-25 45 1218 0 0,-34 44-1266 0 0,50-82-298 0 0,-1-2-1 0 0,-3 0 1 0 0,0-2-1 0 0,-3-1 299 0 0,27-26-4 0 0,-16 16 1 0 0,-1-2 0 0 0,-1 0 0 0 0,-1-2 0 0 0,-13 8 3 0 0,19-15 0 0 0,1 1 0 0 0,0 1 0 0 0,1 0 0 0 0,-6 8 0 0 0,23-20 6 0 0,1-1 0 0 0,0 0 0 0 0,-1 0 0 0 0,1 0 0 0 0,0 0-1 0 0,0 0 1 0 0,-1 1 0 0 0,1-1 0 0 0,0 0 0 0 0,0 0 0 0 0,0 1-1 0 0,-1-1 1 0 0,1 0 0 0 0,0 0 0 0 0,0 1 0 0 0,0-1 0 0 0,0 0-1 0 0,-1 0 1 0 0,1 1 0 0 0,0-1 0 0 0,0 0 0 0 0,0 1 0 0 0,0-1-1 0 0,0 0 1 0 0,0 1 0 0 0,0-1 0 0 0,0 0 0 0 0,0 1 0 0 0,0-1 0 0 0,0 0-1 0 0,0 1 1 0 0,0-1 0 0 0,0 0 0 0 0,0 0 0 0 0,0 1 0 0 0,1-1-1 0 0,-1 0 1 0 0,0 1 0 0 0,0-1 0 0 0,0 0 0 0 0,0 0 0 0 0,1 1-1 0 0,-1-1 1 0 0,0 0 0 0 0,0 0 0 0 0,0 1 0 0 0,1-1 0 0 0,-1 0-1 0 0,0 0 1 0 0,0 0 0 0 0,1 0 0 0 0,-1 1 0 0 0,0-1 0 0 0,1 0 0 0 0,-1 0-6 0 0,0 0 80 0 0,3 2 2 0 0,0 0 0 0 0,0 0 0 0 0,0 0 0 0 0,1-1 1 0 0,-1 1-1 0 0,0-1 0 0 0,0 0 0 0 0,1 0 1 0 0,-1 0-1 0 0,1-1 0 0 0,2 1-82 0 0,39 1 686 0 0,6-5-107 0 0,0-3 0 0 0,39-9-579 0 0,99-31 2060 0 0,-29 7-1182 0 0,-142 34-460 0 0,0 1-3191 0 0,-18 4 2699 0 0,0 0 0 0 0,0 0 0 0 0,0 0 0 0 0,0 0 0 0 0,0 0 0 0 0,0 0 0 0 0,0 0-1 0 0,0 0 1 0 0,0 0 0 0 0,0 0 0 0 0,0 0 0 0 0,0 0 0 0 0,0 0 0 0 0,0 0 0 0 0,0 0 0 0 0,0 0 0 0 0,0 0 0 0 0,0 0 0 0 0,0 0-1 0 0,0 0 1 0 0,0 0 0 0 0,0 0 0 0 0,0 0 0 0 0,0 0 74 0 0,-11 5-1525 0 0,-6 0-3593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11 136 11975 0 0,'-5'-11'354'0'0,"-1"-3"1040"0"0,7 13-1322 0 0,-1 0 0 0 0,0 0-1 0 0,1 0 1 0 0,-1 0-1 0 0,0 1 1 0 0,1-1 0 0 0,-1 0-1 0 0,1 0 1 0 0,-1 1-1 0 0,1-1 1 0 0,-1 0 0 0 0,1 0-1 0 0,0 1 1 0 0,-1-1 0 0 0,1 1-1 0 0,0-1 1 0 0,0 1-1 0 0,-1-1 1 0 0,1 1 0 0 0,0-1-1 0 0,0 1 1 0 0,0 0-1 0 0,0-1 1 0 0,-1 1-72 0 0,23-7 813 0 0,38-8 713 0 0,-18 4 100 0 0,39-4-1626 0 0,-21 5 18 0 0,-23 4-20 0 0,24-1 2 0 0,-33 6 43 0 0,-7 0-399 0 0,1 0-1 0 0,-1-2 0 0 0,0 0 0 0 0,5-3 357 0 0,0-2-512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0,'0'0'547'0'0,"0"0"-11"0"0,1 1-344 0 0,3 4-71 0 0,0 1 0 0 0,-1 0 0 0 0,0 0 0 0 0,0 0-1 0 0,-1 0 1 0 0,1 0 0 0 0,0 3-121 0 0,3 9 623 0 0,-3-10-401 0 0,43 99 1944 0 0,-35-86-2053 0 0,0 0 1 0 0,2-1-1 0 0,13 17-113 0 0,-11-18 307 0 0,1-1 0 0 0,1 0 0 0 0,1-1-1 0 0,0-1 1 0 0,1-1 0 0 0,1-1 0 0 0,1 0-307 0 0,-4-4-1839 0 0,1-1 1 0 0,0 0-1 0 0,4 0 1839 0 0,-11-5-6048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3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0 455 0 0,'0'0'3763'0'0,"-8"5"188"0"0,-28 14-1912 0 0,15-9-547 0 0,-21 15 1 0 0,36-20-1204 0 0,-1-1 0 0 0,1 1 0 0 0,0 1 0 0 0,1-1 0 0 0,0 1 1 0 0,-1 0-1 0 0,-4 8 0 0 0,3-3 71 0 0,0 1 0 0 0,1 0 0 0 0,-9 23 0 0 0,14-31-326 0 0,-1-1 0 0 0,1 1 0 0 0,0 0-1 0 0,0 0 1 0 0,1 0 0 0 0,-1-1 0 0 0,1 1-1 0 0,0 0 1 0 0,0 0 0 0 0,0 0 0 0 0,1 0-1 0 0,-1 0 1 0 0,1 0 0 0 0,0-1 0 0 0,0 1-1 0 0,0 0 1 0 0,3 4 0 0 0,-2-5 7 0 0,0-1 0 0 0,1 0-1 0 0,-1 0 1 0 0,1 0 0 0 0,0 0 0 0 0,0 0 0 0 0,0 0-1 0 0,0-1 1 0 0,0 0 0 0 0,0 1 0 0 0,6 0 0 0 0,-4 0 28 0 0,7 2 68 0 0,0-1 0 0 0,0-1 0 0 0,0 1 0 0 0,1-2 0 0 0,-1 0 0 0 0,17-1 0 0 0,75-9 558 0 0,-91 7-561 0 0,0 0-1 0 0,16-6 1 0 0,-24 6-76 0 0,1 0 0 0 0,-1 0 1 0 0,0 0-1 0 0,0-1 0 0 0,0 0 1 0 0,-1 0-1 0 0,1 0 0 0 0,4-4 1 0 0,-8 6-49 0 0,1-1 1 0 0,-1 1 0 0 0,0 0-1 0 0,0-1 1 0 0,0 1 0 0 0,0 0 0 0 0,0-1-1 0 0,0 0 1 0 0,0 1 0 0 0,0-1 0 0 0,0 0-1 0 0,-1 1 1 0 0,1-1 0 0 0,-1 0-1 0 0,1 1 1 0 0,-1-1 0 0 0,0 0 0 0 0,0 0-1 0 0,0 0 1 0 0,0 0 0 0 0,0 1 0 0 0,0-1-1 0 0,0 0 1 0 0,0 0 0 0 0,-1 1-1 0 0,1-1 1 0 0,-1 0 0 0 0,-1-3 0 0 0,0 2-28 0 0,1 1 1 0 0,-1-1 0 0 0,0 1 0 0 0,0 0-1 0 0,0-1 1 0 0,-1 1 0 0 0,1 0 0 0 0,0 0-1 0 0,-1 0 1 0 0,0 1 0 0 0,1-1-1 0 0,-1 1 1 0 0,0-1 0 0 0,0 1 0 0 0,1 0-1 0 0,-4-1 1 0 0,-5 0-153 0 0,-1 0 0 0 0,1 0 0 0 0,0 1 0 0 0,0 0 0 0 0,-14 2 0 0 0,-20-2-729 0 0,27-2-595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10135 0 0,'0'0'464'0'0,"0"0"-9"0"0,0 0-223 0 0,0 0 156 0 0,-1 1 100 0 0,-21 31 960 0 0,-8 10-339 0 0,-12 4-445 0 0,-2-2 0 0 0,-2-1 0 0 0,-1-3 0 0 0,-43 27-664 0 0,-65 30-83 0 0,143-90 33 0 0,9-5-201 0 0,1-1-16 0 0,1 0-1 0 0,-1-1 0 0 0,0 1 1 0 0,0 0-1 0 0,1 1 0 0 0,-1-1 0 0 0,1 0 1 0 0,-1 0-1 0 0,1 1 268 0 0,1-2-1023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15663 0 0,'-10'-14'696'0'0,"10"14"136"0"0,0 0-664 0 0,0 0-168 0 0,0 0 0 0 0,0 0 0 0 0,0 0 448 0 0,0 0 48 0 0,0 0 16 0 0,0 0 0 0 0,0 0-1232 0 0,0 0-240 0 0,8 9-56 0 0,1 1-8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0,'0'0'384'0'0,"0"0"88"0"0,0 0 8 0 0,0 0 8 0 0,0 0-392 0 0,0 0-96 0 0,0 0 0 0 0,0 0 0 0 0,0 0-1208 0 0,0 0-264 0 0,0 0-48 0 0,0 0-16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273 175 10135 0 0,'0'0'231'0'0,"0"0"29"0"0,0 0 19 0 0,-1-1-41 0 0,-7 0-233 0 0,1 1 0 0 0,0 0 0 0 0,0 0 0 0 0,-7 1-5 0 0,-8 0 2916 0 0,21-1-2029 0 0,-1 0-583 0 0,-4 1-196 0 0,5-1 275 0 0,15 4 623 0 0,-5-3-946 0 0,-1 0-1 0 0,0-1 0 0 0,0 0 0 0 0,0-1 1 0 0,1 1-1 0 0,-1-2 0 0 0,0 1 0 0 0,0-1 1 0 0,1-1-60 0 0,29-4 74 0 0,85-13 646 0 0,-1-5 0 0 0,3-6-720 0 0,-91 22 259 0 0,73-19-84 0 0,1 4-1 0 0,13 3-174 0 0,-100 19 0 0 0,-6-1 0 0 0,0 2 0 0 0,0 0 0 0 0,11 1 0 0 0,-16 3 0 0 0,-9 2 0 0 0,-7 3 0 0 0,-4-2 0 0 0,-1 0 0 0 0,1-1 0 0 0,-1 0 0 0 0,0 0 0 0 0,0-1 0 0 0,-11 2 0 0 0,-24 10 0 0 0,-6 9 0 0 0,-1 2 0 0 0,9-4 0 0 0,13-5 8 0 0,2 0 0 0 0,-1 2 0 0 0,-23 21-8 0 0,-76 75-188 0 0,94-83-49 0 0,-31 31-309 0 0,-68 59-499 0 0,97-91 1045 0 0,-31 25 0 0 0,-2-2 0 0 0,-5-2 0 0 0,51-40 0 0 0,0-1 0 0 0,-1 0 0 0 0,-14 2 0 0 0,37-13 0 0 0,-14 3 876 0 0,44-13-572 0 0,1 0-1 0 0,0 3 1 0 0,1 0-1 0 0,2 1-303 0 0,123-8-98 0 0,90 4 1538 0 0,-144 6-832 0 0,-95 2-613 0 0,-3 0 1 0 0,-1 1-1 0 0,0 0 1 0 0,1 0-1 0 0,-1 0 1 0 0,0 0-1 0 0,0 1 0 0 0,1-1 1 0 0,-1 1-1 0 0,0-1 1 0 0,0 1-1 0 0,0 0 1 0 0,1 0-1 0 0,-1 0 5 0 0,-1-1-337 0 0,-1 0-138 0 0,0 0-33 0 0,0 0-4 0 0,0 0 0 0 0,0 0 0 0 0,0 0 0 0 0,-2 4-478 0 0,-1-1-2885 0 0,3-3 2340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31 188 13823 0 0,'0'0'630'0'0,"-8"-5"211"0"0,0-4-882 0 0,-1-1 362 0 0,4 7 2920 0 0,168-6-601 0 0,-109 8-2630 0 0,144-6-3 0 0,-154 3-7 0 0,-1-2 0 0 0,1-2-1 0 0,19-7 1 0 0,28-10 0 0 0,30 0 0 0 0,-44 7-3479 0 0,8-5 3479 0 0,-45 12-2131 0 0,-8 2 85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15663 0 0,'0'0'719'0'0,"2"0"-20"0"0,6 0-374 0 0,-6 0 84 0 0,-2 0 82 0 0,0 0 18 0 0,0 0-66 0 0,2 19-679 0 0,-4-12-19 0 0,1 0 0 0 0,-1 0 1 0 0,0 0-1 0 0,0 0 0 0 0,-1-1 0 0 0,-1 2 255 0 0,-4 13-1348 0 0,7-19-102 0 0,1-2-71 0 0,0 0-14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10135 0 0,'0'0'231'0'0,"-2"0"29"0"0,-5 0-218 0 0,-1 1 1 0 0,0 1-1 0 0,1-1 0 0 0,0 1 1 0 0,-1 0-1 0 0,1 1 0 0 0,0 0 1 0 0,-4 2-43 0 0,-17 9 225 0 0,-12 9-225 0 0,36-20 1 0 0,-27 17 739 0 0,2 1 0 0 0,-13 12-740 0 0,37-28 36 0 0,0 0 0 0 0,0 0 0 0 0,0 0-1 0 0,1 1 1 0 0,0 0 0 0 0,0 0 0 0 0,0 0-1 0 0,1 0 1 0 0,0 0 0 0 0,0 1 0 0 0,1 0-1 0 0,-1-1 1 0 0,2 1 0 0 0,-1 0 0 0 0,1 0 0 0 0,0 0-1 0 0,0 7-35 0 0,1-12 5 0 0,0 0-1 0 0,1 1 1 0 0,0-1-1 0 0,-1 0 1 0 0,1 0-1 0 0,0 0 0 0 0,0 0 1 0 0,0 0-1 0 0,0 0 1 0 0,0 0-1 0 0,1 0 1 0 0,-1 0-1 0 0,1-1 1 0 0,-1 1-1 0 0,1 0 0 0 0,0-1 1 0 0,-1 0-1 0 0,1 1 1 0 0,0-1-1 0 0,2 1-4 0 0,0 1 135 0 0,-1-1 0 0 0,1 0 1 0 0,1 0-1 0 0,-1 0 0 0 0,0 0 0 0 0,0-1 0 0 0,1 0 0 0 0,-1 0 0 0 0,0 0 0 0 0,2 0-135 0 0,3-1 56 0 0,10 2 141 0 0,1-2 0 0 0,15-1-197 0 0,-28 0 18 0 0,0 0-1 0 0,0 0 1 0 0,0-1-1 0 0,-1 0 1 0 0,1 0-1 0 0,0-1 1 0 0,-1 0 0 0 0,0 0-1 0 0,4-3-17 0 0,2-1 205 0 0,-1 0 0 0 0,0-1 0 0 0,0 0-1 0 0,-1-1 1 0 0,8-8-205 0 0,-16 15 37 0 0,0 0-1 0 0,0-1 1 0 0,0 1 0 0 0,-1-1-1 0 0,1 1 1 0 0,-1-1-1 0 0,1 1 1 0 0,-1-1-1 0 0,0 0 1 0 0,0 0 0 0 0,0 0-1 0 0,0 0 1 0 0,-1 1-1 0 0,1-1 1 0 0,-1 0-1 0 0,1 0 1 0 0,-1 0 0 0 0,0 0-1 0 0,0 0 1 0 0,-1 0-1 0 0,1 0 1 0 0,-1 0-1 0 0,1 0 1 0 0,-1 0 0 0 0,0 0-1 0 0,0 0 1 0 0,0 0-1 0 0,-1-1-36 0 0,-9-17 10 0 0,9 15-19 0 0,0 1-1 0 0,-1 0 1 0 0,1 0 0 0 0,-1 0 0 0 0,-1 0 0 0 0,1 1-1 0 0,-1-1 1 0 0,-3-3 9 0 0,-44-33-1912 0 0,50 41 1866 0 0,0-1-1 0 0,0 0 1 0 0,1 1 0 0 0,-1-1-1 0 0,0 1 1 0 0,0-1 0 0 0,0 1-1 0 0,0-1 1 0 0,0 1-1 0 0,0 0 1 0 0,0-1 0 0 0,0 1-1 0 0,0 0 1 0 0,0 0-1 0 0,0 0 1 0 0,0 0 0 0 0,0 0 46 0 0,0-1-3485 0 0,1 1 1950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13823 0 0,'0'0'315'0'0,"0"0"45"0"0,0 0 21 0 0,0 0-49 0 0,0 0-149 0 0,0 0 194 0 0,-10 4 1131 0 0,-52 18 636 0 0,19 1-2144 0 0,-83 17-1384 0 0,119-37 1291 0 0,0-1 0 0 0,0 0 0 0 0,-1-1 0 0 0,1 0-1 0 0,0 0 1 0 0,-1 0 0 0 0,-1-1 93 0 0,-54-3 68 0 0,43 1-164 0 0,-2-5-1035 0 0,6 2-1596 0 0,16 3 2577 0 0,-1-4 62 0 0,1 5-282 0 0,0 1-118 0 0,0 0-22 0 0,0 0 136 0 0,0 0 575 0 0,0 0 250 0 0,0 0 49 0 0,-1 3-436 0 0,1 1 0 0 0,-1-1 0 0 0,1 0 0 0 0,-1 1 0 0 0,0-1 0 0 0,0 0 0 0 0,0 0 1 0 0,-1 0-1 0 0,1 0 0 0 0,-1 0 0 0 0,-2 3-64 0 0,-25 31 615 0 0,14-19 111 0 0,2-3-567 0 0,-1 0 0 0 0,-1-1-1 0 0,-3 2-158 0 0,-27 28 132 0 0,33-26-132 0 0,5-5 0 0 0,1-5 0 0 0,6-7 0 0 0,0-1 0 0 0,0 0 0 0 0,0 0 0 0 0,0 1 0 0 0,0-1 0 0 0,0 0 0 0 0,0 1 0 0 0,-1-1 0 0 0,1 0 0 0 0,0 0 0 0 0,0 1 0 0 0,0-1 0 0 0,0 0 0 0 0,1 1 0 0 0,-1-1 0 0 0,0 0 0 0 0,0 0 0 0 0,0 1 0 0 0,0-1 0 0 0,0 0 0 0 0,0 0 0 0 0,0 1 0 0 0,0-1 0 0 0,1 0 0 0 0,-1 0 0 0 0,0 1 0 0 0,1-1 0 0 0,0 1 0 0 0,0-1 0 0 0,0 1 0 0 0,0-1 0 0 0,0 1 0 0 0,0-1 0 0 0,0 0 0 0 0,0 1 0 0 0,0-1 0 0 0,0 0 0 0 0,0 0 0 0 0,0 0 0 0 0,0 0 0 0 0,1 0 0 0 0,-1 0 0 0 0,0 0 0 0 0,0 0 0 0 0,0-1 0 0 0,26-4 0 0 0,-12 1 0 0 0,97-18-1826 0 0,-96 20 1802 0 0,0 0 0 0 0,0 1 0 0 0,0 1 1 0 0,0 1-1 0 0,0 0 0 0 0,7 2 24 0 0,-18-3 93 0 0,1 2 0 0 0,-1-1 0 0 0,0 1 0 0 0,0 0 0 0 0,0 0 0 0 0,-1 0 0 0 0,1 0 0 0 0,0 1 0 0 0,-1 0 0 0 0,0 0 0 0 0,1 0 0 0 0,-1 1 0 0 0,-1-1 0 0 0,1 1 0 0 0,0 0 0 0 0,-1 0 0 0 0,0 0 0 0 0,0 1 0 0 0,0-1 0 0 0,0 1 0 0 0,0 1-93 0 0,3 10 230 0 0,-1 0 1 0 0,0 0-1 0 0,-1 0 0 0 0,-1 0 0 0 0,-1 1 1 0 0,0-1-1 0 0,-1 1 0 0 0,-1 3-230 0 0,2 19 222 0 0,-3-22-237 0 0,-4-11 32 0 0,3-3 53 0 0,-1 0 99 0 0,0 1 0 0 0,0-1-1 0 0,0 1 1 0 0,-1-1-1 0 0,1 0 1 0 0,-1 0 0 0 0,1-1-1 0 0,-1 1 1 0 0,0-1 0 0 0,0 1-1 0 0,-1-1-168 0 0,-9 4 56 0 0,0 0-1 0 0,-12 2-55 0 0,2 0 10 0 0,3-1-10 0 0,1 0 0 0 0,-1-2 0 0 0,0 0 0 0 0,-1-1 0 0 0,1-1 0 0 0,-1-1 0 0 0,1-2 0 0 0,-1 0 0 0 0,0 0 0 0 0,-4-3 0 0 0,12-1-748 0 0,12 0 159 0 0,1 3 253 0 0,0 0-1579 0 0,1 1-107 0 0,0 0-24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5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10135 0 0,'27'-2'491'0'0,"-26"2"-212"0"0,-2 0-41 0 0,-1 0-163 0 0,1 0 0 0 0,0 0 0 0 0,-1 0 0 0 0,1 0 0 0 0,0 0 0 0 0,-1 0 0 0 0,1 0 0 0 0,0-1 0 0 0,0 1 0 0 0,-1 0 0 0 0,1-1 0 0 0,0 1 0 0 0,-1-1-75 0 0,2 1 73 0 0,0-1-1 0 0,0 1 1 0 0,0 0 0 0 0,0 0-1 0 0,0-1 1 0 0,1 1 0 0 0,-1 0-1 0 0,0-1 1 0 0,0 1 0 0 0,0 0-1 0 0,0 0 1 0 0,0-1-1 0 0,0 1 1 0 0,1 0 0 0 0,-1 0-1 0 0,0 0 1 0 0,0-1 0 0 0,0 1-1 0 0,1 0 1 0 0,-1 0 0 0 0,0 0-1 0 0,0 0 1 0 0,0-1 0 0 0,1 1-1 0 0,-1 0 1 0 0,0 0 0 0 0,0 0-1 0 0,1 0 1 0 0,-1 0 0 0 0,0 0-1 0 0,1 0 1 0 0,-1 0-73 0 0,27-11 1812 0 0,13 4-1532 0 0,1 1 0 0 0,-1 2 0 0 0,1 2 0 0 0,6 2-280 0 0,177-2-1157 0 0,-193 2-4630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0:5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13823 0 0,'0'0'315'0'0,"0"0"45"0"0,0 0 21 0 0,0 0-49 0 0,0 0-149 0 0,0 0 194 0 0,2-1 110 0 0,6-1-268 0 0,0 1 1 0 0,0-1-1 0 0,0 2 1 0 0,5-1-220 0 0,14-1 239 0 0,11-1 831 0 0,13 1-1070 0 0,31-2 962 0 0,-59 1-1023 0 0,0 0-65 0 0,0 0 1 0 0,0 2 0 0 0,0 1-1 0 0,0 0 1 0 0,-1 2 0 0 0,14 2 125 0 0,-2 1-1964 0 0,-30-4 941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95 4319 0 0,'2'-2'198'0'0,"5"-3"-163"0"0,0 0 0 0 0,-1 0-1 0 0,1-1 1 0 0,7-9 0 0 0,-13 13 97 0 0,1 0 0 0 0,-1 1 0 0 0,0-1 0 0 0,0 0 0 0 0,1 0 0 0 0,-1 0-1 0 0,0 0 1 0 0,-1-1 0 0 0,1 1 0 0 0,0 0 0 0 0,-1 0 0 0 0,1-1 0 0 0,-1 1 0 0 0,0 0 0 0 0,1 0-1 0 0,-1-1 1 0 0,0 1 0 0 0,0 0 0 0 0,-1-1 0 0 0,1 1 0 0 0,-1-10 9009 0 0,-44 123-7590 0 0,4-7-689 0 0,-14 11-106 0 0,-26 58-210 0 0,73-154-555 0 0,-55 111-61 0 0,62-129-1 0 0,2-4-1704 0 0,-1 0 1401 0 0,0 1 0 0 0,1-1 0 0 0,-1 0 0 0 0,1 0 0 0 0,0 1 0 0 0,0-1 0 0 0,0 0 0 0 0,0 1 0 0 0,1-1 0 0 0,1-2 0 0 0,22-25-4397 0 0,-6 7 1149 0 0,-14 14 1072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92 8287 0 0,'5'-3'159'0'0,"5"-5"62"0"0,0 1 0 0 0,0-2 0 0 0,-1 0 0 0 0,1-1-221 0 0,37-35 5381 0 0,-47 44-4869 0 0,0 1 0 0 0,0 0 0 0 0,0 0 0 0 0,0 0 0 0 0,0 0 0 0 0,0 0 0 0 0,0 0 0 0 0,0 0-68 0 0,-13 20-272 0 0,-131 168-172 0 0,75-92 0 0 0,-1 0 0 0 0,-48 62 0 0 0,85-115 2 0 0,16-20-69 0 0,0-2-1 0 0,-8 7 68 0 0,13-13-1649 0 0,11-14-317 0 0,1-1-3830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15663 0 0,'0'0'719'0'0,"-2"1"-20"0"0,-24 6-405 0 0,20-6-206 0 0,1 0 0 0 0,-1 1 0 0 0,0-1 0 0 0,1 1 0 0 0,-5 3-88 0 0,-5 3 459 0 0,-13 8-315 0 0,0 1 0 0 0,-17 13-144 0 0,44-29-4483 0 0,1-1-1565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39 13823 0 0,'1'-1'630'0'0,"19"-17"236"0"0,-8 5-416 0 0,-11 12 39 0 0,-1 1 20 0 0,0 0 3 0 0,0 0 0 0 0,0 0 0 0 0,0 0 0 0 0,-8-5 512 0 0,7 5-943 0 0,-1 0 0 0 0,1 0 0 0 0,0 0 0 0 0,-1 0 0 0 0,1 0 0 0 0,-1 0 0 0 0,1 0 0 0 0,-1 0 0 0 0,1 1 0 0 0,0-1 0 0 0,-1 0 0 0 0,1 1 0 0 0,0-1 0 0 0,-1 1-1 0 0,0 0-79 0 0,-23 14 433 0 0,15-8-451 0 0,-148 94 17 0 0,-2 2 0 0 0,132-86 0 0 0,10-6 0 0 0,-1 0 0 0 0,-9 3 0 0 0,12-7 0 0 0,0 1 0 0 0,1 0 0 0 0,0 1 0 0 0,0 1 0 0 0,1 1 0 0 0,0 0 0 0 0,-10 11 0 0 0,19-17-79 0 0,1 1 0 0 0,0 0 0 0 0,0 0 0 0 0,1 1 0 0 0,-1-1 0 0 0,1 1 0 0 0,0-1 0 0 0,1 1 0 0 0,0 0 0 0 0,0 0 0 0 0,1 1 0 0 0,-1-1 0 0 0,1 0 0 0 0,1 0 0 0 0,0 1 0 0 0,0-1 0 0 0,0 0-1 0 0,1 0 1 0 0,0 1 0 0 0,0-1 0 0 0,1 0 0 0 0,0 0 0 0 0,0 0 0 0 0,1 0 0 0 0,2 5 79 0 0,-1-3-12 0 0,1-1 0 0 0,0 0 0 0 0,1 0-1 0 0,0 0 1 0 0,4 4 12 0 0,-7-9 66 0 0,0 0 0 0 0,0-1 0 0 0,0 1-1 0 0,1-1 1 0 0,-1 1 0 0 0,1-1 0 0 0,0 0-1 0 0,0-1 1 0 0,-1 1 0 0 0,1-1 0 0 0,0 1 0 0 0,0-1-1 0 0,0-1 1 0 0,2 1-66 0 0,12 1 304 0 0,1 0 0 0 0,-1-2 0 0 0,1 0 0 0 0,14-3-304 0 0,75-14-192 0 0,-64 9 284 0 0,-8 1-92 0 0,0-1 0 0 0,0-2 0 0 0,-1-1 0 0 0,0-2 0 0 0,-1-1 0 0 0,16-10 0 0 0,-25 10 0 0 0,0-1 0 0 0,-1 0 0 0 0,14-14 0 0 0,-26 19 0 0 0,0-1 0 0 0,-1 0 0 0 0,-1-1 0 0 0,0 0 0 0 0,0 0 0 0 0,-1-1 0 0 0,3-8 0 0 0,-1 4 0 0 0,-8 13 0 0 0,0 0 0 0 0,-1 0 0 0 0,1-1 0 0 0,-1 1 0 0 0,0-1 0 0 0,0 0 0 0 0,-1 3 0 0 0,-1 1 0 0 0,0-1 0 0 0,0 1 0 0 0,0-1 0 0 0,1 1 0 0 0,-1-1 0 0 0,-1 1 0 0 0,1 0 0 0 0,0-1 0 0 0,0 1 0 0 0,0-1 0 0 0,-1 1 0 0 0,1 0 0 0 0,-1-1 0 0 0,1 1 0 0 0,-1-1 0 0 0,0 1 0 0 0,1 0 0 0 0,-1 0 0 0 0,0 0 0 0 0,0-1 0 0 0,0 1 0 0 0,0 0 0 0 0,1 0 0 0 0,0 1 0 0 0,-1-1 0 0 0,1 1 0 0 0,0-1 0 0 0,-1 1 0 0 0,1 0 0 0 0,0-1 0 0 0,-1 1 0 0 0,1-1 0 0 0,0 1 0 0 0,-1 0 0 0 0,1-1 0 0 0,-1 1 0 0 0,1 0 0 0 0,-1-1 0 0 0,1 1 0 0 0,-1 0 0 0 0,1 0 0 0 0,-1 0 0 0 0,1-1 0 0 0,-1 1 0 0 0,1 0 0 0 0,-1 0 0 0 0,1 0 0 0 0,-1 0 0 0 0,1 0 0 0 0,-1 0 0 0 0,1 0 0 0 0,-1 0 0 0 0,-2 0 0 0 0,-19 0 0 0 0,0 2 0 0 0,0 0 0 0 0,0 0 0 0 0,-11 5 0 0 0,-18 1 0 0 0,27-3 0 0 0,1 1 0 0 0,0 0 0 0 0,0 2 0 0 0,-8 4 0 0 0,7-3 0 0 0,20-7 0 0 0,1-1 0 0 0,-1 1 0 0 0,1 0 0 0 0,0 0 0 0 0,0 0 0 0 0,0 0 0 0 0,0 0 0 0 0,0 1 0 0 0,0 0 0 0 0,1-1 0 0 0,-1 1 0 0 0,1 0 0 0 0,0 0 0 0 0,-1 2 0 0 0,0 0 0 0 0,0 1 0 0 0,1-1 0 0 0,-1 1 0 0 0,1 0 0 0 0,1-1 0 0 0,-1 1 0 0 0,1 0 0 0 0,0 5 0 0 0,0 2 0 0 0,0 0 0 0 0,1 0 0 0 0,1 0 0 0 0,0 0 0 0 0,1-1 0 0 0,0 1 0 0 0,1 0 0 0 0,2 2 0 0 0,-4-11 3 0 0,0 1-1 0 0,0-1 1 0 0,1 0 0 0 0,0-1-1 0 0,0 1 1 0 0,0 0-1 0 0,0 0 1 0 0,0-1 0 0 0,1 1-1 0 0,0-1-2 0 0,-2-2-124 0 0,1 0-1 0 0,-1 0 0 0 0,1 0 1 0 0,-1 0-1 0 0,1 0 1 0 0,-1-1-1 0 0,1 1 0 0 0,-1 0 1 0 0,1-1-1 0 0,0 0 0 0 0,-1 1 1 0 0,1-1-1 0 0,0 0 1 0 0,-1 0-1 0 0,1 0 0 0 0,0 0 1 0 0,-1 0-1 0 0,1 0 0 0 0,0 0 1 0 0,-1-1-1 0 0,1 1 1 0 0,0-1-1 0 0,-1 1 0 0 0,1-1 1 0 0,-1 0-1 0 0,1 1 0 0 0,-1-1 1 0 0,1 0-1 0 0,-1 0 125 0 0,32-16-2022 0 0,5-4-24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4 15663 0 0,'0'0'719'0'0,"0"0"-20"0"0,-6-3 526 0 0,3 3-1033 0 0,1 1 0 0 0,0-1 0 0 0,0 1 0 0 0,0-1 0 0 0,0 1 0 0 0,0 0 0 0 0,0 0 0 0 0,0 0 0 0 0,0 0 0 0 0,0 0 0 0 0,0 0 0 0 0,0 1 0 0 0,1-1 0 0 0,-1 1 0 0 0,0 0-192 0 0,-27 30 244 0 0,18-19-203 0 0,-4 6-50 0 0,0 2-1 0 0,-2 4 10 0 0,3-3 475 0 0,-1-1 0 0 0,-3 1-475 0 0,-21 20 1134 0 0,-24 18-1134 0 0,3-3-17 0 0,42-41-329 0 0,0-1 0 0 0,0-1 0 0 0,-2 0 0 0 0,-8 3 346 0 0,27-16-442 0 0,0 0 292 0 0,-7 7 123 0 0,7-8 110 0 0,0 0 1 0 0,1 1-1 0 0,-1-1 1 0 0,1 1 0 0 0,-1-1-1 0 0,1 1 1 0 0,-1-1-1 0 0,1 1 1 0 0,-1 0-1 0 0,1-1 1 0 0,-1 1-1 0 0,1-1 1 0 0,0 1-1 0 0,-1 0 1 0 0,1-1 0 0 0,0 1-1 0 0,0 0 1 0 0,0 0-1 0 0,-1-1 1 0 0,1 1-1 0 0,0 0 1 0 0,0 0-84 0 0,0 0 45 0 0,0-1-39 0 0,0 1 0 0 0,0 0 0 0 0,0-1 0 0 0,1 1 0 0 0,-1 0 0 0 0,0 0 1 0 0,0-1-1 0 0,1 1 0 0 0,-1-1 0 0 0,0 1 0 0 0,0 0 0 0 0,1-1 0 0 0,-1 1 0 0 0,1-1 0 0 0,-1 1 0 0 0,1-1 0 0 0,-1 1 0 0 0,1 0-6 0 0,6 8 11 0 0,-6-7-11 0 0,1 0 0 0 0,-1-1 0 0 0,1 1 0 0 0,0-1 0 0 0,0 0 0 0 0,0 1 0 0 0,-1-1 0 0 0,1 0 0 0 0,0 0 0 0 0,1 0 0 0 0,-1 0 0 0 0,0-1 0 0 0,0 1 0 0 0,0-1 0 0 0,1 1 0 0 0,36 4 0 0 0,-29-4 0 0 0,12 0 0 0 0,1-1 0 0 0,0-1 0 0 0,7-1 0 0 0,17-7 4 0 0,-15 3-72 0 0,-31 5-269 0 0,-1 1-138 0 0,8 0-774 0 0,12-2-7792 0 0,-11 1 3679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15663 0 0,'0'0'356'0'0,"0"0"50"0"0,0 0 20 0 0,0 0-42 0 0,-2 1-250 0 0,-2 1-5 0 0,0 1 0 0 0,0 0 0 0 0,1 0 0 0 0,-1 1 0 0 0,1-1 0 0 0,-1 1 0 0 0,1-1 0 0 0,0 1 0 0 0,0 0 0 0 0,1 0 0 0 0,-1 0 0 0 0,1 1 0 0 0,-2 2-129 0 0,0 2 126 0 0,-1-1 0 0 0,0 0-1 0 0,-5 5-125 0 0,7-10-2 0 0,-13 17 225 0 0,0 0-1 0 0,-3 7-222 0 0,-12 17 1488 0 0,-15 15-1488 0 0,-1 2 117 0 0,-37 55 314 0 0,-33 46 1170 0 0,83-121-1586 0 0,9-10-13 0 0,-2 7-2 0 0,20-28-1 0 0,0 1 1 0 0,1 0 0 0 0,0 0 0 0 0,1 1 0 0 0,-3 9 0 0 0,2-4-133 0 0,5-16-563 0 0,12 2-2041 0 0,2-3-2307 0 0,1-1-1394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73 15663 0 0,'25'-15'1044'0'0,"0"1"0"0"0,1 1 0 0 0,0 1 0 0 0,23-6-1044 0 0,-47 18 512 0 0,-2 0 0 0 0,0 0 0 0 0,0 0 0 0 0,0 0 0 0 0,0 1-411 0 0,1 1-1 0 0,-1 0 0 0 0,1-1 1 0 0,-1 1-1 0 0,1 0 0 0 0,-1-1 1 0 0,0 1-1 0 0,0 0 0 0 0,0 0 1 0 0,0-1-1 0 0,0 2-100 0 0,-1 0 1 0 0,0 1 0 0 0,-1-1 0 0 0,1 0 0 0 0,0 1 0 0 0,-1-1-1 0 0,0 0 1 0 0,0 0 0 0 0,0 0 0 0 0,0-1 0 0 0,0 1 0 0 0,0 0 0 0 0,-1-1 0 0 0,0 1-1 0 0,1-1 1 0 0,-1 0 0 0 0,0 0 0 0 0,0 0 0 0 0,0 0 0 0 0,0-1 0 0 0,-1 1-1 0 0,-11 5-1 0 0,-1 0 0 0 0,0-1 0 0 0,-10 2 1 0 0,15-4 1 0 0,0-1-1 0 0,-50 17 0 0 0,-1-3 0 0 0,-1-2 0 0 0,-20 0 0 0 0,70-13 4 0 0,-28 3-110 0 0,0-2-1 0 0,-17-1 107 0 0,46-2-366 0 0,0-1-1 0 0,1 0 0 0 0,-1-1 1 0 0,1 0-1 0 0,-1-1 1 0 0,1 0-1 0 0,0 0 1 0 0,0-2-1 0 0,0 1 1 0 0,-7-6 366 0 0,15 9-150 0 0,-7-8-975 0 0,6 12-113 0 0,1 1 1601 0 0,-4 3-18 0 0,0 0-1 0 0,0 0 1 0 0,0-1-1 0 0,-1 0 1 0 0,-5 2-345 0 0,-23 19 205 0 0,-71 76-205 0 0,91-89 236 0 0,1 1-1 0 0,1 1 0 0 0,1 0 1 0 0,0 1-1 0 0,1 1 0 0 0,1 0 1 0 0,0 0-1 0 0,-7 20-235 0 0,18-36 13 0 0,-1 0-1 0 0,0 0 1 0 0,1 1 0 0 0,-1-1-1 0 0,1 0 1 0 0,0 1 0 0 0,0-1 0 0 0,0 0-1 0 0,0 1 1 0 0,0-1 0 0 0,0 0-1 0 0,1 0 1 0 0,0 2-13 0 0,-1-4 0 0 0,0 1 0 0 0,0-1 0 0 0,0 1 0 0 0,0-1 0 0 0,0 1 0 0 0,0-1 0 0 0,1 0 0 0 0,-1 1 0 0 0,0-1 0 0 0,0 1 0 0 0,1-1 0 0 0,-1 0 0 0 0,0 1 0 0 0,0-1 0 0 0,1 0 0 0 0,-1 1 0 0 0,0-1 0 0 0,1 0 0 0 0,-1 0 0 0 0,1 1 0 0 0,5 0 104 0 0,0 0-1 0 0,0-1 0 0 0,-1 1 1 0 0,1-1-1 0 0,0 0 1 0 0,0-1-1 0 0,0 1 0 0 0,0-1 1 0 0,3-1-104 0 0,134-31-268 0 0,-89 17-314 0 0,-45 13 580 0 0,2-1-1 0 0,-1 1 0 0 0,0 1 0 0 0,0 0 0 0 0,1 0 1 0 0,-1 1-1 0 0,1 0 0 0 0,0 1 0 0 0,3 1 3 0 0,-10-1 0 0 0,5 1 0 0 0,0 0 0 0 0,0 1 0 0 0,0 0 0 0 0,0 0 0 0 0,-1 1 0 0 0,-5-2 0 0 0,-1 0 0 0 0,1 0 0 0 0,-1 1 0 0 0,0-1 0 0 0,0 1 0 0 0,0-1 0 0 0,0 1 0 0 0,0 0 0 0 0,0-1 0 0 0,0 1 0 0 0,0 0 0 0 0,0 0 0 0 0,-1 0 0 0 0,1 1 0 0 0,-1-1 0 0 0,0 0 0 0 0,0 0 0 0 0,0 1 0 0 0,1 1 0 0 0,0 5 2 0 0,1-1 0 0 0,-2 1 0 0 0,1 0 0 0 0,-1 0 1 0 0,-1 0-1 0 0,0-1 0 0 0,0 1 0 0 0,0 0 0 0 0,-1 0 0 0 0,-1 0 0 0 0,0 0 0 0 0,0-1 0 0 0,-1 2-2 0 0,-2 6 325 0 0,-1 0 0 0 0,-1 0 0 0 0,-1 0-1 0 0,0-1 1 0 0,-1 0 0 0 0,-5 5-325 0 0,0 0 14 0 0,10-13-14 0 0,0-1 1 0 0,-1 1-1 0 0,0-1 0 0 0,0 1 0 0 0,-1-1 0 0 0,1-1 1 0 0,-1 1-1 0 0,-1-1 0 0 0,-3 2 0 0 0,-15 10 0 0 0,18-12 0 0 0,0 1 0 0 0,-1-2 0 0 0,0 1 0 0 0,0-1 0 0 0,-1 0 0 0 0,1 0 0 0 0,-1-1 0 0 0,0 0 0 0 0,0-1 0 0 0,-7 1 0 0 0,-8-1 0 0 0,0-2 0 0 0,0-1 0 0 0,0-1 0 0 0,0 0 0 0 0,-15-6 0 0 0,-4-1 0 0 0,25 4 0 0 0,0 1 0 0 0,0 1 0 0 0,-1 1 0 0 0,1 0 0 0 0,-14 1 0 0 0,27 1-623 0 0,-1 0-1 0 0,1 0 1 0 0,-1-1 0 0 0,1 0-1 0 0,0 0 1 0 0,0 0-1 0 0,-1-1 1 0 0,1 0 0 0 0,-1 0 623 0 0,3 0-2046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 10135 0 0,'0'0'231'0'0,"0"0"29"0"0,0 0 19 0 0,3-1-41 0 0,1 1-191 0 0,-2 0-35 0 0,0-1 1 0 0,0 1-1 0 0,1 0 0 0 0,-1-1 0 0 0,0 1 0 0 0,0-1 1 0 0,0 0-1 0 0,-1 0 0 0 0,1 0 0 0 0,0 0 0 0 0,0 0 1 0 0,0 0-13 0 0,-1 0 746 0 0,-1 1 232 0 0,0 0 40 0 0,0 0-63 0 0,0 0-290 0 0,1 2-121 0 0,99 124 588 0 0,-83-104-1021 0 0,-1 1 0 0 0,-1 1-1 0 0,-2 1 1 0 0,2 3-111 0 0,-14-24 72 0 0,1 1 0 0 0,-1-1 0 0 0,0 0 0 0 0,0 1 0 0 0,-1-1 0 0 0,1 1 0 0 0,-1-1 0 0 0,0 1 0 0 0,0-1 1 0 0,0 1-1 0 0,-1-1 0 0 0,0 1 0 0 0,0-1 0 0 0,0 0 0 0 0,0 1 0 0 0,-1-1 0 0 0,1 0 0 0 0,-1 0 0 0 0,0 0 0 0 0,-1 0 0 0 0,1 0 0 0 0,-1 0 0 0 0,1-1 0 0 0,-2 2-72 0 0,-6 7-20 0 0,0-1-1 0 0,-1-1 0 0 0,0 1 1 0 0,-1-2-1 0 0,0 0 0 0 0,-10 6 21 0 0,-12 5 0 0 0,-1-3 0 0 0,0 0 0 0 0,-2-2 0 0 0,1-2 0 0 0,-2-2 0 0 0,0-1 0 0 0,-2-1 0 0 0,36-8-118 0 0,0 0-1 0 0,0-1 1 0 0,0 0-1 0 0,-1 1 1 0 0,1-1-1 0 0,0 0 1 0 0,-3-1 118 0 0,6 1-953 0 0,2-4 531 0 0,1 0 0 0 0,-1 1 1 0 0,1-1-1 0 0,0 1 0 0 0,0 0 0 0 0,1 0 1 0 0,-1 0-1 0 0,1 0 0 0 0,-1 0 1 0 0,3-1 421 0 0,3-5-765 0 0,25-23-767 0 0,7 3-4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489 182 8287 0 0,'0'0'382'0'0,"-2"-1"-8"0"0,-3 0-222 0 0,0 0 0 0 0,0 0-1 0 0,0 0 1 0 0,0 0 0 0 0,0 1-1 0 0,0 0 1 0 0,0 0 0 0 0,0 0-1 0 0,0 1 1 0 0,0-1 0 0 0,-5 2-152 0 0,-15 2 2274 0 0,16-5-1065 0 0,9 1-693 0 0,0 0-4 0 0,0 0 0 0 0,0 0 0 0 0,0 0 0 0 0,0 0 0 0 0,0 0 0 0 0,2 0 0 0 0,9-1-320 0 0,0-1-1 0 0,0 0 0 0 0,0 0 0 0 0,0-1 1 0 0,0-1-1 0 0,0 0-191 0 0,36-10-20 0 0,69-9 20 0 0,16 3 0 0 0,-88 13 0 0 0,1-2 0 0 0,-7 0 0 0 0,31-1 0 0 0,-58 9 0 0 0,-5 1 0 0 0,0 0 0 0 0,-1-1 0 0 0,1 0 0 0 0,0 0 0 0 0,0 0 0 0 0,0 0 0 0 0,-1-1 0 0 0,1 0 0 0 0,-1-1 0 0 0,0 1 0 0 0,4-2 0 0 0,57-38 0 0 0,-56 35 0 0 0,-3 3 0 0 0,-4 7 0 0 0,-3 2 0 0 0,-1-3 0 0 0,1 1 0 0 0,-1-1 0 0 0,0 0 0 0 0,1 0 0 0 0,-1 0 0 0 0,0 0 0 0 0,0 0 0 0 0,-1 0 0 0 0,1 0 0 0 0,0 0 0 0 0,-2 1 0 0 0,-19 20 0 0 0,16-17 0 0 0,-21 19 0 0 0,-2-2 0 0 0,-1-1 0 0 0,-32 18 0 0 0,12-8 0 0 0,-48 31 0 0 0,-73 51 0 0 0,155-102 0 0 0,-65 47 0 0 0,3 4 0 0 0,-3 10 0 0 0,42-35 0 0 0,-8 8 0 0 0,-1-2 0 0 0,-13 6 0 0 0,44-38 0 0 0,0-2 0 0 0,-17 7 0 0 0,-12 8 0 0 0,42-22 0 0 0,3-2 0 0 0,0 0 0 0 0,0 0 0 0 0,-1 0 0 0 0,1 0 0 0 0,0-1 0 0 0,0 1 0 0 0,-1-1 0 0 0,1 1 0 0 0,-1-1 0 0 0,1 1 0 0 0,-1-1 0 0 0,1 0 0 0 0,0 0 0 0 0,-1 0 0 0 0,1 0 0 0 0,-1 0 0 0 0,1 0 0 0 0,-1 0 0 0 0,-17-4 0 0 0,15 1 0 0 0,9 2 0 0 0,8-1 0 0 0,60 1 222 0 0,-1-4-1 0 0,7-3-221 0 0,86-9 1543 0 0,-66 8-1481 0 0,-68 5 348 0 0,0 1-1 0 0,0 2 1 0 0,0 1 0 0 0,0 2-1 0 0,7 2-409 0 0,-23-1 0 0 0,-6 1 0 0 0,-9-1 0 0 0,-5 0 0 0 0,1 0-152 0 0,-1-1 0 0 0,0 0 0 0 0,0 0 0 0 0,0-1 0 0 0,1 1 0 0 0,-4 0 152 0 0,-18 2-4243 0 0,25-4 4138 0 0,-9 2-6715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98 11975 0 0,'-4'1'100'0'0,"0"1"1"0"0,1-1-1 0 0,-1 0 0 0 0,0 0 0 0 0,0-1 0 0 0,0 1 0 0 0,1-1 0 0 0,-1 0 1 0 0,-1 0-101 0 0,-13 1 99 0 0,-5 3 3180 0 0,41 1-2232 0 0,-5-1-990 0 0,7-1 124 0 0,0-1-1 0 0,1 0 0 0 0,-1-2 1 0 0,18-1-181 0 0,1-4 879 0 0,0-1 0 0 0,2-2-879 0 0,49-12 1149 0 0,-19 3-666 0 0,11 2-483 0 0,1-1-790 0 0,10-5 790 0 0,-34 6-7258 0 0,-48 13 1458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63 6447 0 0,'0'0'298'0'0,"0"0"-10"0"0,0 0-50 0 0,0 0 493 0 0,0 0 238 0 0,0 0 45 0 0,0 0-129 0 0,0 0-506 0 0,0 0 37 0 0,0-5 377 0 0,0 2 1980 0 0,3-3-1573 0 0,-3 6-1185 0 0,0 0-1 0 0,1 0 1 0 0,-1-1-1 0 0,0 1 1 0 0,0 0-1 0 0,0 0 1 0 0,0 0-1 0 0,0 0 1 0 0,0-1-1 0 0,0 1 1 0 0,0 0 0 0 0,0 0-1 0 0,0 0 1 0 0,0-1-1 0 0,0 1 1 0 0,0 0-1 0 0,0 0 1 0 0,0 0-1 0 0,0-1 1 0 0,0 1-1 0 0,0 0 1 0 0,0 0-1 0 0,0 0 1 0 0,0-1-1 0 0,-1 1 1 0 0,1 0-1 0 0,0 0 1 0 0,0 0-1 0 0,0 0 1 0 0,0-1-1 0 0,0 1 1 0 0,0 0 0 0 0,-1 0-1 0 0,1 0 1 0 0,0 0-1 0 0,0 0 1 0 0,0-1-1 0 0,0 1 1 0 0,-1 0-1 0 0,1 0 1 0 0,0 0-1 0 0,0 0 1 0 0,0 0-1 0 0,-1 0 1 0 0,1 0-1 0 0,0 0 1 0 0,0 0-1 0 0,0 0 1 0 0,-1 0-1 0 0,1 0 1 0 0,0 0-1 0 0,0 0 1 0 0,0 0-1 0 0,-1 0 1 0 0,1 0 0 0 0,0 0-1 0 0,0 0 1 0 0,0 0-1 0 0,-1 0 1 0 0,1 0-1 0 0,0 1 1 0 0,0-1-1 0 0,0 0 1 0 0,0 0-1 0 0,-1 0-14 0 0,-10 5 0 0 0,9-2 0 0 0,1-1 0 0 0,-5 2 0 0 0,0-1 0 0 0,0 1 0 0 0,0-1 0 0 0,-4 1 0 0 0,-9-1 0 0 0,10-2 0 0 0,1-4 0 0 0,-5-3 0 0 0,11 4 0 0 0,2 2 0 0 0,0-1 0 0 0,0 1 0 0 0,0 0 0 0 0,-1 0 0 0 0,1 0 0 0 0,0-1 0 0 0,0 1 0 0 0,0 0 0 0 0,0 0 0 0 0,-1 0 0 0 0,1-1 0 0 0,0 1 0 0 0,0 0 0 0 0,0 0 0 0 0,0-1 0 0 0,0 1 0 0 0,0 0 0 0 0,0 0 0 0 0,0-1 0 0 0,0 1 0 0 0,0 0 0 0 0,0 0 0 0 0,0-1 0 0 0,0 1 0 0 0,0 0 0 0 0,0-1 0 0 0,0 1 0 0 0,0 0 0 0 0,0 0 0 0 0,0-1 0 0 0,0 1 0 0 0,0 0 0 0 0,1 0 0 0 0,-1 0 0 0 0,0-1 0 0 0,0 1 0 0 0,7-8 0 0 0,-6 6 0 0 0,3-4 0 0 0,-3 4 0 0 0,0 1 0 0 0,0-1 0 0 0,0 0 0 0 0,0 1 0 0 0,0-1 0 0 0,0 1 0 0 0,1-1 0 0 0,-1 1 0 0 0,1 0 0 0 0,-1 0 0 0 0,1-1 0 0 0,1 0 0 0 0,11-12 0 0 0,-10 10 0 0 0,-5 10 0 0 0,1 2 0 0 0,0-7 1 0 0,0 0-1 0 0,0-1 0 0 0,0 1 0 0 0,-1-1 1 0 0,1 1-1 0 0,0-1 0 0 0,0 1 0 0 0,0 0 1 0 0,0-1-1 0 0,-1 1 0 0 0,1-1 0 0 0,0 1 1 0 0,0-1-1 0 0,-1 1 0 0 0,1-1 1 0 0,0 1-1 0 0,-1-1 0 0 0,1 1 0 0 0,-1-1 1 0 0,1 0-1 0 0,0 1 0 0 0,-1-1 0 0 0,1 1 1 0 0,-1-1-1 0 0,1 0 0 0 0,-1 0 1 0 0,1 1-1 0 0,-1-1 0 0 0,0 1 64 0 0,-11 11 1679 0 0,11-10-1944 0 0,-7 5-1191 0 0,5-1 1306 0 0,2-5 408 0 0,1-1 152 0 0,0 0 34 0 0,0 0-65 0 0,5-5-278 0 0,1 0-165 0 0,0-1 0 0 0,-2-1 0 0 0,-4 7 0 0 0,0 0 0 0 0,0-1 0 0 0,0 1 0 0 0,0 0 0 0 0,0 0 0 0 0,0-1 0 0 0,0 1 0 0 0,0 0 0 0 0,0 0 0 0 0,0 0 0 0 0,0-1 0 0 0,0 1 0 0 0,0 0 0 0 0,0 0 0 0 0,0 0 0 0 0,-1-1 0 0 0,1 1 0 0 0,0 0 0 0 0,0 0 0 0 0,0 0 0 0 0,0-1 0 0 0,0 1 0 0 0,-1 0 0 0 0,1 0 0 0 0,0 0 0 0 0,0 0 0 0 0,0 0 0 0 0,-1-1 0 0 0,-7 2 0 0 0,-9 8-2509 0 0,17-9-3630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145 237 1839 0 0,'-2'1'134'0'0,"-30"20"-6"0"0,-45 36 9381 0 0,45-32-5870 0 0,30-34-2217 0 0,2 6-1262 0 0,1 0 1 0 0,-1 0-1 0 0,0 0 0 0 0,1 0 0 0 0,0 0 0 0 0,0 0 0 0 0,-1 0 1 0 0,2 0-1 0 0,-1 1 0 0 0,0-1 0 0 0,1 0 0 0 0,-1 1 0 0 0,1-1 1 0 0,0 1-1 0 0,0 0 0 0 0,-1 0 0 0 0,5-4 0 0 0,5-4 14 0 0,0 1 1 0 0,15-11-1 0 0,-22 17-140 0 0,124-76 32 0 0,-29 20-164 0 0,-72 41 24 0 0,1 2-1 0 0,0 0 0 0 0,1 2 1 0 0,33-11-1 0 0,-54 23 69 0 0,0-1 1 0 0,0 1 0 0 0,0 1-1 0 0,1 0 1 0 0,-1 0-1 0 0,0 0 1 0 0,13 2-1 0 0,-16 0 5 0 0,-1-1 0 0 0,1 1-1 0 0,-1 0 1 0 0,0 1 0 0 0,0-1 0 0 0,0 1-1 0 0,1 0 1 0 0,-2 0 0 0 0,1 0 0 0 0,0 1-1 0 0,0-1 1 0 0,-1 1 0 0 0,1 0-1 0 0,-1 0 1 0 0,5 6 0 0 0,-1-1 20 0 0,0 1 0 0 0,-1 1 0 0 0,0 0 0 0 0,0 0 0 0 0,-1 0 0 0 0,0 0 0 0 0,-1 1 0 0 0,0-1 0 0 0,2 13 0 0 0,-5-17-19 0 0,1 0 0 0 0,-1 0 1 0 0,-1 0-1 0 0,1 0 1 0 0,-1 0-1 0 0,0-1 0 0 0,-1 1 1 0 0,1 0-1 0 0,-1 0 1 0 0,0 0-1 0 0,-1 0 0 0 0,1 0 1 0 0,-1-1-1 0 0,0 1 1 0 0,-1-1-1 0 0,1 1 0 0 0,-1-1 1 0 0,-6 9-1 0 0,-2-2 0 0 0,0 0 1 0 0,-1-1-1 0 0,0 0 0 0 0,-21 14 0 0 0,-59 30-5 0 0,-15 12 63 0 0,56-28-47 0 0,-49 35-12 0 0,92-69-85 0 0,0 0 0 0 0,0-1 0 0 0,-1 0 0 0 0,1 0 0 0 0,-15 3 0 0 0,22-6-143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8287 0 0,'0'0'382'0'0,"0"0"-8"0"0,0 0-170 0 0,0 0 176 0 0,0 0 107 0 0,0 0 22 0 0,0 0 3 0 0,0 0 0 0 0,0 0 0 0 0,0 0 0 0 0,-10 1 2128 0 0,-8 9-2637 0 0,0 1-1 0 0,1 1 0 0 0,0 1 0 0 0,1 0 1 0 0,0 1-1 0 0,1 1 0 0 0,1 0-2 0 0,-15 16 0 0 0,1 0 0 0 0,2 2 0 0 0,-14 23 0 0 0,31-43-10 0 0,-2 3 7 0 0,8-8 24 0 0,0-1 1 0 0,1 1-1 0 0,0 0 0 0 0,1 0-21 0 0,1-7 371 0 0,12 6 626 0 0,-2-3-892 0 0,0-1 0 0 0,0-1 0 0 0,0 1 1 0 0,1-2-1 0 0,-1 1 0 0 0,0-1 0 0 0,1-1 0 0 0,-1 0 0 0 0,1-1 0 0 0,0 0-105 0 0,25-4 825 0 0,1-3-1 0 0,5-2-824 0 0,-31 7-44 0 0,-1 1 44 0 0,0-1 0 0 0,0-1 0 0 0,0 1 0 0 0,-1-2 0 0 0,0 1 0 0 0,0-1 0 0 0,0-1 0 0 0,0 1 0 0 0,0-2 0 0 0,-7 5-54 0 0,0 0 1 0 0,0 0-1 0 0,0 0 0 0 0,-1 0 0 0 0,1 0 0 0 0,-1-1 0 0 0,1 1 1 0 0,-1 0-1 0 0,0-1 0 0 0,0 1 0 0 0,0-1 0 0 0,0 1 0 0 0,0-1 0 0 0,-1 0 1 0 0,1 1-1 0 0,-1-1 0 0 0,0 0 0 0 0,0 1 0 0 0,0-1 0 0 0,0 0 1 0 0,0 1-1 0 0,0-1 0 0 0,-1 0 0 0 0,1 1 0 0 0,-1-1 0 0 0,0 1 1 0 0,0-1-1 0 0,0 1 0 0 0,0-1 0 0 0,0 1 0 0 0,0-1 0 0 0,-1 1 1 0 0,1 0-1 0 0,-1 0 0 0 0,0 0 0 0 0,1 0 0 0 0,-3-2 54 0 0,1 2 0 0 0,1-1 0 0 0,-1 0 0 0 0,1 1 0 0 0,0-1 0 0 0,0-1 0 0 0,0 1 0 0 0,0 0 0 0 0,0-1 0 0 0,-12-18 0 0 0,13 21 0 0 0,-4-9 0 0 0,-1-5 0 0 0,4 10 0 0 0,0 1 0 0 0,0-1 0 0 0,0 1 0 0 0,0 0 0 0 0,-3-3 0 0 0,-2 0 0 0 0,-1 3-72 0 0,6 3-298 0 0,2 1-118 0 0,0 0-22 0 0,0 0-206 0 0,0 0-857 0 0,0 0-379 0 0,0 0-80 0 0,0 0-15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5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13823 0 0,'0'0'315'0'0,"0"0"45"0"0,0 0 21 0 0,0 0-49 0 0,-1 3-149 0 0,-23 47 1868 0 0,-30 44-2051 0 0,22-39 861 0 0,0-3-49 0 0,10-16-1892 0 0,-3 9 1080 0 0,9-17 685 0 0,-1 0-1 0 0,-13 15-684 0 0,23-34 16 0 0,-1 0-26 0 0,5-4 25 0 0,2 5-221 0 0,12-14-2281 0 0,6-7 973 0 0,-1 2-20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5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34 109 13823 0 0,'-16'-13'1247'0'0,"-2"15"-998"0"0,28-6 5258 0 0,10-4-5184 0 0,0 2-1 0 0,3 0-322 0 0,287-36-23 0 0,-261 37-18 0 0,34-7-1108 0 0,-28 1-2363 0 0,-44 8 1204 0 0,-9 3-3147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1:5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51 11975 0 0,'0'0'547'0'0,"-9"1"181"0"0,6-1-641 0 0,-8 8 1005 0 0,6-5-290 0 0,5-3-711 0 0,0 0 0 0 0,1 0 1 0 0,-1 0-1 0 0,0 0 0 0 0,0 0 0 0 0,0 0 0 0 0,0 0 0 0 0,0 0 0 0 0,0 0 0 0 0,0 0 0 0 0,0 0 0 0 0,0 0 1 0 0,0 1-1 0 0,0-1 0 0 0,0 0 0 0 0,0 0 0 0 0,1 0 0 0 0,-1 0 0 0 0,0 0 0 0 0,0 0 0 0 0,0 0 0 0 0,0 0 0 0 0,0 0 1 0 0,0 0-1 0 0,0 0 0 0 0,0 0 0 0 0,0 0 0 0 0,0 1 0 0 0,0-1 0 0 0,0 0 0 0 0,0 0 0 0 0,0 0 0 0 0,0 0 1 0 0,0 0-1 0 0,0 0 0 0 0,0 0 0 0 0,0 0 0 0 0,0 0 0 0 0,0 0 0 0 0,0 1 0 0 0,0-1 0 0 0,0 0 0 0 0,0 0 1 0 0,0 0-1 0 0,0 0 0 0 0,0 0 0 0 0,-1 0 0 0 0,1 0 0 0 0,0 0 0 0 0,0 0 0 0 0,0 0 0 0 0,0 0 0 0 0,0 0 0 0 0,0 0 1 0 0,0 0-1 0 0,0 1 0 0 0,0-1 0 0 0,0 0 0 0 0,0 0 0 0 0,0 0 0 0 0,0 0 0 0 0,-1 0 0 0 0,1 0-91 0 0,13-1 971 0 0,17-4-1465 0 0,14-3 494 0 0,21 1 0 0 0,-3 0 0 0 0,-1 0 0 0 0,-10 2 0 0 0,21-7 0 0 0,-29 7-968 0 0,3-1-2242 0 0,-28 2 1676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2:0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236 184 10135 0 0,'0'0'231'0'0,"0"0"29"0"0,0 0 19 0 0,0 0 37 0 0,0 0 125 0 0,0 0 58 0 0,0 0 11 0 0,0 0 2 0 0,0 0 0 0 0,-5-2 297 0 0,4-1 2046 0 0,1 2-2854 0 0,1 0 0 0 0,-1-1 0 0 0,1 1 0 0 0,0 0-1 0 0,-1 0 1 0 0,1 0 0 0 0,0 0 0 0 0,0 0 0 0 0,0 0 0 0 0,0 0-1 0 0,0 0 1 0 0,0 0 0 0 0,0 0 0 0 0,0 1 0 0 0,0-1 0 0 0,0 0-1 0 0,0 1 1 0 0,0-1 0 0 0,1 1 0 0 0,-1-1 0 0 0,1 0-1 0 0,3 0-2 0 0,44-24 2 0 0,1 3 0 0 0,35-10 0 0 0,107-26 0 0 0,-154 48 0 0 0,-31 7 0 0 0,0 1 0 0 0,0 1 0 0 0,1-1 0 0 0,-1 1 0 0 0,0 0 0 0 0,0 1 0 0 0,1 0 0 0 0,-1 0 0 0 0,1 1 0 0 0,-1-1 0 0 0,0 2 0 0 0,1-1 0 0 0,7 6 0 0 0,-12-2 0 0 0,-3-4 0 0 0,2 11 0 0 0,-2 3 0 0 0,-3-10 0 0 0,1-3 0 0 0,-2 3 0 0 0,0 0 0 0 0,0 0 0 0 0,-1 0 0 0 0,0 0 0 0 0,1-1 0 0 0,-2 1 0 0 0,1-1 0 0 0,-3 2 0 0 0,-13 7 0 0 0,-16 6 0 0 0,19-9 0 0 0,-16 8 0 0 0,-7 4 0 0 0,0 1 0 0 0,-32 26 0 0 0,-134 115 0 0 0,100-90 0 0 0,40-29 0 0 0,46-31 0 0 0,9-7 0 0 0,1 1 0 0 0,1 0 0 0 0,-1 0 0 0 0,-6 9 0 0 0,12-9 0 0 0,4 0 0 0 0,3 1 0 0 0,-2-9 0 0 0,0 1 0 0 0,0 0 0 0 0,0-1 0 0 0,0 1 0 0 0,1 0 0 0 0,-1-1 0 0 0,0 1 0 0 0,0-1 0 0 0,1 1 0 0 0,-1 0 0 0 0,0-1 0 0 0,1 1 0 0 0,-1-1 0 0 0,1 1 0 0 0,-1-1 0 0 0,1 1 0 0 0,-1-1 0 0 0,1 0 0 0 0,-1 1 0 0 0,1-1 0 0 0,-1 1 0 0 0,1-1 0 0 0,-1 0 0 0 0,1 0 0 0 0,0 1 0 0 0,-1-1 0 0 0,1 0 0 0 0,0 0 0 0 0,1 1 0 0 0,4 2 62 0 0,1 0 0 0 0,-1-1 0 0 0,1 0 0 0 0,-1 0 0 0 0,1 0 0 0 0,0-1-1 0 0,0 0 1 0 0,0 0 0 0 0,0-1 0 0 0,6 0-62 0 0,12-2 531 0 0,-1-1-1 0 0,13-3-530 0 0,24-3 368 0 0,-47 7-368 0 0,-1-1 0 0 0,10-2 0 0 0,-11 1 0 0 0,1 2 0 0 0,0 0 0 0 0,1 0 0 0 0,-2 0 0 0 0,-12 1 0 0 0,1 1 0 0 0,-1 0 1 0 0,1 0-1 0 0,-1 0 0 0 0,1-1 0 0 0,0 1 0 0 0,-1 0 0 0 0,1 0 0 0 0,-1 0 1 0 0,1 0-1 0 0,-1 0 0 0 0,1 0 0 0 0,-1 0 0 0 0,1 0 0 0 0,-1 0 0 0 0,1 0 1 0 0,0 0-1 0 0,-1 0 0 0 0,1 1 0 0 0,1 9-16 0 0,-1-1-35 0 0,0-7-286 0 0,-1-2-138 0 0,0 0-761 0 0,0 0-3062 0 0,0 0-1316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2:0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 17503 0 0,'0'0'399'0'0,"-5"-7"1106"0"0,5 6-1504 0 0,-1 1-1 0 0,0 0 1 0 0,0-1-1 0 0,0 1 1 0 0,0 0-1 0 0,1 0 1 0 0,-1 0-1 0 0,0 0 1 0 0,0 0-1 0 0,0 0 1 0 0,0 0-1 0 0,0 0 1 0 0,0 0-1 0 0,1 0 1 0 0,-1 0-1 0 0,0 1 1 0 0,0-1-1 0 0,0 0 0 0 0,0 1 1 0 0,1-1-1 0 0,-1 0 1 0 0,0 1-1 0 0,0-1 1 0 0,1 1-1 0 0,-1-1 1 0 0,0 1-1 0 0,1-1 1 0 0,-1 1-1 0 0,0 0 1 0 0,1 0-1 0 0,-2 1 1 0 0,-4 2-5 0 0,0 1 0 0 0,1 0-1 0 0,0 1 1 0 0,0-1 0 0 0,0 1 0 0 0,1 0-1 0 0,0 0 1 0 0,0 1 0 0 0,0-1 0 0 0,1 1-1 0 0,0 0 1 0 0,0 0 0 0 0,1 0-1 0 0,0 0 1 0 0,-1 6 4 0 0,3-11-337 0 0,0-2-138 0 0,0 0-33 0 0,0 0-140 0 0,0 0-572 0 0,0 0-253 0 0,0 0-51 0 0,0 0-11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2:0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80 11975 0 0,'-1'2'267'0'0,"-2"2"-184"0"0,-6 6 556 0 0,-15-3-177 0 0,22-7 258 0 0,2 0 249 0 0,0 0 45 0 0,0 0-61 0 0,0 0-288 0 0,0 0-121 0 0,9-8 416 0 0,-1 2-936 0 0,-1 0-1 0 0,1 1 1 0 0,0 0 0 0 0,1 0-1 0 0,-1 1 1 0 0,1 0-1 0 0,0 1 1 0 0,4-2-24 0 0,20-4-31 0 0,25-4 31 0 0,-35 8 14 0 0,-20 4-14 0 0,28-6 0 0 0,0 1 0 0 0,1 1 0 0 0,-1 2 0 0 0,1 1 0 0 0,6 1 0 0 0,-25 3 0 0 0,-4 3 0 0 0,-8-5 0 0 0,-1 1 0 0 0,0-1 0 0 0,1 1 0 0 0,-1-1 0 0 0,0 1 0 0 0,1-1 0 0 0,-1 1 0 0 0,0-1 0 0 0,0 1 0 0 0,0-1 0 0 0,1 1 0 0 0,-1 0 0 0 0,0-1 0 0 0,0 1 0 0 0,0-1 0 0 0,0 1 0 0 0,0 0 0 0 0,-1 2 0 0 0,1 0 0 0 0,-1 0 0 0 0,1 0 0 0 0,-1 0 0 0 0,0 0 0 0 0,0 0 0 0 0,-1-1 0 0 0,1 1 0 0 0,-1 0 0 0 0,1-1 0 0 0,-1 1 0 0 0,0-1 0 0 0,0 1 0 0 0,0-1 0 0 0,0 0 0 0 0,-1 1 0 0 0,-5 5 0 0 0,0-1 0 0 0,-1 0 0 0 0,-9 5 0 0 0,-64 31 0 0 0,57-30 0 0 0,0 0 0 0 0,-1-2 0 0 0,-16 5 0 0 0,-21 9 0 0 0,59-24 0 0 0,1 1 0 0 0,0-1 0 0 0,-1 0 0 0 0,1 0 0 0 0,-1 0 0 0 0,1-1 0 0 0,-1 1 0 0 0,1-1 0 0 0,-1 0 0 0 0,0 0 0 0 0,1 0 0 0 0,-1 0 0 0 0,-2-1 0 0 0,6 1 0 0 0,0 0 1 0 0,0 0-1 0 0,0 0 0 0 0,1 0 0 0 0,-1 0 0 0 0,0 0 0 0 0,0 0 0 0 0,0 0 1 0 0,0 0-1 0 0,0 0 0 0 0,0 0 0 0 0,0 0 0 0 0,0 0 0 0 0,0 0 0 0 0,0 0 1 0 0,0 0-1 0 0,0 0 0 0 0,0 0 0 0 0,0 0 0 0 0,0 0 0 0 0,0 0 0 0 0,0 0 1 0 0,0 0-1 0 0,0 0 0 0 0,0 0 0 0 0,0 0 0 0 0,0 0 0 0 0,0-1 1 0 0,0 1-1 0 0,0 0 0 0 0,0 0 0 0 0,0 0 0 0 0,0 0 0 0 0,0 0 0 0 0,0 0 1 0 0,0 0-1 0 0,0 0 0 0 0,0 0 0 0 0,0 0 0 0 0,0 0 0 0 0,0 0 0 0 0,0 0 1 0 0,0 0-1 0 0,0 0 0 0 0,0 0 0 0 0,0 0 0 0 0,9-2-40 0 0,11 0-328 0 0,10 4-54 0 0,59 1-747 0 0,-83-3 1169 0 0,-4 0 0 0 0,1 0 0 0 0,-1 0 0 0 0,0 0 0 0 0,0 1 0 0 0,0-1 0 0 0,0 1 0 0 0,0-1 0 0 0,0 1 0 0 0,0 0 0 0 0,0 0 0 0 0,0 0 0 0 0,0 0 0 0 0,0 1 0 0 0,8 2 0 0 0,3 4 56 0 0,-11-3 128 0 0,-2-3-22 0 0,3 5-18 0 0,-1-1 1 0 0,0 1-1 0 0,0-1 1 0 0,-1 1 0 0 0,0 0-1 0 0,0 0 1 0 0,-1-1-1 0 0,1 1 1 0 0,-2 0 0 0 0,1 0-1 0 0,-1 1-144 0 0,1-3 0 0 0,0 1 0 0 0,-1-1 0 0 0,0 1 0 0 0,0-1 0 0 0,-1 0 0 0 0,0 0 0 0 0,1 0 0 0 0,-2 1 0 0 0,1-2 0 0 0,0 1 0 0 0,-1 0 0 0 0,-1 1 0 0 0,1-2 0 0 0,0 1 0 0 0,-1-1 0 0 0,1 1 0 0 0,-1-1 0 0 0,0 0 0 0 0,0 0 0 0 0,-4 2 0 0 0,-35 24 0 0 0,29-20 0 0 0,-14 6 0 0 0,0-1 0 0 0,0-1 0 0 0,-9 2 0 0 0,-3 2 0 0 0,-52 20 0 0 0,83-36 0 0 0,4-6 0 0 0,4 4 1 0 0,1-1-1 0 0,0 0 1 0 0,0 1-1 0 0,0-1 1 0 0,0 0-1 0 0,0 1 1 0 0,0-1-1 0 0,0 0 1 0 0,0 1-1 0 0,1-1 1 0 0,-1 0-1 0 0,0 1 1 0 0,0-1-1 0 0,1 0 1 0 0,-1 1-1 0 0,0-1 1 0 0,0 0-1 0 0,1 1 1 0 0,-1-1-1 0 0,1 1 1 0 0,-1-1-1 0 0,1 1 1 0 0,-1-1-1 0 0,1 1 1 0 0,-1-1-1 0 0,17-13-980 0 0,-14 11 274 0 0,44-34-3231 0 0,-16 14 1891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2:0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11975 0 0,'0'0'267'0'0,"-1"1"42"0"0,0 1-258 0 0,1-1-1 0 0,-1 1 1 0 0,0-1 0 0 0,0 0-1 0 0,0 1 1 0 0,0-1-1 0 0,-1 0 1 0 0,1 0-1 0 0,0 0 1 0 0,0 0-1 0 0,-1 0 1 0 0,1 0 0 0 0,-2 0-51 0 0,-23 12 100 0 0,17-8-51 0 0,8-5 82 0 0,0 0 0 0 0,0 1 1 0 0,0-1-1 0 0,-1 0 0 0 0,1 0 1 0 0,0 0-1 0 0,0 0 0 0 0,0 0 0 0 0,0 0 1 0 0,0-1-1 0 0,0 1 0 0 0,0 0 0 0 0,0 0 1 0 0,0-1-132 0 0,-1 1 4211 0 0,40-5-4200 0 0,41-5-6 0 0,72 0-5 0 0,-118 8 0 0 0,-25 1 0 0 0,0 0 0 0 0,0 1 0 0 0,-1 0 0 0 0,1 0 0 0 0,0 1 0 0 0,-1 0 0 0 0,1 0 0 0 0,4 2 0 0 0,-11-3 0 0 0,0 0 0 0 0,0 1 0 0 0,0-1 0 0 0,0 0 0 0 0,-1 1 0 0 0,1-1 0 0 0,0 1 0 0 0,0-1 0 0 0,0 1 0 0 0,-1-1 0 0 0,1 1 0 0 0,0-1 0 0 0,-1 1 0 0 0,1 0 0 0 0,0 0 0 0 0,-1 4 0 0 0,0-4 0 0 0,-1 1-1 0 0,1 0 1 0 0,0 0-1 0 0,0-1 0 0 0,-1 1 0 0 0,1 0 0 0 0,-1 0 1 0 0,0-1-1 0 0,1 1 0 0 0,-1 0 0 0 0,0-1 0 0 0,0 1 0 0 0,0-1 1 0 0,0 1-1 0 0,0-1 0 0 0,-1 0 0 0 0,1 1 0 0 0,0-1 1 0 0,-1 0-1 0 0,1 0 0 0 0,0 0 0 0 0,-1 0 0 0 0,1 0 0 0 0,-1 0 1 0 0,0 0 0 0 0,-8 5 68 0 0,-1-1 0 0 0,1 0 1 0 0,-6 1-69 0 0,5-2 257 0 0,-39 17 1348 0 0,-29 6-1605 0 0,56-19 0 0 0,-18 9 0 0 0,22-9 0 0 0,0-1 0 0 0,-16 5 0 0 0,16-4 0 0 0,18-8 0 0 0,1 0 0 0 0,0 0 0 0 0,0 0 0 0 0,0 0 0 0 0,0 0 0 0 0,0 0 0 0 0,-1 0 0 0 0,1 0 0 0 0,0 1 0 0 0,0-1 0 0 0,0 0 0 0 0,0 0 0 0 0,0 0 0 0 0,-1 0 0 0 0,1 0 0 0 0,0 0 0 0 0,0 0 0 0 0,0 0 0 0 0,0 0 0 0 0,0 1 0 0 0,0-1 0 0 0,-1 0 0 0 0,1 0 0 0 0,0 0 0 0 0,0 0 0 0 0,0 0 0 0 0,0 0 0 0 0,0 1 0 0 0,0-1 0 0 0,0 0 0 0 0,0 0 0 0 0,0 0 0 0 0,0 0 0 0 0,0 1 0 0 0,0-1 0 0 0,0 0 0 0 0,0 0 0 0 0,0 0 0 0 0,0 0 0 0 0,0 0 0 0 0,0 1 0 0 0,0-1 0 0 0,0 0 0 0 0,0 0 0 0 0,0 0 0 0 0,0 0 0 0 0,0 1 0 0 0,0-1 0 0 0,0 0 0 0 0,0 0 0 0 0,1 0 0 0 0,-1 0 0 0 0,0 0 0 0 0,0 0 0 0 0,0 1 0 0 0,0-1 0 0 0,0 0 0 0 0,0 0 0 0 0,0 0 0 0 0,1 0 0 0 0,-1 0 0 0 0,0 0 0 0 0,0 0 0 0 0,0 0 0 0 0,7 2 0 0 0,-4-1 0 0 0,17 0 0 0 0,-6-1 0 0 0,-9 0 0 0 0,1 0 0 0 0,0 0 0 0 0,0 0 0 0 0,0-1 0 0 0,4-1 0 0 0,-5 2 0 0 0,0 0 0 0 0,1 0 0 0 0,-1 0 0 0 0,0 1 0 0 0,0 0 0 0 0,1 0 0 0 0,-1 0 0 0 0,1 1 0 0 0,4 1 0 0 0,27 9 42 0 0,-28-9-348 0 0,0 0 0 0 0,-1 0 0 0 0,5 0 306 0 0,-10-3-105 0 0,-1 1 1 0 0,0 0-1 0 0,1-1 0 0 0,-1 1 0 0 0,0 0 0 0 0,0 0 0 0 0,0 1 1 0 0,0-1-1 0 0,0 0 0 0 0,0 1 105 0 0,1 0-52 0 0,-1-1 68 0 0,1 0-1 0 0,-1 1 1 0 0,0 0 0 0 0,1-1-1 0 0,-1 1 1 0 0,0 0 0 0 0,0 0-1 0 0,0 0 1 0 0,-1 1 0 0 0,1-1-1 0 0,0 1-15 0 0,3 4 214 0 0,19 30 1360 0 0,-21-34-1564 0 0,1 6-3 0 0,-2 13-8 0 0,-2-17 1 0 0,0 0 0 0 0,-1 0 0 0 0,0 1 0 0 0,0-1 0 0 0,0 0 0 0 0,0 0 0 0 0,-1 0 0 0 0,0-1 0 0 0,-2 5 0 0 0,3-6 0 0 0,-1 0 0 0 0,0 0 0 0 0,0 0 0 0 0,0-1 0 0 0,0 1 0 0 0,0 0 0 0 0,-1-1 0 0 0,1 0 0 0 0,-1 0 0 0 0,1 0 0 0 0,-1 0 0 0 0,0 0 0 0 0,0 0 0 0 0,0 0 0 0 0,-2 0 0 0 0,-32 13 387 0 0,17-6 361 0 0,-1-1 0 0 0,-14 4-748 0 0,33-12 9 0 0,-210 51 147 0 0,204-50-156 0 0,-1 0 0 0 0,0 0 0 0 0,0-1 0 0 0,1 0 0 0 0,-3-1 0 0 0,-14 0 0 0 0,-15 4-64 0 0,38-3-273 0 0,2 0-138 0 0,2-1-33 0 0,25-9-2628 0 0,0 1-1 0 0,4 1 3137 0 0,6 0-2047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2:0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8287 0 0,'0'0'191'0'0,"0"0"26"0"0,-2 1 9 0 0,-4 0-98 0 0,4 0-118 0 0,-1-1 0 0 0,1 1 1 0 0,0 0-1 0 0,0 0 0 0 0,0-1 0 0 0,0 1 1 0 0,0 1-1 0 0,0-1 0 0 0,0 0 0 0 0,0 0-10 0 0,0 0 113 0 0,1 1 0 0 0,0-1 0 0 0,0 0 0 0 0,-1 0 0 0 0,1 1 0 0 0,0-1-1 0 0,0 0 1 0 0,0 1 0 0 0,1-1 0 0 0,-1 1 0 0 0,0-1 0 0 0,0 1 0 0 0,1 0-1 0 0,-1-1 1 0 0,1 1 0 0 0,0 0 0 0 0,-1-1 0 0 0,1 1 0 0 0,0 0 0 0 0,0 0-113 0 0,0 7 1251 0 0,0 1 0 0 0,0-1 0 0 0,1 4-1251 0 0,1 8 1085 0 0,-2 17-151 0 0,1-5-372 0 0,-2 1 1 0 0,-5 29-563 0 0,-1-17 1000 0 0,-2-1 0 0 0,-1 0 0 0 0,-10 19-1000 0 0,19-58 78 0 0,-10 17 9 0 0,-20 30-151 0 0,17-40-1212 0 0,6-7 516 0 0,6-4 333 0 0,0 0-1 0 0,0-1 1 0 0,-1 1-1 0 0,1-1 1 0 0,0 0-1 0 0,0 1 1 0 0,-1-1-1 0 0,1 0 1 0 0,-1-1-1 0 0,1 1 1 0 0,-1 0-1 0 0,1-1 1 0 0,-2 1 427 0 0,1-1-2047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2:0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167 168 6447 0 0,'0'0'298'0'0,"0"0"-10"0"0,0 0-50 0 0,0 0 493 0 0,-6 0 788 0 0,7 0 6390 0 0,38-12-5902 0 0,38-4-2007 0 0,-16 3-14 0 0,314-71 14 0 0,-316 70 0 0 0,0 3 0 0 0,0 3 0 0 0,1 2 0 0 0,0 3 0 0 0,0 2 0 0 0,-52 1 0 0 0,0 1 0 0 0,0 0 0 0 0,-1 0 0 0 0,1 0 0 0 0,5 3 0 0 0,-5 1 0 0 0,-8-4 0 0 0,0-1 0 0 0,0 1 0 0 0,0 0 0 0 0,0 0 0 0 0,0-1 0 0 0,0 1 0 0 0,0 0 0 0 0,0 0 0 0 0,0 0 0 0 0,0-1 0 0 0,0 1 0 0 0,-1 0 0 0 0,1 0 0 0 0,0-1 0 0 0,0 1 0 0 0,-1 0 0 0 0,1-1 0 0 0,-1 1 0 0 0,1 0 0 0 0,0-1 0 0 0,-1 1 0 0 0,1 0 0 0 0,-1-1 0 0 0,1 1 0 0 0,-1-1 0 0 0,0 1 0 0 0,1-1 0 0 0,-1 1 0 0 0,-21 15 0 0 0,18-14 0 0 0,-8 5 0 0 0,0-1 0 0 0,-1-1 0 0 0,1 0 0 0 0,-1 0 0 0 0,0-1 0 0 0,0-1 0 0 0,-9 1 0 0 0,5 0 0 0 0,0 0 0 0 0,0 1 0 0 0,0 1 0 0 0,-4 2 0 0 0,-26 18 0 0 0,0 2 0 0 0,2 2 0 0 0,-20 19 0 0 0,-28 19 0 0 0,-107 81-1077 0 0,21-14 162 0 0,149-114 915 0 0,13-7 0 0 0,-1-2 0 0 0,0 0 0 0 0,-1-1 0 0 0,0-1 0 0 0,-1 0 0 0 0,-12 3 0 0 0,-15 9 64 0 0,45-21 274 0 0,2-1 136 0 0,0 0 34 0 0,24-9 100 0 0,20 0-608 0 0,0 2 0 0 0,1 1 0 0 0,13 2 0 0 0,69-9 0 0 0,4-8 0 0 0,-102 17 0 0 0,0 1 0 0 0,11 1 0 0 0,-19 1 0 0 0,26 2-803 0 0,-15 2-1087 0 0,-1-6-3329 0 0,-29 3 4195 0 0,-2 0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311 140 12007 0 0,'0'0'1295'0'0,"11"7"-950"0"0,-9-6-264 0 0,-1 0-105 0 0,0 0 0 0 0,0 0 0 0 0,0 0 0 0 0,1 0 0 0 0,-1-1 0 0 0,0 1 0 0 0,1 0 0 0 0,-1-1 0 0 0,0 1 0 0 0,1-1 0 0 0,-1 0 0 0 0,1 1 0 0 0,-1-1 0 0 0,1 0 0 0 0,-1 0 0 0 0,1 0 0 0 0,-1 0 0 0 0,1 0 0 0 0,-1 0 0 0 0,1 0 0 0 0,-1-1-1 0 0,1 1 1 0 0,-1-1 0 0 0,2 0 0 0 0,3-1 212 0 0,-1 0 0 0 0,0 0-1 0 0,1-1 1 0 0,-1 0 0 0 0,-1 0-1 0 0,1 0 1 0 0,0-1-1 0 0,-1 1 1 0 0,1-1 0 0 0,-1 0-1 0 0,0-1 1 0 0,-1 1 0 0 0,1 0-1 0 0,5-11 1 0 0,-8 13-153 0 0,0 0 0 0 0,0 1 0 0 0,-1-1 0 0 0,1 0 0 0 0,0 0 0 0 0,-1 0 0 0 0,0 0-1 0 0,1 0 1 0 0,-1 0 0 0 0,0 0 0 0 0,0 0 0 0 0,0 0 0 0 0,-1 0 0 0 0,1 0 0 0 0,0 0 0 0 0,-1 0 0 0 0,1 0 0 0 0,-1 0 0 0 0,0 0 0 0 0,1 0 0 0 0,-1 0 0 0 0,-2-2 0 0 0,1 0 14 0 0,0 1 0 0 0,0 0 0 0 0,-1-1 0 0 0,1 1 0 0 0,-1 0 0 0 0,0 1 0 0 0,0-1 0 0 0,0 0 0 0 0,0 1 0 0 0,-4-3 0 0 0,2 3-40 0 0,0 0 1 0 0,0 1-1 0 0,0-1 1 0 0,-1 1-1 0 0,1 0 1 0 0,0 0-1 0 0,-1 1 1 0 0,1-1-1 0 0,-1 1 1 0 0,1 0-1 0 0,0 1 1 0 0,-11 2-1 0 0,-4 1-62 0 0,1 1-1 0 0,-20 8 0 0 0,25-8 74 0 0,0 1 0 0 0,1 1 0 0 0,0 1 1 0 0,0-1-1 0 0,1 2 0 0 0,0 0 0 0 0,-13 13 0 0 0,5-2 355 0 0,1 0 0 0 0,-31 46 0 0 0,45-60-331 0 0,0 1 0 0 0,1 0 1 0 0,0 0-1 0 0,1 0 1 0 0,-1 0-1 0 0,1 0 1 0 0,1 1-1 0 0,-4 13 1 0 0,7-10-20 0 0,-1-9-19 0 0,1-1 1 0 0,-1 1-1 0 0,1-1 1 0 0,0 1 0 0 0,-1-1-1 0 0,1 0 1 0 0,0 1-1 0 0,0-1 1 0 0,0 0-1 0 0,0 0 1 0 0,0 1-1 0 0,0-1 1 0 0,1 0-1 0 0,-1 0 1 0 0,0 0-1 0 0,0 0 1 0 0,1-1-1 0 0,-1 1 1 0 0,1 0 0 0 0,1 0-1 0 0,0 0 11 0 0,1 0 0 0 0,-1 0-1 0 0,0-1 1 0 0,0 0 0 0 0,1 0 0 0 0,-1 1 0 0 0,0-2 0 0 0,0 1-1 0 0,6-1 1 0 0,3-2 23 0 0,0-1 0 0 0,0 0 0 0 0,0 0 0 0 0,12-8 0 0 0,16-8-160 0 0,-2-2 0 0 0,38-27 0 0 0,-75 47 54 0 0,2-4 36 0 0,-3 4-50 0 0,-18 11-28 0 0,11-5 68 0 0,4-3 38 0 0,1 1 0 0 0,-1 0 0 0 0,0-1 0 0 0,1 1 0 0 0,-1 0 0 0 0,1 0 0 0 0,0 1 0 0 0,0-1 0 0 0,-2 3 0 0 0,-1 4-8 0 0,5-1-46 0 0,1-7 47 0 0,-1 0 1 0 0,0-1 0 0 0,1 1 0 0 0,-1-1 0 0 0,1 1-1 0 0,-1 0 1 0 0,1-1 0 0 0,-1 1 0 0 0,1-1 0 0 0,-1 1 0 0 0,1-1-1 0 0,-1 1 1 0 0,1-1 0 0 0,0 0 0 0 0,-1 1 0 0 0,1-1-1 0 0,0 0 1 0 0,1 1 0 0 0,-1 0-74 0 0,14 6-740 0 0,1-1-252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2:0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13823 0 0,'0'0'315'0'0,"0"0"-267"0"0,-1 0 1 0 0,1 0-1 0 0,0 0 0 0 0,-1 0 0 0 0,1 0 1 0 0,0 0-1 0 0,-1 1 0 0 0,1-1 1 0 0,0 0-1 0 0,-1 0 0 0 0,1 0 1 0 0,0 0-1 0 0,-1 0 0 0 0,1 1 1 0 0,0-1-1 0 0,0 0 0 0 0,-1 0 0 0 0,1 1 1 0 0,0-1-1 0 0,0 0 0 0 0,-1 0 1 0 0,1 1-1 0 0,0-1 0 0 0,0 0 1 0 0,0 0-1 0 0,0 1-48 0 0,3 1 60 0 0,1 1 0 0 0,0-1 1 0 0,0 0-1 0 0,0 0 0 0 0,0 0 0 0 0,1-1 1 0 0,-1 1-1 0 0,0-1 0 0 0,1 0 0 0 0,-1-1 1 0 0,1 1-1 0 0,-1-1 0 0 0,3 0-60 0 0,13 0 513 0 0,-1-1 0 0 0,14-2-513 0 0,-2-1 172 0 0,64-5 281 0 0,-30 1 337 0 0,-1 4-1 0 0,22 2-789 0 0,-28 4-1246 0 0,0-2-1 0 0,46-8 1247 0 0,-77 3-6139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1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 6447 0 0,'0'0'142'0'0,"0"0"22"0"0,0 0 13 0 0,0 0 55 0 0,0 0 181 0 0,0 0 78 0 0,0 0 18 0 0,0 0-66 0 0,2-1-294 0 0,38-3-61 0 0,-38 3 283 0 0,-2 1 117 0 0,0 0 21 0 0,0 0 3 0 0,0 0 0 0 0,-8 8 1024 0 0,-23 16 443 0 0,21-19-1598 0 0,7-6-503 0 0,1 0 480 0 0,-6 5 1310 0 0,6-4-1297 0 0,4-1 117 0 0,34-27 228 0 0,-35 27-1191 0 0,-1 1-33 0 0,0 0 134 0 0,0 0 575 0 0,0 0 250 0 0,0 0 49 0 0,0 0-59 0 0,0 0-220 0 0,0 0 166 0 0,0 0 101 0 0,0 0 21 0 0,0 0-66 0 0,-14 17-278 0 0,9-8-165 0 0,4-8 0 0 0,0 0 0 0 0,1 0 0 0 0,-1 0 0 0 0,0 0 0 0 0,0 0 0 0 0,0-1 0 0 0,0 1 0 0 0,1 0 0 0 0,-1 0 0 0 0,0-1 0 0 0,0 1 0 0 0,0 0 0 0 0,-1-1 0 0 0,1 1 0 0 0,-12 7 0 0 0,-15 12 0 0 0,53-44-2793 0 0,-16 14 1770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1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12 10135 0 0,'0'0'231'0'0,"0"0"29"0"0,0 0 19 0 0,-2 1 105 0 0,-13 4 954 0 0,0-1 0 0 0,0-1 0 0 0,-15 1-1338 0 0,21-3 115 0 0,1 0 0 0 0,-1 1 1 0 0,1 0-1 0 0,-1 1 0 0 0,1-1 0 0 0,0 2 0 0 0,0-1 0 0 0,0 1 0 0 0,1 0 0 0 0,-1 1 0 0 0,1 0 1 0 0,0 0-1 0 0,0 0 0 0 0,1 1 0 0 0,0 0 0 0 0,0 0 0 0 0,0 1 0 0 0,-1 1-115 0 0,0 3 0 0 0,-4 11 0 0 0,8-17 126 0 0,1-1-1 0 0,0 1 1 0 0,0-1-1 0 0,0 1 1 0 0,1 0-1 0 0,-1-1 1 0 0,1 1-1 0 0,0 0 1 0 0,1 0-1 0 0,-1 0 1 0 0,1 0-1 0 0,0 0 1 0 0,0 0-1 0 0,0 0 1 0 0,1 0-126 0 0,-1-4 6 0 0,0 0 0 0 0,0 0 0 0 0,0 0 0 0 0,0 0 0 0 0,1 0 1 0 0,-1 0-1 0 0,0 0 0 0 0,0 0 0 0 0,1 0 0 0 0,-1 0 0 0 0,1 0 0 0 0,-1 0 0 0 0,1 0 0 0 0,-1 0 1 0 0,1 0-1 0 0,-1-1 0 0 0,1 1 0 0 0,0 0 0 0 0,0 0 0 0 0,-1-1 0 0 0,1 1 0 0 0,0 0 0 0 0,0-1 1 0 0,0 1-1 0 0,0 0-6 0 0,2 0 12 0 0,6 4 60 0 0,-3-5 172 0 0,0-1 1 0 0,0 1-1 0 0,0-1 0 0 0,0-1 1 0 0,0 1-1 0 0,-1-1 0 0 0,1 0 0 0 0,5-2-244 0 0,-7 2 6 0 0,7-3-4 0 0,0 0 1 0 0,-1-1-1 0 0,0 0 0 0 0,0-1 1 0 0,0 0-1 0 0,-1 0 0 0 0,1-2-2 0 0,-3 1 0 0 0,-4 0 323 0 0,0 0-1 0 0,0 0 1 0 0,-1 0 0 0 0,0-1-1 0 0,0-1-322 0 0,-2 8-77 0 0,1 0-1 0 0,-1 0 1 0 0,0 0-1 0 0,0 1 0 0 0,0-1 1 0 0,0 0-1 0 0,0 0 1 0 0,0 0-1 0 0,0 0 0 0 0,-1 1 1 0 0,1-1-1 0 0,-1 0 0 0 0,1 0 1 0 0,-1 1-1 0 0,0-1 1 0 0,0 0-1 0 0,0 1 0 0 0,0-1 1 0 0,0 1-1 0 0,-1-2 78 0 0,-11-22-5 0 0,10 20 5 0 0,-1-1 0 0 0,1 1 0 0 0,-1 0 0 0 0,-1 0 0 0 0,1 0 0 0 0,-1 0 0 0 0,0 1 0 0 0,0-1 0 0 0,-1 1 0 0 0,6 3 0 0 0,-1 1 0 0 0,1-1 0 0 0,-1 0 0 0 0,0 1 0 0 0,1-1 0 0 0,-1 1 0 0 0,0 0 0 0 0,1-1 0 0 0,-1 1 0 0 0,0-1 0 0 0,0 1 0 0 0,1 0 0 0 0,-1 0 0 0 0,0-1 0 0 0,0 1 0 0 0,0 0 0 0 0,1 0 0 0 0,-1 0 0 0 0,-1 0 0 0 0,0 0 0 0 0,1 0 1 0 0,0 0 0 0 0,0-1 0 0 0,0 1 0 0 0,0 0 0 0 0,0 0 0 0 0,0 0 0 0 0,0 0 0 0 0,0 0 0 0 0,0 0 0 0 0,0 0 0 0 0,0 0 0 0 0,0 1 0 0 0,0-1 0 0 0,0 0 0 0 0,0 1 0 0 0,0-1 1 0 0,0 0-1 0 0,0 1 0 0 0,0 0-1 0 0,-12 4-228 0 0,12-4-850 0 0,1-1-372 0 0,0 0-992 0 0,0 0-3700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2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67 10135 0 0,'0'0'231'0'0,"-1"2"29"0"0,0 0-235 0 0,0 0-1 0 0,0-1 1 0 0,1 1-1 0 0,-2-1 1 0 0,1 1-1 0 0,0-1 1 0 0,0 0 0 0 0,0 1-1 0 0,-1-1 1 0 0,1 0-1 0 0,0 0 1 0 0,-1 0-1 0 0,1 0 1 0 0,-1 0 0 0 0,0 0-1 0 0,1 0 1 0 0,-1-1-1 0 0,0 1 1 0 0,1-1-1 0 0,-1 1 1 0 0,0-1 0 0 0,0 1-1 0 0,0-1-24 0 0,-6 2 370 0 0,-1-1 0 0 0,0 0 0 0 0,0 0 0 0 0,-3-1-370 0 0,-6 2 2048 0 0,17-2-1536 0 0,1 0 0 0 0,0 0 0 0 0,0 0 0 0 0,0 0 0 0 0,0 0 0 0 0,0 0 0 0 0,1-1 0 0 0,3-5-372 0 0,1 2-1 0 0,0-1 0 0 0,0 0 1 0 0,0 1-1 0 0,0 0 0 0 0,1 0 1 0 0,0 1-1 0 0,1-1-139 0 0,12-6 763 0 0,0 2-1 0 0,2-1-762 0 0,12-3 8 0 0,1 2 0 0 0,10-1-8 0 0,-44 11 0 0 0,0 0 0 0 0,1 0 0 0 0,-1 0 0 0 0,0 0 0 0 0,0-1 0 0 0,1 1 0 0 0,-1 0 0 0 0,0 0 0 0 0,1 0 0 0 0,-1 0 0 0 0,0 0 0 0 0,0 0 0 0 0,1 0 0 0 0,-1 0 0 0 0,0 0 0 0 0,1 0 0 0 0,-1 0 0 0 0,0 0 0 0 0,0 0 0 0 0,1 0 0 0 0,-1 0 0 0 0,0 1 0 0 0,0-1 0 0 0,1 0 0 0 0,-1 0 0 0 0,0 0 0 0 0,0 0 0 0 0,1 0 0 0 0,-1 1 0 0 0,0-1 0 0 0,0 0 0 0 0,0 0 0 0 0,1 0 0 0 0,-1 1 0 0 0,0-1 0 0 0,0 0 0 0 0,0 0 0 0 0,0 1 0 0 0,0-1 0 0 0,1 0 0 0 0,-1 0 0 0 0,0 1 0 0 0,0-1 0 0 0,0 0 0 0 0,0 0 0 0 0,0 1 0 0 0,0-1 0 0 0,0 0 0 0 0,0 0 0 0 0,0 1 0 0 0,0-1 0 0 0,0 0 0 0 0,0 1 0 0 0,0-1 0 0 0,0 0 0 0 0,0 0 0 0 0,0 1 0 0 0,0-1 0 0 0,-1 0 0 0 0,1 0 0 0 0,0 1 0 0 0,0-1 0 0 0,0 0 0 0 0,0 0 0 0 0,0 1 0 0 0,-1-1 0 0 0,1 0 0 0 0,0 0 0 0 0,0 0 0 0 0,-1 1 0 0 0,1-1 0 0 0,-3 8 0 0 0,-1 1 0 0 0,1-2 0 0 0,-2 1 0 0 0,1 0 0 0 0,-1-1 0 0 0,0 0 0 0 0,-1 0 0 0 0,1 0 0 0 0,-3 0 0 0 0,-9 11 0 0 0,-2-1 0 0 0,-12 8 0 0 0,-39 25 0 0 0,42-32 0 0 0,1 2 0 0 0,0 1 0 0 0,-7 10 0 0 0,32-28 0 0 0,-9 6 0 0 0,1-1 0 0 0,7-7 0 0 0,2-1 0 0 0,0 0 0 0 0,1 1 0 0 0,-1-1 0 0 0,0 1 0 0 0,0-1 0 0 0,1 1 0 0 0,-1-1 0 0 0,0 1 0 0 0,0-1 0 0 0,1 1 0 0 0,-1 0 0 0 0,1-1 0 0 0,-1 1 0 0 0,1 0 0 0 0,-1 0 0 0 0,1-1 0 0 0,-1 1 0 0 0,1 0 0 0 0,-4 8 0 0 0,3-6 0 0 0,1-3 0 0 0,0 1 0 0 0,-1 0 0 0 0,1 0 0 0 0,0 0 0 0 0,0 0 0 0 0,0 0 0 0 0,-1 0 0 0 0,1 0 0 0 0,0 0 0 0 0,0 0 0 0 0,1 0 0 0 0,-1-1 0 0 0,0 1 0 0 0,0 0 0 0 0,0 0 0 0 0,1 0 0 0 0,-1 0 0 0 0,0 0 0 0 0,1 0 0 0 0,0 0 0 0 0,3 8 0 0 0,5 2 0 0 0,-3-11 0 0 0,-5 0 0 0 0,26 1 0 0 0,0-1 0 0 0,10-2 0 0 0,-31 2 0 0 0,23-4 88 0 0,-19 2 301 0 0,-1 1 0 0 0,1 1-1 0 0,-1-1 1 0 0,1 1 0 0 0,7 2-389 0 0,-9-2-48 0 0,-7 0-289 0 0,-1 0-138 0 0,0 0-33 0 0,0 0-4 0 0,0 0 0 0 0,0 0 0 0 0,0 0 0 0 0,0 2 330 0 0,-1 1-1 0 0,0-1 0 0 0,0 1 0 0 0,0-1 1 0 0,0 1-1 0 0,0-1 0 0 0,0 0 1 0 0,-1 1 182 0 0,-2 5-587 0 0,3-6-129 0 0,1-2-857 0 0,-2 2-379 0 0,-6 9-80 0 0,6-8-15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2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7 10135 0 0,'10'-7'7807'0'0,"-18"14"-6034"0"0,-21 12-2065 0 0,-22 10 1732 0 0,7-13-1478 0 0,0-2 0 0 0,-1-2-1 0 0,-1-1 1 0 0,0-3 0 0 0,0-2-1 0 0,-1-1 1 0 0,-45-3 38 0 0,82-2-221 0 0,4 0 114 0 0,0 0-1 0 0,0 0 1 0 0,0-1-1 0 0,0 1 1 0 0,0-2 0 0 0,0 1-1 0 0,0-1 1 0 0,0 1-1 0 0,-5-4 108 0 0,9 5-370 0 0,1-2-284 0 0,1 1 595 0 0,-1 0 1 0 0,1 1-1 0 0,0-1 1 0 0,-1 0-1 0 0,1 0 1 0 0,0 1 0 0 0,-1-1-1 0 0,1 0 1 0 0,0 0-1 0 0,0 0 1 0 0,0 0-1 0 0,0 1 1 0 0,0-1-1 0 0,0 0 1 0 0,0 0-1 0 0,0 0 59 0 0,1-1-17 0 0,11-10 18 0 0,-11 11-1 0 0,0 0 0 0 0,0 1 0 0 0,0-1 0 0 0,-1 1 0 0 0,1-1 0 0 0,0 1 0 0 0,0-1 0 0 0,0 1 0 0 0,0-1 0 0 0,0 1 0 0 0,-1 0 0 0 0,1-1 0 0 0,0 1 0 0 0,0 0 0 0 0,0 0 0 0 0,17-4 0 0 0,-9 1 0 0 0,0 4 0 0 0,-9-1 21 0 0,1 1 0 0 0,-1 0 0 0 0,1-1 0 0 0,-1 1-1 0 0,0 0 1 0 0,0-1 0 0 0,1 1 0 0 0,-1 0 0 0 0,0-1 0 0 0,0 1-1 0 0,1 0 1 0 0,-1 0 0 0 0,0-1 0 0 0,0 1 0 0 0,0 0 0 0 0,0 0-1 0 0,0-1 1 0 0,0 1 0 0 0,-1 0 0 0 0,1-1 0 0 0,0 1-1 0 0,0 0 1 0 0,0 0 0 0 0,-1-1 0 0 0,1 1 0 0 0,0 0 0 0 0,-1-1-1 0 0,1 1 1 0 0,0 0 0 0 0,-1-1 0 0 0,1 1 0 0 0,-1 0-21 0 0,-18 24 1010 0 0,16-21-860 0 0,-33 34 21 0 0,13-15-177 0 0,-9 8 6 0 0,32-31 0 0 0,0 0 0 0 0,-1 0 0 0 0,1 0 0 0 0,0 0 0 0 0,0 0 0 0 0,0 1 0 0 0,0-1 0 0 0,0 0 0 0 0,0 0 0 0 0,0 0 0 0 0,-1 0 0 0 0,1 0 0 0 0,0 1 0 0 0,0-1 0 0 0,0 0 0 0 0,0 0 0 0 0,0 0 0 0 0,0 0 0 0 0,0 1 0 0 0,0-1 0 0 0,0 0 0 0 0,0 0 0 0 0,0 0 0 0 0,0 0 0 0 0,0 1 0 0 0,0-1 0 0 0,0 0 0 0 0,0 0 0 0 0,0 0 0 0 0,0 0 0 0 0,0 1 0 0 0,0-1 0 0 0,0 0 0 0 0,0 0 0 0 0,1 0 0 0 0,-1 0 0 0 0,0 0 0 0 0,0 1 0 0 0,0-1 0 0 0,0 0 0 0 0,0 0 0 0 0,0 0 0 0 0,0 0 0 0 0,0 0 0 0 0,1 0 0 0 0,-1 0 0 0 0,0 0 0 0 0,0 1 0 0 0,0-1 0 0 0,0 0 0 0 0,1 0 0 0 0,-1 0 0 0 0,0 0 0 0 0,0 0 0 0 0,0 0 0 0 0,0 0 0 0 0,0 0 0 0 0,1 0 0 0 0,-1 0 0 0 0,0 0 0 0 0,0 0 0 0 0,0 0 0 0 0,0 0 0 0 0,1 0 0 0 0,-1 0 0 0 0,0 0 0 0 0,0 0 0 0 0,0 0 0 0 0,1 0 0 0 0,12-1 0 0 0,-12 1 0 0 0,12 0 167 0 0,29-3 81 0 0,0-2 0 0 0,14-3-248 0 0,18-3-607 0 0,-55 9 607 0 0,1 1 0 0 0,-1 1 0 0 0,1 1 0 0 0,-1 0 0 0 0,17 4 0 0 0,-3-1 0 0 0,-29-3 0 0 0,1 0 0 0 0,-1 0 0 0 0,0 1 0 0 0,1-1 0 0 0,-1 1 0 0 0,0 0 0 0 0,0 0 0 0 0,0 1 0 0 0,0-1 0 0 0,-1 1 0 0 0,1 0 0 0 0,1 1 0 0 0,1 2 0 0 0,1 0 0 0 0,-1 1 0 0 0,0 0 0 0 0,0 0 0 0 0,3 6 0 0 0,-6-9-6 0 0,-2-2 12 0 0,0 0-1 0 0,0 0 0 0 0,0 0 1 0 0,0 0-1 0 0,0 0 0 0 0,0 0 1 0 0,-1 1-1 0 0,1-1 1 0 0,-1 0-1 0 0,1 0 0 0 0,-1 0 1 0 0,0 1-1 0 0,0-1-5 0 0,0 31 1320 0 0,0-31-877 0 0,-1-1-429 0 0,0 0-1 0 0,-1 0 1 0 0,1 1 0 0 0,0-1 0 0 0,-1 0-1 0 0,1 1 1 0 0,0-1 0 0 0,0 1 0 0 0,0-1 0 0 0,0 1-1 0 0,0 0-13 0 0,0 0 14 0 0,-2 2-14 0 0,1-1 0 0 0,-1 0 0 0 0,0 0 0 0 0,0 0 0 0 0,0 0 0 0 0,0 0 0 0 0,-1 0 0 0 0,1-1 0 0 0,-1 0 0 0 0,0 1 0 0 0,-7 2 0 0 0,1 0 0 0 0,-12 2 0 0 0,-17 9 0 0 0,25-9 0 0 0,1 0 0 0 0,-1-2 0 0 0,0 1 0 0 0,0-2 0 0 0,-13 3 0 0 0,18-5 0 0 0,4-2 0 0 0,-1 1 0 0 0,0 1 0 0 0,1-1 0 0 0,-1 1 0 0 0,1 0 0 0 0,-1 0 0 0 0,-3 2 0 0 0,3 0 0 0 0,-1-1 0 0 0,0-1 0 0 0,0 1 0 0 0,0-1 0 0 0,0 0 0 0 0,0 0 0 0 0,-7 0 0 0 0,5-3 0 0 0,3-3 0 0 0,8-2-64 0 0,-1 4-273 0 0,14-5-3395 0 0,-12 6 893 0 0,-2 1-3405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2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77 10135 0 0,'0'0'464'0'0,"0"0"-9"0"0,-2 0-295 0 0,-5 1 66 0 0,0-1-1 0 0,0 1 1 0 0,1 1-1 0 0,-1-1 1 0 0,0 1-1 0 0,0 1 1 0 0,1-1 0 0 0,-1 1-1 0 0,1 0 1 0 0,0 1-1 0 0,-1 0-225 0 0,6-3 512 0 0,1-1 0 0 0,0 0 0 0 0,0 0 0 0 0,0 0 0 0 0,0 0 0 0 0,0 0 0 0 0,2-1 0 0 0,22-9 603 0 0,1 1 0 0 0,0 1-1 0 0,20-4-1114 0 0,-11 4 320 0 0,44-10-705 0 0,74-7 385 0 0,-123 19-564 0 0,-24 4 251 0 0,-1 1-1 0 0,1 0 1 0 0,-1 0 0 0 0,0 0-1 0 0,1 1 1 0 0,-1 0 0 0 0,1 0-1 0 0,0 0 1 0 0,-1 0 0 0 0,1 1-1 0 0,-1-1 1 0 0,3 2 313 0 0,-6-2-1524 0 0,0 2 59 0 0,-1 0 1293 0 0,-1 0 0 0 0,1 0 1 0 0,0 0-1 0 0,-1 1 0 0 0,1-1 1 0 0,-1 0-1 0 0,1 0 0 0 0,-1 0 1 0 0,0 0-1 0 0,0 0 1 0 0,0-1-1 0 0,0 1 0 0 0,0 0 1 0 0,-1 0-1 0 0,1-1 0 0 0,0 1 1 0 0,-1-1-1 0 0,1 1 0 0 0,-2 0 172 0 0,-18 15-1024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2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38 11975 0 0,'-2'0'267'0'0,"-32"11"1214"0"0,33-10-994 0 0,1-1 22 0 0,0 0 71 0 0,0 0 286 0 0,21 0 2099 0 0,6 3-1774 0 0,-18-1-908 0 0,1-1 0 0 0,0-1 1 0 0,0 0-1 0 0,8 0-283 0 0,12-3 18 0 0,-14 1-19 0 0,1 0 1 0 0,0 0 0 0 0,0-2 0 0 0,27-6 0 0 0,14 0 0 0 0,-37 6 0 0 0,45-9-2688 0 0,-53 11 1174 0 0,-3-2-20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2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15663 0 0,'0'0'356'0'0,"0"0"50"0"0,0 0 20 0 0,0 0-42 0 0,1 2-250 0 0,0 0-81 0 0,0 0 1 0 0,0 0 0 0 0,0 0 0 0 0,0 0 0 0 0,-1 0 0 0 0,1 0 0 0 0,-1 0 0 0 0,1 0 0 0 0,-1 0 0 0 0,0 1 0 0 0,0-1 0 0 0,0 0 0 0 0,0 0-1 0 0,0 1-53 0 0,-1 2 131 0 0,0 0 0 0 0,-1 0-1 0 0,1 0 1 0 0,-1 0 0 0 0,0 0-1 0 0,0 1-130 0 0,-7 10 178 0 0,0 0 0 0 0,-1 0 0 0 0,-3 2-178 0 0,12-17-18 0 0,-126 159 1215 0 0,42-57-362 0 0,-101 129-819 0 0,151-193-7 0 0,-35 31-9 0 0,23-24-410 0 0,42-41-603 0 0,4-3-4545 0 0,1-2-686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2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17503 0 0,'0'0'399'0'0,"0"0"60"0"0,0 0 21 0 0,-1 1-59 0 0,-7 16-212 0 0,1-2 85 0 0,-1 0 1 0 0,0 0-1 0 0,-3 2-294 0 0,10-16 509 0 0,1-1-134 0 0,0 0-576 0 0,0 0-250 0 0,0 0-49 0 0,0 0 59 0 0,0 0-578 0 0,0 0-3513 0 0,0 0-1531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2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534 237 11975 0 0,'0'0'267'0'0,"0"0"42"0"0,0 0 17 0 0,0 0-28 0 0,-5 2-441 0 0,2-1 1046 0 0,4-2 4489 0 0,6-7-5032 0 0,0 0 0 0 0,-1-1 0 0 0,0 0 0 0 0,0 0 0 0 0,-1-1 0 0 0,1-1-360 0 0,-5 9-16 0 0,1-3 16 0 0,0 2 0 0 0,0-1 0 0 0,-1 1 0 0 0,0-1 0 0 0,0 1 0 0 0,0-1 0 0 0,0 1 0 0 0,0-1 0 0 0,-1 0 0 0 0,0 0 0 0 0,1 0 0 0 0,-1-3-106 0 0,0-1-1 0 0,0 1 1 0 0,0-1-1 0 0,-1 1 1 0 0,0-1-1 0 0,-1 1 1 0 0,0 0-1 0 0,0-1 1 0 0,0 1 0 0 0,-1 0-1 0 0,0 0 1 0 0,0 0-1 0 0,-2-1 107 0 0,4 6-17 0 0,-1 0 0 0 0,0 0 0 0 0,1 0 0 0 0,-1 1 0 0 0,0-1 0 0 0,0 0 0 0 0,0 1 0 0 0,0-1 0 0 0,0 1 0 0 0,-1 0 0 0 0,1 0 0 0 0,0 0 0 0 0,-1 0 0 0 0,1 0 0 0 0,0 0 0 0 0,-1 1 0 0 0,1-1 0 0 0,-1 1 0 0 0,1-1 0 0 0,-1 1 0 0 0,1 0 0 0 0,-1 0 0 0 0,0 0 0 0 0,1 1 0 0 0,-2-1 17 0 0,-9 2-45 0 0,0 0-1 0 0,0 1 0 0 0,0 1 1 0 0,-3 1 45 0 0,14-4-1 0 0,-17 5 1 0 0,0 0 0 0 0,0 2 0 0 0,1 0 0 0 0,-8 6 0 0 0,7-3 0 0 0,-7 4 0 0 0,1 1 0 0 0,0 1 0 0 0,-11 11 0 0 0,20-13 0 0 0,-88 73 0 0 0,90-77 0 0 0,1 1 0 0 0,0 0 0 0 0,0 1 0 0 0,-4 8 0 0 0,10-9 0 0 0,6-11 0 0 0,1-1 0 0 0,0 1 0 0 0,0 0 0 0 0,-1-1 0 0 0,1 1 0 0 0,0 0 0 0 0,0-1 0 0 0,0 1 0 0 0,0 0 0 0 0,0-1 0 0 0,0 1 0 0 0,0 0 0 0 0,0-1 0 0 0,1 1 0 0 0,-1 0 0 0 0,0 0 0 0 0,1 0 0 0 0,0 0 0 0 0,-1 0 0 0 0,1 0 0 0 0,0 0 0 0 0,0 0 0 0 0,0 0 0 0 0,0 0 0 0 0,1-1 0 0 0,-1 1 0 0 0,0 0 0 0 0,0-1 0 0 0,0 1 0 0 0,1 0 0 0 0,0-1 0 0 0,21 8 0 0 0,-18-7 0 0 0,11 3 1 0 0,0-2 0 0 0,1 0 0 0 0,0-1 0 0 0,-1-1 0 0 0,13-1-1 0 0,3 1 59 0 0,4-2 579 0 0,1-1-1 0 0,-1-2 0 0 0,20-5-637 0 0,-46 7 4 0 0,0 0 1 0 0,0-1-1 0 0,0 0 0 0 0,3-2-4 0 0,23-9-1 0 0,-27 11 1 0 0,-2-1 0 0 0,-2-1-64 0 0,-4 5-273 0 0,4-41-1254 0 0,-3 34 1591 0 0,1 1 0 0 0,-1 1 64 0 0,-2 5 274 0 0,0 1 136 0 0,0 2 34 0 0,-8 18-342 0 0,0-1-1 0 0,-1 0 0 0 0,-1 0 0 0 0,-11 14-165 0 0,-2 1-26 0 0,-2-2-1 0 0,-4 2 27 0 0,-128 147 0 0 0,144-163-142 0 0,11-9-4840 0 0,2-9-1158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2759 0 0,'0'20'18604'0'0,"1"-21"-18344"0"0,2-2-174 0 0,-1 0 0 0 0,0-1 0 0 0,0 1-1 0 0,0 0 1 0 0,0 0 0 0 0,0-1 0 0 0,-1 1 0 0 0,0-1 0 0 0,2-6-1 0 0,6-40 402 0 0,-6 29-299 0 0,-2 15-137 0 0,2-19 34 0 0,2-1 0 0 0,1 1 0 0 0,12-30 1 0 0,-15 48-122 0 0,0 0 1 0 0,0 1-1 0 0,0-1 1 0 0,1 1-1 0 0,0 0 0 0 0,1 0 1 0 0,-1 0-1 0 0,1 1 1 0 0,0 0-1 0 0,1-1 1 0 0,-1 2-1 0 0,1-1 0 0 0,0 1 1 0 0,0 0-1 0 0,0 0 1 0 0,9-4-1 0 0,24-6-591 0 0,1 2 0 0 0,49-10 0 0 0,-86 22 596 0 0,85-15-3719 0 0,-67 12 2052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0 13823 0 0,'0'0'315'0'0,"0"0"45"0"0,0 0 21 0 0,0 0-49 0 0,0 2-220 0 0,1-1-111 0 0,-1 0 0 0 0,0 0-1 0 0,1 0 1 0 0,-1 0-1 0 0,0 0 1 0 0,0 0 0 0 0,0 0-1 0 0,0 0 1 0 0,0 0 0 0 0,0 0-1 0 0,0 0 1 0 0,-1 1 0 0 0,1-1-1 0 0,0 0 1 0 0,0 0-1 0 0,-1 0 1 0 0,1 0 0 0 0,-1-1-1 0 0,1 1 1 0 0,-1 0 0 0 0,0 1-1 0 0,-1 2-2 0 0,-4 8 343 0 0,0 1 0 0 0,0-1-1 0 0,-1 0 1 0 0,-1-1 0 0 0,0 1-1 0 0,-4 2-340 0 0,6-7 205 0 0,0-1-1 0 0,-1 0 0 0 0,0 0 1 0 0,0 0-1 0 0,0-1 1 0 0,-1 0-1 0 0,0-1 0 0 0,0 0 1 0 0,0 0-1 0 0,-2 0-204 0 0,-22 10 0 0 0,1 1 0 0 0,-9 7 0 0 0,4-2 0 0 0,-13 4 0 0 0,29-15 0 0 0,1 2 0 0 0,1 0 0 0 0,-2 2 0 0 0,-28 17 0 0 0,35-23 0 0 0,1-2 0 0 0,-1 0 0 0 0,-4 1 0 0 0,4-1 0 0 0,0-1 0 0 0,0 2 0 0 0,-3 2 0 0 0,-131 78 0 0 0,136-78 0 0 0,-1-1 0 0 0,-6 8 0 0 0,14-12 0 0 0,1 0 0 0 0,-1 0 0 0 0,1 1 0 0 0,0-1 0 0 0,0 1 0 0 0,1-1 0 0 0,-1 1 0 0 0,1 0 0 0 0,0 0 0 0 0,0 1 0 0 0,0 5 0 0 0,6 1 0 0 0,1-4 0 0 0,1 0 0 0 0,0 0 0 0 0,0-1 0 0 0,1 1 0 0 0,-1-2 0 0 0,1 1 0 0 0,8 4 0 0 0,1 2 0 0 0,-7-6 0 0 0,0 0 0 0 0,1-1 0 0 0,-1 0 0 0 0,6 1 0 0 0,12 6 0 0 0,-13-5-5 0 0,0-1-1 0 0,0 0 1 0 0,1-1-1 0 0,0-1 0 0 0,0 0 1 0 0,0-1-1 0 0,1-1 6 0 0,13 1 161 0 0,1-2-1 0 0,-1-1 1 0 0,8-1-161 0 0,13-2 1163 0 0,-1-3-1 0 0,1-1 1 0 0,18-7-1163 0 0,116-39 180 0 0,10-2-195 0 0,-159 45 15 0 0,1-2 0 0 0,20-10 0 0 0,-43 16 0 0 0,-11 3 0 0 0,-1 1 0 0 0,6-9-176 0 0,-8 6 37 0 0,0 3 53 0 0,0-2 2 0 0,0-1 0 0 0,0 1 1 0 0,-1 0-1 0 0,0 0 0 0 0,0-1 1 0 0,0 1-1 0 0,0 0 0 0 0,-1 1 0 0 0,0-1 1 0 0,0 0-1 0 0,0 1 0 0 0,0 0 0 0 0,0-1 1 0 0,-1 1-1 0 0,1 0 0 0 0,-1 1 1 0 0,0-1-1 0 0,0 1 0 0 0,0-1 84 0 0,-18-10-65 0 0,15 8-21 0 0,0 1-1 0 0,0 0 1 0 0,0 0-1 0 0,-1 0 0 0 0,0 1 1 0 0,1 0-1 0 0,-1 1 1 0 0,0-1-1 0 0,0 2 1 0 0,-1-1 86 0 0,-1 2-49 0 0,1 0 0 0 0,-1 1 0 0 0,1 0 0 0 0,0 0 0 0 0,-1 1 0 0 0,1 0 0 0 0,0 1 0 0 0,0 0 0 0 0,1 1 0 0 0,-1 0 1 0 0,1 0-1 0 0,-1 0 0 0 0,1 1 0 0 0,-6 5 49 0 0,-8 7-108 0 0,1 0 0 0 0,1 2-1 0 0,1 0 1 0 0,-9 12 108 0 0,20-21 125 0 0,1 0-1 0 0,0 1 1 0 0,0-1-1 0 0,1 1 1 0 0,1 1-1 0 0,0-1 1 0 0,0 1-1 0 0,-2 11-124 0 0,-1 9 498 0 0,1 1 0 0 0,-1 24-498 0 0,8-56-4 0 0,-1 2-5 0 0,1 0 1 0 0,0 1-1 0 0,-1-1 1 0 0,1 0-1 0 0,1 0 0 0 0,-1 0 1 0 0,0 1-1 0 0,1-1 1 0 0,-1 0-1 0 0,1 0 0 0 0,0 0 1 0 0,0 0-1 0 0,0 0 0 0 0,1 0 1 0 0,0 1 8 0 0,-1-3-63 0 0,-1-1 1 0 0,0 0-1 0 0,0 0 0 0 0,1 1 1 0 0,-1-1-1 0 0,0 0 1 0 0,0 0-1 0 0,1 0 1 0 0,-1 1-1 0 0,0-1 0 0 0,1 0 1 0 0,-1 0-1 0 0,0 0 1 0 0,1 0-1 0 0,-1 0 0 0 0,0 0 1 0 0,1 0-1 0 0,-1 0 1 0 0,0 0-1 0 0,1 0 0 0 0,-1 0 1 0 0,1 0 62 0 0,1 0-272 0 0,15 1-739 0 0,3-5-12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25 11975 0 0,'4'-1'44'0'0,"-1"0"63"0"0,1-1 1 0 0,-1 1-1 0 0,1-1 0 0 0,-1 1 0 0 0,0-1 0 0 0,1 0 0 0 0,-1 0 1 0 0,0 0-108 0 0,-2 0 298 0 0,-1 2-126 0 0,0 0 204 0 0,4-3 176 0 0,-4 3-508 0 0,0 0 0 0 0,0 0 0 0 0,0 0 0 0 0,0 0 0 0 0,0 0 0 0 0,1 0 0 0 0,-1 0 0 0 0,0 0 0 0 0,0 0 0 0 0,0 0 0 0 0,0 0 1 0 0,0 0-1 0 0,0 0 0 0 0,0 0 0 0 0,0 0 0 0 0,0 0 0 0 0,0 0 0 0 0,0 0 0 0 0,0 0 0 0 0,0 0 0 0 0,1 0 0 0 0,-1-1 0 0 0,0 1 0 0 0,0 0 0 0 0,0 0 0 0 0,0 0 0 0 0,0 0 1 0 0,0 0-1 0 0,0 0 0 0 0,0 0 0 0 0,0 0 0 0 0,0 0 0 0 0,0 0 0 0 0,0 0 0 0 0,0 0 0 0 0,0 0 0 0 0,0 0 0 0 0,0-1 0 0 0,0 1 0 0 0,0 0 0 0 0,0 0 0 0 0,0 0 1 0 0,0 0-1 0 0,0 0 0 0 0,0 0 0 0 0,0 0 0 0 0,0 0 0 0 0,0 0 0 0 0,0 0 0 0 0,0 0 0 0 0,0 0 0 0 0,0-1 0 0 0,0 1 0 0 0,0 0 0 0 0,0 0 0 0 0,0 0 0 0 0,0 0 0 0 0,0 0 1 0 0,0 0-1 0 0,0 0 0 0 0,0 0 0 0 0,0 0 0 0 0,-1 0 0 0 0,1 0 0 0 0,0 0 0 0 0,0 0 0 0 0,0 0 0 0 0,0 0 0 0 0,0 0 0 0 0,0 0-44 0 0,-11 2 3 0 0,1 0 1 0 0,-1 1-1 0 0,1 0 0 0 0,-1 1 0 0 0,1 1 1 0 0,0 0-4 0 0,-61 35-2 0 0,35-18 0 0 0,22-13 2 0 0,0 0 0 0 0,1 1 0 0 0,-8 9 0 0 0,-26 20 0 0 0,-98 54 0 0 0,68-45 0 0 0,-3-4 0 0 0,-1-2 0 0 0,-77 26 0 0 0,95-45 0 0 0,-8 1 0 0 0,45-17 0 0 0,1-1 0 0 0,-2-1 0 0 0,1-1 0 0 0,-9-1 0 0 0,29-2-111 0 0,1-1 0 0 0,-1-1-1 0 0,1 1 1 0 0,-1-1 0 0 0,1 0 0 0 0,-1 0-1 0 0,1 0 1 0 0,0-1 0 0 0,0 0-1 0 0,-1 0 1 0 0,1 0 0 0 0,0-1 111 0 0,2 1-93 0 0,0 0-1 0 0,-1 0 1 0 0,1-1-1 0 0,0 1 1 0 0,1-1 0 0 0,-1 0-1 0 0,0 0 1 0 0,1 0 0 0 0,0 0-1 0 0,-1 0 1 0 0,1-1-1 0 0,0 1 1 0 0,1 0 0 0 0,-1-1-1 0 0,1 0 1 0 0,-1 1 0 0 0,1-2 93 0 0,-1-4-238 0 0,1 1 1 0 0,0-1-1 0 0,1 1 1 0 0,0-1-1 0 0,0 1 1 0 0,0-1-1 0 0,1 1 1 0 0,1-1-1 0 0,0 1 0 0 0,0 0 1 0 0,0-1-1 0 0,1 1 1 0 0,2-4 237 0 0,1-1-11 0 0,0 0 0 0 0,1 1 0 0 0,0 0 0 0 0,1 0 0 0 0,0 0-1 0 0,1 1 1 0 0,8-8 11 0 0,-16 18 8 0 0,3-3-7 0 0,-1 1 0 0 0,1-1 0 0 0,-1 1 0 0 0,1 0 0 0 0,0 0 0 0 0,0 1 0 0 0,1-1-1 0 0,-4 3 69 0 0,1-1 1 0 0,-1 1 0 0 0,0-1-1 0 0,1 1 1 0 0,-1 0 0 0 0,0 0-1 0 0,1 0 1 0 0,-1 0 0 0 0,0 0 0 0 0,1 0-1 0 0,-1 0 1 0 0,0 0 0 0 0,1 0-1 0 0,-1 0 1 0 0,0 1 0 0 0,0-1-1 0 0,1 1 1 0 0,-1-1 0 0 0,0 1-1 0 0,0-1 1 0 0,0 1 0 0 0,1 0 0 0 0,-1-1-1 0 0,0 1 1 0 0,0 0 0 0 0,0 0-1 0 0,0 1-69 0 0,12 11 337 0 0,-2 0-1 0 0,1 0 0 0 0,-2 2 0 0 0,5 7-336 0 0,-3-4 400 0 0,1 0-1 0 0,10 10-399 0 0,-21-26 1 0 0,12 13 174 0 0,1 0 0 0 0,6 4-175 0 0,-14-14 83 0 0,0 0 0 0 0,0 0 0 0 0,0-1 0 0 0,1 0-1 0 0,0-1 1 0 0,-1 0 0 0 0,6 2-83 0 0,11 1 166 0 0,1 0 1 0 0,0-1-1 0 0,1-1 0 0 0,10-1-166 0 0,103 0 451 0 0,-132-3-450 0 0,81-3-1 0 0,28 1 0 0 0,-97 3-62 0 0,-7-2-101 0 0,0 2 1 0 0,-1 0-1 0 0,1 0 0 0 0,0 1 0 0 0,4 2 163 0 0,-14-4-508 0 0,5 11-1928 0 0,-6-2 1416 0 0,-2 1-4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18 8287 0 0,'0'0'382'0'0,"0"0"-8"0"0,0 0-102 0 0,1-1 463 0 0,9-14 1248 0 0,-9 13-961 0 0,-1 2 2 0 0,0 0 0 0 0,0 0 0 0 0,0 0-137 0 0,0 2-583 0 0,-3 5-136 0 0,1 0 1 0 0,-1-1-1 0 0,-1 0 0 0 0,1 0 1 0 0,-1 0-1 0 0,-4 6-168 0 0,-31 35 1182 0 0,22-28-1269 0 0,-24 31 87 0 0,14-16 0 0 0,-20 18 0 0 0,10-13-1495 0 0,-3 8 1495 0 0,11-11-5990 0 0,18-24 827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4607 0 0,'0'0'96'0'0,"-6"8"32"0"0,1 1 0 0 0,0 2 0 0 0,-1 1-128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47 11975 0 0,'57'-46'1372'0'0,"-68"57"-1042"0"0,0 0 0 0 0,-1 0 0 0 0,0-1 0 0 0,-1-1 0 0 0,0 0 0 0 0,-9 4-330 0 0,-2 1 581 0 0,1 1 0 0 0,-12 10-581 0 0,-16 11 721 0 0,6-6-609 0 0,-3 2-59 0 0,-41 20-53 0 0,92-50 0 0 0,0 0 0 0 0,0 0 0 0 0,1 0 0 0 0,-1 0 0 0 0,1 0 0 0 0,0 0 0 0 0,2 0 0 0 0,3 2 0 0 0,10 6 0 0 0,-1 1 0 0 0,-1 1 0 0 0,1 1 0 0 0,-2 0 0 0 0,4 5 0 0 0,9 7 0 0 0,-13-12 0 0 0,22 18 0 0 0,2-1 0 0 0,-29-22 0 0 0,-11-8 0 0 0,1 0 0 0 0,-1 0 0 0 0,0 0 0 0 0,1 1 0 0 0,-1-1 0 0 0,0 0 0 0 0,1 0 0 0 0,-1 1 0 0 0,0-1 0 0 0,1 0 0 0 0,-1 1 0 0 0,0-1 0 0 0,0 0 0 0 0,1 1 0 0 0,-1-1 0 0 0,0 1 0 0 0,0-1 0 0 0,0 0 0 0 0,0 1 0 0 0,1-1 0 0 0,-1 1 0 0 0,0-1 0 0 0,0 1 0 0 0,0-1 0 0 0,0 0 0 0 0,0 1 0 0 0,0-1 0 0 0,0 1 0 0 0,0-1 0 0 0,0 1 0 0 0,0-1 0 0 0,-1 1 0 0 0,-3 2 0 0 0,1 1 0 0 0,0-2 0 0 0,-1 1 0 0 0,0 0 0 0 0,1-1 0 0 0,-1 1 0 0 0,0-1 0 0 0,0 0 0 0 0,0-1 0 0 0,0 1 0 0 0,-1-1 0 0 0,-2 1 0 0 0,-12 3 0 0 0,0-2 0 0 0,-4 0 0 0 0,1 0 0 0 0,-48 7 0 0 0,-1-4 0 0 0,-41-2 0 0 0,65-9-4774 0 0,37 4-636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14 10135 0 0,'2'-1'464'0'0,"28"-12"240"0"0,-30 14-650 0 0,0-1 0 0 0,0 1-1 0 0,0-1 1 0 0,0 1 0 0 0,0 0-1 0 0,0-1 1 0 0,0 1 0 0 0,0-1-1 0 0,0 1 1 0 0,0-1 0 0 0,0 1-1 0 0,0 0 1 0 0,0-1 0 0 0,-1 1-1 0 0,1-1 1 0 0,0 1-54 0 0,-4 4 124 0 0,1 0 0 0 0,-1 0 1 0 0,-1-1-1 0 0,1 0 0 0 0,0 1 0 0 0,-1-1 1 0 0,0-1-1 0 0,0 1 0 0 0,-1 0-124 0 0,3-2-1 0 0,-50 32 1133 0 0,-52 25-1132 0 0,41-24 916 0 0,-10 10-916 0 0,-57 48 0 0 0,100-69 0 0 0,1 2 0 0 0,1 1 0 0 0,0 3 0 0 0,24-21 0 0 0,4-7 30 0 0,1-1-1 0 0,-1 1 0 0 0,1-1 0 0 0,0 1 1 0 0,0-1-1 0 0,0 1 0 0 0,0 0 0 0 0,0-1 1 0 0,0 1-1 0 0,0-1 0 0 0,0 1 0 0 0,0-1 1 0 0,1 1-1 0 0,-1-1 0 0 0,1 1 0 0 0,-1-1 1 0 0,1 1-1 0 0,-1-1 0 0 0,1 1 0 0 0,0-1 1 0 0,0 0-1 0 0,0 1 0 0 0,0-1 0 0 0,0 0 1 0 0,0 0-1 0 0,0 0 0 0 0,0 0 0 0 0,0 0 1 0 0,1 0-1 0 0,-1 0 0 0 0,0 0 0 0 0,1 0 1 0 0,-1-1-1 0 0,0 1 0 0 0,1 0-29 0 0,4 1 114 0 0,-1 0 0 0 0,1 0 0 0 0,-1 0-1 0 0,1 0 1 0 0,0-1 0 0 0,-1 0 0 0 0,1 0-1 0 0,0-1 1 0 0,1 0-114 0 0,51 4 0 0 0,-39-2 0 0 0,0-1 0 0 0,0 0 0 0 0,2-2 0 0 0,0 0-214 0 0,4-1-4346 0 0,21-4 4560 0 0,-23 1-5410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10135 0 0,'-1'0'231'0'0,"-38"0"518"0"0,-16 0 297 0 0,-24 3-1046 0 0,56 1 511 0 0,1 0 1 0 0,-1 1 0 0 0,0 2 0 0 0,1 0-1 0 0,-8 4-511 0 0,-15 7 683 0 0,1 3 0 0 0,0 1-1 0 0,-27 19-682 0 0,67-38 43 0 0,0 1 1 0 0,0-1-1 0 0,0 0 0 0 0,0 1 0 0 0,1 0 0 0 0,-1 0 1 0 0,1 0-1 0 0,0 0 0 0 0,0 1 0 0 0,0 1-43 0 0,2-5 6 0 0,0 1-1 0 0,0-1 0 0 0,1 0 1 0 0,-1 1-1 0 0,1 0 0 0 0,-1-1 1 0 0,1 1-1 0 0,-1-1 0 0 0,1 1 1 0 0,0 0-1 0 0,0-1 0 0 0,0 1 1 0 0,0 0-1 0 0,0-1 0 0 0,0 1 1 0 0,0-1-1 0 0,0 1 0 0 0,1 0 1 0 0,-1-1-1 0 0,1 1 0 0 0,-1-1 1 0 0,1 1-1 0 0,-1-1 0 0 0,1 1 1 0 0,0-1-1 0 0,0 1 0 0 0,0-1 1 0 0,0 0-1 0 0,0 1 0 0 0,0-1 1 0 0,0 0-1 0 0,0 0 0 0 0,1 0-5 0 0,0 1 6 0 0,0-1 0 0 0,0 0 0 0 0,0 0-1 0 0,0-1 1 0 0,1 1 0 0 0,-1 0 0 0 0,0-1-1 0 0,0 1 1 0 0,1-1 0 0 0,-1 0 0 0 0,0 0-1 0 0,1 0 1 0 0,-1 0 0 0 0,2 0-6 0 0,35-6 256 0 0,-30 4-150 0 0,25-5 1331 0 0,16-8-1437 0 0,16-3 168 0 0,-36 10-569 0 0,-28 7-74 0 0,-2 1-33 0 0,2 0 66 0 0,-2 0 439 0 0,0 0 1 0 0,1 0-1 0 0,-1 0 1 0 0,0 0 0 0 0,0 0-1 0 0,0 0 1 0 0,0 0 0 0 0,0 0-1 0 0,1 0 1 0 0,-1 0 0 0 0,0 0-1 0 0,0 0 1 0 0,0 0 0 0 0,0 0-1 0 0,1 0 1 0 0,-1 0-1 0 0,0 0 1 0 0,0 0 0 0 0,0 0-1 0 0,0 0 1 0 0,1 0 0 0 0,-1 0-1 0 0,0 0 1 0 0,0 0 0 0 0,0 0-1 0 0,0 0 1 0 0,0 1 0 0 0,0-1-1 0 0,1 0 1 0 0,-1 0-1 0 0,0 0 1 0 0,0 0 0 0 0,0 0-1 0 0,0 0 1 0 0,0 1 0 0 0,0-1-1 0 0,0 0 1 0 0,0 0 0 0 0,0 0-1 0 0,0 0 1 0 0,0 0 0 0 0,0 1-1 0 0,1-1 1 0 0,-1 0-1 0 0,0 0 1 0 0,0 0 0 0 0,0 0-1 0 0,0 1 1 0 0,0-1 0 0 0,-1 0-1 0 0,1 0 1 0 0,0 0 0 0 0,0 0-1 0 0,0 0 1 0 0,0 1 0 0 0,0-1-1 0 0,0 0 1 0 0,0 0-1 0 0,0 0 1 0 0,0 0 0 0 0,0 0-1 0 0,0 1 1 0 0,0-1 0 0 0,0 0-1 0 0,-1 0 3 0 0,-6 8-13 0 0,7-8 14 0 0,-23 28-1 0 0,-13 20 0 0 0,36-48 0 0 0,0 0 0 0 0,0 0 0 0 0,0 1 0 0 0,-1-1 0 0 0,1 0 0 0 0,0 0 0 0 0,0 1 0 0 0,0-1 0 0 0,0 0 0 0 0,0 0 0 0 0,0 1 0 0 0,-1-1 0 0 0,1 0 0 0 0,0 0 0 0 0,0 1 0 0 0,0-1 0 0 0,0 0 0 0 0,0 1 0 0 0,0-1 0 0 0,0 0 0 0 0,0 0 0 0 0,0 1 0 0 0,0-1 0 0 0,0 0 0 0 0,1 1 0 0 0,-1-1 0 0 0,0 0 0 0 0,0 0 0 0 0,0 1 0 0 0,0-1 0 0 0,0 0 0 0 0,0 0 0 0 0,1 1 0 0 0,-1-1 0 0 0,0 0 0 0 0,0 0 0 0 0,0 1 0 0 0,1-1 0 0 0,-1 0 0 0 0,0 0 0 0 0,0 0 0 0 0,0 0 0 0 0,1 0 0 0 0,-1 1 0 0 0,0-1 0 0 0,1 0 0 0 0,-1 0 0 0 0,0 0 0 0 0,0 0 0 0 0,1 0 0 0 0,-1 0 0 0 0,0 0 0 0 0,0 0 0 0 0,1 0 0 0 0,-1 0 0 0 0,0 0 0 0 0,1 0 0 0 0,-1 0 0 0 0,0 0 0 0 0,0 0 0 0 0,1 0 0 0 0,-1 0 0 0 0,0 0 0 0 0,1 0 0 0 0,4 0-97 0 0,0 0 0 0 0,-1 0 0 0 0,1 0 0 0 0,0 0 0 0 0,-1-1 0 0 0,1 1 0 0 0,0-1 0 0 0,-1-1 0 0 0,1 1 0 0 0,-1-1 0 0 0,1 1 0 0 0,1-2 97 0 0,22-9-5820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13823 0 0,'0'0'315'0'0,"0"0"45"0"0,0 0 21 0 0,0 0-49 0 0,-1 1-149 0 0,-15 17 609 0 0,1 1 1 0 0,1 1-1 0 0,0 1 1 0 0,-7 15-793 0 0,-7 10 694 0 0,-93 140-1405 0 0,-83 90 711 0 0,192-262-468 0 0,7-9-213 0 0,1-1 0 0 0,0 1 0 0 0,1 0 0 0 0,-4 5 681 0 0,7-9-3820 0 0,0-1-1148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84 10135 0 0,'29'-20'654'0'0,"0"2"0"0"0,1 1 0 0 0,24-9-654 0 0,-53 25 159 0 0,1 1 0 0 0,-1 0 0 0 0,1-1 0 0 0,0 1 0 0 0,-1 0 0 0 0,1-1 0 0 0,-1 1 0 0 0,1 0 0 0 0,0 0 1 0 0,-1 1-160 0 0,5-1 1346 0 0,-7 13-137 0 0,0-7-1150 0 0,0-1 0 0 0,0 1 0 0 0,-1-1 0 0 0,0 1 0 0 0,-1-1 0 0 0,1 0 0 0 0,-1 0 0 0 0,0 0 0 0 0,0 0 0 0 0,-1 1-59 0 0,-10 12 248 0 0,-1-1 0 0 0,-1 1-248 0 0,2-2 46 0 0,-76 92-46 0 0,6 5 0 0 0,-1 12 0 0 0,-28 38 0 0 0,-3-6 0 0 0,107-143-955 0 0,0 1 0 0 0,1 0 0 0 0,0 0 1 0 0,1 1-1 0 0,0 5 955 0 0,3-8-5410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121 114 13823 0 0,'0'0'315'0'0,"2"0"45"0"0,50 7 1232 0 0,10-2-1592 0 0,-42-4 681 0 0,1-1 0 0 0,0-1 1 0 0,0-1-1 0 0,12-3-681 0 0,-14 1 102 0 0,-1-1-1 0 0,0-1 0 0 0,0 0 1 0 0,-1-1-1 0 0,1-1 0 0 0,1-2-101 0 0,-16 8 0 0 0,0 0 0 0 0,0 0 0 0 0,-1 0 0 0 0,1-1 0 0 0,-1 1 0 0 0,1-1 0 0 0,-1 0 0 0 0,0 0 0 0 0,2-2 0 0 0,-3 4-26 0 0,0 0 0 0 0,-1 0 0 0 0,1 0 0 0 0,0 0 1 0 0,0-1-1 0 0,-1 1 0 0 0,1 0 0 0 0,-1-1 0 0 0,1 1 0 0 0,-1 0 0 0 0,0-1 0 0 0,0 1 0 0 0,1-1 0 0 0,-1 1 0 0 0,0 0 0 0 0,0-1 0 0 0,0 0 26 0 0,-1 1-35 0 0,1 0-1 0 0,0 0 0 0 0,0 1 0 0 0,-1-1 0 0 0,1 0 0 0 0,-1 0 0 0 0,1 0 1 0 0,-1 1-1 0 0,1-1 0 0 0,-1 0 0 0 0,0 1 0 0 0,1-1 0 0 0,-1 0 1 0 0,0 1-1 0 0,1-1 0 0 0,-1 1 0 0 0,0-1 0 0 0,0 1 0 0 0,0-1 36 0 0,-2 0-213 0 0,-1 0-1 0 0,1-1 1 0 0,-1 1 0 0 0,0 1-1 0 0,1-1 1 0 0,-1 0-1 0 0,0 1 1 0 0,-2 0 213 0 0,-6 0-454 0 0,0 2 0 0 0,0-1 1 0 0,1 1-1 0 0,-1 1 0 0 0,1 0 1 0 0,-1 1-1 0 0,-5 2 454 0 0,-14 8 1 0 0,2 0 1 0 0,-4 4-2 0 0,4 0 473 0 0,0 0 1 0 0,1 2 0 0 0,1 1-1 0 0,1 1 1 0 0,1 1 0 0 0,1 2-1 0 0,1 0 1 0 0,-2 6-474 0 0,20-24 24 0 0,0 0 0 0 0,0 0 0 0 0,1 1-1 0 0,0 0 1 0 0,1-1 0 0 0,-1 1 0 0 0,1 1 0 0 0,1-1 0 0 0,-1 5-24 0 0,2-11-14 0 0,1 1 0 0 0,-1 0-1 0 0,1-1 1 0 0,0 1 0 0 0,0 0 0 0 0,1-1 0 0 0,-1 1 0 0 0,0 0 0 0 0,1-1 0 0 0,-1 1 0 0 0,1-1 0 0 0,0 1 0 0 0,0-1-1 0 0,0 1 1 0 0,0-1 0 0 0,1 0 0 0 0,-1 1 0 0 0,1-1 0 0 0,-1 0 0 0 0,1 0 0 0 0,0 0 0 0 0,0 0 0 0 0,-1 0 0 0 0,1 0 0 0 0,1-1-1 0 0,-1 1 1 0 0,0-1 0 0 0,0 1 0 0 0,1-1 0 0 0,-1 0 0 0 0,0 0 0 0 0,2 0 14 0 0,4 2-680 0 0,-1-1 0 0 0,1 0 0 0 0,0 0 1 0 0,0-1-1 0 0,0 0 0 0 0,0-1 0 0 0,0 1 0 0 0,7-2 680 0 0,21 0-4968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40 919 0 0,'1'-1'67'0'0,"16"-37"16642"0"0,-16 39-16403 0 0,2 0-299 0 0,0 0 0 0 0,-1 1 0 0 0,0 0 0 0 0,1-1 0 0 0,-1 1 0 0 0,0 0 0 0 0,0 0 0 0 0,0 1 0 0 0,0-1 0 0 0,0 0 0 0 0,0 1 0 0 0,-1-1 0 0 0,2 4 0 0 0,-1-1-4 0 0,0 0 0 0 0,0 0 0 0 0,-1 0 0 0 0,1 0 0 0 0,-2 0 0 0 0,2 11 0 0 0,-2 3 43 0 0,-1-1 0 0 0,-1 1 1 0 0,-5 22-1 0 0,6-35-10 0 0,-14 67 762 0 0,-49 138 1 0 0,-51 62 606 0 0,3-60-745 0 0,2-5-671 0 0,91-161-374 0 0,18-45 225 0 0,7-16-6413 0 0,2-4 178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196 294 11975 0 0,'0'0'267'0'0,"0"0"42"0"0,-1 2 17 0 0,0 4-204 0 0,-1-1 1 0 0,0 1-1 0 0,0 0 1 0 0,-1-1-1 0 0,0 1 1 0 0,0-1-1 0 0,0 0 1 0 0,-1 0-1 0 0,1 0 1 0 0,-1 0-1 0 0,0-1 1 0 0,-1 1 0 0 0,1-1-1 0 0,-1 0 1 0 0,0-1-1 0 0,0 1 1 0 0,0-1-1 0 0,0 0 1 0 0,0 0-1 0 0,-6 2-122 0 0,7-4 156 0 0,0 1 0 0 0,1-1 0 0 0,-1 0 0 0 0,0 0 0 0 0,1-1 0 0 0,-1 1 0 0 0,0-1 0 0 0,0 0 0 0 0,0 0 0 0 0,0 0 0 0 0,1 0 0 0 0,-1-1 0 0 0,-2 0-156 0 0,4 1 71 0 0,1-1 0 0 0,-1 1 0 0 0,0-1-1 0 0,1 0 1 0 0,-1 0 0 0 0,0 0 0 0 0,1 0-1 0 0,-1 0 1 0 0,1 0 0 0 0,0 0 0 0 0,-1 0-1 0 0,1 0 1 0 0,0-1 0 0 0,0 1 0 0 0,0 0-1 0 0,0-1 1 0 0,0 1 0 0 0,0-1 0 0 0,0 0-1 0 0,0 1 1 0 0,0-1 0 0 0,1 0 0 0 0,-1 1-1 0 0,1-1 1 0 0,-1 0 0 0 0,1 0 0 0 0,0 1-1 0 0,0-1 1 0 0,0-2-71 0 0,0-4 2 0 0,0-1-1 0 0,1 0 1 0 0,0 1-1 0 0,0-1 0 0 0,1 0 1 0 0,0 1-1 0 0,1 0 1 0 0,0-1-1 0 0,0 1 1 0 0,1 0-1 0 0,0 0 1 0 0,3-4-2 0 0,3-3-1 0 0,0 1 1 0 0,1 0 0 0 0,1 0-1 0 0,0 1 1 0 0,11-9 0 0 0,2 0 0 0 0,0 1 0 0 0,1 1 0 0 0,1 2 0 0 0,1 0 0 0 0,4 1 0 0 0,-31 16 0 0 0,11-6 0 0 0,1 1 0 0 0,0 1 0 0 0,0 0 0 0 0,1 0 0 0 0,3 1 0 0 0,-12 3 0 0 0,-1 0 0 0 0,1 1 0 0 0,-1-1 0 0 0,1 1 0 0 0,-1 0 0 0 0,1 1 0 0 0,-1-1 0 0 0,1 1 0 0 0,-1 0 0 0 0,0 0 0 0 0,1 0 0 0 0,-1 1 0 0 0,0 0 0 0 0,0-1 0 0 0,0 1 0 0 0,0 1 0 0 0,0-1 0 0 0,3 3 0 0 0,-3-2 45 0 0,1 1-1 0 0,-1 0 1 0 0,0 0 0 0 0,0 1-1 0 0,0-1 1 0 0,0 1-1 0 0,-1 0 1 0 0,0 0 0 0 0,0 0-1 0 0,0 0 1 0 0,-1 1-1 0 0,1-1 1 0 0,-1 1 0 0 0,-1-1-1 0 0,1 1 1 0 0,-1 0-1 0 0,0 0 1 0 0,0 0 0 0 0,-1-1-1 0 0,1 1 1 0 0,-1 0-1 0 0,-1 0 1 0 0,1 2-45 0 0,-2 1 73 0 0,1 1 0 0 0,-1-1 0 0 0,-1 0 0 0 0,1 0 0 0 0,-1-1 0 0 0,-1 1 0 0 0,0 0 0 0 0,0-1 0 0 0,-1 0 0 0 0,0 0 0 0 0,0 0 0 0 0,-1-1 0 0 0,0 0 0 0 0,-3 3-73 0 0,-4 2 9 0 0,0-1 0 0 0,-1 0 0 0 0,0-1 1 0 0,-1 0-1 0 0,0-1 0 0 0,0-1 0 0 0,-1-1 0 0 0,-6 3-9 0 0,-20 5-451 0 0,-1-2 0 0 0,-29 4 451 0 0,57-14-1105 0 0,1-1 0 0 0,-1 0 0 0 0,-14 0 1105 0 0,21-2-519 0 0,1-1 0 0 0,0 1 0 0 0,-1-1 0 0 0,1 0 0 0 0,0-1 0 0 0,0 0 0 0 0,0 0 0 0 0,-4-2 519 0 0,-10-8-1536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19 13823 0 0,'3'-3'211'0'0,"1"0"1"0"0,-1 0-1 0 0,1 1 0 0 0,0-1 0 0 0,3 0-211 0 0,-5 2 332 0 0,-4 3-220 0 0,-34 48 230 0 0,-3-2 0 0 0,-13 9-342 0 0,-25 33 1203 0 0,-125 167-1038 0 0,164-211-380 0 0,-2-1 1 0 0,-5 0 214 0 0,-36 41-447 0 0,62-60-4517 0 0,14-15-4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0 11975 0 0,'0'0'547'0'0,"2"1"-11"0"0,-1 0-530 0 0,-1 0-1 0 0,1-1 1 0 0,0 1-1 0 0,-1-1 1 0 0,1 1-1 0 0,0 0 1 0 0,-1-1 0 0 0,1 1-1 0 0,-1 0 1 0 0,1 0-1 0 0,-1 0 1 0 0,1-1-1 0 0,-1 1 1 0 0,1 0 0 0 0,-1 0-1 0 0,0 0 1 0 0,0 0-1 0 0,1 0 1 0 0,-1 0-1 0 0,0 0 1 0 0,0-1 0 0 0,0 1-1 0 0,0 0 1 0 0,0 0-1 0 0,0 0 1 0 0,0 0-1 0 0,0 0 1 0 0,-1 0 0 0 0,1 0-1 0 0,0 0 1 0 0,0 0-1 0 0,-1-1 1 0 0,1 1-1 0 0,-1 0 1 0 0,1 0 0 0 0,-1 0-1 0 0,1 0 1 0 0,-1-1-1 0 0,1 1 1 0 0,-1 0-1 0 0,0-1 1 0 0,1 1-6 0 0,-6 5-9 0 0,0 0 0 0 0,0-1 0 0 0,0 1-1 0 0,-7 3 10 0 0,7-4 16 0 0,-38 28 457 0 0,1 2 0 0 0,1 2-1 0 0,2 2 1 0 0,-8 13-473 0 0,-3 15 83 0 0,4 3-1 0 0,-7 17-82 0 0,10-9 0 0 0,17-28 0 0 0,-5 4 0 0 0,-10 7 0 0 0,-2-2 0 0 0,-35 34 0 0 0,-67 60-401 0 0,137-142-32 0 0,-1-1 0 0 0,-1-1 0 0 0,0 0 0 0 0,0 0 0 0 0,-1-1 0 0 0,0-1 0 0 0,-9 5 433 0 0,10-8-512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13823 0 0,'0'0'315'0'0,"0"0"45"0"0,0 0 21 0 0,0 0-49 0 0,3 1-220 0 0,4 3-8 0 0,1 0 0 0 0,0 0 0 0 0,1-1 0 0 0,-1 0 0 0 0,1-1-1 0 0,-1 1 1 0 0,1-2 0 0 0,0 1 0 0 0,1-1-104 0 0,11 0 477 0 0,0-1 0 0 0,0-1 0 0 0,17-2-477 0 0,63-14 1063 0 0,-94 15-1000 0 0,169-41 545 0 0,-98 21-608 0 0,15-4-861 0 0,60-27 861 0 0,-104 35-4483 0 0,-3 4-1565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 13823 0 0,'-2'2'315'0'0,"-30"51"457"0"0,-35 42-772 0 0,-16 24 425 0 0,-133 216-425 0 0,182-286 0 0 0,-1-2 0 0 0,-3-1 0 0 0,-1-2 0 0 0,-2-1 0 0 0,-2-3 0 0 0,-28 20 0 0 0,60-53 0 0 0,-1 0 0 0 0,1 0 0 0 0,-7 1 0 0 0,-8 6 0 0 0,25-14 21 0 0,0 1 0 0 0,0-1 0 0 0,0 1-1 0 0,-1-1 1 0 0,1 1 0 0 0,0-1 0 0 0,0 0-1 0 0,0 1 1 0 0,0-1 0 0 0,-1 0 0 0 0,1 0-1 0 0,0 0 1 0 0,0 0 0 0 0,0 0 0 0 0,0 0-1 0 0,-1 0 1 0 0,1 0 0 0 0,0-1 0 0 0,0 1 0 0 0,0 0-1 0 0,-1-1-20 0 0,1 0 487 0 0,1 1 22 0 0,-1-12 83 0 0,1 8-607 0 0,1 0 0 0 0,-1 0 0 0 0,1 0 0 0 0,0 0 0 0 0,0 1 0 0 0,1-1 0 0 0,-1 0 1 0 0,1 1-1 0 0,0-1 0 0 0,0 1 0 0 0,0 0 0 0 0,0-1 0 0 0,2 0 15 0 0,6-9-478 0 0,1 0 0 0 0,8-5 478 0 0,-11 10-218 0 0,18-15-79 0 0,1 1 0 0 0,19-12 297 0 0,-31 23-14 0 0,8-4 14 0 0,0 1 0 0 0,1 2 0 0 0,0 0 0 0 0,3 1 0 0 0,-20 8 180 0 0,0 1-1 0 0,0-1 0 0 0,0 2 1 0 0,0-1-1 0 0,0 1 0 0 0,6-1-179 0 0,-12 2 48 0 0,1 0-1 0 0,0 0 1 0 0,0 0 0 0 0,0 0-1 0 0,0 0 1 0 0,0 0-1 0 0,0 0 1 0 0,-1 1-1 0 0,1-1 1 0 0,0 1 0 0 0,0-1-1 0 0,0 1 1 0 0,-1 0-1 0 0,1-1 1 0 0,0 1-1 0 0,-1 0 1 0 0,1 0 0 0 0,-1 0-1 0 0,1 1 1 0 0,-1-1-1 0 0,1 0 1 0 0,-1 1-1 0 0,0-1 1 0 0,0 0 0 0 0,1 1-1 0 0,-1 0 1 0 0,0-1-1 0 0,0 1-47 0 0,3 14 297 0 0,1-1-1 0 0,-2 1 0 0 0,0 1 1 0 0,-1-1-1 0 0,0 0 0 0 0,-1 1 1 0 0,-2 10-297 0 0,1-19 159 0 0,-1-1 0 0 0,-1 0 1 0 0,1 1-1 0 0,-1-1 0 0 0,0 0 0 0 0,-1 0 1 0 0,0 0-1 0 0,0-1 0 0 0,0 1 0 0 0,-1-1 1 0 0,0 1-1 0 0,-4 4-159 0 0,-7 12-2457 0 0,3 2-3440 0 0,12-23 97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4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224 143 11975 0 0,'0'0'267'0'0,"0"0"42"0"0,0 0 17 0 0,1 2-28 0 0,-1 0-276 0 0,1 0 0 0 0,0 0 0 0 0,0-1 0 0 0,0 1 1 0 0,0 0-1 0 0,1 0 0 0 0,-1-1 0 0 0,0 1 0 0 0,1-1 0 0 0,-1 1 0 0 0,1-1 0 0 0,-1 0 0 0 0,1 1 0 0 0,0-1 0 0 0,0 0 0 0 0,-1 0 0 0 0,1 0 0 0 0,0 0 0 0 0,2 0-22 0 0,0 0 145 0 0,-1 0-1 0 0,1-1 0 0 0,0 1 1 0 0,0-1-1 0 0,0 0 1 0 0,0 0-1 0 0,0 0 1 0 0,0 0-1 0 0,0-1 0 0 0,2 0-144 0 0,4-2 332 0 0,1 0-1 0 0,0-1 1 0 0,-1 0 0 0 0,1 0-1 0 0,-1-1 1 0 0,0-1-1 0 0,3-2-331 0 0,-2 0 10 0 0,-2 3-8 0 0,-2 0 1 0 0,1-1 0 0 0,-1 0-1 0 0,2-1-2 0 0,-7 4 0 0 0,0 1-1 0 0,1-1 1 0 0,-1 0 0 0 0,0 0 0 0 0,-1 0-1 0 0,1 0 1 0 0,0 0 0 0 0,-1 0-1 0 0,0 0 1 0 0,0-1 0 0 0,0 1 0 0 0,0 0-1 0 0,0-2 1 0 0,-1 3 0 0 0,0 0 0 0 0,0 0 0 0 0,0 1 0 0 0,0-1 0 0 0,0 0 0 0 0,0 1 0 0 0,-1-1 0 0 0,1 0 0 0 0,0 0 0 0 0,-1 1 0 0 0,0-1 0 0 0,1 1 0 0 0,-1-1 0 0 0,0 1 0 0 0,0-1 0 0 0,0 1 0 0 0,0-1 0 0 0,0 1 0 0 0,0 0 0 0 0,0-1 0 0 0,-1 1 0 0 0,1 0 0 0 0,0 0 0 0 0,-1 0 0 0 0,1 0 0 0 0,-1 0 0 0 0,0 0 0 0 0,-3-2 0 0 0,1 1 0 0 0,-1 0 0 0 0,0 0 0 0 0,0 0 0 0 0,0 1 0 0 0,0 0 0 0 0,0 0 0 0 0,-4 0 0 0 0,-2 0 0 0 0,1 1 0 0 0,-1 1 0 0 0,1 0 0 0 0,-1 0 0 0 0,1 1 0 0 0,0 0 0 0 0,0 1 0 0 0,0 0 0 0 0,0 1 0 0 0,0 0 0 0 0,1 0 0 0 0,-8 5 0 0 0,-7 6 0 0 0,1 1 0 0 0,0 1 0 0 0,1 1 0 0 0,-2 3 0 0 0,5-4 407 0 0,1 2-1 0 0,1 0 0 0 0,0 1 1 0 0,1 0-1 0 0,-8 17-406 0 0,21-31 2 0 0,0-1-1 0 0,0 1 1 0 0,0-1 0 0 0,1 1-1 0 0,0 0 1 0 0,0 0-1 0 0,1 0 1 0 0,-1 0-1 0 0,1 0 1 0 0,1 0 0 0 0,-1 6-2 0 0,1-8 0 0 0,1 0-1 0 0,-1-1 1 0 0,1 1 0 0 0,0 0 0 0 0,0-1 0 0 0,0 1 0 0 0,0 0 0 0 0,1-1 0 0 0,-1 1 0 0 0,1-1 0 0 0,0 0 0 0 0,0 1 0 0 0,0-1 0 0 0,0 0 0 0 0,1 0-1 0 0,-1-1 1 0 0,1 1 0 0 0,0 0 0 0 0,2 1 0 0 0,3 2-193 0 0,1-1 0 0 0,-1 1 0 0 0,1-2 0 0 0,0 1 0 0 0,1-1 0 0 0,-1 0 0 0 0,1-1 0 0 0,-1 0 0 0 0,1-1 0 0 0,0 0 0 0 0,0-1 0 0 0,0 1 0 0 0,3-2 193 0 0,3 1-6139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45 11975 0 0,'57'-29'902'0'0,"-51"26"-852"0"0,0 1 1 0 0,0 1 0 0 0,0-1 0 0 0,0 1 0 0 0,0 0 0 0 0,0 0-1 0 0,0 1 1 0 0,1 0-51 0 0,25-4 75 0 0,-31 4 290 0 0,-1 0 122 0 0,0 0 22 0 0,-20 9 99 0 0,-21 13-164 0 0,-16 9 552 0 0,-1-3-727 0 0,2 3 0 0 0,-21 16-269 0 0,-7 4 70 0 0,30-17-70 0 0,-14 12 0 0 0,59-39 0 0 0,3 2 0 0 0,8 0 0 0 0,-1-7 0 0 0,1 1 0 0 0,0-1 0 0 0,-1 0 0 0 0,1 1 0 0 0,0-1 0 0 0,0 0 0 0 0,1 0 0 0 0,-1 0 0 0 0,0-1 0 0 0,1 1 0 0 0,-1-1 0 0 0,1 1 0 0 0,0-1 0 0 0,0 0 0 0 0,10 5 0 0 0,0-2 0 0 0,8 3 0 0 0,11 3 0 0 0,-20-6 0 0 0,0 1 0 0 0,-1 0 0 0 0,0 1 0 0 0,0 0 0 0 0,0 1 0 0 0,-1 0 0 0 0,0 1 0 0 0,0 0 0 0 0,-1 0 0 0 0,8 10 0 0 0,-5-3 0 0 0,-12-11 0 0 0,0-1 0 0 0,2 15 0 0 0,-2-17 0 0 0,0-1 0 0 0,0 1 0 0 0,0 0 0 0 0,0-1 0 0 0,0 1 0 0 0,0 0 0 0 0,0-1 0 0 0,0 1 0 0 0,0 0 0 0 0,0-1 0 0 0,0 1 0 0 0,-1 0 0 0 0,1-1 0 0 0,0 1 0 0 0,-1 0 0 0 0,1-1 0 0 0,0 1 0 0 0,-1-1 0 0 0,1 1 0 0 0,0-1 0 0 0,-1 1 0 0 0,1-1 0 0 0,-1 1 0 0 0,1-1 0 0 0,-1 1 0 0 0,0-1 0 0 0,-1 2 0 0 0,-3 2 0 0 0,0 1 0 0 0,0-1 0 0 0,0 0 0 0 0,-1 0 0 0 0,0 0 0 0 0,0-1 0 0 0,-6 2 0 0 0,-47 18 0 0 0,39-16 0 0 0,-22 9 0 0 0,-85 28 0 0 0,102-37 0 0 0,0-1 0 0 0,-1-2 0 0 0,0 0 0 0 0,-4-1 0 0 0,12-2 0 0 0,-41 1 0 0 0,54-2 0 0 0,-1-1 0 0 0,1 1 0 0 0,0-1 0 0 0,-1 0 0 0 0,1-1 0 0 0,0 1 0 0 0,-1-1 0 0 0,1 0 0 0 0,0 0 0 0 0,-4-5 0 0 0,4-1 0 0 0,5 6 0 0 0,1 0 0 0 0,-1 0 0 0 0,1 0 0 0 0,-1 0 0 0 0,1 0 0 0 0,0 0 0 0 0,0 0 0 0 0,0 0 0 0 0,0 0 0 0 0,0 1 0 0 0,0-1 0 0 0,0 0 0 0 0,1 1 0 0 0,-1-1 0 0 0,0 1 0 0 0,1-1 0 0 0,0 0 0 0 0,30-24 0 0 0,-31 26 0 0 0,24-16-1049 0 0,2 1-1 0 0,0 1 0 0 0,1 2 1 0 0,13-4 1049 0 0,-41 16-4 0 0,58-20-1530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13823 0 0,'0'0'630'0'0,"0"0"-13"0"0,-2 2-393 0 0,-27 32 1761 0 0,-23 21-1985 0 0,0-4 1040 0 0,2 3 0 0 0,-1 7-1040 0 0,50-59-337 0 0,1-2-138 0 0,0 0-761 0 0,0 0-3062 0 0,0 0-1316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765 114 11975 0 0,'0'0'267'0'0,"2"-10"768"0"0,-1 5-848 0 0,0 0 0 0 0,-1 0 0 0 0,1 0 0 0 0,-1-1 0 0 0,0 1 0 0 0,-1 0 0 0 0,1 0 0 0 0,-1 0 0 0 0,0 0 0 0 0,0 0 0 0 0,-1-1-187 0 0,1 3 89 0 0,0 1-1 0 0,0-1 1 0 0,-1 1 0 0 0,1 0 0 0 0,0 0-1 0 0,-1-1 1 0 0,0 1 0 0 0,1 0 0 0 0,-1 0-1 0 0,0 1 1 0 0,0-1 0 0 0,0 0 0 0 0,0 1-1 0 0,0-1 1 0 0,0 1 0 0 0,0-1 0 0 0,-1 1-1 0 0,1 0 1 0 0,-1 0 0 0 0,1 0 0 0 0,-1 0-1 0 0,1 1 1 0 0,-1-1-89 0 0,-3 0 25 0 0,1 1 0 0 0,-1 0 0 0 0,0 0-1 0 0,1 0 1 0 0,-1 1 0 0 0,0 0 0 0 0,1 0 0 0 0,-1 0 0 0 0,1 1-1 0 0,-1-1 1 0 0,1 1 0 0 0,0 1 0 0 0,-5 1-25 0 0,-11 8 289 0 0,0 0-1 0 0,-12 10-288 0 0,30-19 31 0 0,-18 12-187 0 0,0 1 1 0 0,-14 15 155 0 0,28-24-63 0 0,0 0 0 0 0,1 0 1 0 0,-1 1-1 0 0,2-1 1 0 0,-1 2-1 0 0,1-1 0 0 0,1 0 1 0 0,-1 1-1 0 0,1 1 63 0 0,3-1 0 0 0,1-6-7 0 0,2 4 23 0 0,1 1 39 0 0,-2-8-20 0 0,-1 1 0 0 0,1-1 0 0 0,-1 0-1 0 0,1 1 1 0 0,-1-1 0 0 0,1 0 0 0 0,-1 1 0 0 0,1-1-1 0 0,-1 0 1 0 0,1 1 0 0 0,0-1 0 0 0,-1 0 0 0 0,1 0 0 0 0,-1 0-1 0 0,1 0 1 0 0,0 0 0 0 0,-1 0 0 0 0,1 0 0 0 0,-1 0-1 0 0,1 0-34 0 0,1 0 116 0 0,3 1-139 0 0,1 0 0 0 0,-1-1 0 0 0,1 0 0 0 0,0 0 0 0 0,-1-1 0 0 0,1 0 0 0 0,-1 0 0 0 0,1 0 0 0 0,-1 0 0 0 0,1-1 0 0 0,4-2 23 0 0,7-4-301 0 0,0 0 0 0 0,11-8 301 0 0,-19 11-21 0 0,-22 13-101 0 0,1 1 0 0 0,0 0 0 0 0,1 1 0 0 0,0 0 0 0 0,1 1 0 0 0,0 0 0 0 0,1 0 0 0 0,-1 2 122 0 0,-19 30-1052 0 0,-16 30 1052 0 0,42-68-4 0 0,-53 101 624 0 0,-3 18-620 0 0,26-53 748 0 0,-8 17-545 0 0,4 1 0 0 0,3 2-1 0 0,-8 48-202 0 0,41-135 2 0 0,-1 4 58 0 0,0 1 0 0 0,-1-1-1 0 0,0 0 1 0 0,0 1-1 0 0,-1-1 1 0 0,0 0-60 0 0,3-7 13 0 0,1 0 1 0 0,-1 0 0 0 0,0 0-1 0 0,0 0 1 0 0,1 1-1 0 0,-1-1 1 0 0,0-1 0 0 0,0 1-1 0 0,0 0 1 0 0,0 0-1 0 0,0 0 1 0 0,-1 0 0 0 0,1-1-1 0 0,0 1 1 0 0,0 0-1 0 0,0-1 1 0 0,-1 1 0 0 0,1-1-1 0 0,0 0 1 0 0,-1 1-1 0 0,1-1 1 0 0,0 0 0 0 0,-1 0-1 0 0,1 1 1 0 0,0-1-1 0 0,-1 0 1 0 0,1-1 0 0 0,0 1-1 0 0,-1 0 1 0 0,1 0-1 0 0,0-1 1 0 0,-1 1 0 0 0,1 0-1 0 0,0-1 1 0 0,0 1-1 0 0,-1-1 1 0 0,1 0 0 0 0,0 1-1 0 0,0-1 1 0 0,0 0-1 0 0,0 0 1 0 0,-1 0-14 0 0,0-1 53 0 0,-1-1 0 0 0,0 1-1 0 0,1-1 1 0 0,0 1 0 0 0,-1-1 0 0 0,1 0 0 0 0,0 0 0 0 0,0 0-1 0 0,1 0 1 0 0,-1 0 0 0 0,1-1 0 0 0,-1 1 0 0 0,1 0 0 0 0,0-1 0 0 0,0 0-53 0 0,-1-5-438 0 0,1 0 1 0 0,-1 0 0 0 0,2 0 0 0 0,-1-1 0 0 0,1-3 437 0 0,3-24-6138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195 250 11975 0 0,'-36'24'1410'0'0,"-15"15"-1410"0"0,19-13 2358 0 0,-24 13-2358 0 0,50-36 182 0 0,-7 3 723 0 0,12-10-519 0 0,5-7-227 0 0,0 1-159 0 0,1 1 0 0 0,0-1 0 0 0,0 1 0 0 0,1 0 0 0 0,1 1 0 0 0,3-5 0 0 0,15-15 0 0 0,8-5 0 0 0,-4 5 0 0 0,23-24 0 0 0,1 2 0 0 0,30-19 0 0 0,-75 63 99 0 0,1 0 0 0 0,0 0-1 0 0,0 1 1 0 0,1 0 0 0 0,-1 0-1 0 0,5 0-98 0 0,-11 4 33 0 0,-1 0-1 0 0,1 0 1 0 0,0 0 0 0 0,0 1-1 0 0,-1-1 1 0 0,1 1 0 0 0,0-1-1 0 0,0 1 1 0 0,0 0-1 0 0,-1 0 1 0 0,1 1 0 0 0,0-1-1 0 0,0 1 1 0 0,0-1-1 0 0,-1 1 1 0 0,1 0 0 0 0,0 0-1 0 0,-1 0 1 0 0,1 0 0 0 0,-1 0-1 0 0,1 1 1 0 0,-1-1-1 0 0,0 1 1 0 0,1 0 0 0 0,-1-1-1 0 0,2 3-32 0 0,-2 0 76 0 0,0 0 0 0 0,0-1 0 0 0,0 1-1 0 0,0 0 1 0 0,0 0 0 0 0,-1 0 0 0 0,0 1 0 0 0,0-1-76 0 0,3 8 1 0 0,-3-8 99 0 0,0 0 0 0 0,-1 1-1 0 0,0-1 1 0 0,0 0 0 0 0,0 1 0 0 0,0-1-1 0 0,0 0 1 0 0,-1 0 0 0 0,0 1 0 0 0,0-1-1 0 0,0 0 1 0 0,-1 0 0 0 0,1 0 0 0 0,-1 1-100 0 0,-1 2 212 0 0,1 1-1 0 0,0-1 1 0 0,-1 8-212 0 0,1-7 4 0 0,1 1 1 0 0,-2-1-1 0 0,1 0 0 0 0,-3 4-4 0 0,-5 21-1 0 0,7-24-332 0 0,-1 1 0 0 0,0-1 0 0 0,0 0 0 0 0,0 0 0 0 0,-2-1 0 0 0,0 3 333 0 0,-1 0-1675 0 0,-2-1-1647 0 0,7-8 2660 0 0,0 0-1385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53 107 18399 0 0,'-3'-2'249'0'0,"2"2"-165"0"0,1-1-1 0 0,-1 1 1 0 0,0 0-1 0 0,1-1 1 0 0,-1 1-1 0 0,0 0 1 0 0,0-1-1 0 0,0 1 1 0 0,1 0-1 0 0,-1 0 0 0 0,0 0 1 0 0,0 0-1 0 0,0 0 1 0 0,1 0-1 0 0,-1 0 1 0 0,-2 0-1 0 0,1 1-1 0 0,-1 0-1 0 0,0 0 1 0 0,1 0-1 0 0,-1 1 1 0 0,1-1-1 0 0,0 1 1 0 0,-1-1-1 0 0,1 1 1 0 0,-4 4-1 0 0,6-5-13 0 0,-1 0 1 0 0,0 0-1 0 0,0 1 0 0 0,1-1 0 0 0,-1 0 0 0 0,1 1 0 0 0,-1-1 0 0 0,1 0 1 0 0,0 1-1 0 0,-1-1 0 0 0,1 0 0 0 0,0 1 0 0 0,0-1 0 0 0,0 2 0 0 0,0-2-45 0 0,0 0-1 0 0,1 0 0 0 0,-1 0 0 0 0,0 0 0 0 0,1 0 0 0 0,-1 0 0 0 0,1 0 0 0 0,-1 0 0 0 0,1 0 1 0 0,0 0-1 0 0,-1 0 0 0 0,1 0 0 0 0,0 0 0 0 0,-1-1 0 0 0,1 1 0 0 0,0 0 0 0 0,0-1 0 0 0,1 2 0 0 0,17 8 133 0 0,-12-8-77 0 0,-1 0-1 0 0,1 0 1 0 0,0-1-1 0 0,0 0 1 0 0,-1 0-1 0 0,9-1 1 0 0,44-3 340 0 0,-35 1-267 0 0,28-3 115 0 0,95-23-1 0 0,49-27 505 0 0,-39 10-479 0 0,-112 32-579 0 0,60-13-1349 0 0,-103 26 371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15663 0 0,'0'0'356'0'0,"0"0"50"0"0,0 0 20 0 0,0 0-42 0 0,-1 3-250 0 0,-4 18 20 0 0,-2 1 1 0 0,-1-1-1 0 0,-5 10-154 0 0,-34 64 1609 0 0,27-55-1627 0 0,17-34 23 0 0,-1 0-1 0 0,0-1 0 0 0,0 1 1 0 0,-4 3-5 0 0,-4 5-419 0 0,12-13-56 0 0,0-1-33 0 0,0 0-4 0 0,0 0 0 0 0,0-2 0 0 0,0-8-989 0 0,3-5-3958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444 960 11975 0 0,'0'0'267'0'0,"0"0"42"0"0,0 0 17 0 0,0 0-28 0 0,2 1-196 0 0,5-1 124 0 0,-1 1 0 0 0,1-1-1 0 0,0-1 1 0 0,0 1 0 0 0,-1-1 0 0 0,1 0 0 0 0,0 0 0 0 0,-1-1 0 0 0,1 0 0 0 0,-1 0 0 0 0,2-2-226 0 0,9-3 1015 0 0,-1-2 0 0 0,1 0 0 0 0,7-7-1015 0 0,-9 4 532 0 0,-1 0-1 0 0,0-1 1 0 0,-1 0-1 0 0,8-11-531 0 0,-7 9 366 0 0,-3 0-340 0 0,0 0 1 0 0,-1-1-1 0 0,-1 0 0 0 0,0-1 1 0 0,-1 0-1 0 0,2-9-26 0 0,0 4 14 0 0,42-113-30 0 0,34-140 16 0 0,-62 191-48 0 0,-7 33-436 0 0,-8 25 3 0 0,-1 0 0 0 0,-2 0-1 0 0,2-13 482 0 0,-7 29-72 0 0,-1 8-298 0 0,-11 3-628 0 0,7 0 944 0 0,0 1 1 0 0,0-1-1 0 0,1 1 0 0 0,-1 0 0 0 0,1 0 1 0 0,-1 1-1 0 0,1-1 0 0 0,-3 3 54 0 0,-24 23-178 0 0,29-28 178 0 0,-18 21 0 0 0,2 1 0 0 0,-9 13 0 0 0,2-3 0 0 0,5-6 0 0 0,2 0 0 0 0,1 1 0 0 0,0 5 0 0 0,-40 88 0 0 0,32-67 0 0 0,-17 42 0 0 0,-54 110 0 0 0,58-133 126 0 0,-105 189 1132 0 0,6-55-207 0 0,117-184-504 0 0,0 0-1 0 0,-1-2 1 0 0,-16 13-547 0 0,2-2-35 0 0,1-2-978 0 0,19-18-582 0 0,1 1 1 0 0,-4 5 1594 0 0,4-1-1534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 17503 0 0,'0'0'399'0'0,"-7"-6"961"0"0,1 5-1143 0 0,5 1 170 0 0,1 0 101 0 0,7 2-359 0 0,0 0-1 0 0,1 0 1 0 0,-1 0 0 0 0,1-1 0 0 0,0 0-1 0 0,-1-1 1 0 0,1 0 0 0 0,2 0-129 0 0,3 0 87 0 0,34-1-87 0 0,-2-2 0 0 0,19-4 0 0 0,-38 4 0 0 0,4-1-971 0 0,-2-1-3964 0 0,-1 0-1751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98 402 17503 0 0,'0'0'399'0'0,"0"0"60"0"0,0 0 21 0 0,-1 2-59 0 0,-4 5-274 0 0,1-1 1 0 0,-1 1-1 0 0,1 1 1 0 0,1-1-1 0 0,-1 1 1 0 0,1-1-1 0 0,1 1 1 0 0,-2 7-148 0 0,0 4 343 0 0,1-1 0 0 0,1 0 0 0 0,0 10-343 0 0,1-20-40 0 0,0 1-1 0 0,0-1 0 0 0,-1 0 1 0 0,0 1-1 0 0,-1-1 0 0 0,0 0 1 0 0,0 0-1 0 0,0-1 0 0 0,-4 5 41 0 0,-12 21-3519 0 0,13-23-2964 0 0</inkml:trace>
  <inkml:trace contextRef="#ctx0" brushRef="#br0" timeOffset="1">525 0 10135 0 0,'0'0'224'0'0,"0"0"40"0"0,0 0 16 0 0,0 0 8 0 0,4 13-288 0 0,3 1 0 0 0,-2-2 0 0 0,1 1-2944 0 0,-1-1-648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13823 0 0,'0'0'315'0'0,"0"0"45"0"0,0 0 21 0 0,0 0-49 0 0,0 0-149 0 0,0 0 194 0 0,-1 1 110 0 0,-18 26 179 0 0,-2-1 1 0 0,0-1 0 0 0,-12 9-667 0 0,-75 66 1163 0 0,106-98-1161 0 0,-35 30 22 0 0,3 1 0 0 0,0 2 0 0 0,-27 38-24 0 0,60-72 371 0 0,1-1 117 0 0,13 4 464 0 0,4-2-974 0 0,-1 0 1 0 0,1 0-1 0 0,1-2 1 0 0,-1 0-1 0 0,5-2 22 0 0,24-2-3920 0 0,-29 2 1141 0 0,11 0-3465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48 11975 0 0,'0'0'547'0'0,"0"0"-11"0"0,7-6-249 0 0,-5 4 15 0 0,-1-1 1 0 0,0 1 0 0 0,1-1-1 0 0,-1 1 1 0 0,0-1 0 0 0,-1 0-1 0 0,1 1 1 0 0,0-1 0 0 0,-1 0-1 0 0,1 0 1 0 0,-1 1 0 0 0,0-1-1 0 0,0-2-302 0 0,-2 5 128 0 0,1-1 0 0 0,-1 1 0 0 0,0-1 0 0 0,1 1 0 0 0,-1-1 0 0 0,0 1 0 0 0,1 0 0 0 0,-1 0 0 0 0,0 0 0 0 0,0 0 0 0 0,0 0 0 0 0,0 1-128 0 0,-8 0 96 0 0,1 1-1 0 0,-1 1 0 0 0,1 0 1 0 0,0 0-1 0 0,-1 1 0 0 0,2 0 1 0 0,-7 4-96 0 0,-13 9-112 0 0,-16 13 112 0 0,26-17 52 0 0,-7 5-34 0 0,1 1 0 0 0,1 1 0 0 0,1 1 0 0 0,-12 15-18 0 0,29-30 42 0 0,-7 7 498 0 0,1 0-1 0 0,-2 6-539 0 0,10-15 86 0 0,0 0-1 0 0,1 0 1 0 0,0 1-1 0 0,0-1 1 0 0,0 1-1 0 0,0-1 1 0 0,1 1-1 0 0,0 0 1 0 0,0 0-1 0 0,0 2-85 0 0,1-6 0 0 0,-1 0 0 0 0,1 0 0 0 0,0 0 0 0 0,0-1 0 0 0,0 1 0 0 0,0 0 0 0 0,0 0 0 0 0,1 0 0 0 0,-1 0 0 0 0,0 0 0 0 0,0-1 0 0 0,1 1 0 0 0,-1 0 0 0 0,0 0 0 0 0,1 0 0 0 0,4 1 0 0 0,-5-2 0 0 0,4 1 0 0 0,0 0 0 0 0,0 0 0 0 0,0-1 0 0 0,0 1 0 0 0,0-1 0 0 0,0 0 0 0 0,0 0 0 0 0,0-1 0 0 0,1 1 0 0 0,39-8 0 0 0,-23 3 0 0 0,13-1-931 0 0,-1-2 0 0 0,-1-2 0 0 0,9-3 931 0 0,-8 0-1023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15 200 15663 0 0,'0'0'356'0'0,"0"0"50"0"0,-2 1 20 0 0,-11 10 542 0 0,13-11-481 0 0,0 0 22 0 0,0 0-66 0 0,15-4-278 0 0,17-10-165 0 0,0-1 0 0 0,-1-1 0 0 0,-1-2 0 0 0,18-15 0 0 0,-7 6 0 0 0,36-17 0 0 0,-52 31 0 0 0,1 1 0 0 0,8-1 0 0 0,-24 10 0 0 0,-10 3 0 0 0,0 0 0 0 0,1 0 0 0 0,-1 0 0 0 0,0 0 0 0 0,1 0 0 0 0,-1 0 0 0 0,0 0 0 0 0,0 0 0 0 0,1 0 0 0 0,-1 0 0 0 0,0 1 0 0 0,1-1 0 0 0,-1 0 0 0 0,0 0 0 0 0,0 0 0 0 0,1 0 0 0 0,-1 0 0 0 0,0 0 0 0 0,0 1 0 0 0,1-1 0 0 0,-1 0 0 0 0,0 0 0 0 0,0 0 0 0 0,0 1 0 0 0,1-1 0 0 0,-1 0 0 0 0,0 2 0 0 0,1 0 0 0 0,-1-1 0 0 0,0 1 0 0 0,0 0 0 0 0,0 0 0 0 0,0-1 0 0 0,0 1 0 0 0,0 0 0 0 0,0 0 0 0 0,0-1 0 0 0,-1 1 0 0 0,1 0 0 0 0,-8 26 0 0 0,5-19 0 0 0,-22 62 0 0 0,13-39 660 0 0,9-25-534 0 0,0 1 0 0 0,0 0-1 0 0,1-1 1 0 0,-1 4-126 0 0,3-9-248 0 0,1-1 0 0 0,-1 1 1 0 0,0 0-1 0 0,1 0 0 0 0,-1-1 1 0 0,1 1-1 0 0,0 0 0 0 0,-1-1 0 0 0,1 1 1 0 0,0-1-1 0 0,0 1 0 0 0,0-1 0 0 0,0 1 1 0 0,1-1-1 0 0,-1 0 0 0 0,0 1 1 0 0,0-1-1 0 0,1 0 0 0 0,-1 0 0 0 0,1 0 1 0 0,0 0 247 0 0,-1 0-162 0 0,2 1-1373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11975 0 0,'0'0'547'0'0,"0"0"-11"0"0,0 0-203 0 0,0 0 419 0 0,0 0 220 0 0,0 0 42 0 0,-8 15 208 0 0,2-6-1057 0 0,-1 1 1 0 0,-1-1-1 0 0,0-1 0 0 0,0 1 0 0 0,0-1 1 0 0,-1-1-1 0 0,-1 0 0 0 0,1 0 0 0 0,-5 2-165 0 0,-21 16 489 0 0,-118 97 1639 0 0,106-81-1181 0 0,-28 31-947 0 0,70-67 191 0 0,-23 27 615 0 0,27-30-801 0 0,-1 0-1 0 0,1 0 1 0 0,-1 1 0 0 0,1-1-1 0 0,0 1 1 0 0,0-1 0 0 0,0 1-1 0 0,0-1 1 0 0,0 1 0 0 0,0 0-1 0 0,1-1 1 0 0,-1 3-5 0 0,1-4-36 0 0,0-1 0 0 0,1 1 0 0 0,-1-1 0 0 0,0 1 0 0 0,0-1 0 0 0,0 1-1 0 0,1-1 1 0 0,-1 0 0 0 0,0 1 0 0 0,1-1 0 0 0,-1 1 0 0 0,1-1 0 0 0,-1 0 0 0 0,0 1 0 0 0,1-1-1 0 0,-1 0 1 0 0,1 0 0 0 0,-1 1 0 0 0,1-1 0 0 0,-1 0 0 0 0,1 0 0 0 0,-1 0 0 0 0,1 1 0 0 0,-1-1 36 0 0,13 3-454 0 0,-5-2-119 0 0,0 0 0 0 0,0-1 0 0 0,0 0 0 0 0,0-1 0 0 0,0 1 0 0 0,0-2 0 0 0,7-1 573 0 0,-10 2-230 0 0,52-9-1802 0 0,2-1-15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188 132 13823 0 0,'0'0'315'0'0,"-7"4"426"0"0,2-2-530 0 0,3 0-180 0 0,0-1 1 0 0,-1 1 0 0 0,1 0-1 0 0,0 0 1 0 0,0 0-1 0 0,0 0 1 0 0,0 0 0 0 0,0 1-1 0 0,0-1 1 0 0,0 2-32 0 0,2-4 52 0 0,-1 1-1 0 0,1-1 1 0 0,0 0 0 0 0,-1 0 0 0 0,1 1-1 0 0,0-1 1 0 0,0 0 0 0 0,0 1-1 0 0,-1-1 1 0 0,1 0 0 0 0,0 1 0 0 0,0-1-1 0 0,0 1 1 0 0,0-1 0 0 0,0 0-1 0 0,0 1 1 0 0,0-1 0 0 0,0 1 0 0 0,0-1-1 0 0,0 0 1 0 0,0 1 0 0 0,0-1 0 0 0,0 0-1 0 0,0 1 1 0 0,0-1 0 0 0,0 1-1 0 0,0-1 1 0 0,0 0 0 0 0,0 1 0 0 0,1-1-1 0 0,-1 0 1 0 0,0 1 0 0 0,0-1-52 0 0,1 1 61 0 0,0-1-1 0 0,0 1 1 0 0,0-1 0 0 0,-1 1 0 0 0,1-1 0 0 0,0 1 0 0 0,0-1 0 0 0,0 1-1 0 0,0-1 1 0 0,0 0 0 0 0,0 0 0 0 0,0 0 0 0 0,0 1-61 0 0,4-1 182 0 0,-1 1 0 0 0,1-1 1 0 0,0 0-1 0 0,-1 0 0 0 0,4-1-182 0 0,7-2 469 0 0,33-7 1596 0 0,20-7-2065 0 0,-54 12 21 0 0,1 0-1 0 0,0-1 0 0 0,-1-1 1 0 0,0 0-1 0 0,-1-1 0 0 0,8-5-20 0 0,-13 7-130 0 0,1 0 203 0 0,-1-1 0 0 0,1 1 1 0 0,-1-1-1 0 0,5-7-73 0 0,-12 13-74 0 0,0 0 1 0 0,1-1-1 0 0,-1 1 0 0 0,0-1 0 0 0,0 0 1 0 0,0 1-1 0 0,0-1 0 0 0,0 0 1 0 0,-1 0-1 0 0,1 0 0 0 0,0 0 1 0 0,-1 1-1 0 0,1-1 0 0 0,-1 0 1 0 0,0 0-1 0 0,0 0 0 0 0,1 0 1 0 0,-1 0-1 0 0,-1 0 0 0 0,1 0 1 0 0,0 0-1 0 0,0 0 0 0 0,-1 0 1 0 0,1 0-1 0 0,-1 0 0 0 0,1 0 1 0 0,-1 0 73 0 0,0 2-10 0 0,0-1 1 0 0,1 1 0 0 0,-1 0-1 0 0,0 0 1 0 0,1 0 0 0 0,-1-1 0 0 0,1 1-1 0 0,-1 0 1 0 0,0 0 0 0 0,1 0 0 0 0,-1 0-1 0 0,0 0 1 0 0,1 0 0 0 0,-1 0 0 0 0,0 0-1 0 0,1 1 1 0 0,-1-1 0 0 0,0 0 9 0 0,0 0 1 0 0,-20 4-206 0 0,1 0 1 0 0,-1 1-1 0 0,1 1 0 0 0,0 1 0 0 0,1 1 205 0 0,-21 10-1024 0 0,-34 20 1024 0 0,47-22 397 0 0,0 2 0 0 0,1 0 0 0 0,1 2 0 0 0,-13 12-397 0 0,26-20 205 0 0,0 0 0 0 0,1 1 0 0 0,0 0 0 0 0,1 1 0 0 0,0 0 0 0 0,1 1-1 0 0,1 0 1 0 0,1 0 0 0 0,-2 6-205 0 0,8-19 39 0 0,0 1 0 0 0,0 0-1 0 0,0 0 1 0 0,0 0 0 0 0,1 0 0 0 0,0 0-1 0 0,-1 0 1 0 0,1 0 0 0 0,0 0-1 0 0,0 0 1 0 0,1 0 0 0 0,-1 0 0 0 0,1 0-1 0 0,-1 0 1 0 0,1 0 0 0 0,0 0 0 0 0,1 1-39 0 0,-1-2-3 0 0,0 0 0 0 0,1 1 1 0 0,-1-1-1 0 0,1 0 1 0 0,-1 0-1 0 0,1-1 1 0 0,0 1-1 0 0,0 0 1 0 0,0-1-1 0 0,0 1 1 0 0,0-1-1 0 0,0 1 1 0 0,0-1-1 0 0,0 0 1 0 0,1 0-1 0 0,-1 0 1 0 0,0 0-1 0 0,1 0 1 0 0,-1-1-1 0 0,2 1 3 0 0,13 2 27 0 0,1-2-1 0 0,-1 0 0 0 0,1 0 1 0 0,0-2-1 0 0,-1 0 0 0 0,1-1 1 0 0,0-1-27 0 0,11-1-4070 0 0,27 0 4070 0 0,-40 4-6483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4607 0 0,'0'0'96'0'0,"0"0"32"0"0,-9 0 0 0 0,-3 1 0 0 0,-6 5-128 0 0,4-5 0 0 0,3-2 0 0 0,11 1-1344 0 0,0 0-288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7367 0 0,'0'0'667'0'0,"0"2"-547"0"0,0 69 7275 0 0,-5-1-4278 0 0,3-49-2928 0 0,-2 0 1 0 0,0 0 0 0 0,-1-1 0 0 0,-14 37 0 0 0,-10 10 56 0 0,-72 123-1 0 0,11-48 141 0 0,-171 249-67 0 0,239-360-421 0 0,1-2-498 0 0,-39 43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39 919 0 0,'5'-6'50'0'0,"28"-27"16929"0"0,-34 39-16524 0 0,-1 5-195 0 0,-1 0 0 0 0,0 0-1 0 0,-1 0 1 0 0,0-1 0 0 0,-6 13-1 0 0,-32 49 442 0 0,38-66-629 0 0,-54 86 620 0 0,-51 88 3 0 0,93-151-554 0 0,2 1 1 0 0,2 1-1 0 0,1 0 0 0 0,-10 43 0 0 0,14-36-98 0 0,-3 49 0 0 0,8-72-45 0 0,1-7-11 0 0,1-7-55 0 0,1-2-1141 0 0,7-7 239 0 0,1-4-42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660 119 6447 0 0,'9'-9'84'0'0,"0"0"0"0"0,-1-1 0 0 0,0 0 0 0 0,0 0 0 0 0,-1 0 0 0 0,-1-1 0 0 0,1-1 0 0 0,2-7-84 0 0,-4 5 2595 0 0,-5 10 725 0 0,-7 8-2147 0 0,0 5-988 0 0,0 0 0 0 0,0 0 0 0 0,1 1 0 0 0,0 0 0 0 0,1 0 0 0 0,0 0 0 0 0,-1 5-185 0 0,-2 3 378 0 0,-1-1 0 0 0,-2 3-378 0 0,-129 193 2557 0 0,-183 238-1949 0 0,290-403-671 0 0,5-6 204 0 0,-5 3-141 0 0,23-34-191 0 0,1 0 0 0 0,-2 0 1 0 0,0-1-1 0 0,0 0 0 0 0,-12 7 191 0 0,12-11-1620 0 0,4-3-2294 0 0,6-2-1700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218 132 15663 0 0,'0'0'356'0'0,"0"0"50"0"0,0 0 20 0 0,0 0-42 0 0,2 2-250 0 0,2 2-24 0 0,0 0 0 0 0,0 0 0 0 0,1 0 0 0 0,-1-1 1 0 0,1 0-1 0 0,0 0 0 0 0,1 0 0 0 0,-1 0 1 0 0,0-1-1 0 0,1 0 0 0 0,-1 0 0 0 0,1 0 0 0 0,-1-1 1 0 0,1 1-1 0 0,4-1-110 0 0,4 1-550 0 0,-9-2 404 0 0,0 1-1 0 0,-1-1 1 0 0,1 0-1 0 0,0 0 1 0 0,0 0 0 0 0,-1 0-1 0 0,6-2 147 0 0,-6 1-24 0 0,6-1 179 0 0,-1 0-1 0 0,1-1 1 0 0,0 0 0 0 0,-1 0 0 0 0,1-1-1 0 0,-1-1 1 0 0,0 0 0 0 0,-1 0-1 0 0,8-5-154 0 0,-3-1 354 0 0,-9 8-475 0 0,-1 1 0 0 0,0-1 0 0 0,1 0 0 0 0,-1 0 0 0 0,0 0 0 0 0,-1 0 0 0 0,1-1 0 0 0,-1 1 0 0 0,1-1 0 0 0,-1 1 0 0 0,0-1 1 0 0,0 0-1 0 0,0-2 121 0 0,-1 3-33 0 0,1 0 0 0 0,-2-1 1 0 0,1 1-1 0 0,0 0 0 0 0,0-1 1 0 0,-1 1-1 0 0,0-1 0 0 0,0 1 1 0 0,0-1-1 0 0,0 1 0 0 0,0 0 1 0 0,-1-4 32 0 0,0 6-69 0 0,0-1 0 0 0,0 0 0 0 0,0 1 0 0 0,0-1 0 0 0,0 1 0 0 0,0 0 0 0 0,0-1 0 0 0,0 1 0 0 0,0 0 0 0 0,-1-1 0 0 0,1 1 0 0 0,0 0-1 0 0,-1 0 1 0 0,1 0 0 0 0,-1 0 0 0 0,1 1 0 0 0,-1-1 0 0 0,0 0 0 0 0,1 1 0 0 0,-1-1 0 0 0,0 1 0 0 0,1-1 0 0 0,-1 1 0 0 0,0 0 0 0 0,-1-1 69 0 0,-10 0-18 0 0,1 0-1 0 0,-1 1 1 0 0,1 0-1 0 0,-1 1 1 0 0,1 1-1 0 0,0-1 0 0 0,-1 2 1 0 0,1 0-1 0 0,0 0 1 0 0,0 2-1 0 0,-6 2 19 0 0,-17 9 18 0 0,0 2-1 0 0,1 1 0 0 0,-1 3-17 0 0,15-9 12 0 0,0 1 0 0 0,1 1 0 0 0,1 1 0 0 0,1 1 0 0 0,0 0 0 0 0,-10 15-12 0 0,20-23 192 0 0,1 1-1 0 0,0 0 0 0 0,0 0 1 0 0,1 0-1 0 0,0 1 1 0 0,1 0-1 0 0,0 0 0 0 0,-2 10-191 0 0,5-13 43 0 0,-1 0 1 0 0,1 1-1 0 0,0-1 0 0 0,1 0 0 0 0,0 0 0 0 0,0 0 0 0 0,1 0 0 0 0,0 0 0 0 0,1 1 0 0 0,-1-1 0 0 0,1-1 0 0 0,4 9-43 0 0,-4-11 83 0 0,0-1-1 0 0,0 1 0 0 0,1 0 1 0 0,0-1-1 0 0,0 1 0 0 0,0-1 1 0 0,1 0-1 0 0,0 0 0 0 0,-1 0 1 0 0,1-1-1 0 0,1 1 0 0 0,-1-1 1 0 0,0 0-1 0 0,1 0 0 0 0,-1 0 1 0 0,1-1-1 0 0,0 0 0 0 0,0 0 1 0 0,0 0-1 0 0,0 0 0 0 0,1-1 1 0 0,-1 0-1 0 0,0 0 0 0 0,1 0-82 0 0,3 0-43 0 0,-1 0-1 0 0,1-1 1 0 0,-1 0-1 0 0,1 0 0 0 0,-1-1 1 0 0,1 0-1 0 0,1-1 44 0 0,19-5-5039 0 0,-9 1-1009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81 13823 0 0,'-2'0'630'0'0,"-9"2"42"0"0,9-2-659 0 0,0 0 0 0 0,0 0 0 0 0,-1 1 0 0 0,1-1 0 0 0,0 1 0 0 0,0 0 0 0 0,0-1 0 0 0,0 1 0 0 0,0 0 0 0 0,0 0 0 0 0,0 1-1 0 0,0-1 1 0 0,0 0 0 0 0,0 1 0 0 0,0 0-13 0 0,-11 9 247 0 0,1 1 1 0 0,1 0-1 0 0,0 0 0 0 0,0 1 0 0 0,1 1 0 0 0,1 0 1 0 0,1 0-1 0 0,0 1 0 0 0,0 0 0 0 0,-3 12-247 0 0,8-19 163 0 0,-1 5 127 0 0,-1 0 1 0 0,2 0 0 0 0,0 0-1 0 0,0 0 1 0 0,1 3-291 0 0,1-8 5 0 0,-2 41 6 0 0,1 47-11 0 0,3-87 0 0 0,3 23 0 0 0,-1-22 0 0 0,1-3 72 0 0,-3-6 299 0 0,-1-1 117 0 0,0 0 21 0 0,0 0-66 0 0,19-11-278 0 0,-14 6-165 0 0,0 0 0 0 0,0-1 0 0 0,-1 1 0 0 0,0-1 0 0 0,0 0 0 0 0,-1 0 0 0 0,1-1 0 0 0,-1 1 0 0 0,0-3 0 0 0,10-17 0 0 0,10-15 166 0 0,3 1 0 0 0,1 1 0 0 0,3 1 1 0 0,0 1-1 0 0,2 2 0 0 0,2 2 0 0 0,4-2-166 0 0,-8 12-523 0 0,0 2 0 0 0,1 1 0 0 0,1 1-1 0 0,1 2 1 0 0,1 1 0 0 0,11-2 523 0 0,-26 11-39 0 0,-1 1-1 0 0,13-1 40 0 0,-9 2-379 0 0,-20 4 274 0 0,0 1 0 0 0,0 0 0 0 0,0-1-1 0 0,0 1 1 0 0,0 0 0 0 0,0 0 0 0 0,0 0 0 0 0,0 0 0 0 0,0 1 0 0 0,0-1 0 0 0,1 1 105 0 0,12 7-4868 0 0,-6 2-746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216 158 13823 0 0,'0'0'315'0'0,"0"0"45"0"0,0 0 21 0 0,0 0-49 0 0,1 1-149 0 0,2 0 0 0 0,0 0 0 0 0,-1 1 1 0 0,1-1-1 0 0,0 0 0 0 0,0 0 0 0 0,0-1 1 0 0,0 1-1 0 0,0-1 0 0 0,0 1 0 0 0,0-1 1 0 0,0 0-1 0 0,0 0 0 0 0,1-1-183 0 0,2 1 390 0 0,1-1 0 0 0,-1-1 0 0 0,0 1 0 0 0,0-1 0 0 0,0 0 0 0 0,3-2-390 0 0,9-6 449 0 0,0 0 0 0 0,0-1 0 0 0,9-8-449 0 0,-27 18-16 0 0,8-4-14 0 0,6-5 64 0 0,0-1 0 0 0,7-7-34 0 0,-19 16-27 0 0,0 0 1 0 0,1 0-1 0 0,-1-1 1 0 0,0 1-1 0 0,0-1 1 0 0,0 0-1 0 0,-1 1 1 0 0,1-1-1 0 0,-1 0 1 0 0,1 0-1 0 0,-1 0 1 0 0,0 0-1 0 0,0 0 1 0 0,0 0-1 0 0,0 0 1 0 0,-1-2 26 0 0,0 4-44 0 0,0 1 0 0 0,0-1 0 0 0,0 1 0 0 0,0-1 0 0 0,0 1 0 0 0,-1 0 1 0 0,1-1-1 0 0,0 1 0 0 0,0-1 0 0 0,-1 1 0 0 0,1-1 0 0 0,0 1 0 0 0,-1 0 1 0 0,1-1-1 0 0,0 1 0 0 0,-1-1 0 0 0,1 1 0 0 0,0 0 0 0 0,-1-1 1 0 0,1 1-1 0 0,-1 0 0 0 0,1 0 0 0 0,-1-1 0 0 0,1 1 0 0 0,-1 0 0 0 0,1 0 1 0 0,-1 0-1 0 0,1 0 0 0 0,-1 0 0 0 0,1 0 0 0 0,-1-1 44 0 0,-15 0-638 0 0,7 2 436 0 0,0 0 0 0 0,0 1 0 0 0,0-1 0 0 0,0 2 0 0 0,0-1 0 0 0,0 1 0 0 0,1 1 0 0 0,-2 0 202 0 0,-24 11-14 0 0,11-5 13 0 0,0 1 1 0 0,0 2 0 0 0,1 0-1 0 0,-2 2 1 0 0,-10 11 282 0 0,2 0 0 0 0,-20 22-282 0 0,41-36 103 0 0,-1 0-1 0 0,2 1 1 0 0,-1 0-1 0 0,2 1 1 0 0,0 0-1 0 0,1 1 1 0 0,0 0-1 0 0,0 3-102 0 0,6-15 21 0 0,1 0 0 0 0,0 1-1 0 0,0-1 1 0 0,0 0 0 0 0,1 0-1 0 0,-1 1 1 0 0,1-1 0 0 0,0 1-1 0 0,0-1 1 0 0,0 0 0 0 0,0 1-1 0 0,1-1 1 0 0,-1 0 0 0 0,1 1-1 0 0,0-1 1 0 0,0 0 0 0 0,0 0-1 0 0,0 1 1 0 0,0-1 0 0 0,1 0-1 0 0,0 0 1 0 0,-1-1 0 0 0,1 1-1 0 0,0 0 1 0 0,0 0 0 0 0,1-1-1 0 0,-1 1 1 0 0,1-1 0 0 0,-1 0-1 0 0,1 0 1 0 0,-1 0 0 0 0,3 1-21 0 0,4 2-6 0 0,0 0 1 0 0,0 0 0 0 0,0-1-1 0 0,0-1 1 0 0,1 1 0 0 0,-1-2-1 0 0,1 1 1 0 0,0-1 0 0 0,0-1-1 0 0,4 1 6 0 0,9-1-116 0 0,1-1 0 0 0,-1-1 0 0 0,0-1 0 0 0,0-1 0 0 0,3-2 116 0 0,0-1-1584 0 0,0-1 0 0 0,14-6 1584 0 0,0-2-5796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0 15663 0 0,'0'0'719'0'0,"0"0"-20"0"0,0 2-449 0 0,-3 8-170 0 0,1 0-1 0 0,-1 0 0 0 0,-1 0 1 0 0,0-1-1 0 0,-5 10-79 0 0,-31 48 1324 0 0,31-52-1049 0 0,-47 77 1015 0 0,-77 119-402 0 0,89-148-905 0 0,-3-2 0 0 0,-14 12 17 0 0,2-6 0 0 0,-6 6 0 0 0,-21 15 0 0 0,-14 14-201 0 0,99-101-850 0 0,29-2-1899 0 0,7-5 1416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19351 0 0,'0'0'439'0'0,"-2"1"62"0"0,-18 25 125 0 0,1 0 0 0 0,-9 19-626 0 0,27-43 175 0 0,0 0 0 0 0,0 0 0 0 0,0 0 0 0 0,1 0 0 0 0,-1 0-1 0 0,0 1 1 0 0,1-1 0 0 0,-1 1-175 0 0,3 4-3625 0 0,4-1 2091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3 243 13823 0 0,'0'0'315'0'0,"0"0"45"0"0,-1-1 21 0 0,0 0-376 0 0,1 1-1 0 0,0 0 0 0 0,0 0 1 0 0,0 0-1 0 0,0 0 0 0 0,0-1 1 0 0,0 1-1 0 0,0 0 0 0 0,0 0 1 0 0,0-1-1 0 0,0 1 0 0 0,0 0 1 0 0,0 0-1 0 0,0 0 0 0 0,0-1 1 0 0,0 1-1 0 0,0 0 1 0 0,0 0-1 0 0,0 0 0 0 0,0-1 1 0 0,0 1-1 0 0,0 0 0 0 0,0 0 1 0 0,0 0-1 0 0,1-1 0 0 0,-1 1 1 0 0,0 0-1 0 0,0 0 0 0 0,0 0 1 0 0,0 0-1 0 0,0-1 0 0 0,0 1 1 0 0,1 0-1 0 0,-1 0 0 0 0,0 0 1 0 0,0 0-5 0 0,12-8 132 0 0,23-6 24 0 0,-26 10-145 0 0,34-10 632 0 0,0 2-1 0 0,16-1-642 0 0,15-4 659 0 0,255-60 1790 0 0,-200 53-290 0 0,76-1-2159 0 0,247 2-344 0 0,-367 20 335 0 0,158 2-2883 0 0,-180 4 881 0 0,-36-2 987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13823 0 0,'3'0'239'0'0,"1"0"0"0"0,-1 0 0 0 0,1-1 0 0 0,-1 1 0 0 0,0-1 0 0 0,0 0-1 0 0,1 0 1 0 0,-1 0 0 0 0,0 0 0 0 0,0-1 0 0 0,0 1 0 0 0,0-1-239 0 0,18-6 589 0 0,0 2-120 0 0,1 2-1 0 0,-1 1 1 0 0,5 0-469 0 0,31-5 642 0 0,116-21 1485 0 0,4 7-2127 0 0,-75 14 9 0 0,0 4-1 0 0,47 7-8 0 0,-121-1-21 0 0,46 1-1595 0 0,-1 4 1 0 0,34 9 1615 0 0,-57-11-2997 0 0,-28-1 1462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3:5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62 11975 0 0,'0'0'267'0'0,"0"0"42"0"0,7-5 315 0 0,31-29 567 0 0,-34 30-442 0 0,-3 3 265 0 0,5-7 211 0 0,5-1-1153 0 0,-10 8 311 0 0,-1 1 113 0 0,0 0 14 0 0,-2 1-67 0 0,-11 4-402 0 0,0 2 0 0 0,0-1 0 0 0,1 2 0 0 0,-9 6-41 0 0,-14 9 1 0 0,-1-1-1 0 0,1 1 0 0 0,0 2 0 0 0,2 1 0 0 0,1 2 0 0 0,1 2 0 0 0,2 0 0 0 0,1 2 0 0 0,-1 3 0 0 0,13-10 0 0 0,0 0 0 0 0,2 1 0 0 0,1 0 0 0 0,1 1 0 0 0,1 0 0 0 0,2 1 0 0 0,0 0 0 0 0,0 12 0 0 0,6-29 0 0 0,1 1 0 0 0,1 0 0 0 0,0 0 0 0 0,1-1 0 0 0,0 1 0 0 0,1 0 0 0 0,0 0 0 0 0,1-1 0 0 0,0 1 0 0 0,2 4 0 0 0,-3-11 0 0 0,1 0 0 0 0,-1 0 0 0 0,1-1 0 0 0,1 1 0 0 0,-1-1 0 0 0,1 1 0 0 0,-1-1 0 0 0,1 0 0 0 0,0 0 0 0 0,1 0 0 0 0,-1-1 0 0 0,1 1 0 0 0,-1-1 0 0 0,1 1 0 0 0,0-1 0 0 0,1 0 0 0 0,-1-1 0 0 0,0 1 0 0 0,1-1 0 0 0,-1 0 0 0 0,1 0 0 0 0,0 0 0 0 0,0-1 0 0 0,0 0 0 0 0,1 1 0 0 0,13 1 2 0 0,-1-1-1 0 0,0-1 0 0 0,1-1 1 0 0,9-1-2 0 0,85-12-70 0 0,-110 13-267 0 0,5-1-365 0 0,-6 0-6083 0 0,-2 1 1817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0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18 15663 0 0,'5'-7'762'0'0,"3"-4"-495"0"0,-13 18 50 0 0,-14 18 57 0 0,-22 27-374 0 0,-30 27 0 0 0,-8 10 0 0 0,60-66 0 0 0,-33 40 0 0 0,-26 42 0 0 0,40-47 0 0 0,-33 51 0 0 0,-44 91 0 0 0,82-140 0 0 0,-6 3 0 0 0,-19 35 0 0 0,50-79-270 0 0,7-18-1140 0 0,1-1-506 0 0,0 0-106 0 0,0 0-24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 12151 0 0,'0'0'1098'0'0,"2"-1"-905"0"0,-2 1-88 0 0,0 0 1 0 0,1 0-1 0 0,-1 0 0 0 0,1 0 1 0 0,-1 0-1 0 0,0 0 0 0 0,1 0 1 0 0,-1 0-1 0 0,0 0 0 0 0,1 0 1 0 0,-1 0-1 0 0,1 0 0 0 0,-1 0 0 0 0,0 0 1 0 0,1 0-1 0 0,-1 0 0 0 0,0 1 1 0 0,1-1-1 0 0,-1 0 0 0 0,0 0 1 0 0,1 1-1 0 0,1 9 951 0 0,-3-6-999 0 0,0 0-1 0 0,0-1 1 0 0,0 1 0 0 0,0 0-1 0 0,0-1 1 0 0,-1 1-1 0 0,0-1 1 0 0,0 1 0 0 0,0-1-1 0 0,0 0 1 0 0,-3 3-1 0 0,-30 33 357 0 0,30-34-355 0 0,-162 138 1420 0 0,1 1-514 0 0,94-67-539 0 0,60-63-260 0 0,1 1 1 0 0,1 1 0 0 0,-14 25 0 0 0,22-37-123 0 0,0 1-1 0 0,1-1 1 0 0,-1 0-1 0 0,1 0 1 0 0,0 1 0 0 0,0-1-1 0 0,1 0 1 0 0,-1 1-1 0 0,1-1 1 0 0,0 1 0 0 0,0-1-1 0 0,0 1 1 0 0,1-1-1 0 0,-1 0 1 0 0,1 1-1 0 0,0-1 1 0 0,1 0 0 0 0,-1 0-1 0 0,3 5 1 0 0,-1-4 33 0 0,0 1 1 0 0,0-1-1 0 0,1 0 1 0 0,0 0-1 0 0,0 0 1 0 0,0 0 0 0 0,1-1-1 0 0,0 0 1 0 0,0 0-1 0 0,0 0 1 0 0,0 0-1 0 0,10 4 1 0 0,18 7 192 0 0,1-2 0 0 0,0-1 1 0 0,51 10-1 0 0,-31-8-97 0 0,-47-13-162 0 0,22 10-31 0 0,-9-2-240 0 0,-18-9 88 0 0,-1 1-169 0 0,1-1 0 0 0,-1 0 0 0 0,1 0 0 0 0,-1 0 0 0 0,1 1 0 0 0,0-1 1 0 0,-1-1-1 0 0,1 1 0 0 0,-1 0 0 0 0,1 0 0 0 0,1-1 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0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68 13823 0 0,'0'0'315'0'0,"0"0"45"0"0,0 0 21 0 0,0 0-49 0 0,4-8-208 0 0,-3 7-38 0 0,1-1 0 0 0,-1 0 0 0 0,0 0 0 0 0,0 0 0 0 0,-1 0 0 0 0,1 0 0 0 0,0 0 1 0 0,-1 0-1 0 0,1 0 0 0 0,-1 0 0 0 0,1 0 0 0 0,-1 0 0 0 0,0 0 0 0 0,0 0 0 0 0,0-1 0 0 0,0 1 0 0 0,0 0 0 0 0,-1 0 0 0 0,1 0 0 0 0,-1 0 0 0 0,1 0-86 0 0,-1-1 68 0 0,0 2 81 0 0,1 0-168 0 0,-1 0 0 0 0,1 0 0 0 0,-1 1-1 0 0,1-1 1 0 0,-1 0 0 0 0,1 1 0 0 0,-1-1 0 0 0,0 0 0 0 0,1 1-1 0 0,-1-1 1 0 0,0 1 0 0 0,0-1 0 0 0,1 1 0 0 0,-1-1-1 0 0,0 1 1 0 0,0 0 0 0 0,0-1 0 0 0,1 1 0 0 0,-1 0-1 0 0,0 0 1 0 0,0 0 0 0 0,0 0 0 0 0,0-1 0 0 0,0 1 0 0 0,0 0-1 0 0,0 1 1 0 0,1-1 0 0 0,-1 0 0 0 0,0 0 0 0 0,0 0-1 0 0,0 0 20 0 0,-4 1-265 0 0,0-1 166 0 0,0 1 0 0 0,-1-1 1 0 0,1 1-1 0 0,0 0 0 0 0,0 1 0 0 0,0-1 0 0 0,0 1 0 0 0,1 0 0 0 0,-1 0 0 0 0,-2 2 99 0 0,-11 4-127 0 0,2 0 330 0 0,0 0 0 0 0,0 1 0 0 0,1 1 0 0 0,0 1 0 0 0,1 0 0 0 0,0 1 0 0 0,0 1 0 0 0,2 0 0 0 0,-4 5-203 0 0,10-13 68 0 0,4-2-61 0 0,-1 0 1 0 0,0 1-1 0 0,1-1 1 0 0,-1 1-1 0 0,1-1 1 0 0,0 1-1 0 0,0 0 1 0 0,0-1-1 0 0,1 1 1 0 0,-1 0-1 0 0,1 0 1 0 0,0 0-1 0 0,0 4-7 0 0,1 0 0 0 0,0-6 0 0 0,2 2 0 0 0,9 4 0 0 0,-2-4 0 0 0,2-2 0 0 0,3-3 0 0 0,-10-1 0 0 0,-3 0 0 0 0,4-2-218 0 0,0 0 0 0 0,-1 0 0 0 0,1-1 0 0 0,-1 1 0 0 0,0-1 0 0 0,0 0 1 0 0,1-3 217 0 0,1 0-32 0 0,-5 7 483 0 0,-1 1 49 0 0,0 0-59 0 0,1 1-292 0 0,9 15-129 0 0,0 4-24 0 0,6 4-765 0 0,-14-23-3236 0 0,-2-1-1405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0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16 13823 0 0,'0'-16'1041'0'0,"-7"28"-439"0"0,1 1-749 0 0,-160 268 1762 0 0,93-162-1174 0 0,30-51-441 0 0,-21 37 0 0 0,34-55-40 0 0,-2-2 0 0 0,-4 1 40 0 0,9-12-689 0 0,9-13-3316 0 0,-3-3-1405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0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98 15663 0 0,'0'0'356'0'0,"0"0"-318"0"0,-1 0-1 0 0,1-1 1 0 0,0 1-1 0 0,0 0 1 0 0,0 0-1 0 0,0 0 1 0 0,0 0-1 0 0,0-1 1 0 0,0 1-1 0 0,0 0 1 0 0,0 0-1 0 0,-1 0 1 0 0,1-1-1 0 0,0 1 0 0 0,0 0 1 0 0,0 0-1 0 0,0-1 1 0 0,0 1-1 0 0,0 0 1 0 0,0 0-1 0 0,0 0 1 0 0,0-1-1 0 0,1 1 1 0 0,-1 0-1 0 0,0 0 1 0 0,0 0-1 0 0,0-1 1 0 0,0 1-1 0 0,0 0 1 0 0,0 0-1 0 0,0 0 1 0 0,0 0-1 0 0,1-1 1 0 0,-1 1-1 0 0,0 0 1 0 0,0 0-38 0 0,45-3 114 0 0,0-2 0 0 0,0-2 0 0 0,-1-2 0 0 0,19-7-114 0 0,63-12 1433 0 0,-54 18-2747 0 0,1 3 0 0 0,21 2 1314 0 0,-67 4-1023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0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116 199 15663 0 0,'15'3'719'0'0,"-12"-3"-20"0"0,18-3-421 0 0,-2 3 122 0 0,-15 0-189 0 0,1 0 0 0 0,-1 0 1 0 0,1 0-1 0 0,-1-1 0 0 0,3 0-211 0 0,29-7 627 0 0,-21 6-485 0 0,-1-2-1 0 0,1 0 0 0 0,3-1-141 0 0,-4-1 413 0 0,-1 0 0 0 0,0 0 0 0 0,1-2 0 0 0,5-4-413 0 0,-14 9-119 0 0,0-1 0 0 0,0 0-1 0 0,0 0 1 0 0,-1-1 0 0 0,1 1 0 0 0,-1-1-1 0 0,0 0 1 0 0,-1 0 0 0 0,1 0 0 0 0,-1 0-1 0 0,0-1 1 0 0,0 0 119 0 0,-2 3-187 0 0,0 0 1 0 0,0 0-1 0 0,0 0 0 0 0,-1 0 0 0 0,1-1 1 0 0,-1 1-1 0 0,0 0 0 0 0,0 0 0 0 0,0 0 1 0 0,0 0-1 0 0,0 0 0 0 0,-1 0 0 0 0,0 0 0 0 0,1-1 1 0 0,-2 0 186 0 0,2 3-61 0 0,-1-1 0 0 0,1 1 0 0 0,-1 0 0 0 0,0-1 0 0 0,0 1 1 0 0,0 0-1 0 0,0-1 0 0 0,0 1 0 0 0,0 0 0 0 0,0 0 0 0 0,0 0 0 0 0,0 0 1 0 0,0 0-1 0 0,-1 0 0 0 0,1 0 0 0 0,0 1 0 0 0,-1-1 0 0 0,1 0 0 0 0,-1 1 1 0 0,1-1-1 0 0,0 1 0 0 0,-1-1 0 0 0,1 1 0 0 0,-1 0 0 0 0,0-1 1 0 0,1 1-1 0 0,-1 0 0 0 0,1 0 0 0 0,-1 0 0 0 0,1 0 0 0 0,-2 1 61 0 0,-8 0 55 0 0,-1 0 0 0 0,1 2 0 0 0,0-1 0 0 0,-1 1 1 0 0,1 1-1 0 0,1 0 0 0 0,-2 1-55 0 0,-48 25 1490 0 0,-16 12-1490 0 0,52-26 385 0 0,0 0 0 0 0,1 1 0 0 0,1 2 0 0 0,-7 7-385 0 0,25-22 79 0 0,-1 1 0 0 0,1 0-1 0 0,0 0 1 0 0,0 1 0 0 0,0-1-1 0 0,1 1 1 0 0,-1 0 0 0 0,1 0-79 0 0,2-4-1 0 0,0 1 0 0 0,1-1 0 0 0,-1 0 0 0 0,1 1 0 0 0,-1-1 0 0 0,1 1 0 0 0,0-1 0 0 0,0 0 0 0 0,0 1 0 0 0,0-1 1 0 0,0 1-1 0 0,0-1 0 0 0,1 0 0 0 0,-1 1 0 0 0,1-1 0 0 0,0 0 0 0 0,0 1 0 0 0,0-1 0 0 0,0 0 0 0 0,0 0 0 0 0,0 0 0 0 0,0 0 0 0 0,1 1 1 0 0,2 3 83 0 0,-1-2-256 0 0,0 1 0 0 0,0-1 0 0 0,0 0 0 0 0,0 0-1 0 0,1-1 1 0 0,-1 1 0 0 0,1-1 0 0 0,0 1 0 0 0,0-1-1 0 0,0 0 1 0 0,1-1 0 0 0,-1 1 0 0 0,1-1 0 0 0,-1 0-1 0 0,1 0 1 0 0,2 0 173 0 0,45 9-1514 0 0,-5 0-20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0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0 580 15663 0 0,'0'0'356'0'0,"0"0"50"0"0,0 0 20 0 0,0 0-42 0 0,2-1-250 0 0,2-3 164 0 0,0 0 0 0 0,0 0 0 0 0,0 0 0 0 0,-1-1 0 0 0,1 1 0 0 0,-1-1 0 0 0,0 0 0 0 0,0 0 0 0 0,-1 0 0 0 0,0 0 0 0 0,0 0 0 0 0,2-5-298 0 0,1-10 420 0 0,-1 1 0 0 0,-1-1 0 0 0,0-2-420 0 0,-1 2 649 0 0,1-1 0 0 0,4-11-649 0 0,-3 19-29 0 0,0 0-1 0 0,0 1 0 0 0,2-1 1 0 0,-1 1-1 0 0,1 0 0 0 0,1 0 1 0 0,0 0-1 0 0,1 1 0 0 0,0 1 1 0 0,1-1-1 0 0,0 1 0 0 0,0 0 1 0 0,5-2 29 0 0,5-2-208 0 0,1 1 0 0 0,0 1 0 0 0,1 1 0 0 0,1 1 1 0 0,-1 1-1 0 0,2 0 0 0 0,-1 2 0 0 0,10-2 208 0 0,61-15-3416 0 0,77-10 3416 0 0,-122 24-4227 0 0,22-8 4227 0 0,-45 12-1286 0 0,13-4-3489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0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2 20 0 0,9 22-346 0 0,1-1 0 0 0,1 0 1 0 0,1 0-1 0 0,10 13-80 0 0,63 83 190 0 0,-48-69-169 0 0,72 88 534 0 0,-54-71 527 0 0,-2 3 1 0 0,13 28-1083 0 0,-52-74 150 0 0,0 1 0 0 0,-2 0 1 0 0,-1 1-1 0 0,0 1 0 0 0,-3 0 0 0 0,0 0 1 0 0,-1 0-1 0 0,-2 1 0 0 0,0 9-150 0 0,-4-22 114 0 0,-1-1 0 0 0,0 1-1 0 0,-1 0 1 0 0,-1-1 0 0 0,0 1 0 0 0,-1-1 0 0 0,-1 0-1 0 0,0 0 1 0 0,-1 0 0 0 0,0 0 0 0 0,-1-1-1 0 0,-1 0 1 0 0,0 0 0 0 0,-1-1 0 0 0,0 0 0 0 0,-1 0-1 0 0,0-1 1 0 0,-9 9-114 0 0,-32 25-12 0 0,-2-1-1 0 0,-54 32 13 0 0,-2 4-1343 0 0,85-63 1117 0 0,2 2-1 0 0,0 0 0 0 0,-15 21 227 0 0,32-36-245 0 0,1 1-1 0 0,0 0 1 0 0,0 0-1 0 0,0 0 0 0 0,0 0 1 0 0,1 1 245 0 0,-2 9-5483 0 0,3-13-761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5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362 106 10135 0 0,'0'0'24'0'0,"6"-6"229"0"0,0-1-1 0 0,-1 1 0 0 0,4-6-252 0 0,-2 2 227 0 0,18-21-101 0 0,-23 29 267 0 0,0 0 106 0 0,2-3 237 0 0,0 1 1 0 0,1 0 0 0 0,0-1-1 0 0,3-1-736 0 0,-6 5 1020 0 0,0 1-133 0 0,8-4-508 0 0,-8 3 37 0 0,-1 2-349 0 0,0-1 0 0 0,-1 0 0 0 0,1 1 0 0 0,0-1 0 0 0,0 0 0 0 0,0 1 0 0 0,-1-1 0 0 0,1 0 0 0 0,0 0 0 0 0,0 0 0 0 0,0 0 0 0 0,0 0 1 0 0,0 0-68 0 0,0 0 134 0 0,2 1 309 0 0,-4 9-429 0 0,0 1 1 0 0,0-1-1 0 0,-1 0 0 0 0,-1 0 1 0 0,0 0-1 0 0,0 0 1 0 0,-1 0-1 0 0,0 0 0 0 0,0-1 1 0 0,-1 0-1 0 0,-3 4-14 0 0,-14 19 193 0 0,-1 0-1 0 0,-13 12-192 0 0,7-9 553 0 0,-209 268-1428 0 0,208-262-248 0 0,-5 12 1123 0 0,18-27-317 0 0,15-22 112 0 0,0 0 1 0 0,-1 1-1 0 0,2-1 0 0 0,-1 0 0 0 0,0 2 205 0 0,1-4-512 0 0,1-2-636 0 0,2 1-2672 0 0,9 5-1148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5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10135 0 0,'0'0'231'0'0,"0"0"29"0"0,0 0 19 0 0,-9 0 899 0 0,6 0-970 0 0,-1 0-1 0 0,0 1 1 0 0,0 0-1 0 0,0-1 0 0 0,0 1 1 0 0,0 1-1 0 0,1-1 1 0 0,-1 0-1 0 0,0 1 1 0 0,1 0-1 0 0,-2 1-207 0 0,-6 4 1345 0 0,1 0-1 0 0,-9 8-1344 0 0,5-3 321 0 0,2-1-321 0 0,1 1 0 0 0,0 0 0 0 0,1 0 0 0 0,0 1 0 0 0,1 0 0 0 0,-2 6 0 0 0,-11 13 0 0 0,0 3 0 0 0,-17 35 0 0 0,19-32 0 0 0,12-21 0 0 0,1-1 0 0 0,1 1 0 0 0,0 0 0 0 0,1 0 0 0 0,1 1 0 0 0,-1 8 0 0 0,5-24 28 0 0,0 0 0 0 0,-1 1 0 0 0,1-1 0 0 0,0 0 0 0 0,0 0 0 0 0,0 1 0 0 0,0-1 0 0 0,1 0-1 0 0,-1 0 1 0 0,1 1 0 0 0,-1-1 0 0 0,1 0 0 0 0,0 0 0 0 0,0 0 0 0 0,0 0 0 0 0,0 0 0 0 0,0 0 0 0 0,0 0 0 0 0,0 0 0 0 0,1 0-1 0 0,-1-1 1 0 0,1 1 0 0 0,-1 0 0 0 0,1-1 0 0 0,0 1 0 0 0,0-1 0 0 0,-1 0 0 0 0,1 1 0 0 0,0-1 0 0 0,0 0 0 0 0,1 0-28 0 0,0 0 59 0 0,1 0 1 0 0,0 0 0 0 0,0 0 0 0 0,0 0 0 0 0,0 0 0 0 0,0-1-1 0 0,0 0 1 0 0,0 0 0 0 0,0 0 0 0 0,0 0 0 0 0,0-1 0 0 0,0 1 0 0 0,0-1-1 0 0,0 0 1 0 0,0-1 0 0 0,-1 1 0 0 0,3-1-60 0 0,17-10 36 0 0,0 0 0 0 0,-1-1 0 0 0,0-2 0 0 0,-1 0 0 0 0,8-9-36 0 0,3-4-8 0 0,-2-2 1 0 0,25-31 7 0 0,-39 41 0 0 0,-1 0 0 0 0,12-22 0 0 0,-20 31 0 0 0,-1-1 0 0 0,-1 0 0 0 0,0 0 0 0 0,-1-1 0 0 0,0 1 0 0 0,1-7 0 0 0,-4 15 0 0 0,-1 0 0 0 0,1 0 0 0 0,-1 0 0 0 0,0 0 0 0 0,0 0 0 0 0,0 0 0 0 0,-1 0 0 0 0,1 0 0 0 0,-1 0 0 0 0,0 0 0 0 0,0 0 0 0 0,-1 0 0 0 0,1 1 0 0 0,-1-1 0 0 0,1 1 0 0 0,-2-2 0 0 0,1 2 0 0 0,0 1 0 0 0,0-1 0 0 0,0 1 0 0 0,0 0 0 0 0,0 0 0 0 0,0-1 0 0 0,-1 2 0 0 0,1-1 0 0 0,-1 0 0 0 0,0 0 0 0 0,0 1 0 0 0,1-1 0 0 0,-1 1 0 0 0,0 0 0 0 0,0 0 0 0 0,0 0 0 0 0,0 0 0 0 0,0 1 0 0 0,0-1 0 0 0,-1 1 0 0 0,-9-1-288 0 0,1 0-1 0 0,0 1 1 0 0,0 1 0 0 0,0 0-1 0 0,0 1 1 0 0,-5 1 288 0 0,12-2-191 0 0,1 0 1 0 0,-1 0-1 0 0,0 1 1 0 0,1 0 0 0 0,-1 0-1 0 0,1 0 1 0 0,0 0-1 0 0,-1 1 1 0 0,1-1-1 0 0,0 1 1 0 0,0 0 0 0 0,1 0-1 0 0,-1 1 1 0 0,1-1-1 0 0,0 1 1 0 0,-1 0-1 0 0,1 0 191 0 0,2-2-357 0 0,-1 2 279 0 0,1-1-3893 0 0,1-3-367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5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123 139 11975 0 0,'30'-30'1195'0'0,"16"-14"-1195"0"0,4-3 1549 0 0,-49 46-1037 0 0,-1 1 0 0 0,0 0 0 0 0,0 0 0 0 0,0-3 215 0 0,-2-3 594 0 0,-1 4-1168 0 0,0 1 0 0 0,1 0-1 0 0,-1 0 1 0 0,0 1-1 0 0,0-1 1 0 0,0 0 0 0 0,0 1-1 0 0,0 0 1 0 0,1-1 0 0 0,-1 1-1 0 0,0 0 1 0 0,0 1 0 0 0,0-1-1 0 0,0 0 1 0 0,0 1 0 0 0,-2 0-153 0 0,0 1 48 0 0,1 0-1 0 0,-1 0 1 0 0,0 1 0 0 0,0-1 0 0 0,1 1 0 0 0,0 0 0 0 0,-1 0 0 0 0,1 0 0 0 0,0 1-48 0 0,-10 10-63 0 0,1 1-1 0 0,1 0 1 0 0,0 1-1 0 0,-6 10 64 0 0,17-24 36 0 0,-11 18-57 0 0,0 0-1 0 0,1 1 0 0 0,1 0 1 0 0,1 1-1 0 0,0 3 22 0 0,5-11-207 0 0,0-1-1 0 0,1 1 0 0 0,0-1 1 0 0,1 1-1 0 0,1 0 1 0 0,0 0-1 0 0,1 0 1 0 0,0 0-1 0 0,2 4 208 0 0,-1-12-2 0 0,0 0 0 0 0,0 0 0 0 0,0 0 0 0 0,1 0 0 0 0,0 0 0 0 0,1 0 0 0 0,-1 0 0 0 0,1-1 0 0 0,0 1 0 0 0,3 3 2 0 0,-3-6 0 0 0,-1-1 1 0 0,1 1-1 0 0,-1-1 0 0 0,1 1 0 0 0,0-1 0 0 0,-1 0 1 0 0,1 0-1 0 0,0 0 0 0 0,1-1 0 0 0,-1 1 1 0 0,0-1-1 0 0,0 1 0 0 0,1-1 0 0 0,-1 0 0 0 0,0-1 1 0 0,1 1-1 0 0,-1 0 0 0 0,1-1 0 0 0,2 0 0 0 0,3 0 0 0 0,1 0 0 0 0,0-1 0 0 0,0-1 0 0 0,0 0 0 0 0,-1 0 0 0 0,1 0 0 0 0,-1-2 0 0 0,0 1 0 0 0,8-4 0 0 0,-1-1 0 0 0,-1-1 0 0 0,0 0 0 0 0,0-1 0 0 0,-1 0 0 0 0,1-3 0 0 0,12-11 438 0 0,-2-2 0 0 0,5-8-438 0 0,-22 25 143 0 0,-1-1 0 0 0,0 1 0 0 0,0-1 0 0 0,-1-1 0 0 0,0 1 0 0 0,-1-1 0 0 0,0 0-1 0 0,-1-1-142 0 0,-1 5-2 0 0,-1-1 0 0 0,-1 1 0 0 0,1-1-1 0 0,-1 0 1 0 0,0 0 0 0 0,-1 1 0 0 0,0-1-1 0 0,0 0 1 0 0,-1 0 0 0 0,0 0-1 0 0,0 1 1 0 0,-2-6 2 0 0,2 8-2 0 0,0 1 0 0 0,-1 0 0 0 0,1 0 0 0 0,-1 0 0 0 0,0 0-1 0 0,0 0 1 0 0,-1 0 0 0 0,1 1 0 0 0,-1-1 0 0 0,0 1 0 0 0,0 0 0 0 0,0-1-1 0 0,0 1 1 0 0,0 1 0 0 0,-1-1 0 0 0,1 0 0 0 0,-1 1 0 0 0,0 0 0 0 0,0 0 0 0 0,0 0-1 0 0,0 0 1 0 0,0 0 0 0 0,0 1 0 0 0,0 0 0 0 0,-1 0 0 0 0,1 0 0 0 0,0 1-1 0 0,-1-1 1 0 0,1 1 0 0 0,-1 0 2 0 0,-26 1-734 0 0,0 1-1 0 0,0 1 0 0 0,1 2 1 0 0,-4 2 734 0 0,-8 1-942 0 0,-1 1-1583 0 0,41-9-2934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5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11 10135 0 0,'0'0'231'0'0,"0"0"29"0"0,0 0 19 0 0,-7-5 7 0 0,4 4-246 0 0,0 0 0 0 0,1 0 0 0 0,-1 0 1 0 0,0 1-1 0 0,1-1 0 0 0,-1 1 0 0 0,0-1 0 0 0,0 1 0 0 0,0 0 0 0 0,1 1 0 0 0,-1-1 0 0 0,0 0 0 0 0,0 1 0 0 0,-1 0-40 0 0,-40 13 859 0 0,40-13-799 0 0,-49 21 426 0 0,2 2-1 0 0,0 2 0 0 0,-30 21-485 0 0,8 2 600 0 0,3 3 0 0 0,0 4-600 0 0,51-40 0 0 0,1 1 0 0 0,0 1 0 0 0,1 0 0 0 0,1 2 0 0 0,0 1 0 0 0,8-10 0 0 0,1 1 0 0 0,0 0 0 0 0,1 0 0 0 0,0 1 0 0 0,1-1 0 0 0,0 1 0 0 0,1 1 0 0 0,0-1 0 0 0,-1 13 0 0 0,5-21 0 0 0,0-1 0 0 0,0 1 0 0 0,0 0 0 0 0,1-1 0 0 0,0 1 0 0 0,0 0 0 0 0,0-1 0 0 0,0 1 0 0 0,1-1 0 0 0,0 0 0 0 0,0 1 0 0 0,0-1 0 0 0,0 0 0 0 0,1 0 0 0 0,-1 0 0 0 0,3 2 0 0 0,1 1 0 0 0,0-1 0 0 0,0 1 0 0 0,0-1 0 0 0,1 0 0 0 0,0 0 0 0 0,0-1 0 0 0,0 0 0 0 0,4 2 0 0 0,57 32 1024 0 0,-1 3 0 0 0,12 15-1024 0 0,-52-36 0 0 0,-20-16-4774 0 0,-7-5-636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184 176 3679 0 0,'0'0'9012'0'0,"-6"4"-4872"0"0,17-19-3875 0 0,1 0 0 0 0,1 1 0 0 0,16-14 0 0 0,-3 5-111 0 0,-13 11-117 0 0,0 0 1 0 0,1 1-1 0 0,0 0 0 0 0,1 2 0 0 0,19-11 1 0 0,-27 18 2 0 0,-1 0-1 0 0,1 0 1 0 0,0 1 0 0 0,-1 0 0 0 0,1 0 0 0 0,0 0 0 0 0,0 1 0 0 0,-1 0 0 0 0,1 1 0 0 0,0-1 0 0 0,0 1 0 0 0,11 4 0 0 0,-1 0 173 0 0,0 1 0 0 0,-1 0 0 0 0,28 15 1 0 0,-12-3 241 0 0,53 38 0 0 0,-84-55-430 0 0,-1 0-1 0 0,1 0 1 0 0,0 0-1 0 0,0 0 0 0 0,0 0 1 0 0,-1 0-1 0 0,1 0 1 0 0,0 0-1 0 0,-1 0 1 0 0,1 0-1 0 0,-1 0 1 0 0,0 0-1 0 0,1 0 1 0 0,-1 0-1 0 0,0 1 0 0 0,1-1 1 0 0,-1 0-1 0 0,0 0 1 0 0,0 0-1 0 0,0 1 1 0 0,0-1-1 0 0,0 0 1 0 0,0 0-1 0 0,-1 0 1 0 0,1 1-1 0 0,0-1 0 0 0,-1 1 1 0 0,-1 2-1 0 0,1 0 0 0 0,-1 0 0 0 0,0-1 0 0 0,0 1 0 0 0,0-1 0 0 0,-5 6 1 0 0,-3 2-10 0 0,-1 0 0 0 0,0-1 0 0 0,-1 0-1 0 0,0-1 1 0 0,-22 13 0 0 0,-72 31-138 0 0,76-39 54 0 0,6-3-6 0 0,-1-2-1 0 0,0 0 1 0 0,-1-1 0 0 0,-52 8 0 0 0,59-14 33 0 0,-1 0 0 0 0,0-1 0 0 0,1-2 0 0 0,-1 0 1 0 0,0-1-1 0 0,1-1 0 0 0,-29-7 0 0 0,2 1 42 0 0,46 9 0 0 0,0 0 0 0 0,-1 0 0 0 0,1-1 0 0 0,0 1 0 0 0,0 0 0 0 0,0 0 0 0 0,0 0 0 0 0,0 0 0 0 0,0 0 0 0 0,-1 0 0 0 0,1 0 0 0 0,0 0 0 0 0,0 0 0 0 0,0 0 0 0 0,0 0 0 0 0,-1 0 0 0 0,1-1 0 0 0,0 1 0 0 0,0 0 0 0 0,0 0 0 0 0,0 0 0 0 0,0 0 0 0 0,-1 1 0 0 0,1-1 0 0 0,0 0 0 0 0,0 0 0 0 0,0 0 0 0 0,0 0 0 0 0,-1 0 0 0 0,1 0 0 0 0,0 0 0 0 0,0 0 0 0 0,0 0 0 0 0,0 0 0 0 0,0 0 0 0 0,-1 0 0 0 0,1 0 0 0 0,0 1 0 0 0,0-1 0 0 0,0 0 0 0 0,0 0 0 0 0,0 0 0 0 0,0 0 0 0 0,0 0 0 0 0,0 0 0 0 0,0 1 0 0 0,-1-1 0 0 0,1 0 0 0 0,0 0 0 0 0,0 0 0 0 0,0 0 0 0 0,0 1 0 0 0,0-1 0 0 0,0 0 0 0 0,0 0 0 0 0,0 0 0 0 0,0 0 0 0 0,0 0 0 0 0,0 1 0 0 0,0-1 0 0 0,0 0 0 0 0,0 0 0 0 0,4 6 0 0 0,1-1 25 0 0,0 1 1 0 0,1-1-1 0 0,0 0 0 0 0,0 0 1 0 0,0-1-1 0 0,9 5 0 0 0,-7-4 40 0 0,0 1-1 0 0,1 0 0 0 0,9 9 1 0 0,-16-12-56 0 0,0-1-1 0 0,0 0 1 0 0,-1 0-1 0 0,1 0 1 0 0,-1 1 0 0 0,1-1-1 0 0,-1 1 1 0 0,0 0 0 0 0,0-1-1 0 0,0 1 1 0 0,0 0-1 0 0,0-1 1 0 0,0 1 0 0 0,-1 0-1 0 0,0 0 1 0 0,1 3 0 0 0,-3 2 20 0 0,1 0 0 0 0,-1 0 0 0 0,0 0 0 0 0,-1 0 1 0 0,0-1-1 0 0,-5 11 0 0 0,2-5-7 0 0,-4 10 56 0 0,-2 6-32 0 0,-1 0 0 0 0,-23 37 0 0 0,-10 9 29 0 0,45-73 306 0 0,4-1-314 0 0,1-1-236 0 0,1 1 1 0 0,0 0-1 0 0,0-1 1 0 0,0 0-1 0 0,0 0 1 0 0,0-1-1 0 0,-1 1 1 0 0,1-1-1 0 0,0 0 1 0 0,0 0-1 0 0,-1-1 0 0 0,1 1 1 0 0,0-1-1 0 0,6-4 1 0 0,-8 4-2181 0 0,3-6-4081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5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 15663 0 0,'5'-7'1706'0'0,"-12"20"-1571"0"0,0 0 1 0 0,-1-1 0 0 0,0 0 0 0 0,-1 0 0 0 0,-5 4-136 0 0,-9 13 767 0 0,-34 53-209 0 0,-12 30-558 0 0,53-87 50 0 0,-32 46-50 0 0,30-46 0 0 0,0 1 0 0 0,2 1 0 0 0,-2 6 0 0 0,16-28-48 0 0,-1-1-50 0 0,1 0 1 0 0,0 1-1 0 0,1-1 0 0 0,-1 1 1 0 0,1-1-1 0 0,0 1 1 0 0,0 0-1 0 0,0 1 98 0 0,1-4-953 0 0,1-2-58 0 0,7 5-12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5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15663 0 0,'0'0'356'0'0,"0"0"50"0"0,0 0 20 0 0,0 0-42 0 0,0 0-180 0 0,0 0 176 0 0,0 0 107 0 0,0 0 22 0 0,0 0 3 0 0,0 0 0 0 0,3 0 0 0 0,5 0-324 0 0,1 0 1 0 0,0-1-1 0 0,0 0 0 0 0,-1-1 0 0 0,1 0 0 0 0,3-2-188 0 0,24-4-9 0 0,29-5 9 0 0,-36 7 0 0 0,1 1 0 0 0,14-1 0 0 0,67-4 47 0 0,-66 3-2782 0 0,-40 6 1221 0 0,9-4-20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33 13823 0 0,'0'0'315'0'0,"0"0"-284"0"0,0 0 0 0 0,0 0 0 0 0,0-1 0 0 0,-1 1-1 0 0,1 0 1 0 0,0 0 0 0 0,0-1 0 0 0,0 1 0 0 0,0 0 0 0 0,0 0 0 0 0,-1-1 0 0 0,1 1 0 0 0,0 0-1 0 0,0-1 1 0 0,0 1 0 0 0,0 0 0 0 0,0 0 0 0 0,0-1 0 0 0,0 1 0 0 0,0 0 0 0 0,0-1 0 0 0,0 1-1 0 0,0 0 1 0 0,1-1-31 0 0,-1 1 15 0 0,0-1-1 0 0,0 0 0 0 0,0 1 0 0 0,1-1 1 0 0,-1 1-1 0 0,0-1 0 0 0,1 1 1 0 0,-1-1-1 0 0,1 1 0 0 0,-1-1 0 0 0,1 1 1 0 0,-1-1-1 0 0,0 1 0 0 0,1-1 1 0 0,0 1-1 0 0,-1 0 0 0 0,1-1 0 0 0,-1 1 1 0 0,1 0-1 0 0,-1 0 0 0 0,1-1 1 0 0,0 1-1 0 0,-1 0 0 0 0,1 0 0 0 0,0 0 1 0 0,-1 0-1 0 0,1 0 0 0 0,0-1 1 0 0,-1 1-1 0 0,1 1-14 0 0,0-2 5 0 0,0 1 0 0 0,1 0 0 0 0,-1 0 1 0 0,0-1-1 0 0,1 1 0 0 0,-1 0 0 0 0,0-1 0 0 0,0 1 0 0 0,0-1 1 0 0,1 0-1 0 0,-1 1 0 0 0,0-1 0 0 0,0 0 0 0 0,0 0 0 0 0,0 0 0 0 0,0 0 1 0 0,0 0-1 0 0,-1 0 0 0 0,2-1-5 0 0,-22 0 1361 0 0,7 3-1279 0 0,-1 0 0 0 0,1 0 0 0 0,-1 2 0 0 0,1 0 0 0 0,0 0 0 0 0,-1 1 0 0 0,0 1-82 0 0,-14 4 34 0 0,7-2 172 0 0,0 1 0 0 0,1 0 0 0 0,0 2 0 0 0,-16 10-206 0 0,-72 53 1128 0 0,76-50-1032 0 0,-74 48-96 0 0,-17 4 0 0 0,34-30 0 0 0,12-6 0 0 0,58-29 0 0 0,-1 0 0 0 0,0-2 0 0 0,-12 4 0 0 0,20-8 0 0 0,0-1 0 0 0,0-1 0 0 0,-1 0 0 0 0,1-1 0 0 0,0 0 0 0 0,-1 0 0 0 0,1-2 0 0 0,0 2 0 0 0,0 0 0 0 0,1 0 0 0 0,-1 1 0 0 0,-3 1 0 0 0,-10 2 0 0 0,7-2 0 0 0,9-2 0 0 0,2-4 0 0 0,6 1 0 0 0,0 1 0 0 0,0-1 0 0 0,0 0 0 0 0,0 0 0 0 0,1 1 0 0 0,-1-1 0 0 0,0 0 0 0 0,1 0 0 0 0,-1 0 0 0 0,1 0 0 0 0,0 0 0 0 0,-1 1 0 0 0,1-1 0 0 0,0 0 0 0 0,0 0 0 0 0,1 0 0 0 0,-1 0 0 0 0,0 0 0 0 0,1-1 0 0 0,-1-1 0 0 0,1 0 0 0 0,0 0 0 0 0,0 1 0 0 0,0-1 0 0 0,0 0 0 0 0,1 0 0 0 0,-1 1 0 0 0,1-1 0 0 0,0 0 0 0 0,23-26 0 0 0,1 2 0 0 0,23-20 0 0 0,-39 39 0 0 0,0 1 0 0 0,1 0 0 0 0,0 0 0 0 0,0 1 0 0 0,2-1 0 0 0,-6 5 0 0 0,0 0 0 0 0,0 0 0 0 0,0 0 0 0 0,0 1 0 0 0,0 0 0 0 0,1 0 0 0 0,-1 1 0 0 0,0 0 0 0 0,8 0 0 0 0,-13 1 0 0 0,0-1 0 0 0,0 1 0 0 0,0 0 0 0 0,0 1 0 0 0,0-1 0 0 0,1 0 0 0 0,-1 1 0 0 0,0-1 0 0 0,0 1 0 0 0,0 0 0 0 0,0-1 0 0 0,0 1 0 0 0,0 0 0 0 0,0 0 0 0 0,-1 0 0 0 0,1 1 0 0 0,0-1 0 0 0,4 3 0 0 0,4 3 0 0 0,0 1 0 0 0,-1 0 0 0 0,0 1 0 0 0,0-1 0 0 0,-1 2 0 0 0,0-1 0 0 0,-1 1 0 0 0,1 1 0 0 0,4 6 0 0 0,1-1 0 0 0,5 4 0 0 0,-13-15 0 0 0,0 0 0 0 0,0 0 0 0 0,1-1 0 0 0,-1 0 0 0 0,1 0 0 0 0,0 0 0 0 0,1 0 0 0 0,-1-1 0 0 0,1 0 0 0 0,27 12-2 0 0,-23-9 27 0 0,0-1-1 0 0,1-1 1 0 0,7 3-25 0 0,10 1 603 0 0,-14-4-328 0 0,0 0-1 0 0,0 0 1 0 0,1-2 0 0 0,-1 1-1 0 0,9-2-274 0 0,29-2 0 0 0,4-3 0 0 0,-48 2 0 0 0,0 1-64 0 0,-7 0-273 0 0,0 1-332 0 0,-1 0 551 0 0,-1 0 0 0 0,1 0-1 0 0,-1 0 1 0 0,0 0 0 0 0,1 0-1 0 0,-1 0 1 0 0,0 0 0 0 0,1 0-1 0 0,-1 0 1 0 0,1 0 0 0 0,-1 0-1 0 0,0 0 1 0 0,1 0 0 0 0,-1 0-1 0 0,1 0 1 0 0,-1 1 0 0 0,0-1-1 0 0,1 0 1 0 0,-1 0 0 0 0,0 0-1 0 0,1 1 1 0 0,-1-1 118 0 0,5 7-3984 0 0,-5-7 1937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4:5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11975 0 0,'0'0'547'0'0,"-8"1"181"0"0,6-1-710 0 0,0 1 0 0 0,1 0 0 0 0,-1 0 0 0 0,0-1 0 0 0,1 1 0 0 0,-1 0 0 0 0,1 1 0 0 0,0-1 0 0 0,-1 0 1 0 0,1 0-1 0 0,0 0 0 0 0,0 1 0 0 0,-1-1 0 0 0,1 1 0 0 0,0-1 0 0 0,0 1 0 0 0,1-1 0 0 0,-1 1 0 0 0,0 0 0 0 0,0 0-18 0 0,-1 3 222 0 0,0 1-1 0 0,0 0 1 0 0,1 0 0 0 0,-1 0-1 0 0,1 3-221 0 0,0 3 105 0 0,0 1-1 0 0,1-1 1 0 0,1 1-1 0 0,0-1 1 0 0,0 1 0 0 0,3 6-105 0 0,6 23 423 0 0,5 9-423 0 0,-3-15 271 0 0,2 0 0 0 0,14 24-271 0 0,39 66 696 0 0,4 5-329 0 0,-66-120-303 0 0,-1-1 0 0 0,0 1 0 0 0,-1 0 0 0 0,0 1 0 0 0,0-1 0 0 0,-2 0 0 0 0,1 1 0 0 0,-1-1 0 0 0,-1 1 0 0 0,0-1 0 0 0,-1 1 0 0 0,0-1 0 0 0,0 1 0 0 0,-2-1 0 0 0,1 0 0 0 0,-4 9-64 0 0,0-2 103 0 0,-1-1-1 0 0,-1-1 0 0 0,-1 1 1 0 0,0-1-1 0 0,-1-1 1 0 0,-1 1-1 0 0,0-2 0 0 0,-1 0 1 0 0,0 0-1 0 0,-4 1-102 0 0,-18 17 0 0 0,-1-3 0 0 0,-1 0 0 0 0,-2-3 0 0 0,0-1 0 0 0,-39 18 0 0 0,-12-6-401 0 0,87-36-74 0 0,2-1-761 0 0,0 0-3062 0 0,0 0-1316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35 10135 0 0,'0'0'464'0'0,"1"-2"-9"0"0,5-28 165 0 0,-6 28-132 0 0,0 2 21 0 0,0 0 3 0 0,0 0 0 0 0,0 0 0 0 0,0 0 0 0 0,0 0 0 0 0,0 0 0 0 0,0 0 0 0 0,0 0 0 0 0,0 0-69 0 0,0 3-294 0 0,-4 9-146 0 0,0 1 0 0 0,0-1-1 0 0,-1 0 1 0 0,-1 0 0 0 0,0-1-1 0 0,0 0 1 0 0,-4 4-3 0 0,-17 22 0 0 0,-16 17 0 0 0,12-17-3 0 0,-2 7 3 0 0,23-29 0 0 0,-136 207 0 0 0,72-109-64 0 0,66-105-273 0 0,6-6-4102 0 0,7-15 3415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76 8287 0 0,'0'0'191'0'0,"-1"2"26"0"0,-3 1-166 0 0,1 1 0 0 0,0 0 0 0 0,0 0 0 0 0,0 0 0 0 0,1 0 1 0 0,-1 0-1 0 0,-1 5-51 0 0,-9 14 98 0 0,3-5 457 0 0,0 0-1 0 0,-2 7-554 0 0,-10 20 806 0 0,11-26-532 0 0,0 0 0 0 0,2 1 0 0 0,0 0 0 0 0,-2 13-274 0 0,10-31 86 0 0,1 1 0 0 0,-1-1 0 0 0,1 1 0 0 0,0 0 0 0 0,0-1 0 0 0,0 1 0 0 0,0-1 0 0 0,1 1 0 0 0,-1 0-1 0 0,1-1 1 0 0,0 1 0 0 0,-1-1 0 0 0,2 3-86 0 0,-1-4 49 0 0,1 0-1 0 0,-1 0 1 0 0,0 0-1 0 0,1-1 1 0 0,-1 1-1 0 0,1 0 1 0 0,-1 0-1 0 0,1-1 1 0 0,-1 1-1 0 0,1-1 1 0 0,0 1-1 0 0,-1-1 1 0 0,1 0-1 0 0,-1 0 1 0 0,1 0-1 0 0,0 0 1 0 0,-1 0-1 0 0,1 0 1 0 0,0 0-1 0 0,-1 0 1 0 0,1-1-1 0 0,-1 1 0 0 0,1-1 1 0 0,0 1-1 0 0,-1-1 1 0 0,1 1-49 0 0,7-4 257 0 0,1 1 0 0 0,0-1 0 0 0,4-4-257 0 0,5-2 4 0 0,-1-1 0 0 0,0-1 0 0 0,-1 0 0 0 0,0-2 0 0 0,2-3-4 0 0,-10 8 0 0 0,0 0-1 0 0,-1 0 1 0 0,0-1-1 0 0,0 0 1 0 0,-1 0 0 0 0,0-1-1 0 0,-1 0 1 0 0,0 0-1 0 0,1-7 1 0 0,-4 9 0 0 0,0 0 0 0 0,-1 0 0 0 0,0 0 0 0 0,-1 0 0 0 0,0-1 0 0 0,-1 1 0 0 0,1 0 0 0 0,-2-1 0 0 0,1 1 0 0 0,-1-1 0 0 0,0 5 0 0 0,0-1 0 0 0,0 0 0 0 0,-1 1 0 0 0,0-1 0 0 0,0 1 0 0 0,0-1 0 0 0,0 1 0 0 0,-1 0 0 0 0,0 0 0 0 0,0 0 0 0 0,0 0 0 0 0,-1 1 0 0 0,1-1 0 0 0,-1 1 0 0 0,0 0 0 0 0,-3-2 0 0 0,7 5-8 0 0,-1 1 0 0 0,1-1 0 0 0,0 1 0 0 0,-1 0 0 0 0,1-1 0 0 0,-1 1 1 0 0,1 0-1 0 0,-1-1 0 0 0,1 1 0 0 0,-1 0 0 0 0,1-1 0 0 0,-1 1 0 0 0,1 0 0 0 0,-1 0 0 0 0,1 0 0 0 0,-1 0 0 0 0,1-1 0 0 0,-1 1 0 0 0,1 0 0 0 0,-1 0 0 0 0,1 0 0 0 0,-1 0 0 0 0,0 0 0 0 0,1 0 0 0 0,-1 0 0 0 0,1 1 0 0 0,-1-1 0 0 0,1 0 0 0 0,-1 0 0 0 0,1 0 0 0 0,-1 0 0 0 0,1 1 0 0 0,-1-1 0 0 0,1 0 0 0 0,-1 0 1 0 0,1 1-1 0 0,-1-1 0 0 0,1 1 0 0 0,0-1 0 0 0,-1 1 8 0 0,1-1-360 0 0,-2 0-3174 0 0,2 0-1238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32 10135 0 0,'0'0'231'0'0,"-2"1"29"0"0,-31 21 305 0 0,15-10-526 0 0,1 1 0 0 0,-9 8-39 0 0,19-14 286 0 0,0 1 0 0 0,1 0 0 0 0,-1 0 0 0 0,2 0 0 0 0,-1 1 0 0 0,1 0 0 0 0,0 0-286 0 0,-4 6 8 0 0,4-6-8 0 0,2-3 0 0 0,0-1 0 0 0,0 0 0 0 0,1 1 0 0 0,0 0 0 0 0,0-1 0 0 0,0 1 0 0 0,1 0 0 0 0,-1 0 0 0 0,2 0 0 0 0,-1 5 0 0 0,-2 2 0 0 0,2-10 0 0 0,0 1 0 0 0,1 0 0 0 0,-1 0 0 0 0,1 0 0 0 0,0 0 0 0 0,0 0 0 0 0,0 0 0 0 0,1 0 0 0 0,-1 0 0 0 0,1 0 0 0 0,0 0 0 0 0,0 0 0 0 0,1 1 0 0 0,-1-2 54 0 0,1 1 0 0 0,-1 0 0 0 0,1-1 0 0 0,0 0 0 0 0,0 1 0 0 0,0-1 0 0 0,0 0-1 0 0,1 0 1 0 0,-1 0 0 0 0,1 0 0 0 0,0 0 0 0 0,0-1 0 0 0,0 1 0 0 0,0-1 0 0 0,0 0 0 0 0,1 0-1 0 0,-1 0 1 0 0,1 0 0 0 0,0 0-54 0 0,3 1 114 0 0,0-1 0 0 0,0 0 0 0 0,1 0-1 0 0,-1-1 1 0 0,0 0 0 0 0,1 0 0 0 0,-1 0-1 0 0,1-1 1 0 0,5-1-114 0 0,-5 0 0 0 0,0-1 0 0 0,-1 0 0 0 0,1-1 0 0 0,-1 1 0 0 0,0-1 0 0 0,0-1 0 0 0,3-1 0 0 0,13-6 0 0 0,-13 7 149 0 0,0 0-1 0 0,0-1 1 0 0,-1-1 0 0 0,0 1-1 0 0,0-2 1 0 0,0 1-1 0 0,7-8-148 0 0,-13 11 47 0 0,0-1 1 0 0,0 1-1 0 0,0-1 0 0 0,0 1 0 0 0,-1-1 0 0 0,0 0 1 0 0,0 0-1 0 0,0 0 0 0 0,0 0 0 0 0,0 0 0 0 0,-1 0 1 0 0,0-1-1 0 0,0 1 0 0 0,0-1 0 0 0,-1 1 0 0 0,1 0 1 0 0,-1-1-1 0 0,0 1 0 0 0,0-1 0 0 0,-1-1-47 0 0,0-2-58 0 0,0 1 0 0 0,-1 0 0 0 0,0-1 0 0 0,0 1 0 0 0,-1 0 0 0 0,1 0 0 0 0,-2 1 0 0 0,1-1 0 0 0,-1 1 0 0 0,0-1 0 0 0,0 1 0 0 0,-1 0 0 0 0,0 0 0 0 0,0 1 0 0 0,-5-4 58 0 0,1 1 97 0 0,-1 1-1 0 0,0 0 1 0 0,0 0 0 0 0,0 1-1 0 0,-1 1 1 0 0,0 0 0 0 0,0 0 0 0 0,-1 1-1 0 0,-5-1-96 0 0,10 3-172 0 0,0 0-36 0 0,-1 0 0 0 0,1 0 0 0 0,0-1 0 0 0,-5-3 208 0 0,10 6-139 0 0,1-1-1 0 0,0 0 0 0 0,-1 1 0 0 0,1-1 1 0 0,0 0-1 0 0,0 0 0 0 0,0 0 1 0 0,0 0-1 0 0,0 0 0 0 0,0 0 1 0 0,0 0-1 0 0,0 0 0 0 0,0 0 0 0 0,1-1 1 0 0,-1 1-1 0 0,0 0 0 0 0,1-1 1 0 0,-1 1-1 0 0,1 0 0 0 0,-1-1 1 0 0,1 1-1 0 0,0-1 0 0 0,-1 1 0 0 0,1 0 1 0 0,0-1-1 0 0,0 1 0 0 0,0-2 140 0 0,2-4-1024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11975 0 0,'0'0'547'0'0,"0"0"-11"0"0,-2 0-344 0 0,0 0-153 0 0,0 1 0 0 0,0-1 0 0 0,1 1 0 0 0,-1-1 0 0 0,0 1-1 0 0,0 0 1 0 0,0-1 0 0 0,1 1 0 0 0,-1 0 0 0 0,0 0 0 0 0,1 0 0 0 0,-1 0 0 0 0,1 1 0 0 0,-2 0-39 0 0,-21 24 1140 0 0,13-14-913 0 0,-24 29-87 0 0,20-23-127 0 0,0-1-1 0 0,-17 14-12 0 0,25-23 0 0 0,0-1 0 0 0,0 1 0 0 0,1 1 0 0 0,0-1 0 0 0,-2 6 0 0 0,-2 1 0 0 0,9-14-32 0 0,0 1-275 0 0,0-1 1 0 0,0 1-1 0 0,0-1 0 0 0,0 1 0 0 0,0 0 0 0 0,0 0 1 0 0,1-1-1 0 0,-1 1 0 0 0,0 1 307 0 0,1-3-1023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31 11975 0 0,'-1'-1'267'0'0,"-2"-2"-136"0"0,0 0 0 0 0,0 0 1 0 0,0 1-1 0 0,0-1 0 0 0,-1 1 0 0 0,1 0 0 0 0,-1 0 1 0 0,0 1-1 0 0,1-1 0 0 0,-1 1 0 0 0,0-1 0 0 0,0 1 1 0 0,0 0-1 0 0,0 1 0 0 0,-4-1-131 0 0,4 0 37 0 0,0 1-1 0 0,0 0 1 0 0,-1 0-1 0 0,1 1 1 0 0,0-1 0 0 0,0 1-1 0 0,0 0 1 0 0,0 0-1 0 0,0 0 1 0 0,0 1 0 0 0,0-1-1 0 0,0 1 1 0 0,0 0 0 0 0,-2 2-37 0 0,-8 5 163 0 0,1 1 1 0 0,0 0 0 0 0,-3 4-164 0 0,-15 13 113 0 0,-31 15-113 0 0,59-40 0 0 0,2-2 0 0 0,0 1 0 0 0,0-1 0 0 0,0 1 0 0 0,0 0 0 0 0,0 0 0 0 0,0-1 0 0 0,0 1 0 0 0,0 0 0 0 0,1 0 0 0 0,-1 0 0 0 0,0 0 0 0 0,1 0 0 0 0,-1 0 0 0 0,0 1 0 0 0,-1 0 0 0 0,1-2 0 0 0,0 1 0 0 0,1 0 0 0 0,-1 0 0 0 0,1 0 0 0 0,-1 0 0 0 0,1 0 0 0 0,-1 0 0 0 0,1 0 0 0 0,-1 0 0 0 0,1 0 0 0 0,0 0 0 0 0,0 0 0 0 0,-1 0 0 0 0,1 0 0 0 0,0 0 0 0 0,0 1 0 0 0,-1 11 0 0 0,5-9 0 0 0,-3-3 0 0 0,1 3 0 0 0,-1-3 0 0 0,0 0 0 0 0,0 1 0 0 0,0-1 0 0 0,0 0 0 0 0,0 0 0 0 0,1 0 0 0 0,-1 0 0 0 0,0 0 0 0 0,0 0 0 0 0,1 0 0 0 0,-1 0 0 0 0,1 0 0 0 0,-1-1 0 0 0,1 1 0 0 0,-1-1 0 0 0,1 1 0 0 0,1 0 0 0 0,55 19 0 0 0,-33-12 0 0 0,17 8 0 0 0,-28-10 0 0 0,-7-3 0 0 0,0 0 0 0 0,0 0 0 0 0,0 1 0 0 0,0 0 0 0 0,5 5 0 0 0,-9-6 0 0 0,1 1 0 0 0,0 0 0 0 0,-1 0 0 0 0,1 0 0 0 0,-1 1 0 0 0,0-1 0 0 0,-1 1 0 0 0,1-1 0 0 0,-1 1 0 0 0,0 0 0 0 0,1 4 0 0 0,-2-7 0 0 0,0 1 0 0 0,-1-1 0 0 0,1 1 0 0 0,-1-1 0 0 0,0 1 0 0 0,1 0 0 0 0,-1-1 0 0 0,0 1 0 0 0,-1 1 0 0 0,-3 6 0 0 0,3-7 36 0 0,-1-1 0 0 0,0 0 0 0 0,-1 0-1 0 0,1 0 1 0 0,0-1 0 0 0,0 1 0 0 0,-1-1 0 0 0,1 1-1 0 0,-1-1 1 0 0,0 0 0 0 0,1 1 0 0 0,-3-1-36 0 0,-37 10 769 0 0,27-8-528 0 0,-51 11 63 0 0,0-4 0 0 0,-25 0-304 0 0,31 0 0 0 0,16-2 0 0 0,37-7-445 0 0,0 1-1 0 0,0 0 0 0 0,0 0 1 0 0,-5 3 445 0 0,9-5-1011 0 0,-3-3-12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13823 0 0,'0'0'315'0'0,"0"0"45"0"0,0 0 21 0 0,-1 0-49 0 0,-8 1-220 0 0,2 2-100 0 0,-7 15-12 0 0,10-12 0 0 0,-1 0 0 0 0,0-1 0 0 0,0 1 0 0 0,-3 2 0 0 0,-83 65 1432 0 0,55-48-975 0 0,3-4-306 0 0,2 1-151 0 0,-15 8 0 0 0,12-9 0 0 0,-9 9 0 0 0,26-17 0 0 0,-106 85 0 0 0,108-85 101 0 0,9-9 21 0 0,1 0-1 0 0,-1 1 1 0 0,1 0 0 0 0,0 0 0 0 0,0 0-1 0 0,1 0 1 0 0,0 1 0 0 0,0-1 0 0 0,0 1-1 0 0,1 0 1 0 0,-3 5-122 0 0,6-10 17 0 0,-1 0 0 0 0,1 0 0 0 0,0 1 0 0 0,-1-1 0 0 0,1 0 0 0 0,0 0 0 0 0,0 1 0 0 0,0-1 0 0 0,0 0 0 0 0,0 0 0 0 0,0 1 0 0 0,0-1-1 0 0,0 0 1 0 0,1 0 0 0 0,-1 0 0 0 0,0 1 0 0 0,1-1 0 0 0,-1 0 0 0 0,1 0 0 0 0,-1 0 0 0 0,1 0 0 0 0,0 0 0 0 0,-1 0 0 0 0,1 0 0 0 0,0 0 0 0 0,0 0 0 0 0,0 0 0 0 0,0 0 0 0 0,0 0-1 0 0,0 0 1 0 0,0-1 0 0 0,0 1 0 0 0,0 0 0 0 0,0-1 0 0 0,0 1 0 0 0,0-1 0 0 0,0 1 0 0 0,0-1 0 0 0,1 0-17 0 0,5 3-9 0 0,0-2 0 0 0,0 1 1 0 0,0-1-1 0 0,0 0 0 0 0,0 0 0 0 0,2-1 9 0 0,15 2 0 0 0,-10-1 0 0 0,-1-1 0 0 0,1 0 0 0 0,-1 0 0 0 0,12-3 0 0 0,-5-1-321 0 0,58-10-339 0 0,-28 2-4769 0 0,-22 3-185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4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1 455 0 0,'0'0'8839'0'0,"-10"6"-7107"0"0,6-5-1385 0 0,0 1 1 0 0,0 0-1 0 0,0 0 0 0 0,0 0 1 0 0,1 0-1 0 0,-1 1 0 0 0,1-1 1 0 0,-1 1-1 0 0,1 0 0 0 0,0 0 1 0 0,0 0-1 0 0,1 0 0 0 0,-1 1 1 0 0,0-1-1 0 0,1 1 0 0 0,0-1 1 0 0,0 1-1 0 0,0 0 0 0 0,0 0 1 0 0,1 0-1 0 0,-2 8 0 0 0,-10 33 81 0 0,13-43-399 0 0,0 0 0 0 0,0 1 0 0 0,1-1 0 0 0,-1 0 0 0 0,0 0 0 0 0,1 0 0 0 0,-1 0 0 0 0,2 3 0 0 0,-1 0 30 0 0,0-3 389 0 0,2 8-60 0 0,-3-9-390 0 0,1-1 1 0 0,0 1-1 0 0,-1 0 0 0 0,1 0 0 0 0,0-1 0 0 0,0 1 1 0 0,0-1-1 0 0,0 1 0 0 0,0-1 0 0 0,0 1 0 0 0,0-1 1 0 0,0 1-1 0 0,0-1 0 0 0,0 0 0 0 0,0 0 0 0 0,0 1 1 0 0,0-1-1 0 0,0 0 0 0 0,0 0 0 0 0,0 0 0 0 0,0 0 0 0 0,0 0 1 0 0,0 0-1 0 0,0-1 0 0 0,1 1 0 0 0,2-1-19 0 0,3 1-18 0 0,1-1 0 0 0,-1 0 0 0 0,0-1-1 0 0,0 0 1 0 0,0 0 0 0 0,0 0 0 0 0,0-1 0 0 0,0 0-1 0 0,9-6 1 0 0,-1-4 62 0 0,-4 1 57 0 0,-9 10 112 0 0,-2 2-30 0 0,4-5 868 0 0,-4 5-1008 0 0,0 0 0 0 0,1 0 0 0 0,-1 0 0 0 0,0 1 0 0 0,1-1 0 0 0,-1 0 0 0 0,1 0 0 0 0,-1 0 0 0 0,0 0 0 0 0,1 0 0 0 0,-1 0 0 0 0,0 1 0 0 0,1-1 0 0 0,-1 0 0 0 0,0 0-1 0 0,0 1 1 0 0,1-1 0 0 0,-1 0 0 0 0,0 0 0 0 0,0 1 0 0 0,1-1 0 0 0,-1 0 0 0 0,0 1 0 0 0,0-1 0 0 0,0 0 0 0 0,1 1 0 0 0,-1-1 0 0 0,0 0 0 0 0,0 1 0 0 0,0 0 0 0 0,5 7-38 0 0,-4-6-74 0 0,4-16-3028 0 0,-1 8 2498 0 0,1-6-544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13823 0 0,'-9'5'194'0'0,"0"0"0"0"0,-1-1-1 0 0,0-1 1 0 0,1 1 0 0 0,-3-1-194 0 0,-46 18 543 0 0,22-7-543 0 0,-11 3 0 0 0,-22 8 0 0 0,66-24 3 0 0,-21 9 502 0 0,0 1 0 0 0,1 0 1 0 0,0 2-1 0 0,-3 3-505 0 0,-8 5 5 0 0,26-17 286 0 0,0 1-1 0 0,0 0 0 0 0,0 0 0 0 0,1 1 0 0 0,-6 5-290 0 0,13-11 16 0 0,-1 0 0 0 0,1 0 0 0 0,-1 1 0 0 0,1-1 0 0 0,0 0 0 0 0,-1 1 0 0 0,1-1 0 0 0,-1 1 0 0 0,1-1 0 0 0,0 0 0 0 0,0 1 0 0 0,-1-1 0 0 0,1 1 0 0 0,0-1 0 0 0,0 1 0 0 0,0-1 0 0 0,-1 1 0 0 0,1-1 0 0 0,0 1 0 0 0,0-1 0 0 0,0 1 0 0 0,0-1 0 0 0,0 1 0 0 0,0-1 0 0 0,0 1 0 0 0,0-1 0 0 0,0 1 0 0 0,0-1 0 0 0,0 1 0 0 0,1-1 0 0 0,-1 1 0 0 0,0-1 0 0 0,0 1 0 0 0,0-1 0 0 0,1 1 0 0 0,-1-1 0 0 0,0 1 0 0 0,1-1-16 0 0,6 9 0 0 0,-3-7 0 0 0,-1 0 0 0 0,1 0 0 0 0,0 0 0 0 0,-1 0 0 0 0,1-1 0 0 0,0 0 0 0 0,0 0 0 0 0,0 0 0 0 0,0 0 0 0 0,0-1 0 0 0,0 1 0 0 0,0-1 0 0 0,0 0 0 0 0,0 0 0 0 0,4-1 0 0 0,9-1 0 0 0,0-2 0 0 0,0 0 0 0 0,4-1 0 0 0,1-2 0 0 0,50-12-1826 0 0,28-15 1826 0 0,-100 34-2 0 0,0 0 0 0 0,0 0 0 0 0,0 0 1 0 0,0 0-1 0 0,0 1 0 0 0,0-1 1 0 0,0 0-1 0 0,0 0 0 0 0,0 0 0 0 0,0 0 1 0 0,-1 0-1 0 0,1 0 0 0 0,0 0 1 0 0,0 0-1 0 0,0 0 0 0 0,0 0 0 0 0,0 0 1 0 0,0 0-1 0 0,0 0 0 0 0,0 0 1 0 0,0 1-1 0 0,0-1 0 0 0,0 0 0 0 0,0 0 1 0 0,0 0-1 0 0,0 0 0 0 0,0 0 1 0 0,0 0-1 0 0,0 0 0 0 0,1 0 0 0 0,-1 0 1 0 0,0 0-1 0 0,0 0 0 0 0,0 0 1 0 0,0 0-1 0 0,0 0 0 0 0,0 1 0 0 0,0-1 1 0 0,0 0-1 0 0,0 0 0 0 0,0 0 1 0 0,0 0-1 0 0,0 0 0 0 0,0 0 0 0 0,0 0 1 0 0,0 0-1 0 0,0 0 0 0 0,0 0 1 0 0,0 0-1 0 0,1 0 0 0 0,-1 0 0 0 0,0 0 1 0 0,0 0-1 0 0,0 0 0 0 0,0 0 1 0 0,0 0-1 0 0,0 0 0 0 0,0 0 1 0 0,0 0-1 0 0,0 0 0 0 0,0 0 0 0 0,0 0 1 0 0,0 0-1 0 0,0 0 0 0 0,1 0 2 0 0,-7 9-47 0 0,-9 9 40 0 0,-8 6 7 0 0,23-24 0 0 0,-1 0 0 0 0,1 1 0 0 0,0-1 0 0 0,0 0 0 0 0,-1 0 0 0 0,1 1 0 0 0,0-1 0 0 0,0 0 0 0 0,0 0 0 0 0,-1 1 0 0 0,1-1 0 0 0,0 0 0 0 0,0 1 0 0 0,0-1 0 0 0,0 0 0 0 0,0 1 0 0 0,-1-1 0 0 0,1 0 0 0 0,0 1 0 0 0,0-1 0 0 0,0 0 0 0 0,0 1 0 0 0,0-1 0 0 0,0 0 0 0 0,0 1 0 0 0,0-1 0 0 0,0 1 0 0 0,1-1 0 0 0,-1 0 0 0 0,0 1 0 0 0,0-1 0 0 0,0 0 0 0 0,0 0 0 0 0,0 1 0 0 0,0-1 0 0 0,1 0 0 0 0,-1 1 0 0 0,0-1 0 0 0,0 0 0 0 0,6 1 0 0 0,-3 0-90 0 0,0-1 0 0 0,0 1 0 0 0,0-1 0 0 0,0 0 0 0 0,0 0 0 0 0,0 0 0 0 0,0-1 0 0 0,0 1 0 0 0,1-1 1 0 0,-1 0-1 0 0,0 1 0 0 0,-1-1 0 0 0,3-1 90 0 0,4-3-560 0 0,0 1 0 0 0,0-1 0 0 0,4-3 560 0 0,10-8-1023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19 13823 0 0,'3'-3'-24'0'0,"-3"1"103"0"0,1 1 0 0 0,0 0 0 0 0,0 0 0 0 0,-1 0 0 0 0,1 0-1 0 0,0 1 1 0 0,0-1 0 0 0,0 0 0 0 0,0 0 0 0 0,0 0 0 0 0,0 1 0 0 0,0-1 0 0 0,1 1 0 0 0,-1-1-1 0 0,0 1 1 0 0,0-1 0 0 0,0 1 0 0 0,1 0 0 0 0,-1-1 0 0 0,0 1 0 0 0,0 0 0 0 0,1 0-1 0 0,-1 0 1 0 0,0 0 0 0 0,0 0-79 0 0,4 11 996 0 0,-5-8-960 0 0,0 0 0 0 0,1 0 0 0 0,-1-1-1 0 0,-1 1 1 0 0,1 0 0 0 0,0 0 0 0 0,-1-1-1 0 0,0 1 1 0 0,1 0 0 0 0,-1 0 0 0 0,-1 1-36 0 0,-15 31 204 0 0,13-27-194 0 0,-42 71-10 0 0,-3-3 0 0 0,-3-2 0 0 0,-3-2 0 0 0,-4-3 0 0 0,-30 26 0 0 0,-60 57 0 0 0,133-134-34 0 0,-18 17-333 0 0,29-29-1789 0 0,12-10 428 0 0,5-2-3051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75 10135 0 0,'11'-10'142'0'0,"0"1"0"0"0,0 0-1 0 0,1 1 1 0 0,1 0 0 0 0,-1 1-1 0 0,1 0 1 0 0,0 1 0 0 0,13-4-142 0 0,-24 9 393 0 0,-2 1 106 0 0,0 0 11 0 0,0 0-67 0 0,-8 14-278 0 0,-11 16 455 0 0,-3-1-1 0 0,-23 26-619 0 0,12-17 809 0 0,-3 10-809 0 0,-147 189 1493 0 0,90-121-954 0 0,17-21-521 0 0,-2 2-20 0 0,-21 41 2 0 0,81-113-506 0 0,8-10-1628 0 0,0 0 0 0 0,-1 4 2134 0 0,10-17-5410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94 11975 0 0,'0'0'267'0'0,"0"4"42"0"0,0-2-242 0 0,0 1-1 0 0,1-1 0 0 0,-1 1 1 0 0,1-1-1 0 0,-1 0 0 0 0,1 1 1 0 0,0-1-1 0 0,0 1 0 0 0,0-1 1 0 0,0 0-1 0 0,0 0 0 0 0,0 0 1 0 0,1 0-1 0 0,-1 0 0 0 0,1 0 1 0 0,-1 0-1 0 0,1 0 1 0 0,0 0-1 0 0,0-1 0 0 0,0 1 1 0 0,0-1-1 0 0,0 1 0 0 0,0-1 1 0 0,0 0-1 0 0,3 1-66 0 0,7 2 155 0 0,1-1 1 0 0,-1-1-1 0 0,1 0 0 0 0,0-1 1 0 0,0 0-1 0 0,0-1 0 0 0,0-1 1 0 0,0 0-1 0 0,0 0 0 0 0,0-1 1 0 0,4-2-156 0 0,5-2 242 0 0,0 0 1 0 0,-1-2 0 0 0,0 0 0 0 0,0-2-1 0 0,-1 0 1 0 0,2-2-243 0 0,-15 7-141 0 0,-1 1 0 0 0,0-1 0 0 0,1 0 0 0 0,2-4 141 0 0,-6 8-58 0 0,-1-2-1 0 0,-1 1 1 0 0,1 0-1 0 0,0 0 0 0 0,0 0 1 0 0,-1-1-1 0 0,0 1 1 0 0,1-1-1 0 0,-1 0 1 0 0,0 1-1 0 0,0-1 0 0 0,0 0 1 0 0,0 1-1 0 0,-1-2 59 0 0,0 3-54 0 0,0 0 1 0 0,0-1-1 0 0,0 1 0 0 0,0 0 0 0 0,-1 0 1 0 0,1 0-1 0 0,0 1 0 0 0,-1-1 0 0 0,1 0 0 0 0,-1 0 1 0 0,1 0-1 0 0,-1 0 0 0 0,0 0 0 0 0,1 0 0 0 0,-1 1 1 0 0,0-1-1 0 0,1 0 0 0 0,-1 0 0 0 0,0 1 1 0 0,0-1-1 0 0,0 1 0 0 0,1-1 0 0 0,-1 1 0 0 0,0-1 1 0 0,0 1-1 0 0,0-1 0 0 0,0 1 0 0 0,0 0 0 0 0,-1-1 54 0 0,-1 0-142 0 0,-1 0-1 0 0,0 0 0 0 0,1 0 0 0 0,-1 1 0 0 0,0-1 0 0 0,0 1 0 0 0,-2 0 143 0 0,-6 1-318 0 0,0 1 1 0 0,0 0-1 0 0,0 0 0 0 0,0 2 0 0 0,-11 3 318 0 0,-57 28-599 0 0,63-27 643 0 0,-18 9 447 0 0,1 1-1 0 0,2 2 0 0 0,-1 1 0 0 0,2 1 1 0 0,1 2-1 0 0,1 1 0 0 0,-6 9-490 0 0,29-28 270 0 0,1 0 0 0 0,0 0 0 0 0,0 1 0 0 0,-3 7-270 0 0,6-11 129 0 0,1 0-1 0 0,-1 1 0 0 0,1-1 0 0 0,-1 1 1 0 0,1 0-1 0 0,0-1 0 0 0,0 1 0 0 0,1 0 0 0 0,-1 0 1 0 0,1-1-1 0 0,0 3-128 0 0,0-4 6 0 0,0 0 0 0 0,1 0 0 0 0,-1 0 0 0 0,1 0 0 0 0,0 0 1 0 0,0-1-1 0 0,-1 1 0 0 0,1 0 0 0 0,0 0 0 0 0,0-1 0 0 0,1 1 0 0 0,-1 0 0 0 0,0-1 0 0 0,1 1 0 0 0,-1-1 1 0 0,0 0-1 0 0,1 1 0 0 0,0-1 0 0 0,-1 0 0 0 0,1 0 0 0 0,0 0 0 0 0,-1 0 0 0 0,1 0 0 0 0,0-1 0 0 0,0 1 1 0 0,0 0-7 0 0,5 1 1 0 0,0 0 0 0 0,0 0 0 0 0,0-1 0 0 0,1 0 0 0 0,-1 0 0 0 0,3-1-1 0 0,13 0-1157 0 0,3-1-4630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225 401 11975 0 0,'0'0'547'0'0,"0"0"-11"0"0,-2 1-344 0 0,-9 2 105 0 0,-1 0-1 0 0,1-1 1 0 0,-1 0 0 0 0,1-1 0 0 0,-1-1 0 0 0,0 1-1 0 0,-8-2-296 0 0,13 0 14 0 0,-3 1 254 0 0,0-1-1 0 0,0 0 0 0 0,1-1 0 0 0,-10-2-267 0 0,15 3 65 0 0,1 0-1 0 0,0-1 1 0 0,0 1 0 0 0,0-1 0 0 0,0 0 0 0 0,0 0 0 0 0,1 0-1 0 0,-1 0 1 0 0,0 0 0 0 0,1-1 0 0 0,-1 1 0 0 0,1-1 0 0 0,0 1 0 0 0,0-1-1 0 0,0 0 1 0 0,0-1-65 0 0,0 0 93 0 0,0 0 1 0 0,1 0-1 0 0,-1 0 0 0 0,1 0 0 0 0,0 0 1 0 0,0-1-1 0 0,0 1 0 0 0,1 0 0 0 0,0-1 1 0 0,-1 1-1 0 0,1 0 0 0 0,1-1 0 0 0,-1 1 1 0 0,1 0-1 0 0,0-1 0 0 0,0 1 0 0 0,0 0 1 0 0,0 0-1 0 0,1 0 0 0 0,0 0 0 0 0,0 0 1 0 0,0 0-94 0 0,7-13-30 0 0,1 0 1 0 0,1 1-1 0 0,1 0 0 0 0,5-5 30 0 0,-13 16 43 0 0,14-16-43 0 0,2 0 0 0 0,0 2 0 0 0,1 0 0 0 0,1 1 0 0 0,1 2 0 0 0,0 0 0 0 0,1 1 0 0 0,4 0 0 0 0,-22 12 0 0 0,-1 0 0 0 0,1 1 0 0 0,0-1 0 0 0,1 1 0 0 0,-1 1 0 0 0,0-1 0 0 0,0 1 0 0 0,1 1 0 0 0,-1-1 0 0 0,1 1 0 0 0,-1 0 0 0 0,0 0 0 0 0,1 1 0 0 0,-1-1 0 0 0,0 2 0 0 0,1-1 0 0 0,-1 1 0 0 0,0 0 0 0 0,0 0 0 0 0,0 0 0 0 0,0 1 0 0 0,0 0 0 0 0,-1 0 0 0 0,0 1 0 0 0,1-1 0 0 0,-1 1 0 0 0,0 1 0 0 0,-1-1 0 0 0,1 0 0 0 0,-1 1 0 0 0,0 0 0 0 0,0 0 0 0 0,3 6 0 0 0,1 2 0 0 0,-1 1 0 0 0,0 0 0 0 0,-1 0 0 0 0,-1 0 0 0 0,3 12 0 0 0,-6-20 0 0 0,-1 0 0 0 0,0 1 0 0 0,0-1 0 0 0,0 0 0 0 0,-1 1 0 0 0,1-1 0 0 0,-2 1 0 0 0,1-1 0 0 0,-1 0 0 0 0,0 1 0 0 0,0-1 0 0 0,-1 0 0 0 0,1 0 0 0 0,-4 6 0 0 0,3-7 0 0 0,-1-1 0 0 0,0 1 0 0 0,0-1 0 0 0,-1 0 0 0 0,1 0 0 0 0,-1-1 0 0 0,0 1 0 0 0,0-1 0 0 0,0 1 0 0 0,0-1 0 0 0,-1 0 0 0 0,1-1 0 0 0,-5 3 0 0 0,-9 2 0 0 0,0 0 0 0 0,-1 0 0 0 0,-3-1 0 0 0,-10 3 0 0 0,-142 48-2829 0 0,167-55 2031 0 0,0 0 1 0 0,-1-1-1 0 0,1 1 1 0 0,-1-1 797 0 0,-2 0-2945 0 0,-1 1-1579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0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11975 0 0,'0'0'267'0'0,"0"0"42"0"0,0 0 17 0 0,0 0-28 0 0,-2 1-126 0 0,-3 0 15 0 0,0 0-1 0 0,1 1 1 0 0,-1 0-1 0 0,0 0 1 0 0,1 0-1 0 0,-1 0 0 0 0,1 1 1 0 0,0 0-1 0 0,0 0 1 0 0,0 0-1 0 0,0 0 1 0 0,0 1-1 0 0,1 0 0 0 0,-3 3-186 0 0,-9 12 650 0 0,0 1-1 0 0,-6 14-649 0 0,7-13 103 0 0,-161 224-87 0 0,90-142-16 0 0,35-45 0 0 0,-8 9 0 0 0,22-25 0 0 0,-25 36 0 0 0,46-60 123 0 0,11-13-222 0 0,0-1 0 0 0,1 1 0 0 0,-1 1-1 0 0,1-1 1 0 0,0 0 0 0 0,0 1 0 0 0,1 0 0 0 0,-1-1 0 0 0,1 3 99 0 0,1-6-4005 0 0,1-2-1405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11 11975 0 0,'0'0'267'0'0,"5"-10"666"0"0,-25 42 611 0 0,-31 41-1296 0 0,-101 136 112 0 0,105-148-360 0 0,-15 32 0 0 0,-22 30 0 0 0,34-57-100 0 0,-4-3 0 0 0,-2-2-1 0 0,-3-2 1 0 0,-30 21 100 0 0,74-69-502 0 0,0-1 1 0 0,0 0-1 0 0,-1-1 0 0 0,-2 0 502 0 0,9-3-784 0 0,7-2-2788 0 0,2-4-128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13823 0 0,'0'0'315'0'0,"0"0"45"0"0,0 0 21 0 0,0 0-49 0 0,2 0-220 0 0,80-3 4017 0 0,21-6-4129 0 0,-5 0 405 0 0,-42 5 133 0 0,0-3 0 0 0,-1-2 0 0 0,19-7-538 0 0,-49 8 40 0 0,21-10-40 0 0,16-5-1822 0 0,-38 15-281 0 0,0-2-4380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15663 0 0,'0'0'356'0'0,"0"3"50"0"0,-4 6-210 0 0,0 0 0 0 0,0 0 1 0 0,-1 0-1 0 0,0-1 0 0 0,-1 2-196 0 0,-1 2 24 0 0,0 0 0 0 0,-4 9-24 0 0,-40 93 681 0 0,-4-2 1 0 0,-39 54-682 0 0,45-83 596 0 0,10-15-650 0 0,-5 1 54 0 0,20-32-478 0 0,-2-2 0 0 0,-1-1 0 0 0,-2-2 0 0 0,-18 16 478 0 0,23-27-5 0 0,-2-1 0 0 0,0-1-1 0 0,-20 10 6 0 0,16-10 0 0 0,23-13 0 0 0,0-1 0 0 0,-1-1 0 0 0,1 0 0 0 0,-1 0 0 0 0,0 0 0 0 0,0-1 0 0 0,0 0 0 0 0,0 0 0 0 0,-8 0 0 0 0,15-2 0 0 0,1-1 0 0 0,-1 0 0 0 0,1 0 0 0 0,-1 0 0 0 0,1 0 0 0 0,-1 0 0 0 0,1 0 0 0 0,-1 1 0 0 0,1-1 0 0 0,-1 0 0 0 0,1 0 0 0 0,-1-1 0 0 0,1 1 0 0 0,-1 0 0 0 0,1 0 0 0 0,-1 0 0 0 0,1 0 0 0 0,-1 0 0 0 0,1-1 0 0 0,0 1 0 0 0,-1 0 0 0 0,1 0 0 0 0,-1-1 0 0 0,1 1 0 0 0,-1 0 0 0 0,1 0 0 0 0,0-1 0 0 0,-1 0 0 0 0,3-5 0 0 0,-2 6 0 0 0,1-5-37 0 0,1 0-1 0 0,0 0 0 0 0,1 0 0 0 0,-1 0 1 0 0,1 1-1 0 0,0-1 0 0 0,0 1 1 0 0,1-1-1 0 0,2-1 38 0 0,36-37-591 0 0,-25 28 314 0 0,0 1 1 0 0,2 1-1 0 0,0 1 0 0 0,8-4 277 0 0,82-39-128 0 0,-74 39-197 0 0,-16 7-253 0 0,0 1 0 0 0,16-5 578 0 0,-29 12 72 0 0,-1-1 0 0 0,0 1 0 0 0,1 0 0 0 0,-1 0 0 0 0,0 1 0 0 0,1 0 0 0 0,-1 0 0 0 0,1 0 0 0 0,-1 0 0 0 0,1 1 0 0 0,-1 0 0 0 0,1 0 0 0 0,0 1-72 0 0,-3-1 37 0 0,-1 0 0 0 0,1 0 0 0 0,-1 0 0 0 0,0 1 0 0 0,1-1 1 0 0,-1 1-1 0 0,0-1 0 0 0,0 1 0 0 0,0 0 0 0 0,0 0 1 0 0,0 0-1 0 0,-1 0 0 0 0,1 0 0 0 0,-1 0 0 0 0,1 1-37 0 0,0 2 112 0 0,0-1 0 0 0,0 0 1 0 0,-1 0-1 0 0,1 1 0 0 0,-1-1 0 0 0,0 1 0 0 0,0-1 0 0 0,0 4-112 0 0,-1 4 200 0 0,0-1 0 0 0,0 1 0 0 0,-1-1 0 0 0,-1 0 0 0 0,0 1 0 0 0,-3 9-200 0 0,2-12-163 0 0,-1-1 0 0 0,1 0 0 0 0,-1 0 0 0 0,-1 0 0 0 0,0 0 0 0 0,0-1 0 0 0,-4 6 163 0 0,-10 9-1652 0 0,-16 14 1652 0 0,28-28-1023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103 157 13823 0 0,'1'0'315'0'0,"104"14"953"0"0,-90-14-842 0 0,-1 0 0 0 0,1-1 0 0 0,-1 0 1 0 0,1-2-1 0 0,-1 1 0 0 0,0-2 0 0 0,0 0 0 0 0,5-2-426 0 0,-5 2 165 0 0,-1-1 0 0 0,0 0 0 0 0,0-1 0 0 0,2-2-165 0 0,-11 5-4 0 0,0 1 0 0 0,0-1 0 0 0,0 0 0 0 0,0 0 0 0 0,-1 0 0 0 0,1-1 0 0 0,-1 1 0 0 0,0-1 0 0 0,0 0 0 0 0,0 0 0 0 0,0 0 0 0 0,-1 0 0 0 0,2-3 4 0 0,-3 4-17 0 0,1-2 26 0 0,0 0 0 0 0,0 0 0 0 0,0 0 0 0 0,-1 0 0 0 0,0 0 1 0 0,1-3-10 0 0,-2 6-13 0 0,0 1 1 0 0,0 0-1 0 0,0 0 0 0 0,0 0 1 0 0,0 0-1 0 0,-1 0 1 0 0,1 0-1 0 0,0 0 1 0 0,0 0-1 0 0,-1 0 1 0 0,1 0-1 0 0,-1 0 1 0 0,1 0-1 0 0,-1 0 1 0 0,1 0-1 0 0,-1 0 0 0 0,1 0 1 0 0,-1 0-1 0 0,0 1 1 0 0,0-1-1 0 0,1 0 1 0 0,-1 0-1 0 0,0 1 1 0 0,0-1-1 0 0,0 1 1 0 0,0-1-1 0 0,0 0 1 0 0,0 1-1 0 0,0 0 1 0 0,0-1-1 0 0,0 1 0 0 0,0 0 1 0 0,0-1-1 0 0,0 1 1 0 0,0 0 12 0 0,-4-1-101 0 0,1 1 1 0 0,-1 0-1 0 0,1 0 1 0 0,-1 0-1 0 0,1 0 1 0 0,0 1 0 0 0,-1-1-1 0 0,1 1 1 0 0,-3 1 100 0 0,-37 14-687 0 0,6 2 687 0 0,1 1 0 0 0,1 2 0 0 0,-32 24 0 0 0,50-32 0 0 0,0 2 0 0 0,1 0 0 0 0,0 1 0 0 0,1 0 0 0 0,1 2 0 0 0,1 0 0 0 0,-12 19 0 0 0,21-28 18 0 0,-1 1-1 0 0,2-1 1 0 0,-1 2 0 0 0,1-1-1 0 0,1 0 1 0 0,0 1 0 0 0,0-1-1 0 0,1 1 1 0 0,-1 9-18 0 0,3-16 0 0 0,0 1 0 0 0,0-1 1 0 0,0 0-1 0 0,0 1 0 0 0,1-1 0 0 0,0 0 1 0 0,0 1-1 0 0,0-1 0 0 0,0 0 1 0 0,1 0-1 0 0,0 0 0 0 0,-1 0 0 0 0,2 0 1 0 0,-1-1-1 0 0,0 1 0 0 0,1 0 0 0 0,-1-1 1 0 0,1 0-1 0 0,0 0 0 0 0,0 1 1 0 0,0-2-1 0 0,1 1 0 0 0,-1 0 0 0 0,1-1 1 0 0,3 3-1 0 0,0-2-9 0 0,-1-1 1 0 0,1 1 0 0 0,-1-1 0 0 0,1 0 0 0 0,0 0-1 0 0,0-1 1 0 0,0 0 0 0 0,0 0 0 0 0,0-1 0 0 0,0 1 0 0 0,2-2 8 0 0,16 0-457 0 0,0-2 0 0 0,11-3 457 0 0,-27 4-326 0 0,21-3-5494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5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 4975 0 0,'0'0'5024'0'0,"-7"-10"-1360"0"0,4 9-3476 0 0,0 0 0 0 0,0 1 0 0 0,0-1-1 0 0,0 1 1 0 0,0-1 0 0 0,0 1 0 0 0,0 0 0 0 0,0 0-1 0 0,0 0 1 0 0,0 0 0 0 0,0 1 0 0 0,-5 1 0 0 0,7-2-167 0 0,0 1 0 0 0,0-1 1 0 0,0 1-1 0 0,0-1 1 0 0,0 1-1 0 0,0 0 1 0 0,1-1-1 0 0,-1 1 0 0 0,0 0 1 0 0,0 0-1 0 0,1-1 1 0 0,-1 1-1 0 0,0 1 1 0 0,-5 4 71 0 0,4-4-49 0 0,0 0 1 0 0,0-1-1 0 0,1 1 0 0 0,-1 1 1 0 0,0-1-1 0 0,1 0 0 0 0,-2 3 1 0 0,2-4 229 0 0,9 17 182 0 0,5-4-260 0 0,0 0-1 0 0,1-1 1 0 0,18 13-1 0 0,13 13-38 0 0,0 6-50 0 0,-2 1 1 0 0,-2 3-1 0 0,57 87 0 0 0,80 198 693 0 0,-166-306-606 0 0,0 0 1 0 0,11 48-1 0 0,-19-59-23 0 0,0 0 0 0 0,-2 1-1 0 0,0-1 1 0 0,-1 1 0 0 0,-2 34 0 0 0,-2-35-87 0 0,-1 0 0 0 0,0 0 0 0 0,-1-1 0 0 0,-1 0 0 0 0,-1 0 0 0 0,0 0 0 0 0,-1-1-1 0 0,-1 0 1 0 0,0 0 0 0 0,-14 16 0 0 0,-11 10 8 0 0,-78 71 0 0 0,-89 60 378 0 0,171-149-416 0 0,16-13-17 0 0,-17 16-1 0 0,30-24-161 0 0,4-3-582 0 0,5 0 115 0 0,1 0 1 0 0,-1-1-1 0 0,1 0 0 0 0,-1-1 0 0 0,10-4 1 0 0,0-1-923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460 218 10135 0 0,'0'0'231'0'0,"0"0"29"0"0,0 0 19 0 0,2 0-41 0 0,16 3-44 0 0,-17-3 114 0 0,1 0 1 0 0,-1 0-1 0 0,1 0 0 0 0,-1-1 1 0 0,1 1-1 0 0,-1-1 1 0 0,1 1-1 0 0,-1-1 1 0 0,0 0-1 0 0,1 1 1 0 0,-1-1-1 0 0,0 0 1 0 0,0 0-1 0 0,1 0 1 0 0,-1 0-1 0 0,1-1-308 0 0,2-1-29 0 0,5-4 426 0 0,1-1-1 0 0,-2-1 1 0 0,1 0 0 0 0,-1 0-1 0 0,1-3-396 0 0,21-22 1181 0 0,-22 26-1176 0 0,-2 1-1 0 0,1-1 0 0 0,-1-1 1 0 0,2-2-5 0 0,-6 8-1 0 0,0 0 1 0 0,-1 0 0 0 0,1-1 0 0 0,-1 1 0 0 0,1 0 0 0 0,-1-1 0 0 0,0 1 0 0 0,0-1 0 0 0,-1 0 0 0 0,1 1-1 0 0,-1-1 1 0 0,1 0 0 0 0,-1-2 0 0 0,-2-1 0 0 0,2 7 0 0 0,0-1 0 0 0,-1 1 0 0 0,1-1 0 0 0,0 0 0 0 0,0 1 0 0 0,0-1 0 0 0,-1 1 0 0 0,1 0 0 0 0,0-1 0 0 0,-1 1 0 0 0,1-1 0 0 0,0 1 0 0 0,-1-1 0 0 0,1 1 0 0 0,-1 0 0 0 0,1-1 0 0 0,-1 1 0 0 0,1 0 0 0 0,0-1 0 0 0,-1 1 0 0 0,1 0 0 0 0,-1 0 0 0 0,1-1 0 0 0,-1 1 0 0 0,0 0 0 0 0,1 0 0 0 0,-1 0 0 0 0,1 0 0 0 0,-2 0 0 0 0,-5-2-49 0 0,0 0 0 0 0,0 1 0 0 0,0-1 0 0 0,0 2 0 0 0,0-1 1 0 0,0 1-1 0 0,0 0 0 0 0,0 1 0 0 0,0 0 0 0 0,0 0 0 0 0,0 0 0 0 0,0 1 0 0 0,0 0 0 0 0,0 0 0 0 0,1 1 0 0 0,-6 2 49 0 0,-14 8-398 0 0,1 1 1 0 0,0 1-1 0 0,-9 9 398 0 0,-32 21-5 0 0,3 2 0 0 0,2 4-1 0 0,-29 32 6 0 0,90-83 0 0 0,-17 17 231 0 0,1 0 0 0 0,0 0-1 0 0,2 2 1 0 0,0 0 0 0 0,1 0-1 0 0,-2 8-230 0 0,13-25-24 0 0,1 0 0 0 0,1 0 1 0 0,-1 0-1 0 0,0 0 0 0 0,0 0 0 0 0,1 0 0 0 0,-1 0 0 0 0,1 0 0 0 0,0 0 1 0 0,0 1-1 0 0,0-1 0 0 0,0 0 0 0 0,0 0 0 0 0,0 0 0 0 0,0 0 0 0 0,1 1 1 0 0,-1-1-1 0 0,1 0 0 0 0,-1 0 0 0 0,1 0 0 0 0,0 0 0 0 0,0 0 0 0 0,0 0 1 0 0,0 0-1 0 0,0-1 0 0 0,1 1 0 0 0,-1 0 0 0 0,0 0 0 0 0,2 0 24 0 0,0 1 50 0 0,1 0-1 0 0,-1 0 1 0 0,1-1-1 0 0,0 0 1 0 0,-1 1-1 0 0,1-1 1 0 0,0-1-1 0 0,1 1 1 0 0,-1 0-1 0 0,0-1 1 0 0,0 0 0 0 0,1 0-1 0 0,-1-1 1 0 0,1 1-50 0 0,31 2 659 0 0,0-1 1 0 0,-1-2 0 0 0,1-2-1 0 0,-1-1-659 0 0,-2 0 16 0 0,-11 1-430 0 0,-1-1-1 0 0,2-1 415 0 0,-1 1-1202 0 0,-18 3 772 0 0,0 0 0 0 0,0-1-1 0 0,0 0 1 0 0,0 1 0 0 0,0-1 0 0 0,0-1-1 0 0,0 1 1 0 0,0-1 0 0 0,-1 1 0 0 0,1-1-1 0 0,2-1 431 0 0,5-8-1532 0 0,-9 9-4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96 10135 0 0,'24'-28'696'0'0,"-15"19"-550"0"0,-2 0 0 0 0,0 0 0 0 0,2-4-146 0 0,-8 12 393 0 0,-1 1 106 0 0,0 0 11 0 0,-2-4 101 0 0,2 4-559 0 0,0-1 0 0 0,0 1 0 0 0,-1-1 0 0 0,1 1 0 0 0,0 0 0 0 0,0-1 0 0 0,0 1 0 0 0,-1-1 0 0 0,1 1 0 0 0,0 0 0 0 0,-1-1 0 0 0,1 1 0 0 0,0 0 0 0 0,-1-1 1 0 0,1 1-1 0 0,0 0 0 0 0,-1 0 0 0 0,1-1 0 0 0,0 1 0 0 0,-1 0 0 0 0,1 0 0 0 0,-1 0 0 0 0,1 0 0 0 0,-1-1 0 0 0,1 1 0 0 0,0 0 0 0 0,-1 0 0 0 0,1 0 0 0 0,-1 0 0 0 0,1 0 0 0 0,-1 0 0 0 0,1 0 0 0 0,-1 0 0 0 0,1 0 0 0 0,-1 0 0 0 0,1 1 0 0 0,0-1 0 0 0,-1 0 0 0 0,1 0-52 0 0,-19 0 19 0 0,16 0-20 0 0,0 0 1 0 0,0 0 0 0 0,0 0 0 0 0,0 0 0 0 0,0 1-1 0 0,0-1 1 0 0,0 1 0 0 0,0-1 0 0 0,1 1-1 0 0,-1 0 1 0 0,-1 1 0 0 0,-12 5 240 0 0,1 1 0 0 0,1 1 0 0 0,-1 0 0 0 0,1 1 0 0 0,1 1 0 0 0,-8 7-240 0 0,9-6 241 0 0,-6 5 1372 0 0,-13 19-1613 0 0,25-29 115 0 0,1 0-1 0 0,1 0 1 0 0,-1 1 0 0 0,1 0-1 0 0,1-1 1 0 0,-1 1-1 0 0,0 4-114 0 0,2-5 0 0 0,0 1 0 0 0,0-1 0 0 0,1 1 0 0 0,0-1 0 0 0,0 1 0 0 0,0 0 0 0 0,1 0 0 0 0,1-4 0 0 0,-1 0 0 0 0,1 0 0 0 0,-1 0 0 0 0,1 0 0 0 0,0 0 0 0 0,1 0 0 0 0,-1 0 0 0 0,1 0 0 0 0,0-1 0 0 0,0 1 0 0 0,0-1 0 0 0,0 1 0 0 0,2 2 0 0 0,-2-4 0 0 0,-1-1 0 0 0,0 1 0 0 0,0-1 0 0 0,0 0 0 0 0,1 0 0 0 0,-1 0 0 0 0,0 0 0 0 0,0 0 0 0 0,1-1 0 0 0,-1 1 0 0 0,0 0 0 0 0,1-1 0 0 0,-1 1 0 0 0,1-1 0 0 0,-1 1 0 0 0,1-1 0 0 0,-1 0 0 0 0,1 1 0 0 0,-1-1 0 0 0,1 0 0 0 0,1 0 0 0 0,0 0 112 0 0,0 1 0 0 0,0-1 1 0 0,1 0-1 0 0,-1 0 0 0 0,0 0 0 0 0,0-1 0 0 0,0 1 0 0 0,0-1 0 0 0,1 1 0 0 0,-1-1 0 0 0,0 0 0 0 0,0 0 1 0 0,0-1-1 0 0,2-1-112 0 0,0 0 74 0 0,-1 0 0 0 0,0 0 0 0 0,0 0 1 0 0,0-1-1 0 0,0 1 0 0 0,0-1 1 0 0,-1 0-1 0 0,3-4-74 0 0,3-7-199 0 0,-1 0 1 0 0,0 0 0 0 0,0-1 0 0 0,-2 0-1 0 0,0-1 199 0 0,8-16-2656 0 0,16-28 2656 0 0,-15 31-492 0 0,24-42-454 0 0,-31 52-76 0 0,-7 18 510 0 0,-1 2 0 0 0,0 0 0 0 0,0 0 0 0 0,0 0 0 0 0,3 13-512 0 0,0-3 540 0 0,-1 1-1 0 0,-1-1 0 0 0,0 1 1 0 0,0 3 484 0 0,-1-10-110 0 0,1 14-402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10 322 13823 0 0,'0'0'315'0'0,"0"0"45"0"0,0 0 21 0 0,0 0-49 0 0,0 0-149 0 0,0 0 194 0 0,0 0 110 0 0,0 0 22 0 0,0 0-66 0 0,0 0-222 0 0,-7-15 1163 0 0,6 12-1342 0 0,1-1 0 0 0,-1 0-1 0 0,1 1 1 0 0,0-1 0 0 0,0 0-1 0 0,0 0 1 0 0,0 1 0 0 0,1-1 0 0 0,-1 0-1 0 0,1 1 1 0 0,0-1 0 0 0,0 0-1 0 0,0 1 1 0 0,1-1 0 0 0,-1 1-1 0 0,2-1-41 0 0,5-11-35 0 0,0 0 0 0 0,2 0 0 0 0,0 1 35 0 0,-3 4 46 0 0,8-9-46 0 0,1 1 0 0 0,0 1 0 0 0,1 1 0 0 0,1 0 0 0 0,1 1 0 0 0,0 1 0 0 0,12-6 0 0 0,-14 11 0 0 0,-1 1 0 0 0,16-6 0 0 0,-17 8 0 0 0,-13 5 0 0 0,0 1 0 0 0,0-1 0 0 0,0 1 0 0 0,0-1 0 0 0,0 1 0 0 0,0 0 0 0 0,0 0 0 0 0,0 0 0 0 0,0 0 0 0 0,0 0 0 0 0,0 0 0 0 0,0 0 0 0 0,0 1 0 0 0,0-1 0 0 0,0 1 0 0 0,0-1 0 0 0,1 1 0 0 0,3 2 0 0 0,0 0 0 0 0,0 1 0 0 0,0-1 0 0 0,2 3 0 0 0,-6-5 0 0 0,-1 1 0 0 0,1 0 0 0 0,-1-1 0 0 0,1 1 0 0 0,-1 0 0 0 0,1 0 0 0 0,-1 0 0 0 0,0 0 0 0 0,0 0 0 0 0,0 0 0 0 0,0 0 0 0 0,-1 0 0 0 0,1 0 0 0 0,0 1 0 0 0,-1 0 0 0 0,1 3 0 0 0,0 0 0 0 0,0 0 0 0 0,-1-1 0 0 0,1 1 0 0 0,-2 2 0 0 0,1-3-2 0 0,-1 1 0 0 0,0-1-1 0 0,-1 1 1 0 0,1-1 0 0 0,-1 0-1 0 0,0 0 1 0 0,0 1 0 0 0,-3 2 2 0 0,-26 40 523 0 0,10-16 412 0 0,-43 67-2735 0 0,64-98 1658 0 0,-1 0-1 0 0,0 1 0 0 0,0-1 1 0 0,0 1-1 0 0,1-1 1 0 0,-1 1-1 0 0,1-1 0 0 0,-1 1 1 0 0,1-1-1 0 0,-1 1 0 0 0,1 1 143 0 0,0-3-144 0 0,0 1 0 0 0,1 0 0 0 0,-1-1 0 0 0,0 1 0 0 0,0-1 0 0 0,1 1 0 0 0,-1 0 0 0 0,0-1 0 0 0,1 1 0 0 0,-1-1 0 0 0,0 1 0 0 0,1-1 0 0 0,-1 1 0 0 0,1-1 0 0 0,-1 1 0 0 0,1-1 0 0 0,-1 1 0 0 0,1-1 0 0 0,-1 0 0 0 0,1 1 0 0 0,-1-1 0 0 0,1 0 0 0 0,0 0 0 0 0,-1 1 0 0 0,1-1 0 0 0,-1 0 0 0 0,1 0 0 0 0,0 0 0 0 0,-1 0 0 0 0,2 0 144 0 0,9 2-1535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617 778 17503 0 0,'0'0'399'0'0,"0"0"60"0"0,0 0 21 0 0,0 0-59 0 0,1-1-276 0 0,45-49 1980 0 0,20-31-2125 0 0,-39 48 11 0 0,7-15 667 0 0,-1-1 0 0 0,-3-2 0 0 0,6-18-678 0 0,1 1-459 0 0,-27 49 194 0 0,0-1 0 0 0,-1 0-1 0 0,-1-1 1 0 0,-1 0 0 0 0,-1 0 0 0 0,2-17 265 0 0,-5 27-160 0 0,-1-1 0 0 0,0 1 0 0 0,-1-1 0 0 0,-1 0 0 0 0,0 1 0 0 0,0-1 0 0 0,-1 0 0 0 0,0 1 0 0 0,-2-4 160 0 0,2 12-44 0 0,0 1 0 0 0,0-1 0 0 0,0 0 0 0 0,0 1 0 0 0,-1-1 0 0 0,1 1 0 0 0,-1-1 1 0 0,1 1-1 0 0,-1 0 0 0 0,0-1 0 0 0,0 1 0 0 0,0 0 0 0 0,-1 0 0 0 0,1 1 0 0 0,0-1 0 0 0,-1 0 0 0 0,1 1 0 0 0,-1-1 0 0 0,1 1 0 0 0,-1 0 0 0 0,1 0 0 0 0,-1 0 0 0 0,0 0 0 0 0,0 1 0 0 0,0-1 0 0 0,0 1 0 0 0,1-1 0 0 0,-1 1 0 0 0,0 0 0 0 0,0 0 0 0 0,0 0 0 0 0,0 1 0 0 0,0-1 1 0 0,0 1-1 0 0,-1 0 44 0 0,-1 1-3 0 0,-1 0 0 0 0,1 1 1 0 0,-1-1-1 0 0,1 1 0 0 0,0 0 0 0 0,0 1 1 0 0,0 0-1 0 0,1-1 0 0 0,-1 1 1 0 0,1 1-1 0 0,0-1 0 0 0,0 1 1 0 0,0-1-1 0 0,0 3 3 0 0,-8 11 197 0 0,0 2 0 0 0,2-1 0 0 0,-2 7-197 0 0,2-5-564 0 0,-78 184 504 0 0,-1 2 1005 0 0,-179 305-945 0 0,238-462 0 0 0,-19 23 0 0 0,35-55 0 0 0,-1 0 0 0 0,0-2 0 0 0,-1 1 0 0 0,-1-2 0 0 0,-7 5 0 0 0,16-14-134 0 0,-16 13 460 0 0,-16 7-326 0 0,32-21-386 0 0,0-1 0 0 0,0 0 0 0 0,0 0 0 0 0,0-1 1 0 0,-1 0-1 0 0,0-1 0 0 0,-4 2 386 0 0,3-4-6139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17503 0 0,'0'-2'399'0'0,"2"-7"-119"0"0,-1-1 0 0 0,1 1 1 0 0,1 0-1 0 0,0-1 0 0 0,1 0-280 0 0,-3 7 135 0 0,0 1 0 0 0,0-1 0 0 0,0 1 0 0 0,1 0 0 0 0,-1-1 0 0 0,1 1 0 0 0,-1 0 0 0 0,1 0 0 0 0,0 0 0 0 0,0 0 0 0 0,0 0 0 0 0,0 1 0 0 0,0-1 0 0 0,0 1 0 0 0,1-1 0 0 0,-1 1 0 0 0,0 0 0 0 0,1 0 0 0 0,-1 0 0 0 0,1 0 0 0 0,0 0-1 0 0,-1 0-134 0 0,9 0 148 0 0,-1 0 0 0 0,1 0 0 0 0,-1 1 0 0 0,1 0-1 0 0,-1 1 1 0 0,1 0 0 0 0,-1 0 0 0 0,0 1-1 0 0,1 1-147 0 0,18 6-53 0 0,0 1-1 0 0,13 7 54 0 0,-21-9-181 0 0,0-2 1 0 0,0 0-1 0 0,20 3 181 0 0,31 1-3107 0 0,-38-9-877 0 0,-19-2 1937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167 493 15663 0 0,'0'0'356'0'0,"0"0"50"0"0,-1 2 20 0 0,-23 42 106 0 0,20-38-314 0 0,0 0 1 0 0,-1 0-1 0 0,0 0 0 0 0,0-1 0 0 0,0 1 0 0 0,-1-1-218 0 0,-11 14 566 0 0,-54 49-2183 0 0,61-57 606 0 0,0 0-12 0 0</inkml:trace>
  <inkml:trace contextRef="#ctx0" brushRef="#br0" timeOffset="1">597 1 13823 0 0,'0'0'304'0'0,"0"0"64"0"0,-10 7 16 0 0,-3 3 0 0 0,-1 5-312 0 0,2 1-72 0 0,-1 0 0 0 0,6 1-4080 0 0,4 3-832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188 388 11975 0 0,'0'0'267'0'0,"0"2"42"0"0,-2 2-225 0 0,1 0 0 0 0,0 1-1 0 0,-1-1 1 0 0,0 0 0 0 0,0 0-1 0 0,0-1 1 0 0,-1 1 0 0 0,1 0-1 0 0,-2 0-83 0 0,-3 5-5 0 0,1-1-1 0 0,-2 0 0 0 0,-3 3 6 0 0,7-9 145 0 0,-1 1-1 0 0,1-1 1 0 0,0 1 0 0 0,-1-1-1 0 0,0 0 1 0 0,1-1-1 0 0,-1 1 1 0 0,0-1-1 0 0,0 0 1 0 0,0 0 0 0 0,0-1-1 0 0,0 1 1 0 0,0-1-1 0 0,-1 0-144 0 0,-9-2 19 0 0,11-1-19 0 0,2 1-3 0 0,-1 1 23 0 0,1-1-1 0 0,-1 1 1 0 0,0-1 0 0 0,1 0-1 0 0,0 0 1 0 0,-1 0-1 0 0,1 0 1 0 0,0 0-1 0 0,0-1 1 0 0,0 1-1 0 0,0-1 1 0 0,1 1 0 0 0,-1-1-1 0 0,1 1 1 0 0,-1-1-1 0 0,0-2-19 0 0,1 0 77 0 0,-1 0 0 0 0,1 0 0 0 0,0 0-1 0 0,1-1 1 0 0,-1 1 0 0 0,1 0 0 0 0,0 0-1 0 0,0 0 1 0 0,1-4-77 0 0,3-8 206 0 0,0-1-1 0 0,0 1 1 0 0,2 0 0 0 0,0 1-1 0 0,5-9-205 0 0,0 0 213 0 0,2 1 1 0 0,1 0-1 0 0,0 1 0 0 0,2 1 0 0 0,6-7-213 0 0,-10 15-103 0 0,0 1-1 0 0,1 0 0 0 0,1 0 1 0 0,0 1-1 0 0,1 1 1 0 0,0 1-1 0 0,0 0 1 0 0,8-3 103 0 0,-16 10-18 0 0,0 0 0 0 0,0 0 1 0 0,1 1-1 0 0,-1-1 0 0 0,1 2 1 0 0,0-1-1 0 0,-1 1 1 0 0,1 0-1 0 0,5 1 18 0 0,-10 0 0 0 0,1 0-1 0 0,-1 0 1 0 0,0 0 0 0 0,0 1-1 0 0,1-1 1 0 0,-1 1 0 0 0,0 0 0 0 0,0 0-1 0 0,0 0 1 0 0,0 1 0 0 0,0-1-1 0 0,0 1 1 0 0,0-1 0 0 0,-1 1 0 0 0,1 0-1 0 0,-1 0 1 0 0,1 0 0 0 0,-1 0-1 0 0,0 1 1 0 0,1-1 0 0 0,-1 1 0 0 0,0-1-1 0 0,1 4 1 0 0,1 2 24 0 0,0 1 0 0 0,0 0 0 0 0,-1 1 1 0 0,-1-1-1 0 0,1 0 0 0 0,-2 1 0 0 0,1-1 0 0 0,-1 1 0 0 0,-1 0 0 0 0,1 0 0 0 0,-2-1 0 0 0,1 1 0 0 0,-3 7-24 0 0,0 2 94 0 0,-1 0 0 0 0,-1 0 0 0 0,-1-1 0 0 0,-1 1-1 0 0,0-1 1 0 0,-5 6-94 0 0,9-17 108 0 0,0-2 0 0 0,-1 1 1 0 0,0 0-1 0 0,0-1 0 0 0,0 0 0 0 0,-1 1 0 0 0,1-2 0 0 0,-1 1 0 0 0,-1-1 0 0 0,1 1 0 0 0,-4 1-108 0 0,-2 0-12 0 0,1-1 0 0 0,-1 0 0 0 0,0 0 0 0 0,-1-1-1 0 0,1 0 1 0 0,-3-1 12 0 0,-1 1-12 0 0,-15 4-632 0 0,-17 1 644 0 0,35-7-1444 0 0,1-1 1 0 0,-1 0 0 0 0,-6-1 1443 0 0,0-2-5454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11975 0 0,'0'0'547'0'0,"-1"1"-11"0"0,-9 14-325 0 0,0 0-1 0 0,-7 16-210 0 0,-7 12 731 0 0,-24 25 769 0 0,-3-2 0 0 0,-22 19-1500 0 0,-62 57 184 0 0,64-70-267 0 0,-43 58 83 0 0,46-42-2309 0 0,53-66-3150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97 11975 0 0,'0'0'267'0'0,"0"0"42"0"0,0 1 17 0 0,0 4-138 0 0,0-2-152 0 0,0 1 0 0 0,0-1 0 0 0,0 1 0 0 0,0-1 1 0 0,1 1-1 0 0,-1-1 0 0 0,1 0 0 0 0,0 1 0 0 0,0-1 0 0 0,1 3-36 0 0,0-5 180 0 0,-1 0 0 0 0,1-1-1 0 0,-1 1 1 0 0,1-1 0 0 0,-1 1 0 0 0,1-1-1 0 0,-1 0 1 0 0,1 1 0 0 0,-1-1 0 0 0,1 0 0 0 0,0 0-1 0 0,-1 0 1 0 0,2 0-180 0 0,0 0 366 0 0,6-1 7 0 0,0 1 1 0 0,0-1 0 0 0,0-1 0 0 0,0 0 0 0 0,0 0 0 0 0,-1-1 0 0 0,1 0 0 0 0,1-1-374 0 0,17-5 711 0 0,-17 5-468 0 0,0 0 1 0 0,0-1-1 0 0,0 0 0 0 0,-1-1 0 0 0,0 0 0 0 0,0-1 1 0 0,1 0-244 0 0,8-7-63 0 0,-14 10 57 0 0,-1 1-1 0 0,1-1 1 0 0,-1 0 0 0 0,0 0-1 0 0,0 0 1 0 0,0-1-1 0 0,-1 1 1 0 0,0-1 0 0 0,1 0-1 0 0,-1-1 7 0 0,-2 5-66 0 0,-1 0 0 0 0,1 1 0 0 0,-1-1 0 0 0,1 0 0 0 0,-1 0 0 0 0,1 1 0 0 0,-1-1 0 0 0,1 0 0 0 0,-1 1 0 0 0,0-1 0 0 0,1 1 0 0 0,-1-1 0 0 0,0 1 0 0 0,0-1 0 0 0,1 1 0 0 0,-1 0 0 0 0,0-1 0 0 0,0 1 0 0 0,0 0 0 0 0,0-1 66 0 0,-3 0-128 0 0,1 1-1 0 0,-1-1 1 0 0,0 1-1 0 0,0 0 1 0 0,1 0-1 0 0,-1 0 1 0 0,0 0 0 0 0,0 1-1 0 0,1-1 1 0 0,-1 1-1 0 0,0 0 1 0 0,1 0-1 0 0,-2 1 129 0 0,-11 4-449 0 0,1 0-1 0 0,-7 5 450 0 0,8-4-71 0 0,-17 10 62 0 0,1 2 0 0 0,-25 19 9 0 0,4-3 2 0 0,24-15 344 0 0,1 1 0 0 0,1 1 0 0 0,1 2 0 0 0,-13 15-346 0 0,33-35 70 0 0,0 1 0 0 0,1 0 0 0 0,-1-1 0 0 0,1 2 0 0 0,0-1 0 0 0,0 0 0 0 0,-1 4-70 0 0,3-7-192 0 0,0 1-1 0 0,0 0 1 0 0,1 0 0 0 0,-1-1 0 0 0,1 1 0 0 0,0 0 0 0 0,-1 1 192 0 0,2-1-619 0 0,-1 0 1 0 0,0-1 0 0 0,0 1-1 0 0,1-1 1 0 0,0 1-1 0 0,-1-1 1 0 0,1 1 0 0 0,1 1 618 0 0,5 8-5614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15663 0 0,'0'0'356'0'0,"0"0"50"0"0,0 0 20 0 0,0 0-42 0 0,5-8 200 0 0,26-25 1085 0 0,1 2 0 0 0,25-19-1669 0 0,6-6 314 0 0,-63 55-315 0 0,97-84 73 0 0,-80 71-308 0 0,1 2-1 0 0,0-1 0 0 0,1 2 0 0 0,17-7 237 0 0,-33 17-52 0 0,2-2-97 0 0,0 1-1 0 0,0 0 0 0 0,0 0 0 0 0,1 1 1 0 0,-1-1-1 0 0,0 1 0 0 0,6 0 150 0 0,-11 1-1 0 0,1 0 1 0 0,-1 0-1 0 0,1 0 0 0 0,-1 0 0 0 0,1 0 0 0 0,-1 0 0 0 0,1 0 0 0 0,-1 0 1 0 0,1 1-1 0 0,-1-1 0 0 0,0 0 0 0 0,1 0 0 0 0,-1 0 0 0 0,1 1 1 0 0,-1-1-1 0 0,0 0 0 0 0,1 1 0 0 0,-1-1 0 0 0,1 1 1 0 0,0 0 0 0 0,0 1 0 0 0,0 0 0 0 0,0 1 0 0 0,0-1 0 0 0,0 0 0 0 0,-1 0 0 0 0,1 0 0 0 0,0 0 0 0 0,-1 1 0 0 0,0-1 0 0 0,1 0 0 0 0,-1 0 0 0 0,0 1 0 0 0,0-1 0 0 0,-1 0 0 0 0,1 1 0 0 0,0-1 0 0 0,-1 7 0 0 0,-1-1 0 0 0,0 0 0 0 0,0 0 0 0 0,-1 2 0 0 0,-15 37 0 0 0,-3 0 0 0 0,-8 12 0 0 0,22-44-367 0 0,2 0 0 0 0,-1 0 0 0 0,2 0-1 0 0,0 1 1 0 0,0 9 367 0 0,3-23-1013 0 0,1-2-10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5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 3223 0 0,'0'0'7015'0'0,"2"0"-6760"0"0,26-4 1110 0 0,-26 4 170 0 0,0 1-1257 0 0,-1-1-265 0 0,0 0 1 0 0,-1 0-1 0 0,1 1 0 0 0,0-1 1 0 0,-1 0-1 0 0,1 0 0 0 0,-1 0 1 0 0,1 1-1 0 0,0-1 0 0 0,-1 0 1 0 0,1 0-1 0 0,-1 1 0 0 0,1-1 1 0 0,-1 1-1 0 0,1-1 1 0 0,-1 0-1 0 0,1 1 0 0 0,-1-1 1 0 0,1 1-1 0 0,-1-1 0 0 0,1 1 1 0 0,0 1-1 0 0,-1-2-7 0 0,0 1-1 0 0,1-1 1 0 0,-1 1 0 0 0,0-1 0 0 0,0 1-1 0 0,1-1 1 0 0,-1 1 0 0 0,0 0-1 0 0,0-1 1 0 0,0 1 0 0 0,1 0 0 0 0,-1-1-1 0 0,0 1 1 0 0,0-1 0 0 0,0 1-1 0 0,0 0 1 0 0,0-1 0 0 0,-1 1 0 0 0,1 0-1 0 0,0 0 1 0 0,0 1 15 0 0,0-1 0 0 0,0 1 0 0 0,-1-1 0 0 0,1 1 0 0 0,0-1 0 0 0,-1 1 0 0 0,1-1 0 0 0,-1 0 0 0 0,1 1 0 0 0,-1-1 0 0 0,0 0 0 0 0,0 1 0 0 0,1-1 0 0 0,-1 0 0 0 0,-2 2 0 0 0,2-1 0 0 0,0-1 971 0 0,2 19-688 0 0,-1-18-146 0 0,1 0-140 0 0,0 0 1 0 0,0 0-1 0 0,0 0 1 0 0,0 1 0 0 0,0-1-1 0 0,0 0 1 0 0,0-1 0 0 0,0 1-1 0 0,1 0 1 0 0,-1 0 0 0 0,3 1-1 0 0,1 4 105 0 0,20 28 165 0 0,29 52-1 0 0,-3-2-27 0 0,61 92 73 0 0,-89-138-328 0 0,0-1 10 0 0,-1 1-1 0 0,-2 0 1 0 0,19 56 0 0 0,-30-64 3 0 0,-1 1-1 0 0,-2 0 1 0 0,-1 1-1 0 0,-2-1 1 0 0,-1 1-1 0 0,-2 0 0 0 0,-1-1 1 0 0,-1 1-1 0 0,-2 0 1 0 0,-9 40-1 0 0,10-63 0 0 0,-1 0 0 0 0,0 0-1 0 0,0-1 1 0 0,0 1-1 0 0,-2-1 1 0 0,1 0 0 0 0,-1 0-1 0 0,0 0 1 0 0,-1-1 0 0 0,-7 8-1 0 0,-8 4 135 0 0,0 0-1 0 0,-33 21 1 0 0,-20 14 14 0 0,66-49-154 0 0,3-3 42 0 0,3-2 1 0 0,-3 2-32 0 0,-1-1 42 0 0,2-1-49 0 0,1-1-2 0 0,0 1 0 0 0,1 0 0 0 0,-1 0-1 0 0,0 0 1 0 0,0 1 0 0 0,1-1 0 0 0,-1 1 0 0 0,1 0 0 0 0,-1 0-1 0 0,-4 4 1 0 0,1-1-13 0 0,0 1 0 0 0,1 1 0 0 0,3 3 0 0 0,3 1 0 0 0,1-8 12 0 0,0-1 0 0 0,0 0 0 0 0,0 0-1 0 0,0 0 1 0 0,1 0 0 0 0,-1 1 0 0 0,0-2 0 0 0,1 1-1 0 0,0 0 1 0 0,-1 0 0 0 0,1 0 0 0 0,0-1 0 0 0,0 1-1 0 0,0-1 1 0 0,0 1 0 0 0,0-1 0 0 0,0 0 0 0 0,3 1-1 0 0,6 3 110 0 0,-1-1-1 0 0,20 4 0 0 0,-12-3-41 0 0,-9-2-32 0 0,-1-1 0 0 0,1 2 0 0 0,-1-1-1 0 0,0 1 1 0 0,0 0 0 0 0,0 1 0 0 0,0-1-1 0 0,-1 2 1 0 0,1-1 0 0 0,11 13 0 0 0,-12-8-4 0 0,-3 2-33 0 0,-1 5-10 0 0,-4-13 0 0 0,-1 0 0 0 0,2-2 0 0 0,0 1 0 0 0,-1 0 0 0 0,1 0 0 0 0,-1 0 0 0 0,0-1 0 0 0,0 1 0 0 0,0 0 0 0 0,0-1 0 0 0,0 1 0 0 0,0-1 0 0 0,-1 1 0 0 0,1-1 0 0 0,-1 1 0 0 0,0-1 0 0 0,0 0 0 0 0,0 0 0 0 0,0 0 0 0 0,-4 3 0 0 0,4-4 0 0 0,-4 3 0 0 0,0-1 0 0 0,0 0 0 0 0,-1 0 0 0 0,0-1 0 0 0,1 0 0 0 0,-1 0 0 0 0,0 0 0 0 0,-9 0 0 0 0,-9 3 0 0 0,-5 2 0 0 0,1 1 0 0 0,0 2 0 0 0,0 0 0 0 0,1 2 0 0 0,-28 17 0 0 0,48-23 0 0 0,3 1 0 0 0,6 2 0 0 0,5 0 0 0 0,2-1 0 0 0,0-2 0 0 0,1 1 0 0 0,12 6 0 0 0,-12-7 0 0 0,0-1 0 0 0,0 2 0 0 0,-1-1 0 0 0,11 11 0 0 0,6 14-43 0 0,37 57-1 0 0,-4-5-5 0 0,-28-43 49 0 0,51 86 0 0 0,-75-114 1 0 0,-1 1 1 0 0,-1 0-1 0 0,0 1 0 0 0,0-1 0 0 0,-1 1 1 0 0,-1 0-1 0 0,0 0 0 0 0,-1-1 0 0 0,-1 1 1 0 0,0 0-1 0 0,0 0 0 0 0,-2 0 1 0 0,-5 25-1 0 0,-6 10 10 0 0,-1-1 1 0 0,-32 69 0 0 0,29-75-5 0 0,2-7 40 0 0,-1 1 0 0 0,-36 55-1 0 0,45-82-39 0 0,0 1 0 0 0,-1-1 0 0 0,0 0 0 0 0,0-1 0 0 0,-18 14 0 0 0,19-17 34 0 0,0 0 0 0 0,0-1 1 0 0,0 0-1 0 0,-1 0 1 0 0,1-1-1 0 0,-1 0 1 0 0,0 0-1 0 0,0-1 1 0 0,-10 2-1 0 0,11-3 24 0 0,0 1-1 0 0,0 0 1 0 0,0 0-1 0 0,1 1 1 0 0,-1 0-1 0 0,1 0 1 0 0,-1 0-1 0 0,1 1 1 0 0,0 0-1 0 0,0 0 1 0 0,1 0-1 0 0,-1 1 1 0 0,1 0-1 0 0,0 0 1 0 0,-7 10-1 0 0,7-8-236 0 0,4-6-197 0 0,4-1-152 0 0,14-1-665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13823 0 0,'0'0'630'0'0,"-2"1"-13"0"0,-47 40 151 0 0,1 1 1 0 0,2 3-1 0 0,-27 35-768 0 0,52-56 0 0 0,6-8 0 0 0,0 0 0 0 0,2 1 0 0 0,0 0 0 0 0,1 2 0 0 0,0-1 0 0 0,-4 13 0 0 0,15-29 40 0 0,0 1 1 0 0,0 0-1 0 0,0 0 0 0 0,0 0 0 0 0,1-1 1 0 0,-1 1-1 0 0,1 0 0 0 0,0 0 0 0 0,0 0 1 0 0,0 0-1 0 0,0 1-40 0 0,1-3 71 0 0,0 0-1 0 0,-1 0 1 0 0,1 0-1 0 0,0 0 1 0 0,0 0 0 0 0,0 0-1 0 0,0 0 1 0 0,0 0 0 0 0,0-1-1 0 0,0 1 1 0 0,0 0 0 0 0,0-1-1 0 0,0 1 1 0 0,1-1-1 0 0,-1 1 1 0 0,0-1 0 0 0,0 0-1 0 0,1 1-70 0 0,-1-1 33 0 0,4 2-526 0 0,1-1 1 0 0,-1 0 0 0 0,1 0-1 0 0,0-1 1 0 0,0 1 0 0 0,-1-1-1 0 0,5-1 493 0 0,13 0-5796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80 13823 0 0,'0'0'315'0'0,"0"0"45"0"0,0 0 21 0 0,0 0-49 0 0,-1 2-220 0 0,1-1-30 0 0,-1 1-1 0 0,0 0 1 0 0,1 0-1 0 0,-1 0 1 0 0,1 0-1 0 0,0 1 1 0 0,0-1-1 0 0,0 0 1 0 0,0 0-1 0 0,0 0 1 0 0,0 0-1 0 0,0 0 1 0 0,1 0-1 0 0,-1 0 1 0 0,1 0-1 0 0,-1 0 1 0 0,1 0-1 0 0,0 0 1 0 0,0 0-1 0 0,0-1 1 0 0,0 1-1 0 0,0 0 1 0 0,0 0-1 0 0,1 1-81 0 0,1-1 144 0 0,-1 1 0 0 0,0 0 0 0 0,0-1 0 0 0,1 0 0 0 0,0 1-1 0 0,-1-1 1 0 0,1 0 0 0 0,0-1 0 0 0,0 1 0 0 0,0 0 0 0 0,0-1 0 0 0,0 0 0 0 0,1 1-1 0 0,-1-1 1 0 0,0 0 0 0 0,0-1 0 0 0,1 1 0 0 0,1 0-144 0 0,4-1 264 0 0,0 1 1 0 0,0-1-1 0 0,0-1 0 0 0,0 0 1 0 0,0 0-1 0 0,4-2-264 0 0,-6 2 3 0 0,-1-1-1 0 0,0-1 0 0 0,0 1 1 0 0,0-1-1 0 0,0 0 0 0 0,1-2-2 0 0,20-9-399 0 0,-21 12 286 0 0,0-1 0 0 0,1 0 0 0 0,-2-1 0 0 0,1 0 0 0 0,0 0 0 0 0,-1 0 0 0 0,1 0 0 0 0,1-3 113 0 0,-5 5-33 0 0,0 0 0 0 0,0 0 0 0 0,-1-1 1 0 0,1 1-1 0 0,-1-1 0 0 0,1 1 1 0 0,-1-1-1 0 0,0 1 0 0 0,0-1 1 0 0,0 0-1 0 0,0 1 0 0 0,0-1 1 0 0,-1 0-1 0 0,1 0 0 0 0,-1 0 1 0 0,1 1-1 0 0,-1-1 0 0 0,0 0 1 0 0,-1 0-1 0 0,1 0 0 0 0,0 0 33 0 0,0 2 0 0 0,0 0 0 0 0,-1 0 0 0 0,1 0 0 0 0,0 0 0 0 0,0 0 0 0 0,-1 0 0 0 0,1 0 0 0 0,0 0 0 0 0,-1 0 0 0 0,1 0 0 0 0,-1 0 0 0 0,1 0 0 0 0,-1 1 0 0 0,1-1 0 0 0,-1 0 0 0 0,0 0 0 0 0,1 0 0 0 0,-1 1 0 0 0,0-1 0 0 0,0 1 0 0 0,0-1 0 0 0,1 0 0 0 0,-1 1 0 0 0,0-1 0 0 0,0 1 0 0 0,0 0 0 0 0,-1-1 0 0 0,-1 0 0 0 0,-1-1 0 0 0,0 0 0 0 0,1 1 0 0 0,-1 0 0 0 0,0 0 0 0 0,0 0 0 0 0,0 0 0 0 0,0 1 0 0 0,0 0 0 0 0,0 0 0 0 0,0 0 0 0 0,0 0 0 0 0,0 0 0 0 0,0 1 0 0 0,-2 0 0 0 0,-6 1 0 0 0,0 1 0 0 0,1 0 0 0 0,-1 1 0 0 0,-2 2 0 0 0,-2 2 0 0 0,1 1 0 0 0,0 1 0 0 0,1 0 0 0 0,0 1 0 0 0,0 1 0 0 0,1 0 0 0 0,-2 4 0 0 0,9-10 0 0 0,-12 12 0 0 0,2 1 0 0 0,0 1 0 0 0,1 1 0 0 0,1 0 0 0 0,1 1 0 0 0,1 0 0 0 0,0 1 0 0 0,2 1 0 0 0,-4 14 0 0 0,11-30 0 0 0,0 1 0 0 0,1 1 0 0 0,0-1 0 0 0,0 0 0 0 0,1 0 0 0 0,0 1 0 0 0,1 3 0 0 0,0-10 0 0 0,0 1 0 0 0,1-1 0 0 0,0 0 0 0 0,-1 1 0 0 0,1-1 0 0 0,0 0 0 0 0,0 0 0 0 0,1 1 0 0 0,-1-1 0 0 0,1 0 0 0 0,0 0 0 0 0,-1 0 0 0 0,1-1 0 0 0,1 1 0 0 0,-1 0 0 0 0,0-1 0 0 0,1 1 0 0 0,-1-1 0 0 0,1 0 0 0 0,-1 0 0 0 0,3 1 0 0 0,1 1 0 0 0,0-1 0 0 0,0 0 0 0 0,1 0 0 0 0,-1 0 0 0 0,1-1 0 0 0,-1 0 0 0 0,1 0 0 0 0,0-1 0 0 0,2 1 0 0 0,11 0 0 0 0,1-1 0 0 0,9-1 0 0 0,-18 0 0 0 0,31-5 20 0 0,-27 2-248 0 0,-14 3-850 0 0,0-3-372 0 0,7-6-71 0 0,-6 7-14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573 188 10135 0 0,'110'-108'1056'0'0,"-91"91"-81"0"0,0-2 1 0 0,-1 0-1 0 0,1-4-975 0 0,-18 21 990 0 0,-1 2 30 0 0,0 0-133 0 0,-9 9-550 0 0,-13 14-337 0 0,-11 18 0 0 0,6-8 0 0 0,-39 55 513 0 0,4 2-1 0 0,-15 37-512 0 0,0-1 439 0 0,-122 198 169 0 0,178-290-1300 0 0,-2-2 0 0 0,-2 1 692 0 0,19-26-86 0 0,-1-1-1 0 0,0 1 1 0 0,0-1-1 0 0,-1-1 1 0 0,1 1-1 0 0,-1-1 1 0 0,-4 2 86 0 0,-14 9-445 0 0,7-7-554 0 0,10-5-3456 0 0,8-4-513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93 218 11975 0 0,'0'0'267'0'0,"-8"9"666"0"0,8-8-928 0 0,-1 0 0 0 0,1 0-1 0 0,0 0 1 0 0,-1 0 0 0 0,1 0-1 0 0,0 0 1 0 0,0 0 0 0 0,0 0-1 0 0,-1 0 1 0 0,1 0 0 0 0,0 0-1 0 0,1 0 1 0 0,-1 0 0 0 0,0 0-1 0 0,0 0 1 0 0,0 0 0 0 0,0 0-1 0 0,1 0 1 0 0,-1 0 0 0 0,1 0-1 0 0,-1 0 1 0 0,1-1 0 0 0,-1 1-1 0 0,1 0 1 0 0,-1 0 0 0 0,1 0-1 0 0,0 0-4 0 0,0 1 57 0 0,0-2 21 0 0,1 1-1 0 0,-1 0 1 0 0,1 0 0 0 0,-1-1 0 0 0,1 1-1 0 0,-1 0 1 0 0,1-1 0 0 0,-1 0 0 0 0,1 1-1 0 0,-1-1 1 0 0,1 0 0 0 0,-1 0 0 0 0,1 0-1 0 0,0 0 1 0 0,1 0-78 0 0,1 0 195 0 0,9 0 111 0 0,0 0-1 0 0,0-1 1 0 0,1-1-1 0 0,-1 0 1 0 0,0-1-1 0 0,-1-1 0 0 0,1 1 1 0 0,1-3-306 0 0,24-5 196 0 0,11-3-176 0 0,42-18-20 0 0,-70 23-1 0 0,0 0 1 0 0,-1-2-1 0 0,0-1 0 0 0,-1 0 0 0 0,8-7 1 0 0,-17 11-104 0 0,-1 0 0 0 0,0 0-1 0 0,1-4 105 0 0,-7 9-51 0 0,0 0 0 0 0,-1 0 0 0 0,1-1 0 0 0,-1 1-1 0 0,0-1 1 0 0,0 0 0 0 0,-1 1 0 0 0,1-1 0 0 0,-1 0-1 0 0,0 0 1 0 0,1-3 51 0 0,-2 6-15 0 0,0 0 0 0 0,1 0 0 0 0,-1 0 0 0 0,0 0 0 0 0,0 0 0 0 0,0 0 0 0 0,0 0 0 0 0,0 0 0 0 0,-1 0 0 0 0,1 0 0 0 0,0 0 0 0 0,0 0 0 0 0,-1 0 0 0 0,1 0 0 0 0,-1 0 0 0 0,1 0 0 0 0,-1 0 0 0 0,1 0 0 0 0,-1 0 0 0 0,1 1 0 0 0,-1-1 0 0 0,0 0 0 0 0,1 0 0 0 0,-1 1 0 0 0,0-1 0 0 0,0 0 0 0 0,1 1 0 0 0,-1-1 0 0 0,0 1 0 0 0,0-1 0 0 0,0 1 0 0 0,0-1 0 0 0,0 1 0 0 0,0 0 0 0 0,0-1 0 0 0,0 1 0 0 0,0 0 0 0 0,0 0 0 0 0,0 0 0 0 0,0 0 0 0 0,-1 0 15 0 0,-5-1-96 0 0,-1 1 0 0 0,0 0 0 0 0,1 1-1 0 0,-1 0 1 0 0,-3 1 96 0 0,4-1-20 0 0,-33 6 20 0 0,1 1 0 0 0,0 2 0 0 0,1 2 0 0 0,-29 13 0 0 0,39-13 0 0 0,0 2 0 0 0,1 1 0 0 0,1 0 0 0 0,1 2 0 0 0,0 1 0 0 0,-13 14 0 0 0,27-22 100 0 0,1 1-1 0 0,0 0 1 0 0,0 0 0 0 0,1 1-1 0 0,1 1 1 0 0,0-1-1 0 0,0 1 1 0 0,2 1 0 0 0,-1-1-1 0 0,-1 8-99 0 0,6-15 42 0 0,0 0-1 0 0,0 1 1 0 0,1-1-1 0 0,0 1 1 0 0,0-1-1 0 0,0 1 1 0 0,1-1-1 0 0,0 1 1 0 0,0 0-1 0 0,1-1 1 0 0,-1 1-1 0 0,1-1 1 0 0,1 1-1 0 0,0-1 1 0 0,-1 1-1 0 0,2-1 1 0 0,-1 0-1 0 0,1 0 1 0 0,0 0-1 0 0,0 0 1 0 0,1-1-1 0 0,0 1 1 0 0,-1-1-1 0 0,4 3-41 0 0,0-2-51 0 0,-1-1-1 0 0,1 1 1 0 0,1-1-1 0 0,-1 0 1 0 0,0-1-1 0 0,1 0 1 0 0,0 0-1 0 0,0-1 0 0 0,0 0 1 0 0,1 0-1 0 0,-1-1 1 0 0,1 0-1 0 0,-1 0 1 0 0,1-1-1 0 0,0 0 1 0 0,0-1-1 0 0,3 0 52 0 0,4-3-508 0 0,0-2-4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64 13823 0 0,'0'0'315'0'0,"-2"2"45"0"0,-25 27 511 0 0,20-23-693 0 0,0 2-1 0 0,0-1 1 0 0,1 1 0 0 0,0 0 0 0 0,-3 6-178 0 0,-3 7 112 0 0,2 1-1 0 0,0 1 1 0 0,2 0 0 0 0,0 0 0 0 0,2 1-1 0 0,0-1 1 0 0,2 2 0 0 0,1-1 0 0 0,0 0-1 0 0,2 23-111 0 0,0-27 0 0 0,2-12 72 0 0,-1-7 299 0 0,0-1 117 0 0,0 0 21 0 0,0 0-66 0 0,1-2-294 0 0,36-57 1254 0 0,-20 30-1238 0 0,2 1 1 0 0,0 1-1 0 0,1 1 0 0 0,12-10-165 0 0,-3 8-9 0 0,0 1 0 0 0,2 2 0 0 0,1 0 0 0 0,1 3-1 0 0,1 1 1 0 0,1 1 0 0 0,23-9 9 0 0,-48 25-163 0 0,15-7-1148 0 0,0 1 0 0 0,1 1 0 0 0,26-6 1311 0 0,-51 15-4298 0 0,-1 0-1316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88 15663 0 0,'0'0'356'0'0,"9"-3"994"0"0,24 3-940 0 0,1-1 1 0 0,-1-2 0 0 0,1-2 0 0 0,-1-1 0 0 0,19-6-411 0 0,-41 8 0 0 0,0 0 0 0 0,0-1 0 0 0,6-5 0 0 0,-17 10 0 0 0,0 0-6 0 0,1 0-1 0 0,-1 0 0 0 0,0 0 1 0 0,1 0-1 0 0,-1-1 1 0 0,1 1-1 0 0,-1 0 1 0 0,0 0-1 0 0,1 0 0 0 0,-1-1 1 0 0,0 1-1 0 0,1 0 1 0 0,-1-1-1 0 0,0 1 1 0 0,0 0-1 0 0,1-1 0 0 0,-1 1 1 0 0,0 0-1 0 0,0-1 1 0 0,1 1-1 0 0,-1 0 0 0 0,0-1 1 0 0,0 1-1 0 0,0-1 1 0 0,0 1-1 0 0,0 0 1 0 0,0-1-1 0 0,1 1 0 0 0,-1-1 1 0 0,0 1-1 0 0,0-1 1 0 0,0 1-1 0 0,0 0 0 0 0,-1-1 1 0 0,1 1-1 0 0,0-1 1 0 0,0 1-1 0 0,0 0 1 0 0,0-1-1 0 0,0 1 0 0 0,0-1 1 0 0,-1 1-1 0 0,1 0 1 0 0,0-1-1 0 0,0 1 1 0 0,-1 0-1 0 0,1-1 0 0 0,0 1 1 0 0,-1 0-1 0 0,1-1 1 0 0,0 1-1 0 0,0 0 0 0 0,-1 0 1 0 0,1-1-1 0 0,-1 1 1 0 0,1 0-1 0 0,0 0 1 0 0,-1 0-1 0 0,1-1 0 0 0,-1 1 1 0 0,1 0 6 0 0,-4-2-60 0 0,1 0-1 0 0,-1 0 1 0 0,0 0 0 0 0,0 1-1 0 0,0-1 1 0 0,0 1 0 0 0,0 0 0 0 0,0 0-1 0 0,0 0 1 0 0,0 1 0 0 0,0 0-1 0 0,-1-1 1 0 0,1 1 0 0 0,0 1 0 0 0,-2-1 60 0 0,-10 2-229 0 0,0 1 0 0 0,0 0 0 0 0,-5 2 229 0 0,-16 5 0 0 0,1 2 0 0 0,0 0 0 0 0,-21 13 0 0 0,50-22 0 0 0,-41 21 0 0 0,-25 19 0 0 0,59-34 0 0 0,0 1 0 0 0,1 0 0 0 0,0 1 0 0 0,0 1 0 0 0,1 0 0 0 0,1 1 0 0 0,-1 1 0 0 0,11-12 0 0 0,-1 0 0 0 0,0 0 0 0 0,1 1 0 0 0,0-1 0 0 0,-1 1 0 0 0,1-1 0 0 0,0 1 0 0 0,0 0 0 0 0,0-1 0 0 0,1 1 0 0 0,-1 0 0 0 0,1 0 0 0 0,-1-1 0 0 0,1 1 0 0 0,0 0 0 0 0,0 1 0 0 0,0-2 0 0 0,1 0 0 0 0,0 0 0 0 0,-1 0 0 0 0,1 0 0 0 0,0 0 0 0 0,0 0 0 0 0,0 0 0 0 0,0 0 0 0 0,0-1 0 0 0,0 1 0 0 0,1 0 0 0 0,-1-1 0 0 0,0 1 0 0 0,1-1 0 0 0,-1 1 0 0 0,1-1 0 0 0,0 0 0 0 0,-1 0 0 0 0,1 0 0 0 0,0 0 0 0 0,0 0 0 0 0,0 0 0 0 0,23 12 0 0 0,0-2 0 0 0,0 0 0 0 0,1-2 0 0 0,0 0 0 0 0,12 0 0 0 0,-12-3-608 0 0,1-2 0 0 0,-1-1 0 0 0,1-1 0 0 0,-1-2-1 0 0,1 0 1 0 0,0-2 0 0 0,12-2 608 0 0,-6-3-1535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 15663 0 0,'0'0'80'0'0,"1"0"-1"0"0,-1-1 1 0 0,1 1-1 0 0,-1 0 0 0 0,0 0 1 0 0,1 0-1 0 0,-1-1 1 0 0,1 1-1 0 0,-1 0 1 0 0,1 0-1 0 0,-1 0 0 0 0,1 0 1 0 0,-1 0-1 0 0,1 0 1 0 0,-1 0-1 0 0,1 0 1 0 0,-1 0-1 0 0,0 0 0 0 0,1 0 1 0 0,-1 0-1 0 0,1 0-79 0 0,0 1 2 0 0,0 0 0 0 0,0 0 0 0 0,0 0 0 0 0,-1 0 0 0 0,1 0 0 0 0,0 0 0 0 0,-1 1 1 0 0,1-1-1 0 0,-1 0 0 0 0,1 0 0 0 0,-1 1 0 0 0,0-1 0 0 0,1 0 0 0 0,-1 0 0 0 0,0 1 0 0 0,0-1 0 0 0,0 0 0 0 0,0 1 0 0 0,0-1 0 0 0,0 0 0 0 0,0 1 0 0 0,0-1 0 0 0,-1 1-2 0 0,0 2 56 0 0,0 5 258 0 0,-1-1 0 0 0,0 0-1 0 0,0 0 1 0 0,-1 0 0 0 0,0 0 0 0 0,-3 6-314 0 0,-2 4 90 0 0,-5 9 60 0 0,-2 0 0 0 0,0-1 1 0 0,-19 22-151 0 0,11-14 496 0 0,-74 98 575 0 0,-50 48-1071 0 0,51-65 46 0 0,85-102-66 0 0,-50 66 66 0 0,52-66-105 0 0,0 1 0 0 0,1 0 0 0 0,1 1 0 0 0,0-1 0 0 0,1 2 59 0 0,6-15-276 0 0,-4 12-478 0 0,4-13 615 0 0,0 0-1 0 0,0 1 1 0 0,0-1 0 0 0,0 1 0 0 0,0-1 0 0 0,0 0 0 0 0,0 1 0 0 0,0-1 0 0 0,0 1 0 0 0,0-1 0 0 0,0 0 0 0 0,0 1 0 0 0,0-1 0 0 0,0 1 0 0 0,0-1 0 0 0,0 0 0 0 0,1 1-1 0 0,-1-1 1 0 0,0 1 0 0 0,0-1 0 0 0,1 0 0 0 0,-1 0 0 0 0,0 1 0 0 0,0-1 0 0 0,1 0 0 0 0,-1 1 0 0 0,0-1 0 0 0,1 0 0 0 0,-1 0 0 0 0,0 1 0 0 0,1-1 139 0 0,15 6-2046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1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17503 0 0,'0'0'803'0'0,"0"0"-18"0"0,-1 1-501 0 0,-4 1-66 0 0,1 1-1 0 0,0-1 1 0 0,0 1-1 0 0,0 0 1 0 0,0 1-1 0 0,1-1 1 0 0,-1 0 0 0 0,1 1-1 0 0,-3 4-217 0 0,1-2 674 0 0,0 0-1 0 0,-1 0 1 0 0,-5 4-674 0 0,3-4-21 0 0,4-3-191 0 0,-1 0-1 0 0,1 1 1 0 0,0-1-1 0 0,0 1 1 0 0,0 0-1 0 0,0 0 1 0 0,0 2 212 0 0,3-4-1915 0 0,-1 0-107 0 0,-9 8-24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2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158 214 10135 0 0,'-29'5'860'0'0,"-48"8"-894"0"0,25-10 6087 0 0,54-3-6015 0 0,0-1 0 0 0,-1 1 0 0 0,1-1 0 0 0,0 1 0 0 0,-1-1 0 0 0,1 0 0 0 0,-1 0 0 0 0,1 0 0 0 0,0-1-38 0 0,5-2-5 0 0,5-2 361 0 0,1 1-1 0 0,1 1 0 0 0,-1 0 1 0 0,1 0-1 0 0,7 0-355 0 0,20-5 711 0 0,14-4 108 0 0,0 3 1 0 0,22 0-820 0 0,114-5-5 0 0,8-1 3 0 0,314-63 2 0 0,-435 65 0 0 0,-11 3 0 0 0,3-5 0 0 0,-68 16 1 0 0,0-1-1 0 0,0 1 1 0 0,1-1-1 0 0,-1 1 1 0 0,0 0 0 0 0,0 0-1 0 0,0 0 1 0 0,2 0-1 0 0,17 1-69 0 0,-21-1 33 0 0,0 0-1 0 0,0 0 0 0 0,0 1 1 0 0,0-1-1 0 0,0 0 0 0 0,0 0 1 0 0,0 1-1 0 0,0-1 1 0 0,0 0-1 0 0,0 1 0 0 0,0-1 1 0 0,0 0-1 0 0,0 0 0 0 0,0 1 1 0 0,0-1-1 0 0,0 0 0 0 0,0 0 1 0 0,0 1-1 0 0,0-1 1 0 0,0 0-1 0 0,-1 0 0 0 0,1 1 1 0 0,0-1-1 0 0,0 0 0 0 0,0 0 1 0 0,-1 0-1 0 0,1 1 1 0 0,0-1-1 0 0,0 0 0 0 0,0 0 1 0 0,-1 0-1 0 0,1 0 0 0 0,0 0 1 0 0,-1 1 36 0 0,-6 7-723 0 0,-24 15-3494 0 0,22-18 2682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2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87 10135 0 0,'-2'-1'231'0'0,"-2"-1"-20"0"0,-1-1 192 0 0,9-5-192 0 0,-36 6-211 0 0,0 9 2888 0 0,42 0-1268 0 0,1-3-1330 0 0,0-1-1 0 0,0-1 0 0 0,0 1 0 0 0,1-2 1 0 0,-1 1-1 0 0,7-2-289 0 0,7 3 348 0 0,64 4 1607 0 0,55-5-1955 0 0,92-9 1178 0 0,-148 3-795 0 0,796-52-211 0 0,-754 40-187 0 0,3 0-2763 0 0,40 3 2778 0 0,-142 13-1023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5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16 9671 0 0,'12'-3'281'0'0,"-1"-1"-1"0"0,1 1 0 0 0,0 1 1 0 0,0 0-1 0 0,0 1 1 0 0,16 0-1 0 0,20 8 1109 0 0,-46-7-605 0 0,-2 13-270 0 0,-1-10-459 0 0,0-1 0 0 0,0 1 0 0 0,0-1 0 0 0,0 1 0 0 0,0-1 0 0 0,0 1 0 0 0,-1-1 0 0 0,1 0 0 0 0,-1 0 0 0 0,1 0 0 0 0,-1 0 0 0 0,0 0 1 0 0,-3 3-1 0 0,-31 22 364 0 0,24-19-283 0 0,-148 93 381 0 0,-28 21-2 0 0,151-95-476 0 0,-62 52 298 0 0,88-68-287 0 0,-1 0 0 0 0,2 1 0 0 0,-1 0 0 0 0,2 1 0 0 0,-15 24 0 0 0,23-35-10 0 0,0 0 0 0 0,0-1 0 0 0,0 1 0 0 0,0 0 0 0 0,1-1 0 0 0,-1 1 0 0 0,0 0 0 0 0,1 0 0 0 0,-1 0 0 0 0,1 0 0 0 0,0 0 0 0 0,0 0 0 0 0,0-1 0 0 0,0 1 0 0 0,0 0 0 0 0,0 0 0 0 0,0 0 0 0 0,1 0 0 0 0,-1 0 0 0 0,1 0 0 0 0,-1-1 0 0 0,1 1 0 0 0,0 0 0 0 0,0 0 0 0 0,0-1-1 0 0,0 1 1 0 0,0 0 0 0 0,0-1 0 0 0,0 1 0 0 0,0-1 0 0 0,2 2 0 0 0,2 0 53 0 0,-1 1-1 0 0,1-1 1 0 0,0 0-1 0 0,0-1 1 0 0,0 1-1 0 0,0-1 1 0 0,0 0-1 0 0,1 0 1 0 0,7 1-1 0 0,18 2-34 0 0,0-2-1 0 0,0-1 1 0 0,57-3-1 0 0,-70 1-61 0 0,133-10-1440 0 0,-99 6-384 0 0,-16 2 466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2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23 10135 0 0,'2'-3'86'0'0,"6"-8"501"0"0,-8 11-578 0 0,0-1 0 0 0,0 1 0 0 0,0 0 0 0 0,0 0 0 0 0,0-1 0 0 0,0 1 0 0 0,0 0-1 0 0,0 0 1 0 0,0-1 0 0 0,0 1 0 0 0,0 0 0 0 0,0 0 0 0 0,0-1 0 0 0,0 1 0 0 0,0 0 0 0 0,0 0 0 0 0,0-1 0 0 0,0 1-1 0 0,0 0 1 0 0,0 0 0 0 0,-1-1 0 0 0,1 1 0 0 0,0 0 0 0 0,0 0 0 0 0,0 0 0 0 0,0-1 0 0 0,0 1 0 0 0,-1 0 0 0 0,1 0 0 0 0,0 0-1 0 0,0 0 1 0 0,-1-1 0 0 0,1 1 0 0 0,0 0 0 0 0,0 0 0 0 0,0 0 0 0 0,-1 0 0 0 0,1 0 0 0 0,0 0 0 0 0,0 0 0 0 0,-1 0-1 0 0,1 0 1 0 0,0 0-9 0 0,-3-1 81 0 0,0 2-1 0 0,0-1 0 0 0,0 0 1 0 0,1 0-1 0 0,-1 1 0 0 0,0 0 1 0 0,0-1-1 0 0,1 1 1 0 0,-1 0-1 0 0,1 0 0 0 0,-1 1 1 0 0,1-1-1 0 0,-2 1-80 0 0,-10 5 435 0 0,-14 3-20 0 0,2 2 1 0 0,-1 1-1 0 0,1 2 0 0 0,1 0 0 0 0,1 1 0 0 0,-1 3-415 0 0,-9 5 168 0 0,-31 17-168 0 0,17-12-3 0 0,-61 35 3 0 0,13-9 0 0 0,61-35 0 0 0,-2-2 0 0 0,0-1 0 0 0,-4-1 0 0 0,-2 1 0 0 0,35-14 0 0 0,-1-1 0 0 0,0 1 0 0 0,-8 0 0 0 0,10-2 0 0 0,1 0 0 0 0,-1 0 0 0 0,0 1 0 0 0,1 0 0 0 0,0 1 0 0 0,-1-1 0 0 0,-1 2 0 0 0,1 2 0 0 0,10-4 0 0 0,7-1 0 0 0,-9-1 0 0 0,28 0 0 0 0,7-1 0 0 0,14 4 0 0 0,-7 0 0 0 0,-11-1 0 0 0,0 2 0 0 0,0 1 0 0 0,22 6 0 0 0,-8 3 0 0 0,0 2 0 0 0,10 7 0 0 0,-33-13 0 0 0,-1 1 0 0 0,0 2 0 0 0,-1 0 0 0 0,-1 1 0 0 0,6 6 0 0 0,-16-11 0 0 0,0 0 0 0 0,-1 1 0 0 0,0 0 0 0 0,3 6 0 0 0,-7-10 0 0 0,-1 1 0 0 0,0 0 0 0 0,0 0 0 0 0,0 0 0 0 0,-1 0 0 0 0,0 0 0 0 0,-1 1 0 0 0,1 1 0 0 0,-3-6 0 0 0,1 0-1 0 0,0 0 0 0 0,-1 0 1 0 0,0 0-1 0 0,0 0 1 0 0,0 0-1 0 0,0 0 0 0 0,0 0 1 0 0,-1 0-1 0 0,1 0 0 0 0,-1 0 1 0 0,0 0-1 0 0,0 0 1 0 0,0 0-1 0 0,0 0 0 0 0,0 0 1 0 0,-1-1-1 0 0,1 1 1 0 0,-1 0-1 0 0,0-1 0 0 0,0 1 1 0 0,0-1-1 0 0,0 0 0 0 0,0 0 1 0 0,0 0-1 0 0,-1 0 1 0 0,1 0-1 0 0,-1 0 0 0 0,-1 1 1 0 0,-8 3 13 0 0,0 0 0 0 0,-1-1-1 0 0,0-1 1 0 0,1 1 0 0 0,-2-2 0 0 0,-1 1-13 0 0,9-3 13 0 0,-180 40 1963 0 0,-54-1-1976 0 0,189-34 0 0 0,0-2 0 0 0,-1-3 0 0 0,1-1 0 0 0,0-3 0 0 0,-21-5 0 0 0,60 6 0 0 0,-1 0 0 0 0,1-1 0 0 0,-9-4 0 0 0,16 6 0 0 0,0-1 0 0 0,1-1 0 0 0,-1 1 0 0 0,1 0 0 0 0,-1-1 0 0 0,1 0 0 0 0,0 0 0 0 0,0 0 0 0 0,0-1 0 0 0,-1-1 0 0 0,-2-6 0 0 0,7 9-79 0 0,0 0 0 0 0,1 0 0 0 0,-1 0 0 0 0,0 0-1 0 0,0 0 1 0 0,1 0 0 0 0,-1 0 0 0 0,1 0 0 0 0,0 1-1 0 0,0-1 1 0 0,-1 0 0 0 0,1 0 0 0 0,0 1 0 0 0,1-1 0 0 0,-1 1-1 0 0,0-1 1 0 0,0 1 0 0 0,0-1 0 0 0,1 1 0 0 0,-1 0-1 0 0,1 0 1 0 0,0-1 79 0 0,3-2-683 0 0,0 1 0 0 0,0-1 0 0 0,0 1 0 0 0,1 1 0 0 0,-1-1 0 0 0,6-1 683 0 0,14-3-4968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2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94 11975 0 0,'0'0'547'0'0,"0"0"-11"0"0,0-8-323 0 0,-2 0-139 0 0,2 6 302 0 0,0 2 113 0 0,0 0 20 0 0,-2-1-66 0 0,2 1-439 0 0,0 0 0 0 0,0-1 0 0 0,-1 1-1 0 0,1 0 1 0 0,0 0 0 0 0,-1-1 0 0 0,1 1 0 0 0,0 0 0 0 0,-1 0 0 0 0,1 0 0 0 0,0-1 0 0 0,-1 1-1 0 0,1 0 1 0 0,0 0 0 0 0,-1 0 0 0 0,1 0 0 0 0,0 0 0 0 0,-1 0 0 0 0,1 0 0 0 0,0 0 0 0 0,-1 0-1 0 0,1 0 1 0 0,-1 0 0 0 0,1 0 0 0 0,0 0 0 0 0,-1 0 0 0 0,1 0 0 0 0,0 0 0 0 0,-1 0-1 0 0,1 0 1 0 0,0 0 0 0 0,-1 1 0 0 0,1-1 0 0 0,0 0 0 0 0,-1 0 0 0 0,1 0 0 0 0,0 1 0 0 0,-1-1-1 0 0,1 0 1 0 0,0 0 0 0 0,0 1 0 0 0,-1-1 0 0 0,1 0-4 0 0,0 1-2 0 0,-19 13 2 0 0,2 0 0 0 0,0 1 0 0 0,1 1 0 0 0,1 0 0 0 0,0 2 0 0 0,6-8 57 0 0,2 1-1 0 0,0 0 0 0 0,-3 6-56 0 0,-8 13 274 0 0,15-25-159 0 0,0 1 0 0 0,0-1-1 0 0,1 1 1 0 0,-1-1 0 0 0,1 1 0 0 0,1 0 0 0 0,-1-1 0 0 0,1 3-115 0 0,0-5 45 0 0,1 0 1 0 0,-1 0 0 0 0,1 1 0 0 0,0-1-1 0 0,0 0 1 0 0,0 0 0 0 0,1 1 0 0 0,-1-1 0 0 0,1 0-1 0 0,-1 0 1 0 0,1 0 0 0 0,0 1 0 0 0,1-1-1 0 0,-1 0 1 0 0,1 1-46 0 0,8 9-15 0 0,-5-12 28 0 0,-2 0 61 0 0,4 2 134 0 0,0 0-1 0 0,0-1 0 0 0,0 0 0 0 0,0 0 1 0 0,1 0-1 0 0,-1-1 0 0 0,1 0 0 0 0,-1 0 1 0 0,5-1-208 0 0,7-1 37 0 0,1 0-1 0 0,-1-1 1 0 0,3-1-37 0 0,2-1 0 0 0,-1 0 0 0 0,0-2 0 0 0,0 0 0 0 0,19-9 0 0 0,-20 6 0 0 0,-11 4 0 0 0,0 0 0 0 0,10-6 0 0 0,-17 9 0 0 0,0-1 0 0 0,0 0 0 0 0,-1 0 0 0 0,1 0 0 0 0,-1-1 0 0 0,0 1 0 0 0,0-1 0 0 0,0 1 0 0 0,1-4 0 0 0,-1 2 0 0 0,0 0 0 0 0,0 0 0 0 0,0-1 0 0 0,-1 0 0 0 0,0 1 0 0 0,-1-1 0 0 0,1 0 0 0 0,-1 0 0 0 0,0 0 0 0 0,0 0 0 0 0,-1 0 0 0 0,0 0 0 0 0,0 0 0 0 0,0 0 0 0 0,-1 0 0 0 0,-1-6 0 0 0,1 5 0 0 0,-2 0 0 0 0,1 0 0 0 0,-1 0 0 0 0,0 0 0 0 0,0 0 0 0 0,0 1 0 0 0,-1-1 0 0 0,0 1 0 0 0,-1 0 0 0 0,1 0 0 0 0,-1 0 0 0 0,-1 1 0 0 0,-2-3 0 0 0,-5-3-9 0 0,0 1 0 0 0,-1 0 0 0 0,-1 1 0 0 0,0 1-1 0 0,0 0 1 0 0,0 1 0 0 0,-17-5 9 0 0,30 11-105 0 0,-1 0-1 0 0,0 0 1 0 0,1 0 0 0 0,-1 1-1 0 0,0-1 1 0 0,0 1 0 0 0,1 0-1 0 0,-1 0 1 0 0,0 0-1 0 0,0 0 1 0 0,1 0 0 0 0,-1 1-1 0 0,0-1 106 0 0,-13 7-4976 0 0,6 0-638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13823 0 0,'0'0'315'0'0,"0"0"45"0"0,0 3 21 0 0,1 3-338 0 0,-1 0 0 0 0,1 0 1 0 0,1 0-1 0 0,-1 0 0 0 0,1 0 0 0 0,0 0 0 0 0,1-1 0 0 0,-1 1 0 0 0,1-1 0 0 0,0 1 0 0 0,1-1 0 0 0,-1 0 0 0 0,1 0 1 0 0,0 0-1 0 0,0-1 0 0 0,1 1 0 0 0,-1-1 0 0 0,2 1-43 0 0,16 13 733 0 0,1-1 0 0 0,1-1 1 0 0,12 6-734 0 0,-7-4 960 0 0,-18-11-650 0 0,-3-2-207 0 0,0 0-1 0 0,0 0 0 0 0,3 4-102 0 0,-9-7-1 0 0,-1-1 1 0 0,1 1-1 0 0,-1 0 1 0 0,1-1-1 0 0,-1 1 1 0 0,1 0-1 0 0,-1 0 1 0 0,0 0-1 0 0,0 0 0 0 0,0 0 1 0 0,0 0-1 0 0,0 0 1 0 0,-1 0-1 0 0,1 1 1 0 0,-1-1-1 0 0,1 2 1 0 0,-2 9 0 0 0,-1-8 0 0 0,0 0 0 0 0,-1-1 0 0 0,1 1 0 0 0,-1-1 0 0 0,0 1 0 0 0,0-1 0 0 0,-1 0 0 0 0,1 0 0 0 0,-1 0 0 0 0,0 0 0 0 0,0-1 0 0 0,-3 2 0 0 0,-11 8 0 0 0,-1-1 0 0 0,-9 4 0 0 0,16-9 0 0 0,-72 36 0 0 0,-26 8 0 0 0,108-50 0 0 0,-43 25-593 0 0,36-20-129 0 0,-1 0 0 0 0,1-1 0 0 0,-1 0 0 0 0,0-1 1 0 0,-3 2 721 0 0,9-5-1534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2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59 131 10135 0 0,'0'0'231'0'0,"0"0"29"0"0,-2 0 19 0 0,2-1-272 0 0,0 1 1 0 0,0 0 0 0 0,-1 0 0 0 0,1 0 0 0 0,0-1 0 0 0,-1 1 0 0 0,1 0 0 0 0,0 0 0 0 0,0-1 0 0 0,-1 1 0 0 0,1 0 0 0 0,0 0 0 0 0,0-1 0 0 0,-1 1 0 0 0,1 0 0 0 0,0-1 0 0 0,0 1 0 0 0,0 0 0 0 0,0-1 0 0 0,0 1 0 0 0,-1 0 0 0 0,1-1 1 0 0,0 1-1 0 0,0 0 0 0 0,0-1 0 0 0,0 1 0 0 0,0-1-8 0 0,7-25 70 0 0,-3 7 3883 0 0,-4 18-2486 0 0,0 2-173 0 0,-3 10 52 0 0,-1 9-1252 0 0,-2 0-1 0 0,-1 0-93 0 0,1-1-7 0 0,0 0-1 0 0,0 8 8 0 0,0 3 0 0 0,0 4 0 0 0,1 0 0 0 0,1 0 0 0 0,2 9 0 0 0,2-25 0 0 0,-1-11 0 0 0,1 1 0 0 0,0-1 0 0 0,0 0 0 0 0,1 0 0 0 0,0 1 0 0 0,0-1 0 0 0,2 4 0 0 0,4 3 0 0 0,-6-13 0 0 0,0 0 0 0 0,0 0 0 0 0,0 0 0 0 0,0-1 0 0 0,0 1 0 0 0,0 0 0 0 0,0 0 0 0 0,0-1 0 0 0,0 1 0 0 0,2 0 0 0 0,-1 0 0 0 0,0-1 0 0 0,0 1 0 0 0,1-1 0 0 0,-1 0 0 0 0,0 1 0 0 0,1-1 0 0 0,-1 0 0 0 0,0 0 0 0 0,1-1 0 0 0,-1 1 0 0 0,0 0 0 0 0,1-1 0 0 0,-1 1 0 0 0,0-1 0 0 0,0 0 0 0 0,0 0 0 0 0,0 0 0 0 0,0 0 0 0 0,0 0 0 0 0,0 0 0 0 0,0-1 0 0 0,0 1 0 0 0,0-1 0 0 0,0 0 0 0 0,6-6 0 0 0,0 0 0 0 0,-1 0 0 0 0,0-1 0 0 0,4-5 0 0 0,-4 3 0 0 0,98-141 0 0 0,-100 142 0 0 0,13-19 0 0 0,-11 20 0 0 0,-6 9 0 0 0,-1 0 0 0 0,0-1 0 0 0,1 1 0 0 0,-1 0 0 0 0,0-1 0 0 0,1 1 0 0 0,-1 0 0 0 0,1-1 0 0 0,-1 1 0 0 0,0 0 0 0 0,1 0 0 0 0,-1 0 0 0 0,1-1 0 0 0,-1 1 0 0 0,1 0 0 0 0,-1 0 0 0 0,1 0 0 0 0,-1 0 0 0 0,1 0 0 0 0,0 0 0 0 0,10 8 0 0 0,-8-5 0 0 0,0 1 0 0 0,0 0 0 0 0,-1 0 0 0 0,1-1 0 0 0,-1 2 0 0 0,0-1 0 0 0,0 0 0 0 0,0 0 0 0 0,-1 1 0 0 0,12 42 0 0 0,-10-33 0 0 0,6 23 0 0 0,-6-18 0 0 0,2 0 0 0 0,0-1 0 0 0,1 1 0 0 0,1-1 0 0 0,1 0 0 0 0,1 0 0 0 0,-2-6 0 0 0,4-4 0 0 0,3-3 0 0 0,0-2 0 0 0,0-2 0 0 0,-8-3 9 0 0,0 1 1 0 0,-1-1-1 0 0,1 0 0 0 0,-1 0 1 0 0,0-1-1 0 0,0 0 0 0 0,0 0 0 0 0,0 0 1 0 0,0 0-1 0 0,3-4-9 0 0,7-7 609 0 0,0 0-1 0 0,4-8-608 0 0,-16 19 130 0 0,31-38 73 0 0,-2-2 0 0 0,-3-2 1 0 0,10-19-204 0 0,27-42-2 0 0,-7 9-37 0 0,-54 89 14 0 0,10-21-787 0 0,-14 26 304 0 0,-1 3-140 0 0,0 0-572 0 0,0 0-253 0 0,0 0-51 0 0,0 0-11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2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13823 0 0,'0'0'315'0'0,"0"0"45"0"0,0 0 21 0 0,0 0-49 0 0,1 2-220 0 0,0 4-111 0 0,0 1 1 0 0,0-1-1 0 0,-1 0 0 0 0,0 1 0 0 0,0-1 0 0 0,0 0 0 0 0,-1 0 0 0 0,0 1 1 0 0,-1 2-2 0 0,-4 18 15 0 0,-7 17-15 0 0,4-15 57 0 0,-15 55 186 0 0,-28 91 820 0 0,36-130-731 0 0,-1-1-1 0 0,-21 36-331 0 0,4-18-498 0 0,-3-2 0 0 0,-2-1 0 0 0,-3-2 0 0 0,-22 21 498 0 0,45-56 0 0 0,-10 17 0 0 0,18-26 0 0 0,1-8-72 0 0,8-4-298 0 0,2-1-118 0 0,0 0-22 0 0,0 0 68 0 0,1-13 276 0 0,3 3 326 0 0,1 1 0 0 0,0-1 0 0 0,1 0-1 0 0,-1 1 1 0 0,2 0 0 0 0,0 1 0 0 0,4-5-160 0 0,1-3 265 0 0,0 3-89 0 0,0 0 0 0 0,1 0 0 0 0,0 1-176 0 0,13-12 80 0 0,-14 12-45 0 0,0 1 0 0 0,1 0 1 0 0,13-7-36 0 0,-19 13 42 0 0,1 1 0 0 0,0 0 0 0 0,-1 0 0 0 0,1 1 0 0 0,0 0 1 0 0,1 0-1 0 0,-1 1 0 0 0,5-1-42 0 0,-11 3 58 0 0,1 0 0 0 0,-1-1 0 0 0,1 1 0 0 0,-1 0 0 0 0,1 0 0 0 0,-1 1 1 0 0,1-1-1 0 0,-1 0 0 0 0,1 1 0 0 0,-1-1 0 0 0,1 1 0 0 0,-1 0 0 0 0,0 0 0 0 0,1 0 0 0 0,-1 0 0 0 0,0 1 0 0 0,0-1 1 0 0,0 0-1 0 0,0 1 0 0 0,0 0 0 0 0,0-1 0 0 0,0 1 0 0 0,0 0 0 0 0,-1 0 0 0 0,1 0 0 0 0,-1 0 0 0 0,1 0 0 0 0,-1 0 1 0 0,0 1-1 0 0,1 0-58 0 0,0 3 172 0 0,0 0 0 0 0,0 0 0 0 0,-1 0 1 0 0,1 0-1 0 0,-1 0 0 0 0,0 0 0 0 0,-1 0 1 0 0,0 1-1 0 0,0-1 0 0 0,0 0 0 0 0,-2 6-172 0 0,2-7 5 0 0,-1 5-3 0 0,-1-1 0 0 0,0 0 0 0 0,0 1 0 0 0,-1-1-1 0 0,0 0 1 0 0,-3 4-2 0 0,-2 22 0 0 0,2-23-325 0 0,-3 6-1005 0 0,8-5-4684 0 0,3-1 3978 0 0,-1-9-11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78 10135 0 0,'0'0'464'0'0,"2"0"-9"0"0,1 1-378 0 0,-1-1 0 0 0,1 1 0 0 0,0 0 0 0 0,-1 0 0 0 0,1 0 0 0 0,0 0 0 0 0,-1 0 0 0 0,1 1 0 0 0,-1-1 0 0 0,0 1 0 0 0,1 0 0 0 0,-1 0 0 0 0,0-1 0 0 0,0 1 0 0 0,0 1 0 0 0,0 0-77 0 0,0-2 108 0 0,-1 1 0 0 0,1 0 1 0 0,-1-1-1 0 0,1 1 1 0 0,0-1-1 0 0,-1 0 1 0 0,1 1-1 0 0,0-1 1 0 0,0 0-1 0 0,0 0 0 0 0,0 0 1 0 0,0 0-1 0 0,1 0-108 0 0,13 5 783 0 0,-15-5-686 0 0,1 0 1 0 0,0 0-1 0 0,-1 0 0 0 0,1 0 1 0 0,0-1-1 0 0,0 1 0 0 0,0-1 1 0 0,-1 1-1 0 0,1-1 0 0 0,0 0 1 0 0,0 0-1 0 0,0 0 0 0 0,0 0-97 0 0,10-1 328 0 0,0 0 0 0 0,0-1 0 0 0,0-1 0 0 0,-1 0 0 0 0,1 0 0 0 0,-1-1 0 0 0,9-4-328 0 0,-16 6 63 0 0,0 0 0 0 0,0-1 0 0 0,0 1 0 0 0,-1-1 0 0 0,1 0 0 0 0,0 0-1 0 0,-1 0 1 0 0,0 0 0 0 0,0 0 0 0 0,0-1 0 0 0,0 1 0 0 0,0-1-1 0 0,-1 0 1 0 0,0 0 0 0 0,1 0 0 0 0,-2 0 0 0 0,1-1 0 0 0,0 1 0 0 0,-1 0-1 0 0,0-1 1 0 0,1 0-63 0 0,-2 4-37 0 0,0 0-1 0 0,0 0 1 0 0,0 0-1 0 0,0 0 1 0 0,-1-1-1 0 0,1 1 1 0 0,0 0-1 0 0,0 0 1 0 0,-1 0-1 0 0,1 0 1 0 0,0 0-1 0 0,-1 0 1 0 0,1 1-1 0 0,-1-1 1 0 0,1 0 0 0 0,-1 0-1 0 0,0 0 1 0 0,1 0-1 0 0,-1 0 1 0 0,0 1-1 0 0,0-1 1 0 0,1 0-1 0 0,-1 1 1 0 0,0-1-1 0 0,0 1 1 0 0,0-1-1 0 0,0 0 38 0 0,-1 0-76 0 0,0 0 0 0 0,0 0-1 0 0,0 1 1 0 0,0-1 0 0 0,0 0-1 0 0,0 1 1 0 0,0-1 0 0 0,0 1-1 0 0,0 0 1 0 0,0 0 0 0 0,0-1-1 0 0,-1 1 77 0 0,-6 2-111 0 0,0 0 0 0 0,0 1 0 0 0,1 0 0 0 0,-1 0-1 0 0,1 0 1 0 0,0 1 0 0 0,-1 1 111 0 0,-55 34-1119 0 0,43-25 984 0 0,-1 1 379 0 0,1 0 0 0 0,0 2 0 0 0,1 0 0 0 0,-13 15-244 0 0,21-18 143 0 0,1 0 0 0 0,0 0 0 0 0,1 1 0 0 0,0 0 0 0 0,2 0-1 0 0,0 1 1 0 0,-3 8-143 0 0,9-20 3 0 0,1 0 0 0 0,0 0 0 0 0,0 1 0 0 0,0-1 0 0 0,0 0 0 0 0,0 1 0 0 0,1-1 0 0 0,0 1 1 0 0,0-1-1 0 0,0 1 0 0 0,1 3-3 0 0,0-5-8 0 0,-1-1 1 0 0,1 0 0 0 0,0 0 0 0 0,-1 0-1 0 0,1 1 1 0 0,0-1 0 0 0,1 0 0 0 0,-1 0-1 0 0,0 0 1 0 0,0-1 0 0 0,1 1 0 0 0,-1 0-1 0 0,1 0 1 0 0,0-1 0 0 0,-1 1 0 0 0,1-1-1 0 0,0 1 1 0 0,0-1 0 0 0,0 0 0 0 0,0 0-1 0 0,0 0 1 0 0,0 0 0 0 0,2 1 7 0 0,1-1-164 0 0,0 0 0 0 0,0 0 0 0 0,0 0 0 0 0,-1 0 0 0 0,1-1 0 0 0,0 0 0 0 0,0 0 0 0 0,0 0 0 0 0,0 0-1 0 0,1-1 165 0 0,8-2-509 0 0,0 0-1 0 0,9-3 510 0 0,29-13-1023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70 189 10135 0 0,'0'2'464'0'0,"-4"8"-284"0"0,0 0 0 0 0,0 0 0 0 0,-1 0 0 0 0,0-1 0 0 0,-1 0 0 0 0,0 0-1 0 0,-1 0-179 0 0,-16 18 3176 0 0,22-26-2511 0 0,1-1-121 0 0,0 0-28 0 0,0 0-4 0 0,-1-1 0 0 0,0-2-425 0 0,1 1-1 0 0,-1-1 0 0 0,0 1 1 0 0,1-1-1 0 0,0 0 0 0 0,0 1 1 0 0,0-1-1 0 0,0 0 0 0 0,0 1 1 0 0,0-1-1 0 0,1 1 0 0 0,-1-1 1 0 0,1 0-1 0 0,0 1 0 0 0,0-1 1 0 0,0 1-1 0 0,0-1 0 0 0,0 1 1 0 0,0 0-1 0 0,1-1-86 0 0,5-8-63 0 0,1 1 0 0 0,0 0 0 0 0,8-8 63 0 0,-4 5 102 0 0,10-11-102 0 0,1 0 0 0 0,1 2 0 0 0,18-13 0 0 0,-27 24 0 0 0,0 1 0 0 0,0 1 0 0 0,1 0 0 0 0,0 1 0 0 0,0 1 0 0 0,1 0 0 0 0,9-2 0 0 0,-25 9-3 0 0,1-1 0 0 0,-1 1-1 0 0,1 0 1 0 0,-1-1 0 0 0,1 1 0 0 0,-1 0-1 0 0,1 0 1 0 0,0 0 0 0 0,-1 0 0 0 0,1 0-1 0 0,-1 0 1 0 0,1 0 0 0 0,0 0 0 0 0,-1 1-1 0 0,1-1 1 0 0,-1 1 0 0 0,1-1 0 0 0,-1 1-1 0 0,0 0 1 0 0,1-1 0 0 0,-1 1 0 0 0,1 1 3 0 0,0-1 26 0 0,-1 0 0 0 0,0 1 0 0 0,0 0 0 0 0,0-1 0 0 0,0 1 1 0 0,0 0-1 0 0,0-1 0 0 0,-1 1 0 0 0,1 0 0 0 0,0 0 0 0 0,-1 0 1 0 0,0-1-1 0 0,1 1 0 0 0,-1 0 0 0 0,0 0 0 0 0,0 0-26 0 0,0 9 256 0 0,0-1 0 0 0,-1 1 0 0 0,0-1 0 0 0,-1 0 0 0 0,0 0 0 0 0,-2 2-256 0 0,-18 61 181 0 0,-5 16-197 0 0,26-84 89 0 0,0-1 0 0 0,1 1 1 0 0,-1-1-1 0 0,1 0 0 0 0,0 1 0 0 0,0 0-73 0 0,5 10-962 0 0,-5-14 625 0 0,1 0 1 0 0,-1 0-1 0 0,1-1 1 0 0,-1 1-1 0 0,1 0 1 0 0,-1-1 0 0 0,1 1-1 0 0,0-1 1 0 0,-1 1-1 0 0,1-1 1 0 0,0 1-1 0 0,0-1 1 0 0,-1 1-1 0 0,1-1 1 0 0,0 0 0 0 0,0 1 336 0 0,11 0-6686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13823 0 0,'0'0'315'0'0,"0"0"45"0"0,0 0 21 0 0,0 0-49 0 0,0-2-220 0 0,0-4-29 0 0,0 5 282 0 0,0 1 122 0 0,4 3 268 0 0,-3-3-706 0 0,-1 0-1 0 0,1 1 1 0 0,0-1 0 0 0,-1 0-1 0 0,1 0 1 0 0,0 1 0 0 0,-1-1-1 0 0,1 1 1 0 0,-1-1-1 0 0,1 0 1 0 0,0 1 0 0 0,-1-1-1 0 0,1 1 1 0 0,-1-1 0 0 0,0 1-1 0 0,1 0-48 0 0,2 4 132 0 0,0 0 0 0 0,-1 0 0 0 0,0 1 0 0 0,0-1-1 0 0,0 1 1 0 0,0 0 0 0 0,-1-1 0 0 0,0 1 0 0 0,0 0 0 0 0,-1 0 0 0 0,0 0-1 0 0,0 1-131 0 0,-1 17 8 0 0,-1 0 1 0 0,-2 12-9 0 0,-1 1 33 0 0,-2 7 129 0 0,4-26 461 0 0,0-1 1 0 0,1 1-1 0 0,1 3-623 0 0,1-21 0 0 0,0 0 1 0 0,0 0-1 0 0,0-1 0 0 0,1 1 0 0 0,-1 0 1 0 0,0 0-1 0 0,0 0 0 0 0,0 0 0 0 0,0 0 1 0 0,0 0-1 0 0,0 0 0 0 0,1 0 0 0 0,-1 0 1 0 0,0-1-1 0 0,0 1 0 0 0,0 0 0 0 0,0 0 1 0 0,0 0-1 0 0,1 0 0 0 0,-1 0 0 0 0,0 0 1 0 0,0 0-1 0 0,0 0 0 0 0,0 0 0 0 0,0 0 1 0 0,1 0-1 0 0,-1 0 0 0 0,0 0 0 0 0,0 0 1 0 0,0 0-1 0 0,0 0 0 0 0,0 1 0 0 0,1-1 1 0 0,-1 0-1 0 0,0 0 0 0 0,0 0 0 0 0,0 0 1 0 0,0 0-1 0 0,0 0 0 0 0,0 0 0 0 0,0 0 1 0 0,1 0-1 0 0,-1 1 0 0 0,0-1 0 0 0,0 0 1 0 0,0 0-1 0 0,0 0 0 0 0,0 0 0 0 0,0 0 1 0 0,0 0-1 0 0,0 1 0 0 0,0-1 0 0 0,0 0 1 0 0,0 0-1 0 0,0 0 0 0 0,0 0 0 0 0,0 0 1 0 0,0 1-1 0 0,0-1 0 0 0,0 0 0 0 0,0 0 1 0 0,0 0-1 0 0,0 0 0 0 0,0 0 0 0 0,0 1 1 0 0,0-1-1 0 0,0 0 0 0 0,0 0 0 0 0,0 0 1 0 0,0 0-1 0 0,8-8-3 0 0,-8 7 4 0 0,10-11-1 0 0,8-8 0 0 0,-2-1 0 0 0,3-5 0 0 0,-10 11-249 0 0,0 0 0 0 0,2 0 0 0 0,0 1 0 0 0,0 1 0 0 0,2 0 0 0 0,-1 0 0 0 0,2 2 0 0 0,12-10 249 0 0,-25 20 0 0 0,9-4 0 0 0,-9 6 0 0 0,0-1 0 0 0,0 0 0 0 0,0 1 0 0 0,0-1 0 0 0,-1 1 0 0 0,1-1 0 0 0,0 1 0 0 0,0 0 0 0 0,0-1 0 0 0,0 1 0 0 0,-1 0 0 0 0,1 0 0 0 0,0-1 0 0 0,-1 1 0 0 0,1 0 0 0 0,-1 0 0 0 0,1 1 0 0 0,11 19 0 0 0,-10-15 0 0 0,50 94 0 0 0,-48-93 0 0 0,0 0 0 0 0,1 0 0 0 0,-1 0 0 0 0,2-1 0 0 0,-1 1 0 0 0,6 5 0 0 0,0-1 0 0 0,-2-4 0 0 0,-1-1 0 0 0,1 0 0 0 0,0-1 0 0 0,7 3 0 0 0,0-1 0 0 0,7 9 0 0 0,-13-14 0 0 0,-8-2 0 0 0,7-9 0 0 0,-6 5 0 0 0,5-6 212 0 0,-2 0-1 0 0,1 0 1 0 0,-2-1-1 0 0,1 0 0 0 0,-1-1 1 0 0,-1 1-1 0 0,2-8-211 0 0,13-30 512 0 0,-17 45-512 0 0,6-16 0 0 0,2 1 0 0 0,0-1 0 0 0,1 2 0 0 0,1-1 0 0 0,8-7 0 0 0,15-15-277 0 0,1 1 1 0 0,3 2-1 0 0,1 2 0 0 0,2 1 0 0 0,15-8 277 0 0,-34 31-1024 0 0,-21 11 512 0 0,-2 1-728 0 0,2 1-3058 0 0,5 5-1316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96 140 8287 0 0,'0'0'191'0'0,"0"0"26"0"0,0 0 9 0 0,0 0 42 0 0,0 0 158 0 0,0 0 72 0 0,0 0 12 0 0,0 0 2 0 0,0 0 0 0 0,-8 19 2560 0 0,6-11-2629 0 0,1-7-430 0 0,1 0 0 0 0,0-1 0 0 0,0 1 1 0 0,-1 0-1 0 0,1 0 0 0 0,0 0 0 0 0,0 0 0 0 0,0 0 0 0 0,0 0 1 0 0,0-1-1 0 0,0 1 0 0 0,0 0 0 0 0,0 0 0 0 0,1 0-13 0 0,2 2 26 0 0,-3-3 1 0 0,2 4 104 0 0,1-1-1 0 0,-1 0 1 0 0,1 0-1 0 0,0 0 1 0 0,-1 0-1 0 0,2 0 1 0 0,-1-1-1 0 0,0 1 1 0 0,0-1-1 0 0,1 0 1 0 0,-1 0-1 0 0,1 0 1 0 0,0 0-1 0 0,-1-1 1 0 0,1 1-1 0 0,4 0-130 0 0,5 1 234 0 0,1-1 0 0 0,0 0 0 0 0,-1-1 0 0 0,5 0-234 0 0,-9-1 392 0 0,4 0-260 0 0,-1-1 0 0 0,1 0 0 0 0,-1 0 0 0 0,1-2-1 0 0,5-1-131 0 0,62-21-97 0 0,-41 12 143 0 0,-34 12-108 0 0,0-1-1 0 0,0 0 0 0 0,-1 0 1 0 0,1 0-1 0 0,-1-1 1 0 0,1 1-1 0 0,-1-1 1 0 0,0 0-1 0 0,0-1 1 0 0,0 1-1 0 0,-1-1 0 0 0,1 1 1 0 0,-1-1-1 0 0,3-4 63 0 0,-5 6-90 0 0,0 0 0 0 0,-1 0 0 0 0,1 0 1 0 0,-1 0-1 0 0,1-1 0 0 0,-1 1 0 0 0,0 0 0 0 0,0 0 0 0 0,0 0 0 0 0,0 0 0 0 0,0-1 0 0 0,0 1 0 0 0,-1-1 90 0 0,-7-26-19 0 0,4 23-159 0 0,0 1 0 0 0,0-1 0 0 0,0 1 0 0 0,-1 0-1 0 0,0 0 1 0 0,0 0 0 0 0,0 0 0 0 0,-1 1 0 0 0,1 0-1 0 0,-1 0 1 0 0,-1 0 178 0 0,-2 0-158 0 0,0 1 0 0 0,0-1 0 0 0,-1 1-1 0 0,1 1 1 0 0,-1 0 0 0 0,1 0 0 0 0,-1 1 0 0 0,1 0-1 0 0,-1 1 1 0 0,0 0 0 0 0,0 1 0 0 0,-7 1 158 0 0,6 0 76 0 0,0 1 0 0 0,0 0 0 0 0,0 1 0 0 0,0 1 0 0 0,0 0 0 0 0,1 0 0 0 0,0 1 1 0 0,0 0-1 0 0,0 0 0 0 0,1 1 0 0 0,-7 7-76 0 0,-3 5 247 0 0,0 0 1 0 0,2 1-1 0 0,0 1 0 0 0,-8 14-247 0 0,15-20 205 0 0,1 0 0 0 0,0 2 0 0 0,1-1-1 0 0,1 1 1 0 0,-3 9-205 0 0,6-15 114 0 0,1 0 0 0 0,1 0 0 0 0,0 0-1 0 0,0 0 1 0 0,1 0 0 0 0,1 0 0 0 0,0 1-1 0 0,0-1 1 0 0,1 5-114 0 0,0-13 0 0 0,-1 0 0 0 0,1 0 0 0 0,0-1 0 0 0,-1 1 0 0 0,1-1 0 0 0,0 1 0 0 0,1-1 0 0 0,-1 1 0 0 0,2 1 0 0 0,5 4 0 0 0,-5-7 0 0 0,0 0 0 0 0,0 1 0 0 0,0-2 0 0 0,0 1 0 0 0,0 0 0 0 0,0-1 0 0 0,1 1 0 0 0,-1-1 0 0 0,0 0 0 0 0,0 0 0 0 0,1 0 0 0 0,-1 0 0 0 0,0-1 0 0 0,3 0 0 0 0,8-2 0 0 0,-1-1 0 0 0,1-1 0 0 0,-1 0 0 0 0,17-6 0 0 0,-1 2 0 0 0,5-2 0 0 0,0 2 0 0 0,0 1 0 0 0,0 2 0 0 0,11 0 0 0 0,-44 6-1 0 0,11 0-374 0 0,-11 0 288 0 0,-1 0 0 0 0,1 0 0 0 0,-1 0 1 0 0,1 0-1 0 0,-1 0 0 0 0,1 0 0 0 0,-1 0 0 0 0,1 0 0 0 0,-1 0 1 0 0,0 0-1 0 0,1 0 0 0 0,-1 0 0 0 0,1 0 0 0 0,-1 1 1 0 0,1-1-1 0 0,-1 0 0 0 0,0 0 0 0 0,1 1 0 0 0,-1-1 0 0 0,1 0 1 0 0,-1 1-1 0 0,0-1 0 0 0,1 0 87 0 0,0 9-5459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5 10135 0 0,'0'0'231'0'0,"0"0"29"0"0,0 0 19 0 0,-9-2 478 0 0,-1 1-478 0 0,1 0 0 0 0,-1 1 0 0 0,0-1 0 0 0,1 2 0 0 0,-1-1 1 0 0,1 2-1 0 0,-4 0-279 0 0,-6 2 570 0 0,1 0 1 0 0,0 2-1 0 0,-5 2-570 0 0,-12 8 527 0 0,1 1 0 0 0,1 2 0 0 0,-24 18-527 0 0,-12 6 467 0 0,46-29-1304 0 0,-17 13 837 0 0,33-21-141 0 0,0-1-1 0 0,1 1 1 0 0,0 0 0 0 0,0 1-1 0 0,0 0 1 0 0,1 0 0 0 0,-2 3 141 0 0,3-2-150 0 0,6 1 134 0 0,-1-7 16 0 0,0 0 0 0 0,0-1 0 0 0,0 1 0 0 0,1 0 0 0 0,-1-1 0 0 0,1 1 0 0 0,-1 0 0 0 0,1-1 0 0 0,-1 0 0 0 0,1 1 0 0 0,0-1 0 0 0,0 0 0 0 0,-1 0 0 0 0,1 0 0 0 0,0 0 0 0 0,0 0 0 0 0,0-1 0 0 0,0 1 0 0 0,0 0 0 0 0,0-1 0 0 0,1 0 0 0 0,-1 1 0 0 0,9 0 0 0 0,0 0 0 0 0,0 0 0 0 0,9-1 0 0 0,-11 0 0 0 0,54 1 0 0 0,1 2 0 0 0,-41-1 0 0 0,1 2 0 0 0,-1 0 0 0 0,0 1 0 0 0,9 5 0 0 0,-27-9 69 0 0,-1 1 1 0 0,0 0-1 0 0,0-1 0 0 0,1 2 0 0 0,-2-1 0 0 0,1 1 1 0 0,0-1-1 0 0,0 1 0 0 0,-1 0 0 0 0,1 0 0 0 0,-1 0 1 0 0,0 1-1 0 0,0-1 0 0 0,0 1 0 0 0,-1 0 0 0 0,1 0 1 0 0,-1 0-1 0 0,0 0 0 0 0,0 0 0 0 0,0 2-69 0 0,-1-4 443 0 0,-2 0-434 0 0,1 0 0 0 0,-1 0-1 0 0,1 0 1 0 0,-1 0 0 0 0,0 0 0 0 0,1 0 0 0 0,-1 0-1 0 0,0-1 1 0 0,-1 1 0 0 0,1 0 0 0 0,0 0 0 0 0,0-1-1 0 0,-1 1 1 0 0,1-1 0 0 0,-1 1 0 0 0,1-1 0 0 0,-1 0 0 0 0,0 1-9 0 0,-4 2 1 0 0,1 0 1 0 0,-1 0 0 0 0,0 0-1 0 0,-6 1-1 0 0,-4 1 0 0 0,0-1 0 0 0,-1 0 0 0 0,0-1 0 0 0,1-1 0 0 0,-13 0 0 0 0,-22 5 0 0 0,1 1 0 0 0,-23 5 0 0 0,-15 8 0 0 0,78-20 0 0 0,0 1 0 0 0,-1-2 0 0 0,1 1 0 0 0,0-1 0 0 0,-1-1 0 0 0,1 0 0 0 0,-1 0 0 0 0,1-1 0 0 0,-1 0 0 0 0,1-1 0 0 0,0 0 0 0 0,0-1 0 0 0,-8-3 0 0 0,11 2 0 0 0,5-2-64 0 0,4 4-42 0 0,0 1-1 0 0,0-1 1 0 0,0 1-1 0 0,0 0 1 0 0,0-1-1 0 0,0 1 1 0 0,0 0 0 0 0,0 0-1 0 0,1 0 1 0 0,-1 1-1 0 0,0-1 1 0 0,1 1-1 0 0,0-1 107 0 0,2 0-572 0 0,14-4-3248 0 0,4 1-1148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5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 1839 0 0,'10'-3'8959'0'0,"-9"4"-8811"0"0,1 0-1 0 0,-1 0 1 0 0,1 0-1 0 0,-1 0 1 0 0,0 0-1 0 0,1 1 1 0 0,-1-1 0 0 0,0 0-1 0 0,0 1 1 0 0,0-1-1 0 0,0 1 1 0 0,0-1-1 0 0,-1 1 1 0 0,1-1 0 0 0,0 1-1 0 0,-1-1 1 0 0,1 1-1 0 0,-1 0 1 0 0,1-1-1 0 0,-1 1 1 0 0,0 0 0 0 0,1-1-1 0 0,-1 1 1 0 0,0 0-1 0 0,0 0 1 0 0,-1-1-1 0 0,1 1 1 0 0,-1 2 0 0 0,0 4 169 0 0,0 0 0 0 0,-1 1 1 0 0,0-1-1 0 0,-6 13 1 0 0,-60 131 560 0 0,60-134-873 0 0,-12 28 36 0 0,18-41-31 0 0,1-1 1 0 0,0 1-1 0 0,0 0 1 0 0,0 0-1 0 0,0 0 1 0 0,1 0-1 0 0,0 8 1 0 0,0-11 14 0 0,0 0 1 0 0,1-1-1 0 0,-1 1 1 0 0,1 0-1 0 0,0-1 1 0 0,-1 1-1 0 0,1-1 1 0 0,0 1-1 0 0,0-1 1 0 0,0 1-1 0 0,0-1 1 0 0,0 1-1 0 0,0-1 1 0 0,0 0-1 0 0,0 0 1 0 0,1 1-1 0 0,-1-1 1 0 0,0 0-1 0 0,1 0 1 0 0,-1 0-1 0 0,1-1 1 0 0,-1 1-1 0 0,1 0 1 0 0,3 1-1 0 0,3 0 211 0 0,1 0-1 0 0,-1 0 1 0 0,16 2 0 0 0,-12-3-94 0 0,0 0-96 0 0,0 0 0 0 0,1-1 0 0 0,-1-1 0 0 0,0 0 0 0 0,0 0 0 0 0,1-1 0 0 0,-1-1 0 0 0,0 0 0 0 0,-1-1 1 0 0,1 0-1 0 0,-1-1 0 0 0,1 0 0 0 0,-2-1 0 0 0,1 0 0 0 0,0 0 0 0 0,15-14 0 0 0,-12 8-40 0 0,0 0 1 0 0,-1-1-1 0 0,-1-1 0 0 0,0 0 1 0 0,-1 0-1 0 0,0-1 1 0 0,-1-1-1 0 0,-1 1 1 0 0,0-2-1 0 0,10-27 1 0 0,-11 8-265 0 0,-7 34 53 0 0,0-1-78 0 0,-1 3 210 0 0,0 0 1 0 0,0-1-1 0 0,0 1 0 0 0,0 0 1 0 0,0 0-1 0 0,0 0 0 0 0,0-1 1 0 0,0 1-1 0 0,0 0 1 0 0,0 0-1 0 0,0 0 0 0 0,0-1 1 0 0,0 1-1 0 0,0 0 1 0 0,0 0-1 0 0,1 0 0 0 0,-1 0 1 0 0,0-1-1 0 0,0 1 0 0 0,0 0 1 0 0,0 0-1 0 0,0 0 1 0 0,0 0-1 0 0,1 0 0 0 0,-1 0 1 0 0,0-1-1 0 0,0 1 0 0 0,0 0 1 0 0,0 0-1 0 0,1 0 1 0 0,-1 0-1 0 0,0 0 0 0 0,0 0 1 0 0,0 0-1 0 0,0 0 1 0 0,1 0-1 0 0,-1 0 0 0 0,9 1-4091 0 0,2 1-1256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483 196 10135 0 0,'0'0'231'0'0,"0"0"29"0"0,0 0 19 0 0,-1 2-41 0 0,-8 13 1290 0 0,8-14-1085 0 0,1-1-222 0 0,0 0 166 0 0,6-6 610 0 0,17-13-389 0 0,-20 16-554 0 0,0 0 0 0 0,0-1 1 0 0,0 1-1 0 0,-1-1 0 0 0,1 0 0 0 0,-1 1 0 0 0,0-1 0 0 0,0 0 0 0 0,0 0 0 0 0,-1-1 0 0 0,1 1 0 0 0,-1 0 0 0 0,0 0 0 0 0,0-1 1 0 0,-1 1-1 0 0,1-4-54 0 0,-1 2 84 0 0,0 0 1 0 0,0 0 0 0 0,0 1 0 0 0,-1-1-1 0 0,0 0 1 0 0,0 0 0 0 0,0 1 0 0 0,-1-1 0 0 0,0 0-1 0 0,0 1 1 0 0,-1 0 0 0 0,-1-3-85 0 0,2 4 7 0 0,0 1 0 0 0,-1 0 1 0 0,0 0-1 0 0,1 0 0 0 0,-1 0 0 0 0,0 1 0 0 0,-1-1 1 0 0,1 1-1 0 0,0 0 0 0 0,-1 0 0 0 0,1 0 0 0 0,-1 0 1 0 0,0 0-1 0 0,1 1 0 0 0,-1 0 0 0 0,0-1 1 0 0,0 1-1 0 0,0 1 0 0 0,0-1 0 0 0,0 1 0 0 0,0-1 1 0 0,-2 1-8 0 0,-10 0 1 0 0,0 1 1 0 0,-1 1 0 0 0,1 0-1 0 0,-14 4-1 0 0,13-2 78 0 0,1 1 1 0 0,0 1-1 0 0,0 0 0 0 0,0 1 0 0 0,1 1 0 0 0,0 0 0 0 0,0 2 0 0 0,1-1 1 0 0,-5 6-79 0 0,-6 5 114 0 0,2 2 1 0 0,0 0 0 0 0,1 2 0 0 0,-10 15-115 0 0,22-28-135 0 0,2 1 0 0 0,-1 0 0 0 0,2 1 0 0 0,0-1 0 0 0,-1 3 135 0 0,7-11-31 0 0,-1-1 1 0 0,1 1-1 0 0,0-1 1 0 0,0 1-1 0 0,1 0 1 0 0,-1-1 0 0 0,1 1-1 0 0,0 0 1 0 0,0-1-1 0 0,0 3 31 0 0,0-4-7 0 0,1 1-1 0 0,-1-1 1 0 0,1 0-1 0 0,0 0 1 0 0,-1 0 0 0 0,1 0-1 0 0,0 1 1 0 0,0-1-1 0 0,1 0 1 0 0,-1-1-1 0 0,0 1 1 0 0,1 0-1 0 0,-1 0 1 0 0,1 0-1 0 0,-1-1 1 0 0,1 1-1 0 0,2 0 8 0 0,-2 0 0 0 0,0-1 0 0 0,1 0 0 0 0,-1 0 0 0 0,0 0 0 0 0,1 0 0 0 0,-1-1 0 0 0,1 1 0 0 0,-1-1 0 0 0,1 1 0 0 0,0-1 0 0 0,-1 0 0 0 0,1 0 0 0 0,-1 0 0 0 0,1-1 0 0 0,0 1 0 0 0,0-1 0 0 0,9-1 0 0 0,-1 0 0 0 0,11-4 0 0 0,11-6 0 0 0,-1-1 0 0 0,-1-1 0 0 0,0-2 0 0 0,3-3 0 0 0,63-45 0 0 0,-86 57 0 0 0,-11 7 0 0 0,0 0 0 0 0,0 0 0 0 0,0-1 0 0 0,0 1 0 0 0,0 0 0 0 0,0 0 0 0 0,0 0 0 0 0,0 0 0 0 0,0 0 0 0 0,0 0 0 0 0,0 0 0 0 0,0 0 0 0 0,0 0 0 0 0,0 0 0 0 0,0 0 0 0 0,0 0 0 0 0,0 0 0 0 0,0 0 0 0 0,0 0 0 0 0,1-1 0 0 0,-1 1 0 0 0,0 0 0 0 0,0 0 0 0 0,0 0 0 0 0,0 0 0 0 0,0 0 0 0 0,0 0 0 0 0,0 0 0 0 0,0 0 0 0 0,0 0 0 0 0,0 0 0 0 0,0 0 0 0 0,1 0 0 0 0,-1 0 0 0 0,0 0 0 0 0,0 0 0 0 0,0 0 0 0 0,0 0 0 0 0,0 0 0 0 0,0 0 0 0 0,0 0 0 0 0,0 1 0 0 0,0-1 0 0 0,0 0 0 0 0,0 0 0 0 0,0 0 0 0 0,1 0 0 0 0,-1 0 0 0 0,0 0 0 0 0,0 0 0 0 0,0 0 0 0 0,0 0 0 0 0,0 0 0 0 0,0 0 0 0 0,0 0 0 0 0,0 0 0 0 0,0 0 0 0 0,0 0 0 0 0,0 1 0 0 0,0-1 0 0 0,0 0 0 0 0,0 0 0 0 0,0 0 0 0 0,0 0 0 0 0,0 0 0 0 0,0 0 0 0 0,0 0 0 0 0,0 0 0 0 0,0 0 0 0 0,-1 10 0 0 0,-6 12 0 0 0,2-7 197 0 0,3-10 1 0 0,0 0 0 0 0,0 0-1 0 0,0 0 1 0 0,-1 0 0 0 0,1-1 0 0 0,-2 2-198 0 0,4-6 29 0 0,-1 1 0 0 0,1-1 0 0 0,-1 0 0 0 0,1 1 0 0 0,0-1 0 0 0,0 1 0 0 0,-1-1 0 0 0,1 0 0 0 0,0 1-1 0 0,-1-1 1 0 0,1 1 0 0 0,0-1 0 0 0,0 1 0 0 0,0-1 0 0 0,0 1 0 0 0,0-1 0 0 0,0 1 0 0 0,-1-1 0 0 0,1 1 0 0 0,0 0-29 0 0,-1 13-35 0 0,1-13-46 0 0,0 0 0 0 0,0 0 0 0 0,0 0 0 0 0,0 0 0 0 0,0 0 0 0 0,0 0 0 0 0,1 0 0 0 0,-1 0 0 0 0,0 0 0 0 0,1 0 0 0 0,-1 0 0 0 0,0 0-1 0 0,1 0 1 0 0,-1 0 0 0 0,1 0 0 0 0,0-1 0 0 0,-1 1 0 0 0,1 0 0 0 0,0 0 0 0 0,0 0 81 0 0,9 5-4725 0 0,2-5-889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13823 0 0,'0'0'315'0'0,"0"2"45"0"0,-1 1-284 0 0,0 1 1 0 0,-1 0-1 0 0,1 0 0 0 0,-1-1 1 0 0,0 1-1 0 0,0-1 1 0 0,0 0-1 0 0,-2 3-76 0 0,-11 18 226 0 0,3 1 158 0 0,7-15 204 0 0,0 0 1 0 0,1 0 0 0 0,-1 4-589 0 0,4-10 133 0 0,0 1 0 0 0,0-1 0 0 0,1 1 0 0 0,-1-1 0 0 0,1 1 0 0 0,0-1 0 0 0,0 1 0 0 0,1-1 0 0 0,-1 1 0 0 0,1 0-133 0 0,1 1 77 0 0,-1 0 1 0 0,2 0-1 0 0,-1 0 0 0 0,1 0 0 0 0,0 0 0 0 0,0 0 0 0 0,0 0 1 0 0,1-1-1 0 0,0 0 0 0 0,0 0 0 0 0,3 3-77 0 0,10 9-929 0 0,2 0 1 0 0,8 6 928 0 0,-9-8-2132 0 0,-7-6-3664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7 11975 0 0,'0'0'267'0'0,"2"-4"-133"0"0,-1 2 971 0 0,-3 2 2428 0 0,-7 7-3475 0 0,1 0 1 0 0,-1 1-1 0 0,1-1 1 0 0,0 2-1 0 0,1-1 0 0 0,-4 6-58 0 0,-13 21 83 0 0,-2 6-83 0 0,7-11 362 0 0,-33 59 1285 0 0,0 9-1647 0 0,29-53-33 0 0,-65 142 39 0 0,5-12-76 0 0,26-66-2786 0 0,-54 73 2856 0 0,62-112-3968 0 0,-9 6 3968 0 0,43-57-1024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94 10135 0 0,'0'0'231'0'0,"0"0"29"0"0,0 0 19 0 0,0-1-41 0 0,0 1-237 0 0,0 0 0 0 0,0 0-1 0 0,0 0 1 0 0,0 0 0 0 0,0 0 0 0 0,0 0-1 0 0,0 0 1 0 0,0 0 0 0 0,0 0-1 0 0,0 0 1 0 0,0 0 0 0 0,0 0 0 0 0,0 0-1 0 0,0 0 1 0 0,0 0 0 0 0,0 0 0 0 0,0-1-1 0 0,0 1 1 0 0,0 0 0 0 0,0 0-1 0 0,0 0 1 0 0,0 0 0 0 0,0 0 0 0 0,0 0-1 0 0,-1 0 1 0 0,1 0 0 0 0,0 0-1 0 0,0 0 1 0 0,0 0 0 0 0,0 0 0 0 0,0 0-1 0 0,0 0 1 0 0,0 0 0 0 0,0 0-1 0 0,0 0 1 0 0,0 0 0 0 0,0 0 0 0 0,0 0-1 0 0,0 0 1 0 0,0 0 0 0 0,0 0-1 0 0,0 0 1 0 0,0 0 0 0 0,0 0 0 0 0,0 0-1 0 0,0 0 1 0 0,0 0 0 0 0,-1 0-1 0 0,1 0 1 0 0,0 0 0 0 0,0 0 0 0 0,0 0-1 0 0,0 0 1 0 0,0 0 0 0 0,0 0-1 0 0,0 0 1 0 0,0 0 0 0 0,0 0 0 0 0,0 0-1 0 0,0 0 1 0 0,0 0 0 0 0,0 0-1 0 0,0 0 1 0 0,0 0 0 0 0,0 0 0 0 0,0 0-1 0 0,0 0 0 0 0,-5 5 12 0 0,-2 5-24 0 0,-10 22 969 0 0,1 0 1 0 0,2 1-1 0 0,-9 33-957 0 0,4-13 656 0 0,10-26-534 0 0,1 0-1 0 0,1 1 1 0 0,1-1 0 0 0,2 1-1 0 0,-1 20-121 0 0,7-35 72 0 0,-2-13-49 0 0,1 0 1 0 0,-1 1-1 0 0,1-1 0 0 0,-1 0 0 0 0,1 0 1 0 0,-1 1-1 0 0,1-1 0 0 0,-1 0 0 0 0,1 0 0 0 0,-1 0 1 0 0,1 0-1 0 0,-1 0 0 0 0,1 0 0 0 0,-1 0 0 0 0,1 0 1 0 0,-1 0-1 0 0,1 0 0 0 0,0 0 0 0 0,-1 0 0 0 0,1 0 1 0 0,-1-1-1 0 0,1 1 0 0 0,-1 0 0 0 0,1 0 1 0 0,-1-1-1 0 0,1 1 0 0 0,-1 0 0 0 0,1-1-23 0 0,15-8 675 0 0,-15 8-632 0 0,8-6 41 0 0,-1 0 0 0 0,1-1 0 0 0,-2 0 0 0 0,1-1 0 0 0,-1 1 0 0 0,5-9-84 0 0,22-25 104 0 0,43-46-104 0 0,-39 42 0 0 0,-31 40 26 0 0,0-1-1 0 0,0 1 1 0 0,1 0 0 0 0,-1 1-1 0 0,3-2-25 0 0,-1 2 105 0 0,-1-1 0 0 0,1 0 0 0 0,3-5-105 0 0,-11 10 488 0 0,-1 1 21 0 0,0 0-134 0 0,1 1-457 0 0,0 0 1 0 0,1 0-1 0 0,-1 0 0 0 0,0 0 1 0 0,0 0-1 0 0,0 0 1 0 0,0 0-1 0 0,0 1 0 0 0,0-1 1 0 0,0 0-1 0 0,0 0 1 0 0,0 1-1 0 0,0 0 82 0 0,0-1-91 0 0,5 11 14 0 0,-1 1-1 0 0,0-1 1 0 0,0 1 0 0 0,-1 0 0 0 0,-1 0-1 0 0,2 9 78 0 0,-2-5-47 0 0,1 0-1 0 0,1-1 0 0 0,6 15 48 0 0,-1-5 0 0 0,-4-10-12 0 0,-2-13 17 0 0,-1 0 66 0 0,-1-1-51 0 0,5 7 298 0 0,0 0 0 0 0,1 0 0 0 0,0-1 0 0 0,1 0 0 0 0,0 0 0 0 0,2 0-318 0 0,-1-3 0 0 0,-9-5 0 0 0,1 0 0 0 0,-1 0-1 0 0,0-1 1 0 0,1 1 0 0 0,-1 0 0 0 0,0-1-1 0 0,0 1 1 0 0,1-1 0 0 0,-1 1 0 0 0,0-1-1 0 0,0 1 1 0 0,0-1 0 0 0,0 0 0 0 0,0 0-1 0 0,0 0 1 0 0,0 1 0 0 0,0-1 0 0 0,0 0-1 0 0,0 0 1 0 0,0 0 0 0 0,0 0 0 0 0,-1-1-1 0 0,2 0 1 0 0,15-29 65 0 0,-16 30-52 0 0,23-51 481 0 0,2 2 0 0 0,3 1 0 0 0,2 1 0 0 0,7-6-494 0 0,1 2-111 0 0,-10 13-437 0 0,8-7 548 0 0,-27 35-932 0 0,0 0 1 0 0,1 1-1 0 0,1 0 0 0 0,-1 1 1 0 0,2 0-1 0 0,-1 1 932 0 0,1 1-1535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3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151 209 13823 0 0,'0'0'315'0'0,"0"0"45"0"0,0 0 21 0 0,0 0-49 0 0,2 1-149 0 0,7 8 112 0 0,-7-6-175 0 0,0-1 1 0 0,0 1-1 0 0,0-1 1 0 0,0 0-1 0 0,1 0 0 0 0,-1 0 1 0 0,1 0-1 0 0,0-1 1 0 0,-1 1-1 0 0,1-1 1 0 0,0 1-1 0 0,0-1 1 0 0,0 0-1 0 0,1 0-120 0 0,12 5 393 0 0,-14-5-262 0 0,1 0 0 0 0,-1 0 0 0 0,1 0 0 0 0,-1-1 0 0 0,1 1-1 0 0,0-1 1 0 0,-1 1 0 0 0,3-1-131 0 0,12 0 431 0 0,-10 1-411 0 0,0-1 0 0 0,0 0-1 0 0,0 0 1 0 0,0-1 0 0 0,0 0-1 0 0,0 0 1 0 0,0-1 0 0 0,-1 0-1 0 0,7-2-19 0 0,3-3-142 0 0,-1-1 0 0 0,0 0-1 0 0,-1-1 1 0 0,0 0 0 0 0,0-1-1 0 0,-1-1 1 0 0,2-2 142 0 0,-10 9-52 0 0,-1-1-1 0 0,1 0 1 0 0,-1 0 0 0 0,0-1-1 0 0,0 1 1 0 0,-1-1-1 0 0,1 0 1 0 0,-1 0-1 0 0,-1 0 1 0 0,1-1 0 0 0,-1 1-1 0 0,0 0 1 0 0,0-1-1 0 0,-1 0 1 0 0,0 1-1 0 0,0-1 1 0 0,-1 0 0 0 0,0 0-1 0 0,0-2 53 0 0,0 7 0 0 0,0-1 0 0 0,0 1 0 0 0,-1 0 0 0 0,1 0 0 0 0,0 0 0 0 0,-1 0 0 0 0,0 0 0 0 0,1 0 0 0 0,-1 0 0 0 0,0 0 0 0 0,0 0 0 0 0,0 0 0 0 0,-1 0 0 0 0,1 1 0 0 0,0-1 0 0 0,-1 0 0 0 0,1 1 0 0 0,-1-1 0 0 0,1 1 0 0 0,-1 0 0 0 0,0-1 0 0 0,1 1 0 0 0,-1 0 0 0 0,0 0 0 0 0,0 0 0 0 0,0 0 0 0 0,0 0 0 0 0,0 1 0 0 0,0-1 0 0 0,0 0 0 0 0,0 1 0 0 0,0 0 0 0 0,-1-1 0 0 0,1 1 0 0 0,0 0 0 0 0,0 0 0 0 0,0 0 0 0 0,0 1 0 0 0,-1-1 0 0 0,1 0 0 0 0,0 1 0 0 0,0-1 0 0 0,0 1 0 0 0,0 0 0 0 0,0 0 0 0 0,0 0 0 0 0,0 0 0 0 0,-16 8 0 0 0,1 0 0 0 0,0 1 0 0 0,1 1 0 0 0,0 1 0 0 0,1 0 0 0 0,-3 4 0 0 0,-35 31 424 0 0,19-18 536 0 0,-5 7-960 0 0,10-6-277 0 0,1 1 1 0 0,2 1-1 0 0,1 2 0 0 0,2 0 0 0 0,-11 22 277 0 0,31-50 12 0 0,0-1-1 0 0,1 1 1 0 0,0 0-1 0 0,0 0 1 0 0,0 0-1 0 0,1 0 0 0 0,0 0 1 0 0,-1 6-12 0 0,2-10 11 0 0,0 0 1 0 0,0 0-1 0 0,0 0 1 0 0,0 0-1 0 0,1 0 1 0 0,-1 0-1 0 0,1 0 1 0 0,-1 0-1 0 0,1 0 1 0 0,-1 0-1 0 0,1 0 1 0 0,0 0-1 0 0,0 0 0 0 0,0 0 1 0 0,0-1-1 0 0,0 1 1 0 0,1 0-1 0 0,-1-1 1 0 0,0 1-1 0 0,1-1 1 0 0,-1 0-1 0 0,1 1 1 0 0,-1-1-1 0 0,1 0 1 0 0,0 0-1 0 0,0 0 1 0 0,1 1-12 0 0,8 2 255 0 0,-1 0 0 0 0,1-1 1 0 0,0 0-1 0 0,0-1 1 0 0,0 0-1 0 0,7 0-255 0 0,19 0 68 0 0,13-2-68 0 0,-16 0-10 0 0,23 3 10 0 0,-44-2-240 0 0,0-1-1 0 0,11 0 241 0 0,21-6-5129 0 0,-42 6 3083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94 8287 0 0,'0'0'382'0'0,"0"0"-8"0"0,0 0-170 0 0,0 0 176 0 0,0 0 107 0 0,0 0 22 0 0,0 0 3 0 0,0 0 0 0 0,0 0 0 0 0,0 0 0 0 0,-1 2 0 0 0,0 2-351 0 0,1-1-1 0 0,-1 0 1 0 0,1 1-1 0 0,0-1 0 0 0,0 1 1 0 0,0-1-1 0 0,0 1-160 0 0,0-1 128 0 0,0 1 0 0 0,0 0-1 0 0,0-1 1 0 0,0 1-1 0 0,-1 0 1 0 0,1-1 0 0 0,-1 1-1 0 0,0-1-127 0 0,-4 6 0 0 0,4-6 0 0 0,0 0 0 0 0,0 0 0 0 0,0 0 0 0 0,0 0 0 0 0,0 0 0 0 0,1 0 0 0 0,-1 0 0 0 0,1 0 0 0 0,0 1 0 0 0,0-1 0 0 0,-6 26 385 0 0,4-19-34 0 0,0-1 1 0 0,1 1 0 0 0,0 8-352 0 0,0 8 510 0 0,-4 19-510 0 0,0-5 98 0 0,5-34-98 0 0,0 0 0 0 0,-1 0 0 0 0,0 0 0 0 0,0-1 0 0 0,0 1 0 0 0,0 0 0 0 0,-3 4 0 0 0,0 3 0 0 0,-4 21 0 0 0,8-27 20 0 0,6-8 40 0 0,7-12 193 0 0,-11 11-143 0 0,17-17 1421 0 0,9-13-1531 0 0,-15 17 25 0 0,0 0 0 0 0,1 1-1 0 0,13-10-24 0 0,15-14 5 0 0,-33 29-131 0 0,-1 0 0 0 0,2 1 0 0 0,-1 0 1 0 0,1 1-1 0 0,0 0 0 0 0,0 1 0 0 0,8-4 126 0 0,-17 10-508 0 0,-1 0 66 0 0,1 2 292 0 0,2 21 131 0 0,-2-15 20 0 0,0 1-1 0 0,0-1 1 0 0,1 0 0 0 0,0 0-1 0 0,2 4 0 0 0,5 31 0 0 0,-7-30 0 0 0,0 0 0 0 0,2-1 0 0 0,-1 1 0 0 0,1-3 148 0 0,-3-6 18 0 0,0 0 0 0 0,1 1 1 0 0,-1-1-1 0 0,1 0 0 0 0,0 0 0 0 0,0 0 0 0 0,1 0 1 0 0,-1 0-1 0 0,1 0 0 0 0,0-1 0 0 0,1 2-166 0 0,-3-4 1 0 0,0 0-1 0 0,-1 0 1 0 0,1-1-1 0 0,0 1 1 0 0,0 0 0 0 0,0-1-1 0 0,0 1 1 0 0,0-1-1 0 0,0 1 1 0 0,0-1-1 0 0,0 0 1 0 0,-1 1 0 0 0,2-1-1 0 0,-1 0 1 0 0,0 0-1 0 0,0 1 1 0 0,0-1-1 0 0,0 0 1 0 0,0 0-1 0 0,0 0 1 0 0,0 0 0 0 0,0 0-1 0 0,0-1 1 0 0,0 1-1 0 0,0 0 1 0 0,1-1-1 0 0,2 0 1 0 0,0 0-1 0 0,1 0 0 0 0,0-1 0 0 0,-1 1-1 0 0,1-1 1 0 0,-1 0 0 0 0,0-1 0 0 0,0 1 0 0 0,0-1-1 0 0,0 0 1 0 0,0 0 0 0 0,0 0 0 0 0,-1 0 0 0 0,0-1 0 0 0,1 1-1 0 0,0-2 1 0 0,7-11 6 0 0,1 0 0 0 0,-2-1-1 0 0,2-4-5 0 0,6-9 58 0 0,100-138 2010 0 0,-35 59-3544 0 0,-77 102 1322 0 0,1-1 0 0 0,-1 1 1 0 0,1 0-1 0 0,0 0 0 0 0,1 0 0 0 0,0 1 0 0 0,0 1 0 0 0,0-1 0 0 0,1 1 1 0 0,4-2 153 0 0,-11 7-510 0 0,-2 0-2 0 0,2-1 284 0 0,-1 1-1 0 0,1 0 0 0 0,0 0 1 0 0,-1 0-1 0 0,1 1 1 0 0,0-1-1 0 0,-1 0 0 0 0,1 1 1 0 0,0-1-1 0 0,-1 1 0 0 0,1-1 1 0 0,-1 1-1 0 0,1 0 1 0 0,-1-1-1 0 0,1 1 0 0 0,-1 0 1 0 0,1 0-1 0 0,-1 0 1 0 0,0 0-1 0 0,1 1 0 0 0,-1-1 1 0 0,0 0-1 0 0,0 0 0 0 0,0 1 1 0 0,0-1-1 0 0,0 1 1 0 0,0-1-1 0 0,0 2 229 0 0,9 16-1535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72 8287 0 0,'9'-7'245'0'0,"-7"5"-183"0"0,1 0 0 0 0,-1 0 0 0 0,0 0 0 0 0,0 0-1 0 0,0 0 1 0 0,0-1 0 0 0,0 1 0 0 0,0-1 0 0 0,-1 1 0 0 0,2-3-62 0 0,-3 3 180 0 0,1 0 0 0 0,0 1 0 0 0,-1-1 0 0 0,0 0 0 0 0,1 1 0 0 0,-1-1 0 0 0,0 0 0 0 0,0 0 0 0 0,0 0 0 0 0,0 1 0 0 0,0-1 0 0 0,-1 0 0 0 0,1 0 0 0 0,0 1 0 0 0,-1-1 0 0 0,0-1-180 0 0,1 2 955 0 0,-8-2 254 0 0,6 2-1166 0 0,0 1 0 0 0,0-1 0 0 0,0 1 0 0 0,0 0-1 0 0,-1-1 1 0 0,1 1 0 0 0,0 0 0 0 0,0 1 0 0 0,0-1-1 0 0,-1 0 1 0 0,1 0 0 0 0,0 1 0 0 0,-1 0-43 0 0,-30 11 498 0 0,19-6-421 0 0,-21 10-77 0 0,0 2 0 0 0,-30 19 0 0 0,20-10 0 0 0,-52 34 0 0 0,-10 13 0 0 0,95-66 326 0 0,0 1-1 0 0,1 0 0 0 0,1 1 1 0 0,0 0-1 0 0,0 1 0 0 0,-5 7-325 0 0,14-17 512 0 0,1-1 0 0 0,14 6 520 0 0,-4-1-960 0 0,-4-4-70 0 0,0 0 0 0 0,1 0 0 0 0,-1 0 0 0 0,0-1 0 0 0,0 0 0 0 0,1 0 0 0 0,-1-1 0 0 0,0 1 0 0 0,5-3-2 0 0,12-2-3 0 0,23-9 3 0 0,-22 6 1 0 0,4-2-371 0 0,0-2 0 0 0,-1 0 0 0 0,-1-2 0 0 0,4-4 370 0 0,36-18-512 0 0,-62 35 372 0 0,-3 0 84 0 0,0 1-1 0 0,0-1 1 0 0,1 1-1 0 0,-1-1 1 0 0,0 1-1 0 0,0-1 1 0 0,0 0-1 0 0,-1 0 1 0 0,1 1-1 0 0,0-1 1 0 0,0 0 0 0 0,0 0-1 0 0,-1 0 1 0 0,2-1 56 0 0,-6 7-112 0 0,2-1 0 0 0,-1 1 0 0 0,0-1 1 0 0,1 1-1 0 0,0 0 0 0 0,0 0 0 0 0,1 0 1 0 0,-1 0-1 0 0,1 0 0 0 0,0 4 112 0 0,0 7-59 0 0,3-11-129 0 0,0-3-7 0 0,0 1 59 0 0,0 1-1 0 0,0-1 1 0 0,0 0 0 0 0,0 0 0 0 0,1-1 0 0 0,-1 1 0 0 0,1 0 0 0 0,0-1 0 0 0,0 0 0 0 0,0 1 0 0 0,0-1 0 0 0,0 0-1 0 0,0 0 1 0 0,1-1 136 0 0,3 2-431 0 0,0 0 1 0 0,0 0-1 0 0,0-1 0 0 0,1 0 0 0 0,-1-1 0 0 0,4 1 431 0 0,-11-2 10 0 0,4 0-245 0 0,-1 1 1 0 0,0 0 0 0 0,0 0-1 0 0,1 0 1 0 0,-1 0-1 0 0,0 0 1 0 0,0 1 0 0 0,0-1-1 0 0,0 1 1 0 0,0 0-1 0 0,-1 0 1 0 0,1 0 0 0 0,-1 0 234 0 0,0-1 1034 0 0,-2-1 398 0 0,0 0 83 0 0,0 0-119 0 0,0 0-573 0 0,0 0-250 0 0,0 0-49 0 0,0 0-11 0 0,0 0-1 0 0,0 0 0 0 0,0 0 0 0 0,0 0 0 0 0,0 0 0 0 0,0 0 0 0 0,0 0 0 0 0,4-19 104 0 0,0 10-616 0 0,0 0 0 0 0,1 1 0 0 0,0 0 0 0 0,1 0 0 0 0,0 0 0 0 0,0 0 0 0 0,4-3 0 0 0,3-2 0 0 0,1 0 0 0 0,1 0 0 0 0,6-3 0 0 0,9-4 0 0 0,2 1 0 0 0,0 2 0 0 0,1 1 0 0 0,0 2 0 0 0,1 1 0 0 0,7-1 0 0 0,-38 13 0 0 0,0 0 0 0 0,0 0 0 0 0,0 0 0 0 0,0 0 0 0 0,0 1 0 0 0,0-1 0 0 0,0 1 0 0 0,0 0 0 0 0,0 0 0 0 0,0 0 0 0 0,0 0 0 0 0,0 0 0 0 0,0 1 0 0 0,-1-1 0 0 0,2 1 0 0 0,5 5 0 0 0,-8-4 0 0 0,0 0 0 0 0,0 0 0 0 0,0 1 0 0 0,0-1 0 0 0,0 0 0 0 0,-1 0 0 0 0,1 1 0 0 0,-1-1 0 0 0,1 0 0 0 0,-1 1 0 0 0,0-1 0 0 0,0 0 0 0 0,0 1 0 0 0,0-1 0 0 0,-1 0 0 0 0,1 1 0 0 0,0-1 0 0 0,-1 0 0 0 0,-1 5 0 0 0,0 0 0 0 0,0 0 0 0 0,0 0 0 0 0,-1-1 0 0 0,-2 3 0 0 0,-55 115 0 0 0,50-97-607 0 0,-2 3-5035 0 0,11-28 4107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15663 0 0,'0'0'356'0'0,"0"0"50"0"0,0 0 20 0 0,0 0-42 0 0,-3 8-236 0 0,-7 13-148 0 0,-11 20 0 0 0,-9 15 0 0 0,-99 257 0 0 0,93-224 0 0 0,-3-2 0 0 0,-14 16 0 0 0,41-82-82 0 0,-1-1 1 0 0,-1 0-1 0 0,-1-1 0 0 0,-1-1 0 0 0,-4 3 82 0 0,-23 21-1619 0 0,-24 16 1619 0 0,46-42-3820 0 0,-2-2-1148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13823 0 0,'0'0'630'0'0,"2"1"-13"0"0,7 1-538 0 0,-1-1-1 0 0,1 1 1 0 0,0-1 0 0 0,-1 0 0 0 0,1-1-1 0 0,0 0 1 0 0,0-1 0 0 0,1 0-79 0 0,18 0 558 0 0,11-1 81 0 0,0-2-1 0 0,-1-2 1 0 0,0-2-1 0 0,3-1-638 0 0,10-3 515 0 0,108-28 1104 0 0,-17 4-166 0 0,-74 19-725 0 0,-35 7-2543 0 0,0 2 1 0 0,20-1 1814 0 0,-31 7-7163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30 11975 0 0,'0'-2'96'0'0,"1"0"-1"0"0,-1 0 1 0 0,0 0-1 0 0,1 0 1 0 0,-1 0-1 0 0,1 0 1 0 0,0 0 0 0 0,-1 1-1 0 0,2-2-95 0 0,-1 2 25 0 0,-1 0-1 0 0,1 1 1 0 0,0-1-1 0 0,0 0 1 0 0,-1 1-1 0 0,1-1 1 0 0,0 0-1 0 0,0 1 1 0 0,0-1-1 0 0,0 1 1 0 0,0 0-1 0 0,0-1 1 0 0,0 1 0 0 0,0 0-1 0 0,0-1 1 0 0,0 1-1 0 0,0 0 1 0 0,1 0-25 0 0,-31 25 10 0 0,2-2 245 0 0,2 2 0 0 0,1 0 0 0 0,1 2 0 0 0,-12 20-255 0 0,-3 9 1020 0 0,-29 60-1020 0 0,35-50 145 0 0,-18 55-145 0 0,-6 15 298 0 0,40-101-157 0 0,-18 41 591 0 0,-4-2 0 0 0,-27 38-732 0 0,32-65-188 0 0,-3-2 0 0 0,-17 15 188 0 0,49-55-25 0 0,-34 43-981 0 0,29-35-205 0 0,0 0 1 0 0,-1-1-1 0 0,0 0 1 0 0,-9 6 1210 0 0,8-9-1535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5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4 424 1375 0 0,'-3'28'11256'0'0,"7"-42"-10481"0"0,0-1 0 0 0,1 1 0 0 0,0 0 0 0 0,14-25 0 0 0,-12 26-402 0 0,-2 4-174 0 0,73-138 1936 0 0,-63 124-2041 0 0,0 1 1 0 0,1 0-1 0 0,1 1 0 0 0,22-20 1 0 0,-32 34-84 0 0,1 1 0 0 0,-1-1-1 0 0,1 2 1 0 0,0-1 0 0 0,1 1 0 0 0,11-5 0 0 0,-13 8-206 0 0,-1-1 0 0 0,0 1 0 0 0,1 1 0 0 0,-1 0 0 0 0,1 0 1 0 0,0 0-1 0 0,-1 0 0 0 0,1 1 0 0 0,0 0 0 0 0,8 2 0 0 0,-1 0-1543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11975 0 0,'0'0'267'0'0,"1"2"42"0"0,0 16 243 0 0,-1-14-526 0 0,0 0 1 0 0,1 0-1 0 0,-1 0 1 0 0,1 0-1 0 0,0 0 1 0 0,1 3-27 0 0,-1-5 29 0 0,-1-1-1 0 0,1 1 1 0 0,0 0 0 0 0,1-1 0 0 0,-1 1 0 0 0,0-1 0 0 0,0 1 0 0 0,1-1-1 0 0,-1 1 1 0 0,1-1 0 0 0,-1 0 0 0 0,1 0 0 0 0,-1 0 0 0 0,1 0-1 0 0,0 0 1 0 0,1 1-29 0 0,5 1 226 0 0,1 0 0 0 0,-1 0-1 0 0,0-1 1 0 0,1 0 0 0 0,-1 0-1 0 0,1-1 1 0 0,0 0 0 0 0,-1-1-1 0 0,1 1-225 0 0,19-2 1191 0 0,-1-2-1 0 0,6-1-1190 0 0,10-1 927 0 0,28-6-808 0 0,-1-3-1 0 0,0-3 1 0 0,23-11-119 0 0,-2 1-19 0 0,47-6 19 0 0,-26 16-944 0 0,-93 15-217 0 0,1 1 1 0 0,0 1-1 0 0,0 0 1 0 0,7 2 1160 0 0,1 4-2046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11975 0 0,'-2'-1'95'0'0,"-1"1"0"0"0,1 0 0 0 0,0 0-1 0 0,0 0 1 0 0,0 1 0 0 0,0-1 0 0 0,0 0-1 0 0,0 1 1 0 0,0 0 0 0 0,0-1 0 0 0,0 1 0 0 0,0 0-1 0 0,0 0 1 0 0,1 0 0 0 0,-2 0-95 0 0,-27 22-197 0 0,14-11 284 0 0,-17 13-87 0 0,1 2 0 0 0,1 2 0 0 0,-8 11 0 0 0,35-36-34 0 0,-38 40 1943 0 0,-26 35-1909 0 0,55-59 149 0 0,6-6-61 0 0,7-13-56 0 0,0 1-1 0 0,-1-1 1 0 0,1 0 0 0 0,0 1-1 0 0,0-1 1 0 0,1 0-1 0 0,-1 1 1 0 0,0-1-1 0 0,0 0 1 0 0,1 1 0 0 0,-1-1-1 0 0,0 0 1 0 0,1 1-1 0 0,-1-1 1 0 0,1 0-1 0 0,0 0 1 0 0,-1 1 0 0 0,1-1-1 0 0,0 0 1 0 0,0 0-1 0 0,0 0 1 0 0,0 0-1 0 0,0 0 1 0 0,0 0 0 0 0,0 0-1 0 0,0-1 1 0 0,0 1-1 0 0,0 0 1 0 0,1 0 0 0 0,-1-1-1 0 0,0 1 1 0 0,0-1-1 0 0,2 1-31 0 0,2 1 134 0 0,1-1-1 0 0,-1 1 1 0 0,1-1-1 0 0,-1 0 0 0 0,1 0 1 0 0,-1-1-1 0 0,4 0-133 0 0,9-1 0 0 0,-1-1 0 0 0,1-1 0 0 0,0-1 0 0 0,-1 0 0 0 0,11-5 0 0 0,4-1 0 0 0,-10 4 0 0 0,-1-1 0 0 0,-1-1 0 0 0,1 0 0 0 0,-1-2 0 0 0,-1 0 0 0 0,0-2 0 0 0,0 0 0 0 0,2-3 0 0 0,-18 12 0 0 0,0 0 0 0 0,0 0 0 0 0,0 0 0 0 0,0-1 0 0 0,0 1 0 0 0,-1-1 0 0 0,0 1 0 0 0,0-1 0 0 0,0 0 0 0 0,0 0 0 0 0,0 0 0 0 0,-1 0 0 0 0,0 0 0 0 0,1 0 0 0 0,-2-1 0 0 0,1 1 0 0 0,0 0 0 0 0,-1 0 0 0 0,0-1 0 0 0,0-3 0 0 0,-1 1 0 0 0,0-1 0 0 0,0 1 0 0 0,0-1 0 0 0,-1 1 0 0 0,0 0 0 0 0,-1 0 0 0 0,0 0 0 0 0,0 0 0 0 0,-2-4 0 0 0,2 7-343 0 0,0 0 0 0 0,0 0 1 0 0,-1 1-1 0 0,1-1 0 0 0,-1 1 0 0 0,0-1 0 0 0,0 1 0 0 0,0 0 0 0 0,0 0 1 0 0,-1 1-1 0 0,0-1 343 0 0,-2-1-431 0 0,-8-5-1103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6 11975 0 0,'2'-1'547'0'0,"30"-3"181"0"0,-31 4-726 0 0,0 0 0 0 0,0 0-1 0 0,0-1 1 0 0,0 1 0 0 0,0 1 0 0 0,0-1-1 0 0,0 0 1 0 0,1 0 0 0 0,-1 0 0 0 0,0 0 0 0 0,0 1-1 0 0,0-1-1 0 0,-1 1 0 0 0,1-1 0 0 0,-1 1 0 0 0,0 0 0 0 0,0-1 0 0 0,0 1 0 0 0,0-1 0 0 0,0 1 0 0 0,1 0 0 0 0,-1-1 0 0 0,0 1 0 0 0,-1 0 0 0 0,1-1 0 0 0,0 1 0 0 0,0 0 0 0 0,0-1 0 0 0,0 1 0 0 0,0-1 0 0 0,-1 1 0 0 0,1 0 0 0 0,0-1 0 0 0,0 1 0 0 0,-1-1 0 0 0,1 1 0 0 0,0-1 0 0 0,-1 1 0 0 0,1-1 0 0 0,-1 1 0 0 0,-12 18 0 0 0,12-17 0 0 0,-10 12 2 0 0,-1 0-1 0 0,-1-1 0 0 0,0-1 0 0 0,-14 11-1 0 0,-63 41 727 0 0,51-36-11 0 0,-42 24-328 0 0,30-20-168 0 0,-3 6-220 0 0,37-25 66 0 0,5-5 130 0 0,0 1 0 0 0,0 1 1 0 0,1 0-1 0 0,1 0 0 0 0,-1 1 1 0 0,2 0-1 0 0,-3 5-196 0 0,10-14 49 0 0,1 0-20 0 0,-1 0 1 0 0,0 1-1 0 0,1-1 1 0 0,-1 0-1 0 0,1 1 0 0 0,0-1 1 0 0,0 1-1 0 0,0-1 1 0 0,0 1-1 0 0,0-1 1 0 0,0 1-1 0 0,1 0 1 0 0,0-1-1 0 0,-1 1 0 0 0,1 0 1 0 0,0 0-1 0 0,0-1 1 0 0,0 1-1 0 0,1 0-29 0 0,4 10 0 0 0,-3-9 50 0 0,1-1-1 0 0,0 0 0 0 0,-1 0 1 0 0,1 0-1 0 0,0 0 0 0 0,1 0 1 0 0,-1-1-1 0 0,0 1 0 0 0,1-1 1 0 0,0 0-1 0 0,-1 0 0 0 0,1 0-49 0 0,10 4 424 0 0,-1-1 0 0 0,9 3-424 0 0,-14-6 9 0 0,48 14-511 0 0,-18-11-4807 0 0,-13-5-305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15 11975 0 0,'0'0'547'0'0,"0"0"-11"0"0,-1 0-344 0 0,-13 4 249 0 0,0 1-1 0 0,1 0 1 0 0,-1 1 0 0 0,-6 4-441 0 0,1-1 298 0 0,-12 8 385 0 0,1 0 0 0 0,0 3-1 0 0,-4 4-682 0 0,27-19 9 0 0,-19 14-2 0 0,-11 4-7 0 0,33-20 111 0 0,0 0 0 0 0,0 0-1 0 0,0 0 1 0 0,0 0 0 0 0,0 1 0 0 0,0-1-1 0 0,1 1 1 0 0,0 0 0 0 0,0 0 0 0 0,0 0-1 0 0,0 0 1 0 0,1 1 0 0 0,-1-1 0 0 0,1 1-1 0 0,0 0 1 0 0,1-1 0 0 0,-1 3-111 0 0,2-6 10 0 0,1 1 1 0 0,0-1-1 0 0,-1 1 0 0 0,1-1 1 0 0,0 1-1 0 0,0-1 0 0 0,0 1 1 0 0,0-1-1 0 0,0 0 0 0 0,1 0 1 0 0,-1 1-1 0 0,0-1 0 0 0,0 0 1 0 0,1 0-1 0 0,-1 0 0 0 0,1 0-10 0 0,1 1 0 0 0,0-1 0 0 0,0 1 0 0 0,1-1 0 0 0,-1 0 0 0 0,0 1 0 0 0,1-1 0 0 0,-1-1 0 0 0,1 1 0 0 0,-1 0 0 0 0,1-1 0 0 0,0 0 0 0 0,-1 0 0 0 0,4 0 0 0 0,7-1 0 0 0,1-1 0 0 0,11-3 0 0 0,-14 3 0 0 0,3-2 0 0 0,0-1 0 0 0,0 0 0 0 0,0-2 0 0 0,0 1 0 0 0,-1-2 0 0 0,0 0 0 0 0,-1 0 0 0 0,0-1 0 0 0,10-9 0 0 0,-19 14-77 0 0,1-1 0 0 0,-1 0 1 0 0,0 0-1 0 0,0 0 0 0 0,0 0 0 0 0,-1-1 0 0 0,1 1 0 0 0,-1-1 0 0 0,-1 0 0 0 0,1 0 0 0 0,-1 0 1 0 0,0 0-1 0 0,-1-1 0 0 0,1 1 0 0 0,-1 0 0 0 0,-1-1 0 0 0,1 1 0 0 0,-1-2 77 0 0,-1 5-108 0 0,1 0 1 0 0,-1-1-1 0 0,0 1 0 0 0,-1 0 1 0 0,1 0-1 0 0,-1 0 0 0 0,1 0 0 0 0,-1 0 1 0 0,0 0-1 0 0,0 0 0 0 0,0 1 0 0 0,0-1 1 0 0,-1 0 107 0 0,0-1-613 0 0,0 1 1 0 0,0-1-1 0 0,0 1 1 0 0,1-1-1 0 0,0 0 1 0 0,0 0-1 0 0,0 0 1 0 0,0 0-1 0 0,1-1 613 0 0,-1 0-1535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71 324 10135 0 0,'0'0'464'0'0,"0"0"-9"0"0,-7 4-278 0 0,4-3 93 0 0,0 0-1 0 0,1-1 1 0 0,-1 1-1 0 0,0 0 1 0 0,1-1-1 0 0,-1 0 1 0 0,0 0-1 0 0,0 0 1 0 0,1 0-1 0 0,-1 0 1 0 0,0 0-1 0 0,0-1 1 0 0,1 0-1 0 0,-1 1 1 0 0,-1-2-270 0 0,3 2 97 0 0,0 0 0 0 0,0 0 1 0 0,0-1-1 0 0,0 1 1 0 0,0-1-1 0 0,0 1 1 0 0,0-1-1 0 0,1 1 1 0 0,-1-1-1 0 0,0 0 0 0 0,0 1 1 0 0,0-1-1 0 0,1 0 1 0 0,-1 0-1 0 0,0 0 1 0 0,1 1-1 0 0,-1-1 0 0 0,0 0 1 0 0,1 0-1 0 0,-1 0 1 0 0,1 0-1 0 0,0 0 1 0 0,-1 0-1 0 0,1 0 0 0 0,0 0 1 0 0,0 0-1 0 0,-1 0 1 0 0,1 0-1 0 0,0 0 1 0 0,0 0-1 0 0,0 0 1 0 0,0-1-1 0 0,0 1 0 0 0,1 0 1 0 0,-1 0-1 0 0,0 0 1 0 0,0 0-1 0 0,1 0 1 0 0,-1 0-1 0 0,0 0 0 0 0,1 0 1 0 0,0 0-98 0 0,1-2 3 0 0,0 0 0 0 0,0 0 0 0 0,1 0 1 0 0,-1 1-1 0 0,1-1 0 0 0,0 1 0 0 0,0-1 0 0 0,0 1 1 0 0,0 0-1 0 0,4-2-3 0 0,6-5 1 0 0,127-86-1 0 0,-62 40 0 0 0,52-26 0 0 0,-126 78 0 0 0,0 1 0 0 0,0-1 0 0 0,1 1 0 0 0,-1 0 0 0 0,1 0 0 0 0,-1 0 0 0 0,1 0 0 0 0,0 1 0 0 0,-1 0 0 0 0,6-1 0 0 0,5 3 0 0 0,-12 2 0 0 0,-1-1 0 0 0,-1 0 0 0 0,1 0 0 0 0,0-1 0 0 0,-1 1 0 0 0,1 1 0 0 0,-1-1 0 0 0,1 0 0 0 0,-1 0 0 0 0,0 0 0 0 0,0 1 0 0 0,0-1 0 0 0,-1 1 0 0 0,1-1 0 0 0,0 0 0 0 0,-1 1 0 0 0,0 0 0 0 0,1-1 0 0 0,-1 1 0 0 0,0-1 0 0 0,0 1 0 0 0,0-1 0 0 0,-1 1 0 0 0,0 1 0 0 0,-1 10 0 0 0,-1-1 0 0 0,-1 0 0 0 0,-4 11 0 0 0,3-11 0 0 0,-10 28 106 0 0,-4 2-106 0 0,-14 38-380 0 0,29-66-1572 0 0,0-1 0 0 0,-2 12 1952 0 0,6-24-1534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50 11975 0 0,'4'-5'107'0'0,"0"-2"148"0"0,0 1 1 0 0,0-1-1 0 0,0 0 0 0 0,-1 0 0 0 0,0-2-255 0 0,-2 8 365 0 0,-8 1-182 0 0,1 1-1 0 0,-1 0 1 0 0,0 1-1 0 0,1-1 1 0 0,0 1-1 0 0,-1 1 1 0 0,1-1-1 0 0,0 1 1 0 0,0 0-1 0 0,0 1 0 0 0,0-1 1 0 0,-2 4-183 0 0,-10 6 482 0 0,0 2 0 0 0,1 0 0 0 0,0 2-482 0 0,6-5 10 0 0,0 1 0 0 0,-8 14-10 0 0,-5 5-4 0 0,15-18 4 0 0,10-10 0 0 0,-1-1 0 0 0,4 18 0 0 0,11 31 0 0 0,-8-28 0 0 0,5 21 0 0 0,-7-21 0 0 0,4 27 0 0 0,-9-46 0 0 0,1-1 0 0 0,-1 1 0 0 0,0 0 0 0 0,-1-1 0 0 0,1 1 0 0 0,-1 0 0 0 0,0-1 0 0 0,0 1 0 0 0,-2 3 0 0 0,3-7 35 0 0,-1 1 1 0 0,1 0-1 0 0,-1-1 0 0 0,0 1 0 0 0,0-1 0 0 0,0 1 0 0 0,0-1 1 0 0,0 1-1 0 0,0-1 0 0 0,0 0 0 0 0,0 1 0 0 0,0-1 0 0 0,-1 0 1 0 0,1 0-1 0 0,-1 0 0 0 0,1 0 0 0 0,0 0 0 0 0,-1 0 0 0 0,0 0 1 0 0,1-1-1 0 0,-1 1 0 0 0,-1 0-35 0 0,-2 1 157 0 0,-18 5 122 0 0,-1 0 1 0 0,0-2-1 0 0,0-1 1 0 0,-17 1-280 0 0,-30 6-1 0 0,-7 9-1263 0 0,58-14-265 0 0,7-4 506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16 13823 0 0,'0'-1'107'0'0,"0"0"1"0"0,0 0-1 0 0,0 0 0 0 0,0 0 0 0 0,0 0 0 0 0,0 0 0 0 0,0 0 0 0 0,0 0 1 0 0,0 0-1 0 0,0 0 0 0 0,-1 0 0 0 0,1 0 0 0 0,0 0 0 0 0,-1-1-107 0 0,-3 3 1 0 0,0 1-1 0 0,1-1 1 0 0,-1 1-1 0 0,0-1 1 0 0,1 1-1 0 0,-1 0 1 0 0,1 1 0 0 0,0-1-1 0 0,0 0 1 0 0,0 1-1 0 0,0 0 1 0 0,0 0-1 0 0,-1 1 0 0 0,-8 11 37 0 0,1-1-1 0 0,-3 6-36 0 0,13-19 3 0 0,-63 102 2059 0 0,-40 88-2062 0 0,57-102 350 0 0,17-32 207 0 0,11-17-295 0 0,-2-2 0 0 0,-2-1 0 0 0,-1 0 0 0 0,-5 3-262 0 0,2-9 0 0 0,1-1 0 0 0,-19 30 0 0 0,13-12-134 0 0,-1-1 1 0 0,-3-2-1 0 0,-23 22 134 0 0,42-49-515 0 0,12-12-78 0 0,0-1 1 0 0,0 1-1 0 0,0-1 1 0 0,-1 0-1 0 0,0-1 1 0 0,0 0-1 0 0,0 0 0 0 0,-1 0 1 0 0,-3 1 592 0 0,-1 0-1535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10 155 15663 0 0,'0'0'356'0'0,"0"0"50"0"0,0 0 20 0 0,0 0-42 0 0,-1 2-250 0 0,-7 14-49 0 0,8-15 280 0 0,0-1 122 0 0,0 3 22 0 0,1 0-465 0 0,1 1-1 0 0,-1-1 1 0 0,0 1 0 0 0,1-1-1 0 0,0 0 1 0 0,0 0-1 0 0,0 1 1 0 0,0-1-1 0 0,0-1 1 0 0,1 1 0 0 0,0 0-1 0 0,-1 0 1 0 0,1-1-1 0 0,0 0 1 0 0,1 2-44 0 0,2-1 228 0 0,-1 0 0 0 0,0-1 1 0 0,1 1-1 0 0,-1-1 0 0 0,1 0 1 0 0,0-1-1 0 0,0 1 0 0 0,0-1 1 0 0,2 0-229 0 0,12 0 394 0 0,0 0 0 0 0,0-1 1 0 0,1-2-1 0 0,-1 0 0 0 0,11-3-394 0 0,127-23 0 0 0,62-23 0 0 0,180-44-2076 0 0,-398 94 2021 0 0,12-1-813 0 0,0-2 1 0 0,0 1-1 0 0,0-2 1 0 0,2-1 867 0 0,40-18-2032 0 0,-9 5-15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10135 0 0,'0'0'231'0'0,"0"0"29"0"0,0 2 19 0 0,4 19 99 0 0,1-1 1 0 0,3 8-379 0 0,-7-26 499 0 0,-1-2 11 0 0,1 8 2309 0 0,0-9 334 0 0,-1-6-1965 0 0,-2-4-781 0 0,-1-10 1712 0 0,-1-20-2119 0 0,4 33 224 0 0,0 0 1 0 0,0 0-1 0 0,1 0 0 0 0,0 1 1 0 0,1-1-1 0 0,0 0 0 0 0,1 0-224 0 0,0-5 121 0 0,1 1 1 0 0,1 1-1 0 0,0-1 0 0 0,1 0 0 0 0,0 1 1 0 0,0 1-1 0 0,1-1 0 0 0,1 1 0 0 0,0 0 0 0 0,0 0 1 0 0,1 1-1 0 0,0 0 0 0 0,4-2-121 0 0,-1 2-260 0 0,0 0-1 0 0,0 1 1 0 0,0 1-1 0 0,1-1 1 0 0,0 2-1 0 0,1 0 1 0 0,-1 1 0 0 0,1 0-1 0 0,9-1 261 0 0,26-7-830 0 0,-21 5-485 0 0,0 2 0 0 0,7-1 1315 0 0,16 0-6276 0 0,-29 2 476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11975 0 0,'0'0'547'0'0,"0"0"-11"0"0,-1 2-344 0 0,-2 20-206 0 0,1-3 311 0 0,-1-1-1 0 0,0 1 1 0 0,-2-1 0 0 0,0 0-1 0 0,-4 8-296 0 0,-9 16 1065 0 0,-36 79 2478 0 0,54-120-3448 0 0,-1 0-1 0 0,1 0 0 0 0,0 0 0 0 0,-1 0 1 0 0,1 0-1 0 0,0 0 0 0 0,-1 0 1 0 0,1 0-1 0 0,0 0 0 0 0,0 0 1 0 0,0 0-1 0 0,0 0 0 0 0,0 0 1 0 0,0 0-1 0 0,0 0 0 0 0,1 0 1 0 0,-1 0-1 0 0,0 1 0 0 0,0-1 0 0 0,1 0 1 0 0,-1-1-1 0 0,1 1 0 0 0,-1 0 1 0 0,1 0-1 0 0,-1 0 0 0 0,1 0 1 0 0,0 0-1 0 0,-1 0 0 0 0,1-1 1 0 0,0 1-1 0 0,0 0 0 0 0,0 0-94 0 0,1 0 68 0 0,-1 0 0 0 0,1 0 1 0 0,0 0-1 0 0,0 0 0 0 0,0 0 0 0 0,-1 0 0 0 0,1-1 0 0 0,0 1 0 0 0,0-1 0 0 0,0 1 0 0 0,0-1 1 0 0,0 0-1 0 0,0 0 0 0 0,0 0 0 0 0,0 0 0 0 0,0 0 0 0 0,0 0-68 0 0,6-2 22 0 0,0 0 0 0 0,0 0 0 0 0,-1-1 0 0 0,1 0 0 0 0,-1 0 0 0 0,0-1 0 0 0,3-2-22 0 0,49-34 886 0 0,-39 26-470 0 0,81-54 314 0 0,11-8-2217 0 0,-41 22-6322 0 0,-49 34 727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10135 0 0,'18'-40'5983'0'0,"-11"55"-5915"0"0,-2-6-71 0 0,6 27 712 0 0,10 62 0 0 0,-14-61-298 0 0,18 59 0 0 0,-21-86-275 0 0,0 0 0 0 0,6 10 0 0 0,-9-18-16 0 0,0-2-79 0 0,0 1-1 0 0,0 0 1 0 0,0 0 0 0 0,0 0-1 0 0,0-1 1 0 0,0 1-1 0 0,0 0 1 0 0,0 1 0 0 0,1 1-1 0 0,4 3 410 0 0,-5-4-358 0 0,11 6 678 0 0,-10-7-416 0 0,9-3-218 0 0,-6-1-110 0 0,0 0-1 0 0,0 0 1 0 0,-1 0 0 0 0,1-1-1 0 0,-1 0 1 0 0,0 0 0 0 0,0 0-1 0 0,0 0 1 0 0,4-7-1 0 0,8-7 55 0 0,35-34 9 0 0,-22 20-7 0 0,3 1 1 0 0,36-28-1 0 0,115-62-384 0 0,-173 115 198 0 0,0 1 1 0 0,14-6 0 0 0,-21 10-106 0 0,0 0-1 0 0,-1 0 1 0 0,1 1 0 0 0,0-1-1 0 0,0 0 1 0 0,0 1 0 0 0,0 0-1 0 0,0 0 1 0 0,0 0 0 0 0,0 0-1 0 0,0 0 1 0 0,0 0 0 0 0,5 2 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10135 0 0,'0'0'464'0'0,"0"1"-9"0"0,-1 7-215 0 0,-1-1 0 0 0,0 1 0 0 0,0-1 0 0 0,-1 0 1 0 0,1 1-1 0 0,-2-1 0 0 0,1-1 0 0 0,-1 1 0 0 0,0 0 0 0 0,0-1 0 0 0,-2 1-240 0 0,-4 6 640 0 0,0-2 0 0 0,-1 1 0 0 0,0-1 0 0 0,-13 8-640 0 0,9-6 608 0 0,1 0 0 0 0,-1 1-1 0 0,1 1-607 0 0,-13 13 737 0 0,17-17-433 0 0,0 0-1 0 0,-8 12-303 0 0,0 1 1 0 0,2-3-1 0 0,-14 16 72 0 0,15-20 787 0 0,14-15-350 0 0,1-2-66 0 0,-1 1-294 0 0,2 7-61 0 0,1-6-3 0 0,1-1 0 0 0,-1 1 0 0 0,0-1 0 0 0,1 0 0 0 0,-1 0 0 0 0,1 0 0 0 0,-1 0 0 0 0,1-1 0 0 0,-1 1 0 0 0,1-1 0 0 0,0 1-1 0 0,-1-1 1 0 0,2 0-85 0 0,4 2 264 0 0,8 0-473 0 0,-1 0 1 0 0,1-1-1 0 0,-1-1 0 0 0,1 0 1 0 0,9-2 208 0 0,-1-1-1533 0 0,1-1 0 0 0,0-2 1 0 0,2-1 1532 0 0,5-3-1535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4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0 15663 0 0,'0'0'356'0'0,"0"0"50"0"0,-1 1 20 0 0,-6 0-383 0 0,0 1 0 0 0,0 0 0 0 0,1 1 0 0 0,0 0 1 0 0,-1 0-1 0 0,1 0 0 0 0,0 1 0 0 0,-1 1-43 0 0,-48 36 180 0 0,44-31-173 0 0,-37 31-7 0 0,2 2 0 0 0,2 2 0 0 0,2 2 0 0 0,-12 20 0 0 0,-3 10 0 0 0,4 3 0 0 0,-22 49 0 0 0,37-54 172 0 0,1 9-172 0 0,-4 7 264 0 0,15-38 720 0 0,-18 43-364 0 0,34-72-620 0 0,0-1 0 0 0,-3 2 0 0 0,8-17 0 0 0,0-1 0 0 0,0 1 0 0 0,0-1 0 0 0,-1 0 0 0 0,0 0 0 0 0,-1 0 0 0 0,-3 2 0 0 0,8-7-322 0 0,-9 6 195 0 0,8-2-5034 0 0,3-6 3115 0 0</inkml:trace>
  <inkml:trace contextRef="#ctx0" brushRef="#br0" timeOffset="1">24 629 15663 0 0,'0'0'719'0'0,"-14"-3"258"0"0,6 3-643 0 0,7 2 550 0 0,11 6 1822 0 0,-4-5-1661 0 0,-1 0 0 0 0,1 0 0 0 0,0-1 0 0 0,4 1-1045 0 0,18 1 222 0 0,0-1 1 0 0,0-2-1 0 0,0-1 0 0 0,25-3-222 0 0,112-19 1053 0 0,-79 8-843 0 0,159-28-210 0 0,-69 10 0 0 0,-149 27-777 0 0,1 1 1 0 0,-1 2-1 0 0,1 1 0 0 0,0 0 0 0 0,8 3 777 0 0,-33-1-401 0 0,1-1 0 0 0,-1 1 0 0 0,0 0 0 0 0,1 0 0 0 0,-1 0 0 0 0,0 1 0 0 0,1-1-1 0 0,-1 1 1 0 0,0 0 0 0 0,0 0 0 0 0,2 2 401 0 0,-3-3-1536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5:5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386 299 10135 0 0,'0'0'231'0'0,"0"0"29"0"0,0 0 19 0 0,0 0 37 0 0,2-1 125 0 0,0 1-314 0 0,0 0 1 0 0,0 0-1 0 0,0-1 1 0 0,-1 1-1 0 0,1-1 0 0 0,0 1 1 0 0,0-1-1 0 0,0 0 0 0 0,0 0 1 0 0,-1 0-1 0 0,1 0 1 0 0,0 0-1 0 0,-1 0 0 0 0,1 0 1 0 0,-1 0-1 0 0,0-1 1 0 0,1 1-1 0 0,-1-1 0 0 0,0 1 1 0 0,0-1-1 0 0,1 0 0 0 0,-1 1 1 0 0,-1-1-1 0 0,2-1-127 0 0,15-28 665 0 0,-14 25-435 0 0,1 0 1 0 0,-1-1-1 0 0,0 1 1 0 0,0 0 0 0 0,-1-1-1 0 0,2-4-230 0 0,-1-3 203 0 0,1 0 0 0 0,1 0-1 0 0,3-8-202 0 0,-4 15 0 0 0,-2 0 0 0 0,1 0 0 0 0,-1 0 0 0 0,0 0 0 0 0,-1-1 0 0 0,0 1 0 0 0,0 0 0 0 0,0-1 0 0 0,-1-4 0 0 0,-2-16 0 0 0,-2 17 0 0 0,2 10 0 0 0,1-1 0 0 0,0 2 0 0 0,0-1 0 0 0,-1 0 0 0 0,1 0 0 0 0,-1 0 0 0 0,1 0 0 0 0,-1 1 0 0 0,1-1 0 0 0,-1 1 0 0 0,1-1 0 0 0,-1 1 0 0 0,1 0 0 0 0,-1 0 0 0 0,1-1 0 0 0,-1 1 0 0 0,0 0 0 0 0,1 0 0 0 0,-1 1 0 0 0,1-1 0 0 0,-1 0 0 0 0,0 0 0 0 0,1 1 0 0 0,-1-1 0 0 0,1 1 0 0 0,-1-1 0 0 0,1 1 0 0 0,-1 0 0 0 0,-7 3 0 0 0,-1 0 0 0 0,1 1 0 0 0,-8 5 0 0 0,14-8 0 0 0,-22 14-80 0 0,1 0 0 0 0,0 2-1 0 0,2 0 1 0 0,0 2 0 0 0,-6 7 80 0 0,-32 39 92 0 0,-17 29-92 0 0,58-69 62 0 0,0 2-1 0 0,2 0 1 0 0,1 1 0 0 0,2 1 0 0 0,-4 10-62 0 0,14-28 0 0 0,0 0 0 0 0,1 0 0 0 0,0 0 0 0 0,1 0 0 0 0,-1 4 0 0 0,3-12 0 0 0,-1-1 0 0 0,1 1 0 0 0,0-1 0 0 0,0 1 0 0 0,0-1 0 0 0,1 0 0 0 0,-1 1 0 0 0,1-1 0 0 0,0 1 0 0 0,0-1 0 0 0,0 0 0 0 0,0 0 0 0 0,1 0 0 0 0,-1 0 0 0 0,1 0 0 0 0,-1 0 0 0 0,1 0 0 0 0,0 0 0 0 0,1 0 0 0 0,-1-1 0 0 0,1 1 0 0 0,-2-2 0 0 0,1 1 0 0 0,1-1 0 0 0,-1 0 0 0 0,0 0 0 0 0,0-1 0 0 0,0 1 0 0 0,1 0 0 0 0,-1-1 0 0 0,0 1 0 0 0,0-1 0 0 0,1 0 0 0 0,-1 0 0 0 0,0 0 0 0 0,1 0 0 0 0,-1 0 0 0 0,1 0 0 0 0,-1 0 0 0 0,0-1 0 0 0,0 0 0 0 0,1 1 0 0 0,-1-1 0 0 0,2-1 0 0 0,8-2 0 0 0,0-2 0 0 0,-1 0 0 0 0,9-5 0 0 0,-8 4 0 0 0,26-17 0 0 0,31-26 0 0 0,-52 38 0 0 0,95-80 0 0 0,-42 35 0 0 0,-70 57 0 0 0,0 0 0 0 0,1-1 0 0 0,-1 1 0 0 0,0 0 0 0 0,0 0 0 0 0,1-1 0 0 0,-1 1 0 0 0,0 0 0 0 0,1 0 0 0 0,-1 0 0 0 0,0-1 0 0 0,1 1 0 0 0,-1 0 0 0 0,0 0 0 0 0,1 0 0 0 0,-1 0 0 0 0,0 0 0 0 0,1 0 0 0 0,-1 0 0 0 0,1 0 0 0 0,-1 0 0 0 0,0 0 0 0 0,1 0 0 0 0,-1 0 0 0 0,1 0 0 0 0,-1 1 0 0 0,1 0 0 0 0,-1 0 0 0 0,0 0 0 0 0,1 0 0 0 0,-1 0 0 0 0,0 1 0 0 0,0-1 0 0 0,0 0 0 0 0,0 0 0 0 0,0 0 0 0 0,0 0 0 0 0,0 0 0 0 0,0 0 0 0 0,0 1 0 0 0,-1-1 0 0 0,1 0 0 0 0,0 0 0 0 0,-1 0 0 0 0,1 0 0 0 0,-11 30 0 0 0,6-19 0 0 0,2 4 0 0 0,2-6 0 0 0,1 1 0 0 0,0-1 0 0 0,2 7 0 0 0,2-3 0 0 0,6-4 0 0 0,6-3 0 0 0,-7-5-386 0 0,0 0 1 0 0,0 0-1 0 0,7-1 386 0 0,8 0-5787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0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302 266 10135 0 0,'0'0'231'0'0,"5"1"29"0"0,17 4 19 0 0,-15-4-41 0 0,0-3-44 0 0,-5 2 552 0 0,-1 0-471 0 0,1 0 0 0 0,-1 0-1 0 0,1 0 1 0 0,-1 1 0 0 0,1-1-1 0 0,-1 0 1 0 0,1 1 0 0 0,-1-1-1 0 0,1 1 1 0 0,-1-1 0 0 0,1 1-1 0 0,-1 0-274 0 0,-1-1-1 0 0,2 0 384 0 0,-2 0 113 0 0,0 0 14 0 0,0 0-67 0 0,1 0-294 0 0,2-2-147 0 0,-1 0-1 0 0,1 0 1 0 0,-1 0 0 0 0,0-1-1 0 0,0 1 1 0 0,0 0 0 0 0,0-1-1 0 0,-1 1 1 0 0,1-1 0 0 0,-1 0-1 0 0,1 0 1 0 0,0-1-2 0 0,13-40-3 0 0,-10 26 2 0 0,0 4 1 0 0,-1 0 0 0 0,-1 0 0 0 0,0 0 0 0 0,-1 0 0 0 0,0-5 0 0 0,-2 15 0 0 0,0 0 0 0 0,0-1 0 0 0,0 1 0 0 0,0 0 0 0 0,-1-1 0 0 0,0 1 0 0 0,1 0 0 0 0,-2 0 0 0 0,1 0 0 0 0,0 0 0 0 0,-1 0 0 0 0,0 0 0 0 0,0 0 0 0 0,0 0 0 0 0,0 1 0 0 0,-1-1 0 0 0,1 1 0 0 0,-1-1 0 0 0,-2-1 0 0 0,3 4 0 0 0,1-1 0 0 0,-1 1 0 0 0,0 0 0 0 0,0 0 0 0 0,0 0 0 0 0,0 0 0 0 0,0 1 0 0 0,0-1 0 0 0,0 0 0 0 0,-1 1 0 0 0,1 0 0 0 0,0-1 0 0 0,0 1 0 0 0,0 0 0 0 0,-1 0 0 0 0,1 0 0 0 0,-2 1 0 0 0,-5 0 0 0 0,-1 1 0 0 0,1 0 0 0 0,-6 3 0 0 0,-6 0 0 0 0,0 0 0 0 0,0 1 0 0 0,0 1 0 0 0,0 1 0 0 0,1 0 0 0 0,0 2 0 0 0,-8 5 0 0 0,18-8 0 0 0,-1 0 0 0 0,1 0 0 0 0,1 1 0 0 0,-1 1 0 0 0,1-1 0 0 0,1 2 0 0 0,0-1 0 0 0,0 1 0 0 0,1 0 0 0 0,0 1 0 0 0,-5 9 0 0 0,6-7 55 0 0,0-1 1 0 0,1 1-1 0 0,0-1 0 0 0,1 1 0 0 0,0 1 1 0 0,1-1-1 0 0,1 0 0 0 0,0 1 0 0 0,1 0 0 0 0,0-1 1 0 0,2 1-1 0 0,0 5-55 0 0,-2-14-143 0 0,2 1-9 0 0,9 12-144 0 0,-9-14 278 0 0,-1-3 19 0 0,1 0-1 0 0,-1 0 0 0 0,1 0 0 0 0,0 0 0 0 0,-1 0 0 0 0,1 0 0 0 0,0 0 0 0 0,0 0 1 0 0,0 0-1 0 0,0 0 0 0 0,0 0 0 0 0,0 0 0 0 0,0-1 0 0 0,0 1 0 0 0,1 0 0 0 0,10 7 0 0 0,-8-7 68 0 0,1-1 0 0 0,-1 1 0 0 0,1-1 0 0 0,-1 0 0 0 0,0 0 0 0 0,1 0-1 0 0,-1 0 1 0 0,0-1 0 0 0,1 0 0 0 0,-1 0 0 0 0,2-1-68 0 0,12-3 543 0 0,-1-2 1 0 0,3-1-544 0 0,-2 0 142 0 0,11-3-133 0 0,0-2 0 0 0,1-3-9 0 0,-22 12-1 0 0,0-1 1 0 0,0-1 0 0 0,0 1 0 0 0,-1-1 0 0 0,0 0 0 0 0,0-1 0 0 0,-1 1-1 0 0,0-1 1 0 0,2-3 0 0 0,11-21-200 0 0,-16 16-758 0 0,-2 10 732 0 0,-1 3-148 0 0,0 2 575 0 0,0-1-173 0 0,0 1 1 0 0,0-1-1 0 0,0 1 0 0 0,0-1 1 0 0,0 1-1 0 0,0 0 1 0 0,-1-1-1 0 0,1 1 0 0 0,0-1 1 0 0,0 1-1 0 0,0 0 1 0 0,-1-1-1 0 0,1 1 0 0 0,0 0 1 0 0,0-1-1 0 0,-1 1 0 0 0,1 0 1 0 0,0-1-1 0 0,-1 1 1 0 0,1 0-1 0 0,0-1 0 0 0,-1 1 1 0 0,1 0-1 0 0,-1 0-28 0 0,-3 5 4 0 0,-1 1 0 0 0,1 0 0 0 0,0 0 0 0 0,0 0 0 0 0,1 0-1 0 0,0 1 1 0 0,0-1 0 0 0,0 1 0 0 0,0 3-4 0 0,-9 19 676 0 0,-93 172-512 0 0,104-200-163 0 0,-16 27-1 0 0,-2-1 0 0 0,-20 25 0 0 0,15-17 0 0 0,20-26 0 0 0,-1-1 0 0 0,-1 0 0 0 0,0-1 0 0 0,0 1 0 0 0,-4 3 0 0 0,-16 16 0 0 0,61-65-2793 0 0,-16 15 1770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0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30 11975 0 0,'6'-15'267'0'0,"-5"12"42"0"0,-1 3 17 0 0,1-2-28 0 0,3-6-126 0 0,-3 6 204 0 0,-1 2 111 0 0,0 0 22 0 0,0 0 3 0 0,0 0 0 0 0,-1 1-415 0 0,1 1 0 0 0,0-1-1 0 0,-1 1 1 0 0,1-1 0 0 0,-1 0-1 0 0,1 0 1 0 0,-1 1 0 0 0,0-1-1 0 0,0 0 1 0 0,0 0 0 0 0,1 0-1 0 0,-1 0 1 0 0,0 0 0 0 0,0 0-1 0 0,0 0-96 0 0,-16 13 1110 0 0,-10 4-886 0 0,0-2 0 0 0,-1-1 0 0 0,0-2 0 0 0,-1 0 0 0 0,-16 3-224 0 0,15-6 0 0 0,-12 5 0 0 0,-44 8 0 0 0,54-17-609 0 0,-1-1 0 0 0,1-2 1 0 0,-22-1 608 0 0,21 0-173 0 0,27-1 89 0 0,1 0 0 0 0,-1 0 0 0 0,0-1 0 0 0,0 0 0 0 0,0 0 0 0 0,1-1 0 0 0,-1 1 0 0 0,0-1 0 0 0,1-1 1 0 0,-1 1-1 0 0,-3-2 84 0 0,8 2-400 0 0,-1 0-1 0 0,1-1 1 0 0,-1 1 0 0 0,1 0 0 0 0,-1-1 0 0 0,1 1 0 0 0,0-1 0 0 0,0 0 0 0 0,-1 1 0 0 0,1-2 400 0 0,0 2 35 0 0,0-1-989 0 0,1 2 288 0 0,0 0 122 0 0,0 0 28 0 0,1-1 140 0 0,3 0 568 0 0,0-1-1 0 0,-1 1 1 0 0,1 0-1 0 0,0 1 0 0 0,0-1 1 0 0,0 1-1 0 0,0-1 1 0 0,0 1-1 0 0,-1 0 1 0 0,1 1-1 0 0,0-1 0 0 0,0 1 1 0 0,0 0-1 0 0,0 0-191 0 0,-1-1 512 0 0,-2 1-466 0 0,0-1-1 0 0,0 0 0 0 0,0 1 1 0 0,0-1-1 0 0,0 1 0 0 0,0 0 1 0 0,0-1-1 0 0,0 1 0 0 0,-1 0 1 0 0,1-1-1 0 0,0 1 0 0 0,0 0-45 0 0,0 0 48 0 0,8 8-32 0 0,-7-6 92 0 0,-1 0 0 0 0,0 0-1 0 0,0 0 1 0 0,0 0 0 0 0,0 0-1 0 0,0 0 1 0 0,-1 1 0 0 0,1-1-1 0 0,-1 0 1 0 0,0 0 0 0 0,0 0-1 0 0,0 1 1 0 0,0-1 0 0 0,-1 3-108 0 0,0 0 210 0 0,0-1-1 0 0,0 1 1 0 0,-1 0 0 0 0,1 0 0 0 0,-1-1-1 0 0,-1 1 1 0 0,-1 3-210 0 0,-5 4 219 0 0,-1 0-1 0 0,-1-1 1 0 0,0 0 0 0 0,0 0-1 0 0,-11 7-218 0 0,12-9 27 0 0,-14 9 69 0 0,0-1 0 0 0,-15 8-96 0 0,11-8 98 0 0,-15 14-98 0 0,41-30 201 0 0,2-2 250 0 0,0 0 49 0 0,0 0-59 0 0,0 0-356 0 0,2-2-406 0 0,6-5 69 0 0,0 1-1 0 0,1 0 1 0 0,0 0 0 0 0,0 1-1 0 0,0 0 1 0 0,9-2 252 0 0,-6 1-77 0 0,6-1 77 0 0,1 0 0 0 0,1 2 0 0 0,-1 0 0 0 0,1 1 0 0 0,12 0 0 0 0,-15 1 0 0 0,1 1 125 0 0,0 0-1 0 0,0 2 1 0 0,0 0-1 0 0,0 1 1 0 0,0 0-1 0 0,0 2 1 0 0,0 0-1 0 0,1 1-124 0 0,-6-1 91 0 0,-1 1-1 0 0,0 0 1 0 0,0 1-1 0 0,0 0 1 0 0,-1 1-1 0 0,0 0 1 0 0,0 1 0 0 0,0 0-1 0 0,-1 1 1 0 0,0 0-1 0 0,7 7-90 0 0,-12-10-34 0 0,-1 0-1 0 0,1 0 1 0 0,-1 0-1 0 0,0 0 1 0 0,-1 0-1 0 0,1 1 0 0 0,-1 0 1 0 0,0 0-1 0 0,-1 0 1 0 0,2 3 34 0 0,-3-6-9 0 0,0 0 1 0 0,-1 1 0 0 0,1-1-1 0 0,-1 0 1 0 0,1 0-1 0 0,-1 0 1 0 0,0 0 0 0 0,0 1-1 0 0,0-1 1 0 0,-1 0-1 0 0,1 0 1 0 0,-1 0 0 0 0,1 0-1 0 0,-2 3 9 0 0,0 0 7 0 0,0-3 23 0 0,1 0 0 0 0,-1 0-1 0 0,0-1 1 0 0,0 1 0 0 0,0 0 0 0 0,-1-1-1 0 0,1 0 1 0 0,0 1 0 0 0,-1-1-1 0 0,0 0 1 0 0,1 0 0 0 0,-1 0 0 0 0,0-1-1 0 0,-2 2-29 0 0,-4 2 63 0 0,-27 20-24 0 0,-2-2 0 0 0,-1-2 0 0 0,-1-1-1 0 0,-1-2 1 0 0,0-2 0 0 0,-33 8-39 0 0,-28-3 0 0 0,58-13 0 0 0,29-4 11 0 0,1-2-1 0 0,-1 0 1 0 0,1-1-1 0 0,-1 0 1 0 0,1-1-1 0 0,-1-1 1 0 0,1 0-1 0 0,-2-1-10 0 0,14 1 4 0 0,1 1 1 0 0,-1 0-1 0 0,0-1 0 0 0,1 0 1 0 0,-1 1-1 0 0,1-1 0 0 0,-1 0 0 0 0,1 0 1 0 0,-1 0-1 0 0,1 0 0 0 0,-1 0 1 0 0,1 0-1 0 0,0 0 0 0 0,-1-1-4 0 0,-3-8 0 0 0,5 7-129 0 0,0 0 0 0 0,0 0 0 0 0,0 0 0 0 0,0 1 0 0 0,0-1 0 0 0,1 0 0 0 0,-1 0 0 0 0,1 0 0 0 0,0 1 0 0 0,0-1 0 0 0,0 0 0 0 0,0 1 0 0 0,0-1 0 0 0,1 1 0 0 0,-1-1 0 0 0,1 1 0 0 0,-1-1 0 0 0,1 1 0 0 0,0 0 0 0 0,1 0 129 0 0,8-6-6268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0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6911 0 0,'0'0'315'0'0,"0"0"-7"0"0,0 0 3 0 0,0 0 745 0 0,0 0 345 0 0,-1 3 67 0 0,-9 16-615 0 0,-1-1 0 0 0,-1 0 1 0 0,0-1-1 0 0,-1 0 0 0 0,-9 8-853 0 0,10-12 105 0 0,-153 183 964 0 0,138-168-1029 0 0,18-20-25 0 0,1 0 1 0 0,1 0-1 0 0,0 1 1 0 0,0 0-1 0 0,-4 8-15 0 0,4-5 12 0 0,5-8 36 0 0,-3 5-57 0 0,4-7-95 0 0,1-2-757 0 0,0 0-3134 0 0,0 0-1344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11 7367 0 0,'0'0'568'0'0,"-2"-1"-373"0"0,-7-2 46 0 0,-1 1 0 0 0,1 1-1 0 0,-1-1 1 0 0,0 1 0 0 0,1 1-1 0 0,-1 0 1 0 0,0 0 0 0 0,1 1 0 0 0,-5 1-241 0 0,-22 4 1337 0 0,-32 12-1337 0 0,8-3 1037 0 0,49-12-809 0 0,0 0-1 0 0,0 1 1 0 0,0 0 0 0 0,0 1-1 0 0,1 1 1 0 0,-1-1-1 0 0,2 2 1 0 0,-1-1-1 0 0,-5 6-227 0 0,14-11 117 0 0,0 0 0 0 0,0 1 0 0 0,-1-1 0 0 0,1 1 0 0 0,1-1-1 0 0,-1 1 1 0 0,0 0 0 0 0,0-1 0 0 0,1 1 0 0 0,-1 0 0 0 0,1 0 0 0 0,-1-1 0 0 0,1 1-1 0 0,0 0 1 0 0,-1 0 0 0 0,1-1 0 0 0,0 2-117 0 0,0 1 109 0 0,0 1 0 0 0,0-1 0 0 0,1 1 0 0 0,0-1-1 0 0,-1 1 1 0 0,2-1-109 0 0,-2 0 58 0 0,2 0 1 0 0,-1 0-1 0 0,0 0 0 0 0,1 0 0 0 0,0-1 1 0 0,0 1-1 0 0,0-1 0 0 0,0 1 0 0 0,0-1 1 0 0,1 0-1 0 0,0 0 0 0 0,-1 0 0 0 0,1 0 1 0 0,0 0-1 0 0,0-1 0 0 0,1 1 0 0 0,-1-1 1 0 0,1 0-1 0 0,-1 0 0 0 0,1 0 0 0 0,-1-1 0 0 0,1 1 1 0 0,0-1-1 0 0,0 0 0 0 0,0 0-58 0 0,10 3 335 0 0,-10-2-315 0 0,0-1-1 0 0,0 0 1 0 0,0 1-1 0 0,0-2 1 0 0,1 1-1 0 0,-1 0 1 0 0,0-1-1 0 0,1 0 1 0 0,-1 0-1 0 0,0 0 1 0 0,1-1-1 0 0,-1 1 1 0 0,0-1-1 0 0,1 0-19 0 0,13-5 86 0 0,-9 4 305 0 0,-1-1 0 0 0,1 0 0 0 0,5-4-391 0 0,-11 5 70 0 0,1 0 0 0 0,-1 0 1 0 0,0 0-1 0 0,0-1 0 0 0,-1 1 1 0 0,1-1-1 0 0,-1 1 0 0 0,1-1 1 0 0,-1 0-1 0 0,0 0 0 0 0,0-1-70 0 0,6-7 35 0 0,-2-1-1 0 0,0 0 1 0 0,0-1 0 0 0,1-6-35 0 0,-5 14-126 0 0,0 0 1 0 0,-1-1-1 0 0,0 1 0 0 0,0 0 1 0 0,0-1-1 0 0,-1 1 1 0 0,0-1-1 0 0,0 1 1 0 0,0-1-1 0 0,-1 1 1 0 0,1 0-1 0 0,-2-3 126 0 0,2 6-580 0 0,-4-1-739 0 0,4 2 1269 0 0,0 1 0 0 0,0 0 0 0 0,0 0-1 0 0,0-1 1 0 0,0 1 0 0 0,0 0 0 0 0,0-1-1 0 0,0 1 1 0 0,0 0 0 0 0,-1 0 0 0 0,1 0 0 0 0,0-1-1 0 0,0 1 1 0 0,0 0 0 0 0,0 0 0 0 0,-1-1-1 0 0,1 1 1 0 0,0 0 0 0 0,0 0 0 0 0,-1 0-1 0 0,1 0 1 0 0,0 0 0 0 0,0-1 0 0 0,-1 1 0 0 0,1 0-1 0 0,0 0 1 0 0,0 0 0 0 0,-1 0 0 0 0,1 0-1 0 0,0 0 1 0 0,-1 0 50 0 0,-1-1-273 0 0,-1 1 0 0 0,0-1 0 0 0,0 1 0 0 0,0 0 0 0 0,1 0 0 0 0,-1 0 0 0 0,0 0 0 0 0,0 1 0 0 0,0-1 0 0 0,1 1 0 0 0,-1 0-1 0 0,0 0 1 0 0,1 0 0 0 0,-1 0 0 0 0,-1 1 273 0 0,-7 5-1024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13 9671 0 0,'0'0'748'0'0,"-1"-1"-492"0"0,-3-5-30 0 0,3 4 795 0 0,1 2 343 0 0,-2 2 63 0 0,-54 44 407 0 0,32-30-1771 0 0,19-14-54 0 0,1 1 1 0 0,-1 0-1 0 0,1 1 1 0 0,0-1 0 0 0,0 1-1 0 0,-3 2-9 0 0,0 3 10 0 0,-26 28 86 0 0,27-31-77 0 0,1 1 1 0 0,0-1-1 0 0,1 0 0 0 0,0 1 1 0 0,0 0-1 0 0,0 0 1 0 0,1 0-1 0 0,0 1 1 0 0,0-1-1 0 0,0 4-19 0 0,3-10 7 0 0,-1-1 1 0 0,1 1-1 0 0,0 0 0 0 0,0 0 0 0 0,-1 0 0 0 0,1-1 0 0 0,0 1 1 0 0,0 0-1 0 0,0 0 0 0 0,0 0 0 0 0,0 0 0 0 0,0 0 0 0 0,0-1 1 0 0,0 1-1 0 0,1 0-7 0 0,-1 2 20 0 0,0-1 51 0 0,0-2 28 0 0,0 0 11 0 0,0 0 2 0 0,6 7 15 0 0,-4-5-82 0 0,1 1 0 0 0,-1-1 1 0 0,0 1-1 0 0,1-1 0 0 0,0 0 1 0 0,-1 0-1 0 0,1 0 0 0 0,0 0 1 0 0,0-1-1 0 0,0 1 0 0 0,0-1 1 0 0,1 1-1 0 0,-1-1 1 0 0,0 0-1 0 0,0 0 0 0 0,1-1 1 0 0,1 1-46 0 0,3 0 91 0 0,-3 0-43 0 0,-1-1 0 0 0,1 1 1 0 0,-1-1-1 0 0,1 0 0 0 0,-1 0 1 0 0,1-1-1 0 0,-1 1 1 0 0,0-1-1 0 0,1 0 0 0 0,2-1-48 0 0,-2 1 11 0 0,-1-1-1 0 0,0 0 0 0 0,0 1 0 0 0,0-2 1 0 0,0 1-1 0 0,3-2-10 0 0,0-1 2 0 0,-5 4-7 0 0,0-1 0 0 0,-1 1-1 0 0,1 0 1 0 0,0 0 0 0 0,-1-1-1 0 0,1 1 1 0 0,-1-1 0 0 0,1 1-1 0 0,-1-1 1 0 0,1-1 5 0 0,3-8-11 0 0,-3 1 54 0 0,0 0 0 0 0,0 0 0 0 0,-1 0 0 0 0,-1 0 0 0 0,1 0 0 0 0,-2 0 0 0 0,1 0 0 0 0,-3-8-43 0 0,-1-10 190 0 0,3 20-98 0 0,0 1-1 0 0,-1-1 0 0 0,0 1 1 0 0,0 0-1 0 0,-2-4-91 0 0,-11-23-647 0 0,14 32-295 0 0,1 2-282 0 0,0-2-59 0 0,-2-8-12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 11975 0 0,'0'0'267'0'0,"0"0"42"0"0,0 0 17 0 0,0 0-28 0 0,-2 1-196 0 0,0 0-25 0 0,-1 0 0 0 0,0 0 0 0 0,0 1 0 0 0,1-1 0 0 0,-1 1 0 0 0,1-1 1 0 0,-1 1-1 0 0,1 0 0 0 0,0 0 0 0 0,0 0 0 0 0,0 0 0 0 0,0 1 0 0 0,-1 0-77 0 0,-5 6 440 0 0,-21 20 888 0 0,2 1 0 0 0,-21 30-1328 0 0,20-19 0 0 0,2 2 0 0 0,1 0 0 0 0,-3 14 0 0 0,-6 10 0 0 0,-123 215 0 0 0,95-183 0 0 0,-58 70 0 0 0,11-42-3808 0 0,42-52 290 0 0,57-63-820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25 237 10135 0 0,'-2'1'231'0'0,"-19"6"672"0"0,19-6-510 0 0,4-1 106 0 0,99-23 1587 0 0,40-10-590 0 0,69-29 174 0 0,-41 11 692 0 0,118-18-2362 0 0,-263 65-169 0 0,1 2 0 0 0,-1 0-1 0 0,16 2 170 0 0,35 5-6492 0 0,-52-3 980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32 267 11519 0 0,'-4'-2'401'0'0,"1"-1"0"0"0,-1 0 0 0 0,1 0 0 0 0,0 0 0 0 0,0 0 1 0 0,0 0-1 0 0,0-1 0 0 0,-3-5 0 0 0,6 8-321 0 0,0-1 0 0 0,0 1 1 0 0,0-1-1 0 0,1 1 0 0 0,-1-1 1 0 0,0 0-1 0 0,1 1 0 0 0,-1-1 0 0 0,1 1 1 0 0,-1-1-1 0 0,1 1 0 0 0,0 0 1 0 0,0-1-1 0 0,-1 1 0 0 0,1 0 1 0 0,2-2-1 0 0,-2 1 32 0 0,12-19-320 0 0,2 0-1 0 0,0 1 1 0 0,1 1-1 0 0,1 0 1 0 0,26-21 0 0 0,-34 32 202 0 0,1 1 0 0 0,0 0 0 0 0,0 1 0 0 0,1 0 0 0 0,0 1 0 0 0,0 0 0 0 0,0 0-1 0 0,0 1 1 0 0,1 1 0 0 0,0 0 0 0 0,-1 0 0 0 0,1 2 0 0 0,15-2 0 0 0,0 3 54 0 0,-1 1-1 0 0,1 2 1 0 0,0 0-1 0 0,-1 2 0 0 0,0 0 1 0 0,39 15-1 0 0,-12-5 20 0 0,-38-11-27 0 0,-1-1 0 0 0,0 2 1 0 0,0 0-1 0 0,0 0 0 0 0,-1 1 0 0 0,14 9 0 0 0,-25-14-21 0 0,0 0 0 0 0,0 1 0 0 0,0-1 0 0 0,-1 1 1 0 0,1-1-1 0 0,-1 1 0 0 0,1 0 0 0 0,-1-1 0 0 0,1 1 0 0 0,-1 0 0 0 0,0 0 0 0 0,0 0 0 0 0,0 0 0 0 0,0 0 0 0 0,0 0 0 0 0,-1 0 0 0 0,1 1 0 0 0,-1-1 0 0 0,1 0 0 0 0,-1 0 0 0 0,0 0 1 0 0,0 1-1 0 0,0 1 0 0 0,0 0 16 0 0,-1 0 0 0 0,0 0 0 0 0,0-1 0 0 0,-1 1-1 0 0,1 0 1 0 0,-1-1 0 0 0,1 1 0 0 0,-1-1 0 0 0,0 0 0 0 0,-1 1 0 0 0,1-1 0 0 0,-5 5 0 0 0,-19 17 230 0 0,-1-1 0 0 0,-2-1 0 0 0,-58 35 0 0 0,33-22-38 0 0,-263 169 114 0 0,314-202-432 0 0,0-1-83 0 0,-1 0 0 0 0,0 0 0 0 0,1 0 0 0 0,-1 0 0 0 0,0-1 0 0 0,0 1 0 0 0,-5 0 1 0 0,-2-2-5933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14511 0 0,'0'0'331'0'0,"12"-11"917"0"0,-10 10-1197 0 0,0 0 0 0 0,0 0 0 0 0,0 0 0 0 0,1 1 0 0 0,-1-1 0 0 0,0 0 0 0 0,0 1 0 0 0,1 0 0 0 0,-1 0 0 0 0,0-1 0 0 0,5 2 0 0 0,6-2 536 0 0,34-5 371 0 0,84-17 220 0 0,-113 18-1125 0 0,0 0 0 0 0,-1-1 0 0 0,1-1 0 0 0,-1-1 0 0 0,18-11 0 0 0,-32 17-73 0 0,2-1-21 0 0,0 0 1 0 0,0 0-1 0 0,0 0 1 0 0,-1-1-1 0 0,1 0 1 0 0,5-7-1 0 0,-9 10-111 0 0,-25-5-833 0 0,16 6 933 0 0,-1 1 0 0 0,1 1-1 0 0,-1-1 1 0 0,1 1 0 0 0,0 1 0 0 0,0-1 0 0 0,0 1-1 0 0,-9 5 1 0 0,-60 37 4 0 0,69-39 30 0 0,-8 4 87 0 0,1 1 0 0 0,0 1 0 0 0,0 1 0 0 0,-13 14 0 0 0,22-20-36 0 0,-1 1 0 0 0,2 0 0 0 0,-1 0 0 0 0,1 0-1 0 0,0 0 1 0 0,1 1 0 0 0,0 0 0 0 0,0 0-1 0 0,-4 18 1 0 0,6-24-31 0 0,2-2 0 0 0,-1 0 0 0 0,1 0 0 0 0,0 0 0 0 0,-1 0 0 0 0,1 0 0 0 0,0 0 0 0 0,0 0 0 0 0,0 0 0 0 0,0 0 0 0 0,0 0 0 0 0,0 0 0 0 0,0 0 1 0 0,0 0-1 0 0,0 0 0 0 0,1 0 0 0 0,-1 0 0 0 0,1 2 0 0 0,-1-1-62 0 0,1-1 1 0 0,-1 0-1 0 0,1 1 1 0 0,-1-1-1 0 0,1 0 1 0 0,-1 1-1 0 0,1-1 1 0 0,0 0-1 0 0,-1 0 1 0 0,1 0-1 0 0,0 1 1 0 0,2 0-1 0 0,8 7-4358 0 0,2-2-1293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124 123 11255 0 0,'0'-6'788'0'0,"0"6"-776"0"0,0 0 0 0 0,0 0 0 0 0,0 0 0 0 0,0 0 0 0 0,0 1 0 0 0,0-1 0 0 0,0 0-1 0 0,0 0 1 0 0,-1 0 0 0 0,1 0 0 0 0,0 0 0 0 0,0 0 0 0 0,0 0 0 0 0,0 0 0 0 0,0 0 0 0 0,0 0 0 0 0,0 0-1 0 0,0 0 1 0 0,0 0 0 0 0,0 0 0 0 0,0-1 0 0 0,-1 1 0 0 0,1 0 0 0 0,0 0 0 0 0,0 0 0 0 0,0 0 0 0 0,0 0-1 0 0,0 0 1 0 0,0 0 0 0 0,0 0 0 0 0,0 0 0 0 0,0 0 0 0 0,0 0 0 0 0,0 0 0 0 0,0 0 0 0 0,0 0 0 0 0,0 0-1 0 0,0 0 1 0 0,0 0 0 0 0,0-1 0 0 0,-1 1 0 0 0,1 0 0 0 0,0 0 0 0 0,0 0 0 0 0,0 0 0 0 0,0 0 0 0 0,0 0-1 0 0,0 0 1 0 0,0 0 0 0 0,0 0 0 0 0,0 0 0 0 0,0 0 0 0 0,0 0 0 0 0,0-1 0 0 0,0 1 0 0 0,0 0 0 0 0,0 0 0 0 0,1 0-1 0 0,-1 0 1 0 0,0 0 0 0 0,0 0 0 0 0,0 0 0 0 0,0 0 0 0 0,0 0 0 0 0,0 0 0 0 0,0 0 0 0 0,0 0-12 0 0,-6 8 274 0 0,0 0 1 0 0,1 1 0 0 0,0 0-1 0 0,-2 6-274 0 0,-10 17 484 0 0,1-5 146 0 0,2 0 0 0 0,-8 22-630 0 0,17-36 81 0 0,1 0 0 0 0,0 1 0 0 0,1-1 1 0 0,0 1-1 0 0,1-1 0 0 0,0 1 0 0 0,1 5-81 0 0,2-2-48 0 0,3-5 48 0 0,-3-11 11 0 0,1 0 0 0 0,-1 0 0 0 0,0 0 0 0 0,0 0 0 0 0,1-1 0 0 0,-1 1 0 0 0,0 0 0 0 0,1-1 0 0 0,-1 1 0 0 0,1-1 0 0 0,-1 0 0 0 0,1 1 0 0 0,-1-1 0 0 0,1 0 0 0 0,-1 0 0 0 0,1 0 0 0 0,-1 0 0 0 0,1 0 0 0 0,-1 0 0 0 0,1 0 0 0 0,-1 0 0 0 0,0-1 0 0 0,1 1-1 0 0,-1-1 1 0 0,1 1 0 0 0,0-1-11 0 0,4-2 66 0 0,1 1-1 0 0,-1-1 1 0 0,1 0-1 0 0,-1-1 0 0 0,1-1-65 0 0,29-21 69 0 0,-2-1 0 0 0,-1-2 0 0 0,-1-2-1 0 0,-2-1 1 0 0,1-3-69 0 0,2-11-106 0 0,-32 44-80 0 0,-1 2-35 0 0,0 0-10 0 0,0 0 9 0 0,0 0 39 0 0,0 0 20 0 0,0 0 3 0 0,0 0 14 0 0,1 4 66 0 0,1 7 49 0 0,-1 1 1 0 0,0 0 0 0 0,-1-1 0 0 0,0 1-1 0 0,-1 0 1 0 0,-1 7 30 0 0,2-7 86 0 0,0 0-1 0 0,1 1 0 0 0,0-1 1 0 0,1 0-1 0 0,0 0 0 0 0,1 0 1 0 0,1 0-1 0 0,0-1 0 0 0,5 11-85 0 0,-8-20 246 0 0,1 0 22 0 0,14 10 204 0 0,1-2 0 0 0,0 0 1 0 0,0 0-1 0 0,16 4-472 0 0,-23-10 50 0 0,4 1 8 0 0,-7-6 45 0 0,5 1-29 0 0,12-3-57 0 0,-17-3-16 0 0,-4 4 9 0 0,-2 0 6 0 0,0 1 0 0 0,1 0 0 0 0,-1-1 0 0 0,0 0 0 0 0,0 1 0 0 0,0-1 0 0 0,0 1 0 0 0,0-1-1 0 0,0 0 1 0 0,0 0 0 0 0,-1 0 0 0 0,1 1-16 0 0,4-10 61 0 0,30-48 261 0 0,-20 32 28 0 0,11-14-350 0 0,-14 23 87 0 0,12-16 162 0 0,1 1-1 0 0,18-16-248 0 0,65-73-313 0 0,-87 97-526 0 0,4-4-2574 0 0,-13 20-2454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20 5527 0 0,'0'0'423'0'0,"1"-2"5"0"0,1-2-786 0 0,5-7 7854 0 0,-7 9-4011 0 0,-7 6-3243 0 0,-13 13-75 0 0,2 1 1 0 0,0 0-1 0 0,1 2 0 0 0,1 0 0 0 0,-8 14-167 0 0,10-15 0 0 0,1 1 0 0 0,0 0 0 0 0,2 1 0 0 0,1 0 0 0 0,0 0 0 0 0,1 1 0 0 0,2 1 0 0 0,0 0 0 0 0,0 6 0 0 0,6-23 0 0 0,1-1 0 0 0,0 1 0 0 0,0-1 0 0 0,1 1 1 0 0,-1-1-1 0 0,1 1 0 0 0,1 1 0 0 0,0 6 11 0 0,-2-11 48 0 0,1 0-11 0 0,0 0 1 0 0,0 0-1 0 0,0 0 1 0 0,0-1-1 0 0,0 1 1 0 0,0 0-1 0 0,1-1 1 0 0,-1 1-1 0 0,1-1 1 0 0,-1 1-1 0 0,1-1 1 0 0,-1 0-1 0 0,1 1 1 0 0,0-1 0 0 0,0 0-1 0 0,0 0 1 0 0,0 0-1 0 0,-1 0 1 0 0,1-1-1 0 0,0 1 1 0 0,1 0-49 0 0,2-1 67 0 0,0 0 0 0 0,1 0 0 0 0,-1 0 0 0 0,1 0 0 0 0,-1-1 0 0 0,0 0 0 0 0,0 0 0 0 0,1-1 1 0 0,-1 1-1 0 0,0-1 0 0 0,0 0 0 0 0,0 0 0 0 0,-1-1 0 0 0,1 1 0 0 0,3-4-67 0 0,10-2 140 0 0,-16 7-126 0 0,0 1 0 0 0,0-1 0 0 0,0 0 1 0 0,-1 0-1 0 0,1 0 0 0 0,0 0 0 0 0,-1 0 0 0 0,1 0 0 0 0,-1 0 0 0 0,1 0 0 0 0,-1-1 0 0 0,1 1 0 0 0,-1 0 0 0 0,0-1 0 0 0,0 0 1 0 0,1-1-15 0 0,1 0 17 0 0,0-2 0 0 0,-1 1 0 0 0,0 0 0 0 0,0 0 0 0 0,0-1 0 0 0,0 1 0 0 0,-1-1 0 0 0,0 0 0 0 0,1 1 0 0 0,-1-5-17 0 0,2-12 0 0 0,0 15 0 0 0,0 1 0 0 0,-1-3 14 0 0,0 0 0 0 0,-1 0 0 0 0,0 0-1 0 0,0-6-13 0 0,2-20 21 0 0,-1 17 31 0 0,-1 0-1 0 0,-1-1 0 0 0,0 1 1 0 0,-1 0-1 0 0,-1-1 0 0 0,-1-4-51 0 0,-1-4 3 0 0,2 11-108 0 0,0 0 0 0 0,-1 0 0 0 0,-2-6 105 0 0,4 19-150 0 0,0 2 80 0 0,0-1 0 0 0,0 1 0 0 0,0-1 0 0 0,0 1 0 0 0,0 0 0 0 0,0-1 0 0 0,0 1 0 0 0,0 0 0 0 0,-1 0 0 0 0,1 0 0 0 0,0 0 0 0 0,0 0 0 0 0,0 0 0 0 0,0 0 0 0 0,0 0 0 0 0,-1 0 0 0 0,1 0 0 0 0,0 1 0 0 0,0-1 0 0 0,0 0 0 0 0,0 1 0 0 0,0-1 0 0 0,0 1 0 0 0,0-1 0 0 0,0 1 0 0 0,-1 0 70 0 0,0 1-634 0 0,0 0 0 0 0,0 1 0 0 0,0-1 0 0 0,1 0 0 0 0,-1 0 0 0 0,1 1 0 0 0,-1-1 0 0 0,1 1 0 0 0,0-1 0 0 0,-1 2 634 0 0,-5 12-5378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33 161 5527 0 0,'-2'0'250'0'0,"-1"0"-157"0"0,-13-5 431 0 0,14 5 863 0 0,2 0-1251 0 0,-1 0 0 0 0,1 0 0 0 0,0 0 0 0 0,0 0 0 0 0,-1 0 0 0 0,1 0 0 0 0,0 0 0 0 0,-1 0 0 0 0,1 0 0 0 0,0 0-1 0 0,-1 0 1 0 0,1 0 0 0 0,0 0 0 0 0,0 0 0 0 0,-1-1 0 0 0,1 1 0 0 0,0 0 0 0 0,-1 0 0 0 0,1 0 0 0 0,0 0 0 0 0,0 0 0 0 0,-1-1 0 0 0,1 1 0 0 0,0 0 0 0 0,0 0 0 0 0,0-1 0 0 0,-1 1 0 0 0,1 0 0 0 0,0 0 0 0 0,0-1 0 0 0,0 1 0 0 0,0 0 0 0 0,-1 0 0 0 0,1-1 0 0 0,0 1 0 0 0,0 0 0 0 0,0-1 0 0 0,0 1 0 0 0,0 0 0 0 0,0 0 0 0 0,0-1 0 0 0,0 1 0 0 0,0 0 0 0 0,0-1 0 0 0,0 1 0 0 0,0 0 0 0 0,0-1 0 0 0,0 1 0 0 0,0 0 0 0 0,0 0 0 0 0,0-1 0 0 0,1 1 0 0 0,-1 0 0 0 0,0 0 0 0 0,0-1 0 0 0,0 1 0 0 0,0 0 0 0 0,1 0 0 0 0,-1-1 0 0 0,0 1 0 0 0,0 0-1 0 0,0 0 1 0 0,1-1 0 0 0,-1 1-136 0 0,15-16 2186 0 0,18-3-1340 0 0,1 2 1 0 0,27-11-847 0 0,73-22 357 0 0,-125 47-325 0 0,1 0 0 0 0,-1 1-1 0 0,1 0 1 0 0,9-1-32 0 0,3 4 72 0 0,-17-1-213 0 0,0 1 0 0 0,0 0 0 0 0,0 0 0 0 0,0 0 0 0 0,0 1 1 0 0,-1 0-1 0 0,1 0 0 0 0,-1 0 0 0 0,1 0 0 0 0,-1 1 0 0 0,0 0 0 0 0,0 0 0 0 0,0 0 0 0 0,0 0 1 0 0,1 2 140 0 0,8 9-6782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2759 0 0,'-13'2'59'0'0,"1"1"-1"0"0,0 0 1 0 0,0 1-1 0 0,1 1 1 0 0,-5 1-59 0 0,-25 10 1815 0 0,-48 10 4209 0 0,-45 8-1860 0 0,85-18-3144 0 0,35-11-738 0 0,0 0 0 0 0,-10 1-282 0 0,11-1 80 0 0,4 3-64 0 0,5 3-46 0 0,3-9-1 0 0,1-1-1 0 0,0 0 1 0 0,0 1 0 0 0,0-1 0 0 0,1 0 0 0 0,-1 1 0 0 0,0-1 0 0 0,0 0 0 0 0,1 1 0 0 0,-1-1 0 0 0,1 0 0 0 0,-1 1 0 0 0,1-1-1 0 0,-1 0 1 0 0,1 0 0 0 0,0 0 0 0 0,0 1 31 0 0,15 15-331 0 0,-9-12 165 0 0,0-1 1 0 0,1 0 0 0 0,-1 0 0 0 0,4 0 165 0 0,13 8-255 0 0,21 10-343 0 0,24 7 598 0 0,-28-12 124 0 0,39 22-124 0 0,-66-32 370 0 0,-12-6-164 0 0,2 2 92 0 0,-4-3-261 0 0,0 0 0 0 0,0 0-1 0 0,1 0 1 0 0,-1 1 0 0 0,0-1 0 0 0,0 0-1 0 0,0 0 1 0 0,1 0 0 0 0,-1 0 0 0 0,0 0 0 0 0,0 1-1 0 0,0-1 1 0 0,1 0 0 0 0,-1 0 0 0 0,0 0 0 0 0,0 0-1 0 0,0 1 1 0 0,0-1 0 0 0,0 0 0 0 0,1 0 0 0 0,-1 1-1 0 0,0-1 1 0 0,0 0 0 0 0,0 0 0 0 0,0 1 0 0 0,0-1-1 0 0,0 0 1 0 0,0 0 0 0 0,0 0 0 0 0,0 1 0 0 0,0-1-1 0 0,0 0 1 0 0,0 0 0 0 0,0 1 0 0 0,0-1 0 0 0,0 0-1 0 0,0 0 1 0 0,0 1-37 0 0,-4 3 52 0 0,1-1 0 0 0,0 1-1 0 0,-1-1 1 0 0,0 0 0 0 0,0 0 0 0 0,0 0-1 0 0,0 0 1 0 0,-1-1 0 0 0,1 1-1 0 0,-1-1 1 0 0,1 0 0 0 0,-5 1-52 0 0,-12 3 82 0 0,0-1 0 0 0,-10 1-82 0 0,18-3 23 0 0,-206 28-23 0 0,145-22 0 0 0,31-5 0 0 0,20-2 0 0 0,-21 5 0 0 0,34-5-3 0 0,0-1-1 0 0,-1 0 1 0 0,-4 0 3 0 0,13-1-56 0 0,2 0-22 0 0,0 0-2 0 0,0 0-52 0 0,0 0-218 0 0,22-19-5000 0 0,-3 8 406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11055 0 0,'0'0'852'0'0,"-2"1"-430"0"0,-3 4 14 0 0,1 0 0 0 0,-1 0 0 0 0,1 0 0 0 0,0 1 0 0 0,1-1 0 0 0,-1 1 0 0 0,1 0 0 0 0,0 0-436 0 0,-18 28 500 0 0,-75 92 1257 0 0,66-86-1449 0 0,14-13-336 0 0,16-26-321 0 0,-9 14 435 0 0,4-9-5602 0 0,5-6 100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362 353 12007 0 0,'0'0'547'0'0,"-1"1"-11"0"0,-11 7-361 0 0,-1-1-1 0 0,1 0 1 0 0,-1-1 0 0 0,0-1-1 0 0,0 0 1 0 0,-1-1 0 0 0,1 0-1 0 0,-1-1 1 0 0,0 0 0 0 0,-1-1-175 0 0,-10 0 296 0 0,-1 0 1 0 0,1-2 0 0 0,-1-1-297 0 0,20 1 12 0 0,0 0-1 0 0,0-1 0 0 0,1 0 0 0 0,-1 0 1 0 0,1-1-1 0 0,-1 1 0 0 0,1-1 1 0 0,0 0-1 0 0,-1-1 0 0 0,1 1 0 0 0,0-1 1 0 0,0 0-1 0 0,1-1 0 0 0,-5-2-11 0 0,6 3 5 0 0,1 0 0 0 0,-1 0 0 0 0,1 0 0 0 0,-1-1-1 0 0,1 1 1 0 0,0 0 0 0 0,0-1 0 0 0,1 1 0 0 0,-1-1-1 0 0,1 0 1 0 0,0 0 0 0 0,0 1 0 0 0,0-1 0 0 0,0 0 0 0 0,1 0-1 0 0,-1 0 1 0 0,1 0 0 0 0,0 0 0 0 0,0 0 0 0 0,0 0-1 0 0,1 0 1 0 0,0-1-5 0 0,1-4-2 0 0,1-1 0 0 0,-1 1 0 0 0,2 0 0 0 0,-1 1 0 0 0,1-1-1 0 0,1 1 1 0 0,-1-1 0 0 0,2 1 0 0 0,-1 1 0 0 0,1-1 0 0 0,0 1 0 0 0,0 0-1 0 0,1 0 1 0 0,0 1 2 0 0,17-15-40 0 0,1 2-1 0 0,0 0 0 0 0,18-8 41 0 0,-11 9-699 0 0,1 2-1 0 0,0 1 1 0 0,34-10 699 0 0,-55 21-45 0 0,1 1 1 0 0,-1 1-1 0 0,1 0 1 0 0,0 1 0 0 0,0 0-1 0 0,0 1 1 0 0,0 0 0 0 0,0 1-1 0 0,0 0 1 0 0,0 1-1 0 0,-1 1 1 0 0,1 0 0 0 0,-1 1-1 0 0,10 3 45 0 0,-21-6 2 0 0,1 0-1 0 0,-1 0 0 0 0,1-1 1 0 0,0 1-1 0 0,-1 0 0 0 0,1 0 1 0 0,-1 0-1 0 0,0 1 0 0 0,1-1-1 0 0,0 2 41 0 0,-1-1 1 0 0,1 1-1 0 0,0-1 0 0 0,-1 1 0 0 0,0 0 0 0 0,0-1 0 0 0,0 1 0 0 0,0 0 0 0 0,0 0 0 0 0,0 0 1 0 0,-1 0-1 0 0,1 0 0 0 0,-1 0 0 0 0,0 0 0 0 0,0 0 0 0 0,0 0 0 0 0,0 0 0 0 0,-1 0 1 0 0,0 2-42 0 0,0 2 144 0 0,-1 0 0 0 0,0-1 0 0 0,0 1 0 0 0,0-1 0 0 0,-1 1 0 0 0,0-1 0 0 0,0 0 0 0 0,-2 2-144 0 0,-8 9 178 0 0,-1-1 1 0 0,0 0 0 0 0,-2-1-1 0 0,1 0 1 0 0,-2-2 0 0 0,0 0-1 0 0,0 0 1 0 0,-1-2 0 0 0,-1 0-1 0 0,-17 7-178 0 0,13-9-116 0 0,0 0 0 0 0,-1-1 0 0 0,0-2-1 0 0,0 0 1 0 0,0-2 0 0 0,-25 2 116 0 0,40-6-356 0 0,1 1 0 0 0,-1-1 0 0 0,-8-2 356 0 0,-1-1-551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12439 0 0,'0'0'958'0'0,"0"2"-625"0"0,-1 5-201 0 0,1 0-1 0 0,-1 0 1 0 0,0 0 0 0 0,-1 0 0 0 0,0-1-1 0 0,0 1 1 0 0,0 0 0 0 0,-1-1 0 0 0,0 1-1 0 0,0-1 1 0 0,-1 0-132 0 0,-8 14 427 0 0,-2 0 0 0 0,-11 11-427 0 0,2-1-11 0 0,-26 27 137 0 0,-48 46-126 0 0,-3 2 19 0 0,-33 58-13 0 0,29-32-302 0 0,75-97 181 0 0,-21 26-2313 0 0,-43 38 2428 0 0,62-72-748 0 0,30-24 596 0 0,-6 2-880 0 0,5-3-3067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218 114 7831 0 0,'0'0'603'0'0,"3"1"-396"0"0,6 7-410 0 0,-3-4 1037 0 0,-1 0 1 0 0,0-1-1 0 0,1 1 0 0 0,0-1 0 0 0,0 0 1 0 0,0-1-1 0 0,6 3-834 0 0,7 0 885 0 0,0-1 1 0 0,1-1-1 0 0,-1-1 1 0 0,1-1-1 0 0,4 0-885 0 0,-24-1-2 0 0,8 0 16 0 0,-1 0-1 0 0,0 0 0 0 0,0 0 1 0 0,1-1-1 0 0,-1 0 0 0 0,0-1 1 0 0,0 1-1 0 0,0-2 0 0 0,0 1 1 0 0,-1-1-1 0 0,4-1-13 0 0,-5 1 3 0 0,-1 1 0 0 0,1-1 0 0 0,-1 0-1 0 0,0-1 1 0 0,0 1 0 0 0,-1-1 0 0 0,1 0 0 0 0,-1 0 0 0 0,0 0-1 0 0,0 0 1 0 0,0 0 0 0 0,0-1 0 0 0,-1 1 0 0 0,0-1-1 0 0,0 0 1 0 0,1-2-3 0 0,-2 5-30 0 0,0 0-1 0 0,0-1 1 0 0,-1 1 0 0 0,1-1-1 0 0,-1 1 1 0 0,0-1-1 0 0,1 1 1 0 0,-1-1 0 0 0,0 1-1 0 0,0-1 1 0 0,-1 1-1 0 0,1-1 1 0 0,0 1 0 0 0,-1 0-1 0 0,0-1 1 0 0,1 1-1 0 0,-1-1 1 0 0,0 1 0 0 0,0 0-1 0 0,0 0 1 0 0,-1-1-1 0 0,1 1 1 0 0,0 0 0 0 0,-1 0-1 0 0,0 0 1 0 0,1 0-1 0 0,-1 1 1 0 0,0-1 0 0 0,0 0-1 0 0,0 1 1 0 0,0-1-1 0 0,0 1 1 0 0,0 0 0 0 0,0 0-1 0 0,-2-1 31 0 0,0 1-117 0 0,-1 0-1 0 0,1 0 1 0 0,-1 0 0 0 0,1 0-1 0 0,-1 1 1 0 0,1 0-1 0 0,-1 0 1 0 0,1 0 0 0 0,-1 0-1 0 0,1 1 1 0 0,-5 1 117 0 0,-9 2-439 0 0,0 1 1 0 0,-4 2 438 0 0,15-5-66 0 0,-12 6-146 0 0,0 0 1 0 0,1 0 0 0 0,0 2 0 0 0,-15 11 211 0 0,-3 4 50 0 0,-24 23-50 0 0,35-26 265 0 0,1 2 0 0 0,1 1 0 0 0,1 0-1 0 0,1 2 1 0 0,2 0 0 0 0,-10 19-265 0 0,25-39 28 0 0,0 1 0 0 0,0-1 1 0 0,1 1-1 0 0,0 0 0 0 0,1 0 0 0 0,0 0 0 0 0,0 1 0 0 0,0-1 0 0 0,1 0 0 0 0,1 2-28 0 0,-1-8-6 0 0,1 1 0 0 0,0 0 0 0 0,1 0-1 0 0,-1 0 1 0 0,0 0 0 0 0,1 0 0 0 0,0-1-1 0 0,0 1 1 0 0,-1 0 0 0 0,2-1 0 0 0,-1 1 0 0 0,0 0-1 0 0,0-1 1 0 0,1 1 0 0 0,-1-1 0 0 0,1 0 0 0 0,0 0-1 0 0,0 1 1 0 0,0-1 0 0 0,0 0 0 0 0,0-1 0 0 0,0 1-1 0 0,1 0 1 0 0,-1 0 0 0 0,0-1 0 0 0,1 0 0 0 0,0 1-1 0 0,-1-1 1 0 0,1 0 0 0 0,2 0 6 0 0,7 2-294 0 0,1 0 0 0 0,0-1 0 0 0,-1-1 0 0 0,1 0-1 0 0,0-1 1 0 0,0-1 0 0 0,9-1 294 0 0,13-1-1004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201 333 1375 0 0,'0'0'66'0'0,"0"0"416"0"0,0 0 1733 0 0,0 0 758 0 0,0 0 150 0 0,-2 2-300 0 0,-2 2-2218 0 0,-1-1 1 0 0,1 0-1 0 0,0 0 1 0 0,-1 0-1 0 0,-4 2-605 0 0,-19 11 2051 0 0,20-10-2098 0 0,-1 0 0 0 0,0 0-1 0 0,0-1 1 0 0,0-1 0 0 0,-1 1-1 0 0,1-1 1 0 0,-1-1 0 0 0,-2 0 47 0 0,-4-1-174 0 0,13-4 192 0 0,1 1-28 0 0,-12-8 10 0 0,11 5 0 0 0,3 1 0 0 0,-3-2 26 0 0,1 0-1 0 0,0-1 1 0 0,0 1-1 0 0,0-1 1 0 0,0 1-1 0 0,1-1 1 0 0,0 0-1 0 0,1 0 1 0 0,-1 1 0 0 0,1-1-1 0 0,0 0 1 0 0,0 0-1 0 0,1 1 1 0 0,0-2-26 0 0,3-14 206 0 0,0 0 0 0 0,2 1 0 0 0,2-5-206 0 0,-5 16 94 0 0,2-3 53 0 0,1 0 0 0 0,0 1 1 0 0,1 0-1 0 0,1 0 0 0 0,0 0 1 0 0,0 1-1 0 0,6-6-147 0 0,-4 5 35 0 0,-2 1-101 0 0,0 1 0 0 0,1 0 0 0 0,0 0 0 0 0,1 1 1 0 0,-1 0-1 0 0,2 1 0 0 0,-1 0 0 0 0,1 1 0 0 0,0 0 0 0 0,0 1 0 0 0,1 0 0 0 0,0 0 0 0 0,0 2 0 0 0,0-1 0 0 0,0 1 0 0 0,0 1 0 0 0,1 0 1 0 0,9 1 65 0 0,-14 0-56 0 0,21 1-320 0 0,17 1 376 0 0,-37 0-22 0 0,0 0 0 0 0,0 0 0 0 0,0 1 1 0 0,0 0-1 0 0,-1 1 0 0 0,1 0 1 0 0,2 2 21 0 0,6 4-32 0 0,-14-7 52 0 0,0 0 1 0 0,0 0 0 0 0,-1 0-1 0 0,1 1 1 0 0,-1-1 0 0 0,1 1 0 0 0,-1-1-1 0 0,0 1 1 0 0,0 0 0 0 0,0 0 0 0 0,-1 0-1 0 0,1 0 1 0 0,-1 0 0 0 0,1 0-1 0 0,-1 1-20 0 0,0 1 77 0 0,1 0-1 0 0,-1 1 1 0 0,-1-1-1 0 0,1 0 1 0 0,-1 0-1 0 0,0 1 0 0 0,0-1 1 0 0,0 0-1 0 0,-2 4-76 0 0,1 0 104 0 0,-2 1 0 0 0,1-1 0 0 0,-1 1 0 0 0,-1-1 0 0 0,0 0-1 0 0,0 0 1 0 0,0-1 0 0 0,-1 1 0 0 0,-1-1 0 0 0,-3 5-104 0 0,-2-1 7 0 0,-1 0 1 0 0,0 0 0 0 0,0-1-1 0 0,-2 0 1 0 0,1-1 0 0 0,-12 6-8 0 0,-2-1-129 0 0,0-2 1 0 0,-1 0 0 0 0,-9 1 128 0 0,10-4-388 0 0,0-2 0 0 0,-27 5 388 0 0,52-12-176 0 0,1-1 75 0 0,0 0 0 0 0,1 1 1 0 0,-1-1-1 0 0,0 0 1 0 0,1 0-1 0 0,-1 0 1 0 0,1 1-1 0 0,-1-1 0 0 0,0 0 1 0 0,1 0-1 0 0,-1 0 1 0 0,0 0-1 0 0,1 0 1 0 0,-1 0-1 0 0,0 0 1 0 0,1 0-1 0 0,-1 0 0 0 0,0-1 1 0 0,1 1-1 0 0,-1 0 101 0 0,-8-6-1044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1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0 6911 0 0,'0'0'528'0'0,"-3"2"-341"0"0,-40 33 1810 0 0,2 2-1 0 0,-16 20-1996 0 0,-9 7 727 0 0,3-6-215 0 0,-5 4 877 0 0,-24 32-1389 0 0,48-43 368 0 0,3 2-1 0 0,2 2 0 0 0,3 1 1 0 0,-5 15-368 0 0,-67 131 346 0 0,99-186-335 0 0,-1-1-1 0 0,0-1 1 0 0,-1 0-11 0 0,-9 13 43 0 0,-7 13-43 0 0,24-35 43 0 0,-6 12-103 0 0,9-15-39 0 0,0-2-702 0 0,0 0-2903 0 0,0 0-1246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5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2303 0 0,'19'-5'979'0'0,"39"-14"-1"0"0,-10-2 8481 0 0,-44 19-9132 0 0,0 0 0 0 0,0 0-1 0 0,0-1 1 0 0,0 0 0 0 0,0 1-1 0 0,0-1 1 0 0,5-7 0 0 0,-7 8-301 0 0,-1 0 0 0 0,0 0 1 0 0,0 0-1 0 0,0 0 0 0 0,0 0 1 0 0,0 0-1 0 0,0-1 0 0 0,0 1 0 0 0,-1 0 1 0 0,0 0-1 0 0,1-1 0 0 0,-1 1 0 0 0,0 0 1 0 0,0 0-1 0 0,0-1 0 0 0,0 1 1 0 0,-1-4-1 0 0,-5-31 113 0 0,1 12-107 0 0,-2-46 0 0 0,7 62-33 0 0,0 0 0 0 0,1 1 0 0 0,0-1 0 0 0,1 1 0 0 0,0 0 0 0 0,0-1 0 0 0,0 1 0 0 0,1 0 0 0 0,6-11 0 0 0,-4 8-12 0 0,1 1 0 0 0,1 0 0 0 0,-1 0 0 0 0,2 1 0 0 0,-1 0 0 0 0,1 0-1 0 0,1 0 1 0 0,-1 1 0 0 0,1 1 0 0 0,1-1 0 0 0,0 2 0 0 0,0-1 0 0 0,0 1 0 0 0,0 1 0 0 0,1 0-1 0 0,0 0 1 0 0,0 1 0 0 0,1 0 0 0 0,-1 1 0 0 0,1 1 0 0 0,-1 0 0 0 0,1 0 0 0 0,22 0 0 0 0,-11 3 224 0 0,1 0 1 0 0,-1 2 0 0 0,0 0 0 0 0,0 1 0 0 0,0 2 0 0 0,-1 0 0 0 0,1 2 0 0 0,-1 0-1 0 0,-1 1 1 0 0,38 23 0 0 0,-56-30-206 0 0,0 0 0 0 0,0 0-1 0 0,0 0 1 0 0,-1 1 0 0 0,1-1-1 0 0,-1 1 1 0 0,1-1 0 0 0,-1 1 0 0 0,0 0-1 0 0,0 0 1 0 0,0 0 0 0 0,-1 0 0 0 0,2 3-1 0 0,-1 6-5 0 0,-2-8 0 0 0,-1-1 0 0 0,1 1 0 0 0,-1-1 0 0 0,0 1 0 0 0,0-1 0 0 0,0 1 0 0 0,-1-1 0 0 0,1 0 0 0 0,-1 1 0 0 0,0-1 0 0 0,0 0 0 0 0,0 0 0 0 0,0 0 0 0 0,-3 2 0 0 0,-6 7 0 0 0,-24 20 0 0 0,15-15 0 0 0,-98 75-37 0 0,69-55 10 0 0,29-23-87 0 0,-1-1 0 0 0,0 0 1 0 0,-1-2-1 0 0,-29 11 0 0 0,49-22-85 0 0,3-1-625 0 0,-1-1 524 0 0,1 1 1 0 0,-1-1 0 0 0,1 1-1 0 0,-1-1 1 0 0,1 1 0 0 0,0 0-1 0 0,0-1 1 0 0,0 1 0 0 0,0 0 0 0 0,0-1-1 0 0,0 1 1 0 0,2-2 0 0 0,0 0-943 0 0,12-14-4057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30 5527 0 0,'55'-27'711'0'0,"-53"26"-56"0"0,8 0 723 0 0,-9 1 4860 0 0,-25 11-6024 0 0,0 1 0 0 0,0 1 0 0 0,-11 9-214 0 0,5-4 0 0 0,-31 13 0 0 0,23-12 0 0 0,-1 3 0 0 0,-9 7 54 0 0,-12 3-54 0 0,44-23 20 0 0,0 1 1 0 0,0 1-1 0 0,1 1 1 0 0,-2 1-21 0 0,-23 18 80 0 0,25-20 24 0 0,0 0 0 0 0,1 2 0 0 0,0-1 0 0 0,-10 13-104 0 0,19-18 43 0 0,1-4-9 0 0,1 1 1 0 0,0-1-1 0 0,0 1 1 0 0,0 0-1 0 0,1-1 1 0 0,-1 1-1 0 0,1 1 1 0 0,0-1-1 0 0,0 0 0 0 0,1 0 1 0 0,-1 1-1 0 0,0 3-34 0 0,2-3 54 0 0,-1 0 0 0 0,1 0 1 0 0,0 1-1 0 0,0-1 0 0 0,0 0 0 0 0,1 0 0 0 0,0 0 0 0 0,0 0 0 0 0,0 0 0 0 0,1 0 0 0 0,0 2-54 0 0,-1-5 8 0 0,1 1-1 0 0,-1 0 1 0 0,0-1-1 0 0,1 1 1 0 0,0-1-1 0 0,-1 0 0 0 0,1 1 1 0 0,0-1-1 0 0,0 0 1 0 0,0 0-1 0 0,1 0 1 0 0,-1 0-1 0 0,0-1 1 0 0,1 1-1 0 0,-1-1 0 0 0,1 1 1 0 0,0-1-1 0 0,-1 0 1 0 0,1 0-1 0 0,0 0-7 0 0,13 3-230 0 0,0-1 0 0 0,0-1 0 0 0,1 0 1 0 0,-1-1-1 0 0,0 0 0 0 0,1-2 0 0 0,-1 0 0 0 0,0-1 0 0 0,13-3 230 0 0,1 0-3712 0 0,3 3-1123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 11311 0 0,'0'0'522'0'0,"0"0"-13"0"0,-2-1-328 0 0,-1 1-168 0 0,0 0 0 0 0,0 0 0 0 0,0 0 1 0 0,0 0-1 0 0,0 1 0 0 0,0-1 0 0 0,0 1 0 0 0,0-1 0 0 0,0 1 0 0 0,0 0 0 0 0,1 1 0 0 0,-3 0-13 0 0,-34 21 731 0 0,22-12-372 0 0,7-4-277 0 0,0 1 0 0 0,1 0 0 0 0,0 1 0 0 0,0 0 0 0 0,1 0 0 0 0,-2 3-82 0 0,-15 17 83 0 0,-10 12-8 0 0,20-23 4 0 0,-16 16-79 0 0,23-25 45 0 0,0 0 0 0 0,0 1 0 0 0,-3 4-45 0 0,-13 18 165 0 0,20-28-101 0 0,0 1-1 0 0,0 1 1 0 0,1-1 0 0 0,-2 3-64 0 0,4-6 36 0 0,0 1 0 0 0,0-1 0 0 0,0 0 0 0 0,0 0 0 0 0,1 0 0 0 0,-1 0 0 0 0,1 1 0 0 0,-1-1 0 0 0,1 0 0 0 0,0 0 0 0 0,0 1 0 0 0,0-1 0 0 0,0 1-36 0 0,1-1 45 0 0,-1 0 1 0 0,1 0-1 0 0,0 0 1 0 0,0 0-1 0 0,0-1 0 0 0,0 1 1 0 0,0 0-1 0 0,0 0 1 0 0,1-1-1 0 0,-1 1 0 0 0,0-1 1 0 0,1 1-1 0 0,-1-1 1 0 0,1 0-1 0 0,0 0 0 0 0,-1 0 1 0 0,1 1-1 0 0,2-1-45 0 0,30 14 331 0 0,-32-15-315 0 0,4 2 29 0 0,0-1 1 0 0,1 0 0 0 0,0 0-1 0 0,-1-1 1 0 0,1 1-1 0 0,-1-1 1 0 0,1-1-1 0 0,0 0 1 0 0,2 0-46 0 0,7-1 87 0 0,-4 0-47 0 0,0 0 0 0 0,0-1 0 0 0,0 0 0 0 0,0-1 0 0 0,-1 0 0 0 0,1-1 0 0 0,-1 0 0 0 0,2-3-40 0 0,-7 6-24 0 0,-2-1-1 0 0,1-1 0 0 0,0 1 1 0 0,-1-1-1 0 0,1 0 0 0 0,-1 0 1 0 0,0 0-1 0 0,0-1 0 0 0,-1 1 1 0 0,0-1-1 0 0,1 0 0 0 0,-1 0 1 0 0,-1 0-1 0 0,1 0 0 0 0,0-3 25 0 0,0 0-74 0 0,-1-1 0 0 0,1 1 0 0 0,-2-1-1 0 0,1 1 1 0 0,-1-1 0 0 0,-1 1 0 0 0,1-1 0 0 0,-1 0-1 0 0,-1 1 1 0 0,0-1 74 0 0,1 2-97 0 0,-1 0 1 0 0,0 1-1 0 0,0-1 0 0 0,-1 0 0 0 0,0 1 1 0 0,0-1-1 0 0,-1 1 0 0 0,0 0 0 0 0,0 0 1 0 0,0 0-1 0 0,-1 0 0 0 0,0 0 0 0 0,0 1 1 0 0,-4-5 96 0 0,7 9-527 0 0,1 1-17 0 0,-2-1-47 0 0,-9-2-995 0 0,11 3 740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79 252 6911 0 0,'0'0'528'0'0,"-1"2"-341"0"0,-7 5 149 0 0,-1 3 1258 0 0,-1 0 0 0 0,0-1 0 0 0,-1 0 0 0 0,-3 1-1594 0 0,12-8 500 0 0,2-2-44 0 0,-1 0-375 0 0,1 0 0 0 0,-1 1 0 0 0,0-1 0 0 0,1 1 0 0 0,-1-1 0 0 0,1 0 0 0 0,-1 0 0 0 0,0 1 0 0 0,1-1 0 0 0,-1 0 0 0 0,0 0 0 0 0,0 0 0 0 0,1 0 0 0 0,-1 0 0 0 0,0 0 0 0 0,0 0-81 0 0,1-1 12 0 0,0 0-1 0 0,-1 0 1 0 0,1 0 0 0 0,0 0-1 0 0,0 0 1 0 0,-1 0 0 0 0,1 0 0 0 0,0 0-1 0 0,0 0 1 0 0,0 0 0 0 0,0 0-1 0 0,1 0 1 0 0,-1 0 0 0 0,0-1 0 0 0,0 1-1 0 0,1 0 1 0 0,-1 0 0 0 0,1 0-1 0 0,-1 0 1 0 0,1 0 0 0 0,-1 1 0 0 0,1-1-1 0 0,-1 0 1 0 0,1-1-12 0 0,22-24 112 0 0,-14 16-64 0 0,32-37-136 0 0,3 3 0 0 0,2 2 0 0 0,13-8 88 0 0,-39 36-163 0 0,0 1 0 0 0,0 1-1 0 0,1 1 1 0 0,18-7 163 0 0,-37 18-64 0 0,0 1 8 0 0,13 13 43 0 0,-12-8 14 0 0,-2-1 0 0 0,3 2 35 0 0,-1 0-1 0 0,-1 0 1 0 0,1 1-1 0 0,-1-1 1 0 0,-1 1-1 0 0,1-1 1 0 0,-1 1-1 0 0,-1 0 0 0 0,1 0 1 0 0,-1-1-1 0 0,-1 1 1 0 0,1 0-1 0 0,-1 0 1 0 0,-1-1-1 0 0,0 3-35 0 0,-2 7 97 0 0,-2 0 0 0 0,0 0-1 0 0,0-1 1 0 0,-2 0 0 0 0,0 0-1 0 0,-2 1-96 0 0,-8 17 197 0 0,-4 12-197 0 0,10-18 6 0 0,3-8 11 0 0,10-15-44 0 0,-1-2 6 0 0,0-1-1184 0 0,0-2-4546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686 729 13823 0 0,'-10'1'238'0'0,"-1"0"-1"0"0,1 1 1 0 0,-1 1-1 0 0,1 0 1 0 0,0 0-1 0 0,0 1 1 0 0,-4 2-238 0 0,-17 6 811 0 0,29-12-581 0 0,2 0 2 0 0,0 0 7 0 0,0 0-192 0 0,-1-1 0 0 0,1 0 0 0 0,0 0 0 0 0,-1 1 0 0 0,1-1 0 0 0,0 0 0 0 0,-1 0 0 0 0,1 0 0 0 0,0 0 0 0 0,0 0 0 0 0,0 1 0 0 0,0-1 0 0 0,0 0 0 0 0,0 0 0 0 0,0 0 0 0 0,0 0 0 0 0,0 0 0 0 0,0 1 0 0 0,0-1 0 0 0,1 0 0 0 0,-1 0 0 0 0,0 0 0 0 0,1 0-47 0 0,11-13 115 0 0,0 1 1 0 0,1 0-1 0 0,12-8-115 0 0,22-23 134 0 0,-24 20-134 0 0,-2-2 0 0 0,-2-1 0 0 0,0 0 0 0 0,8-17 0 0 0,-6 2 0 0 0,13-34 0 0 0,-23 49 0 0 0,6-18 0 0 0,-3-1 0 0 0,-2 0 0 0 0,5-40 0 0 0,-11 55 0 0 0,-4 21-45 0 0,-1 1 1 0 0,-1-1-1 0 0,0 1 0 0 0,0-1 0 0 0,-1 1 0 0 0,0-1 1 0 0,-2-8 44 0 0,2 15-7 0 0,1 2-77 0 0,-18 0-147 0 0,15 0 207 0 0,1 1 0 0 0,-1 0 0 0 0,1-1 0 0 0,-1 1 0 0 0,0 1 0 0 0,1-1 0 0 0,-1 0 0 0 0,1 0 0 0 0,-1 1 0 0 0,1 0 0 0 0,0-1 0 0 0,-1 1 0 0 0,1 0 1 0 0,0 0-1 0 0,-1 0 0 0 0,-1 2 24 0 0,-8 6-104 0 0,0 0 1 0 0,0 1-1 0 0,1 0 0 0 0,1 1 1 0 0,-1 0-1 0 0,2 1 1 0 0,0 0-1 0 0,0 1 1 0 0,-2 4 103 0 0,-13 27-56 0 0,2 0 1 0 0,-2 11 55 0 0,-2 5-47 0 0,-117 301-86 0 0,125-312 124 0 0,-61 183-45 0 0,69-203 53 0 0,-1-1-1 0 0,-2 0 0 0 0,-1-1 0 0 0,-1 0 1 0 0,-1-1-1 0 0,-7 8 2 0 0,-4 1 98 0 0,-2-2 1 0 0,0-1 0 0 0,-3-1-1 0 0,-3 2-98 0 0,-79 76-973 0 0,95-92 185 0 0,0 2-3767 0 0,17-18 95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14191 0 0,'0'0'654'0'0,"0"0"-17"0"0,-1 3-409 0 0,1 0-197 0 0,-1 0 0 0 0,1 0 0 0 0,-1 0 0 0 0,1 0 0 0 0,0 0 0 0 0,0 0 0 0 0,0 0-1 0 0,0 0 1 0 0,1 0 0 0 0,-1 0 0 0 0,1 0 0 0 0,0 0 0 0 0,0 0 0 0 0,0-1 0 0 0,0 1 0 0 0,0 0 0 0 0,1-1 0 0 0,-1 1 0 0 0,1 0 0 0 0,0-1 0 0 0,-1 0 0 0 0,1 1 0 0 0,0-1 0 0 0,1 0 0 0 0,-1 0 0 0 0,0 0-1 0 0,1 0 1 0 0,-1-1 0 0 0,1 1 0 0 0,-1-1 0 0 0,1 1 0 0 0,0-1 0 0 0,-1 0 0 0 0,1 0 0 0 0,0 0 0 0 0,0 0 0 0 0,0-1 0 0 0,0 1 0 0 0,0-1 0 0 0,0 0 0 0 0,0 0 0 0 0,0 0 0 0 0,0 0-31 0 0,35-1 409 0 0,0-1 0 0 0,0-2 1 0 0,0-2-1 0 0,-1-2 0 0 0,11-4-409 0 0,8-2-793 0 0,26-1 793 0 0,-41 6-4419 0 0,-4-4-1537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5983 0 0,'0'0'274'0'0,"0"0"-6"0"0,-2 1-172 0 0,-9 5 3621 0 0,2 1 0 0 0,-1 0 0 0 0,-7 8-3717 0 0,3-2 1949 0 0,0 1 0 0 0,0 3-1949 0 0,-19 25-1469 0 0,-8 16 1469 0 0,13-17 470 0 0,-15 17-4287 0 0,31-41 1826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188 317 13759 0 0,'0'0'630'0'0,"0"0"-13"0"0,-1 2-393 0 0,-58 80 411 0 0,57-79-532 0 0,1 0 0 0 0,-1 0 0 0 0,-1 0 0 0 0,1-1 1 0 0,0 1-1 0 0,-1-1 0 0 0,1 1 0 0 0,-1-1 1 0 0,0 0-1 0 0,1 0 0 0 0,-1 0 0 0 0,0 0 0 0 0,-1-1 1 0 0,1 1-1 0 0,0-1 0 0 0,0 0 0 0 0,-4 1-103 0 0,5-2 71 0 0,0 0-1 0 0,0 0 0 0 0,-1-1 1 0 0,1 1-1 0 0,0-1 1 0 0,0 1-1 0 0,-1-1 1 0 0,1 0-1 0 0,0 0 0 0 0,0 0 1 0 0,0 0-1 0 0,0 0 1 0 0,0-1-1 0 0,1 1 0 0 0,-2-1-70 0 0,0 0 72 0 0,0-1-53 0 0,0 1 1 0 0,0-1-1 0 0,0 0 0 0 0,0 0 0 0 0,1 0 1 0 0,-1 0-1 0 0,1-1 0 0 0,0 1 0 0 0,0-1 1 0 0,0 1-1 0 0,0-1 0 0 0,1 0 0 0 0,0 0 1 0 0,-1 0-1 0 0,1 0 0 0 0,1 0 0 0 0,-1-3-19 0 0,-1-6 61 0 0,1-1 1 0 0,1 1-1 0 0,0 0 0 0 0,2-11-61 0 0,-1 12-37 0 0,1 0 1 0 0,0 0-1 0 0,1 0 0 0 0,0 1 1 0 0,1-1-1 0 0,0 1 0 0 0,1 0 1 0 0,1 0-1 0 0,-1 0 0 0 0,2 1 0 0 0,-1 0 1 0 0,1 0-1 0 0,1 0 0 0 0,0 1 1 0 0,0 0-1 0 0,1 1 0 0 0,9-7 37 0 0,-3 3-371 0 0,0 0-1 0 0,2 2 0 0 0,-1 0 0 0 0,1 1 1 0 0,12-5 371 0 0,-18 10-306 0 0,0 0 0 0 0,0 1 1 0 0,1 0-1 0 0,-1 1 0 0 0,1 0 0 0 0,-1 1 1 0 0,1 0-1 0 0,0 1 0 0 0,-1 1 0 0 0,1-1 306 0 0,2 2-20 0 0,0 0-1 0 0,0 1 1 0 0,10 3 20 0 0,-19-5 167 0 0,1 1 0 0 0,-1 0 1 0 0,1 1-1 0 0,-1-1 1 0 0,0 1-1 0 0,0 0 1 0 0,0 0-1 0 0,-1 1 1 0 0,5 3-168 0 0,-7-5 88 0 0,0 0 0 0 0,0 0 1 0 0,0 1-1 0 0,-1-1 0 0 0,1 1 1 0 0,-1-1-1 0 0,1 1 1 0 0,-1-1-1 0 0,0 1 0 0 0,0 0 1 0 0,0 0-1 0 0,0 0 0 0 0,0-1 1 0 0,-1 1-1 0 0,0 0 0 0 0,1 0 1 0 0,-1 0-1 0 0,0 0 1 0 0,0 0-1 0 0,0 0 0 0 0,-1 0 1 0 0,1 0-1 0 0,-1 0 0 0 0,0-1 1 0 0,0 1-1 0 0,0 0 0 0 0,-1 2-88 0 0,-3 6 178 0 0,-1 0-1 0 0,0 0 1 0 0,-1-1-1 0 0,0 0 1 0 0,-8 8-178 0 0,11-13 48 0 0,-19 20-29 0 0,0-2 0 0 0,-1-1 0 0 0,-1-1 0 0 0,-2-1 0 0 0,-1 0-19 0 0,26-18-11 0 0,-8 5-158 0 0,-1 0 0 0 0,0-1 1 0 0,0 0-1 0 0,-1-1 0 0 0,1 0 1 0 0,-1-1-1 0 0,0 0 0 0 0,-1-1 1 0 0,1 0-1 0 0,0-1 0 0 0,-1-1 0 0 0,1 0 1 0 0,-1 0-1 0 0,0-1 0 0 0,-9-2 169 0 0,19 1-1665 0 0,-5-7-3642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11575 0 0,'0'0'530'0'0,"0"0"-13"0"0,1 3-329 0 0,-1 1-154 0 0,1 0 0 0 0,-1 0 0 0 0,0 0 0 0 0,0 0 0 0 0,-1 0 1 0 0,1 0-1 0 0,-1 1 0 0 0,0-1 0 0 0,0 0 0 0 0,0 0 0 0 0,-1-1 0 0 0,0 3-34 0 0,-6 11 207 0 0,0 0 0 0 0,-4 4-207 0 0,2-5 104 0 0,-44 77 699 0 0,-4-3 0 0 0,-4-3 0 0 0,-38 39-803 0 0,4-8 283 0 0,6 4-1 0 0,-23 47-282 0 0,47-77 0 0 0,62-86-433 0 0,-1 1 0 0 0,-1-2-1 0 0,1 1 1 0 0,-1-1 0 0 0,-5 4 433 0 0,9-7-1154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82 159 5983 0 0,'7'-2'113'0'0,"0"0"-1"0"0,-1 1 0 0 0,1 0 0 0 0,0 0 0 0 0,0 0 0 0 0,0 1 0 0 0,0 0 0 0 0,0 0 0 0 0,0 1 0 0 0,1 0-112 0 0,-2 1 939 0 0,0-1 0 0 0,0 1 0 0 0,0 1-1 0 0,3 0-938 0 0,1 2 1515 0 0,5 3-476 0 0,2-1-1 0 0,-1 0 0 0 0,1-2 0 0 0,5 2-1038 0 0,-17-6-19 0 0,0 0-1 0 0,1-1 0 0 0,0 1 0 0 0,-1-1 1 0 0,1 0-1 0 0,-1 0 0 0 0,1-1 0 0 0,-1 1 1 0 0,1-1-1 0 0,-1-1 0 0 0,0 1 0 0 0,1-1 1 0 0,-1 0-1 0 0,0 0 0 0 0,4-2 20 0 0,1-2-29 0 0,0-1-1 0 0,0 0 1 0 0,0-1-1 0 0,-1 0 1 0 0,0-1-1 0 0,0 0 1 0 0,-1 0-1 0 0,0 0 1 0 0,-1-1-1 0 0,0-1 1 0 0,-1 1-1 0 0,0-1 1 0 0,0 0-1 0 0,-1 0 1 0 0,-1-1-1 0 0,2-4 30 0 0,-5 3-348 0 0,-2 10 238 0 0,1 3 82 0 0,0-1 1 0 0,0 1 0 0 0,0-1-1 0 0,-1 1 1 0 0,1-1 0 0 0,0 1-1 0 0,0 0 1 0 0,-1-1 0 0 0,1 1-1 0 0,0-1 1 0 0,-1 1 0 0 0,1 0-1 0 0,0-1 1 0 0,-1 1 0 0 0,1 0-1 0 0,-1-1 1 0 0,1 1 0 0 0,0 0-1 0 0,-1 0 1 0 0,1-1 0 0 0,-1 1-1 0 0,1 0 1 0 0,-1 0 0 0 0,1 0-1 0 0,-1 0 1 0 0,1 0 0 0 0,-1 0 27 0 0,0-1-85 0 0,-1 1 10 0 0,-1-1 0 0 0,1 1 0 0 0,0 0 0 0 0,-1 0 0 0 0,1 0-1 0 0,0 0 1 0 0,-1 0 0 0 0,1 0 0 0 0,-1 0 0 0 0,1 1 0 0 0,0-1 0 0 0,-1 1 0 0 0,1 0 0 0 0,-1 0 75 0 0,-33 16-744 0 0,30-14 620 0 0,-27 16-53 0 0,1 2-1 0 0,1 1 1 0 0,-19 17 177 0 0,-83 81 600 0 0,126-113-556 0 0,-6 6 45 0 0,-10 8 156 0 0,0 2 0 0 0,-7 11-245 0 0,25-27 82 0 0,0-1 1 0 0,0 2 0 0 0,0-1-1 0 0,1 1 1 0 0,0-1 0 0 0,0 1-1 0 0,1 0 1 0 0,0 0 0 0 0,1 1 0 0 0,-1-1-1 0 0,1 3-82 0 0,2-10-26 0 0,0 0-1 0 0,0 0 0 0 0,0 1 1 0 0,0-1-1 0 0,0 0 1 0 0,1 0-1 0 0,-1 0 0 0 0,0 1 1 0 0,1-1-1 0 0,-1 0 1 0 0,0 0-1 0 0,1 0 0 0 0,0 0 1 0 0,-1 0-1 0 0,1 0 1 0 0,0 0-1 0 0,-1 0 0 0 0,1 0 1 0 0,0 0-1 0 0,0 0 27 0 0,10 10-836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35 296 9671 0 0,'0'0'748'0'0,"-2"-1"-492"0"0,-3-1-695 0 0,2 1 1178 0 0,1 0 0 0 0,-1-1 0 0 0,1 1 0 0 0,0-1-1 0 0,0 0 1 0 0,0 1 0 0 0,0-1 0 0 0,0 0 0 0 0,-1-2-739 0 0,3 3 123 0 0,-1-1 1 0 0,0 1-1 0 0,1-1 1 0 0,-1 1-1 0 0,1-1 1 0 0,0 1-1 0 0,-1-1 1 0 0,1 1-1 0 0,0-1 1 0 0,0 0-1 0 0,0 1 0 0 0,0-1 1 0 0,0 1-1 0 0,0-1 1 0 0,0 0-1 0 0,1 1 1 0 0,-1-1-1 0 0,1 1 1 0 0,-1-1-1 0 0,1 1 1 0 0,-1-1-1 0 0,1 1 1 0 0,0 0-1 0 0,0-1 0 0 0,0 1-123 0 0,3-6 278 0 0,0 1-1 0 0,0 0 1 0 0,1 0-1 0 0,4-5-277 0 0,16-13 140 0 0,1 1 0 0 0,0 1 1 0 0,2 1-1 0 0,0 1 0 0 0,17-7-140 0 0,-25 16-133 0 0,1 1-1 0 0,0 1 1 0 0,0 0-1 0 0,1 2 0 0 0,0 1 1 0 0,14-2 133 0 0,-30 6-68 0 0,8 1-33 0 0,15 8-333 0 0,-25-4 358 0 0,-3 0 75 0 0,-1-1-1 0 0,1 1 1 0 0,-1 0 0 0 0,1-1-1 0 0,-1 1 1 0 0,0 0-1 0 0,0 0 1 0 0,0 0-1 0 0,0-1 1 0 0,0 1 0 0 0,-1 0-1 0 0,1 0 1 0 0,-1 0 1 0 0,-1 3 3 0 0,-1 1 0 0 0,0 0 1 0 0,0-1-1 0 0,-4 7-3 0 0,-14 18 114 0 0,-2 0 0 0 0,-13 14-114 0 0,7-9 135 0 0,-7 12-135 0 0,34-46-34 0 0,1 0 1 0 0,-1 0-1 0 0,1 0 1 0 0,0 0 0 0 0,-1 1-1 0 0,1-1 1 0 0,0 0 0 0 0,0 1-1 0 0,1-1 1 0 0,-1 1 0 0 0,0-1-1 0 0,1 2 34 0 0,-2 3-297 0 0,2-5-924 0 0,0-2-3403 0 0,0 0-1455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5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12671 0 0,'0'0'1143'0'0,"-2"1"-940"0"0,-16 15-153 0 0,-1 1 0 0 0,2 1 0 0 0,0 1 0 0 0,2 0 0 0 0,-15 22 0 0 0,-58 112 396 0 0,-6 8 189 0 0,56-111-440 0 0,-1-2-1 0 0,-77 71 1 0 0,107-110-175 0 0,-27 27 123 0 0,32-31-52 0 0,1-1 0 0 0,0 0 0 0 0,0 1-1 0 0,0 0 1 0 0,0-1 0 0 0,1 1-1 0 0,-2 6 1 0 0,3-10-54 0 0,1 0 0 0 0,0 0-1 0 0,0 0 1 0 0,0 0 0 0 0,-1 0-1 0 0,1 1 1 0 0,0-1 0 0 0,0 0 0 0 0,0 0-1 0 0,1 0 1 0 0,-1 0 0 0 0,0 0-1 0 0,0 0 1 0 0,1 0 0 0 0,-1 0 0 0 0,0 0-1 0 0,1 1 1 0 0,-1-1 0 0 0,1-1-1 0 0,0 1 1 0 0,0 2 0 0 0,2-1-126 0 0,-1 1 0 0 0,1 0 0 0 0,0-1 0 0 0,6 5 0 0 0,0 0-994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11055 0 0,'0'0'852'0'0,"-3"2"-560"0"0,-42 32 1782 0 0,2 1 0 0 0,-9 13-2074 0 0,31-29 154 0 0,0 1 232 0 0,1 1 0 0 0,0 1 0 0 0,2 1 1 0 0,1 0-1 0 0,1 1 0 0 0,1 1 1 0 0,-6 13-387 0 0,18-31 37 0 0,0 0 1 0 0,1 0 0 0 0,-1 0 0 0 0,1 0 0 0 0,1 0 0 0 0,-1 1 0 0 0,1-1 0 0 0,1 1 0 0 0,-1 5-38 0 0,3 2-21 0 0,-1-13-17 0 0,1-1 1 0 0,-1 1 0 0 0,0 0 0 0 0,1 0 0 0 0,-1-1-1 0 0,1 1 1 0 0,0 0 0 0 0,0-1 0 0 0,-1 0 0 0 0,1 1 0 0 0,0-1-1 0 0,0 0 1 0 0,0 0 0 0 0,0 0 0 0 0,2 0 37 0 0,-2 0-597 0 0,0 0 0 0 0,1-1-1 0 0,-1 1 1 0 0,0 0 0 0 0,1-1 0 0 0,-1 0 0 0 0,0 0 0 0 0,1 0 0 0 0,1 0 597 0 0,15-4-5850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222 156 6447 0 0,'0'0'298'0'0,"-1"3"-10"0"0,-5 23-178 0 0,3-19 63 0 0,-1 8 357 0 0,4-7 4226 0 0,0-7-4578 0 0,1-1-1 0 0,-1 1 1 0 0,1 0-1 0 0,-1 0 1 0 0,1 0 0 0 0,0 0-1 0 0,-1-1 1 0 0,1 1-1 0 0,0 0 1 0 0,0-1 0 0 0,0 1-1 0 0,-1 0 1 0 0,1-1-1 0 0,0 1 1 0 0,0-1 0 0 0,0 1-1 0 0,0-1 1 0 0,0 0-1 0 0,0 1 1 0 0,0-1 0 0 0,0 0-178 0 0,23 4 1154 0 0,-5-4-315 0 0,1 0 0 0 0,0-2-1 0 0,-1 0 1 0 0,15-4-839 0 0,77-23 364 0 0,-72 19-504 0 0,-31 7 51 0 0,1 0 0 0 0,-1 0 0 0 0,1-1 0 0 0,-1 0 1 0 0,0 0-1 0 0,-1-1 0 0 0,1 0 0 0 0,4-4 89 0 0,-8 6-35 0 0,-1 0 0 0 0,1-1 0 0 0,-1 1 0 0 0,1-1 0 0 0,-1 0 0 0 0,0 0 0 0 0,-1 0 0 0 0,1 0 0 0 0,-1 0 0 0 0,0-1 0 0 0,0 1 0 0 0,0-1 0 0 0,0 0 0 0 0,-1 1 0 0 0,0-1 0 0 0,0-1 35 0 0,0-12-68 0 0,-3 13 67 0 0,0 2-9 0 0,-4-9-80 0 0,3 9 5 0 0,1 0 1 0 0,-1 0 0 0 0,0 1 0 0 0,0-1 0 0 0,0 1 0 0 0,-1-1 0 0 0,1 1 0 0 0,0 0 0 0 0,-1 0 0 0 0,0 1-1 0 0,1-1 1 0 0,-1 1 0 0 0,0 0 0 0 0,0 0 0 0 0,0 0 0 0 0,0 0 0 0 0,1 1 0 0 0,-1 0 0 0 0,0-1 0 0 0,0 2-1 0 0,0-1 1 0 0,0 0 0 0 0,-3 1 84 0 0,-5 1-202 0 0,-1 0-1 0 0,0 1 0 0 0,1 1 0 0 0,0 0 1 0 0,0 0-1 0 0,-10 6 203 0 0,-3 3 26 0 0,2 1 0 0 0,-1 1 1 0 0,2 1-1 0 0,-20 18-26 0 0,-12 16 784 0 0,-9 14-784 0 0,33-32 313 0 0,1 2 0 0 0,2 0-1 0 0,2 2 1 0 0,-8 14-313 0 0,27-39 106 0 0,0 1 1 0 0,0-1-1 0 0,1 1 1 0 0,0 1-1 0 0,1-1 1 0 0,1 1-1 0 0,-1 2-106 0 0,4-12 36 0 0,0-1 0 0 0,-1 0 0 0 0,1 0 0 0 0,0 1 0 0 0,0-1 0 0 0,1 0 1 0 0,-1 0-1 0 0,0 1 0 0 0,1-1 0 0 0,-1 0 0 0 0,1 0 0 0 0,0 0 0 0 0,0 1 0 0 0,0-1 0 0 0,0 0 0 0 0,0 0 0 0 0,0 0 0 0 0,1 0-36 0 0,0 0 42 0 0,1 1-1 0 0,-1-1 1 0 0,0 0 0 0 0,1 0-1 0 0,-1-1 1 0 0,1 1 0 0 0,0 0-1 0 0,0-1 1 0 0,0 1 0 0 0,0-1-1 0 0,-1 0 1 0 0,2 0-42 0 0,7 2 45 0 0,0-1-1 0 0,-1-1 1 0 0,1 1 0 0 0,0-2-1 0 0,0 0 1 0 0,0 0 0 0 0,1-1-45 0 0,66-6-396 0 0,-1-3 0 0 0,-1-3 1 0 0,32-13 395 0 0,-16 4-1963 0 0,-51 10-4421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 3679 0 0,'0'0'167'0'0,"0"2"-7"0"0,-4 8-80 0 0,3-8 155 0 0,1-2 53 0 0,0 0 6 0 0,0 0-22 0 0,0 0-101 0 0,0 0-47 0 0,0 0-11 0 0,0 0-3 0 0,0 0-13 0 0,0 0-8 0 0,0 0-1 0 0,0 0-1 0 0,0 0-6 0 0,0 0-1 0 0,0 0 0 0 0,0 0-2 0 0,0 0-12 0 0,0 0-27 0 0,0 0-98 0 0,0 0-9 0 0,-13-18-881 0 0,12 16-1022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3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 4143 0 0,'0'0'319'0'0,"0"0"-143"0"0,0 0 180 0 0,0 0 100 0 0,0 0 21 0 0,0 0 31 0 0,0 0 119 0 0,0 0 56 0 0,0 0 11 0 0,0 0 16 0 0,0 0 56 0 0,0 0 30 0 0,0 0 4 0 0,-1-2-13 0 0,0 2-663 0 0,0-1-1 0 0,0 1 1 0 0,0 0 0 0 0,1-1 0 0 0,-1 1-1 0 0,0 0 1 0 0,0 0 0 0 0,0-1 0 0 0,0 1-1 0 0,1 0 1 0 0,-1 0 0 0 0,0 0 0 0 0,0 0-1 0 0,0 0 1 0 0,0 0 0 0 0,0 0 0 0 0,0 0-1 0 0,0 0 1 0 0,1 1 0 0 0,-1-1-1 0 0,0 0-123 0 0,-1 1 120 0 0,0 0 0 0 0,0 0-1 0 0,0 0 1 0 0,0 1 0 0 0,0-1-1 0 0,0 0 1 0 0,0 1 0 0 0,-1 1-120 0 0,-3 4 161 0 0,-1 1 0 0 0,1 0 1 0 0,-4 8-162 0 0,9-15 59 0 0,-101 147 885 0 0,96-139-853 0 0,0 0 1 0 0,-1 0-1 0 0,-6 5-91 0 0,9-9 37 0 0,0 0-1 0 0,0 1 0 0 0,0 0 1 0 0,1 0-1 0 0,-1 0 1 0 0,0 2-37 0 0,-7 15 115 0 0,5-13-105 0 0,-3 13-278 0 0,8-21-50 0 0,1 0-730 0 0,-5 8-2972 0 0,-4-1-1278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3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0,'0'0'160'0'0,"0"0"-160"0"0,0 0 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3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9671 0 0,'0'0'440'0'0,"0"0"-5"0"0,0 0-176 0 0,0 0 289 0 0,0 0 157 0 0,0 0 30 0 0,0 0-39 0 0,0 0-195 0 0,0 0-86 0 0,0 0-21 0 0,0 0-54 0 0,2-1-221 0 0,15-11-182 0 0,-1 0 0 0 0,0-1 0 0 0,-1-1 0 0 0,1-2 63 0 0,17-18-351 0 0,6-13 351 0 0,23-28-144 0 0,32-26 144 0 0,-76 83 0 0 0,1 1 0 0 0,17-11 0 0 0,-27 22 0 0 0,0 0 0 0 0,1 0 0 0 0,0 1 0 0 0,0 0 0 0 0,0 0 0 0 0,1 1 0 0 0,4 0 0 0 0,-12 3 0 0 0,0 0 0 0 0,0 1 0 0 0,0-1 0 0 0,0 1 0 0 0,-1 0 0 0 0,1 0 0 0 0,0 0 0 0 0,0 0 0 0 0,0 0 0 0 0,0 1 0 0 0,0-1 0 0 0,0 1 0 0 0,-1 0 0 0 0,1 0 0 0 0,0 0 0 0 0,0 0 0 0 0,0 1 0 0 0,8 8 0 0 0,-7-5-2 0 0,0 1-1 0 0,0 1 0 0 0,-1-1 1 0 0,0 1-1 0 0,0-1 0 0 0,0 1 1 0 0,-1 0-1 0 0,0 0 1 0 0,-1 0-1 0 0,1 0 0 0 0,-1 0 1 0 0,0 3 2 0 0,0 8 33 0 0,-1 0 0 0 0,-1 0 0 0 0,-1 0 1 0 0,-1 9-34 0 0,1-18 26 0 0,-1 1 1 0 0,0-1 0 0 0,0 0 0 0 0,-3 5-27 0 0,-5 16 39 0 0,8-20-183 0 0,-1 0 0 0 0,0 0 0 0 0,0-1 0 0 0,-1 0 0 0 0,0 0 0 0 0,-1 0-1 0 0,0-1 1 0 0,0 0 0 0 0,-1 0 0 0 0,0 0 0 0 0,-6 4 144 0 0,3-3-4767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3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11231 0 0,'0'0'514'0'0,"-2"1"-12"0"0,-3 4-467 0 0,-1 1-1 0 0,1-1 1 0 0,1 1 0 0 0,-1 0-1 0 0,1 0 1 0 0,0 0-1 0 0,-1 3-34 0 0,-25 50 221 0 0,20-36-34 0 0,-90 190 947 0 0,-58 121-6 0 0,139-294-1009 0 0,9-17-6 0 0,-2-1-1 0 0,-4 7-112 0 0,-7 7-792 0 0,-2-1-1 0 0,-2-2 1 0 0,-27 28 792 0 0,41-50-4807 0 0</inkml:trace>
  <inkml:trace contextRef="#ctx0" brushRef="#br0" timeOffset="1">1 548 15119 0 0,'0'0'694'0'0,"0"0"-22"0"0,2 1-406 0 0,6 4-169 0 0,0-1 0 0 0,1 0 0 0 0,-1-1-1 0 0,1 0 1 0 0,0 0 0 0 0,0-1 0 0 0,-1 0 0 0 0,1 0-1 0 0,1-1 1 0 0,-1-1 0 0 0,5 1-97 0 0,24-2 503 0 0,-1-1 0 0 0,10-3-503 0 0,-24 2 119 0 0,132-19 963 0 0,33-14-1082 0 0,-138 25-49 0 0,-13 2-253 0 0,-1 2 0 0 0,1 2 0 0 0,0 1 0 0 0,30 1 302 0 0,-40 5-1503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3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218 220 14743 0 0,'0'0'672'0'0,"1"-2"-9"0"0,11-8-384 0 0,-6 10-308 0 0,-2 0 44 0 0,8-2 630 0 0,1 2 1 0 0,-1 0-1 0 0,13 1-645 0 0,25-1 718 0 0,-41-1-702 0 0,-1 0 1 0 0,1-1 0 0 0,-1 0 0 0 0,0-1 0 0 0,0 0 0 0 0,0 0 0 0 0,0-1 0 0 0,0 0 0 0 0,-1 0 0 0 0,0-1 0 0 0,0 0-1 0 0,0 0 1 0 0,0-1 0 0 0,-1 1 0 0 0,0-2 0 0 0,0 1 0 0 0,-1 0 0 0 0,0-1 0 0 0,3-4-17 0 0,0-2-115 0 0,-5 9 42 0 0,0-1 0 0 0,-1 1 0 0 0,1-1 0 0 0,-1 0 0 0 0,0 1-1 0 0,0-1 1 0 0,0 0 0 0 0,-1-1 0 0 0,0 1 0 0 0,0 0 0 0 0,0-3 73 0 0,-1 6-26 0 0,0 1 1 0 0,0-1-1 0 0,0 1 0 0 0,0-1 0 0 0,0 1 0 0 0,0-1 0 0 0,0 1 0 0 0,-1-1 1 0 0,1 1-1 0 0,-1-1 0 0 0,1 1 0 0 0,-1-1 0 0 0,1 1 0 0 0,-1-1 0 0 0,0 1 0 0 0,0 0 1 0 0,0 0-1 0 0,0-1 0 0 0,0 1 0 0 0,0 0 0 0 0,0 0 26 0 0,-1-1-35 0 0,0 1 1 0 0,0 0-1 0 0,0 0 0 0 0,0 0 0 0 0,-1 0 0 0 0,1 0 0 0 0,0 0 1 0 0,0 1-1 0 0,-1-1 0 0 0,1 1 0 0 0,0-1 0 0 0,-3 1 35 0 0,-5 0-117 0 0,-1 0 0 0 0,0 1 0 0 0,1 0 0 0 0,0 1 0 0 0,-7 2 117 0 0,-6 2-22 0 0,1 1 1 0 0,0 1 0 0 0,0 1 0 0 0,1 0-1 0 0,0 2 1 0 0,1 1 0 0 0,-9 6 21 0 0,-4 6 314 0 0,1 2 1 0 0,1 1-1 0 0,-22 25-314 0 0,40-38 117 0 0,1 0 0 0 0,0 1 0 0 0,1 0 0 0 0,-2 6-117 0 0,9-15 57 0 0,1 1-1 0 0,-1-1 0 0 0,1 1 1 0 0,0 0-1 0 0,1 0 0 0 0,0 0 1 0 0,0 1-1 0 0,0-1 0 0 0,1 0 1 0 0,0 1-1 0 0,1-1 0 0 0,0 2-56 0 0,0-7 13 0 0,0 0 1 0 0,0 1-1 0 0,1-1 0 0 0,0 1 0 0 0,-1-1 0 0 0,1 0 1 0 0,0 0-1 0 0,0 1 0 0 0,0-1 0 0 0,0 0 0 0 0,1 0 1 0 0,-1 0-1 0 0,0 0 0 0 0,1 0 0 0 0,0 0 0 0 0,-1-1 1 0 0,1 1-1 0 0,0 0 0 0 0,0-1 0 0 0,0 1 0 0 0,0-1 1 0 0,0 0-1 0 0,1 1-13 0 0,3 1-171 0 0,1-1-1 0 0,-1 1 1 0 0,1-1 0 0 0,0 0 0 0 0,0 0 0 0 0,0-1 0 0 0,3 1 171 0 0,16 1-1322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3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55 511 5527 0 0,'1'2'423'0'0,"0"2"-305"0"0,-1 0 0 0 0,1 0 0 0 0,-1 0 0 0 0,0 0 1 0 0,0 0-1 0 0,-1 0 0 0 0,1 0 0 0 0,-1 3-118 0 0,-1-2 971 0 0,1 0-1 0 0,-1 0 1 0 0,1 1 0 0 0,-1-1 0 0 0,-1 0-1 0 0,0 0-970 0 0,2-3 507 0 0,1-2-54 0 0,0 0 43 0 0,0 0 202 0 0,0 0 86 0 0,0 0 16 0 0,-12-8 573 0 0,9 5-1234 0 0,1 0-1 0 0,-1-1 1 0 0,0 1-1 0 0,1-1 1 0 0,0 0 0 0 0,0 0-1 0 0,0 0 1 0 0,0 0 0 0 0,1 0-1 0 0,0-1 1 0 0,-1 1-1 0 0,2 0 1 0 0,-1-1 0 0 0,0-3-139 0 0,0-3 220 0 0,1 0-1 0 0,0 0 1 0 0,0 0 0 0 0,1 0 0 0 0,1-4-220 0 0,1-1 201 0 0,0-1 1 0 0,1 1 0 0 0,0 0-1 0 0,2 1 1 0 0,0-1 0 0 0,0 1-1 0 0,2 0 1 0 0,0 0-1 0 0,0 1 1 0 0,1 0 0 0 0,1 1-1 0 0,1 0 1 0 0,0 0-1 0 0,11-9-201 0 0,6-1-65 0 0,0 2-1 0 0,2 1 0 0 0,0 1 0 0 0,5 0 66 0 0,25-11-2126 0 0,45-15 2126 0 0,-64 24-1817 0 0,-19 10 52 0 0,-3 1 123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3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91 187 13591 0 0,'0'0'622'0'0,"0"0"-13"0"0,-1 2-392 0 0,-41 141 1423 0 0,0 32-241 0 0,40-164-997 0 0,0 0-1 0 0,1 0 1 0 0,0 0 0 0 0,1 10-402 0 0,0-18 404 0 0,0-3 10 0 0,5-1-269 0 0,0 1 0 0 0,-1-1 0 0 0,1 1-1 0 0,0-1 1 0 0,-1 0 0 0 0,1-1 0 0 0,-1 1 0 0 0,0-1-1 0 0,1 0 1 0 0,-1 0 0 0 0,0 0 0 0 0,0-1 0 0 0,0 0-1 0 0,-1 1 1 0 0,1-1 0 0 0,0 0 0 0 0,-1-1 0 0 0,0 1-1 0 0,1-2-144 0 0,7-9 164 0 0,-1-1 0 0 0,0 0 0 0 0,-1 0 0 0 0,3-10-164 0 0,11-17 217 0 0,0 8-116 0 0,2 0 1 0 0,0 1-1 0 0,3 1-101 0 0,-4 6-117 0 0,2 0 0 0 0,1 1 0 0 0,0 2 1 0 0,2 1-1 0 0,1 1 0 0 0,30-17 117 0 0,-31 22-341 0 0,-17 9 148 0 0,1 0 0 0 0,0 1 0 0 0,0 0 0 0 0,0 1 0 0 0,8-2 193 0 0,29-8-491 0 0,-24 7-841 0 0,18-3 1332 0 0,-33 9-1276 0 0,0 0 0 0 0,0 1 1 0 0,5 1 1275 0 0,1 0-6255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3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3887 0 0,'0'0'600'0'0,"-12"3"-536"0"0,1 1-144 0 0,-1-1-152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3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76 7831 0 0,'0'0'603'0'0,"1"-2"-396"0"0,2-1 8 0 0,-1 0 0 0 0,1 0 1 0 0,0 0-1 0 0,0 1 0 0 0,0-1 1 0 0,0 1-1 0 0,1-1 0 0 0,-1 1 1 0 0,1 0-1 0 0,-1 1 0 0 0,1-1 1 0 0,0 0-1 0 0,0 1 0 0 0,1-1-215 0 0,19-8 1311 0 0,-31-2-1232 0 0,6 11-58 0 0,-1-1 0 0 0,1 1 1 0 0,0 0-1 0 0,-1-1 0 0 0,1 1 0 0 0,-1 0 1 0 0,1 0-1 0 0,-1 0 0 0 0,0 0 1 0 0,0 0-1 0 0,1 0 0 0 0,-1 0 1 0 0,0 1-1 0 0,0-1 0 0 0,0 1 0 0 0,-1-1-21 0 0,-1 0 146 0 0,0 1-1 0 0,0 0 0 0 0,0 0 0 0 0,1 0 0 0 0,-1 1 0 0 0,0-1 0 0 0,0 1 0 0 0,-2 1-145 0 0,-5 1 355 0 0,0 1-1 0 0,0 1 0 0 0,0 0 1 0 0,0 1-1 0 0,-1 1-354 0 0,-19 13 485 0 0,1 1 0 0 0,0 1 0 0 0,2 2 0 0 0,1 1 0 0 0,-21 24-485 0 0,45-45 61 0 0,0-1 0 0 0,0 1 0 0 0,0 0 0 0 0,0 0 0 0 0,1 0 0 0 0,0 1 0 0 0,0-1 0 0 0,0 0 1 0 0,0 1-1 0 0,1-1 0 0 0,-1 1 0 0 0,1 0 0 0 0,0 0 0 0 0,1-1 0 0 0,-1 1 0 0 0,1 0 0 0 0,0 0 0 0 0,0 0 0 0 0,1-1 0 0 0,-1 1 0 0 0,1 0 0 0 0,0 0 0 0 0,0-1 0 0 0,1 1 0 0 0,-1-1 0 0 0,1 1 0 0 0,2 3-61 0 0,0-6 143 0 0,10-1-107 0 0,0-1 0 0 0,-1 0-1 0 0,1-2 1 0 0,-1 1 0 0 0,1-2 0 0 0,-1 1 0 0 0,0-2 0 0 0,0 0 0 0 0,4-2-36 0 0,-7 2-61 0 0,0 0 0 0 0,0-1 0 0 0,-1 0 1 0 0,0 0-1 0 0,0-1 0 0 0,0-1 0 0 0,-1 1 0 0 0,1-1 1 0 0,-2 0-1 0 0,1-1 0 0 0,-1 0 0 0 0,2-3 61 0 0,-4 3-57 0 0,0 1 0 0 0,-1-1 0 0 0,0 1 0 0 0,-1-1-1 0 0,0 0 1 0 0,0-1 0 0 0,0-2 57 0 0,-2 9-72 0 0,-1 2-4 0 0,-2 2 0 0 0,-7 5 64 0 0,1 0-1 0 0,1 0 0 0 0,-1 1 1 0 0,1 0-1 0 0,0 0 1 0 0,-1 3 12 0 0,-2 3-5 0 0,4-7 18 0 0,5-5-8 0 0,-1-1 1 0 0,1 1-1 0 0,0 0 1 0 0,0 0-1 0 0,0 0 0 0 0,0 0 1 0 0,0 1-1 0 0,0-1 0 0 0,0 0 1 0 0,1 0-1 0 0,-1 1 1 0 0,1-1-1 0 0,-1 2-5 0 0,1-2-49 0 0,1 1-146 0 0,-1-1 1 0 0,2 1 0 0 0,-1-1 0 0 0,0 1 0 0 0,1-1 0 0 0,-1 1-1 0 0,1-1 1 0 0,0 1 194 0 0,0 0-281 0 0,0-1-430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45 8751 0 0,'5'-6'170'0'0,"0"1"-1"0"0,1 0 1 0 0,-1 1-1 0 0,1-1 0 0 0,2 1-169 0 0,13-7 1474 0 0,1 6 3557 0 0,-23 8-4583 0 0,0 5-264 0 0,0 0 1 0 0,-1-1-1 0 0,0 1 0 0 0,-1-1 0 0 0,0 1 0 0 0,0-1 0 0 0,-4 5-184 0 0,-33 52 700 0 0,9-14-217 0 0,-228 418 1597 0 0,146-255-2069 0 0,88-168 43 0 0,8-17 29 0 0,-10 28-83 0 0,6-4 174 0 0,20-51-206 0 0,1 1 0 0 0,-1 0 0 0 0,0 0 1 0 0,0-1-1 0 0,0 1 0 0 0,0-1 0 0 0,0 1 1 0 0,-1 0 31 0 0,-1 3-188 0 0,2-4-574 0 0,1-1-240 0 0,0 0-42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5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4607 0 0,'0'0'208'0'0,"0"0"234"0"0,0 0 852 0 0,0 0 372 0 0,0 0 78 0 0,0 0-171 0 0,0 0-776 0 0,0 0-337 0 0,3 1-68 0 0,7 2-208 0 0,-1 1 0 0 0,0 0 0 0 0,0 0 0 0 0,0 1-1 0 0,0 0 1 0 0,-1 1 0 0 0,0 0 0 0 0,0 0 0 0 0,2 3-184 0 0,1 2 139 0 0,-1 0-1 0 0,0 1 1 0 0,-1-1 0 0 0,0 2 0 0 0,-1 0 0 0 0,1 1-139 0 0,-7-10 30 0 0,0 0 1 0 0,0 0-1 0 0,-1 0 0 0 0,1 0 0 0 0,-1 1 0 0 0,0-1 0 0 0,0 0 1 0 0,0 1-1 0 0,-1-1 0 0 0,0 1 0 0 0,1-1 0 0 0,-2 0 0 0 0,1 1 1 0 0,0-1-1 0 0,-1 1 0 0 0,0-1 0 0 0,0 0 0 0 0,0 1 0 0 0,-1-1 1 0 0,1 0-1 0 0,-1 0 0 0 0,-2 3-30 0 0,1-1 29 0 0,-1 0 1 0 0,0-1-1 0 0,0 1 0 0 0,0-1 1 0 0,-1 0-1 0 0,0-1 0 0 0,0 1 1 0 0,0-1-1 0 0,0 0 0 0 0,-1 0 1 0 0,0 0-1 0 0,0-1 1 0 0,0 0-1 0 0,-4 2-29 0 0,-16 6 49 0 0,11-4-34 0 0,-1-1 0 0 0,0-1-1 0 0,-5 1-14 0 0,-29 9-329 0 0,40-11 67 0 0,-1 0 0 0 0,0-1 0 0 0,0-1 0 0 0,0 0 0 0 0,0 0 0 0 0,0-1 0 0 0,0 0 0 0 0,-7-1 262 0 0,-9-3-1357 0 0,25 3 7 0 0,0-3-260 0 0,-5-10-57 0 0,7 0-12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5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63 5527 0 0,'0'0'250'0'0,"0"0"-2"0"0,0 0-28 0 0,0 0 456 0 0,0 0 222 0 0,0 0 44 0 0,0 0-85 0 0,0 0-389 0 0,0 0-168 0 0,0 0-39 0 0,-2 2 7 0 0,-7 7-26 0 0,1 1 0 0 0,-1 0 0 0 0,2 1 0 0 0,0 0 0 0 0,0 0 0 0 0,1 0 0 0 0,0 1 0 0 0,1 0 0 0 0,0 0 0 0 0,-2 11-242 0 0,7-21 26 0 0,-7 21 471 0 0,1 0 1 0 0,1 0 0 0 0,1 1-1 0 0,0 22-497 0 0,4-43 200 0 0,5 11 376 0 0,-5-14-568 0 0,0 0 0 0 0,0 0 0 0 0,1 0 0 0 0,-1 0 0 0 0,0 0 0 0 0,0 0 0 0 0,0 1 0 0 0,0-1 0 0 0,1 0 0 0 0,-1 0 0 0 0,0 0 0 0 0,0 0 0 0 0,0 0 0 0 0,0 0 0 0 0,0 0 0 0 0,1 0 0 0 0,-1 1 0 0 0,0-1 0 0 0,0 0 0 0 0,0 0 0 0 0,0 0-1 0 0,0 0 1 0 0,0 0 0 0 0,0 1 0 0 0,0-1 0 0 0,1 0 0 0 0,-1 0 0 0 0,0 0 0 0 0,0 0 0 0 0,0 1 0 0 0,0-1 0 0 0,0 0 0 0 0,0 0 0 0 0,0 0-8 0 0,0 1 10 0 0,0-1 1 0 0,0 0-1 0 0,0 1 1 0 0,0-1-1 0 0,0 0 0 0 0,0 1 1 0 0,1-1-1 0 0,-1 0 0 0 0,0 1 1 0 0,0-1-1 0 0,0 0 0 0 0,0 0 1 0 0,1 1-1 0 0,-1-1 0 0 0,0 0 1 0 0,0 0-1 0 0,1 1 1 0 0,-1-1-1 0 0,0 0 0 0 0,0 0 1 0 0,1 0-1 0 0,-1 0 0 0 0,0 1 1 0 0,1-1-1 0 0,-1 0 0 0 0,0 0 1 0 0,1 0-1 0 0,-1 0 1 0 0,0 0-1 0 0,1 0 0 0 0,-1 0-10 0 0,3 0 60 0 0,1 0-1 0 0,-1-1 1 0 0,1 1 0 0 0,-1-1-1 0 0,0 0 1 0 0,0 0-1 0 0,1 0 1 0 0,-1 0 0 0 0,0 0-1 0 0,0-1 1 0 0,0 0 0 0 0,0 1-1 0 0,-1-1 1 0 0,3-2-60 0 0,11-8 111 0 0,-1 0 0 0 0,1-3-111 0 0,-8 8 93 0 0,6-7-141 0 0,0-1 1 0 0,-2 0 0 0 0,8-11 47 0 0,-5 7-145 0 0,15-12-404 0 0,-29 29 435 0 0,-1 2 2 0 0,0 0-4 0 0,0 0-17 0 0,0 0-10 0 0,0 0-1 0 0,0 0 8 0 0,0 0 35 0 0,0 0 48 0 0,1 13 175 0 0,-2-10-99 0 0,1 5 62 0 0,0 0 0 0 0,1 1 1 0 0,0-1-1 0 0,0 0 0 0 0,1 0 0 0 0,0 0 0 0 0,0 0 1 0 0,1 0-1 0 0,0 0 0 0 0,0-1 0 0 0,2 4-85 0 0,-5-11 2 0 0,6 10 198 0 0,0 0 0 0 0,1-1 1 0 0,7 10-201 0 0,-11-16 34 0 0,0-1 1 0 0,0 1-1 0 0,0 0 1 0 0,1-1-1 0 0,-1 1 0 0 0,1-1 1 0 0,-1 0-1 0 0,1 0 1 0 0,0-1-1 0 0,0 1 1 0 0,0-1-1 0 0,3 1-34 0 0,7 2 40 0 0,25 4 96 0 0,-36-8-128 0 0,0 0-1 0 0,0 0 0 0 0,0 0 1 0 0,0 0-1 0 0,0 0 0 0 0,0-1 1 0 0,0 1-1 0 0,-1-1 0 0 0,1 0 1 0 0,0 0-1 0 0,0 0 0 0 0,1-1-7 0 0,3-2 14 0 0,0 0 0 0 0,0-1 0 0 0,0 0 0 0 0,-1 0 0 0 0,0-1 0 0 0,0 0 0 0 0,0 0 0 0 0,-1 0 0 0 0,1-1 0 0 0,0-2-14 0 0,5-9 47 0 0,0-1 0 0 0,-2 0-1 0 0,3-8-46 0 0,50-99-241 0 0,-16 46-774 0 0,-45 78 759 0 0,1 0-6 0 0,4-6-30 0 0,-5 6-18 0 0,-1 2-2 0 0,0 0-42 0 0,0 0-180 0 0,0 0-76 0 0,0 0-20 0 0,0 0-35 0 0,2-2-139 0 0,5-4-57 0 0,-5 5-17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6:5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39 146 3223 0 0,'0'0'512'0'0,"0"0"940"0"0,0 0 410 0 0,2 2 83 0 0,30 31 1230 0 0,-31-31-2731 0 0,2 0-27 0 0,3 3-154 0 0,0-1-1 0 0,1 0 1 0 0,0 0 0 0 0,3 2-263 0 0,-7-5 72 0 0,0 0 0 0 0,0 0-1 0 0,0 0 1 0 0,0-1 0 0 0,0 1 0 0 0,1 0 0 0 0,-1-1 0 0 0,0 0 0 0 0,0 0 0 0 0,1 0 0 0 0,-1 0-1 0 0,0-1 1 0 0,1 0-72 0 0,22-4 212 0 0,-1-1-1 0 0,0-2 0 0 0,1-1-211 0 0,-15 4 72 0 0,1 0 0 0 0,-1-1-1 0 0,0 0 1 0 0,0 0 0 0 0,-1-1 0 0 0,0-1-1 0 0,4-3-71 0 0,-11 8-41 0 0,-1 0 0 0 0,1 1 0 0 0,0-1 0 0 0,-1-1 0 0 0,0 1 0 0 0,0 0 0 0 0,0 0 0 0 0,0-1 1 0 0,0 0-1 0 0,-1 1 0 0 0,2-4 41 0 0,-3 5-68 0 0,1 0 0 0 0,-1-1 0 0 0,1 1 0 0 0,-1 0-1 0 0,0 0 1 0 0,0 0 0 0 0,0 0 0 0 0,0 0 0 0 0,0 0 0 0 0,0 0 0 0 0,-1-1 0 0 0,1 1 0 0 0,-1 0 0 0 0,1 0 0 0 0,-1 0 0 0 0,0 0 0 0 0,0 0 0 0 0,0 1 0 0 0,0-1 0 0 0,0 0 0 0 0,0 0 0 0 0,0 1 0 0 0,-1-1 0 0 0,1 0 0 0 0,-1 1 0 0 0,-1-2 68 0 0,-3-1-108 0 0,0 0 0 0 0,0 0 0 0 0,0 0 0 0 0,-1 1-1 0 0,0 0 1 0 0,-3-1 108 0 0,4 1 2 0 0,2 2-10 0 0,1 0 1 0 0,-1 0 0 0 0,1 1 0 0 0,-1-1-1 0 0,1 1 1 0 0,-1 0 0 0 0,-2 0 7 0 0,-4 0-3 0 0,4 0 40 0 0,1 0-1 0 0,0 1 1 0 0,0 0-1 0 0,0-1 1 0 0,0 2 0 0 0,0-1-1 0 0,0 1 1 0 0,0 0-1 0 0,-3 1-36 0 0,-3 2 238 0 0,1 1-1 0 0,0 0 1 0 0,-8 6-238 0 0,5-2 89 0 0,0 1 1 0 0,1 0-1 0 0,1 0 1 0 0,0 1 0 0 0,0 1-1 0 0,1 0 1 0 0,1 0 0 0 0,0 1-1 0 0,1 0 1 0 0,1 1-1 0 0,0-1 1 0 0,0 2 0 0 0,2-1-1 0 0,0 1 1 0 0,1-1-1 0 0,0 1 1 0 0,1 0 0 0 0,1 1-1 0 0,0 9-89 0 0,1-15 109 0 0,0 0 0 0 0,-1-1 0 0 0,-1 3-109 0 0,1-4 129 0 0,1-6-66 0 0,1 0 0 0 0,0 0 0 0 0,0 0 0 0 0,1 0 0 0 0,-1 0-1 0 0,0 0 1 0 0,1 0 0 0 0,0 0 0 0 0,0 0 0 0 0,0 0 0 0 0,0-1 0 0 0,0 1-1 0 0,1 0 1 0 0,0 1-63 0 0,2 0 140 0 0,-1 0-1 0 0,1 0 1 0 0,0 0-1 0 0,0-1 1 0 0,1 0-1 0 0,-1 1 0 0 0,1-2 1 0 0,1 2-140 0 0,-4-3 28 0 0,1 1 18 0 0,0-1 0 0 0,0 0 0 0 0,0 1 0 0 0,1-1 0 0 0,-1-1-1 0 0,0 1 1 0 0,1 0 0 0 0,1-1-46 0 0,-1 1 58 0 0,1-1 0 0 0,-1 1 0 0 0,0 0-1 0 0,1 1 1 0 0,2 1-58 0 0,0 0 74 0 0,-2-1-53 0 0,-1 0-1 0 0,1 0 1 0 0,-1-1-1 0 0,1 1 1 0 0,0-1 0 0 0,2 0-21 0 0,23 8-14 0 0,-24-6-126 0 0,0-1 0 0 0,0 0 0 0 0,0-1 1 0 0,0 0-1 0 0,1 0 0 0 0,-1 0 0 0 0,0 0 1 0 0,4-1 139 0 0,27-5-2878 0 0,-18 0-2782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3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20 3223 0 0,'-3'5'43'0'0,"0"0"0"0"0,-1 0 0 0 0,0 0 0 0 0,0 0 0 0 0,0-1 0 0 0,0 0 0 0 0,0 1 0 0 0,-1-1 0 0 0,-4 2-43 0 0,-14 7 2719 0 0,21-12-1775 0 0,2-1-228 0 0,0 0-99 0 0,0 0-17 0 0,0 0-45 0 0,0 0-163 0 0,0 0-68 0 0,1-3-266 0 0,0 1 0 0 0,0 0 1 0 0,0 0-1 0 0,0 0 0 0 0,1 0 1 0 0,-1 0-1 0 0,1 0 0 0 0,-1 0 1 0 0,1 1-1 0 0,1-3-58 0 0,0 1 17 0 0,8-7-360 0 0,0 0 1 0 0,0 1 0 0 0,10-6 342 0 0,-18 13-140 0 0,9-7-379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3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7 919 0 0,'0'0'376'0'0,"-1"1"1244"0"0,-42 21 5161 0 0,-23 16-4510 0 0,44-25-1839 0 0,14-8-238 0 0,-1 0 0 0 0,1 0-1 0 0,1 1 1 0 0,-3 2-194 0 0,-22 22 695 0 0,2 2 0 0 0,0 1-695 0 0,16-15 160 0 0,1 0-1 0 0,0 1 1 0 0,1 1 0 0 0,-6 16-160 0 0,-1-1 543 0 0,-7 10-543 0 0,8-14 373 0 0,17-29-213 0 0,1-2 8 0 0,0 0 35 0 0,0 0 18 0 0,14 2 269 0 0,-9-2-371 0 0,0-1 1 0 0,-1 0 0 0 0,1 0 0 0 0,-1 0 0 0 0,0-1 0 0 0,1 1 0 0 0,-1-1 0 0 0,0 0 0 0 0,0-1-1 0 0,3-1-119 0 0,9-5 288 0 0,141-62 742 0 0,31-15-1170 0 0,-167 74-47 0 0,-1 0 1 0 0,0-1-1 0 0,-1-2 1 0 0,0 0-1 0 0,-2 0 1 0 0,1-2 0 0 0,-2 0-1 0 0,0-1 1 0 0,-1 0-1 0 0,-1-2 1 0 0,0-2 186 0 0,12-28-807 0 0,-24 47 541 0 0,-2 3 22 0 0,0 0 10 0 0,0 0 2 0 0,0 0 12 0 0,0 0 50 0 0,0 0 18 0 0,0 0 6 0 0,-3 3 26 0 0,-14 16 326 0 0,1 1-1 0 0,1 1 1 0 0,1 0-1 0 0,-6 13-205 0 0,1-2 978 0 0,-19 24-978 0 0,-48 64 758 0 0,82-117-749 0 0,1 1-9 0 0,-4 15 87 0 0,4-15-25 0 0,-5 6-38 0 0,3 1-125 0 0,4-9-666 0 0,3 1-294 0 0,6 9-54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3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19 5063 0 0,'0'0'390'0'0,"-2"0"-252"0"0,-34-8 4270 0 0,-15-2 2031 0 0,18 10-5886 0 0,31 0-529 0 0,0 1 0 0 0,0 0-1 0 0,-1 0 1 0 0,1 0-1 0 0,0 0 1 0 0,0 0 0 0 0,0 0-1 0 0,0 0 1 0 0,1 1 0 0 0,-1-1-1 0 0,-1 2-23 0 0,-4 3 28 0 0,0-2-27 0 0,-33 23 62 0 0,-21 19-63 0 0,35-28 22 0 0,20-14-9 0 0,0 1 1 0 0,0-1 0 0 0,0 1-1 0 0,-4 4-13 0 0,4 0 59 0 0,0 4 70 0 0,5-10-65 0 0,2-1 0 0 0,1 0-45 0 0,-1 1 1 0 0,1-1-1 0 0,-1 0 0 0 0,1 1 0 0 0,0-1 0 0 0,0 0 0 0 0,0 0 1 0 0,0-1-1 0 0,0 1 0 0 0,1 0 0 0 0,-1-1 0 0 0,3 2-19 0 0,34 13 115 0 0,-33-14-87 0 0,0 0 0 0 0,0 0 0 0 0,0 1 0 0 0,0 0-1 0 0,-1 0 1 0 0,1 0 0 0 0,-1 0 0 0 0,0 1 0 0 0,0 0 0 0 0,4 3-28 0 0,-7-4 29 0 0,1 0-1 0 0,-1 1 1 0 0,0-1 0 0 0,0 0-1 0 0,0 1 1 0 0,0-1 0 0 0,0 1-1 0 0,-1 0 1 0 0,0-1-1 0 0,0 1 1 0 0,0 0 0 0 0,0 0-1 0 0,0 0 1 0 0,-1 3-29 0 0,0-4 16 0 0,0-1 0 0 0,0 1-1 0 0,-1 0 1 0 0,1-1 0 0 0,-1 1 0 0 0,0-1-1 0 0,1 1 1 0 0,-1-1 0 0 0,0 1 0 0 0,-1-1-1 0 0,1 0 1 0 0,0 1 0 0 0,-1-1 0 0 0,1 0 0 0 0,-1 0-1 0 0,0 0 1 0 0,0 0 0 0 0,1 0 0 0 0,-1-1-1 0 0,-1 1 1 0 0,0 1-16 0 0,-9 4 150 0 0,0-1 1 0 0,-1 1-1 0 0,0-2 0 0 0,0 0 0 0 0,-11 3-150 0 0,3-1 68 0 0,-64 25-265 0 0,-3 6 197 0 0,45-20-651 0 0,18-8-2945 0 0,-15 8 3596 0 0,28-12-1661 0 0,9-5-17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3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361 306 5063 0 0,'0'0'390'0'0,"0"0"31"0"0,0 0 1062 0 0,0 0 490 0 0,0 0 98 0 0,0 0-135 0 0,0 0-634 0 0,0 0-283 0 0,0 0-54 0 0,3-1-65 0 0,110-44 1622 0 0,-24 5-2584 0 0,19-16 62 0 0,-84 43-392 0 0,0-2 0 0 0,-1-1-1 0 0,-1-1 1 0 0,6-6 392 0 0,-23 18-205 0 0,0 0 0 0 0,-1 0 0 0 0,1-1 1 0 0,-1 1-1 0 0,0-1 0 0 0,0 0 0 0 0,-1 0 0 0 0,1-3 205 0 0,-3 7-432 0 0,-2-1 0 0 0,-1 1 367 0 0,1 1 0 0 0,-1-1 0 0 0,0 0 0 0 0,0 0 0 0 0,0 1 1 0 0,0-1-1 0 0,0 1 0 0 0,0 0 0 0 0,-1 0 0 0 0,1 0 0 0 0,0 0 0 0 0,-1 0 0 0 0,1 0 0 0 0,-1 0 0 0 0,1 1 0 0 0,-1-1 0 0 0,1 1 0 0 0,-1 0 0 0 0,1 0 0 0 0,-1 0 0 0 0,1 0 0 0 0,-1 0 0 0 0,1 0 0 0 0,-2 1 65 0 0,-9 1-89 0 0,0 0 0 0 0,0 1 0 0 0,0 1-1 0 0,-3 1 90 0 0,-35 15 77 0 0,2 2-1 0 0,0 2 1 0 0,-24 16-77 0 0,-102 67 438 0 0,122-71-307 0 0,1 3 0 0 0,-7 9-131 0 0,36-24 99 0 0,1 0 1 0 0,1 1-1 0 0,1 1 1 0 0,1 1 0 0 0,-7 15-100 0 0,22-35 39 0 0,3-5-16 0 0,0 0 0 0 0,0-1 0 0 0,0 1 0 0 0,0 0-1 0 0,0 0 1 0 0,0 0 0 0 0,0 0 0 0 0,1 0 0 0 0,-1 0 0 0 0,1 0 0 0 0,-1 1 0 0 0,1-1 0 0 0,0 0-1 0 0,0 0 1 0 0,0 0 0 0 0,0 0 0 0 0,0 0 0 0 0,1 1 0 0 0,-1-1 0 0 0,1 0 0 0 0,-1 0 0 0 0,1 0-1 0 0,0 0 1 0 0,0 0 0 0 0,0 0 0 0 0,0 0 0 0 0,0 0 0 0 0,0-1 0 0 0,0 1 0 0 0,0 0 0 0 0,1-1 0 0 0,-1 1-1 0 0,1-1 1 0 0,0 1 0 0 0,-1-1 0 0 0,1 0 0 0 0,0 1 0 0 0,0-1 0 0 0,-1 0 0 0 0,1 0 0 0 0,2 0-23 0 0,3 2 103 0 0,1 0 1 0 0,0 0-1 0 0,0-1 1 0 0,0 0 0 0 0,0 0-1 0 0,0-1 1 0 0,0 0-1 0 0,3 0-103 0 0,12 0 453 0 0,-1-2 0 0 0,10-1-453 0 0,215-24 1826 0 0,-83 1-7604 0 0,-134 20-310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3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36 4143 0 0,'0'0'319'0'0,"-1"-2"-15"0"0,-5-5 717 0 0,4 5 335 0 0,2 2 70 0 0,0 0-85 0 0,0 0-408 0 0,-1-2-179 0 0,-6-19 2988 0 0,6 20-3612 0 0,1 1-24 0 0,-1 1-19 0 0,-18 14-55 0 0,10-7 25 0 0,2-2 18 0 0,0 1 0 0 0,0 0-1 0 0,1 0 1 0 0,-5 7-75 0 0,3-5 118 0 0,0 0 0 0 0,0-1 0 0 0,-1 0 0 0 0,0 0 0 0 0,0-1 0 0 0,-3 1-118 0 0,-16 13 225 0 0,-11 9 31 0 0,-2-2-1 0 0,-9 3-255 0 0,-20 13 17 0 0,-27 18 47 0 0,-26 8-64 0 0,102-57 14 0 0,1 0 0 0 0,1 1-1 0 0,-11 11-13 0 0,11-9 19 0 0,0-2-1 0 0,-20 13-18 0 0,37-26 9 0 0,-4 2 49 0 0,0 0-1 0 0,0 0 0 0 0,-1 0 0 0 0,0-1 1 0 0,1 0-1 0 0,-4 1-57 0 0,8-3 88 0 0,0 0-8 0 0,-8-2-8 0 0,-3 0-17 0 0,1-1-45 0 0,0 0-10 0 0,8 2-13 0 0,0 0-1 0 0,0 0 0 0 0,1 1 1 0 0,-1-1-1 0 0,0 1 0 0 0,0 0 1 0 0,-1 0 13 0 0,0 0-17 0 0,-4 2-64 0 0,8-1 77 0 0,1 0 1 0 0,-1-1-1 0 0,0 1 0 0 0,0 0 1 0 0,0-1-1 0 0,0 1 0 0 0,0-1 1 0 0,0 1-1 0 0,0-1 1 0 0,0 1-1 0 0,-1-1 0 0 0,1 0 1 0 0,0 1-1 0 0,0-1 0 0 0,0 0 1 0 0,0 0-1 0 0,0 0 1 0 0,-1 0 3 0 0,-10 1-14 0 0,0-3 14 0 0,3-4 0 0 0,2-1 14 0 0,5 4 39 0 0,-1-4-54 0 0,2 5-46 0 0,0 1 96 0 0,-4-4 45 0 0,5 4-82 0 0,-1 0 0 0 0,1-1 1 0 0,0 1-1 0 0,-1 0 1 0 0,1-1-1 0 0,0 1 1 0 0,0 0-1 0 0,0-1 1 0 0,0 1-1 0 0,0-1 1 0 0,1 1-1 0 0,-1 0 1 0 0,0-1-1 0 0,1 1 0 0 0,-1 0 1 0 0,1-1-1 0 0,0 0-12 0 0,-1 0 27 0 0,4-16 8 0 0,-3 13-31 0 0,0 1 0 0 0,0 0 0 0 0,1-1 1 0 0,-1 1-1 0 0,1 0 0 0 0,0 0 0 0 0,1-2-4 0 0,13-20 0 0 0,1 1 0 0 0,1 0 0 0 0,15-14 0 0 0,-8 6-49 0 0,-20 26 31 0 0,0-1 0 0 0,0 1 0 0 0,1 0 0 0 0,1 1 0 0 0,-1-1 0 0 0,1 1 0 0 0,0 1 0 0 0,0-1 0 0 0,0 1 0 0 0,2 0 18 0 0,-5 3-17 0 0,13-11-46 0 0,-14 11 18 0 0,4-1 26 0 0,11 2-58 0 0,-13 1 34 0 0,6 4 32 0 0,-3 4 1 0 0,-8-8 7 0 0,1 1 0 0 0,-1 0 0 0 0,1 0 0 0 0,-1-1 1 0 0,1 1-1 0 0,-1 0 0 0 0,0 0 0 0 0,1 0 0 0 0,-1 0 1 0 0,0-1-1 0 0,0 1 0 0 0,0 0 0 0 0,1 0 0 0 0,-1 0 1 0 0,0 0-1 0 0,0 0 0 0 0,-1 0 0 0 0,1-1 3 0 0,0 4-3 0 0,2 18 3 0 0,-3-17 0 0 0,-1 0 0 0 0,0 10 0 0 0,-1 0 0 0 0,1 1 0 0 0,2 0 0 0 0,1 0 0 0 0,3 0 0 0 0,-3-11 0 0 0,1-1 0 0 0,-1-1 0 0 0,0 0 0 0 0,1 0 0 0 0,0 0 0 0 0,0 0 0 0 0,0-1 0 0 0,0 1 0 0 0,9 14 0 0 0,2 7 0 0 0,-11-20 0 0 0,0 1 0 0 0,0-1 0 0 0,1 1 0 0 0,0-1 0 0 0,0 0 0 0 0,0 0 0 0 0,0 0 0 0 0,0 0 0 0 0,1-1 0 0 0,1 2 0 0 0,63 54 78 0 0,-57-52 1 0 0,1-1 0 0 0,-1 0 0 0 0,1-1 0 0 0,0-1 0 0 0,0 1 0 0 0,4-1-79 0 0,-11-3 43 0 0,0 0 0 0 0,0 0 0 0 0,0-1 0 0 0,0 1-1 0 0,0-1 1 0 0,1-1 0 0 0,1 1-43 0 0,-2-1 40 0 0,0 1 0 0 0,0 0 0 0 0,0 0 0 0 0,0 1-1 0 0,0-1 1 0 0,0 1 0 0 0,0 0 0 0 0,1 1-40 0 0,9 3 32 0 0,5 0 15 0 0,-17-3-39 0 0,-2-1-8 0 0,-1 0 0 0 0,1 0 0 0 0,0 0 0 0 0,0 0 0 0 0,0 0 0 0 0,0 0-1 0 0,0-1 1 0 0,0 1 0 0 0,0 0 0 0 0,0 0 0 0 0,0-1 0 0 0,1 1 0 0 0,-1-1-1 0 0,0 1 1 0 0,0-1 0 0 0,1 1 0 0 0,12 2 0 0 0,2-5 14 0 0,-11 0 2 0 0,1 0 0 0 0,-1 0 0 0 0,0-1 0 0 0,0 0 0 0 0,0 0 0 0 0,0-1-16 0 0,21-11 34 0 0,-25 14-36 0 0,13-6 17 0 0,1 0-1 0 0,-1-2 1 0 0,7-5-15 0 0,-19 13-122 0 0,-2 1-55 0 0,0 0-14 0 0,0 0-113 0 0,0 0-472 0 0,0 3-212 0 0,-3 12-40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3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6703 0 0,'0'0'296'0'0,"7"-4"64"0"0,-2 1-288 0 0,2-1-72 0 0,2 0 1976 0 0,-1 3-776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4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81 4431 0 0,'0'0'200'0'0,"0"0"78"0"0,-2 0 199 0 0,-6 1 88 0 0,6-1 13 0 0,2 0-1 0 0,0 0-21 0 0,-2 0-11 0 0,-21 2 2159 0 0,21-2-2197 0 0,-9 6 209 0 0,8-4-589 0 0,-18 15 2026 0 0,21-17-2116 0 0,-1 0-1 0 0,1 0 1 0 0,0 1 0 0 0,0-1 0 0 0,0 0 0 0 0,0 0-1 0 0,0 0 1 0 0,0 1 0 0 0,-1-1 0 0 0,1 0 0 0 0,0 0-1 0 0,0 0 1 0 0,0 1 0 0 0,0-1 0 0 0,0 0-1 0 0,0 0 1 0 0,0 1 0 0 0,0-1 0 0 0,0 0 0 0 0,0 0-1 0 0,0 1 1 0 0,0-1 0 0 0,0 0 0 0 0,0 0 0 0 0,0 0-1 0 0,0 1 1 0 0,0-1 0 0 0,1 0 0 0 0,-1 0-37 0 0,10 5 414 0 0,-6-4-367 0 0,1-1 0 0 0,-1 0 0 0 0,0 0-1 0 0,1 0 1 0 0,-1 0 0 0 0,0-1 0 0 0,1 0 0 0 0,2 0-47 0 0,35-13 295 0 0,-26 8-189 0 0,91-29 500 0 0,105-20-606 0 0,-158 48 56 0 0,-48 6-126 0 0,0 1 0 0 0,-1 0 0 0 0,1 1 0 0 0,0 0 0 0 0,-1-1 0 0 0,1 2 0 0 0,-1-1 0 0 0,2 1 70 0 0,-5-1-302 0 0,4 3 35 0 0,-4-2-1096 0 0,1-1-3553 0 0,-3-1 622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4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7831 0 0,'0'0'356'0'0,"0"0"-6"0"0,0 0 7 0 0,0 0 847 0 0,0 0 393 0 0,0 0 78 0 0,3-1-134 0 0,22-10-45 0 0,-17 6-1159 0 0,1 2 0 0 0,0-1 0 0 0,0 1 0 0 0,0 0 1 0 0,1 1-338 0 0,126-29 2055 0 0,-70 14-1620 0 0,-33 11-318 0 0,0 1-1 0 0,9 1-116 0 0,31-4 47 0 0,-67 7-89 0 0,0 0-1 0 0,-1 1 0 0 0,1 0 1 0 0,0 0-1 0 0,-1 0 0 0 0,1 1 1 0 0,-1 0-1 0 0,1 0 0 0 0,0 0 1 0 0,-1 1-1 0 0,0 0 0 0 0,1 0 1 0 0,-1 0-1 0 0,0 1 0 0 0,0-1 1 0 0,2 3 42 0 0,-5-4-105 0 0,-1 0 0 0 0,0 1 0 0 0,0-1 0 0 0,0 0 1 0 0,0 1-1 0 0,0-1 0 0 0,0 1 0 0 0,0 0 0 0 0,0-1 1 0 0,0 1-1 0 0,-1 0 0 0 0,1-1 0 0 0,-1 1 0 0 0,1 0 105 0 0,2 6-726 0 0,-2-6-512 0 0,-1-2-245 0 0,0 0-48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4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91 3223 0 0,'0'0'434'0'0,"0"0"611"0"0,0 0 274 0 0,0 0 51 0 0,0 0-96 0 0,0 0-433 0 0,0 0-192 0 0,0 0-38 0 0,0 0-43 0 0,0 0-141 0 0,0 0-62 0 0,0 0-12 0 0,0 0-23 0 0,0 0-97 0 0,0 0-45 0 0,0 0-11 0 0,-2 1-6 0 0,-6 4 792 0 0,8-5-945 0 0,0 0-1 0 0,-1 0 1 0 0,1 0 0 0 0,0 0 0 0 0,0 0 0 0 0,0 0 0 0 0,-1 0 0 0 0,1-1 0 0 0,0 1 0 0 0,0 0 0 0 0,0 0 0 0 0,0 0 0 0 0,-1 0 0 0 0,1 0-1 0 0,0 0 1 0 0,0 0 0 0 0,0 0 0 0 0,0 0 0 0 0,-1-1 0 0 0,1 1 0 0 0,0 0 0 0 0,0 0 0 0 0,0 0 0 0 0,0 0 0 0 0,0-1 0 0 0,0 1-1 0 0,0 0 1 0 0,0 0 0 0 0,-1 0 0 0 0,1 0 0 0 0,0-1 0 0 0,0 1 0 0 0,0 0 0 0 0,0 0-18 0 0,1-18 273 0 0,3 8-286 0 0,-2 2-64 0 0,-1-7 167 0 0,1 26 4 0 0,-1-8-30 0 0,-1-3 4 0 0,-9 13 120 0 0,9-12-185 0 0,0-1 0 0 0,-1 1 0 0 0,1-1 0 0 0,-1 0 0 0 0,1 1 0 0 0,0-1 0 0 0,-1 0 0 0 0,1 1 0 0 0,-1-1 0 0 0,1 0 0 0 0,-1 0 0 0 0,1 1 0 0 0,-1-1 0 0 0,1 0 0 0 0,-1 0 0 0 0,1 0 0 0 0,-1 0 0 0 0,1 1 1 0 0,-1-1-1 0 0,0 0 0 0 0,1 0-3 0 0,-7-5 10 0 0,9-5-10 0 0,-1 5 0 0 0,-1 3 0 0 0,1 1 0 0 0,-1-1 0 0 0,1 1 0 0 0,0-1 0 0 0,-1 1 0 0 0,1 0 0 0 0,0-1 0 0 0,0 1 0 0 0,0 0 0 0 0,0 0 0 0 0,0 0 0 0 0,0 0 0 0 0,0-1 0 0 0,0 1 0 0 0,0 1 0 0 0,1-1 0 0 0,-1 0 0 0 0,0 0 0 0 0,1 0 0 0 0,-1 1 0 0 0,7-5-2 0 0,19-15 16 0 0,-27 19-7 0 0,1 1 1 0 0,0-1-1 0 0,-1 1 0 0 0,1 0 0 0 0,-1-1 0 0 0,1 1 0 0 0,0 0 1 0 0,-1-1-1 0 0,1 1 0 0 0,0 0 0 0 0,0 0 0 0 0,-1 0 0 0 0,1-1 1 0 0,0 1-1 0 0,-1 0 0 0 0,1 0 0 0 0,0 0 0 0 0,0 0-7 0 0,1 0 26 0 0,1 0 62 0 0,-3 0-7 0 0,0 0 2 0 0,0 0 10 0 0,0 0 1 0 0,2 14 68 0 0,-1-12-144 0 0,-1 0 0 0 0,0 0 0 0 0,0 0 0 0 0,-1 0 0 0 0,1 0 0 0 0,0 0-1 0 0,0 0 1 0 0,-1 0 0 0 0,1-1 0 0 0,-1 1 0 0 0,0 0 0 0 0,0 0 0 0 0,1 0 0 0 0,-1-1 0 0 0,0 1 0 0 0,0-1-1 0 0,-1 1 1 0 0,1 0 0 0 0,0-1 0 0 0,0 0 0 0 0,-1 1 0 0 0,1-1 0 0 0,-1 0 0 0 0,1 0 0 0 0,-1 0-1 0 0,0 0 1 0 0,1 0 0 0 0,-1 0 0 0 0,0 0 0 0 0,0 0 0 0 0,-1 0-18 0 0,-1 1 43 0 0,-2 5-22 0 0,-2 4 220 0 0,15-21-173 0 0,-5 5-68 0 0,10-14 0 0 0,6-5-13 0 0,-11 15-51 0 0,-5 7-4 0 0,-2 2-1 0 0,-1 2 14 0 0,0 10 44 0 0,-1 2 11 0 0,-1-2-13 0 0,3-10-71 0 0,0-2-79 0 0,0 0-1 0 0,0 0 4 0 0,0 0-112 0 0,16-2-1412 0 0,-1-3 704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4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52 5063 0 0,'0'0'390'0'0,"2"-2"-252"0"0,36-26 858 0 0,-36 26 103 0 0,0 0 56 0 0,16-14 666 0 0,-17 14-1240 0 0,-1 2-33 0 0,0 0-17 0 0,0 0-56 0 0,0 0-26 0 0,0 0-8 0 0,-1 2-376 0 0,1 0 1 0 0,-2 0-1 0 0,1 0 0 0 0,0 0 0 0 0,0-1 0 0 0,0 1 0 0 0,-1 0 0 0 0,1-1 1 0 0,-1 1-1 0 0,-1 0-65 0 0,2 0 58 0 0,-64 61 648 0 0,-17 13 21 0 0,71-64-653 0 0,1 0-1 0 0,0 0 1 0 0,1 1 0 0 0,-6 9-74 0 0,11-14 47 0 0,2-6-35 0 0,1-1-1 0 0,0 1 1 0 0,0 0-1 0 0,0 0 1 0 0,0 0 0 0 0,1 0-1 0 0,-1 0 1 0 0,0 0-1 0 0,1 1 1 0 0,-1-1-1 0 0,1 0-11 0 0,0 3 28 0 0,1 0-1 0 0,0 0 1 0 0,0-1-1 0 0,0 1 0 0 0,0 0 1 0 0,1-1-1 0 0,1 3-27 0 0,-2-4 102 0 0,9 2 82 0 0,-6-2-146 0 0,2 0 54 0 0,1-1 0 0 0,0 0 0 0 0,-1 0 0 0 0,1 0 0 0 0,0-1 0 0 0,0 0 0 0 0,0 0 0 0 0,0-1 0 0 0,0 0 0 0 0,0 0 0 0 0,0 0 0 0 0,2-2-92 0 0,10-1 267 0 0,0-1 0 0 0,0 0-1 0 0,11-6-266 0 0,-8 2 142 0 0,-1-1 0 0 0,3-3-142 0 0,-3 3 66 0 0,-5-2-59 0 0,3-14 37 0 0,-17 21-31 0 0,0 1-17 0 0,0-1 0 0 0,-1 1 0 0 0,1-1 0 0 0,-1 1 0 0 0,0-1 0 0 0,0 0 0 0 0,0 0 0 0 0,-1 1 0 0 0,1-1 0 0 0,-1 0 1 0 0,0-1 3 0 0,0-7-55 0 0,-1-1 1 0 0,-1-10 54 0 0,-1 1-40 0 0,3 18 14 0 0,-1-1-1 0 0,1 1 1 0 0,-1 0 0 0 0,0-1-1 0 0,0 1 1 0 0,-2-3 26 0 0,2 5-80 0 0,-6-12-93 0 0,5 12 100 0 0,0-1 1 0 0,0 0 0 0 0,0 0-1 0 0,0 1 1 0 0,-1-1-1 0 0,1 1 1 0 0,0 0-1 0 0,-1 0 1 0 0,0 0 0 0 0,0 0-1 0 0,0 0 1 0 0,0 1-1 0 0,0-1 1 0 0,0 1 0 0 0,0 0-1 0 0,0-1 1 0 0,0 2-1 0 0,-1-1 1 0 0,1 0-1 0 0,0 1 1 0 0,-1-1 0 0 0,1 1-1 0 0,0 0 1 0 0,-1 0-1 0 0,-2 1 73 0 0,3-1-257 0 0,-9 3-262 0 0,10-2 346 0 0,0-1 0 0 0,0 1-1 0 0,-1 0 1 0 0,1-1 0 0 0,0 1-1 0 0,0 0 1 0 0,0 0 0 0 0,1 1-1 0 0,-2 0 174 0 0,1-1-276 0 0,2-1-118 0 0,0 0-57 0 0,0 0-12 0 0,0 0-109 0 0,0 0-453 0 0,0 0-194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4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542 146 8431 0 0,'13'-4'250'0'0,"-7"2"-119"0"0,0 0 0 0 0,-1 0 0 0 0,1 0-1 0 0,-1 0 1 0 0,1-1-131 0 0,-1 0 180 0 0,1-1 0 0 0,-1 1 0 0 0,0-1 0 0 0,0 0-1 0 0,0 0 1 0 0,0-1 0 0 0,-1 1 0 0 0,1-2-180 0 0,15-14 1861 0 0,23-24 2599 0 0,-42 43-3949 0 0,0-1-429 0 0,0 1 0 0 0,0-1 0 0 0,0 1 1 0 0,0-1-1 0 0,0 1 0 0 0,0-1 0 0 0,1 1 0 0 0,-1 0 0 0 0,0-1 0 0 0,1 1 1 0 0,-1 0-1 0 0,1 0 0 0 0,0 0-82 0 0,-1-1 119 0 0,5-2-38 0 0,-4 2-6 0 0,-4 5-7 0 0,-2 4-40 0 0,0 0 0 0 0,-1-1 0 0 0,0 0 0 0 0,0 0 0 0 0,0-1 0 0 0,-1 1 0 0 0,0-1 0 0 0,0 0 0 0 0,0-1 0 0 0,-1 1 0 0 0,1-1 0 0 0,-1 0 0 0 0,0-1 0 0 0,0 0 0 0 0,-3 1-28 0 0,-21 7 43 0 0,-1-1-1 0 0,-1-1 1 0 0,0-2-43 0 0,5-1 13 0 0,-13 3 37 0 0,8-2-60 0 0,-14 6 10 0 0,28-9-201 0 0,-1 0 1 0 0,1-1-1 0 0,-1-2 0 0 0,0 1 1 0 0,-18-3 200 0 0,31 1-98 0 0,-50-6-1664 0 0,56 5 1723 0 0,0 1-1 0 0,0 0 0 0 0,0-1 0 0 0,0 1 1 0 0,0-1-1 0 0,0 1 0 0 0,0-1 1 0 0,0 1-1 0 0,1-1 0 0 0,-1 0 1 0 0,0 0-1 0 0,0 1 0 0 0,1-1 1 0 0,-1 0-1 0 0,0 0 0 0 0,0 0 40 0 0,-8-13-311 0 0,8 12 141 0 0,1 2 2 0 0,-1-12-150 0 0,1 2-191 0 0,-1 22 455 0 0,-12 49 1346 0 0,-3-1 0 0 0,-14 31-1292 0 0,23-67 294 0 0,6-19-205 0 0,-1 0-1 0 0,1 0 0 0 0,-1 0 0 0 0,0 0 1 0 0,0 0-1 0 0,-2 1-88 0 0,3-4 161 0 0,1-2-1 0 0,-1 3-10 0 0,-2 7-45 0 0,2-7-17 0 0,1-3-7 0 0,-1 2-1 0 0,-1 8 0 0 0,1-8-1 0 0,2-2-73 0 0,0-1-1 0 0,0 0 1 0 0,0 1 0 0 0,0-1 0 0 0,0 1-1 0 0,0 0 1 0 0,1-1 0 0 0,-1 1 0 0 0,0 0-1 0 0,0 0 1 0 0,0 0 0 0 0,0 0 0 0 0,1 0-6 0 0,3-1 9 0 0,155-36-525 0 0,-140 31 389 0 0,0 2 1 0 0,0 0-1 0 0,0 1 0 0 0,1 1 1 0 0,0 1-1 0 0,-1 1 0 0 0,6 1 127 0 0,-19 0-2 0 0,1 1 0 0 0,-1 0 0 0 0,0 0 1 0 0,0 1-1 0 0,0 0 0 0 0,0 0 0 0 0,0 0 0 0 0,-1 1 0 0 0,0 0 0 0 0,0 1 0 0 0,0-1 0 0 0,0 1 0 0 0,0 0 0 0 0,0 1 2 0 0,12 13 180 0 0,-1 2-1 0 0,-1-1 0 0 0,4 8-179 0 0,-8-9 106 0 0,-11-14-82 0 0,-1 0 5 0 0,3 9 52 0 0,-3-12-8 0 0,0-2-1 0 0,0 12 96 0 0,0-10-72 0 0,0-2 0 0 0,0 0 10 0 0,-12 11 198 0 0,5-6-245 0 0,0-1 1 0 0,0 0 0 0 0,0 0 0 0 0,-1 0 0 0 0,1-1 0 0 0,-1 0 0 0 0,0-1-1 0 0,0 0 1 0 0,0 0 0 0 0,-8 1-60 0 0,-4 1 43 0 0,1 2 0 0 0,-2 0-43 0 0,-32 9 54 0 0,-45 2 53 0 0,-13-3-107 0 0,44-6 55 0 0,29-7 49 0 0,1-2-240 0 0,63-11-2042 0 0,15-2-1948 0 0,-19 8 1992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4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1839 0 0,'0'0'83'0'0,"0"0"137"0"0,0 0 533 0 0,0 0 229 0 0,0 0 46 0 0,0 0-51 0 0,0 3-254 0 0,1 3-481 0 0,-1-2 18 0 0,0-1 0 0 0,0 0 0 0 0,0 1 0 0 0,1-1 0 0 0,-1 0 0 0 0,1 0 0 0 0,0 1 0 0 0,0-1 0 0 0,0 0 0 0 0,2 1-260 0 0,5 8 792 0 0,0-1 0 0 0,1-1 0 0 0,3 3-792 0 0,-5-7 205 0 0,-1 1 0 0 0,0-1 0 0 0,-1 1-1 0 0,1 0 1 0 0,-1 1 0 0 0,-1-1 0 0 0,1 1 0 0 0,-1 0-1 0 0,-1 0 1 0 0,3 7-205 0 0,-5-12 12 0 0,0 0 0 0 0,-1 0 0 0 0,1 0-1 0 0,0 0 1 0 0,-1 0 0 0 0,0 0 0 0 0,0 0 0 0 0,0 0-1 0 0,0 0 1 0 0,0 0 0 0 0,-1 0 0 0 0,1 0 0 0 0,-1 0-1 0 0,0 0 1 0 0,0 0 0 0 0,0 0 0 0 0,0-1 0 0 0,0 1-1 0 0,-1 0 1 0 0,1-1 0 0 0,-2 2-12 0 0,-1 3 51 0 0,-1 1-32 0 0,0 0 0 0 0,-1-1 1 0 0,1 0-1 0 0,-2 0 0 0 0,1 0 1 0 0,-1-1-1 0 0,0 0 0 0 0,-4 2-19 0 0,-14 10 138 0 0,-25 11-138 0 0,37-21 15 0 0,-11 5 2 0 0,0-1 0 0 0,-1-1 0 0 0,-10 3-17 0 0,20-9 119 0 0,0-1-1 0 0,0 0 1 0 0,0-1-1 0 0,-1-1 1 0 0,1 0-1 0 0,-9-1-118 0 0,22-1 152 0 0,2 0-60 0 0,2-3-146 0 0,2-2-274 0 0,0 1 1 0 0,0-1-1 0 0,0 1 1 0 0,0-1-1 0 0,4-1 328 0 0,14-10-1032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1259 41 9615 0 0,'5'-6'104'0'0,"0"1"61"0"0,-1 0-1 0 0,1 0 0 0 0,0 1 0 0 0,1 0 0 0 0,-1 0 1 0 0,6-3-165 0 0,-9 6 253 0 0,-2 1 78 0 0,0 0 11 0 0,0 0-12 0 0,0 0-64 0 0,0 0-30 0 0,0 0-4 0 0,-3 3-4 0 0,-17 20 266 0 0,-1-1-1 0 0,-1 0-493 0 0,3-2 254 0 0,13-13-79 0 0,-1 0 1 0 0,1-1-1 0 0,-7 5-175 0 0,-17 13 1612 0 0,-11 12-1612 0 0,-23 19 664 0 0,36-35-617 0 0,0-2 0 0 0,-1-1 0 0 0,-7 2-47 0 0,-93 39-17 0 0,119-53 22 0 0,-85 47-5 0 0,-167 45-214 0 0,206-78 180 0 0,9-2 34 0 0,22-7 0 0 0,0-1 0 0 0,-13 1 0 0 0,20-5 0 0 0,0 1 0 0 0,0 1 0 0 0,-2 2 0 0 0,2-1 0 0 0,0-1 0 0 0,-17 4 0 0 0,-8-3 22 0 0,-4-1-22 0 0,46-6 22 0 0,1-1 1 0 0,0 0-1 0 0,-1 0 1 0 0,1 0-1 0 0,-1 0 1 0 0,1-1-1 0 0,-1 1 1 0 0,1 0-1 0 0,0 0 1 0 0,-1 0-1 0 0,1 0 1 0 0,-1 0-1 0 0,1 0 1 0 0,0-1-1 0 0,-1 1 1 0 0,1 0-1 0 0,0 0 1 0 0,-1 0-1 0 0,1-1 1 0 0,0 1-1 0 0,-1 0 1 0 0,1-1 0 0 0,0 1-1 0 0,-1 0 1 0 0,1-1-1 0 0,0 1 1 0 0,0 0-1 0 0,0-1 1 0 0,-1 1-1 0 0,1 0 1 0 0,0-1-1 0 0,0 1 1 0 0,0-1-1 0 0,0 1 1 0 0,0-1-1 0 0,0 1 1 0 0,0 0-1 0 0,-1-1 1 0 0,1 1-1 0 0,0-1 1 0 0,1 1-1 0 0,-1 0 1 0 0,0-1-1 0 0,0 1 1 0 0,0-1-23 0 0,4-18 981 0 0,0 10-985 0 0,1 0-1 0 0,0 1 1 0 0,0 0-1 0 0,1 0 1 0 0,1 0-1 0 0,-1 0 1 0 0,1 1-1 0 0,4-3 5 0 0,11-13-28 0 0,-6 5-40 0 0,-2 3-34 0 0,0-1 0 0 0,2-4 102 0 0,-5 5-64 0 0,2 0 0 0 0,0 1 0 0 0,0 0 0 0 0,1 1 0 0 0,16-11 64 0 0,-4 8-16 0 0,-13 10 16 0 0,-2 6 11 0 0,-3 0 42 0 0,-6 1-63 0 0,19 7 188 0 0,-7-2-111 0 0,4 5-52 0 0,-16-7-11 0 0,-1-2 6 0 0,3 3 45 0 0,0 0 0 0 0,-1-1-1 0 0,0 1 1 0 0,0 1 0 0 0,-1-1-1 0 0,2 4-54 0 0,2 2 98 0 0,38 85 822 0 0,-40-91-894 0 0,0 0 1 0 0,-1-1 0 0 0,2 1 0 0 0,-1-1 0 0 0,0 0 0 0 0,1-1 0 0 0,4 4-27 0 0,5 3 37 0 0,-5-3-9 0 0,1 0 1 0 0,0-1-1 0 0,0-1 0 0 0,0 0 1 0 0,4 1-29 0 0,21 11 254 0 0,-30-14-190 0 0,1-1 1 0 0,0 0-1 0 0,-1 0 1 0 0,1 0-1 0 0,0-1 1 0 0,0 0-1 0 0,0 0 1 0 0,0 0-1 0 0,-1-1 1 0 0,1 0-1 0 0,4 0-64 0 0,-9 0 12 0 0,2 0 204 0 0,0 0-10 0 0,10 0-46 0 0,-10 0-22 0 0,0 1-2 0 0,9 3-9 0 0,-1 0-41 0 0,-8-3-55 0 0,-1 0-140 0 0,1 0 0 0 0,0 0 0 0 0,-1-1 0 0 0,1 1 0 0 0,0-1 0 0 0,0 0 0 0 0,-1 0-1 0 0,3 0 110 0 0,-1 0-124 0 0,3 1-385 0 0,1-1 0 0 0,-1 0 0 0 0,1 0 0 0 0,-1-1 0 0 0,1 1 0 0 0,-1-2 0 0 0,1 1 0 0 0,-1-1 0 0 0,2-1 509 0 0,7-3-1658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14 8287 0 0,'4'-13'2036'0'0,"-9"24"1427"0"0,-1 1-2775 0 0,-7 12 516 0 0,-1 0 1 0 0,-11 12-1205 0 0,-7 11 24 0 0,-82 126 42 0 0,81-130-69 0 0,-1-1 0 0 0,-34 32 3 0 0,-345 305-53 0 0,325-310 36 0 0,-2 1 93 0 0,34-25 177 0 0,29-25-720 0 0,1 2 1 0 0,-1 2 466 0 0,30-24-3983 0 0,10 0-1312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397 203 7831 0 0,'0'0'603'0'0,"-2"-1"-396"0"0,-14-1 359 0 0,12 3-158 0 0,3 0-100 0 0,-1 0 1104 0 0,2-1 70 0 0,-2 1-126 0 0,2-1-1216 0 0,-1 0 0 0 0,1 0 0 0 0,0 1 0 0 0,0-1 0 0 0,-1 0 0 0 0,1 0 0 0 0,0 0 0 0 0,0 0 0 0 0,-1 0 0 0 0,1 0 0 0 0,0 1 0 0 0,0-1 0 0 0,-1 0 0 0 0,1 0-1 0 0,0 0 1 0 0,0 0 0 0 0,-1 0 0 0 0,1 0 0 0 0,0 0 0 0 0,0 0 0 0 0,-1 0 0 0 0,1 0 0 0 0,0 0 0 0 0,-1 0 0 0 0,1 0 0 0 0,0-1 0 0 0,0 1 0 0 0,-1 0 0 0 0,1 0 0 0 0,0 0 0 0 0,0 0 0 0 0,-1 0 0 0 0,1-1 0 0 0,0 1 0 0 0,0 0 0 0 0,0 0-140 0 0,3-10 1006 0 0,15-14-1154 0 0,-6 13 282 0 0,0 2 0 0 0,1 0 0 0 0,7-3-134 0 0,14-10 175 0 0,1-1-33 0 0,1 2-1 0 0,1 2 0 0 0,12-4-141 0 0,-37 19 56 0 0,1 0 0 0 0,-1 0 0 0 0,1 1 0 0 0,0 1 0 0 0,9-1-56 0 0,-20 3 67 0 0,0 1-3 0 0,7 5-37 0 0,-9-6-26 0 0,0 0 0 0 0,0 0 0 0 0,0 1 1 0 0,0-1-1 0 0,0 0 0 0 0,0 0 1 0 0,0 0-1 0 0,1 0 0 0 0,-1 0 1 0 0,0 0-1 0 0,0 0 0 0 0,0 0 0 0 0,0 0 1 0 0,0 0-1 0 0,0 1 0 0 0,0-1 1 0 0,0 0-1 0 0,0 0 0 0 0,0 0 1 0 0,0 0-1 0 0,0 0 0 0 0,0 0 0 0 0,0 0 1 0 0,0 1-1 0 0,0-1 0 0 0,0 0 1 0 0,0 0-1 0 0,0 0 0 0 0,0 0 1 0 0,0 0-1 0 0,0 0 0 0 0,0 0 0 0 0,0 1 1 0 0,0-1-1 0 0,0 0 0 0 0,0 0 1 0 0,0 0-1 0 0,0 0 0 0 0,0 0 1 0 0,0 0-1 0 0,0 0-1 0 0,-3 11 20 0 0,0-2-1 0 0,-1 1 1 0 0,0 0 0 0 0,-1-1 0 0 0,0 0 0 0 0,0 0-1 0 0,-1 0 1 0 0,0 0 0 0 0,0-1 0 0 0,-3 2-20 0 0,-18 19 2 0 0,-2-2 0 0 0,-5 3-2 0 0,6-6 3 0 0,0 0-48 0 0,-2-2 1 0 0,-26 15 44 0 0,22-16-132 0 0,1 2 1 0 0,-8 9 131 0 0,0 0-242 0 0,-1-3 0 0 0,-24 14 242 0 0,15-12-204 0 0,8-6-17 0 0,26-17-37 0 0,1 2 1 0 0,-9 7 257 0 0,2-1-361 0 0,21-15 212 0 0,2-1 11 0 0,0 0 2 0 0,-1 1 123 0 0,1-1 1 0 0,-1 0-1 0 0,1 0 0 0 0,0 1 0 0 0,-1-1 0 0 0,1 1 0 0 0,0-1 1 0 0,-1 0-1 0 0,1 1 0 0 0,0-1 0 0 0,-1 1 0 0 0,1-1 0 0 0,0 1 1 0 0,0-1-1 0 0,-1 1 0 0 0,1-1 0 0 0,0 1 0 0 0,0-1 1 0 0,0 1-1 0 0,0-1 0 0 0,0 1 13 0 0,10 2 17 0 0,1-1 1 0 0,0 0 0 0 0,0 0-1 0 0,0-1 1 0 0,0 0-1 0 0,4-1-17 0 0,27-2 414 0 0,3-2-414 0 0,5 0 308 0 0,178-12 1590 0 0,-187 13-1465 0 0,-19 1-163 0 0,1 1 0 0 0,-1 1-1 0 0,1 1 1 0 0,7 2-270 0 0,-12 0 160 0 0,-6-5-280 0 0,-10 1-677 0 0,-2 1-310 0 0,0 0-69 0 0,0 0-8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64 1375 0 0,'-2'0'107'0'0,"-18"5"-124"0"0,13-4 789 0 0,0 1-1 0 0,1-1 1 0 0,-1 0-1 0 0,-4 0-771 0 0,-25 2 5935 0 0,34-3-5202 0 0,2 0-151 0 0,0 0-66 0 0,0 0-18 0 0,0 0 1 0 0,0 0 10 0 0,0 0 3 0 0,0 0 0 0 0,0 0 0 0 0,0 0 0 0 0,3-1 0 0 0,39-10 850 0 0,1 1 0 0 0,2 1-1362 0 0,5 0 546 0 0,59-8 311 0 0,-20 4-432 0 0,-67 9-577 0 0,1 2-1 0 0,-1 1 0 0 0,1 1 1 0 0,0 1-1 0 0,-1 1 0 0 0,1 0 1 0 0,-1 2-1 0 0,3 2 153 0 0,-22-6-1303 0 0,-3 0-333 0 0,0 0-68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0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23 5407 0 0,'0'0'2856'0'0,"-11"0"-1641"0"0,7 0-911 0 0,-1 0 1 0 0,1 0-1 0 0,-1 1 1 0 0,1-1-1 0 0,-1 1 1 0 0,1 0-1 0 0,-1 1 1 0 0,1-1-1 0 0,0 1 0 0 0,-1 0 1 0 0,-3 2-1 0 0,-20 14 2794 0 0,53-6-1964 0 0,-15-9-943 0 0,1-1-1 0 0,-1 0 1 0 0,1-1-1 0 0,0-1 1 0 0,10 0-1 0 0,57-6 403 0 0,-51 3-423 0 0,188-22 37 0 0,143-11 116 0 0,-299 32-323 0 0,1 3 0 0 0,72 8 0 0 0,-44 11 0 0 0,-77-17 0 0 0,-11-1-1 0 0,1 0 1 0 0,-1 0-1 0 0,0 0 0 0 0,0 0 0 0 0,1 0 0 0 0,-1 0 1 0 0,0 0-1 0 0,1 0 0 0 0,-1 0 0 0 0,0 1 0 0 0,0-1 1 0 0,1 0-1 0 0,-1 0 0 0 0,0 0 0 0 0,0 0 0 0 0,1 0 0 0 0,-1 0 1 0 0,0 0-1 0 0,0 1 0 0 0,1-1 0 0 0,-1 0 0 0 0,0 0 1 0 0,0 0-1 0 0,0 1 0 0 0,0-1 0 0 0,1 0 0 0 0,-1 0 1 0 0,0 1-1 0 0,0-1 0 0 0,0 0 0 0 0,0 0 0 0 0,0 1 1 0 0,0-1-1 0 0,1 0 0 0 0,-1 0 0 0 0,0 1 0 0 0,0-1 0 0 0,0 0 1 0 0,0 0-1 0 0,0 1 0 0 0,0-1 0 0 0,0 0 0 0 0,0 1 1 0 0,0-1-1 0 0,0 0 0 0 0,0 0 0 0 0,-1 1 0 0 0,1-1 1 0 0,0 0-1 0 0,0 0 0 0 0,0 1 0 0 0,0-1 0 0 0,0 0 1 0 0,0 0-1 0 0,-1 1 0 0 0,1-1 0 0 0,0 0 0 0 0,0 0 0 0 0,0 0 1 0 0,-1 1-1 0 0,1-1 0 0 0,0 0 0 0 0,0 0 0 0 0,0 0 1 0 0,-1 0-1 0 0,1 1 0 0 0,0-1 0 0 0,0 0 0 0 0,-1 0 1 0 0,1 0-4 0 0,-20 20-3 0 0,-44 32 0 0 0,21-18-44 0 0,20-15 47 0 0,-139 112-93 0 0,0-26 22 0 0,116-80 194 0 0,2 3-1 0 0,-72 59 1 0 0,105-77-54 0 0,3-3-2 0 0,0-1 1 0 0,0 1-1 0 0,1 1 0 0 0,1 0 0 0 0,-1 0 0 0 0,1 0 0 0 0,0 1 0 0 0,1-1 0 0 0,-8 19 0 0 0,12-25-20 0 0,4-2-201 0 0,-1 0 1 0 0,1 0 0 0 0,0-1 0 0 0,0 1 0 0 0,-1-1-1 0 0,1 1 1 0 0,0-1 0 0 0,2-1 0 0 0,9-6-1254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4143 0 0,'0'0'319'0'0,"0"0"145"0"0,0 0 1389 0 0,3 0 630 0 0,3 0-1759 0 0,1-1 0 0 0,-1 1 0 0 0,0-1 0 0 0,0-1 0 0 0,1 1 0 0 0,-1-1 0 0 0,0 0 0 0 0,0-1 0 0 0,-1 1 1 0 0,3-2-725 0 0,24-9 1118 0 0,43-12 516 0 0,1-1-73 0 0,2 4-1 0 0,18-2-1560 0 0,-91 23 37 0 0,0 0-1 0 0,0 1 0 0 0,-1-1 0 0 0,1 1 0 0 0,0 0 0 0 0,0 0 1 0 0,0 1-1 0 0,0-1 0 0 0,4 2-36 0 0,-8 1-183 0 0,-1-1 73 0 0,1 1-1 0 0,-1-1 1 0 0,0 0-1 0 0,1 1 1 0 0,-1-1-1 0 0,-1 1 1 0 0,1-1-1 0 0,0 1 1 0 0,0-1-1 0 0,-1 1 0 0 0,1-1 1 0 0,-1 0-1 0 0,0 1 1 0 0,0-1-1 0 0,0 0 1 0 0,0 0-1 0 0,0 1 1 0 0,-1-1 110 0 0,-12 14-1779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33 101 3223 0 0,'0'-2'143'0'0,"0"-26"474"0"0,0 26 1709 0 0,0 1 1575 0 0,3-5-2595 0 0,-2 3 6943 0 0,15-19-8202 0 0,17-4-12 0 0,-29 23-35 0 0,7-4 0 0 0,-11 7 0 0 0,1 0-1 0 0,-1 0 1 0 0,0 0-1 0 0,1-1 1 0 0,-1 1-1 0 0,1 0 1 0 0,-1 0-1 0 0,1 0 1 0 0,-1 0-1 0 0,0 0 1 0 0,1 0-1 0 0,-1 0 1 0 0,1 0-1 0 0,-1 0 1 0 0,1 0 0 0 0,-1 1-1 0 0,0-1 1 0 0,1 0-1 0 0,-1 0 1 0 0,1 0-1 0 0,-1 0 1 0 0,0 1-1 0 0,1-1 1 0 0,-1 0-1 0 0,1 0 1 0 0,-1 1-3 0 0,0 0 0 0 0,0 0 0 0 0,1 0-1 0 0,-1-1 1 0 0,0 1 0 0 0,0 0 0 0 0,0 0 0 0 0,0 0-1 0 0,0-1 1 0 0,0 1 0 0 0,0 0 0 0 0,0 0 0 0 0,0 0-1 0 0,-1-1 1 0 0,1 2 3 0 0,-1 3 7 0 0,-1 0 0 0 0,1 0 0 0 0,-1 0 0 0 0,0 0-1 0 0,0 0 1 0 0,-1-1 0 0 0,1 1 0 0 0,-1-1 0 0 0,0 0-1 0 0,0 1 1 0 0,-1-1 0 0 0,-1 1-7 0 0,-8 7 98 0 0,0-1 0 0 0,-1-1 0 0 0,-12 8-98 0 0,25-17 40 0 0,1-1-37 0 0,0 0 1 0 0,0 0-1 0 0,0 0 0 0 0,0 1 1 0 0,0-1-1 0 0,-1 0 0 0 0,1 0 1 0 0,0 1-1 0 0,0-1 0 0 0,0 0 1 0 0,-1 0-1 0 0,1 0 0 0 0,0 0 1 0 0,0 0-1 0 0,-1 1 0 0 0,1-1 1 0 0,0 0-1 0 0,0 0 0 0 0,-1 0 1 0 0,1 0-1 0 0,0 0 0 0 0,0 0 1 0 0,-1 0-1 0 0,1 0 1 0 0,0 0-1 0 0,0 0 0 0 0,-1 0 1 0 0,1 0-1 0 0,0 0 0 0 0,-1 0 1 0 0,1 0-1 0 0,0 0 0 0 0,0 0 1 0 0,-1 0-1 0 0,1 0 0 0 0,0 0 1 0 0,0-1-1 0 0,-1 1 0 0 0,1 0 1 0 0,0 0-1 0 0,0 0 0 0 0,0 0 1 0 0,-1-1-1 0 0,1 1 0 0 0,0 0 1 0 0,0 0-1 0 0,0 0 0 0 0,0-1 1 0 0,-1 1-1 0 0,1 0 1 0 0,0 0-1 0 0,0-1 0 0 0,0 1 1 0 0,0 0-1 0 0,0 0 0 0 0,0-1 1 0 0,0 1-1 0 0,0 0 0 0 0,0 0 1 0 0,0-1-1 0 0,0 1 0 0 0,0 0 1 0 0,0-1-1 0 0,0 1 0 0 0,0 0 1 0 0,0 0-1 0 0,0-1 0 0 0,0 1 1 0 0,0 0-4 0 0,0-1 5 0 0,0 0 0 0 0,0 0 0 0 0,1 0-1 0 0,-1 0 1 0 0,0 0 0 0 0,0 1 0 0 0,1-1 0 0 0,-1 0 0 0 0,1 0 0 0 0,-1 0 0 0 0,1 0 0 0 0,-1 1 0 0 0,1-1 0 0 0,-1 0 0 0 0,1 1-1 0 0,0-1-4 0 0,3-4 10 0 0,-1 0-5 0 0,1 0 0 0 0,0 0-1 0 0,0 0 1 0 0,1 0 0 0 0,-1 1 0 0 0,1 0 0 0 0,0 0 0 0 0,0 0-1 0 0,1 0 1 0 0,-1 1 0 0 0,2-1-5 0 0,22-18 0 0 0,-22 16 0 0 0,-3 3 0 0 0,-2 4 0 0 0,-11 20 0 0 0,-3 2-77 0 0,12-21-178 0 0,0-2-802 0 0,21-2-1812 0 0,0-1 1383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76 13903 0 0,'-2'0'638'0'0,"-2"-2"-582"0"0,0 0 0 0 0,0 1 0 0 0,0-1 1 0 0,0 1-1 0 0,0 0 0 0 0,0 0 1 0 0,0 1-1 0 0,-1-1 0 0 0,1 1 0 0 0,0 0 1 0 0,0 0-1 0 0,-1 1 0 0 0,1-1 1 0 0,0 1-1 0 0,0 0 0 0 0,0 0 0 0 0,0 0 1 0 0,0 0-1 0 0,0 1-56 0 0,-22 7 280 0 0,12-5-153 0 0,1 0 0 0 0,-1 2 0 0 0,1 0 0 0 0,-4 2-127 0 0,8-2 61 0 0,-20 10 53 0 0,1 1 1 0 0,1 2-1 0 0,1 0 1 0 0,1 2-1 0 0,-4 5-114 0 0,18-15 0 0 0,-10 11 19 0 0,1 0-1 0 0,-1 5-18 0 0,15-19 15 0 0,1 0 1 0 0,0 0-1 0 0,0 0 0 0 0,1 1 1 0 0,0-1-1 0 0,0 1 1 0 0,1 0-1 0 0,-1 8-15 0 0,3 0 0 0 0,1-14 16 0 0,0 0 0 0 0,1 0 1 0 0,0 0-1 0 0,-1 1 0 0 0,1-1 0 0 0,1 0 0 0 0,-1 0 0 0 0,0 0 0 0 0,1-1 0 0 0,-1 1 1 0 0,1 0-1 0 0,0 0 0 0 0,0-1 0 0 0,0 1 0 0 0,0-1 0 0 0,3 2-16 0 0,-3-2 44 0 0,0-1 0 0 0,0 0 0 0 0,0 0 1 0 0,0 1-1 0 0,1-1 0 0 0,-1 0 0 0 0,0-1 0 0 0,1 1 0 0 0,-1 0 0 0 0,0-1 0 0 0,1 1 0 0 0,-1-1 0 0 0,1 0 1 0 0,-1 0-1 0 0,1 0 0 0 0,-1 0 0 0 0,1 0 0 0 0,-1-1 0 0 0,1 1 0 0 0,-1-1 0 0 0,3 0-44 0 0,23-6 837 0 0,1 2-1 0 0,28-2-836 0 0,-29 4 383 0 0,-1-1 1 0 0,0-1-1 0 0,16-6-383 0 0,-22 3 127 0 0,-1-1-1 0 0,0 0 1 0 0,-1-2 0 0 0,0 0-1 0 0,9-8-126 0 0,-25 17 0 0 0,-1 0 0 0 0,1 0 0 0 0,0-1 0 0 0,0 1 0 0 0,-1-1 0 0 0,3-2 0 0 0,1-7 0 0 0,-5 7-30 0 0,0 0 0 0 0,0 0 1 0 0,0 0-1 0 0,-1 0 0 0 0,0 1 0 0 0,0-1 0 0 0,0 0 0 0 0,-1 0 0 0 0,1 0 1 0 0,-1 0-1 0 0,-1 0 0 0 0,1 0 0 0 0,-1 1 0 0 0,0-2 30 0 0,-5-12-281 0 0,-2 0 1 0 0,-9-15 280 0 0,15 28-21 0 0,-14-24-284 0 0,9 16 239 0 0,0-1-1 0 0,1 1 1 0 0,0-2 0 0 0,-2-7 66 0 0,2 4-180 0 0,0 0 0 0 0,-1 1 1 0 0,-6-10 179 0 0,13 25-219 0 0,1 2-5 0 0,0 0 6 0 0,0 0 22 0 0,0 0 10 0 0,0 4 2 0 0,0 88-2969 0 0,2-62 2090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377 132 3223 0 0,'-58'28'855'0'0,"20"-14"3778"0"0,17-2-109 0 0,16-8-1895 0 0,14-10-1582 0 0,106-69 1195 0 0,-89 59-1333 0 0,17-7-909 0 0,-10 5 468 0 0,-13 9-154 0 0,-1 0 0 0 0,2 2 0 0 0,-1 0-1 0 0,1 1 1 0 0,-1 1 0 0 0,2 1 0 0 0,-1 1-314 0 0,-19 2 19 0 0,-1 1 0 0 0,1 0 0 0 0,-1 0 0 0 0,1 0 1 0 0,-1 0-1 0 0,1 0 0 0 0,-1 0 0 0 0,1 0 0 0 0,-1 0 0 0 0,0 1 0 0 0,1-1 0 0 0,-1 1 0 0 0,1-1 0 0 0,-1 1 0 0 0,0-1 0 0 0,1 1 0 0 0,-1 0 0 0 0,0 0 0 0 0,0-1 1 0 0,1 1-1 0 0,-1 0 0 0 0,0 0 0 0 0,0 0 0 0 0,0 0 0 0 0,0 1 0 0 0,0-1 0 0 0,0 0 0 0 0,-1 0 0 0 0,1 1 0 0 0,0-1 0 0 0,-1 0 0 0 0,1 2-19 0 0,0 0 2 0 0,0-1 0 0 0,-1 1 0 0 0,1 0-1 0 0,-1-1 1 0 0,0 1 0 0 0,0 0 0 0 0,0-1-1 0 0,0 1 1 0 0,0 0 0 0 0,-1 0 0 0 0,1-1-1 0 0,-1 1 1 0 0,0 0 0 0 0,0-1 0 0 0,0 1-1 0 0,0-1 1 0 0,-1 3-2 0 0,-4 4-8 0 0,-1 1-1 0 0,0-1 1 0 0,0 0-1 0 0,-1 0 1 0 0,0-1 0 0 0,-1 0-1 0 0,0 0 9 0 0,-22 16-125 0 0,-15 8 125 0 0,10-7-35 0 0,-221 147-1074 0 0,185-132 687 0 0,39-23-66 0 0,-12 10 488 0 0,27-16-137 0 0,8-6 12 0 0,0 2 0 0 0,1-1 0 0 0,0 1 0 0 0,0 1-1 0 0,0-1 1 0 0,1 2 0 0 0,0-1 0 0 0,-1 2 125 0 0,24-11-4 0 0,48-10 463 0 0,-18 2-136 0 0,0 2 0 0 0,1 3 0 0 0,10 0-323 0 0,-16 4 265 0 0,-1 2 0 0 0,1 2 0 0 0,11 3-265 0 0,-28-5 43 0 0,26 5 20 0 0,-38-4-104 0 0,-9-3-225 0 0,-2 0-80 0 0,0 0-902 0 0,0 0-3764 0 0,0 0-1616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80 13103 0 0,'9'-8'321'0'0,"1"-1"1"0"0,1 2-1 0 0,0 0 0 0 0,5-3-321 0 0,26-18 1194 0 0,-40 26-3 0 0,-2 2 51 0 0,0-1-972 0 0,0 1 0 0 0,1-1 0 0 0,-1 1 0 0 0,1-1 0 0 0,-1 0 0 0 0,1 1 0 0 0,-1-1 0 0 0,1 1 0 0 0,0-1 0 0 0,-1 1 0 0 0,1-1 0 0 0,-1 1 0 0 0,1-1 0 0 0,1 1-270 0 0,-2 0 1912 0 0,-4 5-1842 0 0,-1-1 1 0 0,1 1-1 0 0,-1-1 0 0 0,0 0 1 0 0,0 0-1 0 0,0 0 0 0 0,-1-1 1 0 0,1 0-1 0 0,-1 0 0 0 0,-5 2-70 0 0,-14 5 142 0 0,-1-1 1 0 0,-1-1-143 0 0,7-2 56 0 0,-213 58-476 0 0,-21 5-1451 0 0,215-59 854 0 0,1-2-1 0 0,-8-1 1018 0 0,9-1-874 0 0,32-5 680 0 0,1 0 0 0 0,-1-1 0 0 0,0 0 0 0 0,0 0 0 0 0,-1-1 194 0 0,3 1-380 0 0,3 0 10 0 0,0 0 5 0 0,0 0 10 0 0,1-2 280 0 0,-1 0 0 0 0,0 0 0 0 0,1 0 0 0 0,0 0 0 0 0,-1 0 0 0 0,1 1 0 0 0,0-1 0 0 0,0 0-1 0 0,0 0 1 0 0,0 1 0 0 0,0-1 0 0 0,0 0 0 0 0,0 1 0 0 0,1-1 0 0 0,-1 1 0 0 0,0-1 0 0 0,1 1 0 0 0,0 0 0 0 0,-1 0 75 0 0,8-6-428 0 0,0 1 0 0 0,0 1 1 0 0,2-1 427 0 0,4-3-549 0 0,-8 5 409 0 0,0 0 1 0 0,1 0 0 0 0,0 1-1 0 0,0 0 1 0 0,0 0 0 0 0,0 0 139 0 0,-5 3 72 0 0,-3 0 89 0 0,2 0 20 0 0,1 1-34 0 0,-1-1 0 0 0,0 1 0 0 0,0-1 0 0 0,0 1 0 0 0,0 0 0 0 0,0 0-1 0 0,0 0 1 0 0,0 0 0 0 0,0 0 0 0 0,0 0 0 0 0,0 1 0 0 0,0-1 0 0 0,-1 1-1 0 0,2 0-146 0 0,-2 0 90 0 0,0-1 0 0 0,-1 1 0 0 0,1 0-1 0 0,0-1 1 0 0,0 1 0 0 0,-1 0-1 0 0,1-1 1 0 0,-1 1 0 0 0,0 0-1 0 0,1 0 1 0 0,-1-1 0 0 0,0 1-1 0 0,0 0 1 0 0,0 0 0 0 0,0 0-1 0 0,0-1 1 0 0,-1 1 0 0 0,1 0-1 0 0,-1 0-89 0 0,-1 7 177 0 0,0 0 0 0 0,-1 0 1 0 0,0 0-1 0 0,0-1 0 0 0,-1 1 0 0 0,-1-1 0 0 0,1 0 0 0 0,-1 0 0 0 0,-1 0 0 0 0,1-1 0 0 0,-3 2-177 0 0,-1 1 25 0 0,0-1 0 0 0,-1 0 0 0 0,0-1 0 0 0,0 0 0 0 0,-1-1 0 0 0,0 0 0 0 0,-10 4-25 0 0,16-8 13 0 0,0 0-1 0 0,0 0 1 0 0,0 1 0 0 0,1-1 0 0 0,-4 4-13 0 0,5-4 43 0 0,-4-1-22 0 0,5-2 32 0 0,2 0-22 0 0,0 0-131 0 0,4-1 32 0 0,-1 0 1 0 0,1 0-1 0 0,0 0 1 0 0,0 1-1 0 0,0-1 1 0 0,0 1-1 0 0,1 0 68 0 0,13-2-267 0 0,89-11-883 0 0,-37 5 591 0 0,-60 6 506 0 0,1 1 0 0 0,0 0 0 0 0,0 1 0 0 0,0 0 0 0 0,0 1 1 0 0,0 0-1 0 0,0 0 0 0 0,0 1 0 0 0,0 1 0 0 0,0 0 1 0 0,-1 0-1 0 0,0 1 0 0 0,7 3 53 0 0,-10-2 205 0 0,1-1 0 0 0,-1 1 0 0 0,0 0-1 0 0,0 0 1 0 0,-1 1 0 0 0,1 0 0 0 0,-1 0 0 0 0,-1 0 0 0 0,1 1 0 0 0,1 4-205 0 0,0-1 137 0 0,-1 1 1 0 0,-1 0 0 0 0,0 0-1 0 0,0 0 1 0 0,-1 1-1 0 0,-1-1 1 0 0,0 2-138 0 0,-3-12 31 0 0,0 1 0 0 0,0 0 0 0 0,0 0 1 0 0,-1-1-1 0 0,1 1 0 0 0,-1 0 0 0 0,1-1 0 0 0,-1 1 1 0 0,0 0-1 0 0,1-1 0 0 0,-1 1 0 0 0,0-1 0 0 0,0 1 0 0 0,0-1 1 0 0,0 0-1 0 0,0 1 0 0 0,-1-1 0 0 0,0 1-31 0 0,-2 2 75 0 0,-1 0 0 0 0,1-1 0 0 0,-1 0 0 0 0,0 1 0 0 0,0-2 0 0 0,0 1 0 0 0,0-1 1 0 0,-1 1-1 0 0,1-1 0 0 0,-1-1 0 0 0,1 1 0 0 0,-4 0-75 0 0,-15 2 256 0 0,-1-1-1 0 0,-8 0-255 0 0,14-2 76 0 0,-88 11 404 0 0,-79 19-480 0 0,94-7-42 0 0,41-10-108 0 0,-2-1 150 0 0,39-11-192 0 0,11-2 0 0 0,3 0-208 0 0,0 0-873 0 0,0 0-374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4607 0 0,'0'0'208'0'0,"0"0"295"0"0,1 3 1112 0 0,8 24 6287 0 0,4 17-7902 0 0,-9-25 517 0 0,0 0-1 0 0,-2 0 1 0 0,0 0-1 0 0,-1 1 1 0 0,0-1-1 0 0,-2 1 1 0 0,0-1-1 0 0,-2 4-516 0 0,2-19 110 0 0,0-1 0 0 0,0 0 1 0 0,0 0-1 0 0,0 1 0 0 0,-1-1 0 0 0,1 0 0 0 0,-1 0 0 0 0,0 0 0 0 0,0-1 0 0 0,0 1 0 0 0,0 0 1 0 0,0-1-1 0 0,-1 1 0 0 0,1-1 0 0 0,-1 0 0 0 0,0 0 0 0 0,1 0 0 0 0,-1 0 0 0 0,-1 0-110 0 0,-8 5 262 0 0,-1-2 0 0 0,1 1 0 0 0,-1-2 0 0 0,-5 2-262 0 0,-19 7 489 0 0,-142 59-34 0 0,128-55-1226 0 0,49-16-36 0 0,2-1-207 0 0,0 0-1174 0 0,0 0-4548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284 291 4143 0 0,'0'0'191'0'0,"0"0"261"0"0,0 0 993 0 0,0 0 438 0 0,3 0 90 0 0,-2 0-1386 0 0,15-1 3281 0 0,-14 1-3754 0 0,1 0-1 0 0,-1 0 1 0 0,0-1 0 0 0,1 0 0 0 0,-1 1-1 0 0,0-1 1 0 0,1 0 0 0 0,-1 0-1 0 0,0 0 1 0 0,0 0 0 0 0,0-1-1 0 0,0 1 1 0 0,0 0 0 0 0,0-2-114 0 0,-1 3 7 0 0,0-1 0 0 0,-1 1 0 0 0,1 0 0 0 0,-1-1 0 0 0,1 1 0 0 0,-1-1 0 0 0,1 0 0 0 0,-1 1 0 0 0,0-1 0 0 0,1 1 0 0 0,-1-1 0 0 0,0 0 0 0 0,1 1 0 0 0,-1-1 0 0 0,0 0 0 0 0,0 1-7 0 0,1-2 25 0 0,0-1 81 0 0,0 3-91 0 0,0-1 1 0 0,-1 0-1 0 0,1 0 1 0 0,0 1-1 0 0,-1-1 1 0 0,1 0-1 0 0,-1 0 1 0 0,1 0 0 0 0,-1 0-1 0 0,1 0 1 0 0,-1 0-1 0 0,0 0 1 0 0,0 0-16 0 0,2-2 36 0 0,1-6 117 0 0,1 0 0 0 0,-1-1 0 0 0,-1 1 0 0 0,1-7-153 0 0,3-11 268 0 0,-2 13-141 0 0,3-9 116 0 0,-1 0 0 0 0,-2-1 0 0 0,2-16-243 0 0,-7 27 16 0 0,-2 0-16 0 0,-3 3-13 0 0,4 9 2 0 0,-1 0 0 0 0,1 0 1 0 0,0 0-1 0 0,0 1 0 0 0,-1-1 1 0 0,1 0-1 0 0,0 1 0 0 0,-1 0 1 0 0,1 0-1 0 0,0 0 0 0 0,-1 0 1 0 0,1 0-1 0 0,0 0 0 0 0,-1 1 0 0 0,1-1 1 0 0,0 1-1 0 0,-1-1 0 0 0,1 1 1 0 0,0 0-1 0 0,0 0 11 0 0,-11 4-62 0 0,1 0 0 0 0,-12 8 62 0 0,19-11-2 0 0,-19 12-71 0 0,1 1 0 0 0,0 1 0 0 0,-14 13 73 0 0,-58 59-83 0 0,95-88 82 0 0,-12 12 12 0 0,0 1-1 0 0,1-1 1 0 0,1 2 0 0 0,-2 3-11 0 0,7-10 40 0 0,1 0 1 0 0,0 0-1 0 0,1 1 1 0 0,0-1 0 0 0,0 1-1 0 0,0-1 1 0 0,1 1 0 0 0,0 0-1 0 0,0 4-40 0 0,2-11 27 0 0,0 1 1 0 0,0-1-1 0 0,0 1 0 0 0,0-1 0 0 0,0 1 0 0 0,1-1 0 0 0,-1 1 0 0 0,0-1 1 0 0,1 1-1 0 0,-1-1 0 0 0,1 0 0 0 0,0 1 0 0 0,-1-1 0 0 0,1 0 0 0 0,0 1 1 0 0,0-1-1 0 0,0 0 0 0 0,0 0 0 0 0,0 0 0 0 0,0 0 0 0 0,0 1 1 0 0,0-2-1 0 0,0 1 0 0 0,1 0 0 0 0,-1 0 0 0 0,0 0 0 0 0,1 0 0 0 0,-1-1 1 0 0,0 1-1 0 0,1-1 0 0 0,-1 1 0 0 0,1-1 0 0 0,-1 0-27 0 0,4 2 104 0 0,1-1 0 0 0,-1 0 0 0 0,1 0 0 0 0,-1-1 0 0 0,0 1 0 0 0,1-1 0 0 0,-1 0 0 0 0,2-1-104 0 0,32-5 415 0 0,26-2-126 0 0,-54 7-283 0 0,-1 0-1 0 0,0-1 0 0 0,0-1 1 0 0,0 1-1 0 0,9-5-5 0 0,44-21-119 0 0,-61 27 91 0 0,-1 0-1 0 0,1 0 1 0 0,-1 0 0 0 0,0-1-1 0 0,1 1 1 0 0,-1 0-1 0 0,0 0 1 0 0,0-1 0 0 0,0 1-1 0 0,0-1 1 0 0,0 1 0 0 0,0-1-1 0 0,0 0 29 0 0,10-14-283 0 0,-7 13 220 0 0,-2 0 37 0 0,1 1 0 0 0,-1-1 0 0 0,0 0 0 0 0,0 1 0 0 0,0-1 0 0 0,-1 0-1 0 0,1 0 1 0 0,0-2 26 0 0,5-7 0 0 0,-1 1-13 0 0,-5 12-36 0 0,-1-1 54 0 0,1 1 0 0 0,-1-1 0 0 0,0 1 0 0 0,1-1 0 0 0,-1 0 0 0 0,1 1 0 0 0,-1-1 0 0 0,0 1 0 0 0,0-1 0 0 0,1 1 0 0 0,-1-1 0 0 0,0 1 0 0 0,0 0 0 0 0,1-1 0 0 0,-1 1 0 0 0,0-1 0 0 0,0 1 0 0 0,0-1 0 0 0,0 1 0 0 0,0-1 0 0 0,0 1 0 0 0,0 0-5 0 0,-2 10 84 0 0,0 0 0 0 0,-1 0 0 0 0,0 0 0 0 0,-1-1 0 0 0,-2 5-84 0 0,-16 48 15 0 0,22-61-135 0 0,0-2-237 0 0,0 0-99 0 0,0 0-22 0 0,1 1 245 0 0,0 0 0 0 0,0-1-1 0 0,0 1 1 0 0,0 0 0 0 0,1 0-1 0 0,-1-1 1 0 0,0 1 0 0 0,0-1-1 0 0,1 1 1 0 0,0-1 233 0 0,14 2-2035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70 160 5527 0 0,'0'0'423'0'0,"0"3"-278"0"0,0 1-35 0 0,-1 0-1 0 0,1 0 1 0 0,-1 0-1 0 0,1 0 0 0 0,-1 0 1 0 0,-1 2-110 0 0,0-2 451 0 0,1-1 0 0 0,0 0 1 0 0,-1 0-1 0 0,0 0 0 0 0,0 0 1 0 0,0 0-1 0 0,0-1 0 0 0,0 1 0 0 0,0 0 1 0 0,-1-1-1 0 0,1 0 0 0 0,-1 0 1 0 0,0 0-1 0 0,-1 1-451 0 0,-15 9 1977 0 0,17-11-1313 0 0,2-1-29 0 0,0 0-123 0 0,-6-9 490 0 0,6 9-967 0 0,-1-1 1 0 0,1 0-1 0 0,-1 1 0 0 0,1-1 1 0 0,0 0-1 0 0,-1 1 1 0 0,1-1-1 0 0,-1 0 1 0 0,1 0-1 0 0,0 1 1 0 0,0-1-1 0 0,-1 0 1 0 0,1 0-1 0 0,0 0 1 0 0,0 1-1 0 0,0-1 0 0 0,0 0 1 0 0,0 0-36 0 0,1-3 53 0 0,0 0 0 0 0,0 0 0 0 0,0 1 1 0 0,0-1-1 0 0,1 0 0 0 0,0 1 0 0 0,-1-1 0 0 0,1 1 0 0 0,0 0 1 0 0,1 0-1 0 0,-1 0 0 0 0,1 0 0 0 0,0-1-53 0 0,9-9 163 0 0,1 0-1 0 0,4-1-162 0 0,-14 11 20 0 0,19-15 14 0 0,1 0 1 0 0,0 2-1 0 0,1 1 1 0 0,1 1-1 0 0,1 1 1 0 0,0 1-1 0 0,15-4-34 0 0,-35 14 0 0 0,0 0 0 0 0,0 0 0 0 0,0 1 0 0 0,0 0 0 0 0,5 0 0 0 0,11 1 0 0 0,-17 2 0 0 0,-2 0 0 0 0,1 1 50 0 0,1 0 0 0 0,-1 0-1 0 0,1 0 1 0 0,-1 0 0 0 0,0 1 0 0 0,0 0-1 0 0,-1 0 1 0 0,1 0 0 0 0,-1 0-1 0 0,0 0 1 0 0,0 1 0 0 0,0 0 0 0 0,-1-1-1 0 0,1 1 1 0 0,-1 0 0 0 0,0 0 0 0 0,0 2-50 0 0,-2-5 104 0 0,-1 10 58 0 0,0-7-95 0 0,-1 4-42 0 0,-2 6-139 0 0,0-1 0 0 0,-1 0 0 0 0,0 0 0 0 0,-1 0 0 0 0,-1-1 0 0 0,-3 4 114 0 0,8-13-283 0 0,0 0 0 0 0,0 0-1 0 0,0 0 1 0 0,0 0 0 0 0,0 0-1 0 0,1 1 284 0 0,1-4-218 0 0,-1 0 0 0 0,1 1 0 0 0,0-1 0 0 0,0 1 0 0 0,0-1 0 0 0,0 0 0 0 0,0 1 0 0 0,0-1 0 0 0,1 0 0 0 0,-1 1 0 0 0,0-1 0 0 0,1 0 0 0 0,-1 1 0 0 0,1-1 0 0 0,-1 0 0 0 0,1 0 0 0 0,0 0 0 0 0,-1 1 0 0 0,2-1 218 0 0,-1 1-3744 0 0,-1-2-894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7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230 362 3223 0 0,'1'2'240'0'0,"9"15"-176"0"0,-9-11 10 0 0,-1-1 82 0 0,0-4 199 0 0,1 0-1 0 0,-1 0 1 0 0,0 0 0 0 0,0 0 0 0 0,0 0 0 0 0,0 0 0 0 0,0 0-1 0 0,0 0 1 0 0,0 1 0 0 0,0-1 0 0 0,0 0 0 0 0,0 0 0 0 0,-1 0 0 0 0,1 0-1 0 0,0 0 1 0 0,-1 0 0 0 0,1 0 0 0 0,-1 0 0 0 0,1 0 0 0 0,-1 0-1 0 0,0 0 1 0 0,1 0 0 0 0,-1 0 0 0 0,0-1 0 0 0,0 2-355 0 0,-11 4 338 0 0,9-5-96 0 0,0-1 1 0 0,0 1-1 0 0,-1 0 1 0 0,1-1-1 0 0,0 0 1 0 0,0 0-1 0 0,-1 0 1 0 0,1 0-1 0 0,0-1 1 0 0,0 1-1 0 0,0-1 0 0 0,0 0 1 0 0,-1 0-1 0 0,1 0 1 0 0,-1 0-243 0 0,-6-4 706 0 0,-1-1 0 0 0,1 0 1 0 0,-6-4-707 0 0,-8-5 545 0 0,13 9-403 0 0,3 2-80 0 0,0-1-1 0 0,1 0 0 0 0,-1 0 1 0 0,1-1-1 0 0,0 0 1 0 0,1 0-1 0 0,-2-3-61 0 0,4 6 9 0 0,1-1 0 0 0,0 0 1 0 0,0 0-1 0 0,0-1 0 0 0,0 1 0 0 0,1 0 0 0 0,0-1-9 0 0,-3-9 11 0 0,4 8-2 0 0,1-1-1 0 0,0 1 1 0 0,0-1 0 0 0,0 1 0 0 0,1-1-1 0 0,0 1 1 0 0,0-1 0 0 0,1 1-1 0 0,0-1 1 0 0,0 1 0 0 0,0 0 0 0 0,1 0-1 0 0,0 0 1 0 0,0 0 0 0 0,0 1 0 0 0,3-4-9 0 0,1-1 12 0 0,1 1 1 0 0,0 0 0 0 0,0 0 0 0 0,1 1 0 0 0,0 0 0 0 0,0 0 0 0 0,0 1 0 0 0,9-5-13 0 0,15-10-44 0 0,-26 16 20 0 0,1 1-1 0 0,0 0 1 0 0,0 0 0 0 0,0 0 0 0 0,1 1 0 0 0,0 0-1 0 0,-1 1 1 0 0,5-1 24 0 0,3 1-2 0 0,16-5-41 0 0,1 2-1 0 0,0 1 1 0 0,32 0 43 0 0,-51 5-11 0 0,-11-1 11 0 0,1 1-1 0 0,-1 0 0 0 0,0 0 0 0 0,1 0 0 0 0,-1 0 1 0 0,0 1-1 0 0,1-1 0 0 0,-1 1 0 0 0,0 0 0 0 0,0 0 1 0 0,1 0-1 0 0,-1 0 0 0 0,0 0 0 0 0,0 1 1 0 0,1 0 0 0 0,5 8-43 0 0,-7-7 43 0 0,0-1 0 0 0,-1 1 0 0 0,1 0 0 0 0,-1-1 0 0 0,1 1 0 0 0,-1 0 0 0 0,0 0 0 0 0,0 0 0 0 0,-1 0 0 0 0,1 0 0 0 0,-1 0 0 0 0,1 0 0 0 0,-1 0 0 0 0,0 0 0 0 0,0 0 0 0 0,0 0 0 0 0,-1 0 0 0 0,1 0 0 0 0,-1 0 0 0 0,1 0 0 0 0,-1 0 0 0 0,0 0 0 0 0,0 0 0 0 0,-1 0 0 0 0,1 0 0 0 0,0-1 0 0 0,-1 1 0 0 0,0-1 0 0 0,1 1 0 0 0,-1-1 0 0 0,-2 2 0 0 0,-16 23 48 0 0,12-16-22 0 0,0-1-1 0 0,0 0 1 0 0,-4 3-26 0 0,-29 31 2 0 0,32-34-3 0 0,1 0-1 0 0,-1-1 0 0 0,-1 1 0 0 0,0-2 0 0 0,0 1 1 0 0,0-2-1 0 0,-1 1 0 0 0,-10 4 2 0 0,-5 0-717 0 0,0 0-1 0 0,0-2 0 0 0,-1-1 1 0 0,0-2-1 0 0,-9 2 718 0 0,35-9-109 0 0,1 0 0 0 0,-1 0 0 0 0,0 0-1 0 0,1-1 1 0 0,-1 1 0 0 0,0 0 0 0 0,0 0 0 0 0,1 0-1 0 0,-1 0 1 0 0,0-1 0 0 0,1 1 0 0 0,-1 0 0 0 0,0-1-1 0 0,1 1 1 0 0,-1-1 0 0 0,1 1 0 0 0,-1 0 0 0 0,0-1-1 0 0,1 0 110 0 0,-2 0-442 0 0,-8-6-1401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0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9647 0 0,'0'0'439'0'0,"0"0"-10"0"0,0 0-182 0 0,0 0 245 0 0,-1 3 137 0 0,-6 11 37 0 0,0-1 0 0 0,0 1 0 0 0,-6 6-666 0 0,-6 9 437 0 0,-5 8-137 0 0,-3-1 1 0 0,-1-1-1 0 0,-9 8-300 0 0,-3 3-12 0 0,-9 17 12 0 0,38-47-4 0 0,0 1 0 0 0,1 0 0 0 0,1 1 0 0 0,1-1 0 0 0,0 2 0 0 0,1 0 4 0 0,-12 45 0 0 0,18-47 0 0 0,3-4-672 0 0,-2-8-2826 0 0,-1 7-1228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0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24 1375 0 0,'63'-23'15496'0'0,"-71"33"-14878"0"0,4-4-475 0 0,-4 6 167 0 0,-17 17 1 0 0,22-26-273 0 0,0 0 0 0 0,-1 0 0 0 0,1 0-1 0 0,-1-1 1 0 0,0 1 0 0 0,0-1 0 0 0,0 0 0 0 0,0 0-1 0 0,-7 2 1 0 0,-22 6 74 0 0,0 0-40 0 0,-61 11 0 0 0,-234 35-72 0 0,299-49-15 0 0,5-1-91 0 0,-1 0 0 0 0,0-2 0 0 0,-32 2-1 0 0,57-6 85 0 0,-1 0-1 0 0,0 0 1 0 0,0 0 0 0 0,0 0-1 0 0,1-1 1 0 0,-1 1 0 0 0,0 0-1 0 0,0 0 1 0 0,1-1 0 0 0,-1 1-1 0 0,0-1 1 0 0,1 1-1 0 0,-1 0 1 0 0,0-1 0 0 0,1 1-1 0 0,-1-1 1 0 0,1 1 0 0 0,-1-1-1 0 0,1 0 1 0 0,-1 1-1 0 0,1-1 1 0 0,-1 1 0 0 0,1-1-1 0 0,-1 0 1 0 0,1 0 0 0 0,0 1-1 0 0,0-1 1 0 0,-1 0-1 0 0,1 0 1 0 0,0 0 0 0 0,-2-24-439 0 0,2 22 417 0 0,0 1-52 0 0,0 1-67 0 0,1-7 136 0 0,1 2-33 0 0,-20 23-12 0 0,-25 34 204 0 0,-71 66 0 0 0,114-117-131 0 0,-10 9 205 0 0,-1 0 0 0 0,0-1-1 0 0,-13 8 1505 0 0,51-25-1638 0 0,-18 8-72 0 0,19-5-34 0 0,0 2 1 0 0,0 1-1 0 0,0 1 1 0 0,37 2-1 0 0,10 6-96 0 0,87 10 78 0 0,-116-9 191 0 0,68 18 0 0 0,-105-22-120 0 0,0-1 0 0 0,-1 2 0 0 0,1-1-1 0 0,-1 2 1 0 0,1-1 0 0 0,-1 1 0 0 0,-1 0 0 0 0,1 0 0 0 0,-1 1-1 0 0,0 0 1 0 0,0 1 0 0 0,0-1 0 0 0,-1 1 0 0 0,0 1-1 0 0,0-1 1 0 0,-1 1 0 0 0,7 14 0 0 0,-10-18-9 0 0,4 7 56 0 0,-1 0 0 0 0,0 0-1 0 0,6 22 1 0 0,-11-30-43 0 0,1 0-1 0 0,0 0 1 0 0,-1 1 0 0 0,0-1-1 0 0,0 0 1 0 0,0 0 0 0 0,0 0-1 0 0,0 1 1 0 0,-1-1 0 0 0,0 0-1 0 0,1 0 1 0 0,-1 0 0 0 0,0 0 0 0 0,0 0-1 0 0,-1 0 1 0 0,1 0 0 0 0,-1 0-1 0 0,1 0 1 0 0,-5 4 0 0 0,-3 2 58 0 0,0-1 1 0 0,0-1 0 0 0,-1 1-1 0 0,0-2 1 0 0,-1 1 0 0 0,-19 8 0 0 0,-12 8 144 0 0,23-12-148 0 0,-38 25 53 0 0,-2-2 1 0 0,-70 28-1 0 0,118-58-110 0 0,0-1 0 0 0,0-1 0 0 0,0 0-1 0 0,0 0 1 0 0,-1-1 0 0 0,1 0 0 0 0,0-1 0 0 0,-1-1-1 0 0,-15-2 1 0 0,1-1 115 0 0,0-2 0 0 0,-47-16 0 0 0,42 10 45 0 0,22 10-170 0 0,3 0-30 0 0,5 2-67 0 0,13 2-1009 0 0,20-2-1450 0 0,-11-2-2240 0 0,-18 2 3609 0 0,13-2-4398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0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537 242 3223 0 0,'0'0'592'0'0,"0"0"1279"0"0,0 0 566 0 0,0 0 113 0 0,0 0-285 0 0,0 0-1265 0 0,0 0-559 0 0,0 0-110 0 0,0 0 18 0 0,3 1 151 0 0,2 0-342 0 0,1 1 0 0 0,-1-1 1 0 0,1 0-1 0 0,-1 0 0 0 0,1-1 0 0 0,-1 0 0 0 0,1 0 0 0 0,-1 0 0 0 0,1-1 0 0 0,-1 1 0 0 0,1-1 0 0 0,-1-1 0 0 0,1 1 1 0 0,0-1-159 0 0,141-53 1486 0 0,-15 5-1123 0 0,10-3-201 0 0,-64 22 32 0 0,70-17-194 0 0,-143 47-22 0 0,0 0 0 0 0,0 0 0 0 0,0 0 0 0 0,0 1 0 0 0,0-1 0 0 0,1 1-1 0 0,-1 0 1 0 0,0 1 0 0 0,0-1 0 0 0,0 1 0 0 0,5 2 22 0 0,-9 0-193 0 0,0 1 78 0 0,0 0-1 0 0,-1-1 1 0 0,1 1 0 0 0,-1 0 0 0 0,0 0-1 0 0,0 0 1 0 0,-1 0 0 0 0,1 0 0 0 0,-1 0-1 0 0,0 0 1 0 0,0 0 0 0 0,0 0 0 0 0,0-1-1 0 0,-1 1 1 0 0,1 0 0 0 0,-1-1 0 0 0,0 1-1 0 0,0-1 1 0 0,0 0 0 0 0,-1 1 0 0 0,1-1-1 0 0,-1 0 1 0 0,0-1 0 0 0,0 1 0 0 0,0 0 115 0 0,-12 9-257 0 0,0 0 0 0 0,-1-1 0 0 0,0-1 1 0 0,-15 7 256 0 0,10-5 171 0 0,-1-1 12 0 0,0-1 0 0 0,-7 2-183 0 0,3-2 347 0 0,-19 11-347 0 0,-8 10 177 0 0,1 2 0 0 0,0 4-177 0 0,-97 79 60 0 0,72-55-33 0 0,-13 14-27 0 0,37-31 11 0 0,-30 20-11 0 0,49-41 34 0 0,-1-2 0 0 0,-1-1 0 0 0,-1-2 0 0 0,-13 4-34 0 0,27-13 82 0 0,-1-1-1 0 0,1-1 1 0 0,-16 2-82 0 0,-4 1 83 0 0,31-6-30 0 0,0-1 1 0 0,0-1-1 0 0,-1 0 0 0 0,1-1 1 0 0,-1 0-1 0 0,0 0-53 0 0,5-2 2044 0 0,9 0-1069 0 0,13-1-857 0 0,5 0-50 0 0,25-4 41 0 0,-1 1 1 0 0,26 2-110 0 0,-42 2 45 0 0,56 2 232 0 0,0 0 230 0 0,29-10 1744 0 0,87-19-2251 0 0,-139 13 30 0 0,-57 14-152 0 0,-3 1-64 0 0,0 0-19 0 0,0 0-52 0 0,0 0-207 0 0,0 0 399 0 0,0-1 0 0 0,-1 1 0 0 0,1-1 0 0 0,0 1 0 0 0,0-1 0 0 0,0 1 0 0 0,-1 0 0 0 0,1-1 0 0 0,0 1 0 0 0,0-1 0 0 0,-1 1 1 0 0,1 0-1 0 0,0-1 0 0 0,-1 1 0 0 0,1-1 0 0 0,-1 1 0 0 0,1 0 0 0 0,0 0 0 0 0,-1-1 0 0 0,1 1 0 0 0,-1 0 0 0 0,1 0 0 0 0,-1-1 0 0 0,1 1 0 0 0,-1 0 0 0 0,1 0 0 0 0,-1 0 0 0 0,1 0 1 0 0,-1 0-1 0 0,1 0 0 0 0,-1 0 0 0 0,1 0 0 0 0,-1 0 0 0 0,1 0 0 0 0,-1 0 65 0 0,-19-1-2106 0 0,-4 1-2532 0 0,22 0 2824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0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99 5983 0 0,'0'0'464'0'0,"-2"0"-305"0"0,-5-3 88 0 0,5 3 942 0 0,2 0 410 0 0,0 0 81 0 0,0 0-120 0 0,0 0-564 0 0,139-31 4158 0 0,70-7-3155 0 0,-165 33-1036 0 0,30 1-963 0 0,10-1 414 0 0,80-8-519 0 0,-136 15-2988 0 0,-26-2-3901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0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1 12351 0 0,'0'0'564'0'0,"0"0"-9"0"0,0 2-316 0 0,-3 36 547 0 0,3-37-766 0 0,0 0 1 0 0,-1-1-1 0 0,1 1 0 0 0,0 0 0 0 0,0-1 0 0 0,-1 1 0 0 0,1-1 1 0 0,-1 1-1 0 0,1 0 0 0 0,0-1 0 0 0,-1 1 0 0 0,1-1 0 0 0,-1 1 1 0 0,1-1-1 0 0,-1 1 0 0 0,0-1 0 0 0,1 0 0 0 0,-1 1 0 0 0,1-1-20 0 0,-3 2 55 0 0,-6 6 182 0 0,0-1 1 0 0,0 0 0 0 0,-1 0 0 0 0,0-1-1 0 0,0 0 1 0 0,-8 3-238 0 0,-101 52 1160 0 0,-100 48-1160 0 0,84-54 64 0 0,-46 8-64 0 0,119-44 38 0 0,-1-3 0 0 0,-7-1-38 0 0,63-14 13 0 0,-1 0 0 0 0,1-1 0 0 0,0 1 0 0 0,0-1 0 0 0,0-1 0 0 0,-1 1 0 0 0,1-1 0 0 0,0 0 0 0 0,0-1 0 0 0,0 0 0 0 0,0 0 0 0 0,0 0-13 0 0,6 1 2 0 0,-1 0 0 0 0,0 0 0 0 0,1 0 0 0 0,-1 1 0 0 0,1-2 0 0 0,-1 1 0 0 0,1 0 0 0 0,-1 0 0 0 0,1 0 0 0 0,0-1 0 0 0,-1 0-2 0 0,1 1 101 0 0,1-2-1 0 0,0-1-96 0 0,1-1 1 0 0,-1 0-1 0 0,1 1 0 0 0,0-1 0 0 0,1 0 1 0 0,-1 1-1 0 0,1-1 0 0 0,0 1 1 0 0,0 0-1 0 0,0 0 0 0 0,1 0 1 0 0,-1 0-1 0 0,1 0 0 0 0,0 0 1 0 0,0 0-1 0 0,0 1 0 0 0,1 0 1 0 0,-1 0-1 0 0,1 0 0 0 0,0 0 1 0 0,0 0-1 0 0,0 1 0 0 0,0-1 1 0 0,0 1-1 0 0,3-1-4 0 0,13-6-90 0 0,-15 6 66 0 0,1 0-1 0 0,0 1 1 0 0,-1 0-1 0 0,1 0 0 0 0,0 0 1 0 0,1 0-1 0 0,-1 1 1 0 0,0 0-1 0 0,1 1 25 0 0,9-1 18 0 0,0 1-1 0 0,0 0 0 0 0,0 1 1 0 0,0 1-1 0 0,0 1 0 0 0,0 0 1 0 0,0 1-1 0 0,-1 1 0 0 0,4 2-17 0 0,12 5 8 0 0,-5 2 36 0 0,-14-6-32 0 0,-4-3 148 0 0,1 0 0 0 0,-1 0 0 0 0,1-1 0 0 0,0 0-1 0 0,0-1 1 0 0,1 0 0 0 0,-1 0 0 0 0,9 1-160 0 0,-8-2 107 0 0,40 10 230 0 0,-24-3-300 0 0,-23-8-126 0 0,-3-1-55 0 0,0 0-15 0 0,2 2-439 0 0,1 0-1 0 0,0 0 1 0 0,-1 0-1 0 0,1 0 1 0 0,0-1-1 0 0,0 1 1 0 0,2 0 598 0 0,-3-1-5659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0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1 15719 0 0,'0'0'720'0'0,"0"0"-16"0"0,0 0-425 0 0,0 0-119 0 0,-1 3-7 0 0,-2 6-98 0 0,-1 0 0 0 0,0 1-1 0 0,-1-1 1 0 0,0-1 0 0 0,0 1 0 0 0,-5 4-55 0 0,-42 50-43 0 0,34-42 81 0 0,-9 8 120 0 0,-2-1-1 0 0,-28 23-157 0 0,-68 43 297 0 0,100-75-233 0 0,-137 91 265 0 0,104-72-226 0 0,-20 10 27 0 0,-21 6-130 0 0,26-15 94 0 0,-47 35-94 0 0,94-56 25 0 0,15-12-63 0 0,1 0 0 0 0,0 1 0 0 0,1 1 0 0 0,0 0 0 0 0,-5 5 38 0 0,12-11-852 0 0,2-2-271 0 0,0 0-42 0 0,0 0-10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0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96 6911 0 0,'0'0'528'0'0,"-2"0"-26"0"0,-24 3 8594 0 0,21-4-8911 0 0,3 1 423 0 0,2 0-89 0 0,0 0-7 0 0,0 0 54 0 0,0-1-489 0 0,-1 0-1 0 0,1 0 0 0 0,0 0 1 0 0,0 0-1 0 0,0 0 0 0 0,0 1 1 0 0,0-1-1 0 0,0 0 1 0 0,0 0-1 0 0,1 0 0 0 0,-1 0 1 0 0,0 0-1 0 0,0 1 1 0 0,1-1-1 0 0,-1 0 0 0 0,0 0 1 0 0,1 0-1 0 0,-1 1 0 0 0,1-1 1 0 0,-1 0-1 0 0,1 1 1 0 0,-1-1-1 0 0,1 0 0 0 0,0 1 1 0 0,-1-1-1 0 0,1 1 0 0 0,0-1 1 0 0,0 0-77 0 0,6-3 136 0 0,0 0 0 0 0,0 1 0 0 0,1 0 0 0 0,-1 0 0 0 0,1 1 0 0 0,-1-1-136 0 0,23-7 132 0 0,-10 2-128 0 0,-1 0 0 0 0,2 2 0 0 0,-1 0 0 0 0,1 1 0 0 0,-1 2 0 0 0,1 0 0 0 0,1 1 0 0 0,19 0-4 0 0,-29 4-30 0 0,-9-2-60 0 0,-4 2-9 0 0,1 1 75 0 0,-1 0-1 0 0,0 0 1 0 0,0-1-1 0 0,0 1 1 0 0,-1 0-1 0 0,1-1 1 0 0,0 1-1 0 0,-1-1 0 0 0,0 1 1 0 0,0-1-1 0 0,0 0 1 0 0,0 0-1 0 0,0 0 1 0 0,0 0-1 0 0,0 0 1 0 0,-1 0-1 0 0,-2 1 25 0 0,-8 5-125 0 0,0-1 0 0 0,-1 0-1 0 0,-2 1 126 0 0,-12 5-41 0 0,13-5 13 0 0,-92 46-64 0 0,72-37 63 0 0,1 1 1 0 0,1 2 0 0 0,1 1-1 0 0,0 2 1 0 0,-27 26 28 0 0,42-35 0 0 0,12-10 0 0 0,0 0 0 0 0,0 1 0 0 0,1-1 0 0 0,-1 1 0 0 0,1 0 0 0 0,0 0 0 0 0,1 1 0 0 0,-1-1 0 0 0,1 1 0 0 0,0 0 0 0 0,-4 7 0 0 0,5-3 11 0 0,3-9-8 0 0,-1-1 1 0 0,1 1-1 0 0,-1-1 1 0 0,1 1-1 0 0,0-1 1 0 0,-1 0-1 0 0,1 1 1 0 0,0-1-1 0 0,-1 0 0 0 0,1 1 1 0 0,0-1-1 0 0,0 0 1 0 0,-1 0-1 0 0,1 0 1 0 0,0 0-1 0 0,0 0 1 0 0,0 0-1 0 0,0 0-3 0 0,-1 0 7 0 0,9 1 38 0 0,-1 0 0 0 0,1-1 0 0 0,0-1 0 0 0,-1 1-1 0 0,1-1 1 0 0,0-1-45 0 0,28-2 189 0 0,166-9 688 0 0,-165 10-659 0 0,0 3 0 0 0,0 1 0 0 0,28 5-218 0 0,8 9 102 0 0,-39-7-2345 0 0,12 0 2243 0 0,-45-7-1573 0 0,-2-1-342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0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66 3223 0 0,'-1'-1'240'0'0,"-4"-4"62"0"0,4 4 1006 0 0,1 1 428 0 0,0 0 78 0 0,0 0-154 0 0,0 0-689 0 0,0 0-303 0 0,0 0-57 0 0,0 0-25 0 0,12-3 494 0 0,3 0-584 0 0,1 1 1 0 0,-1 0-1 0 0,0 1 0 0 0,1 1 0 0 0,1 1-496 0 0,32-2 642 0 0,47-8 1627 0 0,89-21-2269 0 0,-155 22-1013 0 0,-28 7-222 0 0,-2 1-69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2759 0 0,'0'0'416'0'0,"0"0"707"0"0,0 0 313 0 0,0 0 61 0 0,0 0-119 0 0,1 2-533 0 0,2 0-702 0 0,-1 1 0 0 0,0-1 0 0 0,1 0 1 0 0,-1 0-1 0 0,1 0 0 0 0,0-1 0 0 0,0 1 0 0 0,0 0 0 0 0,0-1 0 0 0,0 0 1 0 0,0 0-1 0 0,0 0 0 0 0,0 0 0 0 0,0 0 0 0 0,0-1 0 0 0,0 1 1 0 0,1-1-1 0 0,-1 0 0 0 0,0 0 0 0 0,2 0-143 0 0,13-1 701 0 0,-1-1 0 0 0,1 0 0 0 0,6-2-701 0 0,-14 2 163 0 0,51-10 588 0 0,-7 1-189 0 0,0 2 1 0 0,1 3 0 0 0,16 1-563 0 0,-67 5-6047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1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465 206 6991 0 0,'-2'0'323'0'0,"-37"0"238"0"0,16-2 3311 0 0,21 2-3366 0 0,2 0-24 0 0,0 0-23 0 0,0 0-90 0 0,0 0-38 0 0,0 0-10 0 0,0 0-10 0 0,0 0-39 0 0,0 0-16 0 0,0 0-7 0 0,0 0-17 0 0,0 0-68 0 0,3-1-32 0 0,5-2 20 0 0,-1 0-1 0 0,1 0 1 0 0,0 1-1 0 0,1 0-151 0 0,32-9 570 0 0,29-12 166 0 0,-27 9-163 0 0,34-7-573 0 0,-18 6 203 0 0,201-45 601 0 0,-110 27-312 0 0,-128 29-358 0 0,0 1-1 0 0,9 0-133 0 0,-3 0 16 0 0,-25 3 9 0 0,-3 0-110 0 0,0 0-66 0 0,0 0-10 0 0,0 0-4 0 0,0 0 5 0 0,-1 3 6 0 0,1-1 140 0 0,-1 0 0 0 0,0 0 0 0 0,-1 0-1 0 0,1 0 1 0 0,0 0 0 0 0,-1 0 0 0 0,1 0 0 0 0,-1 0 0 0 0,0 0-1 0 0,1-1 1 0 0,-1 1 0 0 0,0-1 0 0 0,0 1 0 0 0,0-1-1 0 0,0 0 1 0 0,-2 1 14 0 0,-9 5-114 0 0,1-1 1 0 0,-9 2 113 0 0,5-2-26 0 0,-22 13 10 0 0,0 1 0 0 0,1 2 1 0 0,-2 4 15 0 0,-35 21-17 0 0,14-8 17 0 0,-52 44 0 0 0,69-50 0 0 0,16-14-193 0 0,-30 16 193 0 0,-14 8-199 0 0,-32 21 21 0 0,71-43 81 0 0,-10 5 97 0 0,9-7-341 0 0,-9 9 341 0 0,14-9-330 0 0,-1-1 0 0 0,-1-2 0 0 0,0-1 0 0 0,-1-1 0 0 0,0-2 0 0 0,-17 4 330 0 0,16-8-21 0 0,23-6 48 0 0,0 0-1 0 0,0 1 1 0 0,0 0 0 0 0,-2 1-27 0 0,9-3 208 0 0,2-1 14 0 0,0 0 72 0 0,0 3 290 0 0,1 0-427 0 0,-1-1 0 0 0,1 1 1 0 0,-1 0-1 0 0,1 0 1 0 0,0 0-1 0 0,0-1 1 0 0,0 1-1 0 0,1-1 0 0 0,-1 1 1 0 0,1-1-1 0 0,-1 1 1 0 0,1-1-1 0 0,0 0-157 0 0,3 0 18 0 0,19 1-166 0 0,-1-2 0 0 0,1-1 0 0 0,-1-1 1 0 0,1-2-1 0 0,18-3 148 0 0,-21 3 59 0 0,12 1-31 0 0,-1 0 1 0 0,7 2-29 0 0,37-1 25 0 0,-18-1-25 0 0,38 5 0 0 0,-35 0 0 0 0,-32-1 20 0 0,-1 1 0 0 0,6 3-20 0 0,25 2 35 0 0,-54-7-22 0 0,0 0-1 0 0,0 1 1 0 0,-1-1 0 0 0,1 1 0 0 0,1 0-13 0 0,-1-2 43 0 0,22-13-22 0 0,-25 11 4 0 0,-2 2-106 0 0,0 0-51 0 0,0 0-11 0 0,0 0-17 0 0,0 0-66 0 0,0 0-29 0 0,0 0-8 0 0,0 0-19 0 0,0 0-78 0 0,0 0-31 0 0,0 0-8 0 0,0 0-45 0 0,0 0-184 0 0,9-7-804 0 0,-7 6 704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1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2 179 3223 0 0,'0'0'443'0'0,"0"0"649"0"0,0 0 284 0 0,0 0 57 0 0,0 0-85 0 0,0 0-388 0 0,0 0-174 0 0,0 0-33 0 0,0 0-8 0 0,0 0-1 0 0,-1-2 0 0 0,1 1-644 0 0,0 1 0 0 0,0-1-1 0 0,0 0 1 0 0,0 1-1 0 0,0-1 1 0 0,0 0 0 0 0,0 1-1 0 0,0-1 1 0 0,0 0 0 0 0,0 1-1 0 0,0-1 1 0 0,0 0 0 0 0,0 1-1 0 0,0-1 1 0 0,1 1-1 0 0,-1-1 1 0 0,0 0 0 0 0,0 1-1 0 0,1-1 1 0 0,-1 1 0 0 0,1-1-1 0 0,-1 1 1 0 0,0-1 0 0 0,1 1-1 0 0,-1-1 1 0 0,1 1-1 0 0,-1-1 1 0 0,1 1 0 0 0,-1 0-1 0 0,1-1 1 0 0,0 1 0 0 0,-1 0-1 0 0,1-1 1 0 0,-1 1 0 0 0,1 0-1 0 0,0 0 1 0 0,-1 0-1 0 0,1 0 1 0 0,0-1 0 0 0,-1 1-1 0 0,1 0 1 0 0,-1 0 0 0 0,1 0-1 0 0,0 0-99 0 0,121-16 1247 0 0,-107 14-1102 0 0,0-1-1 0 0,7-3-144 0 0,19-3 208 0 0,87-16 532 0 0,36-5 296 0 0,-36 10-560 0 0,46-16-476 0 0,-171 35-1162 0 0,-1 0-352 0 0,6-7-70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1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0,'0'0'250'0'0,"0"0"-2"0"0,0 0 126 0 0,0 0 1104 0 0,0 0 496 0 0,0 0 105 0 0,0 0-198 0 0,0 0-921 0 0,0 0-404 0 0,0 0-78 0 0,0 0-53 0 0,0 0-141 0 0,0 0-57 0 0,0 0-17 0 0,0 0-19 0 0,0 0-72 0 0,0 0-30 0 0,0 0-8 0 0,0 0 47 0 0,2 2 202 0 0,8 21 2215 0 0,-10-22-2568 0 0,0 0 0 0 0,0-1 0 0 0,1 1 0 0 0,-1 0 0 0 0,0-1 1 0 0,0 1-1 0 0,1-1 0 0 0,-1 1 0 0 0,0 0 0 0 0,1-1 0 0 0,-1 1 0 0 0,0-1 0 0 0,1 1 0 0 0,-1-1 1 0 0,1 1-1 0 0,-1-1 0 0 0,1 0 0 0 0,-1 1 0 0 0,1-1 23 0 0,-1 1-72 0 0,1-1 0 0 0,-1 0-1 0 0,0 0 1 0 0,1 0 0 0 0,-1 1 0 0 0,0-1-1 0 0,0 0 1 0 0,1 0 0 0 0,-1 0 0 0 0,0 1-1 0 0,0-1 1 0 0,0 0 0 0 0,0 1 0 0 0,1-1-1 0 0,-1 0 1 0 0,0 0 0 0 0,0 1 0 0 0,0-1-1 0 0,0 0 1 0 0,0 1 0 0 0,0-1 0 0 0,0 0 0 0 0,0 1-1 0 0,0-1 1 0 0,0 0 0 0 0,0 1 0 0 0,0-1 72 0 0,4 1-1372 0 0,14 5-18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1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44 250 9215 0 0,'0'0'1102'0'0,"0"1"-292"0"0,1 4-544 0 0,0-1-1 0 0,0 0 1 0 0,-1 0-1 0 0,1 1 1 0 0,-1-1-1 0 0,0 0 1 0 0,-1 1-1 0 0,1-1 1 0 0,-1 0-1 0 0,0 0 1 0 0,0 0-1 0 0,0 1 0 0 0,-3 5 1 0 0,1-3-244 0 0,-1 0 0 0 0,1 0-1 0 0,-1-1 1 0 0,0 1 0 0 0,0-1 0 0 0,-12 12 1246 0 0,16-21-1117 0 0,1-1 0 0 0,-1 1 0 0 0,1 0 1 0 0,0-1-1 0 0,0 1 0 0 0,0 0 0 0 0,1 0 0 0 0,-1-1 0 0 0,1 1 0 0 0,3-4 0 0 0,22-29 160 0 0,-26 35-281 0 0,42-47-147 0 0,1 2 0 0 0,57-46 0 0 0,-100 91 115 0 0,31-24-285 0 0,33-20 0 0 0,-55 39 233 0 0,0 0-1 0 0,0 1 1 0 0,0 0 0 0 0,1 1 0 0 0,-1 0 0 0 0,1 1 0 0 0,0 0-1 0 0,17-2 1 0 0,-18 6 54 0 0,6 3 0 0 0,-12-1 0 0 0,-2 0 0 0 0,1-1 35 0 0,0 0-1 0 0,0 0 0 0 0,0 0 1 0 0,0 0-1 0 0,0 1 1 0 0,-1-1-1 0 0,1 1 0 0 0,-1 0 1 0 0,0 0-1 0 0,1 0 1 0 0,-1 0-1 0 0,-1 0 0 0 0,1 1 1 0 0,0-1-1 0 0,-1 0 1 0 0,0 1-1 0 0,0-1 0 0 0,0 1 1 0 0,0-1-1 0 0,0 1 1 0 0,-1 0-1 0 0,1-1 0 0 0,-1 1 1 0 0,0 0-1 0 0,0-1 1 0 0,-1 1-1 0 0,1 0 0 0 0,-1-1 1 0 0,-2 7-1 0 0,-9 37 888 0 0,-22 49 1 0 0,26-74-750 0 0,-43 92 100 0 0,51-113-353 0 0,0 21-1132 0 0,7-11 364 0 0,-6-10 599 0 0,0 1 0 0 0,0-1-1 0 0,1 1 1 0 0,-1-1 0 0 0,0 1 0 0 0,1-1 0 0 0,-1 0-1 0 0,1 0 1 0 0,2 2 0 0 0,7 0-1186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1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27 11519 0 0,'0'0'528'0'0,"0"0"-16"0"0,-3 1-325 0 0,-10 4-194 0 0,2 0 216 0 0,-2 0 1 0 0,1-2-1 0 0,-10 3-209 0 0,17-4 149 0 0,0 0 0 0 0,1 0 0 0 0,-1 0 0 0 0,1 1 0 0 0,-1 0 1 0 0,1 0-1 0 0,0 0 0 0 0,-3 3-149 0 0,2-2 66 0 0,-15 14 14 0 0,-8 7-66 0 0,21-20 127 0 0,0 1 0 0 0,0 0 0 0 0,1 0 1 0 0,0 1-1 0 0,0 0-141 0 0,4-5 239 0 0,2-2 7 0 0,-6 10 316 0 0,5-8-242 0 0,1-2-303 0 0,0 1 0 0 0,0-1 0 0 0,1 0 1 0 0,-1 0-1 0 0,0 0 0 0 0,0 1 0 0 0,0-1 1 0 0,0 0-1 0 0,0 0 0 0 0,1 0 0 0 0,-1 1 1 0 0,0-1-1 0 0,0 0 0 0 0,0 0 1 0 0,0 1-1 0 0,0-1 0 0 0,0 0 0 0 0,0 0 1 0 0,0 1-1 0 0,0-1 0 0 0,0 0 0 0 0,0 0 1 0 0,0 1-1 0 0,0-1 0 0 0,0 0 0 0 0,0 0 1 0 0,0 1-18 0 0,-1-1 26 0 0,1 0 0 0 0,0 1 1 0 0,0-1-1 0 0,0 0 0 0 0,0 1 0 0 0,0-1 1 0 0,0 0-1 0 0,0 1 0 0 0,0-1 1 0 0,0 1-1 0 0,0-1 0 0 0,1 0 0 0 0,-1 1 1 0 0,0-1-1 0 0,0 0 0 0 0,0 1 1 0 0,0-1-1 0 0,0 0 0 0 0,1 0 0 0 0,-1 1 1 0 0,0-1-1 0 0,0 0 0 0 0,0 1 1 0 0,1-1-1 0 0,-1 0 0 0 0,0 0 0 0 0,0 1 1 0 0,1-1-1 0 0,-1 0 0 0 0,1 0-26 0 0,1 2 55 0 0,0 0-1 0 0,0 0 1 0 0,1-1-1 0 0,-1 1 1 0 0,1-1-1 0 0,-1 0 1 0 0,1 0 0 0 0,0 0-1 0 0,0 0 1 0 0,-1 0-1 0 0,1 0 1 0 0,0-1-1 0 0,0 1 1 0 0,0-1-55 0 0,6 0 108 0 0,1 0 0 0 0,-1-1 0 0 0,0 0 0 0 0,1-1-108 0 0,16-1 105 0 0,-10 0-29 0 0,1 1-1 0 0,-1-2 0 0 0,13-4-75 0 0,-9 1 83 0 0,-16 3-84 0 0,-1 1 12 0 0,5-6 48 0 0,3-8 34 0 0,-10 12-81 0 0,-1 1 2 0 0,1 1-13 0 0,-1 0 0 0 0,0 0 0 0 0,0 0 1 0 0,0 0-1 0 0,0 0 0 0 0,0 0 1 0 0,-1 0-1 0 0,0-3-1 0 0,0 4 1 0 0,1-1 1 0 0,-1 1-1 0 0,1-1 0 0 0,0 0 1 0 0,0 1-1 0 0,0-1 1 0 0,0 0-1 0 0,0-1-1 0 0,1 1 25 0 0,0-3 4 0 0,-6-14-19 0 0,0-29-1021 0 0,5 47 529 0 0,0 2-20 0 0,0 0-36 0 0,0 0-148 0 0,0 0-67 0 0,0 0-911 0 0,0 0-3591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1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98 5983 0 0,'0'0'464'0'0,"-2"0"-305"0"0,-4 0 1430 0 0,0 0 1 0 0,0-1-1 0 0,0 1 0 0 0,-4-2-1589 0 0,8 1 834 0 0,-7 0-70 0 0,8 0 2653 0 0,18-10-3060 0 0,-13 8-258 0 0,1 0 1 0 0,0 0-1 0 0,0 0 1 0 0,0 1 0 0 0,2-1-100 0 0,69-25 981 0 0,-32 10-108 0 0,9 1-873 0 0,-52 17 7 0 0,-1 0 0 0 0,1 0 0 0 0,-1-1 0 0 0,1 1 0 0 0,0 0 0 0 0,-1 0 0 0 0,1 0 0 0 0,0 0 1 0 0,-1 0-1 0 0,1 0 0 0 0,-1 1 0 0 0,1-1 0 0 0,0 0 0 0 0,-1 0 0 0 0,1 0 0 0 0,-1 0 0 0 0,1 1 0 0 0,-1-1 0 0 0,1 1-7 0 0,1-1 16 0 0,0 1 48 0 0,-1 1-8 0 0,0 0-56 0 0,0 1 1 0 0,0-1 0 0 0,-1 0 0 0 0,1 1 0 0 0,-1-1 0 0 0,1 1 0 0 0,-1-1 0 0 0,0 0 0 0 0,0 1 0 0 0,0-1 0 0 0,0 1 0 0 0,-1-1 0 0 0,1 1 0 0 0,-1-1 0 0 0,1 1 0 0 0,-1-1 0 0 0,0 0 0 0 0,0 0 0 0 0,0 1 0 0 0,0-1 0 0 0,0 0 0 0 0,-1 0 0 0 0,0 1-1 0 0,-5 6 16 0 0,0-1 1 0 0,0-1-1 0 0,-1 1 1 0 0,0-1-1 0 0,-2 0-16 0 0,-8 9 34 0 0,1-1-122 0 0,-1 0 0 0 0,0-1-1 0 0,-1 0 1 0 0,0-2 0 0 0,-2 0-1 0 0,1-2 1 0 0,-1 0 0 0 0,-20 6 88 0 0,34-14-17 0 0,2-1 11 0 0,1 1 0 0 0,0 0 0 0 0,0 0 0 0 0,-1 0-1 0 0,1 0 1 0 0,-3 3 6 0 0,-1 1-10 0 0,7-6 7 0 0,1 0 1 0 0,0 1-1 0 0,0-1 1 0 0,0 0-1 0 0,-1 1 1 0 0,1-1-1 0 0,0 0 1 0 0,0 1-1 0 0,0-1 1 0 0,0 0-1 0 0,0 1 1 0 0,0-1-1 0 0,0 0 1 0 0,0 1 0 0 0,0-1-1 0 0,0 0 1 0 0,0 1-1 0 0,0-1 1 0 0,0 0-1 0 0,0 1 1 0 0,0-1-1 0 0,0 1 3 0 0,1 4 13 0 0,0-3 1 0 0,0-1-1 0 0,0 1 1 0 0,-1 0 0 0 0,1-1-1 0 0,0 1 1 0 0,1 0 0 0 0,-1-1-1 0 0,0 1 1 0 0,0-1-1 0 0,1 0 1 0 0,-1 1 0 0 0,1-1-1 0 0,-1 0 1 0 0,1 0 0 0 0,-1 0-1 0 0,1 0 1 0 0,0 0-14 0 0,1 1 19 0 0,6 3 0 0 0,0-1 0 0 0,1 1 0 0 0,-1-1 0 0 0,1-1 0 0 0,0 0 0 0 0,0 0 0 0 0,0-1 0 0 0,0 0 0 0 0,2-1-19 0 0,24 2 86 0 0,34-1-86 0 0,-42-3-158 0 0,-26 0-42 0 0,10 0-1502 0 0,1-3-2861 0 0,-10 2 3122 0 0,8-5-4063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1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24 13359 0 0,'8'-9'1424'0'0,"3"-4"-1314"0"0,-11 12 327 0 0,0 1 132 0 0,0 0 27 0 0,0 2-478 0 0,-1 0-1 0 0,0 1 0 0 0,0-1 1 0 0,0 0-1 0 0,0 0 1 0 0,0 0-1 0 0,-1 0 0 0 0,1 0 1 0 0,-1 0-1 0 0,1 0-117 0 0,-3 3 185 0 0,-4 5 28 0 0,-1-1 0 0 0,0 0 0 0 0,-1-1 0 0 0,0 0 0 0 0,0 0 0 0 0,-1-1 0 0 0,0 0 0 0 0,-8 3-213 0 0,7-3 45 0 0,-1-1-1 0 0,0 0 1 0 0,0-1 0 0 0,0 0-1 0 0,-1-1 1 0 0,1-1 0 0 0,-1 0 0 0 0,0-1-1 0 0,0 0 1 0 0,0-1 0 0 0,0-1-1 0 0,0 0 1 0 0,0-1-45 0 0,-17 1 59 0 0,24 1-56 0 0,0-1 0 0 0,1 0 0 0 0,-1-1 0 0 0,-6 0-3 0 0,8 0 3 0 0,1 0 0 0 0,-1 1 0 0 0,0 0 0 0 0,1 0-1 0 0,-1 1 1 0 0,-2-1-3 0 0,3 1-194 0 0,0 0 0 0 0,-1-1 1 0 0,1 0-1 0 0,-1 0 0 0 0,1-1 0 0 0,0 1 0 0 0,-2-1 194 0 0,5 0-70 0 0,0 1-1 0 0,0-1 1 0 0,1 0 0 0 0,-1 1 0 0 0,0-1-1 0 0,1 0 1 0 0,-1 0 0 0 0,0 0 0 0 0,1 0-1 0 0,-1 1 1 0 0,1-1 0 0 0,-1 0 0 0 0,1 0-1 0 0,0 0 1 0 0,-1 0 0 0 0,1 0 0 0 0,0 0 0 0 0,0 0-1 0 0,0 0 1 0 0,0 0 0 0 0,-1 0 0 0 0,1 0 70 0 0,0 0-14 0 0,0-1-403 0 0,1 0-7 0 0,27-34-1120 0 0,-27 35 1323 0 0,-1 1 11 0 0,0 0 25 0 0,0 0 89 0 0,0 0 15 0 0,0 0-14 0 0,-2 1 85 0 0,0 0-1 0 0,-1 0 1 0 0,1 1 0 0 0,0-1-1 0 0,0 1 1 0 0,0-1 0 0 0,0 1 0 0 0,0 0-1 0 0,0 0 1 0 0,0 0 0 0 0,0 1 10 0 0,-3 2 24 0 0,-20 18 664 0 0,-11 7-688 0 0,-22 19 1250 0 0,54-43-1082 0 0,-1 0 0 0 0,0-1 0 0 0,1 1 0 0 0,0 1 0 0 0,1-1 0 0 0,-3 6-168 0 0,5-10 56 0 0,0 0 124 0 0,1-2-17 0 0,-1 0-98 0 0,1 1 0 0 0,0 0 0 0 0,-1-1 0 0 0,1 1 0 0 0,0 0-1 0 0,0-1 1 0 0,-1 1 0 0 0,1 0 0 0 0,0-1 0 0 0,0 1 0 0 0,0 0 0 0 0,0-1 0 0 0,0 1 0 0 0,0 0 0 0 0,0-1 0 0 0,0 1 0 0 0,0 0 0 0 0,0-1 0 0 0,0 1 0 0 0,0 0-65 0 0,15-1 158 0 0,-1 0 1 0 0,1-1-1 0 0,-1-1 1 0 0,0 0 0 0 0,0-1-1 0 0,7-3-158 0 0,-3 1-28 0 0,-1 1 0 0 0,1 1 0 0 0,0 1 1 0 0,7 0 27 0 0,-6 2-262 0 0,1 0 0 0 0,-1 2 0 0 0,14 2 262 0 0,-30-2-19 0 0,0-1 0 0 0,0 0 0 0 0,0 1 0 0 0,-1-1 0 0 0,1 1 0 0 0,-1 0 0 0 0,1 0 0 0 0,-1 0 0 0 0,1 0 0 0 0,-1 1-1 0 0,0-1 1 0 0,0 0 0 0 0,0 1 19 0 0,3 3-37 0 0,4 6 94 0 0,0 0 1 0 0,-1 1-1 0 0,-1 0 0 0 0,0 0 1 0 0,1 4-58 0 0,0 0 190 0 0,-7-15-95 0 0,-1-2-6 0 0,1 3 3 0 0,-1-2-39 0 0,1 1 0 0 0,0 0 0 0 0,-1 0 0 0 0,1-1 0 0 0,-1 1 0 0 0,0 0 0 0 0,1 0 0 0 0,-1 0 0 0 0,0 0 0 0 0,0 0 0 0 0,0-1 0 0 0,0 1 0 0 0,-1 0 0 0 0,1 0 0 0 0,0 0 0 0 0,-1 0 0 0 0,1-1 0 0 0,-1 1 1 0 0,0 0-1 0 0,0-1 0 0 0,0 2-53 0 0,-3 1 32 0 0,0 1 0 0 0,-1-1-1 0 0,0 0 1 0 0,0 0 0 0 0,0-1 0 0 0,0 1 0 0 0,0-1 0 0 0,-6 2-32 0 0,-8 3 227 0 0,-20 6-227 0 0,14-5 48 0 0,3-4 2 0 0,1 0 0 0 0,-1-1 1 0 0,1-1-1 0 0,-1 0 0 0 0,-15-2-50 0 0,-1-1 3 0 0,0-1 0 0 0,0-2 0 0 0,-11-3-3 0 0,47 6-596 0 0,2 0-182 0 0,0 0-749 0 0,0 0-3032 0 0,0 0-1297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1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91 1375 0 0,'-2'-2'44'0'0,"1"1"-41"0"0,1 1 1 0 0,-1-1 0 0 0,1 1 0 0 0,0-1 0 0 0,-1 1 0 0 0,1-1 0 0 0,0 0 0 0 0,-1 1-1 0 0,1-1 1 0 0,0 1 0 0 0,-1-1 0 0 0,1 0 0 0 0,0 1 0 0 0,0-1 0 0 0,0 0 0 0 0,0 1-1 0 0,0-1 1 0 0,0 0 0 0 0,0 0 0 0 0,0 1 0 0 0,0-1 0 0 0,0 0 0 0 0,0 1-1 0 0,0-1-3 0 0,1-6 267 0 0,0 5 1116 0 0,-1 2-953 0 0,0-1 0 0 0,0 0 0 0 0,1 1 0 0 0,-1-1 0 0 0,1 0 0 0 0,-1 1 1 0 0,0-1-1 0 0,1 0 0 0 0,-1 1 0 0 0,1-1 0 0 0,0 1 0 0 0,-1-1 0 0 0,1 1 0 0 0,-1-1 0 0 0,1 1 0 0 0,0 0 1 0 0,-1-1-1 0 0,2 1-430 0 0,12-7 1711 0 0,-8 5-1287 0 0,0 0 0 0 0,0 1 1 0 0,1-1-1 0 0,-1 2 0 0 0,2-1-424 0 0,22-4 1048 0 0,-13 1-434 0 0,0 1 0 0 0,0 1 0 0 0,1 0-614 0 0,37-5 894 0 0,-18 2-340 0 0,-27 4-455 0 0,-1 0 0 0 0,1-1 1 0 0,-1 0-1 0 0,4-2-99 0 0,-10 4 33 0 0,7 0-395 0 0,-6 0-2269 0 0,-4 0 592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12407 0 0,'0'0'566'0'0,"0"0"-6"0"0,3-1-363 0 0,9-2 510 0 0,0 0 0 0 0,0 1 0 0 0,0 1 0 0 0,0 0 0 0 0,0 1 0 0 0,8 0-707 0 0,-11 0 99 0 0,-6 0-15 0 0,-1 1-1 0 0,0-1 0 0 0,0 1 1 0 0,1-1-1 0 0,-1 1 0 0 0,0 0 1 0 0,0 0-1 0 0,0 0 0 0 0,1 0-83 0 0,4 2 146 0 0,-4-2 45 0 0,-3-1-26 0 0,2 0-91 0 0,1 1-66 0 0,-2 0-4 0 0,-1-1 0 0 0,1 0-1 0 0,0 1 1 0 0,0-1 0 0 0,0 0-1 0 0,0 0 1 0 0,-1 0 0 0 0,1 1-1 0 0,0-1 1 0 0,0 0 0 0 0,0 0-1 0 0,0 0 1 0 0,-1-1 0 0 0,1 1 0 0 0,0 0-4 0 0,12-2 10 0 0,8-1-45 0 0,-17 2-61 0 0,2-3-371 0 0,12-9-1383 0 0,-17 12-2395 0 0,-1 1-1270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1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17 3679 0 0,'0'0'167'0'0,"0"-3"-7"0"0,3-7 156 0 0,-3 7 1145 0 0,0 3 486 0 0,0 0 93 0 0,0 0-167 0 0,0 0-786 0 0,0 0-344 0 0,0 0-67 0 0,0 0-59 0 0,0 0-177 0 0,0 0-79 0 0,0 0-10 0 0,1 0-320 0 0,-1 1 0 0 0,1-1 1 0 0,0 0-1 0 0,-1 1 0 0 0,1-1 1 0 0,0 1-1 0 0,-1-1 0 0 0,1 1 0 0 0,-1-1 1 0 0,1 1-1 0 0,-1 0 0 0 0,0-1 0 0 0,1 1 1 0 0,-1-1-1 0 0,1 1 0 0 0,-1 0 0 0 0,0 0 1 0 0,0-1-1 0 0,1 1 0 0 0,-1 0 0 0 0,0-1 1 0 0,0 1-1 0 0,0 0 0 0 0,0 0 1 0 0,0-1-1 0 0,0 1 0 0 0,0 0 0 0 0,0 0 1 0 0,0-1-1 0 0,0 1-31 0 0,-1 24 222 0 0,-1-16-166 0 0,0 0 0 0 0,0 0 0 0 0,-1-1 0 0 0,0 1 0 0 0,-1-1 1 0 0,0 0-1 0 0,0 0 0 0 0,-1 0-56 0 0,-11 17 446 0 0,-15 18-446 0 0,22-31 58 0 0,-154 220 700 0 0,151-215-758 0 0,-132 215 128 0 0,144-231-128 0 0,-14 24 69 0 0,0-1-1 0 0,-2-1 0 0 0,-16 20-68 0 0,30-40 9 0 0,-14 10-15 0 0,9-9-101 0 0,5-3-229 0 0,2-1-75 0 0,0 0-5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16127 0 0,'0'0'738'0'0,"0"0"-16"0"0,0 0-390 0 0,0 0 86 0 0,0 0 87 0 0,0 0 20 0 0,0 0-50 0 0,0 0-224 0 0,0 0-99 0 0,0 0-22 0 0,-2 1-23 0 0,0 0-163 0 0,0 0 0 0 0,1 0 0 0 0,-1 1 1 0 0,0-1-1 0 0,1 0 0 0 0,-1 1 0 0 0,1-1 0 0 0,-1 1 1 0 0,1-1-1 0 0,-1 1 0 0 0,1 0 0 0 0,0 0 0 0 0,0 0 1 0 0,0-1-1 0 0,0 1 0 0 0,0 0 0 0 0,1 0 0 0 0,-1 0 1 0 0,0 2 55 0 0,1-3-8 0 0,-1 0-631 0 0,1-1-773 0 0,0 0-328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2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470 239 3679 0 0,'0'0'167'0'0,"0"0"306"0"0,0 0 1182 0 0,0 0 510 0 0,0 0 106 0 0,0 0-230 0 0,0 0-1055 0 0,0 0-465 0 0,0 0-89 0 0,0 0-11 0 0,0 0 17 0 0,0 0 8 0 0,0 0 2 0 0,0 0-16 0 0,3 0-68 0 0,-1 0-276 0 0,1 0 0 0 0,-1 0-1 0 0,1 0 1 0 0,-1-1-1 0 0,1 1 1 0 0,-1-1 0 0 0,1 0-1 0 0,-1 1 1 0 0,1-1 0 0 0,-1 0-1 0 0,0-1 1 0 0,1 1 0 0 0,-1 0-1 0 0,0-1 1 0 0,0 1-88 0 0,4-4 85 0 0,-1-1-1 0 0,0 1 1 0 0,0-1 0 0 0,-1 0 0 0 0,0 0-1 0 0,0 0 1 0 0,2-4-85 0 0,0-2 15 0 0,1-1 0 0 0,-1 0 0 0 0,3-12-15 0 0,-7 18-107 0 0,0 0 0 0 0,0 0 0 0 0,-1-1 1 0 0,0 1-1 0 0,0 0 0 0 0,-1 0 0 0 0,0-1 0 0 0,0-3 107 0 0,-1 9-73 0 0,1 0 1 0 0,0 0 0 0 0,-1 0 0 0 0,1 0 0 0 0,-1 0 0 0 0,1 0 0 0 0,-1 0 0 0 0,0 0 0 0 0,0 1 0 0 0,0-1 0 0 0,0 0 0 0 0,0 0 0 0 0,0 1 0 0 0,0-1-1 0 0,-1 1 1 0 0,1-1 0 0 0,0 1 0 0 0,-1 0 0 0 0,1 0 0 0 0,-1-1 0 0 0,0 1 0 0 0,1 0 0 0 0,-1 0 0 0 0,0 0 0 0 0,0 1 0 0 0,0-1 0 0 0,1 0-1 0 0,-1 1 1 0 0,-1-1 72 0 0,-1 1-95 0 0,0-1 0 0 0,0 1 0 0 0,0 0 0 0 0,0 0-1 0 0,0 0 1 0 0,0 1 0 0 0,0-1 0 0 0,0 1-1 0 0,0 0 1 0 0,0 0 0 0 0,0 0 0 0 0,0 1 0 0 0,-3 1 95 0 0,-37 14-341 0 0,29-11 259 0 0,0 0-1 0 0,-9 4 83 0 0,-59 34-59 0 0,-21 10 77 0 0,1 6-18 0 0,90-52 71 0 0,0 1 0 0 0,0 0 0 0 0,-8 9-71 0 0,18-15 74 0 0,0 0 0 0 0,0 0 0 0 0,0 1-1 0 0,1-1 1 0 0,-1 0 0 0 0,1 1-1 0 0,0 0 1 0 0,0 0 0 0 0,0 0-1 0 0,0-1 1 0 0,1 2 0 0 0,-1-1-1 0 0,1 0 1 0 0,0 0 0 0 0,0 4-74 0 0,1-6 61 0 0,0 0 0 0 0,0-1 0 0 0,0 1 0 0 0,0 0 0 0 0,1 0 0 0 0,-1-1 0 0 0,0 1 0 0 0,1 0 0 0 0,0-1 0 0 0,-1 1 0 0 0,1-1 0 0 0,0 1 0 0 0,0-1 0 0 0,0 1 0 0 0,0-1 0 0 0,0 1 0 0 0,1 0-61 0 0,1 1 66 0 0,-1-1 0 0 0,1 1 0 0 0,0-1 0 0 0,1 0 0 0 0,-1 0 0 0 0,0 0 0 0 0,1 0 0 0 0,0 0-66 0 0,9 3 142 0 0,-1-1 0 0 0,1 0 0 0 0,1-1 0 0 0,2 0-142 0 0,8 1 100 0 0,1-2 0 0 0,-1 0 0 0 0,1-2 0 0 0,-1 0 0 0 0,1-2 0 0 0,-1-1 0 0 0,1 0 0 0 0,-1-2 0 0 0,3-2-100 0 0,-16 4 16 0 0,-1-1 0 0 0,0 0 0 0 0,0 0 0 0 0,0-1 0 0 0,-1 0 0 0 0,1-1 0 0 0,-1 0 0 0 0,-1 0 0 0 0,1-1 0 0 0,-1 0 1 0 0,0-1-1 0 0,-1 0 0 0 0,1 0 0 0 0,-2 0 0 0 0,1-1 0 0 0,-1 0 0 0 0,-1 0 0 0 0,1-1 0 0 0,-2 0 0 0 0,1 0 0 0 0,-1 0 0 0 0,0-2-16 0 0,-3 8 64 0 0,0-4-40 0 0,-1 6 10 0 0,0 2-92 0 0,0 2 42 0 0,-1 0 0 0 0,1 0 0 0 0,-1 0 0 0 0,0 0 0 0 0,0 0 1 0 0,0 0-1 0 0,0 0 0 0 0,0 0 0 0 0,0 0 0 0 0,0 0 16 0 0,-4 6-37 0 0,-7 21 14 0 0,8-18 105 0 0,-1-1 1 0 0,0 1-1 0 0,-6 8-82 0 0,-13 20 165 0 0,13-21-67 0 0,0 0-1 0 0,-11 11-97 0 0,1-2 41 0 0,-2-1 0 0 0,0-1 0 0 0,-2-2 0 0 0,0 0 1 0 0,-11 6-42 0 0,16-14 35 0 0,1 1 0 0 0,0 0 0 0 0,-13 18-35 0 0,-8 6 49 0 0,27-29-63 0 0,1-2-1 0 0,-1 1 0 0 0,-1-2 1 0 0,-2 2 14 0 0,-29 19-1006 0 0,22-16-1798 0 0,21-12-3032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2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40 8751 0 0,'-2'-8'310'0'0,"2"7"-257"0"0,-1-1 1 0 0,1 0-1 0 0,0 1 0 0 0,0-1 0 0 0,0 0 0 0 0,0 0 1 0 0,0 0-1 0 0,0 1 0 0 0,0-1 0 0 0,0 0 1 0 0,1 0-1 0 0,-1 1 0 0 0,1-1 0 0 0,-1 0 0 0 0,1 1 1 0 0,0-1-54 0 0,0 0 1168 0 0,-1 2 397 0 0,-2 1 71 0 0,-24 20 331 0 0,-16 17-1967 0 0,30-27 206 0 0,-11 12-99 0 0,12-12-91 0 0,0 0 0 0 0,-11 8-16 0 0,18-17 10 0 0,-15 13 14 0 0,-1-1 0 0 0,-1-1 0 0 0,0 0 1 0 0,-6 0-25 0 0,-128 62-139 0 0,114-54 136 0 0,1 2-1 0 0,1 2 1 0 0,-13 12 3 0 0,34-25-1 0 0,-10 8 18 0 0,-69 51 73 0 0,81-58-21 0 0,0 1 1 0 0,2 0-1 0 0,0 2 0 0 0,-10 11-69 0 0,21-22 28 0 0,0-1-1 0 0,1 1 1 0 0,-1-1-1 0 0,1 1 0 0 0,0 0 1 0 0,0 0-1 0 0,0 0 1 0 0,1 0-1 0 0,0 0 1 0 0,0 0-1 0 0,-1 3-27 0 0,2-5 28 0 0,0 1 0 0 0,0-1 1 0 0,0 0-1 0 0,1 0 0 0 0,-1 1 0 0 0,1-1 0 0 0,0 0 0 0 0,-1 0 1 0 0,1 0-1 0 0,1 0 0 0 0,-1 0 0 0 0,0 0 0 0 0,1 0 1 0 0,0 0-1 0 0,-1 0 0 0 0,1-1 0 0 0,0 1 0 0 0,0-1 1 0 0,2 2-29 0 0,5 5 198 0 0,1 1 0 0 0,0-2 1 0 0,1 1-1 0 0,0-2 1 0 0,1 1-199 0 0,12 7 204 0 0,-17-10-130 0 0,0-1 0 0 0,0 0-1 0 0,0 0 1 0 0,1 0 0 0 0,0-1 0 0 0,-1 0-1 0 0,1 0 1 0 0,9 1-74 0 0,28 3 381 0 0,0-2 0 0 0,6-2-381 0 0,-28-2 120 0 0,1-2 0 0 0,-1-1 0 0 0,0 0 0 0 0,0-2 0 0 0,2-1-120 0 0,87-26 704 0 0,-1-4-1 0 0,-3-6 1 0 0,23-15-704 0 0,-84 37 90 0 0,-31 14-55 0 0,-1-2 1 0 0,0 0-1 0 0,0 0 1 0 0,-1-1 0 0 0,1-1-1 0 0,4-5-35 0 0,-10 6 0 0 0,-2 0-15 0 0,-6 6-65 0 0,-1-4-89 0 0,0 4 119 0 0,0 0 1 0 0,0 0 0 0 0,0 0-1 0 0,0 0 1 0 0,-1 0-1 0 0,1 0 1 0 0,0-1-1 0 0,-1 1 1 0 0,0 0 0 0 0,0 0 48 0 0,-1-4-38 0 0,-2-2-38 0 0,1 0 0 0 0,-1 0 0 0 0,0 1 0 0 0,-1-1 0 0 0,-1 0 77 0 0,4 5-11 0 0,0 1 1 0 0,-1 0 0 0 0,1 0 0 0 0,0 0 0 0 0,-1 0-1 0 0,1 0 1 0 0,-1 1 0 0 0,0-1 0 0 0,0 1 0 0 0,0-1 0 0 0,1 1-1 0 0,-1 0 1 0 0,0 0 0 0 0,0 1 0 0 0,0-1 0 0 0,-1 0 9 0 0,-9-1-22 0 0,1 1 0 0 0,0 0-1 0 0,-1 1 1 0 0,1 0-1 0 0,-1 0 1 0 0,1 2 0 0 0,0-1-1 0 0,-1 2 1 0 0,-2 0 23 0 0,-45 11-67 0 0,29-7 23 0 0,1 0 1 0 0,-9 5 43 0 0,29-8-14 0 0,0 0 0 0 0,1 0 0 0 0,0 1 0 0 0,0 0 0 0 0,0 1 0 0 0,1 0 0 0 0,0 0 0 0 0,0 1 0 0 0,-1 1 14 0 0,-42 47-12 0 0,44-47 12 0 0,0 1 1 0 0,0 1-1 0 0,1-1 0 0 0,1 1 0 0 0,-3 7 0 0 0,4-1 0 0 0,4-14 1 0 0,1 0 0 0 0,0 1 0 0 0,-1-1 0 0 0,1 0-1 0 0,0 0 1 0 0,0 0 0 0 0,0 1 0 0 0,1-1 0 0 0,-1 0 0 0 0,0 0 0 0 0,1-1 0 0 0,0 1-1 0 0,-1 0 1 0 0,1 0 0 0 0,0-1 0 0 0,0 1 0 0 0,0-1 0 0 0,0 1 0 0 0,0-1-1 0 0,0 0 0 0 0,7 5-71 0 0,1-1-1 0 0,0-1 1 0 0,8 4 71 0 0,7 0-1926 0 0,0 0 0 0 0,3-1 1926 0 0,-2-2-1463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1:08:2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89 17047 0 0,'-7'-35'752'0'0,"3"15"160"0"0,-1 1-728 0 0,0 5-184 0 0,5 14 0 0 0,0 0 0 0 0,0 0 736 0 0,0 0 120 0 0,-15 1 16 0 0,15-1 8 0 0,-7 15-1936 0 0,7-15-392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1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 8751 0 0,'9'-3'10175'0'0,"-10"8"-10128"0"0,0 0 1 0 0,0 0-1 0 0,0 1 0 0 0,-1-1 1 0 0,0 0-1 0 0,0 0 1 0 0,0-1-1 0 0,0 1 0 0 0,-1 0 1 0 0,1-1-1 0 0,-1 1 1 0 0,-1-1-1 0 0,-3 4 0 0 0,-7 9 105 0 0,-31 26 0 0 0,9-15-61 0 0,-78 46 1 0 0,47-33-41 0 0,10-7 2 0 0,25-15-12 0 0,-33 25 1 0 0,61-41-41 0 0,0 1-1 0 0,0 0 1 0 0,-6 9-1 0 0,6-8 9 0 0,2-3 44 0 0,2-1 38 0 0,0 7 108 0 0,0-7 31 0 0,1 1 2 0 0,0 0-195 0 0,1 0-1 0 0,-1-1 1 0 0,0 1-1 0 0,1 0 0 0 0,-1-1 1 0 0,1 1-1 0 0,-1-1 1 0 0,1 1-1 0 0,0-1 1 0 0,0 0-1 0 0,0 0 1 0 0,3 2-1 0 0,1-1 36 0 0,-1 0-1 0 0,0-1 1 0 0,1 0 0 0 0,7 1-1 0 0,1-1-415 0 0,0 0 1 0 0,1-1-1 0 0,27-4 0 0 0,41-12-1699 0 0,-56 9 367 0 0,-2 0-278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0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3679 0 0,'0'0'284'0'0,"0"0"11"0"0,0 0 740 0 0,0 0 343 0 0,0 0 72 0 0,0 0-178 0 0,0 0-799 0 0,0 0-341 0 0,0 0-81 0 0,0 0-165 0 0,0 0-70 0 0,0 0-9 0 0,0 0-24 0 0,0 0-79 0 0,0 0-31 0 0,0 0-8 0 0,0 0 3 0 0,0 0 18 0 0,0 0 8 0 0,0 0 2 0 0,0 0 79 0 0,0 0 330 0 0,0 0 147 0 0,0 0 32 0 0,4-7 350 0 0,0 6 2972 0 0,21 7-2670 0 0,-22-6-713 0 0,11 6 666 0 0,20 5 223 0 0,-34-11-1101 0 0,1 0-1 0 0,0 1 0 0 0,-1-1 1 0 0,1 0-1 0 0,0 1 0 0 0,-1-1 1 0 0,1 0-1 0 0,0 0 0 0 0,0 0 1 0 0,-1 0-1 0 0,1 0 0 0 0,0 0 1 0 0,0 0-1 0 0,-1 0 0 0 0,1 0 1 0 0,0 0-1 0 0,0 0 0 0 0,0-1-10 0 0,2 1 40 0 0,18 0 299 0 0,-1-2 0 0 0,1 0 0 0 0,-1-1 0 0 0,0-1 1 0 0,1-1-340 0 0,-8 3 91 0 0,1-1 1 0 0,0 2-1 0 0,1 0-91 0 0,32-4 20 0 0,-42 4-20 0 0,0 0 0 0 0,1 1 0 0 0,-1 0 0 0 0,0 0 0 0 0,2 0 0 0 0,18 4 0 0 0,-20-2 0 0 0,0 1 0 0 0,6 1 0 0 0,0-1 0 0 0,0 0 0 0 0,5 0 0 0 0,-1 2 0 0 0,-5 1 0 0 0,-6-4 0 0 0,0 0 0 0 0,0 0 0 0 0,1 0 0 0 0,-1 0 0 0 0,0-1 0 0 0,1 0 0 0 0,-1 0 0 0 0,2 0 0 0 0,8 2 0 0 0,1-1 0 0 0,0 0 0 0 0,12-1 0 0 0,28 4 0 0 0,-49-5 1 0 0,0 1-1 0 0,0-1 1 0 0,1-1-1 0 0,-1 1 1 0 0,3-1-1 0 0,18-2 81 0 0,-8 3 28 0 0,0-2 0 0 0,0-1 0 0 0,0 0 0 0 0,8-3-109 0 0,-6-1 566 0 0,21-8-566 0 0,-30 10 182 0 0,0 0 0 0 0,0 1 0 0 0,1 0 0 0 0,-1 1 0 0 0,1 1 0 0 0,-1 0 0 0 0,13 0-182 0 0,2 3 183 0 0,16 3-183 0 0,-15-1 105 0 0,15-1-105 0 0,-11-6-1 0 0,-4-1 18 0 0,-11 3 97 0 0,-1 0 0 0 0,0-1-1 0 0,4-2-113 0 0,19-4 211 0 0,-20 4-131 0 0,0 0-1 0 0,3-2-79 0 0,19-6 71 0 0,-20 8-66 0 0,6-3 3 0 0,27-3-8 0 0,-43 10-1 0 0,-1 0 1 0 0,1 1 0 0 0,-1 0-1 0 0,1 0 1 0 0,-1 1 0 0 0,1 1-1 0 0,0 0 1 0 0,44 7-25 0 0,-27-5-14 0 0,17 6 39 0 0,-24-5 0 0 0,-1 1 0 0 0,2-1 0 0 0,-1 0 0 0 0,0-2 0 0 0,1-1 0 0 0,8 0 0 0 0,-9-3 10 0 0,0 0 0 0 0,0-2-1 0 0,0 0 1 0 0,8-4-10 0 0,81-25 71 0 0,-36 9-39 0 0,-8 5-22 0 0,-60 17-10 0 0,0 0 0 0 0,1 0 0 0 0,-1 0 0 0 0,0 1 0 0 0,1 0 0 0 0,-1 0 0 0 0,4 1 0 0 0,47 8 0 0 0,-12-1 0 0 0,-14-3 29 0 0,16 5-29 0 0,-20-4 18 0 0,1-1-1 0 0,7 0-17 0 0,58 0 126 0 0,-71-4-115 0 0,-15-1-9 0 0,1 1 1 0 0,-1-1-1 0 0,0-1 1 0 0,3 0-3 0 0,2 0 11 0 0,1 0 1 0 0,-1 0-1 0 0,1 1 1 0 0,-1 1-1 0 0,7 1-11 0 0,63 13-7 0 0,-27-4 10 0 0,-38-8-3 0 0,-1 2 0 0 0,15 5 0 0 0,4 1 0 0 0,-26-9 0 0 0,-1 0 0 0 0,1-1 0 0 0,0-1 0 0 0,2 1 0 0 0,19 1 0 0 0,-16-1 0 0 0,-1-1 0 0 0,1 0 0 0 0,10-1 0 0 0,24 0 0 0 0,43-1 57 0 0,-47 1 25 0 0,19 1-82 0 0,-33 2-3 0 0,0 1 0 0 0,0 1 0 0 0,0 1-1 0 0,-1 1 1 0 0,0 2 0 0 0,10 5 3 0 0,-14-5-13 0 0,0-1 1 0 0,1-1-1 0 0,-1-1 0 0 0,1-1 0 0 0,16 0 13 0 0,-23-4 62 0 0,0 0 0 0 0,0-2 1 0 0,0 0-1 0 0,0-1 0 0 0,0-1 0 0 0,8-3-62 0 0,-7 2 131 0 0,31-1 142 0 0,-36 5-185 0 0,-1-1-1 0 0,0 0 0 0 0,2-2-87 0 0,32-7 40 0 0,0 2 1 0 0,38-2-41 0 0,-25 7 0 0 0,9 4 0 0 0,54-4 0 0 0,-81-2 0 0 0,-1-2 0 0 0,0-2 0 0 0,-1-1 0 0 0,10-6 0 0 0,-8 3 0 0 0,62-15 15 0 0,-82 23 304 0 0,20-2-319 0 0,-15 3 242 0 0,-9 3 1 0 0,-1 0-1 0 0,12 1-242 0 0,15-2 190 0 0,5-1-164 0 0,1 2 1 0 0,14 3-27 0 0,-4-3 0 0 0,-33 0 0 0 0,-6 0-47 0 0,19-4 47 0 0,-24 3-30 0 0,1 1-1 0 0,-1 0 0 0 0,15 1 31 0 0,25 5-78 0 0,-1 3-1 0 0,2 2 79 0 0,33 4 0 0 0,-61-8 0 0 0,-1 0 0 0 0,1-2 0 0 0,0-1 0 0 0,10-2 0 0 0,32-6 96 0 0,8-4-96 0 0,4 0 40 0 0,-38 2-13 0 0,13 0 30 0 0,40-2 48 0 0,-60 4-35 0 0,1 2 1 0 0,0 2-1 0 0,16 3-70 0 0,91 9 0 0 0,-120-8-1 0 0,1-2 0 0 0,16-2 1 0 0,29 1 13 0 0,111 0 93 0 0,-128 1 10 0 0,11-3-116 0 0,40-1 196 0 0,-86 5-194 0 0,0 0 0 0 0,1 2 0 0 0,-1 0 0 0 0,0 2-2 0 0,90 16-87 0 0,-19-3 89 0 0,-63-14 16 0 0,0-2 0 0 0,0 0 0 0 0,1-2 0 0 0,-1-1 0 0 0,17-3-18 0 0,28-1 106 0 0,-27 1 292 0 0,18-4-398 0 0,-8 1 206 0 0,-47 6-244 0 0,0 1 0 0 0,0 1 0 0 0,0 0-1 0 0,0 0 1 0 0,-1 1 0 0 0,1 0 0 0 0,0 1 0 0 0,-1 0-1 0 0,0 0 1 0 0,0 1 0 0 0,0 1 0 0 0,0-1 0 0 0,-1 1-1 0 0,1 1 1 0 0,-1-1 0 0 0,-1 1 0 0 0,6 5 38 0 0,51 47-1947 0 0,-62-57 1871 0 0,-1 1 0 0 0,1-1-1 0 0,0 0 1 0 0,0 0 0 0 0,0 1-1 0 0,0-1 1 0 0,0 0 0 0 0,0-1 0 0 0,0 1-1 0 0,1 0 77 0 0,-1 0 39 0 0,0-1-115 0 0,-2 0-50 0 0,3 1-24 0 0,8 0-201 0 0,1 0 0 0 0,-1 0 0 0 0,1-1-1 0 0,10-2 352 0 0,15 0-2313 0 0,-21 2 991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1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2614 1839 0 0,'0'0'83'0'0,"0"0"150"0"0,0 0 591 0 0,2-1 258 0 0,9-8-184 0 0,-1 0 0 0 0,0 0 0 0 0,2-3-898 0 0,15-14 47 0 0,-19 18-19 0 0,0 0-1 0 0,-1 0 1 0 0,1-2-28 0 0,11-12 34 0 0,4-9-34 0 0,-12 18 16 0 0,16-10 504 0 0,-22 20-390 0 0,-3 2 124 0 0,0 1 6 0 0,9 0 18 0 0,-8 0 8 0 0,-3 0 2 0 0,0 0-1 0 0,2 0-6 0 0,41-2 1617 0 0,-41 2-1628 0 0,1 0 2 0 0,49-13 1640 0 0,-50 12-1870 0 0,1 0-1 0 0,-1 0 0 0 0,1 1 1 0 0,-1-1-1 0 0,1 1 0 0 0,-1-1 1 0 0,1 1-1 0 0,0 0-41 0 0,0 0 20 0 0,0-1-1 0 0,0 1 1 0 0,-1-1 0 0 0,1 1-1 0 0,0-1 1 0 0,0 0 0 0 0,-1 0-1 0 0,2 0-19 0 0,-1-2 1 0 0,6-1 69 0 0,19-2-18 0 0,-12 6-9 0 0,0-2-33 0 0,8-2-10 0 0,-2-2 0 0 0,-6 6 0 0 0,0 4 0 0 0,14 5 0 0 0,1-3 0 0 0,-28-6 0 0 0,0 1 0 0 0,-1-1 0 0 0,1 0 0 0 0,-1 0 0 0 0,1 0 0 0 0,0 0 0 0 0,-1-1 0 0 0,1 1 0 0 0,-1 0 0 0 0,1-1 0 0 0,-1 0 0 0 0,1 0 0 0 0,-1 0 0 0 0,1 0 0 0 0,0 0 0 0 0,5-3 0 0 0,8-3 1 0 0,-3 2 46 0 0,0 1 1 0 0,0 0 0 0 0,9-1-48 0 0,-9 2 139 0 0,-1-1 0 0 0,11-5-139 0 0,11-3 218 0 0,-31 11-88 0 0,-1 0 4 0 0,5-4 30 0 0,1 1 0 0 0,0 0 0 0 0,0 0 0 0 0,0 1 0 0 0,0 0 0 0 0,0 0 0 0 0,1 1 0 0 0,6-1-164 0 0,36-8 136 0 0,-43 10-136 0 0,-4 1 0 0 0,-1-1 0 0 0,1 0 0 0 0,0 0 0 0 0,-1 0 0 0 0,1 0 0 0 0,-1-1 0 0 0,1 1 0 0 0,-1-1 0 0 0,2-1 0 0 0,91-44 0 0 0,-67 37 0 0 0,-20 8 0 0 0,0-1 0 0 0,1 0 0 0 0,-1 0 0 0 0,-1-1 0 0 0,2-1 0 0 0,18-7 195 0 0,0 1-1 0 0,0 1 0 0 0,14-1-194 0 0,-5 0 237 0 0,26-10-237 0 0,88-33 172 0 0,14-2-42 0 0,-140 45-208 0 0,18-11 78 0 0,10-4 4 0 0,-26 11-77 0 0,2 3-10 0 0,-3 2 87 0 0,-17 7-4 0 0,-3 0 0 0 0,1 0 0 0 0,-1 0 0 0 0,0-1 0 0 0,0 0 0 0 0,2-1 0 0 0,19-9-7 0 0,-19 11 46 0 0,-1-1 0 0 0,0 0 0 0 0,0 0 1 0 0,0-1-40 0 0,27-23 152 0 0,-23 18-76 0 0,1 1-1 0 0,0 0 0 0 0,0 0-75 0 0,-2 3 27 0 0,-1-1-1 0 0,-1 0 1 0 0,2-1-27 0 0,0 0 16 0 0,0-1 0 0 0,1 1 0 0 0,0 1 0 0 0,12-6-16 0 0,-18 11 0 0 0,16-10 0 0 0,5-7 77 0 0,22-19-77 0 0,-33 25-2 0 0,-11 9 14 0 0,0 0 0 0 0,0 0 0 0 0,-1-1 0 0 0,1 1 1 0 0,-1-1-1 0 0,1-3-12 0 0,-1 3 12 0 0,-1 1 1 0 0,1 0 0 0 0,0 0-1 0 0,0 0 1 0 0,0 1 0 0 0,0-1-1 0 0,1 1 1 0 0,0-1 0 0 0,2-1-13 0 0,21-15 14 0 0,-20 14-33 0 0,0 1-1 0 0,0 0 1 0 0,0 0 0 0 0,3-1 19 0 0,10-4-33 0 0,21-10-13 0 0,-27 10 46 0 0,-10 10 0 0 0,-2 0 0 0 0,-1 0 0 0 0,0 0 0 0 0,1 0 0 0 0,-1-1 0 0 0,1 1 0 0 0,-1 0 0 0 0,1-1 0 0 0,-1 1 0 0 0,0-1 0 0 0,1 1 0 0 0,-1-1 0 0 0,0 0 0 0 0,0 1 0 0 0,1-1 0 0 0,-1 0 0 0 0,25-13 0 0 0,-22 12 0 0 0,14-8 0 0 0,2-4 0 0 0,-12 8 0 0 0,-1 1 0 0 0,-1-1 0 0 0,1 0 0 0 0,3-4 0 0 0,26-26 0 0 0,23-11 0 0 0,-31 27 0 0 0,-12 10 0 0 0,-1-1 0 0 0,9-8 0 0 0,40-37 0 0 0,-41 38 59 0 0,-7 6 48 0 0,-2 0-1 0 0,2-3-106 0 0,6 0 136 0 0,-21 15-132 0 0,-1 0 0 0 0,0 0-1 0 0,1 0 1 0 0,-1 0 0 0 0,0 0 0 0 0,1 0-1 0 0,-1 0 1 0 0,0 0 0 0 0,0-1-1 0 0,1 1 1 0 0,-1 0 0 0 0,0 0 0 0 0,1 0-1 0 0,-1-1 1 0 0,0 1 0 0 0,0 0-1 0 0,0 0 1 0 0,1-1 0 0 0,-1 1 0 0 0,0 0-1 0 0,0 0 1 0 0,0-1 0 0 0,1 1-1 0 0,-1 0 1 0 0,0-1 0 0 0,0 1-4 0 0,1-2 10 0 0,-1 0 1 0 0,1 0 0 0 0,0-1-1 0 0,0 1 1 0 0,0 0-1 0 0,1 1 1 0 0,-1-1 0 0 0,1-1-11 0 0,4-5 2 0 0,1 0 0 0 0,-1 1 0 0 0,1 0 0 0 0,0 1 0 0 0,7-6-2 0 0,13-18 0 0 0,-13 13-1 0 0,-11 14 8 0 0,-1 0 0 0 0,0 0 0 0 0,1 0-1 0 0,0 1 1 0 0,-1-1 0 0 0,1 0 0 0 0,0 1 0 0 0,2-1-7 0 0,4-2 12 0 0,-1 0 0 0 0,0-1 1 0 0,0 0-1 0 0,-1 0 1 0 0,0-1-1 0 0,6-6-12 0 0,-4 5-26 0 0,-5 6 13 0 0,0-1-1 0 0,0 0 1 0 0,0 0 0 0 0,0-1 0 0 0,2-2 13 0 0,45-52-60 0 0,-12 23 60 0 0,-26 19 0 0 0,-11 14 0 0 0,11-10 0 0 0,6-3 0 0 0,-15 12 0 0 0,7-4 0 0 0,21-10 0 0 0,-3-1 0 0 0,-3 11 0 0 0,29-19-64 0 0,-41 17 63 0 0,-11 6-12 0 0,1-1 0 0 0,0 1-1 0 0,0 1 1 0 0,0-1 0 0 0,0 1 0 0 0,1-1 13 0 0,3-3 0 0 0,-6 4 0 0 0,0 0 0 0 0,1-1 0 0 0,-1 1 0 0 0,1 1 0 0 0,-1-1 0 0 0,1 0 0 0 0,0 1 0 0 0,-1-1 0 0 0,4 0 0 0 0,15-9 3 0 0,-7 4 14 0 0,0 0 0 0 0,-1-1 0 0 0,9-7-17 0 0,-16 11 2 0 0,0 0 0 0 0,1 1 0 0 0,-1-1 0 0 0,1 1 1 0 0,7-2-3 0 0,17-8-1 0 0,8-10-6 0 0,-28 16 48 0 0,-1 0 0 0 0,2 1 1 0 0,-1 0-1 0 0,1 1 0 0 0,-1 0 0 0 0,4 0-41 0 0,-11 4 8 0 0,1 0 0 0 0,-1 0 0 0 0,1-1 0 0 0,-1 0 0 0 0,0 0 0 0 0,0 0-1 0 0,1 0 1 0 0,0-2-8 0 0,22-12 71 0 0,-23 15-64 0 0,-1-1 15 0 0,0 1 1 0 0,0-1-1 0 0,0 1 1 0 0,0-1 0 0 0,0 0-1 0 0,-1 0 1 0 0,3-2-23 0 0,-4 3 43 0 0,4-2 48 0 0,-3 3-78 0 0,-1 0 0 0 0,1 0 0 0 0,0 0 0 0 0,0 0 0 0 0,0-1 0 0 0,0 1 0 0 0,-1-1 0 0 0,1 1 0 0 0,0-1 0 0 0,0 0 0 0 0,-1 0 1 0 0,1 0-14 0 0,51-22 10 0 0,-49 21-10 0 0,-3 1 0 0 0,1 0 0 0 0,-1 0 0 0 0,1 0 0 0 0,-1 0 0 0 0,1 1 0 0 0,0-1 0 0 0,0 1 0 0 0,-1-1 0 0 0,1 1 0 0 0,0 0 0 0 0,0 0 0 0 0,-1-1 0 0 0,2 1 0 0 0,2 1 0 0 0,0 0 0 0 0,13-6 0 0 0,-7-1-3 0 0,-8 4 5 0 0,0 0 0 0 0,1 0 0 0 0,-1 1 0 0 0,1-1-1 0 0,-1 1 1 0 0,1 0 0 0 0,-1 0 0 0 0,1 0 0 0 0,2 0-2 0 0,12-4 86 0 0,0-1 0 0 0,-1-1 0 0 0,0 0 0 0 0,13-8-86 0 0,-26 13 8 0 0,0 0 1 0 0,0 1 0 0 0,0 0 0 0 0,1 0-1 0 0,-1 0 1 0 0,0 0 0 0 0,2 0-9 0 0,22-4 13 0 0,-12-1-13 0 0,0 0 0 0 0,0 0 0 0 0,5-3 0 0 0,-1 1 0 0 0,0 1 0 0 0,1 0 0 0 0,0 2 0 0 0,0 0 0 0 0,17 0 0 0 0,7-6 0 0 0,-32 7 0 0 0,-1 1 0 0 0,0 1 0 0 0,1 0 0 0 0,2 0 0 0 0,-8 2 0 0 0,0-1 0 0 0,0-1 0 0 0,0 1 0 0 0,5-3 0 0 0,-5 2 0 0 0,0 0 0 0 0,0 1 0 0 0,1-1 0 0 0,5 1 0 0 0,-8 0 0 0 0,1 0 0 0 0,-1 0 0 0 0,1-1 0 0 0,-1 1 0 0 0,0-1 0 0 0,1-1 0 0 0,-1 1 0 0 0,0-1 0 0 0,3-1 0 0 0,-2 0 0 0 0,1 0 0 0 0,-1 1 0 0 0,1 0 0 0 0,0 1 0 0 0,3-1 0 0 0,0 1 19 0 0,0-1 0 0 0,-1-1 0 0 0,1 1 0 0 0,-1-1 0 0 0,1-1 0 0 0,-1 0 1 0 0,7-5-20 0 0,29-14 85 0 0,-42 22-75 0 0,0 1 0 0 0,0-1 0 0 0,0 0 0 0 0,0 1 0 0 0,1 0 0 0 0,1-1-10 0 0,7 2 19 0 0,-3 1 9 0 0,20-5-18 0 0,-17 0-10 0 0,-8 3 0 0 0,0-1 0 0 0,-1 1 0 0 0,1 0 0 0 0,0 0 0 0 0,0 0 0 0 0,0 1 0 0 0,0-1 0 0 0,1 1 0 0 0,43-5 0 0 0,-24 3 0 0 0,-12 2 19 0 0,1-1-1 0 0,-1-1 1 0 0,0 0 0 0 0,6-2-19 0 0,-5 2 28 0 0,1 0 0 0 0,8 0-28 0 0,-12 2 10 0 0,0-1 0 0 0,0 0 0 0 0,0-1 0 0 0,0 0 1 0 0,5-2-11 0 0,0-1 148 0 0,1 1 1 0 0,11-1-149 0 0,10-2 188 0 0,-9 0-49 0 0,11-8 26 0 0,-38 15-160 0 0,0-1 0 0 0,0 1 0 0 0,-1 0 1 0 0,1 0-1 0 0,0 0 0 0 0,0 0 0 0 0,0 0 0 0 0,-1 0 0 0 0,1 0 1 0 0,0 0-1 0 0,0 0 0 0 0,0 1 0 0 0,0-1 0 0 0,-1 0 0 0 0,1 0 1 0 0,0 1-1 0 0,0-1 0 0 0,0 1-5 0 0,3 0 14 0 0,21 2-3 0 0,9 1-12 0 0,-28-3 1 0 0,0 1 0 0 0,0-1 0 0 0,1 0 0 0 0,-1 0 0 0 0,0-1 0 0 0,4 0 0 0 0,6 1 0 0 0,3-1 22 0 0,0 1 1 0 0,0-2-1 0 0,-1-1 0 0 0,18-3-22 0 0,27-2 39 0 0,-43 9-12 0 0,-14-1-20 0 0,0 0 1 0 0,0 0-1 0 0,0 0 1 0 0,0-1-1 0 0,5 0-7 0 0,-7 0 1 0 0,16 0 30 0 0,1 1 1 0 0,14 4-32 0 0,-7-3 0 0 0,-14 2 0 0 0,58 22 0 0 0,-37-14-59 0 0,-24-7 28 0 0,0-1 0 0 0,0-1 0 0 0,5 1 31 0 0,12 2 0 0 0,-12-2 0 0 0,1-1 0 0 0,-1-1 0 0 0,2 0 0 0 0,-8-1 0 0 0,1 1 0 0 0,-1 0 0 0 0,0 1 0 0 0,0 0 0 0 0,5 2 0 0 0,27 8 0 0 0,-12-6 0 0 0,-13-4 43 0 0,-10-3 3 0 0,0 1 0 0 0,1 1-1 0 0,-1 0 1 0 0,0 0-1 0 0,0 0 1 0 0,0 1 0 0 0,-1-1-1 0 0,5 4-45 0 0,44 26 211 0 0,-9-9-198 0 0,-20-10-13 0 0,1-3 0 0 0,8 3 0 0 0,-27-10 0 0 0,0 1 0 0 0,-1-1 0 0 0,1 2 0 0 0,-1-1 0 0 0,5 5 0 0 0,-5-4 0 0 0,0 0 0 0 0,0-1 0 0 0,1 0 0 0 0,0 0 0 0 0,6 2 0 0 0,59 18 0 0 0,-66-22 0 0 0,-1 0 0 0 0,1 1 0 0 0,-1-1 0 0 0,0 2 0 0 0,0-1 0 0 0,1 1 0 0 0,9 5 0 0 0,10 3 64 0 0,6-1 103 0 0,-29-10-163 0 0,2-1 36 0 0,20 12-11 0 0,-19-10-20 0 0,19 15 59 0 0,7 3 159 0 0,-30-17-206 0 0,20 10 75 0 0,-1 1-94 0 0,10 9 106 0 0,-27-20-95 0 0,17 10 27 0 0,10 2-40 0 0,-17-9 0 0 0,10 6-2 0 0,-15-7 57 0 0,16 10 40 0 0,0 1 0 0 0,-1 1-1 0 0,-1 2 1 0 0,7 7-95 0 0,16 8 52 0 0,-18-15-40 0 0,6-1 9 0 0,1-1 18 0 0,-33-15-34 0 0,1-1 0 0 0,-1 0 0 0 0,1 1-1 0 0,0-1 1 0 0,0 0 0 0 0,-1-1 0 0 0,1 1 0 0 0,0 0-1 0 0,3-1-4 0 0,-4 1 3 0 0,1-1 0 0 0,-1 0 0 0 0,0 1-1 0 0,1 0 1 0 0,-1-1 0 0 0,1 1-1 0 0,-1 0 1 0 0,0 0 0 0 0,1 0 0 0 0,-1 1-1 0 0,0-1 1 0 0,0 1-3 0 0,10 6 0 0 0,15 1 0 0 0,-18-6 0 0 0,12 13 0 0 0,25 24 0 0 0,-42-36 0 0 0,1-1 0 0 0,-1 1 0 0 0,0-1 0 0 0,1 0 0 0 0,0 0 0 0 0,-1 0 0 0 0,5 1 0 0 0,6 4 0 0 0,-11-5 0 0 0,0 0 0 0 0,0 0 0 0 0,0-1 0 0 0,1 0 0 0 0,-1 0 0 0 0,2 0 0 0 0,6 5 0 0 0,2 7 0 0 0,-1-5 0 0 0,-5-5 4 0 0,7 1-13 0 0,-13-5 15 0 0,0 0 0 0 0,1 0 0 0 0,-1 0-1 0 0,0 0 1 0 0,1 0 0 0 0,-1 1 0 0 0,0-1 0 0 0,0 0 0 0 0,1 1-1 0 0,1 1-5 0 0,9 1 11 0 0,2 3-11 0 0,0 0 11 0 0,-1 0 42 0 0,-1 4 16 0 0,29 35 286 0 0,-39-40-295 0 0,6 17-17 0 0,-1-8-12 0 0,-4-6-18 0 0,15 22 40 0 0,-11-16-53 0 0,2 0 0 0 0,2-3 0 0 0,0-1 0 0 0,5 5-1 0 0,-11-10 4 0 0,8 3 6 0 0,6 6 46 0 0,-14-10-60 0 0,12 5 8 0 0,-5-2-2 0 0,0 0 1 0 0,0 1 1 0 0,-1 1-1 0 0,1 0 1 0 0,-2 1-3 0 0,-2-4 33 0 0,18 13 51 0 0,19 18 44 0 0,-2-2-128 0 0,-33-27 0 0 0,3 6 28 0 0,-14-14-23 0 0,28 21 26 0 0,-17-14-31 0 0,2 0 0 0 0,0-1 0 0 0,0 0 0 0 0,-1 0 0 0 0,1-1 0 0 0,2 0 0 0 0,0 1 0 0 0,-3 3 0 0 0,7 2 0 0 0,-7 0 0 0 0,-8-8 0 0 0,10 11-7 0 0,-12-10-10 0 0,4 4-12 0 0,-2-4 19 0 0,17 24 9 0 0,-6-9 1 0 0,-11-16 0 0 0,6 9 0 0 0,-4-7 0 0 0,14 7 0 0 0,17 15 12 0 0,-27-19 49 0 0,22 23 71 0 0,-7 1-134 0 0,-21-28-20 0 0,-1 1 0 0 0,0-1 0 0 0,0 1 1 0 0,0-1-1 0 0,0 1 0 0 0,-1 1 22 0 0,1 2 0 0 0,-3-7 0 0 0,0-1 0 0 0,1 1 0 0 0,-1 0 0 0 0,0 0 0 0 0,0-1 0 0 0,0 1 0 0 0,0 0 0 0 0,1-1 0 0 0,-1 1 0 0 0,0 0 0 0 0,1-1 0 0 0,-1 1 0 0 0,0 0 0 0 0,1-1 0 0 0,-1 1 0 0 0,1-1 0 0 0,-1 1 0 0 0,1-1 0 0 0,-1 1 0 0 0,1-1 0 0 0,0 1 0 0 0,13 10 0 0 0,-11-7 0 0 0,11 12 0 0 0,-9-12 0 0 0,-3-3 0 0 0,0 0 0 0 0,-1 0 0 0 0,1 0 0 0 0,0 1 0 0 0,-1-1 0 0 0,1 1 0 0 0,-1-1 0 0 0,1 1 0 0 0,-1-1 0 0 0,0 1 0 0 0,1 1 0 0 0,9 10 0 0 0,-9-10 0 0 0,0 0 0 0 0,1 0 0 0 0,0 0 0 0 0,-1 0 0 0 0,1-1 0 0 0,0 1 0 0 0,0-1 0 0 0,2 1 0 0 0,5 5 0 0 0,9 14 0 0 0,15 20 0 0 0,-31-36 0 0 0,-2-4 0 0 0,0 0 0 0 0,0 1 0 0 0,1-1 0 0 0,-1 0 0 0 0,0 0 0 0 0,1 0 0 0 0,-1 0 0 0 0,1 0 0 0 0,1 1 0 0 0,7 7 0 0 0,10 8 0 0 0,-19-16 0 0 0,0-1 0 0 0,0 0 0 0 0,1 0 0 0 0,-1 0 0 0 0,0 0 0 0 0,1 0 0 0 0,-1-1 0 0 0,1 1 0 0 0,-1 0 0 0 0,1-1 0 0 0,-1 1 0 0 0,2-1 0 0 0,9 5 0 0 0,-5-2 9 0 0,-1 0 1 0 0,1 1-1 0 0,-1-1 0 0 0,0 1 1 0 0,0 1-1 0 0,-1-1 0 0 0,1 1 1 0 0,3 5-10 0 0,-8-10 3 0 0,-1 1 0 0 0,1 0 0 0 0,0-1 0 0 0,-1 1-1 0 0,1-1 1 0 0,0 1 0 0 0,-1-1 0 0 0,1 1 0 0 0,0-1 0 0 0,-1 1 0 0 0,1-1 0 0 0,0 0 0 0 0,0 1 0 0 0,0-1 0 0 0,-1 0 0 0 0,2 0-3 0 0,1 2 6 0 0,21 6-7 0 0,-20-8 13 0 0,13 2 62 0 0,-1 1 6 0 0,28 14 11 0 0,-32-11-80 0 0,1 1 42 0 0,0 0 0 0 0,11 8-53 0 0,-11-6-42 0 0,7 0 27 0 0,-3 1 41 0 0,2 3 5 0 0,2 1-20 0 0,-17-12-11 0 0,19 18 11 0 0,-19-18 31 0 0,6 4-31 0 0,1 1-11 0 0,3 1 11 0 0,14 9 95 0 0,-10-5-20 0 0,-13-10-81 0 0,0 1-1 0 0,0-1 1 0 0,1 1 0 0 0,-1-2 0 0 0,1 1 0 0 0,-1 0 0 0 0,1-1 0 0 0,1 0-5 0 0,0 0 3 0 0,0 1 1 0 0,0 0-1 0 0,0 0 1 0 0,4 2-4 0 0,60 21 0 0 0,-52-19 0 0 0,-14-7 0 0 0,-1 0 0 0 0,1 1 9 0 0,20 2 35 0 0,-17 0-29 0 0,-5-1 0 0 0,0 0-1 0 0,0-1 1 0 0,0 0-1 0 0,0 0 1 0 0,-1 0-1 0 0,1 0 1 0 0,0 0-1 0 0,0 0 1 0 0,0-1-1 0 0,2 0-14 0 0,-4 1 9 0 0,0 0-1 0 0,-1 0 0 0 0,1 0 1 0 0,0 0-1 0 0,0 0 0 0 0,0 0 1 0 0,0 0-1 0 0,0 1 0 0 0,0-1 0 0 0,0 0 1 0 0,-1 1-1 0 0,1-1 0 0 0,0 0 1 0 0,0 1-1 0 0,0-1 0 0 0,0 1-8 0 0,3 1 22 0 0,-2-1-17 0 0,0 0 0 0 0,-1-1 0 0 0,1 1 0 0 0,0-1 0 0 0,-1 0 0 0 0,1 0 0 0 0,0 1 0 0 0,-1-1 0 0 0,1 0 0 0 0,0 0 0 0 0,-1-1-5 0 0,25 1 100 0 0,19 1-20 0 0,17 1-27 0 0,-60-2-49 0 0,-1 0 0 0 0,1 0-1 0 0,-1 0 1 0 0,1 0 0 0 0,0 0 0 0 0,-1 0-1 0 0,1-1 1 0 0,-1 1 0 0 0,1 0-1 0 0,-1-1 1 0 0,1 0-4 0 0,3 0 3 0 0,0 0 1 0 0,-1 0-1 0 0,1 0 0 0 0,0 0 1 0 0,0 1-1 0 0,-1-1 0 0 0,5 1-3 0 0,23-2 65 0 0,42 4 134 0 0,-39-3-199 0 0,-4-1 0 0 0,-26 0 0 0 0,-3 1 0 0 0,-1 1 0 0 0,1-1 0 0 0,0 1 0 0 0,0-1 0 0 0,0 1 0 0 0,-1-1 0 0 0,1 1 0 0 0,0 0 0 0 0,0 0 0 0 0,0 0 0 0 0,0 0 0 0 0,0 0 0 0 0,16 2 0 0 0,-11-1 0 0 0,-1 0 0 0 0,1 0 0 0 0,-1 0 0 0 0,0-1 0 0 0,3 0 0 0 0,20 1 0 0 0,16-2 0 0 0,-40-1 0 0 0,-4 2 0 0 0,1 0 0 0 0,-1-1 0 0 0,1 1 0 0 0,-1 0 0 0 0,1 0 0 0 0,-1 0 0 0 0,1 0 0 0 0,-1 0 0 0 0,1 0 0 0 0,-1 0 0 0 0,1 0 0 0 0,-1 1 0 0 0,1-1 0 0 0,-1 1 0 0 0,4-1 0 0 0,20 7 0 0 0,-11-3 0 0 0,0-2 0 0 0,1-1 0 0 0,0 5 0 0 0,-13-5 0 0 0,0-1 0 0 0,0 1 0 0 0,-1-1 0 0 0,1 1 0 0 0,0 0 0 0 0,0 0 0 0 0,-1 0 0 0 0,1 0 0 0 0,-1 0 0 0 0,1 0 0 0 0,-1 0 0 0 0,1 1 0 0 0,-1-1 0 0 0,1 0 0 0 0,-1 1 0 0 0,0 0 0 0 0,7 4 0 0 0,6-2 0 0 0,30 3 0 0 0,-28-6 0 0 0,36-4 0 0 0,-37 2 0 0 0,-1 2 0 0 0,4 3 0 0 0,-15-5 0 0 0,1 0 0 0 0,14 3 0 0 0,-1 2 0 0 0,-1-1 0 0 0,13-3 0 0 0,-28 0 0 0 0,0 0 0 0 0,0 0 0 0 0,0 0 0 0 0,1 0 0 0 0,-1 0 0 0 0,0 0 0 0 0,0 0 0 0 0,0 1 0 0 0,0-1 0 0 0,0 0 0 0 0,0 1 0 0 0,0-1 0 0 0,0 1 0 0 0,13 6 0 0 0,34 21-131 0 0,-42-24 115 0 0,-2-2-5 0 0,-1 0 1 0 0,1 0-1 0 0,0 0 1 0 0,-1 0-1 0 0,1-1 0 0 0,0 0 1 0 0,0 1-1 0 0,1-1 21 0 0,26 7-55 0 0,-22-6 37 0 0,0 0 0 0 0,1 1-1 0 0,-1 0 1 0 0,3 2 18 0 0,5 4 0 0 0,-14-8 0 0 0,17 3 0 0 0,-5-3 0 0 0,17-2 0 0 0,-17 3 0 0 0,-10-1 3 0 0,-3-1-5 0 0,-1 0 1 0 0,1 1-1 0 0,-1-1 0 0 0,1 1 1 0 0,-1-1-1 0 0,1 1 0 0 0,-1 0 0 0 0,1-1 1 0 0,-1 1-1 0 0,1 0 0 0 0,-1 0 1 0 0,1 1 1 0 0,0-1-80 0 0,-2-1-6 0 0,12 4-170 0 0,-10-3 143 0 0,-2-1 8 0 0,0 0 27 0 0,2 1 34 0 0,7 3 87 0 0,-5-2 10 0 0,6 1-53 0 0,-8-2-53 0 0,-2-1-11 0 0,0 0 0 0 0,0 0-3 0 0,0 0-10 0 0,0 0-3 0 0,0 0 0 0 0,0 0-3 0 0,0 0-10 0 0,0 0-3 0 0,0 0 0 0 0,1-2 16 0 0,5-3 52 0 0,1-1-33 0 0,6-11 62 0 0,-7 4-1 0 0,1 1 0 0 0,5 6 0 0 0,-1 2 0 0 0,0 3-11 0 0,-9 1-53 0 0,-2 0-53 0 0,0 0-10 0 0,0 0 6 0 0,0 0-96 0 0,0 0-411 0 0,0 0-186 0 0,0 0-881 0 0,3 3-3577 0 0,12 9-1534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2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666 503 6591 0 0,'0'0'299'0'0,"0"0"-4"0"0,0 0-125 0 0,0 0 173 0 0,0 0 97 0 0,0 0 21 0 0,1-2-58 0 0,1-2-297 0 0,-1 1-101 0 0,0 0 1 0 0,0 1 0 0 0,0-1-1 0 0,-1 0 1 0 0,1 0 0 0 0,-1 0-1 0 0,1-3-5 0 0,-1 4-64 0 0,-2 0-29 0 0,-30-39-210 0 0,18 22 314 0 0,12 18 46 0 0,1 1-50 0 0,1 1-1 0 0,-1-1 0 0 0,0 1 1 0 0,0 0-1 0 0,1-1 0 0 0,-1 1 1 0 0,0 0-1 0 0,1 0 0 0 0,-1-1 1 0 0,0 1-1 0 0,1 0 0 0 0,-1 0 0 0 0,1 0-6 0 0,-1 0 2 0 0,-3 6-2 0 0,0 0 0 0 0,1 1 0 0 0,0-1 0 0 0,0 1 0 0 0,0 2 0 0 0,1-3 0 0 0,0 0 0 0 0,-1-1 0 0 0,0 1 0 0 0,0-1 0 0 0,0 1 0 0 0,-1-1 0 0 0,-4 5 0 0 0,-6 14-49 0 0,12-21 38 0 0,-6 8-1 0 0,-21 7-52 0 0,20-13 64 0 0,-2-3 12 0 0,4-3-9 0 0,5-1 97 0 0,1 1 0 0 0,0 0-1 0 0,-1 0 1 0 0,1 0-1 0 0,-1 0 1 0 0,1 0 0 0 0,-1 0-1 0 0,1 1 1 0 0,-1-1 0 0 0,1 0-1 0 0,0 1 1 0 0,-1-1 0 0 0,1 1-1 0 0,0 0 1 0 0,-1-1-1 0 0,1 1 1 0 0,0 0 0 0 0,0 0-1 0 0,-1 0-99 0 0,0 1 2 0 0,1-1 1 0 0,-1 1-1 0 0,1 0 0 0 0,0 0 0 0 0,-1-1 0 0 0,1 1 0 0 0,0 0 0 0 0,0 1 0 0 0,0-1 0 0 0,0 0 0 0 0,1 0 0 0 0,-1 0 1 0 0,0 1-3 0 0,-1 6 0 0 0,-9 21 0 0 0,8-24 1 0 0,2-2 0 0 0,-1-1 0 0 0,0 0 0 0 0,0 0 1 0 0,0 0-1 0 0,0 0 0 0 0,-1 0 0 0 0,1 0 0 0 0,-1 0 0 0 0,-1 0-1 0 0,1 1 22 0 0,3-2-20 0 0,-1-1 0 0 0,0 0 1 0 0,0 0-1 0 0,0 0 0 0 0,0 0 0 0 0,0 0 1 0 0,0 0-1 0 0,0 0 0 0 0,-1 0 0 0 0,1 0 1 0 0,0 0-1 0 0,0 0 0 0 0,-1-1 0 0 0,0 1-2 0 0,-5 3 84 0 0,0 0 0 0 0,0-1-1 0 0,0 0 1 0 0,0 0-1 0 0,0-1 1 0 0,-1 0 0 0 0,1 0-1 0 0,-1-1 1 0 0,-2 1-84 0 0,-15 0 442 0 0,1-1 1 0 0,-4-1-443 0 0,26 0 258 0 0,-11 4 178 0 0,11-3-360 0 0,-5 2 28 0 0,1 0 0 0 0,-1 0 0 0 0,1 0 0 0 0,0 1 0 0 0,-5 3-104 0 0,-5 4 32 0 0,10-10-9 0 0,2 0-10 0 0,-9 10-9 0 0,6-5-4 0 0,2-1 0 0 0,0-1 0 0 0,0 1 0 0 0,0 0 0 0 0,1 1 0 0 0,-1-1 0 0 0,1 1 0 0 0,-3 5 0 0 0,5-6 2 0 0,-1 1 13 0 0,0-1 1 0 0,0 0 0 0 0,0 1 0 0 0,-1-1-1 0 0,-1 0-15 0 0,4-3 80 0 0,0 0 0 0 0,-1 13-56 0 0,1-10-28 0 0,1 0 0 0 0,-1 1 0 0 0,-1-1 0 0 0,1 0 0 0 0,-1 0 0 0 0,-1 2 4 0 0,0 1 75 0 0,-1 0 1 0 0,0 0-1 0 0,-1 0 0 0 0,-1 2-75 0 0,1-4 75 0 0,4-5 39 0 0,1-1 4 0 0,0 0 2 0 0,-1 2 0 0 0,-16 13 12 0 0,17-15-127 0 0,0 1 0 0 0,-1 0 1 0 0,1-1-1 0 0,0 1 0 0 0,0-1 0 0 0,-1 1 0 0 0,1 0 0 0 0,0-1 0 0 0,0 1 0 0 0,0 0 0 0 0,0-1 0 0 0,0 1 0 0 0,0 0 1 0 0,0-1-1 0 0,0 1 0 0 0,0 0 0 0 0,0-1 0 0 0,0 1 0 0 0,0-1 0 0 0,1 2-5 0 0,-1-1 12 0 0,1 18-1 0 0,0-15-12 0 0,2 28 1 0 0,-2-22 0 0 0,0-4 0 0 0,-1-1 0 0 0,1 1 0 0 0,-1 0 0 0 0,-1-1 0 0 0,1 4 0 0 0,-2 24 0 0 0,2-30 0 0 0,-1 0 0 0 0,1 0 0 0 0,0 0 0 0 0,1 0 0 0 0,-1 0 0 0 0,0 0 0 0 0,1 0 0 0 0,0 0 0 0 0,0 0 0 0 0,0 0 0 0 0,0 2 0 0 0,3 5 0 0 0,-1 6 0 0 0,2-1 0 0 0,6-4 0 0 0,-3 2-12 0 0,-3 0-36 0 0,2 0 36 0 0,4 7 18 0 0,-12-15 12 0 0,1-4-16 0 0,0-1-1 0 0,0 0 1 0 0,0 0-1 0 0,0 1 1 0 0,0-1-1 0 0,0 0 1 0 0,0 1-1 0 0,0-1 1 0 0,0 0-1 0 0,0 0 1 0 0,0 1-1 0 0,0-1 1 0 0,0 0-1 0 0,0 0 1 0 0,0 1-1 0 0,0-1 1 0 0,0 0-1 0 0,0 0 1 0 0,0 1-1 0 0,1-1 1 0 0,-1 0-1 0 0,0 0 0 0 0,0 1 1 0 0,0-1-1 0 0,0 0 1 0 0,1 0-1 0 0,-1 0 1 0 0,0 1-1 0 0,0-1 1 0 0,0 0-1 0 0,1 0 1 0 0,-1 0-1 0 0,0 0 1 0 0,0 1-1 0 0,1-1-1 0 0,0 2 48 0 0,1 0-1 0 0,-1 0 1 0 0,1 0 0 0 0,-1 0-1 0 0,0 1 1 0 0,0-1-1 0 0,0 0 1 0 0,0 1 0 0 0,0-1-1 0 0,0 3-47 0 0,1 6 94 0 0,-1-8-12 0 0,0 0-3 0 0,1 8-44 0 0,-1-6 82 0 0,-1-1 1 0 0,1 0 0 0 0,0-1-1 0 0,0 1 1 0 0,1 0 0 0 0,-1 0 0 0 0,1 0-1 0 0,0-1 1 0 0,0 1 0 0 0,0-1-1 0 0,1 3-117 0 0,-1-5 144 0 0,-2-1-13 0 0,2 3-64 0 0,7 8-57 0 0,2-2-10 0 0,4-3 0 0 0,-1 1 0 0 0,5 7 3 0 0,-19-14-3 0 0,40 19-15 0 0,-10-7-84 0 0,-2-4 74 0 0,-14-4 25 0 0,1-2 0 0 0,-1 0 0 0 0,-4 4 11 0 0,-5-3 32 0 0,11 10-39 0 0,-6-8 63 0 0,0-2 0 0 0,-5-2-13 0 0,8 2-32 0 0,-1 0 41 0 0,-5 0 18 0 0,-2-3-77 0 0,13 0 74 0 0,-13 1-22 0 0,8 3-46 0 0,2-1-10 0 0,0-1 0 0 0,-1 3 0 0 0,1 0 0 0 0,18-3 0 0 0,-13 1 0 0 0,-16-1 0 0 0,0 0 0 0 0,15 0 0 0 0,2 1 0 0 0,-16 1 0 0 0,-2 0 0 0 0,9 4 22 0 0,-1 0-1 0 0,1-1 0 0 0,9 3-21 0 0,-7-5 0 0 0,50 12 0 0 0,-60-16-1 0 0,1 0 1 0 0,0 0-1 0 0,-1 0 0 0 0,1 0 0 0 0,0-1 1 0 0,-1 0-1 0 0,3 0 1 0 0,43-9 52 0 0,-39 6-25 0 0,56-7 283 0 0,-1-2-96 0 0,-51 10-148 0 0,-12 2-52 0 0,-1 0-7 0 0,0 1 0 0 0,-1-1-1 0 0,1 0 1 0 0,0 0-1 0 0,-1 1 1 0 0,1-1-1 0 0,0 1 1 0 0,-1-1-1 0 0,2 2-6 0 0,21 7 7 0 0,-5-2-7 0 0,-2-2 0 0 0,0 2 0 0 0,-1 0 0 0 0,0 0 0 0 0,2 3 0 0 0,-11-5 0 0 0,1-1 0 0 0,0-1 0 0 0,0 0 0 0 0,0 0 0 0 0,0 0 0 0 0,2-1 0 0 0,4 0 0 0 0,9-4 0 0 0,-1-1 0 0 0,1-1 0 0 0,-1-1 0 0 0,0-1 0 0 0,0-1 0 0 0,0-1 0 0 0,-4-1 0 0 0,-15 7 0 0 0,0 1 0 0 0,0-1 0 0 0,0 1 0 0 0,0 0 0 0 0,0-1 0 0 0,1 1 0 0 0,-1 1 0 0 0,0-1 0 0 0,0 0 0 0 0,1 1 0 0 0,-1 0 0 0 0,3 0 0 0 0,29-2 27 0 0,-23 0-15 0 0,0 1 1 0 0,0 0-1 0 0,12 2-12 0 0,-2-1 0 0 0,-1-1 0 0 0,2-1 0 0 0,9 0 0 0 0,-5 6 33 0 0,-19-2-12 0 0,8-1-11 0 0,0-5-10 0 0,0 0 0 0 0,0 5 0 0 0,-12-1 0 0 0,0 1 0 0 0,1-1 0 0 0,-1 0 0 0 0,0-1 0 0 0,0 1 0 0 0,0-1 0 0 0,0 1 0 0 0,0-1 0 0 0,0-1 0 0 0,4 0 0 0 0,3-3 0 0 0,-5 3 0 0 0,-1 0 0 0 0,1 0 0 0 0,0 0 0 0 0,1 0 0 0 0,-1 1 0 0 0,0-1 0 0 0,-1 0 1 0 0,0-1-1 0 0,0 1 0 0 0,0-1 0 0 0,-1 0 0 0 0,1 0 0 0 0,0-1 0 0 0,-1 1 1 0 0,0-1-1 0 0,0 0 0 0 0,0 0 0 0 0,1-3 0 0 0,8-7 9 0 0,0 3 34 0 0,-9 9-42 0 0,1-1 0 0 0,-1-1 1 0 0,1 1-1 0 0,-1-1 1 0 0,0 0-1 0 0,-1 0 1 0 0,2-1-2 0 0,3-5 0 0 0,2 2 0 0 0,2 4 0 0 0,-1 2 0 0 0,-5 1 0 0 0,-1-1 0 0 0,1 0 0 0 0,0 1 0 0 0,0-2 0 0 0,3-1 0 0 0,11-3-30 0 0,5-1-78 0 0,6 2 41 0 0,-12 3 28 0 0,-15-1 25 0 0,-2 2 3 0 0,5-4 8 0 0,1 1 1 0 0,-1 0-1 0 0,1 0 1 0 0,1 1-1 0 0,5-3 3 0 0,13-7 2 0 0,-15 6-2 0 0,6-25 0 0 0,-5 11 0 0 0,-12 19 0 0 0,8-13 0 0 0,-5 13 0 0 0,-1 1 0 0 0,1-2 0 0 0,0-1 0 0 0,-1 1 0 0 0,1-1 0 0 0,-1 0 0 0 0,0 0 0 0 0,-1 0 0 0 0,1-1 0 0 0,-1-1 0 0 0,5-4 0 0 0,5 1-1 0 0,-11 7-1 0 0,-2-3 5 0 0,10-13 9 0 0,-5 15 5 0 0,-3 2-11 0 0,1 1 0 0 0,-1-1 0 0 0,1 0 0 0 0,-1 1-1 0 0,0-1 1 0 0,0 0 0 0 0,1 0 0 0 0,-1 0 0 0 0,0 0 0 0 0,0-1-6 0 0,2-4 52 0 0,1-1 0 0 0,-1 0 1 0 0,-1 1-1 0 0,2-8-52 0 0,8-21 122 0 0,-6 27-109 0 0,4-3-13 0 0,1-1 0 0 0,2-7 0 0 0,-6 9 0 0 0,1-6 0 0 0,-8 12 0 0 0,0 1 0 0 0,2-14 1 0 0,-3 15 2 0 0,-1 1 5 0 0,2 0 52 0 0,-6-12 84 0 0,-20-34 246 0 0,17 23-379 0 0,8 21-6 0 0,0 1 1 0 0,-1-1 0 0 0,1 1 0 0 0,-1 0 0 0 0,0 0 0 0 0,0 0 0 0 0,0 0 0 0 0,-1 0 0 0 0,-1-2-6 0 0,-5-7 21 0 0,0 0 0 0 0,-1 1 1 0 0,-3-3-22 0 0,3 5 21 0 0,-2-8 58 0 0,11 12-65 0 0,0 1 0 0 0,-15-40 20 0 0,8 26 40 0 0,2 0 0 0 0,0 0 0 0 0,1 0 0 0 0,1-1-74 0 0,5-16 112 0 0,-5-32-208 0 0,5 65 96 0 0,-1 0 0 0 0,0 1 0 0 0,0-1 0 0 0,0 1 0 0 0,0-1 0 0 0,0 0 0 0 0,0 1 0 0 0,-1-1 0 0 0,1 1 0 0 0,0-1 0 0 0,-1 1 0 0 0,0-1 0 0 0,1 1 0 0 0,-1-2 0 0 0,-2-3 0 0 0,0-7 0 0 0,-5-18 14 0 0,8 30-8 0 0,-1 0 0 0 0,1-1 0 0 0,0 1 0 0 0,-1 0 0 0 0,1 0 0 0 0,0 0 0 0 0,0-1 0 0 0,0 1 0 0 0,0 0 0 0 0,0 0 0 0 0,0-1 0 0 0,0 1 0 0 0,1 0 0 0 0,-1 0 0 0 0,0-1 0 0 0,1 1 0 0 0,-1 0 1 0 0,0 0-1 0 0,1 0-6 0 0,8-32 1 0 0,-8 24-16 0 0,0 0 0 0 0,-1 0 0 0 0,0 0 0 0 0,-1 0 0 0 0,0-2 15 0 0,-1-23 1 0 0,0 18-1 0 0,-6-9 0 0 0,7 19 0 0 0,0 2 0 0 0,0 0 0 0 0,0 0 0 0 0,0 0 0 0 0,0 1 0 0 0,-1-1 0 0 0,1 0 0 0 0,-1 0 0 0 0,0 1 0 0 0,-1-3 0 0 0,-17-22 24 0 0,13 19 26 0 0,5 4-38 0 0,1 3-3 0 0,0 1 0 0 0,0-1 1 0 0,0 1-1 0 0,0-1 0 0 0,0 1 1 0 0,0-1-1 0 0,0 1 0 0 0,-1 0 1 0 0,1-1-1 0 0,-2 0-9 0 0,-1-1 24 0 0,0-1 0 0 0,-1 1 1 0 0,0 0-1 0 0,1 0 0 0 0,-4-1-24 0 0,-7-5 23 0 0,9 4-8 0 0,0 1-1 0 0,0 1 1 0 0,0-1 0 0 0,-1 1 0 0 0,1 0-1 0 0,-1 0 1 0 0,0 0 0 0 0,-6 0-15 0 0,-8-4 63 0 0,-47-12-155 0 0,60 15 82 0 0,1 1 0 0 0,-1-1 0 0 0,1-1 0 0 0,-1 0 10 0 0,0 0-6 0 0,1 1-1 0 0,-1-1 0 0 0,-5-1 7 0 0,3 2 16 0 0,1-1-1 0 0,0 0 0 0 0,0-1 1 0 0,-8-6-16 0 0,11 7 2 0 0,5 4-2 0 0,0 0 1 0 0,0 1-1 0 0,0-1 0 0 0,0 0 0 0 0,0 0 0 0 0,-1 0 0 0 0,1 1 1 0 0,0-1-1 0 0,0 0 0 0 0,-1 1 0 0 0,1 0 0 0 0,0-1 1 0 0,-1 1-1 0 0,0-1 0 0 0,0 1-2 0 0,0 0 1 0 0,0 0 0 0 0,0-1-1 0 0,0 1 1 0 0,0-1 0 0 0,0 0 0 0 0,1 1-1 0 0,-1-1 1 0 0,0 0 0 0 0,0 0 1 0 0,-3-2-17 0 0,0 0 0 0 0,0 1 1 0 0,0 0-1 0 0,0 0 1 0 0,-1 0-1 0 0,1 0 1 0 0,-1 1-1 0 0,0 0 1 0 0,0 0 16 0 0,-2 0-66 0 0,-5-1-21 0 0,6 2 60 0 0,-10 6-2 0 0,5-2 19 0 0,11-4 6 0 0,-1 1 0 0 0,1-1 0 0 0,-1 1 1 0 0,0-1-1 0 0,1 1 0 0 0,-1-1 1 0 0,1 0-1 0 0,-1 0 0 0 0,0 0 1 0 0,1 0-1 0 0,-1 0 0 0 0,1 0 1 0 0,-1 0-1 0 0,0-1 0 0 0,0 1 4 0 0,-8 0 2 0 0,-41 12-66 0 0,35-8 64 0 0,13-1 1 0 0,-1-1-2 0 0,-15 3-9 0 0,17-5 5 0 0,0 0 0 0 0,0 1 1 0 0,0-1-1 0 0,0 0 1 0 0,0 0-1 0 0,0 0 1 0 0,0 0-1 0 0,0 0 1 0 0,0 0-1 0 0,1-1 1 0 0,-1 1-1 0 0,-1-1 5 0 0,-6 1 2 0 0,-9 10-63 0 0,18-9 60 0 0,-4 2-13 0 0,0-1 0 0 0,0 1 0 0 0,0-1-1 0 0,0 0 1 0 0,-2 0 14 0 0,4-1-3 0 0,-1 0 0 0 0,1 0 0 0 0,-1 0-1 0 0,1 0 1 0 0,0 0 0 0 0,-1 0 0 0 0,1 1 0 0 0,0-1-1 0 0,0 1 1 0 0,-2 1 3 0 0,-6 3-33 0 0,-18 1 22 0 0,24-7 11 0 0,-1 2 0 0 0,-10 6 0 0 0,11-7 0 0 0,-1 0 0 0 0,-10 10 0 0 0,-7 7-14 0 0,10-8-3 0 0,0-1 1 0 0,0 0-1 0 0,-6 2 17 0 0,-12 3-87 0 0,1-3 2 0 0,15-6 38 0 0,9-3 44 0 0,0 0 0 0 0,0 0-1 0 0,0 1 1 0 0,0-1 0 0 0,0 1-1 0 0,1 1 1 0 0,-1-1 0 0 0,-3 3 3 0 0,-16 9-79 0 0,9-6 39 0 0,1 1 1 0 0,0 0-1 0 0,0 1 0 0 0,1 0 1 0 0,-3 5 39 0 0,14-14-10 0 0,0 0 1 0 0,-1 1 0 0 0,1-1 0 0 0,0 0 0 0 0,-1 0 0 0 0,1 0 0 0 0,-1 0-1 0 0,-1 0 10 0 0,-19 14-52 0 0,-8 7-20 0 0,15-5 72 0 0,-7 10 0 0 0,9-13 0 0 0,8-13 0 0 0,2-1 0 0 0,-17 2 0 0 0,17-3 0 0 0,1 1 0 0 0,0-1 0 0 0,-1 1 0 0 0,1-1 0 0 0,0 1 0 0 0,-1 0 0 0 0,1 1 0 0 0,0-1 0 0 0,0 0 0 0 0,0 1 0 0 0,0 0 0 0 0,0 0 0 0 0,0 0 0 0 0,-1 1 0 0 0,0-1 0 0 0,0 0 0 0 0,-12 12 0 0 0,14-10 0 0 0,1-3 0 0 0,0 1 0 0 0,1-1 0 0 0,-1 0 0 0 0,0 0 0 0 0,0 0 0 0 0,1 0 0 0 0,-1 0 0 0 0,0 0 0 0 0,0 0 0 0 0,0 0 0 0 0,0 0 0 0 0,-1-1 0 0 0,1 1 0 0 0,0 0 0 0 0,0-1 0 0 0,-1 1 0 0 0,-19 10-64 0 0,-15 14 64 0 0,23-20 0 0 0,10-4 0 0 0,-1 0 0 0 0,1 0 0 0 0,0 0 0 0 0,-1-1 0 0 0,1 1 0 0 0,-1-1 0 0 0,1 0 0 0 0,-4 0 0 0 0,-1 0 0 0 0,-14 1 0 0 0,21-2 0 0 0,0 1 0 0 0,1 0 0 0 0,-1 0 0 0 0,0 1 0 0 0,0-1 0 0 0,1 0 0 0 0,-1 0 0 0 0,0 0 0 0 0,1 0 0 0 0,-1 1 0 0 0,0-1 0 0 0,1 0 0 0 0,-1 0 0 0 0,0 1 0 0 0,1-1 0 0 0,-1 1 0 0 0,-17 8 0 0 0,-22 2 0 0 0,33-8-1 0 0,-5 4 4 0 0,-2 7-18 0 0,-7 4-64 0 0,15-14 56 0 0,-18 19-14 0 0,12-13 37 0 0,2-2 0 0 0,2 0-12 0 0,6-6-69 0 0,2-2-100 0 0,0 0-33 0 0,0 3 21 0 0,0 0 1 0 0,0 0-1 0 0,1 0 0 0 0,-1 0 0 0 0,0 0 0 0 0,1 0 1 0 0,0 0-1 0 0,0 0 0 0 0,0 0 0 0 0,0 0 0 0 0,0 0 0 0 0,1 0 1 0 0,-1 0 192 0 0,13 10-4238 0 0,-2-6-818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3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24 919 0 0,'0'-2'274'0'0,"-1"-13"8289"0"0,2 11-9430 0 0,-1 2 819 0 0,0 2 90 0 0,0 0 38 0 0,0 0-12 0 0,-2 2-4 0 0,-1 3-33 0 0,-21 23-12 0 0,16-18-78 0 0,3-1 55 0 0,4-7 59 0 0,1-2 19 0 0,0 0 42 0 0,0 0 99 0 0,0 0 18 0 0,0 0-1 0 0,0 0 10 0 0,0 0 36 0 0,0 0 12 0 0,0 0 4 0 0,0 0-34 0 0,2 3-157 0 0,-1 0-70 0 0,19 16 19 0 0,-8-11-52 0 0,1-5 14 0 0,-1 2 52 0 0,-10-3 21 0 0,5 12 154 0 0,-3 1-152 0 0,0 0 0 0 0,-1-1 0 0 0,-1 1 0 0 0,0 0 0 0 0,-1 0 0 0 0,0 0 0 0 0,-2 0 0 0 0,0 7-89 0 0,0-16 24 0 0,1 0 0 0 0,0-1 0 0 0,0 1 0 0 0,0 0-1 0 0,2 3-23 0 0,-2-5 13 0 0,1 1-1 0 0,-1 0 1 0 0,0 0-1 0 0,0 0 1 0 0,-1 5-13 0 0,-3 18 10 0 0,4-14 1 0 0,2-2 32 0 0,0 3-33 0 0,-4 10-10 0 0,1-21 0 0 0,0-1 0 0 0,1 0 0 0 0,0-1 0 0 0,-1 1 0 0 0,0 0 0 0 0,1-1 0 0 0,-1 1 0 0 0,0-1 0 0 0,0 1 0 0 0,0-1 0 0 0,-1 1 0 0 0,1 0 0 0 0,-4 3 0 0 0,2 0 13 0 0,-1 0-1 0 0,-1 0 0 0 0,1-1 1 0 0,-1 0-1 0 0,0 0 1 0 0,0 0-1 0 0,0 0 0 0 0,0-1 1 0 0,-3 2-13 0 0,-11 8 56 0 0,6 0 14 0 0,11-10-56 0 0,1 0-22 0 0,-12 7 12 0 0,1-3-4 0 0,-6 6 12 0 0,16-12 51 0 0,2-2 22 0 0,0 0 3 0 0,0 0 0 0 0,0 0-4 0 0,0 0-10 0 0,0 0 11 0 0,-1 2-26 0 0,-4 14-48 0 0,2 0-12 0 0,1-5 1 0 0,2 1 0 0 0,1 12 0 0 0,-3 0 0 0 0,4-10 0 0 0,2 1 0 0 0,-2-2 0 0 0,14 55 0 0 0,-3-15-84 0 0,-6-20 16 0 0,0-7 68 0 0,-7-19 0 0 0,0-1 0 0 0,0 0 0 0 0,0 0 0 0 0,0 1 0 0 0,1-1 0 0 0,0 0 0 0 0,0 0 0 0 0,1 2 0 0 0,3 15 0 0 0,-5-20 0 0 0,1 17 0 0 0,2 12 0 0 0,-2-24 6 0 0,-1-2 3 0 0,0-1 1 0 0,0 1 0 0 0,0-1-1 0 0,-1 1 1 0 0,0 4-10 0 0,-3 18 11 0 0,2 2-12 0 0,2-28 1 0 0,0 0 0 0 0,0 0 0 0 0,-1 0 0 0 0,1 0 0 0 0,0 0 0 0 0,-1 0 0 0 0,1 0 0 0 0,-1 0 0 0 0,0 1 0 0 0,-9 33 0 0 0,8-23 3 0 0,2-9 5 0 0,-1 1 1 0 0,0 0-1 0 0,0 0 1 0 0,0-1-1 0 0,-1 1 1 0 0,-1 3-9 0 0,-8 12 21 0 0,10-18 32 0 0,0-1 1 0 0,-6 8-44 0 0,-2-1-10 0 0,1 3 0 0 0,-3-4 0 0 0,0-3-10 0 0,9-4-49 0 0,2 0-32 0 0,0 0-5 0 0,0 0-20 0 0,0 0-84 0 0,0 0-37 0 0,0 0-10 0 0,0 0-14 0 0,0 0-58 0 0,0 3 121 0 0,0-1 0 0 0,0 0-1 0 0,0 1 1 0 0,0-1-1 0 0,1 0 1 0 0,0 1 0 0 0,-1-1-1 0 0,1 0 1 0 0,0 0 198 0 0,0 0-788 0 0,-1-2-19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9 966 6647 0 0,'0'0'300'0'0,"0"0"0"0"0,0 0-117 0 0,0 0 216 0 0,0 0 118 0 0,0 0 24 0 0,0 0-34 0 0,0 0-158 0 0,0 0-70 0 0,0 0-14 0 0,0 0-2 0 0,0 0-6 0 0,0 0-1 0 0,0 0 0 0 0,-1-2 19 0 0,-1-1-172 0 0,1 1 1 0 0,0-1-1 0 0,0 0 1 0 0,1 0-1 0 0,-1 0 1 0 0,1 1-1 0 0,-1-1 1 0 0,1 0-1 0 0,0 0 1 0 0,0 0-1 0 0,0 0 1 0 0,0 0-1 0 0,1 0 1 0 0,-1 0-1 0 0,1 0 1 0 0,0 1-1 0 0,-1-1 1 0 0,1 0-1 0 0,1 0 1 0 0,-1 1-1 0 0,1-3-103 0 0,39-88 1595 0 0,-28 56-1034 0 0,-11 28-463 0 0,1 0-1 0 0,0 1 1 0 0,0 0-1 0 0,1 0 1 0 0,0 0-1 0 0,1 0 1 0 0,-1 0-1 0 0,3 0-97 0 0,72-80 60 0 0,9-9-32 0 0,-47 44-28 0 0,-3-1 0 0 0,14-29 0 0 0,-8 13-250 0 0,4 0 250 0 0,22-32-180 0 0,-19 26 13 0 0,-50 74 100 0 0,-1 2-62 0 0,0 0-207 0 0,6 17-633 0 0,0-2 565 0 0,-5-4-370 0 0,0 0 0 0 0,-1-1 1 0 0,0 1-1 0 0,-2 9 774 0 0,1 1-4171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3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2303 0 0,'0'0'318'0'0,"0"0"492"0"0,-9-7 3154 0 0,8 7-3914 0 0,0 1 0 0 0,0-1-1 0 0,0 0 1 0 0,0 0-1 0 0,0 1 1 0 0,0-1-1 0 0,0 1 1 0 0,0-1 0 0 0,0 1-1 0 0,0-1 1 0 0,0 1-1 0 0,1-1 1 0 0,-1 1-1 0 0,0 0 1 0 0,0 0 0 0 0,0-1-1 0 0,1 1 1 0 0,-1 0-50 0 0,-14 20 244 0 0,13-17-315 0 0,0-1-1 0 0,0 0 1 0 0,0 0-1 0 0,-1 0 0 0 0,1 0 1 0 0,-1 0-1 0 0,0 0 72 0 0,2-3-15 0 0,1 0 0 0 0,0 1-1 0 0,-1-1 1 0 0,1 0-1 0 0,0 0 1 0 0,-1 1-1 0 0,1-1 1 0 0,0 0 0 0 0,-1 1-1 0 0,1-1 1 0 0,0 1-1 0 0,0-1 1 0 0,0 0-1 0 0,-1 1 1 0 0,1-1 0 0 0,0 1-1 0 0,0-1 1 0 0,0 1-1 0 0,0-1 1 0 0,0 0 0 0 0,0 1-1 0 0,0-1 1 0 0,0 1-1 0 0,0 0 16 0 0,0-1-16 0 0,0 0 0 0 0,0 0 0 0 0,0 1-1 0 0,0-1 1 0 0,0 0 0 0 0,0 1 0 0 0,0-1 0 0 0,0 0-1 0 0,-1 1 1 0 0,1-1 0 0 0,0 0 0 0 0,0 0-1 0 0,0 1 1 0 0,0-1 0 0 0,0 0 0 0 0,0 1 0 0 0,-1-1-1 0 0,1 0 1 0 0,0 0 0 0 0,0 0 0 0 0,0 1 0 0 0,-1-1-1 0 0,1 0 1 0 0,0 0 0 0 0,0 0 0 0 0,-1 1 0 0 0,1-1-1 0 0,0 0 1 0 0,0 0 0 0 0,-1 0 0 0 0,1 0-1 0 0,0 0 1 0 0,-1 0 0 0 0,1 1 16 0 0,-6 2-435 0 0,-15 6-774 0 0,20-8 1289 0 0,1-1 124 0 0,-9-7 916 0 0,-8-18-455 0 0,16 23-473 0 0,1 2 0 0 0,0 0 0 0 0,-8-8 192 0 0,7 7-352 0 0,0 1-1 0 0,1-1 0 0 0,-1 1 0 0 0,0-1 0 0 0,1 1 1 0 0,-1-1-1 0 0,1 0 0 0 0,-1 1 0 0 0,1-1 0 0 0,-1 0 1 0 0,1 0-1 0 0,-1 1 0 0 0,1-1 0 0 0,0 0 0 0 0,0 0 1 0 0,-1 0-1 0 0,1 1 0 0 0,0-1 0 0 0,0 0 0 0 0,0 0-31 0 0,0 0 9 0 0,1 0 0 0 0,-1 1-1 0 0,1-1 1 0 0,-1 0 0 0 0,1 1-1 0 0,-1-1 1 0 0,1 0-1 0 0,0 1 1 0 0,-1-1 0 0 0,1 1-1 0 0,0-1 1 0 0,0 1 0 0 0,0-1-1 0 0,-1 1 1 0 0,1 0-9 0 0,6-5-38 0 0,0 1 8 0 0,16-13 15 0 0,-22 16 23 0 0,-1 1 0 0 0,1 0 0 0 0,-1-1 1 0 0,1 1-1 0 0,-1 0 0 0 0,1-1 0 0 0,-1 1 0 0 0,1 0 0 0 0,-1 0 1 0 0,1 0-1 0 0,0-1 0 0 0,-1 1 0 0 0,1 0 0 0 0,-1 0 0 0 0,1 0 1 0 0,0 0-1 0 0,-1 0 0 0 0,1 0 0 0 0,-1 0 0 0 0,1 0 0 0 0,0 1-8 0 0,0-1 33 0 0,1-1 108 0 0,-2 1-3 0 0,0 0-29 0 0,0 0-12 0 0,0 0-1 0 0,0 0 2 0 0,0 0 4 0 0,0 0 2 0 0,3 11 86 0 0,-3-9-157 0 0,1 0 0 0 0,-1 0 0 0 0,1-1 0 0 0,-1 1 0 0 0,0 0 0 0 0,0 0 0 0 0,1 0 0 0 0,-1 0 0 0 0,0 0 0 0 0,-1 1-33 0 0,1 1 40 0 0,-1 1 22 0 0,0 0 1 0 0,0 0 0 0 0,-1 0 0 0 0,0 0 0 0 0,0 0-1 0 0,0 0-62 0 0,1-2-80 0 0,1-3-16 0 0,-1-3-12 0 0,-6-17-190 0 0,6 18 160 0 0,1 2-30 0 0,0 0-134 0 0,0 0-61 0 0,0 0-573 0 0,0 0-2247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4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151 133 8263 0 0,'0'0'375'0'0,"0"0"-2"0"0,0 0-197 0 0,0 0 58 0 0,0 0 48 0 0,0 0 8 0 0,-1 2-45 0 0,-1 15-231 0 0,4-13 162 0 0,0 1-2209 0 0,-4-2 1924 0 0,-15 13 201 0 0,1 1 0 0 0,0 1 1 0 0,1 1-1 0 0,1 0 0 0 0,1 1 0 0 0,1 0 0 0 0,1 1 0 0 0,-2 5-92 0 0,8-10 476 0 0,0 0 0 0 0,1 1-1 0 0,1 0 1 0 0,0 0-1 0 0,1 0 1 0 0,1 0 0 0 0,1 15-476 0 0,11-21 857 0 0,-8-8-670 0 0,1-1 0 0 0,-1 1 0 0 0,1-1 0 0 0,0 0 0 0 0,-1 0 1 0 0,1 0-1 0 0,0 0 0 0 0,2 0-187 0 0,-5-2 7 0 0,2 1 326 0 0,-1-1 3 0 0,5 0-227 0 0,-1 1-1 0 0,1 0 1 0 0,-1 1-1 0 0,1-1 1 0 0,1 2-109 0 0,-5-2 73 0 0,-2-1-67 0 0,0 0-1 0 0,0 0 1 0 0,0 1-1 0 0,-1-1 1 0 0,1 0-1 0 0,0 1 0 0 0,0-1 1 0 0,0 1-1 0 0,0-1 1 0 0,0 1-1 0 0,-1 0 1 0 0,2 0-6 0 0,2 2 6 0 0,1 0-6 0 0,21 10 0 0 0,-22-12 0 0 0,3 2-17 0 0,0-1 0 0 0,0 1 0 0 0,0 1 0 0 0,-1 0 1 0 0,1-1-1 0 0,-1 2 0 0 0,0-1 0 0 0,0 1 0 0 0,1 1 17 0 0,-1-1-38 0 0,-1-1-1 0 0,1 0 1 0 0,1 0 0 0 0,-1 0-1 0 0,0-1 1 0 0,1 0-1 0 0,0 0 1 0 0,0-1 0 0 0,0 0-1 0 0,5 1 39 0 0,4 1-64 0 0,0-5 0 0 0,-12 0 62 0 0,-1 0 0 0 0,1 0 0 0 0,0 0 1 0 0,-1-1-1 0 0,0 1 0 0 0,1-1 0 0 0,-1 0 0 0 0,0 0 0 0 0,0 0 0 0 0,0-1 0 0 0,0 1 0 0 0,2-3 2 0 0,6-6 78 0 0,-1 0 0 0 0,5-9-78 0 0,-4 6 63 0 0,2-5 75 0 0,-1-1 0 0 0,0-1 0 0 0,-2 1-1 0 0,0-2 1 0 0,-2 1 0 0 0,2-9-138 0 0,-9 28 73 0 0,-1 2-1 0 0,0-2-12 0 0,0-7-62 0 0,0-14-71 0 0,-1 11 77 0 0,1-1 0 0 0,1 1-1 0 0,1-5-3 0 0,8-80 210 0 0,-6 45-124 0 0,-2 20-42 0 0,-2 0 0 0 0,-1 1 0 0 0,-2-5-44 0 0,3 35 0 0 0,0-2 0 0 0,0 1 0 0 0,-1-1 0 0 0,1 0 0 0 0,-1 1 0 0 0,0-1 0 0 0,0 1 0 0 0,0-3 0 0 0,-6-2 0 0 0,3 7-40 0 0,0 0-1 0 0,-1 0 0 0 0,1 1 1 0 0,0-1-1 0 0,-1 1 1 0 0,1 0-1 0 0,0 1 0 0 0,0-1 1 0 0,0 0-1 0 0,0 1 0 0 0,-1 1 41 0 0,-3 0-65 0 0,-2 2 10 0 0,0 0 0 0 0,1 1-1 0 0,-1 0 1 0 0,1 1 0 0 0,1 0-1 0 0,-1 0 56 0 0,-5 4-44 0 0,-73 63-572 0 0,64-54 422 0 0,17-15 110 0 0,1 0 1 0 0,-1-1 0 0 0,0 1-1 0 0,0-1 1 0 0,-1 0 0 0 0,1-1-1 0 0,-1 0 1 0 0,0 0 0 0 0,0 0-1 0 0,-3 0 84 0 0,7-2 8 0 0,1 0 0 0 0,-1 0 0 0 0,0-1 0 0 0,1 1 0 0 0,-1-1-1 0 0,0 0 1 0 0,1 0 0 0 0,-1 0 0 0 0,0 0 0 0 0,1 0 0 0 0,-1-1-1 0 0,0 1 1 0 0,1-1 0 0 0,-1 0 0 0 0,0 0 0 0 0,1 0 0 0 0,-1 0 0 0 0,1 0-1 0 0,0 0 1 0 0,-1 0 0 0 0,1-1 0 0 0,0 0 0 0 0,0 1 0 0 0,0-1 0 0 0,0 0-1 0 0,0 0 1 0 0,-1-2-8 0 0,2 4 64 0 0,1-1 0 0 0,-1 0 0 0 0,1 0 0 0 0,-1 0 0 0 0,1 1 0 0 0,0-1 0 0 0,0 0 0 0 0,-1 0 0 0 0,1 0 0 0 0,0 0 0 0 0,0 0 0 0 0,0 1-1 0 0,0-1 1 0 0,0 0 0 0 0,0 0 0 0 0,0 0 0 0 0,0 0 0 0 0,0 0 0 0 0,0 0 0 0 0,1 1 0 0 0,-1-1 0 0 0,0 0 0 0 0,1 0 0 0 0,-1 0-64 0 0,2-2-564 0 0,-1 1 0 0 0,0 0 0 0 0,1-1 0 0 0,-1 1 0 0 0,1 0 0 0 0,0 0 0 0 0,0 0 0 0 0,0 0 0 0 0,0 0 564 0 0,7-5-4795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4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381 162 9703 0 0,'0'0'440'0'0,"-1"-2"-5"0"0,-2-4-342 0 0,0-1 1 0 0,0 0-1 0 0,1 1 1 0 0,0-1-1 0 0,0 0 0 0 0,1 0 1 0 0,0 0-1 0 0,0-2-93 0 0,-7-31 1520 0 0,8 38-1453 0 0,-1 0 1 0 0,1-1 0 0 0,0 1-1 0 0,0 0 1 0 0,0-1 0 0 0,0 1-1 0 0,0 0 1 0 0,0-1 0 0 0,1 1-1 0 0,-1 0 1 0 0,1-1 0 0 0,0 1-1 0 0,-1 0 1 0 0,1 0-1 0 0,0 0 1 0 0,1-1-68 0 0,1-4 204 0 0,-3 6-45 0 0,-1-8 769 0 0,-2 20-1069 0 0,-1 0 0 0 0,0 0 0 0 0,-1 0 0 0 0,0 0 0 0 0,-1-1 0 0 0,0 1 141 0 0,-10 13-354 0 0,-1-1-1 0 0,-2 1 355 0 0,-1 2-541 0 0,-7 13 541 0 0,14-19-73 0 0,0 0 1 0 0,-2-2 0 0 0,-11 12 72 0 0,14-18 214 0 0,0-1 0 0 0,-1 0 1 0 0,0-1-1 0 0,-1-1 0 0 0,0 0 1 0 0,-1-1-1 0 0,0 0 1 0 0,0-1-1 0 0,-14 4-214 0 0,18-9 885 0 0,13-5-181 0 0,16-7-234 0 0,-15 9-672 0 0,-1-1 126 0 0,0 1 4 0 0,36-13-152 0 0,-33 14 158 0 0,8 2 40 0 0,2 3-22 0 0,0 4 36 0 0,-10-5 14 0 0,-1-1-1 0 0,0 1 0 0 0,0 0 0 0 0,0 0 1 0 0,0 0-1 0 0,-1 0 0 0 0,1 1 1 0 0,-1-1-1 0 0,-1 1 0 0 0,3 5-1 0 0,2 7 77 0 0,-1 0-1 0 0,0 0 1 0 0,0 9-77 0 0,-4-22 59 0 0,4 3-38 0 0,-2-3 22 0 0,14 5 20 0 0,-12-9-28 0 0,-2-1-7 0 0,7-1 20 0 0,-1-1 0 0 0,1 1 0 0 0,0-2 0 0 0,-1 0 0 0 0,0 0 0 0 0,0-1 0 0 0,1 0-48 0 0,6-3 34 0 0,-1 0-4 0 0,-1-1 0 0 0,5-3-30 0 0,-7 3-18 0 0,1 1-1 0 0,0 0 1 0 0,7-2 18 0 0,-17 8-1 0 0,1 1 0 0 0,-1-1 0 0 0,1 1 0 0 0,-1 0 1 0 0,1 0-1 0 0,0 1 0 0 0,0-1 0 0 0,0 1 0 0 0,-1 0 1 0 0,1 1-1 0 0,0-1 0 0 0,0 1 0 0 0,1 0 1 0 0,51 12 92 0 0,62 16 194 0 0,-70-18-98 0 0,-30-7-97 0 0,-1 0 0 0 0,18 7-91 0 0,-11 0 40 0 0,-17-7-33 0 0,0 0 1 0 0,0-1-1 0 0,0 0 1 0 0,0-1-1 0 0,0 0 0 0 0,0 0 1 0 0,0-1-1 0 0,1 0 0 0 0,-1 0 1 0 0,6-1-8 0 0,-10 0-43 0 0,-3 0 43 0 0,-1 0-1 0 0,0 0 1 0 0,0 0 0 0 0,0 0 0 0 0,1 0 0 0 0,-1 0-1 0 0,0 0 1 0 0,0 1 0 0 0,0-1 0 0 0,1 0 0 0 0,-1 0-1 0 0,0 0 1 0 0,0 0 0 0 0,0 0 0 0 0,1 0-1 0 0,-1 0 1 0 0,0 0 0 0 0,0 0 0 0 0,0 1 0 0 0,0-1-1 0 0,1 0 1 0 0,-1 0 0 0 0,0 0 0 0 0,0 0-1 0 0,0 0 1 0 0,0 1 0 0 0,0-1 0 0 0,1 0 0 0 0,-1 0-1 0 0,0 0 1 0 0,0 1 0 0 0,0-1 0 0 0,0 0 0 0 0,0 0-1 0 0,0 0 1 0 0,0 1 0 0 0,0-1 0 0 0,0 0-1 0 0,0 0 1 0 0,0 0 0 0 0,0 1 0 0 0,0-1 0 0 0,0 0-1 0 0,0 0 1 0 0,0 0 0 0 0,0 1 0 0 0,0-1-1 0 0,0 0 1 0 0,0 0 0 0 0,0 0 0 0 0,-1 1 0 0 0,1-1-1 0 0,0 0 1 0 0,0 0 0 0 0,-7 6 2 0 0,7-6-3 0 0,-22 19 29 0 0,4-4-151 0 0,-1 1 1 0 0,2 0-1 0 0,0 2 1 0 0,1 0-1 0 0,-11 16 123 0 0,-1 5-3180 0 0,-6 6 3180 0 0,8-12-2285 0 0,6-6 407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4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6911 0 0,'0'0'315'0'0,"0"0"-7"0"0,-2 1-199 0 0,-1 0-96 0 0,-18 1 140 0 0,-19-5 3216 0 0,33 2-3135 0 0,0 1 0 0 0,0-1 0 0 0,0 1 1 0 0,0 0-1 0 0,-1 1 0 0 0,1 0 0 0 0,0 0 0 0 0,0 0 1 0 0,1 1-1 0 0,-1 0 0 0 0,-5 2-234 0 0,-6 4 16 0 0,4-2-74 0 0,0 0-1 0 0,1 1 0 0 0,0 0 0 0 0,0 1 1 0 0,-7 7 58 0 0,-75 57-793 0 0,-9 8 16 0 0,86-64 685 0 0,0 1-1 0 0,1 1 1 0 0,0 1 0 0 0,-3 6 92 0 0,-1 7-523 0 0,0 0 1 0 0,2 2-1 0 0,-8 22 523 0 0,16-29-3619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4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1754 1 2759 0 0,'-2'1'207'0'0,"-33"14"5401"0"0,-18 7 1292 0 0,44-19-6562 0 0,0-1 0 0 0,0 0 0 0 0,-1-1-1 0 0,1 0 1 0 0,-1 0-338 0 0,-4 1 150 0 0,0 0-1 0 0,-1 1 1 0 0,1 0-1 0 0,1 1 1 0 0,-1 1-1 0 0,1 0 0 0 0,-10 6-149 0 0,-21 11-218 0 0,-23 19 218 0 0,10-2-337 0 0,2 3 0 0 0,2 2 1 0 0,-9 14 336 0 0,-212 178-615 0 0,147-130 256 0 0,35-20-501 0 0,-30 38 860 0 0,-16 17-716 0 0,-160 123-780 0 0,288-255 1380 0 0,5-5-5 0 0,0 1 0 0 0,0-1 0 0 0,0 0 0 0 0,0 0 0 0 0,-1-1 0 0 0,1 0 0 0 0,-1 0 0 0 0,-3 1 121 0 0,8-4-154 0 0,0 0 0 0 0,0 1 0 0 0,0-1 0 0 0,0 0-1 0 0,0 0 1 0 0,0 0 0 0 0,0 0 0 0 0,0 0 0 0 0,0 0 0 0 0,0 0-1 0 0,0-1 1 0 0,0 1 0 0 0,0 0 0 0 0,0 0 0 0 0,0-1 0 0 0,1 1-1 0 0,-1-1 1 0 0,0 1 0 0 0,-1-1 154 0 0,-16-18-3843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4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38 4807 0 0,'0'0'1687'0'0,"2"-1"-1147"0"0,47-35 5824 0 0,-48 35-5347 0 0,-8 21-770 0 0,7-16-224 0 0,-9 12 5043 0 0,8-15-5012 0 0,-16 19-1 0 0,-24 33 1 0 0,3-3-12 0 0,6-15 64 0 0,-58 49-1 0 0,48-46-103 0 0,34-30 12 0 0,6-6 55 0 0,26 5 263 0 0,-5-5-131 0 0,1-1 1 0 0,-1 0-1 0 0,1-2 0 0 0,-1 0 1 0 0,1-1-1 0 0,19-6 0 0 0,-32 6-114 0 0,0-1-1 0 0,0 0 0 0 0,0 0 1 0 0,13-8-1 0 0,-18 10-39 0 0,0 0 18 0 0,4-1 52 0 0,0 1-39 0 0,7 12-154 0 0,7 11 1 0 0,-8-12 61 0 0,-7-9 15 0 0,-3-2 0 0 0,1 1 2 0 0,-1 0 1 0 0,0 0-1 0 0,1 0 0 0 0,-1-1 0 0 0,1 1 0 0 0,-1-1 1 0 0,0 1-1 0 0,0-1 0 0 0,1 0 0 0 0,-1 0 1 0 0,0 0-1 0 0,0 0 0 0 0,0-1 0 0 0,0 1 0 0 0,0 0 1 0 0,3-4-1 0 0,4-3 32 0 0,15-18 0 0 0,71-87-35 0 0,-75 85-75 0 0,-14 19 43 0 0,1 1 0 0 0,-1 0 0 0 0,1 0 0 0 0,0 0 1 0 0,1 1-1 0 0,12-10 0 0 0,-13 12 21 0 0,4-4 11 0 0,10-11 0 0 0,-37 37 0 0 0,0 1 0 0 0,1 0 0 0 0,2 1 0 0 0,-1 0 0 0 0,-14 30 0 0 0,22-36 33 0 0,1 0-1 0 0,0 1 1 0 0,1-1-1 0 0,-2 16 1 0 0,5-19 9 0 0,0 2-20 0 0,2-1 20 0 0,0-8-20 0 0,-1 0 0 0 0,1 0 0 0 0,0-1 0 0 0,0 1 0 0 0,0 0 0 0 0,0-1 0 0 0,0 1 0 0 0,1-1 0 0 0,-1 1-1 0 0,1-1 1 0 0,-1 1 0 0 0,1-1 0 0 0,0 0 0 0 0,0 0 0 0 0,0 0 0 0 0,0 0 0 0 0,0 0 0 0 0,4 2-1 0 0,5 1 10 0 0,1 0 0 0 0,0-1 0 0 0,-1 0-1 0 0,1-1 1 0 0,19 2 0 0 0,16 5 27 0 0,-38-7 41 0 0,-4-1-364 0 0,0-1-1 0 0,0 0 0 0 0,0 0 1 0 0,6 0-1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4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1769 68 8751 0 0,'0'-3'674'0'0,"0"-1"-396"0"0,0-1 1 0 0,0 1 0 0 0,0-1 0 0 0,-1 1 0 0 0,1-1-1 0 0,-1 1 1 0 0,0-1 0 0 0,-1 1 0 0 0,1 0-1 0 0,-1 0 1 0 0,0-1 0 0 0,0 1 0 0 0,-2-3-279 0 0,4 6 1108 0 0,-3 2-412 0 0,-17 7-103 0 0,10-5-398 0 0,0 1 0 0 0,1 0 0 0 0,-1 1 0 0 0,1 0 0 0 0,-8 5-195 0 0,-43 33 72 0 0,14-11-67 0 0,2 3 0 0 0,-5 5-5 0 0,-37 37-52 0 0,24-23-490 0 0,-39 45 542 0 0,-119 135-950 0 0,-61 39 950 0 0,40-33 33 0 0,116-111 6 0 0,-26 12-39 0 0,134-125-86 0 0,-2-2-1 0 0,0 0 1 0 0,-1-1 0 0 0,0-1-1 0 0,-1-1 1 0 0,-10 3 86 0 0,5-6-3491 0 0,0-5-1236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4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2213 0 9671 0 0,'-2'1'748'0'0,"-20"9"-388"0"0,14-7 369 0 0,0 0 0 0 0,0 1 0 0 0,1-1 1 0 0,0 2-1 0 0,-2 1-729 0 0,-5 4 872 0 0,-26 21 776 0 0,-26 25-1648 0 0,-13 15 453 0 0,-47 30-453 0 0,48-39 73 0 0,-99 81-281 0 0,-124 134 208 0 0,-187 201-266 0 0,430-426 241 0 0,-1-2 0 0 0,-6-1 25 0 0,22-19-27 0 0,-2-1 0 0 0,-1-3 0 0 0,-21 8 27 0 0,54-28-45 0 0,0 0 0 0 0,0-2 0 0 0,-1 1 0 0 0,1-1 0 0 0,-1-1 0 0 0,0-1-1 0 0,0 0 1 0 0,0-1 0 0 0,0 0 0 0 0,-7-1 45 0 0,0-1-131 0 0,-16 0-343 0 0,-15-4 474 0 0,39 3-301 0 0,1 0-1 0 0,0-1 1 0 0,0-1 0 0 0,0 0-1 0 0,0 0 1 0 0,0-2 301 0 0,-8-3-1104 0 0,2 0-43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4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2195 1 6447 0 0,'-36'25'348'0'0,"0"-1"0"0"0,-25 11-348 0 0,19-11 1885 0 0,-4 4-1885 0 0,20-11 1306 0 0,-1-1 0 0 0,0-1 0 0 0,-1-2 1 0 0,-6 2-1307 0 0,-22 2 919 0 0,0-3 0 0 0,-17 1-919 0 0,20-5 519 0 0,0 3 0 0 0,-43 17-519 0 0,39-6 34 0 0,2 2-1 0 0,0 3 1 0 0,2 2 0 0 0,1 3 0 0 0,-18 17-34 0 0,-24 24-13 0 0,4 4 1 0 0,-23 31 12 0 0,7 6-72 0 0,-33 54 72 0 0,85-103-2 0 0,-204 269 2 0 0,224-290-80 0 0,-25 25 80 0 0,46-58-290 0 0,0 0 0 0 0,-1-1-1 0 0,0 0 1 0 0,0-1-1 0 0,-1-1 1 0 0,-16 9 290 0 0,-11-2-5546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4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1820 5 10567 0 0,'0'0'482'0'0,"0"0"-8"0"0,-2-1-304 0 0,0 0-154 0 0,0 1 0 0 0,0-1 0 0 0,0 1 0 0 0,0-1 0 0 0,0 1 0 0 0,0 0 0 0 0,0 0 1 0 0,0 0-1 0 0,0 0 0 0 0,0 0 0 0 0,0 0 0 0 0,0 1 0 0 0,0-1 0 0 0,0 1 0 0 0,0-1 1 0 0,0 1-1 0 0,0 0 0 0 0,0-1 0 0 0,1 1 0 0 0,-1 0 0 0 0,0 1 0 0 0,0-1 0 0 0,0 1-16 0 0,-10 6 316 0 0,2 0 0 0 0,-1 1 0 0 0,-1 2-316 0 0,7-7 92 0 0,-35 34 390 0 0,2 2-1 0 0,-31 43-481 0 0,-59 93 92 0 0,24-29-43 0 0,48-75-67 0 0,-3-3 0 0 0,-3-3 0 0 0,-3-2-1 0 0,-2-3 1 0 0,-3-3 0 0 0,-12 3 18 0 0,-2-3 33 0 0,-3-3 1 0 0,-42 17-34 0 0,-227 89 1875 0 0,341-155-1820 0 0,-16 9 177 0 0,-15 10-232 0 0,28-14-150 0 0,-1-1 1 0 0,-1 0 0 0 0,0-2 0 0 0,0 0 0 0 0,-3 0 149 0 0,10-6-398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4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0 919 0 0,'-18'37'804'0'0,"-3"0"0"0"0,-17 23-804 0 0,-13 21 3755 0 0,27-41-2389 0 0,-2-2 0 0 0,-13 13-1366 0 0,-62 69 307 0 0,99-117-277 0 0,-9 10 39 0 0,-1-1-1 0 0,-1 0 1 0 0,0-1-1 0 0,0-1 0 0 0,-1 0 1 0 0,-1 0-1 0 0,1-2 1 0 0,-15 7-69 0 0,16-9 40 0 0,0-2 1 0 0,0 1-1 0 0,0-1 1 0 0,0-1-1 0 0,0-1 1 0 0,-1 0-1 0 0,1 0 1 0 0,-1-1 0 0 0,0-1-1 0 0,1 0 1 0 0,-6-2-41 0 0,6 0-160 0 0,0-1 0 0 0,0-1 0 0 0,0 0 0 0 0,1 0 0 0 0,-2-2 160 0 0,12 5-104 0 0,-14-5-3298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6 2759 0 0,'0'0'464'0'0,"0"0"908"0"0,0 0 400 0 0,0 0 79 0 0,-1-2-148 0 0,0 2-1605 0 0,0-1-1 0 0,0 1 1 0 0,0 0 0 0 0,0-1 0 0 0,1 1 0 0 0,-1 0 0 0 0,0-1-1 0 0,0 1 1 0 0,0 0 0 0 0,0 0 0 0 0,0 0 0 0 0,0 0-1 0 0,0 0 1 0 0,0 0 0 0 0,0 0 0 0 0,0 0 0 0 0,0 0 0 0 0,0 0-1 0 0,1 1 1 0 0,-1-1 0 0 0,0 0 0 0 0,0 1 0 0 0,0-1 0 0 0,0 1-98 0 0,-10 3 114 0 0,1 1 0 0 0,0 0 1 0 0,0 0-1 0 0,0 2 0 0 0,1-1 1 0 0,0 1-1 0 0,0 0 0 0 0,-4 5-114 0 0,-13 15-197 0 0,-22 29 197 0 0,21-24-65 0 0,2-1-230 0 0,-3 2 26 0 0,-1-1 1 0 0,-6 4 268 0 0,26-28-260 0 0,0 0-1 0 0,0-1 1 0 0,-1 0-1 0 0,0 0 1 0 0,0-1 0 0 0,-1-1-1 0 0,0 1 1 0 0,0-2-1 0 0,0 1 1 0 0,-1-2 260 0 0,-4 1-3486 0 0</inkml:trace>
  <inkml:trace contextRef="#ctx0" brushRef="#br0" timeOffset="1">301 271 4143 0 0,'-2'1'319'0'0,"-19"3"-253"0"0,16-3 218 0 0,0 0 1 0 0,1 0-1 0 0,-1 0 0 0 0,0 1 1 0 0,0-1-1 0 0,1 1 1 0 0,-1 1-1 0 0,0-1 0 0 0,0 1-284 0 0,-16 11 677 0 0,0 0 225 0 0,2 0 1 0 0,-1 1-1 0 0,-7 9-902 0 0,-4 3-121 0 0,-7 8-264 0 0,2 2-1011 0 0,19-21-1750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4607 0 0,'-23'18'200'0'0,"11"-4"48"0"0,-6-2-248 0 0,2-1 0 0 0,0 0 0 0 0,4-2 0 0 0,12-9 1384 0 0,-11 7 232 0 0,11-7 48 0 0,0 0 0 0 0,0 0-1216 0 0,0 0-256 0 0,0 0-40 0 0,0 0-16 0 0,0 0-232 0 0,0 0-56 0 0,0 0-8 0 0,16-2-4616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89 9415 0 0,'-1'1'431'0'0,"-21"14"406"0"0,3-8-289 0 0,17-7-296 0 0,2 0-117 0 0,-12-1 22 0 0,-15 1-35 0 0,23 0-131 0 0,-2 0-21 0 0,1-1 1 0 0,-1 1 0 0 0,1-1-1 0 0,-1 0 1 0 0,1 0-1 0 0,-1 0 1 0 0,1-1 0 0 0,0 0-1 0 0,-1 0 1 0 0,1 0 0 0 0,0-1-1 0 0,-1 0 30 0 0,-4-2 38 0 0,8 4 148 0 0,1 0-94 0 0,0 1 0 0 0,0-1-1 0 0,0 1 1 0 0,0-1 0 0 0,-1 0-1 0 0,1 0 1 0 0,0 1 0 0 0,0-1-1 0 0,1 0 1 0 0,-1 0 0 0 0,0 0-1 0 0,0 0 1 0 0,0 0 0 0 0,0 0-1 0 0,1 0 1 0 0,-1 0 0 0 0,1-1-1 0 0,-1 1 1 0 0,1 0 0 0 0,-1 0-1 0 0,1 0 1 0 0,0-1 0 0 0,-1 1-1 0 0,1 0 1 0 0,0-1 0 0 0,0 1-1 0 0,0 0 1 0 0,0-1-92 0 0,-1 0 75 0 0,9-16 357 0 0,-4 6-351 0 0,-3 10 8 0 0,0 0-14 0 0,1-1 199 0 0,0 1 714 0 0,-1 3 116 0 0,-3 24-929 0 0,0-11-151 0 0,2-12 35 0 0,0-2 6 0 0,0 0-1 0 0,0 0 0 0 0,-5-13 60 0 0,2 4-88 0 0,-8-18 74 0 0,11 27-109 0 0,0-1-1 0 0,0 1 1 0 0,0-1 0 0 0,0 1 0 0 0,-1 0 0 0 0,1-1 0 0 0,0 1 0 0 0,0-1 0 0 0,0 1 0 0 0,-1 0 0 0 0,1-1 0 0 0,0 1 0 0 0,-1 0 0 0 0,1-1 0 0 0,0 1 0 0 0,-1 0 0 0 0,1-1 0 0 0,0 1 0 0 0,-1 0 0 0 0,1 0 0 0 0,0 0 0 0 0,-1-1-1 0 0,-6 8-2 0 0,6-6 1 0 0,-3 2 1 0 0,-7 17-12 0 0,10-20 9 0 0,1 1 0 0 0,0 0 0 0 0,-1 0 0 0 0,1-1 0 0 0,0 1-1 0 0,-1 0 1 0 0,1 0 0 0 0,0 0 0 0 0,0-1 0 0 0,0 1 0 0 0,0 0 0 0 0,0 0 0 0 0,0 0-1 0 0,0 0 1 0 0,0 0 0 0 0,0-1 0 0 0,1 2 3 0 0,-1 2-7 0 0,0-1 5 0 0,0 1 0 0 0,1-1 0 0 0,-1 0 0 0 0,0 1 0 0 0,1-1 0 0 0,1 3 2 0 0,4 3-52 0 0,-3-7 7 0 0,-2-1 22 0 0,-1 0 0 0 0,1-1-1 0 0,-1 1 1 0 0,1-1 0 0 0,0 1 0 0 0,-1-1 0 0 0,1 0 0 0 0,0 1-1 0 0,-1-1 1 0 0,1 0 0 0 0,0 1 0 0 0,0-1 0 0 0,-1 0 0 0 0,1 0 0 0 0,0 0-1 0 0,0 1 1 0 0,0-1 0 0 0,-1 0 0 0 0,1 0 23 0 0,2 0-84 0 0,12 2-219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552 526 7831 0 0,'0'0'603'0'0,"0"0"-266"0"0,0 0 361 0 0,0 0 196 0 0,0 0 40 0 0,-1-2-58 0 0,-1-2-691 0 0,0 0 0 0 0,1 0 0 0 0,-1 0 0 0 0,1-1 0 0 0,0 1 0 0 0,0 0 1 0 0,1 0-1 0 0,-1-1 0 0 0,1-2-185 0 0,2-43 871 0 0,-1 14-382 0 0,-1-16-51 0 0,-4-26-438 0 0,1 58-97 0 0,0 1-1 0 0,-1-1 0 0 0,-1 0 0 0 0,-1 1 1 0 0,-4-9 97 0 0,5 16-3 0 0,-1 1 1 0 0,0-1 0 0 0,-1 1 0 0 0,0 0 0 0 0,0 1 0 0 0,-1-1 0 0 0,-1 1 0 0 0,1 1-1 0 0,-2 0 1 0 0,-2-2 2 0 0,9 8 3 0 0,-1 1 0 0 0,0 0 0 0 0,1 0 0 0 0,-1 0 0 0 0,0 0 0 0 0,0 1 0 0 0,0 0 0 0 0,0 0 0 0 0,-1 0 0 0 0,1 0 0 0 0,0 0 0 0 0,0 1 0 0 0,0 0 0 0 0,-1 0 1 0 0,1 0-1 0 0,0 0 0 0 0,0 1 0 0 0,-1-1 0 0 0,1 1 0 0 0,0 0 0 0 0,-3 2-3 0 0,-9 2-101 0 0,1 2 1 0 0,0-1 0 0 0,0 2 0 0 0,-13 8 100 0 0,9-4-264 0 0,1 1 0 0 0,0 1 0 0 0,1 1 0 0 0,-11 11 264 0 0,-5 10-673 0 0,-18 26 673 0 0,45-53 174 0 0,0 0 1 0 0,1 0-1 0 0,0 0 1 0 0,0 1-1 0 0,1 0 1 0 0,1 0-1 0 0,-3 10-174 0 0,0 4 555 0 0,2 1 1 0 0,-2 22-556 0 0,5-35 64 0 0,1 1 0 0 0,0-1 1 0 0,2 1-1 0 0,-1-1 1 0 0,1 1-1 0 0,1-1 0 0 0,0 0 1 0 0,1 0-1 0 0,0 0 1 0 0,1-1-1 0 0,0 1 0 0 0,1-1 1 0 0,0 0-1 0 0,1-1 0 0 0,0 1 1 0 0,1-1-1 0 0,4 4-64 0 0,-9-10-1 0 0,0 0 0 0 0,1 0-1 0 0,-1-1 1 0 0,1 0 0 0 0,0 0-1 0 0,0 0 1 0 0,0 0 0 0 0,0 0-1 0 0,1-1 1 0 0,-1 0 0 0 0,1 0-1 0 0,-1 0 1 0 0,1-1 0 0 0,0 1-1 0 0,0-1 1 0 0,-1 0 0 0 0,1 0-1 0 0,0-1 1 0 0,0 1 0 0 0,3-1 1 0 0,0-1-27 0 0,-1 0 1 0 0,1-1-1 0 0,0 1 1 0 0,0-1-1 0 0,-1-1 1 0 0,1 1 0 0 0,-1-1-1 0 0,0-1 1 0 0,0 1-1 0 0,0-1 1 0 0,0-1-1 0 0,2-1 27 0 0,14-13-106 0 0,0 0-1 0 0,-2-2 0 0 0,15-18 107 0 0,-31 34 0 0 0,23-28 0 0 0,-1-2 0 0 0,10-17 0 0 0,-28 38 0 0 0,-5 1 0 0 0,-5 3-10 0 0,0 6-33 0 0,-1-4 43 0 0,2 6 63 0 0,0 2 45 0 0,0 0-2 0 0,0 0-2 0 0,0 0 20 0 0,0 0 83 0 0,3 1 32 0 0,-1 1-181 0 0,0 0 1 0 0,1-1-1 0 0,-1 1 1 0 0,0 0-1 0 0,0 0 1 0 0,0 0-1 0 0,0 1 0 0 0,-1-1 1 0 0,1 0-1 0 0,-1 1 1 0 0,1-1-1 0 0,-1 1 1 0 0,0-1-1 0 0,0 1 1 0 0,1 1-59 0 0,1 7 84 0 0,-1 1-1 0 0,0-1 1 0 0,-1 1-1 0 0,0-1 1 0 0,0 1 0 0 0,-1-1-1 0 0,-1 8-83 0 0,2 26 64 0 0,0-37-54 0 0,0 0 0 0 0,-1 1 0 0 0,0-1 0 0 0,0 0 0 0 0,-1 1 0 0 0,-2 7-10 0 0,-4 10 12 0 0,4-17-12 0 0,0-1 0 0 0,1 1 0 0 0,0 0 0 0 0,1 1 0 0 0,0-1 0 0 0,0 0 0 0 0,1 1 0 0 0,-1 10-4 0 0,1-17 10 0 0,0-1 0 0 0,0 1-1 0 0,0 0 1 0 0,0 0 0 0 0,0-1 0 0 0,0 1 0 0 0,1 1-6 0 0,1 2 5 0 0,0 0 1 0 0,0-1-1 0 0,1 1 1 0 0,-1 0-1 0 0,4 3-5 0 0,2 2 0 0 0,3-1 0 0 0,8 4-144 0 0,-15-12 39 0 0,-1-2-2 0 0,-1 0-266 0 0,-2 1 352 0 0,0-1 1 0 0,0 0 0 0 0,0 0-1 0 0,0 1 1 0 0,1-1-1 0 0,-1 0 1 0 0,0 1-1 0 0,0-1 1 0 0,0 0-1 0 0,0 0 1 0 0,0 0 0 0 0,0 1-1 0 0,0-1 1 0 0,1 0-1 0 0,-1 0 1 0 0,0 1-1 0 0,0-1 1 0 0,0 0-1 0 0,0 0 1 0 0,1 0 0 0 0,-1 0-1 0 0,0 1 1 0 0,0-1-1 0 0,0 0 1 0 0,1 0-1 0 0,-1 0 1 0 0,0 0 20 0 0,1 1-63 0 0,0-1 0 0 0,-1 0 0 0 0,1 1 1 0 0,-1-1-1 0 0,1 1 0 0 0,-1-1 0 0 0,1 1 0 0 0,-1-1 0 0 0,1 1 1 0 0,-1-1-1 0 0,0 1 0 0 0,1-1 0 0 0,-1 1 0 0 0,0 0 0 0 0,1-1 1 0 0,-1 1 62 0 0,9 25-2504 0 0,-5-10-2088 0 0,-4-27 4046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519 143 5983 0 0,'0'0'464'0'0,"0"-3"-305"0"0,-3-23 473 0 0,3 21 332 0 0,0 0 0 0 0,1 0 0 0 0,0 0-1 0 0,0 0 1 0 0,0 1 0 0 0,0-1 0 0 0,2-3-964 0 0,-2 5 331 0 0,0 0 1 0 0,0 0 0 0 0,0 0 0 0 0,0-1 0 0 0,-1 1 0 0 0,1 0-1 0 0,-1-1 1 0 0,0 1 0 0 0,0-1 0 0 0,0 1 0 0 0,-1 0 0 0 0,1-1-1 0 0,-1 1 1 0 0,0 0 0 0 0,0-1 0 0 0,0 0-332 0 0,0 3 313 0 0,1 1-34 0 0,0 0-140 0 0,1-1-144 0 0,-1 1 1 0 0,0-1 0 0 0,0 1 0 0 0,0-1 0 0 0,0 1 0 0 0,-1-1-1 0 0,1 1 1 0 0,0-1 0 0 0,0 1 0 0 0,0-1 0 0 0,0 1 0 0 0,0-1-1 0 0,-1 1 1 0 0,1-1 0 0 0,0 1 0 0 0,0-1 0 0 0,-1 1 0 0 0,1 0-1 0 0,0-1 1 0 0,-1 1 0 0 0,1-1 0 0 0,0 1 0 0 0,-1 0 0 0 0,1-1 0 0 0,-1 1-1 0 0,1 0 1 0 0,0 0 0 0 0,-1-1 0 0 0,1 1 0 0 0,-1 0 0 0 0,1 0-1 0 0,-1 0 1 0 0,1-1 0 0 0,-1 1 0 0 0,1 0 0 0 0,-1 0 0 0 0,1 0-1 0 0,-1 0 1 0 0,1 0 0 0 0,-1 0 0 0 0,1 0 0 0 0,-1 0 0 0 0,1 0-1 0 0,-1 0 1 0 0,1 1 0 0 0,-1-1 0 0 0,1 0 0 0 0,-1 0 0 0 0,1 0 0 0 0,-1 0-1 0 0,1 1 1 0 0,-1-1 4 0 0,-23 13-576 0 0,23-12 543 0 0,-2 0-244 0 0,2 1 42 0 0,-12 13 20 0 0,0 0-1 0 0,-1-1 1 0 0,0 0-1 0 0,-1-2 0 0 0,0 1 1 0 0,-15 7 215 0 0,13-9-34 0 0,1 0-1 0 0,-8 8 35 0 0,-22 16-51 0 0,-80 46 40 0 0,114-75 17 0 0,0 0 0 0 0,-1-1-1 0 0,0-1 1 0 0,-6 2-6 0 0,2-1 72 0 0,15-4-53 0 0,-1-1 1 0 0,1 1-1 0 0,-1 0 0 0 0,1-1 1 0 0,-1 0-1 0 0,1 1 0 0 0,-1-1 0 0 0,0 0 1 0 0,-1 0-20 0 0,3-1 14 0 0,0 1 1 0 0,0 0-1 0 0,0-1 1 0 0,0 1-1 0 0,0-1 1 0 0,0 1 0 0 0,0-1-1 0 0,0 1 1 0 0,1-1-1 0 0,-1 1 1 0 0,0-1-1 0 0,0 0 1 0 0,0 0-1 0 0,1 1 1 0 0,-1-1-1 0 0,0 0 1 0 0,1 0-1 0 0,-1 0 1 0 0,1 0 0 0 0,-1 0-1 0 0,1 0 1 0 0,-1 0-1 0 0,1 0 1 0 0,0 0-1 0 0,-1 0-14 0 0,0-10 91 0 0,9-20-11 0 0,-1 13 12 0 0,-3 14-70 0 0,-1 2-3 0 0,1-1 11 0 0,0-1 0 0 0,-1 1 0 0 0,1 1-1 0 0,0-1 1 0 0,0 1 0 0 0,1-1 0 0 0,-1 1 0 0 0,0 0 0 0 0,1 1-1 0 0,0-1 1 0 0,0 1-30 0 0,8-3 76 0 0,2 3 16 0 0,0 7-12 0 0,-8 0-71 0 0,0 0-1 0 0,-1 0 0 0 0,0 1 0 0 0,0 0 1 0 0,0 0-1 0 0,-1 1 0 0 0,0 0 1 0 0,0 0-1 0 0,2 6-8 0 0,14 21 13 0 0,-1 2-45 0 0,-6-8-26 0 0,-11-23 32 0 0,0 1 0 0 0,0-1 1 0 0,0 1-1 0 0,-1 0 1 0 0,0 0-1 0 0,0 2 26 0 0,4 10-110 0 0,0 0 0 0 0,3 7 110 0 0,-7-20-11 0 0,9 20 6 0 0,-2-14 5 0 0,5-8 0 0 0,1-4 0 0 0,-11 0 3 0 0,-1-1 0 0 0,0 0 0 0 0,0 0 0 0 0,0 0 0 0 0,1 0 1 0 0,-1-1-1 0 0,-1 1 0 0 0,1-1 0 0 0,0 1 0 0 0,0-1 0 0 0,2-2-3 0 0,27-28 62 0 0,-2 3-30 0 0,7 0-81 0 0,-2 1-263 0 0,37-21 312 0 0,-58 41-45 0 0,0 0 0 0 0,1 2-1 0 0,-1-1 1 0 0,1 2 0 0 0,1 0 0 0 0,-1 1 0 0 0,1 1-1 0 0,-1 0 1 0 0,9 0 45 0 0,-9 1 0 0 0,-8 1 0 0 0,0 1 0 0 0,0-1 0 0 0,0 1 0 0 0,0 0 0 0 0,0 1 0 0 0,0 0 0 0 0,6 1 0 0 0,6 3 13 0 0,-13-4-4 0 0,0 0-1 0 0,0 1 1 0 0,-1 0 0 0 0,1 0 0 0 0,0 1-1 0 0,-1-1 1 0 0,1 1 0 0 0,-1 0 0 0 0,0 1-1 0 0,0-1 1 0 0,0 1 0 0 0,0 0 0 0 0,-1 0-1 0 0,0 1 1 0 0,2 1-9 0 0,5 8 0 0 0,-10-11 2 0 0,1 0 1 0 0,-1 1-1 0 0,0-1 0 0 0,0 0 1 0 0,0 1-1 0 0,-1-1 0 0 0,1 1 0 0 0,-1-1 1 0 0,0 1-1 0 0,0-1 0 0 0,0 1 0 0 0,0-1 1 0 0,-1 1-1 0 0,1-1 0 0 0,-1 0 1 0 0,0 1-1 0 0,0-1 0 0 0,0 0 0 0 0,-2 3-2 0 0,-4 11 22 0 0,-1-2 0 0 0,0 1 1 0 0,-6 6-23 0 0,7-10 8 0 0,-19 29 94 0 0,-2-1 0 0 0,-2-2 0 0 0,-31 32-102 0 0,19-25 51 0 0,-76 75 37 0 0,38-48-50 0 0,-92 81-1005 0 0,156-139-3291 0 0,3-3-1438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324 146 5527 0 0,'2'1'5004'0'0,"40"23"1105"0"0,-3-1-5386 0 0,-17-11-477 0 0,-12-6-114 0 0,23 9-1 0 0,-30-13-121 0 0,1-1 0 0 0,-1 0 0 0 0,1 0 1 0 0,-1-1-1 0 0,1 1 0 0 0,0-1 0 0 0,0 1 0 0 0,-1-1 0 0 0,1-1 0 0 0,6 0 0 0 0,3-2 17 0 0,0 0 0 0 0,-1-1 0 0 0,1 0 0 0 0,-1-1 0 0 0,0-1 0 0 0,-1 0 0 0 0,1 0 0 0 0,-1-2 0 0 0,0 1 0 0 0,-1-1 0 0 0,11-10 0 0 0,8-7-21 0 0,-20 18-14 0 0,-1 0 1 0 0,12-12 0 0 0,-17 16-51 0 0,-1-1 1 0 0,1 0 0 0 0,0 0 0 0 0,-1 0 0 0 0,0 0 0 0 0,0 0 0 0 0,0 0-1 0 0,-1-1 1 0 0,2-5 0 0 0,-2 8 10 0 0,-1 1 0 0 0,1-1-1 0 0,-1 1 1 0 0,0 0 0 0 0,1-1-1 0 0,-1 1 1 0 0,0-1-1 0 0,0 0 1 0 0,0 1 0 0 0,0-1-1 0 0,0 1 1 0 0,0-1 0 0 0,-1 1-1 0 0,1-1 1 0 0,0 1 0 0 0,-1 0-1 0 0,1-1 1 0 0,-1 1 0 0 0,0-1-1 0 0,1 1 1 0 0,-1 0 0 0 0,0-1-1 0 0,0 1 1 0 0,0 0 0 0 0,0 0-1 0 0,0 0 1 0 0,0 0 0 0 0,0 0-1 0 0,0 0 1 0 0,0 0 0 0 0,-1 0-1 0 0,1 0 1 0 0,0 0 0 0 0,-1 1-1 0 0,1-1 1 0 0,0 0 0 0 0,-1 1-1 0 0,1-1 1 0 0,-1 1 0 0 0,1 0-1 0 0,-1-1 1 0 0,1 1 0 0 0,-1 0-1 0 0,-2 0 1 0 0,-6 0-65 0 0,0 0 1 0 0,0 1 0 0 0,1 0-1 0 0,-1 1 1 0 0,-15 4 0 0 0,-3 2 81 0 0,0 2 1 0 0,0 1 0 0 0,1 1-1 0 0,1 1 1 0 0,0 2-1 0 0,0 0 1 0 0,2 2 0 0 0,-25 21-1 0 0,10-3 264 0 0,2 2 0 0 0,1 2 0 0 0,-53 73-1 0 0,-18 51 788 0 0,92-136-865 0 0,1 1 0 0 0,1 1 0 0 0,1 0 0 0 0,-9 36 1 0 0,20-61-138 0 0,0 0 1 0 0,0 0-1 0 0,1 0 1 0 0,-1 0 0 0 0,1 0-1 0 0,0 0 1 0 0,0 0-1 0 0,0 0 1 0 0,1 0 0 0 0,-1 0-1 0 0,3 6 1 0 0,-2-8-2 0 0,0-1 0 0 0,0 1 0 0 0,0 0 1 0 0,0-1-1 0 0,0 1 0 0 0,0-1 0 0 0,0 1 1 0 0,0-1-1 0 0,1 1 0 0 0,-1-1 0 0 0,1 0 1 0 0,-1 0-1 0 0,1 0 0 0 0,0 0 0 0 0,-1 0 0 0 0,1 0 1 0 0,0 0-1 0 0,0-1 0 0 0,-1 1 0 0 0,1 0 1 0 0,0-1-1 0 0,0 0 0 0 0,0 1 0 0 0,0-1 1 0 0,3 0-1 0 0,8 0 117 0 0,-1 0 0 0 0,0-1 0 0 0,0 0 1 0 0,14-4-1 0 0,52-16 345 0 0,-35 9-243 0 0,158-42 581 0 0,343-86-56 0 0,-497 130-2212 0 0,-9 0-5576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537 119 6447 0 0,'0'0'499'0'0,"1"-2"-328"0"0,3-5 765 0 0,0 0 0 0 0,0 0 0 0 0,0 0 1 0 0,1 1-1 0 0,0-1 0 0 0,0 1 0 0 0,10-8 0 0 0,-3 5-692 0 0,0 1-1 0 0,25-13 0 0 0,-15 9 108 0 0,-13 8-287 0 0,-7 3 456 0 0,-3 6-373 0 0,-1 0 1 0 0,1 0-1 0 0,-1 0 0 0 0,0 0 0 0 0,0 0 0 0 0,0 0 0 0 0,0-1 0 0 0,-1 1 1 0 0,0-1-1 0 0,-5 7 0 0 0,-4 7 178 0 0,-68 93 340 0 0,5-8-527 0 0,17-12 623 0 0,-99 121-1 0 0,141-194-803 0 0,-1-1 0 0 0,-1 0 0 0 0,0-1 0 0 0,-25 16 0 0 0,33-25-291 0 0,0-1-1 0 0,0 0 0 0 0,-1-1 0 0 0,0 0 0 0 0,0 0 0 0 0,0-1 0 0 0,-1-1 0 0 0,1 0 0 0 0,-1-1 0 0 0,-16 2 1 0 0,10-5-1556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0,'0'0'0'0'0,"0"0"80"0"0,0 0-80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33 1839 0 0,'1'-2'134'0'0,"3"-4"-1"0"0,-4 5 415 0 0,0 1 168 0 0,0 0 27 0 0,0 0-59 0 0,0 0-278 0 0,0 0-118 0 0,0 0-28 0 0,-1-2 38 0 0,0-1-124 0 0,0 1 0 0 0,0 0 0 0 0,0 0 0 0 0,0 0 0 0 0,0 0 0 0 0,-1 0 0 0 0,1 0 0 0 0,-1 0 0 0 0,0 0-174 0 0,-2 2 462 0 0,0 1-1 0 0,0 0 1 0 0,0 0-1 0 0,0 0 0 0 0,0 0 1 0 0,1 1-1 0 0,-1 0 0 0 0,-2 0-461 0 0,-7 4 269 0 0,9-2-141 0 0,-11 21 120 0 0,13-23-128 0 0,2 1-74 0 0,-1 1 0 0 0,0-1-1 0 0,-1 1 1 0 0,1-1 0 0 0,-1 0 0 0 0,1 1-1 0 0,-1-1 1 0 0,0 0 0 0 0,0 0-1 0 0,0 0 1 0 0,-1-1 0 0 0,1 1 0 0 0,-1 0-1 0 0,1-1-45 0 0,0 0 104 0 0,-5 43 552 0 0,5-11-386 0 0,1 0 1 0 0,2 0-1 0 0,3 15-270 0 0,-1-12 238 0 0,-2 1 1 0 0,-3 27-239 0 0,-1-18 159 0 0,1 1 0 0 0,4 23-159 0 0,-1-7 113 0 0,-5 52-113 0 0,0-60 17 0 0,-8 74-17 0 0,1-10 0 0 0,9-103 0 0 0,-1 1 0 0 0,0 0 0 0 0,-2 0 0 0 0,1-3 0 0 0,1 0 0 0 0,1 1 0 0 0,0-1 0 0 0,0 7 0 0 0,2-4-1 0 0,-2 0-1 0 0,0 0 1 0 0,0-1-1 0 0,-3 7 2 0 0,2-8-6 0 0,-1-6 0 0 0,1 6-1088 0 0,3-16 550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346 439 4607 0 0,'0'0'208'0'0,"-2"-2"-9"0"0,-3-7 431 0 0,0-1-1 0 0,0 1 1 0 0,1-1-1 0 0,0 0 1 0 0,1 0-1 0 0,-2-10-629 0 0,-10-28 274 0 0,11 36-483 0 0,1-1 0 0 0,0 0 1 0 0,0-6 208 0 0,2 15-80 0 0,-1-5-78 0 0,-1 0 0 0 0,0 0-1 0 0,0 0 1 0 0,-1 1-1 0 0,-2-3 159 0 0,0-1 936 0 0,0 1 3200 0 0,5 9-3580 0 0,1 2-118 0 0,-11-16 1256 0 0,11 16-1678 0 0,0-4 151 0 0,-8-13-102 0 0,8 17-65 0 0,-1-1 0 0 0,1 1 0 0 0,0 0 0 0 0,0-1 0 0 0,0 1 0 0 0,0 0 0 0 0,0-1 0 0 0,0 1 0 0 0,-1 0 0 0 0,1 0 0 0 0,0-1 0 0 0,0 1 0 0 0,0 0 0 0 0,-1 0 0 0 0,1-1 0 0 0,0 1 0 0 0,0 0 0 0 0,-1 0 0 0 0,1-1 0 0 0,0 1 0 0 0,0 0 0 0 0,-1 0 0 0 0,1 0 0 0 0,0 0 0 0 0,-1 0 0 0 0,-1 0 0 0 0,1 0 0 0 0,-1 1 0 0 0,0 0 0 0 0,0-1 0 0 0,0 1 0 0 0,1 0 0 0 0,-1 0 0 0 0,0 0 0 0 0,1 0 0 0 0,-1 0 0 0 0,1 0 0 0 0,-1 1 0 0 0,1-1 0 0 0,0 0 0 0 0,-2 2 0 0 0,-1 2-15 0 0,-1 0 0 0 0,1 1 0 0 0,0-1 0 0 0,-1 3 15 0 0,-6 15-4 0 0,1 0 0 0 0,1 1-1 0 0,-5 24 5 0 0,6-20 1 0 0,-2 0-1 0 0,-8 17 0 0 0,-4 4 76 0 0,22-48-61 0 0,-1-1 0 0 0,1 1-1 0 0,-1-1 1 0 0,1 1 0 0 0,0-1 0 0 0,-1 1-1 0 0,0-1 1 0 0,1 1 0 0 0,-1-1 0 0 0,1 1-1 0 0,-1-1 1 0 0,1 0 0 0 0,-1 1-1 0 0,0-1 1 0 0,1 0 0 0 0,-1 0 0 0 0,0 1-1 0 0,1-1 1 0 0,-1 0 0 0 0,0 0 0 0 0,1 0-1 0 0,-2 0-14 0 0,1-1 71 0 0,-1 0 0 0 0,0 0 0 0 0,0 0 1 0 0,0-1-1 0 0,1 1 0 0 0,-1 0 0 0 0,0-1 0 0 0,1 1 0 0 0,-1-1 0 0 0,0-1-71 0 0,1 1 77 0 0,-4-3 48 0 0,1 0 1 0 0,1-1-1 0 0,-1 0 0 0 0,1 0 0 0 0,0 0 0 0 0,0 0 0 0 0,1-1 1 0 0,0 1-1 0 0,-1-5-125 0 0,0 1 55 0 0,1 0 0 0 0,1 0 0 0 0,0 0 0 0 0,0 0 0 0 0,1 0 1 0 0,1-1-56 0 0,-2 9 3 0 0,1 1 0 0 0,0-1 0 0 0,0 0 1 0 0,0 1-1 0 0,1-1 0 0 0,-1 1 1 0 0,0-1-1 0 0,1 0 0 0 0,-1 1 0 0 0,1-1 1 0 0,-1 1-1 0 0,1-1 0 0 0,0 1 0 0 0,-1 0 1 0 0,1-1-1 0 0,0 1 0 0 0,0 0 1 0 0,0-1-1 0 0,1 0-3 0 0,2-2 4 0 0,-3 3 0 0 0,0-1 1 0 0,0 0-1 0 0,0 1 0 0 0,0-1 0 0 0,0 1 0 0 0,0-1 1 0 0,1 1-1 0 0,-1 0 0 0 0,0-1 0 0 0,1 1 0 0 0,-1 0 0 0 0,1 0 1 0 0,0 0-1 0 0,-1 0 0 0 0,1 0 0 0 0,0 1 0 0 0,0-1-4 0 0,5-2 1 0 0,-3 1-1 0 0,22-8 11 0 0,-4 3 7 0 0,-1-1-1 0 0,0-1 1 0 0,8-6-18 0 0,-7 4 0 0 0,-9 4 0 0 0,-1 0 0 0 0,0-1 0 0 0,0 0 0 0 0,6-6 0 0 0,-1-2 0 0 0,0-1 0 0 0,9-14 0 0 0,-21 26-7 0 0,0 1-1 0 0,-1-1 0 0 0,1 2 1 0 0,1-1-1 0 0,-1 0 0 0 0,4-1 8 0 0,16-12-66 0 0,-22 15 29 0 0,-1 0 0 0 0,1 0 0 0 0,0 1-1 0 0,0-1 1 0 0,0 1 0 0 0,0-1 0 0 0,0 1 0 0 0,0 0 0 0 0,0 0-1 0 0,1 0 1 0 0,-1 0 0 0 0,0 1 0 0 0,1-1 0 0 0,-1 1-1 0 0,0 0 1 0 0,1 0 0 0 0,-1 0 0 0 0,4 1 37 0 0,3 1-114 0 0,-1 1 0 0 0,1 0 0 0 0,0 1 0 0 0,-1 0 0 0 0,4 2 114 0 0,-4-3-54 0 0,7 5 25 0 0,-1 0 0 0 0,1 0 1 0 0,-1 2-1 0 0,-1 0 0 0 0,2 1 29 0 0,5 8-12 0 0,-15-9 11 0 0,-5-6 1 0 0,1 0 1 0 0,0 0-1 0 0,0 0 0 0 0,0 0 1 0 0,0-1-1 0 0,3 4 0 0 0,-3-5 4 0 0,0 1 0 0 0,0 0 0 0 0,0 0-1 0 0,0 0 1 0 0,0 0 0 0 0,0 0 0 0 0,-1 0-1 0 0,0 1 1 0 0,1 1-4 0 0,0 1 37 0 0,-1-3 62 0 0,-1-3 11 0 0,3 41 866 0 0,-3-38-696 0 0,4 11 39 0 0,3 16-83 0 0,-5-20-234 0 0,-1-6-16 0 0,-1-1 1 0 0,1 1 0 0 0,0 0 0 0 0,1-1 0 0 0,-1 1 0 0 0,1-1 0 0 0,-1 1-1 0 0,1-1 1 0 0,0 0 0 0 0,0 1 0 0 0,1-1 0 0 0,-1 0 13 0 0,29 29-749 0 0,-24-25 298 0 0,1 1-1 0 0,-1-1 1 0 0,-1 1 0 0 0,0 1 0 0 0,0-1 0 0 0,0 1 451 0 0,2 6-2379 0 0,-2-3 503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35 8951 0 0,'0'0'407'0'0,"0"-2"-6"0"0,-7-17-67 0 0,1 13 1298 0 0,3 4-1206 0 0,2 1 316 0 0,-2-1-89 0 0,2 2-604 0 0,1 0 0 0 0,0 0-1 0 0,0 0 1 0 0,0-1 0 0 0,0 1-1 0 0,0 0 1 0 0,0 0 0 0 0,-1 0 0 0 0,1 0-1 0 0,0 0 1 0 0,0-1 0 0 0,0 1 0 0 0,0 0-1 0 0,-1 0 1 0 0,1 0 0 0 0,0 0 0 0 0,0 0-1 0 0,0 0 1 0 0,-1 0 0 0 0,1 0-1 0 0,0 0 1 0 0,0 0 0 0 0,-1 0 0 0 0,1 0-1 0 0,0 0 1 0 0,0 0 0 0 0,0 0 0 0 0,-1 0-1 0 0,1 0 1 0 0,0 0 0 0 0,0 0 0 0 0,0 0-1 0 0,-1 0 1 0 0,1 0 0 0 0,0 0-1 0 0,0 0 1 0 0,0 0 0 0 0,-1 0-49 0 0,-1 4 13 0 0,-1 0 0 0 0,1 0 0 0 0,0 0 0 0 0,1 1 0 0 0,-1-1 0 0 0,1 0 0 0 0,-1 1 1 0 0,1-1-1 0 0,1 1 0 0 0,-1-1 0 0 0,1 1 0 0 0,-1-1 0 0 0,1 2-13 0 0,0 17 22 0 0,1 0 1 0 0,1 2-23 0 0,-1-15 48 0 0,17 147 385 0 0,-4-50-328 0 0,14 103-89 0 0,-24-184-58 0 0,0 0 1 0 0,2 0-1 0 0,1-1 0 0 0,1 0 0 0 0,1-1 1 0 0,6 12 41 0 0,-9-24-107 0 0,2 4-249 0 0,0 0 0 0 0,1-1 0 0 0,11 14 356 0 0,-13-19-424 0 0,8 8-192 0 0,0-11-3752 0 0,-12-6 321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2303 0 0,'0'0'739'0'0,"0"0"2262"0"0,0 0 993 0 0,0 0 196 0 0,0 0-512 0 0,0 0-2312 0 0,-2 1-1019 0 0,-6 6-303 0 0,-1 0 0 0 0,1 0 0 0 0,0 0-1 0 0,1 1 1 0 0,0 0 0 0 0,-6 9-44 0 0,-9 16-352 0 0,-5 11 352 0 0,0 1-772 0 0,21-37 197 0 0,-6 11-67 0 0,9-8-4683 0 0,3-11 3309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56 4607 0 0,'0'0'354'0'0,"1"-5"-1131"0"0,-1 3 2511 0 0,0 3 8922 0 0,-10 40-12573 0 0,-1-1 0 0 0,-9 20 1917 0 0,-36 79-4448 0 0,-1 1 1251 0 0,-1 8 4813 0 0,39-111 1328 0 0,19-35-1958 0 0,0 0-298 0 0,-1 0-629 0 0,1 0 1 0 0,0 0-1 0 0,1 0 1 0 0,-1 0-1 0 0,0 0 1 0 0,1 0-1 0 0,-1 0 1 0 0,1 0-1 0 0,-1 0 1 0 0,1 0-1 0 0,0 0 1 0 0,0 0-1 0 0,0-1 1 0 0,0 1-1 0 0,0 0 1 0 0,0-1-1 0 0,1 1 1 0 0,-1-1-1 0 0,0 1 1 0 0,2 0-60 0 0,0 0 64 0 0,-1-1 0 0 0,1 1 0 0 0,0-1 0 0 0,0 0 0 0 0,-1 0 0 0 0,1 0 0 0 0,0 0 0 0 0,0 0 0 0 0,0-1 0 0 0,0 1 0 0 0,0-1 0 0 0,0 0 0 0 0,0 0 0 0 0,0 0-64 0 0,9 0 11 0 0,0 0 0 0 0,-1-1-1 0 0,11-2-10 0 0,-17 2 4 0 0,0-1-1 0 0,0 0 1 0 0,0 0 0 0 0,0 0-1 0 0,0 0 1 0 0,0-1-1 0 0,-1 0 1 0 0,1 0-1 0 0,2-2-3 0 0,137-102-20 0 0,94-76-42 0 0,-117 71-41 0 0,-58 51-248 0 0,-41 41 189 0 0,11-11-60 0 0,3-7 222 0 0,-31 34 1 0 0,-2 1-9 0 0,0 0 1 0 0,0 0-1 0 0,0 0 1 0 0,0 0-1 0 0,1 1 1 0 0,3-2 7 0 0,4-4-20 0 0,4-3 62 0 0,-13 7-11 0 0,-1 2 3 0 0,0 0 83 0 0,-1 2 3 0 0,0 0 31 0 0,0 0 129 0 0,0-1-199 0 0,0 0 0 0 0,0-1 0 0 0,0 1 0 0 0,-1-1 0 0 0,1 1 0 0 0,0 0 0 0 0,-1-1 0 0 0,0 1 0 0 0,1 0 0 0 0,-1-1 0 0 0,0 1 0 0 0,1 0 0 0 0,-1 0 0 0 0,0-1 0 0 0,0 1 0 0 0,0 0 0 0 0,0 0 0 0 0,0 0 0 0 0,0 0 0 0 0,0 1 0 0 0,-1-1 0 0 0,1 0 0 0 0,0 0 0 0 0,0 1 0 0 0,-2-2-81 0 0,-12-8 360 0 0,-32-19-61 0 0,44 27-282 0 0,0 1 1 0 0,-1 0-1 0 0,1 0 1 0 0,0 1-1 0 0,-1-1 1 0 0,-1 1-18 0 0,-5-2 28 0 0,7 2-12 0 0,-1 0 0 0 0,1 0-1 0 0,-1 1 1 0 0,1-1 0 0 0,0 1-1 0 0,-1 0 1 0 0,1 0 0 0 0,0 0-1 0 0,0 0 1 0 0,0 0 0 0 0,0 1-1 0 0,0-1-15 0 0,-12 8 33 0 0,0-1 1 0 0,1 2-1 0 0,0 0 0 0 0,1 0 0 0 0,0 2 0 0 0,-4 4-33 0 0,-18 23 37 0 0,-13 18-37 0 0,15-17 16 0 0,30-35-17 0 0,-8 7-30 0 0,1 1 0 0 0,1 0-1 0 0,0 0 1 0 0,1 1 0 0 0,-6 15 31 0 0,14-24-69 0 0,0-5 68 0 0,2 5-15 0 0,-1-1 0 0 0,1 1 0 0 0,-1-1 0 0 0,0 1 1 0 0,0 2 15 0 0,2 13-15 0 0,2-16 17 0 0,-1-3-3 0 0,2 5-24 0 0,0-1 39 0 0,0 0 1 0 0,0 0 0 0 0,1-1-1 0 0,1 2-14 0 0,-5-5-41 0 0,0 0-1 0 0,0 1 1 0 0,1-1 0 0 0,-1 0-1 0 0,0 0 1 0 0,1-1-1 0 0,-1 1 1 0 0,0-1-1 0 0,1 0 1 0 0,-1 0 0 0 0,3 0 41 0 0,-1 0-166 0 0,-1 0 0 0 0,1-1 0 0 0,0 0 0 0 0,-1 0 1 0 0,1 0-1 0 0,1-1 166 0 0,10-6-519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13903 0 0,'0'0'638'0'0,"0"0"-14"0"0,0 0-368 0 0,0 0-76 0 0,0 0 10 0 0,0 0 2 0 0,0 0 2 0 0,0 0 6 0 0,0 0 6 0 0,0 0 2 0 0,0 0-24 0 0,0 0-96 0 0,1 3-34 0 0,6 21-134 0 0,-2 0 0 0 0,-1 0 1 0 0,0 0-1 0 0,-2 0 1 0 0,0 19 79 0 0,-2-37-42 0 0,0 0-4 0 0,0 3-46 0 0,1 0 0 0 0,0 0-1 0 0,1 0 1 0 0,-1 0 0 0 0,3 6 92 0 0,1-7-11 0 0,-4-7 11 0 0,-1-1 0 0 0,1 1 0 0 0,0-1 0 0 0,0 1 0 0 0,0-1 0 0 0,0 1 0 0 0,0-1 0 0 0,0 1 0 0 0,0-1 0 0 0,0 0 0 0 0,0 1 0 0 0,1-1 0 0 0,0 0 7 0 0,1 0 0 0 0,-1 0-1 0 0,1 0 1 0 0,-1 0 0 0 0,1 0-1 0 0,0-1 1 0 0,-1 1 0 0 0,1-1-1 0 0,-1 0 1 0 0,0 0-1 0 0,1 0 1 0 0,-1 0 0 0 0,1 0-1 0 0,-1 0 1 0 0,0-1 0 0 0,1 0-7 0 0,7-5 71 0 0,-1-1 0 0 0,0 0 0 0 0,1-1-71 0 0,3-4 84 0 0,1 1 134 0 0,19-17 480 0 0,26-19-698 0 0,-19 17 30 0 0,-31 22-152 0 0,2 1 1 0 0,-1 0-1 0 0,1 0 0 0 0,0 1 1 0 0,4-1 121 0 0,0 1-943 0 0,0 1 1 0 0,0 0 0 0 0,3 0 942 0 0,-16 6-1731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10591 0 0,'0'0'819'0'0,"0"0"-380"0"0,0 0 383 0 0,0 0 224 0 0,0 0 46 0 0,0 0-99 0 0,0 0-458 0 0,0 0-205 0 0,0 0-39 0 0,0 0-30 0 0,0 0-86 0 0,0 3-42 0 0,-1 27 93 0 0,0-8-139 0 0,1-1 0 0 0,1 3-87 0 0,2 10 45 0 0,2 23 17 0 0,7 19-30 0 0,-2 39-32 0 0,-5-48 11 0 0,3-1-1 0 0,9 27-10 0 0,-15-84 0 0 0,0 0 0 0 0,1-1 0 0 0,0 1 0 0 0,0-1 0 0 0,1 0 0 0 0,1 0 0 0 0,-1 0 0 0 0,2 1 0 0 0,-3-5 0 0 0,0 0 0 0 0,0 0 0 0 0,1-1 0 0 0,0 1 0 0 0,-1-1 0 0 0,1 0 0 0 0,1 0 0 0 0,-1 0 0 0 0,0 0 0 0 0,1-1 0 0 0,-1 1 0 0 0,1-1 0 0 0,0-1 0 0 0,0 1 0 0 0,1 0 0 0 0,1-1-181 0 0,-1 1-1 0 0,1-1 1 0 0,-1-1-1 0 0,1 1 1 0 0,-1-1-1 0 0,1 0 1 0 0,0-1 0 0 0,3 0 181 0 0,-6 0-148 0 0,0 0 0 0 0,0 0 0 0 0,0 0 0 0 0,-1 0 0 0 0,1-1 1 0 0,0 1-1 0 0,-1-1 0 0 0,1 0 0 0 0,-1 0 0 0 0,0 0 0 0 0,1-1 1 0 0,-1 1-1 0 0,0-1 0 0 0,2-3 148 0 0,7-13-1239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2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83 9215 0 0,'2'-7'292'0'0,"0"0"0"0"0,0 0-1 0 0,1 0 1 0 0,0 1 0 0 0,0-1 0 0 0,0 1-1 0 0,1-1 1 0 0,0 1 0 0 0,1-1-292 0 0,4-7 3064 0 0,-8 12-1530 0 0,-1 2-670 0 0,0 0-294 0 0,0 0-61 0 0,0 0-70 0 0,0 4-249 0 0,-1 5-184 0 0,1 0 0 0 0,-2-1-1 0 0,1 1 1 0 0,-2 0 0 0 0,1-1 0 0 0,-1 0-1 0 0,0 1 1 0 0,-1-1 0 0 0,-3 7-6 0 0,-11 15-557 0 0,-19 27 557 0 0,8-14-307 0 0,-2 2-450 0 0,-2-1 1 0 0,-2-2-1 0 0,-2-1 0 0 0,-1-2 0 0 0,-18 12 757 0 0,50-45-20 0 0,-1 0 0 0 0,0-1 1 0 0,-1 0-1 0 0,1-1 0 0 0,-1 0 0 0 0,0 0 0 0 0,0 0 0 0 0,0-1 0 0 0,0 0 0 0 0,0 0 0 0 0,-1-1 0 0 0,0-1 0 0 0,1 1 1 0 0,-1-1-1 0 0,0-1 0 0 0,1 1 0 0 0,-1-2 0 0 0,0 1 0 0 0,0-1 0 0 0,1 0 0 0 0,-1-1 0 0 0,0 0 0 0 0,1 0 0 0 0,0-1 1 0 0,0 0-1 0 0,-1-1 0 0 0,2 0 0 0 0,-1 0 0 0 0,-6-5 20 0 0,-1-1 57 0 0,0-1-1 0 0,-4-6-56 0 0,10 9 24 0 0,0 0-1 0 0,0 1 1 0 0,-1 0-1 0 0,0 1 0 0 0,0 0 1 0 0,-1 0-1 0 0,-10-3-23 0 0,19 8 20 0 0,0 0-1 0 0,1 1 0 0 0,-1-1 1 0 0,0 1-1 0 0,0 0 0 0 0,0 0 1 0 0,1 0-1 0 0,-1 0 0 0 0,0 0 1 0 0,0 0-1 0 0,0 0 0 0 0,0 1 1 0 0,1-1-1 0 0,-1 0 0 0 0,0 1 0 0 0,0 0 1 0 0,1-1-1 0 0,-1 1 0 0 0,0 0 1 0 0,0 1-20 0 0,0-1 23 0 0,0 1 0 0 0,0-1 0 0 0,0 1 0 0 0,0 0 0 0 0,1 0-1 0 0,-1 0 1 0 0,1 0 0 0 0,0 0 0 0 0,-1 0 0 0 0,1 1 0 0 0,0-1 0 0 0,0 0 0 0 0,0 1 0 0 0,1-1 0 0 0,-1 2-23 0 0,-4 16 128 0 0,0 0 0 0 0,2 1 0 0 0,1 0 0 0 0,0 0 1 0 0,2 0-1 0 0,0 0 0 0 0,1-1 0 0 0,1 1 0 0 0,2 0 0 0 0,3 16-128 0 0,-4-27 38 0 0,-2-4 2 0 0,1 1 0 0 0,0 0 0 0 0,0-1 0 0 0,0 0 0 0 0,1 1 0 0 0,0-1 1 0 0,0 0-1 0 0,1 0 0 0 0,1 1-40 0 0,-4-5 115 0 0,1 0 11 0 0,1 0-48 0 0,0 1 0 0 0,0-1 0 0 0,0 0 0 0 0,1 0 0 0 0,-1-1 0 0 0,1 1 0 0 0,0-1 0 0 0,0 1-78 0 0,-2-2 192 0 0,10 0 126 0 0,5 1-251 0 0,-1-1 1 0 0,0-2 0 0 0,1 1-1 0 0,-1-2 1 0 0,10-2-68 0 0,13-4-12 0 0,8 0 12 0 0,35-7-162 0 0,56-24-2792 0 0,71-33 2954 0 0,-163 57-534 0 0,1 2-1 0 0,0 2 0 0 0,5 1 535 0 0,-38 9 125 0 0,-1 0-1 0 0,0 1 0 0 0,0 0 0 0 0,1 2 1 0 0,-1-1-1 0 0,0 1 0 0 0,1 1 0 0 0,-1 1 1 0 0,5 1-125 0 0,-10-2 174 0 0,0 1 1 0 0,0 0 0 0 0,-1 0 0 0 0,1 1-1 0 0,-1 0 1 0 0,0 0 0 0 0,0 1 0 0 0,-1 0 0 0 0,1 0-1 0 0,-1 0 1 0 0,0 1 0 0 0,0 0 0 0 0,-1 0-1 0 0,0 1 1 0 0,4 5-175 0 0,-5-5 48 0 0,0 0 0 0 0,-1 1 0 0 0,0-1 0 0 0,-1 1 0 0 0,0-1 1 0 0,0 1-1 0 0,0 0 0 0 0,-1 0 0 0 0,0-1 0 0 0,0 1 0 0 0,-1 0 0 0 0,0 0 0 0 0,-1 0 0 0 0,0 0 0 0 0,0 2-48 0 0,-2 6-1 0 0,-1 0-1 0 0,0-1 1 0 0,-1 1 0 0 0,-1-1 0 0 0,0 0-1 0 0,-1-1 1 0 0,-1 3 1 0 0,-17 26-303 0 0,-2-1-1 0 0,-2-1 0 0 0,-2-2 0 0 0,-31 32 304 0 0,34-43-494 0 0,-2 0 1 0 0,-1-2-1 0 0,-2-1 0 0 0,0-1 0 0 0,-1-2 0 0 0,-10 3 494 0 0,20-13-463 0 0,-2 0 0 0 0,-5 0 463 0 0,-7 1-456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7T00:44:3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52 140 455 0 0,'0'0'836'0'0,"0"0"84"0"0,0 0 38 0 0,0 0-105 0 0,0 0-473 0 0,0 0-204 0 0,0 0-44 0 0,0 0-20 0 0,0 0-35 0 0,-1-2 22 0 0,1-1-41 0 0,-1 0-49 0 0,-10-9 524 0 0,10 10-654 0 0,1 2-3 0 0,0 0 2 0 0,0 0-32 0 0,0 0-20 0 0,-4 2-35 0 0,-2 0 348 0 0,2-3 5750 0 0,-2-5-5820 0 0,5 4 2 0 0,1 2 29 0 0,0 0 17 0 0,0 0 1 0 0,0 0-12 0 0,0 0-2 0 0,0 0 0 0 0,0 0 10 0 0,0 0 39 0 0,0 0-147 0 0,0 0-1 0 0,0 0 1 0 0,0-1-1 0 0,0 1 1 0 0,-1 0 0 0 0,1 0-1 0 0,0 0 1 0 0,0 0-1 0 0,0-1 1 0 0,0 1 0 0 0,0 0-1 0 0,0 0 1 0 0,0 0-1 0 0,0 0 1 0 0,0 0 0 0 0,0-1-1 0 0,0 1 1 0 0,-1 0-1 0 0,1 0 1 0 0,0 0 0 0 0,0 0-1 0 0,0 0 1 0 0,0 0-1 0 0,0 0 1 0 0,0 0-1 0 0,-1-1 1 0 0,1 1 0 0 0,0 0-1 0 0,0 0 1 0 0,0 0-1 0 0,0 0 1 0 0,-1 0-6 0 0,1 0 61 0 0,0 0-1 0 0,-1 0 1 0 0,1 0-1 0 0,0-1 1 0 0,-1 1-1 0 0,1 0 1 0 0,0 0-1 0 0,-1-1 1 0 0,1 1-1 0 0,0 0 1 0 0,-1 0-1 0 0,1-1 1 0 0,0 1-1 0 0,0 0 1 0 0,-1-1-1 0 0,1 1 1 0 0,0 0-1 0 0,0-1 1 0 0,0 1-1 0 0,0 0 1 0 0,-1-1-1 0 0,1 1 1 0 0,0 0-1 0 0,0-1 1 0 0,0 1-61 0 0,-6-22 908 0 0,6 20-837 0 0,0 2 78 0 0,0 0 11 0 0,0 0-7 0 0,0 0-5 0 0,0 0-16 0 0,0 0-4 0 0,0 0 0 0 0,0 0-2 0 0,0 0-13 0 0,0 0-8 0 0,0 0-1 0 0,0 0 3 0 0,9-8 116 0 0,-6 6-89 0 0,6-4-19 0 0,1 0-23 0 0,-5 3-24 0 0,7-2-55 0 0,3 0-23 0 0,-3 4-46 0 0,-10 1 42 0 0,-1 1 1 0 0,1-1-1 0 0,-1 0 1 0 0,0 1-1 0 0,1-1 1 0 0,-1 1-1 0 0,1-1 1 0 0,-1 1-1 0 0,0 0 1 0 0,0-1-1 0 0,1 1 1 0 0,-1 0-1 0 0,0 0 1 0 0,0 0-1 0 0,0 0 1 0 0,0 0-1 0 0,1 1 14 0 0,-1 0 16 0 0,9 7-16 0 0,0-4 11 0 0,-6-3 32 0 0,8 1-22 0 0,2 1 22 0 0,1 0-33 0 0,0 1-10 0 0,-1-1 0 0 0,1-1 0 0 0,5 2 0 0 0,-16-2 0 0 0,25 6 0 0 0,-16-7 0 0 0,-2 4 0 0 0,-1 3 0 0 0,10 9 46 0 0,0-3 39 0 0,-18-14-10 0 0,-2 0-69 0 0,1 0 1 0 0,-1 0-1 0 0,1-1 1 0 0,-1 1-1 0 0,1 0 1 0 0,0-1-1 0 0,-1 1 1 0 0,1 0 0 0 0,0-1-1 0 0,-1 1 1 0 0,1-1-1 0 0,0 0 1 0 0,-1 1-1 0 0,1-1 1 0 0,0 1-1 0 0,0-1 1 0 0,0 0-1 0 0,0 1-6 0 0,18 5 67 0 0,-17-5-49 0 0,-1-1 46 0 0,13 3 64 0 0,-1 0-64 0 0,-4-2-52 0 0,16 4 82 0 0,-4 3-72 0 0,-18-6-22 0 0,0 0 0 0 0,16-2 0 0 0,-2 0 0 0 0,-6 0 0 0 0,1 0 0 0 0,-1 1 0 0 0,6 0 0 0 0,-3 0 0 0 0,-4-4-2 0 0,-7 1 3 0 0,0 1 1 0 0,-1 0-1 0 0,1 0 0 0 0,0 0 0 0 0,0 0 1 0 0,0 0-1 0 0,0 1 0 0 0,0-1 1 0 0,0 1-1 0 0,0 0-1 0 0,53-9 136 0 0,-46 9-80 0 0,-8 1-57 0 0,-1 0 1 0 0,1-1 0 0 0,0 1 0 0 0,-1-1 0 0 0,1 1-1 0 0,0-1 1 0 0,0 1 0 0 0,0-1 0 0 0,-1 0 0 0 0,1 0-1 0 0,0 0 1 0 0,1 0 0 0 0,13 0 0 0 0,32 5 0 0 0,-18-9 0 0 0,0 6 0 0 0,-9 0 0 0 0,-15-5 0 0 0,-2 1 0 0 0,25-9 64 0 0,-7 3-29 0 0,-15 6-19 0 0,-1 0 0 0 0,0-1 1 0 0,-1 1-1 0 0,1-1 1 0 0,0 0-1 0 0,-1-1 1 0 0,2 0-17 0 0,-4 2 10 0 0,0 0 0 0 0,0 0 0 0 0,1 0 1 0 0,-1 1-1 0 0,0-1 0 0 0,1 1 1 0 0,-1 0-1 0 0,1 0 0 0 0,0 1 1 0 0,3-1-11 0 0,3-1 8 0 0,1 0 1 0 0,-1-1 0 0 0,1 0 0 0 0,0-1-9 0 0,-3 1 0 0 0,-1 1 0 0 0,1 0 0 0 0,0 1 0 0 0,0-1 0 0 0,5 1 0 0 0,6-1 0 0 0,1-1 0 0 0,3-2 0 0 0,-6 1 0 0 0,7-2 0 0 0,21-7 0 0 0,-3 2 0 0 0,-36 9 0 0 0,0 0 0 0 0,0 1 0 0 0,0-1 0 0 0,5 1 0 0 0,21-4 0 0 0,78-12 0 0 0,-105 17 0 0 0,19-4 0 0 0,3-8 0 0 0,-25 11 0 0 0,14-7 13 0 0,-11 7 15 0 0,-3 2-26 0 0,-1-1 1 0 0,1 0 0 0 0,0 0 0 0 0,0 0 0 0 0,0 0 0 0 0,0 0 0 0 0,-1 0 0 0 0,1 0-1 0 0,0 0 1 0 0,0-1 0 0 0,1 0-3 0 0,11-2 0 0 0,9-2 0 0 0,-18 4 0 0 0,14 2 0 0 0,-3-1 0 0 0,5-1 0 0 0,-4 2 0 0 0,-12-1 0 0 0,15 2 0 0 0,-15 0 0 0 0,-1 1 0 0 0,20 8 0 0 0,-20-8 0 0 0,-1-2 3 0 0,0 0-1 0 0,-1 1 0 0 0,1-1 0 0 0,-1 1 1 0 0,0-1-1 0 0,0 1 0 0 0,1 0 1 0 0,-1 0-1 0 0,0 0 0 0 0,0 1-2 0 0,9 8 44 0 0,-2-4 9 0 0,-3-2-22 0 0,0-1-1 0 0,0 1 1 0 0,0-1 0 0 0,1-1 0 0 0,-1 1 0 0 0,1-1 0 0 0,2 1-31 0 0,-6-3 6 0 0,1 0 0 0 0,0 1 0 0 0,0-1 0 0 0,0-1 0 0 0,0 1-1 0 0,0 0 1 0 0,0-1 0 0 0,0 0 0 0 0,0 0 0 0 0,0 0 0 0 0,1-1-6 0 0,9 0-1 0 0,2 1 28 0 0,1 0 0 0 0,-1-1 0 0 0,1-1 0 0 0,-1 0 0 0 0,0-2-1 0 0,0 0 1 0 0,4-2-27 0 0,-14 5 4 0 0,-1-1 0 0 0,0 1-1 0 0,1 0 1 0 0,4 0-4 0 0,13-2-3 0 0,-14 0 3 0 0,-4 2 0 0 0,0 0 0 0 0,0 0 0 0 0,0 1 0 0 0,0-1 0 0 0,0 1 0 0 0,1 0 0 0 0,15-2 16 0 0,-1-1 0 0 0,1-1-16 0 0,0 0 16 0 0,0 1 0 0 0,2 1-16 0 0,97-12 0 0 0,-79 12 0 0 0,-9 1 0 0 0,18-3 0 0 0,-49 4 0 0 0,28-4 0 0 0,0 1 0 0 0,0 1 0 0 0,13 2 0 0 0,8 0 0 0 0,-33 3 0 0 0,-7-1 0 0 0,0 1 0 0 0,0 0 0 0 0,8 5 0 0 0,-5-2 0 0 0,6 1 248 0 0,1-1 0 0 0,0 0 0 0 0,6-1-248 0 0,17-4 0 0 0,-40-1 0 0 0,0 0 0 0 0,-1 0 0 0 0,1 0 0 0 0,0 0 0 0 0,0 1 0 0 0,0 0 0 0 0,0-1 0 0 0,-1 1 0 0 0,1 0 0 0 0,2 1 0 0 0,4 2 0 0 0,94 19 0 0 0,-91-20 0 0 0,-7-1 0 0 0,1-1 0 0 0,-1 0 0 0 0,1-1 0 0 0,0 1 0 0 0,-1-1 0 0 0,1 0 0 0 0,0-1 0 0 0,6 0 0 0 0,-7 1 0 0 0,-1 0 0 0 0,1 0 0 0 0,-1 0 0 0 0,1 0 0 0 0,-1 1 0 0 0,1 0 0 0 0,-1-1 0 0 0,1 2 0 0 0,0-1 0 0 0,3 2 0 0 0,0 0 0 0 0,-1 0 0 0 0,1 0 0 0 0,-1 1 0 0 0,0 0 0 0 0,0 1 0 0 0,-1-1 0 0 0,1 2 0 0 0,-5-5 0 0 0,1 1 0 0 0,-1-1 1 0 0,0 1-1 0 0,0-1 0 0 0,-1 1 0 0 0,1 0 0 0 0,0 0 0 0 0,-1 0 0 0 0,1 0 0 0 0,-1 0 0 0 0,1 0 1 0 0,-1 0-1 0 0,0 2 0 0 0,4 4-14 0 0,13 12-46 0 0,-17-18 61 0 0,18 18 66 0 0,-18-20-63 0 0,0 1 0 0 0,1 0 0 0 0,-1 0 0 0 0,1-1 0 0 0,-1 1 0 0 0,1 0 0 0 0,-1-1 0 0 0,1 0 0 0 0,0 1 0 0 0,-1-1 0 0 0,1 0 0 0 0,-1 0 0 0 0,1 0 0 0 0,0 0 0 0 0,-1 0-4 0 0,14-2-249 0 0,0 0 0 0 0,-1-1 0 0 0,0-1 0 0 0,0 0 0 0 0,0-1 0 0 0,0 0 0 0 0,0-1 0 0 0,7-6 249 0 0,4-1-6256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4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9007 0 0,'0'0'1567'0'0,"2"1"-915"0"0,16 6 1169 0 0,-17-6-982 0 0,0 1-471 0 0,0 1-338 0 0,-1 0-1 0 0,0-1 1 0 0,1 1 0 0 0,-1-1-1 0 0,0 1 1 0 0,-1-1-1 0 0,1 1 1 0 0,0-1 0 0 0,-1 1-1 0 0,1 0 1 0 0,-1-1 0 0 0,0 0-1 0 0,0 1 1 0 0,0-1 0 0 0,0 1-1 0 0,0-1 1 0 0,0 0 0 0 0,-1 0-1 0 0,1 0 1 0 0,-1 0-1 0 0,-3 3 1 0 0,-5 5 185 0 0,0 0 0 0 0,-1-1 0 0 0,-12 8 0 0 0,-9 8 705 0 0,23-16-535 0 0,0-1 0 0 0,1 1 0 0 0,0 1 0 0 0,1 0 0 0 0,0 0 0 0 0,0 0 0 0 0,-9 22 0 0 0,15-31-205 0 0,1 0-166 0 0,0-1 1 0 0,0 1-1 0 0,0 0 0 0 0,-1-1 1 0 0,1 1-1 0 0,0-1 1 0 0,0 1-1 0 0,0-1 0 0 0,0 1 1 0 0,0-1-1 0 0,0 1 1 0 0,0 0-1 0 0,0-1 0 0 0,1 1 1 0 0,-1-1-1 0 0,0 1 1 0 0,0-1-1 0 0,0 1 0 0 0,0-1 1 0 0,1 1-1 0 0,-1-1 1 0 0,0 1-1 0 0,1-1 0 0 0,-1 1 1 0 0,0-1-1 0 0,1 1 1 0 0,-1-1-1 0 0,0 0 0 0 0,1 1 1 0 0,0 0-1 0 0,12 10 273 0 0,-9-9-236 0 0,-1-1 1 0 0,0 0-1 0 0,1 0 0 0 0,-1 0 1 0 0,0 0-1 0 0,1-1 0 0 0,-1 0 1 0 0,1 1-1 0 0,0-1 0 0 0,4-1 1 0 0,38-7 402 0 0,-13 1-272 0 0,-24 6-175 0 0,0 0 0 0 0,0-1 0 0 0,0-1 0 0 0,-1 1-1 0 0,1-1 1 0 0,-1-1 0 0 0,1 1 0 0 0,-1-1-1 0 0,11-8 1 0 0,-14 8 8 0 0,0 0 0 0 0,0 0 0 0 0,-1-1-1 0 0,0 1 1 0 0,0-1 0 0 0,0 0 0 0 0,0 0-1 0 0,-1 0 1 0 0,0-1 0 0 0,0 1 0 0 0,0-1 0 0 0,-1 0-1 0 0,0 1 1 0 0,3-11 0 0 0,-4 10-2 0 0,0 0 0 0 0,0 0 0 0 0,0 0-1 0 0,-1 0 1 0 0,0 0 0 0 0,0 0 0 0 0,0 0 0 0 0,-1 0 0 0 0,0 0 0 0 0,-3-10 0 0 0,3 14-31 0 0,0-1 0 0 0,0 1 1 0 0,0 0-1 0 0,0 0 1 0 0,0 0-1 0 0,-1 0 0 0 0,1 0 1 0 0,-1 0-1 0 0,1 1 1 0 0,-1-1-1 0 0,0 0 0 0 0,1 1 1 0 0,-1-1-1 0 0,0 1 0 0 0,0 0 1 0 0,0-1-1 0 0,0 1 1 0 0,0 0-1 0 0,-1 0 0 0 0,1 1 1 0 0,0-1-1 0 0,0 0 1 0 0,-1 1-1 0 0,1-1 0 0 0,0 1 1 0 0,-1 0-1 0 0,1 0 0 0 0,0 0 1 0 0,-5 0-1 0 0,1 0-125 0 0,0 1-1 0 0,0-1 1 0 0,0 1-1 0 0,0 1 1 0 0,0-1-1 0 0,1 1 1 0 0,-1 0-1 0 0,0 0 1 0 0,1 1-1 0 0,-8 3 1 0 0,12-5-423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17:4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7799 0 0,'0'0'3348'0'0,"2"-2"-3317"0"0,5-10-1329 0 0,0-1 0 0 0,6-16-1 0 0,-8 16 3422 0 0,-4 16-1882 0 0,1 0-144 0 0,-1-1 282 0 0,-1-1 1 0 0,1 0-1 0 0,0 1 1 0 0,0-1 0 0 0,0 0-1 0 0,0 0 1 0 0,0 1-1 0 0,0-1 1 0 0,2 2-1 0 0,0-1-280 0 0,0-1 0 0 0,0 1-1 0 0,1-1 1 0 0,-1 1 0 0 0,0-1-1 0 0,1 0 1 0 0,-1 0 0 0 0,6 0-1 0 0,25 4-86 0 0,-17-2-114 0 0,30 2 0 0 0,-38-6-54 0 0,0 3 116 0 0,9 3-70 0 0,8 3 103 0 0,30 15 0 0 0,-32-12-31 0 0,39 11 0 0 0,-55-20 41 0 0,-1-1-1 0 0,1-1 1 0 0,0 1-1 0 0,-1-1 1 0 0,1 0-1 0 0,0-1 0 0 0,-1 0 1 0 0,1 0-1 0 0,8-3 1 0 0,8-2 149 0 0,34-16-1 0 0,-28 7 209 0 0,0 0 0 0 0,-1-3 0 0 0,52-40 0 0 0,-72 51-254 0 0,1 1-1 0 0,0 0 1 0 0,1 1 0 0 0,0 0-1 0 0,17-6 1 0 0,60-11 486 0 0,-86 21-580 0 0,10 0 56 0 0,0-1 0 0 0,1 2 0 0 0,-1 0 1 0 0,22 3-1 0 0,-27-3-71 0 0,5 3 3 0 0,0 0 0 0 0,0 0 0 0 0,0 1 0 0 0,0 1 0 0 0,-1-1 0 0 0,13 9-1 0 0,15 5-78 0 0,56 17-229 0 0,-78-30 279 0 0,0 0-1 0 0,0-2 0 0 0,32 3 1 0 0,-37-6 20 0 0,0-1 1 0 0,-1 0-1 0 0,1-1 1 0 0,-1 0-1 0 0,1-1 1 0 0,16-6 0 0 0,65-31 24 0 0,-48 19 271 0 0,1 2 1 0 0,1 3-1 0 0,88-20 0 0 0,-88 26-132 0 0,0 3 0 0 0,77-2-1 0 0,67 7-738 0 0,-162-1 541 0 0,-1-1-1 0 0,0-1 0 0 0,30-10 1 0 0,5-1 41 0 0,0 3 140 0 0,90-9 0 0 0,-125 21-87 0 0,-1 0 0 0 0,0 2-1 0 0,1 1 1 0 0,-1 1 0 0 0,0 2 0 0 0,26 7 0 0 0,146 46-123 0 0,-192-56 64 0 0,1-1-1 0 0,-1 0 1 0 0,1 0-1 0 0,0-1 1 0 0,-1 0-1 0 0,9-1 0 0 0,48-9 6 0 0,-28 3 2 0 0,66-9 160 0 0,25-5 310 0 0,140-4-1 0 0,-228 24-468 0 0,1 2 0 0 0,69 12 0 0 0,-63-6 0 0 0,-19-3 0 0 0,26 7 0 0 0,-32-6 14 0 0,0-1-1 0 0,0-1 0 0 0,0-1 1 0 0,29 0-1 0 0,86-10-19 0 0,-94 4 9 0 0,195-26 167 0 0,-28 3 124 0 0,-195 25-275 0 0,63-6 132 0 0,151 4-1 0 0,-102 15 0 0 0,-41-2-106 0 0,160-4 0 0 0,-228-7-51 0 0,1 0 0 0 0,-1-2 0 0 0,1 0 0 0 0,25-10 0 0 0,63-33-53 0 0,-70 29 20 0 0,67-22-1 0 0,-90 36 37 0 0,1 1 0 0 0,-1 0-1 0 0,1 1 1 0 0,0 0 0 0 0,0 1 0 0 0,0 1 0 0 0,0 0-1 0 0,27 5 1 0 0,-23-1-44 0 0,1 1-1 0 0,-2 1 1 0 0,1 1 0 0 0,0 0-1 0 0,17 11 1 0 0,77 52-437 0 0,-95-59 428 0 0,-13-8-468 0 0,-3-2 414 0 0,0-1 1 0 0,-1 1-1 0 0,1-1 1 0 0,-1 1-1 0 0,1-1 1 0 0,0 0 0 0 0,0 0-1 0 0,-1 1 1 0 0,1-1-1 0 0,0 0 1 0 0,-1 0-1 0 0,1 0 1 0 0,0 1 0 0 0,0-1-1 0 0,-1 0 1 0 0,1 0-1 0 0,1-1 1 0 0,11 1-1425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910 325 10135 0 0,'0'0'231'0'0,"0"0"29"0"0,0 0 19 0 0,0 12 1487 0 0,0-11-1700 0 0,0-1 0 0 0,0 0-1 0 0,0 1 1 0 0,0-1 0 0 0,0 1-1 0 0,0-1 1 0 0,0 0 0 0 0,1 1-1 0 0,-1-1 1 0 0,0 0 0 0 0,0 1-1 0 0,0-1 1 0 0,0 0 0 0 0,0 1-1 0 0,0-1 1 0 0,1 0 0 0 0,-1 1-1 0 0,0-1 1 0 0,0 0 0 0 0,1 0 0 0 0,-1 1-1 0 0,0-1 1 0 0,0 0 0 0 0,1 0-1 0 0,-1 1 1 0 0,0-1 0 0 0,1 0-1 0 0,-1 0 1 0 0,0 0 0 0 0,1 0-1 0 0,-1 0 1 0 0,0 1 0 0 0,1-1-1 0 0,-1 0 1 0 0,0 0 0 0 0,1 0-1 0 0,-1 0 1 0 0,0 0-66 0 0,2 0 40 0 0,0 0 1 0 0,0 0-1 0 0,0-1 0 0 0,0 1 0 0 0,-1-1 0 0 0,1 1 1 0 0,0-1-1 0 0,0 0 0 0 0,0 0-40 0 0,6-2 80 0 0,-1-1 1 0 0,0-1-1 0 0,7-4-80 0 0,9-10 306 0 0,-1 0 0 0 0,0-2 1 0 0,3-5-307 0 0,-15 15 98 0 0,-1-1 0 0 0,0 0 0 0 0,0-1 0 0 0,-2 0 0 0 0,1 0 0 0 0,-2 0 0 0 0,3-6-98 0 0,-8 15-41 0 0,0 0 0 0 0,0 1 0 0 0,0-1 0 0 0,0 0 0 0 0,0 0 0 0 0,-1 0 0 0 0,1 0 0 0 0,-1 0 0 0 0,0 0 0 0 0,-1 0 0 0 0,1 0 0 0 0,-1 0 0 0 0,1 0 0 0 0,-1 0 0 0 0,0 1 0 0 0,-1-1 0 0 0,1 0 0 0 0,-1 1 0 0 0,1-1 0 0 0,-3-2 41 0 0,1 2-60 0 0,1 1 1 0 0,-1-1-1 0 0,-1 1 0 0 0,1 0 0 0 0,0 0 1 0 0,-1 0-1 0 0,1 0 0 0 0,-1 1 0 0 0,0-1 0 0 0,0 1 1 0 0,0 0-1 0 0,0 0 0 0 0,-1 0 0 0 0,1 1 1 0 0,0 0-1 0 0,-1 0 0 0 0,1 0 0 0 0,-1 0 60 0 0,-4 0-200 0 0,0 0-1 0 0,1 1 1 0 0,-1 0-1 0 0,0 0 1 0 0,0 1-1 0 0,-7 1 201 0 0,-53 15-828 0 0,38-8 731 0 0,-7 1 91 0 0,1 3-1 0 0,1 1 0 0 0,-12 7 7 0 0,-100 57 4 0 0,140-74-4 0 0,-59 36 0 0 0,-59 49 0 0 0,82-54 16 0 0,1 2 0 0 0,3 2 0 0 0,1 2 0 0 0,-10 14-16 0 0,28-30 169 0 0,1 2 0 0 0,2 0-1 0 0,0 1 1 0 0,2 1 0 0 0,1 0-1 0 0,-3 11-168 0 0,11-22 84 0 0,1-1-1 0 0,0 1 0 0 0,2 0 0 0 0,0 1 1 0 0,1-1-1 0 0,1 1 0 0 0,1-1 0 0 0,0 1 1 0 0,1 0-1 0 0,1 0 0 0 0,4 16-83 0 0,-4-28 23 0 0,1-1 0 0 0,-1 1 0 0 0,2 0 0 0 0,-1 0 0 0 0,1-1-1 0 0,0 0 1 0 0,0 1 0 0 0,1-1 0 0 0,0-1 0 0 0,0 1 0 0 0,0 0 0 0 0,1-1-1 0 0,-1 0 1 0 0,3 1-23 0 0,0 0 71 0 0,0 0-1 0 0,1-1 0 0 0,-1 0 1 0 0,1 0-1 0 0,1-1 1 0 0,-1 0-1 0 0,1-1 0 0 0,-1 0 1 0 0,1 0-1 0 0,1 0-70 0 0,9 1 103 0 0,1-1-1 0 0,-1-1 0 0 0,0-1 1 0 0,1-1-1 0 0,-1 0 1 0 0,1-1-1 0 0,-1-1 0 0 0,0-1 1 0 0,0-1-1 0 0,0-1-102 0 0,98-30-1654 0 0,5-3-2532 0 0,-120 38-782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10135 0 0,'0'0'231'0'0,"0"0"29"0"0,0 0 19 0 0,-2 1-41 0 0,-74 44-190 0 0,26-12-48 0 0,19-14 0 0 0,-20 18 0 0 0,48-35 2 0 0,-54 45 1663 0 0,-3 7-1665 0 0,42-36 372 0 0,1 0 1 0 0,1 1-1 0 0,0 1 0 0 0,1 1 0 0 0,0 3-372 0 0,4-6 166 0 0,2 0 0 0 0,0 0-1 0 0,1 1 1 0 0,-3 11-166 0 0,9-23 122 0 0,0-1 0 0 0,0 1 0 0 0,1-1-1 0 0,0 1 1 0 0,0 0 0 0 0,1-1 0 0 0,0 1 0 0 0,0 0 0 0 0,0 0 0 0 0,1-1-1 0 0,0 1 1 0 0,1-1 0 0 0,-1 1 0 0 0,1-1 0 0 0,2 5-122 0 0,-2-8 7 0 0,-1-1-1 0 0,1 1 1 0 0,0-1-1 0 0,0 0 1 0 0,0 1 0 0 0,0-1-1 0 0,1 0 1 0 0,-1-1-1 0 0,0 1 1 0 0,1 0 0 0 0,-1-1-1 0 0,1 1 1 0 0,0-1-1 0 0,-1 0 1 0 0,1 0 0 0 0,0 0-1 0 0,0 0 1 0 0,0 0 0 0 0,0-1-1 0 0,0 1 1 0 0,0-1-1 0 0,0 0 1 0 0,0 0 0 0 0,2 0-7 0 0,6 0 1 0 0,0-1 0 0 0,0 0 0 0 0,0 0 0 0 0,0-1 0 0 0,-1-1 0 0 0,3-1-1 0 0,9-3 0 0 0,-1-1 0 0 0,0-1 0 0 0,0-1 0 0 0,-1-1 0 0 0,0-1 0 0 0,-1-1 0 0 0,-1 0 0 0 0,0-2 0 0 0,-1 0 0 0 0,0 0 0 0 0,11-16 0 0 0,-23 25-113 0 0,-1 1-1 0 0,0-1 1 0 0,-1 0 0 0 0,0-1-1 0 0,0 1 1 0 0,0 0-1 0 0,-1-1 1 0 0,1 0-1 0 0,-2 0 1 0 0,1 1 0 0 0,-1-1-1 0 0,0 0 1 0 0,0 0-1 0 0,-1-6 114 0 0,0 3-184 0 0,-1 0-1 0 0,0 0 1 0 0,-1 0 0 0 0,1 0-1 0 0,-2 0 1 0 0,0 1-1 0 0,0-1 1 0 0,0 1 0 0 0,-2 0-1 0 0,0-1 185 0 0,4 8-89 0 0,0 0-1 0 0,0 0 0 0 0,-1 0 1 0 0,1 0-1 0 0,-1 0 1 0 0,1 1-1 0 0,-1-1 0 0 0,0 1 1 0 0,0-1-1 0 0,1 1 1 0 0,-1-1-1 0 0,0 1 0 0 0,0 0 1 0 0,-1 0-1 0 0,1 0 1 0 0,0 0-1 0 0,0 1 0 0 0,0-1 1 0 0,0 1-1 0 0,-1-1 0 0 0,1 1 1 0 0,0 0-1 0 0,-1-1 1 0 0,0 1 89 0 0,-6 1-625 0 0,0-1 1 0 0,1 1 0 0 0,-1 1-1 0 0,0 0 1 0 0,-3 1 624 0 0,9-2-232 0 0,-1 0-792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184 498 10135 0 0,'-10'7'82'0'0,"0"0"-1"0"0,0 0 0 0 0,-1-1 0 0 0,1 0 0 0 0,-1-1 1 0 0,-1 0-1 0 0,1-1 0 0 0,-1 0 0 0 0,1-1 1 0 0,-1-1-1 0 0,0 1 0 0 0,0-2 0 0 0,-7 1-81 0 0,19-2 27 0 0,-1 0-1 0 0,0 0 0 0 0,1 0 1 0 0,-1 0-1 0 0,0 0 0 0 0,1 0 0 0 0,-1 0 1 0 0,0 0-1 0 0,0 0 0 0 0,1 0 1 0 0,-1 0-1 0 0,0 0 0 0 0,1 0 1 0 0,-1 0-1 0 0,0-1 0 0 0,1 1 0 0 0,-1 0 1 0 0,0-1-1 0 0,1 1 0 0 0,-1 0 1 0 0,0-1-1 0 0,1 1 0 0 0,-1-1 1 0 0,1 1-1 0 0,-1-1 0 0 0,1 1 1 0 0,-1-1-1 0 0,1 1 0 0 0,-1-1 0 0 0,1 1 1 0 0,0-1-1 0 0,-1 0 0 0 0,1 0-26 0 0,0-1 102 0 0,0 0 1 0 0,0 0-1 0 0,0-1 0 0 0,0 1 0 0 0,0 0 0 0 0,1 0 1 0 0,-1 0-1 0 0,1 0 0 0 0,0 0 0 0 0,-1 0 0 0 0,2-1-102 0 0,3-9 294 0 0,2 1 0 0 0,-1-1 0 0 0,2 1-1 0 0,0 1 1 0 0,0-1 0 0 0,8-7-294 0 0,-2 2 216 0 0,51-57-51 0 0,53-45-165 0 0,-84 87 0 0 0,2 1 0 0 0,1 2 0 0 0,2 1 0 0 0,0 3 0 0 0,5-1 0 0 0,-18 12 335 0 0,1 1 0 0 0,0 1-1 0 0,23-5-334 0 0,-35 12 129 0 0,0 0-1 0 0,0 2 1 0 0,0 0-1 0 0,0 0 1 0 0,0 2-1 0 0,0-1 1 0 0,0 2-1 0 0,2 0-128 0 0,-11 0 3 0 0,0 0-1 0 0,0 1 1 0 0,1-1-1 0 0,-2 1 1 0 0,1 1-1 0 0,0-1 1 0 0,0 1-1 0 0,2 1-2 0 0,-4-2 0 0 0,-1 1 0 0 0,0-1-1 0 0,0 0 1 0 0,-1 1 0 0 0,1-1 0 0 0,0 1-1 0 0,-1 0 1 0 0,0 0 0 0 0,0 0-1 0 0,0 0 1 0 0,0 1 0 0 0,0-1 0 0 0,0 0-1 0 0,0 2 1 0 0,0 2 103 0 0,0 0-1 0 0,0-1 0 0 0,-1 1 1 0 0,0 0-1 0 0,0 0 1 0 0,0 0-1 0 0,-1 0 0 0 0,0 0 1 0 0,-1 0-1 0 0,0 4-102 0 0,-1 0 171 0 0,-1 0 0 0 0,0-1-1 0 0,0 1 1 0 0,-1-1 0 0 0,0 1-1 0 0,-3 2-170 0 0,-19 40 0 0 0,-6 12 0 0 0,-3-1 0 0 0,-11 13 0 0 0,27-50-2805 0 0,0-1 0 0 0,-9 9 2805 0 0,10-18-2046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15663 0 0,'0'0'356'0'0,"0"3"50"0"0,0 2-353 0 0,0 1 0 0 0,0-1 0 0 0,-1 0 0 0 0,0 0 0 0 0,0 0 0 0 0,0 0 0 0 0,0 1 1 0 0,-1-2-1 0 0,0 1 0 0 0,0 0 0 0 0,-2 2-53 0 0,-6 13 187 0 0,-1 0 0 0 0,-3 2-187 0 0,-12 14 0 0 0,-1-2 0 0 0,-2 0 0 0 0,-1-3 0 0 0,-7 5 0 0 0,13-15 0 0 0,-1-2 0 0 0,-23 15 0 0 0,3-4 0 0 0,35-22 94 0 0,0-1-1 0 0,-1 0 1 0 0,0-1-1 0 0,0 0 1 0 0,0-1-1 0 0,-1 0 1 0 0,-11 3-94 0 0,21-8-511 0 0,2 0-1 0 0,0 0 0 0 0,0 0 0 0 0,0 0 70 0 0,1 0 432 0 0,0 1 0 0 0,0-1 0 0 0,1 0 0 0 0,-1 0 0 0 0,0 0 1 0 0,0 0-1 0 0,0 0 0 0 0,0 0 0 0 0,0 0 0 0 0,0 0 0 0 0,0 0 1 0 0,0 0-1 0 0,0 0 0 0 0,0-1 0 0 0,0 1 0 0 0,0 0 1 0 0,0-1 9 0 0,2 0 1 0 0,9 0-1 0 0,-1-1 0 0 0,1 2 0 0 0,0 0 0 0 0,-1 0 0 0 0,1 1 0 0 0,-1 0 0 0 0,1 1 0 0 0,8 3 0 0 0,17 2 0 0 0,-5-2 285 0 0,-1 2-1 0 0,0 1 1 0 0,0 1 0 0 0,-1 2-1 0 0,-1 1 1 0 0,0 2-1 0 0,15 8-284 0 0,-38-18 15 0 0,0 1 0 0 0,1-1 0 0 0,-1 1 0 0 0,-1 0 0 0 0,1 0 1 0 0,-1 0-1 0 0,4 6-15 0 0,-7-9 13 0 0,-1 0 0 0 0,1 0-1 0 0,-1 0 1 0 0,0 0 0 0 0,0 0 0 0 0,0 0 0 0 0,0 0 0 0 0,0 0 0 0 0,0 1 0 0 0,-1-1 0 0 0,1 0 0 0 0,-1 1 0 0 0,1-1 0 0 0,-1 1 0 0 0,0-1 0 0 0,0 0 0 0 0,0 1 0 0 0,0-1 0 0 0,-1 1 0 0 0,1-1 0 0 0,-1 0 0 0 0,1 1 0 0 0,-1-1 0 0 0,0 0 0 0 0,0 0 0 0 0,0 1-13 0 0,-10 14 146 0 0,0 0 0 0 0,-2 0 0 0 0,1-2 0 0 0,-2 1 0 0 0,0-2 0 0 0,-1 0-1 0 0,-1 0 1 0 0,0-2 0 0 0,-1 0 0 0 0,0-1 0 0 0,-16 8-146 0 0,7-7 0 0 0,-1-1 0 0 0,0-1 0 0 0,0-1 0 0 0,-1-2 0 0 0,0-1 0 0 0,-1-1 0 0 0,-2-1 0 0 0,21-3-40 0 0,1 0 0 0 0,-1-1 0 0 0,0 0 0 0 0,0-1 0 0 0,1 0-1 0 0,-1 0 1 0 0,0-1 0 0 0,1 0 0 0 0,0-1 0 0 0,-4-1 40 0 0,11 3-162 0 0,1 1 0 0 0,0-1-1 0 0,0 0 1 0 0,-1 1 0 0 0,1-1 0 0 0,0 0 0 0 0,0 0 0 0 0,0 0 0 0 0,0 0-1 0 0,0 0 1 0 0,0 0 0 0 0,0 0 0 0 0,0-1 162 0 0,-2-6-6139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13823 0 0,'0'0'315'0'0,"-2"0"45"0"0,-5 3-280 0 0,-1-1 1 0 0,0 1 0 0 0,0 1-1 0 0,1-1 1 0 0,0 1-1 0 0,-1 0 1 0 0,2 1-1 0 0,-1 0 1 0 0,-3 3-81 0 0,-18 12 112 0 0,25-18-60 0 0,0 0 0 0 0,1 0 0 0 0,-1 1-1 0 0,0-1 1 0 0,1 1 0 0 0,0 0 0 0 0,0 0 0 0 0,0 0-1 0 0,0 0 1 0 0,0 0 0 0 0,0 1-52 0 0,-15 39 1020 0 0,3-6-570 0 0,-5 12-450 0 0,13-31 0 0 0,-1 0 0 0 0,-4 4 0 0 0,8-16-76 0 0,-1 0 1 0 0,0 0-1 0 0,-1-1 0 0 0,-4 5 76 0 0,-7 8-526 0 0,15-17-427 0 0,1-1-58 0 0,0 0-12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366 399 13823 0 0,'-1'2'315'0'0,"0"0"-298"0"0,-2 9 131 0 0,-1 0-1 0 0,0 0 1 0 0,0 0-1 0 0,-1-1 1 0 0,-1 0-1 0 0,1 0 1 0 0,-2-1-1 0 0,-3 5-147 0 0,5-8 77 0 0,1-1 0 0 0,-1 1 0 0 0,-1-1 0 0 0,1 0 0 0 0,-1-1 0 0 0,0 1-1 0 0,0-1 1 0 0,0 0 0 0 0,-1-1 0 0 0,1 0 0 0 0,-1 0 0 0 0,-2 1-77 0 0,-2-1 380 0 0,-1 0 1 0 0,1 0 0 0 0,-1-1-1 0 0,1-1 1 0 0,-1 0-1 0 0,0 0 1 0 0,-11-2-381 0 0,14 1 45 0 0,1-1 1 0 0,-1-1 0 0 0,1 0-1 0 0,-1 0 1 0 0,1 0-1 0 0,0-1 1 0 0,0-1-1 0 0,0 1 1 0 0,0-1 0 0 0,0-1-1 0 0,0 0-45 0 0,5 3 0 0 0,1 0 0 0 0,-1 0 0 0 0,1 0 0 0 0,-1-1 0 0 0,1 1 0 0 0,0-1 0 0 0,0 1 0 0 0,0-1 0 0 0,0 0 0 0 0,1 0 0 0 0,-1 0 0 0 0,1 0 0 0 0,0 0 0 0 0,-1-1 0 0 0,1-1 0 0 0,0 0 0 0 0,0-1 0 0 0,0 1 0 0 0,0 0 0 0 0,1-1 0 0 0,0 1 0 0 0,0-1 0 0 0,1-2 0 0 0,1-5 0 0 0,1-1 0 0 0,0 0 0 0 0,1 1 0 0 0,1 0 0 0 0,0 0 0 0 0,3-6 0 0 0,7-12 0 0 0,1 1 0 0 0,1 0 0 0 0,2 1 0 0 0,1 1 0 0 0,1 1 0 0 0,1 1 0 0 0,9-7 0 0 0,-18 21 0 0 0,0 1 0 0 0,1 0 0 0 0,0 1 0 0 0,1 1 0 0 0,0 0 0 0 0,0 1 0 0 0,1 0 0 0 0,0 2 0 0 0,9-3 0 0 0,-13 6 13 0 0,1-2-293 0 0,1 2 1 0 0,-1 0 0 0 0,1 1 0 0 0,-1 0-1 0 0,9 1 280 0 0,3 1-81 0 0,0 2 0 0 0,0 0 0 0 0,0 2 0 0 0,2 1 81 0 0,-11-1 244 0 0,-1 0 0 0 0,-1 1 0 0 0,1 0 0 0 0,-1 2 0 0 0,0-1 0 0 0,0 2 0 0 0,2 2-244 0 0,-13-9 0 0 0,-1 1 1 0 0,1 0-1 0 0,-1 0 0 0 0,0 0 1 0 0,1 0-1 0 0,-1 1 0 0 0,0-1 0 0 0,0 1 1 0 0,-1-1-1 0 0,1 1 0 0 0,0 0 0 0 0,-1-1 1 0 0,0 1-1 0 0,0 0 0 0 0,1 0 0 0 0,-1 1 0 0 0,0 0-1 0 0,-1 0 0 0 0,1 1 0 0 0,-1-1 0 0 0,0 1 0 0 0,0-1 0 0 0,0 1 0 0 0,-1-1 0 0 0,1 0 0 0 0,-1 1 0 0 0,-1 2 1 0 0,-4 8 16 0 0,0 1-1 0 0,0-1 1 0 0,-2 0 0 0 0,0 0-1 0 0,-5 5-15 0 0,-2 3 371 0 0,-2 0 0 0 0,0-2-1 0 0,-1 0 1 0 0,-1-1 0 0 0,-8 6-371 0 0,-28 20-279 0 0,-28 18 279 0 0,56-44-614 0 0,-1-1 0 0 0,0-2 0 0 0,-2-1 0 0 0,-27 11 614 0 0,56-27-163 0 0,0 1-1 0 0,-1-1 1 0 0,1 0 0 0 0,0 0 0 0 0,0 1-1 0 0,0-1 1 0 0,-1 0 0 0 0,1 0 0 0 0,0 0-1 0 0,0-1 1 0 0,0 1 0 0 0,-1 0 0 0 0,1 0-1 0 0,0-1 1 0 0,0 1 0 0 0,0 0 0 0 0,-1-1-1 0 0,1 0 164 0 0,-10-5-5796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13823 0 0,'-1'2'630'0'0,"-11"41"-410"0"0,-2-1 1 0 0,-1 0-1 0 0,-3-1 1 0 0,-7 10-221 0 0,-6 6 461 0 0,-3-1 1 0 0,-27 33-462 0 0,-130 187 1117 0 0,109-136-1117 0 0,15-23 0 0 0,48-84-344 0 0,-14 21-696 0 0,21-38 528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85 210 13823 0 0,'0'0'630'0'0,"0"0"-13"0"0,2 1-393 0 0,11 10-220 0 0,1-1 0 0 0,0 0 1 0 0,0-1-1 0 0,1-1 0 0 0,6 3-4 0 0,-11-7 9 0 0,0-1-1 0 0,0 1 1 0 0,0-2 0 0 0,0 1-1 0 0,1-1 1 0 0,-1-1-1 0 0,1 0 1 0 0,-1 0 0 0 0,6-1-9 0 0,4-2 130 0 0,1 0 1 0 0,0-1 0 0 0,-1-2 0 0 0,0 0 0 0 0,0-1-1 0 0,0 0 1 0 0,0-2 0 0 0,5-4-131 0 0,-2 1 156 0 0,-1-2 0 0 0,0 0 0 0 0,-1-2 0 0 0,-1 0 0 0 0,0-1 0 0 0,12-13-156 0 0,-22 17-95 0 0,0-1-1 0 0,-1 1 0 0 0,-1-2 1 0 0,7-11 95 0 0,-15 24-19 0 0,2-1-68 0 0,-1 0 0 0 0,0 0 0 0 0,0 0 0 0 0,-1 0 0 0 0,1-1 1 0 0,0 1-1 0 0,-1 0 0 0 0,1 0 0 0 0,-1 0 0 0 0,0-1 0 0 0,1 1 0 0 0,-1 0 0 0 0,0 0 0 0 0,-1-2 87 0 0,1-6-790 0 0,-13 4-234 0 0,9 5 970 0 0,0 0-1 0 0,0 1 0 0 0,-1-1 1 0 0,1 1-1 0 0,0 0 1 0 0,-1 0-1 0 0,1 1 0 0 0,0-1 1 0 0,0 1-1 0 0,-1 0 0 0 0,1 0 1 0 0,0 0 54 0 0,-12 5 60 0 0,0 0 0 0 0,-7 4-60 0 0,13-5-9 0 0,-16 7 336 0 0,1 2 0 0 0,1 1 0 0 0,-21 16-327 0 0,-65 58 945 0 0,105-84-943 0 0,-225 206 70 0 0,208-189 808 0 0,-8 10-880 0 0,24-24 180 0 0,0-1 0 0 0,1 1 0 0 0,0 0 0 0 0,0 1 0 0 0,1-1 0 0 0,-3 7-180 0 0,6-12-1 0 0,0 0 0 0 0,0-1 0 0 0,1 1 0 0 0,-1-1 0 0 0,1 1 0 0 0,0 0 0 0 0,0 0 0 0 0,0-1 0 0 0,0 1 0 0 0,0 0 0 0 0,0-1 0 0 0,1 1 0 0 0,0 0 0 0 0,-1-1 0 0 0,1 1 0 0 0,0-1 0 0 0,0 1 0 0 0,0-1 0 0 0,0 1 0 0 0,1-1 0 0 0,0 1 1 0 0,0 0 32 0 0,0 0 0 0 0,1-1 0 0 0,-1 1 0 0 0,1 0 0 0 0,-1-1 0 0 0,1 0 0 0 0,0 0 0 0 0,0 0 0 0 0,0 0 0 0 0,0 0 0 0 0,1 0 0 0 0,-1-1 0 0 0,1 1 0 0 0,-1-1 0 0 0,2 0-32 0 0,5 1 167 0 0,1 0 1 0 0,-1-1-1 0 0,1 0 1 0 0,-1-1-1 0 0,1 0 1 0 0,-1-1 0 0 0,1 0-1 0 0,2-1-167 0 0,23-5-2091 0 0,26-9 2091 0 0,-59 15-154 0 0,42-12-5984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92 743 13823 0 0,'0'0'315'0'0,"0"0"45"0"0,0 0 21 0 0,0 0-49 0 0,0 2-220 0 0,0 1-82 0 0,-1 0 0 0 0,1 0-1 0 0,-1 0 1 0 0,0-1-1 0 0,1 1 1 0 0,-1 0 0 0 0,0-1-1 0 0,-1 1 1 0 0,1 0 0 0 0,0-1-1 0 0,-1 0 1 0 0,-1 3-30 0 0,-1 0 525 0 0,0 0 0 0 0,0-1-1 0 0,0 0 1 0 0,-1 1 0 0 0,-3 1-525 0 0,7-5 73 0 0,0-1 0 0 0,1 0 0 0 0,-1 1 0 0 0,0-1 0 0 0,0 0 0 0 0,1 0 0 0 0,-1 0 0 0 0,0 0 0 0 0,0 0 0 0 0,0 0 0 0 0,1 0 0 0 0,-1 0 0 0 0,0 0-1 0 0,0 0 1 0 0,1 0 0 0 0,-1 0 0 0 0,0-1 0 0 0,0 1 0 0 0,1 0 0 0 0,-1 0 0 0 0,0-1-73 0 0,-13-7 1416 0 0,12 7-1263 0 0,1-1 1 0 0,-1 0-1 0 0,1 0 0 0 0,-1 0 0 0 0,1 1 1 0 0,0-1-1 0 0,0 0 0 0 0,0-1 0 0 0,0 1 1 0 0,0 0-1 0 0,0 0 0 0 0,1 0 0 0 0,-1 0 1 0 0,1-1-1 0 0,-1 1 0 0 0,1 0 0 0 0,0-1 1 0 0,0 1-154 0 0,0-9 288 0 0,0 1 0 0 0,1 0 1 0 0,1-5-289 0 0,-2 13 76 0 0,3-16-11 0 0,1 1 0 0 0,0-1 0 0 0,1 1 0 0 0,1 0 0 0 0,1 0 0 0 0,2-3-65 0 0,18-31 212 0 0,10-13-212 0 0,-17 30 14 0 0,7-10-14 0 0,1 0 0 0 0,3 2 0 0 0,12-11 0 0 0,-24 31 0 0 0,1 2 0 0 0,0 1 0 0 0,2 0 0 0 0,0 1 0 0 0,1 2 0 0 0,23-13 0 0 0,-12 11-22 0 0,1 1 0 0 0,1 1-1 0 0,1 3 1 0 0,0 1 0 0 0,0 1 0 0 0,4 2 22 0 0,55-8-2660 0 0,-72 14 1637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4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3223 0 0,'-2'1'240'0'0,"-24"5"1119"0"0,-18 0 6006 0 0,16-3-4905 0 0,23-2-2236 0 0,1-1-1 0 0,-1 2 1 0 0,0-1-1 0 0,1 0 1 0 0,-1 1-1 0 0,1 0 1 0 0,0 0-1 0 0,0 0 1 0 0,0 0-1 0 0,0 1 1 0 0,0 0-1 0 0,0-1 0 0 0,1 2 1 0 0,-1-1-1 0 0,1 0 1 0 0,-5 7-1 0 0,4-5-156 0 0,1 1-1 0 0,0-1 1 0 0,0 1-1 0 0,0 0 1 0 0,1 0-1 0 0,0 0 1 0 0,0 0-1 0 0,1 1 1 0 0,-1-1 0 0 0,1 0-1 0 0,0 10 1 0 0,1-7-47 0 0,0-1 1 0 0,1 0 0 0 0,0 1 0 0 0,0-1 0 0 0,1 0 0 0 0,0 1 0 0 0,0-1-1 0 0,1 0 1 0 0,0 0 0 0 0,1-1 0 0 0,7 15 0 0 0,-8-19-13 0 0,-1 0 0 0 0,0 1-1 0 0,1-1 1 0 0,0 0 0 0 0,-1 0 0 0 0,1 0 0 0 0,0-1 0 0 0,1 1 0 0 0,-1-1 0 0 0,0 0-1 0 0,1 0 1 0 0,-1 0 0 0 0,1 0 0 0 0,0 0 0 0 0,-1-1 0 0 0,1 1 0 0 0,0-1-1 0 0,0 0 1 0 0,0-1 0 0 0,0 1 0 0 0,0-1 0 0 0,0 1 0 0 0,0-1 0 0 0,0 0-1 0 0,0-1 1 0 0,7 0 0 0 0,0-2 48 0 0,-1 0 0 0 0,1-1 0 0 0,-1 0 0 0 0,0-1 0 0 0,0 0 0 0 0,0 0 0 0 0,-1-1 0 0 0,17-14 0 0 0,-15 11 36 0 0,-1 0 0 0 0,0-1 0 0 0,-1 0 0 0 0,0-1 0 0 0,-1 0 0 0 0,14-24 0 0 0,-20 31-75 0 0,0-1-1 0 0,0 1 1 0 0,0-1-1 0 0,-1 0 1 0 0,0 1 0 0 0,1-1-1 0 0,-2 0 1 0 0,1 0-1 0 0,-1 0 1 0 0,0-6-1 0 0,0 9-23 0 0,0 0 0 0 0,0 0 0 0 0,-1 0 0 0 0,1 1 0 0 0,0-1 0 0 0,-1 0 0 0 0,0 0 0 0 0,1 1 1 0 0,-1-1-1 0 0,0 0 0 0 0,0 1 0 0 0,0-1 0 0 0,0 1 0 0 0,0-1 0 0 0,0 1 0 0 0,-1 0 0 0 0,1-1 0 0 0,0 1 0 0 0,-1 0 0 0 0,1 0 0 0 0,-1 0 0 0 0,1 0 0 0 0,-1 0 0 0 0,0 0 0 0 0,1 0 0 0 0,-1 1 0 0 0,0-1 0 0 0,0 1 0 0 0,1-1 0 0 0,-1 1 0 0 0,0-1 0 0 0,-2 1 0 0 0,-7-1-65 0 0,0 0 0 0 0,0 1 0 0 0,0 1-1 0 0,1-1 1 0 0,-1 2 0 0 0,-12 2 0 0 0,-63 22-1000 0 0,-5 1-5719 0 0,67-22 1415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93 8287 0 0,'0'0'191'0'0,"0"0"26"0"0,0 0 9 0 0,3 1-34 0 0,7 4-154 0 0,-10-5-38 0 0,0 0 0 0 0,0 0 0 0 0,0 0 0 0 0,0 0 0 0 0,0 0 0 0 0,0 0 0 0 0,0 0 0 0 0,0 0 0 0 0,0 0 0 0 0,0 0 0 0 0,0 0 0 0 0,0 0 0 0 0,0 0 0 0 0,0 0 0 0 0,0 0 0 0 0,0 0 0 0 0,0 0 0 0 0,0 0 0 0 0,-1 0 0 0 0,1 0 0 0 0,0 1 0 0 0,0-1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0,-8 1 0 0 0,5-1 0 0 0,1 0 0 0 0,0 0 0 0 0,-1 0 0 0 0,1 0 0 0 0,0-1 0 0 0,-1 1 0 0 0,1-1 0 0 0,0 1 0 0 0,-25-10 0 0 0,17 5 72 0 0,9 2 149 0 0,1 2-50 0 0,-1 0-79 0 0,0 0-1 0 0,1 0 1 0 0,-1 0-1 0 0,1 0 0 0 0,0 0 1 0 0,-1 0-1 0 0,1 0 1 0 0,0 0-1 0 0,0-1 0 0 0,0 1 1 0 0,0 0-1 0 0,0 0 1 0 0,0-1-92 0 0,-1-4 262 0 0,-10-41-97 0 0,11 46-172 0 0,0 1-1 0 0,0-1 0 0 0,0 1 1 0 0,0-1-1 0 0,0 1 0 0 0,-1-1 0 0 0,1 1 1 0 0,0-1-1 0 0,0 1 0 0 0,0-1 1 0 0,-1 1-1 0 0,1 0 0 0 0,0-1 1 0 0,-1 1-1 0 0,1-1 0 0 0,0 1 0 0 0,-1 0 1 0 0,1-1-1 0 0,-1 1 0 0 0,1 0 1 0 0,0 0-1 0 0,-1-1 0 0 0,1 1 1 0 0,-1 0-1 0 0,1 0 0 0 0,-1 0 0 0 0,1-1 1 0 0,-1 1-1 0 0,1 0 0 0 0,-1 0 1 0 0,1 0-1 0 0,-1 0 0 0 0,1 0 1 0 0,-1 0-1 0 0,1 0 0 0 0,-1 0 0 0 0,1 0 8 0 0,-1 0-116 0 0,-5 0 34 0 0,1 0 0 0 0,-1 0-1 0 0,1 0 1 0 0,-1 1 0 0 0,1 0 0 0 0,0 0 0 0 0,-1 0-1 0 0,-3 2 83 0 0,-45 18-761 0 0,26-8 589 0 0,-17 6 164 0 0,1 2 0 0 0,-29 20 8 0 0,-79 60 80 0 0,-81 81 2264 0 0,208-161-1704 0 0,1 1 0 0 0,1 2 0 0 0,1 0 0 0 0,-5 9-640 0 0,25-31 53 0 0,1 0 0 0 0,-1 0 0 0 0,1 0 0 0 0,0 0 0 0 0,0 0 0 0 0,0 1 0 0 0,0-1 0 0 0,0 0 0 0 0,0 1 0 0 0,1-1-1 0 0,-1 0 1 0 0,1 1 0 0 0,0 1-53 0 0,0-3 15 0 0,0 0 0 0 0,0 0 0 0 0,0 0 0 0 0,1 0 0 0 0,-1 1 0 0 0,1-1 0 0 0,-1 0-1 0 0,1 0 1 0 0,-1 0 0 0 0,1 0 0 0 0,-1 0 0 0 0,1 0 0 0 0,0 0 0 0 0,0 0 0 0 0,-1 0 0 0 0,1-1 0 0 0,0 1-1 0 0,0 0 1 0 0,0 0 0 0 0,0-1 0 0 0,0 1 0 0 0,0-1 0 0 0,0 1 0 0 0,0-1 0 0 0,0 1 0 0 0,1-1-1 0 0,-1 1 1 0 0,0-1 0 0 0,0 0-15 0 0,12 3 66 0 0,-1 0-1 0 0,1-1 1 0 0,0 0-1 0 0,0-1 0 0 0,0 0 1 0 0,0-1-1 0 0,0-1 1 0 0,0 0-1 0 0,11-3-65 0 0,21-5 424 0 0,0-2 0 0 0,3-3-424 0 0,-47 14 3 0 0,172-56-780 0 0,-145 46 656 0 0,0-1-1 0 0,-1-1 1 0 0,-1-2 0 0 0,0-1-1 0 0,20-14 122 0 0,-35 21 231 0 0,-1-1 0 0 0,0 0-1 0 0,0-1 1 0 0,0 0 0 0 0,-1 0-1 0 0,3-6-230 0 0,-11 15 443 0 0,-7 17-212 0 0,1-6 146 0 0,3-3-318 0 0,0 0-1 0 0,0 0 1 0 0,0 1 0 0 0,1-1 0 0 0,0 1-1 0 0,1-1 1 0 0,0 1 0 0 0,0 0 0 0 0,0-1-1 0 0,1 1 1 0 0,0-1 0 0 0,1 1 0 0 0,0-1-1 0 0,0 0 1 0 0,0 1 0 0 0,1-1 0 0 0,3 6-59 0 0,19 38-1904 0 0,-18-40-4234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3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1053 2 11975 0 0,'5'1'120'0'0,"1"-1"0"0"0,-1 1 0 0 0,1-1-1 0 0,0 0 1 0 0,-1 0 0 0 0,1-1 0 0 0,1 0-120 0 0,26-1 463 0 0,-16 4-270 0 0,-15 1-57 0 0,-1-2-19 0 0,0-1-55 0 0,-1 1 0 0 0,1-1 0 0 0,0 1-1 0 0,-1 0 1 0 0,1-1 0 0 0,-1 1 0 0 0,1-1-1 0 0,-1 1 1 0 0,1 0 0 0 0,-1-1 0 0 0,0 1-1 0 0,1 0 1 0 0,-1-1 0 0 0,0 1 0 0 0,0 0-1 0 0,1 0 1 0 0,-1 0 0 0 0,0-1 0 0 0,0 1-1 0 0,0 0 1 0 0,0 0 0 0 0,0-1 0 0 0,0 1-1 0 0,0 0 1 0 0,0 0 0 0 0,0 0 0 0 0,0-1-1 0 0,0 1 1 0 0,-1 0 0 0 0,1 0 0 0 0,0-1-1 0 0,-1 1 1 0 0,1 0 0 0 0,0-1 0 0 0,-1 1-1 0 0,1 0 1 0 0,-1-1 0 0 0,1 1 0 0 0,-1 0-1 0 0,1-1 1 0 0,-1 1-62 0 0,-9 7 126 0 0,-1 0-1 0 0,0 0 1 0 0,0-1-1 0 0,-1-1 1 0 0,1 0-1 0 0,-2 0 1 0 0,1-1 0 0 0,-9 2-126 0 0,-15 7 115 0 0,-175 67-115 0 0,-82 15 0 0 0,17-10 0 0 0,228-71 0 0 0,48-15 0 0 0,0 0 0 0 0,0 0 0 0 0,0 0 0 0 0,0 0 0 0 0,1 0 0 0 0,-1 0 0 0 0,0 0 0 0 0,0 0 0 0 0,0 0 0 0 0,0 0 0 0 0,0 0 0 0 0,0 0 0 0 0,0 1 0 0 0,0-1 0 0 0,0 0 0 0 0,0 0 0 0 0,0 0 0 0 0,0 0 0 0 0,0 0 0 0 0,0 0 0 0 0,0 0 0 0 0,0 1 0 0 0,1-1 0 0 0,-1 0 0 0 0,0 0 0 0 0,0 0 0 0 0,0 0 0 0 0,-1 0 0 0 0,1 0 0 0 0,0 0 0 0 0,0 1 0 0 0,0-1 0 0 0,0 0 0 0 0,0 0 0 0 0,0 0 0 0 0,0 0 0 0 0,0 0 0 0 0,0 0 0 0 0,0 0 0 0 0,0 1 0 0 0,0-1 0 0 0,0 0 0 0 0,0 0 0 0 0,0 0 0 0 0,0 0 0 0 0,0 0 0 0 0,-1 0 0 0 0,1 0 0 0 0,0 0 0 0 0,0 0 0 0 0,0 0 0 0 0,0 0 0 0 0,0 0 0 0 0,0 0 0 0 0,0 0 0 0 0,-1 1 0 0 0,1-1 0 0 0,0 0 0 0 0,0 0 0 0 0,0 0 0 0 0,9 2 0 0 0,-8-2 0 0 0,2 0 0 0 0,257 37 0 0 0,28 18 0 0 0,-265-50 0 0 0,0 2 0 0 0,10 4 0 0 0,-27-9 0 0 0,0 0 0 0 0,0 1 0 0 0,0 1 0 0 0,-1-1 0 0 0,1 1 0 0 0,-1-1 0 0 0,0 2 0 0 0,0-1 0 0 0,0 0 0 0 0,0 1 0 0 0,0 0 0 0 0,-4-3 0 0 0,0 1 0 0 0,0-1 0 0 0,0 0 0 0 0,0 0 0 0 0,0 0 0 0 0,0 1 0 0 0,0-1 0 0 0,-1 0 0 0 0,1 1 0 0 0,-1-1 0 0 0,0 1 0 0 0,0-1 0 0 0,0 1 0 0 0,0-1 0 0 0,0 1 0 0 0,0-1 0 0 0,-1 0 0 0 0,1 1 0 0 0,-1-1 0 0 0,1 0 0 0 0,-1 1 0 0 0,0-1 0 0 0,0 0 0 0 0,-1 3 0 0 0,-2 1 0 0 0,1 0 0 0 0,-1 0 0 0 0,0 0 0 0 0,0 0 0 0 0,-1-1 0 0 0,0 0 0 0 0,0 0 0 0 0,-1 1 0 0 0,-8 6 123 0 0,-1-1 0 0 0,-1-1 0 0 0,0-1 0 0 0,0 0 0 0 0,-1 0 0 0 0,0-2 0 0 0,-1 0-123 0 0,-39 12 1112 0 0,-30 5-1112 0 0,57-16 59 0 0,-89 19-43 0 0,-29-1-16 0 0,6-1 0 0 0,121-20-5 0 0,9-2-4 0 0,0-1 1 0 0,0 0 0 0 0,0 0-1 0 0,0-1 1 0 0,-1-1 0 0 0,1 0-1 0 0,-6-1 9 0 0,18 1-34 0 0,-1 0 1 0 0,1 0-1 0 0,-1 0 0 0 0,1 0 0 0 0,0 0 0 0 0,-1 0 1 0 0,1 0-1 0 0,0 0 0 0 0,-1-1 0 0 0,1 1 0 0 0,0 0 1 0 0,0 0-1 0 0,-1 0 0 0 0,1-1 0 0 0,0 1 0 0 0,-1 0 1 0 0,1 0-1 0 0,0-1 0 0 0,0 1 0 0 0,-1 0 0 0 0,1 0 1 0 0,0-1-1 0 0,0 1 0 0 0,0 0 0 0 0,0-1 0 0 0,-1 1 1 0 0,1 0-1 0 0,0-1 0 0 0,0 1 0 0 0,0-1 34 0 0,4-11-637 0 0,13-9-900 0 0,-3 7 177 0 0,1 1 0 0 0,8-5 1360 0 0,-16 13-277 0 0,35-26-1258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0 13823 0 0,'0'0'315'0'0,"-1"1"45"0"0,-96 134 477 0 0,-20 43-401 0 0,-6 20 756 0 0,53-81-780 0 0,-24 44-412 0 0,-9 13 0 0 0,54-94 0 0 0,-63 92 0 0 0,85-134 0 0 0,7-8 0 0 0,-3-1 0 0 0,0-1 0 0 0,-1-1 0 0 0,-7 4 0 0 0,21-22-45 0 0,-24 21-2888 0 0,-23 14 2933 0 0,46-37-467 0 0,0 1-1 0 0,-1-2 1 0 0,1 1 0 0 0,-2-2 0 0 0,1 0-1 0 0,-1 0 1 0 0,-6 1 467 0 0,-7-3-1535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13823 0 0,'0'0'315'0'0,"0"0"45"0"0,0 0 21 0 0,6-1 63 0 0,17-1-436 0 0,15-1-6 0 0,0-2 0 0 0,33-9-2 0 0,-33 4 76 0 0,216-61 1723 0 0,342-83 163 0 0,-523 138-1711 0 0,-43 9-630 0 0,1 2-1 0 0,23-1 380 0 0,-34 6-1721 0 0,0 0-1 0 0,18 2 1722 0 0,-16 1-1534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30 10135 0 0,'0'0'231'0'0,"0"0"29"0"0,0 0 19 0 0,-2-1-41 0 0,1-2-233 0 0,-1 1 0 0 0,-1 0-1 0 0,1 0 1 0 0,0 0-1 0 0,0 0 1 0 0,-1 0 0 0 0,1 0-1 0 0,-1 1 1 0 0,1-1-1 0 0,-1 1 1 0 0,0 0 0 0 0,0-1-1 0 0,-1 1-4 0 0,0 0-1 0 0,-1 0-1 0 0,0 0 1 0 0,0 1-1 0 0,0 0 1 0 0,1 0-1 0 0,-1 0 1 0 0,0 0-1 0 0,-3 1 2 0 0,-24 5 361 0 0,0 0 0 0 0,0 3 0 0 0,0 0 0 0 0,1 2 0 0 0,0 2 0 0 0,1 0 0 0 0,0 2 0 0 0,-4 5-361 0 0,4 0 1017 0 0,1 1 0 0 0,-20 20-1017 0 0,1-2 646 0 0,17-13-113 0 0,1 2 0 0 0,1 0 0 0 0,1 2-1 0 0,2 1 1 0 0,-23 35-533 0 0,44-58-1 0 0,0 0-1 0 0,0 1 0 0 0,1 0 1 0 0,-2 3 1 0 0,6-10 3 0 0,-1 0 1 0 0,0 0-1 0 0,0 0 1 0 0,1 0-1 0 0,-1 0 0 0 0,1 0 1 0 0,0 0-1 0 0,-1 0 1 0 0,1 0-1 0 0,0 0 0 0 0,0 0 1 0 0,1 0-1 0 0,-1 1 1 0 0,0-1-1 0 0,1 0 0 0 0,-1 0 1 0 0,1 0-1 0 0,-1 0 1 0 0,1-1-1 0 0,0 1 0 0 0,0 0 1 0 0,0 0-1 0 0,1 1-3 0 0,-1-1 63 0 0,1-1 0 0 0,-1 0 0 0 0,1-1 0 0 0,-1 1 0 0 0,1 0 0 0 0,-1 0 0 0 0,1-1 1 0 0,-1 1-1 0 0,1 0 0 0 0,-1-1 0 0 0,1 0 0 0 0,0 1 0 0 0,-1-1 0 0 0,1 0 0 0 0,0 0 0 0 0,-1 0 0 0 0,1 0 0 0 0,0 0 0 0 0,-1 0 0 0 0,1-1-63 0 0,37-7 687 0 0,-29 6-675 0 0,16-6 2 0 0,1-1 0 0 0,-2-1 0 0 0,1-2 0 0 0,-1 0-1 0 0,7-6-13 0 0,31-21-1437 0 0,20-19 1437 0 0,25-18-608 0 0,-84 56 608 0 0,-20 18 0 0 0,-4 7 0 0 0,-4 6 0 0 0,-7 13 0 0 0,-2-1 0 0 0,-5 8 0 0 0,15-27-155 0 0,0 0 1 0 0,1 1-1 0 0,0-1 0 0 0,0 1 0 0 0,0 0 0 0 0,0 0 0 0 0,1-1 1 0 0,0 1-1 0 0,0 0 0 0 0,0 0 0 0 0,1 0 0 0 0,-1 0 1 0 0,1 1 154 0 0,0-4-121 0 0,0 1 1 0 0,1 0-1 0 0,-1 0 1 0 0,1 0 0 0 0,0 0-1 0 0,-1-1 1 0 0,1 1 0 0 0,0 0-1 0 0,1-1 1 0 0,-1 1-1 0 0,0-1 1 0 0,1 1 0 0 0,-1-1-1 0 0,1 0 1 0 0,0 1 0 0 0,0-1-1 0 0,0 0 1 0 0,0 0-1 0 0,0 0 1 0 0,0-1 0 0 0,1 1-1 0 0,-1 0 1 0 0,2 0 120 0 0,11 5-2172 0 0,1-2-2603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11975 0 0,'0'0'267'0'0,"0"0"42"0"0,0 0 17 0 0,0 0-28 0 0,0-2-196 0 0,2-64 2364 0 0,-1 61-2284 0 0,-1 1 0 0 0,1-1-1 0 0,0 0 1 0 0,0 0 0 0 0,1 1 0 0 0,-1-1-1 0 0,1 0 1 0 0,0 1 0 0 0,1 0 0 0 0,-1-1-1 0 0,2-1-181 0 0,8-11 665 0 0,0 1 1 0 0,4-2-666 0 0,-9 9 185 0 0,19-22-95 0 0,2 2 0 0 0,7-5-90 0 0,-19 20-4 0 0,1 0 0 0 0,1 1 1 0 0,0 1-1 0 0,18-9 4 0 0,-27 17 0 0 0,-1-1 0 0 0,1 1 0 0 0,0 1 0 0 0,0 0 0 0 0,1 0 0 0 0,-1 1 0 0 0,4-1 0 0 0,-10 3 0 0 0,1 0 0 0 0,0 0 0 0 0,-1 0 0 0 0,1 0 0 0 0,0 1 0 0 0,-1-1 0 0 0,1 1 0 0 0,0 0 0 0 0,-1 0 0 0 0,1 0 0 0 0,-1 1 0 0 0,0-1 0 0 0,1 1 0 0 0,-1 0 0 0 0,0 0 0 0 0,0 0 0 0 0,0 0 0 0 0,0 0 0 0 0,0 1 0 0 0,1 1 0 0 0,-2-1 0 0 0,1 0 0 0 0,-1 0 0 0 0,1 0 0 0 0,-1 0 0 0 0,0 0 0 0 0,-1 1 0 0 0,1-1 0 0 0,0 0 0 0 0,-1 1 0 0 0,0 0 0 0 0,0-1 0 0 0,0 1 0 0 0,0 0 0 0 0,0 0 0 0 0,-1-1 0 0 0,0 1 0 0 0,0 1 0 0 0,0 8 0 0 0,-1 0 0 0 0,-1 0 0 0 0,0 0 0 0 0,-3 5 0 0 0,-2 16 0 0 0,5-24 0 0 0,0 1 0 0 0,-1 0 0 0 0,-3 6 0 0 0,5-13 0 0 0,-1 0 0 0 0,1 0 0 0 0,-1-1 0 0 0,0 1 0 0 0,-1-1 0 0 0,1 1 0 0 0,-1-1 0 0 0,1 0 0 0 0,-1 0 0 0 0,0 0 0 0 0,0 0 0 0 0,-25 23 37 0 0,22-19-253 0 0,0-1-1 0 0,0 0 1 0 0,-1-1-1 0 0,-7 5 217 0 0,9-6-430 0 0,1-1 0 0 0,-1 1 1 0 0,1-1-1 0 0,0 1 0 0 0,0 1 430 0 0,-12 10-1862 0 0,15-14 838 0 0,1-1 0 0 0,0 0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214 527 13823 0 0,'0'0'315'0'0,"-1"1"45"0"0,-69 9 477 0 0,61-9-667 0 0,-1 1 0 0 0,0-1 0 0 0,1 0 0 0 0,-1-1 0 0 0,0 0 0 0 0,-2-1-170 0 0,7 0 73 0 0,1 1 0 0 0,-1-1 0 0 0,1 0 0 0 0,-1 0 0 0 0,1-1-1 0 0,-1 1 1 0 0,1-1 0 0 0,0 0 0 0 0,0 0 0 0 0,0-1 0 0 0,0 1 0 0 0,0-1-1 0 0,1 0 1 0 0,-2 0-73 0 0,4 1 34 0 0,0 1-1 0 0,0 0 0 0 0,1-1 1 0 0,-1 1-1 0 0,0 0 0 0 0,0-1 1 0 0,1 1-1 0 0,-1-1 0 0 0,1 1 1 0 0,0-1-1 0 0,-1 1 0 0 0,1-1 1 0 0,0 1-1 0 0,0-1 0 0 0,0 0 1 0 0,0 1-1 0 0,0-1 0 0 0,0 1 1 0 0,0-1-1 0 0,0 1 0 0 0,1-1 1 0 0,-1 1-1 0 0,1-1 0 0 0,-1 1 1 0 0,1-1-1 0 0,0 1 0 0 0,-1 0 1 0 0,1-1-34 0 0,4-6 270 0 0,-1 0 1 0 0,2 0-1 0 0,-1 0 0 0 0,3-1-270 0 0,-6 6 17 0 0,156-179-1385 0 0,-121 145-143 0 0,39-28 1511 0 0,-34 30-537 0 0,-26 21 315 0 0,0 2 0 0 0,1 0 0 0 0,0 1 0 0 0,1 1 0 0 0,0 1-1 0 0,0 0 1 0 0,1 1 0 0 0,0 1 0 0 0,1 1 0 0 0,11-2 222 0 0,-26 7 50 0 0,1 1 0 0 0,-1-1 1 0 0,1 1-1 0 0,-1 0 0 0 0,1 0 0 0 0,-1 0 1 0 0,1 1-1 0 0,-1 0 0 0 0,1 0 0 0 0,-1 0 1 0 0,0 1-1 0 0,0 0 0 0 0,1 0 0 0 0,-1 0 0 0 0,-1 0 1 0 0,1 1-1 0 0,0 0 0 0 0,0 0 0 0 0,-1 0 1 0 0,0 1-1 0 0,0 0 0 0 0,0-1 0 0 0,0 1 1 0 0,0 1-1 0 0,-1-1 0 0 0,0 0 0 0 0,0 1 1 0 0,0 0-1 0 0,0 0 0 0 0,-1 0 0 0 0,2 5-50 0 0,5 12 256 0 0,-1 1 0 0 0,-2 0 0 0 0,0 0 0 0 0,2 19-256 0 0,-6-28 128 0 0,-1 1 0 0 0,0-1 0 0 0,-1 1 0 0 0,-1-1 0 0 0,0 1 0 0 0,-1-1 0 0 0,0 0 0 0 0,-3 8-128 0 0,2-14 80 0 0,0-1 1 0 0,0 0-1 0 0,-1 0 0 0 0,0 0 0 0 0,0 0 1 0 0,0-1-1 0 0,-1 1 0 0 0,0-1 0 0 0,0 0 1 0 0,-1-1-1 0 0,-5 5-80 0 0,-11 8 558 0 0,0-2 0 0 0,-19 10-558 0 0,24-15 49 0 0,-17 9-106 0 0,0-2 0 0 0,-1-1-1 0 0,0-2 1 0 0,-2-1 0 0 0,1-2-1 0 0,-2-1 1 0 0,-7-1 57 0 0,42-9-146 0 0,0-1 1 0 0,0 1-1 0 0,0-1 0 0 0,0 0 1 0 0,0 0-1 0 0,0 0 0 0 0,0 0 1 0 0,-3-1 145 0 0,5 1-93 0 0,0-1 0 0 0,0 1 0 0 0,1 0 0 0 0,-1-1 0 0 0,0 1 0 0 0,0-1 0 0 0,0 1 1 0 0,1-1-1 0 0,-1 1 0 0 0,0-1 0 0 0,1 0 0 0 0,-1 1 0 0 0,0-1 0 0 0,1 0 0 0 0,-1 1 0 0 0,1-1 0 0 0,-1 0 0 0 0,1 0 1 0 0,-1 0-1 0 0,1 1 0 0 0,0-1 0 0 0,-1 0 0 0 0,1 0 0 0 0,0 0 0 0 0,0 0 0 0 0,0 0 0 0 0,-1 0 0 0 0,1 0 0 0 0,0 1 1 0 0,0-1-1 0 0,0 0 0 0 0,1 0 0 0 0,-1 0 0 0 0,0-1 93 0 0,6-29-1524 0 0,8-3-11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0 11975 0 0,'-7'5'576'0'0,"-18"13"96"0"0,12-9-650 0 0,0 0-1 0 0,1 1 0 0 0,-2 3-21 0 0,-21 23 94 0 0,-35 33 879 0 0,3 3 0 0 0,-22 35-973 0 0,33-29 683 0 0,3 2 0 0 0,4 3-1 0 0,-19 47-682 0 0,50-90 0 0 0,-21 42 0 0 0,-3-1 0 0 0,-33 45 0 0 0,57-99 0 0 0,5-7 0 0 0,-1 0 0 0 0,-1-2 0 0 0,-1 2 0 0 0,-23 22-829 0 0,38-41 366 0 0,4-2-27 0 0,17-3-521 0 0,8-7-12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84 8287 0 0,'12'0'634'0'0,"-2"0"-565"0"0,-5 1-54 0 0,-1-1 0 0 0,1 0-1 0 0,-1 0 1 0 0,1-1 0 0 0,-1 1-1 0 0,0-1 1 0 0,1 0-1 0 0,-1 0 1 0 0,0 0 0 0 0,0-1-1 0 0,4-1-14 0 0,16-10 1203 0 0,-22 12-907 0 0,0 0-1 0 0,0 0 1 0 0,0 0-1 0 0,-1-1 1 0 0,1 1-1 0 0,0 0 1 0 0,0-1-1 0 0,-1 1 1 0 0,1-1-1 0 0,-1 0 0 0 0,1 1 1 0 0,-1-1-1 0 0,0-1-295 0 0,6-11 2052 0 0,-6 13-1540 0 0,-2-1-68 0 0,0 1-436 0 0,1-1 0 0 0,-1 1 0 0 0,1 0 0 0 0,-1-1 0 0 0,0 1 0 0 0,0 0 0 0 0,0 0 0 0 0,0 0 0 0 0,0-1 1 0 0,0 1-1 0 0,0 0 0 0 0,0 0 0 0 0,0 0 0 0 0,0 1 0 0 0,0-1 0 0 0,-1 0 0 0 0,1 0 0 0 0,0 1 0 0 0,-1-1 0 0 0,1 1 0 0 0,-1-1 0 0 0,0 0-8 0 0,-1 1-1 0 0,0 0 0 0 0,0 0 0 0 0,0 0 0 0 0,0 0 0 0 0,0 0 0 0 0,0 1 0 0 0,0-1-1 0 0,0 1 1 0 0,0-1 0 0 0,0 1 0 0 0,0 1 1 0 0,-9 3 90 0 0,0 0 0 0 0,1 1 0 0 0,0 1 0 0 0,0 0 0 0 0,-1 1-90 0 0,-101 80 1397 0 0,60-45-1205 0 0,10-6-175 0 0,-30 33-17 0 0,6-5-1 0 0,58-56 1 0 0,-75 71 0 0 0,71-65 0 0 0,0 1 0 0 0,0 0 0 0 0,2 1 0 0 0,-7 11 0 0 0,16-25-4 0 0,1 0 1 0 0,0 0-1 0 0,-1 0 0 0 0,1 0 0 0 0,0 0 1 0 0,0 0-1 0 0,1 1 0 0 0,-1-1 0 0 0,1 0 1 0 0,-1 3 3 0 0,1-5 13 0 0,0 0 0 0 0,0 0 1 0 0,1 0-1 0 0,-1 0 0 0 0,0 0 1 0 0,0 0-1 0 0,1 0 0 0 0,-1 0 1 0 0,1 0-1 0 0,-1 0 0 0 0,1-1 1 0 0,-1 1-1 0 0,1 0 0 0 0,-1 0 1 0 0,1 0-1 0 0,0-1 0 0 0,-1 1 1 0 0,1 0-1 0 0,0-1 0 0 0,0 1 1 0 0,-1-1-1 0 0,1 1 0 0 0,0-1 1 0 0,0 1-1 0 0,0-1 0 0 0,0 1 1 0 0,0-1-1 0 0,0 0 0 0 0,0 0 1 0 0,0 1-1 0 0,-1-1 0 0 0,1 0 1 0 0,0 0-1 0 0,0 0 1 0 0,0 0-1 0 0,1 0-13 0 0,6-1 168 0 0,0 0 1 0 0,-1 0-1 0 0,1 0 1 0 0,-1-1-1 0 0,0 0 1 0 0,1-1-1 0 0,-1 0 1 0 0,0 0-1 0 0,1-1-168 0 0,15-5 73 0 0,41-16-169 0 0,-2-3 0 0 0,0-3-1 0 0,-2-2 1 0 0,11-11 96 0 0,87-66-1591 0 0,-132 89 1591 0 0,-59 49 608 0 0,-1-1 776 0 0,-6 10-1384 0 0,27-24 0 0 0,-8 7 0 0 0,0 2 0 0 0,-11 16 0 0 0,25-24 0 0 0,8-9 0 0 0,0-4 0 0 0,0 1-14 0 0,-1 0 0 0 0,1 0 0 0 0,0 0 0 0 0,0-1 0 0 0,0 1 0 0 0,0 0 0 0 0,0 0 0 0 0,0-1 0 0 0,0 1 0 0 0,0-1 0 0 0,1 1 0 0 0,-1-1 0 0 0,1 0 0 0 0,-1 1 0 0 0,1-1 0 0 0,-1 0 0 0 0,1 0 0 0 0,0 0 0 0 0,0 0 0 0 0,-1 0 0 0 0,1-1 0 0 0,2 2 14 0 0,6 1-991 0 0,0 0-1 0 0,0-1 1 0 0,10 2 991 0 0,-12-3-920 0 0,37 7-6630 0 0,4-2 7550 0 0,-19-4-2048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1 673 11975 0 0,'0'0'267'0'0,"0"0"42"0"0,0 0 17 0 0,0 0-28 0 0,0 0-126 0 0,0 0 204 0 0,0 0 111 0 0,0 0 22 0 0,0 0 3 0 0,0 0 0 0 0,0 0 0 0 0,0 0 0 0 0,0 0 0 0 0,12-1 1024 0 0,-3-3-1161 0 0,-2-1 1 0 0,1-1-1 0 0,0 1 0 0 0,-1-1 1 0 0,0 0-1 0 0,1-3-375 0 0,39-44 451 0 0,-31 34-498 0 0,36-50 757 0 0,-29 37 463 0 0,12-12-1173 0 0,28-25 190 0 0,45-53-1091 0 0,-86 94 305 0 0,2 1-1 0 0,1 1 0 0 0,1 1 1 0 0,1 1-1 0 0,2 1 0 0 0,16-9 597 0 0,-34 26-364 0 0,0 0-1 0 0,0 0 0 0 0,1 1 0 0 0,8-2 365 0 0,-13 5-564 0 0,-1 1 0 0 0,0-1 0 0 0,1 1-1 0 0,0 0 1 0 0,-1 1 0 0 0,1 0 0 0 0,-1 0-1 0 0,1 0 1 0 0,5 1 564 0 0,6 4-4775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5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861 607 6015 0 0,'0'0'542'0'0,"-2"1"-446"0"0,-16 8 392 0 0,16-8 596 0 0,0 0-559 0 0,-47 25 1825 0 0,-42 19-1667 0 0,-117 49 1501 0 0,183-83-1452 0 0,-28 16-1 0 0,45-22-661 0 0,1-1 0 0 0,0 2 0 0 0,0-1 1 0 0,1 1-1 0 0,-1 0 0 0 0,1 1 0 0 0,-6 8 0 0 0,-63 92 138 0 0,59-83-209 0 0,2 1 56 0 0,-4 6-52 0 0,-2 0 1 0 0,-34 39-1 0 0,-34 45 61 0 0,80-104-24 0 0,0 0-1 0 0,1 1 0 0 0,0 0 1 0 0,1 0-1 0 0,1 1 1 0 0,0-1-1 0 0,0 1 0 0 0,2 0 1 0 0,-1 0-1 0 0,2 1 0 0 0,-1-1 1 0 0,1 21-1 0 0,2-18-32 0 0,5 214 514 0 0,-3-217-485 0 0,0 1-1 0 0,0-1 0 0 0,1 1 1 0 0,5 12-1 0 0,23 53 250 0 0,-14-39-215 0 0,-6-16 45 0 0,2-1 0 0 0,27 40 0 0 0,-2-3-48 0 0,14 26-67 0 0,-41-68 3 0 0,24 31 0 0 0,-30-43 6 0 0,1 0-1 0 0,-1-1 1 0 0,1 1 0 0 0,1-1-1 0 0,-1 0 1 0 0,1-1-1 0 0,13 8 1 0 0,12 4 63 0 0,-21-9-26 0 0,1-1 0 0 0,21 8 1 0 0,87 26 173 0 0,33 11-160 0 0,-120-39-57 0 0,0 0 1 0 0,41 23 0 0 0,58 40-5 0 0,-50-28 1 0 0,-64-37 0 0 0,0-2 0 0 0,1 0-1 0 0,0-2 1 0 0,30 8 0 0 0,81 8 14 0 0,-123-21-12 0 0,145 12 231 0 0,146 46 170 0 0,-29-6-224 0 0,-198-48-102 0 0,-37-4-90 0 0,32-4-50 0 0,-14 1 132 0 0,39 2 80 0 0,140-2 418 0 0,-175 0-555 0 0,208-12 120 0 0,-123 1-132 0 0,-125 12 0 0 0,173-24 11 0 0,-146 19 42 0 0,10-4-1 0 0,70-11 308 0 0,-104 19-318 0 0,1-1 0 0 0,-1 0-1 0 0,-1-2 1 0 0,1 0 0 0 0,-1-2-1 0 0,29-13 1 0 0,-26 10 52 0 0,-5 2 52 0 0,-1-1-1 0 0,28-20 1 0 0,4-6 0 0 0,-1 1 137 0 0,3 2-62 0 0,-39 24-210 0 0,-2-1 0 0 0,-6 7 44 0 0,-1-1-1 0 0,0 0 1 0 0,1 0 0 0 0,-1 0 0 0 0,0 0-1 0 0,0 0 1 0 0,0 0 0 0 0,-1 0 0 0 0,1 0 0 0 0,-1 0-1 0 0,0 0 1 0 0,0-6 0 0 0,2-10 174 0 0,-3 13-175 0 0,1 3-41 0 0,1 0-1 0 0,-1 0 1 0 0,0 1-1 0 0,1-1 1 0 0,-1 0-1 0 0,1 0 1 0 0,0 1-1 0 0,0-1 1 0 0,0 1 0 0 0,2-4-1 0 0,4-14-28 0 0,-5 17-16 0 0,13-14 8 0 0,-12 14 24 0 0,10-17 0 0 0,-11 15 0 0 0,10-15 0 0 0,-3 10 0 0 0,-1 0 0 0 0,-2-1 0 0 0,5-8-2 0 0,-6 6 6 0 0,-1-2 5 0 0,-3 11 14 0 0,7-16 7 0 0,-6 15-30 0 0,11-14 0 0 0,-8 10 0 0 0,-3 6 0 0 0,1-1 0 0 0,-1 1 0 0 0,1 0 0 0 0,-1 0 0 0 0,1 0 0 0 0,0 0 0 0 0,0 0 0 0 0,5-2 0 0 0,-3-1 0 0 0,-2 4 0 0 0,0 0 0 0 0,0 0 0 0 0,0 0 0 0 0,0 0 0 0 0,0 0 0 0 0,7-2 0 0 0,-5 1 0 0 0,1 1 0 0 0,-1-1 0 0 0,0 2 0 0 0,1-1 0 0 0,9-1 0 0 0,0 0 0 0 0,0 2 0 0 0,-1-2 0 0 0,-12 3 9 0 0,1-3 25 0 0,4-10-13 0 0,-6 10-12 0 0,3-16 35 0 0,-3 11-13 0 0,5-18 138 0 0,2 4-34 0 0,-6 13-123 0 0,-1-3-12 0 0,-2-4 30 0 0,2 2 4 0 0,-1 10-34 0 0,3-12 30 0 0,1-1 15 0 0,-3 9-15 0 0,1 1-24 0 0,8-30 167 0 0,-7 25-134 0 0,0 3 12 0 0,-1-1-1 0 0,0 0 1 0 0,1-14-1 0 0,2-14-39 0 0,2 12 42 0 0,-6 19-32 0 0,1-27 33 0 0,-3 23-43 0 0,0 7 31 0 0,0-6-31 0 0,-1-3-11 0 0,0 0 0 0 0,1 1 0 0 0,1-2 0 0 0,2 1 0 0 0,1 0 0 0 0,-2 10 0 0 0,-1 0 0 0 0,1-1 0 0 0,0 1 0 0 0,-1 0 0 0 0,0 0 0 0 0,1-1 0 0 0,-2 1 0 0 0,1-7 0 0 0,-2 2 0 0 0,1-5 0 0 0,0 6 12 0 0,0 0 0 0 0,0 0 0 0 0,-1 0 1 0 0,0 0-1 0 0,-1 0 0 0 0,-2-6 0 0 0,-9-23 31 0 0,7 4-43 0 0,5 25-1 0 0,0-22 13 0 0,6-146 41 0 0,-7 137-53 0 0,1 15 0 0 0,0-33 0 0 0,2 42 0 0 0,3 0 0 0 0,1 3 0 0 0,1-1 0 0 0,2-5 0 0 0,-5 13 0 0 0,11-9 0 0 0,27-33 0 0 0,-24 24 12 0 0,-10 14-4 0 0,0 0-1 0 0,1 0 0 0 0,0 1 1 0 0,0 0-1 0 0,0 0 1 0 0,14-8-1 0 0,-14 10-7 0 0,0 0 0 0 0,-1-1 0 0 0,1 1 0 0 0,10-14 0 0 0,-14 16 0 0 0,0 0 0 0 0,-1-1 0 0 0,0 1 0 0 0,0-1 0 0 0,0 0 0 0 0,0 1 0 0 0,0-1 0 0 0,-1 0 0 0 0,2-5 0 0 0,0-2-12 0 0,-1 7-2 0 0,2-17-43 0 0,-1-44 4 0 0,-4 48 53 0 0,-3-13 0 0 0,3 23 0 0 0,-5-32 0 0 0,0 20-9 0 0,0 0 0 0 0,-1 1 0 0 0,-1 0 0 0 0,-11-19 0 0 0,-10-23-10 0 0,20 42 19 0 0,0 1 0 0 0,-1 0 0 0 0,0 0 0 0 0,-17-19 0 0 0,1 6 0 0 0,-32-30 0 0 0,45 49-4 0 0,-1 1 0 0 0,1 0 0 0 0,-2 0 0 0 0,1 2 0 0 0,-1 0 0 0 0,0 0 0 0 0,-25-7 0 0 0,-8 0-12 0 0,-60-11 0 0 0,53 16 0 0 0,20 4-8 0 0,-44-13 0 0 0,26 4 24 0 0,-1 3 0 0 0,-103-10 0 0 0,89 19-32 0 0,-92 6 0 0 0,83 3 32 0 0,36-2 0 0 0,-81-3 0 0 0,120-1 0 0 0,-181-12 0 0 0,158 12-12 0 0,-1 1 1 0 0,1 1-1 0 0,0 2 0 0 0,0 0 0 0 0,0 2 1 0 0,1 0-1 0 0,-1 2 0 0 0,1 1 1 0 0,-43 22-1 0 0,-11 8-210 0 0,-159 57 1 0 0,96-62-44 0 0,109-27 266 0 0,-182 43-37 0 0,-46 10-45 0 0,236-55 73 0 0,1 2-1 0 0,0 0 1 0 0,0 2 0 0 0,1 0 0 0 0,-36 22-1 0 0,20-7-2 0 0,2 1 0 0 0,-40 37 0 0 0,64-52-71 0 0,0 0 1 0 0,-1 0-1 0 0,-1-1 0 0 0,1-1 0 0 0,-1 0 0 0 0,0-1 1 0 0,-1 0-1 0 0,-22 6 0 0 0,36-12 72 0 0,0-1 0 0 0,0 0 0 0 0,-1 1 0 0 0,1-1 0 0 0,0 0 0 0 0,-1 0 0 0 0,1 0 0 0 0,0 0 0 0 0,0 0 0 0 0,-1 0 0 0 0,1 0 0 0 0,-2 0 1 0 0,-22-3-38 0 0,-22-5 179 0 0,26 3-112 0 0,8 2-20 0 0,-8 0 0 0 0,17 4 0 0 0,-9 0 0 0 0,-1 2 0 0 0,0 0 0 0 0,-3 2-9 0 0,14-2-17 0 0,0 1-10 0 0,-3 2-34 0 0,4-4-203 0 0,1-1 0 0 0,0 1 0 0 0,0-1 1 0 0,0 1-1 0 0,0 0 0 0 0,1-1 0 0 0,-1 1 0 0 0,0 0 0 0 0,1 0 1 0 0,-1-1-1 0 0,1 1 0 0 0,-1 3 0 0 0,2-4-238 0 0,-1 0 0 0 0,0 0-1 0 0,1 0 1 0 0,-1 0 0 0 0,1 0 0 0 0,0 0-1 0 0,-1-1 1 0 0,1 1 0 0 0,0 0 0 0 0,1 1-1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394 533 11975 0 0,'0'0'267'0'0,"0"0"42"0"0,-1 2 17 0 0,-3 5-224 0 0,-1 0 1 0 0,0-1-1 0 0,-1 1 1 0 0,0-1-1 0 0,0 0 1 0 0,0-1 0 0 0,0 1-1 0 0,-1-1 1 0 0,0 0-1 0 0,0-1 1 0 0,-1 0-1 0 0,1 0 1 0 0,-2 0-103 0 0,-11 3 544 0 0,1-1-1 0 0,-1 0 1 0 0,-1-2-1 0 0,1 0 1 0 0,-9-1-544 0 0,-17 4 863 0 0,31-5-265 0 0,1 0 0 0 0,-15-1-598 0 0,24 0 48 0 0,-1-2 1 0 0,1 1-1 0 0,-1-1 1 0 0,1 0-1 0 0,-1 0 1 0 0,1 0-1 0 0,0-1 1 0 0,-1 0-1 0 0,0 0-48 0 0,5 1 42 0 0,0 0-1 0 0,-1 0 1 0 0,1 0-1 0 0,0 0 1 0 0,0 0 0 0 0,0 0-1 0 0,1 0 1 0 0,-1 0-1 0 0,0 0 1 0 0,0 0-1 0 0,0 0 1 0 0,1-1 0 0 0,-1 1-1 0 0,1 0 1 0 0,-1 0-1 0 0,1-1 1 0 0,-1 1-1 0 0,1 0 1 0 0,0-1 0 0 0,0 1-1 0 0,0-1 1 0 0,0 1-1 0 0,0 0 1 0 0,0-1-1 0 0,0 1 1 0 0,0-1 0 0 0,0 1-1 0 0,1 0 1 0 0,-1-1-1 0 0,0 1 1 0 0,1 0-1 0 0,0-1-41 0 0,1-6 284 0 0,1 0-1 0 0,1-1 1 0 0,-1 2-1 0 0,4-6-283 0 0,10-15 149 0 0,1 1-1 0 0,2 1 0 0 0,0 0 1 0 0,2 2-1 0 0,15-14-148 0 0,22-16-1102 0 0,47-31 1102 0 0,113-73-1440 0 0,-197 144 1339 0 0,0 0 0 0 0,1 2-1 0 0,0 0 1 0 0,1 2 0 0 0,1 1-1 0 0,24-7 102 0 0,-45 15-56 0 0,-1 0-1 0 0,1 1 1 0 0,0-1-1 0 0,-1 1 0 0 0,1 0 1 0 0,0 0-1 0 0,-1 0 1 0 0,1 0-1 0 0,0 1 1 0 0,-1-1-1 0 0,1 1 1 0 0,0 0-1 0 0,-1 0 1 0 0,1 0-1 0 0,-1 1 1 0 0,3 1 56 0 0,-2 0-60 0 0,0-1 1 0 0,0 1 0 0 0,-1 0 0 0 0,1 1 0 0 0,-1-1 0 0 0,0 0 0 0 0,0 1 0 0 0,0 0 0 0 0,0 0 0 0 0,-1 0 0 0 0,0 0 0 0 0,2 4 59 0 0,0 3 124 0 0,0 0-1 0 0,-1 0 1 0 0,0 0 0 0 0,-1 0 0 0 0,0 0 0 0 0,-1 1-1 0 0,0-1 1 0 0,0 1 0 0 0,-2-1 0 0 0,1 0-1 0 0,-2 1 1 0 0,1-1 0 0 0,-3 5-124 0 0,-3 16 220 0 0,-2-1-1 0 0,-1 0 1 0 0,-1-1 0 0 0,-3 2-220 0 0,-2 4 223 0 0,-2-2 1 0 0,0 0-1 0 0,-3-1 1 0 0,0-1-1 0 0,-6 3-223 0 0,26-33-63 0 0,0-1-1 0 0,0 1 1 0 0,-1 0 0 0 0,1-1-1 0 0,-1 1 1 0 0,1-1 0 0 0,-1 1-1 0 0,0-1 1 0 0,1 0-1 0 0,-1 1 1 0 0,0-1 0 0 0,0 0-1 0 0,0 0 1 0 0,0-1 0 0 0,0 1-1 0 0,0 0 1 0 0,0-1 0 0 0,0 1-1 0 0,0-1 1 0 0,0 1-1 0 0,-1-1 1 0 0,1 0 0 0 0,0 0-1 0 0,0 0 1 0 0,0 0 0 0 0,0-1-1 0 0,0 1 1 0 0,-1 0 0 0 0,1-1-1 0 0,0 0 1 0 0,0 1-1 0 0,0-1 1 0 0,0 0 0 0 0,0 0-1 0 0,0 0 1 0 0,1 0 0 0 0,-1-1-1 0 0,0 1 64 0 0,-11-7-896 0 0,0-1 0 0 0,1 0 0 0 0,0-1 0 0 0,0 0 0 0 0,-1-4 896 0 0,0 0-1024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27 8287 0 0,'6'-7'756'0'0,"9"-12"-537"0"0,-14 18 146 0 0,-1 1 122 0 0,0 0 22 0 0,0 0 3 0 0,-1 13 368 0 0,1-11-736 0 0,-1 4 57 0 0,0 0 1 0 0,-1 1-1 0 0,0-1 0 0 0,0 0 0 0 0,-1 0 0 0 0,1-1 0 0 0,-1 1 0 0 0,0-1 0 0 0,-3 4-201 0 0,-8 11 1213 0 0,-16 17-1213 0 0,10-14 129 0 0,-172 205 1327 0 0,42-45 592 0 0,87-105-1401 0 0,-11 26-647 0 0,-47 59-39 0 0,98-137 39 0 0,-1-2 0 0 0,-14 10 0 0 0,7-5 0 0 0,-10 5 46 0 0,12-10-1679 0 0,11-7-3190 0 0,17-16-791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1005 6447 0 0,'-1'2'298'0'0,"-3"1"-249"0"0,0 1 0 0 0,0-1 0 0 0,0 1 0 0 0,-1-1 0 0 0,0-1 0 0 0,1 1 0 0 0,-1-1 0 0 0,-1 1-49 0 0,-16 9 442 0 0,5-2 1336 0 0,-1-1 0 0 0,-16 7-1778 0 0,24-16 1529 0 0,3 1 3086 0 0,8-5-4446 0 0,0 0 0 0 0,1-1 0 0 0,0 1-1 0 0,0 1 1 0 0,0-1 0 0 0,0 0 0 0 0,0 0-1 0 0,1 1 1 0 0,0-1 0 0 0,0 1 0 0 0,0 0 0 0 0,0 0-169 0 0,11-10 46 0 0,1 0 1 0 0,4-1-47 0 0,-3 1 25 0 0,143-115-25 0 0,52-63 0 0 0,-140 124 0 0 0,44-47 0 0 0,-15 15 0 0 0,4 4 0 0 0,-58 57 0 0 0,-46 38 0 0 0,0 0 0 0 0,0 0 0 0 0,0 0 0 0 0,0 0 0 0 0,0-1 0 0 0,0 1 0 0 0,0 0 0 0 0,1 0 0 0 0,-1 0 0 0 0,0 0 0 0 0,0 0 0 0 0,0 0 0 0 0,0 0 0 0 0,0 0 0 0 0,0 0 0 0 0,0-1 0 0 0,0 1 0 0 0,1 0 0 0 0,-1 0 0 0 0,0 0 0 0 0,0 0 0 0 0,0 0 0 0 0,0 0 0 0 0,0 0 0 0 0,1 0 0 0 0,-1 0 0 0 0,0 0 0 0 0,0 0 0 0 0,0 0 0 0 0,0 0 0 0 0,0 0 0 0 0,1 0 0 0 0,-1 0 0 0 0,0 0 0 0 0,0 0 0 0 0,0 0 0 0 0,0 0 0 0 0,0 0 0 0 0,0 0 0 0 0,1 1 0 0 0,-1-1 0 0 0,0 6 0 0 0,-5 9 0 0 0,-41 97 0 0 0,-23 93 0 0 0,58-165 0 0 0,2-1 0 0 0,2 2 0 0 0,1-1 0 0 0,2 1 0 0 0,2 0 0 0 0,2 0 0 0 0,2 10 0 0 0,0-35 0 0 0,0 1 0 0 0,1-1 0 0 0,1 0 0 0 0,3 8 0 0 0,-5-18 0 0 0,0 1 0 0 0,1-1 0 0 0,0 1 0 0 0,0-1 0 0 0,1 0 0 0 0,0 0 0 0 0,0-1 0 0 0,0 1 0 0 0,1-1 0 0 0,-1 0 0 0 0,5 3 0 0 0,-5-4 0 0 0,-3-3 0 0 0,0 0 0 0 0,0-1 0 0 0,0 1 0 0 0,1 0 0 0 0,-1 0 0 0 0,0 0 0 0 0,1-1 0 0 0,-1 1 0 0 0,0-1 0 0 0,1 1 0 0 0,-1-1 0 0 0,1 0 0 0 0,-1 1 0 0 0,1-1 0 0 0,-1 0 0 0 0,2 0 0 0 0,-1 1 5 0 0,1-1 2 0 0,0 1 0 0 0,0-1-1 0 0,1 0 1 0 0,-1 0 0 0 0,0 0-1 0 0,0 0 1 0 0,0-1 0 0 0,0 1 0 0 0,1-1-1 0 0,-1 0-6 0 0,-1 0 114 0 0,0 0-1 0 0,0 0 0 0 0,0-1 1 0 0,0 1-1 0 0,0 0 1 0 0,-1-1-1 0 0,1 0 0 0 0,0 1 1 0 0,-1-1-1 0 0,1 0 0 0 0,-1 0 1 0 0,0 0-1 0 0,0 0 1 0 0,1 0-114 0 0,1-3 223 0 0,10-15-166 0 0,-1-1 0 0 0,-1-1 0 0 0,2-6-57 0 0,18-35-6 0 0,-18 40 208 0 0,44-78 689 0 0,4 3 0 0 0,38-44-891 0 0,-43 76-482 0 0,3 2 0 0 0,2 4 0 0 0,4 2 0 0 0,4 0 482 0 0,-2 8-288 0 0,2 3-1 0 0,2 4 1 0 0,5 0 288 0 0,-39 25-981 0 0,-23 12-2148 0 0,0-1 0 0 0,7-5 3129 0 0,-2-2-5800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88 6447 0 0,'0'0'298'0'0,"-1"0"-10"0"0,-2-2-256 0 0,-1 1 0 0 0,1 0 0 0 0,0-1 0 0 0,0 2 0 0 0,0-1 0 0 0,0 0 0 0 0,-1 1 1 0 0,1-1-1 0 0,0 1 0 0 0,-1 0 0 0 0,1 0 0 0 0,0 0 0 0 0,-1 1 0 0 0,-1 0-32 0 0,0 0 239 0 0,0 0 0 0 0,0 1 0 0 0,0 0-1 0 0,0 0 1 0 0,0 1 0 0 0,1-1 0 0 0,-1 1 0 0 0,-3 3-239 0 0,-7 7 829 0 0,0 0 1 0 0,1 1-1 0 0,1 1 1 0 0,-8 11-830 0 0,11-13-48 0 0,-18 22 435 0 0,2 2 0 0 0,2 1-1 0 0,2 1 1 0 0,-8 18-387 0 0,26-48 163 0 0,0 0 1 0 0,1 0-1 0 0,0 0 0 0 0,0 0 1 0 0,1 1-1 0 0,-1 1-163 0 0,3-10 28 0 0,0 1-1 0 0,-1 0 0 0 0,1-1 1 0 0,0 1-1 0 0,0 0 0 0 0,0-1 1 0 0,0 1-1 0 0,0-1 1 0 0,0 1-1 0 0,1 0 0 0 0,-1-1 1 0 0,1 1-1 0 0,-1 0 0 0 0,1-1 1 0 0,-1 1-1 0 0,1-1 1 0 0,0 1-1 0 0,0-1 0 0 0,0 0 1 0 0,0 1-1 0 0,0-1 1 0 0,0 0-1 0 0,0 1 0 0 0,0-1 1 0 0,0 0-1 0 0,0 0 0 0 0,1 0 1 0 0,-1 0-1 0 0,1 0 1 0 0,-1 0-1 0 0,1-1 0 0 0,-1 1 1 0 0,1 0-1 0 0,-1-1 0 0 0,1 1 1 0 0,-1-1-1 0 0,1 0 1 0 0,0 1-1 0 0,-1-1-27 0 0,5 0 166 0 0,0 1-1 0 0,-1-1 1 0 0,1 0 0 0 0,0-1-1 0 0,-1 1 1 0 0,1-1 0 0 0,-1 0-1 0 0,6-2-165 0 0,44-17 939 0 0,-38 13-646 0 0,8-3-232 0 0,-1-2 0 0 0,-1 0 0 0 0,0-2-1 0 0,0 0 1 0 0,-2-2 0 0 0,0 0 0 0 0,0-1 0 0 0,-2-1-1 0 0,0-1 1 0 0,7-10-61 0 0,-19 17 0 0 0,0 1 0 0 0,-1-1 0 0 0,0 0 0 0 0,-1-1 0 0 0,0 0 0 0 0,-1 0 0 0 0,2-7 0 0 0,-5 13 0 0 0,0-1 0 0 0,-1 1 0 0 0,1-1 0 0 0,-2 1 0 0 0,1-1 0 0 0,-1 1 0 0 0,0-1 0 0 0,-1-5 0 0 0,-1-4 0 0 0,2 13-40 0 0,0 0 1 0 0,0 0-1 0 0,0 0 0 0 0,-1 0 0 0 0,1 0 0 0 0,-1 0 0 0 0,0 0 1 0 0,0 1-1 0 0,0-1 0 0 0,-1 1 0 0 0,1 0 0 0 0,-1-1 1 0 0,0 1-1 0 0,0 0 0 0 0,0 0 0 0 0,0 1 0 0 0,-1-1 0 0 0,1 1 1 0 0,-1 0-1 0 0,1 0 0 0 0,-1 0 0 0 0,0 0 40 0 0,-12-5-270 0 0,-1 1 1 0 0,1 0-1 0 0,-1 1 0 0 0,-12-1 270 0 0,13 2-37 0 0,11 3-259 0 0,0 0-1 0 0,-1 0 1 0 0,1 0-1 0 0,-1 1 0 0 0,1 0 1 0 0,-1 0-1 0 0,-2 0 297 0 0,5 2-3820 0 0,-3 6-1148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189 794 13823 0 0,'-2'-2'69'0'0,"1"-1"1"0"0,-1 0-1 0 0,0 1 0 0 0,-1 0 0 0 0,1-1 0 0 0,0 1 0 0 0,-1 0 1 0 0,1 0-1 0 0,-1 0 0 0 0,1 0 0 0 0,-1 1 0 0 0,0-1 0 0 0,0 1 1 0 0,0-1-1 0 0,0 1-69 0 0,-9-3 521 0 0,0 1 0 0 0,0 0 1 0 0,-5 0-522 0 0,7 1 190 0 0,0 0 0 0 0,1 0 0 0 0,-1-1 0 0 0,1 0 0 0 0,-1-1-190 0 0,8 3 41 0 0,-1-1 1 0 0,1 1-1 0 0,-1 0 0 0 0,1-1 0 0 0,0 1 0 0 0,0-1 1 0 0,0 0-1 0 0,0 0 0 0 0,0 0 0 0 0,0 0 0 0 0,0 0 1 0 0,0 0-1 0 0,1 0 0 0 0,-1-1 0 0 0,1 1 1 0 0,0-1-1 0 0,0 1 0 0 0,0-1 0 0 0,0 1 0 0 0,0-1 1 0 0,0-2-42 0 0,0 1 72 0 0,1 0 1 0 0,1 0 0 0 0,-1 0-1 0 0,0 0 1 0 0,1 0 0 0 0,0 0-1 0 0,0 0 1 0 0,0 0 0 0 0,0 0-1 0 0,1 0 1 0 0,-1 1 0 0 0,1-1-1 0 0,0 0 1 0 0,1-1-73 0 0,8-10 45 0 0,0 0 1 0 0,2 1 0 0 0,-1 0-1 0 0,1 1 1 0 0,11-8-46 0 0,7-8 380 0 0,57-53-207 0 0,3 3 0 0 0,58-37-173 0 0,-89 76-694 0 0,1 2 0 0 0,1 2 1 0 0,2 4-1 0 0,2 2 0 0 0,2 2 694 0 0,-33 15-1521 0 0,-9 3-14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267 528 11975 0 0,'-1'0'267'0'0,"-11"2"-134"0"0,-1-1 1 0 0,1 2-1 0 0,1-1 1 0 0,-1 2-1 0 0,0-1 0 0 0,1 2 1 0 0,-1-1-1 0 0,-8 7-133 0 0,1-3-11 0 0,0 0 0 0 0,-12 3 11 0 0,9-3 0 0 0,18-6 0 0 0,0 0 0 0 0,-1-1 0 0 0,1 1 0 0 0,-1-1 0 0 0,1 0 0 0 0,-1 0 0 0 0,1 0 0 0 0,-1-1 0 0 0,1 0 0 0 0,-1 1 0 0 0,0-2 0 0 0,5 1 0 0 0,-1 0 0 0 0,1 0 0 0 0,0 0 0 0 0,0 0 0 0 0,-1 0 0 0 0,1 0 0 0 0,0 0 0 0 0,0 0 0 0 0,-1 0 0 0 0,1 0 0 0 0,0 0 0 0 0,0-1 0 0 0,-1 1 0 0 0,1 0 0 0 0,0 0 0 0 0,0 0 0 0 0,0 0 0 0 0,0-1 0 0 0,-1 1 0 0 0,1 0 0 0 0,0 0 0 0 0,0 0 0 0 0,0-1 0 0 0,0 1 0 0 0,0 0 0 0 0,-1 0 0 0 0,1-1 0 0 0,0 0 0 0 0,1-1 0 0 0,-1 1 0 0 0,0 0 0 0 0,1-1 0 0 0,-1 1 0 0 0,1-1 0 0 0,-1 1 0 0 0,1 0 0 0 0,-1 0 0 0 0,1-1 0 0 0,0 1 0 0 0,0 0 0 0 0,1-1 0 0 0,14-18 0 0 0,-15 19 0 0 0,35-35 0 0 0,3 1 0 0 0,0 2 0 0 0,3 1 0 0 0,-29 22 0 0 0,223-153 368 0 0,-193 135 187 0 0,-23 15-357 0 0,0 1 0 0 0,0 0 1 0 0,2 2-1 0 0,-1 1 0 0 0,1 0 0 0 0,21-4-198 0 0,-41 12 35 0 0,0 1 0 0 0,-1 0-1 0 0,1-1 1 0 0,0 1 0 0 0,0 0 0 0 0,-1 0-1 0 0,1 0 1 0 0,0 0 0 0 0,0 0 0 0 0,0 0-1 0 0,-1 0 1 0 0,1 1 0 0 0,0-1 0 0 0,0 1-1 0 0,-1-1 1 0 0,1 1 0 0 0,0 0-1 0 0,-1 0 1 0 0,1 0 0 0 0,-1 0 0 0 0,1 0-1 0 0,-1 0 1 0 0,1 0 0 0 0,-1 0 0 0 0,0 0-1 0 0,0 1 1 0 0,0-1 0 0 0,1 0 0 0 0,-1 1-1 0 0,0 0-34 0 0,0 0 59 0 0,0 1-1 0 0,1 0 0 0 0,-1 0 1 0 0,0 0-1 0 0,-1 0 0 0 0,1 0 1 0 0,-1 0-1 0 0,1 0 1 0 0,-1 1-1 0 0,0-1 0 0 0,0 0 1 0 0,0 0-1 0 0,-1 0 0 0 0,1 0 1 0 0,-1 0-1 0 0,0 3-58 0 0,-4 10 0 0 0,0 0 0 0 0,-2 0 0 0 0,1-1 0 0 0,-2 1 0 0 0,0-2 0 0 0,-6 8 0 0 0,9-13 160 0 0,-1 0 0 0 0,0-1 0 0 0,-1 1 0 0 0,0-1 0 0 0,0-1 0 0 0,-1 1 0 0 0,0-1 0 0 0,0-1 0 0 0,-9 6-160 0 0,-3 6 592 0 0,12-12-576 0 0,2-4-16 0 0,5-5 0 0 0,3-2 0 0 0,2-2 0 0 0,0 0 0 0 0,1 0 0 0 0,-1 1 0 0 0,2 0 0 0 0,2-4 0 0 0,7-6 0 0 0,11-12 0 0 0,1 1 0 0 0,29-22 0 0 0,-20 19 0 0 0,2-1 0 0 0,2 2 0 0 0,12-6 0 0 0,-18 15-615 0 0,15-6 615 0 0,-12 7-1211 0 0,6-6 1211 0 0,-21 11-159 0 0,22-9 159 0 0,-36 19-1 0 0,2 0 0 0 0,-1 1 0 0 0,0 0-1 0 0,1 0 1 0 0,-1 1 0 0 0,8-1 1 0 0,-14 3 40 0 0,-1 0 0 0 0,1 0 0 0 0,0 0 0 0 0,-1 0-1 0 0,1 0 1 0 0,-1 1 0 0 0,1-1 0 0 0,0 1 0 0 0,-1-1 0 0 0,1 1-1 0 0,-1 0 1 0 0,1 0 0 0 0,-1 0 0 0 0,0 1 0 0 0,0-1 0 0 0,1 1-1 0 0,-1-1 1 0 0,0 1 0 0 0,0 0 0 0 0,0-1 0 0 0,0 1 0 0 0,-1 0 0 0 0,1 0-1 0 0,0 1 1 0 0,0 1-40 0 0,1 0 91 0 0,-1 1-1 0 0,1 1 1 0 0,-1-1-1 0 0,0 0 1 0 0,-1 0-1 0 0,1 1 1 0 0,-1-1 0 0 0,0 1-1 0 0,0-1 1 0 0,-1 1-1 0 0,0 3-90 0 0,0 1 0 0 0,-1 0 0 0 0,0-1 0 0 0,-1 1 0 0 0,0 0 0 0 0,-1-1 0 0 0,0 1 0 0 0,-2 4 0 0 0,-9 16 0 0 0,-10 18 0 0 0,12-25 0 0 0,-82 148 0 0 0,86-155 0 0 0,0 0 0 0 0,1 1 0 0 0,-1 5 0 0 0,4-10-861 0 0,4-8-3622 0 0,1 7-1565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592 111 10135 0 0,'0'0'231'0'0,"0"0"29"0"0,0 0 19 0 0,1-1-41 0 0,0-1-235 0 0,1 0-1 0 0,-1 0 1 0 0,0 0-1 0 0,0 0 0 0 0,0 0 1 0 0,0 0-1 0 0,-1 0 1 0 0,1 0-1 0 0,-1 0 1 0 0,1 0-1 0 0,-1-1 0 0 0,1 1 1 0 0,-1 0-1 0 0,0 0 1 0 0,0-1-1 0 0,0 1 1 0 0,-1 0-1 0 0,1 0 0 0 0,-1 0 1 0 0,1-2-3 0 0,-1 2-1 0 0,1-1 0 0 0,-1 0 1 0 0,0 0-1 0 0,0 0 0 0 0,0 0 0 0 0,0 0 0 0 0,-1 0 0 0 0,1 0 0 0 0,-1 1 0 0 0,0-1 1 0 0,1 1-1 0 0,-1-1 0 0 0,0 1 0 0 0,-1 0 0 0 0,1-1 0 0 0,0 1 0 0 0,-1 0 0 0 0,1 1 1 0 0,-1-1-1 0 0,1 0 0 0 0,-1 1 0 0 0,0-1 0 0 0,-2 0 1 0 0,0 0 7 0 0,1 1 1 0 0,-1 0-1 0 0,1 0 1 0 0,-1 0-1 0 0,0 1 1 0 0,1-1-1 0 0,-1 1 0 0 0,0 0 1 0 0,1 0-1 0 0,-1 1 1 0 0,0-1-1 0 0,1 1 1 0 0,-1 0-8 0 0,-15 6 451 0 0,1 1 0 0 0,0 1 1 0 0,0 1-1 0 0,1 0 0 0 0,-15 11-451 0 0,21-13 170 0 0,-58 41 2258 0 0,-43 40-2428 0 0,67-52 644 0 0,28-23-500 0 0,2 1 0 0 0,0 0 0 0 0,-6 9-144 0 0,15-16 22 0 0,1 0 0 0 0,0 0 0 0 0,1 1 0 0 0,0 0 0 0 0,0 0 0 0 0,1 0 0 0 0,0 0 0 0 0,-2 7-22 0 0,6-14 0 0 0,-1-1 0 0 0,1 0 0 0 0,0 1 0 0 0,0-1 0 0 0,0 0 0 0 0,-1 1 0 0 0,1-1 0 0 0,1 1 0 0 0,-1-1 0 0 0,0 0 0 0 0,0 1 0 0 0,0-1 0 0 0,1 0 0 0 0,-1 1 0 0 0,1-1 0 0 0,-1 0 0 0 0,1 0 0 0 0,-1 1 0 0 0,1-1 0 0 0,0 0 0 0 0,0 0 0 0 0,0 0 0 0 0,-1 0 0 0 0,1 0 0 0 0,0 0 0 0 0,0 0 0 0 0,0 0 0 0 0,1 0 0 0 0,0 0 0 0 0,0 0 0 0 0,1 1 0 0 0,-1-1 0 0 0,0 0 0 0 0,1 0 0 0 0,0 0 0 0 0,-1 0 0 0 0,1-1 0 0 0,0 1 0 0 0,-1-1 0 0 0,1 0 0 0 0,0 0 0 0 0,-1 0 0 0 0,1 0 0 0 0,2 0 0 0 0,40-8 0 0 0,0-2 0 0 0,0-1 0 0 0,12-7 0 0 0,12-8 0 0 0,45-24 0 0 0,-78 32 0 0 0,-1-2 0 0 0,-1-1 0 0 0,-1-2 0 0 0,6-6 0 0 0,-35 24 0 0 0,-11 6 0 0 0,-11 5 0 0 0,7 0 0 0 0,-1 1 0 0 0,1 0 0 0 0,1 0 0 0 0,-1 1 0 0 0,1 1 0 0 0,1 0 0 0 0,0 0 0 0 0,0 1 0 0 0,0 0 0 0 0,1 0 0 0 0,1 1 0 0 0,0 0 0 0 0,-7 11-64 0 0,14-22-45 0 0,-1 0 64 0 0,1 1 0 0 0,0-1 0 0 0,0 0 0 0 0,-1 0 0 0 0,1 1 1 0 0,0-1-1 0 0,0 0 0 0 0,0 1 0 0 0,0-1 0 0 0,-1 0 0 0 0,1 1 1 0 0,0-1-1 0 0,0 1 0 0 0,0-1 0 0 0,0 0 0 0 0,0 1 1 0 0,0-1-1 0 0,0 0 0 0 0,0 1 0 0 0,0-1 0 0 0,0 1 0 0 0,0-1 1 0 0,0 0-1 0 0,0 1 0 0 0,0-1 0 0 0,0 0 0 0 0,0 1 45 0 0,8 6-512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 15663 0 0,'-2'1'356'0'0,"-15"10"8"0"0,0 1-1 0 0,0 1 1 0 0,1 1-1 0 0,-8 9-363 0 0,-57 68-84 0 0,44-48 514 0 0,-52 54 561 0 0,9-10-685 0 0,3 4 1 0 0,-3 12-307 0 0,-28 46 0 0 0,-48 68 0 0 0,67-83-133 0 0,88-133-563 0 0,1-1-257 0 0,0 0-1013 0 0,0 0-3830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391 606 10135 0 0,'-39'0'491'0'0,"37"0"-212"0"0,2 0 37 0 0,0 0 125 0 0,0 0 58 0 0,0 0 11 0 0,0 0-67 0 0,-1 2-294 0 0,-1 1-105 0 0,1-1-1 0 0,-1 1 1 0 0,0-1-1 0 0,0 1 1 0 0,0-1-1 0 0,0 0 1 0 0,0 0-1 0 0,-1 0 1 0 0,1 0-1 0 0,0 0 1 0 0,-1-1-1 0 0,0 1 1 0 0,1-1-1 0 0,-1 1 1 0 0,0-1-1 0 0,0 0 1 0 0,0 0-1 0 0,0 0 1 0 0,0-1-1 0 0,0 1 1 0 0,0-1-1 0 0,0 1 1 0 0,0-1-1 0 0,-1 0-43 0 0,0 0 57 0 0,0 0 0 0 0,-1-1-1 0 0,1 1 1 0 0,0-1 0 0 0,0 0-1 0 0,0 0 1 0 0,0 0 0 0 0,0-1-1 0 0,0 1 1 0 0,0-1 0 0 0,0 0-1 0 0,0 0 1 0 0,1 0 0 0 0,-1-1-1 0 0,1 1 1 0 0,-1-1 0 0 0,1 0-1 0 0,0-1-56 0 0,1 2 1 0 0,1 0 0 0 0,0 0 0 0 0,-1-1-1 0 0,1 1 1 0 0,0-1 0 0 0,0 1 0 0 0,1-1-1 0 0,-1 0 1 0 0,0 1 0 0 0,1-1 0 0 0,0 0-1 0 0,-1 1 1 0 0,1-1 0 0 0,0 0 0 0 0,1 1-1 0 0,-1-1 1 0 0,0 0 0 0 0,1 1 0 0 0,-1-1 0 0 0,1 0-1 0 0,0 0 0 0 0,4-11-25 0 0,-1 0 0 0 0,2 1 0 0 0,3-6 25 0 0,-9 18-5 0 0,16-30-224 0 0,1 1 1 0 0,2 1-1 0 0,1 0 0 0 0,18-19 229 0 0,98-100-988 0 0,-115 127 963 0 0,3-3-209 0 0,1 1-1 0 0,1 1 1 0 0,9-5 234 0 0,-22 18-57 0 0,0 1-1 0 0,0 0 1 0 0,1 1-1 0 0,-1 1 1 0 0,2 0-1 0 0,-1 1 1 0 0,1 0 0 0 0,5-1 57 0 0,-9 5 170 0 0,-1 0 0 0 0,1 0-1 0 0,-1 1 1 0 0,1 0 0 0 0,-1 1 0 0 0,1 0 0 0 0,-1 0 0 0 0,0 2 0 0 0,0-1 0 0 0,2 1-170 0 0,13 6 485 0 0,-1 0 0 0 0,1 2 0 0 0,7 5-485 0 0,-22-11 0 0 0,-1 1 0 0 0,0 0 0 0 0,0 0 0 0 0,0 0 0 0 0,-1 1 0 0 0,0 1 0 0 0,0-1 0 0 0,-1 1 0 0 0,0 1 0 0 0,0-1 0 0 0,1 4 0 0 0,-5-7 0 0 0,0 1 0 0 0,0 0 0 0 0,0 0 0 0 0,-1 0 0 0 0,0 0 0 0 0,0 0 0 0 0,-1 0 0 0 0,1 1 0 0 0,-1-1 0 0 0,0 0 0 0 0,-1 1 0 0 0,0-1 0 0 0,0 1 0 0 0,0-1 0 0 0,-1 1 0 0 0,0-1 0 0 0,0 0 0 0 0,-1 1 0 0 0,0 1 0 0 0,-2 2 29 0 0,-1 0-1 0 0,1-1 0 0 0,-1 1 0 0 0,-1-1 1 0 0,0-1-1 0 0,0 1 0 0 0,-1-1 0 0 0,0 0 1 0 0,0 0-1 0 0,-1-1 0 0 0,0 0 1 0 0,-6 4-29 0 0,-11 6 197 0 0,-1 0 0 0 0,0-2 0 0 0,-23 10-197 0 0,-36 13-237 0 0,-3-4 1 0 0,0-4 0 0 0,-13-1 236 0 0,90-26-20 0 0,-325 81-126 0 0,318-81-685 0 0,-1 0-1 0 0,-10-1 832 0 0,24-1-207 0 0,0-1 0 0 0,0 0 0 0 0,0-1 0 0 0,-1 1 0 0 0,1-1 0 0 0,0 0 0 0 0,0-1 0 0 0,0 1 0 0 0,0-1 0 0 0,0 0 0 0 0,-2-1 207 0 0,5 2-126 0 0,1 0 0 0 0,-1 0 0 0 0,1 0 0 0 0,0 0 0 0 0,0 0 0 0 0,0 0 0 0 0,-1 0 0 0 0,1 0 0 0 0,0-1 0 0 0,0 1 0 0 0,1 0 0 0 0,-1-1 0 0 0,0 1 0 0 0,0 0-1 0 0,1-1 1 0 0,-1 1 0 0 0,1-1 0 0 0,-1 1 0 0 0,1-1 0 0 0,-1 0 0 0 0,1 1 0 0 0,0-1 0 0 0,0 1 0 0 0,0-1 0 0 0,0 0 0 0 0,0 1 0 0 0,0-1 0 0 0,0 1 0 0 0,1-1 0 0 0,-1 1 0 0 0,1-1 0 0 0,-1 1-1 0 0,1-1 1 0 0,-1 1 0 0 0,1-2 126 0 0,11-18-1536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0 10135 0 0,'0'0'464'0'0,"-2"1"-9"0"0,-5 3-413 0 0,0-1-1 0 0,1 1 1 0 0,0 1-1 0 0,-1-1 1 0 0,1 1-1 0 0,1 0 1 0 0,-1 0 0 0 0,0 2-42 0 0,-13 15 773 0 0,-9 14-773 0 0,3-5 511 0 0,-221 238 48 0 0,189-211-510 0 0,-60 58-65 0 0,34-36 475 0 0,-5 13-459 0 0,-137 190 3045 0 0,204-255-2836 0 0,2-2-9 0 0,0 1-1 0 0,-12 25-199 0 0,-21 40-64 0 0,42-77-624 0 0,3-7-5886 0 0,7-8 2236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2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6392 884 5983 0 0,'0'0'274'0'0,"0"-3"-6"0"0,-1-23 5309 0 0,4 18-1090 0 0,2 6-4469 0 0,26-7-18 0 0,15 1-80 0 0,-17 3 80 0 0,-6 3 45 0 0,18-5 440 0 0,-38 5-419 0 0,1 1 1 0 0,0 0-1 0 0,0-1 1 0 0,-1 0-1 0 0,1 0 1 0 0,-1 0-1 0 0,1 0 1 0 0,-1-1-1 0 0,0 1 1 0 0,0-1-1 0 0,0 0 1 0 0,0 0-1 0 0,0 0 1 0 0,-1 0-1 0 0,1 0 1 0 0,2-7-1 0 0,2-4 86 0 0,0 0-1 0 0,-1-1 0 0 0,4-16 0 0 0,-5 17-120 0 0,-3 5-10 0 0,0 0-1 0 0,0 0 1 0 0,-1 0-1 0 0,0 0 1 0 0,-1 0 0 0 0,-1-12-1 0 0,-2-6 230 0 0,3 25-140 0 0,-7-21 298 0 0,6 15-323 0 0,1 6-78 0 0,0 1 0 0 0,0-1 0 0 0,-1 1 0 0 0,1 0 0 0 0,0-1 0 0 0,-1 1 0 0 0,0-1 0 0 0,1 1 0 0 0,-1 0 0 0 0,0-1 0 0 0,1 1 0 0 0,-2-2 0 0 0,-3-5 43 0 0,-1 0 0 0 0,1 1-1 0 0,-1-1 1 0 0,0 1 0 0 0,-1 0-1 0 0,-13-11 1 0 0,-1 2 124 0 0,-30-19 0 0 0,35 26-159 0 0,1-1 0 0 0,0 0 0 0 0,0-1 0 0 0,-14-15 0 0 0,10 6 57 0 0,-1 1 1 0 0,-36-27-1 0 0,43 38-1 0 0,1 0 1 0 0,-1 1-1 0 0,0 0 1 0 0,-1 1-1 0 0,0 0 1 0 0,-22-6-1 0 0,-43-3 113 0 0,-108-9 0 0 0,154 19-184 0 0,-46-11 0 0 0,47 8 0 0 0,-50-6 0 0 0,41 12 7 0 0,-74 5 0 0 0,-40 15 109 0 0,77-8-206 0 0,-152 24 26 0 0,174-28 74 0 0,-19 2 43 0 0,2 3-1 0 0,-100 28 1 0 0,-160 52-149 0 0,276-81 96 0 0,0-2 0 0 0,-85 0 0 0 0,42-8 0 0 0,40-1 0 0 0,0 3 0 0 0,-105 16 0 0 0,112-6 22 0 0,-52 9 36 0 0,35-10-40 0 0,28-4 5 0 0,-48 2 0 0 0,40-4-23 0 0,1 1 0 0 0,0 3 0 0 0,0 2 0 0 0,-46 17 0 0 0,-15-1 0 0 0,92-23 0 0 0,0 0 0 0 0,1-1 0 0 0,-1-1 0 0 0,-23-1 0 0 0,2 1 11 0 0,-20 0 72 0 0,-12 0 143 0 0,-9 5-126 0 0,-70 9 56 0 0,57-7-132 0 0,25-4 5 0 0,-42 2 121 0 0,-152-9 0 0 0,78-2 200 0 0,84 6-141 0 0,-54 0 15 0 0,130-4-188 0 0,0 0 0 0 0,0-1 0 0 0,-44-12 0 0 0,1 0-4 0 0,45 11-16 0 0,-23-7 0 0 0,-154-47 112 0 0,144 45 69 0 0,2-3-1 0 0,-74-33 0 0 0,122 47-179 0 0,1 0 0 0 0,0-1 0 0 0,0 1 0 0 0,0-1-1 0 0,1 0 1 0 0,-1 0 0 0 0,-6-7 0 0 0,-16-15 112 0 0,21 20-123 0 0,-3-3 10 0 0,0 1 1 0 0,0-1 0 0 0,-1 2-1 0 0,0-1 1 0 0,0 1 0 0 0,-1 1-1 0 0,-15-8 1 0 0,24 13-17 0 0,-72-30 0 0 0,62 25 0 0 0,7 4 0 0 0,-1-1 0 0 0,1 0 0 0 0,0 0 0 0 0,0 0 0 0 0,-7-6 0 0 0,6 6 0 0 0,4 2 0 0 0,0-1 0 0 0,-1 1 0 0 0,1-1 0 0 0,0 1 0 0 0,0-1 0 0 0,0 0 0 0 0,-1 0 0 0 0,1 0 0 0 0,0 1 0 0 0,0-1 0 0 0,0 0 0 0 0,-1-2 0 0 0,-13-15 0 0 0,9 12 8 0 0,1 0 14 0 0,-13-23 1 0 0,4 10 41 0 0,1 8-51 0 0,8 11-13 0 0,2 0-2 0 0,-13-6 2 0 0,12 5 0 0 0,-27-12 0 0 0,25 11 0 0 0,-16-14 0 0 0,16 12 0 0 0,-4-3 0 0 0,3 0 0 0 0,1-2 0 0 0,-2 0 0 0 0,0 2 0 0 0,0 2 0 0 0,-1 3 0 0 0,-3 0 0 0 0,1 2 0 0 0,2-2 11 0 0,6 2 32 0 0,2 0-40 0 0,1-1-1 0 0,0 1 0 0 0,-1 0 0 0 0,1 0 1 0 0,-1 0-1 0 0,1 0 0 0 0,-1 0 0 0 0,1 0 0 0 0,-1 0 1 0 0,1 0-1 0 0,-1 0 0 0 0,1 0 0 0 0,0 0 1 0 0,-1 0-1 0 0,1 0 0 0 0,-1 1 0 0 0,1-1 0 0 0,-1 0 1 0 0,1 0-1 0 0,0 0 0 0 0,-1 1 0 0 0,0-1 0 0 0,-1 2-8 0 0,1-1 0 0 0,-1 0 0 0 0,0 1 0 0 0,1-1 0 0 0,-1 1-1 0 0,1-1 1 0 0,0 1 0 0 0,-1 0 0 0 0,1 0 0 0 0,0 0-1 0 0,0 0 1 0 0,0 0 0 0 0,0 0 0 0 0,0 2 0 0 0,-2 5-15 0 0,-8 14 8 0 0,-18 35-27 0 0,27-54 28 0 0,-11 15 13 0 0,-15 10-1 0 0,15-16 0 0 0,-1 5 0 0 0,0-3 0 0 0,2 1 0 0 0,-21 35 0 0 0,-8 12 0 0 0,33-53 0 0 0,-1 0 0 0 0,67-78-80 0 0,-46 51 60 0 0,0 1 0 0 0,-1-2 0 0 0,9-20 0 0 0,0 0-11 0 0,31-48-1 0 0,-48 81 31 0 0,-1 3 1 0 0,-1 0 0 0 0,0-1 0 0 0,1 1 0 0 0,-1 0 0 0 0,1 0 0 0 0,0 0 0 0 0,2-3 0 0 0,12-10 0 0 0,-8 6-4 0 0,-2 4 11 0 0,10-6-63 0 0,4-5 45 0 0,-8 8 11 0 0,-9 4 0 0 0,3-10 0 0 0,-1 3 0 0 0,-3 3-11 0 0,-1 7-49 0 0,0 4-20 0 0,6 19 108 0 0,8 38-1 0 0,-15-57-27 0 0,0-1 0 0 0,1 0 0 0 0,-1 1 0 0 0,1-1 0 0 0,-1 0 0 0 0,1 1 0 0 0,0-1 0 0 0,0 0 0 0 0,2 4 0 0 0,0-2 0 0 0,5 8 0 0 0,4-3 0 0 0,-7-6 0 0 0,0-2 0 0 0,0 1 0 0 0,0 0 0 0 0,1-1 0 0 0,-1 0 0 0 0,0 0 0 0 0,0-1 0 0 0,1 0 0 0 0,-1 0 0 0 0,1 0 0 0 0,5-1 0 0 0,10-2 0 0 0,32-10 0 0 0,-11 2 0 0 0,114-14 0 0 0,-127 22 0 0 0,0 2 0 0 0,0 1 0 0 0,41 6 0 0 0,-22 1-18 0 0,-19-2 0 0 0,54 3 1 0 0,99-19 72 0 0,-72 2-521 0 0,-107 9 281 0 0,-1 0-1 0 0,0 0 1 0 0,0 0 0 0 0,0 1-1 0 0,0-1 1 0 0,0 1 0 0 0,0-1-1 0 0,3 2 1 0 0,12 8-6591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13823 0 0,'0'0'630'0'0,"0"0"-13"0"0,-1 1-393 0 0,-35 39 384 0 0,1 1 0 0 0,-2 8-608 0 0,-35 42 1281 0 0,19-24 301 0 0,-11 22-1582 0 0,-14 18 50 0 0,47-65-50 0 0,14-18 0 0 0,-2 0 0 0 0,0-1 0 0 0,-2-1 0 0 0,-12 10 0 0 0,-6 1-1782 0 0,37-32-184 0 0,2-1-3830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4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 10135 0 0,'0'0'231'0'0,"-9"0"308"0"0,-1 0-515 0 0,0 1-1 0 0,-1 1 1 0 0,1-1 0 0 0,0 2 0 0 0,1-1 0 0 0,-1 1 0 0 0,0 1-1 0 0,1 0 1 0 0,0 0 0 0 0,0 1 0 0 0,0 0 0 0 0,-1 1-24 0 0,5-3 0 0 0,-82 48 78 0 0,48-29 1352 0 0,1 1-1 0 0,-22 19-1429 0 0,36-24 591 0 0,6-5-439 0 0,1 1 0 0 0,0 1 0 0 0,2 1 0 0 0,-5 5-152 0 0,17-17 0 0 0,-1 0 0 0 0,1 1 0 0 0,0-1 0 0 0,-1 5 0 0 0,-1 2 0 0 0,6-2 0 0 0,0-6 44 0 0,0 0 0 0 0,0-1 0 0 0,1 1 0 0 0,-1 0-1 0 0,1-1 1 0 0,-1 0 0 0 0,1 1 0 0 0,0-1 0 0 0,0 0 0 0 0,0 0-1 0 0,0 0 1 0 0,2 1-44 0 0,31 21 981 0 0,-1-2-440 0 0,-20-9-473 0 0,-1 0 0 0 0,1 1 0 0 0,-2 1 0 0 0,0 0 0 0 0,9 15-68 0 0,-18-25 32 0 0,0 1 1 0 0,0 0 0 0 0,0 0 0 0 0,0 0 0 0 0,-1 0 0 0 0,0 0 0 0 0,0 1-1 0 0,-1-1 1 0 0,0 1 0 0 0,0-1 0 0 0,0 1 0 0 0,-1 0 0 0 0,0-1-1 0 0,0 1 1 0 0,-1-1 0 0 0,0 1 0 0 0,0-1 0 0 0,-1 5-33 0 0,0-7 72 0 0,0 0 1 0 0,0-1 0 0 0,0 1-1 0 0,0-1 1 0 0,0 1 0 0 0,-1-1-1 0 0,0 0 1 0 0,1 0-1 0 0,-1 0 1 0 0,0 0 0 0 0,0-1-1 0 0,-1 1 1 0 0,1-1-1 0 0,0 0 1 0 0,-1 0 0 0 0,-2 1-73 0 0,-4 2-9 0 0,0-1 0 0 0,0 0 0 0 0,0 0 0 0 0,0-1 0 0 0,-9 1 9 0 0,-11-1 0 0 0,0 0 0 0 0,0-2 0 0 0,-1-1 0 0 0,-1-2 0 0 0,-8 1 0 0 0,-1-1 0 0 0,0-3 0 0 0,0 0 0 0 0,1-3 0 0 0,-11-4 0 0 0,45 10 29 0 0,0 1-1 0 0,0-2 0 0 0,0 1 1 0 0,-4-3-29 0 0,9 5-62 0 0,0-1 1 0 0,-1 1 0 0 0,1-1 0 0 0,0 0 0 0 0,0 0 0 0 0,0 0-1 0 0,0 1 1 0 0,0-1 0 0 0,0 0 0 0 0,0 0 0 0 0,0 0 0 0 0,0-1 0 0 0,1 1-1 0 0,-1 0 1 0 0,0 0 0 0 0,1 0 0 0 0,-1-1 0 0 0,1 1 0 0 0,-1 0-1 0 0,1 0 1 0 0,0-1 0 0 0,-1 1 0 0 0,1-2 61 0 0,2-9-6467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15 13823 0 0,'0'0'315'0'0,"0"0"45"0"0,0 0 21 0 0,2 0-49 0 0,1 0-320 0 0,0 0-1 0 0,0 0 1 0 0,0 0 0 0 0,0 0-1 0 0,0-1 1 0 0,0 1-1 0 0,-1-1 1 0 0,1 0-1 0 0,0 0 1 0 0,0 0-12 0 0,4-1 1 0 0,-1 0 0 0 0,1 0 0 0 0,0 1 1 0 0,0 0-1 0 0,0 0 0 0 0,-1 1 0 0 0,3-1-1 0 0,-8 1 5 0 0,0 0 0 0 0,0 0-1 0 0,0 0 1 0 0,-1 0 0 0 0,1 0 0 0 0,0 0-1 0 0,0 1 1 0 0,0-1 0 0 0,0 0-1 0 0,-1 0 1 0 0,1 1 0 0 0,0-1-1 0 0,0 0 1 0 0,-1 1 0 0 0,1-1 0 0 0,0 1-5 0 0,0 4 241 0 0,-1-4-122 0 0,1 2-28 0 0,-1 0 1 0 0,0 0-1 0 0,0 0 0 0 0,0 0 0 0 0,0-1 0 0 0,-1 1 0 0 0,1 0 0 0 0,-1 0 0 0 0,0 0 0 0 0,0 0 1 0 0,0-1-1 0 0,0 1 0 0 0,-1 2-91 0 0,-22 35 407 0 0,21-37-411 0 0,-343 480 2068 0 0,245-351-2064 0 0,-54 65 0 0 0,-202 243 0 0 0,351-432 0 0 0,-13 16 0 0 0,1 0 0 0 0,-12 26 0 0 0,28-48-127 0 0,1 1 0 0 0,-1 0-1 0 0,1-1 1 0 0,0 1 0 0 0,0 0-1 0 0,1 0 1 0 0,-1 0 0 0 0,0 0-1 0 0,1 0 1 0 0,0-1 0 0 0,-1 1-1 0 0,1 0 1 0 0,1 0 0 0 0,-1 1 127 0 0,0-4-17 0 0,0 0 1 0 0,0 0 0 0 0,0 0-1 0 0,0 0 1 0 0,0 0 0 0 0,0 0-1 0 0,0 0 1 0 0,0 0 0 0 0,0 0 0 0 0,0 1-1 0 0,0-1 1 0 0,0 0 0 0 0,0 0-1 0 0,1 0 1 0 0,-1 0 0 0 0,0 0-1 0 0,0 0 1 0 0,0 0 0 0 0,0 0 0 0 0,0 0-1 0 0,0 0 1 0 0,0 0 0 0 0,0 0-1 0 0,0 0 1 0 0,0 0 0 0 0,1 0-1 0 0,-1 0 1 0 0,0 0 0 0 0,0 0 0 0 0,0 0-1 0 0,0 0 1 0 0,0 0 0 0 0,0 0-1 0 0,0 0 1 0 0,0 0 0 0 0,1 0-1 0 0,-1 0 1 0 0,0 0 0 0 0,0 0 0 0 0,0 0-1 0 0,0 0 1 0 0,0 0 0 0 0,0 0-1 0 0,0 0 1 0 0,0 0 0 0 0,0 0-1 0 0,0 0 1 0 0,1 0 0 0 0,-1 0 0 0 0,0 0-1 0 0,0 0 1 0 0,0 0 0 0 0,0-1-1 0 0,0 1 1 0 0,0 0 0 0 0,0 0-1 0 0,0 0 1 0 0,0 0 0 0 0,0 0 0 0 0,0 0-1 0 0,0 0 1 0 0,0 0 16 0 0,21-9-1023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73 155 15663 0 0,'-6'0'171'0'0,"1"0"-1"0"0,0 0 0 0 0,0 1 1 0 0,-1 0-1 0 0,1 0 0 0 0,-4 1-170 0 0,7-1 40 0 0,0 0 0 0 0,0 0-1 0 0,0 0 1 0 0,0 0-1 0 0,0 0 1 0 0,0 0 0 0 0,1 1-1 0 0,-1-1 1 0 0,0 1 0 0 0,0-1-1 0 0,1 1 1 0 0,-1 0 0 0 0,1 0-1 0 0,0-1 1 0 0,0 1 0 0 0,-1 0-1 0 0,1 1-39 0 0,-1 6 0 0 0,3-8 0 0 0,0 0 0 0 0,0 1 0 0 0,0-1 0 0 0,0 0 0 0 0,0 0 0 0 0,0 0 0 0 0,0 1 0 0 0,0-1 0 0 0,0 0 0 0 0,1-1 0 0 0,-1 1 0 0 0,0 0 0 0 0,1 0 0 0 0,-1 0 0 0 0,1-1 0 0 0,-1 1 0 0 0,1-1 0 0 0,-1 1 0 0 0,1-1 0 0 0,-1 0 0 0 0,1 1 0 0 0,-1-1 0 0 0,2 0 0 0 0,6 1 0 0 0,0 0 0 0 0,1-1 0 0 0,3 0 0 0 0,22-3 482 0 0,-1-2 0 0 0,31-8-482 0 0,-4 1 492 0 0,283-42 2580 0 0,-132 22-1625 0 0,-45 8-3950 0 0,20-12 2503 0 0,-146 25-6992 0 0,3-3 6992 0 0,-8 2-5992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148 594 11975 0 0,'0'0'547'0'0,"0"0"-11"0"0,0 0-271 0 0,0 0 133 0 0,0 0 91 0 0,-7 5 532 0 0,4-4-879 0 0,1 0 0 0 0,-1 0 0 0 0,0-1-1 0 0,0 1 1 0 0,0-1 0 0 0,0 1 0 0 0,1-1-1 0 0,-1 0 1 0 0,0 0 0 0 0,0 0-1 0 0,0 0 1 0 0,0-1 0 0 0,0 1 0 0 0,0-1-1 0 0,1 0 1 0 0,-1 0 0 0 0,0 0 0 0 0,-1-1-142 0 0,-6-2 619 0 0,0-1 1 0 0,1 0-1 0 0,-1-1 1 0 0,-2-2-620 0 0,9 6 148 0 0,1 0 0 0 0,-1-1 1 0 0,0 0-1 0 0,1 0 0 0 0,-1 1 1 0 0,1-1-1 0 0,0-1 0 0 0,0 1 1 0 0,0 0-1 0 0,0-1 0 0 0,1 1 1 0 0,-1 0-1 0 0,1-1 0 0 0,0 0 1 0 0,0 1-1 0 0,0-1 1 0 0,0 0-1 0 0,1 0 0 0 0,0 1 1 0 0,0-1-1 0 0,0 0 0 0 0,0 0 1 0 0,1-3-149 0 0,0-2 86 0 0,0 0 0 0 0,1 0 0 0 0,1 0 0 0 0,-1 1 1 0 0,1-1-1 0 0,1 0 0 0 0,0 1 0 0 0,0 0 0 0 0,2-3-86 0 0,7-9 137 0 0,2 1 0 0 0,0 1 0 0 0,0 0 0 0 0,2 1 0 0 0,2-1-137 0 0,93-75 434 0 0,-111 92-434 0 0,28-20-646 0 0,0 2 1 0 0,1 1-1 0 0,1 1 0 0 0,33-12 646 0 0,13-1-4302 0 0,45-10 4302 0 0,-80 29-4843 0 0,-2 3-1149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15663 0 0,'-1'1'356'0'0,"-10"8"-62"0"0,1 0 0 0 0,-1 1 0 0 0,2 0 1 0 0,0 1-1 0 0,-2 2-294 0 0,-40 62 469 0 0,31-45 387 0 0,-55 93 81 0 0,7-10 348 0 0,52-90-1857 0 0,6-9-385 0 0,1 0 0 0 0,-7 15 957 0 0,12-19-1637 0 0,4-8-4502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0 15663 0 0,'0'0'719'0'0,"-2"1"-20"0"0,1-1-683 0 0,-1 1 1 0 0,1-1 0 0 0,-1 1-1 0 0,1 0 1 0 0,-1 0-1 0 0,1-1 1 0 0,-1 1 0 0 0,1 0-1 0 0,0 1 1 0 0,-1-1 0 0 0,1 0-1 0 0,0 0 1 0 0,0 0 0 0 0,0 1-17 0 0,-16 22 49 0 0,6-7-53 0 0,-1-2 4 0 0,-50 73 0 0 0,-1 2 0 0 0,-2-4 0 0 0,-44 41 0 0 0,-17 22 0 0 0,-182 230 0 0 0,293-360-143 0 0,1 1-1 0 0,1 0 1 0 0,1 1-1 0 0,1 0 0 0 0,0 1 1 0 0,0 6 143 0 0,-2 5-1496 0 0,3-4-3963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13823 0 0,'1'-1'41'0'0,"0"0"-1"0"0,0 0 0 0 0,0 1 0 0 0,-1-2 0 0 0,1 1 1 0 0,0 0-1 0 0,0 0 0 0 0,-1 0 0 0 0,1 0 1 0 0,-1 0-1 0 0,1-1 0 0 0,-1 1 0 0 0,1 0 1 0 0,-1 0-1 0 0,0-1 0 0 0,0 1 0 0 0,1 0 1 0 0,-1-1-1 0 0,0 1 0 0 0,0 0 0 0 0,-1-1 0 0 0,1 1 1 0 0,0 0-1 0 0,0 0 0 0 0,-1-2-40 0 0,1 1 51 0 0,0 0-1 0 0,-1-1 1 0 0,1 1 0 0 0,0 0-1 0 0,0 0 1 0 0,1-1-1 0 0,-1 1 1 0 0,0 0 0 0 0,1 0-1 0 0,0-2-50 0 0,3-4 117 0 0,0 0 1 0 0,1 0-1 0 0,0 0 0 0 0,0 1 0 0 0,1 0 0 0 0,0 0 1 0 0,0 0-1 0 0,7-4-117 0 0,12-10 1085 0 0,23-14-1085 0 0,-40 29 17 0 0,22-14-17 0 0,1 1 0 0 0,1 2 0 0 0,1 1 0 0 0,3 1 0 0 0,-2 1 0 0 0,0 1 0 0 0,35-7 0 0 0,-55 16 0 0 0,0 2 0 0 0,0 0 0 0 0,1 0 0 0 0,-1 1 0 0 0,1 1 0 0 0,-1 1 0 0 0,1 0 0 0 0,12 3 0 0 0,-23-3 0 0 0,1 0 0 0 0,-1 0 0 0 0,1 1 0 0 0,-1-1 0 0 0,0 1 0 0 0,1 0 0 0 0,-1 1 0 0 0,0-1 0 0 0,-1 1 0 0 0,1 0 0 0 0,0 0 0 0 0,1 1 0 0 0,-3-2 0 0 0,-1 0 0 0 0,1 0 0 0 0,0 0 0 0 0,-1 0 0 0 0,0 0 0 0 0,1 1 0 0 0,-1-1 0 0 0,0 0 0 0 0,0 1 0 0 0,0-1 0 0 0,-1 1 0 0 0,1-1 0 0 0,0 1 0 0 0,-1-1 0 0 0,0 1 0 0 0,0-1 0 0 0,1 1 0 0 0,-1-1 0 0 0,-1 1 0 0 0,1 0 0 0 0,0-1 0 0 0,-1 3 0 0 0,-16 44 0 0 0,5-14 0 0 0,-9 29 1004 0 0,-6 9-1004 0 0,14-44 343 0 0,0 0 0 0 0,-2-2-1 0 0,-12 16-342 0 0,16-27 148 0 0,-2-2-1 0 0,0 1 0 0 0,0-2 1 0 0,-2 0-1 0 0,1 0 1 0 0,-2-2-1 0 0,0 0 1 0 0,0 0-1 0 0,-1-2 0 0 0,0 0 1 0 0,0-1-1 0 0,-1-1 1 0 0,0 0-1 0 0,-5 0-147 0 0,-55 14 0 0 0,31-9 0 0 0,0 1 0 0 0,-29 15 0 0 0,57-21-841 0 0,17-7 430 0 0,0 0-1025 0 0,4-1-78 0 0,7-3-20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13823 0 0,'0'0'315'0'0,"0"0"45"0"0,-2 0 21 0 0,-1 2-303 0 0,0 0 1 0 0,-1-1-1 0 0,1 0 0 0 0,-1 0 0 0 0,1 0 0 0 0,-4 0-78 0 0,5 0 75 0 0,0-1 0 0 0,-1 0-1 0 0,1 1 1 0 0,-1 0 0 0 0,1-1-1 0 0,0 1 1 0 0,-1 0 0 0 0,1 0 0 0 0,0 0-1 0 0,0 1 1 0 0,0-1 0 0 0,0 0-1 0 0,0 1 1 0 0,0-1 0 0 0,0 1-1 0 0,0 0 1 0 0,1 0 0 0 0,-1 0-1 0 0,0 1-74 0 0,-11 22 151 0 0,0 0-1 0 0,2 1 0 0 0,1 1 1 0 0,-3 15-151 0 0,2-8 723 0 0,-1 0 0 0 0,-9 16-723 0 0,0-8 770 0 0,3 1-1 0 0,-2 8-769 0 0,20-50 22 0 0,0-1 0 0 0,0 0-1 0 0,0 0 1 0 0,0 1 0 0 0,0-1 0 0 0,0 0 0 0 0,0 0 0 0 0,0 1-1 0 0,0-1 1 0 0,-1 0 0 0 0,1 0 0 0 0,0 1 0 0 0,0-1 0 0 0,1 0-1 0 0,-1 1 1 0 0,0-1 0 0 0,0 0 0 0 0,0 0 0 0 0,0 1 0 0 0,0-1-1 0 0,0 0 1 0 0,0 0 0 0 0,0 1 0 0 0,0-1 0 0 0,1 0 0 0 0,-1 0-1 0 0,0 1 1 0 0,0-1 0 0 0,0 0 0 0 0,0 0 0 0 0,1 0 0 0 0,-1 0-1 0 0,0 1 1 0 0,0-1 0 0 0,1 0 0 0 0,-1 0 0 0 0,0 0 0 0 0,0 0-1 0 0,1 0 1 0 0,-1 1 0 0 0,0-1 0 0 0,0 0 0 0 0,1 0 0 0 0,-1 0-1 0 0,0 0 1 0 0,0 0 0 0 0,1 0-22 0 0,20-3 362 0 0,24-13 298 0 0,21-17-75 0 0,0-3 1 0 0,8-9-586 0 0,77-42-54 0 0,-131 76 54 0 0,44-20 0 0 0,-53 29-64 0 0,-10 2 33 0 0,0 0 0 0 0,-1 0 0 0 0,1 1 0 0 0,0-1 0 0 0,0 0 0 0 0,-1 1 0 0 0,1-1 0 0 0,0 1 0 0 0,-1-1 0 0 0,1 1 0 0 0,-1-1 0 0 0,1 1 0 0 0,0-1 0 0 0,-1 1 0 0 0,1-1-1 0 0,-1 1 1 0 0,0 0 0 0 0,1-1 0 0 0,-1 1 0 0 0,1 0 0 0 0,-1-1 0 0 0,0 1 0 0 0,0 0 0 0 0,1 0 31 0 0,-1 1-74 0 0,0-1 0 0 0,0 1 0 0 0,1 0 0 0 0,-1 0 1 0 0,0 0-1 0 0,-1 0 0 0 0,1 0 0 0 0,0-1 0 0 0,0 1 0 0 0,-1 1 74 0 0,-1 3-74 0 0,0-1 0 0 0,0 1 0 0 0,0-1 0 0 0,-1 0 0 0 0,0 0 0 0 0,-1 3 74 0 0,-15 16-55 0 0,12-16-46 0 0,1 1 0 0 0,-1 0-1 0 0,1 0 1 0 0,1 0 0 0 0,0 1-1 0 0,0-1 1 0 0,1 1 0 0 0,0 3 101 0 0,3-11-223 0 0,1 0 0 0 0,-1 1 0 0 0,1-1 0 0 0,0 1 0 0 0,0-1 0 0 0,0 0 0 0 0,0 1 0 0 0,1-1 0 0 0,-1 1 0 0 0,0-1 0 0 0,1 0 0 0 0,0 1 0 0 0,1 1 223 0 0,-2-3-153 0 0,1 0-1 0 0,-1 1 1 0 0,1-1 0 0 0,0 0-1 0 0,0 0 1 0 0,-1 0 0 0 0,1 0-1 0 0,0 0 1 0 0,0 0 0 0 0,0 0-1 0 0,0 0 1 0 0,0 0 0 0 0,1-1 0 0 0,-1 1-1 0 0,0 0 1 0 0,0-1 0 0 0,0 1-1 0 0,1 0 1 0 0,-1-1 0 0 0,0 0-1 0 0,1 1 1 0 0,-1-1 0 0 0,0 0-1 0 0,2 0 154 0 0,12 1-3624 0 0,3 0-900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1085 1 10135 0 0,'0'0'464'0'0,"0"0"-9"0"0,-6 5-278 0 0,-56 67 681 0 0,-17 19 3820 0 0,-16 30-4678 0 0,-8 6 1449 0 0,9-12-338 0 0,-141 205 1033 0 0,41-75-2208 0 0,163-211-858 0 0,-1 0 1 0 0,-2-3-1 0 0,-14 11 922 0 0,39-36-741 0 0,0 0-1 0 0,1 0 1 0 0,-2-1 0 0 0,-4 2 741 0 0,-8 3-5798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4:1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3223 0 0,'0'0'2672'0'0,"2"2"-3472"0"0,4 6 506 0 0,-5-5-29 0 0,3-2 1295 0 0,-4-1-798 0 0,1 1 0 0 0,-1-1 0 0 0,1 0 0 0 0,-1 1 0 0 0,1-1 1 0 0,-1 0-1 0 0,1 1 0 0 0,-1-1 0 0 0,1 0 0 0 0,0 0 0 0 0,-1 0 0 0 0,1 0 0 0 0,-1 1 1 0 0,1-1-1 0 0,-1 0 0 0 0,2 0 0 0 0,9-2 469 0 0,-9 2-17 0 0,10-3 250 0 0,21-6-245 0 0,-19 5-556 0 0,1 3-19 0 0,-1 1-46 0 0,-2 7-10 0 0,-2 3 11 0 0,1-1 32 0 0,-2-4-22 0 0,-5-4 22 0 0,-2 0-39 0 0,0 0 1 0 0,1 0-1 0 0,-1 0 1 0 0,0 0-1 0 0,1-1 1 0 0,-1 1-1 0 0,0-1 1 0 0,1 1 0 0 0,-1-1-1 0 0,1 0 1 0 0,-1 0-1 0 0,5-1 1 0 0,2 0 161 0 0,36 1 727 0 0,-16 0-755 0 0,-17 0-128 0 0,4 0-10 0 0,-1-2 0 0 0,-1 0 0 0 0,0 0 11 0 0,-2 0 53 0 0,0-1 172 0 0,0 1 0 0 0,0 0 0 0 0,23 1 0 0 0,15-1 81 0 0,-34 1-318 0 0,-10 0 0 0 0,14-4 14 0 0,8 1 40 0 0,-7 0-38 0 0,-16 2 8 0 0,29-3 10 0 0,-4 2 32 0 0,139 3 223 0 0,-98-1-286 0 0,-37 1-43 0 0,56-6 0 0 0,-81 5 41 0 0,0 0 0 0 0,0 0 0 0 0,0 1 0 0 0,14 2 0 0 0,13 0 0 0 0,57 11-73 0 0,-85-12 57 0 0,31 2 17 0 0,39-5-193 0 0,-69 2 192 0 0,27-2 0 0 0,-5-2 0 0 0,-26 4 0 0 0,20-5 0 0 0,-20 3 0 0 0,21-1 0 0 0,-3 0 0 0 0,-18 1 0 0 0,31 0 0 0 0,-31 1 0 0 0,21 3 0 0 0,-11 0 0 0 0,0 2 0 0 0,1-1 0 0 0,6 2 0 0 0,-17-5 0 0 0,13 0 0 0 0,-10 0 0 0 0,0 0 0 0 0,-1-1 0 0 0,0 1 0 0 0,1-1 0 0 0,-1-1 0 0 0,9-2 0 0 0,28-9 0 0 0,-31 10 14 0 0,28-11 267 0 0,-33 11-181 0 0,-1 0 0 0 0,0 1 1 0 0,13-3-1 0 0,27-6 316 0 0,97-11 611 0 0,-130 19-1014 0 0,0 2-2 0 0,11-2 46 0 0,-22 2-46 0 0,0 0 58 0 0,9 1 91 0 0,2-1-20 0 0,-12 0-76 0 0,1 2-10 0 0,1-1-46 0 0,20 5 66 0 0,-18-3-63 0 0,0-1 0 0 0,-1 0-1 0 0,1 0 1 0 0,0 0 0 0 0,9-1 0 0 0,0 1-12 0 0,1 0 37 0 0,-1-2 0 0 0,1 1-1 0 0,-1-2 1 0 0,0 0-1 0 0,0-1 1 0 0,18-5 0 0 0,4-1 98 0 0,-18 4-58 0 0,-11 2-40 0 0,0 1 0 0 0,0 1 0 0 0,0-1 0 0 0,15 0 0 0 0,-18 3-36 0 0,18-1 0 0 0,-18-1 0 0 0,19-1 0 0 0,-19 2 0 0 0,-2 1 0 0 0,20 3 0 0 0,-18-3 0 0 0,20 1 0 0 0,174 4 0 0 0,-148-5 0 0 0,-26 0 0 0 0,0 0 0 0 0,0 1 0 0 0,29 7 0 0 0,-13-1 0 0 0,0-2 0 0 0,56 1 0 0 0,-93-6 0 0 0,88-1 0 0 0,-12-13 0 0 0,-42 8 0 0 0,-28 4 0 0 0,-1-1 0 0 0,1 1 0 0 0,0 1 0 0 0,14 0 0 0 0,46 6 171 0 0,22 3 1288 0 0,20-1-3017 0 0,-81-7 1558 0 0,17 0 0 0 0,23 4 0 0 0,-44-4 0 0 0,30 4 0 0 0,-52-4 0 0 0,17 0 0 0 0,-2-1 0 0 0,47-1 0 0 0,-35 0 0 0 0,45-4 0 0 0,-70 4 0 0 0,17 0 0 0 0,1-1 0 0 0,26-7 0 0 0,-30 5 0 0 0,-15 5 0 0 0,-1 1 0 0 0,12-1 0 0 0,1 2 0 0 0,27 7 0 0 0,-34-8 0 0 0,1 0 0 0 0,0 0 0 0 0,0-1 0 0 0,-1 0 0 0 0,16-2 0 0 0,8 1 0 0 0,162 10 0 0 0,-85-2 0 0 0,105 10 0 0 0,120-23 0 0 0,-270 0-16 0 0,-18 0 91 0 0,1 3 0 0 0,86 6-1 0 0,266 30-10 0 0,-277-34-68 0 0,-49-1 62 0 0,18-6-43 0 0,-1-1 60 0 0,-43 8 17 0 0,-4-1 94 0 0,50 6 0 0 0,73 15-186 0 0,-99-17 4 0 0,90-6-1 0 0,-146 2 1 0 0,76-1 23 0 0,111 10-1 0 0,-54 2 102 0 0,-54-5-64 0 0,34 3-64 0 0,-39-11-69 0 0,-42 1 42 0 0,220 8 43 0 0,-56 20-47 0 0,-200-24-10 0 0,16 1 32 0 0,-1-1 0 0 0,1-1 0 0 0,0-1 0 0 0,-1-2-1 0 0,1 0 1 0 0,34-9 0 0 0,55-4 9 0 0,-104 14 0 0 0,21 0 0 0 0,0 1 0 0 0,-1 2 0 0 0,42 7 0 0 0,8 1 0 0 0,-23-4 0 0 0,57 2 0 0 0,-94-8 0 0 0,150-7 0 0 0,-124 4 0 0 0,53 1 0 0 0,-9 2 0 0 0,-48 0 0 0 0,50 7 0 0 0,-58-3 0 0 0,173 8 0 0 0,112-7 0 0 0,-149-3 0 0 0,238 32 0 0 0,-248-16-330 0 0,-141-17 326 0 0,0-1 1 0 0,0 0-1 0 0,30-5 1 0 0,13-1 3 0 0,15 4 0 0 0,-23 2 0 0 0,79-11 0 0 0,-16-13 0 0 0,-66 16-2 0 0,41-5 148 0 0,54 6 92 0 0,88-1-33 0 0,2 0 24 0 0,-113 4-118 0 0,65 2 14 0 0,63 8 61 0 0,-157-3-175 0 0,76 6-12 0 0,-86-6-2 0 0,22 1 60 0 0,-25 2-54 0 0,-1-4 1 0 0,92-10-1 0 0,25-1-3 0 0,-77 6 4 0 0,59 1 67 0 0,73 14-18 0 0,-109-8 11 0 0,74-2-64 0 0,-109-4 0 0 0,5 0 0 0 0,48 0 0 0 0,24 1 0 0 0,-62-1 0 0 0,-75 3 1 0 0,-9-1 4 0 0,53-4 0 0 0,37-8 185 0 0,-86 9-55 0 0,152-14 185 0 0,-140 15-320 0 0,15-2 0 0 0,20-7 133 0 0,84-12 280 0 0,28 5 211 0 0,-43 7-226 0 0,12-5-281 0 0,-44 7 25 0 0,1 0-17 0 0,38-2 90 0 0,-85 8-142 0 0,12-4-73 0 0,-67 4 0 0 0,58-2 66 0 0,-37 4-68 0 0,102-2 2 0 0,-135 2 0 0 0,-1 1 0 0 0,-1-1 0 0 0,1 2 0 0 0,0 0 0 0 0,24 5 0 0 0,19 6 0 0 0,-9-1 0 0 0,-22-4 0 0 0,-3-1 0 0 0,26 2 0 0 0,98 5 0 0 0,-103-10 0 0 0,-25-2 0 0 0,2 2 0 0 0,52 3 0 0 0,-68-6 0 0 0,19 5 0 0 0,-20-3 0 0 0,20 1 0 0 0,7-1 0 0 0,26 4 0 0 0,-37-4 0 0 0,32 1 0 0 0,-13-2 0 0 0,19-4 0 0 0,-9 0 0 0 0,-25 0 0 0 0,30 0 0 0 0,-2 3 0 0 0,6-1 0 0 0,76 9 0 0 0,-42 0 0 0 0,-62-5 0 0 0,1-2 0 0 0,61-4 0 0 0,-60 2 0 0 0,329-10 0 0 0,-358 11 0 0 0,0-1 0 0 0,1 1 0 0 0,-1 1 0 0 0,1-1 0 0 0,-1 0 0 0 0,7 2 0 0 0,16 3 0 0 0,4 0 0 0 0,-3-2 0 0 0,-13 0 0 0 0,0-1 0 0 0,1 1 0 0 0,-1-1 0 0 0,6 3 0 0 0,0-3 0 0 0,10 0 0 0 0,15 0 0 0 0,-36-3 0 0 0,25 4 0 0 0,-7 0 0 0 0,40 8 0 0 0,191 28 0 0 0,-215-33 0 0 0,74 10 0 0 0,5-3 0 0 0,41 6 0 0 0,40 6 0 0 0,-97-10 0 0 0,-61-13 0 0 0,-28-1 0 0 0,23 3 0 0 0,-36-3 0 0 0,36 6 0 0 0,0 1 0 0 0,56 21 0 0 0,-75-22 0 0 0,0-1 0 0 0,23 3 0 0 0,-10-2 0 0 0,128 18 0 0 0,-128-22 0 0 0,-20-2 0 0 0,-6 0 0 0 0,0 0 0 0 0,0 0 0 0 0,14 4 0 0 0,8 3 0 0 0,-2 2-72 0 0,-14-6 72 0 0,0-1 0 0 0,5 2 0 0 0,-16-5 0 0 0,18 1 0 0 0,9-1 0 0 0,29-2 44 0 0,-31 1-24 0 0,1 0 0 0 0,31 5 0 0 0,319 27-132 0 0,-78-3 112 0 0,-173-8 0 0 0,131-2 0 0 0,-189-21 0 0 0,-29 0 0 0 0,53 2 0 0 0,1 4 0 0 0,170 28 0 0 0,-118-17 0 0 0,-145-14 0 0 0,32-1 0 0 0,12-3 0 0 0,-27 2 0 0 0,29-7 0 0 0,-34 5 0 0 0,1 2 0 0 0,0-1 0 0 0,0 2 0 0 0,18 0 0 0 0,21 3 0 0 0,-25-2 0 0 0,0 2 0 0 0,49 9 0 0 0,-69-9 0 0 0,0-1 0 0 0,0 0 0 0 0,0 0 0 0 0,0 0 0 0 0,0-1 0 0 0,0-1 0 0 0,14-1 0 0 0,17-4 21 0 0,0-1 1 0 0,73-23-1 0 0,128-41 43 0 0,-188 60 13 0 0,33-4-98 0 0,-49 8 42 0 0,2 2 1 0 0,65-1-1 0 0,34 2 43 0 0,-106 3-64 0 0,61-5 0 0 0,-72 4 0 0 0,-18 2 0 0 0,16-6 0 0 0,-14 5-2 0 0,16-6 15 0 0,26-15 51 0 0,-40 19-37 0 0,-4 1-16 0 0,0 1 1 0 0,1 0-1 0 0,-1 0 0 0 0,1 0 1 0 0,-1 0-1 0 0,8 0 0 0 0,23-4 31 0 0,1 1-1 0 0,67 3 0 0 0,-41 1-26 0 0,-17 0-15 0 0,6-1 0 0 0,1 3 0 0 0,50 8 0 0 0,-78-8 0 0 0,1-1 0 0 0,26-1 0 0 0,-12-1 0 0 0,75 8 0 0 0,-33 4 0 0 0,-56-7 0 0 0,48 3 0 0 0,405-9 0 0 0,-451 0 18 0 0,48-8-1 0 0,4 0 23 0 0,-46 7-17 0 0,-15 1-8 0 0,28 2 0 0 0,-18 0-31 0 0,-19 0 7 0 0,1 0-1 0 0,-1 0 0 0 0,1 1 1 0 0,12 3-1 0 0,9 3 10 0 0,0 0 0 0 0,0-2 0 0 0,0-2 0 0 0,1 0 0 0 0,0-2 0 0 0,51-5 0 0 0,100-12 0 0 0,-154 14 0 0 0,1 2 0 0 0,-1 1 0 0 0,30 5 0 0 0,64 4 0 0 0,-94-9 0 0 0,15-1 0 0 0,156-16 0 0 0,-156 13 0 0 0,70 3 0 0 0,-96 1 0 0 0,118 14 0 0 0,-86-8 0 0 0,139 19 0 0 0,1-14 0 0 0,-127-10 0 0 0,-31-2 0 0 0,-1-2 0 0 0,1-1 0 0 0,49-12 0 0 0,38-4 0 0 0,30 17 0 0 0,-46 4 0 0 0,-66-4 0 0 0,52-8 0 0 0,-60 5 0 0 0,0 1 0 0 0,0 2 0 0 0,50 2 0 0 0,-39 3 0 0 0,-20-2 0 0 0,31 5 0 0 0,-10 0 0 0 0,-13 1 0 0 0,3 0 0 0 0,0-2 0 0 0,0-1 0 0 0,54 0 0 0 0,133-10 0 0 0,-185 7 0 0 0,52 8 0 0 0,-21-2 0 0 0,-52-7 0 0 0,-1 1 0 0 0,0 0 0 0 0,0 1 0 0 0,13 4 0 0 0,14 3 0 0 0,-28-6 0 0 0,35 7 0 0 0,-30-7 0 0 0,0-2 0 0 0,-1-1 0 0 0,-1-1 0 0 0,2-2 0 0 0,-1 1 0 0 0,0-1 0 0 0,-3 0 11 0 0,-6 1 31 0 0,3 0-42 0 0,-5 1-54 0 0,-4 1-1004 0 0,-9-1-438 0 0,-3 1-3446 0 0,0 0-1905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15663 0 0,'0'0'719'0'0,"0"0"-20"0"0,0-1-449 0 0,0 0-150 0 0,0-1 1 0 0,0 1-1 0 0,0 0 0 0 0,0-1 0 0 0,1 1 0 0 0,-1 0 0 0 0,0-1 1 0 0,1 1-1 0 0,-1 0 0 0 0,0 0 0 0 0,1-1 0 0 0,0 1 1 0 0,-1 0-1 0 0,1 0 0 0 0,0 0 0 0 0,-1 0 0 0 0,1 0 0 0 0,0 0 1 0 0,0 0-1 0 0,0 0 0 0 0,0 0 0 0 0,0 0 0 0 0,0 0 0 0 0,0 0 1 0 0,1 1-1 0 0,-1-1 0 0 0,0 0 0 0 0,0 1 0 0 0,0-1 0 0 0,1 1 1 0 0,-1 0-1 0 0,0-1 0 0 0,1 1-100 0 0,4-1 256 0 0,0 0 1 0 0,0 1-1 0 0,0 0 1 0 0,0 0-1 0 0,0 1 1 0 0,3 0-257 0 0,-3-1 223 0 0,16 1 153 0 0,1-1 1 0 0,0-1-1 0 0,-1-1-376 0 0,32-1-9 0 0,274-13 9 0 0,-317 16 0 0 0,196 0 0 0 0,-17 7 0 0 0,-110-8-548 0 0,24 2-2650 0 0,-73-1 2320 0 0,1-1 1 0 0,0-1 0 0 0,0-2 877 0 0,17-1-1142 0 0,-35 2 784 0 0,-10 2 258 0 0,-1 0 0 0 0,1 0 0 0 0,0 0 0 0 0,0 1 0 0 0,0 0 0 0 0,-1 0 0 0 0,3 0 100 0 0,-6 0-35 0 0,0 0 1 0 0,0 0 0 0 0,0 0 0 0 0,1 0-1 0 0,-1 0 1 0 0,0 0 0 0 0,0 0 0 0 0,0 0-1 0 0,1 0 1 0 0,-1 0 0 0 0,0 1 0 0 0,0-1-1 0 0,0 0 1 0 0,1 0 0 0 0,-1 0-1 0 0,0 0 1 0 0,0 0 0 0 0,0 1 0 0 0,0-1-1 0 0,0 0 1 0 0,1 0 0 0 0,-1 0 0 0 0,0 1-1 0 0,0-1 1 0 0,0 0 0 0 0,0 0 0 0 0,0 0-1 0 0,0 1 1 0 0,0-1 0 0 0,0 0 0 0 0,0 0-1 0 0,0 1 1 0 0,0-1 0 0 0,0 0 0 0 0,0 0-1 0 0,0 0 1 0 0,0 1 0 0 0,0-1 0 0 0,0 0-1 0 0,0 0 1 0 0,0 1 0 0 0,0-1 0 0 0,0 0-1 0 0,0 0 1 0 0,-1 0 0 0 0,1 1-1 0 0,0-1 1 0 0,0 0 0 0 0,0 0 0 0 0,0 0-1 0 0,0 0 1 0 0,-1 1 0 0 0,1-1 0 0 0,0 0 34 0 0,-7 11-684 0 0,-3-2 481 0 0,0 0 0 0 0,-1-1 0 0 0,0 0 0 0 0,0 0 0 0 0,-1-1 0 0 0,1-1 0 0 0,-2 0 0 0 0,1 0 203 0 0,-14 6-2617 0 0,2 4-894 0 0</inkml:trace>
  <inkml:trace contextRef="#ctx0" brushRef="#br0" timeOffset="1">1212 190 10135 0 0,'-2'1'464'0'0,"-2"3"-337"0"0,0 0-1 0 0,1 1 0 0 0,-1-1 0 0 0,-2 4-126 0 0,-9 11 127 0 0,-22 25 889 0 0,-47 50 2864 0 0,-65 51 848 0 0,82-71-4112 0 0,41-43-749 0 0,43-46-2527 0 0,-2 5 1637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 15663 0 0,'0'0'696'0'0,"-8"-4"136"0"0,0 3-664 0 0,-1 2-168 0 0,0 3 0 0 0,0 1 0 0 0,-2 1 0 0 0,3 1 0 0 0,2 2 0 0 0,-1 3 0 0 0,-2-3-1600 0 0,4 1-360 0 0,5-10-72 0 0,2 25-16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13823 0 0,'0'0'315'0'0,"-9"2"426"0"0,4 0-666 0 0,0 0-1 0 0,0 0 1 0 0,1 1-1 0 0,-1 0 1 0 0,-1 1-75 0 0,-13 8 83 0 0,0-1 144 0 0,1 0 0 0 0,0 2-1 0 0,1 0 1 0 0,0 1 0 0 0,1 1-1 0 0,1 1 1 0 0,0 0 0 0 0,2 0-1 0 0,-11 16-226 0 0,17-21 0 0 0,1 0 0 0 0,0 1 0 0 0,0-1 0 0 0,1 1 0 0 0,1 0 0 0 0,0 1 0 0 0,1-1 0 0 0,0 1 0 0 0,1-1 0 0 0,0 1 0 0 0,1 0 0 0 0,1 0 0 0 0,3-3 0 0 0,-2-9 28 0 0,0 0 0 0 0,-1 0 1 0 0,1 0-1 0 0,0-1 0 0 0,-1 1 0 0 0,1 0 0 0 0,0 0 0 0 0,0-1 0 0 0,0 1 0 0 0,0-1 1 0 0,0 1-1 0 0,-1-1 0 0 0,1 1 0 0 0,0-1 0 0 0,0 1 0 0 0,0-1 0 0 0,0 0 0 0 0,1 1 0 0 0,-1-1 1 0 0,0 0-29 0 0,2 0 157 0 0,0 0 1 0 0,0 0 0 0 0,-1 0 0 0 0,1 0 0 0 0,0-1 0 0 0,-1 1 0 0 0,1-1 0 0 0,1 0-158 0 0,7-3 695 0 0,-1-1 1 0 0,0 1-1 0 0,8-7-695 0 0,-16 10 19 0 0,5-3-3 0 0,1-2 1 0 0,-1 1-1 0 0,0-1 0 0 0,-1 0 1 0 0,1-1-1 0 0,-1 1 0 0 0,-1-1 1 0 0,1 0-1 0 0,-1-1 0 0 0,0 1 1 0 0,1-5-17 0 0,6-12-5 0 0,-1-1 0 0 0,-2 0 0 0 0,2-6 5 0 0,-9 23-20 0 0,1-1-1 0 0,-2 0 0 0 0,1 0 1 0 0,-1-1 20 0 0,-1 6-188 0 0,1 0 0 0 0,-1 1-1 0 0,0-1 1 0 0,0 0 0 0 0,-1 0 0 0 0,1 0 0 0 0,-1 0 0 0 0,0 1-1 0 0,0-1 1 0 0,-1-1 188 0 0,2 3-865 0 0,-3-4-1146 0 0,2 5 987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17503 0 0,'0'0'399'0'0,"0"0"60"0"0,0 0 21 0 0,0 0-59 0 0,0 0-204 0 0,0 0 170 0 0,0 0 101 0 0,5-7 533 0 0,1-1-768 0 0,0-1 1 0 0,1 1-1 0 0,0 0 0 0 0,1 1 0 0 0,0 0 1 0 0,0 0-1 0 0,4-2-253 0 0,19-12 390 0 0,17-8-390 0 0,12-7-19 0 0,98-71 1459 0 0,-80 51-1032 0 0,-33 23-208 0 0,1 2-200 0 0,-28 21-13 0 0,1 1 1 0 0,7-3 12 0 0,-18 9-39 0 0,-6 2-298 0 0,-1 1 287 0 0,-1 1 1 0 0,1-1-1 0 0,0 1 0 0 0,-1-1 1 0 0,1 1-1 0 0,-1-1 0 0 0,1 1 1 0 0,-1-1-1 0 0,1 1 1 0 0,-1 0-1 0 0,0-1 0 0 0,1 1 1 0 0,-1 0-1 0 0,0-1 0 0 0,1 1 1 0 0,-1 0-1 0 0,0-1 1 0 0,0 1-1 0 0,1 0 0 0 0,-1 0 1 0 0,0-1-1 0 0,0 1 0 0 0,0 0 1 0 0,0 0-1 0 0,0-1 1 0 0,0 1-1 0 0,0 0 0 0 0,-1 0 1 0 0,1-1-1 0 0,0 2 50 0 0,-10 24-66 0 0,7-17 30 0 0,-21 47 36 0 0,-20 34 0 0 0,16-34 0 0 0,-11 32 0 0 0,35-75 0 0 0,-1 0 0 0 0,0 1 0 0 0,1 0 0 0 0,1 0 0 0 0,-2 11 0 0 0,4-18 0 0 0,-1 29 0 0 0,1-31-222 0 0,0 6-275 0 0,3-4-4450 0 0,2 2 2901 0 0</inkml:trace>
  <inkml:trace contextRef="#ctx0" brushRef="#br0" timeOffset="1">711 621 21191 0 0,'0'0'936'0'0,"0"0"200"0"0,0 0-912 0 0,0 0-224 0 0,-2 11 0 0 0,0-3 0 0 0,0-1 0 0 0,1 2 0 0 0,-3 0 0 0 0,0 0 0 0 0,1 2 456 0 0,-1-2 48 0 0,-1 1 8 0 0,-2-1 0 0 0,0 2-1640 0 0,0-3-328 0 0,7-8-64 0 0,0 0-16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7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6935 0 0,'0'0'316'0'0,"1"-2"-2"0"0,1 0-257 0 0,13-13 8 0 0,-13 13 55 0 0,0 0-1 0 0,0 1 0 0 0,0-1 0 0 0,0 1 0 0 0,1 0 0 0 0,-1 0 1 0 0,0 0-1 0 0,1 0-119 0 0,-1 0 520 0 0,1 0-55 0 0,2-2-345 0 0,-1 2-87 0 0,-1 0 0 0 0,1 0 0 0 0,-1 0 1 0 0,1 0-1 0 0,0 0 0 0 0,-1 1 0 0 0,1-1 0 0 0,0 1 1 0 0,0 0-34 0 0,5-2 10 0 0,-6 1-10 0 0,0 0 0 0 0,1 0 0 0 0,-1 1 0 0 0,0 0 0 0 0,0-1 0 0 0,0 1 0 0 0,1 0 0 0 0,-1 1 0 0 0,0-1 0 0 0,1 1 0 0 0,75 6 0 0 0,-66-7 41 0 0,28 3 1742 0 0,21 4-1783 0 0,-45-4 390 0 0,50 10 572 0 0,-51-11-862 0 0,-1 0 0 0 0,1-1 0 0 0,0 0 0 0 0,-1-2 0 0 0,1 1 0 0 0,0-2 0 0 0,14-3-100 0 0,58-10 395 0 0,1 4 0 0 0,15 3-395 0 0,-96 8 56 0 0,52-2 563 0 0,1 3 0 0 0,20 4-619 0 0,138 12 155 0 0,-134-11-158 0 0,-7-4 3 0 0,-1-4 0 0 0,11-4 0 0 0,58-2 0 0 0,248-4 188 0 0,-314 8-128 0 0,27 0-17 0 0,84 3 21 0 0,111-17-64 0 0,184-4 561 0 0,-259 16-325 0 0,202 4 21 0 0,0 18-251 0 0,-403-15-5 0 0,295 6-1 0 0,103 3 29 0 0,-155-5 60 0 0,6-2 29 0 0,91 3 46 0 0,-174-6-37 0 0,79-15-127 0 0,-114 5 84 0 0,347-10 241 0 0,-27 25 15 0 0,-162 2-208 0 0,259-30-132 0 0,-288-10 40 0 0,-154 15-2 0 0,-92 13-20 0 0,113-13 1085 0 0,127 1-1103 0 0,81 8 366 0 0,-253 5-323 0 0,298-20 91 0 0,138-3 116 0 0,-189 34-98 0 0,-278-5-152 0 0,87 7 0 0 0,260 4 29 0 0,-196-10-4 0 0,55-6-12 0 0,65 4-16 0 0,21 31 3 0 0,-233-12 0 0 0,62 7 0 0 0,149 2 0 0 0,-21-24 64 0 0,521-10 480 0 0,-804 5-531 0 0,5 1 38 0 0,11-4-51 0 0,39 1 0 0 0,-29 1 0 0 0,36 1 0 0 0,-91 0 0 0 0,-6 0-324 0 0,1 0 0 0 0,-1-1 0 0 0,0 0 1 0 0,8-1 323 0 0,-14 1-175 0 0,0 0 0 0 0,0 0 0 0 0,0 0 0 0 0,0 1 1 0 0,0-2-1 0 0,-1 1 0 0 0,1 0 0 0 0,-1 0 0 0 0,1-1 0 0 0,-1 1 1 0 0,1 0-1 0 0,0-2 175 0 0,9-14-1623 0 0,-6-1-9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0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4031 7631 0 0,'0'0'348'0'0,"1"-1"-6"0"0,10-7-215 0 0,1 2 123 0 0,12 0 449 0 0,2-5-657 0 0,-5 5-42 0 0,-15 7 0 0 0,-2 0 0 0 0,26 1 0 0 0,18-5 12 0 0,11 1 390 0 0,-55 2-301 0 0,-1 0 0 0 0,1 0 0 0 0,0 0 0 0 0,0 1 0 0 0,0 0 0 0 0,-1-1 0 0 0,1 1 0 0 0,0 1-101 0 0,14 2 481 0 0,22-1 627 0 0,1-2-1 0 0,0-1 1 0 0,12-3-1108 0 0,122-18 962 0 0,-140 16-734 0 0,13-1-67 0 0,-13 2 110 0 0,23-5-271 0 0,420-94 336 0 0,-439 96-311 0 0,0 2 0 0 0,1 2 0 0 0,29 2-25 0 0,-21 0 163 0 0,0-1-1 0 0,11-5-162 0 0,8-4 176 0 0,-1-3 0 0 0,12-7-176 0 0,172-58 376 0 0,-76 19 32 0 0,150-47 152 0 0,-288 97-496 0 0,7-2 44 0 0,0-2 0 0 0,35-17-108 0 0,12-5 189 0 0,-50 21-79 0 0,-2-2-1 0 0,1-2-109 0 0,181-98 792 0 0,-100 51-460 0 0,3 5 0 0 0,36-8-332 0 0,-135 59 39 0 0,0-1 0 0 0,-1-1-1 0 0,0-2 1 0 0,0 0-39 0 0,4-2 38 0 0,0 1 0 0 0,12-3-38 0 0,35-19 1 0 0,21-15 31 0 0,47-29 166 0 0,32-21 210 0 0,-81 50-198 0 0,125-84 159 0 0,-163 98-318 0 0,-2-4 1 0 0,39-38-52 0 0,-70 61 22 0 0,0 1 0 0 0,9-5-22 0 0,27-21 88 0 0,-4 2 96 0 0,2 2 0 0 0,35-17-184 0 0,-19 12 28 0 0,-26 18-28 0 0,12-9 0 0 0,-6 2-2 0 0,-22 14 39 0 0,-1-1 0 0 0,24-21-37 0 0,-33 24 19 0 0,84-74 34 0 0,-35 35-41 0 0,-22 18 52 0 0,29-18-64 0 0,-36 30 76 0 0,-1-2 0 0 0,-2-1 0 0 0,0-3-76 0 0,-12 11 0 0 0,-12 11 0 0 0,0-1 0 0 0,3-5 0 0 0,5-5 33 0 0,1 2 0 0 0,1 0-1 0 0,0 1 1 0 0,18-9-33 0 0,0-2 61 0 0,0-2-61 0 0,-7 6-45 0 0,2 0 0 0 0,28-13 45 0 0,-39 24-6 0 0,105-55 6 0 0,-112 60 47 0 0,2 2 0 0 0,19-7-47 0 0,23-9 66 0 0,55-31-66 0 0,-91 41 0 0 0,0-1 0 0 0,4-4 0 0 0,19-12 0 0 0,-28 18 0 0 0,0-2 0 0 0,2-2 0 0 0,-6 3 0 0 0,0 2 0 0 0,2 0 0 0 0,3-1 0 0 0,-11 7 0 0 0,83-43 0 0 0,44-12 0 0 0,-109 48 0 0 0,22-13 0 0 0,15-7 0 0 0,-3 2 84 0 0,55-36-84 0 0,-45 24 33 0 0,-14 7-21 0 0,-25 14-13 0 0,9-3 1 0 0,12-5 0 0 0,-13 7 0 0 0,5 0 0 0 0,-20 12 0 0 0,-1 1 0 0 0,1 1 0 0 0,1 1 0 0 0,0 2 0 0 0,103-26 0 0 0,-111 26 0 0 0,-1-1 0 0 0,0 0 0 0 0,15-10 0 0 0,-14 8 0 0 0,0 0 0 0 0,0 1 0 0 0,4 0 0 0 0,3-1 0 0 0,0-1 0 0 0,21-12 0 0 0,-6 3 0 0 0,-12 4 0 0 0,-23 11 0 0 0,1 0 0 0 0,0 0 0 0 0,-1 1 0 0 0,1 0 0 0 0,7-1 0 0 0,58-14 7 0 0,-35 9-9 0 0,0 1 0 0 0,0 1-1 0 0,1 3 3 0 0,18-3-54 0 0,-37 3 48 0 0,-1 2 0 0 0,1 1 0 0 0,10 0 6 0 0,15 5 0 0 0,-30-2 0 0 0,0 0 0 0 0,0-2 0 0 0,0 0 0 0 0,7-1 0 0 0,15-1-25 0 0,-1 1 1 0 0,0 1-1 0 0,25 5 25 0 0,-44-4 10 0 0,35 2-10 0 0,16 0 0 0 0,-21 2 0 0 0,9-3 0 0 0,-28-2 0 0 0,1 2 0 0 0,0 0 0 0 0,-1 2 0 0 0,28 8 0 0 0,-37-6 0 0 0,0-2 0 0 0,0 0 0 0 0,0 0 0 0 0,2-2 0 0 0,1 1 9 0 0,0 1-1 0 0,0 1 1 0 0,17 6-9 0 0,-12-4 14 0 0,0 0-1 0 0,6-1-13 0 0,-2 0-27 0 0,1 2 0 0 0,8 3 27 0 0,23 7 1 0 0,5-7 4 0 0,-45-8 25 0 0,-1 1-1 0 0,20 6-29 0 0,91 28-73 0 0,51 17 146 0 0,-173-51-78 0 0,16 5-37 0 0,0 2 1 0 0,15 9 41 0 0,-1-1 0 0 0,35 13 0 0 0,-33-15 0 0 0,65 20 0 0 0,0-4 0 0 0,52 7 0 0 0,-116-30 0 0 0,-2 2 38 0 0,34 15-38 0 0,7 3-38 0 0,30 11 38 0 0,-66-23 0 0 0,54 26 0 0 0,-57-23 0 0 0,12 9 0 0 0,-50-27 0 0 0,28 14 0 0 0,-19-9 0 0 0,0-1 0 0 0,-1 2 0 0 0,1 0 0 0 0,5 3 0 0 0,0 0 0 0 0,1-2 0 0 0,0 0 0 0 0,1-1 0 0 0,0-1 0 0 0,7 0 0 0 0,-14-2 0 0 0,0 0 0 0 0,-1 1 0 0 0,1 0 0 0 0,0 2 0 0 0,30 15 0 0 0,-22-12 0 0 0,0 2 0 0 0,-1 0 0 0 0,19 17 0 0 0,-1-2 0 0 0,-19-14 0 0 0,14 10 0 0 0,11 12 0 0 0,-28-24 0 0 0,1 0 0 0 0,0-1 0 0 0,1 0 0 0 0,11 4 0 0 0,35 19 0 0 0,-50-26 0 0 0,2 0 0 0 0,15 5 0 0 0,-17-8 0 0 0,0 1 0 0 0,0 1 0 0 0,11 8 0 0 0,15 10 68 0 0,23 9-68 0 0,-35-18 12 0 0,-19-10 26 0 0,0 0 0 0 0,-1 1-1 0 0,0 0 1 0 0,4 5-38 0 0,18 15 57 0 0,42 31-153 0 0,-50-40 96 0 0,0 1 0 0 0,11 12 0 0 0,-10-8 0 0 0,26 19 0 0 0,-13-13 0 0 0,-16-12 0 0 0,14 8 0 0 0,13 9 0 0 0,-33-23 0 0 0,0 0 0 0 0,1-1 0 0 0,0-1 0 0 0,1 0 0 0 0,17 6 0 0 0,-14-8 0 0 0,-1 2 0 0 0,0 0 0 0 0,-1 1 0 0 0,7 5 0 0 0,14 9 0 0 0,-6-6 0 0 0,-10-6 0 0 0,-1 1 0 0 0,1 2 0 0 0,6 3 20 0 0,0-1-1 0 0,29 12-19 0 0,-17-9 25 0 0,4 6-25 0 0,16 10 0 0 0,42 27 0 0 0,-82-50 0 0 0,-13-9 0 0 0,0 1 0 0 0,-1 0 0 0 0,1 1 0 0 0,6 7 0 0 0,-5-4 0 0 0,19 20 0 0 0,7 5 0 0 0,-25-26 0 0 0,0-1 0 0 0,0 0 0 0 0,1 0 0 0 0,0-1 0 0 0,8 4 0 0 0,-2-2 0 0 0,-2 0 0 0 0,1 2 0 0 0,4 4 0 0 0,30 19 0 0 0,23 13 29 0 0,-31-19 6 0 0,1-1-35 0 0,105 61 84 0 0,-54-32-24 0 0,-52-30-42 0 0,1-2-1 0 0,28 11-17 0 0,-21-12 29 0 0,40 27-29 0 0,-66-35 0 0 0,0-2 0 0 0,11 3 0 0 0,11 6 0 0 0,32 11 0 0 0,-54-23 0 0 0,0 1 0 0 0,-1 0 0 0 0,19 13 0 0 0,-35-18 1 0 0,22 14 28 0 0,1-1 0 0 0,0-1 0 0 0,2-2 0 0 0,25 9-29 0 0,163 65 45 0 0,-154-61-15 0 0,-40-17-30 0 0,-7-2 0 0 0,1-2 0 0 0,0 0 0 0 0,8 0 0 0 0,7 3 10 0 0,-1 1 0 0 0,7 4-10 0 0,-12-4 33 0 0,0-1-1 0 0,1-1 0 0 0,12 1-32 0 0,30 6 41 0 0,10 2 4 0 0,145 32 123 0 0,-82-15-91 0 0,-96-22-77 0 0,-33-8 0 0 0,0-1 0 0 0,12 1 0 0 0,89 13 144 0 0,50 18-144 0 0,-152-33 47 0 0,1-1-1 0 0,0 0 0 0 0,-1-1 1 0 0,1-1-1 0 0,15-1-46 0 0,4 1 90 0 0,0 1-1 0 0,-1 3 1 0 0,5 1-90 0 0,1 1 85 0 0,1-2 1 0 0,2-2-86 0 0,1 0 59 0 0,0 2 0 0 0,0 3 0 0 0,1 1-59 0 0,15 3 95 0 0,10-2-95 0 0,120 22 0 0 0,-110-17 0 0 0,52-1 0 0 0,-110-11 0 0 0,-13-1 0 0 0,1-1 0 0 0,-1 1 0 0 0,1 1 0 0 0,-1 0 0 0 0,4 2 0 0 0,-2 1 0 0 0,2-1 0 0 0,-1 0 0 0 0,1-1 0 0 0,0-1 0 0 0,5 1 0 0 0,42 6 43 0 0,1-4-1 0 0,-1-2 1 0 0,2-2-43 0 0,-29-2 0 0 0,0 3 0 0 0,23 4 0 0 0,1 0 0 0 0,-12 2 0 0 0,-37-6 0 0 0,0-1 0 0 0,0-1 0 0 0,0 1 0 0 0,0-1 0 0 0,0-1 0 0 0,0 0 0 0 0,2 0 0 0 0,7-3 13 0 0,-14 3 16 0 0,14 6 4 0 0,-16-6 20 0 0,-2 0 11 0 0,0 0-29 0 0,0 0-111 0 0,0 0-2 0 0,0 0 2 0 0,0 0-44 0 0,0 0-21 0 0,0 0-3 0 0,0 0 7 0 0,0 0 27 0 0,0 0 13 0 0,0 0 1 0 0,0 0-4 0 0,0 0-16 0 0,0 0-4 0 0,0 0 0 0 0,0 0-165 0 0,0 0-695 0 0,0 0-304 0 0,0 0-57 0 0,0 0-17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0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2759 0 0,'0'0'126'0'0,"-6"11"1870"0"0,6-8-1453 0 0,0 0 0 0 0,0 0 1 0 0,1 0-1 0 0,-1 0 0 0 0,0 0 1 0 0,1 0-1 0 0,0 0 0 0 0,1 1-543 0 0,2 17 1980 0 0,-3-2-1730 0 0,0 1-1 0 0,-2 0 1 0 0,-1 0-1 0 0,0 0 1 0 0,-2 3-250 0 0,-5 47 659 0 0,9-66-638 0 0,-2 21 8 0 0,1 1 0 0 0,1-1 0 0 0,1 1 0 0 0,1-1-1 0 0,4 16-28 0 0,3 0-4 0 0,-2-14-11 0 0,-1 1 0 0 0,-1 0 0 0 0,-1 0 0 0 0,-2 6 15 0 0,-2-32-337 0 0,0 8-646 0 0,0 1 471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0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8287 0 0,'0'0'191'0'0,"0"2"26"0"0,22 141 2735 0 0,-19-120-2234 0 0,-1 1-1 0 0,0 18-717 0 0,-4 20-3388 0 0,-3 8 3388 0 0,-1 12-1895 0 0,8-9 1287 0 0,-2-60 224 0 0,1 0-1 0 0,1 1 0 0 0,0-1 1 0 0,2 8 384 0 0,4 28-510 0 0,-3-10 510 0 0,-3 0 0 0 0,-1 0 0 0 0,-2 0 0 0 0,-2 1 0 0 0,-13 53 434 0 0,0 7 959 0 0,13-75-1296 0 0,-3 28-63 0 0,3 1 0 0 0,1 17-34 0 0,4-47 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0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103 379 6447 0 0,'0'0'142'0'0,"0"0"22"0"0,-9 2 170 0 0,7-2-203 0 0,0 0 1 0 0,0 1-1 0 0,0-1 0 0 0,-1 1 0 0 0,1-1 0 0 0,0 1 0 0 0,0 0 0 0 0,0 0 0 0 0,0 0 0 0 0,0 0 0 0 0,0 0 0 0 0,0 1 0 0 0,1-1 0 0 0,-1 0 0 0 0,0 1 0 0 0,1-1 0 0 0,-1 1 1 0 0,0 1-132 0 0,-1 0 538 0 0,-2 4-59 0 0,0-1 1 0 0,0 1-1 0 0,1 0 1 0 0,0 0 0 0 0,0 0-1 0 0,1 1 1 0 0,0-1-1 0 0,-1 4-479 0 0,-3 9 890 0 0,0 10 508 0 0,5-19-748 0 0,2-9-206 0 0,0-2-217 0 0,0 0 161 0 0,0 0 100 0 0,0 0 21 0 0,1-2-66 0 0,21-16-388 0 0,-1-2 0 0 0,-1-1 0 0 0,17-21-55 0 0,145-167 0 0 0,-154 180-609 0 0,2 1 0 0 0,0 1 1 0 0,29-18 608 0 0,-50 39-150 0 0,-7 7 136 0 0,-3 6 9 0 0,-4 11 7 0 0,3-12-1 0 0,-2 6-1 0 0,-1 0 0 0 0,0-1 0 0 0,-1 0 0 0 0,-1 0 0 0 0,0 0 0 0 0,0-1 0 0 0,-7 8 0 0 0,-8 12 0 0 0,11-15 56 0 0,-4 6 328 0 0,0 1 0 0 0,2 0 0 0 0,0 1 0 0 0,1 0 0 0 0,-1 8-384 0 0,12-28 1 0 0,0 0 0 0 0,0 0 0 0 0,1 0 0 0 0,-1 0 0 0 0,1 0-1 0 0,0 0 1 0 0,0 0 0 0 0,0 1 0 0 0,0-1 0 0 0,0 0 0 0 0,1 0 0 0 0,-1 0 0 0 0,1 0-1 0 0,0 0 1 0 0,0 0 0 0 0,0 0 0 0 0,0 0 0 0 0,0 0 0 0 0,1-1 0 0 0,-1 1-1 0 0,1-1 0 0 0,-1 0-1 0 0,1 0 1 0 0,-1 0 0 0 0,1-1 0 0 0,0 1 0 0 0,0 0 0 0 0,0-1 0 0 0,0 0 0 0 0,0 1 0 0 0,0-1 0 0 0,0 0 0 0 0,0 0 0 0 0,0 0 0 0 0,0 0 0 0 0,1 0 0 0 0,-1-1 0 0 0,0 1 0 0 0,1-1 0 0 0,-1 1-1 0 0,1-1 1 0 0,-1 0 0 0 0,0 0 0 0 0,1 0 0 0 0,-1 0 0 0 0,2-1 0 0 0,5-1 0 0 0,0 0 0 0 0,0 0 0 0 0,0-2 0 0 0,0 1 0 0 0,0-1 0 0 0,-1 0 0 0 0,1 0 0 0 0,-1-1 0 0 0,-1-1 0 0 0,8-5 0 0 0,11-10 0 0 0,-1-2 0 0 0,7-10 0 0 0,-30 31 0 0 0,88-99 0 0 0,55-81 0 0 0,-94 109 0 0 0,-47 67-64 0 0,-4 5-273 0 0,0 1-138 0 0,0 0-33 0 0,0 0 66 0 0,-1 5 427 0 0,0-1-1 0 0,-1 0 1 0 0,0 0 0 0 0,1 0 0 0 0,-1 0 0 0 0,-1 0 0 0 0,1-1 0 0 0,0 1 0 0 0,-1 0 0 0 0,0-1 0 0 0,-1 1 15 0 0,3-3 0 0 0,-15 19 0 0 0,0-2 0 0 0,2 1 0 0 0,0 0 0 0 0,1 0 0 0 0,-7 17 0 0 0,5-6 0 0 0,7-16 0 0 0,1 0 0 0 0,1 0 0 0 0,0 0 0 0 0,1 1 0 0 0,1 0 0 0 0,0 0 0 0 0,0 1 0 0 0,3-5 0 0 0,0-1 0 0 0,1 0 0 0 0,0 4 0 0 0,0-11 0 0 0,0 0 0 0 0,0 1 0 0 0,1-1 0 0 0,0 0 0 0 0,-1 0 0 0 0,1 0 0 0 0,0 0 0 0 0,0 0 0 0 0,1 0 0 0 0,-1-1 0 0 0,1 1 0 0 0,-1 0 0 0 0,1 0 0 0 0,14 14 0 0 0,-7-10 0 0 0,-1-5 64 0 0,23 4 1848 0 0,-30-6-1911 0 0,0 0 0 0 0,0 1-1 0 0,1-1 1 0 0,-1 0 0 0 0,0 0-1 0 0,0 1 1 0 0,1-1 0 0 0,-1 1 0 0 0,0-1-1 0 0,0 1 1 0 0,0 0 0 0 0,0-1-1 0 0,0 1 1 0 0,0 0 0 0 0,0 0 0 0 0,0 0-1 0 0,0 0 1 0 0,0-1 0 0 0,0 1-1 0 0,-1 0 1 0 0,2 1-1 0 0,0 2 1 0 0,3 3-1 0 0,0 0-861 0 0,-4-5-3622 0 0,-1-2-1565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0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10135 0 0,'0'0'231'0'0,"0"0"29"0"0,0 0 19 0 0,0 0 37 0 0,0 0 125 0 0,0 0 58 0 0,0 0 11 0 0,0 0 2 0 0,2-1 0 0 0,11-2 23 0 0,34-11 1030 0 0,0 2-1 0 0,33-2-1564 0 0,-66 12-1395 0 0,1 1-1 0 0,-1 1 1 0 0,11 0 1395 0 0,-22 1-1534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4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25 10135 0 0,'0'0'231'0'0,"2"3"29"0"0,6 6 19 0 0,-8-9-276 0 0,0 0 1 0 0,0 0 0 0 0,0 0 0 0 0,0 0 0 0 0,0 1-1 0 0,0-1 1 0 0,0 0 0 0 0,0 0 0 0 0,0 0 0 0 0,0 0-1 0 0,0 0 1 0 0,0 0 0 0 0,0 0 0 0 0,0 0-1 0 0,0 0 1 0 0,1 0 0 0 0,-1 0 0 0 0,0 0 0 0 0,0 0-1 0 0,0 1 1 0 0,0-1 0 0 0,0 0 0 0 0,0 0 0 0 0,0 0-1 0 0,0 0 1 0 0,0 0 0 0 0,0 0 0 0 0,0 0 0 0 0,0 0-1 0 0,0 0 1 0 0,0 0 0 0 0,0 0 0 0 0,0 0-1 0 0,0 0 1 0 0,1 0 0 0 0,-1 0 0 0 0,0 0 0 0 0,0 0-1 0 0,0 0 1 0 0,0 0 0 0 0,0 0 0 0 0,0 0 0 0 0,0 0-1 0 0,0 0 1 0 0,0 0 0 0 0,0 0 0 0 0,0 0-1 0 0,0 0 1 0 0,1 0 0 0 0,-1 0 0 0 0,0 0 0 0 0,0 0-1 0 0,0 0 1 0 0,0 0 0 0 0,0 0 0 0 0,0 0 0 0 0,0 0-1 0 0,0 0 1 0 0,0 0 0 0 0,0 0 0 0 0,0-1 0 0 0,0 1-1 0 0,0 0-3 0 0,1-1 252 0 0,0 0 1 0 0,0-1-1 0 0,-1 1 0 0 0,1 0 0 0 0,0 0 0 0 0,0 0 0 0 0,0 0 0 0 0,1 0 0 0 0,-1 0 0 0 0,0 0 0 0 0,0 0 1 0 0,0 0-1 0 0,1 1 0 0 0,-1-1 0 0 0,0 0 0 0 0,1 1 0 0 0,0-1-252 0 0,1 0 168 0 0,-1 0 0 0 0,0 0 1 0 0,1 0-1 0 0,-1 0 0 0 0,0 0 0 0 0,0-1 0 0 0,0 1 1 0 0,0-1-1 0 0,0 0 0 0 0,0 1 0 0 0,0-1 0 0 0,1-2-168 0 0,-2 4 371 0 0,-1 0 117 0 0,0 0 21 0 0,-11 1-335 0 0,6 0-328 0 0,1 1 0 0 0,-1 0 0 0 0,1 0 0 0 0,0 1 1 0 0,0-1-1 0 0,-1 2 154 0 0,-18 10-469 0 0,-135 56 303 0 0,-69 37 166 0 0,190-89 0 0 0,0-2 0 0 0,-1-2 0 0 0,0-1 0 0 0,-1-2 0 0 0,-13 0 0 0 0,49-10-54 0 0,0-1 0 0 0,-1 1 0 0 0,1-1 0 0 0,-1 0 0 0 0,1 0 0 0 0,-1-1 0 0 0,1 1 0 0 0,0-1-1 0 0,-1 0 1 0 0,1 1 0 0 0,0-1 0 0 0,-1-1 0 0 0,1 1 0 0 0,0 0 0 0 0,0-1 0 0 0,-1 0 54 0 0,3 1-32 0 0,-1-1 0 0 0,1 1 1 0 0,0 0-1 0 0,-1 0 0 0 0,1-1 0 0 0,0 1 0 0 0,0-1 1 0 0,0 1-1 0 0,0-1 0 0 0,0 1 0 0 0,1-1 0 0 0,-1 0 1 0 0,0 1-1 0 0,1-1 0 0 0,-1 0 0 0 0,1 1 0 0 0,0-1 1 0 0,-1 0-1 0 0,1 0 0 0 0,0 0 0 0 0,0 1 1 0 0,0-1-1 0 0,0 0 0 0 0,1 0 0 0 0,-1 1 0 0 0,0-1 1 0 0,1 0-1 0 0,-1 0 0 0 0,1 1 0 0 0,0-1 0 0 0,-1 0 1 0 0,1 1 31 0 0,2-5-20 0 0,0 1 0 0 0,0 0 0 0 0,0 0 0 0 0,1 0 0 0 0,0 0 1 0 0,0 0-1 0 0,0 1 0 0 0,1-1 20 0 0,37-31-7 0 0,-42 37 7 0 0,0-1 0 0 0,0 0 0 0 0,0 0 0 0 0,0 1 0 0 0,0-1 0 0 0,0 0 0 0 0,0 0 0 0 0,0 1 0 0 0,0-1 0 0 0,0 0 0 0 0,0 0 0 0 0,0 0 0 0 0,0 1 0 0 0,0-1 0 0 0,0 0 0 0 0,0 0 0 0 0,0 1 0 0 0,0-1 0 0 0,0 0 0 0 0,0 0 0 0 0,0 1 0 0 0,1-1 0 0 0,-1 0 0 0 0,0 0 0 0 0,0 0 0 0 0,0 0 0 0 0,0 1 0 0 0,0-1 0 0 0,1 0 0 0 0,-1 0 0 0 0,0 0 0 0 0,0 0 0 0 0,0 1 0 0 0,1-1 0 0 0,-1 0 0 0 0,0 0 0 0 0,0 0 0 0 0,0 0 0 0 0,1 0 0 0 0,-1 0 0 0 0,0 0 0 0 0,0 0 0 0 0,1 0 0 0 0,-1 0 0 0 0,0 0 0 0 0,0 0 0 0 0,1 0 0 0 0,-1 0 0 0 0,0 0 0 0 0,0 0 0 0 0,0 0 0 0 0,1 0 0 0 0,-1 0 0 0 0,0 0 0 0 0,0 0 0 0 0,1 0 0 0 0,-1 0 0 0 0,0 0 0 0 0,0-1 0 0 0,0 1 0 0 0,1 0 0 0 0,-1 0 0 0 0,0 0 0 0 0,0 0 0 0 0,-1 6 0 0 0,-1-1 0 0 0,0 1 0 0 0,0 0 0 0 0,-1-1 0 0 0,1 1 0 0 0,-1-1 0 0 0,-1 0 0 0 0,1 0 0 0 0,-1 0 0 0 0,-1 2 0 0 0,-11 16 0 0 0,7-10 0 0 0,0-1 0 0 0,-1-1 0 0 0,-1 1 0 0 0,0-2 0 0 0,0 1 0 0 0,-1-2 0 0 0,0 1 0 0 0,-1-2 0 0 0,-8 5 0 0 0,0 2 332 0 0,1 1 0 0 0,1 1 0 0 0,0 0 0 0 0,1 2 0 0 0,1 0 0 0 0,-2 4-332 0 0,13-15 0 0 0,6-8 0 0 0,0 0 0 0 0,-1 0 0 0 0,1 1 0 0 0,0-1 0 0 0,0 0 0 0 0,0 0 0 0 0,0 0 0 0 0,0 0 0 0 0,-1 0 0 0 0,1 1 0 0 0,0-1 0 0 0,0 0 0 0 0,0 0 0 0 0,0 0 0 0 0,0 1 0 0 0,0-1 0 0 0,0 0 0 0 0,0 0 0 0 0,0 0 0 0 0,0 1 0 0 0,0-1 0 0 0,0 0 0 0 0,0 0 0 0 0,0 0 0 0 0,0 1 0 0 0,0-1 0 0 0,0 0 0 0 0,0 0 0 0 0,0 0 0 0 0,0 0 0 0 0,0 1 0 0 0,0-1 0 0 0,0 0 0 0 0,0 0 0 0 0,0 0 0 0 0,1 1 0 0 0,-1-1 0 0 0,0 0 0 0 0,0 0 0 0 0,0 0 0 0 0,0 0 0 0 0,0 0 0 0 0,1 1 0 0 0,-1-1 0 0 0,0 0 0 0 0,0 0 0 0 0,0 0 0 0 0,0 0 0 0 0,1 0 0 0 0,-1 0 0 0 0,0 0 0 0 0,0 0 0 0 0,0 0 0 0 0,1 0 0 0 0,5 1 0 0 0,0-2 0 0 0,-1 0 0 0 0,1 0 0 0 0,-1-1 0 0 0,0 0 0 0 0,0 0 0 0 0,0 0 0 0 0,0 0 0 0 0,3-3 0 0 0,9-3 0 0 0,-8 4-5 0 0,16-7-255 0 0,1 1 1 0 0,0 1 0 0 0,0 1 0 0 0,18-2 259 0 0,-37 9-48 0 0,0 0 1 0 0,0 0-1 0 0,0 0 1 0 0,1 1-1 0 0,-1 1 1 0 0,0-1 0 0 0,0 1-1 0 0,0 0 1 0 0,1 1-1 0 0,-1-1 1 0 0,0 2-1 0 0,-1-1 1 0 0,1 1-1 0 0,0 0 1 0 0,-1 0-1 0 0,0 0 1 0 0,1 1-1 0 0,-1 0 1 0 0,-1 1-1 0 0,1-1 48 0 0,-1 1 0 0 0,0-1 0 0 0,0 1 0 0 0,0 0 0 0 0,0 0 0 0 0,-1 0 0 0 0,0 1 0 0 0,0-1 0 0 0,-1 1 0 0 0,0 0 0 0 0,0 0 0 0 0,0 0 0 0 0,-1 1 0 0 0,1-1 0 0 0,0 6 0 0 0,-2-6 111 0 0,0 0 0 0 0,0 1-1 0 0,0-1 1 0 0,-1 1 0 0 0,0-1-1 0 0,0 1 1 0 0,-1-1 0 0 0,0 1-1 0 0,-1 4-110 0 0,1-6 71 0 0,-1-1 1 0 0,0 1-1 0 0,0-1 0 0 0,0 0 0 0 0,0 0 0 0 0,-1 1 0 0 0,1-2 0 0 0,-1 1 1 0 0,0 0-1 0 0,0-1 0 0 0,-1 1 0 0 0,1-1 0 0 0,-1 0 0 0 0,0 0-71 0 0,-28 20 673 0 0,-1-2 0 0 0,-1-1 0 0 0,-12 4-673 0 0,34-18 29 0 0,-26 16-31 0 0,22-13-290 0 0,0 0 1 0 0,0-1 0 0 0,-17 6 291 0 0,30-13 17 0 0,-1 1 0 0 0,1-1 0 0 0,-1 0 0 0 0,1 0-1 0 0,-1 0 1 0 0,0-1 0 0 0,0 1 0 0 0,1-1 0 0 0,-1 0 0 0 0,0 0-1 0 0,0 0 1 0 0,1-1 0 0 0,-1 1 0 0 0,0-1 0 0 0,1 0 0 0 0,-2 0-17 0 0,3 1 125 0 0,-1-1-56 0 0,0 0-1 0 0,0 0 1 0 0,0 0 0 0 0,0 0 0 0 0,0 0-1 0 0,1 0 1 0 0,-3-2-69 0 0,4 2-390 0 0,-2-2 891 0 0,2 0-6861 0 0,1 3 4825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0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13823 0 0,'0'0'315'0'0,"0"0"45"0"0,-11 4 465 0 0,10-4-817 0 0,0 1 93 0 0,0-1 0 0 0,0 0-1 0 0,0 0 1 0 0,0 1 0 0 0,1-1 0 0 0,-1 1-1 0 0,0-1 1 0 0,0 1 0 0 0,0-1 0 0 0,0 1-1 0 0,0-1 1 0 0,1 1 0 0 0,-1 0 0 0 0,0 0-1 0 0,1-1 1 0 0,-1 1-101 0 0,1 1 42 0 0,0-1 0 0 0,0 1 0 0 0,0-1 0 0 0,0 1 0 0 0,1-1 0 0 0,-1 1 0 0 0,0-1 0 0 0,1 1 0 0 0,-1-1 0 0 0,1 1 0 0 0,0-1 0 0 0,0 1-42 0 0,0-1 62 0 0,-1 0-1 0 0,1 0 0 0 0,-1 0 1 0 0,1 0-1 0 0,0-1 1 0 0,0 1-1 0 0,-1 0 0 0 0,1-1 1 0 0,0 1-1 0 0,0 0 1 0 0,0-1-1 0 0,0 1 0 0 0,0-1 1 0 0,-1 1-1 0 0,1-1 1 0 0,0 0-1 0 0,0 1 0 0 0,0-1 1 0 0,0 0-1 0 0,1 1-61 0 0,21 0 515 0 0,-22-1-447 0 0,22-1-27 0 0,0-2-1 0 0,-1 0 1 0 0,1-2 0 0 0,11-4-41 0 0,25-5 2 0 0,43-10-2 0 0,-101 23-13 0 0,0 1 0 0 0,0 0 0 0 0,0-1-1 0 0,0 1 1 0 0,0 0 0 0 0,0 0 0 0 0,0-1-1 0 0,0 1 1 0 0,0 0 0 0 0,0 0 0 0 0,0 0-1 0 0,0 0 1 0 0,0 0 0 0 0,0 0 0 0 0,0 1 0 0 0,0-1-1 0 0,0 0 1 0 0,0 0 0 0 0,0 1 0 0 0,0-1-1 0 0,0 1 1 0 0,0-1 0 0 0,0 1 13 0 0,6 1-7181 0 0,-7-2 2018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0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8 10135 0 0,'-8'-1'63'0'0,"1"-1"242"0"0,25-2 413 0 0,-16 4-277 0 0,-18 13 818 0 0,12-10-1066 0 0,-49 34-12 0 0,32-24-189 0 0,2 1 0 0 0,-12 10 8 0 0,10-3 342 0 0,0 1-1 0 0,2 1 0 0 0,0 0 1 0 0,2 2-1 0 0,0 0 0 0 0,-7 15-341 0 0,17-25 68 0 0,0-1 0 0 0,1 1 0 0 0,1 0 0 0 0,0 0 0 0 0,1 1-68 0 0,2-7 65 0 0,0 0 1 0 0,1 0 0 0 0,0 0-1 0 0,0 0 1 0 0,1 0 0 0 0,0 0 0 0 0,1 1-1 0 0,0-1 1 0 0,1 3-66 0 0,-1-8 66 0 0,1-1 1 0 0,-1 0-1 0 0,1 1 1 0 0,-1-1-1 0 0,1 0 1 0 0,0 0 0 0 0,0 0-1 0 0,1-1 1 0 0,-1 1-1 0 0,1 0 1 0 0,-1-1-1 0 0,1 1 1 0 0,0-1-1 0 0,-1 0 1 0 0,1 0-1 0 0,1 0 1 0 0,-1 0-1 0 0,0-1 1 0 0,3 2-67 0 0,7 2 323 0 0,0 0 0 0 0,1-1 1 0 0,0 0-1 0 0,4 0-323 0 0,3 0 332 0 0,-1-1 0 0 0,1 0 0 0 0,-1-1 0 0 0,1-2 0 0 0,0 0 0 0 0,0-1 0 0 0,-1-1 0 0 0,6-2-332 0 0,-17 2 98 0 0,0-1-1 0 0,0 0 0 0 0,0 0 1 0 0,0-1-1 0 0,-1 0 1 0 0,0-1-1 0 0,0 1 0 0 0,0-2 1 0 0,7-5-98 0 0,-10 6 90 0 0,0 0 0 0 0,0 0 0 0 0,0 0 0 0 0,-1-1 0 0 0,0 1 0 0 0,0-1 1 0 0,0 0-1 0 0,-1-1 0 0 0,0 1 0 0 0,0-1 0 0 0,-1 1 0 0 0,0-1 0 0 0,1-3-90 0 0,0-5-195 0 0,-1 0 1 0 0,0 0-1 0 0,-1 0 0 0 0,-1-1 1 0 0,-1 1-1 0 0,0 0 0 0 0,-1 0 1 0 0,0 0-1 0 0,-1 0 1 0 0,-1 0-1 0 0,0 1 0 0 0,-1-1 1 0 0,-1 1-1 0 0,0 0 0 0 0,-7-10 195 0 0,12 22-53 0 0,0-1-1 0 0,-1 1 1 0 0,1 0-1 0 0,-1 0 1 0 0,1 0-1 0 0,-1 0 1 0 0,0 0-1 0 0,1 0 1 0 0,-1 1-1 0 0,0-1 0 0 0,0 0 1 0 0,-1 1-1 0 0,1 0 1 0 0,0-1-1 0 0,0 1 1 0 0,-1 0-1 0 0,1 0 1 0 0,0 1-1 0 0,-2-1 54 0 0,1 0-108 0 0,-1 1 0 0 0,1 0 0 0 0,-1 0 0 0 0,1 0 0 0 0,-1 0 0 0 0,1 1 0 0 0,0-1 0 0 0,-1 1 0 0 0,1 0 0 0 0,-1 0 0 0 0,1 0 0 0 0,0 1 0 0 0,-2 0 108 0 0,-6 4-6507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1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0,'0'0'142'0'0,"0"0"22"0"0,0 0 13 0 0,2 4-20 0 0,5 15-125 0 0,-6-12 190 0 0,0 0 0 0 0,0 1 0 0 0,0-1 0 0 0,-1 1-1 0 0,0-1 1 0 0,-1 1 0 0 0,0 4-222 0 0,-1 18 511 0 0,2-19-223 0 0,0 1 0 0 0,1 0 0 0 0,1-1 0 0 0,0 1 0 0 0,3 9-288 0 0,13 20 608 0 0,-8-10-198 0 0,-1 0 0 0 0,-1 1-1 0 0,-2 0 1 0 0,-2 0-1 0 0,1 28-409 0 0,-5-20 0 0 0,-3 14 0 0 0,-1 8 0 0 0,0-8-42 0 0,-9 48 42 0 0,-2 11 485 0 0,9-63-14 0 0,4-32-244 0 0,0 1 0 0 0,0-1 0 0 0,2 0-1 0 0,0 1 1 0 0,2 7-227 0 0,5 21 0 0 0,3 0 0 0 0,10 29 0 0 0,-18-70 0 0 0,-1-1 0 0 0,-1 1 0 0 0,1 0 0 0 0,-1-1 0 0 0,0 1 0 0 0,0 0 0 0 0,0 2 0 0 0,-1 22 0 0 0,2-26 102 0 0,-1-1 0 0 0,-1 1-1 0 0,1 0 1 0 0,0-1 0 0 0,-1 1-1 0 0,0-1 1 0 0,0 1 0 0 0,-1 2-102 0 0,0-2 112 0 0,1 1 0 0 0,0-1 0 0 0,0 0 1 0 0,0 1-1 0 0,1-1 0 0 0,-1 1 0 0 0,1-1 1 0 0,0 0-1 0 0,0 1 0 0 0,1-1 0 0 0,0 4-112 0 0,1 2 0 0 0,3-1 0 0 0,0 1 0 0 0,-4 0 0 0 0,-1-8 0 0 0,-1-1 0 0 0,1 1 0 0 0,-1 0 0 0 0,0 0 0 0 0,0 0 0 0 0,0 0 0 0 0,0-1 0 0 0,0 1 0 0 0,0 0 0 0 0,0 0 0 0 0,-8 12 0 0 0,3-7 0 0 0,1 1 0 0 0,4-2 0 0 0,4-5 0 0 0,2-5 0 0 0,6-4-1157 0 0,1-4-4630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1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346 192 4607 0 0,'0'0'102'0'0,"0"0"20"0"0,0 0 6 0 0,1-9 931 0 0,-2-7-343 0 0,1 14-1191 0 0,0 2-33 0 0,-15-11-1540 0 0,-11-6 1440 0 0,15 7 1010 0 0,10 9 72 0 0,1 1 34 0 0,0 0-65 0 0,-1-2-294 0 0,-22-56 3355 0 0,4 30-2896 0 0,14 21-414 0 0,4 6-102 0 0,1 0 0 0 0,0 1 0 0 0,-1-1 0 0 0,1 0 0 0 0,-1 1 0 0 0,1-1 0 0 0,-1 1 0 0 0,0-1 0 0 0,1 1 0 0 0,-1-1 0 0 0,1 1 0 0 0,-1-1 0 0 0,0 1 0 0 0,0 0 0 0 0,1-1 0 0 0,-1 1 1 0 0,0 0-1 0 0,0 0-92 0 0,-7-4 181 0 0,3 3-178 0 0,1-1 0 0 0,-1 1-1 0 0,0 1 1 0 0,1-1 0 0 0,-1 1-1 0 0,0-1-2 0 0,2 2-10 0 0,-9-3 92 0 0,11 2 289 0 0,1 0 117 0 0,-13-7 701 0 0,12 6-1114 0 0,1 1-40 0 0,0 0 1 0 0,-1-1-1 0 0,1 1 0 0 0,0 0 1 0 0,0 0-1 0 0,0 0 0 0 0,0 0 1 0 0,0 0-1 0 0,-1 0 0 0 0,1-1 1 0 0,0 1-1 0 0,0 0 0 0 0,0 0 1 0 0,0 0-1 0 0,-1 0 0 0 0,1 0 1 0 0,0 0-1 0 0,0 0 0 0 0,0 0 1 0 0,0 0-1 0 0,-1 0 0 0 0,1 0 1 0 0,0 0-1 0 0,0 0 0 0 0,0 0 1 0 0,-1 0-1 0 0,1 0 1 0 0,0 0-1 0 0,0 0 0 0 0,0 0 1 0 0,0 0-1 0 0,-1 0 0 0 0,1 0 1 0 0,0 0-1 0 0,0 1 0 0 0,0-1 1 0 0,0 0-1 0 0,-1 0 0 0 0,1 0 1 0 0,0 0-1 0 0,0 0-35 0 0,-11 5 452 0 0,-2 0-380 0 0,12-4 299 0 0,1-1 117 0 0,0 0 21 0 0,0 0 3 0 0,0 0 0 0 0,0 0 0 0 0,0 0 0 0 0,0 0-69 0 0,-1-2-294 0 0,1 2-149 0 0,0 0 1 0 0,0 0-1 0 0,0 0 0 0 0,0 0 1 0 0,0 0-1 0 0,0 0 0 0 0,0 0 0 0 0,0 0 1 0 0,0 0-1 0 0,0 0 0 0 0,0 0 0 0 0,0 0 1 0 0,0 0-1 0 0,0 0 0 0 0,0 0 0 0 0,0 1 1 0 0,0-1-1 0 0,0 0 0 0 0,0 0 0 0 0,0 0 1 0 0,0 0-1 0 0,0 0 0 0 0,-1 0 1 0 0,1 0-1 0 0,0 0 0 0 0,0 0 0 0 0,0 0 1 0 0,0 0-1 0 0,0 0 0 0 0,0 0 0 0 0,0 0 1 0 0,0 0-1 0 0,0 0 0 0 0,0 0 0 0 0,0 0 1 0 0,0 0-1 0 0,0-1 0 0 0,0 1 0 0 0,0 0 1 0 0,0 0-1 0 0,0 0 0 0 0,0 0 1 0 0,0 0-1 0 0,0 0 0 0 0,0 0 0 0 0,0 0 1 0 0,-1 0-1 0 0,1 0 0 0 0,0 0 0 0 0,0 0 1 0 0,0 0-1 0 0,0 0 0 0 0,0 0 0 0 0,0 0 1 0 0,0 0-1 0 0,0 0 0 0 0,0 0 0 0 0,-3 8 3 0 0,-2 11-5 0 0,4-8 2 0 0,-2 2 0 0 0,2 1 0 0 0,0 0 0 0 0,0 0 0 0 0,2-1 0 0 0,0 5 0 0 0,0-10 0 0 0,0 1 0 0 0,1-1 0 0 0,0 0 0 0 0,0 0 0 0 0,1 0 0 0 0,0 0 0 0 0,0 0 0 0 0,1 0 0 0 0,0-1 0 0 0,1 0 0 0 0,-1 0 0 0 0,1 0 0 0 0,1 0 0 0 0,0 0 0 0 0,-1-2 2 0 0,-1 1-1 0 0,0 0 1 0 0,0 0-1 0 0,0 0 1 0 0,-1 1 0 0 0,0-1-1 0 0,0 1 1 0 0,0 0-1 0 0,-1 0 1 0 0,0 0-1 0 0,-1 0 1 0 0,0 0 0 0 0,0 0-1 0 0,0 0 1 0 0,-1 1-1 0 0,0-1 1 0 0,0 0-1 0 0,-1 6-1 0 0,-4 14 302 0 0,0 0 0 0 0,-2 0 0 0 0,-1-1 0 0 0,-4 11-302 0 0,-3 7 796 0 0,-8 35-788 0 0,3 0 0 0 0,2 14-8 0 0,6-36 0 0 0,7-38 0 0 0,1 1 0 0 0,1 0 0 0 0,1-1 0 0 0,0 9 0 0 0,3 32 0 0 0,0-17 0 0 0,-1 0 0 0 0,-3 0 0 0 0,-3 9 0 0 0,2-19 0 0 0,2-1 0 0 0,0 1 0 0 0,3 0 0 0 0,1 8 0 0 0,3-11 0 0 0,-3-20 0 0 0,0 1 0 0 0,0 0 0 0 0,-1-1 0 0 0,-1 1 0 0 0,0 5 0 0 0,0-13 0 0 0,1-1 0 0 0,-1 1 0 0 0,-1 0 0 0 0,1-1 0 0 0,0 1 0 0 0,0-1 0 0 0,-1 1 0 0 0,0 1 0 0 0,-4 16 0 0 0,5-17 0 0 0,-1 0 0 0 0,0 0 0 0 0,1 0 0 0 0,-1 0 0 0 0,0 0 0 0 0,0 0 0 0 0,-1-1 0 0 0,1 1 0 0 0,-1 0 0 0 0,1-1 0 0 0,-1 1 0 0 0,-4 7 0 0 0,4-8 0 0 0,-3 9 0 0 0,-1 0 0 0 0,2 0 0 0 0,-1 0 0 0 0,2 0 0 0 0,-1 1 0 0 0,1 4 0 0 0,-2 4 0 0 0,4-1 72 0 0,1-17 299 0 0,0-2 117 0 0,0 0 21 0 0,0 0-66 0 0,0 0-358 0 0,0 0-406 0 0,0 0-154 0 0,3 10-625 0 0,-1-4 1012 0 0,-1-5-282 0 0,-1-1-118 0 0,0 0-840 0 0,0 0-3442 0 0,0 0-1474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96 6447 0 0,'0'0'142'0'0,"0"0"22"0"0,0 0 13 0 0,0 0 123 0 0,0 0 468 0 0,0 0 205 0 0,0 0 41 0 0,0 0-61 0 0,0 0-288 0 0,0 0-121 0 0,0 0-28 0 0,0 0-72 0 0,0 2-289 0 0,0-2-154 0 0,0 1-1 0 0,0-1 1 0 0,1 1-1 0 0,-1-1 1 0 0,0 0-1 0 0,0 1 1 0 0,1-1-1 0 0,-1 1 1 0 0,0-1 0 0 0,0 0-1 0 0,1 1 1 0 0,-1-1-1 0 0,0 0 1 0 0,1 1-1 0 0,-1-1 1 0 0,1 0-1 0 0,-1 0 1 0 0,0 1 0 0 0,1-1-1 0 0,-1 0 1 0 0,1 0-1 0 0,-1 0 1 0 0,1 0-1 0 0,-1 0 1 0 0,1 1-1 0 0,17 1 557 0 0,24-6 1087 0 0,-36 3-1378 0 0,31-5 584 0 0,1-3-1 0 0,24-9-849 0 0,36-8 864 0 0,106-9-1024 0 0,-162 30 200 0 0,-1 2 0 0 0,1 2 1 0 0,-1 2-1 0 0,1 2-40 0 0,-34-2 180 0 0,-5-1-233 0 0,-1 0 1 0 0,1 0 0 0 0,-1 0 0 0 0,0 0 0 0 0,1 1-1 0 0,-1 0 1 0 0,0-1 0 0 0,1 1 0 0 0,-1 0 0 0 0,0 0 0 0 0,0 0-1 0 0,1 0 1 0 0,-1 1 0 0 0,0-1 0 0 0,0 0 0 0 0,-1 1 0 0 0,1 0-1 0 0,0-1 1 0 0,0 2 52 0 0,0-2 338 0 0,-2-1 136 0 0,-5 11 208 0 0,-18 9-1011 0 0,-1-2 1 0 0,-1 0 0 0 0,0-1 0 0 0,-2-1 328 0 0,-22 15-245 0 0,-90 69 245 0 0,68-47 0 0 0,-3-3 0 0 0,-19 6 0 0 0,-8 4 0 0 0,-12 6 0 0 0,100-59 0 0 0,-1 2 0 0 0,2 0 0 0 0,-1 0 0 0 0,-9 10 0 0 0,-42 47 0 0 0,42-42 0 0 0,-2 0 0 0 0,-21 16 0 0 0,38-34 0 0 0,-1-1 0 0 0,1 0 0 0 0,-1 0 0 0 0,0-1 0 0 0,-1 0 0 0 0,1-1 0 0 0,-1 1 0 0 0,1-1 0 0 0,-8 1 0 0 0,-13 1 0 0 0,21-6 0 0 0,1-2 0 0 0,2-4 0 0 0,5-2 0 0 0,0 7 0 0 0,1 0-1 0 0,0-1 0 0 0,-1 1 1 0 0,1-1-1 0 0,0 1 0 0 0,1 0 1 0 0,-1 0-1 0 0,0 0 0 0 0,1 0 1 0 0,-1 0-1 0 0,1 0 1 0 0,0 0-1 0 0,-1 0 0 0 0,1 1 1 0 0,0-1-1 0 0,0 0 0 0 0,0 1 1 0 0,0 0-1 0 0,0-1 0 0 0,1 1 1 0 0,-1 0-1 0 0,0 0 1 0 0,1 0-1 0 0,0 0 1 0 0,8-1 8 0 0,0-1 0 0 0,0 1 1 0 0,0 1-1 0 0,1 0 0 0 0,0 1-8 0 0,5-2 38 0 0,79-1 1487 0 0,-56 3-1323 0 0,-1-2-1 0 0,40-7-201 0 0,-15-4 2 0 0,80-12 68 0 0,-140 24 61 0 0,0 0 0 0 0,-1 1-1 0 0,1-1 1 0 0,0 1 0 0 0,0 0-1 0 0,0 1 1 0 0,0-1 0 0 0,-1 1-1 0 0,1-1 1 0 0,0 1 0 0 0,0 0-1 0 0,-1 0 1 0 0,1 1 0 0 0,-1-1-1 0 0,2 1-130 0 0,-5-1 1 0 0,1-1-1 0 0,0 1 1 0 0,-1 0-1 0 0,1-1 1 0 0,-1 1-1 0 0,1-1 0 0 0,-1 1 1 0 0,1 0-1 0 0,-1 0 1 0 0,1-1-1 0 0,-1 1 1 0 0,1 0-1 0 0,-1 0 1 0 0,0 0-1 0 0,0-1 1 0 0,1 1-1 0 0,-1 0 1 0 0,0 0-1 0 0,0 0 1 0 0,0 0-1 0 0,0-1 1 0 0,0 1-1 0 0,0 0 0 0 0,0 0 1 0 0,0 0-1 0 0,0 0 1 0 0,-1 0-1 0 0,1-1 1 0 0,0 1-1 0 0,0 0 1 0 0,-1 0-1 0 0,0 2 1 0 0,-1 5-45 0 0,-1 1-1 0 0,1-1 0 0 0,-2 0 1 0 0,1 0-1 0 0,-1 0 1 0 0,-1 0-1 0 0,1 0 0 0 0,-1-1 1 0 0,-6 6 44 0 0,10-11-475 0 0,1-2-33 0 0,0 0-4 0 0,0 0 0 0 0,0 0 0 0 0,2-2-1125 0 0,5-4-4502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2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10135 0 0,'0'0'231'0'0,"0"2"29"0"0,1 19 257 0 0,-1-19-429 0 0,0 1-1 0 0,0-1 1 0 0,0 0-1 0 0,1 1 1 0 0,-1-1 0 0 0,1 0-1 0 0,0 0 1 0 0,-1 0-1 0 0,1 1 1 0 0,0-1-1 0 0,0 0 1 0 0,0 0-1 0 0,1 0 1 0 0,-1 0-1 0 0,0-1 1 0 0,1 1 0 0 0,0 0-1 0 0,-1 0 1 0 0,1-1-1 0 0,0 1 1 0 0,0-1-1 0 0,0 0 1 0 0,-1 1-1 0 0,1-1 1 0 0,1 0-1 0 0,-1 0 1 0 0,0 0-1 0 0,0 0 1 0 0,0-1 0 0 0,0 1-1 0 0,1-1 1 0 0,-1 1-1 0 0,0-1 1 0 0,1 0-1 0 0,0 0-87 0 0,10 1 403 0 0,1 0 0 0 0,-1-2-1 0 0,1 0 1 0 0,-1 0-1 0 0,0-1 1 0 0,10-3-403 0 0,18-6 1709 0 0,18-9-1709 0 0,-18 6 1507 0 0,16-3-1507 0 0,9-2 1000 0 0,-38 11-684 0 0,0 0 0 0 0,12 0-316 0 0,40 0 0 0 0,-29 1 65 0 0,-31 5-757 0 0,0-1 1 0 0,13-5 691 0 0,-26 6-986 0 0,0 0 0 0 0,-1-1-1 0 0,1 0 1 0 0,0 0 0 0 0,3-3 986 0 0,5-6-3317 0 0,-13 11 2803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11975 0 0,'0'0'267'0'0,"0"0"42"0"0,0 0 17 0 0,0 0-28 0 0,2 1-126 0 0,4 2-446 0 0,2 2 6107 0 0,-8-5-5800 0 0,0 0 0 0 0,0 0 0 0 0,0 1 0 0 0,0-1 0 0 0,0 0 0 0 0,0 0 0 0 0,0 0 0 0 0,0 0 0 0 0,0 1 0 0 0,0-1 0 0 0,0 0-1 0 0,0 0 1 0 0,0 0 0 0 0,0 1 0 0 0,0-1 0 0 0,0 0 0 0 0,0 0 0 0 0,0 0 0 0 0,0 0 0 0 0,0 0 0 0 0,-1 1 0 0 0,1-1 0 0 0,0 0 0 0 0,0 0 0 0 0,0 0 0 0 0,0 0-1 0 0,0 0 1 0 0,0 1 0 0 0,-1-1 0 0 0,1 0 0 0 0,0 0 0 0 0,0 0 0 0 0,0 0 0 0 0,0 0 0 0 0,-1 0 0 0 0,1 0 0 0 0,0 0 0 0 0,0 0 0 0 0,0 0 0 0 0,0 0-1 0 0,-1 0 1 0 0,1 0 0 0 0,0 0 0 0 0,0 0 0 0 0,0 0 0 0 0,0 0 0 0 0,-1 0 0 0 0,1 0 0 0 0,0 0 0 0 0,0 0 0 0 0,0 0-33 0 0,-69 19-3672 0 0,56-15-2467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11975 0 0,'0'0'267'0'0,"0"0"42"0"0,0 0 17 0 0,0 0-28 0 0,-1 1-196 0 0,-9 7 31 0 0,0 0 0 0 0,0-1 1 0 0,0-1-1 0 0,-11 6-133 0 0,-1 1 909 0 0,-39 15-301 0 0,26-11-6 0 0,29-15-423 0 0,-1 1-1 0 0,1 0 1 0 0,0 1 0 0 0,0-1 0 0 0,0 1 0 0 0,1 0-1 0 0,-1 1 1 0 0,-2 2-179 0 0,4-3-10 0 0,0 1 0 0 0,-1 1-1 0 0,2-1 1 0 0,-1 1 0 0 0,1-1 0 0 0,-1 1-1 0 0,2 0 1 0 0,-3 5 10 0 0,4-7 103 0 0,0 0-1 0 0,0 0 1 0 0,0-1-1 0 0,1 1 1 0 0,-1 0-1 0 0,1 0 1 0 0,0 0-1 0 0,0 0 1 0 0,1 0 0 0 0,-1 0-1 0 0,1-1 1 0 0,0 1-1 0 0,0 0 1 0 0,0 0-1 0 0,2 2-102 0 0,-1-1 51 0 0,0 0 0 0 0,1-1 0 0 0,0 1 0 0 0,0-1 0 0 0,1 1-1 0 0,-1-1 1 0 0,1 0 0 0 0,0-1 0 0 0,0 1 0 0 0,0 0 0 0 0,0-1 0 0 0,0 0 0 0 0,5 2-51 0 0,-2-1-6 0 0,0-1 0 0 0,0 0 0 0 0,0 0 0 0 0,1 0 0 0 0,-1-1 0 0 0,1 0 0 0 0,0-1 0 0 0,0 0 0 0 0,0 0 6 0 0,6 1 0 0 0,-12-2 0 0 0,25-1 0 0 0,-17 0 0 0 0,-4-5 0 0 0,-3 1 0 0 0,0 0 0 0 0,-1 0 0 0 0,1 0 0 0 0,-1 0 0 0 0,-1 0 0 0 0,1 0 0 0 0,0-2 0 0 0,5-14 0 0 0,-3 5 0 0 0,1-1 0 0 0,-2 0 0 0 0,0 0 0 0 0,-1-7 0 0 0,0 6 0 0 0,0-13 0 0 0,-3 20 0 0 0,-3 5 0 0 0,2 3 0 0 0,2 2 0 0 0,-1 1 0 0 0,1-1 0 0 0,-1 0 0 0 0,0 1 0 0 0,1-1 0 0 0,-1 0 0 0 0,0 1 0 0 0,1-1 0 0 0,-1 1 0 0 0,0-1 0 0 0,0 1 0 0 0,1-1 0 0 0,-1 1 0 0 0,0 0 0 0 0,0-1 0 0 0,-1 1 0 0 0,-2-2-40 0 0,0 0 0 0 0,-1 0 0 0 0,1 1 0 0 0,-1 0 0 0 0,0 0-1 0 0,1 0 1 0 0,-1 0 0 0 0,0 1 0 0 0,1 0 0 0 0,-2 0 40 0 0,2 0-603 0 0,-1-1 382 0 0,-5-4-530 0 0,3 0 735 0 0,0-2 16 0 0,4-2 0 0 0,3 8-321 0 0,1 0 0 0 0,-1 0 0 0 0,0 0 0 0 0,0 0 0 0 0,1 0 0 0 0,-1 0 0 0 0,1 0 0 0 0,-1 0 0 0 0,1 0 1 0 0,-1 0-1 0 0,1 0 0 0 0,0 1 0 0 0,-1-1 0 0 0,1 0 0 0 0,0 0 321 0 0,6-5-5418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58 8287 0 0,'-8'1'408'0'0,"-27"1"124"0"0,26-1-144 0 0,8-1 110 0 0,1 0 12 0 0,0 0 2 0 0,0 0 0 0 0,0-2 0 0 0,1 0-430 0 0,0 0-1 0 0,1 1 0 0 0,-1-1 1 0 0,0 1-1 0 0,1-1 0 0 0,-1 1 0 0 0,1-1 1 0 0,-1 1-1 0 0,1 0 0 0 0,0-1 1 0 0,0 1-1 0 0,-1 0 0 0 0,1 0 0 0 0,1 0-81 0 0,33-13-46 0 0,-25 10 146 0 0,0 0 329 0 0,1 0 0 0 0,0 1 0 0 0,0 0-1 0 0,0 0 1 0 0,0 2 0 0 0,0-1-1 0 0,0 2 1 0 0,1-1 0 0 0,2 2-429 0 0,-12-1 10 0 0,0 1 1 0 0,0-1 0 0 0,0 1-1 0 0,0 0 1 0 0,-1 0-1 0 0,1 0 1 0 0,0 0 0 0 0,-1 1-1 0 0,1-1 1 0 0,-1 1-1 0 0,1-1 1 0 0,-1 1-1 0 0,0 0 1 0 0,1 0 0 0 0,0 1-11 0 0,-2-1 0 0 0,0-1 0 0 0,0 1 0 0 0,0 0 1 0 0,0-1-1 0 0,0 1 0 0 0,0 0 1 0 0,-1-1-1 0 0,1 1 0 0 0,-1 0 0 0 0,1 0 1 0 0,-1-1-1 0 0,1 1 0 0 0,-1 0 1 0 0,0 0-1 0 0,0 0 0 0 0,0 0 0 0 0,0 0 1 0 0,0-1-1 0 0,-1 1 0 0 0,1 0 1 0 0,-1 0-1 0 0,1 0 0 0 0,-1 0 0 0 0,0 2 0 0 0,-1 1 0 0 0,0-1 0 0 0,0 0 0 0 0,0 0 0 0 0,-1 0 0 0 0,1 0 0 0 0,-1 0 0 0 0,0-1 0 0 0,0 1 0 0 0,0-1 0 0 0,-1 0 0 0 0,1 0 0 0 0,-1 0 0 0 0,1 0 0 0 0,-1-1 0 0 0,0 1 0 0 0,0-1 0 0 0,-1 0 0 0 0,-3 1 0 0 0,-12 6 0 0 0,-94 48 0 0 0,106-52 0 0 0,2 1 0 0 0,-1-1 0 0 0,1 1 0 0 0,0 0 0 0 0,0 1 0 0 0,0-1 0 0 0,1 1 0 0 0,0 0 0 0 0,0 1 0 0 0,0 1 0 0 0,-20 27 0 0 0,20-30-8 0 0,2-3 21 0 0,1 1 0 0 0,-1-1 1 0 0,1 1-1 0 0,0 0 1 0 0,0-1-1 0 0,-1 4-13 0 0,4-7 50 0 0,-1 1-1 0 0,1-1 1 0 0,-1 1 0 0 0,1-1-1 0 0,-1 1 1 0 0,1-1-1 0 0,0 1 1 0 0,-1-1 0 0 0,1 0-1 0 0,-1 1 1 0 0,1-1-1 0 0,0 0 1 0 0,-1 0 0 0 0,1 1-1 0 0,0-1 1 0 0,0 0 0 0 0,0 0-51 0 0,-1 0 17 0 0,12 3 357 0 0,-1-1 0 0 0,1 0 0 0 0,1-1-373 0 0,13 2-2 0 0,26 1 796 0 0,-39-4-381 0 0,1 1 0 0 0,0 0-1 0 0,8 3-412 0 0,-1 1 12 0 0,-13-3-12 0 0,0 1 1 0 0,1-2-1 0 0,-1 1 1 0 0,0-1-1 0 0,1 0 0 0 0,-1 0 1 0 0,1-1-1 0 0,-1-1 0 0 0,1 1 1 0 0,-1-1-1 0 0,5-1 0 0 0,-6-1-636 0 0,0 1-1 0 0,0-1 0 0 0,0 0 1 0 0,0-1-1 0 0,-1 0 0 0 0,5-3 637 0 0,-10 6-1612 0 0,-1 1-2489 0 0,0 0-1062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13823 0 0,'26'2'1663'0'0,"-13"-2"-1743"0"0,-11 0 244 0 0,0 0 0 0 0,0 0 0 0 0,0 0 0 0 0,0 1 0 0 0,0-1 0 0 0,0 1 0 0 0,0-1 0 0 0,0 1 0 0 0,0 0 0 0 0,0 0 0 0 0,0 0-164 0 0,3 4 221 0 0,-4-4 166 0 0,-1-1 101 0 0,0 0 21 0 0,0 0-66 0 0,0 0-222 0 0,0 0 166 0 0,0 0 101 0 0,0 0 21 0 0,-8 16 99 0 0,4-12-608 0 0,1 0 0 0 0,-1-1 0 0 0,0 1 0 0 0,0-1 0 0 0,0 0 0 0 0,0 0 0 0 0,-1 0 0 0 0,1-1 0 0 0,-1 1 0 0 0,1-1 0 0 0,-3 0 0 0 0,-23 15 0 0 0,12-6-142 0 0,1 0 0 0 0,-1-1-1 0 0,-1-2 1 0 0,0 1 0 0 0,0-2-1 0 0,-1-1 1 0 0,-6 1 142 0 0,-14 2-332 0 0,-1-1 0 0 0,0-3 0 0 0,-7 0 332 0 0,44-5-27 0 0,1 0-1 0 0,-1 0 0 0 0,1 0 1 0 0,-1 0-1 0 0,1 0 0 0 0,-1-1 1 0 0,1 1-1 0 0,0-1 0 0 0,-1 0 1 0 0,1 0-1 0 0,0 0 0 0 0,-1 0 1 0 0,1-1-1 0 0,0 0 0 0 0,0 1 1 0 0,-3-3 27 0 0,6 3-488 0 0,0 1-22 0 0,0 0 68 0 0,-1-1 292 0 0,-1-2 134 0 0,3 11 16 0 0,0-5 0 0 0,1 18 0 0 0,-2-10 518 0 0,0 24 940 0 0,-7-10-1442 0 0,6-14-16 0 0,4 5 0 0 0,1-12 0 0 0,-2-3 0 0 0,2 3 0 0 0,-2-3 0 0 0,0 1 0 0 0,0 0 0 0 0,0-1 0 0 0,0 1 0 0 0,0-1 0 0 0,1 0 0 0 0,-1 0 0 0 0,0 0 0 0 0,1 0 0 0 0,-1 0 0 0 0,1-1 0 0 0,0 1 0 0 0,7 2 0 0 0,0-1 0 0 0,1-1 0 0 0,0 0 0 0 0,-1 0 0 0 0,1-1 0 0 0,0 0 0 0 0,5-1 0 0 0,15 0 0 0 0,-15 1 0 0 0,-1 0 0 0 0,0 2 0 0 0,1-1 0 0 0,-1 2 0 0 0,0 0 0 0 0,0 1 0 0 0,0 1 0 0 0,7 3 0 0 0,4 3 0 0 0,1 0 0 0 0,-1 2 0 0 0,-1 1 0 0 0,10 8 0 0 0,-24-13 233 0 0,-2 0 0 0 0,1 0-1 0 0,-1 1 1 0 0,5 7-233 0 0,-14-17 55 0 0,1 1 0 0 0,-1-1 0 0 0,0 1 0 0 0,1-1 0 0 0,-1 1 0 0 0,1-1 0 0 0,-1 1 0 0 0,0 0 0 0 0,0-1 1 0 0,1 1-1 0 0,-1 0 0 0 0,0-1 0 0 0,0 1 0 0 0,0 0 0 0 0,0-1 0 0 0,0 1 0 0 0,0 0 0 0 0,0-1 0 0 0,0 1 0 0 0,0 0-55 0 0,1 0 1 0 0,-1 0 0 0 0,0 0 0 0 0,0-1-1 0 0,0 1 1 0 0,0 0 0 0 0,0 0 0 0 0,0 0 0 0 0,0 0 0 0 0,0-1-1 0 0,0 1 1 0 0,-1 0 0 0 0,1 0 0 0 0,0 0 0 0 0,0-1 0 0 0,-1 1-1 0 0,1 0 1 0 0,0-1 0 0 0,-1 2-1 0 0,-1 0 1 0 0,-5 5-1 0 0,0-4 0 0 0,0 0 0 0 0,0-1 0 0 0,0 1 0 0 0,0-1 0 0 0,-1-1 0 0 0,1 0 0 0 0,-1 0 0 0 0,0 0 0 0 0,1-1 0 0 0,-3 0 0 0 0,-3 1 0 0 0,-59 3 0 0 0,16-2 0 0 0,0 3 0 0 0,1 2 0 0 0,-2 3 0 0 0,48-8-15 0 0,5-1-50 0 0,0 0 1 0 0,-1 0 0 0 0,1 0-1 0 0,0 1 1 0 0,0-1 0 0 0,-2 2 64 0 0,5-2-475 0 0,1-1-1295 0 0,0 0-5056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4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0,0 0-126 0 0,0 0 204 0 0,0 0 111 0 0,0 0 22 0 0,0 0 3 0 0,0 0 0 0 0,0 0 0 0 0,0 0 0 0 0,0 0-69 0 0,1 2-294 0 0,10 14-133 0 0,-7-9-80 0 0,-3-5-273 0 0,-1-2-138 0 0,0 7-4489 0 0,0-5-4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6447 0 0,'0'0'298'0'0,"3"1"-10"0"0,0-1-197 0 0,2-1 143 0 0,11 3 6594 0 0,20 5-4611 0 0,-23-4-1717 0 0,1-1 1 0 0,0 0-1 0 0,0-1 1 0 0,-1 0-1 0 0,1-1 1 0 0,12-1-501 0 0,13-2 19 0 0,-29 3-20 0 0,0-1 1 0 0,0 0-1 0 0,9-2 1 0 0,10-2-424 0 0,9-2-4762 0 0,-27 3 3140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8287 0 0,'0'0'382'0'0,"0"0"-8"0"0,0 0-102 0 0,2 0 463 0 0,3 0-243 0 0,0 0 1 0 0,0 0-1 0 0,0-1 1 0 0,0 1-1 0 0,2-2-492 0 0,16-1 1139 0 0,102-11 4272 0 0,-112 13-5129 0 0,0 1 0 0 0,-1 0 0 0 0,1 0 0 0 0,-1 1 0 0 0,1 1 0 0 0,-1 0 1 0 0,10 3-283 0 0,-18-4-250 0 0,1-1 1 0 0,-1 0 0 0 0,0 0 0 0 0,1 0 0 0 0,-1 0 0 0 0,0-1 0 0 0,0 0 0 0 0,0 0 0 0 0,1 0 0 0 0,-1 0 0 0 0,0 0 0 0 0,3-3 249 0 0,9-3-2822 0 0,-1 0-1 0 0,6-5 2823 0 0,2-2-2556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 11975 0 0,'0'0'267'0'0,"0"0"42"0"0,0 0 17 0 0,-3 0-28 0 0,-10 0 342 0 0,6-1 617 0 0,10 0-586 0 0,-1 1-159 0 0,-2 0 0 0 0,0 0 0 0 0,3 1 218 0 0,-2-1-676 0 0,-1 0 1 0 0,0 0-1 0 0,1 0 0 0 0,-1 0 1 0 0,0 1-1 0 0,1-1 0 0 0,-1 0 0 0 0,0 0 1 0 0,1 0-1 0 0,-1 0 0 0 0,0 0 1 0 0,1 0-1 0 0,-1 1 0 0 0,0-1 0 0 0,0 0 1 0 0,1 0-1 0 0,-1 0 0 0 0,0 1 1 0 0,0-1-1 0 0,1 0 0 0 0,-1 0 1 0 0,0 1-1 0 0,0-1-54 0 0,1 2 8 0 0,0 0 1 0 0,-1 0 0 0 0,0 0-1 0 0,1 0 1 0 0,-1 1 0 0 0,0-1-1 0 0,0 0 1 0 0,0 0-1 0 0,0 0 1 0 0,0 0 0 0 0,0 0-1 0 0,-1 0 1 0 0,1 0 0 0 0,-1 0-1 0 0,0 0 1 0 0,1 0-1 0 0,-1 0 1 0 0,0 0 0 0 0,0 0-1 0 0,0 0 1 0 0,-1 0-9 0 0,-5 9-10 0 0,0 0 0 0 0,-1 0 0 0 0,-3 1 10 0 0,-2 5 14 0 0,7-9-7 0 0,-110 152 2034 0 0,92-122-2041 0 0,-2 9 0 0 0,8-14 0 0 0,-2-1 0 0 0,-2 2 0 0 0,14-23 82 0 0,1 1 1 0 0,-5 9-83 0 0,3-1-2776 0 0,3-9-1585 0 0,5-10-1883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17503 0 0,'0'0'399'0'0,"0"0"60"0"0,0 0 21 0 0,0 0-59 0 0,0 2-276 0 0,1-1-144 0 0,0 1 1 0 0,0 0-1 0 0,0 0 0 0 0,-1 0 0 0 0,1 0 1 0 0,-1 0-1 0 0,0 0 0 0 0,1 0 0 0 0,-1 0 1 0 0,0 1-1 0 0,0-1 0 0 0,0 0 0 0 0,-1 0 1 0 0,1 2-2 0 0,-12 41-2 0 0,11-42 2 0 0,-1 4-64 0 0,1-6-273 0 0,1-1-138 0 0,0 0-1158 0 0,0 0-4506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595 206 10135 0 0,'0'0'231'0'0,"0"0"29"0"0,0 0 19 0 0,0 0-271 0 0,0 0 0 0 0,0 0 0 0 0,0 0 0 0 0,1 0 1 0 0,-1 0-1 0 0,0 0 0 0 0,0 0 0 0 0,0 0 0 0 0,0-1 1 0 0,1 1-1 0 0,-1 0 0 0 0,0 0 0 0 0,0 0 0 0 0,0 0 1 0 0,0 0-1 0 0,0 0 0 0 0,1 0 0 0 0,-1 0 0 0 0,0 0 0 0 0,0 0 1 0 0,0-1-1 0 0,0 1 0 0 0,0 0 0 0 0,0 0 0 0 0,1 0 1 0 0,-1 0-1 0 0,0 0 0 0 0,0-1 0 0 0,0 1 0 0 0,0 0 1 0 0,0 0-1 0 0,0 0 0 0 0,0 0 0 0 0,0 0 0 0 0,0-1-8 0 0,2-3 211 0 0,-1-1 1 0 0,0 0-1 0 0,0 0 0 0 0,-1 0 0 0 0,1-4-211 0 0,-1 3 254 0 0,1 0 0 0 0,0 0 0 0 0,0 0 0 0 0,2-4-254 0 0,-1 3 175 0 0,0 1-1 0 0,0-1 0 0 0,0 0 0 0 0,-1 0 1 0 0,0 0-1 0 0,0 0 0 0 0,-1-1 0 0 0,1 1 1 0 0,-2 0-175 0 0,1 4-16 0 0,0 0 0 0 0,-1 1 0 0 0,1-1 0 0 0,-1 0 0 0 0,0 0 0 0 0,0 1 1 0 0,0-1-1 0 0,0 1 0 0 0,-1-1 0 0 0,1 1 0 0 0,0 0 0 0 0,-1-1 1 0 0,0 1-1 0 0,0 0 0 0 0,1 0 0 0 0,-1 0 0 0 0,0 0 0 0 0,-1 0 1 0 0,1 1-1 0 0,0-1 0 0 0,0 0 0 0 0,-1 1 0 0 0,1 0 0 0 0,-1-1 16 0 0,-3 0-46 0 0,0 0 0 0 0,0 1-1 0 0,0-1 1 0 0,0 1 0 0 0,0 0 0 0 0,0 1-1 0 0,0-1 1 0 0,-1 1 0 0 0,1 0 0 0 0,0 1-1 0 0,0 0 1 0 0,0 0 0 0 0,-2 0 46 0 0,-17 5-244 0 0,1 1 1 0 0,-16 8 243 0 0,19-8-28 0 0,-16 8 250 0 0,-1 2-1 0 0,2 1 0 0 0,0 2 1 0 0,1 1-1 0 0,2 2 0 0 0,0 1 1 0 0,1 1-1 0 0,2 2 0 0 0,-1 3-221 0 0,1 3 0 0 0,28-30 0 0 0,0-1 0 0 0,1 1 0 0 0,-1 0 0 0 0,1-1 0 0 0,-1 1 0 0 0,1 0 0 0 0,0 0 0 0 0,0 0 0 0 0,0 0 0 0 0,0 0 0 0 0,1 0 0 0 0,-1 0 0 0 0,1 1 0 0 0,2 6 0 0 0,0-8 0 0 0,-1 0 0 0 0,1 0 0 0 0,0 0 0 0 0,-1 0 0 0 0,1-1 0 0 0,0 1 0 0 0,0-1 0 0 0,0 1 0 0 0,0-1 0 0 0,0 0 0 0 0,0 0 0 0 0,1 0 0 0 0,-1 0 0 0 0,0 0 0 0 0,1 0 0 0 0,-1-1 0 0 0,0 1 0 0 0,1-1 0 0 0,-1 1 0 0 0,1-1 0 0 0,-1 0 0 0 0,1 0 0 0 0,-1 0 0 0 0,12-1 0 0 0,-1 0 0 0 0,0 0 0 0 0,10-3 0 0 0,-16 2 0 0 0,25-3 0 0 0,13-3 0 0 0,0-1 0 0 0,28-11 0 0 0,-63 16 64 0 0,1 0-1 0 0,-1 0 0 0 0,0-1 0 0 0,0 0 0 0 0,-1-1 1 0 0,1 0-1 0 0,5-6-63 0 0,-6 7 583 0 0,-7 4-490 0 0,0 0 0 0 0,0-1 0 0 0,-1 1 0 0 0,1 0 0 0 0,0-1 0 0 0,-1 0 0 0 0,1 1 0 0 0,0-1-1 0 0,-1 0 1 0 0,0 0 0 0 0,1 0-93 0 0,1 1 0 0 0,-4 7 0 0 0,-3 9 0 0 0,4-14 0 0 0,-7 22 0 0 0,-1 1 0 0 0,-7 14 0 0 0,-2 5 0 0 0,14-33 0 0 0,-1 1 0 0 0,0-1 0 0 0,-1 0 0 0 0,0 0 0 0 0,-1-1 0 0 0,1 1 0 0 0,-2-1 0 0 0,-2 3 0 0 0,1-3 0 0 0,1 0 0 0 0,0 0 0 0 0,1 0 0 0 0,0 1 0 0 0,0 0 0 0 0,0 3 0 0 0,5-13 0 0 0,1 1 0 0 0,0-1 0 0 0,0 0 0 0 0,-1 0 0 0 0,1 1 0 0 0,0-1 0 0 0,0 0 0 0 0,0 0 0 0 0,0 1 0 0 0,0-1 0 0 0,0 0 0 0 0,-1 1 0 0 0,1-1 0 0 0,0 0 0 0 0,0 1 0 0 0,0-1 0 0 0,0 0 0 0 0,0 1 0 0 0,0-1 0 0 0,0 0 0 0 0,0 1 0 0 0,0-1 0 0 0,0 0 0 0 0,1 0 0 0 0,-1 1 0 0 0,0-1 0 0 0,0 0 0 0 0,0 1 0 0 0,0-1 0 0 0,0 0 0 0 0,1 0 0 0 0,-1 1 0 0 0,0-1 0 0 0,0 0 0 0 0,0 0 0 0 0,1 1 0 0 0,-1-1 0 0 0,0 0 0 0 0,0 0 0 0 0,1 1 0 0 0,-1-1 0 0 0,0 0 0 0 0,0 0 0 0 0,1 0 0 0 0,-1 0 0 0 0,0 0 0 0 0,1 0 0 0 0,-1 1 0 0 0,0-1 0 0 0,1 0 0 0 0,-1 0 0 0 0,0 0 0 0 0,0 0 0 0 0,1 0 0 0 0,-1 0 0 0 0,0 0 0 0 0,1 0 0 0 0,-1 0 0 0 0,1-1 0 0 0,3 2-310 0 0,1-1 0 0 0,-1 1-1 0 0,1-1 1 0 0,0 0-1 0 0,-1-1 1 0 0,1 1 0 0 0,-1-1-1 0 0,1 0 1 0 0,-1 0 310 0 0,9-2-1023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3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43 10135 0 0,'0'0'231'0'0,"0"0"29"0"0,0 0 19 0 0,2 0-41 0 0,7-1 89 0 0,0 0-1 0 0,0 0 0 0 0,0-1 0 0 0,0-1 0 0 0,0 0 1 0 0,-1 0-1 0 0,1 0 0 0 0,-1-1 0 0 0,3-2-326 0 0,23-7 3072 0 0,-32 13-2048 0 0,-2-1-868 0 0,1 1 1 0 0,-1 0-1 0 0,1 0 0 0 0,-1-1 0 0 0,1 1 0 0 0,-1 0 1 0 0,1 0-1 0 0,0 0 0 0 0,-1 0 0 0 0,1 0 0 0 0,-1 0 1 0 0,1 0-1 0 0,-1 0 0 0 0,1 0 0 0 0,0 0 0 0 0,-1 0 1 0 0,1 0-1 0 0,-1 0 0 0 0,1 0 0 0 0,0 1-156 0 0,6 4 155 0 0,-1 3-138 0 0,-6-6-17 0 0,0 0 0 0 0,0 0 0 0 0,0-1 0 0 0,0 1 0 0 0,0 0 0 0 0,-1 0 0 0 0,1 0 0 0 0,-1 0 0 0 0,1 0 0 0 0,-1-1 0 0 0,1 1 0 0 0,-1 0 0 0 0,-1 1 0 0 0,-12 21 0 0 0,10-21 0 0 0,1 0 0 0 0,-1 0 0 0 0,0 0 0 0 0,1-1 0 0 0,-1 0 0 0 0,0 1 0 0 0,0-1 0 0 0,-1-1 0 0 0,1 1 0 0 0,-5 1 0 0 0,5-2 0 0 0,3-1 0 0 0,1 1 0 0 0,-1-1 0 0 0,1 0 0 0 0,-1 0 0 0 0,1 0 0 0 0,-1 1 0 0 0,1-1 0 0 0,0 0 0 0 0,-1 0 0 0 0,1 0 0 0 0,-1 0 0 0 0,1 0 0 0 0,-1 0 0 0 0,1 0 0 0 0,-1 0 0 0 0,1 0 0 0 0,-1 0 0 0 0,1 0 0 0 0,-1-1 0 0 0,1 1 0 0 0,-1 0 0 0 0,1 0 0 0 0,-1 0 0 0 0,1-1 0 0 0,0 1 0 0 0,-1 0 0 0 0,1 0 0 0 0,-1-1 0 0 0,1 1 0 0 0,-7-4 0 0 0,4 2 6 0 0,-12-11 60 0 0,14 12 305 0 0,-2 0 463 0 0,3 0-877 0 0,0 1 0 0 0,0 0 0 0 0,-1 0 0 0 0,1 0 0 0 0,0-1 0 0 0,0 1 0 0 0,0 0 0 0 0,0 0 0 0 0,0 0 0 0 0,-1 0 0 0 0,1-1 0 0 0,0 1 0 0 0,0 0 0 0 0,0 0 0 0 0,-1 0 0 0 0,1 0 0 0 0,0 0 0 0 0,0 0 0 0 0,-1 0-1 0 0,1 0 1 0 0,0-1 0 0 0,0 1 0 0 0,0 0 0 0 0,-1 0 0 0 0,1 0 0 0 0,0 0 0 0 0,0 0 0 0 0,-1 0 43 0 0,0 0-1 0 0,0 1 1 0 0,0-1-1 0 0,0 0 0 0 0,0 0 0 0 0,0 1 1 0 0,0-1-1 0 0,0 0 0 0 0,0 1 0 0 0,0-1 0 0 0,1 1 1 0 0,-1-1-1 0 0,0 1 0 0 0,0 0 0 0 0,0-1 1 0 0,1 1-1 0 0,-1 0 0 0 0,0-1 0 0 0,1 1 1 0 0,-1 0-1 0 0,0 0 1 0 0,-3 4-1 0 0,-36 22 1 0 0,32-21 0 0 0,-1 0 0 0 0,1-1 0 0 0,-10 5 0 0 0,-10 7 0 0 0,-51 33 0 0 0,-1-3 0 0 0,-69 27 0 0 0,119-60 0 0 0,-1-1 0 0 0,1 2 0 0 0,1 1 0 0 0,0 1 0 0 0,-6 6 0 0 0,16-9 0 0 0,0 0 0 0 0,0 1 0 0 0,-5 8 0 0 0,19-16 0 0 0,5 3 0 0 0,2-7 0 0 0,-1 0 0 0 0,1 0 0 0 0,0 0 0 0 0,0-1 0 0 0,0 1 0 0 0,0-1 0 0 0,1 0 0 0 0,-1 0 0 0 0,1 1 0 0 0,-1-1 0 0 0,1-1 0 0 0,0 1 0 0 0,0 0 0 0 0,0-1 0 0 0,0 1 0 0 0,10 3 0 0 0,0 1 0 0 0,12 2 0 0 0,-18-6 0 0 0,34 9 33 0 0,1-1 0 0 0,34 2-33 0 0,85 4 1640 0 0,-155-16-1519 0 0,17 2-43 0 0,17 2 20 0 0,30-2-98 0 0,-56-3-1 0 0,-1 0-1 0 0,1-1 1 0 0,0 0-1 0 0,-1-1 0 0 0,0 0 1 0 0,0-1-1 0 0,1-1 2 0 0,0-1 0 0 0,0-1 0 0 0,-1 0 0 0 0,0-1 0 0 0,-1-1 0 0 0,0 0 0 0 0,0 0 0 0 0,0-1 0 0 0,-1-1 0 0 0,4-2 4 0 0,0 2 0 0 0,1 0-1 0 0,10-6-3 0 0,-8 6 715 0 0,-1-1-1 0 0,11-9-714 0 0,-4 2 307 0 0,-15 13-816 0 0,0-2 1 0 0,-1 1-1 0 0,4-5 509 0 0,-1-4-180 0 0,-12 8 209 0 0,1 6-43 0 0,0 1 14 0 0,0 1 0 0 0,0-1 0 0 0,-1 0 0 0 0,1 1 0 0 0,0-1 0 0 0,0 0 0 0 0,0 1 0 0 0,-1-1 0 0 0,1 1 0 0 0,0-1 0 0 0,-1 0 0 0 0,1 1 0 0 0,0-1 0 0 0,-1 1 0 0 0,1-1 0 0 0,-1 1 0 0 0,1-1 0 0 0,-1 1 0 0 0,1-1 0 0 0,-1 1 0 0 0,1-1 0 0 0,-1 1 0 0 0,-1-1 0 0 0,-1-2 0 0 0,0 0 0 0 0,-1 1 0 0 0,1-1 0 0 0,-1 1 0 0 0,1 0 0 0 0,-1 0 0 0 0,0 0 0 0 0,1 0 0 0 0,-1 1 0 0 0,0 0 0 0 0,0-1 0 0 0,0 2 0 0 0,0-1 0 0 0,-1 0 0 0 0,1 1 0 0 0,0 0 0 0 0,0 0 0 0 0,0 0 0 0 0,0 0 0 0 0,0 0 0 0 0,-2 2 0 0 0,-12 0 0 0 0,1 2 0 0 0,1 0 0 0 0,-1 2 0 0 0,-8 3 0 0 0,19-7 0 0 0,-1 1 0 0 0,1 1 0 0 0,0-1 0 0 0,0 1 0 0 0,1 0 0 0 0,-1 1 0 0 0,1-1 0 0 0,0 1 0 0 0,0 0 0 0 0,0 1 0 0 0,1-1 0 0 0,0 1 0 0 0,0-1 0 0 0,0 1 0 0 0,1 1 0 0 0,0-1 0 0 0,0 0 0 0 0,0 1 0 0 0,1-1 0 0 0,0 1 0 0 0,0 0 0 0 0,1 0 0 0 0,0 0 0 0 0,0 2 0 0 0,0 8 0 0 0,1-1 0 0 0,0 1 0 0 0,1-1 0 0 0,1 0 0 0 0,1 1 0 0 0,0-1 0 0 0,1 0 0 0 0,1 0 0 0 0,0-1 0 0 0,1 1 0 0 0,1-1 0 0 0,0 0 0 0 0,1-1 0 0 0,1 0 0 0 0,0 0 0 0 0,1-1 0 0 0,-4-6-140 0 0,-5-6-585 0 0,-1-1-246 0 0,0 0-42 0 0,0 0-10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8287 0 0,'0'0'191'0'0,"0"0"26"0"0,0 0 9 0 0,0 0 42 0 0,0 0 158 0 0,0 0 72 0 0,0 0 12 0 0,0 0 2 0 0,0 0 0 0 0,0 0 0 0 0,0 0 0 0 0,0 0 0 0 0,0 0 0 0 0,0 0 0 0 0,1 1 0 0 0,0 0-317 0 0,0 0 0 0 0,0 0 0 0 0,0 0 0 0 0,0 0 1 0 0,0 0-1 0 0,0 0 0 0 0,0 0 0 0 0,0-1 0 0 0,0 1 0 0 0,0 0 0 0 0,0-1 0 0 0,1 1 0 0 0,-1-1 0 0 0,0 1 0 0 0,1-1 0 0 0,-1 0 0 0 0,0 0 0 0 0,1 1 0 0 0,-1-1 0 0 0,0 0 0 0 0,1 0-195 0 0,90-5 1051 0 0,-61 2-256 0 0,-20 3-531 0 0,-1-1 1 0 0,0 0 0 0 0,9-3-265 0 0,32-8-19 0 0,-36 10-380 0 0,1-2 0 0 0,-2 1 0 0 0,1-2 0 0 0,0 0-1 0 0,-1-1 1 0 0,0 0 0 0 0,9-6 399 0 0,-11 1-2965 0 0,-11 10-2833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86 11975 0 0,'0'0'267'0'0,"0"0"42"0"0,0 0 17 0 0,-8-1 74 0 0,4 0 2312 0 0,5-1-849 0 0,9-2-82 0 0,28-5-1788 0 0,-23 5 732 0 0,60-15 331 0 0,0 3 0 0 0,1 3 0 0 0,61-1-1056 0 0,-128 13 0 0 0,-7 0 0 0 0,1 1 0 0 0,0 0 0 0 0,0 0 0 0 0,0 0 0 0 0,0 0 0 0 0,-1 0 0 0 0,1 0 0 0 0,0 1 0 0 0,0 0 0 0 0,0-1 0 0 0,1 2 0 0 0,4 0-64 0 0,-7-1-273 0 0,-1-1-138 0 0,0 0-33 0 0,0 0 66 0 0,-4 11 276 0 0,1-5 166 0 0,-1 0 0 0 0,0 0 0 0 0,-1-1 0 0 0,1 1 0 0 0,-1-1 0 0 0,0 0 0 0 0,-1 0 0 0 0,1 0 0 0 0,-3 0 0 0 0,-9 10 0 0 0,-1 0 0 0 0,-1 0-1 0 0,-1-1 1 0 0,-30 23-441 0 0,-108 87-1165 0 0,-114 86 1606 0 0,215-168 0 0 0,-41 25 0 0 0,70-51 0 0 0,23-14 0 0 0,0 1 0 0 0,1-1 0 0 0,-1 1 0 0 0,1 0 0 0 0,-1 0 0 0 0,1 0 0 0 0,0 1 0 0 0,0-1 0 0 0,1 1 0 0 0,-1 0 0 0 0,1 0 0 0 0,-1 1 0 0 0,1-1 0 0 0,1 1 0 0 0,-2 1 0 0 0,3-4 0 0 0,-9 7 0 0 0,8-7 0 0 0,-5 3 0 0 0,7-5 0 0 0,-1 0 0 0 0,1 0 0 0 0,0 0 0 0 0,0 0 0 0 0,0 0 0 0 0,0 1 0 0 0,0-1 0 0 0,-1 0 0 0 0,1 0 0 0 0,0 0 0 0 0,0 0 0 0 0,0 0 0 0 0,0 0 0 0 0,0 0 0 0 0,0 0 0 0 0,0 0 0 0 0,-1 1 0 0 0,1-1 0 0 0,0 0 0 0 0,0 0 0 0 0,0 0 0 0 0,0 0 0 0 0,0 0 0 0 0,0 0 0 0 0,0 1 0 0 0,0-1 0 0 0,0 0 0 0 0,0 0 0 0 0,0 0 0 0 0,0 0 0 0 0,0 0 0 0 0,0 1 0 0 0,0-1 0 0 0,0 0 0 0 0,0 0 0 0 0,0 0 0 0 0,0 0 0 0 0,0 0 0 0 0,0 1 0 0 0,0-1 0 0 0,0 0 0 0 0,0 0 0 0 0,0 0 0 0 0,0 0 0 0 0,0 0 0 0 0,0 1 0 0 0,0-1 0 0 0,0 0 0 0 0,1 0 0 0 0,-1 0 0 0 0,0 0 0 0 0,0 0 0 0 0,0 0 0 0 0,0 0 0 0 0,0 1 0 0 0,0-1 0 0 0,0 0 0 0 0,1 0 0 0 0,-1 0 0 0 0,0 0 0 0 0,0 0 0 0 0,8 2 0 0 0,-8-2 0 0 0,24 3 294 0 0,0 0-1 0 0,0-2 1 0 0,21-1-294 0 0,72-10 1341 0 0,-85 6-1155 0 0,64 0 1373 0 0,-54 3-1486 0 0,-41 1-73 0 0,45-1 0 0 0,14 2 0 0 0,-49 0 0 0 0,-2 1-64 0 0,-7-2-273 0 0,-2 0-138 0 0,0 0-33 0 0,0 0-4 0 0,0 0 0 0 0,0 0 0 0 0,0 0 0 0 0,0 0-68 0 0,0 0-285 0 0,0 0-126 0 0,0 0-621 0 0,0 0-2489 0 0,0 0-1062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8287 0 0,'0'0'191'0'0,"0"0"26"0"0,0 0 9 0 0,2 1 110 0 0,8 1 710 0 0,0-1 0 0 0,0 0-1 0 0,0-1 1 0 0,1 0 0 0 0,-1 0 0 0 0,2-1-1046 0 0,21-1 1739 0 0,2 1 1966 0 0,34-5-3705 0 0,86-22 428 0 0,-102 17-361 0 0,14-4 1373 0 0,28-11-1440 0 0,-17-4 608 0 0,-52 20-1009 0 0,-24 10-74 0 0,-2 0-33 0 0,0 0 66 0 0,0 0 152 0 0,0 0-451 0 0,1 0-230 0 0,16 8-5297 0 0,-16-8 468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10135 0 0,'0'0'464'0'0,"0"0"-9"0"0,0 0-155 0 0,0 0 443 0 0,0 0 227 0 0,0 0 44 0 0,0 0-61 0 0,0 0-288 0 0,0 0-121 0 0,0 1-28 0 0,0 16 936 0 0,0-16-460 0 0,-4 8 915 0 0,2-3-1836 0 0,0-1 1 0 0,-1 0 0 0 0,0 1-1 0 0,-1-1 1 0 0,-1 3-72 0 0,-12 19-21 0 0,14-22 1 0 0,0 0 0 0 0,-1 0 0 0 0,1 0 0 0 0,-1-1 0 0 0,0 1 0 0 0,-1-1 0 0 0,0 1 20 0 0,-3 2-713 0 0,7-6 206 0 0,1-1-209 0 0,0 0-857 0 0,1-3-379 0 0,7-11-80 0 0,8-2-15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4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13823 0 0,'0'0'315'0'0,"0"0"45"0"0,0 0 21 0 0,0 0-49 0 0,0 0-149 0 0,0 0 194 0 0,0 0 110 0 0,-1 1 22 0 0,-3 20 727 0 0,-2 0-1 0 0,-2 4-1235 0 0,-7 26 185 0 0,-75 275 258 0 0,75-284 363 0 0,-1-1 1 0 0,-13 20-807 0 0,28-60-8 0 0,-10 20 8 0 0,-1-2 0 0 0,-14 18 0 0 0,15-21 0 0 0,-7 3-18 0 0,16-16-103 0 0,-1-1 1 0 0,1 0-1 0 0,-1 1 1 0 0,1-1-1 0 0,0 1 1 0 0,0 0-1 0 0,0 0 0 0 0,0 0 1 0 0,0 0-1 0 0,1 0 1 0 0,-1 0-1 0 0,1 0 1 0 0,0 0-1 0 0,0 1 1 0 0,-1 2 120 0 0,3-6-132 0 0,-1 1 0 0 0,1-1 0 0 0,-1 0 0 0 0,1 1 0 0 0,-1-1 0 0 0,1 0 0 0 0,0 1 1 0 0,-1-1-1 0 0,1 0 0 0 0,-1 0 0 0 0,1 1 0 0 0,0-1 0 0 0,-1 0 0 0 0,1 0 0 0 0,0 0 1 0 0,-1 0-1 0 0,1 0 0 0 0,0 0 0 0 0,-1 0 0 0 0,1 0 0 0 0,0 0 0 0 0,-1 0 132 0 0,16-8-1521 0 0,4-4-14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10135 0 0,'0'0'464'0'0,"0"0"-9"0"0,-1 1-223 0 0,-37 30 1619 0 0,25-23-1780 0 0,2 2 0 0 0,-8 6-71 0 0,-1 3 355 0 0,14-14-167 0 0,0 0 0 0 0,1 0 1 0 0,0 1-1 0 0,0-1 0 0 0,0 1 0 0 0,0 0 0 0 0,1 1 0 0 0,0-1 0 0 0,1 1-188 0 0,-9 14 41 0 0,10-17-1 0 0,0-1 1 0 0,0 1-1 0 0,0 0 0 0 0,0 0 0 0 0,0 0 0 0 0,1 0 0 0 0,0 0 1 0 0,0 0-1 0 0,0 0 0 0 0,0 2-40 0 0,1-4 488 0 0,-6 14 552 0 0,5-13-979 0 0,1-2-60 0 0,-1 0 0 0 0,1 0-1 0 0,0 0 1 0 0,-1 0 0 0 0,1 0 0 0 0,0 0 0 0 0,0 1-1 0 0,0-1 1 0 0,0 0 0 0 0,0 0 0 0 0,0 0-1 0 0,0 0 1 0 0,0 0 0 0 0,0 0 0 0 0,0 0-1 0 0,0 0 1 0 0,1 0 0 0 0,-1 0 0 0 0,1 0-1 0 0,-1 0 1 0 0,1 0 0 0 0,-1 0 0 0 0,1 0-1 0 0,0 2-2 0 0,-1-3 3 0 0,1 1-1 0 0,-1-1 0 0 0,0 1 1 0 0,0-1-1 0 0,0 1 0 0 0,0-1 1 0 0,1 1-1 0 0,-1-1 0 0 0,0 1 1 0 0,0-1-1 0 0,1 0 0 0 0,-1 1 1 0 0,0-1-1 0 0,1 0 0 0 0,-1 1 1 0 0,1-1-1 0 0,-1 0 0 0 0,0 1 1 0 0,1-1-1 0 0,-1 0 0 0 0,1 0 1 0 0,-1 1-1 0 0,1-1 0 0 0,-1 0 1 0 0,1 0-1 0 0,-1 0 0 0 0,0 0 1 0 0,1 0-1 0 0,-1 0 0 0 0,1 1 1 0 0,0-1-1 0 0,0 0 61 0 0,6 1 87 0 0,-1 0-1 0 0,0 0 0 0 0,1 0 0 0 0,-1 0 1 0 0,1-1-1 0 0,-1 0 0 0 0,1-1 0 0 0,-1 1 1 0 0,1-1-1 0 0,-1-1 0 0 0,0 1 0 0 0,0-1 1 0 0,1 0-1 0 0,-1-1-147 0 0,8-2-17 0 0,0-2 0 0 0,0 0 0 0 0,0 0-1 0 0,-1-1 1 0 0,5-5 17 0 0,-14 10 0 0 0,0-1 0 0 0,0-1 0 0 0,0 1 0 0 0,0 0 0 0 0,0-1 0 0 0,-1 0 0 0 0,0 0 0 0 0,0 0 0 0 0,-1 0 0 0 0,1-1 0 0 0,1-4 0 0 0,-2 3 0 0 0,1-1 0 0 0,-1 0 0 0 0,0 0 0 0 0,-1 0 0 0 0,0 1 0 0 0,0-1 0 0 0,-1 0 0 0 0,0-5 0 0 0,0 11-5 0 0,-1-1 0 0 0,1 1-1 0 0,-1-1 1 0 0,0 1 0 0 0,0 0-1 0 0,0-1 1 0 0,0 1 0 0 0,0 0-1 0 0,0-1 1 0 0,0 1 0 0 0,-1 0-1 0 0,0 0 6 0 0,-1 0-190 0 0,0 0-1 0 0,0 0 1 0 0,-1 0-1 0 0,1 0 1 0 0,-1 1-1 0 0,1 0 1 0 0,-1-1-1 0 0,-2 1 191 0 0,2 0-84 0 0,1 0-1 0 0,0 0 0 0 0,0 0 1 0 0,-1 0-1 0 0,1-1 0 0 0,0 1 1 0 0,0-1-1 0 0,0 0 0 0 0,1 0 1 0 0,-2-1 84 0 0,-8 0-1041 0 0,6 3-5933 0 0,-1 0 3087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164 110 10135 0 0,'0'0'464'0'0,"0"0"-9"0"0,-12-12 1742 0 0,12 11-2092 0 0,0 1-1 0 0,0-1 0 0 0,0 1 1 0 0,0-1-1 0 0,0 0 0 0 0,0 1 1 0 0,0-1-1 0 0,0 1 1 0 0,0-1-1 0 0,0 1 0 0 0,0-1 1 0 0,1 1-1 0 0,-1-1 0 0 0,0 1 1 0 0,0-1-1 0 0,0 1 0 0 0,1-1 1 0 0,-1 1-1 0 0,0-1 0 0 0,1 1 1 0 0,-1-1-1 0 0,0 1 0 0 0,1-1 1 0 0,-1 1-1 0 0,1 0 1 0 0,-1-1-1 0 0,0 1 0 0 0,1 0 1 0 0,-1-1-1 0 0,1 1 0 0 0,0 0-104 0 0,19-12 723 0 0,-12 8-614 0 0,20-15 36 0 0,-24 15 80 0 0,2 0-1 0 0,-1 1 0 0 0,0-1 1 0 0,1 1-1 0 0,-1 1 0 0 0,1-1 1 0 0,0 1-1 0 0,3-2-224 0 0,-3 3-14 0 0,24-6 489 0 0,19-1-475 0 0,-41 6 217 0 0,0 2 0 0 0,1-1 0 0 0,-1 1 0 0 0,0 1 0 0 0,1 0 0 0 0,-1 0 0 0 0,0 0 0 0 0,4 2-217 0 0,-3 2 16 0 0,-8-4-16 0 0,-1 0 0 0 0,1 1 0 0 0,-1-1 0 0 0,1 1 0 0 0,-1-1 0 0 0,1 0 0 0 0,-1 1 0 0 0,0-1 0 0 0,0 1 0 0 0,0-1 0 0 0,0 1 0 0 0,0-1 0 0 0,0 1 0 0 0,-1-1 0 0 0,1 0 0 0 0,0 1 0 0 0,-1-1 0 0 0,1 1 0 0 0,-1-1 0 0 0,1 0 0 0 0,-1 1 0 0 0,1-1 0 0 0,-1 0 0 0 0,0 0 0 0 0,0 0 0 0 0,0 1 0 0 0,-4 5 0 0 0,0 1 0 0 0,-1-1 0 0 0,-3 3 0 0 0,-8 7 0 0 0,0-2 0 0 0,-1 0 0 0 0,-1-2 0 0 0,-7 5 0 0 0,-29 21 0 0 0,-90 74 0 0 0,113-87-988 0 0,2 1 0 0 0,-15 18 988 0 0,39-36-16 0 0,5-1 16 0 0,1-7 0 0 0,2 4 0 0 0,10 3 0 0 0,-4-4 247 0 0,1 0 0 0 0,0-1 0 0 0,0 0 0 0 0,0-1 0 0 0,0 0 0 0 0,0 0 0 0 0,0-1 0 0 0,9 0-247 0 0,25-2 488 0 0,-1-1 0 0 0,19-5-488 0 0,-9 1 1088 0 0,-42 5-1852 0 0,0 0 0 0 0,-1-1 0 0 0,1 0 0 0 0,-1 0 0 0 0,3-2 764 0 0,-11 4-2112 0 0,-1 0-4372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6 13823 0 0,'0'0'315'0'0,"10"-4"870"0"0,-4 3-1034 0 0,11 1 4499 0 0,-14 2-1614 0 0,-9 1-2693 0 0,-91 29-327 0 0,-34 9 22 0 0,-2 1-1902 0 0,129-41 1816 0 0,0-1 1 0 0,1 1 0 0 0,-1-1 0 0 0,0 1 0 0 0,1-1-1 0 0,-1 0 1 0 0,0 0 0 0 0,-2-1 47 0 0,4 1-93 0 0,1-1 0 0 0,-1 1 1 0 0,0-1-1 0 0,1 1 0 0 0,-1-1 0 0 0,0 0 0 0 0,1 1 1 0 0,-1-1-1 0 0,1 0 0 0 0,-1 0 0 0 0,1 0 0 0 0,0 0 1 0 0,-1 0-1 0 0,1-1 0 0 0,0 1 0 0 0,0 0 0 0 0,0 0 1 0 0,-1-2 92 0 0,1 3-6 0 0,1-1 0 0 0,-1 1 0 0 0,1-1 0 0 0,0 1 1 0 0,-1-1-1 0 0,1 1 0 0 0,-1-1 0 0 0,1 1 1 0 0,0-1-1 0 0,0 1 0 0 0,-1-1 0 0 0,1 0 1 0 0,0 1-1 0 0,0-1 0 0 0,0 1 0 0 0,-1-1 1 0 0,1 0-1 0 0,0 1 0 0 0,0-1 0 0 0,0 0 1 0 0,0 1-1 0 0,0-1 0 0 0,0 0 0 0 0,1 1 0 0 0,-1-1 1 0 0,0 1-1 0 0,0-1 0 0 0,0 0 6 0 0,2-6-76 0 0,-1 6-294 0 0,-1 1-118 0 0,0 0-22 0 0,0 0 68 0 0,-1 2 356 0 0,1 26 1991 0 0,0-24-1904 0 0,0 0 0 0 0,0 0-1 0 0,0 0 1 0 0,0-1-1 0 0,0 1 1 0 0,-1 0-1 0 0,1 0 1 0 0,-1-1 0 0 0,0 1-1 0 0,-1 0 1 0 0,1-1-1 0 0,-1 2 0 0 0,-4 5 198 0 0,1 1 0 0 0,1 0 0 0 0,-1 3-198 0 0,0 0 485 0 0,-1 0-1 0 0,0 0 1 0 0,-8 11-485 0 0,5-7 0 0 0,8-18 0 0 0,1 0 0 0 0,0 1 0 0 0,0-1 0 0 0,0 0 0 0 0,0 0 0 0 0,0 1 0 0 0,0-1 0 0 0,0 0 0 0 0,0 1 0 0 0,0-1 0 0 0,0 0 0 0 0,0 1 0 0 0,0-1 0 0 0,0 0 0 0 0,0 1 0 0 0,0-1 0 0 0,0 0 0 0 0,0 0 0 0 0,0 1 0 0 0,0-1 0 0 0,0 0 0 0 0,0 1 0 0 0,0-1 0 0 0,1 0 0 0 0,-1 1 0 0 0,0-1 0 0 0,0 0 0 0 0,0 0 0 0 0,0 1 0 0 0,1-1 0 0 0,-1 0 0 0 0,0 0 0 0 0,0 0 0 0 0,1 1 0 0 0,-1-1 0 0 0,0 0 0 0 0,0 0 0 0 0,1 0 0 0 0,-1 0 0 0 0,0 0 0 0 0,1 1 0 0 0,-1-1 0 0 0,0 0 0 0 0,1 0 0 0 0,11 1 0 0 0,-12-1 0 0 0,14 0-45 0 0,1 0 0 0 0,-1-2 0 0 0,0 1 1 0 0,0-2-1 0 0,1 0 45 0 0,5-1-580 0 0,1 0 0 0 0,2 2 580 0 0,11 0-216 0 0,0 1 0 0 0,28 4 216 0 0,-51-2-16 0 0,-1 1 0 0 0,0-1 0 0 0,0 2 0 0 0,0-1 0 0 0,0 2 0 0 0,-1-1 0 0 0,1 1 0 0 0,-1 1 0 0 0,0-1 0 0 0,0 2 0 0 0,6 3 16 0 0,-10-4 0 0 0,-1 0 0 0 0,1 0 0 0 0,-1 0 0 0 0,0 1 0 0 0,-1-1 0 0 0,1 1 0 0 0,-1 0 0 0 0,1 4 0 0 0,0-2 0 0 0,0 0 0 0 0,1 0 0 0 0,0 0 0 0 0,3 3 0 0 0,-2-4 0 0 0,-6-6 69 0 0,1 0 0 0 0,0 1-1 0 0,0-1 1 0 0,-1 0 0 0 0,1 0-1 0 0,-1 0 1 0 0,1 1 0 0 0,-1-1-1 0 0,1 0 1 0 0,-1 1 0 0 0,0-1-1 0 0,0 0 1 0 0,1 1 0 0 0,-1-1 0 0 0,0 0-1 0 0,0 1 1 0 0,0-1 0 0 0,-1 0-1 0 0,1 1 1 0 0,0-1 0 0 0,0 0-1 0 0,-1 1 1 0 0,1-1 0 0 0,-1 0-1 0 0,1 0 1 0 0,-1 1 0 0 0,0-1 0 0 0,1 0-1 0 0,-2 1-68 0 0,-4 3 180 0 0,-1 0 0 0 0,0 0 0 0 0,-1-1 0 0 0,1 1 0 0 0,-1-2 0 0 0,0 1 0 0 0,0-1 0 0 0,-1 0-180 0 0,-55 19 587 0 0,-10 0-587 0 0,19-6 21 0 0,15-4-85 0 0,-28 3 64 0 0,67-15-337 0 0,1 0-138 0 0,0 0-942 0 0,0 0-3824 0 0,0 0-1641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1150 15663 0 0,'0'0'719'0'0,"0"0"-20"0"0,0-1-449 0 0,6-12-246 0 0,0 1 0 0 0,1 0 0 0 0,0 0 0 0 0,1 1 0 0 0,1 0 0 0 0,7-7-4 0 0,16-16 79 0 0,14-9-79 0 0,51-42 2000 0 0,84-54-2000 0 0,116-61-48 0 0,-265 178 85 0 0,128-75-729 0 0,3 7 0 0 0,155-61 692 0 0,33-10-6273 0 0,-272 123 4226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1076 10135 0 0,'0'0'231'0'0,"3"3"29"0"0,-3-3-259 0 0,0 1 28 0 0,1 0 0 0 0,-1 0 1 0 0,1-1-1 0 0,0 1 0 0 0,-1 0 0 0 0,0 0 0 0 0,1 0 1 0 0,-1 0-1 0 0,0 0 0 0 0,1 0 0 0 0,-1 0 0 0 0,0 2-29 0 0,0-3 10 0 0,0 1 1 0 0,-1 0-1 0 0,1 0 0 0 0,0 0 0 0 0,-1-1 0 0 0,1 1 1 0 0,-1 0-1 0 0,1-1 0 0 0,-1 1 0 0 0,1 0 0 0 0,-1-1 1 0 0,0 1-1 0 0,1 0 0 0 0,-1-1 0 0 0,0 1 0 0 0,1-1 1 0 0,-1 1-1 0 0,0-1 0 0 0,0 0 0 0 0,1 1 0 0 0,-2-1-10 0 0,-25 24 892 0 0,26-23 86 0 0,1-1 40 0 0,0 0-63 0 0,0 0-290 0 0,0 0-121 0 0,0 0-28 0 0,0 0-4 0 0,0 0 0 0 0,13-12 512 0 0,50-53-737 0 0,-4-2 0 0 0,3-9-287 0 0,-48 58 42 0 0,73-87-42 0 0,-10 13 0 0 0,-4-3 0 0 0,26-49 0 0 0,-10-13-910 0 0,-13 23-156 0 0,24-20 1050 0 0,-92 145 16 0 0,-7 9 0 0 0,-1-1 0 0 0,0 1 0 0 0,1 0 0 0 0,-1 0 0 0 0,1 0 0 0 0,-1-1 0 0 0,0 1 0 0 0,1 0 0 0 0,-1 0 0 0 0,1 0 0 0 0,-1 0 0 0 0,1 0 0 0 0,-1 0 0 0 0,1 0 0 0 0,-1 0 0 0 0,0 0 0 0 0,1 0 0 0 0,-1 0 0 0 0,1 0 0 0 0,0 0 0 0 0,-1 1 0 0 0,1 1 0 0 0,0-1 0 0 0,0 0 0 0 0,-1 1 0 0 0,1-1 0 0 0,-1 1 0 0 0,1-1 0 0 0,-1 1 0 0 0,1-1 0 0 0,-1 1 0 0 0,0 0 0 0 0,0-1 0 0 0,0 1 0 0 0,0-1 0 0 0,0 1 0 0 0,0 1 0 0 0,0 1 0 0 0,0 64 0 0 0,-4 0 0 0 0,-2 0 0 0 0,-10 44 0 0 0,2-35 262 0 0,-4 22 1468 0 0,-1 68-1730 0 0,17-143 0 0 0,3 22 0 0 0,0-36 0 0 0,0-1 0 0 0,0 0 0 0 0,1 0 0 0 0,0 0 0 0 0,1 0 0 0 0,2 5 0 0 0,31 69 0 0 0,-13-28-64 0 0,-22-52-79 0 0,0 12-1766 0 0,-1-14 1168 0 0,0-1-230 0 0,0 0-861 0 0,0 0-3284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11975 0 0,'0'0'547'0'0,"0"0"-11"0"0,8 2-323 0 0,11-1 1372 0 0,1 0 0 0 0,1-2-1585 0 0,34 2 3898 0 0,-49-1-3494 0 0,0 0 0 0 0,1-1 0 0 0,-1 0 1 0 0,6-1-405 0 0,13-1 947 0 0,-16 1-811 0 0,1 1 0 0 0,0-1 0 0 0,-1 0 0 0 0,0-1 1 0 0,1 0-1 0 0,7-5-136 0 0,0 0-625 0 0,-1-1 0 0 0,0 0 1 0 0,2-3 624 0 0,-12 8-593 0 0,-1 0 0 0 0,0-1 0 0 0,0 1 0 0 0,-1-1-1 0 0,1 0 1 0 0,-1-1 593 0 0,0 1-378 0 0,15-19-1668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37 479 10135 0 0,'0'0'231'0'0,"0"0"29"0"0,0 0 19 0 0,-19 5 2067 0 0,17-6-2126 0 0,1-1 0 0 0,0 1-1 0 0,-1 0 1 0 0,1-1 0 0 0,0 1-1 0 0,0-1 1 0 0,0 1 0 0 0,0-1-1 0 0,0 1 1 0 0,0-1 0 0 0,1 0-1 0 0,-1 1 1 0 0,0-1 0 0 0,1 0-1 0 0,-1 0 1 0 0,1 0-220 0 0,-1-2 112 0 0,1 0 0 0 0,0 0 0 0 0,0 0 0 0 0,0 0 0 0 0,0 0 1 0 0,1 0-1 0 0,0-3-112 0 0,2-4 150 0 0,0-1 1 0 0,1 2 0 0 0,0-1 0 0 0,1 0 0 0 0,1 0-151 0 0,21-45 1056 0 0,-15 31-808 0 0,0 1 0 0 0,1 0 1 0 0,2 0-1 0 0,14-17-248 0 0,3 4 1146 0 0,5-3-1146 0 0,-25 28-7 0 0,2 0 0 0 0,0 0-1 0 0,0 1 1 0 0,12-6 7 0 0,-20 14-114 0 0,1 0 1 0 0,-1 0-1 0 0,1 1 0 0 0,0-1 0 0 0,0 2 0 0 0,0-1 0 0 0,0 1 1 0 0,0 0-1 0 0,0 0 0 0 0,0 1 0 0 0,6 0 114 0 0,5 6-2950 0 0,-16-5 1416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74 13823 0 0,'0'0'315'0'0,"0"0"45"0"0,0 0 21 0 0,0 0-49 0 0,-9 2-208 0 0,2 0-53 0 0,5-2 294 0 0,2 0 122 0 0,0 0 22 0 0,0 0 3 0 0,8 8 512 0 0,-4-5-936 0 0,-1-1 0 0 0,1 1-1 0 0,0-1 1 0 0,1 0-1 0 0,-1 0 1 0 0,0 0 0 0 0,1-1-1 0 0,-1 1 1 0 0,1-1 0 0 0,-1 0-1 0 0,1-1 1 0 0,-1 1 0 0 0,1-1-1 0 0,2 0-87 0 0,9-1-67 0 0,-1 0-1 0 0,1-1 1 0 0,9-3 67 0 0,-5 2 95 0 0,-6 0-95 0 0,0 0 0 0 0,0 0 0 0 0,0-2 0 0 0,0 1 0 0 0,-1-2 0 0 0,0 0 0 0 0,0 0 0 0 0,10-8 0 0 0,-12 5 0 0 0,-10 5 0 0 0,-1 1 0 0 0,1 3 0 0 0,-1-1 0 0 0,0 1 0 0 0,1-1 0 0 0,-1 1 0 0 0,0-1 0 0 0,0 1 0 0 0,0-1 0 0 0,1 0 0 0 0,-1 1 0 0 0,0-1 0 0 0,0 1 0 0 0,0-1 0 0 0,0 1 0 0 0,0-1 0 0 0,0 0 0 0 0,0 1 0 0 0,0-1 0 0 0,0 1 0 0 0,0-1 0 0 0,-1 0 0 0 0,1 1 0 0 0,0-1 0 0 0,0 1 0 0 0,0-1 0 0 0,-1 1 0 0 0,1-1 0 0 0,0 1 0 0 0,-1-1 0 0 0,1 1 0 0 0,0-1 0 0 0,-1 1 0 0 0,1-1 0 0 0,-1 1 0 0 0,1 0 0 0 0,-1-1 0 0 0,1 1 0 0 0,-1 0 0 0 0,1-1 0 0 0,-1 1 0 0 0,0 0 0 0 0,0-1 0 0 0,-2 0-34 0 0,0-1 0 0 0,0 1 0 0 0,-1 0-1 0 0,1 0 1 0 0,0 0 0 0 0,-1 1 0 0 0,1-1 0 0 0,-1 1-1 0 0,1 0 1 0 0,-1 0 0 0 0,1 0 0 0 0,-1 0 0 0 0,1 1-1 0 0,-1-1 35 0 0,-12 3-639 0 0,0 1 1 0 0,-6 2 638 0 0,18-5-70 0 0,-13 5 30 0 0,1 0 0 0 0,0 1 1 0 0,0 1-1 0 0,-7 5 40 0 0,-59 41-7 0 0,54-33 7 0 0,1 2 0 0 0,1 1 0 0 0,1 1 0 0 0,22-22 0 0 0,1 0 0 0 0,-1 0 0 0 0,1 0 0 0 0,-1 0 0 0 0,1 0 0 0 0,0 0 0 0 0,0 1 0 0 0,1-1 0 0 0,-1 1 0 0 0,1-1 0 0 0,-1 1 0 0 0,1 0 0 0 0,0 0 0 0 0,1-1 0 0 0,-1 4 0 0 0,2 4 0 0 0,-1-9 23 0 0,1-1-1 0 0,0 1 0 0 0,0-1 1 0 0,0 1-1 0 0,0-1 0 0 0,0 0 1 0 0,1 1-1 0 0,-1-1 0 0 0,0 0 1 0 0,1 0-1 0 0,-1 0 0 0 0,1 0 1 0 0,-1 0-1 0 0,1 0 0 0 0,-1 0 1 0 0,1 0-1 0 0,0-1 0 0 0,0 1-22 0 0,35 10 733 0 0,-22-7-484 0 0,-7-3-460 0 0,1 0-1 0 0,0 0 1 0 0,0 0 0 0 0,0-1-1 0 0,0-1 1 0 0,0 1-1 0 0,0-2 1 0 0,-1 1 0 0 0,6-2 211 0 0,15-3-6138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24 10135 0 0,'0'0'231'0'0,"0"0"29"0"0,0 0 19 0 0,-2-1-41 0 0,-4-3 98 0 0,0 0 0 0 0,-1 1-1 0 0,1 0 1 0 0,-1 0-1 0 0,-2 0-335 0 0,5 2 58 0 0,0 0-1 0 0,0 1 0 0 0,1 0 0 0 0,-1 0 1 0 0,0 0-1 0 0,0 0 0 0 0,0 1 0 0 0,-2 0-57 0 0,-22 3 205 0 0,0 2 0 0 0,1 1 0 0 0,0 1-1 0 0,0 2 1 0 0,1 0 0 0 0,0 2 0 0 0,1 0 0 0 0,1 2-1 0 0,0 1 1 0 0,-13 11-205 0 0,22-13 226 0 0,1 0 0 0 0,1 1 0 0 0,0 1-1 0 0,1 0 1 0 0,1 0 0 0 0,0 1 0 0 0,2 1-1 0 0,-1 0 1 0 0,1 2-226 0 0,7-15 2 0 0,0 1 0 0 0,1 0 0 0 0,-1-1 0 0 0,1 1 0 0 0,0 0 0 0 0,0 0 0 0 0,1 0 0 0 0,-1 0 0 0 0,1 0 0 0 0,0 1-2 0 0,0-5 0 0 0,1 1 0 0 0,-1 0 0 0 0,0 0 0 0 0,0 0 0 0 0,1 0-1 0 0,-1-1 1 0 0,1 1 0 0 0,0 0 0 0 0,0-1 0 0 0,-1 1 0 0 0,1 0 0 0 0,0-1-1 0 0,0 1 1 0 0,1-1 0 0 0,-1 1 0 0 0,0-1 0 0 0,0 0 0 0 0,1 1 0 0 0,-1-1-1 0 0,1 0 1 0 0,-1 0 0 0 0,1 0 0 0 0,-1 0 0 0 0,1 0 0 0 0,0 0 0 0 0,-1-1-1 0 0,1 1 1 0 0,0 0 0 0 0,11 2 0 0 0,0 0 0 0 0,0-1 0 0 0,0-1 0 0 0,0 0 0 0 0,0-1 0 0 0,0 0 0 0 0,0-1 0 0 0,0 0 0 0 0,2-1 0 0 0,23-5 0 0 0,-1-1 0 0 0,18-8 0 0 0,-38 10 0 0 0,0-1 0 0 0,13-8 0 0 0,-13 6 0 0 0,0 2 0 0 0,6-2 0 0 0,-21 8 0 0 0,19-9 18 0 0,-11 4 36 0 0,-9 5 317 0 0,-1 1 117 0 0,0 0 21 0 0,-3 2-619 0 0,-1-1 0 0 0,1 1 0 0 0,-1 0 0 0 0,1 1 1 0 0,0-1-1 0 0,-3 3 110 0 0,4-4-118 0 0,0 1 216 0 0,-1 1 0 0 0,1 0-1 0 0,-1-1 1 0 0,1 1 0 0 0,0 0 0 0 0,0 0 0 0 0,0 0-1 0 0,1 1 1 0 0,-1-1 0 0 0,1 0 0 0 0,0 0 0 0 0,0 1-1 0 0,0-1 1 0 0,-1 4-98 0 0,2-1-48 0 0,1-5-26 0 0,0-1-1 0 0,0 1 0 0 0,0 0 1 0 0,0-1-1 0 0,0 1 1 0 0,0-1-1 0 0,0 1 0 0 0,0-1 1 0 0,0 0-1 0 0,0 1 1 0 0,0-1-1 0 0,1 0 0 0 0,-1 0 1 0 0,0 1-1 0 0,0-1 1 0 0,1 0 74 0 0,-1 0-127 0 0,10 1-1251 0 0,0 0 0 0 0,0 0-1 0 0,0-1 1 0 0,7-2 1378 0 0,1 1-4775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17503 0 0,'0'0'399'0'0,"0"0"60"0"0,0 0 21 0 0,0 0-59 0 0,3 1-204 0 0,3 1-22 0 0,0-1-1 0 0,0-1 0 0 0,1 1 0 0 0,-1-1 1 0 0,0 0-1 0 0,0 0 0 0 0,1-1 1 0 0,-1 0-195 0 0,57-10 520 0 0,-36 5-603 0 0,26-5 83 0 0,37-7 0 0 0,-55 15 3 0 0,-21 2-281 0 0,0-1 1 0 0,-1 0 0 0 0,12-3 277 0 0,-2 0-3056 0 0,-21 4-3427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4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35 10135 0 0,'2'-2'231'0'0,"18"-23"672"0"0,-19 23-510 0 0,4-2 2385 0 0,-4 3-815 0 0,-2 8-2108 0 0,-2 11 302 0 0,-1 0 0 0 0,-1-1 0 0 0,-1 0 0 0 0,-5 10-157 0 0,-34 66 475 0 0,38-78-461 0 0,-40 73-14 0 0,-4-3 0 0 0,-3-1 0 0 0,-45 50 0 0 0,59-88 0 0 0,-27 23 0 0 0,46-49 0 0 0,2-3 0 0 0,0-1 0 0 0,-21 13 0 0 0,-2 2 0 0 0,24-11 0 0 0,15-17 0 0 0,1 0 0 0 0,0 0 0 0 0,-1 0 0 0 0,0 0 0 0 0,1-1 0 0 0,-1 1 0 0 0,-2 0 0 0 0,-4 1 0 0 0,66-36-243 0 0,-34 18-73 0 0,1 0-1 0 0,16-5 317 0 0,54-22-591 0 0,27-10 66 0 0,-113 48 525 0 0,38-14 0 0 0,15-2 0 0 0,-44 15 0 0 0,0 1 0 0 0,0 0 0 0 0,0 2 0 0 0,0-1 0 0 0,10 2 0 0 0,-3 0 0 0 0,-16 0 0 0 0,0 0 0 0 0,0 0 0 0 0,-1 0 0 0 0,1 1 0 0 0,0 0 0 0 0,-1 1 0 0 0,1 0 0 0 0,-1 0 0 0 0,1 0 0 0 0,3 3 0 0 0,-9-4 2 0 0,1 0 0 0 0,-1 0 0 0 0,1 1 0 0 0,-1-1 0 0 0,0 1 0 0 0,1 0 0 0 0,-1-1 0 0 0,0 2-2 0 0,11 8-88 0 0,-4-3-1280 0 0,-9-8 856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 15663 0 0,'0'2'19'0'0,"-1"-1"49"0"0,1 0-1 0 0,0 0 1 0 0,0 0-1 0 0,0 0 1 0 0,-1 0-1 0 0,1 0 1 0 0,0 0-1 0 0,-1 0 1 0 0,1-1-1 0 0,-1 1 1 0 0,1 0 0 0 0,-1 0-1 0 0,0 0 1 0 0,1 0-1 0 0,-1-1 1 0 0,0 1-1 0 0,0 0 1 0 0,1-1-1 0 0,-1 1 1 0 0,0-1-1 0 0,0 1 1 0 0,0-1-1 0 0,0 1-67 0 0,1 1 134 0 0,-1-1-135 0 0,1 1 1 0 0,0-1 0 0 0,0 1 0 0 0,0-1 0 0 0,0 1 0 0 0,0-1 0 0 0,0 1 0 0 0,0-1 0 0 0,0 1 0 0 0,0-1 0 0 0,1 1 0 0 0,-1-1-1 0 0,1 1 1 0 0,-1-1 0 0 0,1 0 0 0 0,-1 1 0 0 0,1-1 0 0 0,0 0 0 0 0,0 1 0 0 0,0-1 0 0 0,0 0 0 0 0,0 0 0 0 0,0 0 0 0 0,0 0-1 0 0,0 0 1 0 0,0 0 0 0 0,1 1 0 0 0,0-1 38 0 0,1 0 0 0 0,-1 0-1 0 0,0 0 1 0 0,1 0 0 0 0,-1 0 0 0 0,1-1-1 0 0,-1 1 1 0 0,0-1 0 0 0,1 0 0 0 0,-1 1-1 0 0,1-1 1 0 0,0 0-38 0 0,67-8 1469 0 0,-23 1-1334 0 0,-20 3 369 0 0,0-1 1 0 0,17-7-505 0 0,-18 5 519 0 0,0 1 1 0 0,22-2-520 0 0,-40 7-425 0 0,0-1 0 0 0,0 1 0 0 0,-1-2 0 0 0,1 1 0 0 0,0-1 425 0 0,0 0-668 0 0,5-1-355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0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15663 0 0,'-6'7'208'0'0,"0"-1"167"0"0,1 1-1 0 0,0-1 0 0 0,1 1 1 0 0,-4 6-375 0 0,-40 81 2054 0 0,43-85-2054 0 0,0-2-201 0 0,24-31-3800 0 0,-5 9 2467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36 15663 0 0,'0'0'356'0'0,"0"-1"-288"0"0,1 1-1 0 0,-1-1 1 0 0,0 1-1 0 0,0 0 1 0 0,0-1-1 0 0,1 1 1 0 0,-1-1-1 0 0,0 1 0 0 0,0 0 1 0 0,0-1-1 0 0,0 1 1 0 0,0-1-1 0 0,0 1 1 0 0,0-1-1 0 0,0 1 1 0 0,0 0-1 0 0,0-1 1 0 0,0 1-1 0 0,0-1 1 0 0,0 1-68 0 0,-5 0 2 0 0,1 0 0 0 0,-1 1 0 0 0,0 0 0 0 0,1 0 0 0 0,-1 0 1 0 0,1 1-1 0 0,-1-1 0 0 0,-2 3-2 0 0,-36 19-1 0 0,10-4-1 0 0,-4-1 2 0 0,1 2 0 0 0,0 1 0 0 0,2 2 0 0 0,0 2 0 0 0,-27 26 0 0 0,56-46 0 0 0,1 0 0 0 0,-1 0 0 0 0,1 1 0 0 0,0 0 0 0 0,0-1 0 0 0,0 2 0 0 0,0 0 0 0 0,2-3 0 0 0,1 0 0 0 0,-1 0 0 0 0,1 0 0 0 0,0 0 0 0 0,0 0 0 0 0,0 0 0 0 0,0 0 0 0 0,1 1 0 0 0,0-1 0 0 0,0 0 0 0 0,0 0 0 0 0,0 3 0 0 0,5 3 0 0 0,-2-7 37 0 0,1 0 0 0 0,-1-1 0 0 0,1 1 0 0 0,0-1 0 0 0,0 0 0 0 0,0 0-1 0 0,0-1 1 0 0,4 2-37 0 0,37 9 551 0 0,-39-10-474 0 0,5-1 108 0 0,0 1-1 0 0,0-1 1 0 0,-1-1-1 0 0,1 0 1 0 0,0 0 0 0 0,11-3-185 0 0,7-2 9 0 0,28-8-9 0 0,-27 6 0 0 0,-4 1 0 0 0,17-7 0 0 0,-36 10 0 0 0,0 0 0 0 0,0 0 0 0 0,0-1 0 0 0,0 1 0 0 0,-1-2 0 0 0,0 1 0 0 0,0-1 0 0 0,1 0 0 0 0,-2 0 0 0 0,0 1 0 0 0,-1-1 0 0 0,0 0 0 0 0,0 0 0 0 0,0 0 0 0 0,-1 0 0 0 0,1-2 0 0 0,-3 4 0 0 0,1 0 0 0 0,-1-1 0 0 0,0 1 0 0 0,0 0 0 0 0,-1-1 0 0 0,1 1 0 0 0,-1 0 0 0 0,1-1 0 0 0,-1 1 0 0 0,0-1 0 0 0,0 1 0 0 0,-1 0 0 0 0,1-1 0 0 0,-1-1 0 0 0,-1-3 6 0 0,0 1 0 0 0,-1-1 0 0 0,0 1 0 0 0,0 0 0 0 0,-1 0 0 0 0,0 0 0 0 0,0 1 0 0 0,-5-7-6 0 0,-6-5-462 0 0,0 0 0 0 0,-8-5 462 0 0,-8-1-989 0 0,-2-3 970 0 0,31 25-211 0 0,0 0-1 0 0,0-1 0 0 0,0 1 1 0 0,0-1-1 0 0,0 1 0 0 0,1-1 1 0 0,-1 1-1 0 0,1-1 0 0 0,0 0 1 0 0,0 0-1 0 0,-1-2 231 0 0,2 4-5459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67 13823 0 0,'-2'0'315'0'0,"-2"-2"-93"0"0,-24-6 824 0 0,26 8-681 0 0,2 0 122 0 0,0 0 22 0 0,0 0 3 0 0,2-1 0 0 0,10-6-260 0 0,0 0 0 0 0,1 1 0 0 0,0 1 0 0 0,0 0 0 0 0,0 1-1 0 0,0 0 1 0 0,1 1 0 0 0,9-1-252 0 0,23-1 1649 0 0,44-1-1649 0 0,-78 6 6 0 0,1 0 0 0 0,-1 1 0 0 0,10 2-6 0 0,-18-2-1 0 0,0-1 1 0 0,0 1 0 0 0,0 0 0 0 0,-1 1 0 0 0,1-1 0 0 0,0 1 0 0 0,-1-1 0 0 0,1 1 0 0 0,-1 0-1 0 0,1 1 1 0 0,-1-1 0 0 0,0 0 0 0 0,2 3 0 0 0,-4-4 0 0 0,0 0 0 0 0,0 0 0 0 0,-1 0 0 0 0,1 0 0 0 0,0 0 0 0 0,-1 1 0 0 0,1-1 0 0 0,-1 0 0 0 0,1 0 0 0 0,-1 1 0 0 0,0-1 0 0 0,1 0 0 0 0,-1 1 0 0 0,0-1 0 0 0,0 0 0 0 0,0 1 0 0 0,0-1 0 0 0,0 0 0 0 0,0 2 0 0 0,-1 0 0 0 0,0 0 0 0 0,0 0 0 0 0,0 0 0 0 0,0 0 0 0 0,0-1 0 0 0,-1 1 0 0 0,1 0 0 0 0,-2 2 0 0 0,-3 3 0 0 0,0 0 0 0 0,-1-1 0 0 0,0 0 0 0 0,0 0 0 0 0,-2 1 0 0 0,-46 33 0 0 0,-2-2 0 0 0,-1-2 0 0 0,-16 4 0 0 0,-3 3 0 0 0,-40 31 0 0 0,92-56-200 0 0,2 1-1 0 0,-11 13 201 0 0,33-33-13 0 0,1 0 0 0 0,0 0 0 0 0,-1 0 0 0 0,1 1 0 0 0,0-1 0 0 0,0 0 1 0 0,0 0-1 0 0,-1 0 0 0 0,1 1 0 0 0,0-1 0 0 0,0 0 0 0 0,0 0 0 0 0,-1 0 0 0 0,1 1 0 0 0,0-1 1 0 0,0 0-1 0 0,0 0 0 0 0,0 1 0 0 0,0-1 0 0 0,0 0 0 0 0,0 1 0 0 0,-1-1 0 0 0,1 0 0 0 0,0 0 0 0 0,0 1 1 0 0,0-1-1 0 0,0 0 0 0 0,0 1 0 0 0,0-1 0 0 0,0 0 0 0 0,0 0 0 0 0,1 1 0 0 0,-1-1 0 0 0,0 0 1 0 0,0 0-1 0 0,0 1 0 0 0,0-1 0 0 0,0 0 0 0 0,0 1 0 0 0,0-1 0 0 0,1 0 0 0 0,-1 0 0 0 0,0 0 1 0 0,0 1-1 0 0,0-1 0 0 0,1 0 0 0 0,-1 0 0 0 0,0 0 0 0 0,0 1 0 0 0,1-1 0 0 0,-1 0 0 0 0,0 0 0 0 0,0 0 1 0 0,1 0-1 0 0,-1 0 0 0 0,0 0 0 0 0,0 1 0 0 0,1-1 0 0 0,-1 0 0 0 0,0 0 13 0 0,21 2-765 0 0,-18-1 713 0 0,40 0 716 0 0,0 0 0 0 0,0-3 0 0 0,28-5-664 0 0,-51 5 0 0 0,1 2 0 0 0,0 0 0 0 0,0 1 0 0 0,13 4 0 0 0,82 17 0 0 0,-112-21-42 0 0,15 3-185 0 0,-1 0-1 0 0,0 2 1 0 0,0 0-1 0 0,-1 1 228 0 0,-3-2-4954 0 0,-1-2-1732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6 13823 0 0,'0'0'315'0'0,"0"0"45"0"0,0 0 21 0 0,0 0-49 0 0,0 0-149 0 0,0 0 194 0 0,-8 2 1062 0 0,4-4-1361 0 0,1 1 0 0 0,-1 0 0 0 0,1 0 1 0 0,-1 0-1 0 0,0 0 0 0 0,1 1 0 0 0,-1-1 0 0 0,0 1 0 0 0,1 0 1 0 0,-1 0-1 0 0,0 0 0 0 0,1 1 0 0 0,-1-1 0 0 0,-2 2-78 0 0,-9 2 404 0 0,1 0-1 0 0,0 2 0 0 0,-2 1-403 0 0,-23 7-91 0 0,-68 24 94 0 0,48-17-70 0 0,-32 7 67 0 0,59-20-750 0 0,0-2 0 0 0,-29 3 750 0 0,52-8-156 0 0,-1 0 1 0 0,0-1-1 0 0,1-1 0 0 0,-1 0 1 0 0,1 0-1 0 0,-1 0 0 0 0,1-1 1 0 0,-1-1-1 0 0,1 0 1 0 0,0 0-1 0 0,0 0 0 0 0,-1-2 156 0 0,8 3-231 0 0,-1 1-1 0 0,0-1 1 0 0,1 0-1 0 0,0 0 1 0 0,-1-1-1 0 0,1 1 0 0 0,0 0 1 0 0,0-1-1 0 0,0 1 1 0 0,1-1-1 0 0,-1 0 1 0 0,0-1 231 0 0,-1-1-294 0 0,3 4 199 0 0,0 0 0 0 0,0 0 0 0 0,0-1 0 0 0,0 1 0 0 0,0 0 0 0 0,1 0 0 0 0,-1 0 0 0 0,0 0 0 0 0,1-1 0 0 0,-1 1 0 0 0,1 0 0 0 0,-1 0 0 0 0,1 0 0 0 0,-1 0-1 0 0,1 0 1 0 0,0 0 0 0 0,0 0 95 0 0,4-5-16 0 0,2 1 80 0 0,-6 5 274 0 0,-1 0 136 0 0,0 1 34 0 0,0 3-452 0 0,0-1-1 0 0,0 1 0 0 0,-1-1 0 0 0,0 1 1 0 0,1-1-1 0 0,-1 1 0 0 0,0-1 0 0 0,-1 0 1 0 0,1 1-1 0 0,-1-1 0 0 0,-1 2-55 0 0,-15 33 674 0 0,15-29-399 0 0,-2 0 0 0 0,1 0 0 0 0,-1 0-1 0 0,-1 0 1 0 0,-3 4-275 0 0,-40 41 2032 0 0,44-46-2016 0 0,7 2-16 0 0,-1-9 0 0 0,0 0 0 0 0,0 0 0 0 0,0 0 0 0 0,0 0 0 0 0,0 0 0 0 0,0 0 0 0 0,0 0 0 0 0,0-1 0 0 0,0 1 0 0 0,1 0 0 0 0,-1-1 0 0 0,0 1 0 0 0,1-1 0 0 0,-1 1 0 0 0,1-1 0 0 0,-1 0 0 0 0,1 1 0 0 0,28 2 0 0 0,-19-3 0 0 0,36 2 0 0 0,-1-2 0 0 0,1-3 0 0 0,12 1 0 0 0,-14 1 0 0 0,1 2 0 0 0,0 3 0 0 0,35 6 0 0 0,-71-8 157 0 0,0 1-1 0 0,1 0 0 0 0,-2 0 0 0 0,1 1 1 0 0,0 0-1 0 0,-1 0 0 0 0,0 1 1 0 0,0 1-1 0 0,0 0 0 0 0,-1 0 1 0 0,0 0-1 0 0,0 1 0 0 0,4 5-156 0 0,6 5 6 0 0,0-1-1 0 0,1-1 0 0 0,4 2-5 0 0,-7-3-1 0 0,-13-7 11 0 0,-2-3 53 0 0,0-2 308 0 0,-1-2 117 0 0,1 13 421 0 0,-1-12-900 0 0,1 1 0 0 0,-1-1 0 0 0,0 1 0 0 0,0 0 0 0 0,0-1 0 0 0,0 1 0 0 0,0-1 0 0 0,0 1 0 0 0,-1-1 0 0 0,1 1 0 0 0,0-1 1 0 0,-1 1-1 0 0,1-1 0 0 0,-1 1 0 0 0,0-1 0 0 0,1 1 0 0 0,-1-1 0 0 0,0 0 0 0 0,0 1 0 0 0,0-1 0 0 0,0 0 0 0 0,0 0 0 0 0,0 1-9 0 0,-9 5 15 0 0,0 1-1 0 0,0-1 0 0 0,0-1 1 0 0,-1 0-1 0 0,0 0 1 0 0,-1-1-1 0 0,-5 1-14 0 0,-7 5 342 0 0,-13 4 220 0 0,0-2 1 0 0,-1-1-1 0 0,-9 1-562 0 0,-117 20-162 0 0,135-28 242 0 0,15-2-105 0 0,4 0-268 0 0,-1-1 0 0 0,0-1 0 0 0,0 0 0 0 0,1 0 0 0 0,-1-1 1 0 0,-10-1 291 0 0,7-4-2901 0 0,8 2-1023 0 0,-3 0-2513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1174 1475 10135 0 0,'0'0'464'0'0,"0"0"-9"0"0,-2 1-295 0 0,-2 0-63 0 0,1 0 0 0 0,-1 1 0 0 0,1-1 1 0 0,-1-1-1 0 0,0 1 0 0 0,1 0 0 0 0,-1-1 0 0 0,0 0 0 0 0,0 0 1 0 0,1 0-1 0 0,-1 0 0 0 0,0-1 0 0 0,0 1 0 0 0,1-1 0 0 0,-4-1-97 0 0,5 1 166 0 0,0 0 0 0 0,0 0 0 0 0,1-1-1 0 0,-1 1 1 0 0,0-1 0 0 0,0 1 0 0 0,1-1-1 0 0,-1 1 1 0 0,1-1 0 0 0,-1-1-166 0 0,-4-4 390 0 0,0 0-29 0 0,1 0-1 0 0,-1-1 1 0 0,1 0-1 0 0,1 0 1 0 0,-1-1-1 0 0,1 1 1 0 0,1-1 0 0 0,0 0-361 0 0,-12-26 1211 0 0,5 16-527 0 0,7 10-229 0 0,-2 0-1 0 0,1 1 1 0 0,-6-8-455 0 0,-10-13 865 0 0,11 14-273 0 0,-1 2-1 0 0,-5-7-591 0 0,-130-129 663 0 0,-6-6-718 0 0,41 17 55 0 0,-16-35 0 0 0,39 51 0 0 0,-16-22 0 0 0,-38-53 0 0 0,123 174 13 0 0,7 10-462 0 0,1-1 0 0 0,0 0 0 0 0,0-1 0 0 0,-2-7 449 0 0,6 6-2238 0 0,4 3-4925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1095 10135 0 0,'-9'5'1008'0'0,"9"-5"-1006"0"0,0 0-1 0 0,0 0 1 0 0,0 0-1 0 0,-1 0 1 0 0,1 0-1 0 0,0 0 0 0 0,0 0 1 0 0,-1 0-1 0 0,1 0 1 0 0,0 0-1 0 0,0 0 1 0 0,0 0-1 0 0,-1 0 1 0 0,1 0-1 0 0,0 0 1 0 0,0 0-1 0 0,0 0 0 0 0,0 0 1 0 0,-1 0-1 0 0,1 0 1 0 0,0-1-1 0 0,0 1 1 0 0,0 0-1 0 0,0 0 1 0 0,-1 0-1 0 0,1 0 0 0 0,0-1 1 0 0,0 1-1 0 0,0 0 1 0 0,0 0-1 0 0,0 0 1 0 0,0 0-1 0 0,0-1 1 0 0,0 1-1 0 0,-1 0 1 0 0,1 0-1 0 0,0 0 0 0 0,0-1 1 0 0,0 1-1 0 0,0 0 1 0 0,0 0-1 0 0,0 0 1 0 0,0-1-1 0 0,0 1 1 0 0,0 0-1 0 0,0 0 0 0 0,0 0 1 0 0,1-1-1 0 0,-1 1 1 0 0,0 0-1 0 0,0 0 1 0 0,0 0-1 0 0,0-1 1 0 0,0 1-1 0 0,0 0 0 0 0,0 0 1 0 0,0 0-1 0 0,1 0 1 0 0,-1-1-1 0 0,0 1 1 0 0,0 0-1 0 0,0 0 1 0 0,0 0-1 0 0,1 0 1 0 0,-1 0-1 0 0,0 0 0 0 0,0-1-1 0 0,1 1 29 0 0,182-261 4445 0 0,-123 168-3575 0 0,-23 34 250 0 0,12-11-1149 0 0,17-10 1172 0 0,3 4-1 0 0,4 2 1 0 0,62-48-1172 0 0,53-23 208 0 0,-62 51-652 0 0,-107 79-539 0 0,-17 13 541 0 0,-2 5 292 0 0,-2 10 148 0 0,0 1-1 0 0,-1-1 1 0 0,-1 0-1 0 0,0 0 1 0 0,0 0-1 0 0,-1 0 0 0 0,-4 7 3 0 0,-5 11 2 0 0,-14 47-2 0 0,3 0 0 0 0,4 2 0 0 0,2 7 0 0 0,-9 71 0 0 0,-10 46 0 0 0,-15 40 0 0 0,48-223 9 0 0,-8 38-90 0 0,13-58 50 0 0,0-1-1 0 0,0 1 0 0 0,0 0 1 0 0,0 0-1 0 0,0 0 1 0 0,-1 0-1 0 0,2 0 1 0 0,-1 0-1 0 0,0 0 0 0 0,0-1 1 0 0,0 1-1 0 0,0 0 1 0 0,0 0-1 0 0,1 0 1 0 0,-1 0-1 0 0,0 0 0 0 0,1-1 1 0 0,-1 1-1 0 0,1 0 1 0 0,-1 0-1 0 0,1 0 1 0 0,-1-1-1 0 0,1 1 0 0 0,0 0 1 0 0,-1-1-1 0 0,1 1 1 0 0,0-1-1 0 0,-1 1 1 0 0,1-1-1 0 0,0 1 0 0 0,0-1 1 0 0,-1 1-1 0 0,2-1 32 0 0,0 1-62 0 0,-1-1 0 0 0,1 0-1 0 0,0 0 1 0 0,0 0 0 0 0,-1 0 0 0 0,1 0-1 0 0,0 0 1 0 0,-1 0 0 0 0,1-1 0 0 0,0 1-1 0 0,-1-1 1 0 0,1 1 0 0 0,0-1 0 0 0,-1 0-1 0 0,2 0 63 0 0,13-9 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13823 0 0,'0'0'315'0'0,"0"0"45"0"0,0 0 21 0 0,0 0-49 0 0,2 0-220 0 0,25-1 89 0 0,-1-2-1 0 0,1 0 0 0 0,-1-2 1 0 0,0-1-1 0 0,-1-1 1 0 0,1-1-1 0 0,-1-2 0 0 0,2-1-200 0 0,55-28 1650 0 0,54-36-1650 0 0,-115 63 239 0 0,12-4-1080 0 0,1 0 0 0 0,17-4 841 0 0,-38 15-503 0 0,8-2-520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273 337 10135 0 0,'0'2'231'0'0,"-29"33"44"0"0,-2-1 0 0 0,-1-1 0 0 0,-15 11-275 0 0,39-38 153 0 0,-1 1 0 0 0,1-1 0 0 0,-1 0 0 0 0,-8 4-153 0 0,14-8 62 0 0,-1 0 0 0 0,0-1 0 0 0,1 1 0 0 0,-1-1 0 0 0,0 0 0 0 0,0 0 0 0 0,0 0 0 0 0,0-1 0 0 0,0 0 0 0 0,0 1 0 0 0,0-1 0 0 0,0 0 0 0 0,0-1 0 0 0,0 1-62 0 0,3 0 127 0 0,0 0-1 0 0,0-1 0 0 0,0 1 1 0 0,-1 0-1 0 0,1-1 1 0 0,0 1-1 0 0,0-1 0 0 0,0 1 1 0 0,0-1-1 0 0,0 1 0 0 0,0-1 1 0 0,0 0-1 0 0,0 0 1 0 0,0 1-1 0 0,0-1 0 0 0,1 0 1 0 0,-1 0-1 0 0,0 0 0 0 0,0 0 1 0 0,1 0-1 0 0,-1 0 0 0 0,1 0 1 0 0,-1 0-1 0 0,1 0 1 0 0,-1 0-1 0 0,1 0 0 0 0,-1 0 1 0 0,1-1-1 0 0,0 1 0 0 0,0 0 1 0 0,0 0-1 0 0,0 0 1 0 0,0-1-127 0 0,0-4 268 0 0,1 0 0 0 0,0 0 1 0 0,0 0-1 0 0,0 0 1 0 0,1 1-1 0 0,1-3-268 0 0,1-5 355 0 0,-1 2-243 0 0,1 0-1 0 0,0 0 1 0 0,1 0-1 0 0,1 1 1 0 0,0 0-1 0 0,3-5-111 0 0,14-16-88 0 0,8-9 88 0 0,-24 31 35 0 0,18-20-35 0 0,1 1 0 0 0,1 2 0 0 0,2 0 0 0 0,11-7 0 0 0,-20 18 0 0 0,-9 6 0 0 0,1 0 0 0 0,0 1 0 0 0,0 0 0 0 0,12-5 0 0 0,83-32-749 0 0,-35 18-3488 0 0,-44 16-1217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108 129 13823 0 0,'0'0'315'0'0,"0"0"45"0"0,0 0 21 0 0,0 0-49 0 0,1 2-220 0 0,1 0-12 0 0,0 0 0 0 0,1-1 0 0 0,-1 1 0 0 0,1 0 0 0 0,-1-1 0 0 0,1 0 0 0 0,-1 1 0 0 0,1-1 0 0 0,0 0 0 0 0,0 0 0 0 0,-1-1 0 0 0,1 1 0 0 0,0-1 0 0 0,0 1 0 0 0,0-1 0 0 0,0 0-1 0 0,0 0 1 0 0,0 0 0 0 0,1 0-100 0 0,13-2 937 0 0,-1 0-1 0 0,16-4-936 0 0,-26 5 163 0 0,32-5 14 0 0,17-3-189 0 0,-30 3 1 0 0,10-2 465 0 0,-29 6-160 0 0,1 0 0 0 0,0 1-1 0 0,0 0 1 0 0,-1 0 0 0 0,8 1-294 0 0,-9 0-29 0 0,0-1-1 0 0,0 1 1 0 0,1-1-1 0 0,-1 1 1 0 0,0-1-1 0 0,0-1 1 0 0,0 1-1 0 0,-1-1 1 0 0,5-1 29 0 0,7-6-375 0 0,-12 7 254 0 0,0 0-1 0 0,0 0 0 0 0,0 0 1 0 0,0-1-1 0 0,0 0 1 0 0,-1 0-1 0 0,1 0 0 0 0,-1 0 1 0 0,0 0-1 0 0,0-1 122 0 0,10-13-41 0 0,-12 17 22 0 0,-1-1 0 0 0,1 1-1 0 0,0-1 1 0 0,-1 0 0 0 0,1 1 0 0 0,-1-1 0 0 0,1 0 0 0 0,-1 0 0 0 0,0 1 0 0 0,1-1 0 0 0,-1 0-1 0 0,0 0 1 0 0,0 0 0 0 0,1 1 0 0 0,-1-1 0 0 0,0 0 0 0 0,0 0 0 0 0,0 0 0 0 0,0 0 0 0 0,0 0 0 0 0,0 0 19 0 0,0 0-64 0 0,0 0 1 0 0,-1 1-1 0 0,1-1 1 0 0,0 1 0 0 0,-1-1-1 0 0,1 1 1 0 0,0-1-1 0 0,-1 0 1 0 0,1 1 0 0 0,-1-1-1 0 0,1 1 1 0 0,-1 0 0 0 0,1-1-1 0 0,-1 1 1 0 0,1-1-1 0 0,-1 1 1 0 0,1 0 0 0 0,-1-1-1 0 0,0 1 1 0 0,1 0 0 0 0,-1-1 63 0 0,-14-4-259 0 0,8 4 260 0 0,1 0 0 0 0,0 1 0 0 0,-1 0-1 0 0,1 0 1 0 0,-1 1 0 0 0,1-1 0 0 0,-1 1-1 0 0,1 1 1 0 0,0-1 0 0 0,0 1 0 0 0,-1 0 0 0 0,1 1-1 0 0,-2 1 0 0 0,-14 6-478 0 0,0 2 0 0 0,-17 13 478 0 0,-70 41-1201 0 0,48-30 3111 0 0,-53 41-1910 0 0,104-69 21 0 0,1 0-1 0 0,0 0 1 0 0,0 1 0 0 0,0 0-1 0 0,1 0 1 0 0,1 1 0 0 0,-1 0-1 0 0,1 1-20 0 0,6-10 2 0 0,1 0 1 0 0,-1 0-1 0 0,1 0 0 0 0,-1 1 0 0 0,1-1 1 0 0,-1 0-1 0 0,1 0 0 0 0,0 1 0 0 0,-1-1 1 0 0,1 0-1 0 0,0 0 0 0 0,0 1 0 0 0,0-1 1 0 0,0 0-1 0 0,0 1 0 0 0,0-1 0 0 0,0 0 1 0 0,1 0-1 0 0,-1 1 0 0 0,0-1 0 0 0,1 0 1 0 0,-1 0-1 0 0,1 1 0 0 0,-1-1 0 0 0,1 0 1 0 0,0 0-1 0 0,0 0 0 0 0,-1 0 0 0 0,1 0 0 0 0,0 0 1 0 0,0 0-1 0 0,0 0 0 0 0,0 0 0 0 0,0-1 1 0 0,0 1-1 0 0,0 0 0 0 0,0 0 0 0 0,0-1 1 0 0,1 1-3 0 0,6 3 55 0 0,0-1 1 0 0,0 0 0 0 0,0 0 0 0 0,0-1-1 0 0,6 1-55 0 0,-5-1 77 0 0,55 10 722 0 0,0-2 0 0 0,25-2-799 0 0,-77-6 7 0 0,35-2-453 0 0,-15-2-4452 0 0,-8-1-1150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23:01:0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618 119 3223 0 0,'1'-2'240'0'0,"5"-24"-213"0"0,-5 21 734 0 0,-1 0-1 0 0,1 0 1 0 0,1 0 0 0 0,-1 0-1 0 0,1 0 1 0 0,-1 0 0 0 0,1 0-1 0 0,1 0 1 0 0,-1 1 0 0 0,1-1-1 0 0,4-5 1 0 0,25-15 1522 0 0,-31 24-1353 0 0,-3 15-826 0 0,-49 140 604 0 0,32-103-520 0 0,-135 321 506 0 0,34-140-558 0 0,85-173-131 0 0,-78 99 0 0 0,-39 20-5 0 0,144-167-241 0 0,0 0 0 0 0,1 0 0 0 0,-6 14 0 0 0,25-25-9251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273 155 11975 0 0,'0'0'267'0'0,"0"0"42"0"0,0 0 17 0 0,0 0-28 0 0,2-1-196 0 0,5-6-93 0 0,-3 4-9 0 0,-1 0 0 0 0,-1 0 0 0 0,1-1 1 0 0,0 1-1 0 0,-1-1 0 0 0,1 1 0 0 0,-1-1 0 0 0,0 0 0 0 0,1-4 0 0 0,-2 6 0 0 0,0 0 0 0 0,0 0 0 0 0,0 0 0 0 0,0 0 0 0 0,1 0 0 0 0,-1 1 0 0 0,0-1 0 0 0,1 0 0 0 0,-1 1 0 0 0,2-2 0 0 0,3-3 0 0 0,8-10 0 0 0,-11 14 0 0 0,-1 0 0 0 0,0 0 0 0 0,0 0 0 0 0,0 0 0 0 0,0-1 0 0 0,0 1 0 0 0,-1-1 0 0 0,1 1 0 0 0,-1-1 0 0 0,1 0 0 0 0,-1 0 0 0 0,0 1 0 0 0,0-1 0 0 0,0 0 0 0 0,-1 0 0 0 0,1-2 0 0 0,-1 5 0 0 0,1-1 0 0 0,-1 1 0 0 0,0-1 0 0 0,0 1 0 0 0,0-1 0 0 0,0 1 0 0 0,0-1 0 0 0,0 1 0 0 0,0-1 0 0 0,0 1 0 0 0,0-1 0 0 0,0 1 0 0 0,0-1 0 0 0,-1 1 0 0 0,1-1 0 0 0,0 1 0 0 0,0-1 0 0 0,0 1 0 0 0,-1-1 0 0 0,1 1 0 0 0,0-1 0 0 0,0 1 0 0 0,-1-1 0 0 0,1 1 0 0 0,-1 0 0 0 0,1-1 0 0 0,0 1 0 0 0,-1 0 0 0 0,1-1 0 0 0,-1 1 0 0 0,0-1 0 0 0,1 1 0 0 0,-1-1 0 0 0,1 1 0 0 0,0 0 0 0 0,0-1 0 0 0,-1 1 0 0 0,1 0 0 0 0,0-1 0 0 0,-1 1 0 0 0,1 0 0 0 0,-1 0 0 0 0,1-1 0 0 0,0 1 0 0 0,-1 0 0 0 0,1 0 0 0 0,-1 0 0 0 0,1 0 0 0 0,-1-1 0 0 0,1 1 0 0 0,-1 0 0 0 0,1 0 0 0 0,0 0 0 0 0,-1 0 0 0 0,1 0 0 0 0,-1 0 0 0 0,1 0 0 0 0,-1 0 0 0 0,1 0 0 0 0,-1 1 0 0 0,1-1 0 0 0,0 0 0 0 0,-1 0 0 0 0,1 0 0 0 0,-1 0 0 0 0,1 1 0 0 0,-1-1 0 0 0,1 0 0 0 0,-1 1 0 0 0,0-1 0 0 0,-27 7 0 0 0,19-6 0 0 0,0 1 0 0 0,0 0 0 0 0,0 1 0 0 0,1 0 0 0 0,-1 1 0 0 0,1 0 0 0 0,-2 0 0 0 0,1 2 0 0 0,-7 4 0 0 0,0 0 0 0 0,0 1 0 0 0,1 1 0 0 0,-6 7 0 0 0,-2 3 131 0 0,6-6 187 0 0,0 1 1 0 0,1 1-1 0 0,1 0 0 0 0,0 1 0 0 0,2 0 0 0 0,-2 5-318 0 0,11-17 0 0 0,-11 27 0 0 0,14-32 42 0 0,0-1 0 0 0,1 1 0 0 0,-1-1 0 0 0,1 1-1 0 0,-1 0 1 0 0,1-1 0 0 0,0 1 0 0 0,-1 0 0 0 0,1-1 0 0 0,0 1-1 0 0,0 0 1 0 0,1 0 0 0 0,-1-1 0 0 0,0 1 0 0 0,0 0-42 0 0,2 3 303 0 0,3 16 649 0 0,0-13-803 0 0,-3-6-146 0 0,1 0 0 0 0,0 0 0 0 0,0-1 0 0 0,0 1 0 0 0,0-1 0 0 0,0 0 0 0 0,0 0 0 0 0,0 0 0 0 0,0 0-1 0 0,1-1 1 0 0,-1 1 0 0 0,0-1 0 0 0,1 0 0 0 0,-1 0 0 0 0,0 0 0 0 0,0 0 0 0 0,1-1 0 0 0,1 0-3 0 0,1 0-40 0 0,-1 0 0 0 0,0-1 0 0 0,0 0 1 0 0,0 0-1 0 0,0 0 0 0 0,-1-1 0 0 0,1 1 0 0 0,-1-1 1 0 0,1 0-1 0 0,-1-1 0 0 0,1 0 40 0 0,13-9-849 0 0,-15 11 728 0 0,1-1 0 0 0,-1 1 0 0 0,0-1 0 0 0,0 1 0 0 0,0-1 0 0 0,2-3 121 0 0,4-5-16 0 0,-3 4 16 0 0,0-1 0 0 0,-1 1 0 0 0,0-1 0 0 0,2-4 0 0 0,-6 10 11 0 0,10-9-94 0 0,-10 12 16 0 0,-1-1 0 0 0,1 1 0 0 0,0 0 0 0 0,-1-1-1 0 0,1 1 1 0 0,-1 0 0 0 0,1 0 0 0 0,-1 0 0 0 0,1 0 0 0 0,-1 0-1 0 0,0-1 1 0 0,1 2 67 0 0,-1-2-52 0 0,2 6-348 0 0,2 5 130 0 0,3-2-3026 0 0,8 4 2272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547 100 13823 0 0,'0'0'315'0'0,"-1"-2"45"0"0,-3-4-126 0 0,0 0 0 0 0,1 0 1 0 0,-1 0-1 0 0,0-5-234 0 0,2 6-109 0 0,-1 0-1 0 0,1-1 1 0 0,-1 1 0 0 0,0 0-1 0 0,0 1 1 0 0,-1-1 0 0 0,1 0 0 0 0,-1 1-1 0 0,0 0 110 0 0,-1 1-232 0 0,0 1 0 0 0,0 0-1 0 0,0 1 1 0 0,0-1-1 0 0,0 1 1 0 0,0 0 0 0 0,-1 0-1 0 0,1 0 1 0 0,0 1 0 0 0,-1 0-1 0 0,-1 0 233 0 0,-2 1-72 0 0,-1 1 0 0 0,1 0 0 0 0,0 0 0 0 0,0 1 0 0 0,0 0 0 0 0,0 1 0 0 0,1 0 0 0 0,-8 4 72 0 0,-9 4 32 0 0,24-11-25 0 0,-18 7 449 0 0,1 0 0 0 0,-1 2 1 0 0,2 0-1 0 0,-13 10-456 0 0,6-3 532 0 0,1 2 0 0 0,1 1 0 0 0,1 1 0 0 0,-10 13-532 0 0,19-20-91 0 0,-5 7 331 0 0,1 1 1 0 0,-7 11-241 0 0,20-27 138 0 0,-1 0 0 0 0,1 0 0 0 0,1 0 1 0 0,-1 0-1 0 0,1 0 0 0 0,0 1 0 0 0,0-1 0 0 0,1 1 1 0 0,0 0-1 0 0,0-1 0 0 0,0 1 0 0 0,1 3-138 0 0,0-8 1 0 0,0 0-1 0 0,0 0 1 0 0,1-1 0 0 0,-1 1-1 0 0,1 0 1 0 0,-1 0 0 0 0,1-1-1 0 0,0 1 1 0 0,0 0-1 0 0,0-1 1 0 0,0 1 0 0 0,0-1-1 0 0,0 1 1 0 0,0-1 0 0 0,0 1-1 0 0,0-1 1 0 0,1 0-1 0 0,-1 0 1 0 0,1 1 0 0 0,-1-1-1 0 0,1 0 1 0 0,-1 0 0 0 0,1-1-1 0 0,-1 1 1 0 0,1 0-1 0 0,0 0 1 0 0,0-1 0 0 0,-1 1-1 0 0,1-1 1 0 0,0 0 0 0 0,0 1-1 0 0,1-1 0 0 0,6 1-1 0 0,1 0 1 0 0,0-1-1 0 0,0 0 0 0 0,-1-1 0 0 0,6-1 1 0 0,-15 2 0 0 0,27-4 0 0 0,1-1 0 0 0,-1-2 0 0 0,9-4 0 0 0,79-30 0 0 0,-100 35 0 0 0,20-9 0 0 0,-23 10 0 0 0,-1 0 0 0 0,1 0 0 0 0,-1 1 0 0 0,1 1 0 0 0,1 0 0 0 0,7-1 0 0 0,-10 6 0 0 0,-9-2 30 0 0,-1 1 1 0 0,1 0-1 0 0,0 0 0 0 0,-1 0 0 0 0,1-1 0 0 0,0 1 1 0 0,-1 0-1 0 0,0 0 0 0 0,1 0 0 0 0,-1 0 0 0 0,1 0 1 0 0,-1 0-1 0 0,0 0 0 0 0,0 0 0 0 0,1 0 0 0 0,-1 0 1 0 0,0 0-1 0 0,0 0 0 0 0,0 0 0 0 0,0 0 0 0 0,0 0 1 0 0,-1 0-1 0 0,1 0 0 0 0,0 0 0 0 0,0 0 0 0 0,-1 0 1 0 0,1 0-1 0 0,-1 1-30 0 0,-13 30 1115 0 0,12-27-1044 0 0,-30 54-55 0 0,32-59-22 0 0,-1 0 0 0 0,1 1-1 0 0,0-1 1 0 0,0 0 0 0 0,0 1-1 0 0,-1-1 1 0 0,1 0 0 0 0,0 1 0 0 0,0-1-1 0 0,0 1 1 0 0,0-1 0 0 0,0 0-1 0 0,0 1 1 0 0,0-1 0 0 0,0 0-1 0 0,0 1 1 0 0,0-1 0 0 0,0 1 0 0 0,0-1-1 0 0,0 0 1 0 0,0 1 0 0 0,0-1-1 0 0,0 1 1 0 0,0-1 0 0 0,0 0-1 0 0,0 1 1 0 0,1-1 0 0 0,-1 0 0 0 0,0 1-1 0 0,0-1 1 0 0,0 0 0 0 0,1 1-1 0 0,-1-1 7 0 0,5 1-193 0 0,-3 0 42 0 0,0-1 0 0 0,-1 1 1 0 0,1-1-1 0 0,0 0 0 0 0,0 0 0 0 0,0 0 1 0 0,0 0-1 0 0,0 0 0 0 0,-1 0 0 0 0,1-1 1 0 0,0 1-1 0 0,0-1 0 0 0,0 1 151 0 0,27-11-2284 0 0,-15 5 32 0 0,2 1-2523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8287 0 0,'0'0'191'0'0,"0"0"26"0"0,0 0 9 0 0,0 0 110 0 0,0 0 444 0 0,0 0 196 0 0,0 0 42 0 0,0 0-63 0 0,0 0-290 0 0,0 0-121 0 0,7 1 484 0 0,-1-1-787 0 0,0 0-1 0 0,0 0 1 0 0,-1-1-1 0 0,1 0 0 0 0,0-1 1 0 0,-1 1-1 0 0,1-1 1 0 0,2-1-241 0 0,15-4 211 0 0,16-1 737 0 0,38-4-948 0 0,-39 5 828 0 0,-29 5-809 0 0,0 0 1 0 0,1 0-1 0 0,-1 1 1 0 0,0 1-1 0 0,0-1 1 0 0,1 1-1 0 0,-1 1 1 0 0,9 1-20 0 0,-17-2-696 0 0,-1 0-257 0 0,0 0-1013 0 0,0 0-3830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15663 0 0,'0'0'356'0'0,"0"0"50"0"0,0 0 20 0 0,0 0-42 0 0,3 0-250 0 0,56-3 876 0 0,15-3-1010 0 0,29-3 2484 0 0,-95 9-2181 0 0,0 1-1 0 0,0-1 1 0 0,0 1 0 0 0,0 0-1 0 0,-1 1 1 0 0,7 2-303 0 0,23 5 571 0 0,-35-9-1975 0 0,-2 0-511 0 0,0 0-107 0 0,0 0-24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0,'0'0'399'0'0,"0"0"60"0"0,0 0 21 0 0,0 0-59 0 0,0 0-204 0 0,0 0 170 0 0,0 0 101 0 0,0 0 21 0 0,0 0-66 0 0,1 1-294 0 0,0 2-147 0 0,-1-1 0 0 0,1 0 0 0 0,0 1-1 0 0,-1-1 1 0 0,1 1 0 0 0,-1-1 0 0 0,1 0-1 0 0,-1 1 1 0 0,0-1 0 0 0,0 1 0 0 0,-1-1 0 0 0,1 1-1 0 0,0 0-1 0 0,-1 1-11 0 0,0 0-1 0 0,1 1 0 0 0,0-1 0 0 0,0 0 0 0 0,0 1 0 0 0,1 0 12 0 0,-1-5-171 0 0,0 1 56 0 0,0-1 0 0 0,0 0 0 0 0,0 1 1 0 0,0-1-1 0 0,0 1 0 0 0,0-1 0 0 0,0 1 0 0 0,0-1 0 0 0,0 0 1 0 0,0 1-1 0 0,0-1 0 0 0,1 1 0 0 0,-1-1 0 0 0,0 0 0 0 0,0 1 1 0 0,0-1-1 0 0,1 0 0 0 0,-1 1 0 0 0,0-1 0 0 0,0 0 1 0 0,1 1 114 0 0,6-1-6826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15663 0 0,'0'0'356'0'0,"0"0"50"0"0,0 0 20 0 0,-1 2-42 0 0,-2 0-372 0 0,1 1-1 0 0,-1-1 1 0 0,0 1-1 0 0,1-1 1 0 0,-1 0-1 0 0,0 0 1 0 0,0 0 0 0 0,-1-1-1 0 0,1 1 1 0 0,0-1-1 0 0,0 0 1 0 0,-1 1-1 0 0,-1-1-11 0 0,-14 7-2 0 0,-21 12 11 0 0,-1 4-9 0 0,1-1-74 0 0,29-16-446 0 0,-1 2-1 0 0,1-1 1 0 0,-1 2 520 0 0,-16 12 512 0 0,26-20-454 0 0,0 0 0 0 0,1-1 1 0 0,-1 1-1 0 0,0 0 1 0 0,0 0-1 0 0,1 0 0 0 0,-1 1 1 0 0,1-1-1 0 0,0 0 1 0 0,0 0-1 0 0,0 1 0 0 0,0-1 1 0 0,0 1-1 0 0,0-1 1 0 0,1 1-1 0 0,-1-1 0 0 0,1 1 1 0 0,0-1-1 0 0,-1 2-58 0 0,1 2 155 0 0,0 0-1 0 0,1 1 1 0 0,-1-1 0 0 0,1 1-1 0 0,0-1 1 0 0,2 6-155 0 0,-1-9 136 0 0,0 1-1 0 0,-1-1 1 0 0,1 0-1 0 0,0 1 1 0 0,0-1 0 0 0,1 0-1 0 0,-1 0 1 0 0,3 2-136 0 0,2 3 32 0 0,-4-4-34 0 0,0-1-1 0 0,0 0 0 0 0,1 1 1 0 0,-1-1-1 0 0,1 0 1 0 0,0-1-1 0 0,0 1 1 0 0,0-1-1 0 0,0 1 0 0 0,0-1 1 0 0,0-1-1 0 0,1 1 1 0 0,-1 0-1 0 0,1-1 0 0 0,2 1 3 0 0,0-1 49 0 0,0-1-1 0 0,0 1 0 0 0,0-1 0 0 0,0 0 0 0 0,0-1 0 0 0,0 1 0 0 0,0-2 1 0 0,0 1-1 0 0,-1-1 0 0 0,3 0-48 0 0,13-5 267 0 0,-1-1 1 0 0,0-1 0 0 0,-1-1-1 0 0,0-1 1 0 0,-1 0-1 0 0,11-9-267 0 0,-20 13 0 0 0,0-1 0 0 0,0 0 0 0 0,0-1 0 0 0,-1 1 0 0 0,-1-2 0 0 0,3-3 0 0 0,1-6 0 0 0,-12 10 0 0 0,-1 4 0 0 0,1 1-55 0 0,0 1 0 0 0,-1-1 0 0 0,0 1 1 0 0,0-1-1 0 0,0 1 0 0 0,0-1 0 0 0,0 1 0 0 0,-1-1 0 0 0,1 1 0 0 0,-1 0 0 0 0,0 0 0 0 0,0 0 0 0 0,0 0 1 0 0,0 0-1 0 0,-1 0 0 0 0,0 1 55 0 0,-7-8-360 0 0,0 0 1 0 0,-1 1-1 0 0,-6-4 360 0 0,9 7-35 0 0,5 5 41 0 0,1-1 0 0 0,-1 0 0 0 0,1 1-1 0 0,-1-1 1 0 0,0 1 0 0 0,1 0 0 0 0,-1 0-1 0 0,0 0 1 0 0,-1 0-6 0 0,-4 0-86 0 0,-1 0-1 0 0,1 0 0 0 0,-8 1 87 0 0,14 0-1078 0 0,2 0-372 0 0,0 0-71 0 0,0 0-14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70 15663 0 0,'0'0'356'0'0,"0"0"50"0"0,0 0 20 0 0,0 0-42 0 0,0 0-180 0 0,0 0 176 0 0,0 0 107 0 0,0 0 22 0 0,0 0 3 0 0,0 0 0 0 0,0 0 0 0 0,2-1 0 0 0,10-7-417 0 0,0 1-1 0 0,1 0 1 0 0,0 1-1 0 0,0 1 1 0 0,0 0-1 0 0,5-1-94 0 0,12-4 41 0 0,-23 7 165 0 0,1 0 0 0 0,0 1-1 0 0,0 0 1 0 0,0 0 0 0 0,0 1-1 0 0,0 0 1 0 0,1 1-206 0 0,-6 11 592 0 0,-1-5-587 0 0,-1 0 0 0 0,-1 1-1 0 0,1-1 1 0 0,-1 0 0 0 0,0 1-1 0 0,0-1 1 0 0,-1 0 0 0 0,0 0 0 0 0,0 1-1 0 0,-1-1 1 0 0,0 0-5 0 0,-3 13-219 0 0,-2 0 1 0 0,-8 16 218 0 0,7-20-361 0 0,0-1 0 0 0,0 0 1 0 0,-2 0-1 0 0,-7 8 361 0 0,-46 48-356 0 0,4-5-1318 0 0,46-51 1545 0 0,9-10 124 0 0,0 0 1 0 0,0 0-1 0 0,0 0 0 0 0,1 0 1 0 0,0 1-1 0 0,0-1 1 0 0,0 1-1 0 0,0 2 5 0 0,2-5 54 0 0,0-1 0 0 0,1 0 0 0 0,-1 1 0 0 0,1-1 0 0 0,-1 1 0 0 0,1-1-1 0 0,-1 1 1 0 0,1-1 0 0 0,0 1 0 0 0,0-1 0 0 0,0 1 0 0 0,0-1 0 0 0,0 1 0 0 0,0-1 0 0 0,0 1-1 0 0,0-1 1 0 0,1 1 0 0 0,-1-1 0 0 0,0 1 0 0 0,1-1 0 0 0,0 1 0 0 0,-1-1 0 0 0,1 0 0 0 0,0 1-1 0 0,0-1 1 0 0,-1 0 0 0 0,1 1 0 0 0,0-1 0 0 0,0 0 0 0 0,0 0 0 0 0,1 0 0 0 0,-1 0 0 0 0,0 0-1 0 0,0 0-52 0 0,4 4 158 0 0,-2-2-159 0 0,-1-1 0 0 0,1 1 0 0 0,0-1 0 0 0,0 1 0 0 0,0-1 0 0 0,0 0 0 0 0,0 0 0 0 0,0-1 0 0 0,0 1 0 0 0,1 0 0 0 0,-1-1 0 0 0,0 0 0 0 0,1 0 0 0 0,2 0 0 0 0,5 1 0 0 0,1-1 0 0 0,-1 0 0 0 0,0-1 0 0 0,1 0 0 0 0,1 0 0 0 0,-7-1 0 0 0,-1 1 0 0 0,0-1 0 0 0,0-1 0 0 0,0 1 0 0 0,0-1 0 0 0,0 1 0 0 0,0-2 0 0 0,0 1 0 0 0,0 0 0 0 0,2-3 0 0 0,0 1 0 0 0,1 0 0 0 0,-1 1 0 0 0,1 0 0 0 0,-1 0 0 0 0,9-1-487 0 0,0-2-1 0 0,-1 0 1 0 0,0 0-1 0 0,9-6 488 0 0,-14 6-1655 0 0,0-1 1 0 0,-1 0-1 0 0,0 0 0 0 0,4-4 1655 0 0,3-5-2544 0 0,-12 12-15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1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25 17503 0 0,'2'-2'126'0'0,"-1"0"-1"0"0,1 0 1 0 0,-1 0 0 0 0,1 0-1 0 0,0 0 1 0 0,-1 0 0 0 0,1 1-1 0 0,0-1 1 0 0,0 1-1 0 0,0-1 1 0 0,0 1 0 0 0,1 0-1 0 0,-1 0 1 0 0,1 0-126 0 0,0 1 145 0 0,-1 0-144 0 0,-1 0 0 0 0,1 1 0 0 0,-1-1-1 0 0,1 1 1 0 0,-1-1 0 0 0,1 1 0 0 0,-1-1-1 0 0,0 1 1 0 0,1 0 0 0 0,-1 0 0 0 0,0 0-1 0 0,1 0 1 0 0,-1 0 0 0 0,0 0 0 0 0,0 0 0 0 0,0 0-1 0 0,0 1 1 0 0,0-1 0 0 0,0 0-1 0 0,1 3 1 0 0,5 10-1 0 0,-7-9 0 0 0,-1-3 0 0 0,1 0 0 0 0,0 1 0 0 0,0-1 0 0 0,0 0 0 0 0,0 0 0 0 0,-1 1 0 0 0,1-1 0 0 0,-1 0 0 0 0,1 0 0 0 0,-1 0 0 0 0,0 0 0 0 0,0 0 0 0 0,0 0 0 0 0,0 0 0 0 0,-1 1 0 0 0,0-1 0 0 0,0 0 0 0 0,0 0 0 0 0,0 0 0 0 0,-1 0 0 0 0,1-1 0 0 0,0 1 0 0 0,-1-1 0 0 0,0 1 0 0 0,1-1 0 0 0,-1 0 0 0 0,0 0 0 0 0,-29 11 0 0 0,-1-1 0 0 0,-30 5 0 0 0,-71 9 0 0 0,25-6 0 0 0,86-14-346 0 0,-1-2 0 0 0,0-1 0 0 0,0-1 0 0 0,-15-1 346 0 0,-6 3-608 0 0,36-4 608 0 0,2-3 0 0 0,7 3 0 0 0,0 1 0 0 0,0 0 0 0 0,-1 0 0 0 0,1 0 0 0 0,0-1 0 0 0,0 1 0 0 0,-1 0 0 0 0,1 0 0 0 0,0 0 0 0 0,0 0 0 0 0,-1 0 0 0 0,1 0 0 0 0,0-1 0 0 0,-1 1 0 0 0,1 0 0 0 0,0 0 0 0 0,-1 0 0 0 0,1 0 0 0 0,0 0 0 0 0,0 0 0 0 0,-1 0 0 0 0,1 0 0 0 0,0 0 0 0 0,-1 0 0 0 0,1 0 0 0 0,0 0 0 0 0,0 1 0 0 0,-1-1 0 0 0,1 0 0 0 0,0 0 0 0 0,-1 0 0 0 0,1 0 0 0 0,0 0 0 0 0,0 1 0 0 0,-1-1 0 0 0,1 0 0 0 0,0 0 0 0 0,0 0 0 0 0,0 1 0 0 0,-1-1 0 0 0,1 0 0 0 0,0 0 0 0 0,0 1 0 0 0,0-1 0 0 0,0 0 0 0 0,-1 0 0 0 0,1 1 0 0 0,0-1 0 0 0,-5 13 0 0 0,4-12 0 0 0,-9 35 996 0 0,1 0 0 0 0,-4 30-996 0 0,12-57 0 0 0,0 0 72 0 0,2-9-34 0 0,-1 1-1 0 0,1-1 1 0 0,-1 1-1 0 0,1-1 1 0 0,-1 1 0 0 0,1-1-1 0 0,-1 0 1 0 0,1 1-1 0 0,-1-1 1 0 0,1 0 0 0 0,-1 1-1 0 0,1-1 1 0 0,-1 0-1 0 0,1 0 1 0 0,0 1-1 0 0,-1-1 1 0 0,1 0 0 0 0,-1 0-1 0 0,1 0 1 0 0,0 0-1 0 0,0 0-37 0 0,-1 0 70 0 0,9 1 68 0 0,0-1 1 0 0,0 0-1 0 0,1-1 1 0 0,-1 0-1 0 0,0 0 1 0 0,0-1-1 0 0,-1 0 1 0 0,4-2-139 0 0,2 0 9 0 0,78-21-9 0 0,-56 13 0 0 0,1 2 0 0 0,0 2 0 0 0,33-4 0 0 0,-62 12 0 0 0,1-1 0 0 0,-1 1 0 0 0,1 0 0 0 0,-1 1 0 0 0,0 0 0 0 0,1 0 0 0 0,3 2 0 0 0,-9-2 0 0 0,0 0 0 0 0,0 0 0 0 0,0 1 0 0 0,0-1 0 0 0,0 1 0 0 0,0-1 0 0 0,0 1 0 0 0,-1 0 0 0 0,1 0 0 0 0,-1 1 0 0 0,1-1 0 0 0,-1 0 0 0 0,0 1 0 0 0,0-1 0 0 0,0 1 0 0 0,0 0 0 0 0,0 0 0 0 0,-1-1 0 0 0,1 1 0 0 0,0 3 0 0 0,31 93 0 0 0,-32-95 0 0 0,3 4 0 0 0,2 1 0 0 0,6 11 0 0 0,-12-19 0 0 0,1 0 0 0 0,0 1 0 0 0,0-1 0 0 0,-1 0 0 0 0,1 1 0 0 0,-1-1 0 0 0,1 1 0 0 0,-1-1 0 0 0,0 1 0 0 0,1-1 0 0 0,-1 0 0 0 0,0 1 0 0 0,0 0 0 0 0,0-1 0 0 0,-5 9 0 0 0,3-8 0 0 0,-3 3 0 0 0,0-1 0 0 0,0 1 0 0 0,0-1 0 0 0,-1 0 0 0 0,1-1 0 0 0,-1 1 0 0 0,0-1 0 0 0,0-1 0 0 0,0 1 0 0 0,-6 1 0 0 0,-6 4 0 0 0,-164 62 0 0 0,161-59-267 0 0,1 0-1 0 0,0 2 268 0 0,3-3-4589 0 0,15-9-1551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25 924 8287 0 0,'-13'25'191'0'0,"10"-20"26"0"0,3-5 9 0 0,0 0 42 0 0,-1 3 347 0 0,-6 10 884 0 0,6-12-1128 0 0,1-1 117 0 0,0 0 21 0 0,0 0 3 0 0,0 0 0 0 0,0 0 0 0 0,0 0 0 0 0,0 0 0 0 0,0 0 0 0 0,0 0 0 0 0,0 0 0 0 0,0 0-69 0 0,0 0-222 0 0,0 0 166 0 0,0 0 101 0 0,0 0 21 0 0,0 0-66 0 0,15-17-278 0 0,64-70-165 0 0,2-1 0 0 0,22-14 0 0 0,108-110 0 0 0,-137 130 0 0 0,45-64 0 0 0,-86 101 0 0 0,4-7 0 0 0,3 1 0 0 0,29-26 0 0 0,-60 67-64 0 0,-9 9-273 0 0,0 1-138 0 0,0 0-33 0 0,0 0 66 0 0,4 13 276 0 0,-3-5 166 0 0,1 0 0 0 0,-2 1 0 0 0,1-1 0 0 0,-1 1 0 0 0,0-1 0 0 0,-1 0 0 0 0,0 1 0 0 0,-1 2 0 0 0,-4 19 0 0 0,-7 19 0 0 0,7-28 0 0 0,-25 77 780 0 0,-12 16-780 0 0,16-42 606 0 0,2 0 0 0 0,-13 72-606 0 0,35-130 0 0 0,1 1 0 0 0,0-1 0 0 0,1 1 0 0 0,1 0 0 0 0,1 0 0 0 0,0-1 0 0 0,1 1 0 0 0,0-1 0 0 0,1 1 0 0 0,1-1 0 0 0,0 0 0 0 0,1 0 0 0 0,5 10 0 0 0,-1-4-371 0 0,-10-14-875 0 0,-1-3 899 0 0,1-2 146 0 0,1 0-1 0 0,-1 0 1 0 0,0 0 0 0 0,1 0-1 0 0,-1 0 1 0 0,0-1-1 0 0,0 1 1 0 0,0 0-1 0 0,0 0 1 0 0,0-1 0 0 0,0 1-1 0 0,0 0 1 0 0,0-1-1 0 0,0 1 1 0 0,-1 0 201 0 0,0-1-673 0 0,-6 4-4445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13823 0 0,'0'0'315'0'0,"2"-2"45"0"0,3-1-276 0 0,0 1 0 0 0,0-1 1 0 0,0 1-1 0 0,1 0 0 0 0,-1 1 1 0 0,1-1-1 0 0,0 1 0 0 0,-1 0 0 0 0,3 0-84 0 0,9-2 79 0 0,7-1 750 0 0,20-1-829 0 0,-20 2 1115 0 0,22-4-1115 0 0,3-5 1146 0 0,0-2 0 0 0,10-6-1146 0 0,-32 10-883 0 0,-1-1-1 0 0,0-2 1 0 0,-1-1 0 0 0,16-12 883 0 0,-25 14-4100 0 0,-3 0-1063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51 270 10135 0 0,'0'0'231'0'0,"0"0"29"0"0,-4 7 257 0 0,-4 1 417 0 0,0 0-1 0 0,0-1 0 0 0,-5 3-933 0 0,5-5 2300 0 0,9-5-2248 0 0,-1 0-1 0 0,0 0 0 0 0,0 0 0 0 0,0 0 1 0 0,0 0-1 0 0,0 0 0 0 0,0 0 1 0 0,0 0-1 0 0,0 0 0 0 0,0-1 1 0 0,0 1-1 0 0,0 0 0 0 0,0 0 1 0 0,0 0-1 0 0,0 0 0 0 0,0 0 0 0 0,0 0 1 0 0,0 0-1 0 0,0 0 0 0 0,0 0 1 0 0,0-1-1 0 0,0 1 0 0 0,0 0 1 0 0,0 0-1 0 0,0 0 0 0 0,0 0 1 0 0,0 0-1 0 0,0 0 0 0 0,0 0 0 0 0,0 0 1 0 0,0 0-1 0 0,0 0 0 0 0,0 0 1 0 0,0-1-1 0 0,0 1 0 0 0,0 0 1 0 0,0 0-1 0 0,0 0 0 0 0,-1 0 1 0 0,1 0-1 0 0,0 0 0 0 0,0 0 0 0 0,0 0 1 0 0,0 0-1 0 0,0 0 0 0 0,0 0 1 0 0,0 0-1 0 0,0 0 0 0 0,0 0 1 0 0,0 0-1 0 0,-1 0 0 0 0,1 0 1 0 0,0 0-1 0 0,0 0 0 0 0,0 0 0 0 0,0 0 1 0 0,0 0-1 0 0,0 0 0 0 0,0 0 1 0 0,0 0-1 0 0,0 0 0 0 0,0 0 1 0 0,-1 0-1 0 0,1 0 0 0 0,0 0 1 0 0,0 0-53 0 0,4-15 1004 0 0,10-16-268 0 0,28-42 1257 0 0,-6 11-1832 0 0,24-31-160 0 0,-58 90-2 0 0,1 1-1 0 0,-1-1 0 0 0,1 1 1 0 0,-1-1-1 0 0,1 1 1 0 0,0 0-1 0 0,0 0 1 0 0,0 0-1 0 0,0 1 0 0 0,1-1 1 0 0,-1 1-1 0 0,0-1 1 0 0,1 1-1 0 0,-1 0 1 0 0,1 0-1 0 0,1 0 3 0 0,10-1-694 0 0,0 1-1 0 0,-1 0 1 0 0,10 2 694 0 0,22-2-5533 0 0,-31-1 3486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24 382 15663 0 0,'0'0'356'0'0,"0"0"50"0"0,-2-1 20 0 0,-1-5-367 0 0,0 0 0 0 0,0 0 1 0 0,1-1-1 0 0,-1 1 0 0 0,1 0 0 0 0,1-1 0 0 0,-1 0 0 0 0,1 1 0 0 0,0-5-59 0 0,1 5-60 0 0,1 0 0 0 0,0 0 0 0 0,1 0 0 0 0,-1 0-1 0 0,1 1 1 0 0,0-1 0 0 0,1 0 0 0 0,-1 1 0 0 0,1 0 0 0 0,0-1-1 0 0,1 1 1 0 0,-1 0 0 0 0,2-1 60 0 0,8-9-364 0 0,1 2-1 0 0,0 0 1 0 0,9-7 364 0 0,-2 3-109 0 0,8-6 105 0 0,0 3 0 0 0,1 0 0 0 0,2 2 0 0 0,32-14 4 0 0,-47 24-144 0 0,0 1 0 0 0,0 1 0 0 0,1 1 0 0 0,-1 0 0 0 0,1 1 0 0 0,1 1 0 0 0,-1 1 0 0 0,0 0 0 0 0,1 2 0 0 0,14 0 144 0 0,-14 2-512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71 10135 0 0,'0'0'231'0'0,"0"0"29"0"0,0 0 19 0 0,0 0 105 0 0,2 1 410 0 0,2 1-405 0 0,0-1-1 0 0,0 0 0 0 0,0 0 1 0 0,0-1-1 0 0,1 1 1 0 0,-1-1-1 0 0,0 0 0 0 0,1 0 1 0 0,2 0-389 0 0,6-1 846 0 0,-1-1 0 0 0,11-2-846 0 0,-16 2 292 0 0,0-1 1 0 0,0 1-1 0 0,-1-1 0 0 0,1-1-292 0 0,-2 2 232 0 0,0-1 0 0 0,0 1 0 0 0,1 0-1 0 0,-1 1 1 0 0,1-1 0 0 0,5 0-232 0 0,0 0 315 0 0,0 0 1 0 0,1 0-1 0 0,-1-1 0 0 0,0 0 0 0 0,2-2-315 0 0,-11 4-337 0 0,-2 1-138 0 0,0 0-33 0 0,0 0 66 0 0,-2-1 292 0 0,-4-2 96 0 0,3 0-101 0 0,-1 1 1 0 0,0-1-1 0 0,0 1 1 0 0,0 0-1 0 0,0 1 0 0 0,0-1 1 0 0,-1 1-1 0 0,1 0 1 0 0,0-1-1 0 0,-1 2 0 0 0,1-1 1 0 0,-1 1-1 0 0,-1-1 155 0 0,-6 2 0 0 0,0 0 0 0 0,0 1 0 0 0,1 0 0 0 0,-1 1 0 0 0,1 0 0 0 0,-1 1 0 0 0,1 0 0 0 0,-5 3 0 0 0,-10 6 0 0 0,1 0 0 0 0,1 2 0 0 0,0 1 0 0 0,5-3 0 0 0,0 0 0 0 0,1 2 0 0 0,1 0 0 0 0,1 1 0 0 0,0 1 0 0 0,1 0 0 0 0,-7 12 0 0 0,16-19 0 0 0,1 0 0 0 0,0 1 0 0 0,1-1 0 0 0,0 1 0 0 0,1 0 0 0 0,-1 3 0 0 0,-8 25 0 0 0,11-35 88 0 0,0-1-1 0 0,0 1 1 0 0,0 0 0 0 0,0 0-1 0 0,1-1 1 0 0,-1 1-1 0 0,1 0 1 0 0,0 0 0 0 0,0 0-1 0 0,0 0-87 0 0,1-2 62 0 0,0-1-1 0 0,0 0 0 0 0,0 0 0 0 0,0 0 1 0 0,0 0-1 0 0,0-1 0 0 0,0 1 1 0 0,0 0-1 0 0,0 0 0 0 0,0-1 1 0 0,1 1-1 0 0,-1 0 0 0 0,0-1 0 0 0,0 1 1 0 0,1-1-1 0 0,-1 0 0 0 0,1 1-61 0 0,1 0 58 0 0,3 1-56 0 0,0 0-1 0 0,0-1 1 0 0,0 0 0 0 0,0 0-1 0 0,0 0 1 0 0,1-1-1 0 0,-1 0 1 0 0,0 0 0 0 0,0 0-1 0 0,1-1 1 0 0,0 0-2 0 0,15-3-2 0 0,0-2 1 0 0,10-3 1 0 0,-6 1 1 0 0,51-11-485 0 0,-25 11-4018 0 0,-36 6-952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94 10135 0 0,'0'0'464'0'0,"0"0"-9"0"0,-10-11 2572 0 0,4 5-2490 0 0,-1 1 0 0 0,0-1 0 0 0,-3-5-537 0 0,4 4 556 0 0,-1 1 0 0 0,1 0-1 0 0,-7-4-555 0 0,1-1 16 0 0,9 9-16 0 0,0 0 0 0 0,0 0 0 0 0,0 1 0 0 0,0-1 0 0 0,0 1 0 0 0,0 0 0 0 0,0 0 0 0 0,0 0 0 0 0,0 1 0 0 0,-1-1 0 0 0,1 1 0 0 0,0-1 0 0 0,0 1 0 0 0,-1 0 0 0 0,1 0 0 0 0,0 1 0 0 0,-1-1 0 0 0,1 1 0 0 0,0 0 0 0 0,0-1 0 0 0,0 1 0 0 0,0 1 0 0 0,0-1 0 0 0,-1 1 0 0 0,-9 4 0 0 0,1 1 0 0 0,0 0 0 0 0,0 1 0 0 0,-11 10 0 0 0,19-15 0 0 0,-9 9 144 0 0,0 0 0 0 0,1 0 0 0 0,0 1 0 0 0,1 1 0 0 0,0 0 0 0 0,2 0 0 0 0,-1 1 0 0 0,2 0 0 0 0,0 1 0 0 0,-5 14-144 0 0,6-2 592 0 0,6-15-576 0 0,6-3-16 0 0,-3-8 0 0 0,0 0 0 0 0,1 0 0 0 0,0 0 0 0 0,-1-1 0 0 0,1 1 0 0 0,0-1 0 0 0,0 0 0 0 0,0 1 0 0 0,0-1 0 0 0,0 0 0 0 0,0-1 0 0 0,0 1 0 0 0,1-1 0 0 0,-1 1 0 0 0,0-1 0 0 0,0 0 0 0 0,2 0 0 0 0,2 0 0 0 0,0-1 0 0 0,0 1 0 0 0,0-1 0 0 0,0-1 0 0 0,0 1 0 0 0,0-1 0 0 0,3-2 0 0 0,10-5 0 0 0,0-1 0 0 0,10-9 0 0 0,-17 12 0 0 0,-9 4-1 0 0,0 0 1 0 0,-1 1-1 0 0,1-1 0 0 0,-1-1 0 0 0,0 1 0 0 0,0 0 1 0 0,0-1-1 0 0,3-3 1 0 0,-1 0 15 0 0,0 0 1 0 0,1 1 0 0 0,0-1 0 0 0,0 1-1 0 0,4-2-15 0 0,-9 7 371 0 0,-1 1 117 0 0,0 0 21 0 0,0 0-66 0 0,0 4-424 0 0,-1 0 0 0 0,0 0-1 0 0,-1 1 1 0 0,1-1 0 0 0,-1 0 0 0 0,1 0 0 0 0,-1 0 0 0 0,-2 2-19 0 0,2-1 14 0 0,-2 4-14 0 0,0-1 0 0 0,1 1 0 0 0,0 0 0 0 0,0 1 0 0 0,1-1 0 0 0,1 0 0 0 0,-1 1 0 0 0,2-1 0 0 0,-1 1 0 0 0,1 6 0 0 0,-6 52 0 0 0,7-57 0 0 0,-1-10-73 0 0,1 0-1 0 0,0-1 1 0 0,0 1-1 0 0,0 0 1 0 0,0 0-1 0 0,0 0 1 0 0,0-1-1 0 0,0 1 1 0 0,0-1-1 0 0,0 1 0 0 0,0-1 1 0 0,0 1-1 0 0,0-1 1 0 0,0 1-1 0 0,0-1 1 0 0,0 0-1 0 0,1 0 1 0 0,-1 0-1 0 0,0 0 1 0 0,0 0-1 0 0,0 0 1 0 0,1 0-1 0 0,-1 0 1 0 0,0 0-1 0 0,0 0 1 0 0,0 0-1 0 0,0-1 1 0 0,0 1-1 0 0,1-1 1 0 0,-1 1-1 0 0,0-1 1 0 0,0 1-1 0 0,0-1 1 0 0,0 1-1 0 0,0-1 1 0 0,0 0 73 0 0,13-9-6826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41 15663 0 0,'-4'2'207'0'0,"0"0"0"0"0,0-1 1 0 0,-1 1-1 0 0,1-1 0 0 0,-4 0-207 0 0,0 1 252 0 0,-1 0-1 0 0,1 1 1 0 0,-5 2-252 0 0,11-5 365 0 0,2 0 122 0 0,0 0 22 0 0,0 0 3 0 0,2 1 0 0 0,7-1-307 0 0,0 0-1 0 0,0 0 1 0 0,0-1 0 0 0,0 0-1 0 0,0-1 1 0 0,0 0 0 0 0,0 0-1 0 0,8-3-204 0 0,22-6 67 0 0,13 0 757 0 0,-11 1-1196 0 0,1 2 0 0 0,38-1 372 0 0,-23 12-2252 0 0,-55-3 679 0 0,-2 0-379 0 0,0 0-80 0 0,0 0-15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17503 0 0,'0'0'399'0'0,"0"0"60"0"0,1 0 21 0 0,68-12 272 0 0,-7 0 1542 0 0,22-7-2294 0 0,-56 12 544 0 0,0 1 0 0 0,0 2 0 0 0,29-1-544 0 0,-54 4-20 0 0,0 1 4 0 0,-1 0 1 0 0,0 0-1 0 0,0 0 1 0 0,0-1-1 0 0,0 1 1 0 0,1-1-1 0 0,-1 0 0 0 0,0 0 1 0 0,0 1-1 0 0,0-1 1 0 0,0-1-1 0 0,-1 1 1 0 0,1 0-1 0 0,0 0 0 0 0,0-1 1 0 0,0 0 15 0 0,0 1-1404 0 0,-2-2-511 0 0,0-9-107 0 0,0 9-24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13823 0 0,'0'0'315'0'0,"0"0"45"0"0,0 0 21 0 0,2 1-49 0 0,10 4-220 0 0,-12-5-112 0 0,0 0 1 0 0,1 0-1 0 0,-1 0 0 0 0,0 1 0 0 0,0-1 0 0 0,1 0 0 0 0,-1 0 0 0 0,0 0 1 0 0,1 0-1 0 0,-1 0 0 0 0,0 0 0 0 0,0 0 0 0 0,1 1 0 0 0,-1-1 0 0 0,0 0 1 0 0,0 0-1 0 0,1 0 0 0 0,-1 1 0 0 0,0-1 0 0 0,0 0 0 0 0,0 0 1 0 0,1 1-1 0 0,-1-1 0 0 0,0 0 0 0 0,0 0 0 0 0,0 1 0 0 0,0-1 0 0 0,0 0 1 0 0,1 1-1 0 0,-1-1 0 0 0,0 0 0 0 0,0 0 0 0 0,0 1 0 0 0,0-1 0 0 0,0 0 1 0 0,0 1-1 0 0,0-1 0 0 0,0 0 0 0 0,0 1 0 0 0,0-1 0 0 0,0 0 0 0 0,-1 1 1 0 0,1-1-1 0 0,0 0 0 0 0,0 0 0 0 0,0 1 0 0 0,0-1 0 0 0,0 0 0 0 0,0 0 1 0 0,-1 1-1 0 0,1-1 0 0 0,0 0 0 0 0,0 0 0 0 0,0 1 0 0 0,-1-1 1 0 0,1 0-1 0 0,-13 9 56 0 0,13-9-38 0 0,-70 28 3391 0 0,69-27-2966 0 0,1-1-222 0 0,0 0 166 0 0,0 0 101 0 0,0 0 21 0 0,0 0-66 0 0,1-2-433 0 0,-1 1 0 0 0,1-1 0 0 0,-1 1 0 0 0,1-1 0 0 0,0 1 0 0 0,0 0 1 0 0,0-1-1 0 0,0 1 0 0 0,0 0 0 0 0,0 0 0 0 0,0 0 0 0 0,0-1 0 0 0,0 1 0 0 0,0 0 0 0 0,2 0-10 0 0,2-5 14 0 0,2-1-14 0 0,-21 18 0 0 0,0 0 0 0 0,-14 8 0 0 0,19-15 0 0 0,2-2 72 0 0,5-1 299 0 0,2-1 117 0 0,0 0 21 0 0,0 0-66 0 0,0 4-83 0 0,5 10-2808 0 0,-5-13 995 0 0,0-1-475 0 0,3-2-96 0 0,9-10-22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487 238 11975 0 0,'0'0'267'0'0,"0"0"42"0"0,0 0 17 0 0,-1 2-28 0 0,-13 19-115 0 0,8-10 1366 0 0,6-8 715 0 0,14-13 1608 0 0,-4 2-4052 0 0,-9 7 214 0 0,0 1-1 0 0,1-1 1 0 0,-1 0-1 0 0,0 0 1 0 0,-1 0 0 0 0,1 0-1 0 0,0 0 1 0 0,0 0-1 0 0,0-1 1 0 0,0 1 0 0 0,-1 0-1 0 0,1 0 1 0 0,-1-1-1 0 0,1 1 1 0 0,-1 0-1 0 0,1-1 1 0 0,-1 1 0 0 0,0 0-1 0 0,0-2-33 0 0,-1-26-46 0 0,-1 5 62 0 0,2 19-198 0 0,0 1-1 0 0,-1 0 1 0 0,0-1-1 0 0,0 1 1 0 0,0 0-1 0 0,0 0 1 0 0,0-1 0 0 0,-3-2 182 0 0,-3-16-517 0 0,5 17 428 0 0,1 0-1 0 0,-1 0 1 0 0,0 0-1 0 0,-1 0 1 0 0,0 1-1 0 0,0-1 1 0 0,0 1-1 0 0,0-1 1 0 0,-1 1-1 0 0,0 0 0 0 0,0 1 1 0 0,0-1-1 0 0,0 1 1 0 0,-1-1-1 0 0,0 1 1 0 0,0 1-1 0 0,0-1 1 0 0,0 1-1 0 0,-1 0 1 0 0,1 0-1 0 0,-1 0 1 0 0,0 1-1 0 0,0 0 1 0 0,0 0-1 0 0,0 0 1 0 0,0 1-1 0 0,0 0 1 0 0,-4 0 89 0 0,-2 1-143 0 0,0 0 1 0 0,0 2 0 0 0,0-1 0 0 0,0 1 0 0 0,0 1 0 0 0,0 0-1 0 0,1 1 1 0 0,-1 0 0 0 0,1 1 0 0 0,0 0 0 0 0,1 1 0 0 0,-1 0-1 0 0,-1 2 143 0 0,-11 8 326 0 0,0 2-1 0 0,1 0 0 0 0,1 2 1 0 0,0 0-1 0 0,2 1-325 0 0,11-12 45 0 0,2 0-1 0 0,-1 0 1 0 0,1 1 0 0 0,0 0-1 0 0,1 0 1 0 0,1 0-1 0 0,-1 1 1 0 0,1 0 0 0 0,1-1-1 0 0,0 1 1 0 0,1 0-1 0 0,0 2-44 0 0,1-7 13 0 0,0 1-1 0 0,1-1 0 0 0,0 1 0 0 0,0-1 1 0 0,1 1-1 0 0,0-1 0 0 0,0 1 1 0 0,0-1-1 0 0,1 0 0 0 0,0 2-12 0 0,0-4 93 0 0,0 0-1 0 0,0 0 1 0 0,0 0 0 0 0,1 0 0 0 0,-1 0-1 0 0,1-1 1 0 0,0 1 0 0 0,0-1-1 0 0,0 0 1 0 0,0 0 0 0 0,1 0-1 0 0,-1 0 1 0 0,1 0 0 0 0,0-1-1 0 0,1 1-92 0 0,-2-1 60 0 0,1-1-1 0 0,-1 1 1 0 0,1-1-1 0 0,0 0 1 0 0,0 0 0 0 0,0 0-1 0 0,0-1 1 0 0,0 1-1 0 0,-1-1 1 0 0,1 0-1 0 0,2 0-59 0 0,46-6-87 0 0,-24 1 127 0 0,-11 2-40 0 0,0 0 0 0 0,0-2 0 0 0,-1 0 0 0 0,1-1 0 0 0,-1 0 0 0 0,-1-2 0 0 0,1 0 0 0 0,-1 0 0 0 0,0-2 0 0 0,0-1 0 0 0,-11 10 0 0 0,-3 0 0 0 0,-1 1 0 0 0,1-1 0 0 0,0 1 0 0 0,0-1 0 0 0,0 1 0 0 0,-1-1 0 0 0,1 0 0 0 0,0 1 0 0 0,-1-1 0 0 0,1 0 0 0 0,0 1 0 0 0,-1-1 0 0 0,1 0 0 0 0,-1 0 0 0 0,1 0 0 0 0,-1 0 0 0 0,1 0 0 0 0,-1 1 0 0 0,0-2 0 0 0,4-6 0 0 0,-9 12 0 0 0,0 1 0 0 0,0 0 0 0 0,0 0 0 0 0,-3 5 0 0 0,-67 118 0 0 0,61-103 0 0 0,1 0 0 0 0,2 0 0 0 0,0 1 0 0 0,1 0 0 0 0,-5 26 0 0 0,8-8 0 0 0,3-35 0 0 0,1-3-64 0 0,3-5-273 0 0,0-1-138 0 0,0 0-761 0 0,0 0-3062 0 0,0 0-1316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89 13823 0 0,'5'-5'176'0'0,"-1"1"-1"0"0,1 1 0 0 0,-1-1 1 0 0,1 1-1 0 0,0-1 0 0 0,5-1-175 0 0,16-12 460 0 0,-18 13 43 0 0,0-1-1 0 0,0 1 1 0 0,0 1-1 0 0,1-1 1 0 0,-1 1 0 0 0,1 1-1 0 0,0 0 1 0 0,4-1-503 0 0,35-10 1943 0 0,-47 12-1716 0 0,-1 1 161 0 0,0 0 100 0 0,0 0 21 0 0,0 0-66 0 0,-2 1-424 0 0,0-1 0 0 0,0 1 0 0 0,-1-1 0 0 0,1 1 0 0 0,0 0 0 0 0,0 0 1 0 0,0 0-1 0 0,0 1-19 0 0,-2 0 12 0 0,-121 49-12 0 0,36-15 0 0 0,-15 12 0 0 0,100-46 20 0 0,-22 13-505 0 0,-1-2-1 0 0,-1-1 0 0 0,0-1 1 0 0,0-2-1 0 0,-15 3 486 0 0,37-11-181 0 0,0 0 0 0 0,0-1-1 0 0,0 1 1 0 0,0-2 0 0 0,0 1-1 0 0,0 0 1 0 0,0-1 0 0 0,0 0-1 0 0,-6-2 182 0 0,11 2 0 0 0,0 0 0 0 0,0 0 0 0 0,0 0 0 0 0,0 0 0 0 0,0 0 0 0 0,0-1 0 0 0,0 1 0 0 0,0 0 0 0 0,0 0 0 0 0,1-1 0 0 0,-1 1 0 0 0,0-1 0 0 0,1 1 0 0 0,-1 0 0 0 0,1-1 0 0 0,0 1 0 0 0,-1-1 0 0 0,1-1 0 0 0,-1 2-29 0 0,1 0 0 0 0,-1-1-1 0 0,1 1 1 0 0,0 0 0 0 0,0-1-1 0 0,-1 1 1 0 0,1 0 0 0 0,0-1-1 0 0,0 1 1 0 0,0-1 0 0 0,0 1-1 0 0,1 0 1 0 0,-1-1 0 0 0,0 1-1 0 0,1 0 1 0 0,-1-1 0 0 0,1 1-1 0 0,-1 0 1 0 0,1-1 0 0 0,-1 1-1 0 0,1 0 1 0 0,0 0 0 0 0,0 0-1 0 0,-1 0 1 0 0,2-1 29 0 0,1-2-197 0 0,12-13-905 0 0,-20 23 1087 0 0,-2 1 15 0 0,0 0 0 0 0,1 1-1 0 0,0 0 1 0 0,0 0 0 0 0,-14 23 0 0 0,14-22 0 0 0,0 1 0 0 0,0-1 0 0 0,1 2 0 0 0,-3 7 0 0 0,3-7 194 0 0,0 0 0 0 0,0 0 1 0 0,-3 2-195 0 0,4-7 108 0 0,1-1 0 0 0,0 0 1 0 0,0 1-1 0 0,0-1 1 0 0,1 1-1 0 0,-1 0 1 0 0,2 0-1 0 0,-1 0 0 0 0,1 0 1 0 0,-1 0-1 0 0,2 0 1 0 0,-1 0-1 0 0,1 4-108 0 0,0-9 0 0 0,-1 0 0 0 0,1-1 0 0 0,0 1 0 0 0,0 0 0 0 0,0 0 0 0 0,0-1 0 0 0,0 1 0 0 0,1 0 0 0 0,-1-1 0 0 0,0 1 0 0 0,0 0 0 0 0,0-1 0 0 0,0 1 0 0 0,1-1 0 0 0,-1 1 0 0 0,0 0 0 0 0,1-1 0 0 0,-1 1 0 0 0,0-1 0 0 0,1 1 0 0 0,-1-1 0 0 0,1 1 0 0 0,-1-1 0 0 0,1 1 0 0 0,-1-1 0 0 0,1 1 0 0 0,0-1 0 0 0,1 1 0 0 0,0 2 0 0 0,1 0 0 0 0,1 0 0 0 0,-1-1 0 0 0,0 1 0 0 0,1-1 0 0 0,-1 0 0 0 0,1 0 0 0 0,0-1 0 0 0,-1 1 0 0 0,1-1 0 0 0,0 1 0 0 0,0-1 0 0 0,0-1 0 0 0,0 1 0 0 0,0 0 0 0 0,1-1 0 0 0,11 1 0 0 0,0-1 0 0 0,1-1 0 0 0,9-1 0 0 0,12-1 0 0 0,-17 2 0 0 0,111 0 0 0 0,-105 2 0 0 0,0 1 0 0 0,0 2 0 0 0,21 5 0 0 0,-40-7 136 0 0,0 1-1 0 0,0-1 1 0 0,0 2-1 0 0,0-1 1 0 0,-1 1-1 0 0,0 0 0 0 0,1 1 1 0 0,-1 0-1 0 0,-1 0 1 0 0,1 0-1 0 0,-1 1 1 0 0,0 0-1 0 0,0 0 1 0 0,-1 0-1 0 0,5 7-135 0 0,-1-1 10 0 0,-2-3-7 0 0,0 0-1 0 0,0 0 0 0 0,2 6-2 0 0,-7-12 0 0 0,-1 0 0 0 0,0 0 0 0 0,1 0 0 0 0,-1 0 0 0 0,0 0 0 0 0,-1 1 0 0 0,1-1 0 0 0,0 0-1 0 0,-1 1 1 0 0,0-1 0 0 0,0 0 0 0 0,0 1 0 0 0,0-1 0 0 0,0 1 0 0 0,-1-1 64 0 0,0 0-1 0 0,0-1 1 0 0,0 1-1 0 0,0-1 1 0 0,0 1-1 0 0,-1-1 1 0 0,1 1-1 0 0,-1-1 1 0 0,1 0-1 0 0,-1 1 1 0 0,0-1-1 0 0,0 0 1 0 0,0 0-1 0 0,0 0 1 0 0,0-1-1 0 0,0 1 1 0 0,-3 1-64 0 0,-2 1 190 0 0,-1 1 1 0 0,0-2-1 0 0,0 1 1 0 0,0-1-1 0 0,0 0-190 0 0,-49 18 17 0 0,22-7-17 0 0,-1-2-1 0 0,-1-1 1 0 0,-42 10-9 0 0,19-4 30 0 0,-18 0-21 0 0,59-14-24 0 0,-1 0-1 0 0,1-2 1 0 0,-1 0 0 0 0,0-1 0 0 0,1-1 0 0 0,-4-1 24 0 0,18 1-178 0 0,0 1 1 0 0,0-1 0 0 0,0 0-1 0 0,1-1 1 0 0,-1 1 0 0 0,0-1 0 0 0,1 0-1 0 0,-1 0 1 0 0,1-1 0 0 0,0 1-1 0 0,0-1 1 0 0,0 0 0 0 0,0 0-1 0 0,0 0 1 0 0,-2-3 177 0 0,5 3-128 0 0,-1 0 1 0 0,1 0 0 0 0,-1 0-1 0 0,1 0 1 0 0,0 0-1 0 0,0 0 1 0 0,0-1 0 0 0,0-1 127 0 0,1 5-4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0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8287 0 0,'0'1'382'0'0,"1"6"-278"0"0,-1 0 1 0 0,0 0 0 0 0,0 0-1 0 0,0 0 1 0 0,-2 5-105 0 0,-1 19 435 0 0,2-5 548 0 0,-1 1 0 0 0,-6 23-983 0 0,2-17-3442 0 0,1 16 3442 0 0,4-35-3496 0 0</inkml:trace>
  <inkml:trace contextRef="#ctx0" brushRef="#br0" timeOffset="1">23 522 4607 0 0,'0'0'96'0'0,"0"0"32"0"0,9 7 0 0 0,2 1 0 0 0,0 1-128 0 0,-1 0 0 0 0,-1-2 0 0 0,3 0 0 0 0,3 2-384 0 0,-1 0-104 0 0,0-2-24 0 0,-2 0 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8:0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6447 0 0,'-12'51'599'0'0,"8"-42"-315"0"0,2 0-1 0 0,-1 0 1 0 0,1 1 0 0 0,1-1-1 0 0,0 1 1 0 0,0 0 0 0 0,1-1 0 0 0,0 1-1 0 0,1 2-283 0 0,-1-10 512 0 0,1 0-413 0 0,-1 0 0 0 0,1 0 0 0 0,0 0 0 0 0,0 0 0 0 0,0 0 0 0 0,0-1 1 0 0,0 1-1 0 0,1 0-99 0 0,-1 1-107 0 0,0-2-344 0 0,-1-1-49 0 0,0 0-11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11975 0 0,'0'0'267'0'0,"0"0"42"0"0,0 0 17 0 0,0 0-28 0 0,0 0-58 0 0,0 0 491 0 0,0 0 238 0 0,0 0 45 0 0,0 0-61 0 0,0 0-288 0 0,0 0-121 0 0,2 3-28 0 0,-2-2-492 0 0,0 0 0 0 0,1-1-1 0 0,-1 1 1 0 0,1 0 0 0 0,-1 0 0 0 0,1-1-1 0 0,-1 1 1 0 0,1 0 0 0 0,0-1-1 0 0,-1 1 1 0 0,1-1 0 0 0,0 1 0 0 0,-1-1-1 0 0,1 1 1 0 0,0-1 0 0 0,0 1-1 0 0,0-1 1 0 0,-1 0 0 0 0,1 1 0 0 0,0-1-1 0 0,0 0 1 0 0,0 0-24 0 0,2 0 12 0 0,0 0 0 0 0,0 0-1 0 0,0 0 1 0 0,-1-1 0 0 0,1 0 0 0 0,0 1-1 0 0,-1-1 1 0 0,3-1-12 0 0,29-8 59 0 0,0 2 0 0 0,34-4-59 0 0,-20 4 813 0 0,-15 2-826 0 0,31 1 13 0 0,1 3-7140 0 0,-50 2 2026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69 10135 0 0,'0'0'231'0'0,"0"0"29"0"0,0 0 19 0 0,1-1-41 0 0,0 0-164 0 0,1 0 0 0 0,-1-1-1 0 0,0 1 1 0 0,1-1 0 0 0,-1 1-1 0 0,0-1 1 0 0,0 0 0 0 0,0 1-1 0 0,0-1 1 0 0,-1 0 0 0 0,1 0-1 0 0,0 0 1 0 0,-1 1-1 0 0,1-1 1 0 0,-1 0 0 0 0,0 0-1 0 0,1 0 1 0 0,-1 0 0 0 0,0 0-1 0 0,0 0 1 0 0,0 0 0 0 0,-1 0-1 0 0,1 0 1 0 0,0 0 0 0 0,-1 1-1 0 0,1-1 1 0 0,-1 0 0 0 0,0 0-1 0 0,0-1-73 0 0,1 2 0 0 0,-1 1 0 0 0,1-1 0 0 0,0 0 0 0 0,-1 1 0 0 0,1-1 0 0 0,-1 0 0 0 0,1 1 0 0 0,-1-1 0 0 0,1 0 0 0 0,-1 1 0 0 0,0-1 0 0 0,1 1 0 0 0,-1-1 0 0 0,0 1 0 0 0,1-1 0 0 0,-1 1 0 0 0,0 0 0 0 0,1-1 0 0 0,-1 1 0 0 0,0 0 0 0 0,0-1 0 0 0,0 1 0 0 0,1 0 0 0 0,-1 0 0 0 0,0 0 0 0 0,0 0 0 0 0,0 0 0 0 0,0 0 0 0 0,1 0 0 0 0,-1 0 0 0 0,-2 0 0 0 0,-4-1 67 0 0,0 1 0 0 0,0 0 0 0 0,1 0 0 0 0,-1 1 0 0 0,0-1 0 0 0,0 2 0 0 0,1-1 0 0 0,-1 1 0 0 0,1 0 0 0 0,-6 2-67 0 0,-12 7 547 0 0,1 0-1 0 0,-6 5-546 0 0,-15 8 285 0 0,30-17-264 0 0,1 0 0 0 0,0 1 0 0 0,0 1 1 0 0,1 0-1 0 0,-6 6-21 0 0,11-9 37 0 0,1 1 1 0 0,-1 0-1 0 0,1 0 1 0 0,1 0-1 0 0,-1 1 0 0 0,1 0 1 0 0,0 0-1 0 0,1 0 1 0 0,-2 7-38 0 0,5-15 22 0 0,1 1 1 0 0,0 0-1 0 0,0 0 1 0 0,0-1-1 0 0,0 1 0 0 0,-1 0 1 0 0,1 0-1 0 0,0-1 1 0 0,0 1-1 0 0,0 0 0 0 0,1 0 1 0 0,-1 0-1 0 0,0-1 1 0 0,0 1-1 0 0,0 0 0 0 0,1 0 1 0 0,-1-1-1 0 0,0 1 1 0 0,1 0-1 0 0,-1-1 0 0 0,0 1 1 0 0,1 0-1 0 0,-1-1 1 0 0,1 1-1 0 0,-1-1 0 0 0,1 1 1 0 0,-1 0-1 0 0,1-1 1 0 0,0 1-1 0 0,-1-1 1 0 0,1 0-1 0 0,0 1 0 0 0,-1-1 1 0 0,1 0-1 0 0,0 1 1 0 0,-1-1-1 0 0,1 0 0 0 0,0 0 1 0 0,0 1-1 0 0,0-1 1 0 0,0 0-23 0 0,4 1 114 0 0,-1 0 0 0 0,1 0 1 0 0,0 0-1 0 0,0-1 1 0 0,-1 0-1 0 0,4 0-114 0 0,17-3 0 0 0,-1-2 0 0 0,1 0 0 0 0,-1-1 0 0 0,0-2 0 0 0,6-3 0 0 0,11-2 0 0 0,-35 10 0 0 0,-1 1 0 0 0,1 0 0 0 0,-1-1 0 0 0,4-3 0 0 0,-2 4 0 0 0,-6 5 0 0 0,-4 5 0 0 0,3-7 0 0 0,-10 16 0 0 0,0-1 0 0 0,-1 1 0 0 0,-13 13 0 0 0,-4 8 0 0 0,-11 14 0 0 0,-26 25 0 0 0,48-55 0 0 0,1 0 0 0 0,1 1 0 0 0,-9 19 0 0 0,8-13 0 0 0,-2-1 0 0 0,-5 6 0 0 0,12-16-401 0 0,11-17-74 0 0,0-1-1022 0 0,0 0-3962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2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 13823 0 0,'0'0'315'0'0,"0"0"45"0"0,0 0 21 0 0,0 0-49 0 0,0 2-220 0 0,-4 3-99 0 0,-9 28 57 0 0,10-25 295 0 0,2-6 122 0 0,1-2 22 0 0,0 0-66 0 0,1 1-294 0 0,0 1-125 0 0,0-1-1 0 0,0 0 1 0 0,0 0-1 0 0,0 0 1 0 0,0 0-1 0 0,0 0 1 0 0,0 0-1 0 0,0 0 1 0 0,1 0-1 0 0,-1 0 1 0 0,0 0-1 0 0,1-1 1 0 0,-1 1-1 0 0,0-1 1 0 0,1 1-1 0 0,-1-1 1 0 0,1 1 0 0 0,-1-1-1 0 0,1 0 1 0 0,-1 0-1 0 0,1 1 1 0 0,-1-1-1 0 0,1 0 1 0 0,-1-1-1 0 0,1 1 1 0 0,-1 0-1 0 0,1 0 1 0 0,0-1-24 0 0,7-1 338 0 0,0 0 0 0 0,0-1 0 0 0,-1-1 0 0 0,6-2-338 0 0,6-2 37 0 0,25-10-22 0 0,-24 9-15 0 0,0 1 0 0 0,1 1 1 0 0,0 0-1 0 0,0 2 0 0 0,22-3 0 0 0,-34 7-118 0 0,-1 0-1 0 0,1 1 1 0 0,-1 0-1 0 0,1 1 1 0 0,-1 0-1 0 0,1 0 1 0 0,0 1 118 0 0,16 4-1964 0 0,-24-6 941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3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11975 0 0,'0'0'267'0'0,"0"0"42"0"0,2 0 17 0 0,40 5 155 0 0,-42-5-455 0 0,0 0-1 0 0,0 0 1 0 0,0 0-1 0 0,0 1 1 0 0,0-1-1 0 0,0 0 1 0 0,1 0-1 0 0,-1 1 1 0 0,0-1-1 0 0,0 0 1 0 0,0 0-1 0 0,0 1 1 0 0,0-1-1 0 0,0 0 1 0 0,0 0 0 0 0,0 1-1 0 0,-1-1 1 0 0,1 0-1 0 0,0 0 1 0 0,0 1-1 0 0,0-1 1 0 0,0 0-1 0 0,0 0 1 0 0,0 1-1 0 0,0-1 1 0 0,0 0-1 0 0,-1 0 1 0 0,1 0 0 0 0,0 1-1 0 0,0-1 1 0 0,0 0-1 0 0,-1 0 1 0 0,1 0-1 0 0,0 0 1 0 0,0 1-26 0 0,-7 7 467 0 0,-18 16 1581 0 0,24-23-1536 0 0,1-1 0 0 0,-1 0-338 0 0,1 1-1 0 0,-1 0 0 0 0,1-1 1 0 0,0 1-1 0 0,-1 0 0 0 0,0-1 1 0 0,1 1-1 0 0,-1-1 0 0 0,1 1 1 0 0,-1-1-1 0 0,0 1 0 0 0,1-1 1 0 0,-1 1-1 0 0,0-1-173 0 0,-11 11 1237 0 0,2 12-1243 0 0,2 0-1 0 0,-4 12 7 0 0,-12 33 472 0 0,6-28-205 0 0,-1-2 1 0 0,-2 0-1 0 0,-1-1 1 0 0,-2-1 0 0 0,-2-1-1 0 0,-28 29-267 0 0,27-34 166 0 0,-9 9-1245 0 0,-2-1 0 0 0,-31 24 1079 0 0,65-58-1679 0 0,5-3 432 0 0,4-1-1242 0 0,-4 0 1958 0 0,12-3-6163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3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15 8287 0 0,'-2'0'382'0'0,"-89"32"1063"0"0,75-27-593 0 0,-1-1 0 0 0,-13 2-852 0 0,2-4 7977 0 0,70-7-6318 0 0,21 2-627 0 0,0-2 1 0 0,41-11-1033 0 0,-67 10-121 0 0,24-5-510 0 0,0 3-1 0 0,53 0 632 0 0,-93 7-3310 0 0,-21 1-3516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3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1205 1 13823 0 0,'0'0'630'0'0,"0"0"-13"0"0,0 0-320 0 0,0 0 105 0 0,7 9 1108 0 0,-7-5-1368 0 0,-1 0-1 0 0,1 1 0 0 0,-1-1 1 0 0,0 0-1 0 0,-1 0 0 0 0,1 1 0 0 0,-1-1 1 0 0,0 0-1 0 0,0-1 0 0 0,0 1 1 0 0,0 0-1 0 0,-1 0 0 0 0,1-1 1 0 0,-1 1-1 0 0,0-1-141 0 0,-11 11-16 0 0,0 0 0 0 0,-15 11 16 0 0,13-12 56 0 0,-7 5-56 0 0,-2-1 0 0 0,0-1 0 0 0,-21 10 0 0 0,-15 8 0 0 0,-46 26 0 0 0,51-29 0 0 0,-110 52 0 0 0,-90 28 0 0 0,224-97 0 0 0,0-2 0 0 0,-1-2 0 0 0,-22 4 0 0 0,51-13 0 0 0,0-1 0 0 0,0 1 0 0 0,0-1 0 0 0,0 0 0 0 0,0 0 0 0 0,0 0 0 0 0,0 0 0 0 0,-1-1 0 0 0,1 0 0 0 0,0 0 0 0 0,0 0 0 0 0,-3-2 0 0 0,-1 1 0 0 0,4 1 0 0 0,1 1 0 0 0,-1-1 0 0 0,0 1 0 0 0,0 0 0 0 0,0 0 0 0 0,0 0 0 0 0,0 0 0 0 0,0 1 0 0 0,1 0 0 0 0,-1 0 0 0 0,0 0 0 0 0,0 0 0 0 0,1 0 0 0 0,-2 1 0 0 0,-2 1 0 0 0,-5 2 0 0 0,-24 6 0 0 0,28-10 0 0 0,1-6 0 0 0,7 4 0 0 0,-1-1 0 0 0,1 1 0 0 0,-1 0 0 0 0,1-1 0 0 0,0 1 0 0 0,-1 0 0 0 0,1-1 0 0 0,0 1 0 0 0,0 0 0 0 0,0-1 0 0 0,0 1 0 0 0,0 0 0 0 0,1-1 0 0 0,-1 1 0 0 0,0 0 0 0 0,0-1 0 0 0,1 1 0 0 0,-1 0 0 0 0,1 0 0 0 0,0-1 0 0 0,-1 1 0 0 0,19-29 0 0 0,-13 20 0 0 0,63-102 0 0 0,-56 88 0 0 0,-11 21 0 0 0,0 0 0 0 0,0 0 0 0 0,0 0 0 0 0,1 0 0 0 0,0 0 0 0 0,-1 0 0 0 0,1 1 0 0 0,0-1 0 0 0,0 1 0 0 0,1 0 0 0 0,-1 0 0 0 0,0 0 0 0 0,1 0 0 0 0,-1 0 0 0 0,1 1 0 0 0,0 0 0 0 0,1-1 0 0 0,2 0 0 0 0,56-26-791 0 0,-43 18 948 0 0,0 1-1 0 0,0 2 0 0 0,1-1 1 0 0,12-1-157 0 0,-23 8 87 0 0,1 1 0 0 0,-1 0-1 0 0,1 0 1 0 0,0 1 0 0 0,-1 0 0 0 0,1 1 0 0 0,1 1-87 0 0,-9-3 92 0 0,-1 1 0 0 0,1 0 0 0 0,-1 0 0 0 0,0 0 0 0 0,1 0 0 0 0,-1 1 0 0 0,0-1 0 0 0,0 0 0 0 0,1 1-1 0 0,-1 0 1 0 0,0-1 0 0 0,-1 1 0 0 0,1 0 0 0 0,0 0 0 0 0,0 1-92 0 0,4 5 83 0 0,-1 1 0 0 0,0 0 0 0 0,3 5-83 0 0,-5-7-5 0 0,1 1-1 0 0,0-1 0 0 0,1 0 0 0 0,5 6 6 0 0,2 1 4 0 0,-9-10 67 0 0,0 0 0 0 0,1 0 1 0 0,-1-1-1 0 0,1 1 0 0 0,0-1 1 0 0,0 1-1 0 0,0-1 0 0 0,1 0 1 0 0,-1-1-1 0 0,1 1 0 0 0,0-1 1 0 0,-1 0-1 0 0,2 0-71 0 0,13 5 186 0 0,1-2 0 0 0,1 0 0 0 0,-1-1 1 0 0,0-2-1 0 0,1 0 0 0 0,7 0-186 0 0,50-3 27 0 0,-13-1 680 0 0,-1 4-1 0 0,24 4-706 0 0,-38-2 427 0 0,18 3-97 0 0,-60-6-946 0 0,0 1 1 0 0,0 0 0 0 0,-1 0-1 0 0,1 1 1 0 0,-1 0 0 0 0,0 0 0 0 0,1 1 615 0 0,-6-3-7850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4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1063 6447 0 0,'-1'2'142'0'0,"-9"16"22"0"0,-1-1 0 0 0,0-1 1 0 0,-5 4-165 0 0,-19 29 3788 0 0,29-37-3502 0 0,5-8-280 0 0,-1-1 1 0 0,1 1-1 0 0,-1-1 0 0 0,0 1 1 0 0,0-1-1 0 0,0 0 1 0 0,0 0-1 0 0,-2 2-6 0 0,-5 5 0 0 0,2 0 144 0 0,5-8 598 0 0,2-2 232 0 0,0 0 40 0 0,0 0-61 0 0,0 0-288 0 0,0-4 64 0 0,0 4-687 0 0,0-1 0 0 0,0 1 1 0 0,0 0-1 0 0,0-1 0 0 0,0 1 0 0 0,-1-1 1 0 0,1 1-1 0 0,1 0 0 0 0,-1-1 1 0 0,0 1-1 0 0,0-1 0 0 0,0 1 0 0 0,0 0 1 0 0,0-1-1 0 0,0 1 0 0 0,0-1 1 0 0,0 1-1 0 0,1 0 0 0 0,-1-1 0 0 0,0 1 1 0 0,0 0-1 0 0,1-1-42 0 0,40-53 1457 0 0,-34 46-1333 0 0,-1 0-1 0 0,1 1 0 0 0,1 0 1 0 0,-1 1-1 0 0,4-3-123 0 0,20-17 63 0 0,299-291 1913 0 0,-235 215-1976 0 0,16-31 0 0 0,-44 53 0 0 0,131-146 0 0 0,-136 156 0 0 0,-25 31 0 0 0,-13 14 0 0 0,15-21 0 0 0,-31 34-304 0 0,1 1-1 0 0,1 1 1 0 0,0-1-1 0 0,0 2 1 0 0,1-1 0 0 0,4-1 304 0 0,-15 11-4 0 0,0 0 1 0 0,0 0 0 0 0,0 0 0 0 0,0 0 0 0 0,0 0 0 0 0,0 0 0 0 0,0 0 0 0 0,0 0 0 0 0,0-1 0 0 0,0 1 0 0 0,0 0 0 0 0,0 0 0 0 0,1 0 0 0 0,-1 0 0 0 0,0 0 0 0 0,0 0 0 0 0,0 0 0 0 0,0 0 0 0 0,0 0 0 0 0,0 0 0 0 0,0 0 0 0 0,0 0-1 0 0,0 0 1 0 0,1 0 0 0 0,-1 0 0 0 0,0 0 0 0 0,0 0 0 0 0,0 0 0 0 0,0 0 0 0 0,0 0 0 0 0,0 0 0 0 0,0 0 0 0 0,0 1 0 0 0,0-1 0 0 0,0 0 0 0 0,0 0 0 0 0,1 0 0 0 0,-1 0 0 0 0,0 0 0 0 0,0 0 0 0 0,0 0 0 0 0,0 0 0 0 0,0 0-1 0 0,0 0 1 0 0,0 0 0 0 0,0 0 0 0 0,0 0 0 0 0,0 1 0 0 0,0-1 3 0 0,2 1-1 0 0,-1 0 0 0 0,1 0 0 0 0,-1 1 0 0 0,0-1 1 0 0,1 1-1 0 0,-1-1 0 0 0,0 1 0 0 0,0-1 0 0 0,0 1 0 0 0,0 0 0 0 0,0 0 0 0 0,0-1 0 0 0,-1 1 0 0 0,1 0 0 0 0,-1 0 0 0 0,1 0 0 0 0,-1 0 0 0 0,0 0 0 0 0,1 0 1 0 0,0 5 2 0 0,5 23-2 0 0,0 1 0 0 0,6 13 0 0 0,-9-32 0 0 0,0 1 0 0 0,-1-1 0 0 0,0 1 0 0 0,-1 0 0 0 0,0-1 0 0 0,-2 1 0 0 0,1 0 0 0 0,-1 0 0 0 0,-1-1 0 0 0,-2 11 0 0 0,-6 16 0 0 0,-2-1 0 0 0,-13 29 0 0 0,-120 271 0 0 0,103-244 0 0 0,11-28 0 0 0,9-19 0 0 0,-16 45 0 0 0,33-78 0 0 0,1 1 0 0 0,0 0 0 0 0,1 0 0 0 0,1 0 0 0 0,0 0 0 0 0,2 0 0 0 0,-1 1 0 0 0,2 8 0 0 0,0-20-227 0 0,0-1 0 0 0,0 0 0 0 0,0 0 0 0 0,0 0 0 0 0,1 0 0 0 0,-1 0 0 0 0,1 0 0 0 0,0 0 0 0 0,0 0 0 0 0,0-1 0 0 0,0 1 0 0 0,0-1 0 0 0,0 1 0 0 0,1-1 0 0 0,0 0 0 0 0,-1 0 1 0 0,1 0-1 0 0,2 1 227 0 0,8 6-811 0 0,-11-7-213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4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173 261 17503 0 0,'-4'-3'130'0'0,"0"0"0"0"0,0 1 0 0 0,0-1 0 0 0,-1 1 0 0 0,1 0 0 0 0,-1 0 0 0 0,1 1 0 0 0,-1-1 0 0 0,0 1 0 0 0,1 0 0 0 0,-1 0 0 0 0,0 0 0 0 0,0 1 0 0 0,0 0 0 0 0,-2 0-130 0 0,-2 1-4 0 0,0 0 0 0 0,0 0-1 0 0,0 1 1 0 0,0 0 0 0 0,0 1-1 0 0,0 0 1 0 0,-5 3 4 0 0,2 0 0 0 0,4 0 72 0 0,8-6-66 0 0,0 0 0 0 0,0 0 0 0 0,0 0 1 0 0,0 0-1 0 0,0 0 0 0 0,0 0 0 0 0,0 0 0 0 0,0 0 0 0 0,1 0 0 0 0,-1 0 0 0 0,0 0 0 0 0,0 0 0 0 0,0 0 0 0 0,0 0 0 0 0,0 0 0 0 0,0 0 0 0 0,0 0 1 0 0,0 1-1 0 0,0-1 0 0 0,0 0 0 0 0,0 0 0 0 0,0 0 0 0 0,0 0 0 0 0,0 0 0 0 0,0 0 0 0 0,0 0 0 0 0,1 0 0 0 0,-1 0 0 0 0,0 0 0 0 0,0 0 1 0 0,0 0-1 0 0,0 0 0 0 0,0 0 0 0 0,0 0 0 0 0,0 0 0 0 0,0 0 0 0 0,0 0 0 0 0,0 0 0 0 0,0 1 0 0 0,0-1 0 0 0,0 0 0 0 0,0 0 0 0 0,0 0 1 0 0,0 0-1 0 0,0 0 0 0 0,0 0 0 0 0,0 0 0 0 0,0 0 0 0 0,0 0 0 0 0,0 0 0 0 0,0 0 0 0 0,0 0 0 0 0,0 0 0 0 0,0 0 0 0 0,0 0 0 0 0,0 1 1 0 0,0-1-1 0 0,0 0 0 0 0,0 0 0 0 0,-1 0 0 0 0,1 0-6 0 0,9 2 164 0 0,0-1-1 0 0,0 1 1 0 0,0-2 0 0 0,0 1 0 0 0,0-1 0 0 0,0-1-1 0 0,-1 1 1 0 0,1-1 0 0 0,0-1 0 0 0,2 0-164 0 0,23-7-77 0 0,33-13 77 0 0,-56 18 44 0 0,53-21-37 0 0,42-23-7 0 0,-10 3-408 0 0,-45 21-50 0 0,-15 7-340 0 0,2 1 1 0 0,-1 2-1 0 0,21-3 798 0 0,51-7-2997 0 0,-63 19 1462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88 331 10135 0 0,'0'0'231'0'0,"0"0"29"0"0,-1 3 19 0 0,-7 16-31 0 0,-1 0 0 0 0,-1 0 0 0 0,-5 7-248 0 0,-10 19 1534 0 0,7-4 1026 0 0,17-39-2048 0 0,1-2 0 0 0,-1 2-69 0 0,50-80-278 0 0,-34 57-165 0 0,27-43 0 0 0,3 1 0 0 0,43-44 0 0 0,-72 90 0 0 0,1 0 0 0 0,0 1 0 0 0,2 0 0 0 0,0 2 0 0 0,0 0 0 0 0,2 2 0 0 0,-1 0 0 0 0,2 1 0 0 0,-1 1 0 0 0,1 1 0 0 0,5-1 0 0 0,-11 6-104 0 0,-1 0 0 0 0,1 1-1 0 0,0 1 1 0 0,0 0 0 0 0,0 1-1 0 0,0 1 1 0 0,0 1 0 0 0,0 0-1 0 0,0 1 1 0 0,-1 0 0 0 0,1 2-1 0 0,12 3 105 0 0,23 7-2950 0 0,-29-10 1416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16 13823 0 0,'8'-8'315'0'0,"-7"7"45"0"0,-1 1 21 0 0,0 0-49 0 0,-1-1-319 0 0,0 0-1 0 0,0 1 0 0 0,0-1 1 0 0,0 0-1 0 0,0 1 1 0 0,0-1-1 0 0,0 1 0 0 0,-1 0 1 0 0,1-1-1 0 0,-1 1-12 0 0,-4-1 0 0 0,0 1 0 0 0,-1 0 0 0 0,1 0 0 0 0,0 1 0 0 0,0 0 0 0 0,0 0 0 0 0,-1 0 0 0 0,1 1 0 0 0,0 0 0 0 0,0 0 0 0 0,-8 2 0 0 0,-47 15 422 0 0,0 3 0 0 0,-33 18-422 0 0,-114 65 1100 0 0,182-90-568 0 0,0 0 0 0 0,1 2 0 0 0,1 0 0 0 0,-12 13-532 0 0,23-16 16 0 0,5 0-16 0 0,8-13 0 0 0,-1 0 0 0 0,1 0 0 0 0,0 0 0 0 0,0-1 0 0 0,0 1 0 0 0,-1 0 0 0 0,1 0 0 0 0,0 0 0 0 0,0-1 0 0 0,0 1 0 0 0,0 0 0 0 0,1 0 0 0 0,-1 0 0 0 0,0 0 0 0 0,0-1 0 0 0,1 2 0 0 0,0-1 0 0 0,0 1 0 0 0,0-1 0 0 0,0 0 0 0 0,0 0 0 0 0,1 0 0 0 0,-1 0 0 0 0,0 0 0 0 0,1 0 0 0 0,-1 0 0 0 0,1 0 0 0 0,-1-1 0 0 0,1 1 0 0 0,0 0 0 0 0,-1-1 0 0 0,1 1 0 0 0,0-1 0 0 0,-1 0 0 0 0,1 0 0 0 0,0 1 0 0 0,0-1 0 0 0,4 0 0 0 0,0 0 0 0 0,-1 0 0 0 0,1 0 0 0 0,0 0 0 0 0,4-2 0 0 0,13-4 0 0 0,0-1 0 0 0,0-2 0 0 0,16-8 0 0 0,-13 6 0 0 0,107-47 0 0 0,-120 54 0 0 0,-13 5 0 0 0,1-1 0 0 0,0 0 0 0 0,-1 0 0 0 0,1 0 0 0 0,-1 1 0 0 0,1-1 0 0 0,0 0 0 0 0,-1 1 0 0 0,1-1 0 0 0,-1 1 0 0 0,1-1 0 0 0,-1 0 0 0 0,1 1 0 0 0,-1-1 0 0 0,1 1 0 0 0,-1 0 0 0 0,1-1 0 0 0,-1 1 0 0 0,1 0 0 0 0,-1 0 0 0 0,0 0 0 0 0,1 0 0 0 0,-1 0 0 0 0,0 0 0 0 0,1 0 0 0 0,-1 0 0 0 0,0 0 0 0 0,0 0 0 0 0,0 0 0 0 0,0 0 0 0 0,0 1 0 0 0,0 4 0 0 0,-2 5 0 0 0,-10 17 0 0 0,-2-2 0 0 0,6-13 0 0 0,5-1-133 0 0,2-10-563 0 0,2 1-257 0 0,1-1 477 0 0,-1 0 1 0 0,0 0 0 0 0,1 0 0 0 0,-1 0-1 0 0,1 0 1 0 0,0 0 0 0 0,-1 0 0 0 0,1-1 0 0 0,0 1-1 0 0,0-1 1 0 0,0 1 0 0 0,1-1 475 0 0,14 5-5163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4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126 228 11975 0 0,'0'0'267'0'0,"-1"2"42"0"0,-7 6-210 0 0,0-1 0 0 0,0 0 0 0 0,-1-1-1 0 0,0 0 1 0 0,0 0 0 0 0,0-1 0 0 0,-8 3-99 0 0,-28 19 967 0 0,43-25-458 0 0,2-2 3 0 0,0 0 0 0 0,0 0 0 0 0,0 0 0 0 0,0 0 0 0 0,1-4 0 0 0,6-9-242 0 0,1 1-1 0 0,0 0 0 0 0,0 0 1 0 0,2 0-1 0 0,-1 1 0 0 0,5-3-269 0 0,35-31 8 0 0,1 2 0 0 0,50-32-8 0 0,-80 63 0 0 0,1 1 0 0 0,22-7 0 0 0,-27 11 0 0 0,-10 5 0 0 0,0 0 0 0 0,-1 0 0 0 0,1 1 0 0 0,0 0 0 0 0,0 0 0 0 0,1 0 0 0 0,-1 1 0 0 0,0 0 0 0 0,0 0 0 0 0,0 0 0 0 0,0 1 0 0 0,6 1 0 0 0,-9-1 0 0 0,1 0 0 0 0,0 0 0 0 0,-1 0 0 0 0,1 0 0 0 0,-1 1 0 0 0,1 0 0 0 0,-1-1 0 0 0,0 1 0 0 0,1 1 0 0 0,-1-1 0 0 0,0 0 0 0 0,-1 1 0 0 0,1-1 0 0 0,0 1 0 0 0,-1 0 0 0 0,1 0 0 0 0,-1 0 0 0 0,0 0 0 0 0,0 1 0 0 0,1 2 0 0 0,6 14 0 0 0,-8-17 0 0 0,4 19 0 0 0,0 4 0 0 0,-5-21 0 0 0,0 16 0 0 0,-3-16 0 0 0,0-1 0 0 0,-3 10 0 0 0,-7 7-401 0 0,12-19-74 0 0,1-2-1158 0 0,0 0-4506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4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180 439 11975 0 0,'0'0'547'0'0,"0"0"-11"0"0,-6 7 127 0 0,2-2-314 0 0,0-1-1 0 0,0 1 1 0 0,0-1 0 0 0,-1 0 0 0 0,0-1 0 0 0,0 1 0 0 0,0-1 0 0 0,0 0 0 0 0,0 0 0 0 0,-5 1-349 0 0,8-3 8 0 0,1 0 0 0 0,-1 0 0 0 0,0-1 0 0 0,1 1 0 0 0,-1-1-1 0 0,0 1 1 0 0,1-1 0 0 0,-1 1 0 0 0,0-1 0 0 0,0 0 0 0 0,1 0 0 0 0,-1 0 0 0 0,0 0 0 0 0,0 0 0 0 0,1 0 0 0 0,-1-1 0 0 0,0 1-1 0 0,1 0 1 0 0,-1-1 0 0 0,0 1 0 0 0,1-1 0 0 0,-1 0 0 0 0,0 0 0 0 0,1 1 0 0 0,-1-1 0 0 0,1 0 0 0 0,0 0 0 0 0,-1-1 0 0 0,1 1-1 0 0,0 0 1 0 0,-1 0 0 0 0,1-1-8 0 0,-3-3 193 0 0,1 1 1 0 0,0-2-1 0 0,0 1 0 0 0,0 0 0 0 0,0-1 0 0 0,1 1 0 0 0,-1-3-193 0 0,-5-16 152 0 0,1 0 0 0 0,2 0 0 0 0,0-1 0 0 0,-1-17-152 0 0,6 34-112 0 0,0 1-1 0 0,1-1 0 0 0,0 1 1 0 0,0-1-1 0 0,1 1 1 0 0,0 0-1 0 0,0-1 0 0 0,1 1 1 0 0,0 0-1 0 0,0 0 1 0 0,0 1-1 0 0,1-1 0 0 0,0 1 1 0 0,1 0-1 0 0,-1 0 1 0 0,2-2 112 0 0,14-14-374 0 0,0 1 0 0 0,1 0 1 0 0,12-7 373 0 0,-21 18-122 0 0,0 1 1 0 0,1 0 0 0 0,0 1-1 0 0,1 0 1 0 0,0 1 0 0 0,0 0-1 0 0,1 2 1 0 0,0-1 0 0 0,-1 2-1 0 0,16-3 122 0 0,-21 6 18 0 0,-1 0 0 0 0,1 0 0 0 0,0 1 0 0 0,0 0-1 0 0,0 0 1 0 0,0 1 0 0 0,-1 1 0 0 0,1-1 0 0 0,2 2-18 0 0,-5-1 0 0 0,1 0 0 0 0,-1 1 0 0 0,0 0 0 0 0,0 0 0 0 0,0 0 0 0 0,-1 1 0 0 0,1-1-1 0 0,-1 2 1 0 0,0-1 0 0 0,0 0 0 0 0,0 1 0 0 0,3 5 0 0 0,-4-5 132 0 0,-1 0-1 0 0,1 0 0 0 0,-1 1 1 0 0,0-1-1 0 0,-1 1 1 0 0,0 0-1 0 0,0 0 1 0 0,0 0-1 0 0,0 0 0 0 0,-1 0 1 0 0,0 0-1 0 0,0 0 1 0 0,-1 5-132 0 0,1-3 73 0 0,-2 1 1 0 0,1-1-1 0 0,-1 0 1 0 0,0 1 0 0 0,-1-1-1 0 0,0 0 1 0 0,0 0-1 0 0,-1 0 1 0 0,-3 8-74 0 0,1-9 190 0 0,0-1-1 0 0,0 1 1 0 0,0 0 0 0 0,0-1-1 0 0,-1 0 1 0 0,0-1 0 0 0,-1 1 0 0 0,-3 2-190 0 0,-5 5 71 0 0,-24 17-83 0 0,-1-2 0 0 0,-1-2 0 0 0,-2-1 0 0 0,-19 7 12 0 0,60-30-32 0 0,-30 14-732 0 0,-10 2 764 0 0,33-15-342 0 0,1 1 1 0 0,-1-2-1 0 0,0 1 0 0 0,0-2 1 0 0,-1 1-1 0 0,1-1 0 0 0,-3 0 342 0 0,9-1-272 0 0,0 0-1 0 0,0 0 1 0 0,0-1-1 0 0,0 1 1 0 0,0-1-1 0 0,1 0 1 0 0,-1 0-1 0 0,0 0 1 0 0,1 0-1 0 0,-1 0 1 0 0,0-1 272 0 0,-10-6-1535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35 13823 0 0,'0'0'315'0'0,"0"0"45"0"0,0 0 21 0 0,0 0-49 0 0,0 2-220 0 0,3 4-111 0 0,0-1 0 0 0,0 0 0 0 0,0-1-1 0 0,1 1 1 0 0,-1 0 0 0 0,1-1 0 0 0,0 0-1 0 0,1 0 1 0 0,-1 0 0 0 0,0 0 0 0 0,1-1-1 0 0,0 0 1 0 0,0 0 0 0 0,0 0 0 0 0,0-1-1 0 0,2 1 0 0 0,-4-2 73 0 0,1 1 0 0 0,-1-1 0 0 0,1 0 0 0 0,-1 0 0 0 0,1-1-1 0 0,0 1 1 0 0,-1-1 0 0 0,1 0 0 0 0,0 0 0 0 0,0 0 0 0 0,-1 0 0 0 0,1-1-1 0 0,0 0 1 0 0,2 0-73 0 0,7-3 340 0 0,0 0 0 0 0,0-1 0 0 0,3-2-340 0 0,-7 4 0 0 0,-2 0 0 0 0,0 0 0 0 0,0-1 0 0 0,-1 1 0 0 0,7-5 0 0 0,-11 6 0 0 0,0 1 0 0 0,-1-1 0 0 0,1 0 0 0 0,0 1 0 0 0,-1-1 0 0 0,1 0 0 0 0,-1 0 0 0 0,0 0 0 0 0,1 0 0 0 0,-1-1 0 0 0,0 1 0 0 0,0 0 0 0 0,-1 0 0 0 0,1-1 0 0 0,0 1 0 0 0,-1-1 0 0 0,1 1 0 0 0,0-6-64 0 0,-1 7-273 0 0,0 1-138 0 0,-1-1-33 0 0,-4-2 484 0 0,-1 1 0 0 0,0-1 0 0 0,1 1 0 0 0,-1 1 0 0 0,0-1 0 0 0,0 1 0 0 0,0 0 0 0 0,0 0 0 0 0,0 1 0 0 0,0 0 0 0 0,0 0 0 0 0,0 0 0 0 0,0 1 0 0 0,0 0 0 0 0,0 0 0 0 0,0 0 0 0 0,1 1 0 0 0,-5 1 24 0 0,-7 4-35 0 0,1-1 0 0 0,0 2 0 0 0,0 0-1 0 0,1 1 1 0 0,-13 10 35 0 0,11-6 0 0 0,2 0 0 0 0,-1 1 0 0 0,2 0 0 0 0,-9 12 0 0 0,17-19 166 0 0,0 1 0 0 0,1 1 0 0 0,0-1 0 0 0,0 1 0 0 0,1 0 0 0 0,-2 6-166 0 0,4-9 100 0 0,0 0-1 0 0,0 0 1 0 0,1 1 0 0 0,0-1-1 0 0,0 0 1 0 0,0 1-1 0 0,1-1 1 0 0,0 1 0 0 0,0-1-1 0 0,1 3-99 0 0,3 1 0 0 0,0-7 3 0 0,1 1-1 0 0,-1 0 1 0 0,1-1-1 0 0,-1 0 1 0 0,1 0 0 0 0,0 0-1 0 0,0-1 1 0 0,1 0-1 0 0,-1 0 1 0 0,0 0-1 0 0,1 0 1 0 0,-1-1 0 0 0,2 0-3 0 0,16 3-84 0 0,-1-1 1 0 0,15-1 83 0 0,46 4-2660 0 0,-46-6 1637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4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13823 0 0,'0'0'315'0'0,"0"0"45"0"0,0 0 21 0 0,0 0-49 0 0,-1 1-220 0 0,-44 66-97 0 0,28-45-16 0 0,1 2 0 0 0,1 0 0 0 0,-5 12 1 0 0,-54 123 0 0 0,50-105 0 0 0,-10 23 0 0 0,3 2 0 0 0,-5 31 0 0 0,18-42-2109 0 0,4 2 0 0 0,0 19 2109 0 0,13-87-4774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20 11975 0 0,'1'-1'267'0'0,"21"-17"666"0"0,-20 17-761 0 0,-2 1 204 0 0,0 0 111 0 0,0 0 22 0 0,0 0-66 0 0,-2 0-294 0 0,-6 1-147 0 0,0 0 0 0 0,1 0 0 0 0,-1 1 0 0 0,1 0 0 0 0,0 1 0 0 0,-1-1 0 0 0,1 1 0 0 0,0 1 0 0 0,0-1 0 0 0,-5 5-2 0 0,-2 1-1 0 0,-1 1 0 0 0,1 1 0 0 0,1 0 0 0 0,-4 5 1 0 0,-1 2 310 0 0,1 1 1 0 0,1 0-1 0 0,-6 10-310 0 0,17-21 86 0 0,0 0 0 0 0,0 1 0 0 0,0 0 0 0 0,2 0 0 0 0,-1 0 0 0 0,1 0 0 0 0,0 0-1 0 0,1 1 1 0 0,0-1 0 0 0,0 1 0 0 0,1 0 0 0 0,1-1 0 0 0,0 9-86 0 0,0-15 56 0 0,1 0 0 0 0,0 1 0 0 0,0-1-1 0 0,0 1 1 0 0,0-1 0 0 0,1 0 0 0 0,-1 0-1 0 0,1 0 1 0 0,0 0 0 0 0,0 0 0 0 0,0 0 0 0 0,0 0-1 0 0,0-1 1 0 0,1 1 0 0 0,-1-1 0 0 0,1 1-1 0 0,0-1 1 0 0,1 1-56 0 0,0 0 86 0 0,1 0 0 0 0,-1-1-1 0 0,1 1 1 0 0,0-1 0 0 0,0 0-1 0 0,-1-1 1 0 0,1 1 0 0 0,0-1-1 0 0,1 0 1 0 0,-1 0 0 0 0,0 0-1 0 0,0-1-85 0 0,8 1 1 0 0,1-2 0 0 0,-1 1 0 0 0,0-2-1 0 0,0 1 1 0 0,0-2 0 0 0,0 0 0 0 0,0 0 0 0 0,-1-2-1 0 0,1 1 1 0 0,-1-1 0 0 0,0-1 0 0 0,0 0 0 0 0,-1-1-1 0 0,0 0 1 0 0,0-1 0 0 0,-1 0 0 0 0,1-1 0 0 0,-2 0-1 0 0,0 0 1 0 0,2-4-1 0 0,0 1 53 0 0,-2 0 0 0 0,0 0-1 0 0,0-1 1 0 0,-1-1-1 0 0,-1 0 1 0 0,0 0 0 0 0,3-11-53 0 0,-8 19-56 0 0,0 1-1 0 0,-1 0 1 0 0,0 0 0 0 0,0-1 0 0 0,-1 1-1 0 0,0-1 1 0 0,0 1 0 0 0,0 0 0 0 0,0-1-1 0 0,-1 1 1 0 0,0-1 56 0 0,0 3-247 0 0,0-1 0 0 0,0 0 0 0 0,0 1 0 0 0,-1-1 0 0 0,0 1 0 0 0,0 0 0 0 0,0-1 0 0 0,0 1 0 0 0,0 0 0 0 0,-1 0 0 0 0,1 0 0 0 0,-1 1 0 0 0,0-1 0 0 0,0 0 0 0 0,0 1 0 0 0,-2-1 247 0 0,-4-4-1534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11975 0 0,'0'0'267'0'0,"1"3"42"0"0,5 9-186 0 0,-2 1 0 0 0,0 0-1 0 0,0 0 1 0 0,-1 0 0 0 0,-1 0-1 0 0,1 10-122 0 0,7 44 1432 0 0,-10-65-989 0 0,0 0-222 0 0,0 2-358 0 0,-3 1 4149 0 0,2-5-4008 0 0,0 0 0 0 0,0 1 1 0 0,0-1-1 0 0,-1-1 0 0 0,1 1 0 0 0,0 0 0 0 0,0 0 1 0 0,0 0-1 0 0,0 0 0 0 0,0-1 0 0 0,0 1 1 0 0,0-1-1 0 0,0 1 0 0 0,0 0 0 0 0,0-1 1 0 0,0 0-1 0 0,0 1 0 0 0,0-1 0 0 0,0 0 0 0 0,1 1 1 0 0,-1-1-1 0 0,0 0 0 0 0,0 0 0 0 0,1 0 1 0 0,-1 1-1 0 0,0-1 0 0 0,1 0 0 0 0,-1 0 0 0 0,1 0 1 0 0,-1 0-1 0 0,1 0 0 0 0,0 0 0 0 0,-1 0 1 0 0,1-1-1 0 0,0 1 0 0 0,0 0 0 0 0,0 0 1 0 0,-1 0-5 0 0,1 0 4 0 0,0-2-4 0 0,0-1 0 0 0,0 0 0 0 0,0 1 0 0 0,1-1 0 0 0,-1 1 0 0 0,1-1 0 0 0,0 1 0 0 0,0 0 0 0 0,0-1 0 0 0,0 1 0 0 0,1 0 0 0 0,-1 0 0 0 0,4-7 0 0 0,0 0 0 0 0,1 1 0 0 0,1-3 0 0 0,20-23 0 0 0,24-24 0 0 0,-41 49 0 0 0,1-1 0 0 0,0 1 0 0 0,1 1 0 0 0,0 0 0 0 0,0 0 0 0 0,1 1 0 0 0,0 1 0 0 0,0 0 0 0 0,1 1 0 0 0,6-2 0 0 0,-9 6 0 0 0,0 3 0 0 0,-8 0 0 0 0,1 0 0 0 0,-1 1 0 0 0,0-1 0 0 0,0 1 0 0 0,1-1 0 0 0,-1 1 0 0 0,0 0 0 0 0,-1 0 0 0 0,1 0 0 0 0,0 1 0 0 0,-1-1 0 0 0,1 1 0 0 0,-1-1 0 0 0,0 1 0 0 0,0 0 0 0 0,0 0 0 0 0,0 0 0 0 0,0 0 0 0 0,-1 0 0 0 0,1 1 0 0 0,-1-1 0 0 0,0 0 0 0 0,0 1 0 0 0,0-1 0 0 0,0 1 0 0 0,-1-1 0 0 0,1 1 0 0 0,-1-1 0 0 0,0 1 0 0 0,0-1 0 0 0,0 1 0 0 0,-1-1 0 0 0,1 1 0 0 0,-1-1 0 0 0,0 1 0 0 0,0 0 0 0 0,-6 13 0 0 0,4-7 0 0 0,0 0 0 0 0,-1-1 0 0 0,-1 1 0 0 0,0-1 0 0 0,0 0 0 0 0,-5 6 0 0 0,7-13 0 0 0,-7 14 0 0 0,5-8 0 0 0,5-8 0 0 0,0 0 0 0 0,0 0 0 0 0,-1 1 0 0 0,1-1 0 0 0,0 0 0 0 0,0 0 0 0 0,0 0 0 0 0,0 0 0 0 0,0 0 0 0 0,0 0 0 0 0,-1 1 0 0 0,1-1 0 0 0,0 0 0 0 0,0 0 0 0 0,0 0 0 0 0,0 0 0 0 0,0 1 0 0 0,0-1 0 0 0,0 0 0 0 0,0 0 0 0 0,0 0 0 0 0,0 1 0 0 0,0-1 0 0 0,0 0 0 0 0,0 0 0 0 0,0 0 0 0 0,0 0 0 0 0,0 1 0 0 0,0-1 0 0 0,0 0 0 0 0,0 0 0 0 0,0 0 0 0 0,0 1 0 0 0,0-1 0 0 0,0 0 0 0 0,0 0 0 0 0,1 0 0 0 0,-1 0 0 0 0,0 0 0 0 0,0 1 0 0 0,0-1 0 0 0,0 0 0 0 0,0 0 0 0 0,0 0 0 0 0,1 0 0 0 0,-1 0 0 0 0,0 0 0 0 0,0 1 0 0 0,0-1 0 0 0,0 0 0 0 0,0 0 0 0 0,1 0 0 0 0,-1 0 0 0 0,0 0 0 0 0,0 0 0 0 0,0 0 0 0 0,1 0 0 0 0,-1 0 0 0 0,0 0 0 0 0,9-1 0 0 0,-9 1 0 0 0,9-2 2 0 0,-1 0 0 0 0,1-1 0 0 0,0 0 1 0 0,-1 0-1 0 0,0-1 0 0 0,5-2-2 0 0,46-31-201 0 0,-14 7-487 0 0,46-31-505 0 0,-62 40 1828 0 0,1 1-1 0 0,0 2 1 0 0,29-12-635 0 0,-52 27 76 0 0,0 0 0 0 0,1 1 0 0 0,-1 0 0 0 0,1 0 0 0 0,-1 1 0 0 0,1 0 0 0 0,0 0 0 0 0,1 1-76 0 0,-7 0 463 0 0,0 1-197 0 0,14 8 594 0 0,-9-6-857 0 0,0 1-1 0 0,-1 1 1 0 0,1 0-1 0 0,-1-1 1 0 0,0 2-1 0 0,0-1 1 0 0,4 6-3 0 0,-8-9 0 0 0,0 1-1 0 0,0 0 1 0 0,0-1 0 0 0,0 1 0 0 0,0 0 0 0 0,0 0 0 0 0,-1 0 0 0 0,1 1 0 0 0,-1-1 0 0 0,0 0 0 0 0,0 0 0 0 0,0 1 0 0 0,-1-1-1 0 0,1 1 1 0 0,-1-1 0 0 0,0 1 0 0 0,0-1 0 0 0,0 4 0 0 0,-5 15 0 0 0,-1-1 0 0 0,-1 1 0 0 0,-9 16 0 0 0,-8 28 0 0 0,12-39 0 0 0,11-25-4 0 0,-1 1 0 0 0,1 0 0 0 0,-1-1 0 0 0,1 1 0 0 0,0 0 0 0 0,0 0 0 0 0,0 0 0 0 0,0 0 0 0 0,1 0 0 0 0,-1 0 0 0 0,1 0 0 0 0,0 0 0 0 0,0 0 0 0 0,0 0 0 0 0,0 0 0 0 0,1 2 4 0 0,-1-3-337 0 0,0-2-138 0 0,0 0-33 0 0,0 8-875 0 0,0-5-2099 0 0,0-3 1947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40 13823 0 0,'8'-11'252'0'0,"-6"7"-25"0"0,1 0 0 0 0,0 0 1 0 0,0 0-1 0 0,0 0 0 0 0,4-2-227 0 0,-7 6 5 0 0,0-1-1 0 0,1 1 1 0 0,-1 0-1 0 0,0 0 1 0 0,1 0-1 0 0,-1-1 1 0 0,0 1-1 0 0,0 0 1 0 0,1 0-1 0 0,-1 0 1 0 0,0 0-1 0 0,1 0 1 0 0,-1 0-1 0 0,0-1 0 0 0,1 1 1 0 0,-1 0-1 0 0,0 0 1 0 0,1 0-1 0 0,-1 0 1 0 0,0 0-1 0 0,1 0 1 0 0,-1 0-1 0 0,0 0 1 0 0,1 0-1 0 0,-1 1-4 0 0,1 0 1 0 0,0 0 0 0 0,0 0 0 0 0,0 0 0 0 0,0 0 0 0 0,-1 0 0 0 0,1 0-1 0 0,0 0 1 0 0,-1 1 0 0 0,1-1 0 0 0,-1 0 0 0 0,1 0 0 0 0,-1 1 0 0 0,1-1 0 0 0,-1 0 0 0 0,0 1-1 0 0,0-1 1 0 0,0 0-1 0 0,3 28-3 0 0,-3-29 3 0 0,0 13 61 0 0,-1 0-1 0 0,0-1 0 0 0,0 1 1 0 0,-2-1-1 0 0,1 1 0 0 0,-3 3-60 0 0,-6 19 700 0 0,-9 15-700 0 0,-2 8 370 0 0,19-45-290 0 0,-1 0 1 0 0,2 0-1 0 0,0 1 0 0 0,1-1 0 0 0,0 10-80 0 0,1-12 26 0 0,0 0 0 0 0,-1 0 0 0 0,-1 0 0 0 0,0 0 0 0 0,0 0-1 0 0,-1 0 1 0 0,0-1 0 0 0,-4 8-26 0 0,-34 53 0 0 0,22-40 0 0 0,-7 18 0 0 0,-18 46 0 0 0,42-89 97 0 0,0 1 1 0 0,0 0-1 0 0,1 0 0 0 0,0 0 0 0 0,1 0 0 0 0,-1 0 1 0 0,1 2-98 0 0,1-4 81 0 0,-1 0 0 0 0,0 0 0 0 0,0 0 0 0 0,-1 0 0 0 0,0 0 0 0 0,0 0 0 0 0,0 0 0 0 0,0 0 0 0 0,-1-1 0 0 0,1 1 0 0 0,-1 0 0 0 0,-1-1 0 0 0,1 1 0 0 0,-3 2-81 0 0,-25 27-400 0 0,14-17-698 0 0,1 0 0 0 0,-5 9 1098 0 0,2 2-2829 0 0,13-15-2289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13823 0 0,'-1'2'630'0'0,"-42"100"686"0"0,39-93-1158 0 0,1 1 1 0 0,-1-1-1 0 0,2 1 0 0 0,0 0 1 0 0,0 0-1 0 0,0 0 1 0 0,1 1-1 0 0,1-1 1 0 0,0 0-1 0 0,0 0 1 0 0,1 0-1 0 0,1 4-158 0 0,-1-9 76 0 0,0 1 1 0 0,0-1-1 0 0,1 1 0 0 0,-1-1 0 0 0,1 0 1 0 0,1 1-1 0 0,-1-1 0 0 0,1 0 0 0 0,0 0 0 0 0,0-1 1 0 0,0 1-1 0 0,0-1 0 0 0,1 0 0 0 0,0 1 0 0 0,0-1 1 0 0,0-1-1 0 0,1 1 0 0 0,-1-1 0 0 0,1 0 1 0 0,-1 0-1 0 0,1 0 0 0 0,0 0 0 0 0,1-1-76 0 0,4 2 1 0 0,-1-1 0 0 0,1-1 1 0 0,-1 0-1 0 0,1 0 0 0 0,0-1 0 0 0,0 0 0 0 0,0 0 0 0 0,4-1-1 0 0,26-5-5353 0 0,-15-2-695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5 11975 0 0,'0'0'547'0'0,"-1"0"-11"0"0,0-1-437 0 0,-1 0 0 0 0,1 1 0 0 0,-1-1 0 0 0,1 1 0 0 0,-1-1 0 0 0,1 1 0 0 0,-1 0 0 0 0,1 0 0 0 0,-1 0 0 0 0,0-1 0 0 0,1 1 0 0 0,-1 1 0 0 0,1-1 0 0 0,-1 0 0 0 0,0 0 0 0 0,1 1 0 0 0,-1-1-1 0 0,1 1 1 0 0,-1-1 0 0 0,1 1 0 0 0,-1-1 0 0 0,1 1 0 0 0,0 0 0 0 0,-1 0 0 0 0,1 0 0 0 0,0 0 0 0 0,0 0 0 0 0,-1 0 0 0 0,1 0 0 0 0,0 1-99 0 0,-1-1 102 0 0,-7 8 252 0 0,1 1 1 0 0,0 0 0 0 0,0 0-1 0 0,1 1 1 0 0,0 0 0 0 0,1 0 0 0 0,0 0-1 0 0,0 3-354 0 0,-5 9 353 0 0,-61 112 1799 0 0,-76 104-2152 0 0,94-158 291 0 0,3 3-1 0 0,4 1 1 0 0,4 3 0 0 0,-14 46-291 0 0,46-107-343 0 0,-32 89 1338 0 0,-5 32-995 0 0,10-9-1726 0 0,18-64-3485 0 0,14-57-931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11975 0 0,'0'0'267'0'0,"0"0"42"0"0,0 0 17 0 0,0 0-28 0 0,1 2-196 0 0,-1 0-102 0 0,0-1 0 0 0,1 1 0 0 0,-1 0 1 0 0,0 0-1 0 0,0 0 0 0 0,0 0 1 0 0,0 0-1 0 0,-1 0 0 0 0,1 0 0 0 0,0 0 1 0 0,-1 0-1 0 0,0-1 0 0 0,1 1 1 0 0,-1 0-1 0 0,0 0 0 0 0,-1 3 3 0 0,-1 0 0 0 0,0-1-1 0 0,0 0 1 0 0,0 1 0 0 0,-1-1 0 0 0,1 0-3 0 0,-5 4 284 0 0,-1 0 0 0 0,0 0 1 0 0,0-1-1 0 0,0 0 0 0 0,-5 1-284 0 0,-74 38 2275 0 0,24-14-966 0 0,30-14-624 0 0,-8 4-167 0 0,-9 8-518 0 0,39-22-81 0 0,0 1 0 0 0,1-1 1 0 0,0 2-1 0 0,1 0 1 0 0,0 0-1 0 0,-3 4 81 0 0,12-13-475 0 0,1-1-33 0 0,0 0 66 0 0,11 6 276 0 0,-4-4 166 0 0,0 0 0 0 0,0-1 0 0 0,0 1 0 0 0,1-1 0 0 0,-1-1 0 0 0,0 1 0 0 0,2-1 0 0 0,33 4 0 0 0,-5 3 0 0 0,0 3 0 0 0,0 1 0 0 0,-1 1 0 0 0,0 3 0 0 0,-23-10 0 0 0,-1 2 0 0 0,1-1 0 0 0,-1 1 0 0 0,-1 1 0 0 0,1 0 0 0 0,-2 1 0 0 0,1 0 0 0 0,-1 1 0 0 0,0 0 0 0 0,-1 0 0 0 0,0 1 0 0 0,5 8 0 0 0,-12-14 0 0 0,1-1 0 0 0,-1 1 0 0 0,0-1 0 0 0,0 1 0 0 0,0-1 0 0 0,-1 1 0 0 0,0 0 0 0 0,0 0 0 0 0,0 0 0 0 0,0 0 0 0 0,-1 0 0 0 0,0 0 0 0 0,0 0 0 0 0,0-1 0 0 0,-1 0 0 0 0,1-1 0 0 0,-1 1 0 0 0,0 0 0 0 0,0-1 0 0 0,-1 1 0 0 0,1-1 0 0 0,-1 1 0 0 0,1-1 0 0 0,-1 0 0 0 0,0 1 0 0 0,-1-1 0 0 0,1 0 0 0 0,0 0 0 0 0,-1-1 0 0 0,0 1 0 0 0,-1 1 0 0 0,-5 3 0 0 0,-1 0 0 0 0,0 0 0 0 0,-1-1 0 0 0,0 0 0 0 0,0-1 0 0 0,0 0 0 0 0,0-1 0 0 0,-12 3 0 0 0,-19 3 0 0 0,-37 5 0 0 0,73-14 0 0 0,-144 18 0 0 0,-39-4 0 0 0,134-10 0 0 0,37-2 0 0 0,1-1 0 0 0,-1-1 0 0 0,0-1 0 0 0,0 0 0 0 0,0-1 0 0 0,-8-2 0 0 0,16 1-140 0 0,8 2-585 0 0,4-3-246 0 0,9-8-42 0 0,4-2-10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84 10135 0 0,'0'0'231'0'0,"1"2"29"0"0,0 6-164 0 0,0 0-1 0 0,0 0 1 0 0,-1 0-1 0 0,0 0 1 0 0,-1 0 0 0 0,0 1-96 0 0,-1 20 961 0 0,3-27-811 0 0,-1 1 1 0 0,0-1 0 0 0,0 0 0 0 0,1 0-1 0 0,0 1 1 0 0,-1-1 0 0 0,1 0 0 0 0,0 0-1 0 0,0 0 1 0 0,0 0 0 0 0,0 0 0 0 0,0 0-1 0 0,1 0 1 0 0,-1 0 0 0 0,1-1 0 0 0,-1 1-1 0 0,1 0 1 0 0,-1-1 0 0 0,1 0 0 0 0,0 1-1 0 0,0-1 1 0 0,0 0 0 0 0,0 0 0 0 0,2 1-151 0 0,-1 0 154 0 0,1 0 1 0 0,-1-1 0 0 0,1 0 0 0 0,0 0 0 0 0,-1 0-1 0 0,1 0 1 0 0,0 0 0 0 0,0-1 0 0 0,0 0 0 0 0,0 0 0 0 0,-1 0-1 0 0,1 0 1 0 0,4-1-155 0 0,5-3 109 0 0,1 0 0 0 0,0-1 0 0 0,-1-1-1 0 0,0 0 1 0 0,0 0 0 0 0,-1-2 0 0 0,0 1 0 0 0,0-2-1 0 0,0 1 1 0 0,-1-2 0 0 0,-1 1 0 0 0,0-1 0 0 0,0-1-1 0 0,-1 0 1 0 0,2-3-109 0 0,-8 10-52 0 0,-1 0-1 0 0,1 0 1 0 0,-1 0 0 0 0,0 0-1 0 0,0-1 1 0 0,-1 1-1 0 0,1 0 1 0 0,-1-1 0 0 0,1-2 52 0 0,-2 6-56 0 0,0-1 0 0 0,0 0 0 0 0,0 1 1 0 0,0-1-1 0 0,0 1 0 0 0,0-1 0 0 0,0 0 1 0 0,0 1-1 0 0,-1-1 0 0 0,1 0 1 0 0,-1 1-1 0 0,1-1 0 0 0,-1 1 0 0 0,0-1 1 0 0,1 1-1 0 0,-1-1 0 0 0,0 1 0 0 0,0 0 1 0 0,0-1-1 0 0,0 1 0 0 0,0 0 1 0 0,0 0-1 0 0,-1 0 0 0 0,1 0 0 0 0,0 0 1 0 0,-1 0-1 0 0,1 0 0 0 0,-2-1 56 0 0,-2 0-397 0 0,0 0 1 0 0,0 0-1 0 0,0 0 0 0 0,-1 1 0 0 0,1 0 0 0 0,0 0 1 0 0,-1 0-1 0 0,1 1 0 0 0,-1 0 0 0 0,-5 0 397 0 0,-10 1-1170 0 0,0 2 0 0 0,-4 1 1170 0 0,16-3-129 0 0,-23 6-565 0 0,0 1-1 0 0,-12 6 695 0 0,0-1 110 0 0,12-2 393 0 0,0 1-1 0 0,1 1 1 0 0,0 2-1 0 0,2 1 1 0 0,-1 2-1 0 0,2 1 1 0 0,1 0-1 0 0,-13 14-502 0 0,31-25 136 0 0,0 0 0 0 0,0 0 0 0 0,1 1 0 0 0,1 1 0 0 0,0-1 0 0 0,0 1 0 0 0,0 0 0 0 0,1 1 0 0 0,1 0 0 0 0,0-1 0 0 0,1 2 0 0 0,-4 10-136 0 0,8-19 19 0 0,-1 0-1 0 0,0 1 1 0 0,1-1-1 0 0,0 0 0 0 0,0 1 1 0 0,0-1-1 0 0,0 1 1 0 0,0-1-1 0 0,1 0 0 0 0,0 1 1 0 0,-1-1-1 0 0,1 0 1 0 0,0 0-1 0 0,1 0 0 0 0,-1 1 1 0 0,0-1-1 0 0,2 1-18 0 0,0 0 63 0 0,-1-1 0 0 0,2 1 0 0 0,-1 0 0 0 0,0-1-1 0 0,1 0 1 0 0,-1 0 0 0 0,1 0 0 0 0,0 0 0 0 0,0-1-1 0 0,0 1 1 0 0,3 0-63 0 0,4 2 114 0 0,0-1 1 0 0,1 0-1 0 0,-1-1 0 0 0,1 0 0 0 0,0 0 1 0 0,0-2-1 0 0,0 1 0 0 0,0-2 0 0 0,4 0-114 0 0,24-2-111 0 0,-1-1-1 0 0,1-3 0 0 0,8-3 112 0 0,110-32-2942 0 0,-112 25-681 0 0,1-4-901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11975 0 0,'0'0'267'0'0,"0"0"42"0"0,0 0 17 0 0,0 0-28 0 0,-1 2-196 0 0,-22 39 1176 0 0,4-10-522 0 0,-77 140 1143 0 0,76-132-1844 0 0,-70 130 55 0 0,-9-2-110 0 0,-141 179 0 0 0,230-331-62 0 0,-7 6-1509 0 0,2 0 0 0 0,0 2 1 0 0,-11 23 1570 0 0,20-31-5410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82 10135 0 0,'0'0'464'0'0,"0"0"-9"0"0,0 1-223 0 0,1 1-126 0 0,-1 0 0 0 0,0-1 0 0 0,1 1 1 0 0,-1 0-1 0 0,1-1 0 0 0,0 1 0 0 0,-1-1 0 0 0,1 1 0 0 0,0-1 0 0 0,0 1 1 0 0,0-1-1 0 0,0 0 0 0 0,0 0 0 0 0,0 1 0 0 0,0-1 0 0 0,1 0 0 0 0,-1 0 1 0 0,0 0-1 0 0,1 0 0 0 0,-1 0 0 0 0,0 0 0 0 0,1-1 0 0 0,-1 1 1 0 0,1 0-1 0 0,0-1 0 0 0,-1 1 0 0 0,1-1 0 0 0,-1 1 0 0 0,1-1 0 0 0,0 0 1 0 0,-1 0-1 0 0,1 0 0 0 0,0 0 0 0 0,0 0 0 0 0,-1 0 0 0 0,2-1-106 0 0,24-3 733 0 0,-1-1-1 0 0,0-2 0 0 0,10-5-732 0 0,-7 4 122 0 0,21-10 1829 0 0,25-13-1951 0 0,-1 1-355 0 0,-71 29-120 0 0,-3 1-33 0 0,0 0 66 0 0,-2 0 426 0 0,0 0 1 0 0,0 1 0 0 0,0-1-1 0 0,0 0 1 0 0,0 1 0 0 0,0 0 0 0 0,0-1-1 0 0,1 1 1 0 0,-1 0 0 0 0,0 0 0 0 0,0 0 15 0 0,-8 3 2 0 0,-27 9-411 0 0,0 2-1 0 0,1 1 0 0 0,0 2 1 0 0,2 2-1 0 0,-14 10 410 0 0,-19 19 988 0 0,3 2 0 0 0,-27 31-988 0 0,83-74-5 0 0,0 1 0 0 0,0 0 1 0 0,-1 4 4 0 0,7-10 64 0 0,0-1 0 0 0,0 1 0 0 0,1 0 0 0 0,0-1 0 0 0,-1 1 0 0 0,1 0 0 0 0,0 0 0 0 0,0 0 0 0 0,0 0 0 0 0,1 0 1 0 0,-1 0-1 0 0,1 0 0 0 0,0 0 0 0 0,0 0 0 0 0,0 1-64 0 0,0-3 43 0 0,0 0 1 0 0,1 0-1 0 0,-1 0 1 0 0,1 0-1 0 0,-1 0 1 0 0,1 0-1 0 0,-1 0 1 0 0,1 0-1 0 0,0 0 1 0 0,-1 0-1 0 0,1 0 1 0 0,0 0-1 0 0,0-1 1 0 0,0 1-1 0 0,0 0 1 0 0,0-1 0 0 0,0 1-1 0 0,0 0 1 0 0,0-1-1 0 0,0 1 1 0 0,0-1-1 0 0,0 1 1 0 0,0-1-1 0 0,1 0-43 0 0,29 6 69 0 0,-29-6-65 0 0,19 2-47 0 0,-1-2 1 0 0,0 0-1 0 0,1-2 0 0 0,1 0 43 0 0,80-16-782 0 0,3 0-229 0 0,-39 9-1476 0 0,15-6 2487 0 0,-17-1-4513 0 0,-29 6-11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90 10135 0 0,'2'1'611'0'0,"-5"0"-267"0"0,-16 3-91 0 0,12-3 13 0 0,0-1-1 0 0,0 1 1 0 0,0-1 0 0 0,0 0-1 0 0,-3-1-265 0 0,-13 0 2733 0 0,19 2 540 0 0,14 2-2527 0 0,-2-1-746 0 0,0-2 0 0 0,0 1 0 0 0,0-1 0 0 0,0 0 0 0 0,0-1 0 0 0,0 0 0 0 0,8-2 0 0 0,12-4 0 0 0,17-7 0 0 0,-20 6 0 0 0,22-5 0 0 0,7 2-2101 0 0,0-2 0 0 0,4-5 2101 0 0,-19 5-1534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24 11975 0 0,'0'0'267'0'0,"0"-2"42"0"0,0 2-281 0 0,0-1-1 0 0,0 0 0 0 0,0 0 0 0 0,0 0 0 0 0,0 0 1 0 0,0 0-1 0 0,0 1 0 0 0,0-1 0 0 0,-1 0 0 0 0,1 0 1 0 0,0 0-1 0 0,-1 1 0 0 0,1-1 0 0 0,0 0 0 0 0,-1 0 1 0 0,1 1-1 0 0,-1-1 0 0 0,1 0 0 0 0,-1 1 0 0 0,1-1 1 0 0,-1 1-1 0 0,0-1 0 0 0,1 0 0 0 0,-1 1 1 0 0,0 0-1 0 0,1-1 0 0 0,-1 1-27 0 0,-1-1 31 0 0,1 1 0 0 0,-1-1 1 0 0,0 1-1 0 0,1 0 0 0 0,-1 0 0 0 0,0 0 1 0 0,0 0-1 0 0,1 0 0 0 0,-1 0 0 0 0,0 0 1 0 0,1 0-1 0 0,-1 1 0 0 0,0-1 0 0 0,0 1-31 0 0,-29 2 1316 0 0,25-3-893 0 0,1 1 1 0 0,-1-1-1 0 0,0 1 0 0 0,1 0 0 0 0,-3 1-423 0 0,-6 2 187 0 0,-1 2 0 0 0,1-1 0 0 0,0 2 0 0 0,0 0 0 0 0,1 1 0 0 0,0 0 0 0 0,1 1 0 0 0,-1 1 0 0 0,2 0 0 0 0,-1 0 0 0 0,2 1 0 0 0,-6 7-187 0 0,12-13 0 0 0,0 1 0 0 0,1 0 0 0 0,0 0 0 0 0,0 0 0 0 0,0 0 0 0 0,1 1 0 0 0,0-1 0 0 0,0 1 0 0 0,0 0 0 0 0,1-1 0 0 0,0 1 0 0 0,0 5 0 0 0,1-9 0 0 0,0 1 0 0 0,0-1 0 0 0,1 0 0 0 0,-1 1 0 0 0,0-1 0 0 0,1 0 0 0 0,0 1 0 0 0,0-1 0 0 0,0 0 0 0 0,0 0 0 0 0,1 0 0 0 0,-1 0 0 0 0,1 0 0 0 0,0 0 0 0 0,-1 0 0 0 0,1 0 0 0 0,1-1 0 0 0,-1 1 0 0 0,0-1 0 0 0,1 0 0 0 0,-1 1 0 0 0,1-1 0 0 0,0 0 0 0 0,-1-1 0 0 0,1 1 0 0 0,2 1 0 0 0,3 0 1 0 0,0-1-1 0 0,0 0 1 0 0,0 0-1 0 0,0 0 1 0 0,0-1-1 0 0,0 0 1 0 0,1-1-1 0 0,-1 0 1 0 0,0 0-1 0 0,1-1 0 0 0,7-1 0 0 0,16-4-31 0 0,-1-1-1 0 0,12-5 32 0 0,-41 12-3 0 0,52-18-595 0 0,1-2 0 0 0,-2-2-1 0 0,0-4 599 0 0,33-19-4369 0 0,28-23 4369 0 0,-55 30-1535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31 15663 0 0,'18'-29'1188'0'0,"-16"28"-804"0"0,-3 12-318 0 0,0 0 0 0 0,0 1 0 0 0,-1-1 0 0 0,-1 0-1 0 0,0 0 1 0 0,0 0 0 0 0,-1-1 0 0 0,-1 2-66 0 0,-11 22 1211 0 0,-17 26-1211 0 0,17-32 285 0 0,-100 181-106 0 0,-73 130-193 0 0,0-8 14 0 0,183-321-8 0 0,-23 40-4970 0 0,-14 15 4978 0 0,33-51-5454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15663 0 0,'2'0'356'0'0,"19"-5"486"0"0,19-2-334 0 0,-8 4-586 0 0,172-16 2114 0 0,36-27 1307 0 0,9-1-3323 0 0,-194 38-1984 0 0,-35 5 941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308 191 10135 0 0,'0'0'231'0'0,"0"0"29"0"0,1 8 257 0 0,0-4-513 0 0,0 0 1 0 0,0 0-1 0 0,1-1 0 0 0,-1 1 0 0 0,1 0 0 0 0,-1 0 0 0 0,1-1 0 0 0,1 1 0 0 0,-1-1 0 0 0,0 1 1 0 0,1-1-1 0 0,0 0 0 0 0,-1 0 0 0 0,1 0 0 0 0,1 0 0 0 0,-1-1 0 0 0,0 1 0 0 0,1-1 0 0 0,-1 0 1 0 0,2 1-5 0 0,1-1 111 0 0,0 1 0 0 0,0-1 0 0 0,0 0 0 0 0,0-1 1 0 0,1 1-1 0 0,-1-1 0 0 0,1-1 0 0 0,-1 1 0 0 0,1-1 1 0 0,-1 0-1 0 0,1-1 0 0 0,-1 1 0 0 0,3-2-111 0 0,18-4 140 0 0,0-1 0 0 0,-1-1-1 0 0,1-1 1 0 0,-2-2 0 0 0,1 0-1 0 0,-2-2 1 0 0,0-1 0 0 0,1-2-140 0 0,-5 1-200 0 0,-1-1 0 0 0,12-12 200 0 0,-16 13-30 0 0,-13 14 16 0 0,-1 0-1 0 0,1-1 1 0 0,-1 1-1 0 0,1-1 0 0 0,-1 0 1 0 0,0 1-1 0 0,0-1 1 0 0,0 0-1 0 0,0 0 1 0 0,0 0-1 0 0,0 1 0 0 0,-1-1 1 0 0,1 0-1 0 0,-1 0 1 0 0,1 0-1 0 0,-1 0 1 0 0,1 0-1 0 0,-1-1 0 0 0,0 1 1 0 0,0 0-1 0 0,0 0 1 0 0,-1 0-1 0 0,1 0 1 0 0,0 0 14 0 0,-1-1-36 0 0,0 1 1 0 0,0-1-1 0 0,0 1 1 0 0,0-1-1 0 0,-1 1 1 0 0,1 0-1 0 0,-1-1 1 0 0,0 1-1 0 0,1 0 1 0 0,-1 0-1 0 0,0 0 1 0 0,0 0-1 0 0,0 0 1 0 0,0 1-1 0 0,-1-1 0 0 0,1 1 1 0 0,-2-2 35 0 0,-5-1-94 0 0,-1 0 0 0 0,1 1 1 0 0,-1 0-1 0 0,1 0 0 0 0,-1 1 0 0 0,0 0 0 0 0,0 1 0 0 0,0 0 1 0 0,0 1-1 0 0,0 0 0 0 0,0 0 0 0 0,0 1 0 0 0,-6 1 94 0 0,-13 3 42 0 0,1 2-1 0 0,-1 0 0 0 0,1 2 0 0 0,0 2-41 0 0,8-2 290 0 0,0 1 0 0 0,0 1 1 0 0,1 1-1 0 0,1 1 0 0 0,0 0 0 0 0,-1 3-290 0 0,-26 18 603 0 0,3-1 602 0 0,0 3-1205 0 0,-19 15 843 0 0,39-33-389 0 0,0 2 0 0 0,1 0 0 0 0,1 2 0 0 0,-13 18-454 0 0,30-36 76 0 0,0 1 0 0 0,0-1-1 0 0,0 0 1 0 0,1 1 0 0 0,0 0 0 0 0,0 0 0 0 0,0 0-1 0 0,1-1 1 0 0,0 1 0 0 0,0 1 0 0 0,0 1-76 0 0,0-5 13 0 0,1 1 0 0 0,0-1 0 0 0,0 1 0 0 0,0-1 0 0 0,1 1 0 0 0,-1-1 0 0 0,1 1 0 0 0,-1-1 0 0 0,1 0 0 0 0,0 1 0 0 0,0-1 0 0 0,0 0 0 0 0,0 1 0 0 0,0-1 0 0 0,0 0 0 0 0,1 0 0 0 0,-1 0 0 0 0,1 0 0 0 0,-1 0 0 0 0,1-1 0 0 0,0 1 0 0 0,0 0 0 0 0,0-1 0 0 0,0 1-13 0 0,5 2-288 0 0,0 1 0 0 0,1-1 0 0 0,-1-1 0 0 0,1 0 0 0 0,8 3 288 0 0,15 0-6194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223 379 8287 0 0,'0'0'639'0'0,"0"0"-306"0"0,0 0 257 0 0,2 2 155 0 0,9 8 30 0 0,-8-8-66 0 0,-3-2-306 0 0,3 4-146 0 0,2 1 201 0 0,-6-2 3057 0 0,0-1-3457 0 0,-1 0 0 0 0,0 0 0 0 0,1 0 0 0 0,-1-1 0 0 0,0 1 0 0 0,0-1 0 0 0,0 1 0 0 0,0-1-1 0 0,-1 0 1 0 0,1 0 0 0 0,0 0 0 0 0,0 0 0 0 0,-3 1-58 0 0,-34 6 130 0 0,36-7-138 0 0,-9 0-51 0 0,1-1-1 0 0,0-1 1 0 0,0 1 0 0 0,0-2-1 0 0,-1 0 1 0 0,1 0 0 0 0,-5-2 59 0 0,-1 0-84 0 0,14 3 81 0 0,0 1-1 0 0,0-1 0 0 0,0-1 1 0 0,0 1-1 0 0,0 0 0 0 0,0-1 1 0 0,0 1-1 0 0,0-1 0 0 0,1 0 0 0 0,-1 0 1 0 0,1 0-1 0 0,-1 0 0 0 0,1 0 1 0 0,0-1-1 0 0,0 1 0 0 0,0-1 1 0 0,0 1-1 0 0,0-1 0 0 0,0 0 1 0 0,1 0-1 0 0,-1 1 0 0 0,1-1 1 0 0,0 0-1 0 0,0-1 0 0 0,0 1 1 0 0,0-1 3 0 0,0-2 15 0 0,0 1 0 0 0,1-1 1 0 0,0 0-1 0 0,0 1 1 0 0,0-1-1 0 0,0 0 0 0 0,1 1 1 0 0,0-1-1 0 0,0 1 1 0 0,1-1-1 0 0,-1 1 0 0 0,1 0 1 0 0,0-1-1 0 0,3-2-15 0 0,2-6 20 0 0,2 1-1 0 0,0 0 0 0 0,0 1 1 0 0,1-1-1 0 0,1 2 0 0 0,0 0 0 0 0,11-9-19 0 0,4 0-450 0 0,1 1 0 0 0,1 1-1 0 0,6-2 451 0 0,-10 6-202 0 0,1 1-1 0 0,1 1 0 0 0,25-7 203 0 0,-51 18 0 0 0,18-5 0 0 0,-1 1 0 0 0,1 1 0 0 0,0 0 0 0 0,1 1 0 0 0,9 0 0 0 0,20-1 0 0 0,-36 3 0 0 0,1-1 0 0 0,-1 2 0 0 0,1-1 0 0 0,-1 2 0 0 0,1 0 0 0 0,-1 0 0 0 0,11 3 0 0 0,-21-3 1 0 0,1-1 0 0 0,-1 1-1 0 0,0 0 1 0 0,0 0 0 0 0,0 0-1 0 0,1 1 1 0 0,-1-1 0 0 0,0 0-1 0 0,-1 1 1 0 0,1-1 0 0 0,0 1-1 0 0,0 0 1 0 0,-1 0-1 0 0,1 0 1 0 0,-1-1 0 0 0,1 1-1 0 0,-1 1 1 0 0,0-1 0 0 0,1 0-1 0 0,-1 2 4 0 0,1 0 0 0 0,-1 0 0 0 0,0 0 0 0 0,0 0 0 0 0,-1 0 0 0 0,1 0 0 0 0,-1 0 0 0 0,0 1 0 0 0,0-1 0 0 0,-1 3-4 0 0,-1 7 31 0 0,0-1-1 0 0,-1 0 1 0 0,-1 0-1 0 0,0-1 1 0 0,-1 1-1 0 0,-2 4-30 0 0,-2 3 127 0 0,0-1-1 0 0,-1 0 0 0 0,-1-1 1 0 0,-1 0-1 0 0,0 0 0 0 0,-1-2 1 0 0,-1 1-1 0 0,-1-2 1 0 0,-2 2-127 0 0,-6 4 36 0 0,-2-1 1 0 0,0-1-1 0 0,-28 15-36 0 0,45-29-17 0 0,-1 0-1 0 0,0-1 0 0 0,1 0 0 0 0,-1 0 0 0 0,-1-1 1 0 0,1-1-1 0 0,0 1 0 0 0,-1-1 0 0 0,1-1 0 0 0,-1 0 0 0 0,0 0 1 0 0,1-1-1 0 0,-1 0 0 0 0,0-1 0 0 0,-6-1 18 0 0,14 1-16 0 0,1 1-1 0 0,-1-1 1 0 0,1 1-1 0 0,-1-1 0 0 0,1 1 1 0 0,-1-1-1 0 0,1 0 1 0 0,-1 0-1 0 0,1 0 0 0 0,0 0 1 0 0,0 0-1 0 0,-1 0 1 0 0,1 0-1 0 0,0 0 1 0 0,0-1-1 0 0,0 1 0 0 0,0 0 1 0 0,0-1-1 0 0,1 1 1 0 0,-1 0-1 0 0,0-1 1 0 0,1 1-1 0 0,-1-1 0 0 0,1 1 1 0 0,-1-1-1 0 0,1 0 1 0 0,0 1-1 0 0,-1-2 17 0 0,1-3-677 0 0,0 0 0 0 0,0 1-1 0 0,0-1 1 0 0,1 1 0 0 0,-1-1-1 0 0,1 0 1 0 0,2-4 677 0 0,5-17-4899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29:5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11975 0 0,'0'0'267'0'0,"0"0"42"0"0,-1 2 17 0 0,-58 80 84 0 0,0-14 270 0 0,-2-2 0 0 0,-3-3 0 0 0,-21 13-680 0 0,36-35 0 0 0,1-2 0 0 0,2 2 0 0 0,2 2 0 0 0,-8 12 0 0 0,29-28 154 0 0,2 1-1 0 0,-9 16-153 0 0,23-33 27 0 0,1 0 0 0 0,0 0 0 0 0,1 0 0 0 0,1 1 0 0 0,0 0 0 0 0,0-1 0 0 0,1 1 0 0 0,0 1 0 0 0,1 5-27 0 0,1-12-187 0 0,1 0-1 0 0,1 0 1 0 0,-1 0 0 0 0,1 0 0 0 0,1 4 187 0 0,5 14-3683 0 0,0-5-1160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0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122 184 8287 0 0,'0'0'191'0'0,"0"0"26"0"0,0 0 9 0 0,0 0 110 0 0,0 0 444 0 0,1 3 196 0 0,-2 7-464 0 0,1-1 0 0 0,-1 1 0 0 0,-1-1 0 0 0,0 0 1 0 0,0 1-1 0 0,-1-1 0 0 0,-2 5-512 0 0,-4 17 557 0 0,-44 174 546 0 0,43-159-290 0 0,-3 30-813 0 0,0 7 304 0 0,10-60-320 0 0,-3 14 104 0 0,17-40 771 0 0,-3-3-689 0 0,0 1 0 0 0,0-1 0 0 0,-1-1-1 0 0,0 1 1 0 0,0-1 0 0 0,-1 0 0 0 0,2-2-170 0 0,12-18-101 0 0,8-14 101 0 0,12-18 29 0 0,-2 13-29 0 0,1 2 0 0 0,2 2 0 0 0,2 1 0 0 0,2 3 0 0 0,43-29 0 0 0,18-3 0 0 0,3 4 0 0 0,3 6 0 0 0,27-8 0 0 0,-103 53 71 0 0,9-2-71 0 0,-9 6-4273 0 0,-36 11 2739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0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10135 0 0,'0'0'231'0'0,"0"0"29"0"0,0 0 19 0 0,-2 0-41 0 0,-41 13-196 0 0,0 2 0 0 0,1 2 0 0 0,-30 16-42 0 0,-108 60 2938 0 0,165-85-2618 0 0,-38 21 762 0 0,48-26-882 0 0,0 1 0 0 0,0-1 0 0 0,0 1 0 0 0,1 0 1 0 0,-1 1-1 0 0,1-1 0 0 0,0 1 0 0 0,0 1-200 0 0,-1 4 149 0 0,4-9-148 0 0,1-1-1 0 0,0 0 1 0 0,0 0 0 0 0,0 1-1 0 0,0-1 1 0 0,0 0 0 0 0,0 1-1 0 0,0-1 1 0 0,0 0-1 0 0,0 1 1 0 0,0-1 0 0 0,0 0-1 0 0,0 1 1 0 0,0-1-1 0 0,0 0 1 0 0,0 1 0 0 0,0-1-1 0 0,1 0 1 0 0,-1 1 0 0 0,0-1-1 0 0,0 0 1 0 0,0 0-1 0 0,0 1 1 0 0,1-1 0 0 0,-1 0-1 0 0,0 0 0 0 0,2 2 0 0 0,1-1 0 0 0,-1 1 0 0 0,1-1 0 0 0,-1 0 0 0 0,1 0 0 0 0,0 0 0 0 0,-1 0 0 0 0,1-1 0 0 0,0 1 0 0 0,0-1 0 0 0,0 1 0 0 0,-1-1 0 0 0,1 0 0 0 0,2 0 0 0 0,42-5 0 0 0,-43 5 0 0 0,74-13 1163 0 0,23-9-1163 0 0,-99 21-500 0 0,-2 1 59 0 0,0 0 219 0 0,0 0-164 0 0,0 0-102 0 0,-1 11-614 0 0,-9 2 1184 0 0,0 1 0 0 0,-1-2 0 0 0,0 1-1 0 0,-9 5-81 0 0,4-3 1041 0 0,15-13-598 0 0,-7 18-278 0 0,8-19-252 0 0,-2 14-1821 0 0,2-15 1812 0 0,0 1 0 0 0,0-1 0 0 0,0 1 0 0 0,0-1 0 0 0,0 1 0 0 0,0-1 0 0 0,0 1 0 0 0,0-1 0 0 0,0 1 0 0 0,0-1 0 0 0,0 1 0 0 0,0-1 0 0 0,0 1 0 0 0,1-1 0 0 0,-1 1 0 0 0,0-1 1 0 0,0 1-1 0 0,1-1 0 0 0,-1 1 0 0 0,0-1 0 0 0,0 1 0 0 0,1-1 0 0 0,-1 1 96 0 0,0-1-1534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0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13823 0 0,'0'0'315'0'0,"0"0"45"0"0,0 0 21 0 0,0 2-49 0 0,-18 43-31 0 0,11-25 445 0 0,2-5-374 0 0,1 0 1 0 0,0 0-1 0 0,0 8-372 0 0,-2 1 0 0 0,0 0 0 0 0,-2-1 0 0 0,0 0 0 0 0,-3 1 0 0 0,2 0 0 0 0,-21 44 0 0 0,-3 0 0 0 0,-2-3 0 0 0,-37 50 0 0 0,-140 175 0 0 0,171-237 0 0 0,1-4-259 0 0,25-32-46 0 0,1 1 1 0 0,1 0-1 0 0,0 1 0 0 0,1 0 1 0 0,-2 8 304 0 0,12-25-1830 0 0,2-2-3286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0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13823 0 0,'0'0'315'0'0,"0"0"45"0"0,0 2 21 0 0,-13 59 1173 0 0,-9 21-1554 0 0,-7 32 942 0 0,14-48-870 0 0,14-65 299 0 0,16-17 1138 0 0,59-65 677 0 0,-50 53-2195 0 0,1 1 1 0 0,2 1 0 0 0,0 1-1 0 0,1 1 1 0 0,9-4 8 0 0,-30 24 24 0 0,36-24-1064 0 0,-13 13-3068 0 0,-19 11-2032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40 11975 0 0,'15'-7'188'0'0,"0"1"-1"0"0,1 0 1 0 0,0 2-1 0 0,0 0 0 0 0,0 0 1 0 0,1 2-1 0 0,4-1-187 0 0,-3 0 1020 0 0,-18 2-318 0 0,-9 4-384 0 0,-5 2-318 0 0,1 2 0 0 0,0-1 0 0 0,-11 8 0 0 0,-12 7 0 0 0,-343 153 0 0 0,280-131 0 0 0,21-8 0 0 0,-47 13 0 0 0,7-7 0 0 0,115-40-9 0 0,2-1 14 0 0,0 1 0 0 0,0-1-1 0 0,0 0 1 0 0,0 0 0 0 0,0 0 0 0 0,0 1-1 0 0,0-1 1 0 0,0 0 0 0 0,1 0 0 0 0,-1 0 0 0 0,0-1-1 0 0,0 1 1 0 0,0 0 0 0 0,0 0 0 0 0,0 0-1 0 0,0-1 1 0 0,0 1-5 0 0,-1-1 371 0 0,2 1 117 0 0,8 3-360 0 0,0 0 0 0 0,0-1 0 0 0,1-1 0 0 0,-1 1 0 0 0,0-1 0 0 0,1-1 0 0 0,-1 1 0 0 0,5-2-128 0 0,4 2 29 0 0,119 5-1941 0 0,-80-1 1892 0 0,-7 0 24 0 0,-39-4-4 0 0,0 0 0 0 0,0 0 0 0 0,0 1 0 0 0,0 1 0 0 0,0-1 0 0 0,-1 2 0 0 0,1-1 0 0 0,-1 1 0 0 0,0 1 0 0 0,0 0 0 0 0,0 0 0 0 0,-1 0 0 0 0,1 1 0 0 0,-2 1 0 0 0,1-1 0 0 0,-1 1 0 0 0,1 1 0 0 0,-2-1 0 0 0,1 1 0 0 0,1 4 0 0 0,-5-8 22 0 0,-1-1 0 0 0,0 1-1 0 0,0 0 1 0 0,-1 0 0 0 0,1 0-1 0 0,-1 0 1 0 0,0 0 0 0 0,0 0-1 0 0,0 0 1 0 0,-1 0 0 0 0,1 0 0 0 0,-1 1-1 0 0,0-1 1 0 0,0 0 0 0 0,-1 0-1 0 0,1 0 1 0 0,-1 0 0 0 0,0 1-1 0 0,0-1 1 0 0,0 0 0 0 0,0 0-1 0 0,-1 0 1 0 0,0-1 0 0 0,0 1 0 0 0,0 0-1 0 0,0 0-21 0 0,-6 9 137 0 0,-1-1 0 0 0,0 0-1 0 0,-1 0 1 0 0,0-1 0 0 0,-1 0-1 0 0,-7 5-136 0 0,8-8 70 0 0,0 0-1 0 0,0-1 1 0 0,0-1-1 0 0,-1 0 1 0 0,-7 3-70 0 0,-61 22 218 0 0,32-13-176 0 0,-11 2-42 0 0,0-3 0 0 0,-2-2 0 0 0,-34 2 0 0 0,82-14 0 0 0,-12 0 0 0 0,0-1 0 0 0,0-1 0 0 0,0-1 0 0 0,-22-3 0 0 0,40 3 19 0 0,1-1 1 0 0,-1 0-1 0 0,1 0 0 0 0,-1-1 0 0 0,1 0 1 0 0,-1 0-1 0 0,1 0 0 0 0,0 0 0 0 0,0-1 1 0 0,-4-2-20 0 0,8 4-29 0 0,-1 0 1 0 0,1 0 0 0 0,-1 0-1 0 0,1-1 1 0 0,0 1 0 0 0,0 0 0 0 0,0-1-1 0 0,-1 1 1 0 0,1 0 0 0 0,1-1-1 0 0,-1 0 1 0 0,0 1 0 0 0,0-1 0 0 0,0 1-1 0 0,1-1 1 0 0,-1 0 0 0 0,1 0-1 0 0,0 1 1 0 0,-1-1 0 0 0,1 0 0 0 0,0 0-1 0 0,0 1 1 0 0,0-1 0 0 0,0 0-1 0 0,0 0 1 0 0,0 0 0 0 0,1 1 0 0 0,-1-1-1 0 0,1 0 1 0 0,-1 1 0 0 0,1-1-1 0 0,0 0 1 0 0,-1 1 0 0 0,2-2 28 0 0,7-12-4005 0 0,3 0-1405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0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39 11975 0 0,'0'0'267'0'0,"0"0"42"0"0,0 0 17 0 0,2 1-28 0 0,3 2-114 0 0,1 0-1 0 0,-1 0 1 0 0,1-1-1 0 0,0 0 0 0 0,-1 0 1 0 0,1-1-1 0 0,0 1 1 0 0,0-1-1 0 0,0-1 1 0 0,0 1-1 0 0,1-1 0 0 0,-1 0 1 0 0,0 0-1 0 0,2-1-183 0 0,50-8 1616 0 0,-40 3-1597 0 0,-14 3-19 0 0,-1 0-3 0 0,-1 2-37 0 0,0 0 0 0 0,-1 0-1 0 0,1 0 1 0 0,0 0-1 0 0,-1-1 1 0 0,1 1 0 0 0,-1-1-1 0 0,1 1 1 0 0,-1-1 0 0 0,1 1-1 0 0,-1-1 1 0 0,0 0-1 0 0,0 0 1 0 0,1-1 40 0 0,1-3-311 0 0,-2 4-197 0 0,-1 2-4 0 0,0 0 0 0 0,-11-6-954 0 0,8 6 1449 0 0,0 0 1 0 0,0 0 0 0 0,0 1 0 0 0,0-1-1 0 0,0 1 1 0 0,0-1 0 0 0,0 1 0 0 0,0 0-1 0 0,-3 2 17 0 0,-27 14-21 0 0,19-9 23 0 0,-9 4 265 0 0,0 2-1 0 0,0 0 0 0 0,1 2 1 0 0,1 1-1 0 0,-11 11-266 0 0,21-18 159 0 0,1 2 0 0 0,0-1 0 0 0,0 2-1 0 0,1-1 1 0 0,0 1 0 0 0,1 1 0 0 0,1-1 0 0 0,0 1-1 0 0,1 0 1 0 0,-1 6-159 0 0,5-14 117 0 0,1 0 0 0 0,-1 0 0 0 0,1-1-1 0 0,1 1 1 0 0,-1 0 0 0 0,1 0 0 0 0,0 0-1 0 0,1 0 1 0 0,0 3-117 0 0,-1-6 56 0 0,1 1-1 0 0,-1-1 1 0 0,1 0-1 0 0,0 0 1 0 0,0 0-1 0 0,1-1 1 0 0,-1 1-1 0 0,0 0 1 0 0,1 0 0 0 0,0-1-1 0 0,0 1 1 0 0,0-1-1 0 0,0 1 1 0 0,0-1-1 0 0,0 0 1 0 0,1 0-1 0 0,-1 0 1 0 0,3 2-56 0 0,2 0 123 0 0,1 0 1 0 0,0-1-1 0 0,0 0 0 0 0,0 0 1 0 0,1-1-1 0 0,-1 0 0 0 0,1 0 0 0 0,-1-1 1 0 0,1 0-1 0 0,7 0-123 0 0,13-1-949 0 0,0-2 0 0 0,17-3 949 0 0,-18 1-1011 0 0,3-1-12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0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11975 0 0,'0'0'267'0'0,"0"0"42"0"0,2 0 17 0 0,-1 1-316 0 0,1-1 0 0 0,0 1 0 0 0,0-1 1 0 0,-1 1-1 0 0,1 0 0 0 0,-1 0 1 0 0,1 0-1 0 0,0 0 0 0 0,-1 0 0 0 0,1 0 1 0 0,-1 0-1 0 0,0 0 0 0 0,1 0 0 0 0,-1 1 1 0 0,0-1-1 0 0,0 1 0 0 0,0-1 0 0 0,0 1 1 0 0,0-1-1 0 0,0 1 0 0 0,0-1 0 0 0,-1 1 1 0 0,1 0-1 0 0,-1 0 0 0 0,1-1 1 0 0,-1 1-1 0 0,1 0 0 0 0,-1 0 0 0 0,0 0 1 0 0,0-1-1 0 0,0 1 0 0 0,0 0 0 0 0,0 0 1 0 0,0 0-1 0 0,-1-1 0 0 0,1 1 0 0 0,-1 0 1 0 0,1 0-1 0 0,-1-1 0 0 0,0 1-10 0 0,-8 24 49 0 0,-1-1-1 0 0,-1 0 0 0 0,-1-1 1 0 0,-1-1-1 0 0,-9 13-48 0 0,-9 15 681 0 0,-43 76-209 0 0,-57 104 173 0 0,71-121 254 0 0,-26 32-899 0 0,-77 99 1110 0 0,134-198-1071 0 0,18-30-39 0 0,0 1 0 0 0,-1-2 0 0 0,0 1 0 0 0,-11 7 0 0 0,23-20 1 0 0,0-1 0 0 0,0 1 0 0 0,0 0 1 0 0,0 0-1 0 0,0 0 0 0 0,0-1 0 0 0,0 1 0 0 0,0 0 0 0 0,0 0 0 0 0,0 0 0 0 0,0-1 0 0 0,0 1 0 0 0,0 0 0 0 0,0 0 0 0 0,0-1 0 0 0,0 1 0 0 0,0 0 1 0 0,0 0-1 0 0,0 0 0 0 0,0-1 0 0 0,0 1 0 0 0,0 0 0 0 0,0 0 0 0 0,-1 0 0 0 0,1 0 0 0 0,0-1 0 0 0,0 1 0 0 0,0 0 0 0 0,0 0 0 0 0,0 0 1 0 0,-1 0-1 0 0,1 0 0 0 0,0-1 0 0 0,0 1 0 0 0,0 0 0 0 0,-1 0 0 0 0,1 0 0 0 0,0 0 0 0 0,0 0 0 0 0,0 0 0 0 0,-1 0 0 0 0,1 0 0 0 0,0 0 1 0 0,0 0-1 0 0,0 0 0 0 0,-1 0 0 0 0,1 0 0 0 0,0 0 0 0 0,0 0 0 0 0,-1 0 0 0 0,1 0 0 0 0,0 0 0 0 0,0 0 0 0 0,0 0 0 0 0,-1 0 0 0 0,1 0 0 0 0,0 0 1 0 0,0 0-1 0 0,0 0 0 0 0,0 1 0 0 0,-1-1 0 0 0,1 0 0 0 0,0 0 0 0 0,0 0 0 0 0,0 0 0 0 0,0 0 0 0 0,-1 1-1 0 0,2-7 169 0 0,-1 1-1 0 0,1-1 1 0 0,0 1 0 0 0,0 0-1 0 0,1-1 1 0 0,0 1 0 0 0,0 0-1 0 0,2-5-168 0 0,24-38 604 0 0,-26 44-597 0 0,34-53-437 0 0,3 2 0 0 0,17-16 430 0 0,-19 28-558 0 0,1 2 0 0 0,10-6 558 0 0,-40 41 0 0 0,1-1 0 0 0,1 1 0 0 0,-1 1 0 0 0,1-1 0 0 0,0 2 0 0 0,0-1 0 0 0,1 2 0 0 0,-1-1 0 0 0,1 1 0 0 0,0 1 0 0 0,0 0 0 0 0,0 0 0 0 0,0 1 0 0 0,0 1 0 0 0,0 0 0 0 0,10 1 0 0 0,-16 0 0 0 0,1 0 0 0 0,-1 0 0 0 0,0 0 0 0 0,0 1 0 0 0,0-1 0 0 0,0 2 0 0 0,0-1 0 0 0,0 0 0 0 0,0 1 0 0 0,-1 0 0 0 0,1 0 0 0 0,-1 0 0 0 0,0 1 0 0 0,0-1 0 0 0,0 1 0 0 0,-1 0 0 0 0,1 0 0 0 0,-1 0 0 0 0,0 1 0 0 0,0-1 0 0 0,0 1 0 0 0,-1 0 0 0 0,1-1 0 0 0,-1 1 0 0 0,0 0 0 0 0,-1 1 0 0 0,1-1 0 0 0,-1 0 0 0 0,0 0 0 0 0,-1 1 0 0 0,1-1 0 0 0,-1 3 0 0 0,-2 30 0 0 0,-1 0 0 0 0,-2-1 0 0 0,-9 34 0 0 0,6-27 229 0 0,-4 16 418 0 0,7-42-346 0 0,3-9-291 0 0,0 0 0 0 0,-1 0-1 0 0,-1 0 1 0 0,0 0-10 0 0,-18 26-6030 0 0,21-33 612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0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60 6447 0 0,'0'0'142'0'0,"0"0"22"0"0,0 0 13 0 0,-2-1-20 0 0,-5-5-153 0 0,-1 0 0 0 0,0 1 0 0 0,0 1 0 0 0,0-1 0 0 0,-1 1 0 0 0,1 0 0 0 0,-1 1 0 0 0,-6-2-4 0 0,-2 1 346 0 0,0 0 1 0 0,0 0-1 0 0,0 2 0 0 0,-1 0 0 0 0,1 1 0 0 0,-1 1 0 0 0,1 1 0 0 0,0 0 0 0 0,-1 1 0 0 0,1 1 0 0 0,0 0 1 0 0,0 2-1 0 0,0 0 0 0 0,1 0 0 0 0,0 2 0 0 0,0 0 0 0 0,0 1 0 0 0,1 1 0 0 0,-2 1-346 0 0,-8 7 627 0 0,0 2 0 0 0,2 0 0 0 0,-12 13-627 0 0,24-20 316 0 0,0 0 1 0 0,0 1-1 0 0,1 0 1 0 0,0 1-1 0 0,2 0 1 0 0,-1 0-1 0 0,-1 7-316 0 0,8-16 121 0 0,0 0 0 0 0,0 0 0 0 0,1 0 0 0 0,-1 0 0 0 0,1 1 0 0 0,1-1 0 0 0,-1 0 0 0 0,1 1 0 0 0,0-1-1 0 0,0 0 1 0 0,0 1-121 0 0,0-3 13 0 0,1-1 0 0 0,-1 0 0 0 0,1 0 0 0 0,-1 0 0 0 0,1 0 0 0 0,0 0 0 0 0,0 0 0 0 0,-1-1-1 0 0,1 1 1 0 0,1 0 0 0 0,-1 0 0 0 0,0 0 0 0 0,0-1 0 0 0,1 1 0 0 0,-1-1 0 0 0,1 1 0 0 0,-1-1-1 0 0,1 0 1 0 0,-1 1 0 0 0,1-1 0 0 0,0 0 0 0 0,0 0 0 0 0,0 0 0 0 0,0 0 0 0 0,-1-1 0 0 0,1 1-1 0 0,0 0 1 0 0,1-1 0 0 0,0 1-13 0 0,4 0 166 0 0,0-1 0 0 0,-1 1 0 0 0,1-1-1 0 0,0-1 1 0 0,0 1 0 0 0,0-1 0 0 0,0 0 0 0 0,6-2-166 0 0,10-4 633 0 0,20-9-633 0 0,-13 2 3 0 0,0-1 0 0 0,-2-2 0 0 0,0-1 0 0 0,0-1 0 0 0,11-12-3 0 0,1 1 1 0 0,38-21-1 0 0,-66 44 0 0 0,-3 5 0 0 0,-8 2 0 0 0,0 1 0 0 0,0-1 0 0 0,0 1 0 0 0,0-1 0 0 0,0 1 0 0 0,0 0 0 0 0,0-1 0 0 0,-1 1 0 0 0,1 0 0 0 0,0 0 0 0 0,-1 0 0 0 0,1-1 0 0 0,0 1 0 0 0,-1 0 0 0 0,1 0 0 0 0,-1 0 0 0 0,1 0 0 0 0,-1 0 0 0 0,0 0 0 0 0,1 0 0 0 0,-1 0 0 0 0,0 0 0 0 0,0 0 0 0 0,0 0 0 0 0,1 1 0 0 0,-1-1 0 0 0,0 0 0 0 0,-1 0 0 0 0,1 6 0 0 0,0 0 0 0 0,0 0 0 0 0,-1 0 0 0 0,-1 1 0 0 0,1 0 0 0 0,-19 102 0 0 0,12-72 0 0 0,7-33-201 0 0,1-1 0 0 0,-1 1 0 0 0,1-1 0 0 0,0 1-1 0 0,0-1 1 0 0,0 1 0 0 0,1 0 0 0 0,-1-1 0 0 0,2 4 201 0 0,-1-6-177 0 0,-1 0 0 0 0,1-1 0 0 0,-1 1 0 0 0,1-1 0 0 0,0 1 0 0 0,0-1 1 0 0,0 1-1 0 0,0-1 0 0 0,0 1 0 0 0,0-1 0 0 0,0 0 0 0 0,0 0 0 0 0,1 1 0 0 0,-1-1 0 0 0,0 0 0 0 0,1 0 0 0 0,-1 0 0 0 0,1 0 1 0 0,-1-1-1 0 0,1 1 0 0 0,-1 0 0 0 0,1-1 0 0 0,0 1 0 0 0,-1-1 0 0 0,1 1 0 0 0,0-1 0 0 0,-1 0 0 0 0,2 0 177 0 0,22-1-1532 0 0,4-8-4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0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5 13823 0 0,'3'-3'996'0'0,"-1"2"-892"0"0,-2 2 340 0 0,-5 7-243 0 0,-1 0-1 0 0,1 0 1 0 0,-1 0-1 0 0,-1-1 1 0 0,0 0 0 0 0,0 0-1 0 0,0-1 1 0 0,0 0-1 0 0,-1 0 1 0 0,-2 1-201 0 0,-23 14-15 0 0,-34 15 15 0 0,49-26 89 0 0,-50 25 622 0 0,-15 8 506 0 0,-38 28-1217 0 0,97-55 8 0 0,0 1 0 0 0,1 1 0 0 0,1 2 0 0 0,0 0 0 0 0,2 1 0 0 0,-17 22-8 0 0,34-39-1 0 0,-8 14-62 0 0,12-18 29 0 0,-1 1-1 0 0,0-1 0 0 0,1 1 0 0 0,-1-1 1 0 0,0 1-1 0 0,1-1 0 0 0,-1 1 1 0 0,0-1-1 0 0,1 1 0 0 0,-1-1 1 0 0,1 0-1 0 0,-1 1 0 0 0,1-1 1 0 0,-1 0-1 0 0,1 1 0 0 0,-1-1 1 0 0,1 0-1 0 0,-1 0 0 0 0,1 1 1 0 0,0-1-1 0 0,-1 0 0 0 0,1 0 35 0 0,-1 0-49 0 0,3 1-2 0 0,1 0-1 0 0,-1 0 0 0 0,0-1 1 0 0,1 1-1 0 0,-1-1 1 0 0,1 0-1 0 0,-1 0 1 0 0,1 0-1 0 0,-1 0 0 0 0,1-1 52 0 0,36-7-492 0 0,-18 3 384 0 0,35-6-45 0 0,-2-1-589 0 0,5 3 742 0 0,-43 7-53 0 0,0 0-1 0 0,1 2 1 0 0,-1 0-1 0 0,0 1 1 0 0,11 2 53 0 0,-22-1 108 0 0,0-1 0 0 0,0 1 0 0 0,0 0 0 0 0,0 0 1 0 0,0 1-1 0 0,-1-1 0 0 0,1 1 0 0 0,-1 0 0 0 0,0 1 1 0 0,0 0-1 0 0,0-1 0 0 0,0 2 0 0 0,-1-1 0 0 0,1 0 1 0 0,-1 1-1 0 0,0 0 0 0 0,-1 0 0 0 0,1 0 0 0 0,-1 0 1 0 0,0 1-1 0 0,0-1 0 0 0,-1 1 0 0 0,1 0 0 0 0,-1 0 1 0 0,-1 0-1 0 0,1 0 0 0 0,-1 0 0 0 0,0 0 0 0 0,0 0 1 0 0,-1 0-1 0 0,0 1 0 0 0,0-1 0 0 0,-1 3-108 0 0,1-6 67 0 0,-1-1 0 0 0,0 1 1 0 0,0-1-1 0 0,0 1 0 0 0,0-1 0 0 0,0 1 0 0 0,0-1 0 0 0,-1 0 0 0 0,1 1 1 0 0,-1-1-1 0 0,0 0 0 0 0,0 0 0 0 0,1 0 0 0 0,-1 0 0 0 0,-1-1 0 0 0,1 1 1 0 0,0 0-1 0 0,0-1 0 0 0,-1 0 0 0 0,1 1 0 0 0,0-1 0 0 0,-1 0 0 0 0,1 0 1 0 0,-3 0-68 0 0,-8 3 8 0 0,0-1 1 0 0,0 0-1 0 0,-1-1 1 0 0,-5 1-9 0 0,9-2 58 0 0,-250 44 1854 0 0,249-42-2020 0 0,-5-1-278 0 0,0 2 1 0 0,0 0-1 0 0,1 1 1 0 0,0 1-1 0 0,-2 0 386 0 0,-8 5-3525 0 0,23-10 1493 0 0,2-1-15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0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97 6447 0 0,'-30'5'369'0'0,"18"-3"-275"0"0,-1 0-1 0 0,1 0 0 0 0,-1-2 0 0 0,1 1 0 0 0,-3-2-93 0 0,10 1 393 0 0,0-1 0 0 0,0 0 0 0 0,0 0-1 0 0,0 0 1 0 0,0 0 0 0 0,0-1 0 0 0,0 0 0 0 0,0 0 0 0 0,1 0-1 0 0,-1-1 1 0 0,0 1-393 0 0,4 0 126 0 0,0 1 1 0 0,0 0-1 0 0,0 0 0 0 0,0-1 0 0 0,0 1 0 0 0,1-1 0 0 0,-1 1 0 0 0,0 0 0 0 0,1-1 0 0 0,-1 1 1 0 0,1-1-1 0 0,-1 0 0 0 0,1 1 0 0 0,0-1 0 0 0,-1 1 0 0 0,1-1 0 0 0,0 0 0 0 0,0 1 1 0 0,0-1-1 0 0,1 1 0 0 0,-1-1 0 0 0,0 0-126 0 0,1-4 374 0 0,0 0 0 0 0,0 1 0 0 0,1-1-1 0 0,0 0 1 0 0,0 0-374 0 0,5-10 956 0 0,-7 16-954 0 0,0 0 0 0 0,0-1-1 0 0,0 1 1 0 0,0 0 0 0 0,1 0 0 0 0,-1 0-1 0 0,0 0 1 0 0,0 0 0 0 0,0 0-1 0 0,0 0 1 0 0,0 0 0 0 0,0 0 0 0 0,0 0-1 0 0,0 0 1 0 0,0 0 0 0 0,0 0-1 0 0,0 0 1 0 0,0 0 0 0 0,0 0 0 0 0,0 0-1 0 0,0-1 1 0 0,0 1 0 0 0,0 0-1 0 0,0 0 1 0 0,0 0 0 0 0,0 0 0 0 0,0 0-1 0 0,0 0 1 0 0,0 0 0 0 0,0 0 0 0 0,0 0-1 0 0,0 0 1 0 0,0 0 0 0 0,0 0-1 0 0,0 0 1 0 0,0 0 0 0 0,0 0 0 0 0,0-1-1 0 0,0 1 1 0 0,0 0 0 0 0,-1 0-1 0 0,1 0 1 0 0,0 0 0 0 0,0 0 0 0 0,0 0-1 0 0,0 0 1 0 0,0 0 0 0 0,0 0-1 0 0,0 0 1 0 0,0 0 0 0 0,0 0 0 0 0,0 0-1 0 0,0 0 1 0 0,0 0 0 0 0,0 0-1 0 0,0 0 1 0 0,0 0 0 0 0,0 0 0 0 0,-1 0-1 0 0,1 0 1 0 0,0 0 0 0 0,0 0 0 0 0,0 0-1 0 0,0 0 1 0 0,0 0 0 0 0,0 0-2 0 0,-7 3 49 0 0,-7 4-40 0 0,-51 40-9 0 0,-5 9 0 0 0,-10 8 0 0 0,28-22 678 0 0,1 2-1 0 0,2 3 0 0 0,-39 49-677 0 0,83-92 13 0 0,4-2-7 0 0,-1-1 1 0 0,1 1-1 0 0,0-1 0 0 0,0 1 0 0 0,0 0 1 0 0,0-1-1 0 0,0 1 0 0 0,0 0 0 0 0,0 0 1 0 0,0 0-1 0 0,1-1 0 0 0,-1 2-6 0 0,0-1 371 0 0,3-1 117 0 0,0 0-422 0 0,0 0-1 0 0,0 0 1 0 0,1-1 0 0 0,-1 1-1 0 0,0-1 1 0 0,0 1 0 0 0,0-1-1 0 0,1 0 1 0 0,-1 0 0 0 0,0 0-1 0 0,0 0 1 0 0,1 0 0 0 0,-1 0-1 0 0,0-1 1 0 0,0 1 0 0 0,1-1-66 0 0,38-14 52 0 0,-15 5-38 0 0,140-45-14 0 0,101-51 0 0 0,-249 95 3 0 0,-12 7-20 0 0,1 1 1 0 0,-1-1-1 0 0,1 1 0 0 0,1 0 17 0 0,-6 2-337 0 0,-2 1-138 0 0,0 0-33 0 0,0 0 66 0 0,-17 9 276 0 0,10-4 165 0 0,-1-1-1 0 0,1 1 0 0 0,1 1 1 0 0,-1-1-1 0 0,1 1 1 0 0,0 0-1 0 0,0 0 0 0 0,0 1 1 0 0,1 0-1 0 0,-4 6 2 0 0,8-10 3 0 0,-1 0 0 0 0,1 1 0 0 0,-1-1 0 0 0,1 0-1 0 0,0 0 1 0 0,0 1 0 0 0,0-1 0 0 0,1 0 0 0 0,-1 1 0 0 0,1-1 0 0 0,0 1-1 0 0,0-1 1 0 0,0 0 0 0 0,0 1 0 0 0,0-1 0 0 0,1 1 0 0 0,0-1 0 0 0,0 0-1 0 0,0 1 1 0 0,0-1 0 0 0,0 0 0 0 0,1 0 0 0 0,-1 0 0 0 0,1 0 0 0 0,0 0-1 0 0,0 0 1 0 0,0 0 0 0 0,1 0-3 0 0,6 7 150 0 0,1-1-1 0 0,0 0 0 0 0,1-1 1 0 0,0 0-1 0 0,0-1 0 0 0,1 0 1 0 0,-1-1-1 0 0,2 0 0 0 0,-1 0 1 0 0,11 2-150 0 0,31 7-1195 0 0,1-2 1 0 0,45 4 1194 0 0,-13-2-5635 0 0,-51-8 21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4607 0 0,'0'0'354'0'0,"0"0"-69"0"0,0 0 578 0 0,0 3 274 0 0,-1 4-614 0 0,0 0 1 0 0,0 0-1 0 0,0 0 0 0 0,-1 0 0 0 0,0 0 0 0 0,-2 5-523 0 0,-21 44 678 0 0,15-35-316 0 0,-45 86 1144 0 0,-4-3 1 0 0,-34 40-1507 0 0,50-80 146 0 0,2-4-22 0 0,4 0-1 0 0,-1 7-123 0 0,35-61 0 0 0,-5 9-2 0 0,1 0 0 0 0,0 0 0 0 0,1 1 0 0 0,1 0 0 0 0,-1 8 2 0 0,5-22-60 0 0,2 2-83 0 0,-1-4 127 0 0,0 0 0 0 0,0 0 0 0 0,0 1 1 0 0,0-1-1 0 0,0 0 0 0 0,0 1 0 0 0,0-1 0 0 0,0 0 1 0 0,0 0-1 0 0,0 1 0 0 0,0-1 0 0 0,1 0 1 0 0,-1 0-1 0 0,0 1 0 0 0,0-1 0 0 0,0 0 0 0 0,0 0 1 0 0,0 1-1 0 0,0-1 0 0 0,1 0 0 0 0,-1 0 1 0 0,0 0-1 0 0,0 1 0 0 0,0-1 0 0 0,0 0 0 0 0,1 0 1 0 0,-1 0-1 0 0,0 0 0 0 0,0 1 0 0 0,1-1 1 0 0,-1 0-1 0 0,0 0 0 0 0,0 0 0 0 0,0 0 0 0 0,1 0 1 0 0,-1 0-1 0 0,1 0 16 0 0,4-3-99 0 0,1 0 1 0 0,0-1-1 0 0,-1 0 1 0 0,0 0-1 0 0,1-1 1 0 0,0 0 98 0 0,-2 1-45 0 0,31-28-282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117 605 7423 0 0,'0'0'340'0'0,"-2"-1"-5"0"0,-1-1-237 0 0,-1 0-62 0 0,-15 0-37 0 0,-45-6 3211 0 0,63 8-3097 0 0,0 0 1 0 0,0 0-1 0 0,0 0 0 0 0,0 0 1 0 0,0 0-1 0 0,0 0 1 0 0,0-1-1 0 0,0 1 1 0 0,0 0-1 0 0,1-1 0 0 0,-1 1 1 0 0,0-1-1 0 0,0 1 1 0 0,0-1-1 0 0,0 1 1 0 0,0-1-1 0 0,1 1 0 0 0,-1-1 1 0 0,0 0-1 0 0,1 1 1 0 0,-1-1-1 0 0,0 0 1 0 0,1 0-1 0 0,-1 0 1 0 0,1 0-1 0 0,-1 1 0 0 0,1-1 1 0 0,-1 0-1 0 0,1 0 1 0 0,0 0-1 0 0,0 0 1 0 0,-1 0-1 0 0,1 0 0 0 0,0 0 1 0 0,0 0-1 0 0,0 0 1 0 0,0 0-1 0 0,0 0 1 0 0,0 0-1 0 0,0 0 0 0 0,0 0 1 0 0,0 0-1 0 0,1 0 1 0 0,-1 0-1 0 0,0 0 1 0 0,1 0-1 0 0,-1 0 1 0 0,1 0-114 0 0,1-5 123 0 0,0 0-1 0 0,1 1 1 0 0,0-1 0 0 0,0 0 0 0 0,1 1 0 0 0,2-4-123 0 0,28-32 408 0 0,1 2-1 0 0,17-13-407 0 0,81-68 134 0 0,-127 115-120 0 0,58-49 3 0 0,45-28-17 0 0,-77 60-1 0 0,1 2 0 0 0,1 1 0 0 0,1 2 0 0 0,23-8 1 0 0,-49 22 0 0 0,1 0-1 0 0,0 0 1 0 0,-1 1 0 0 0,1 0-1 0 0,0 0 1 0 0,0 1 0 0 0,2 1 0 0 0,-8 0 0 0 0,0 0 1 0 0,0 0 0 0 0,0 1 0 0 0,0-1-1 0 0,0 1 1 0 0,0 0 0 0 0,0 0-1 0 0,0 1 1 0 0,-1-1 0 0 0,1 1 0 0 0,0 0-1 0 0,-1 0 1 0 0,1 0 0 0 0,-1 0 0 0 0,0 1-1 0 0,0-1 1 0 0,0 1 0 0 0,3 3-1 0 0,0 2 11 0 0,0 0 0 0 0,0 1 0 0 0,-1 0 0 0 0,0 0 0 0 0,-1 0 0 0 0,0 1 0 0 0,0-1 0 0 0,-1 1 0 0 0,2 9-11 0 0,-1-2 16 0 0,-1 0 1 0 0,-1 1-1 0 0,-1-1 1 0 0,0 1-1 0 0,-1 6-16 0 0,-2 0-24 0 0,-1-1 0 0 0,0 1 0 0 0,-2-1 0 0 0,-1 0 0 0 0,0 0 0 0 0,-2-1 0 0 0,-1 0 0 0 0,0 0 0 0 0,-2-1 0 0 0,0 0 0 0 0,-12 14 24 0 0,12-19 15 0 0,-2-1 0 0 0,0 0 0 0 0,0-1 0 0 0,-1-1 0 0 0,-1 0 1 0 0,0-1-1 0 0,-1-1 0 0 0,-1 0 0 0 0,1-1 0 0 0,-1-1 0 0 0,-1 0 0 0 0,0-2 0 0 0,0 0 0 0 0,-1 0-15 0 0,4-3 7 0 0,-12 4 26 0 0,1-2 0 0 0,-1 0 1 0 0,-1-2-1 0 0,1-1 0 0 0,-2-1-33 0 0,25-2-25 0 0,0 0 0 0 0,-1-1-1 0 0,1 1 1 0 0,0-1 0 0 0,0 0-1 0 0,0 0 1 0 0,0 0 0 0 0,0-1-1 0 0,-2 0 26 0 0,4 1-1176 0 0,2 1-372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104 495 5527 0 0,'-1'2'423'0'0,"0"5"-410"0"0,-2 6 529 0 0,0 0 0 0 0,-1 0 0 0 0,0 0 0 0 0,-1 0 0 0 0,-6 11-542 0 0,5-13 741 0 0,2-7-323 0 0,2 1 1 0 0,-1 0-1 0 0,0 0 1 0 0,1 0-1 0 0,-1 3-418 0 0,-9-7 1311 0 0,10-1-1212 0 0,1 0 1 0 0,0 0-1 0 0,0 0 1 0 0,-1-1-1 0 0,1 1 1 0 0,0-1-1 0 0,0 1 1 0 0,0-1-1 0 0,-1 0 1 0 0,1 1-1 0 0,0-1 1 0 0,0 0 0 0 0,0 0-1 0 0,0 1 1 0 0,0-1-1 0 0,0 0 1 0 0,1 0-1 0 0,-1 0 1 0 0,0 0-1 0 0,0 0 1 0 0,1 0-1 0 0,-1-1 1 0 0,1 1-1 0 0,-1 0 1 0 0,1 0-1 0 0,-1 0 1 0 0,1-1 0 0 0,-1 1-100 0 0,-1-7 371 0 0,0 0 1 0 0,0 0 0 0 0,1 0 0 0 0,0-1-372 0 0,1 5 238 0 0,-1-8 6 0 0,0-1 1 0 0,2 1 0 0 0,-1 0 0 0 0,2 0-1 0 0,-1 0 1 0 0,2 0 0 0 0,0 0 0 0 0,0 0 0 0 0,2-3-245 0 0,4-7 180 0 0,0-1 1 0 0,2 1 0 0 0,0 1 0 0 0,4-4-181 0 0,1 0 51 0 0,2 1 0 0 0,0 2-1 0 0,9-8-50 0 0,65-61 130 0 0,-58 58-116 0 0,-21 22-228 0 0,0 0 0 0 0,0 0 1 0 0,1 2-1 0 0,0 0 0 0 0,1 0 0 0 0,0 2 0 0 0,0-1 0 0 0,1 2 0 0 0,0 0 1 0 0,0 1-1 0 0,0 1 0 0 0,1 0 0 0 0,0 1 0 0 0,-1 1 0 0 0,14 0 214 0 0,-8 2-1968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68 3223 0 0,'0'0'143'0'0,"0"0"341"0"0,0 0 1328 0 0,0 0 579 0 0,0 0 117 0 0,0 0-302 0 0,0 0-1342 0 0,0 0-588 0 0,0 0-116 0 0,0 0-17 0 0,-2 0 41 0 0,-5 3-71 0 0,-1 0 42 0 0,0 1-1 0 0,1-1 0 0 0,-1 1 0 0 0,1 0 0 0 0,0 1 1 0 0,0-1-1 0 0,1 2 0 0 0,-1-1 0 0 0,-4 6-154 0 0,-20 25 542 0 0,-22 37-542 0 0,30-38 1330 0 0,22-33-1038 0 0,4 5 116 0 0,1 4-12 0 0,-1-7-341 0 0,0 0 0 0 0,0 0 0 0 0,1-1 0 0 0,-1 1 0 0 0,1-1 0 0 0,0 0 0 0 0,0 0 0 0 0,0 0 0 0 0,0-1 0 0 0,1 1 1 0 0,-1-1-1 0 0,1 0 0 0 0,-1-1 0 0 0,1 1 0 0 0,0-1 0 0 0,0 0 0 0 0,0 0 0 0 0,0 0 0 0 0,-1 0 0 0 0,1-1 0 0 0,0 0 0 0 0,0 0 0 0 0,1-1-55 0 0,-2 1 7 0 0,1 0 0 0 0,-1-1 0 0 0,1 1 1 0 0,-1-1-1 0 0,0 0 0 0 0,1-1 0 0 0,-1 1 0 0 0,0-1 0 0 0,0 0 1 0 0,0 0-1 0 0,0 0 0 0 0,0 0 0 0 0,-1-1 0 0 0,1 0 0 0 0,0 1 1 0 0,-1-1-1 0 0,0-1 0 0 0,0 1 0 0 0,0 0 0 0 0,0-1 0 0 0,-1 1 1 0 0,1-1-1 0 0,-1 0 0 0 0,0 0 0 0 0,0 0 0 0 0,0-1-7 0 0,2-7-82 0 0,-1-1 0 0 0,0 1 0 0 0,-1-1 0 0 0,0 1-1 0 0,-1-1 1 0 0,0-7 82 0 0,-3-20-1560 0 0,-3-18 1560 0 0,0 0-2748 0 0,5 43 1417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8287 0 0,'-1'2'639'0'0,"-15"13"-129"0"0,0 1 1 0 0,2 1-1 0 0,0 1 0 0 0,-5 10-510 0 0,0-3 439 0 0,-4 8 100 0 0,2 2 0 0 0,1 0 1 0 0,1 2-1 0 0,-9 26-539 0 0,-48 157 1262 0 0,7-17-997 0 0,44-143-206 0 0,-1-2-1 0 0,-16 21-58 0 0,39-73-3 0 0,-28 47 58 0 0,-27 35-55 0 0,54-82-22 0 0,0-1-8 0 0,-1 0-1 0 0,1 0 1 0 0,-1 0 0 0 0,-5 3 30 0 0,10-8-3 0 0,-9 6-54 0 0,5-8-154 0 0,4 1 192 0 0,0 0 0 0 0,0 0 1 0 0,-1 0-1 0 0,1 0 0 0 0,1 0 0 0 0,-1 0 1 0 0,0-1-1 0 0,0 1 0 0 0,0 0 0 0 0,0 0 0 0 0,1 0 1 0 0,-1 0-1 0 0,0 0 0 0 0,1 0 0 0 0,-1 0 1 0 0,1 0 18 0 0,6-12-85 0 0,0 0 1 0 0,1 1 0 0 0,1 0 0 0 0,-1 1-1 0 0,6-5 85 0 0,52-51-195 0 0,-61 62 169 0 0,6-6 8 0 0,71-64-264 0 0,-67 63 232 0 0,1 0-1 0 0,0 1 0 0 0,1 1 0 0 0,11-5 51 0 0,-11 10 0 0 0,-15 4 8 0 0,0 1 0 0 0,0 0 0 0 0,0 0 0 0 0,0 0 0 0 0,0 0 0 0 0,0 0 0 0 0,0 0 0 0 0,0 1 1 0 0,0-1-1 0 0,0 1 0 0 0,0-1 0 0 0,0 1 0 0 0,0 0 0 0 0,0 0 0 0 0,0 0 0 0 0,0 0 0 0 0,0 0 0 0 0,-1 0-8 0 0,2 1 32 0 0,0 1 0 0 0,-1-1 0 0 0,1 1 0 0 0,-1 0 1 0 0,0-1-1 0 0,0 1 0 0 0,0 0 0 0 0,0 0 0 0 0,0 0 1 0 0,0 2-33 0 0,2 6 84 0 0,0 0 1 0 0,-1 0 0 0 0,0 0 0 0 0,-1 0-1 0 0,0 1 1 0 0,-1 2-85 0 0,0-1 226 0 0,0 0 1 0 0,-1 0-1 0 0,-1 0 1 0 0,0 0-1 0 0,0 0 1 0 0,-2 0-1 0 0,1 0-226 0 0,0-8 167 0 0,0 0-1 0 0,-1 0 0 0 0,1 0 0 0 0,-1 0 1 0 0,0-1-1 0 0,0 1 0 0 0,-3 3-166 0 0,4-5 90 0 0,-7 6-12 0 0,1 1 1 0 0,-1-2 0 0 0,0 1-1 0 0,-1-1 1 0 0,0 0 0 0 0,0-1-1 0 0,-1 0 1 0 0,0-1 0 0 0,0 0-1 0 0,-2-1-78 0 0,-28 13 406 0 0,-1-3 1 0 0,-9 1-407 0 0,29-9 27 0 0,18-5-62 0 0,-1-1-1 0 0,1 0 0 0 0,0 0 1 0 0,0 0-1 0 0,-1-1 1 0 0,1 0-1 0 0,0 0 1 0 0,-1 0-1 0 0,1 0 0 0 0,0 0 1 0 0,-1-1-1 0 0,1 0 1 0 0,0 0-1 0 0,0 0 0 0 0,0 0 1 0 0,-3-2 35 0 0,6 2-48 0 0,0 1 0 0 0,0-1 0 0 0,1 0 0 0 0,-1 0 1 0 0,0 0-1 0 0,0 0 0 0 0,1 0 0 0 0,-1 0 0 0 0,0 0 0 0 0,1 0 0 0 0,-1 0 0 0 0,1 0 1 0 0,-1 0-1 0 0,1 0 0 0 0,0 0 0 0 0,-1 0 0 0 0,1-1 48 0 0,-2-18-1855 0 0,5 6-3819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380 118 8287 0 0,'0'0'191'0'0,"0"0"26"0"0,0 0 9 0 0,-8 1 1919 0 0,2-1-1924 0 0,5-1-90 0 0,0-1 0 0 0,-1 1 0 0 0,1-1 1 0 0,1 1-1 0 0,-1-1 0 0 0,0 0 0 0 0,0 1 0 0 0,0-1 0 0 0,1 0 0 0 0,-1-1-131 0 0,1 3 73 0 0,0-3-38 0 0,-1-1 0 0 0,1 1 0 0 0,0 0 0 0 0,0-1 0 0 0,0 1 0 0 0,1-1-1 0 0,-1 1 1 0 0,1 0 0 0 0,-1 0 0 0 0,1-1 0 0 0,0 1 0 0 0,1-1-35 0 0,4-23 177 0 0,-6 25-173 0 0,0 1 0 0 0,0-1 0 0 0,0 1 0 0 0,0 0 0 0 0,0-1 0 0 0,0 1 0 0 0,0 0 0 0 0,-1-1 0 0 0,1 1 0 0 0,-1 0 0 0 0,1-1 0 0 0,-1 1 0 0 0,1 0 0 0 0,-1 0 0 0 0,0-1 0 0 0,1 1 0 0 0,-1 0-4 0 0,0 0 0 0 0,0 1 0 0 0,1-1 0 0 0,-1 1 0 0 0,1 0 0 0 0,-1-1 0 0 0,0 1 0 0 0,0-1 0 0 0,1 1 0 0 0,-1 0 0 0 0,0 0 0 0 0,1 0 0 0 0,-1-1 0 0 0,0 1 0 0 0,0 0 0 0 0,0 0 0 0 0,1 0 0 0 0,-1 0 0 0 0,0 0 0 0 0,0 0 0 0 0,1 0 0 0 0,-1 0 0 0 0,0 1 0 0 0,0-1 0 0 0,1 0 0 0 0,-1 0 0 0 0,0 1 0 0 0,1-1 0 0 0,-1 0 0 0 0,0 1 0 0 0,1-1 0 0 0,-1 1 0 0 0,-21 15 0 0 0,21-16 0 0 0,-40 28 82 0 0,31-22 25 0 0,-1 1-1 0 0,1 0 1 0 0,-3 4-107 0 0,-30 28 530 0 0,-2-2 0 0 0,-1-1 0 0 0,-20 9-530 0 0,62-42 154 0 0,0 0 0 0 0,0 0-1 0 0,0 1 1 0 0,0-1 0 0 0,0 1-154 0 0,0 0 162 0 0,3-3 347 0 0,1-1-66 0 0,0 1-294 0 0,0 0-148 0 0,0-1-1 0 0,0 0 0 0 0,0 1 1 0 0,0-1-1 0 0,0 1 1 0 0,0-1-1 0 0,0 0 1 0 0,0 1-1 0 0,0-1 0 0 0,0 1 1 0 0,0-1-1 0 0,0 0 1 0 0,0 1-1 0 0,1-1 0 0 0,-1 0 1 0 0,0 1-1 0 0,0-1 1 0 0,0 0-1 0 0,1 1 0 0 0,-1-1 1 0 0,0 0-1 0 0,0 1 1 0 0,1-1-1 0 0,-1 0 0 0 0,0 0 1 0 0,1 1-1 0 0,-1-1 1 0 0,0 0-1 0 0,1 0 1 0 0,-1 0-1 0 0,0 0 0 0 0,1 1 1 0 0,-1-1-1 0 0,0 0 1 0 0,1 0-1 0 0,-1 0 0 0 0,1 0 1 0 0,-1 0-1 0 0,0 0 1 0 0,1 0-1 0 0,-1 0-1 0 0,10 3 1 0 0,1 0 0 0 0,-1-1 0 0 0,0 0 0 0 0,1-1 0 0 0,4 1 0 0 0,-14-2 0 0 0,1 0 0 0 0,-1 0 0 0 0,0 1 0 0 0,0-1 0 0 0,1 0 0 0 0,-1 0 0 0 0,0 0 0 0 0,0 0 0 0 0,1-1 0 0 0,-1 1 0 0 0,0 0 0 0 0,0 0 0 0 0,1-1 0 0 0,-1 1 0 0 0,0-1 0 0 0,0 1 0 0 0,0-1 0 0 0,0 1 0 0 0,0-1 0 0 0,0 0 0 0 0,0 0 0 0 0,1 0 0 0 0,2-2 0 0 0,25-10 0 0 0,-17 3 0 0 0,7-6 0 0 0,-3 4 0 0 0,-11 5 0 0 0,-3 13 0 0 0,0 35-1384 0 0,-2-40 942 0 0,2 5 492 0 0,0-1-4519 0 0,-2-5-318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77 7831 0 0,'0'0'603'0'0,"2"2"-396"0"0,0 2-132 0 0,0-1 1 0 0,0 0 0 0 0,0 0 0 0 0,0 1-1 0 0,-1-1 1 0 0,0 1 0 0 0,0 0-1 0 0,0-1 1 0 0,0 1 0 0 0,0 0 0 0 0,0 0-1 0 0,-1-1 1 0 0,0 1 0 0 0,0 0-1 0 0,0 0 1 0 0,0 0 0 0 0,-1-1 0 0 0,1 1-1 0 0,-2 2-75 0 0,-3 14 153 0 0,3-18-40 0 0,0 0 3 0 0,0 0 320 0 0,2-2 20 0 0,-1 1 2 0 0,1-1-409 0 0,0 1 0 0 0,0-1-1 0 0,-1 0 1 0 0,1 0-1 0 0,0 0 1 0 0,0 1 0 0 0,0-1-1 0 0,-1 0 1 0 0,1 0 0 0 0,0 0-1 0 0,0 0 1 0 0,-1 1-1 0 0,1-1 1 0 0,0 0 0 0 0,0 0-1 0 0,-1 0 1 0 0,1 0 0 0 0,0 0-1 0 0,0 0 1 0 0,-1 0-1 0 0,1 0 1 0 0,0 0 0 0 0,0 0-1 0 0,-1 0 1 0 0,1 0 0 0 0,0 0-1 0 0,-1 0 1 0 0,1 0-1 0 0,0 0 1 0 0,0 0 0 0 0,-1 0-1 0 0,1 0 1 0 0,0 0-1 0 0,0 0 1 0 0,-1 0 0 0 0,1-1-1 0 0,0 1 1 0 0,0 0 0 0 0,-1 0-1 0 0,1 0 1 0 0,0 0-1 0 0,0-1 1 0 0,0 1-49 0 0,-6-16 452 0 0,5 10-428 0 0,0-1-1 0 0,0 0 0 0 0,1 0 0 0 0,1-6-23 0 0,2-10 72 0 0,-2 1 0 0 0,0-1 0 0 0,-1-2-72 0 0,-2 11 0 0 0,1 13-1 0 0,1 0-1 0 0,-1 0 0 0 0,1 0 0 0 0,-1 0 0 0 0,0 0 1 0 0,1 0-1 0 0,-1 0 0 0 0,0 0 0 0 0,1 0 0 0 0,-1 0 1 0 0,0 1-1 0 0,0-1 0 0 0,0 0 0 0 0,0 0 1 0 0,0 1-1 0 0,0-1 0 0 0,0 1 0 0 0,0-1 0 0 0,0 1 1 0 0,0-1-1 0 0,0 1 0 0 0,-1 0 0 0 0,1-1 1 0 0,0 1-1 0 0,0 0 0 0 0,0 0 0 0 0,0 0 0 0 0,-1 0 1 0 0,1 0-1 0 0,0 0 0 0 0,0 0 0 0 0,0 0 1 0 0,0 1-1 0 0,-1-1 2 0 0,-5 2-18 0 0,1 0-1 0 0,0 0 1 0 0,0 1 0 0 0,0-1-1 0 0,-4 4 19 0 0,7-5-6 0 0,-21 14 115 0 0,0 1 1 0 0,2 1-1 0 0,0 0 1 0 0,-12 14-110 0 0,10-10 362 0 0,5-4-35 0 0,2 0 0 0 0,0 1 1 0 0,-2 4-328 0 0,11-13 84 0 0,1 1 0 0 0,1 0 0 0 0,0 1 0 0 0,0-1 0 0 0,1 1 0 0 0,0 0 0 0 0,-2 8-84 0 0,4-2 28 0 0,5-2 52 0 0,-2-14-71 0 0,0 0 0 0 0,0 1-1 0 0,1-1 1 0 0,-1 0 0 0 0,1 0 0 0 0,-1 0-1 0 0,1 0 1 0 0,0 1 0 0 0,-1-1 0 0 0,1 0-1 0 0,1 0-8 0 0,0 1 6 0 0,0 0 0 0 0,1-1 0 0 0,-1 1-1 0 0,1-1 1 0 0,0 1 0 0 0,-1-1 0 0 0,1 0-1 0 0,0 0 1 0 0,0-1 0 0 0,-1 1 0 0 0,1-1 0 0 0,0 1-1 0 0,0-1 1 0 0,0 0 0 0 0,0 0 0 0 0,0 0-1 0 0,0 0 1 0 0,0-1-6 0 0,7 0 11 0 0,-1 0 1 0 0,1-1-1 0 0,-1-1 0 0 0,0 1 0 0 0,1-2-11 0 0,15-6 13 0 0,0 0 0 0 0,-1-2 0 0 0,0-2-1 0 0,-1 0 1 0 0,6-5-13 0 0,-20 12 15 0 0,-7 5 57 0 0,-2 2 19 0 0,0 0 33 0 0,0 0-3 0 0,0 0-8 0 0,-21 38-17 0 0,-22 30-96 0 0,42-66-90 0 0,1-2-61 0 0,0 0-17 0 0,0 0-237 0 0,0 0-970 0 0,0 0-412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 6447 0 0,'-38'53'1188'0'0,"-10"22"-1188"0"0,-8 11 2451 0 0,-33 54 2452 0 0,-17 48-4903 0 0,-66 104 285 0 0,74-149-165 0 0,-19 28-436 0 0,103-145 160 0 0,11-19 63 0 0,0-1 0 0 0,0 0 0 0 0,-1 1 1 0 0,0-1-1 0 0,-1-1 0 0 0,1 1 0 0 0,-1 0 0 0 0,-2 1 93 0 0,6-8-2 0 0,1 0 1 0 0,-1 1-1 0 0,0-1 0 0 0,1 0 0 0 0,-1 0 0 0 0,1 1 0 0 0,-1-1 0 0 0,1 0 0 0 0,0 0 0 0 0,-1 0 1 0 0,1 0-1 0 0,-1 0 2 0 0,1-2 14 0 0,-1 0-1 0 0,0 0 1 0 0,1 0 0 0 0,0 0 0 0 0,-1 0 0 0 0,1 0 0 0 0,0 0 0 0 0,1 0 0 0 0,-1 0 0 0 0,0 0 0 0 0,1-2-14 0 0,12-33 110 0 0,-6 17-61 0 0,7-14-48 0 0,1 0 0 0 0,18-31-1 0 0,-9 20-82 0 0,-12 23-6 0 0,1 1-1 0 0,1 0 1 0 0,1 1 0 0 0,13-15 88 0 0,-16 23-31 0 0,1-1-1 0 0,1 2 1 0 0,0-1-1 0 0,0 2 0 0 0,1 0 1 0 0,0 1-1 0 0,2 0 32 0 0,-15 9 47 0 0,1 0-1 0 0,0 0 0 0 0,0 0 0 0 0,0 1 1 0 0,0-1-1 0 0,0 1 0 0 0,-1 0 0 0 0,1-1 1 0 0,0 1-1 0 0,0 0 0 0 0,0 1 1 0 0,0-1-1 0 0,0 1 0 0 0,0-1 0 0 0,0 1 1 0 0,0 0-1 0 0,-1 0 0 0 0,1 0 0 0 0,0 0 1 0 0,-1 0-1 0 0,1 1 0 0 0,-1-1 1 0 0,2 2-47 0 0,6 4 288 0 0,1 0 0 0 0,-1 1 0 0 0,-1 1 1 0 0,7 6-289 0 0,-9-7 187 0 0,1 1 0 0 0,-2 0 0 0 0,1 0 0 0 0,-2 1 0 0 0,1 0 0 0 0,-1 0 0 0 0,2 5-187 0 0,4 15 629 0 0,-1 0-1 0 0,0 2-628 0 0,-9-28 63 0 0,0 1-1 0 0,-1 0 1 0 0,1-1 0 0 0,-1 1-1 0 0,0 0 1 0 0,0 0 0 0 0,0-1-1 0 0,0 1 1 0 0,-1 0-1 0 0,0 0 1 0 0,0-1 0 0 0,-1 3-63 0 0,-1 0 41 0 0,0 0 1 0 0,0 0-1 0 0,0-1 1 0 0,-1 1-1 0 0,0-1 1 0 0,0 0-1 0 0,-4 5-41 0 0,-3 0 7 0 0,0 1-1 0 0,-1-2 1 0 0,0 1-1 0 0,-1-2 1 0 0,0 1 0 0 0,0-2-1 0 0,-5 2-6 0 0,-10 6-13 0 0,-1-2 1 0 0,-1-1-1 0 0,0-1 0 0 0,0-2 0 0 0,-19 3 13 0 0,43-11-15 0 0,-3 0-151 0 0,0 0-1 0 0,1-1 1 0 0,-1 0 0 0 0,-5 0 166 0 0,0-4-1306 0 0,14 3 732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5063 0 0,'0'0'390'0'0,"1"3"108"0"0,0 3 636 0 0,1 1 0 0 0,-1 0 0 0 0,0 0 0 0 0,0 1 0 0 0,-1-1 0 0 0,0 0 0 0 0,0 0 0 0 0,-1 0 0 0 0,0 0 0 0 0,0 0 0 0 0,-2 6-1134 0 0,2-10 598 0 0,0-1 12 0 0,-20 30 2612 0 0,20-29-3182 0 0,1-3-101 0 0,-7 9-79 0 0,5-6-2707 0 0,2-3 1383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14335 0 0,'0'0'662'0'0,"0"0"-18"0"0,0 4-415 0 0,-4 25-155 0 0,-1 0 1 0 0,-1-1 0 0 0,-1 1-1 0 0,-2-1 1 0 0,-7 15-75 0 0,-14 29 484 0 0,-23 35-484 0 0,-26 38 421 0 0,-22 43 149 0 0,-82 135 137 0 0,108-198-526 0 0,59-97-69 0 0,-7 20-112 0 0,18-37-6 0 0,0 1-1 0 0,1 0 1 0 0,1 0-1 0 0,0 0 1 0 0,0 6 6 0 0,2-16-643 0 0,4 0-254 0 0,9 4-50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1102 12895 0 0,'0'0'998'0'0,"0"0"-492"0"0,-1 2 382 0 0,-5 10-186 0 0,0-1 1 0 0,-1 0-1 0 0,0 0 0 0 0,-1-1 0 0 0,0 0 1 0 0,-4 4-703 0 0,-22 29 746 0 0,31-39-664 0 0,1 0 0 0 0,-1 1-1 0 0,1-1 1 0 0,0 1 0 0 0,1 0 0 0 0,-1 0-82 0 0,-7 20-188 0 0,8-24-170 0 0,1 0-1 0 0,0-1 1 0 0,0 1 0 0 0,0 0-1 0 0,0 0 1 0 0,0 0 0 0 0,0 0 0 0 0,0 0-1 0 0,0 0 1 0 0,1 0 0 0 0,-1 0 0 0 0,0 0-1 0 0,1 0 359 0 0,-1 0-1165 0 0,0 2-5171 0 0</inkml:trace>
  <inkml:trace contextRef="#ctx0" brushRef="#br0" timeOffset="1">1245 0 7831 0 0,'0'0'603'0'0,"0"0"-135"0"0,-1 2 908 0 0,-22 33 3001 0 0,6-10-3353 0 0,1 1 0 0 0,-3 11-1024 0 0,-151 333 1887 0 0,115-258-1441 0 0,-5-2 0 0 0,-66 92-446 0 0,-92 116 221 0 0,128-197-2263 0 0,76-102-4332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1839 0 0,'0'-2'635'0'0,"0"-6"1994"0"0,0 6 877 0 0,3 1 168 0 0,15-3-1116 0 0,0 0 0 0 0,13 0-2558 0 0,78-1 553 0 0,-55 3 126 0 0,152-1 931 0 0,-63 1-1124 0 0,-70 2-1542 0 0,-41 0-240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187 413 15263 0 0,'0'0'696'0'0,"0"4"-13"0"0,1 0-637 0 0,13 64 266 0 0,-12-59-198 0 0,0-1 1 0 0,1 0-1 0 0,0 0 0 0 0,0 0 1 0 0,1 0-1 0 0,5 7-114 0 0,-7-12 31 0 0,1-1 0 0 0,-1 1 0 0 0,1-1 1 0 0,0 0-1 0 0,0 0 0 0 0,0 0 0 0 0,0 0 0 0 0,0 0 1 0 0,2 0-32 0 0,27 11 8 0 0,-31-13-245 0 0,0 0 0 0 0,0 1 0 0 0,0-1 0 0 0,0 0 0 0 0,0 0-1 0 0,0 0 1 0 0,1 0 0 0 0,-1 0 0 0 0,0 0 0 0 0,0 0 0 0 0,0 0 0 0 0,0 0 0 0 0,0 0-1 0 0,0-1 1 0 0,1 1 237 0 0,3-1-1471 0 0,16-3-4101 0 0</inkml:trace>
  <inkml:trace contextRef="#ctx0" brushRef="#br0" timeOffset="1">667 0 7367 0 0,'0'0'334'0'0,"0"0"-1"0"0,-1 3-213 0 0,-10 31 45 0 0,8-19 1432 0 0,-2-1 0 0 0,-5 13-1597 0 0,-32 74 3726 0 0,9-21-2134 0 0,-105 214 1823 0 0,-10-19-2264 0 0,-22 43-861 0 0,148-272-268 0 0,3 1 0 0 0,2 1 0 0 0,1 2-22 0 0,13-40-365 0 0,-13 46 594 0 0,7-18-6376 0 0,6-20-500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1375 0 0,'-2'1'66'0'0,"-48"17"4"0"0,46-17 124 0 0,0 1 0 0 0,0 1-1 0 0,1-1 1 0 0,-1 0-1 0 0,1 1 1 0 0,0 0-1 0 0,0 0 1 0 0,0 0-1 0 0,0 0 1 0 0,0 0-194 0 0,-14 14 1170 0 0,-15 11-379 0 0,2 1 1 0 0,1 1-1 0 0,-7 12-791 0 0,22-26 498 0 0,1 1-1 0 0,1 1 0 0 0,1 0 0 0 0,0 1 0 0 0,1 0 0 0 0,1 0 0 0 0,-5 15-497 0 0,14-31 133 0 0,-1 0-1 0 0,0 0 1 0 0,1 0-1 0 0,-1 0 0 0 0,1-1 1 0 0,0 1-1 0 0,0 0 1 0 0,0 0-1 0 0,0 0-132 0 0,1 6 511 0 0,-1-7-472 0 0,0-1 1 0 0,1 0-1 0 0,-1 0 1 0 0,0 0 0 0 0,1 0-1 0 0,-1 1 1 0 0,1-1-1 0 0,0 0 1 0 0,-1 0-1 0 0,1 0 1 0 0,0 0-1 0 0,0 0 1 0 0,0 0-40 0 0,2 2 93 0 0,-1 0-29 0 0,0 0 1 0 0,1 0 0 0 0,-1 0 0 0 0,1-1 0 0 0,0 1 0 0 0,0-1 0 0 0,0 0-1 0 0,0 1 1 0 0,1-2 0 0 0,-1 1 0 0 0,0 0 0 0 0,1-1 0 0 0,-1 1-1 0 0,1-1 1 0 0,0 0 0 0 0,-1 0 0 0 0,1-1 0 0 0,0 1 0 0 0,-1-1-1 0 0,1 1 1 0 0,0-1 0 0 0,0-1 0 0 0,0 1 0 0 0,-1 0 0 0 0,4-1-65 0 0,5-2 168 0 0,0 1 0 0 0,0-1 0 0 0,0-1 0 0 0,0 0 0 0 0,-1-1 0 0 0,1 0 0 0 0,3-4-168 0 0,67-46 535 0 0,-70 48-555 0 0,-1 0 0 0 0,0-1 1 0 0,0 0-1 0 0,0 0 0 0 0,-1-1 0 0 0,-1 0 1 0 0,0-1-1 0 0,0 0 0 0 0,-1-1 1 0 0,0 0-1 0 0,-1 0 0 0 0,0-1 1 0 0,4-8 19 0 0,-10 17-80 0 0,0-1 1 0 0,0 0 0 0 0,0 0-1 0 0,0 0 1 0 0,-1 0 0 0 0,1 0 0 0 0,-1 0-1 0 0,0 0 1 0 0,0 0 0 0 0,-1 0-1 0 0,1 0 1 0 0,-1 0 0 0 0,0 0 0 0 0,0 0-1 0 0,0 0 1 0 0,-1-1 79 0 0,-1-2-264 0 0,0 0 1 0 0,0 1-1 0 0,-1 0 1 0 0,1-1-1 0 0,-1 1 0 0 0,-1 1 1 0 0,1-1-1 0 0,-5-3 264 0 0,3 3-543 0 0,-1 1-1 0 0,-1 0 0 0 0,1 0 1 0 0,-1 0-1 0 0,0 1 0 0 0,0 0 1 0 0,0 1-1 0 0,0 0 0 0 0,-1 0 544 0 0,0 0-1160 0 0,-9-4-1635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538 913 2303 0 0,'0'0'102'0'0,"0"0"292"0"0,0 0 1148 0 0,0 0 496 0 0,0 0 105 0 0,0 0-172 0 0,0 0-815 0 0,0 0-356 0 0,2-1-68 0 0,3 0-547 0 0,0-1 0 0 0,-1 0-1 0 0,0 0 1 0 0,0 0 0 0 0,1-1 0 0 0,-1 1 0 0 0,0-1 0 0 0,-1 0 0 0 0,1 0 0 0 0,3-4-185 0 0,8-9 884 0 0,12-15-884 0 0,-19 21 76 0 0,10-12 18 0 0,-2-1 1 0 0,-1-1-1 0 0,0 0 1 0 0,2-9-95 0 0,43-105 110 0 0,-46 103-83 0 0,-2 5-163 0 0,-2-2 1 0 0,-1 0-1 0 0,3-22 136 0 0,10-98-1347 0 0,-22 146 1265 0 0,3-14-562 0 0,-1 0 1 0 0,0 0-1 0 0,-2 0 0 0 0,0 0 0 0 0,-2-1 0 0 0,-3-18 644 0 0,2 23-416 0 0,2 11 230 0 0,0 1 0 0 0,0 0-1 0 0,0-1 1 0 0,0 1 0 0 0,-1 0-1 0 0,1 0 1 0 0,-3-4 186 0 0,4 8-8 0 0,0 0 0 0 0,-1-1 0 0 0,1 1 0 0 0,0 0-1 0 0,0-1 1 0 0,-1 1 0 0 0,1 0 0 0 0,0-1 0 0 0,-1 1 0 0 0,1 0 0 0 0,0 0 0 0 0,-1-1-1 0 0,1 1 1 0 0,0 0 0 0 0,-1 0 0 0 0,1 0 0 0 0,0-1 0 0 0,-1 1 0 0 0,1 0 0 0 0,-1 0-1 0 0,1 0 1 0 0,-1 0 8 0 0,-3 1-2 0 0,0 1 0 0 0,0-1-1 0 0,0 1 1 0 0,0 0 0 0 0,0 1-1 0 0,1-1 1 0 0,-1 0 0 0 0,1 1-1 0 0,-4 3 3 0 0,2-2 1 0 0,-4 3 16 0 0,1 0 0 0 0,1 1-1 0 0,0 0 1 0 0,0 0-1 0 0,0 0 1 0 0,1 1 0 0 0,-2 3-17 0 0,-8 17 171 0 0,-9 21-171 0 0,22-43 8 0 0,-18 40 395 0 0,3 2-403 0 0,-3 6 317 0 0,4-8 182 0 0,2 1-1 0 0,2 1 0 0 0,2 0 0 0 0,3 0 0 0 0,1 1 1 0 0,1 47-499 0 0,2-1 235 0 0,-4 1 1 0 0,-6 8-236 0 0,8-73 46 0 0,-1-1 1 0 0,-1 0-1 0 0,-2-1 1 0 0,-1 0-1 0 0,-1-1 0 0 0,-2 0 1 0 0,-1-1-1 0 0,-7 10-46 0 0,5-14-12 0 0,-1 0 0 0 0,-1-1 0 0 0,-11 8 12 0 0,-65 58-53 0 0,56-55 46 0 0,8-8 7 0 0,-1-1 0 0 0,-1-2 0 0 0,-10 5 0 0 0,38-25 0 0 0,4-2 0 0 0,0 0 0 0 0,-1 0 0 0 0,0 0 0 0 0,1 0 0 0 0,-1 0 0 0 0,0 0 0 0 0,1-1 0 0 0,-1 1 0 0 0,0-1 0 0 0,0 1 0 0 0,1-1 0 0 0,-2 0 0 0 0,-18 4-405 0 0,19-4-48 0 0,-2-1-518 0 0,-3-5-48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1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59 7367 0 0,'-2'1'334'0'0,"1"0"-255"0"0,0-1-62 0 0,0 0 0 0 0,1 0 0 0 0,-1 0 0 0 0,1 1 0 0 0,-1-1 0 0 0,1 0 0 0 0,-1 0 0 0 0,1 1 0 0 0,-1-1 0 0 0,1 0 0 0 0,-1 1 0 0 0,1-1 0 0 0,-1 0 0 0 0,1 1 0 0 0,-1-1 0 0 0,1 1 0 0 0,0-1 0 0 0,-1 1 0 0 0,1-1 0 0 0,0 1 0 0 0,-1-1 0 0 0,1 1-17 0 0,-7 16 27 0 0,7-12 56 0 0,1-2 50 0 0,-1-3-24 0 0,0 1 0 0 0,0 0 0 0 0,0-1 1 0 0,1 1-1 0 0,-1 0 0 0 0,0-1 1 0 0,0 1-1 0 0,0-1 0 0 0,1 1 0 0 0,-1 0 1 0 0,0-1-1 0 0,0 1 0 0 0,1-1 0 0 0,-1 1 1 0 0,0-1-1 0 0,1 1 0 0 0,-1-1 0 0 0,1 1 1 0 0,-1-1-1 0 0,1 0 0 0 0,-1 1 0 0 0,1-1-109 0 0,0 1 393 0 0,3 2 1293 0 0,9 1-939 0 0,0-1 0 0 0,1 0-1 0 0,-1-1 1 0 0,0 0 0 0 0,1-1-1 0 0,8-1-746 0 0,15-1 1815 0 0,34-6-1815 0 0,15-8 1167 0 0,0-4-1 0 0,38-15-1166 0 0,13-4 204 0 0,-93 30-1536 0 0,-27 6 512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17 177 13823 0 0,'0'0'315'0'0,"0"0"45"0"0,0 0 21 0 0,0 0-49 0 0,-14 14-2042 0 0,14-14 1707 0 0,0 0-1 0 0,0 0 1 0 0,0 0 0 0 0,0 0 0 0 0,0 0 0 0 0,0 0 0 0 0,1 0 0 0 0,-1-1 0 0 0,0 1 0 0 0,0 0-1 0 0,0 0 1 0 0,0 0 0 0 0,0 0 0 0 0,0 0 0 0 0,-1 0 0 0 0,1 0 0 0 0,0-1 0 0 0,0 1 0 0 0,0 0-1 0 0,0 0 1 0 0,0 0 0 0 0,0 0 0 0 0,0 0 0 0 0,0 0 0 0 0,0 0 0 0 0,0 0 0 0 0,0-1 0 0 0,0 1-1 0 0,0 0 1 0 0,0 0 0 0 0,0 0 0 0 0,0 0 0 0 0,-1 0 0 0 0,1 0 0 0 0,0 0 0 0 0,0 0 0 0 0,0 0-1 0 0,0 0 1 0 0,0 0 0 0 0,0 0 0 0 0,0 0 0 0 0,-1 0 0 0 0,1 0 0 0 0,0 0 0 0 0,0 0 0 0 0,0 0-1 0 0,0 0 1 0 0,0 0 0 0 0,0 0 0 0 0,0 0 0 0 0,-1 0 3 0 0,7-8-7 0 0,6-4 7 0 0,0-1 0 0 0,0 1 0 0 0,1 1 0 0 0,0-1 0 0 0,1 2 0 0 0,0 0 0 0 0,0 1 0 0 0,13-6 0 0 0,-2 1 42 0 0,-22 12-9 0 0,0-1-1 0 0,1 1 1 0 0,-1 0 0 0 0,1 1-1 0 0,0-1 1 0 0,0 1 0 0 0,-1-1 0 0 0,1 1-1 0 0,0 0 1 0 0,0 1 0 0 0,2-1-33 0 0,-4 1 474 0 0,-2 0 34 0 0,0 0-65 0 0,3 9-278 0 0,-2-5-165 0 0,-1 0 0 0 0,0-1 0 0 0,0 1 0 0 0,0 0 0 0 0,0-1 0 0 0,-1 1 0 0 0,0-1 0 0 0,0 1 0 0 0,0 0 0 0 0,0-1 0 0 0,0 0 0 0 0,0 1 0 0 0,-2 0 0 0 0,2-1 0 0 0,-6 14 0 0 0,4-14 0 0 0,0-1 0 0 0,-2 4 0 0 0,20-13 0 0 0,12-10-661 0 0,-20 11 272 0 0,1 1 1 0 0,0 0 0 0 0,5-2 388 0 0,32-10-168 0 0,43-12 168 0 0,-38 14 2 0 0,-19 9 208 0 0,-26 5-115 0 0,1 1 0 0 0,-1-1 0 0 0,0-1 1 0 0,0 1-1 0 0,1-1 0 0 0,-1 0 0 0 0,4-2-95 0 0,-5 2 169 0 0,-4 1-132 0 0,1 1 1 0 0,-1-1-1 0 0,1 1 1 0 0,-1 0 0 0 0,1-1-1 0 0,-1 1 1 0 0,1 0-1 0 0,0-1 1 0 0,-1 1-1 0 0,1 0 1 0 0,-1 0 0 0 0,1-1-1 0 0,0 1 1 0 0,-1 0-1 0 0,1 0 1 0 0,0 0-1 0 0,-1 0 1 0 0,1 0 0 0 0,0 0-1 0 0,-1 0 1 0 0,1 0-1 0 0,0 0 1 0 0,-1 0-1 0 0,1 0 1 0 0,0 0 0 0 0,-1 1-1 0 0,1-1 1 0 0,0 0-1 0 0,-1 0 1 0 0,1 1-1 0 0,-1-1 1 0 0,1 1 0 0 0,0-1-1 0 0,-1 0 1 0 0,1 1-1 0 0,-1-1 1 0 0,1 1-38 0 0,6 6 279 0 0,-5-6-209 0 0,0 1-1 0 0,0 0 1 0 0,-1 0 0 0 0,1-1 0 0 0,0 1 0 0 0,-1 1-1 0 0,0-1 1 0 0,1 0 0 0 0,-1 0 0 0 0,0 0 0 0 0,0 1 0 0 0,0-1-1 0 0,-1 0 1 0 0,1 1 0 0 0,0-1 0 0 0,-1 1 0 0 0,0-1-1 0 0,1 1 1 0 0,-1-1-70 0 0,0 8 0 0 0,1-1 0 0 0,-1 0 0 0 0,-1 1 0 0 0,0-1 0 0 0,-1 4 0 0 0,1-2 0 0 0,-8 31 0 0 0,9-38-147 0 0,-1 0 0 0 0,0 0-1 0 0,0 0 1 0 0,0 0 0 0 0,-1 0 0 0 0,1 0-1 0 0,-1 0 148 0 0,-3 7-751 0 0,5-10 277 0 0,-2 6 344 0 0,1-4-4400 0 0,1-3 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3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3223 0 0,'0'0'143'0'0,"0"0"158"0"0,0 0 562 0 0,0 0 244 0 0,0 0 49 0 0,0 0-99 0 0,0 0-458 0 0,0 0-205 0 0,0 0-39 0 0,0 0-15 0 0,0 0-24 0 0,0 0-11 0 0,0 2-1 0 0,-3 15 6 0 0,0 1 0 0 0,0-1 0 0 0,-2-1 0 0 0,0 1 0 0 0,-1-1 0 0 0,-1 0 0 0 0,0 0 0 0 0,-7 10-310 0 0,4-9 298 0 0,1 1 0 0 0,1 0-298 0 0,-13 27 348 0 0,-24 25 545 0 0,-2-2 0 0 0,-51 56-893 0 0,91-114 22 0 0,-12 15 186 0 0,-12 23-208 0 0,-4 5 78 0 0,32-48-59 0 0,-1 0 0 0 0,1 1 0 0 0,0 0 0 0 0,0 0 0 0 0,0 0 0 0 0,1 0 0 0 0,-1 5-19 0 0,2 1 13 0 0,2-11-89 0 0,-1 0-1 0 0,1 0 1 0 0,0 0 0 0 0,-1 0-1 0 0,1 0 1 0 0,0 0-1 0 0,0 0 1 0 0,0 0 0 0 0,0 0-1 0 0,0-1 1 0 0,-1 1-1 0 0,1 0 1 0 0,0-1 0 0 0,1 1-1 0 0,-1-1 1 0 0,0 1-1 0 0,0-1 1 0 0,0 1 0 0 0,0-1-1 0 0,0 0 1 0 0,0 0-1 0 0,1 0 1 0 0,-1 1 76 0 0,14 0-979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43 114 8783 0 0,'-2'1'399'0'0,"-35"8"277"0"0,34-8 4620 0 0,6-2-2163 0 0,70-13-2357 0 0,343-72-1072 0 0,-366 76-3357 0 0,1 3 3653 0 0,-32 4-1637 0 0,5 0-4153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3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1492 10 6647 0 0,'0'0'300'0'0,"0"0"0"0"0,-3-1-117 0 0,-40-7 3140 0 0,39 8-3071 0 0,1 1 1 0 0,0 0 0 0 0,0 1-1 0 0,-1-1 1 0 0,1 1-1 0 0,0-1 1 0 0,0 1 0 0 0,-2 2-253 0 0,-1-1 329 0 0,-21 15 403 0 0,1 0-1 0 0,1 2 1 0 0,-16 16-732 0 0,-9 7 541 0 0,31-27-414 0 0,-129 101 1175 0 0,99-81-274 0 0,-2-3 1 0 0,-8 2-1029 0 0,-73 36-603 0 0,-3-7 0 0 0,-110 37 603 0 0,138-65 64 0 0,-99 18-64 0 0,140-47 75 0 0,66-7-73 0 0,0 0 1 0 0,-1 0-1 0 0,1 0 1 0 0,-1-1-1 0 0,1 1 1 0 0,-1 0-1 0 0,1 0 1 0 0,-1-1-1 0 0,1 1 0 0 0,0 0 1 0 0,-1 0-1 0 0,1-1 1 0 0,0 1-1 0 0,-1-1 1 0 0,1 1-1 0 0,0 0 1 0 0,-1-1-1 0 0,1 1 0 0 0,0-1 1 0 0,0 1-1 0 0,-1 0 1 0 0,1-1-1 0 0,0 0-2 0 0,0 1 8 0 0,-6-9 35 0 0,5 7-41 0 0,0 1 0 0 0,0 0 1 0 0,0-1-1 0 0,0 1 1 0 0,1-1-1 0 0,-1 1 1 0 0,1-1-1 0 0,-1 0 1 0 0,1 1-1 0 0,-1-1 1 0 0,1 1-1 0 0,0-1 1 0 0,0 0-1 0 0,-1 1 1 0 0,1-1-1 0 0,1 0 0 0 0,-1 0 1 0 0,0 1-1 0 0,0-1 1 0 0,1-1-3 0 0,0-1 15 0 0,1-5-8 0 0,0 1 1 0 0,1-1-1 0 0,0 1 1 0 0,0 0-1 0 0,1 0 1 0 0,4-6-8 0 0,2-3 15 0 0,1 1-1 0 0,6-7-14 0 0,10-8-185 0 0,1 1 0 0 0,30-23 185 0 0,-10 9-142 0 0,-38 34 342 0 0,0 1 0 0 0,0 1 1 0 0,1 0-1 0 0,11-6-200 0 0,-19 12-80 0 0,1 0 1 0 0,-1 0-1 0 0,1 1 0 0 0,0-1 1 0 0,0 1-1 0 0,0 0 1 0 0,0 0-1 0 0,0 0 0 0 0,0 1 1 0 0,0-1-1 0 0,0 1 1 0 0,0 0-1 0 0,0 0 1 0 0,0 0-1 0 0,0 1 0 0 0,0 0 1 0 0,0-1-1 0 0,1 2 80 0 0,67 25 23 0 0,-56-20 63 0 0,0-1 0 0 0,0-1 1 0 0,1 0-1 0 0,3 0-86 0 0,-14-4 25 0 0,39 7 380 0 0,-1 2-1 0 0,9 5-404 0 0,-39-10 118 0 0,0 0 0 0 0,0 1-1 0 0,0 1 1 0 0,-1 0 0 0 0,0 1 0 0 0,0 1-1 0 0,-1 0 1 0 0,7 6-118 0 0,8 6 189 0 0,-18-14-141 0 0,-1-1-1 0 0,1 2 1 0 0,-2-1-1 0 0,1 1 1 0 0,-1 0-1 0 0,0 0 1 0 0,1 3-48 0 0,18 17 202 0 0,-24-26-173 0 0,-1-1-1 0 0,1 0 0 0 0,0 1 1 0 0,-1-1-1 0 0,1 0 0 0 0,0 0 1 0 0,0-1-1 0 0,-1 1 0 0 0,1 0 1 0 0,0 0-1 0 0,0-1 0 0 0,0 1 1 0 0,1-1-29 0 0,5 2 83 0 0,2 1-11 0 0,0 0 0 0 0,0-1 0 0 0,1-1 0 0 0,-1 0 0 0 0,0 0 0 0 0,1-1 0 0 0,-1 0 0 0 0,1-1 0 0 0,0 0-72 0 0,9 0 118 0 0,-1 0 0 0 0,1 1 0 0 0,-1 1 0 0 0,15 3-118 0 0,-18-1 0 0 0,-2 2 0 0 0,-2 1-14 0 0,-9-5-80 0 0,-3-1-98 0 0,0 0-37 0 0,0 0-10 0 0,0 0-159 0 0,2 0-668 0 0,10 0-286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70 3223 0 0,'-167'132'2448'0'0,"119"-95"-1520"0"0,13-11-424 0 0,-18 19-504 0 0,37-31 383 0 0,11-9-123 0 0,-1 0-1 0 0,1 0 1 0 0,0 0 0 0 0,0 1 0 0 0,-1 2-260 0 0,4-6 662 0 0,2-2 12 0 0,0 3-26 0 0,0-2-590 0 0,0 1 0 0 0,0-1-1 0 0,0 0 1 0 0,0 0 0 0 0,0 1 0 0 0,0-1 0 0 0,0 0 0 0 0,1 0 0 0 0,-1 1 0 0 0,1-1 0 0 0,-1 0 0 0 0,1 0 0 0 0,-1 0-1 0 0,1 0 1 0 0,-1 1 0 0 0,1-1 0 0 0,0 0 0 0 0,0 0 0 0 0,0 0 0 0 0,-1-1 0 0 0,1 1 0 0 0,0 0 0 0 0,0 0 0 0 0,0 0 0 0 0,0-1-1 0 0,0 1 1 0 0,1 0 0 0 0,-1-1 0 0 0,0 1 0 0 0,0-1 0 0 0,0 1 0 0 0,1-1-58 0 0,4 2 116 0 0,1-1 0 0 0,-1 0 0 0 0,1 0 0 0 0,0-1 0 0 0,-1 1 0 0 0,1-2 0 0 0,0 1 0 0 0,-1-1-1 0 0,1 0 1 0 0,0 0 0 0 0,-1 0 0 0 0,1-1 0 0 0,-1 0 0 0 0,4-2-116 0 0,13-7 326 0 0,-1 0 0 0 0,0-1 0 0 0,7-6-326 0 0,3-2 232 0 0,2 0 51 0 0,-1-2-1 0 0,6-7-282 0 0,-29 21 23 0 0,0 0-1 0 0,0-1 0 0 0,-1 0 1 0 0,-1-1-1 0 0,1 0 0 0 0,-2-1 1 0 0,1 1-1 0 0,4-10-22 0 0,-11 18 5 0 0,-1 0-1 0 0,1 0 1 0 0,0 0-1 0 0,0 0 0 0 0,-1 0 1 0 0,1 0-1 0 0,-1 0 1 0 0,0 0-1 0 0,0 0 1 0 0,1 0-1 0 0,-1 0 1 0 0,-1-1-5 0 0,-1-15 11 0 0,-2 14-12 0 0,2 1 1 0 0,-2-1-47 0 0,0-1-1 0 0,-1 1 0 0 0,1 0 1 0 0,-1 1-1 0 0,0-1 0 0 0,0 1 0 0 0,0 0 1 0 0,0 0-1 0 0,0 1 0 0 0,-1-1 1 0 0,1 1-1 0 0,-6-1 48 0 0,-28-15-516 0 0,7 1-156 0 0,30 15 499 0 0,2 2-56 0 0,0 0-25 0 0,-2-1 162 0 0,1 0 0 0 0,-1-1 0 0 0,1 1 0 0 0,-1-1 1 0 0,1 1-1 0 0,-1-1 0 0 0,1 0 0 0 0,-1-1 92 0 0,1 2-109 0 0,0 0-239 0 0,1 1-500 0 0,0 0-2082 0 0,0 0-892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734 760 6447 0 0,'0'0'499'0'0,"-2"1"-328"0"0,-17 5 473 0 0,17-6 54 0 0,2 0 34 0 0,0 0-40 0 0,0 0-185 0 0,-4-2 84 0 0,4 2-556 0 0,-1 0 0 0 0,1 0 0 0 0,0 0 0 0 0,0 0-1 0 0,-1 0 1 0 0,1 0 0 0 0,0 0 0 0 0,-1 0 0 0 0,1 0 0 0 0,0-1 0 0 0,0 1 0 0 0,-1 0-1 0 0,1 0 1 0 0,0 0 0 0 0,0 0 0 0 0,-1 0 0 0 0,1 0 0 0 0,0-1 0 0 0,0 1 0 0 0,0 0-1 0 0,-1 0 1 0 0,1 0 0 0 0,0-1 0 0 0,0 1 0 0 0,0 0 0 0 0,0 0 0 0 0,-1-1-1 0 0,1 1 1 0 0,0 0 0 0 0,0 0 0 0 0,0-1 0 0 0,0 1 0 0 0,0 0 0 0 0,0 0 0 0 0,0-1-1 0 0,0 1 1 0 0,0 0-35 0 0,0-8 226 0 0,0 1 1 0 0,0 0-1 0 0,1-1 0 0 0,0 1 0 0 0,1 0 0 0 0,-1-1 0 0 0,1 1 0 0 0,1 0 0 0 0,0 0-226 0 0,9-23 513 0 0,9-14-513 0 0,-8 17 123 0 0,179-369 382 0 0,-176 359-418 0 0,-2-1 0 0 0,2-13-87 0 0,-15 48-70 0 0,0 0 1 0 0,0 1-1 0 0,-1-1 0 0 0,1 0 1 0 0,-1 0-1 0 0,1 0 1 0 0,-1 1-1 0 0,0-1 1 0 0,0 0-1 0 0,0 0 1 0 0,-1 0-1 0 0,1 0 1 0 0,-1 1-1 0 0,1-1 1 0 0,-1 0-1 0 0,0 0 1 0 0,0 1-1 0 0,0-1 0 0 0,-1 1 1 0 0,0-3 69 0 0,1 5-54 0 0,0-1 0 0 0,1 1 0 0 0,-1 0 0 0 0,0 0 0 0 0,1-1 0 0 0,-1 1 0 0 0,0 0 1 0 0,0 0-1 0 0,1 0 0 0 0,-1 0 0 0 0,0 0 0 0 0,0 0 0 0 0,1 0 0 0 0,-1 0 0 0 0,0 0 0 0 0,0 0 0 0 0,1 0 0 0 0,-1 0 0 0 0,0 1 0 0 0,0-1 54 0 0,-1 1-166 0 0,-6 0-20 0 0,1 1 0 0 0,-1 1 0 0 0,1-1 0 0 0,-1 1 0 0 0,1 1 0 0 0,0-1 0 0 0,0 1 0 0 0,1 1 0 0 0,-1-1 0 0 0,1 1 0 0 0,0 0 0 0 0,0 0 0 0 0,0 1 0 0 0,1 0 0 0 0,-5 6 186 0 0,-4 6 127 0 0,2 1 0 0 0,-1 1 0 0 0,2 0 0 0 0,-8 21-127 0 0,2 0 373 0 0,2 1 1 0 0,1 1-1 0 0,-1 20-373 0 0,-23 134 1200 0 0,1 62 247 0 0,24-191-1131 0 0,-2-1-1 0 0,-6 11-315 0 0,13-54 21 0 0,-1 0-1 0 0,-1-1 1 0 0,-1 0-1 0 0,-1 0 1 0 0,-1-2-1 0 0,0 1 1 0 0,-12 11-21 0 0,3-8-46 0 0,-1-1 0 0 0,-1-1 1 0 0,-1-1-1 0 0,-1-1 0 0 0,-1-2 1 0 0,-1 0-1 0 0,-1-2 0 0 0,-17 8 46 0 0,2-2-190 0 0,11-5-330 0 0,-11 3 520 0 0,32-16-177 0 0,-1 0 1 0 0,1-1-1 0 0,0-1 1 0 0,-1 0-1 0 0,-9 1 177 0 0,18-4-166 0 0,0 0 0 0 0,0 0-1 0 0,0 0 1 0 0,0 0 0 0 0,0 0 0 0 0,1-1-1 0 0,-1 0 1 0 0,0 1 0 0 0,0-2 166 0 0,-10-4-4287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57 130 7367 0 0,'-15'6'568'0'0,"2"4"-373"0"0,7-3 599 0 0,1 0-1 0 0,0 1 1 0 0,0-1 0 0 0,-1 6-794 0 0,5-10 1750 0 0,2 3 453 0 0,-1-6-2172 0 0,0 0 1 0 0,0 1-1 0 0,0-1 1 0 0,-1 0-1 0 0,1 1 1 0 0,0-1-1 0 0,0 0 1 0 0,0 0-1 0 0,1 1 1 0 0,-1-1-1 0 0,0 0 1 0 0,0 1 0 0 0,0-1-1 0 0,0 0 1 0 0,0 1-1 0 0,0-1 1 0 0,0 0-1 0 0,0 0 1 0 0,1 1-1 0 0,-1-1 1 0 0,0 0-1 0 0,0 1 1 0 0,0-1-1 0 0,1 0 1 0 0,-1 0-1 0 0,0 0 1 0 0,0 1-1 0 0,1-1 1 0 0,-1 0-1 0 0,0 0 1 0 0,0 0-1 0 0,1 0 1 0 0,-1 1 0 0 0,0-1-1 0 0,1 0 1 0 0,-1 0-32 0 0,5 1 154 0 0,-1 0 0 0 0,1 0 1 0 0,0 0-1 0 0,0 0 0 0 0,-1-1 0 0 0,1 0 1 0 0,0 0-1 0 0,0 0 0 0 0,0 0 1 0 0,-1-1-1 0 0,1 0 0 0 0,0 0-154 0 0,16-4 508 0 0,0-2 0 0 0,3-1-508 0 0,-6 1 275 0 0,-6 3-113 0 0,173-64 884 0 0,-102 34-938 0 0,2 4 0 0 0,26-4-108 0 0,-99 31-380 0 0,2 0-1 0 0,-1 1 0 0 0,0 1 1 0 0,3 0 380 0 0,9 1-6958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9671 0 0,'0'0'748'0'0,"-1"3"-341"0"0,-4 30 598 0 0,-1 0-1 0 0,-2 0 1 0 0,-1-1 0 0 0,-1 0 0 0 0,-10 17-1005 0 0,-21 43 644 0 0,-16 17-644 0 0,-190 313 361 0 0,237-406-353 0 0,-74 134-5 0 0,48-80-34 0 0,-4-2-1 0 0,-6 3 32 0 0,21-41-24 0 0,14-21-24 0 0,10-9 47 0 0,0 1 1 0 0,1-1-1 0 0,-1 0 0 0 0,0 1 0 0 0,1-1 0 0 0,-1 0 1 0 0,0 0-1 0 0,0 0 0 0 0,1 1 0 0 0,-1-1 0 0 0,0 0 1 0 0,0 0-1 0 0,1 0 0 0 0,-1 0 0 0 0,0-1 1 0 0,0 1 3 0 0,0-1-1 0 0,-1 1 0 0 0,1-1 0 0 0,0 1 1 0 0,0-1-1 0 0,0 0 0 0 0,0 0 1 0 0,0 1-1 0 0,0-1 0 0 0,1 0 1 0 0,-1 0-1 0 0,0 0 0 0 0,0 0 1 0 0,0 0-1 0 0,1 0 0 0 0,-1-1 0 0 0,1 1 1 0 0,-1 0-1 0 0,1 0 0 0 0,-1 0 1 0 0,1 0-1 0 0,0-1 0 0 0,-1 1 1 0 0,1 0-1 0 0,0 0 0 0 0,0-1 1 0 0,0 1-1 0 0,0 0-2 0 0,0-4 12 0 0,0 0 0 0 0,0 0 0 0 0,0 0 0 0 0,1 1 0 0 0,-1-1 0 0 0,1 0 1 0 0,1 0-13 0 0,4-12 15 0 0,1 1 1 0 0,1 0 0 0 0,0 1 0 0 0,8-11-16 0 0,-6 10 3 0 0,14-19-15 0 0,1 1 0 0 0,3 1 0 0 0,0 1 0 0 0,2 2 0 0 0,2 0 12 0 0,16-15-7 0 0,2 3 0 0 0,7-2 7 0 0,-28 24 4 0 0,0 1 1 0 0,1 2 0 0 0,2 1-1 0 0,24-10-4 0 0,-47 23 49 0 0,1 0 0 0 0,-1 0 0 0 0,1 1 0 0 0,-1 0 0 0 0,1 0 0 0 0,0 1 0 0 0,0 1-1 0 0,0 0 1 0 0,7 1-49 0 0,-12-1 23 0 0,-1 1 0 0 0,0-1-1 0 0,1 1 1 0 0,-1 0 0 0 0,1 1-1 0 0,-1-1 1 0 0,0 1 0 0 0,0 0-1 0 0,0 0 1 0 0,0 0 0 0 0,0 1-1 0 0,-1-1 1 0 0,1 1 0 0 0,-1 0-1 0 0,1 0 1 0 0,-1 0 0 0 0,0 0-1 0 0,0 1 1 0 0,0-1 0 0 0,-1 1-1 0 0,1 0 1 0 0,0 1-23 0 0,-1 0 6 0 0,0-1 1 0 0,0 1 0 0 0,-1 0-1 0 0,1 0 1 0 0,-1 0-1 0 0,0 0 1 0 0,0 0-1 0 0,-1 0 1 0 0,0 0-1 0 0,1 1 1 0 0,-2-1-1 0 0,1 0 1 0 0,-1 0 0 0 0,1 0-1 0 0,-1 0 1 0 0,-1 0-1 0 0,0 3-6 0 0,-5 9 34 0 0,0-1 0 0 0,0 0 0 0 0,-2 0 0 0 0,-4 6-34 0 0,-4 5 14 0 0,10-15 3 0 0,-1 0 0 0 0,-1 0 0 0 0,0-1 0 0 0,-1 0 0 0 0,0 0 0 0 0,-9 6-17 0 0,-16 12 139 0 0,-20 11-139 0 0,43-32 7 0 0,-26 18 26 0 0,-1-1-1 0 0,-1-3 1 0 0,0-1 0 0 0,-2-2-1 0 0,0-2 1 0 0,-2-1-1 0 0,1-3 1 0 0,-2-1 0 0 0,-38 4-33 0 0,78-15 8 0 0,0-1 1 0 0,0 0 0 0 0,0 0-1 0 0,0-1 1 0 0,-3 0-9 0 0,-15-1 63 0 0,19-12-321 0 0,4 12 223 0 0,-1-1 0 0 0,1 1 0 0 0,0 0 0 0 0,1 0 0 0 0,-1-1 0 0 0,0 1 0 0 0,1 0 0 0 0,-1 0 0 0 0,1 0 0 0 0,-1 0 0 0 0,1-1 0 0 0,0 1 0 0 0,1-1 35 0 0,17-25-1295 0 0,3 3-265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78 7831 0 0,'0'0'356'0'0,"0"0"-6"0"0,1 4-222 0 0,1 5-4 0 0,0 0 1 0 0,-1-1 0 0 0,0 1 0 0 0,0 0 0 0 0,-1 1-1 0 0,-1-1 1 0 0,0 8-125 0 0,0-12 559 0 0,1 0 0 0 0,0 1 1 0 0,0-1-1 0 0,1 1 0 0 0,-1-1 0 0 0,1 1 0 0 0,0-1 0 0 0,1 0 1 0 0,-1 0-1 0 0,2 4-559 0 0,-2-7-51 0 0,0 1 857 0 0,10 5 523 0 0,-7-6-1204 0 0,-1 0 0 0 0,0-1-1 0 0,1 0 1 0 0,-1 1 0 0 0,1-1 0 0 0,0-1 0 0 0,-1 1 0 0 0,1-1 0 0 0,-1 1-1 0 0,1-1 1 0 0,0 0 0 0 0,0 0 0 0 0,-1 0 0 0 0,1-1 0 0 0,-1 0 0 0 0,1 1-1 0 0,0-2-124 0 0,12-2 233 0 0,-1-1 0 0 0,0-1 0 0 0,6-3-233 0 0,-11 5 87 0 0,25-11 57 0 0,-1-2 0 0 0,-1-2 0 0 0,-1-1 0 0 0,0-1 0 0 0,22-21-144 0 0,-49 38 3 0 0,1 0 1 0 0,-2-1-1 0 0,1 0 0 0 0,0 0 1 0 0,-1-1-1 0 0,0 1 0 0 0,0-1 1 0 0,-1 0-1 0 0,0 0 0 0 0,0 0-3 0 0,-3 5-8 0 0,1 1 0 0 0,-1-1 0 0 0,0 1-1 0 0,0-1 1 0 0,0 0 0 0 0,0 1 0 0 0,0-1 0 0 0,0 1-1 0 0,0-1 1 0 0,0 0 0 0 0,0 1 0 0 0,0-1 0 0 0,0 1-1 0 0,0-1 1 0 0,0 0 0 0 0,-1 1 0 0 0,1-1 0 0 0,0 1-1 0 0,0-1 1 0 0,-1 1 0 0 0,1-1 0 0 0,0 1 0 0 0,-1-1 0 0 0,1 1-1 0 0,0-1 1 0 0,-1 1 0 0 0,1-1 0 0 0,-1 1 0 0 0,1-1-1 0 0,-1 1 1 0 0,1 0 0 0 0,-1-1 0 0 0,1 1 0 0 0,-1 0-1 0 0,1 0 1 0 0,-1-1 0 0 0,0 1 0 0 0,1 0 0 0 0,-1 0 8 0 0,-2-1-67 0 0,0 0 1 0 0,0 0 0 0 0,0 1-1 0 0,-1-1 1 0 0,1 1 0 0 0,-2 0 66 0 0,-10 1-262 0 0,1 0 0 0 0,-1 1 0 0 0,0 0 1 0 0,1 2-1 0 0,-2 0 262 0 0,-71 25-1086 0 0,64-21 753 0 0,-62 24-847 0 0,1 3 0 0 0,2 4 1180 0 0,32-12 76 0 0,1 2 0 0 0,1 2 0 0 0,-33 29-76 0 0,67-48 230 0 0,1 1 0 0 0,1 0 1 0 0,0 1-1 0 0,1 0 0 0 0,1 1 0 0 0,0 0 0 0 0,1 1 1 0 0,0 0-1 0 0,-3 10-230 0 0,10-21 71 0 0,0 0 0 0 0,0 1 0 0 0,0-1 1 0 0,1 1-1 0 0,-1-1 0 0 0,1 1 0 0 0,1 0 0 0 0,-1-1 1 0 0,1 1-1 0 0,0 4-71 0 0,0-7 23 0 0,1 0 1 0 0,-1-1-1 0 0,1 1 1 0 0,-1 0-1 0 0,1 0 1 0 0,0 0-1 0 0,0-1 1 0 0,0 1-1 0 0,1-1 1 0 0,-1 1-1 0 0,0-1 1 0 0,1 1-1 0 0,0-1 1 0 0,0 0-1 0 0,-1 0 1 0 0,1 1-1 0 0,1-1 1 0 0,-1-1-1 0 0,0 1 1 0 0,0 0-1 0 0,3 1-23 0 0,5 2 80 0 0,1 0 0 0 0,0 0 0 0 0,1-1-1 0 0,-1 0 1 0 0,1-1 0 0 0,0-1 0 0 0,0 0 0 0 0,0 0-1 0 0,4-1-79 0 0,15 0 156 0 0,0-1-1 0 0,-1-1 0 0 0,5-3-155 0 0,10-2 125 0 0,0-2 0 0 0,0-3-1 0 0,-1-1 1 0 0,6-4-125 0 0,44-20-2544 0 0,29-17 2544 0 0,-80 32-1300 0 0,-7 1-11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10135 0 0,'0'0'778'0'0,"0"2"-194"0"0,0 13 1137 0 0,-2-1 0 0 0,1 0 0 0 0,-2 0 1 0 0,0 0-1 0 0,-3 7-1721 0 0,-27 71 1323 0 0,10-32-646 0 0,13-33-352 0 0,-1 0 1 0 0,-2-1-1 0 0,-5 7-325 0 0,-17 40-137 0 0,34-71-860 0 0,1-2-322 0 0,0 0-52 0 0,0 0-5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10591 0 0,'0'0'944'0'0,"0"0"-752"0"0,0 0-192 0 0,0 0 0 0 0,-9 10 760 0 0,2 4 112 0 0,0 2 24 0 0,1 4-4576 0 0,3-2-928 0 0</inkml:trace>
  <inkml:trace contextRef="#ctx0" brushRef="#br0" timeOffset="1">81 734 10135 0 0,'0'0'464'0'0,"0"0"-9"0"0,0 0-51 0 0,0 0 877 0 0,0 0 414 0 0,0 0 86 0 0,0 0-182 0 0,1-2-814 0 0,39-42 396 0 0,-6 6 118 0 0,2-6-1299 0 0,7-14 98 0 0,24-33-73 0 0,-55 77-53 0 0,1 0-1 0 0,1 1 0 0 0,-1 0 0 0 0,15-9 29 0 0,-24 21-64 0 0,7 2 48 0 0,-9 0 15 0 0,-1-1 0 0 0,0 1 0 0 0,0-1 0 0 0,0 1 0 0 0,0-1 0 0 0,0 1-1 0 0,-1 0 1 0 0,1-1 0 0 0,0 1 0 0 0,0 0 0 0 0,0 0 0 0 0,0 0 1 0 0,1 3-6 0 0,1 1-1 0 0,-1-1 1 0 0,1 1 0 0 0,-1 0 0 0 0,-1-1 0 0 0,1 1 0 0 0,-1 0-1 0 0,1 0 1 0 0,-1 0 0 0 0,-1 0 0 0 0,1 0 0 0 0,-1 5 6 0 0,0 12 11 0 0,-1 0 0 0 0,-1 9-11 0 0,1-24 1 0 0,0 6-30 0 0,-4 36 444 0 0,3 5-415 0 0,2-40-222 0 0,0 0 0 0 0,1-1-1 0 0,1 1 1 0 0,0-1 0 0 0,1 0-1 0 0,2 5 223 0 0,-5-15-732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11975 0 0,'0'0'267'0'0,"0"0"42"0"0,0 0 17 0 0,0 0-28 0 0,1 2-196 0 0,5 4-92 0 0,-1 4-10 0 0,-4-6 0 0 0,-1 0 0 0 0,1 0 0 0 0,-1-1 0 0 0,0 1 0 0 0,0 0 0 0 0,0 0 0 0 0,0-1 0 0 0,-1 1 0 0 0,1 0 0 0 0,-1-1 0 0 0,0 1 0 0 0,0 0 0 0 0,-19 45 451 0 0,12-30 21 0 0,-18 38 87 0 0,-2-2-1 0 0,-10 12-558 0 0,-1 1-208 0 0,-58 92-1274 0 0,69-117 867 0 0,-3-1 0 0 0,-22 22 615 0 0,46-57-2560 0 0,7-7 2048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8 919 0 0,'-2'0'67'0'0,"-7"-3"1838"0"0,0 2 1 0 0,1-1-1 0 0,-1 1 0 0 0,0 1 1 0 0,0-1-1 0 0,0 2 0 0 0,-7 0-1905 0 0,2 1 922 0 0,0 1 0 0 0,-1 0 0 0 0,2 1 0 0 0,-11 4-922 0 0,2 1 95 0 0,0 1 1 0 0,1 1-1 0 0,0 1 0 0 0,1 1 0 0 0,-17 14-95 0 0,25-18 93 0 0,0 1 0 0 0,1 0 0 0 0,0 1-1 0 0,1 0 1 0 0,-6 9-93 0 0,15-17 54 0 0,-2 8-32 0 0,3-1 38 0 0,0-10-58 0 0,0 0 0 0 0,0 0 0 0 0,0 1-1 0 0,-1-1 1 0 0,1 0 0 0 0,0 0 0 0 0,1 0-1 0 0,-1 0 1 0 0,0 0 0 0 0,0 0 0 0 0,0 0-1 0 0,0 0 1 0 0,0 1 0 0 0,0-1 0 0 0,0 0-1 0 0,0 0 1 0 0,0 0 0 0 0,0 0 0 0 0,0 0 0 0 0,0 0-1 0 0,0 0 1 0 0,0 0 0 0 0,0 0 0 0 0,0 1-1 0 0,0-1 1 0 0,0 0 0 0 0,1 0 0 0 0,-1 0-1 0 0,0 0 1 0 0,0 0 0 0 0,0 0 0 0 0,0 0 0 0 0,0 0-1 0 0,0 0 1 0 0,0 0 0 0 0,0 0 0 0 0,1 0-1 0 0,-1 0 1 0 0,0 0 0 0 0,0 0 0 0 0,0 0-1 0 0,0 0 1 0 0,0 0-2 0 0,6 2 16 0 0,0-1 0 0 0,0 0 0 0 0,0 0 0 0 0,1-1-1 0 0,-1 0 1 0 0,0 0 0 0 0,0 0 0 0 0,0-1 0 0 0,0 0 0 0 0,0 0-1 0 0,0 0 1 0 0,0-1 0 0 0,0 0 0 0 0,0 0 0 0 0,0 0 0 0 0,-1-1-1 0 0,1 0 1 0 0,-1 0 0 0 0,0 0 0 0 0,0-1 0 0 0,0 0 0 0 0,0 0 0 0 0,-1 0-1 0 0,1 0 1 0 0,1-4-16 0 0,-2 5 0 0 0,-3 2-2 0 0,0 0 0 0 0,0 0 0 0 0,0 0 1 0 0,0-1-1 0 0,0 1 0 0 0,0 0 0 0 0,0-1 1 0 0,-1 1-1 0 0,1 0 0 0 0,0-1 0 0 0,-1 1 0 0 0,1-1 1 0 0,-1 1-1 0 0,1-1 2 0 0,0-3-51 0 0,0 1-1 0 0,0 0 1 0 0,0 0 0 0 0,0-1 0 0 0,-1 1-1 0 0,0 0 1 0 0,0-1 51 0 0,0 3-126 0 0,0 2-64 0 0,0 0-30 0 0,-8 6 82 0 0,0 0 0 0 0,0 0-1 0 0,1 0 1 0 0,0 1 0 0 0,0 1-1 0 0,0-1 1 0 0,1 1 0 0 0,0 0-1 0 0,-1 4 139 0 0,-8 8-197 0 0,-17 24 89 0 0,2 2 1 0 0,2 0 0 0 0,2 2 0 0 0,2 1 0 0 0,-9 30 107 0 0,-17 37-15 0 0,22-52 51 0 0,2 0 1 0 0,-3 19-37 0 0,13-20 530 0 0,4 1-1 0 0,2 0 1 0 0,3 1 0 0 0,2 0-1 0 0,5 60-529 0 0,1 26 2018 0 0,-1-149-1830 0 0,0-2-27 0 0,0 0-8 0 0,0 0 23 0 0,0 0 101 0 0,0 0 47 0 0,-1-3 11 0 0,-2-3-246 0 0,0-1-1 0 0,0 0 1 0 0,1 0 0 0 0,0 0-1 0 0,0 0 1 0 0,1 0-1 0 0,0 0 1 0 0,0-3-89 0 0,-1-38-6407 0 0,2 14-1023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1 8287 0 0,'-17'36'1096'0'0,"-2"14"-1096"0"0,-13 27 1508 0 0,2-19 1341 0 0,-16 19-2849 0 0,-3 7 1034 0 0,7 0 484 0 0,-11 36-1518 0 0,-13 28 574 0 0,46-109-475 0 0,-1-1-1 0 0,-19 24-98 0 0,-32 31 48 0 0,-4-2 0 0 0,-5-4 0 0 0,-39 31-48 0 0,114-113 0 0 0,0 0 1 0 0,0-1-1 0 0,-6 4 0 0 0,2-2 10 0 0,10-6-5 0 0,0 0 1 0 0,-1 0-1 0 0,1-1 1 0 0,0 1-1 0 0,-1 0 0 0 0,1 0 1 0 0,0-1-1 0 0,0 1 1 0 0,-1 0-1 0 0,1 0 1 0 0,0-1-1 0 0,0 1 1 0 0,0 0-1 0 0,0-1 0 0 0,-1 1 1 0 0,1 0-1 0 0,0-1 1 0 0,0 1-1 0 0,0 0 1 0 0,0-1-1 0 0,0 1 0 0 0,0 0 1 0 0,0-1-1 0 0,0 1 1 0 0,0 0-1 0 0,0-1 1 0 0,0 1-6 0 0,0-3 16 0 0,0 0 0 0 0,0 0 1 0 0,1 0-1 0 0,-1 0 1 0 0,1 0-1 0 0,0 0 1 0 0,0 0-1 0 0,0 0 1 0 0,0 0-1 0 0,0 0 1 0 0,1 1-1 0 0,-1-1 1 0 0,2-1-17 0 0,28-35 32 0 0,-22 30-36 0 0,13-15 23 0 0,1 1 0 0 0,1 1-1 0 0,1 1 1 0 0,2 0-19 0 0,31-20-235 0 0,23-9 235 0 0,61-30-400 0 0,-107 62 259 0 0,1 3-1 0 0,0 0 1 0 0,8 1 141 0 0,-36 11-19 0 0,1 0 0 0 0,-1 1 0 0 0,1 1 0 0 0,0 0 0 0 0,0 0 0 0 0,0 0 0 0 0,2 1 19 0 0,-8 1-2 0 0,0-1 1 0 0,0 0 0 0 0,0 1 0 0 0,0 0 0 0 0,0 0 0 0 0,-1 0 0 0 0,1 0-1 0 0,0 0 1 0 0,0 0 0 0 0,-1 1 0 0 0,1-1 0 0 0,-1 1 0 0 0,1 0 0 0 0,-1 0-1 0 0,0 0 1 0 0,0 0 0 0 0,0 0 0 0 0,0 0 0 0 0,0 0 0 0 0,0 1 0 0 0,-1-1-1 0 0,1 1 1 0 0,0 0 1 0 0,1 3-6 0 0,-1 0 1 0 0,1 0-1 0 0,-1 0 0 0 0,0 0 0 0 0,-1 1 1 0 0,1-1-1 0 0,-1 1 0 0 0,0-1 0 0 0,-1 1 0 0 0,0 0 1 0 0,0-1-1 0 0,0 1 0 0 0,-1-1 0 0 0,0 1 1 0 0,0 0 5 0 0,-2 4-8 0 0,0 0 1 0 0,0 0 0 0 0,-1 0 0 0 0,-1 0 0 0 0,0-1 0 0 0,0 0-1 0 0,-1 0 1 0 0,-3 3 7 0 0,2-3 119 0 0,-1-1-1 0 0,-1 1 0 0 0,1-1 1 0 0,-2-1-1 0 0,1 0 0 0 0,-4 2-118 0 0,-22 14 818 0 0,-7 3-818 0 0,31-20 88 0 0,-74 42 918 0 0,-52 21-1006 0 0,100-54 46 0 0,-1-1 1 0 0,0-2 0 0 0,-1-2-1 0 0,0-1 1 0 0,-1-2 0 0 0,-39 2-47 0 0,68-9 14 0 0,0 0 0 0 0,1-1 0 0 0,-1-1 0 0 0,0 0 0 0 0,-3-1-14 0 0,2-2 12 0 0,12 3-24 0 0,-1 1 1 0 0,1-1-1 0 0,-1 1 0 0 0,1-1 0 0 0,-1 0 0 0 0,1 1 0 0 0,0-1 1 0 0,-1 0-1 0 0,1 1 0 0 0,0-1 0 0 0,0 0 0 0 0,-1 0 1 0 0,1 1-1 0 0,0-1 0 0 0,0 0 0 0 0,0 0 0 0 0,0 1 0 0 0,0-1 1 0 0,0 0-1 0 0,0 0 0 0 0,0 0 0 0 0,0 1 0 0 0,0-1 1 0 0,0 0-1 0 0,1 0 0 0 0,-1 1 0 0 0,0-1 0 0 0,1 0 12 0 0,11-22-1077 0 0,-11 23 1041 0 0,17-26-1584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53 2303 0 0,'1'3'167'0'0,"4"14"2312"0"0,-1-1 0 0 0,-1 1 0 0 0,-1 0 0 0 0,0 1 0 0 0,-1-1 1 0 0,-1 16-2480 0 0,5-17 2724 0 0,-2-15-2202 0 0,2 0-407 0 0,0-1-1 0 0,0 0 1 0 0,0 1 0 0 0,0-1-1 0 0,0-1 1 0 0,0 1-1 0 0,0-1 1 0 0,0 0 0 0 0,0 0-1 0 0,0-1 1 0 0,0 1 0 0 0,0-1-1 0 0,2-1-114 0 0,9-6 164 0 0,0 0-1 0 0,-1-1 1 0 0,4-3-164 0 0,-10 7 19 0 0,-1 0-16 0 0,-1 1-1 0 0,-1-1 1 0 0,1-1-1 0 0,-1 1 1 0 0,0-1 0 0 0,0 0-1 0 0,-1 0 1 0 0,0-1-1 0 0,0 1 1 0 0,0-1-1 0 0,-1 0 1 0 0,-1 0-1 0 0,2-3-2 0 0,-5 9-49 0 0,0 0-1 0 0,1 1 0 0 0,-1-1 1 0 0,0 1-1 0 0,1-1 0 0 0,-1 0 1 0 0,0 1-1 0 0,0-1 0 0 0,-1 1 0 0 0,1-1 1 0 0,0 0-1 0 0,0 1 0 0 0,-1-1 1 0 0,1 1-1 0 0,-1-1 0 0 0,1 1 0 0 0,-1-1 1 0 0,0 1-1 0 0,0-1 0 0 0,1 1 1 0 0,-1 0-1 0 0,0-1 0 0 0,0 1 0 0 0,0 0 1 0 0,0 0-1 0 0,-1 0 0 0 0,1 0 1 0 0,0 0-1 0 0,0 0 0 0 0,-1 0 0 0 0,1 0 1 0 0,-1 0-1 0 0,1 1 0 0 0,-1-1 1 0 0,1 0-1 0 0,-1 1 0 0 0,1-1 1 0 0,-1 1-1 0 0,1 0 0 0 0,-1 0 0 0 0,0-1 1 0 0,1 1-1 0 0,-1 0 0 0 0,1 0 1 0 0,-1 0-1 0 0,0 1 50 0 0,-15 2-534 0 0,0 0-1 0 0,1 2 1 0 0,0 0 0 0 0,0 0-1 0 0,-4 4 535 0 0,-76 38-837 0 0,91-44 767 0 0,-63 34-400 0 0,1 3-1 0 0,-29 25 471 0 0,54-33 65 0 0,1 2 1 0 0,2 2-1 0 0,1 1 0 0 0,-2 8-65 0 0,35-40 53 0 0,0 0-1 0 0,0 1 0 0 0,1 0 0 0 0,0 0 1 0 0,0 0-1 0 0,1 0 0 0 0,0 1 0 0 0,0-1 1 0 0,0 1-1 0 0,1 0 0 0 0,0 0 0 0 0,0 0 1 0 0,1 0-1 0 0,0 0 0 0 0,-1 4-52 0 0,2-9 16 0 0,1-1 0 0 0,-1 1 0 0 0,0 0 0 0 0,0 0 0 0 0,1 0 0 0 0,-1-1 0 0 0,1 1 0 0 0,0 0 0 0 0,-1-1 0 0 0,1 1 0 0 0,0 0 0 0 0,0-1 0 0 0,0 1 0 0 0,0-1 0 0 0,0 1 0 0 0,0-1 0 0 0,0 0 0 0 0,1 1 0 0 0,-1-1 0 0 0,1 0 0 0 0,-1 0 0 0 0,1 0 0 0 0,-1 0 0 0 0,1 0 0 0 0,-1 0 0 0 0,1 0 0 0 0,0-1 0 0 0,-1 1 0 0 0,1-1 0 0 0,0 1 0 0 0,1-1-16 0 0,4 2 48 0 0,1-1 0 0 0,-1 0 0 0 0,1 0 0 0 0,0-1 0 0 0,-1 0 0 0 0,8-2-48 0 0,61-8 262 0 0,-1-3-1 0 0,44-15-261 0 0,-28 2-796 0 0,77-34 796 0 0,-61 13-5128 0 0,-49 18-143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0 14743 0 0,'0'0'1136'0'0,"0"0"-600"0"0,0 0 260 0 0,-3 1 188 0 0,-1 1-735 0 0,-1 1 0 0 0,1-1 0 0 0,-1 1 0 0 0,1 0 0 0 0,0 0 0 0 0,0 1 0 0 0,0-1 0 0 0,0 1 0 0 0,1 0 0 0 0,-3 3-249 0 0,-8 11 39 0 0,-10 19-39 0 0,16-24 158 0 0,-28 43 135 0 0,-8 11 439 0 0,-15 34-732 0 0,-35 71 348 0 0,-22 44-184 0 0,100-182-159 0 0,-97 187 56 0 0,69-142-51 0 0,-42 54-10 0 0,57-93-178 0 0,-12 11 178 0 0,27-36-114 0 0,0 0 1 0 0,-1-1 0 0 0,-1 0-1 0 0,-10 6 114 0 0,-59 46-960 0 0,38-28-1017 0 0,22-20-2746 0 0,-1-5-1401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4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48 215 12895 0 0,'-4'0'109'0'0,"2"0"-33"0"0,-1 1 0 0 0,1-1 0 0 0,0 0 0 0 0,-1 1 0 0 0,1-1 0 0 0,0 1 0 0 0,0 0 0 0 0,0 0 0 0 0,0 0 0 0 0,-1 0 0 0 0,1 0 0 0 0,1 0-1 0 0,-1 1 1 0 0,0-1 0 0 0,0 1 0 0 0,0-1 0 0 0,0 2-76 0 0,-3 9 155 0 0,5-11-56 0 0,0 1 0 0 0,0 0 0 0 0,0-1 0 0 0,0 1 0 0 0,1-1 1 0 0,-1 1-1 0 0,0-1 0 0 0,1 1 0 0 0,-1-1 0 0 0,1 0 0 0 0,-1 1 0 0 0,1-1 0 0 0,0 1 0 0 0,0-1 0 0 0,-1 0 1 0 0,1 0-1 0 0,0 0 0 0 0,0 1 0 0 0,0-1 0 0 0,0 0 0 0 0,1 0 0 0 0,-1 0 0 0 0,0 0 0 0 0,0-1 0 0 0,1 1 1 0 0,-1 0-1 0 0,0 0 0 0 0,1-1 0 0 0,-1 1 0 0 0,1-1 0 0 0,0 1-99 0 0,6 1 324 0 0,-1 1 1 0 0,1-2-1 0 0,0 1 0 0 0,-1-1 0 0 0,5 0-324 0 0,21 1 500 0 0,-1-2 0 0 0,1-2-1 0 0,-1-1 1 0 0,1-1 0 0 0,11-4-500 0 0,47-14 1466 0 0,20-10-1466 0 0,133-46 331 0 0,37-12-35 0 0,-231 75-538 0 0,-23 5-265 0 0,1 2 0 0 0,0 1 0 0 0,1 1 0 0 0,0 1 0 0 0,3 1 507 0 0,-12 5-2636 0 0,-5 5-4223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102 334 8287 0 0,'0'0'382'0'0,"0"0"-8"0"0,-1-2-240 0 0,-5-16 247 0 0,6 16 1523 0 0,0 2 663 0 0,0 0 126 0 0,0 0-274 0 0,0 0-1251 0 0,0 0-547 0 0,0 0-114 0 0,0 0-78 0 0,-2 3-227 0 0,-14 26-103 0 0,1 2 0 0 0,1 0 0 0 0,1 0 0 0 0,2 1 0 0 0,-5 23-99 0 0,14-48 13 0 0,-1 18-14 0 0,3-19 1 0 0,-2 8 11 0 0,2-12 42 0 0,13 1 30 0 0,-11-3-72 0 0,-1 1-1 0 0,1-1 1 0 0,-1 0-1 0 0,1 1 1 0 0,-1-1-1 0 0,1 0 1 0 0,0 0-1 0 0,-1 0 1 0 0,1 0-1 0 0,0 0 1 0 0,0-1-11 0 0,6-1 50 0 0,0 0 0 0 0,1-1 1 0 0,-1 0-1 0 0,0-1 0 0 0,0 1 0 0 0,-1-2 1 0 0,6-3-51 0 0,13-10 180 0 0,11-12-180 0 0,-9 9 61 0 0,-6 2 8 0 0,15-17-69 0 0,-22 21-2 0 0,1 0 1 0 0,1 1-1 0 0,13-9 2 0 0,-18 16-12 0 0,-1 6-53 0 0,-8 1-33 0 0,-2 3 2 0 0,1 0 82 0 0,-1 0-1 0 0,0 1 0 0 0,1-1 0 0 0,-1 0 0 0 0,-1 1 1 0 0,1-1-1 0 0,0 1 0 0 0,-1 0 0 0 0,0-1 0 0 0,0 4 15 0 0,-1 6-62 0 0,-1-1-1 0 0,0-1 1 0 0,-1 2 62 0 0,-6 33-58 0 0,7-29 58 0 0,3 0 0 0 0,-1-16 3 0 0,0 0 0 0 0,0 0 0 0 0,1 0 0 0 0,-1 0 0 0 0,0-1 0 0 0,1 1-1 0 0,-1 0 1 0 0,0 0 0 0 0,1-1 0 0 0,-1 1 0 0 0,1 0 0 0 0,-1 0 0 0 0,1-1 0 0 0,0 1 0 0 0,-1 0 0 0 0,1-1-1 0 0,0 1 1 0 0,-1-1 0 0 0,1 1 0 0 0,0-1 0 0 0,0 1 0 0 0,-1-1 0 0 0,1 0 0 0 0,1 1-3 0 0,0 0 18 0 0,1-1 0 0 0,-1 1 1 0 0,1-1-1 0 0,-1 0 0 0 0,1 0 0 0 0,-1 0 0 0 0,1 0 1 0 0,-1 0-1 0 0,2 0-18 0 0,8-2 114 0 0,-1-1-1 0 0,0 0 1 0 0,9-4-114 0 0,-19 7 9 0 0,59-23 279 0 0,-1-2-1 0 0,-2-3 1 0 0,0-2-1 0 0,-3-3 0 0 0,48-37-287 0 0,-88 59 1 0 0,0-2-1 0 0,-1 0 0 0 0,0 0 0 0 0,-1-1 0 0 0,-1-1 0 0 0,0 0 0 0 0,-1 0 0 0 0,-1-1 1 0 0,0 0-1 0 0,-1-1 0 0 0,1-5 0 0 0,2-5-1683 0 0,4-20 1683 0 0,-12 35-2303 0 0,0-1 0 0 0,0-12 2303 0 0,-2 9-2030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5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31 7831 0 0,'1'2'603'0'0,"15"50"899"0"0,-9-27 827 0 0,2 2 500 0 0,-8-25-2368 0 0,-1-2 83 0 0,15 5 628 0 0,-10-4-1005 0 0,1 0-1 0 0,-1 0 1 0 0,1-1-1 0 0,0 1 1 0 0,0-1-1 0 0,-1 0 1 0 0,1-1-1 0 0,0 0 1 0 0,0 1 0 0 0,-1-2-1 0 0,1 1 1 0 0,-1-1-1 0 0,1 0 1 0 0,3-2-167 0 0,7-1 196 0 0,26-7 148 0 0,-18 6-32 0 0,18-8-312 0 0,-32 10 30 0 0,1-1-1 0 0,-1 0 0 0 0,1 0 1 0 0,-1-1-1 0 0,-1-1 0 0 0,1 1 1 0 0,-1-2-1 0 0,0 0-29 0 0,6-7 25 0 0,-14 11-4 0 0,0 0-14 0 0,2-7-29 0 0,-2 9-96 0 0,-4 0-38 0 0,-2 1 71 0 0,0 0 0 0 0,0-1 0 0 0,-1 1-1 0 0,1 1 1 0 0,0-1 0 0 0,0 1 0 0 0,-1 0 0 0 0,1 0-1 0 0,0 1 1 0 0,0-1 0 0 0,-1 1 0 0 0,1 0 0 0 0,-2 2 85 0 0,-13 2-597 0 0,0 2 0 0 0,-17 8 597 0 0,-3 3-242 0 0,1 2 1 0 0,1 2-1 0 0,0 1 0 0 0,2 2 1 0 0,-8 8 241 0 0,22-14 199 0 0,0 0 0 0 0,1 2 0 0 0,2 1 0 0 0,0 0 1 0 0,1 1-1 0 0,1 1 0 0 0,2 1 0 0 0,-5 11-199 0 0,15-28 104 0 0,2 1-1 0 0,-1-1 0 0 0,1 1 1 0 0,0 0-1 0 0,1 0 1 0 0,0 0-1 0 0,1 0 0 0 0,-1 7-103 0 0,2-13 21 0 0,-1 0 0 0 0,1 0 0 0 0,1-1-1 0 0,-1 1 1 0 0,0 0 0 0 0,0 0 0 0 0,1-1-1 0 0,0 1 1 0 0,-1 0 0 0 0,1-1 0 0 0,0 1-1 0 0,0-1 1 0 0,1 1 0 0 0,-1-1 0 0 0,1 1-1 0 0,-1-1 1 0 0,1 0 0 0 0,-1 0 0 0 0,1 0-1 0 0,0 0 1 0 0,0 0 0 0 0,0 0 0 0 0,0 0 0 0 0,1-1-1 0 0,-1 1 1 0 0,0-1 0 0 0,1 1 0 0 0,-1-1-1 0 0,1 0 1 0 0,-1 0 0 0 0,1 0-21 0 0,1 0 22 0 0,0 0 0 0 0,0-1 0 0 0,0 1 1 0 0,0-1-1 0 0,0 0 0 0 0,-1 0 0 0 0,1 0 1 0 0,0 0-1 0 0,0-1 0 0 0,1 0-22 0 0,40-11 156 0 0,-16 3-129 0 0,28-8-981 0 0,3-3 954 0 0,16-9-5471 0 0,-26 10-552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5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303 148 14943 0 0,'0'0'687'0'0,"-2"2"-16"0"0,-15 16-405 0 0,2 1 316 0 0,14-17 56 0 0,1-2 30 0 0,0 0-33 0 0,0 0-158 0 0,0 0-70 0 0,1 2-14 0 0,1 0-300 0 0,1 0 1 0 0,-1-1-1 0 0,1 1 0 0 0,-1 0 1 0 0,1-1-1 0 0,-1 1 0 0 0,1-1 1 0 0,0 0-1 0 0,0 0 0 0 0,-1 0 0 0 0,1 0 1 0 0,0-1-1 0 0,0 1 0 0 0,0-1 1 0 0,0 0-1 0 0,0 1 0 0 0,0-1 1 0 0,0-1-1 0 0,2 1-93 0 0,5-1 116 0 0,0 1 0 0 0,0-2-1 0 0,-1 0 1 0 0,1 0 0 0 0,8-3-116 0 0,35-16 168 0 0,7-5-168 0 0,-52 21-6 0 0,0 1 0 0 0,0-1 0 0 0,0-1 0 0 0,3-3 6 0 0,-9 7-38 0 0,0 1 0 0 0,-1-1-1 0 0,0 0 1 0 0,1 0 0 0 0,-1 0 0 0 0,0 0-1 0 0,0 0 1 0 0,0 0 0 0 0,1-2 38 0 0,2-5-104 0 0,-2 6 13 0 0,-1 0 1 0 0,1 0-1 0 0,0-1 0 0 0,-1 1 0 0 0,0-1 1 0 0,0 1-1 0 0,0-1 0 0 0,0 1 0 0 0,-1-3 91 0 0,0 4-54 0 0,1 0-1 0 0,-1 0 1 0 0,-1 0-1 0 0,1 0 0 0 0,0 1 1 0 0,0-1-1 0 0,-1 0 1 0 0,1 0-1 0 0,-1 0 1 0 0,1 1-1 0 0,-1-1 1 0 0,0 0-1 0 0,0 1 1 0 0,0-1-1 0 0,0 0 0 0 0,0 1 1 0 0,0 0-1 0 0,0-1 1 0 0,-1 1 54 0 0,0-2-67 0 0,-1 1 0 0 0,0 0 0 0 0,0 0 0 0 0,-1 0 0 0 0,1 1 0 0 0,0-1 0 0 0,-1 1 0 0 0,1 0-1 0 0,-1 0 1 0 0,1 0 0 0 0,-1 0 0 0 0,1 1 0 0 0,-1-1 0 0 0,1 1 0 0 0,-1 0 0 0 0,0 0 0 0 0,-3 0 67 0 0,-9 2-141 0 0,0 0 0 0 0,0 1 0 0 0,-6 2 141 0 0,14-3-76 0 0,-19 6 103 0 0,0 1-1 0 0,0 1 0 0 0,1 1 1 0 0,0 1-1 0 0,1 1 1 0 0,1 2-1 0 0,0 0 1 0 0,1 2-1 0 0,1 1 0 0 0,0 0 1 0 0,-17 20-27 0 0,22-19 358 0 0,1 0-1 0 0,1 1 1 0 0,-10 19-358 0 0,19-29 127 0 0,0 0 0 0 0,1 0 0 0 0,1 1 1 0 0,-1 0-1 0 0,2 0 0 0 0,0 0 0 0 0,0 0 0 0 0,1 1 0 0 0,0 3-127 0 0,2-9-66 0 0,0 0 1 0 0,1 0-1 0 0,-1 0 0 0 0,2 0 0 0 0,-1 0 1 0 0,0-1-1 0 0,1 1 0 0 0,0 0 0 0 0,1-1 0 0 0,-1 1 1 0 0,1-1-1 0 0,0 0 0 0 0,0 0 0 0 0,1 0 1 0 0,0 0-1 0 0,0 0 0 0 0,0-1 0 0 0,0 1 0 0 0,0-1 1 0 0,1-1-1 0 0,0 1 0 0 0,0 0 0 0 0,0-1 1 0 0,0 0-1 0 0,1 0 0 0 0,-1-1 0 0 0,1 0 0 0 0,-1 0 1 0 0,1 0-1 0 0,5 1 66 0 0,12-1-1995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0:5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40 326 12151 0 0,'0'0'555'0'0,"0"0"-12"0"0,-2 1-291 0 0,-22 10 449 0 0,22-11-304 0 0,1 1-248 0 0,1-1 1 0 0,-1 0-1 0 0,1 0 0 0 0,-1 0 0 0 0,0 0 0 0 0,1 0 1 0 0,-1 0-1 0 0,1 0 0 0 0,-1 0 0 0 0,0 0 0 0 0,1 0 1 0 0,-1 0-1 0 0,1 0 0 0 0,-1 0 0 0 0,0 0 0 0 0,1 0 1 0 0,-1-1-1 0 0,1 1 0 0 0,-1 0-149 0 0,3-4 212 0 0,-1-1 1 0 0,1 1-1 0 0,0 0 1 0 0,0 0-1 0 0,1 0 0 0 0,-1 1 1 0 0,1-1-1 0 0,0 0 1 0 0,0 1-1 0 0,0 0 1 0 0,0 0-1 0 0,3-2-212 0 0,11-8 496 0 0,0 0 0 0 0,5-2-496 0 0,7-4 166 0 0,39-27 212 0 0,30-13-378 0 0,-36 23 54 0 0,-22 13-22 0 0,2 2 0 0 0,0 2 0 0 0,14-4-32 0 0,-53 22 108 0 0,-2 3-83 0 0,0 0 0 0 0,-1-1 0 0 0,1 1 0 0 0,-1 0 0 0 0,1 0 1 0 0,-1 0-1 0 0,1 0 0 0 0,-1 0 0 0 0,0-1 0 0 0,0 1 0 0 0,0 0 1 0 0,0 0-1 0 0,-1 0 0 0 0,1 0 0 0 0,0 0 0 0 0,-1 0 1 0 0,1 0-27 0 0,-7 19 166 0 0,0-1-1 0 0,0 0 0 0 0,-2 0 0 0 0,-1-1 1 0 0,0 0-1 0 0,-6 5-164 0 0,0 4 330 0 0,1 1 0 0 0,-2 6-330 0 0,12-24 45 0 0,1 0 1 0 0,0 1-1 0 0,1 0 0 0 0,0 0 1 0 0,1-1-1 0 0,0 2 1 0 0,1-1-1 0 0,0 5-45 0 0,1-12 8 0 0,0 1 0 0 0,1-1 0 0 0,0 0-1 0 0,0 0 1 0 0,0-1 0 0 0,0 1 0 0 0,1 0 0 0 0,0 0 0 0 0,0 0-1 0 0,0-1 1 0 0,1 0 0 0 0,-1 1 0 0 0,1-1 0 0 0,0 0 0 0 0,0 0 0 0 0,1 0-1 0 0,-1 0 1 0 0,1-1 0 0 0,0 0 0 0 0,0 0 0 0 0,1 2-8 0 0,6 1 20 0 0,-1 0 0 0 0,1 0 0 0 0,0-1 1 0 0,1 0-1 0 0,-1-1 0 0 0,1 0 0 0 0,0-1 0 0 0,0-1 0 0 0,7 2-20 0 0,22 0-20 0 0,-1-2 0 0 0,12-1 20 0 0,-15-1-104 0 0,54 0-1829 0 0,-46-1 778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1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3223 0 0,'0'0'143'0'0,"0"0"221"0"0,0 0 823 0 0,0 0 353 0 0,1-2 76 0 0,0-2-1319 0 0,0 2-8 0 0,-1 1 1 0 0,1-1 0 0 0,-1 1 0 0 0,1 0 0 0 0,-1-1 0 0 0,1 1 0 0 0,0 0 0 0 0,0-1 0 0 0,0 1-1 0 0,0 0 1 0 0,0 0 0 0 0,0 0 0 0 0,0 0 0 0 0,0 0 0 0 0,0 0 0 0 0,0 0 0 0 0,0 0 0 0 0,1 0-1 0 0,-1 0 1 0 0,1 0-290 0 0,31-8 1232 0 0,0 1 0 0 0,1 1 0 0 0,0 2-1 0 0,21-1-1231 0 0,37-5 393 0 0,-90 10-489 0 0,40-5-30 0 0,33-2 126 0 0,-27 10-7555 0 0,-45-2 2484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0:50:5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9 147 10135 0 0,'0'0'231'0'0,"-4"-9"546"0"0,0-22-258 0 0,3 30-20 0 0,3-2-199 0 0,-1 1 0 0 0,1-1 1 0 0,0 0-1 0 0,0 1 0 0 0,0-1 1 0 0,2 0-301 0 0,-3 1 244 0 0,9-7 122 0 0,1 0 0 0 0,0 0-1 0 0,0 1 1 0 0,0 1 0 0 0,1 0 0 0 0,0 0-1 0 0,10-2-365 0 0,-13 5 34 0 0,0 1 0 0 0,1 0 0 0 0,0 0 0 0 0,-1 1 0 0 0,1 0 0 0 0,0 1 0 0 0,0 0-1 0 0,0 1 1 0 0,0 0 0 0 0,1 1 0 0 0,-1 0 0 0 0,0 0 0 0 0,5 2-34 0 0,19 5 74 0 0,1 2-1 0 0,-1 2 1 0 0,4 2-74 0 0,-24-8 2 0 0,-10-5 10 0 0,1 1-1 0 0,-1 0 1 0 0,0 1-1 0 0,0-1 1 0 0,0 1-1 0 0,0-1 0 0 0,0 1 1 0 0,3 3-12 0 0,-6-5 10 0 0,0 0 0 0 0,0 0 0 0 0,0 0 0 0 0,-1 1 0 0 0,1-1 0 0 0,0 0 0 0 0,0 0 0 0 0,-1 0 0 0 0,1 1 0 0 0,-1-1 0 0 0,1 0 0 0 0,-1 1 0 0 0,0-1 0 0 0,1 0 0 0 0,-1 1 0 0 0,0-1 0 0 0,0 0 0 0 0,0 1 0 0 0,0-1 0 0 0,0 1 0 0 0,0-1 0 0 0,0 0 0 0 0,-1 1 0 0 0,1-1 0 0 0,0 0 0 0 0,-1 1 0 0 0,1-1 0 0 0,-1 0 0 0 0,0 1 0 0 0,1-1 0 0 0,-2 1-10 0 0,-2 4 203 0 0,0 0 1 0 0,-1 0 0 0 0,0 0 0 0 0,0-1 0 0 0,-1 0 0 0 0,1 0 0 0 0,-7 4-204 0 0,-9 5 168 0 0,-16 8-168 0 0,9-6-5 0 0,-27 14 5 0 0,-4 0 0 0 0,-23 11 0 0 0,43-15 39 0 0,29-18-395 0 0,0-2 1 0 0,-1 1-1 0 0,1-1 0 0 0,-5 1 356 0 0,14-7-648 0 0,1 0-572 0 0,6-9-1777 0 0,4-3 1462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1839 0 0,'0'0'83'0'0,"0"0"397"0"0,2-1 1627 0 0,3-1-613 0 0,37-17 6195 0 0,1-1-5199 0 0,-35 16-2125 0 0,1 0 0 0 0,0 1 0 0 0,0 0 0 0 0,0 1 0 0 0,0 0 0 0 0,0 0 0 0 0,1 1 0 0 0,-1 0 0 0 0,0 1 0 0 0,1 0 0 0 0,-1 0 0 0 0,6 1-365 0 0,-4 0 84 0 0,21 3 128 0 0,-3 1-143 0 0,-16-1-62 0 0,-8-3-11 0 0,0 1 0 0 0,-1-1 1 0 0,1 0-1 0 0,0-1 0 0 0,0 1 1 0 0,0-1-1 0 0,0 0 1 0 0,3 0 3 0 0,66-10-1000 0 0,-23 1-3917 0 0,-37 7 2234 0 0,5-2-2647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1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5063 0 0,'0'0'390'0'0,"2"-1"20"0"0,5-1 1932 0 0,-5 4 4163 0 0,-2 6 1262 0 0,-2 0-5759 0 0,0 1-4646 0 0,-5 18 2886 0 0,6-15-211 0 0,-3 19-1191 0 0,4-29 9 0 0,0-2-57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1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368 352 10479 0 0,'0'0'480'0'0,"0"0"-10"0"0,2 0-302 0 0,1 0-153 0 0,20-9 115 0 0,-19 7 276 0 0,1-1 0 0 0,0 0-1 0 0,-1 0 1 0 0,0 0 0 0 0,0-1 0 0 0,0 1-406 0 0,-2 1 877 0 0,6-8 466 0 0,-5 6-1131 0 0,-1 1 1 0 0,1-1 0 0 0,-1 0-1 0 0,0 0 1 0 0,-1 0 0 0 0,1 0-1 0 0,-1 0 1 0 0,0-1-1 0 0,0 1 1 0 0,0 0 0 0 0,0-1-1 0 0,-1 1 1 0 0,0 0 0 0 0,0-3-213 0 0,0-9 143 0 0,-2 0-1 0 0,0 0 1 0 0,-1-5-143 0 0,3 21 5 0 0,-7-29-41 0 0,-7-20 36 0 0,14 48-5 0 0,-3-8-53 0 0,0 1 0 0 0,0-1 1 0 0,-1 1-1 0 0,0 0 0 0 0,0 0 0 0 0,-1 0 1 0 0,-3-3 57 0 0,6 9-17 0 0,0-1 0 0 0,0 1 0 0 0,0 0 1 0 0,0 0-1 0 0,0 0 0 0 0,0 0 0 0 0,-1 1 0 0 0,1-1 1 0 0,0 1-1 0 0,-1-1 0 0 0,0 1 0 0 0,1 0 1 0 0,-1 0-1 0 0,0 0 0 0 0,0 0 0 0 0,1 0 1 0 0,-1 1-1 0 0,0-1 0 0 0,0 1 0 0 0,0 0 1 0 0,0 0-1 0 0,0 0 0 0 0,0 0 0 0 0,-2 1 17 0 0,-7 2-32 0 0,1 1 0 0 0,-1 0 1 0 0,1 1-1 0 0,0 0 0 0 0,0 1 0 0 0,1 0 0 0 0,-1 0 0 0 0,1 1 0 0 0,-1 2 32 0 0,-29 18-17 0 0,21-15-39 0 0,1-1 0 0 0,0 2 0 0 0,1 1 0 0 0,0 0 0 0 0,1 1 0 0 0,1 0 0 0 0,-13 18 56 0 0,24-28 12 0 0,1 1 0 0 0,-1 0 0 0 0,1 0 0 0 0,0 0 0 0 0,1 0 1 0 0,-1 1-1 0 0,1-1 0 0 0,1 1 0 0 0,-1-1 0 0 0,1 1 0 0 0,0 0 0 0 0,0 1-12 0 0,1-5 22 0 0,0 1 0 0 0,1 0 0 0 0,-1-1-1 0 0,1 1 1 0 0,-1-1 0 0 0,1 1 0 0 0,0-1 0 0 0,0 0 0 0 0,0 1 0 0 0,1-1 0 0 0,-1 0-1 0 0,1 0 1 0 0,0 0 0 0 0,0 0 0 0 0,0 0 0 0 0,0 0 0 0 0,1 0 0 0 0,-1-1 0 0 0,1 1 0 0 0,-1-1-1 0 0,1 0 1 0 0,0 1 0 0 0,2 0-22 0 0,2 1 90 0 0,0-1 0 0 0,0 0-1 0 0,0-1 1 0 0,0 1 0 0 0,0-1 0 0 0,0-1 0 0 0,1 1-1 0 0,-1-1 1 0 0,0-1 0 0 0,1 1 0 0 0,-1-1-1 0 0,1 0 1 0 0,-1-1 0 0 0,2 0-90 0 0,10-2 142 0 0,-1 0 0 0 0,1-2 1 0 0,-1 0-1 0 0,0-1 0 0 0,1-1-142 0 0,-11 4 23 0 0,0-1-1 0 0,-1 1 0 0 0,1-1 1 0 0,-1-1-1 0 0,0 0 1 0 0,0 0-1 0 0,0 0 0 0 0,-1-1 1 0 0,0 0-1 0 0,1-1-22 0 0,-6 7 17 0 0,2-3 3 0 0,2-12 7 0 0,-3 5-43 0 0,-2 8-64 0 0,0 2-21 0 0,0 0-22 0 0,-2 0-6 0 0,-1 1 98 0 0,0 0 1 0 0,0-1-1 0 0,0 2 0 0 0,0-1 1 0 0,1 0-1 0 0,-1 0 0 0 0,0 1 1 0 0,1 0-1 0 0,-1-1 1 0 0,1 1-1 0 0,-1 0 0 0 0,1 0 1 0 0,-2 3 30 0 0,-6 4-43 0 0,1 1 0 0 0,-5 8 43 0 0,3-1-7 0 0,1 0 0 0 0,1 1 1 0 0,1 0-1 0 0,0 0 0 0 0,1 1 0 0 0,-3 16 7 0 0,2-9-17 0 0,-1 0 0 0 0,-13 24 17 0 0,-12 17 32 0 0,-3-3 0 0 0,-15 18-32 0 0,45-70 11 0 0,3-1-7 0 0,4-11-86 0 0,0 1-1 0 0,0 0 1 0 0,0 0 0 0 0,0-1 0 0 0,0 1 0 0 0,0 0 0 0 0,0-1-1 0 0,0 1 1 0 0,1 0 0 0 0,-1-1 0 0 0,0 1 0 0 0,0 0-1 0 0,0-1 1 0 0,1 1 0 0 0,-1 0 0 0 0,0-1 0 0 0,1 1 0 0 0,-1-1-1 0 0,1 1 1 0 0,-1-1 0 0 0,1 1 0 0 0,-1-1 0 0 0,1 1-1 0 0,-1-1 1 0 0,1 1 82 0 0,8 6-6560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1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84 5983 0 0,'32'-12'578'0'0,"-8"2"2211"0"0,19-3-2789 0 0,-33 9 1060 0 0,0 1 0 0 0,0-1 0 0 0,0-1 0 0 0,-1 0 0 0 0,0 0 0 0 0,0-1 0 0 0,0 0 0 0 0,2-3-1060 0 0,-9 8 705 0 0,-2 1-22 0 0,0 0-91 0 0,0 0-44 0 0,0 0-11 0 0,0 0-31 0 0,0 0-130 0 0,0 0-59 0 0,0 0-12 0 0,-9 1-200 0 0,1 0 0 0 0,-1 1 1 0 0,0 0-1 0 0,1 0 0 0 0,-1 1 0 0 0,-4 2-105 0 0,-5 1 66 0 0,-39 15-45 0 0,-2 5-21 0 0,3-2-66 0 0,-13 2 66 0 0,-48 16-207 0 0,49-17-1063 0 0,-49 12 1270 0 0,113-36-127 0 0,-1 0 0 0 0,1 0 1 0 0,0 0-1 0 0,0-1 0 0 0,0 0 0 0 0,0 1 1 0 0,-1-1-1 0 0,1-1 0 0 0,0 1 0 0 0,0-1 0 0 0,0 0 1 0 0,0 0-1 0 0,0 0 0 0 0,-4-1 127 0 0,7 1-28 0 0,1 1 1 0 0,-1-1-1 0 0,1 1 0 0 0,-1-1 0 0 0,1 1 0 0 0,-1-1 0 0 0,1 1 1 0 0,0-1-1 0 0,-1 1 0 0 0,1-1 0 0 0,0 0 0 0 0,-1 1 0 0 0,1-1 1 0 0,0 0-1 0 0,0 1 0 0 0,0-1 0 0 0,-1 0 0 0 0,1 1 0 0 0,0-1 0 0 0,0 0 1 0 0,0 0 27 0 0,0-1-85 0 0,-1-1 6 0 0,1 0 0 0 0,0 0 0 0 0,-1 0 0 0 0,1 0 0 0 0,1 0 1 0 0,-1-1-1 0 0,0 1 0 0 0,1 0 0 0 0,-1 0 0 0 0,1 0 0 0 0,0 0 0 0 0,1-2 79 0 0,-2 5-51 0 0,0-1 0 0 0,1 0 0 0 0,-1 1 0 0 0,0-1 0 0 0,1 1 0 0 0,-1-1 0 0 0,1 0-1 0 0,-1 1 1 0 0,1-1 0 0 0,-1 1 0 0 0,1-1 0 0 0,-1 1 0 0 0,1 0 0 0 0,0-1 0 0 0,-1 1 0 0 0,2-1 51 0 0,2-2-184 0 0,1-2-428 0 0,1 0 1 0 0,-1 1-1 0 0,1-1 0 0 0,5-2 612 0 0,-8 6-400 0 0,-3 1 203 0 0,1-1 93 0 0,-91 129 1483 0 0,59-70-673 0 0,30-57-562 0 0,1-1 10 0 0,-5 12 252 0 0,-7 11 1092 0 0,10-19-1459 0 0,-1 0 0 0 0,1 1 0 0 0,0-1 0 0 0,0 0 0 0 0,0 0 0 0 0,0 1 0 0 0,1-1 0 0 0,0 1 0 0 0,0 0 0 0 0,0-1 0 0 0,1 1 0 0 0,-1 0 1 0 0,1 0-40 0 0,2 7 10 0 0,2 2-10 0 0,4 3-2 0 0,-4-13 3 0 0,-1-2 11 0 0,0 0-9 0 0,-1 0 1 0 0,1 0-1 0 0,0 0 1 0 0,-1 0-1 0 0,1 0 0 0 0,0-1 1 0 0,0 1-1 0 0,1-1 1 0 0,-1 0-1 0 0,0 0 1 0 0,0 0-1 0 0,0 0 0 0 0,1 0 1 0 0,-1-1-1 0 0,0 0 1 0 0,1 0-1 0 0,0 0-3 0 0,12 0-3 0 0,0-1 0 0 0,-1 0 0 0 0,5-2 3 0 0,10-1 4 0 0,0 2-7 0 0,1 1-1 0 0,0 1 1 0 0,1 1 3 0 0,-21 0 18 0 0,0 1 0 0 0,0 0 0 0 0,-1 0 0 0 0,1 1 0 0 0,-1 1 0 0 0,1-1 1 0 0,-1 2-1 0 0,-1-1 0 0 0,1 2 0 0 0,4 2-18 0 0,-8-4 36 0 0,0 0 0 0 0,0 0 0 0 0,0 1 0 0 0,0 0 0 0 0,-1 0 0 0 0,1 0 0 0 0,-1 1 0 0 0,-1 0 0 0 0,1 0 0 0 0,-1 0-36 0 0,-3-4 141 0 0,1 1 3 0 0,0 2-55 0 0,-1 0-1 0 0,1 0 1 0 0,-1 0-1 0 0,0 0 1 0 0,0 0-1 0 0,0 1 1 0 0,-1-1-1 0 0,0 0 1 0 0,0 1-1 0 0,0-1 1 0 0,0 0-1 0 0,-1 0 1 0 0,0 0-1 0 0,0 1 1 0 0,-1-1-1 0 0,0 1-88 0 0,0 0 63 0 0,-1 0 0 0 0,0 0-1 0 0,0-1 1 0 0,-1 1 0 0 0,1-1 0 0 0,-1 0 0 0 0,-1 0-1 0 0,1 0 1 0 0,-1 0 0 0 0,1-1 0 0 0,-1 0-1 0 0,0 0 1 0 0,-6 3-63 0 0,-7 5 59 0 0,-2-1-1 0 0,0-1 1 0 0,-9 4-59 0 0,-12 4 56 0 0,-8 4 41 0 0,-2-2 1 0 0,-2-1-98 0 0,1-5 73 0 0,0-3 0 0 0,-1-1-1 0 0,-18-1-72 0 0,61-8 25 0 0,0-1-1 0 0,1 1 0 0 0,-1-1 1 0 0,0-1-1 0 0,0 0 0 0 0,0-1 1 0 0,1 1-1 0 0,-4-3-24 0 0,12 4 16 0 0,0-1 1 0 0,-1 1-1 0 0,1-1 0 0 0,0 0 0 0 0,0 1 1 0 0,0-1-1 0 0,-1 0 0 0 0,1 0 0 0 0,0 0 1 0 0,0 0-1 0 0,1 0 0 0 0,-1 0 0 0 0,0 0 1 0 0,0 0-1 0 0,0 0 0 0 0,1-1 0 0 0,-1 1 1 0 0,0 0-1 0 0,1 0 0 0 0,-1-1 1 0 0,1 1-1 0 0,0 0 0 0 0,-1-1 0 0 0,1 1 1 0 0,0 0-1 0 0,0-1-16 0 0,0 0-52 0 0,0-10-159 0 0,3 8 35 0 0,7-2-326 0 0,1 0 0 0 0,0 1 0 0 0,0 1 0 0 0,0 0-1 0 0,0 0 1 0 0,1 1 0 0 0,-1 1 0 0 0,6-1 502 0 0,10-1-1999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1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2615 0 0,'0'0'112'0'0,"0"0"32"0"0,0 0-144 0 0,0 0 0 0 0,0 0 0 0 0,18-2 0 0 0,-4-1 0 0 0,0-2 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1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1375 0 0,'0'0'283'0'0,"0"0"649"0"0,0 0 284 0 0,0 0 57 0 0,0 0-61 0 0,0 0-285 0 0,0 0-126 0 0,0 0-29 0 0,0 0-21 0 0,0 0-74 0 0,0 0-34 0 0,0 0-10 0 0,0 0-47 0 0,0 0-196 0 0,0 0-80 0 0,-2 2-20 0 0,-3 2-197 0 0,-16 15 199 0 0,-1-1-1 0 0,-1-1 1 0 0,-10 5-292 0 0,20-14 136 0 0,1 2 0 0 0,-1-1 1 0 0,-9 11-137 0 0,-16 12 319 0 0,5-5 111 0 0,1 1-1 0 0,1 2 0 0 0,-14 18-429 0 0,41-44 26 0 0,0 1 0 0 0,0 0 0 0 0,1 1-1 0 0,0-1 1 0 0,0 0 0 0 0,-2 5-26 0 0,4-7 53 0 0,1-3 17 0 0,0 0 22 0 0,0 0 10 0 0,2 1-69 0 0,0 1 0 0 0,0-1 0 0 0,1 0 0 0 0,-1 1 0 0 0,0-1 0 0 0,1 0 0 0 0,-1 0 0 0 0,0 0 0 0 0,1-1 0 0 0,-1 1 0 0 0,1-1 0 0 0,-1 1 0 0 0,1-1 1 0 0,0 0-1 0 0,-1 0 0 0 0,1 0 0 0 0,-1 0 0 0 0,3-1-33 0 0,4 0 110 0 0,0 0 1 0 0,0-1 0 0 0,0-1 0 0 0,5-1-111 0 0,57-24 640 0 0,13-9-640 0 0,12-5 130 0 0,-82 36-130 0 0,-1-1 0 0 0,-3 1-24 0 0,-9 5 1 0 0,0 0 0 0 0,0 0 0 0 0,0 1 0 0 0,0-1 0 0 0,0 0 0 0 0,0 0 0 0 0,0-1 0 0 0,0 1-1 0 0,-1 0 1 0 0,1 0 0 0 0,0 0 0 0 0,-1 0 0 0 0,1-1 0 0 0,-1 1 0 0 0,0 0 0 0 0,1-1 0 0 0,-1 1 0 0 0,0 0 0 0 0,1-1 0 0 0,-1 0 23 0 0,-1-28-339 0 0,-1 13 196 0 0,-4-23-266 0 0,3 25 305 0 0,-1 7 65 0 0,-5-2-63 0 0,8 10 79 0 0,1-1 1 0 0,-1 1-1 0 0,0-1 0 0 0,0 1 1 0 0,0 0-1 0 0,0-1 0 0 0,0 1 1 0 0,1 0-1 0 0,-1 0 1 0 0,0-1-1 0 0,0 1 0 0 0,0 0 1 0 0,0 0-1 0 0,0 0 0 0 0,0 0 1 0 0,0 1-1 0 0,0-1 1 0 0,1 0-1 0 0,-1 0 0 0 0,0 0 1 0 0,0 1-1 0 0,0-1 0 0 0,0 0 1 0 0,0 1 22 0 0,-21 9-1102 0 0,21-10 972 0 0,-11 8-3555 0 0,9-7-1162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1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76 583 4143 0 0,'0'0'191'0'0,"-2"0"-11"0"0,-2 1 581 0 0,0 0 1 0 0,1-1-1 0 0,-1 1 0 0 0,0-1 0 0 0,1 0 0 0 0,-1 0 1 0 0,0 0-1 0 0,0-1 0 0 0,1 1 0 0 0,-2-2-761 0 0,3 2 178 0 0,1-2-1 0 0,-1 1 0 0 0,1 0 0 0 0,0 0 0 0 0,-1 0 1 0 0,1-1-1 0 0,0 1 0 0 0,0 0 0 0 0,0-1 1 0 0,0 1-1 0 0,0-1 0 0 0,0 0 0 0 0,1 1 0 0 0,-1-1 1 0 0,0 0-1 0 0,1 1-177 0 0,-3-6 141 0 0,1 1-1 0 0,0-1 1 0 0,0 0 0 0 0,0 0 0 0 0,1 0 0 0 0,0 0-1 0 0,1 1 1 0 0,0-1 0 0 0,0 0 0 0 0,0 0-1 0 0,1 0 1 0 0,0 0 0 0 0,0 0 0 0 0,1 0 0 0 0,-1 0-1 0 0,2 1 1 0 0,-1-1 0 0 0,1 1 0 0 0,0-1-1 0 0,2-3-140 0 0,7-10 54 0 0,0 2 0 0 0,2-1 0 0 0,0 2 0 0 0,0-1 0 0 0,16-12-54 0 0,-20 21 11 0 0,1 0-1 0 0,0 0 1 0 0,0 1-1 0 0,1 1 1 0 0,0 0-11 0 0,65-32 41 0 0,-54 28-17 0 0,59-26 122 0 0,49-14-146 0 0,-57 24 87 0 0,49-17 29 0 0,-79 29-37 0 0,-26 9-459 0 0,0 0 1 0 0,5 0 379 0 0,-20 5-915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37 6447 0 0,'0'0'298'0'0,"0"0"-10"0"0,0-3-12 0 0,0-1-332 0 0,0 3 334 0 0,0 0 0 0 0,1 0 0 0 0,-1 0 0 0 0,0 0-1 0 0,0-1 1 0 0,0 1 0 0 0,0 0 0 0 0,0 0-1 0 0,-1 0 1 0 0,1 0 0 0 0,0-1 0 0 0,0 1 0 0 0,-1 0-1 0 0,1 0 1 0 0,-1 0 0 0 0,1 0 0 0 0,-1 0-1 0 0,1 0 1 0 0,-1 0 0 0 0,0 0 0 0 0,0 0 0 0 0,1 0-1 0 0,-1 0 1 0 0,0 0 0 0 0,0 1 0 0 0,0-1-1 0 0,0 0 1 0 0,-1 0-278 0 0,1 1 30 0 0,0 0 0 0 0,-1 0 0 0 0,1 1 0 0 0,0-1 0 0 0,0 0 0 0 0,-1 1 0 0 0,1-1 0 0 0,0 1 0 0 0,0 0 0 0 0,-1-1 0 0 0,1 1 0 0 0,0 0 0 0 0,0-1 0 0 0,0 1 0 0 0,0 0 0 0 0,0 0 0 0 0,0 0-1 0 0,0 1-29 0 0,-1 0 60 0 0,-6 5 6 0 0,1 0 1 0 0,0 1-1 0 0,0 0 0 0 0,1 0 1 0 0,0 1-1 0 0,0 0-66 0 0,-29 55 267 0 0,-34 62 263 0 0,9-17-268 0 0,29-55-264 0 0,15-25 87 0 0,-9 20-85 0 0,22-45 11 0 0,2-2-8 0 0,1 0 0 0 0,-1 0 0 0 0,0 0 0 0 0,1 0-1 0 0,-1 0 1 0 0,1 0 0 0 0,0 0 0 0 0,-1 0 0 0 0,1 0 0 0 0,0 2-3 0 0,0-2-203 0 0,0-2-578 0 0,2 2-226 0 0,5 10-37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12095 0 0,'0'0'554'0'0,"0"0"-17"0"0,0 0-292 0 0,-2 2 50 0 0,-40 31 92 0 0,2 2 0 0 0,1 1 0 0 0,-6 11-387 0 0,31-30 0 0 0,1 0 0 0 0,0 2 0 0 0,-21 27 0 0 0,30-42 4 0 0,0 1 0 0 0,1 0 0 0 0,-1 0 0 0 0,1 0 0 0 0,0 0 0 0 0,0 1 0 0 0,1-1 0 0 0,-2 6-4 0 0,2-1 39 0 0,0 1 1 0 0,0-1-1 0 0,1 1 0 0 0,0 0 0 0 0,1 8-39 0 0,0-18 12 0 0,0 0-1 0 0,1-1 1 0 0,-1 1-1 0 0,0 0 1 0 0,0-1-1 0 0,0 1 1 0 0,1 0-1 0 0,-1-1 1 0 0,0 1-1 0 0,1-1 1 0 0,-1 1-1 0 0,1 0 1 0 0,-1-1-1 0 0,0 1 1 0 0,1-1-1 0 0,-1 1 1 0 0,1-1-1 0 0,0 0 1 0 0,-1 1-1 0 0,1-1 1 0 0,0 1-12 0 0,-1-1 26 0 0,3 2 36 0 0,0 0 0 0 0,0 0 0 0 0,0-1 0 0 0,0 1 0 0 0,0-1-1 0 0,1 0 1 0 0,-1 0 0 0 0,0 0 0 0 0,1 0 0 0 0,-1 0 0 0 0,1-1 0 0 0,-1 1 0 0 0,1-1-1 0 0,-1 0 1 0 0,3-1-62 0 0,5 0 92 0 0,0 0 0 0 0,-1-1 0 0 0,0 0 0 0 0,1-1 0 0 0,-1 0-1 0 0,0-1 1 0 0,0 0 0 0 0,0 0 0 0 0,-1-1 0 0 0,0-1 0 0 0,0 0-1 0 0,0 0 1 0 0,0 0 0 0 0,-1-1 0 0 0,0 0 0 0 0,-1-1 0 0 0,0 0 0 0 0,0 0-1 0 0,0 0 1 0 0,-1-1 0 0 0,0 0 0 0 0,-1-1 0 0 0,0 1 0 0 0,-1-1 0 0 0,1 0-1 0 0,-2 0 1 0 0,2-7-92 0 0,-2 5-463 0 0,-2 1-1 0 0,1-1 1 0 0,-2 0-1 0 0,0 1 1 0 0,0-1 0 0 0,-1 0-1 0 0,0 0 1 0 0,-1 1-1 0 0,0-1 1 0 0,-1 1-1 0 0,-1-1 1 0 0,-2-6 463 0 0,-2 8-4301 0 0,1 3 443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16T15:31:2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18 6911 0 0,'-2'-1'528'0'0,"1"0"-495"0"0,-2-1 32 0 0,0 0-1 0 0,0 1 0 0 0,0-1 0 0 0,-1 0 1 0 0,1 1-1 0 0,0 0 0 0 0,-1 0 1 0 0,1 0-1 0 0,-1 0 0 0 0,0 0 1 0 0,1 1-1 0 0,-1 0 0 0 0,1 0 0 0 0,-1 0 1 0 0,-2 0-65 0 0,-15 3 531 0 0,0 2 1 0 0,1 0 0 0 0,0 1-1 0 0,0 1 1 0 0,1 1 0 0 0,-1 1-1 0 0,2 1 1 0 0,-15 9-532 0 0,19-10 77 0 0,1 1 1 0 0,0 0-1 0 0,1 1 0 0 0,0 0 0 0 0,0 1 0 0 0,1 0 1 0 0,1 1-1 0 0,0 0 0 0 0,1 0 0 0 0,0 1 0 0 0,-3 9-77 0 0,9-17 17 0 0,0 1 0 0 0,0 0 0 0 0,1 0 0 0 0,0 1 0 0 0,0-1 1 0 0,1 0-1 0 0,0 1 0 0 0,0-1 0 0 0,1 0 0 0 0,0 1 0 0 0,0-1 0 0 0,1 1 0 0 0,1 4-17 0 0,-1-6 60 0 0,0 0 0 0 0,1 0 0 0 0,0 0 1 0 0,1-1-1 0 0,-1 1 0 0 0,1-1 0 0 0,0 0 1 0 0,0 0-1 0 0,1 0 0 0 0,0 0 0 0 0,-1 0 0 0 0,2-1 1 0 0,-1 0-1 0 0,0 0 0 0 0,1 0 0 0 0,0 0 1 0 0,0-1-61 0 0,4 3 176 0 0,0-1 0 0 0,0 0 1 0 0,1-1-1 0 0,0 0 1 0 0,0-1-1 0 0,0 0 1 0 0,0-1-1 0 0,0 0 1 0 0,1 0-1 0 0,-1-1 0 0 0,8 0-176 0 0,-9-1 112 0 0,1 0-1 0 0,-1 0 1 0 0,0-1 0 0 0,1 0-1 0 0,-1-1 1 0 0,0 0-1 0 0,0-1 1 0 0,0 0-1 0 0,0 0 1 0 0,0 0-1 0 0,-1-1 1 0 0,0-1-1 0 0,2 0-111 0 0,-7 2 30 0 0,1 0 0 0 0,-1 0 0 0 0,0 0-1 0 0,0-1 1 0 0,0 1 0 0 0,-1-1 0 0 0,1 1 0 0 0,-1-1 0 0 0,1 0-1 0 0,-1 0 1 0 0,-1 0 0 0 0,1 0 0 0 0,0-1 0 0 0,-1 1-1 0 0,0-1-29 0 0,2-6 31 0 0,-1-1 0 0 0,-1 0-1 0 0,1 0 1 0 0,-2 1-1 0 0,0-2-30 0 0,-1-6 0 0 0,0 1 0 0 0,-4-14 0 0 0,-2-16 0 0 0,6 35-308 0 0,-1 0 0 0 0,-1 0 0 0 0,0 0 0 0 0,-1 0 0 0 0,0 0 0 0 0,-1 1 0 0 0,-1-2 308 0 0,-1-4-1533 0 0,7 16 704 0 0,0 2-198 0 0,-1-1-86 0 0,-2-7-21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4F811-97DF-4675-AA12-2724906DAA77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62D13-ED20-4511-B801-054BA3FC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64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62D13-ED20-4511-B801-054BA3FCBF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1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066E-6B4D-4D18-A012-2DB18E4E2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EAA0E-95BE-43DE-9EAD-9ACC0E67A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32D1B-251D-4FCB-8EEE-BBDD54A0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EBBCE-5E2F-4ABC-9752-27FBD804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760A1-C74D-46C6-9E63-1C74B41E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9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C0B1-118A-45A4-B868-83D687A3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35168-99F8-4F10-BB0D-551ADD0B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5FA45-6152-450E-99D3-06933F5A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F2CA4-383C-440C-BD87-120055C2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3BDCB-1422-4B6E-B1FE-983378F7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EB29CD-0A4B-403D-85D9-298E920D9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CCFA4-B4BB-4712-AEDE-1BBCD5B79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13545-D4F4-4799-9E78-194FC382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865F6-24EF-48E4-9F73-BAB59BD3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E3FF6-5E52-4977-AC22-21268E3F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5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F4CB-9F14-47B4-952C-4C867131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7561B-3DEE-4409-98E9-07A67C03B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DFF0-43EF-4DA3-B079-46D28638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F3B95-67B6-4B2B-866F-2C52FFDE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0B3B-3740-4408-994A-9A0976FA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0335-19C0-4E1A-9AD6-09E57FA7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E181D-D375-4F38-B4EA-3B6045909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0B633-732D-48FA-8794-1473BB23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2890F-8A6D-446D-942C-009C2DDD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7D34-DC9B-4D74-9E9A-F8E1D451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1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7D71-243E-47AE-A88F-201673D9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C9D1-58F6-447E-B68E-F2DFAA4DC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7E18B-22EF-4F1D-9FA0-BD81BFE05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8CF1-54CB-4A7D-8CF8-4A7F2946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F5538-61CD-4E5B-9D1C-B93CB96E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26C0B-E535-4448-97B3-C9F63BE5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8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98E9-0E87-4DF4-ADE8-B5A49667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DDFFF-35DB-4DA5-BC6D-1C8681AB0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529CB-76A0-4C60-92CC-BFCB6C931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50356-3128-41EC-8B93-A05127321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9328FD-64D3-4186-86F4-15649370F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C5914-BFBA-49B9-8175-62739EA5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8DE67-F4F9-4F89-803C-AFFD7AAD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0E5AB-C09B-4102-A3A5-3C7F935F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6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AA7F-1878-44ED-B7A3-F6B49BD8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F3394-F127-484C-9C81-E5A70E6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E849A-72D8-41C4-AE47-6AF8518F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E566F-1C54-45A1-ADB4-85B9B672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08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C8F7C-B0B3-4099-A698-6F12087D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B5348C-8DA1-4ED3-8838-904801DF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18393-7C89-422F-9406-A682C7F6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1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4205-D6B4-4E47-AEBD-0A4C3B45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44B02-34CC-4D5D-BA2A-532438D8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92DF2-A14E-4577-AF4E-0FBAE6931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1B3A4-5342-41E8-AF67-8F583B23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3D156-4F6D-405A-A72C-1E01A68C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C03F0-8E09-4132-82F8-A1A7FFA0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8587-8264-4C83-9B54-14826F86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09299-4C6D-4947-BCF4-54BD082CA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22932-9742-4613-A736-3A3267D06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4EBF4-1F7D-4197-BFB9-C644C0DE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25E23-9EA8-4B6A-99B5-E2CD819F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ECEAD-2F96-484D-90C9-839A588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F9776E-112C-49C3-B551-6DE082B5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95DD5-C2FB-42E6-80A3-DC11AAF86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CE63A-7ED0-463D-BE59-627C3B0D3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A636B-C929-4C43-A687-11D1C70F4C1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56253-0760-4D93-8422-1AACD1D58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AE8E0-BA9A-461A-9C41-246C44AFF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AA558-084A-46DE-8A7F-9F1739B7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6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33.xml"/><Relationship Id="rId671" Type="http://schemas.openxmlformats.org/officeDocument/2006/relationships/image" Target="../media/image2087.png"/><Relationship Id="rId21" Type="http://schemas.openxmlformats.org/officeDocument/2006/relationships/image" Target="../media/image17670.png"/><Relationship Id="rId324" Type="http://schemas.openxmlformats.org/officeDocument/2006/relationships/image" Target="../media/image1915.png"/><Relationship Id="rId531" Type="http://schemas.openxmlformats.org/officeDocument/2006/relationships/image" Target="../media/image2017.png"/><Relationship Id="rId629" Type="http://schemas.openxmlformats.org/officeDocument/2006/relationships/image" Target="../media/image2066.png"/><Relationship Id="rId170" Type="http://schemas.openxmlformats.org/officeDocument/2006/relationships/image" Target="../media/image1839.png"/><Relationship Id="rId268" Type="http://schemas.openxmlformats.org/officeDocument/2006/relationships/image" Target="../media/image1887.png"/><Relationship Id="rId475" Type="http://schemas.openxmlformats.org/officeDocument/2006/relationships/image" Target="../media/image1989.png"/><Relationship Id="rId682" Type="http://schemas.openxmlformats.org/officeDocument/2006/relationships/customXml" Target="../ink/ink2316.xml"/><Relationship Id="rId32" Type="http://schemas.openxmlformats.org/officeDocument/2006/relationships/customXml" Target="../ink/ink1990.xml"/><Relationship Id="rId128" Type="http://schemas.openxmlformats.org/officeDocument/2006/relationships/image" Target="../media/image1818.png"/><Relationship Id="rId335" Type="http://schemas.openxmlformats.org/officeDocument/2006/relationships/image" Target="../media/image1920.png"/><Relationship Id="rId542" Type="http://schemas.openxmlformats.org/officeDocument/2006/relationships/customXml" Target="../ink/ink2246.xml"/><Relationship Id="rId181" Type="http://schemas.openxmlformats.org/officeDocument/2006/relationships/customXml" Target="../ink/ink2065.xml"/><Relationship Id="rId402" Type="http://schemas.openxmlformats.org/officeDocument/2006/relationships/customXml" Target="../ink/ink2176.xml"/><Relationship Id="rId279" Type="http://schemas.openxmlformats.org/officeDocument/2006/relationships/customXml" Target="../ink/ink2114.xml"/><Relationship Id="rId486" Type="http://schemas.openxmlformats.org/officeDocument/2006/relationships/customXml" Target="../ink/ink2218.xml"/><Relationship Id="rId693" Type="http://schemas.openxmlformats.org/officeDocument/2006/relationships/image" Target="../media/image2098.png"/><Relationship Id="rId707" Type="http://schemas.openxmlformats.org/officeDocument/2006/relationships/image" Target="../media/image2105.png"/><Relationship Id="rId43" Type="http://schemas.openxmlformats.org/officeDocument/2006/relationships/image" Target="../media/image1778.png"/><Relationship Id="rId139" Type="http://schemas.openxmlformats.org/officeDocument/2006/relationships/customXml" Target="../ink/ink2044.xml"/><Relationship Id="rId346" Type="http://schemas.openxmlformats.org/officeDocument/2006/relationships/customXml" Target="../ink/ink2148.xml"/><Relationship Id="rId553" Type="http://schemas.openxmlformats.org/officeDocument/2006/relationships/image" Target="../media/image2028.png"/><Relationship Id="rId192" Type="http://schemas.openxmlformats.org/officeDocument/2006/relationships/image" Target="../media/image1850.png"/><Relationship Id="rId206" Type="http://schemas.openxmlformats.org/officeDocument/2006/relationships/image" Target="../media/image1856.png"/><Relationship Id="rId413" Type="http://schemas.openxmlformats.org/officeDocument/2006/relationships/image" Target="../media/image1958.png"/><Relationship Id="rId497" Type="http://schemas.openxmlformats.org/officeDocument/2006/relationships/image" Target="../media/image2000.png"/><Relationship Id="rId620" Type="http://schemas.openxmlformats.org/officeDocument/2006/relationships/customXml" Target="../ink/ink2285.xml"/><Relationship Id="rId718" Type="http://schemas.openxmlformats.org/officeDocument/2006/relationships/customXml" Target="../ink/ink2334.xml"/><Relationship Id="rId357" Type="http://schemas.openxmlformats.org/officeDocument/2006/relationships/image" Target="../media/image1930.png"/><Relationship Id="rId54" Type="http://schemas.openxmlformats.org/officeDocument/2006/relationships/customXml" Target="../ink/ink2001.xml"/><Relationship Id="rId217" Type="http://schemas.openxmlformats.org/officeDocument/2006/relationships/customXml" Target="../ink/ink2083.xml"/><Relationship Id="rId564" Type="http://schemas.openxmlformats.org/officeDocument/2006/relationships/customXml" Target="../ink/ink2257.xml"/><Relationship Id="rId424" Type="http://schemas.openxmlformats.org/officeDocument/2006/relationships/customXml" Target="../ink/ink2187.xml"/><Relationship Id="rId631" Type="http://schemas.openxmlformats.org/officeDocument/2006/relationships/image" Target="../media/image2067.png"/><Relationship Id="rId729" Type="http://schemas.openxmlformats.org/officeDocument/2006/relationships/image" Target="../media/image757.png"/><Relationship Id="rId270" Type="http://schemas.openxmlformats.org/officeDocument/2006/relationships/image" Target="../media/image1888.png"/><Relationship Id="rId65" Type="http://schemas.openxmlformats.org/officeDocument/2006/relationships/image" Target="../media/image1788.png"/><Relationship Id="rId130" Type="http://schemas.openxmlformats.org/officeDocument/2006/relationships/image" Target="../media/image1819.png"/><Relationship Id="rId368" Type="http://schemas.openxmlformats.org/officeDocument/2006/relationships/customXml" Target="../ink/ink2159.xml"/><Relationship Id="rId575" Type="http://schemas.openxmlformats.org/officeDocument/2006/relationships/image" Target="../media/image2039.png"/><Relationship Id="rId228" Type="http://schemas.openxmlformats.org/officeDocument/2006/relationships/image" Target="../media/image1867.png"/><Relationship Id="rId435" Type="http://schemas.openxmlformats.org/officeDocument/2006/relationships/image" Target="../media/image1969.png"/><Relationship Id="rId642" Type="http://schemas.openxmlformats.org/officeDocument/2006/relationships/customXml" Target="../ink/ink2296.xml"/><Relationship Id="rId281" Type="http://schemas.openxmlformats.org/officeDocument/2006/relationships/customXml" Target="../ink/ink2115.xml"/><Relationship Id="rId502" Type="http://schemas.openxmlformats.org/officeDocument/2006/relationships/customXml" Target="../ink/ink2226.xml"/><Relationship Id="rId76" Type="http://schemas.openxmlformats.org/officeDocument/2006/relationships/customXml" Target="../ink/ink2012.xml"/><Relationship Id="rId141" Type="http://schemas.openxmlformats.org/officeDocument/2006/relationships/customXml" Target="../ink/ink2045.xml"/><Relationship Id="rId379" Type="http://schemas.openxmlformats.org/officeDocument/2006/relationships/image" Target="../media/image1941.png"/><Relationship Id="rId586" Type="http://schemas.openxmlformats.org/officeDocument/2006/relationships/customXml" Target="../ink/ink2268.xml"/><Relationship Id="rId7" Type="http://schemas.openxmlformats.org/officeDocument/2006/relationships/image" Target="../media/image17600.png"/><Relationship Id="rId239" Type="http://schemas.openxmlformats.org/officeDocument/2006/relationships/customXml" Target="../ink/ink2094.xml"/><Relationship Id="rId446" Type="http://schemas.openxmlformats.org/officeDocument/2006/relationships/customXml" Target="../ink/ink2198.xml"/><Relationship Id="rId653" Type="http://schemas.openxmlformats.org/officeDocument/2006/relationships/image" Target="../media/image2078.png"/><Relationship Id="rId292" Type="http://schemas.openxmlformats.org/officeDocument/2006/relationships/image" Target="../media/image1899.png"/><Relationship Id="rId306" Type="http://schemas.openxmlformats.org/officeDocument/2006/relationships/image" Target="../media/image1906.png"/><Relationship Id="rId87" Type="http://schemas.openxmlformats.org/officeDocument/2006/relationships/image" Target="../media/image1799.png"/><Relationship Id="rId513" Type="http://schemas.openxmlformats.org/officeDocument/2006/relationships/image" Target="../media/image2008.png"/><Relationship Id="rId597" Type="http://schemas.openxmlformats.org/officeDocument/2006/relationships/image" Target="../media/image2050.png"/><Relationship Id="rId720" Type="http://schemas.openxmlformats.org/officeDocument/2006/relationships/customXml" Target="../ink/ink2335.xml"/><Relationship Id="rId152" Type="http://schemas.openxmlformats.org/officeDocument/2006/relationships/image" Target="../media/image1830.png"/><Relationship Id="rId457" Type="http://schemas.openxmlformats.org/officeDocument/2006/relationships/image" Target="../media/image1980.png"/><Relationship Id="rId664" Type="http://schemas.openxmlformats.org/officeDocument/2006/relationships/customXml" Target="../ink/ink2307.xml"/><Relationship Id="rId14" Type="http://schemas.openxmlformats.org/officeDocument/2006/relationships/customXml" Target="../ink/ink1981.xml"/><Relationship Id="rId317" Type="http://schemas.openxmlformats.org/officeDocument/2006/relationships/customXml" Target="../ink/ink2133.xml"/><Relationship Id="rId524" Type="http://schemas.openxmlformats.org/officeDocument/2006/relationships/customXml" Target="../ink/ink2237.xml"/><Relationship Id="rId731" Type="http://schemas.openxmlformats.org/officeDocument/2006/relationships/image" Target="../media/image2116.png"/><Relationship Id="rId98" Type="http://schemas.openxmlformats.org/officeDocument/2006/relationships/customXml" Target="../ink/ink2023.xml"/><Relationship Id="rId163" Type="http://schemas.openxmlformats.org/officeDocument/2006/relationships/customXml" Target="../ink/ink2056.xml"/><Relationship Id="rId370" Type="http://schemas.openxmlformats.org/officeDocument/2006/relationships/customXml" Target="../ink/ink2160.xml"/><Relationship Id="rId230" Type="http://schemas.openxmlformats.org/officeDocument/2006/relationships/image" Target="../media/image1868.png"/><Relationship Id="rId468" Type="http://schemas.openxmlformats.org/officeDocument/2006/relationships/customXml" Target="../ink/ink2209.xml"/><Relationship Id="rId675" Type="http://schemas.openxmlformats.org/officeDocument/2006/relationships/image" Target="../media/image2089.png"/><Relationship Id="rId25" Type="http://schemas.openxmlformats.org/officeDocument/2006/relationships/image" Target="../media/image17690.png"/><Relationship Id="rId328" Type="http://schemas.openxmlformats.org/officeDocument/2006/relationships/image" Target="../media/image1917.png"/><Relationship Id="rId535" Type="http://schemas.openxmlformats.org/officeDocument/2006/relationships/image" Target="../media/image2019.png"/><Relationship Id="rId174" Type="http://schemas.openxmlformats.org/officeDocument/2006/relationships/image" Target="../media/image1841.png"/><Relationship Id="rId381" Type="http://schemas.openxmlformats.org/officeDocument/2006/relationships/image" Target="../media/image1942.png"/><Relationship Id="rId602" Type="http://schemas.openxmlformats.org/officeDocument/2006/relationships/customXml" Target="../ink/ink2276.xml"/><Relationship Id="rId241" Type="http://schemas.openxmlformats.org/officeDocument/2006/relationships/customXml" Target="../ink/ink2095.xml"/><Relationship Id="rId479" Type="http://schemas.openxmlformats.org/officeDocument/2006/relationships/image" Target="../media/image1991.png"/><Relationship Id="rId686" Type="http://schemas.openxmlformats.org/officeDocument/2006/relationships/customXml" Target="../ink/ink2318.xml"/><Relationship Id="rId36" Type="http://schemas.openxmlformats.org/officeDocument/2006/relationships/customXml" Target="../ink/ink1992.xml"/><Relationship Id="rId339" Type="http://schemas.openxmlformats.org/officeDocument/2006/relationships/image" Target="../media/image1922.png"/><Relationship Id="rId546" Type="http://schemas.openxmlformats.org/officeDocument/2006/relationships/customXml" Target="../ink/ink2248.xml"/><Relationship Id="rId101" Type="http://schemas.openxmlformats.org/officeDocument/2006/relationships/image" Target="../media/image1806.png"/><Relationship Id="rId185" Type="http://schemas.openxmlformats.org/officeDocument/2006/relationships/customXml" Target="../ink/ink2067.xml"/><Relationship Id="rId406" Type="http://schemas.openxmlformats.org/officeDocument/2006/relationships/customXml" Target="../ink/ink2178.xml"/><Relationship Id="rId392" Type="http://schemas.openxmlformats.org/officeDocument/2006/relationships/customXml" Target="../ink/ink2171.xml"/><Relationship Id="rId613" Type="http://schemas.openxmlformats.org/officeDocument/2006/relationships/image" Target="../media/image2058.png"/><Relationship Id="rId697" Type="http://schemas.openxmlformats.org/officeDocument/2006/relationships/image" Target="../media/image2100.png"/><Relationship Id="rId252" Type="http://schemas.openxmlformats.org/officeDocument/2006/relationships/image" Target="../media/image1879.png"/><Relationship Id="rId47" Type="http://schemas.openxmlformats.org/officeDocument/2006/relationships/image" Target="../media/image1780.png"/><Relationship Id="rId112" Type="http://schemas.openxmlformats.org/officeDocument/2006/relationships/customXml" Target="../ink/ink2030.xml"/><Relationship Id="rId557" Type="http://schemas.openxmlformats.org/officeDocument/2006/relationships/image" Target="../media/image2030.png"/><Relationship Id="rId196" Type="http://schemas.openxmlformats.org/officeDocument/2006/relationships/image" Target="../media/image1852.png"/><Relationship Id="rId417" Type="http://schemas.openxmlformats.org/officeDocument/2006/relationships/image" Target="../media/image1960.png"/><Relationship Id="rId624" Type="http://schemas.openxmlformats.org/officeDocument/2006/relationships/customXml" Target="../ink/ink2287.xml"/><Relationship Id="rId263" Type="http://schemas.openxmlformats.org/officeDocument/2006/relationships/customXml" Target="../ink/ink2106.xml"/><Relationship Id="rId470" Type="http://schemas.openxmlformats.org/officeDocument/2006/relationships/customXml" Target="../ink/ink2210.xml"/><Relationship Id="rId58" Type="http://schemas.openxmlformats.org/officeDocument/2006/relationships/customXml" Target="../ink/ink2003.xml"/><Relationship Id="rId123" Type="http://schemas.openxmlformats.org/officeDocument/2006/relationships/customXml" Target="../ink/ink2036.xml"/><Relationship Id="rId330" Type="http://schemas.openxmlformats.org/officeDocument/2006/relationships/image" Target="../media/image1918.png"/><Relationship Id="rId568" Type="http://schemas.openxmlformats.org/officeDocument/2006/relationships/customXml" Target="../ink/ink2259.xml"/><Relationship Id="rId428" Type="http://schemas.openxmlformats.org/officeDocument/2006/relationships/customXml" Target="../ink/ink2189.xml"/><Relationship Id="rId635" Type="http://schemas.openxmlformats.org/officeDocument/2006/relationships/image" Target="../media/image2069.png"/><Relationship Id="rId274" Type="http://schemas.openxmlformats.org/officeDocument/2006/relationships/image" Target="../media/image1890.png"/><Relationship Id="rId481" Type="http://schemas.openxmlformats.org/officeDocument/2006/relationships/image" Target="../media/image1992.png"/><Relationship Id="rId702" Type="http://schemas.openxmlformats.org/officeDocument/2006/relationships/customXml" Target="../ink/ink2326.xml"/><Relationship Id="rId69" Type="http://schemas.openxmlformats.org/officeDocument/2006/relationships/image" Target="../media/image1790.png"/><Relationship Id="rId134" Type="http://schemas.openxmlformats.org/officeDocument/2006/relationships/image" Target="../media/image1821.png"/><Relationship Id="rId579" Type="http://schemas.openxmlformats.org/officeDocument/2006/relationships/image" Target="../media/image2041.png"/><Relationship Id="rId341" Type="http://schemas.openxmlformats.org/officeDocument/2006/relationships/image" Target="../media/image1923.png"/><Relationship Id="rId439" Type="http://schemas.openxmlformats.org/officeDocument/2006/relationships/image" Target="../media/image1971.png"/><Relationship Id="rId646" Type="http://schemas.openxmlformats.org/officeDocument/2006/relationships/customXml" Target="../ink/ink2298.xml"/><Relationship Id="rId201" Type="http://schemas.openxmlformats.org/officeDocument/2006/relationships/customXml" Target="../ink/ink2075.xml"/><Relationship Id="rId285" Type="http://schemas.openxmlformats.org/officeDocument/2006/relationships/customXml" Target="../ink/ink2117.xml"/><Relationship Id="rId506" Type="http://schemas.openxmlformats.org/officeDocument/2006/relationships/customXml" Target="../ink/ink2228.xml"/><Relationship Id="rId492" Type="http://schemas.openxmlformats.org/officeDocument/2006/relationships/customXml" Target="../ink/ink2221.xml"/><Relationship Id="rId713" Type="http://schemas.openxmlformats.org/officeDocument/2006/relationships/image" Target="../media/image2108.png"/><Relationship Id="rId145" Type="http://schemas.openxmlformats.org/officeDocument/2006/relationships/customXml" Target="../ink/ink2047.xml"/><Relationship Id="rId352" Type="http://schemas.openxmlformats.org/officeDocument/2006/relationships/customXml" Target="../ink/ink2151.xml"/><Relationship Id="rId212" Type="http://schemas.openxmlformats.org/officeDocument/2006/relationships/image" Target="../media/image1859.png"/><Relationship Id="rId657" Type="http://schemas.openxmlformats.org/officeDocument/2006/relationships/image" Target="../media/image2080.png"/><Relationship Id="rId296" Type="http://schemas.openxmlformats.org/officeDocument/2006/relationships/image" Target="../media/image1901.png"/><Relationship Id="rId517" Type="http://schemas.openxmlformats.org/officeDocument/2006/relationships/image" Target="../media/image2010.png"/><Relationship Id="rId724" Type="http://schemas.openxmlformats.org/officeDocument/2006/relationships/customXml" Target="../ink/ink2337.xml"/><Relationship Id="rId60" Type="http://schemas.openxmlformats.org/officeDocument/2006/relationships/customXml" Target="../ink/ink2004.xml"/><Relationship Id="rId156" Type="http://schemas.openxmlformats.org/officeDocument/2006/relationships/image" Target="../media/image1832.png"/><Relationship Id="rId363" Type="http://schemas.openxmlformats.org/officeDocument/2006/relationships/image" Target="../media/image1933.png"/><Relationship Id="rId570" Type="http://schemas.openxmlformats.org/officeDocument/2006/relationships/customXml" Target="../ink/ink2260.xml"/><Relationship Id="rId223" Type="http://schemas.openxmlformats.org/officeDocument/2006/relationships/customXml" Target="../ink/ink2086.xml"/><Relationship Id="rId430" Type="http://schemas.openxmlformats.org/officeDocument/2006/relationships/customXml" Target="../ink/ink2190.xml"/><Relationship Id="rId668" Type="http://schemas.openxmlformats.org/officeDocument/2006/relationships/customXml" Target="../ink/ink2309.xml"/><Relationship Id="rId18" Type="http://schemas.openxmlformats.org/officeDocument/2006/relationships/customXml" Target="../ink/ink1983.xml"/><Relationship Id="rId528" Type="http://schemas.openxmlformats.org/officeDocument/2006/relationships/customXml" Target="../ink/ink2239.xml"/><Relationship Id="rId167" Type="http://schemas.openxmlformats.org/officeDocument/2006/relationships/customXml" Target="../ink/ink2058.xml"/><Relationship Id="rId374" Type="http://schemas.openxmlformats.org/officeDocument/2006/relationships/customXml" Target="../ink/ink2162.xml"/><Relationship Id="rId581" Type="http://schemas.openxmlformats.org/officeDocument/2006/relationships/image" Target="../media/image2042.png"/><Relationship Id="rId71" Type="http://schemas.openxmlformats.org/officeDocument/2006/relationships/image" Target="../media/image1791.png"/><Relationship Id="rId234" Type="http://schemas.openxmlformats.org/officeDocument/2006/relationships/image" Target="../media/image1870.png"/><Relationship Id="rId679" Type="http://schemas.openxmlformats.org/officeDocument/2006/relationships/image" Target="../media/image2091.png"/><Relationship Id="rId2" Type="http://schemas.openxmlformats.org/officeDocument/2006/relationships/customXml" Target="../ink/ink1975.xml"/><Relationship Id="rId29" Type="http://schemas.openxmlformats.org/officeDocument/2006/relationships/image" Target="../media/image17710.png"/><Relationship Id="rId441" Type="http://schemas.openxmlformats.org/officeDocument/2006/relationships/image" Target="../media/image1972.png"/><Relationship Id="rId539" Type="http://schemas.openxmlformats.org/officeDocument/2006/relationships/image" Target="../media/image2021.png"/><Relationship Id="rId178" Type="http://schemas.openxmlformats.org/officeDocument/2006/relationships/image" Target="../media/image1843.png"/><Relationship Id="rId301" Type="http://schemas.openxmlformats.org/officeDocument/2006/relationships/customXml" Target="../ink/ink2125.xml"/><Relationship Id="rId82" Type="http://schemas.openxmlformats.org/officeDocument/2006/relationships/customXml" Target="../ink/ink2015.xml"/><Relationship Id="rId385" Type="http://schemas.openxmlformats.org/officeDocument/2006/relationships/image" Target="../media/image1944.png"/><Relationship Id="rId592" Type="http://schemas.openxmlformats.org/officeDocument/2006/relationships/customXml" Target="../ink/ink2271.xml"/><Relationship Id="rId606" Type="http://schemas.openxmlformats.org/officeDocument/2006/relationships/customXml" Target="../ink/ink2278.xml"/><Relationship Id="rId245" Type="http://schemas.openxmlformats.org/officeDocument/2006/relationships/customXml" Target="../ink/ink2097.xml"/><Relationship Id="rId452" Type="http://schemas.openxmlformats.org/officeDocument/2006/relationships/customXml" Target="../ink/ink2201.xml"/><Relationship Id="rId105" Type="http://schemas.openxmlformats.org/officeDocument/2006/relationships/image" Target="../media/image1808.png"/><Relationship Id="rId147" Type="http://schemas.openxmlformats.org/officeDocument/2006/relationships/customXml" Target="../ink/ink2048.xml"/><Relationship Id="rId312" Type="http://schemas.openxmlformats.org/officeDocument/2006/relationships/image" Target="../media/image1909.png"/><Relationship Id="rId354" Type="http://schemas.openxmlformats.org/officeDocument/2006/relationships/customXml" Target="../ink/ink2152.xml"/><Relationship Id="rId51" Type="http://schemas.openxmlformats.org/officeDocument/2006/relationships/image" Target="../media/image1782.png"/><Relationship Id="rId93" Type="http://schemas.openxmlformats.org/officeDocument/2006/relationships/image" Target="../media/image1802.png"/><Relationship Id="rId189" Type="http://schemas.openxmlformats.org/officeDocument/2006/relationships/customXml" Target="../ink/ink2069.xml"/><Relationship Id="rId396" Type="http://schemas.openxmlformats.org/officeDocument/2006/relationships/customXml" Target="../ink/ink2173.xml"/><Relationship Id="rId561" Type="http://schemas.openxmlformats.org/officeDocument/2006/relationships/image" Target="../media/image2032.png"/><Relationship Id="rId617" Type="http://schemas.openxmlformats.org/officeDocument/2006/relationships/image" Target="../media/image2060.png"/><Relationship Id="rId659" Type="http://schemas.openxmlformats.org/officeDocument/2006/relationships/image" Target="../media/image2081.png"/><Relationship Id="rId214" Type="http://schemas.openxmlformats.org/officeDocument/2006/relationships/image" Target="../media/image1860.png"/><Relationship Id="rId256" Type="http://schemas.openxmlformats.org/officeDocument/2006/relationships/image" Target="../media/image1881.png"/><Relationship Id="rId298" Type="http://schemas.openxmlformats.org/officeDocument/2006/relationships/image" Target="../media/image1902.png"/><Relationship Id="rId421" Type="http://schemas.openxmlformats.org/officeDocument/2006/relationships/image" Target="../media/image1962.png"/><Relationship Id="rId463" Type="http://schemas.openxmlformats.org/officeDocument/2006/relationships/image" Target="../media/image1983.png"/><Relationship Id="rId519" Type="http://schemas.openxmlformats.org/officeDocument/2006/relationships/image" Target="../media/image2011.png"/><Relationship Id="rId670" Type="http://schemas.openxmlformats.org/officeDocument/2006/relationships/customXml" Target="../ink/ink2310.xml"/><Relationship Id="rId116" Type="http://schemas.openxmlformats.org/officeDocument/2006/relationships/image" Target="../media/image1102.png"/><Relationship Id="rId158" Type="http://schemas.openxmlformats.org/officeDocument/2006/relationships/image" Target="../media/image1833.png"/><Relationship Id="rId323" Type="http://schemas.openxmlformats.org/officeDocument/2006/relationships/customXml" Target="../ink/ink2136.xml"/><Relationship Id="rId530" Type="http://schemas.openxmlformats.org/officeDocument/2006/relationships/customXml" Target="../ink/ink2240.xml"/><Relationship Id="rId726" Type="http://schemas.openxmlformats.org/officeDocument/2006/relationships/customXml" Target="../ink/ink2338.xml"/><Relationship Id="rId20" Type="http://schemas.openxmlformats.org/officeDocument/2006/relationships/customXml" Target="../ink/ink1984.xml"/><Relationship Id="rId62" Type="http://schemas.openxmlformats.org/officeDocument/2006/relationships/customXml" Target="../ink/ink2005.xml"/><Relationship Id="rId365" Type="http://schemas.openxmlformats.org/officeDocument/2006/relationships/image" Target="../media/image1934.png"/><Relationship Id="rId572" Type="http://schemas.openxmlformats.org/officeDocument/2006/relationships/customXml" Target="../ink/ink2261.xml"/><Relationship Id="rId628" Type="http://schemas.openxmlformats.org/officeDocument/2006/relationships/customXml" Target="../ink/ink2289.xml"/><Relationship Id="rId225" Type="http://schemas.openxmlformats.org/officeDocument/2006/relationships/customXml" Target="../ink/ink2087.xml"/><Relationship Id="rId267" Type="http://schemas.openxmlformats.org/officeDocument/2006/relationships/customXml" Target="../ink/ink2108.xml"/><Relationship Id="rId432" Type="http://schemas.openxmlformats.org/officeDocument/2006/relationships/customXml" Target="../ink/ink2191.xml"/><Relationship Id="rId474" Type="http://schemas.openxmlformats.org/officeDocument/2006/relationships/customXml" Target="../ink/ink2212.xml"/><Relationship Id="rId127" Type="http://schemas.openxmlformats.org/officeDocument/2006/relationships/customXml" Target="../ink/ink2038.xml"/><Relationship Id="rId681" Type="http://schemas.openxmlformats.org/officeDocument/2006/relationships/image" Target="../media/image2092.png"/><Relationship Id="rId31" Type="http://schemas.openxmlformats.org/officeDocument/2006/relationships/image" Target="../media/image17720.png"/><Relationship Id="rId73" Type="http://schemas.openxmlformats.org/officeDocument/2006/relationships/image" Target="../media/image1792.png"/><Relationship Id="rId169" Type="http://schemas.openxmlformats.org/officeDocument/2006/relationships/customXml" Target="../ink/ink2059.xml"/><Relationship Id="rId334" Type="http://schemas.openxmlformats.org/officeDocument/2006/relationships/customXml" Target="../ink/ink2142.xml"/><Relationship Id="rId376" Type="http://schemas.openxmlformats.org/officeDocument/2006/relationships/customXml" Target="../ink/ink2163.xml"/><Relationship Id="rId541" Type="http://schemas.openxmlformats.org/officeDocument/2006/relationships/image" Target="../media/image2022.png"/><Relationship Id="rId583" Type="http://schemas.openxmlformats.org/officeDocument/2006/relationships/image" Target="../media/image2043.png"/><Relationship Id="rId639" Type="http://schemas.openxmlformats.org/officeDocument/2006/relationships/image" Target="../media/image2071.png"/><Relationship Id="rId4" Type="http://schemas.openxmlformats.org/officeDocument/2006/relationships/customXml" Target="../ink/ink1976.xml"/><Relationship Id="rId180" Type="http://schemas.openxmlformats.org/officeDocument/2006/relationships/image" Target="../media/image1844.png"/><Relationship Id="rId236" Type="http://schemas.openxmlformats.org/officeDocument/2006/relationships/image" Target="../media/image1871.png"/><Relationship Id="rId278" Type="http://schemas.openxmlformats.org/officeDocument/2006/relationships/image" Target="../media/image1892.png"/><Relationship Id="rId401" Type="http://schemas.openxmlformats.org/officeDocument/2006/relationships/image" Target="../media/image1952.png"/><Relationship Id="rId443" Type="http://schemas.openxmlformats.org/officeDocument/2006/relationships/image" Target="../media/image1973.png"/><Relationship Id="rId650" Type="http://schemas.openxmlformats.org/officeDocument/2006/relationships/customXml" Target="../ink/ink2300.xml"/><Relationship Id="rId303" Type="http://schemas.openxmlformats.org/officeDocument/2006/relationships/customXml" Target="../ink/ink2126.xml"/><Relationship Id="rId485" Type="http://schemas.openxmlformats.org/officeDocument/2006/relationships/image" Target="../media/image1994.png"/><Relationship Id="rId692" Type="http://schemas.openxmlformats.org/officeDocument/2006/relationships/customXml" Target="../ink/ink2321.xml"/><Relationship Id="rId706" Type="http://schemas.openxmlformats.org/officeDocument/2006/relationships/customXml" Target="../ink/ink2328.xml"/><Relationship Id="rId42" Type="http://schemas.openxmlformats.org/officeDocument/2006/relationships/customXml" Target="../ink/ink1995.xml"/><Relationship Id="rId84" Type="http://schemas.openxmlformats.org/officeDocument/2006/relationships/customXml" Target="../ink/ink2016.xml"/><Relationship Id="rId138" Type="http://schemas.openxmlformats.org/officeDocument/2006/relationships/image" Target="../media/image1823.png"/><Relationship Id="rId345" Type="http://schemas.openxmlformats.org/officeDocument/2006/relationships/image" Target="../media/image1924.png"/><Relationship Id="rId387" Type="http://schemas.openxmlformats.org/officeDocument/2006/relationships/image" Target="../media/image1945.png"/><Relationship Id="rId510" Type="http://schemas.openxmlformats.org/officeDocument/2006/relationships/customXml" Target="../ink/ink2230.xml"/><Relationship Id="rId552" Type="http://schemas.openxmlformats.org/officeDocument/2006/relationships/customXml" Target="../ink/ink2251.xml"/><Relationship Id="rId594" Type="http://schemas.openxmlformats.org/officeDocument/2006/relationships/customXml" Target="../ink/ink2272.xml"/><Relationship Id="rId608" Type="http://schemas.openxmlformats.org/officeDocument/2006/relationships/customXml" Target="../ink/ink2279.xml"/><Relationship Id="rId191" Type="http://schemas.openxmlformats.org/officeDocument/2006/relationships/customXml" Target="../ink/ink2070.xml"/><Relationship Id="rId205" Type="http://schemas.openxmlformats.org/officeDocument/2006/relationships/customXml" Target="../ink/ink2077.xml"/><Relationship Id="rId247" Type="http://schemas.openxmlformats.org/officeDocument/2006/relationships/customXml" Target="../ink/ink2098.xml"/><Relationship Id="rId412" Type="http://schemas.openxmlformats.org/officeDocument/2006/relationships/customXml" Target="../ink/ink2181.xml"/><Relationship Id="rId107" Type="http://schemas.openxmlformats.org/officeDocument/2006/relationships/image" Target="../media/image1809.png"/><Relationship Id="rId289" Type="http://schemas.openxmlformats.org/officeDocument/2006/relationships/customXml" Target="../ink/ink2119.xml"/><Relationship Id="rId454" Type="http://schemas.openxmlformats.org/officeDocument/2006/relationships/customXml" Target="../ink/ink2202.xml"/><Relationship Id="rId496" Type="http://schemas.openxmlformats.org/officeDocument/2006/relationships/customXml" Target="../ink/ink2223.xml"/><Relationship Id="rId661" Type="http://schemas.openxmlformats.org/officeDocument/2006/relationships/image" Target="../media/image2082.png"/><Relationship Id="rId717" Type="http://schemas.openxmlformats.org/officeDocument/2006/relationships/image" Target="../media/image2110.png"/><Relationship Id="rId11" Type="http://schemas.openxmlformats.org/officeDocument/2006/relationships/image" Target="../media/image17620.png"/><Relationship Id="rId53" Type="http://schemas.openxmlformats.org/officeDocument/2006/relationships/image" Target="../media/image1783.png"/><Relationship Id="rId149" Type="http://schemas.openxmlformats.org/officeDocument/2006/relationships/customXml" Target="../ink/ink2049.xml"/><Relationship Id="rId314" Type="http://schemas.openxmlformats.org/officeDocument/2006/relationships/image" Target="../media/image1910.png"/><Relationship Id="rId356" Type="http://schemas.openxmlformats.org/officeDocument/2006/relationships/customXml" Target="../ink/ink2153.xml"/><Relationship Id="rId398" Type="http://schemas.openxmlformats.org/officeDocument/2006/relationships/customXml" Target="../ink/ink2174.xml"/><Relationship Id="rId521" Type="http://schemas.openxmlformats.org/officeDocument/2006/relationships/image" Target="../media/image2012.png"/><Relationship Id="rId563" Type="http://schemas.openxmlformats.org/officeDocument/2006/relationships/image" Target="../media/image2033.png"/><Relationship Id="rId619" Type="http://schemas.openxmlformats.org/officeDocument/2006/relationships/image" Target="../media/image2061.png"/><Relationship Id="rId95" Type="http://schemas.openxmlformats.org/officeDocument/2006/relationships/image" Target="../media/image1803.png"/><Relationship Id="rId160" Type="http://schemas.openxmlformats.org/officeDocument/2006/relationships/image" Target="../media/image1834.png"/><Relationship Id="rId216" Type="http://schemas.openxmlformats.org/officeDocument/2006/relationships/image" Target="../media/image1861.png"/><Relationship Id="rId423" Type="http://schemas.openxmlformats.org/officeDocument/2006/relationships/image" Target="../media/image1963.png"/><Relationship Id="rId258" Type="http://schemas.openxmlformats.org/officeDocument/2006/relationships/image" Target="../media/image1882.png"/><Relationship Id="rId465" Type="http://schemas.openxmlformats.org/officeDocument/2006/relationships/image" Target="../media/image1984.png"/><Relationship Id="rId630" Type="http://schemas.openxmlformats.org/officeDocument/2006/relationships/customXml" Target="../ink/ink2290.xml"/><Relationship Id="rId672" Type="http://schemas.openxmlformats.org/officeDocument/2006/relationships/customXml" Target="../ink/ink2311.xml"/><Relationship Id="rId728" Type="http://schemas.openxmlformats.org/officeDocument/2006/relationships/customXml" Target="../ink/ink2339.xml"/><Relationship Id="rId22" Type="http://schemas.openxmlformats.org/officeDocument/2006/relationships/customXml" Target="../ink/ink1985.xml"/><Relationship Id="rId64" Type="http://schemas.openxmlformats.org/officeDocument/2006/relationships/customXml" Target="../ink/ink2006.xml"/><Relationship Id="rId118" Type="http://schemas.openxmlformats.org/officeDocument/2006/relationships/image" Target="../media/image1813.png"/><Relationship Id="rId325" Type="http://schemas.openxmlformats.org/officeDocument/2006/relationships/customXml" Target="../ink/ink2137.xml"/><Relationship Id="rId367" Type="http://schemas.openxmlformats.org/officeDocument/2006/relationships/image" Target="../media/image1935.png"/><Relationship Id="rId532" Type="http://schemas.openxmlformats.org/officeDocument/2006/relationships/customXml" Target="../ink/ink2241.xml"/><Relationship Id="rId574" Type="http://schemas.openxmlformats.org/officeDocument/2006/relationships/customXml" Target="../ink/ink2262.xml"/><Relationship Id="rId171" Type="http://schemas.openxmlformats.org/officeDocument/2006/relationships/customXml" Target="../ink/ink2060.xml"/><Relationship Id="rId227" Type="http://schemas.openxmlformats.org/officeDocument/2006/relationships/customXml" Target="../ink/ink2088.xml"/><Relationship Id="rId269" Type="http://schemas.openxmlformats.org/officeDocument/2006/relationships/customXml" Target="../ink/ink2109.xml"/><Relationship Id="rId434" Type="http://schemas.openxmlformats.org/officeDocument/2006/relationships/customXml" Target="../ink/ink2192.xml"/><Relationship Id="rId476" Type="http://schemas.openxmlformats.org/officeDocument/2006/relationships/customXml" Target="../ink/ink2213.xml"/><Relationship Id="rId641" Type="http://schemas.openxmlformats.org/officeDocument/2006/relationships/image" Target="../media/image2072.png"/><Relationship Id="rId683" Type="http://schemas.openxmlformats.org/officeDocument/2006/relationships/image" Target="../media/image2093.png"/><Relationship Id="rId33" Type="http://schemas.openxmlformats.org/officeDocument/2006/relationships/image" Target="../media/image17730.png"/><Relationship Id="rId129" Type="http://schemas.openxmlformats.org/officeDocument/2006/relationships/customXml" Target="../ink/ink2039.xml"/><Relationship Id="rId280" Type="http://schemas.openxmlformats.org/officeDocument/2006/relationships/image" Target="../media/image1893.png"/><Relationship Id="rId336" Type="http://schemas.openxmlformats.org/officeDocument/2006/relationships/customXml" Target="../ink/ink2143.xml"/><Relationship Id="rId501" Type="http://schemas.openxmlformats.org/officeDocument/2006/relationships/image" Target="../media/image2002.png"/><Relationship Id="rId543" Type="http://schemas.openxmlformats.org/officeDocument/2006/relationships/image" Target="../media/image2023.png"/><Relationship Id="rId75" Type="http://schemas.openxmlformats.org/officeDocument/2006/relationships/image" Target="../media/image1793.png"/><Relationship Id="rId140" Type="http://schemas.openxmlformats.org/officeDocument/2006/relationships/image" Target="../media/image1824.png"/><Relationship Id="rId182" Type="http://schemas.openxmlformats.org/officeDocument/2006/relationships/image" Target="../media/image1845.png"/><Relationship Id="rId378" Type="http://schemas.openxmlformats.org/officeDocument/2006/relationships/customXml" Target="../ink/ink2164.xml"/><Relationship Id="rId403" Type="http://schemas.openxmlformats.org/officeDocument/2006/relationships/image" Target="../media/image1953.png"/><Relationship Id="rId585" Type="http://schemas.openxmlformats.org/officeDocument/2006/relationships/image" Target="../media/image2044.png"/><Relationship Id="rId6" Type="http://schemas.openxmlformats.org/officeDocument/2006/relationships/customXml" Target="../ink/ink1977.xml"/><Relationship Id="rId238" Type="http://schemas.openxmlformats.org/officeDocument/2006/relationships/image" Target="../media/image1872.png"/><Relationship Id="rId445" Type="http://schemas.openxmlformats.org/officeDocument/2006/relationships/image" Target="../media/image1974.png"/><Relationship Id="rId487" Type="http://schemas.openxmlformats.org/officeDocument/2006/relationships/image" Target="../media/image1995.png"/><Relationship Id="rId610" Type="http://schemas.openxmlformats.org/officeDocument/2006/relationships/customXml" Target="../ink/ink2280.xml"/><Relationship Id="rId652" Type="http://schemas.openxmlformats.org/officeDocument/2006/relationships/customXml" Target="../ink/ink2301.xml"/><Relationship Id="rId694" Type="http://schemas.openxmlformats.org/officeDocument/2006/relationships/customXml" Target="../ink/ink2322.xml"/><Relationship Id="rId708" Type="http://schemas.openxmlformats.org/officeDocument/2006/relationships/customXml" Target="../ink/ink2329.xml"/><Relationship Id="rId291" Type="http://schemas.openxmlformats.org/officeDocument/2006/relationships/customXml" Target="../ink/ink2120.xml"/><Relationship Id="rId305" Type="http://schemas.openxmlformats.org/officeDocument/2006/relationships/customXml" Target="../ink/ink2127.xml"/><Relationship Id="rId347" Type="http://schemas.openxmlformats.org/officeDocument/2006/relationships/image" Target="../media/image1925.png"/><Relationship Id="rId512" Type="http://schemas.openxmlformats.org/officeDocument/2006/relationships/customXml" Target="../ink/ink2231.xml"/><Relationship Id="rId44" Type="http://schemas.openxmlformats.org/officeDocument/2006/relationships/customXml" Target="../ink/ink1996.xml"/><Relationship Id="rId86" Type="http://schemas.openxmlformats.org/officeDocument/2006/relationships/customXml" Target="../ink/ink2017.xml"/><Relationship Id="rId151" Type="http://schemas.openxmlformats.org/officeDocument/2006/relationships/customXml" Target="../ink/ink2050.xml"/><Relationship Id="rId389" Type="http://schemas.openxmlformats.org/officeDocument/2006/relationships/image" Target="../media/image1946.png"/><Relationship Id="rId554" Type="http://schemas.openxmlformats.org/officeDocument/2006/relationships/customXml" Target="../ink/ink2252.xml"/><Relationship Id="rId596" Type="http://schemas.openxmlformats.org/officeDocument/2006/relationships/customXml" Target="../ink/ink2273.xml"/><Relationship Id="rId193" Type="http://schemas.openxmlformats.org/officeDocument/2006/relationships/customXml" Target="../ink/ink2071.xml"/><Relationship Id="rId207" Type="http://schemas.openxmlformats.org/officeDocument/2006/relationships/customXml" Target="../ink/ink2078.xml"/><Relationship Id="rId249" Type="http://schemas.openxmlformats.org/officeDocument/2006/relationships/customXml" Target="../ink/ink2099.xml"/><Relationship Id="rId414" Type="http://schemas.openxmlformats.org/officeDocument/2006/relationships/customXml" Target="../ink/ink2182.xml"/><Relationship Id="rId456" Type="http://schemas.openxmlformats.org/officeDocument/2006/relationships/customXml" Target="../ink/ink2203.xml"/><Relationship Id="rId498" Type="http://schemas.openxmlformats.org/officeDocument/2006/relationships/customXml" Target="../ink/ink2224.xml"/><Relationship Id="rId621" Type="http://schemas.openxmlformats.org/officeDocument/2006/relationships/image" Target="../media/image2062.png"/><Relationship Id="rId663" Type="http://schemas.openxmlformats.org/officeDocument/2006/relationships/image" Target="../media/image2083.png"/><Relationship Id="rId13" Type="http://schemas.openxmlformats.org/officeDocument/2006/relationships/image" Target="../media/image17630.png"/><Relationship Id="rId109" Type="http://schemas.openxmlformats.org/officeDocument/2006/relationships/image" Target="../media/image1810.png"/><Relationship Id="rId260" Type="http://schemas.openxmlformats.org/officeDocument/2006/relationships/image" Target="../media/image1883.png"/><Relationship Id="rId316" Type="http://schemas.openxmlformats.org/officeDocument/2006/relationships/image" Target="../media/image1911.png"/><Relationship Id="rId523" Type="http://schemas.openxmlformats.org/officeDocument/2006/relationships/image" Target="../media/image2013.png"/><Relationship Id="rId719" Type="http://schemas.openxmlformats.org/officeDocument/2006/relationships/image" Target="../media/image2111.png"/><Relationship Id="rId55" Type="http://schemas.openxmlformats.org/officeDocument/2006/relationships/image" Target="../media/image1784.png"/><Relationship Id="rId97" Type="http://schemas.openxmlformats.org/officeDocument/2006/relationships/image" Target="../media/image1804.png"/><Relationship Id="rId120" Type="http://schemas.openxmlformats.org/officeDocument/2006/relationships/image" Target="../media/image1814.png"/><Relationship Id="rId358" Type="http://schemas.openxmlformats.org/officeDocument/2006/relationships/customXml" Target="../ink/ink2154.xml"/><Relationship Id="rId565" Type="http://schemas.openxmlformats.org/officeDocument/2006/relationships/image" Target="../media/image2034.png"/><Relationship Id="rId730" Type="http://schemas.openxmlformats.org/officeDocument/2006/relationships/customXml" Target="../ink/ink2340.xml"/><Relationship Id="rId162" Type="http://schemas.openxmlformats.org/officeDocument/2006/relationships/image" Target="../media/image1835.png"/><Relationship Id="rId218" Type="http://schemas.openxmlformats.org/officeDocument/2006/relationships/image" Target="../media/image1862.png"/><Relationship Id="rId425" Type="http://schemas.openxmlformats.org/officeDocument/2006/relationships/image" Target="../media/image1964.png"/><Relationship Id="rId467" Type="http://schemas.openxmlformats.org/officeDocument/2006/relationships/image" Target="../media/image1985.png"/><Relationship Id="rId632" Type="http://schemas.openxmlformats.org/officeDocument/2006/relationships/customXml" Target="../ink/ink2291.xml"/><Relationship Id="rId271" Type="http://schemas.openxmlformats.org/officeDocument/2006/relationships/customXml" Target="../ink/ink2110.xml"/><Relationship Id="rId674" Type="http://schemas.openxmlformats.org/officeDocument/2006/relationships/customXml" Target="../ink/ink2312.xml"/><Relationship Id="rId24" Type="http://schemas.openxmlformats.org/officeDocument/2006/relationships/customXml" Target="../ink/ink1986.xml"/><Relationship Id="rId66" Type="http://schemas.openxmlformats.org/officeDocument/2006/relationships/customXml" Target="../ink/ink2007.xml"/><Relationship Id="rId131" Type="http://schemas.openxmlformats.org/officeDocument/2006/relationships/customXml" Target="../ink/ink2040.xml"/><Relationship Id="rId327" Type="http://schemas.openxmlformats.org/officeDocument/2006/relationships/customXml" Target="../ink/ink2138.xml"/><Relationship Id="rId369" Type="http://schemas.openxmlformats.org/officeDocument/2006/relationships/image" Target="../media/image1936.png"/><Relationship Id="rId534" Type="http://schemas.openxmlformats.org/officeDocument/2006/relationships/customXml" Target="../ink/ink2242.xml"/><Relationship Id="rId576" Type="http://schemas.openxmlformats.org/officeDocument/2006/relationships/customXml" Target="../ink/ink2263.xml"/><Relationship Id="rId173" Type="http://schemas.openxmlformats.org/officeDocument/2006/relationships/customXml" Target="../ink/ink2061.xml"/><Relationship Id="rId229" Type="http://schemas.openxmlformats.org/officeDocument/2006/relationships/customXml" Target="../ink/ink2089.xml"/><Relationship Id="rId380" Type="http://schemas.openxmlformats.org/officeDocument/2006/relationships/customXml" Target="../ink/ink2165.xml"/><Relationship Id="rId436" Type="http://schemas.openxmlformats.org/officeDocument/2006/relationships/customXml" Target="../ink/ink2193.xml"/><Relationship Id="rId601" Type="http://schemas.openxmlformats.org/officeDocument/2006/relationships/image" Target="../media/image2052.png"/><Relationship Id="rId643" Type="http://schemas.openxmlformats.org/officeDocument/2006/relationships/image" Target="../media/image2073.png"/><Relationship Id="rId240" Type="http://schemas.openxmlformats.org/officeDocument/2006/relationships/image" Target="../media/image1873.png"/><Relationship Id="rId478" Type="http://schemas.openxmlformats.org/officeDocument/2006/relationships/customXml" Target="../ink/ink2214.xml"/><Relationship Id="rId685" Type="http://schemas.openxmlformats.org/officeDocument/2006/relationships/image" Target="../media/image2094.png"/><Relationship Id="rId35" Type="http://schemas.openxmlformats.org/officeDocument/2006/relationships/image" Target="../media/image1774.png"/><Relationship Id="rId77" Type="http://schemas.openxmlformats.org/officeDocument/2006/relationships/image" Target="../media/image1794.png"/><Relationship Id="rId100" Type="http://schemas.openxmlformats.org/officeDocument/2006/relationships/customXml" Target="../ink/ink2024.xml"/><Relationship Id="rId282" Type="http://schemas.openxmlformats.org/officeDocument/2006/relationships/image" Target="../media/image1894.png"/><Relationship Id="rId338" Type="http://schemas.openxmlformats.org/officeDocument/2006/relationships/customXml" Target="../ink/ink2144.xml"/><Relationship Id="rId503" Type="http://schemas.openxmlformats.org/officeDocument/2006/relationships/image" Target="../media/image2003.png"/><Relationship Id="rId545" Type="http://schemas.openxmlformats.org/officeDocument/2006/relationships/image" Target="../media/image2024.png"/><Relationship Id="rId587" Type="http://schemas.openxmlformats.org/officeDocument/2006/relationships/image" Target="../media/image2045.png"/><Relationship Id="rId710" Type="http://schemas.openxmlformats.org/officeDocument/2006/relationships/customXml" Target="../ink/ink2330.xml"/><Relationship Id="rId8" Type="http://schemas.openxmlformats.org/officeDocument/2006/relationships/customXml" Target="../ink/ink1978.xml"/><Relationship Id="rId142" Type="http://schemas.openxmlformats.org/officeDocument/2006/relationships/image" Target="../media/image1825.png"/><Relationship Id="rId184" Type="http://schemas.openxmlformats.org/officeDocument/2006/relationships/image" Target="../media/image1846.png"/><Relationship Id="rId391" Type="http://schemas.openxmlformats.org/officeDocument/2006/relationships/image" Target="../media/image1947.png"/><Relationship Id="rId405" Type="http://schemas.openxmlformats.org/officeDocument/2006/relationships/image" Target="../media/image1954.png"/><Relationship Id="rId447" Type="http://schemas.openxmlformats.org/officeDocument/2006/relationships/image" Target="../media/image1975.png"/><Relationship Id="rId612" Type="http://schemas.openxmlformats.org/officeDocument/2006/relationships/customXml" Target="../ink/ink2281.xml"/><Relationship Id="rId251" Type="http://schemas.openxmlformats.org/officeDocument/2006/relationships/customXml" Target="../ink/ink2100.xml"/><Relationship Id="rId489" Type="http://schemas.openxmlformats.org/officeDocument/2006/relationships/image" Target="../media/image1996.png"/><Relationship Id="rId654" Type="http://schemas.openxmlformats.org/officeDocument/2006/relationships/customXml" Target="../ink/ink2302.xml"/><Relationship Id="rId696" Type="http://schemas.openxmlformats.org/officeDocument/2006/relationships/customXml" Target="../ink/ink2323.xml"/><Relationship Id="rId46" Type="http://schemas.openxmlformats.org/officeDocument/2006/relationships/customXml" Target="../ink/ink1997.xml"/><Relationship Id="rId293" Type="http://schemas.openxmlformats.org/officeDocument/2006/relationships/customXml" Target="../ink/ink2121.xml"/><Relationship Id="rId307" Type="http://schemas.openxmlformats.org/officeDocument/2006/relationships/customXml" Target="../ink/ink2128.xml"/><Relationship Id="rId349" Type="http://schemas.openxmlformats.org/officeDocument/2006/relationships/image" Target="../media/image1926.png"/><Relationship Id="rId514" Type="http://schemas.openxmlformats.org/officeDocument/2006/relationships/customXml" Target="../ink/ink2232.xml"/><Relationship Id="rId556" Type="http://schemas.openxmlformats.org/officeDocument/2006/relationships/customXml" Target="../ink/ink2253.xml"/><Relationship Id="rId721" Type="http://schemas.openxmlformats.org/officeDocument/2006/relationships/image" Target="../media/image2112.png"/><Relationship Id="rId88" Type="http://schemas.openxmlformats.org/officeDocument/2006/relationships/customXml" Target="../ink/ink2018.xml"/><Relationship Id="rId111" Type="http://schemas.openxmlformats.org/officeDocument/2006/relationships/image" Target="../media/image1811.png"/><Relationship Id="rId153" Type="http://schemas.openxmlformats.org/officeDocument/2006/relationships/customXml" Target="../ink/ink2051.xml"/><Relationship Id="rId195" Type="http://schemas.openxmlformats.org/officeDocument/2006/relationships/customXml" Target="../ink/ink2072.xml"/><Relationship Id="rId209" Type="http://schemas.openxmlformats.org/officeDocument/2006/relationships/customXml" Target="../ink/ink2079.xml"/><Relationship Id="rId360" Type="http://schemas.openxmlformats.org/officeDocument/2006/relationships/customXml" Target="../ink/ink2155.xml"/><Relationship Id="rId416" Type="http://schemas.openxmlformats.org/officeDocument/2006/relationships/customXml" Target="../ink/ink2183.xml"/><Relationship Id="rId598" Type="http://schemas.openxmlformats.org/officeDocument/2006/relationships/customXml" Target="../ink/ink2274.xml"/><Relationship Id="rId220" Type="http://schemas.openxmlformats.org/officeDocument/2006/relationships/image" Target="../media/image1863.png"/><Relationship Id="rId458" Type="http://schemas.openxmlformats.org/officeDocument/2006/relationships/customXml" Target="../ink/ink2204.xml"/><Relationship Id="rId623" Type="http://schemas.openxmlformats.org/officeDocument/2006/relationships/image" Target="../media/image2063.png"/><Relationship Id="rId665" Type="http://schemas.openxmlformats.org/officeDocument/2006/relationships/image" Target="../media/image2084.png"/><Relationship Id="rId15" Type="http://schemas.openxmlformats.org/officeDocument/2006/relationships/image" Target="../media/image17640.png"/><Relationship Id="rId57" Type="http://schemas.openxmlformats.org/officeDocument/2006/relationships/image" Target="../media/image1785.png"/><Relationship Id="rId262" Type="http://schemas.openxmlformats.org/officeDocument/2006/relationships/image" Target="../media/image1884.png"/><Relationship Id="rId318" Type="http://schemas.openxmlformats.org/officeDocument/2006/relationships/image" Target="../media/image1912.png"/><Relationship Id="rId525" Type="http://schemas.openxmlformats.org/officeDocument/2006/relationships/image" Target="../media/image2014.png"/><Relationship Id="rId567" Type="http://schemas.openxmlformats.org/officeDocument/2006/relationships/image" Target="../media/image2035.png"/><Relationship Id="rId99" Type="http://schemas.openxmlformats.org/officeDocument/2006/relationships/image" Target="../media/image1805.png"/><Relationship Id="rId122" Type="http://schemas.openxmlformats.org/officeDocument/2006/relationships/image" Target="../media/image1815.png"/><Relationship Id="rId164" Type="http://schemas.openxmlformats.org/officeDocument/2006/relationships/image" Target="../media/image1836.png"/><Relationship Id="rId371" Type="http://schemas.openxmlformats.org/officeDocument/2006/relationships/image" Target="../media/image1937.png"/><Relationship Id="rId427" Type="http://schemas.openxmlformats.org/officeDocument/2006/relationships/image" Target="../media/image1965.png"/><Relationship Id="rId469" Type="http://schemas.openxmlformats.org/officeDocument/2006/relationships/image" Target="../media/image1986.png"/><Relationship Id="rId634" Type="http://schemas.openxmlformats.org/officeDocument/2006/relationships/customXml" Target="../ink/ink2292.xml"/><Relationship Id="rId676" Type="http://schemas.openxmlformats.org/officeDocument/2006/relationships/customXml" Target="../ink/ink2313.xml"/><Relationship Id="rId26" Type="http://schemas.openxmlformats.org/officeDocument/2006/relationships/customXml" Target="../ink/ink1987.xml"/><Relationship Id="rId231" Type="http://schemas.openxmlformats.org/officeDocument/2006/relationships/customXml" Target="../ink/ink2090.xml"/><Relationship Id="rId273" Type="http://schemas.openxmlformats.org/officeDocument/2006/relationships/customXml" Target="../ink/ink2111.xml"/><Relationship Id="rId329" Type="http://schemas.openxmlformats.org/officeDocument/2006/relationships/customXml" Target="../ink/ink2139.xml"/><Relationship Id="rId480" Type="http://schemas.openxmlformats.org/officeDocument/2006/relationships/customXml" Target="../ink/ink2215.xml"/><Relationship Id="rId536" Type="http://schemas.openxmlformats.org/officeDocument/2006/relationships/customXml" Target="../ink/ink2243.xml"/><Relationship Id="rId701" Type="http://schemas.openxmlformats.org/officeDocument/2006/relationships/image" Target="../media/image2102.png"/><Relationship Id="rId68" Type="http://schemas.openxmlformats.org/officeDocument/2006/relationships/customXml" Target="../ink/ink2008.xml"/><Relationship Id="rId133" Type="http://schemas.openxmlformats.org/officeDocument/2006/relationships/customXml" Target="../ink/ink2041.xml"/><Relationship Id="rId175" Type="http://schemas.openxmlformats.org/officeDocument/2006/relationships/customXml" Target="../ink/ink2062.xml"/><Relationship Id="rId340" Type="http://schemas.openxmlformats.org/officeDocument/2006/relationships/customXml" Target="../ink/ink2145.xml"/><Relationship Id="rId578" Type="http://schemas.openxmlformats.org/officeDocument/2006/relationships/customXml" Target="../ink/ink2264.xml"/><Relationship Id="rId200" Type="http://schemas.openxmlformats.org/officeDocument/2006/relationships/image" Target="../media/image988.png"/><Relationship Id="rId382" Type="http://schemas.openxmlformats.org/officeDocument/2006/relationships/customXml" Target="../ink/ink2166.xml"/><Relationship Id="rId438" Type="http://schemas.openxmlformats.org/officeDocument/2006/relationships/customXml" Target="../ink/ink2194.xml"/><Relationship Id="rId603" Type="http://schemas.openxmlformats.org/officeDocument/2006/relationships/image" Target="../media/image2053.png"/><Relationship Id="rId645" Type="http://schemas.openxmlformats.org/officeDocument/2006/relationships/image" Target="../media/image2074.png"/><Relationship Id="rId687" Type="http://schemas.openxmlformats.org/officeDocument/2006/relationships/image" Target="../media/image2095.png"/><Relationship Id="rId242" Type="http://schemas.openxmlformats.org/officeDocument/2006/relationships/image" Target="../media/image1874.png"/><Relationship Id="rId284" Type="http://schemas.openxmlformats.org/officeDocument/2006/relationships/image" Target="../media/image1895.png"/><Relationship Id="rId491" Type="http://schemas.openxmlformats.org/officeDocument/2006/relationships/image" Target="../media/image1997.png"/><Relationship Id="rId505" Type="http://schemas.openxmlformats.org/officeDocument/2006/relationships/image" Target="../media/image2004.png"/><Relationship Id="rId712" Type="http://schemas.openxmlformats.org/officeDocument/2006/relationships/customXml" Target="../ink/ink2331.xml"/><Relationship Id="rId37" Type="http://schemas.openxmlformats.org/officeDocument/2006/relationships/image" Target="../media/image1775.png"/><Relationship Id="rId79" Type="http://schemas.openxmlformats.org/officeDocument/2006/relationships/image" Target="../media/image1795.png"/><Relationship Id="rId102" Type="http://schemas.openxmlformats.org/officeDocument/2006/relationships/customXml" Target="../ink/ink2025.xml"/><Relationship Id="rId144" Type="http://schemas.openxmlformats.org/officeDocument/2006/relationships/image" Target="../media/image1826.png"/><Relationship Id="rId547" Type="http://schemas.openxmlformats.org/officeDocument/2006/relationships/image" Target="../media/image2025.png"/><Relationship Id="rId589" Type="http://schemas.openxmlformats.org/officeDocument/2006/relationships/image" Target="../media/image2046.png"/><Relationship Id="rId90" Type="http://schemas.openxmlformats.org/officeDocument/2006/relationships/customXml" Target="../ink/ink2019.xml"/><Relationship Id="rId186" Type="http://schemas.openxmlformats.org/officeDocument/2006/relationships/image" Target="../media/image1847.png"/><Relationship Id="rId351" Type="http://schemas.openxmlformats.org/officeDocument/2006/relationships/image" Target="../media/image1927.png"/><Relationship Id="rId393" Type="http://schemas.openxmlformats.org/officeDocument/2006/relationships/image" Target="../media/image1948.png"/><Relationship Id="rId407" Type="http://schemas.openxmlformats.org/officeDocument/2006/relationships/image" Target="../media/image1955.png"/><Relationship Id="rId449" Type="http://schemas.openxmlformats.org/officeDocument/2006/relationships/image" Target="../media/image1976.png"/><Relationship Id="rId614" Type="http://schemas.openxmlformats.org/officeDocument/2006/relationships/customXml" Target="../ink/ink2282.xml"/><Relationship Id="rId656" Type="http://schemas.openxmlformats.org/officeDocument/2006/relationships/customXml" Target="../ink/ink2303.xml"/><Relationship Id="rId211" Type="http://schemas.openxmlformats.org/officeDocument/2006/relationships/customXml" Target="../ink/ink2080.xml"/><Relationship Id="rId253" Type="http://schemas.openxmlformats.org/officeDocument/2006/relationships/customXml" Target="../ink/ink2101.xml"/><Relationship Id="rId295" Type="http://schemas.openxmlformats.org/officeDocument/2006/relationships/customXml" Target="../ink/ink2122.xml"/><Relationship Id="rId309" Type="http://schemas.openxmlformats.org/officeDocument/2006/relationships/customXml" Target="../ink/ink2129.xml"/><Relationship Id="rId460" Type="http://schemas.openxmlformats.org/officeDocument/2006/relationships/customXml" Target="../ink/ink2205.xml"/><Relationship Id="rId516" Type="http://schemas.openxmlformats.org/officeDocument/2006/relationships/customXml" Target="../ink/ink2233.xml"/><Relationship Id="rId698" Type="http://schemas.openxmlformats.org/officeDocument/2006/relationships/customXml" Target="../ink/ink2324.xml"/><Relationship Id="rId48" Type="http://schemas.openxmlformats.org/officeDocument/2006/relationships/customXml" Target="../ink/ink1998.xml"/><Relationship Id="rId113" Type="http://schemas.openxmlformats.org/officeDocument/2006/relationships/image" Target="../media/image1812.png"/><Relationship Id="rId320" Type="http://schemas.openxmlformats.org/officeDocument/2006/relationships/image" Target="../media/image1913.png"/><Relationship Id="rId558" Type="http://schemas.openxmlformats.org/officeDocument/2006/relationships/customXml" Target="../ink/ink2254.xml"/><Relationship Id="rId723" Type="http://schemas.openxmlformats.org/officeDocument/2006/relationships/image" Target="../media/image2113.png"/><Relationship Id="rId155" Type="http://schemas.openxmlformats.org/officeDocument/2006/relationships/customXml" Target="../ink/ink2052.xml"/><Relationship Id="rId197" Type="http://schemas.openxmlformats.org/officeDocument/2006/relationships/customXml" Target="../ink/ink2073.xml"/><Relationship Id="rId362" Type="http://schemas.openxmlformats.org/officeDocument/2006/relationships/customXml" Target="../ink/ink2156.xml"/><Relationship Id="rId418" Type="http://schemas.openxmlformats.org/officeDocument/2006/relationships/customXml" Target="../ink/ink2184.xml"/><Relationship Id="rId625" Type="http://schemas.openxmlformats.org/officeDocument/2006/relationships/image" Target="../media/image2064.png"/><Relationship Id="rId222" Type="http://schemas.openxmlformats.org/officeDocument/2006/relationships/image" Target="../media/image1864.png"/><Relationship Id="rId264" Type="http://schemas.openxmlformats.org/officeDocument/2006/relationships/image" Target="../media/image1885.png"/><Relationship Id="rId471" Type="http://schemas.openxmlformats.org/officeDocument/2006/relationships/image" Target="../media/image1987.png"/><Relationship Id="rId667" Type="http://schemas.openxmlformats.org/officeDocument/2006/relationships/image" Target="../media/image2085.png"/><Relationship Id="rId17" Type="http://schemas.openxmlformats.org/officeDocument/2006/relationships/image" Target="../media/image17650.png"/><Relationship Id="rId59" Type="http://schemas.openxmlformats.org/officeDocument/2006/relationships/image" Target="../media/image1786.png"/><Relationship Id="rId124" Type="http://schemas.openxmlformats.org/officeDocument/2006/relationships/image" Target="../media/image1816.png"/><Relationship Id="rId527" Type="http://schemas.openxmlformats.org/officeDocument/2006/relationships/image" Target="../media/image2015.png"/><Relationship Id="rId569" Type="http://schemas.openxmlformats.org/officeDocument/2006/relationships/image" Target="../media/image2036.png"/><Relationship Id="rId70" Type="http://schemas.openxmlformats.org/officeDocument/2006/relationships/customXml" Target="../ink/ink2009.xml"/><Relationship Id="rId166" Type="http://schemas.openxmlformats.org/officeDocument/2006/relationships/image" Target="../media/image1837.png"/><Relationship Id="rId331" Type="http://schemas.openxmlformats.org/officeDocument/2006/relationships/customXml" Target="../ink/ink2140.xml"/><Relationship Id="rId373" Type="http://schemas.openxmlformats.org/officeDocument/2006/relationships/image" Target="../media/image1938.png"/><Relationship Id="rId429" Type="http://schemas.openxmlformats.org/officeDocument/2006/relationships/image" Target="../media/image1966.png"/><Relationship Id="rId580" Type="http://schemas.openxmlformats.org/officeDocument/2006/relationships/customXml" Target="../ink/ink2265.xml"/><Relationship Id="rId636" Type="http://schemas.openxmlformats.org/officeDocument/2006/relationships/customXml" Target="../ink/ink229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091.xml"/><Relationship Id="rId440" Type="http://schemas.openxmlformats.org/officeDocument/2006/relationships/customXml" Target="../ink/ink2195.xml"/><Relationship Id="rId678" Type="http://schemas.openxmlformats.org/officeDocument/2006/relationships/customXml" Target="../ink/ink2314.xml"/><Relationship Id="rId28" Type="http://schemas.openxmlformats.org/officeDocument/2006/relationships/customXml" Target="../ink/ink1988.xml"/><Relationship Id="rId275" Type="http://schemas.openxmlformats.org/officeDocument/2006/relationships/customXml" Target="../ink/ink2112.xml"/><Relationship Id="rId300" Type="http://schemas.openxmlformats.org/officeDocument/2006/relationships/image" Target="../media/image1903.png"/><Relationship Id="rId482" Type="http://schemas.openxmlformats.org/officeDocument/2006/relationships/customXml" Target="../ink/ink2216.xml"/><Relationship Id="rId538" Type="http://schemas.openxmlformats.org/officeDocument/2006/relationships/customXml" Target="../ink/ink2244.xml"/><Relationship Id="rId703" Type="http://schemas.openxmlformats.org/officeDocument/2006/relationships/image" Target="../media/image2103.png"/><Relationship Id="rId81" Type="http://schemas.openxmlformats.org/officeDocument/2006/relationships/image" Target="../media/image1796.png"/><Relationship Id="rId135" Type="http://schemas.openxmlformats.org/officeDocument/2006/relationships/customXml" Target="../ink/ink2042.xml"/><Relationship Id="rId177" Type="http://schemas.openxmlformats.org/officeDocument/2006/relationships/customXml" Target="../ink/ink2063.xml"/><Relationship Id="rId342" Type="http://schemas.openxmlformats.org/officeDocument/2006/relationships/customXml" Target="../ink/ink2146.xml"/><Relationship Id="rId384" Type="http://schemas.openxmlformats.org/officeDocument/2006/relationships/customXml" Target="../ink/ink2167.xml"/><Relationship Id="rId591" Type="http://schemas.openxmlformats.org/officeDocument/2006/relationships/image" Target="../media/image2047.png"/><Relationship Id="rId605" Type="http://schemas.openxmlformats.org/officeDocument/2006/relationships/image" Target="../media/image2054.png"/><Relationship Id="rId202" Type="http://schemas.openxmlformats.org/officeDocument/2006/relationships/image" Target="../media/image1854.png"/><Relationship Id="rId244" Type="http://schemas.openxmlformats.org/officeDocument/2006/relationships/image" Target="../media/image1875.png"/><Relationship Id="rId647" Type="http://schemas.openxmlformats.org/officeDocument/2006/relationships/image" Target="../media/image2075.png"/><Relationship Id="rId689" Type="http://schemas.openxmlformats.org/officeDocument/2006/relationships/image" Target="../media/image2096.png"/><Relationship Id="rId39" Type="http://schemas.openxmlformats.org/officeDocument/2006/relationships/image" Target="../media/image1776.png"/><Relationship Id="rId286" Type="http://schemas.openxmlformats.org/officeDocument/2006/relationships/image" Target="../media/image1896.png"/><Relationship Id="rId451" Type="http://schemas.openxmlformats.org/officeDocument/2006/relationships/image" Target="../media/image1977.png"/><Relationship Id="rId493" Type="http://schemas.openxmlformats.org/officeDocument/2006/relationships/image" Target="../media/image1998.png"/><Relationship Id="rId507" Type="http://schemas.openxmlformats.org/officeDocument/2006/relationships/image" Target="../media/image2005.png"/><Relationship Id="rId549" Type="http://schemas.openxmlformats.org/officeDocument/2006/relationships/image" Target="../media/image2026.png"/><Relationship Id="rId714" Type="http://schemas.openxmlformats.org/officeDocument/2006/relationships/customXml" Target="../ink/ink2332.xml"/><Relationship Id="rId50" Type="http://schemas.openxmlformats.org/officeDocument/2006/relationships/customXml" Target="../ink/ink1999.xml"/><Relationship Id="rId104" Type="http://schemas.openxmlformats.org/officeDocument/2006/relationships/customXml" Target="../ink/ink2026.xml"/><Relationship Id="rId146" Type="http://schemas.openxmlformats.org/officeDocument/2006/relationships/image" Target="../media/image1827.png"/><Relationship Id="rId188" Type="http://schemas.openxmlformats.org/officeDocument/2006/relationships/image" Target="../media/image1848.png"/><Relationship Id="rId311" Type="http://schemas.openxmlformats.org/officeDocument/2006/relationships/customXml" Target="../ink/ink2130.xml"/><Relationship Id="rId353" Type="http://schemas.openxmlformats.org/officeDocument/2006/relationships/image" Target="../media/image1928.png"/><Relationship Id="rId395" Type="http://schemas.openxmlformats.org/officeDocument/2006/relationships/image" Target="../media/image1949.png"/><Relationship Id="rId409" Type="http://schemas.openxmlformats.org/officeDocument/2006/relationships/image" Target="../media/image1956.png"/><Relationship Id="rId560" Type="http://schemas.openxmlformats.org/officeDocument/2006/relationships/customXml" Target="../ink/ink2255.xml"/><Relationship Id="rId92" Type="http://schemas.openxmlformats.org/officeDocument/2006/relationships/customXml" Target="../ink/ink2020.xml"/><Relationship Id="rId213" Type="http://schemas.openxmlformats.org/officeDocument/2006/relationships/customXml" Target="../ink/ink2081.xml"/><Relationship Id="rId420" Type="http://schemas.openxmlformats.org/officeDocument/2006/relationships/customXml" Target="../ink/ink2185.xml"/><Relationship Id="rId616" Type="http://schemas.openxmlformats.org/officeDocument/2006/relationships/customXml" Target="../ink/ink2283.xml"/><Relationship Id="rId658" Type="http://schemas.openxmlformats.org/officeDocument/2006/relationships/customXml" Target="../ink/ink2304.xml"/><Relationship Id="rId255" Type="http://schemas.openxmlformats.org/officeDocument/2006/relationships/customXml" Target="../ink/ink2102.xml"/><Relationship Id="rId297" Type="http://schemas.openxmlformats.org/officeDocument/2006/relationships/customXml" Target="../ink/ink2123.xml"/><Relationship Id="rId462" Type="http://schemas.openxmlformats.org/officeDocument/2006/relationships/customXml" Target="../ink/ink2206.xml"/><Relationship Id="rId518" Type="http://schemas.openxmlformats.org/officeDocument/2006/relationships/customXml" Target="../ink/ink2234.xml"/><Relationship Id="rId725" Type="http://schemas.openxmlformats.org/officeDocument/2006/relationships/image" Target="../media/image2114.png"/><Relationship Id="rId115" Type="http://schemas.openxmlformats.org/officeDocument/2006/relationships/customXml" Target="../ink/ink2032.xml"/><Relationship Id="rId157" Type="http://schemas.openxmlformats.org/officeDocument/2006/relationships/customXml" Target="../ink/ink2053.xml"/><Relationship Id="rId322" Type="http://schemas.openxmlformats.org/officeDocument/2006/relationships/image" Target="../media/image1914.png"/><Relationship Id="rId364" Type="http://schemas.openxmlformats.org/officeDocument/2006/relationships/customXml" Target="../ink/ink2157.xml"/><Relationship Id="rId61" Type="http://schemas.openxmlformats.org/officeDocument/2006/relationships/image" Target="../media/image15100.png"/><Relationship Id="rId199" Type="http://schemas.openxmlformats.org/officeDocument/2006/relationships/customXml" Target="../ink/ink2074.xml"/><Relationship Id="rId571" Type="http://schemas.openxmlformats.org/officeDocument/2006/relationships/image" Target="../media/image2037.png"/><Relationship Id="rId627" Type="http://schemas.openxmlformats.org/officeDocument/2006/relationships/image" Target="../media/image2065.png"/><Relationship Id="rId669" Type="http://schemas.openxmlformats.org/officeDocument/2006/relationships/image" Target="../media/image2086.png"/><Relationship Id="rId19" Type="http://schemas.openxmlformats.org/officeDocument/2006/relationships/image" Target="../media/image17660.png"/><Relationship Id="rId224" Type="http://schemas.openxmlformats.org/officeDocument/2006/relationships/image" Target="../media/image1865.png"/><Relationship Id="rId266" Type="http://schemas.openxmlformats.org/officeDocument/2006/relationships/image" Target="../media/image1886.png"/><Relationship Id="rId431" Type="http://schemas.openxmlformats.org/officeDocument/2006/relationships/image" Target="../media/image1967.png"/><Relationship Id="rId473" Type="http://schemas.openxmlformats.org/officeDocument/2006/relationships/image" Target="../media/image1988.png"/><Relationship Id="rId529" Type="http://schemas.openxmlformats.org/officeDocument/2006/relationships/image" Target="../media/image2016.png"/><Relationship Id="rId680" Type="http://schemas.openxmlformats.org/officeDocument/2006/relationships/customXml" Target="../ink/ink2315.xml"/><Relationship Id="rId30" Type="http://schemas.openxmlformats.org/officeDocument/2006/relationships/customXml" Target="../ink/ink1989.xml"/><Relationship Id="rId126" Type="http://schemas.openxmlformats.org/officeDocument/2006/relationships/image" Target="../media/image1817.png"/><Relationship Id="rId168" Type="http://schemas.openxmlformats.org/officeDocument/2006/relationships/image" Target="../media/image1838.png"/><Relationship Id="rId333" Type="http://schemas.openxmlformats.org/officeDocument/2006/relationships/customXml" Target="../ink/ink2141.xml"/><Relationship Id="rId540" Type="http://schemas.openxmlformats.org/officeDocument/2006/relationships/customXml" Target="../ink/ink2245.xml"/><Relationship Id="rId72" Type="http://schemas.openxmlformats.org/officeDocument/2006/relationships/customXml" Target="../ink/ink2010.xml"/><Relationship Id="rId375" Type="http://schemas.openxmlformats.org/officeDocument/2006/relationships/image" Target="../media/image1939.png"/><Relationship Id="rId582" Type="http://schemas.openxmlformats.org/officeDocument/2006/relationships/customXml" Target="../ink/ink2266.xml"/><Relationship Id="rId638" Type="http://schemas.openxmlformats.org/officeDocument/2006/relationships/customXml" Target="../ink/ink2294.xml"/><Relationship Id="rId3" Type="http://schemas.openxmlformats.org/officeDocument/2006/relationships/image" Target="../media/image17580.png"/><Relationship Id="rId235" Type="http://schemas.openxmlformats.org/officeDocument/2006/relationships/customXml" Target="../ink/ink2092.xml"/><Relationship Id="rId277" Type="http://schemas.openxmlformats.org/officeDocument/2006/relationships/customXml" Target="../ink/ink2113.xml"/><Relationship Id="rId400" Type="http://schemas.openxmlformats.org/officeDocument/2006/relationships/customXml" Target="../ink/ink2175.xml"/><Relationship Id="rId442" Type="http://schemas.openxmlformats.org/officeDocument/2006/relationships/customXml" Target="../ink/ink2196.xml"/><Relationship Id="rId484" Type="http://schemas.openxmlformats.org/officeDocument/2006/relationships/customXml" Target="../ink/ink2217.xml"/><Relationship Id="rId705" Type="http://schemas.openxmlformats.org/officeDocument/2006/relationships/image" Target="../media/image2104.png"/><Relationship Id="rId137" Type="http://schemas.openxmlformats.org/officeDocument/2006/relationships/customXml" Target="../ink/ink2043.xml"/><Relationship Id="rId302" Type="http://schemas.openxmlformats.org/officeDocument/2006/relationships/image" Target="../media/image1904.png"/><Relationship Id="rId344" Type="http://schemas.openxmlformats.org/officeDocument/2006/relationships/customXml" Target="../ink/ink2147.xml"/><Relationship Id="rId691" Type="http://schemas.openxmlformats.org/officeDocument/2006/relationships/image" Target="../media/image2097.png"/><Relationship Id="rId41" Type="http://schemas.openxmlformats.org/officeDocument/2006/relationships/image" Target="../media/image1777.png"/><Relationship Id="rId83" Type="http://schemas.openxmlformats.org/officeDocument/2006/relationships/image" Target="../media/image1797.png"/><Relationship Id="rId179" Type="http://schemas.openxmlformats.org/officeDocument/2006/relationships/customXml" Target="../ink/ink2064.xml"/><Relationship Id="rId386" Type="http://schemas.openxmlformats.org/officeDocument/2006/relationships/customXml" Target="../ink/ink2168.xml"/><Relationship Id="rId551" Type="http://schemas.openxmlformats.org/officeDocument/2006/relationships/image" Target="../media/image2027.png"/><Relationship Id="rId593" Type="http://schemas.openxmlformats.org/officeDocument/2006/relationships/image" Target="../media/image2048.png"/><Relationship Id="rId607" Type="http://schemas.openxmlformats.org/officeDocument/2006/relationships/image" Target="../media/image2055.png"/><Relationship Id="rId649" Type="http://schemas.openxmlformats.org/officeDocument/2006/relationships/image" Target="../media/image2076.png"/><Relationship Id="rId190" Type="http://schemas.openxmlformats.org/officeDocument/2006/relationships/image" Target="../media/image1849.png"/><Relationship Id="rId204" Type="http://schemas.openxmlformats.org/officeDocument/2006/relationships/image" Target="../media/image1855.png"/><Relationship Id="rId246" Type="http://schemas.openxmlformats.org/officeDocument/2006/relationships/image" Target="../media/image1876.png"/><Relationship Id="rId288" Type="http://schemas.openxmlformats.org/officeDocument/2006/relationships/image" Target="../media/image1897.png"/><Relationship Id="rId411" Type="http://schemas.openxmlformats.org/officeDocument/2006/relationships/image" Target="../media/image1957.png"/><Relationship Id="rId453" Type="http://schemas.openxmlformats.org/officeDocument/2006/relationships/image" Target="../media/image1978.png"/><Relationship Id="rId509" Type="http://schemas.openxmlformats.org/officeDocument/2006/relationships/image" Target="../media/image2006.png"/><Relationship Id="rId660" Type="http://schemas.openxmlformats.org/officeDocument/2006/relationships/customXml" Target="../ink/ink2305.xml"/><Relationship Id="rId106" Type="http://schemas.openxmlformats.org/officeDocument/2006/relationships/customXml" Target="../ink/ink2027.xml"/><Relationship Id="rId313" Type="http://schemas.openxmlformats.org/officeDocument/2006/relationships/customXml" Target="../ink/ink2131.xml"/><Relationship Id="rId495" Type="http://schemas.openxmlformats.org/officeDocument/2006/relationships/image" Target="../media/image1999.png"/><Relationship Id="rId716" Type="http://schemas.openxmlformats.org/officeDocument/2006/relationships/customXml" Target="../ink/ink2333.xml"/><Relationship Id="rId10" Type="http://schemas.openxmlformats.org/officeDocument/2006/relationships/customXml" Target="../ink/ink1979.xml"/><Relationship Id="rId52" Type="http://schemas.openxmlformats.org/officeDocument/2006/relationships/customXml" Target="../ink/ink2000.xml"/><Relationship Id="rId94" Type="http://schemas.openxmlformats.org/officeDocument/2006/relationships/customXml" Target="../ink/ink2021.xml"/><Relationship Id="rId148" Type="http://schemas.openxmlformats.org/officeDocument/2006/relationships/image" Target="../media/image1828.png"/><Relationship Id="rId355" Type="http://schemas.openxmlformats.org/officeDocument/2006/relationships/image" Target="../media/image1929.png"/><Relationship Id="rId397" Type="http://schemas.openxmlformats.org/officeDocument/2006/relationships/image" Target="../media/image1950.png"/><Relationship Id="rId520" Type="http://schemas.openxmlformats.org/officeDocument/2006/relationships/customXml" Target="../ink/ink2235.xml"/><Relationship Id="rId562" Type="http://schemas.openxmlformats.org/officeDocument/2006/relationships/customXml" Target="../ink/ink2256.xml"/><Relationship Id="rId618" Type="http://schemas.openxmlformats.org/officeDocument/2006/relationships/customXml" Target="../ink/ink2284.xml"/><Relationship Id="rId215" Type="http://schemas.openxmlformats.org/officeDocument/2006/relationships/customXml" Target="../ink/ink2082.xml"/><Relationship Id="rId257" Type="http://schemas.openxmlformats.org/officeDocument/2006/relationships/customXml" Target="../ink/ink2103.xml"/><Relationship Id="rId422" Type="http://schemas.openxmlformats.org/officeDocument/2006/relationships/customXml" Target="../ink/ink2186.xml"/><Relationship Id="rId464" Type="http://schemas.openxmlformats.org/officeDocument/2006/relationships/customXml" Target="../ink/ink2207.xml"/><Relationship Id="rId299" Type="http://schemas.openxmlformats.org/officeDocument/2006/relationships/customXml" Target="../ink/ink2124.xml"/><Relationship Id="rId727" Type="http://schemas.openxmlformats.org/officeDocument/2006/relationships/image" Target="../media/image2115.png"/><Relationship Id="rId63" Type="http://schemas.openxmlformats.org/officeDocument/2006/relationships/image" Target="../media/image1787.png"/><Relationship Id="rId159" Type="http://schemas.openxmlformats.org/officeDocument/2006/relationships/customXml" Target="../ink/ink2054.xml"/><Relationship Id="rId366" Type="http://schemas.openxmlformats.org/officeDocument/2006/relationships/customXml" Target="../ink/ink2158.xml"/><Relationship Id="rId573" Type="http://schemas.openxmlformats.org/officeDocument/2006/relationships/image" Target="../media/image2038.png"/><Relationship Id="rId226" Type="http://schemas.openxmlformats.org/officeDocument/2006/relationships/image" Target="../media/image1866.png"/><Relationship Id="rId433" Type="http://schemas.openxmlformats.org/officeDocument/2006/relationships/image" Target="../media/image1968.png"/><Relationship Id="rId640" Type="http://schemas.openxmlformats.org/officeDocument/2006/relationships/customXml" Target="../ink/ink2295.xml"/><Relationship Id="rId74" Type="http://schemas.openxmlformats.org/officeDocument/2006/relationships/customXml" Target="../ink/ink2011.xml"/><Relationship Id="rId377" Type="http://schemas.openxmlformats.org/officeDocument/2006/relationships/image" Target="../media/image1940.png"/><Relationship Id="rId500" Type="http://schemas.openxmlformats.org/officeDocument/2006/relationships/customXml" Target="../ink/ink2225.xml"/><Relationship Id="rId584" Type="http://schemas.openxmlformats.org/officeDocument/2006/relationships/customXml" Target="../ink/ink2267.xml"/><Relationship Id="rId5" Type="http://schemas.openxmlformats.org/officeDocument/2006/relationships/image" Target="../media/image17590.png"/><Relationship Id="rId237" Type="http://schemas.openxmlformats.org/officeDocument/2006/relationships/customXml" Target="../ink/ink2093.xml"/><Relationship Id="rId444" Type="http://schemas.openxmlformats.org/officeDocument/2006/relationships/customXml" Target="../ink/ink2197.xml"/><Relationship Id="rId651" Type="http://schemas.openxmlformats.org/officeDocument/2006/relationships/image" Target="../media/image2077.png"/><Relationship Id="rId290" Type="http://schemas.openxmlformats.org/officeDocument/2006/relationships/image" Target="../media/image1898.png"/><Relationship Id="rId304" Type="http://schemas.openxmlformats.org/officeDocument/2006/relationships/image" Target="../media/image1905.png"/><Relationship Id="rId388" Type="http://schemas.openxmlformats.org/officeDocument/2006/relationships/customXml" Target="../ink/ink2169.xml"/><Relationship Id="rId511" Type="http://schemas.openxmlformats.org/officeDocument/2006/relationships/image" Target="../media/image2007.png"/><Relationship Id="rId609" Type="http://schemas.openxmlformats.org/officeDocument/2006/relationships/image" Target="../media/image2056.png"/><Relationship Id="rId85" Type="http://schemas.openxmlformats.org/officeDocument/2006/relationships/image" Target="../media/image1798.png"/><Relationship Id="rId150" Type="http://schemas.openxmlformats.org/officeDocument/2006/relationships/image" Target="../media/image1829.png"/><Relationship Id="rId595" Type="http://schemas.openxmlformats.org/officeDocument/2006/relationships/image" Target="../media/image2049.png"/><Relationship Id="rId248" Type="http://schemas.openxmlformats.org/officeDocument/2006/relationships/image" Target="../media/image1877.png"/><Relationship Id="rId455" Type="http://schemas.openxmlformats.org/officeDocument/2006/relationships/image" Target="../media/image1979.png"/><Relationship Id="rId662" Type="http://schemas.openxmlformats.org/officeDocument/2006/relationships/customXml" Target="../ink/ink2306.xml"/><Relationship Id="rId12" Type="http://schemas.openxmlformats.org/officeDocument/2006/relationships/customXml" Target="../ink/ink1980.xml"/><Relationship Id="rId108" Type="http://schemas.openxmlformats.org/officeDocument/2006/relationships/customXml" Target="../ink/ink2028.xml"/><Relationship Id="rId315" Type="http://schemas.openxmlformats.org/officeDocument/2006/relationships/customXml" Target="../ink/ink2132.xml"/><Relationship Id="rId522" Type="http://schemas.openxmlformats.org/officeDocument/2006/relationships/customXml" Target="../ink/ink2236.xml"/><Relationship Id="rId96" Type="http://schemas.openxmlformats.org/officeDocument/2006/relationships/customXml" Target="../ink/ink2022.xml"/><Relationship Id="rId161" Type="http://schemas.openxmlformats.org/officeDocument/2006/relationships/customXml" Target="../ink/ink2055.xml"/><Relationship Id="rId399" Type="http://schemas.openxmlformats.org/officeDocument/2006/relationships/image" Target="../media/image1951.png"/><Relationship Id="rId259" Type="http://schemas.openxmlformats.org/officeDocument/2006/relationships/customXml" Target="../ink/ink2104.xml"/><Relationship Id="rId466" Type="http://schemas.openxmlformats.org/officeDocument/2006/relationships/customXml" Target="../ink/ink2208.xml"/><Relationship Id="rId673" Type="http://schemas.openxmlformats.org/officeDocument/2006/relationships/image" Target="../media/image2088.png"/><Relationship Id="rId23" Type="http://schemas.openxmlformats.org/officeDocument/2006/relationships/image" Target="../media/image17680.png"/><Relationship Id="rId119" Type="http://schemas.openxmlformats.org/officeDocument/2006/relationships/customXml" Target="../ink/ink2034.xml"/><Relationship Id="rId326" Type="http://schemas.openxmlformats.org/officeDocument/2006/relationships/image" Target="../media/image1916.png"/><Relationship Id="rId533" Type="http://schemas.openxmlformats.org/officeDocument/2006/relationships/image" Target="../media/image2018.png"/><Relationship Id="rId172" Type="http://schemas.openxmlformats.org/officeDocument/2006/relationships/image" Target="../media/image1840.png"/><Relationship Id="rId477" Type="http://schemas.openxmlformats.org/officeDocument/2006/relationships/image" Target="../media/image1990.png"/><Relationship Id="rId600" Type="http://schemas.openxmlformats.org/officeDocument/2006/relationships/customXml" Target="../ink/ink2275.xml"/><Relationship Id="rId684" Type="http://schemas.openxmlformats.org/officeDocument/2006/relationships/customXml" Target="../ink/ink2317.xml"/><Relationship Id="rId337" Type="http://schemas.openxmlformats.org/officeDocument/2006/relationships/image" Target="../media/image1921.png"/><Relationship Id="rId34" Type="http://schemas.openxmlformats.org/officeDocument/2006/relationships/customXml" Target="../ink/ink1991.xml"/><Relationship Id="rId544" Type="http://schemas.openxmlformats.org/officeDocument/2006/relationships/customXml" Target="../ink/ink2247.xml"/><Relationship Id="rId183" Type="http://schemas.openxmlformats.org/officeDocument/2006/relationships/customXml" Target="../ink/ink2066.xml"/><Relationship Id="rId390" Type="http://schemas.openxmlformats.org/officeDocument/2006/relationships/customXml" Target="../ink/ink2170.xml"/><Relationship Id="rId404" Type="http://schemas.openxmlformats.org/officeDocument/2006/relationships/customXml" Target="../ink/ink2177.xml"/><Relationship Id="rId611" Type="http://schemas.openxmlformats.org/officeDocument/2006/relationships/image" Target="../media/image2057.png"/><Relationship Id="rId250" Type="http://schemas.openxmlformats.org/officeDocument/2006/relationships/image" Target="../media/image1878.png"/><Relationship Id="rId488" Type="http://schemas.openxmlformats.org/officeDocument/2006/relationships/customXml" Target="../ink/ink2219.xml"/><Relationship Id="rId695" Type="http://schemas.openxmlformats.org/officeDocument/2006/relationships/image" Target="../media/image2099.png"/><Relationship Id="rId709" Type="http://schemas.openxmlformats.org/officeDocument/2006/relationships/image" Target="../media/image2106.png"/><Relationship Id="rId45" Type="http://schemas.openxmlformats.org/officeDocument/2006/relationships/image" Target="../media/image1779.png"/><Relationship Id="rId110" Type="http://schemas.openxmlformats.org/officeDocument/2006/relationships/customXml" Target="../ink/ink2029.xml"/><Relationship Id="rId348" Type="http://schemas.openxmlformats.org/officeDocument/2006/relationships/customXml" Target="../ink/ink2149.xml"/><Relationship Id="rId555" Type="http://schemas.openxmlformats.org/officeDocument/2006/relationships/image" Target="../media/image2029.png"/><Relationship Id="rId194" Type="http://schemas.openxmlformats.org/officeDocument/2006/relationships/image" Target="../media/image1851.png"/><Relationship Id="rId208" Type="http://schemas.openxmlformats.org/officeDocument/2006/relationships/image" Target="../media/image1857.png"/><Relationship Id="rId415" Type="http://schemas.openxmlformats.org/officeDocument/2006/relationships/image" Target="../media/image1959.png"/><Relationship Id="rId622" Type="http://schemas.openxmlformats.org/officeDocument/2006/relationships/customXml" Target="../ink/ink2286.xml"/><Relationship Id="rId261" Type="http://schemas.openxmlformats.org/officeDocument/2006/relationships/customXml" Target="../ink/ink2105.xml"/><Relationship Id="rId499" Type="http://schemas.openxmlformats.org/officeDocument/2006/relationships/image" Target="../media/image2001.png"/><Relationship Id="rId56" Type="http://schemas.openxmlformats.org/officeDocument/2006/relationships/customXml" Target="../ink/ink2002.xml"/><Relationship Id="rId359" Type="http://schemas.openxmlformats.org/officeDocument/2006/relationships/image" Target="../media/image1931.png"/><Relationship Id="rId566" Type="http://schemas.openxmlformats.org/officeDocument/2006/relationships/customXml" Target="../ink/ink2258.xml"/><Relationship Id="rId121" Type="http://schemas.openxmlformats.org/officeDocument/2006/relationships/customXml" Target="../ink/ink2035.xml"/><Relationship Id="rId219" Type="http://schemas.openxmlformats.org/officeDocument/2006/relationships/customXml" Target="../ink/ink2084.xml"/><Relationship Id="rId426" Type="http://schemas.openxmlformats.org/officeDocument/2006/relationships/customXml" Target="../ink/ink2188.xml"/><Relationship Id="rId633" Type="http://schemas.openxmlformats.org/officeDocument/2006/relationships/image" Target="../media/image2068.png"/><Relationship Id="rId67" Type="http://schemas.openxmlformats.org/officeDocument/2006/relationships/image" Target="../media/image1789.png"/><Relationship Id="rId272" Type="http://schemas.openxmlformats.org/officeDocument/2006/relationships/image" Target="../media/image1889.png"/><Relationship Id="rId577" Type="http://schemas.openxmlformats.org/officeDocument/2006/relationships/image" Target="../media/image2040.png"/><Relationship Id="rId700" Type="http://schemas.openxmlformats.org/officeDocument/2006/relationships/customXml" Target="../ink/ink2325.xml"/><Relationship Id="rId132" Type="http://schemas.openxmlformats.org/officeDocument/2006/relationships/image" Target="../media/image1820.png"/><Relationship Id="rId437" Type="http://schemas.openxmlformats.org/officeDocument/2006/relationships/image" Target="../media/image1970.png"/><Relationship Id="rId644" Type="http://schemas.openxmlformats.org/officeDocument/2006/relationships/customXml" Target="../ink/ink2297.xml"/><Relationship Id="rId283" Type="http://schemas.openxmlformats.org/officeDocument/2006/relationships/customXml" Target="../ink/ink2116.xml"/><Relationship Id="rId490" Type="http://schemas.openxmlformats.org/officeDocument/2006/relationships/customXml" Target="../ink/ink2220.xml"/><Relationship Id="rId504" Type="http://schemas.openxmlformats.org/officeDocument/2006/relationships/customXml" Target="../ink/ink2227.xml"/><Relationship Id="rId711" Type="http://schemas.openxmlformats.org/officeDocument/2006/relationships/image" Target="../media/image2107.png"/><Relationship Id="rId78" Type="http://schemas.openxmlformats.org/officeDocument/2006/relationships/customXml" Target="../ink/ink2013.xml"/><Relationship Id="rId143" Type="http://schemas.openxmlformats.org/officeDocument/2006/relationships/customXml" Target="../ink/ink2046.xml"/><Relationship Id="rId350" Type="http://schemas.openxmlformats.org/officeDocument/2006/relationships/customXml" Target="../ink/ink2150.xml"/><Relationship Id="rId588" Type="http://schemas.openxmlformats.org/officeDocument/2006/relationships/customXml" Target="../ink/ink2269.xml"/><Relationship Id="rId9" Type="http://schemas.openxmlformats.org/officeDocument/2006/relationships/image" Target="../media/image17610.png"/><Relationship Id="rId210" Type="http://schemas.openxmlformats.org/officeDocument/2006/relationships/image" Target="../media/image1858.png"/><Relationship Id="rId448" Type="http://schemas.openxmlformats.org/officeDocument/2006/relationships/customXml" Target="../ink/ink2199.xml"/><Relationship Id="rId655" Type="http://schemas.openxmlformats.org/officeDocument/2006/relationships/image" Target="../media/image2079.png"/><Relationship Id="rId294" Type="http://schemas.openxmlformats.org/officeDocument/2006/relationships/image" Target="../media/image1900.png"/><Relationship Id="rId308" Type="http://schemas.openxmlformats.org/officeDocument/2006/relationships/image" Target="../media/image1907.png"/><Relationship Id="rId515" Type="http://schemas.openxmlformats.org/officeDocument/2006/relationships/image" Target="../media/image2009.png"/><Relationship Id="rId722" Type="http://schemas.openxmlformats.org/officeDocument/2006/relationships/customXml" Target="../ink/ink2336.xml"/><Relationship Id="rId89" Type="http://schemas.openxmlformats.org/officeDocument/2006/relationships/image" Target="../media/image1800.png"/><Relationship Id="rId154" Type="http://schemas.openxmlformats.org/officeDocument/2006/relationships/image" Target="../media/image1831.png"/><Relationship Id="rId361" Type="http://schemas.openxmlformats.org/officeDocument/2006/relationships/image" Target="../media/image1932.png"/><Relationship Id="rId599" Type="http://schemas.openxmlformats.org/officeDocument/2006/relationships/image" Target="../media/image2051.png"/><Relationship Id="rId459" Type="http://schemas.openxmlformats.org/officeDocument/2006/relationships/image" Target="../media/image1981.png"/><Relationship Id="rId666" Type="http://schemas.openxmlformats.org/officeDocument/2006/relationships/customXml" Target="../ink/ink2308.xml"/><Relationship Id="rId16" Type="http://schemas.openxmlformats.org/officeDocument/2006/relationships/customXml" Target="../ink/ink1982.xml"/><Relationship Id="rId221" Type="http://schemas.openxmlformats.org/officeDocument/2006/relationships/customXml" Target="../ink/ink2085.xml"/><Relationship Id="rId319" Type="http://schemas.openxmlformats.org/officeDocument/2006/relationships/customXml" Target="../ink/ink2134.xml"/><Relationship Id="rId526" Type="http://schemas.openxmlformats.org/officeDocument/2006/relationships/customXml" Target="../ink/ink2238.xml"/><Relationship Id="rId165" Type="http://schemas.openxmlformats.org/officeDocument/2006/relationships/customXml" Target="../ink/ink2057.xml"/><Relationship Id="rId372" Type="http://schemas.openxmlformats.org/officeDocument/2006/relationships/customXml" Target="../ink/ink2161.xml"/><Relationship Id="rId677" Type="http://schemas.openxmlformats.org/officeDocument/2006/relationships/image" Target="../media/image2090.png"/><Relationship Id="rId232" Type="http://schemas.openxmlformats.org/officeDocument/2006/relationships/image" Target="../media/image1869.png"/><Relationship Id="rId27" Type="http://schemas.openxmlformats.org/officeDocument/2006/relationships/image" Target="../media/image17700.png"/><Relationship Id="rId537" Type="http://schemas.openxmlformats.org/officeDocument/2006/relationships/image" Target="../media/image2020.png"/><Relationship Id="rId80" Type="http://schemas.openxmlformats.org/officeDocument/2006/relationships/customXml" Target="../ink/ink2014.xml"/><Relationship Id="rId176" Type="http://schemas.openxmlformats.org/officeDocument/2006/relationships/image" Target="../media/image1842.png"/><Relationship Id="rId383" Type="http://schemas.openxmlformats.org/officeDocument/2006/relationships/image" Target="../media/image1943.png"/><Relationship Id="rId590" Type="http://schemas.openxmlformats.org/officeDocument/2006/relationships/customXml" Target="../ink/ink2270.xml"/><Relationship Id="rId604" Type="http://schemas.openxmlformats.org/officeDocument/2006/relationships/customXml" Target="../ink/ink2277.xml"/><Relationship Id="rId243" Type="http://schemas.openxmlformats.org/officeDocument/2006/relationships/customXml" Target="../ink/ink2096.xml"/><Relationship Id="rId450" Type="http://schemas.openxmlformats.org/officeDocument/2006/relationships/customXml" Target="../ink/ink2200.xml"/><Relationship Id="rId688" Type="http://schemas.openxmlformats.org/officeDocument/2006/relationships/customXml" Target="../ink/ink2319.xml"/><Relationship Id="rId38" Type="http://schemas.openxmlformats.org/officeDocument/2006/relationships/customXml" Target="../ink/ink1993.xml"/><Relationship Id="rId103" Type="http://schemas.openxmlformats.org/officeDocument/2006/relationships/image" Target="../media/image1807.png"/><Relationship Id="rId310" Type="http://schemas.openxmlformats.org/officeDocument/2006/relationships/image" Target="../media/image1908.png"/><Relationship Id="rId548" Type="http://schemas.openxmlformats.org/officeDocument/2006/relationships/customXml" Target="../ink/ink2249.xml"/><Relationship Id="rId91" Type="http://schemas.openxmlformats.org/officeDocument/2006/relationships/image" Target="../media/image1801.png"/><Relationship Id="rId187" Type="http://schemas.openxmlformats.org/officeDocument/2006/relationships/customXml" Target="../ink/ink2068.xml"/><Relationship Id="rId394" Type="http://schemas.openxmlformats.org/officeDocument/2006/relationships/customXml" Target="../ink/ink2172.xml"/><Relationship Id="rId408" Type="http://schemas.openxmlformats.org/officeDocument/2006/relationships/customXml" Target="../ink/ink2179.xml"/><Relationship Id="rId615" Type="http://schemas.openxmlformats.org/officeDocument/2006/relationships/image" Target="../media/image2059.png"/><Relationship Id="rId254" Type="http://schemas.openxmlformats.org/officeDocument/2006/relationships/image" Target="../media/image1880.png"/><Relationship Id="rId699" Type="http://schemas.openxmlformats.org/officeDocument/2006/relationships/image" Target="../media/image2101.png"/><Relationship Id="rId49" Type="http://schemas.openxmlformats.org/officeDocument/2006/relationships/image" Target="../media/image1781.png"/><Relationship Id="rId114" Type="http://schemas.openxmlformats.org/officeDocument/2006/relationships/customXml" Target="../ink/ink2031.xml"/><Relationship Id="rId461" Type="http://schemas.openxmlformats.org/officeDocument/2006/relationships/image" Target="../media/image1982.png"/><Relationship Id="rId559" Type="http://schemas.openxmlformats.org/officeDocument/2006/relationships/image" Target="../media/image2031.png"/><Relationship Id="rId198" Type="http://schemas.openxmlformats.org/officeDocument/2006/relationships/image" Target="../media/image1853.png"/><Relationship Id="rId321" Type="http://schemas.openxmlformats.org/officeDocument/2006/relationships/customXml" Target="../ink/ink2135.xml"/><Relationship Id="rId419" Type="http://schemas.openxmlformats.org/officeDocument/2006/relationships/image" Target="../media/image1961.png"/><Relationship Id="rId626" Type="http://schemas.openxmlformats.org/officeDocument/2006/relationships/customXml" Target="../ink/ink2288.xml"/><Relationship Id="rId265" Type="http://schemas.openxmlformats.org/officeDocument/2006/relationships/customXml" Target="../ink/ink2107.xml"/><Relationship Id="rId472" Type="http://schemas.openxmlformats.org/officeDocument/2006/relationships/customXml" Target="../ink/ink2211.xml"/><Relationship Id="rId125" Type="http://schemas.openxmlformats.org/officeDocument/2006/relationships/customXml" Target="../ink/ink2037.xml"/><Relationship Id="rId332" Type="http://schemas.openxmlformats.org/officeDocument/2006/relationships/image" Target="../media/image1919.png"/><Relationship Id="rId637" Type="http://schemas.openxmlformats.org/officeDocument/2006/relationships/image" Target="../media/image2070.png"/><Relationship Id="rId276" Type="http://schemas.openxmlformats.org/officeDocument/2006/relationships/image" Target="../media/image1891.png"/><Relationship Id="rId483" Type="http://schemas.openxmlformats.org/officeDocument/2006/relationships/image" Target="../media/image1993.png"/><Relationship Id="rId690" Type="http://schemas.openxmlformats.org/officeDocument/2006/relationships/customXml" Target="../ink/ink2320.xml"/><Relationship Id="rId704" Type="http://schemas.openxmlformats.org/officeDocument/2006/relationships/customXml" Target="../ink/ink2327.xml"/><Relationship Id="rId40" Type="http://schemas.openxmlformats.org/officeDocument/2006/relationships/customXml" Target="../ink/ink1994.xml"/><Relationship Id="rId136" Type="http://schemas.openxmlformats.org/officeDocument/2006/relationships/image" Target="../media/image1822.png"/><Relationship Id="rId343" Type="http://schemas.openxmlformats.org/officeDocument/2006/relationships/image" Target="../media/image12180.png"/><Relationship Id="rId550" Type="http://schemas.openxmlformats.org/officeDocument/2006/relationships/customXml" Target="../ink/ink2250.xml"/><Relationship Id="rId203" Type="http://schemas.openxmlformats.org/officeDocument/2006/relationships/customXml" Target="../ink/ink2076.xml"/><Relationship Id="rId648" Type="http://schemas.openxmlformats.org/officeDocument/2006/relationships/customXml" Target="../ink/ink2299.xml"/><Relationship Id="rId287" Type="http://schemas.openxmlformats.org/officeDocument/2006/relationships/customXml" Target="../ink/ink2118.xml"/><Relationship Id="rId410" Type="http://schemas.openxmlformats.org/officeDocument/2006/relationships/customXml" Target="../ink/ink2180.xml"/><Relationship Id="rId494" Type="http://schemas.openxmlformats.org/officeDocument/2006/relationships/customXml" Target="../ink/ink2222.xml"/><Relationship Id="rId508" Type="http://schemas.openxmlformats.org/officeDocument/2006/relationships/customXml" Target="../ink/ink2229.xml"/><Relationship Id="rId715" Type="http://schemas.openxmlformats.org/officeDocument/2006/relationships/image" Target="../media/image2109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8.png"/><Relationship Id="rId299" Type="http://schemas.openxmlformats.org/officeDocument/2006/relationships/image" Target="../media/image2218.png"/><Relationship Id="rId21" Type="http://schemas.openxmlformats.org/officeDocument/2006/relationships/image" Target="../media/image20800.png"/><Relationship Id="rId63" Type="http://schemas.openxmlformats.org/officeDocument/2006/relationships/image" Target="../media/image21010.png"/><Relationship Id="rId159" Type="http://schemas.openxmlformats.org/officeDocument/2006/relationships/image" Target="../media/image2149.png"/><Relationship Id="rId324" Type="http://schemas.openxmlformats.org/officeDocument/2006/relationships/customXml" Target="../ink/ink2502.xml"/><Relationship Id="rId366" Type="http://schemas.openxmlformats.org/officeDocument/2006/relationships/customXml" Target="../ink/ink2523.xml"/><Relationship Id="rId170" Type="http://schemas.openxmlformats.org/officeDocument/2006/relationships/customXml" Target="../ink/ink2425.xml"/><Relationship Id="rId226" Type="http://schemas.openxmlformats.org/officeDocument/2006/relationships/customXml" Target="../ink/ink2453.xml"/><Relationship Id="rId433" Type="http://schemas.openxmlformats.org/officeDocument/2006/relationships/image" Target="../media/image2283.png"/><Relationship Id="rId268" Type="http://schemas.openxmlformats.org/officeDocument/2006/relationships/customXml" Target="../ink/ink2474.xml"/><Relationship Id="rId475" Type="http://schemas.openxmlformats.org/officeDocument/2006/relationships/image" Target="../media/image2304.png"/><Relationship Id="rId32" Type="http://schemas.openxmlformats.org/officeDocument/2006/relationships/customXml" Target="../ink/ink2356.xml"/><Relationship Id="rId74" Type="http://schemas.openxmlformats.org/officeDocument/2006/relationships/customXml" Target="../ink/ink2377.xml"/><Relationship Id="rId128" Type="http://schemas.openxmlformats.org/officeDocument/2006/relationships/customXml" Target="../ink/ink2404.xml"/><Relationship Id="rId335" Type="http://schemas.openxmlformats.org/officeDocument/2006/relationships/image" Target="../media/image2236.png"/><Relationship Id="rId377" Type="http://schemas.openxmlformats.org/officeDocument/2006/relationships/image" Target="../media/image2256.png"/><Relationship Id="rId5" Type="http://schemas.openxmlformats.org/officeDocument/2006/relationships/image" Target="../media/image20720.png"/><Relationship Id="rId181" Type="http://schemas.openxmlformats.org/officeDocument/2006/relationships/image" Target="../media/image2160.png"/><Relationship Id="rId237" Type="http://schemas.openxmlformats.org/officeDocument/2006/relationships/image" Target="../media/image2187.png"/><Relationship Id="rId402" Type="http://schemas.openxmlformats.org/officeDocument/2006/relationships/customXml" Target="../ink/ink2541.xml"/><Relationship Id="rId279" Type="http://schemas.openxmlformats.org/officeDocument/2006/relationships/image" Target="../media/image2208.png"/><Relationship Id="rId444" Type="http://schemas.openxmlformats.org/officeDocument/2006/relationships/customXml" Target="../ink/ink2562.xml"/><Relationship Id="rId486" Type="http://schemas.openxmlformats.org/officeDocument/2006/relationships/customXml" Target="../ink/ink2583.xml"/><Relationship Id="rId43" Type="http://schemas.openxmlformats.org/officeDocument/2006/relationships/image" Target="../media/image20910.png"/><Relationship Id="rId139" Type="http://schemas.openxmlformats.org/officeDocument/2006/relationships/image" Target="../media/image2139.png"/><Relationship Id="rId290" Type="http://schemas.openxmlformats.org/officeDocument/2006/relationships/customXml" Target="../ink/ink2485.xml"/><Relationship Id="rId304" Type="http://schemas.openxmlformats.org/officeDocument/2006/relationships/customXml" Target="../ink/ink2492.xml"/><Relationship Id="rId346" Type="http://schemas.openxmlformats.org/officeDocument/2006/relationships/customXml" Target="../ink/ink2513.xml"/><Relationship Id="rId388" Type="http://schemas.openxmlformats.org/officeDocument/2006/relationships/customXml" Target="../ink/ink2534.xml"/><Relationship Id="rId85" Type="http://schemas.openxmlformats.org/officeDocument/2006/relationships/image" Target="../media/image21120.png"/><Relationship Id="rId150" Type="http://schemas.openxmlformats.org/officeDocument/2006/relationships/customXml" Target="../ink/ink2415.xml"/><Relationship Id="rId192" Type="http://schemas.openxmlformats.org/officeDocument/2006/relationships/customXml" Target="../ink/ink2436.xml"/><Relationship Id="rId206" Type="http://schemas.openxmlformats.org/officeDocument/2006/relationships/customXml" Target="../ink/ink2443.xml"/><Relationship Id="rId413" Type="http://schemas.openxmlformats.org/officeDocument/2006/relationships/image" Target="../media/image2274.png"/><Relationship Id="rId248" Type="http://schemas.openxmlformats.org/officeDocument/2006/relationships/customXml" Target="../ink/ink2464.xml"/><Relationship Id="rId455" Type="http://schemas.openxmlformats.org/officeDocument/2006/relationships/image" Target="../media/image2294.png"/><Relationship Id="rId12" Type="http://schemas.openxmlformats.org/officeDocument/2006/relationships/customXml" Target="../ink/ink2346.xml"/><Relationship Id="rId108" Type="http://schemas.openxmlformats.org/officeDocument/2006/relationships/customXml" Target="../ink/ink2394.xml"/><Relationship Id="rId315" Type="http://schemas.openxmlformats.org/officeDocument/2006/relationships/image" Target="../media/image2226.png"/><Relationship Id="rId357" Type="http://schemas.openxmlformats.org/officeDocument/2006/relationships/image" Target="../media/image2246.png"/><Relationship Id="rId54" Type="http://schemas.openxmlformats.org/officeDocument/2006/relationships/customXml" Target="../ink/ink2367.xml"/><Relationship Id="rId96" Type="http://schemas.openxmlformats.org/officeDocument/2006/relationships/customXml" Target="../ink/ink2388.xml"/><Relationship Id="rId161" Type="http://schemas.openxmlformats.org/officeDocument/2006/relationships/image" Target="../media/image2150.png"/><Relationship Id="rId217" Type="http://schemas.openxmlformats.org/officeDocument/2006/relationships/image" Target="../media/image2177.png"/><Relationship Id="rId399" Type="http://schemas.openxmlformats.org/officeDocument/2006/relationships/image" Target="../media/image2267.png"/><Relationship Id="rId259" Type="http://schemas.openxmlformats.org/officeDocument/2006/relationships/image" Target="../media/image2198.png"/><Relationship Id="rId424" Type="http://schemas.openxmlformats.org/officeDocument/2006/relationships/customXml" Target="../ink/ink2552.xml"/><Relationship Id="rId466" Type="http://schemas.openxmlformats.org/officeDocument/2006/relationships/customXml" Target="../ink/ink2573.xml"/><Relationship Id="rId23" Type="http://schemas.openxmlformats.org/officeDocument/2006/relationships/image" Target="../media/image20810.png"/><Relationship Id="rId119" Type="http://schemas.openxmlformats.org/officeDocument/2006/relationships/image" Target="../media/image2129.png"/><Relationship Id="rId270" Type="http://schemas.openxmlformats.org/officeDocument/2006/relationships/customXml" Target="../ink/ink2475.xml"/><Relationship Id="rId326" Type="http://schemas.openxmlformats.org/officeDocument/2006/relationships/customXml" Target="../ink/ink2503.xml"/><Relationship Id="rId65" Type="http://schemas.openxmlformats.org/officeDocument/2006/relationships/image" Target="../media/image21020.png"/><Relationship Id="rId130" Type="http://schemas.openxmlformats.org/officeDocument/2006/relationships/customXml" Target="../ink/ink2405.xml"/><Relationship Id="rId368" Type="http://schemas.openxmlformats.org/officeDocument/2006/relationships/customXml" Target="../ink/ink2524.xml"/><Relationship Id="rId172" Type="http://schemas.openxmlformats.org/officeDocument/2006/relationships/customXml" Target="../ink/ink2426.xml"/><Relationship Id="rId228" Type="http://schemas.openxmlformats.org/officeDocument/2006/relationships/customXml" Target="../ink/ink2454.xml"/><Relationship Id="rId435" Type="http://schemas.openxmlformats.org/officeDocument/2006/relationships/image" Target="../media/image2284.png"/><Relationship Id="rId477" Type="http://schemas.openxmlformats.org/officeDocument/2006/relationships/image" Target="../media/image2305.png"/><Relationship Id="rId281" Type="http://schemas.openxmlformats.org/officeDocument/2006/relationships/image" Target="../media/image2209.png"/><Relationship Id="rId337" Type="http://schemas.openxmlformats.org/officeDocument/2006/relationships/image" Target="../media/image2237.png"/><Relationship Id="rId34" Type="http://schemas.openxmlformats.org/officeDocument/2006/relationships/customXml" Target="../ink/ink2357.xml"/><Relationship Id="rId76" Type="http://schemas.openxmlformats.org/officeDocument/2006/relationships/customXml" Target="../ink/ink2378.xml"/><Relationship Id="rId141" Type="http://schemas.openxmlformats.org/officeDocument/2006/relationships/image" Target="../media/image2140.png"/><Relationship Id="rId379" Type="http://schemas.openxmlformats.org/officeDocument/2006/relationships/image" Target="../media/image2257.png"/><Relationship Id="rId7" Type="http://schemas.openxmlformats.org/officeDocument/2006/relationships/image" Target="../media/image20730.png"/><Relationship Id="rId183" Type="http://schemas.openxmlformats.org/officeDocument/2006/relationships/image" Target="../media/image2161.png"/><Relationship Id="rId239" Type="http://schemas.openxmlformats.org/officeDocument/2006/relationships/image" Target="../media/image2188.png"/><Relationship Id="rId390" Type="http://schemas.openxmlformats.org/officeDocument/2006/relationships/customXml" Target="../ink/ink2535.xml"/><Relationship Id="rId404" Type="http://schemas.openxmlformats.org/officeDocument/2006/relationships/customXml" Target="../ink/ink2542.xml"/><Relationship Id="rId446" Type="http://schemas.openxmlformats.org/officeDocument/2006/relationships/customXml" Target="../ink/ink2563.xml"/><Relationship Id="rId250" Type="http://schemas.openxmlformats.org/officeDocument/2006/relationships/customXml" Target="../ink/ink2465.xml"/><Relationship Id="rId292" Type="http://schemas.openxmlformats.org/officeDocument/2006/relationships/customXml" Target="../ink/ink2486.xml"/><Relationship Id="rId306" Type="http://schemas.openxmlformats.org/officeDocument/2006/relationships/customXml" Target="../ink/ink2493.xml"/><Relationship Id="rId488" Type="http://schemas.openxmlformats.org/officeDocument/2006/relationships/customXml" Target="../ink/ink2584.xml"/><Relationship Id="rId45" Type="http://schemas.openxmlformats.org/officeDocument/2006/relationships/image" Target="../media/image20920.png"/><Relationship Id="rId87" Type="http://schemas.openxmlformats.org/officeDocument/2006/relationships/image" Target="../media/image21130.png"/><Relationship Id="rId110" Type="http://schemas.openxmlformats.org/officeDocument/2006/relationships/customXml" Target="../ink/ink2395.xml"/><Relationship Id="rId348" Type="http://schemas.openxmlformats.org/officeDocument/2006/relationships/customXml" Target="../ink/ink2514.xml"/><Relationship Id="rId152" Type="http://schemas.openxmlformats.org/officeDocument/2006/relationships/customXml" Target="../ink/ink2416.xml"/><Relationship Id="rId194" Type="http://schemas.openxmlformats.org/officeDocument/2006/relationships/customXml" Target="../ink/ink2437.xml"/><Relationship Id="rId208" Type="http://schemas.openxmlformats.org/officeDocument/2006/relationships/customXml" Target="../ink/ink2444.xml"/><Relationship Id="rId415" Type="http://schemas.openxmlformats.org/officeDocument/2006/relationships/image" Target="../media/image2275.png"/><Relationship Id="rId457" Type="http://schemas.openxmlformats.org/officeDocument/2006/relationships/image" Target="../media/image2295.png"/><Relationship Id="rId261" Type="http://schemas.openxmlformats.org/officeDocument/2006/relationships/image" Target="../media/image2199.png"/><Relationship Id="rId14" Type="http://schemas.openxmlformats.org/officeDocument/2006/relationships/customXml" Target="../ink/ink2347.xml"/><Relationship Id="rId56" Type="http://schemas.openxmlformats.org/officeDocument/2006/relationships/customXml" Target="../ink/ink2368.xml"/><Relationship Id="rId317" Type="http://schemas.openxmlformats.org/officeDocument/2006/relationships/image" Target="../media/image2227.png"/><Relationship Id="rId359" Type="http://schemas.openxmlformats.org/officeDocument/2006/relationships/image" Target="../media/image2247.png"/><Relationship Id="rId98" Type="http://schemas.openxmlformats.org/officeDocument/2006/relationships/customXml" Target="../ink/ink2389.xml"/><Relationship Id="rId121" Type="http://schemas.openxmlformats.org/officeDocument/2006/relationships/image" Target="../media/image2130.png"/><Relationship Id="rId163" Type="http://schemas.openxmlformats.org/officeDocument/2006/relationships/image" Target="../media/image2151.png"/><Relationship Id="rId219" Type="http://schemas.openxmlformats.org/officeDocument/2006/relationships/image" Target="../media/image2178.png"/><Relationship Id="rId370" Type="http://schemas.openxmlformats.org/officeDocument/2006/relationships/customXml" Target="../ink/ink2525.xml"/><Relationship Id="rId426" Type="http://schemas.openxmlformats.org/officeDocument/2006/relationships/customXml" Target="../ink/ink2553.xml"/><Relationship Id="rId230" Type="http://schemas.openxmlformats.org/officeDocument/2006/relationships/customXml" Target="../ink/ink2455.xml"/><Relationship Id="rId468" Type="http://schemas.openxmlformats.org/officeDocument/2006/relationships/customXml" Target="../ink/ink2574.xml"/><Relationship Id="rId25" Type="http://schemas.openxmlformats.org/officeDocument/2006/relationships/image" Target="../media/image20820.png"/><Relationship Id="rId67" Type="http://schemas.openxmlformats.org/officeDocument/2006/relationships/image" Target="../media/image21030.png"/><Relationship Id="rId272" Type="http://schemas.openxmlformats.org/officeDocument/2006/relationships/customXml" Target="../ink/ink2476.xml"/><Relationship Id="rId328" Type="http://schemas.openxmlformats.org/officeDocument/2006/relationships/customXml" Target="../ink/ink2504.xml"/><Relationship Id="rId132" Type="http://schemas.openxmlformats.org/officeDocument/2006/relationships/customXml" Target="../ink/ink2406.xml"/><Relationship Id="rId174" Type="http://schemas.openxmlformats.org/officeDocument/2006/relationships/customXml" Target="../ink/ink2427.xml"/><Relationship Id="rId381" Type="http://schemas.openxmlformats.org/officeDocument/2006/relationships/image" Target="../media/image2258.png"/><Relationship Id="rId241" Type="http://schemas.openxmlformats.org/officeDocument/2006/relationships/image" Target="../media/image2189.png"/><Relationship Id="rId437" Type="http://schemas.openxmlformats.org/officeDocument/2006/relationships/image" Target="../media/image2285.png"/><Relationship Id="rId479" Type="http://schemas.openxmlformats.org/officeDocument/2006/relationships/image" Target="../media/image2306.png"/><Relationship Id="rId36" Type="http://schemas.openxmlformats.org/officeDocument/2006/relationships/customXml" Target="../ink/ink2358.xml"/><Relationship Id="rId283" Type="http://schemas.openxmlformats.org/officeDocument/2006/relationships/image" Target="../media/image2210.png"/><Relationship Id="rId339" Type="http://schemas.openxmlformats.org/officeDocument/2006/relationships/image" Target="../media/image829.png"/><Relationship Id="rId490" Type="http://schemas.openxmlformats.org/officeDocument/2006/relationships/customXml" Target="../ink/ink2585.xml"/><Relationship Id="rId78" Type="http://schemas.openxmlformats.org/officeDocument/2006/relationships/customXml" Target="../ink/ink2379.xml"/><Relationship Id="rId101" Type="http://schemas.openxmlformats.org/officeDocument/2006/relationships/image" Target="../media/image2120.png"/><Relationship Id="rId143" Type="http://schemas.openxmlformats.org/officeDocument/2006/relationships/image" Target="../media/image2141.png"/><Relationship Id="rId185" Type="http://schemas.openxmlformats.org/officeDocument/2006/relationships/image" Target="../media/image2162.png"/><Relationship Id="rId350" Type="http://schemas.openxmlformats.org/officeDocument/2006/relationships/customXml" Target="../ink/ink2515.xml"/><Relationship Id="rId406" Type="http://schemas.openxmlformats.org/officeDocument/2006/relationships/customXml" Target="../ink/ink2543.xml"/><Relationship Id="rId9" Type="http://schemas.openxmlformats.org/officeDocument/2006/relationships/image" Target="../media/image20740.png"/><Relationship Id="rId210" Type="http://schemas.openxmlformats.org/officeDocument/2006/relationships/customXml" Target="../ink/ink2445.xml"/><Relationship Id="rId392" Type="http://schemas.openxmlformats.org/officeDocument/2006/relationships/customXml" Target="../ink/ink2536.xml"/><Relationship Id="rId448" Type="http://schemas.openxmlformats.org/officeDocument/2006/relationships/customXml" Target="../ink/ink2564.xml"/><Relationship Id="rId252" Type="http://schemas.openxmlformats.org/officeDocument/2006/relationships/customXml" Target="../ink/ink2466.xml"/><Relationship Id="rId294" Type="http://schemas.openxmlformats.org/officeDocument/2006/relationships/customXml" Target="../ink/ink2487.xml"/><Relationship Id="rId308" Type="http://schemas.openxmlformats.org/officeDocument/2006/relationships/customXml" Target="../ink/ink2494.xml"/><Relationship Id="rId47" Type="http://schemas.openxmlformats.org/officeDocument/2006/relationships/image" Target="../media/image20930.png"/><Relationship Id="rId89" Type="http://schemas.openxmlformats.org/officeDocument/2006/relationships/image" Target="../media/image21140.png"/><Relationship Id="rId112" Type="http://schemas.openxmlformats.org/officeDocument/2006/relationships/customXml" Target="../ink/ink2396.xml"/><Relationship Id="rId154" Type="http://schemas.openxmlformats.org/officeDocument/2006/relationships/customXml" Target="../ink/ink2417.xml"/><Relationship Id="rId361" Type="http://schemas.openxmlformats.org/officeDocument/2006/relationships/image" Target="../media/image2248.png"/><Relationship Id="rId196" Type="http://schemas.openxmlformats.org/officeDocument/2006/relationships/customXml" Target="../ink/ink2438.xml"/><Relationship Id="rId417" Type="http://schemas.openxmlformats.org/officeDocument/2006/relationships/image" Target="../media/image2276.png"/><Relationship Id="rId459" Type="http://schemas.openxmlformats.org/officeDocument/2006/relationships/image" Target="../media/image2296.png"/><Relationship Id="rId16" Type="http://schemas.openxmlformats.org/officeDocument/2006/relationships/customXml" Target="../ink/ink2348.xml"/><Relationship Id="rId221" Type="http://schemas.openxmlformats.org/officeDocument/2006/relationships/image" Target="../media/image2179.png"/><Relationship Id="rId263" Type="http://schemas.openxmlformats.org/officeDocument/2006/relationships/image" Target="../media/image2200.png"/><Relationship Id="rId319" Type="http://schemas.openxmlformats.org/officeDocument/2006/relationships/image" Target="../media/image2228.png"/><Relationship Id="rId470" Type="http://schemas.openxmlformats.org/officeDocument/2006/relationships/customXml" Target="../ink/ink2575.xml"/><Relationship Id="rId58" Type="http://schemas.openxmlformats.org/officeDocument/2006/relationships/customXml" Target="../ink/ink2369.xml"/><Relationship Id="rId123" Type="http://schemas.openxmlformats.org/officeDocument/2006/relationships/image" Target="../media/image2131.png"/><Relationship Id="rId330" Type="http://schemas.openxmlformats.org/officeDocument/2006/relationships/customXml" Target="../ink/ink2505.xml"/><Relationship Id="rId165" Type="http://schemas.openxmlformats.org/officeDocument/2006/relationships/image" Target="../media/image2152.png"/><Relationship Id="rId372" Type="http://schemas.openxmlformats.org/officeDocument/2006/relationships/customXml" Target="../ink/ink2526.xml"/><Relationship Id="rId428" Type="http://schemas.openxmlformats.org/officeDocument/2006/relationships/customXml" Target="../ink/ink2554.xml"/><Relationship Id="rId232" Type="http://schemas.openxmlformats.org/officeDocument/2006/relationships/customXml" Target="../ink/ink2456.xml"/><Relationship Id="rId274" Type="http://schemas.openxmlformats.org/officeDocument/2006/relationships/customXml" Target="../ink/ink2477.xml"/><Relationship Id="rId481" Type="http://schemas.openxmlformats.org/officeDocument/2006/relationships/image" Target="../media/image2307.png"/><Relationship Id="rId27" Type="http://schemas.openxmlformats.org/officeDocument/2006/relationships/image" Target="../media/image20830.png"/><Relationship Id="rId69" Type="http://schemas.openxmlformats.org/officeDocument/2006/relationships/image" Target="../media/image21040.png"/><Relationship Id="rId134" Type="http://schemas.openxmlformats.org/officeDocument/2006/relationships/customXml" Target="../ink/ink2407.xml"/><Relationship Id="rId80" Type="http://schemas.openxmlformats.org/officeDocument/2006/relationships/customXml" Target="../ink/ink2380.xml"/><Relationship Id="rId176" Type="http://schemas.openxmlformats.org/officeDocument/2006/relationships/customXml" Target="../ink/ink2428.xml"/><Relationship Id="rId341" Type="http://schemas.openxmlformats.org/officeDocument/2006/relationships/image" Target="../media/image2238.png"/><Relationship Id="rId383" Type="http://schemas.openxmlformats.org/officeDocument/2006/relationships/image" Target="../media/image2259.png"/><Relationship Id="rId439" Type="http://schemas.openxmlformats.org/officeDocument/2006/relationships/image" Target="../media/image2286.png"/><Relationship Id="rId201" Type="http://schemas.openxmlformats.org/officeDocument/2006/relationships/image" Target="../media/image2170.png"/><Relationship Id="rId243" Type="http://schemas.openxmlformats.org/officeDocument/2006/relationships/image" Target="../media/image2190.png"/><Relationship Id="rId285" Type="http://schemas.openxmlformats.org/officeDocument/2006/relationships/image" Target="../media/image2211.png"/><Relationship Id="rId450" Type="http://schemas.openxmlformats.org/officeDocument/2006/relationships/customXml" Target="../ink/ink2565.xml"/><Relationship Id="rId38" Type="http://schemas.openxmlformats.org/officeDocument/2006/relationships/customXml" Target="../ink/ink2359.xml"/><Relationship Id="rId103" Type="http://schemas.openxmlformats.org/officeDocument/2006/relationships/image" Target="../media/image2121.png"/><Relationship Id="rId310" Type="http://schemas.openxmlformats.org/officeDocument/2006/relationships/customXml" Target="../ink/ink2495.xml"/><Relationship Id="rId91" Type="http://schemas.openxmlformats.org/officeDocument/2006/relationships/image" Target="../media/image21150.png"/><Relationship Id="rId145" Type="http://schemas.openxmlformats.org/officeDocument/2006/relationships/image" Target="../media/image2142.png"/><Relationship Id="rId187" Type="http://schemas.openxmlformats.org/officeDocument/2006/relationships/image" Target="../media/image2163.png"/><Relationship Id="rId352" Type="http://schemas.openxmlformats.org/officeDocument/2006/relationships/customXml" Target="../ink/ink2516.xml"/><Relationship Id="rId394" Type="http://schemas.openxmlformats.org/officeDocument/2006/relationships/customXml" Target="../ink/ink2537.xml"/><Relationship Id="rId408" Type="http://schemas.openxmlformats.org/officeDocument/2006/relationships/customXml" Target="../ink/ink2544.xml"/><Relationship Id="rId212" Type="http://schemas.openxmlformats.org/officeDocument/2006/relationships/customXml" Target="../ink/ink2446.xml"/><Relationship Id="rId254" Type="http://schemas.openxmlformats.org/officeDocument/2006/relationships/customXml" Target="../ink/ink2467.xml"/><Relationship Id="rId49" Type="http://schemas.openxmlformats.org/officeDocument/2006/relationships/image" Target="../media/image20940.png"/><Relationship Id="rId114" Type="http://schemas.openxmlformats.org/officeDocument/2006/relationships/customXml" Target="../ink/ink2397.xml"/><Relationship Id="rId296" Type="http://schemas.openxmlformats.org/officeDocument/2006/relationships/customXml" Target="../ink/ink2488.xml"/><Relationship Id="rId461" Type="http://schemas.openxmlformats.org/officeDocument/2006/relationships/image" Target="../media/image2297.png"/><Relationship Id="rId60" Type="http://schemas.openxmlformats.org/officeDocument/2006/relationships/customXml" Target="../ink/ink2370.xml"/><Relationship Id="rId156" Type="http://schemas.openxmlformats.org/officeDocument/2006/relationships/customXml" Target="../ink/ink2418.xml"/><Relationship Id="rId198" Type="http://schemas.openxmlformats.org/officeDocument/2006/relationships/customXml" Target="../ink/ink2439.xml"/><Relationship Id="rId321" Type="http://schemas.openxmlformats.org/officeDocument/2006/relationships/image" Target="../media/image2229.png"/><Relationship Id="rId363" Type="http://schemas.openxmlformats.org/officeDocument/2006/relationships/image" Target="../media/image2249.png"/><Relationship Id="rId419" Type="http://schemas.openxmlformats.org/officeDocument/2006/relationships/image" Target="../media/image1912.png"/><Relationship Id="rId223" Type="http://schemas.openxmlformats.org/officeDocument/2006/relationships/image" Target="../media/image2180.png"/><Relationship Id="rId430" Type="http://schemas.openxmlformats.org/officeDocument/2006/relationships/customXml" Target="../ink/ink2555.xml"/><Relationship Id="rId18" Type="http://schemas.openxmlformats.org/officeDocument/2006/relationships/customXml" Target="../ink/ink2349.xml"/><Relationship Id="rId265" Type="http://schemas.openxmlformats.org/officeDocument/2006/relationships/image" Target="../media/image2201.png"/><Relationship Id="rId472" Type="http://schemas.openxmlformats.org/officeDocument/2006/relationships/customXml" Target="../ink/ink2576.xml"/><Relationship Id="rId125" Type="http://schemas.openxmlformats.org/officeDocument/2006/relationships/image" Target="../media/image2132.png"/><Relationship Id="rId167" Type="http://schemas.openxmlformats.org/officeDocument/2006/relationships/image" Target="../media/image2153.png"/><Relationship Id="rId332" Type="http://schemas.openxmlformats.org/officeDocument/2006/relationships/customXml" Target="../ink/ink2506.xml"/><Relationship Id="rId374" Type="http://schemas.openxmlformats.org/officeDocument/2006/relationships/customXml" Target="../ink/ink2527.xml"/><Relationship Id="rId71" Type="http://schemas.openxmlformats.org/officeDocument/2006/relationships/image" Target="../media/image21050.png"/><Relationship Id="rId234" Type="http://schemas.openxmlformats.org/officeDocument/2006/relationships/customXml" Target="../ink/ink2457.xml"/><Relationship Id="rId2" Type="http://schemas.openxmlformats.org/officeDocument/2006/relationships/customXml" Target="../ink/ink2341.xml"/><Relationship Id="rId29" Type="http://schemas.openxmlformats.org/officeDocument/2006/relationships/image" Target="../media/image20840.png"/><Relationship Id="rId276" Type="http://schemas.openxmlformats.org/officeDocument/2006/relationships/customXml" Target="../ink/ink2478.xml"/><Relationship Id="rId441" Type="http://schemas.openxmlformats.org/officeDocument/2006/relationships/image" Target="../media/image2287.png"/><Relationship Id="rId483" Type="http://schemas.openxmlformats.org/officeDocument/2006/relationships/image" Target="../media/image2308.png"/><Relationship Id="rId40" Type="http://schemas.openxmlformats.org/officeDocument/2006/relationships/customXml" Target="../ink/ink2360.xml"/><Relationship Id="rId136" Type="http://schemas.openxmlformats.org/officeDocument/2006/relationships/customXml" Target="../ink/ink2408.xml"/><Relationship Id="rId178" Type="http://schemas.openxmlformats.org/officeDocument/2006/relationships/customXml" Target="../ink/ink2429.xml"/><Relationship Id="rId301" Type="http://schemas.openxmlformats.org/officeDocument/2006/relationships/image" Target="../media/image2219.png"/><Relationship Id="rId343" Type="http://schemas.openxmlformats.org/officeDocument/2006/relationships/image" Target="../media/image2239.png"/><Relationship Id="rId82" Type="http://schemas.openxmlformats.org/officeDocument/2006/relationships/customXml" Target="../ink/ink2381.xml"/><Relationship Id="rId203" Type="http://schemas.openxmlformats.org/officeDocument/2006/relationships/image" Target="../media/image2171.png"/><Relationship Id="rId385" Type="http://schemas.openxmlformats.org/officeDocument/2006/relationships/image" Target="../media/image2260.png"/><Relationship Id="rId245" Type="http://schemas.openxmlformats.org/officeDocument/2006/relationships/image" Target="../media/image2191.png"/><Relationship Id="rId287" Type="http://schemas.openxmlformats.org/officeDocument/2006/relationships/image" Target="../media/image2212.png"/><Relationship Id="rId410" Type="http://schemas.openxmlformats.org/officeDocument/2006/relationships/customXml" Target="../ink/ink2545.xml"/><Relationship Id="rId452" Type="http://schemas.openxmlformats.org/officeDocument/2006/relationships/customXml" Target="../ink/ink2566.xml"/><Relationship Id="rId105" Type="http://schemas.openxmlformats.org/officeDocument/2006/relationships/image" Target="../media/image2122.png"/><Relationship Id="rId147" Type="http://schemas.openxmlformats.org/officeDocument/2006/relationships/image" Target="../media/image2143.png"/><Relationship Id="rId312" Type="http://schemas.openxmlformats.org/officeDocument/2006/relationships/customXml" Target="../ink/ink2496.xml"/><Relationship Id="rId354" Type="http://schemas.openxmlformats.org/officeDocument/2006/relationships/customXml" Target="../ink/ink2517.xml"/><Relationship Id="rId51" Type="http://schemas.openxmlformats.org/officeDocument/2006/relationships/image" Target="../media/image20950.png"/><Relationship Id="rId93" Type="http://schemas.openxmlformats.org/officeDocument/2006/relationships/image" Target="../media/image21160.png"/><Relationship Id="rId189" Type="http://schemas.openxmlformats.org/officeDocument/2006/relationships/image" Target="../media/image2164.png"/><Relationship Id="rId396" Type="http://schemas.openxmlformats.org/officeDocument/2006/relationships/customXml" Target="../ink/ink2538.xml"/><Relationship Id="rId214" Type="http://schemas.openxmlformats.org/officeDocument/2006/relationships/customXml" Target="../ink/ink2447.xml"/><Relationship Id="rId256" Type="http://schemas.openxmlformats.org/officeDocument/2006/relationships/customXml" Target="../ink/ink2468.xml"/><Relationship Id="rId298" Type="http://schemas.openxmlformats.org/officeDocument/2006/relationships/customXml" Target="../ink/ink2489.xml"/><Relationship Id="rId421" Type="http://schemas.openxmlformats.org/officeDocument/2006/relationships/image" Target="../media/image2277.png"/><Relationship Id="rId463" Type="http://schemas.openxmlformats.org/officeDocument/2006/relationships/image" Target="../media/image2298.png"/><Relationship Id="rId116" Type="http://schemas.openxmlformats.org/officeDocument/2006/relationships/customXml" Target="../ink/ink2398.xml"/><Relationship Id="rId158" Type="http://schemas.openxmlformats.org/officeDocument/2006/relationships/customXml" Target="../ink/ink2419.xml"/><Relationship Id="rId323" Type="http://schemas.openxmlformats.org/officeDocument/2006/relationships/image" Target="../media/image2230.png"/><Relationship Id="rId20" Type="http://schemas.openxmlformats.org/officeDocument/2006/relationships/customXml" Target="../ink/ink2350.xml"/><Relationship Id="rId41" Type="http://schemas.openxmlformats.org/officeDocument/2006/relationships/image" Target="../media/image20900.png"/><Relationship Id="rId62" Type="http://schemas.openxmlformats.org/officeDocument/2006/relationships/customXml" Target="../ink/ink2371.xml"/><Relationship Id="rId83" Type="http://schemas.openxmlformats.org/officeDocument/2006/relationships/image" Target="../media/image21110.png"/><Relationship Id="rId179" Type="http://schemas.openxmlformats.org/officeDocument/2006/relationships/image" Target="../media/image2159.png"/><Relationship Id="rId365" Type="http://schemas.openxmlformats.org/officeDocument/2006/relationships/image" Target="../media/image2250.png"/><Relationship Id="rId386" Type="http://schemas.openxmlformats.org/officeDocument/2006/relationships/customXml" Target="../ink/ink2533.xml"/><Relationship Id="rId190" Type="http://schemas.openxmlformats.org/officeDocument/2006/relationships/customXml" Target="../ink/ink2435.xml"/><Relationship Id="rId204" Type="http://schemas.openxmlformats.org/officeDocument/2006/relationships/customXml" Target="../ink/ink2442.xml"/><Relationship Id="rId225" Type="http://schemas.openxmlformats.org/officeDocument/2006/relationships/image" Target="../media/image2181.png"/><Relationship Id="rId246" Type="http://schemas.openxmlformats.org/officeDocument/2006/relationships/customXml" Target="../ink/ink2463.xml"/><Relationship Id="rId267" Type="http://schemas.openxmlformats.org/officeDocument/2006/relationships/image" Target="../media/image2202.png"/><Relationship Id="rId288" Type="http://schemas.openxmlformats.org/officeDocument/2006/relationships/customXml" Target="../ink/ink2484.xml"/><Relationship Id="rId411" Type="http://schemas.openxmlformats.org/officeDocument/2006/relationships/image" Target="../media/image2273.png"/><Relationship Id="rId432" Type="http://schemas.openxmlformats.org/officeDocument/2006/relationships/customXml" Target="../ink/ink2556.xml"/><Relationship Id="rId453" Type="http://schemas.openxmlformats.org/officeDocument/2006/relationships/image" Target="../media/image2293.png"/><Relationship Id="rId474" Type="http://schemas.openxmlformats.org/officeDocument/2006/relationships/customXml" Target="../ink/ink2577.xml"/><Relationship Id="rId106" Type="http://schemas.openxmlformats.org/officeDocument/2006/relationships/customXml" Target="../ink/ink2393.xml"/><Relationship Id="rId127" Type="http://schemas.openxmlformats.org/officeDocument/2006/relationships/image" Target="../media/image2133.png"/><Relationship Id="rId313" Type="http://schemas.openxmlformats.org/officeDocument/2006/relationships/image" Target="../media/image2225.png"/><Relationship Id="rId10" Type="http://schemas.openxmlformats.org/officeDocument/2006/relationships/customXml" Target="../ink/ink2345.xml"/><Relationship Id="rId31" Type="http://schemas.openxmlformats.org/officeDocument/2006/relationships/image" Target="../media/image20850.png"/><Relationship Id="rId52" Type="http://schemas.openxmlformats.org/officeDocument/2006/relationships/customXml" Target="../ink/ink2366.xml"/><Relationship Id="rId73" Type="http://schemas.openxmlformats.org/officeDocument/2006/relationships/image" Target="../media/image21060.png"/><Relationship Id="rId94" Type="http://schemas.openxmlformats.org/officeDocument/2006/relationships/customXml" Target="../ink/ink2387.xml"/><Relationship Id="rId148" Type="http://schemas.openxmlformats.org/officeDocument/2006/relationships/customXml" Target="../ink/ink2414.xml"/><Relationship Id="rId169" Type="http://schemas.openxmlformats.org/officeDocument/2006/relationships/image" Target="../media/image2154.png"/><Relationship Id="rId334" Type="http://schemas.openxmlformats.org/officeDocument/2006/relationships/customXml" Target="../ink/ink2507.xml"/><Relationship Id="rId355" Type="http://schemas.openxmlformats.org/officeDocument/2006/relationships/image" Target="../media/image2245.png"/><Relationship Id="rId376" Type="http://schemas.openxmlformats.org/officeDocument/2006/relationships/customXml" Target="../ink/ink2528.xml"/><Relationship Id="rId397" Type="http://schemas.openxmlformats.org/officeDocument/2006/relationships/image" Target="../media/image2266.png"/><Relationship Id="rId4" Type="http://schemas.openxmlformats.org/officeDocument/2006/relationships/customXml" Target="../ink/ink2342.xml"/><Relationship Id="rId180" Type="http://schemas.openxmlformats.org/officeDocument/2006/relationships/customXml" Target="../ink/ink2430.xml"/><Relationship Id="rId215" Type="http://schemas.openxmlformats.org/officeDocument/2006/relationships/image" Target="../media/image2176.png"/><Relationship Id="rId236" Type="http://schemas.openxmlformats.org/officeDocument/2006/relationships/customXml" Target="../ink/ink2458.xml"/><Relationship Id="rId257" Type="http://schemas.openxmlformats.org/officeDocument/2006/relationships/image" Target="../media/image2197.png"/><Relationship Id="rId278" Type="http://schemas.openxmlformats.org/officeDocument/2006/relationships/customXml" Target="../ink/ink2479.xml"/><Relationship Id="rId401" Type="http://schemas.openxmlformats.org/officeDocument/2006/relationships/image" Target="../media/image2268.png"/><Relationship Id="rId422" Type="http://schemas.openxmlformats.org/officeDocument/2006/relationships/customXml" Target="../ink/ink2551.xml"/><Relationship Id="rId443" Type="http://schemas.openxmlformats.org/officeDocument/2006/relationships/image" Target="../media/image2288.png"/><Relationship Id="rId464" Type="http://schemas.openxmlformats.org/officeDocument/2006/relationships/customXml" Target="../ink/ink2572.xml"/><Relationship Id="rId303" Type="http://schemas.openxmlformats.org/officeDocument/2006/relationships/image" Target="../media/image2220.png"/><Relationship Id="rId485" Type="http://schemas.openxmlformats.org/officeDocument/2006/relationships/image" Target="../media/image2309.png"/><Relationship Id="rId42" Type="http://schemas.openxmlformats.org/officeDocument/2006/relationships/customXml" Target="../ink/ink2361.xml"/><Relationship Id="rId84" Type="http://schemas.openxmlformats.org/officeDocument/2006/relationships/customXml" Target="../ink/ink2382.xml"/><Relationship Id="rId138" Type="http://schemas.openxmlformats.org/officeDocument/2006/relationships/customXml" Target="../ink/ink2409.xml"/><Relationship Id="rId345" Type="http://schemas.openxmlformats.org/officeDocument/2006/relationships/image" Target="../media/image2240.png"/><Relationship Id="rId387" Type="http://schemas.openxmlformats.org/officeDocument/2006/relationships/image" Target="../media/image2261.png"/><Relationship Id="rId191" Type="http://schemas.openxmlformats.org/officeDocument/2006/relationships/image" Target="../media/image2165.png"/><Relationship Id="rId205" Type="http://schemas.openxmlformats.org/officeDocument/2006/relationships/image" Target="../media/image354.png"/><Relationship Id="rId247" Type="http://schemas.openxmlformats.org/officeDocument/2006/relationships/image" Target="../media/image2192.png"/><Relationship Id="rId412" Type="http://schemas.openxmlformats.org/officeDocument/2006/relationships/customXml" Target="../ink/ink2546.xml"/><Relationship Id="rId107" Type="http://schemas.openxmlformats.org/officeDocument/2006/relationships/image" Target="../media/image2123.png"/><Relationship Id="rId289" Type="http://schemas.openxmlformats.org/officeDocument/2006/relationships/image" Target="../media/image2213.png"/><Relationship Id="rId454" Type="http://schemas.openxmlformats.org/officeDocument/2006/relationships/customXml" Target="../ink/ink2567.xml"/><Relationship Id="rId11" Type="http://schemas.openxmlformats.org/officeDocument/2006/relationships/image" Target="../media/image20750.png"/><Relationship Id="rId53" Type="http://schemas.openxmlformats.org/officeDocument/2006/relationships/image" Target="../media/image20960.png"/><Relationship Id="rId149" Type="http://schemas.openxmlformats.org/officeDocument/2006/relationships/image" Target="../media/image2144.png"/><Relationship Id="rId314" Type="http://schemas.openxmlformats.org/officeDocument/2006/relationships/customXml" Target="../ink/ink2497.xml"/><Relationship Id="rId356" Type="http://schemas.openxmlformats.org/officeDocument/2006/relationships/customXml" Target="../ink/ink2518.xml"/><Relationship Id="rId398" Type="http://schemas.openxmlformats.org/officeDocument/2006/relationships/customXml" Target="../ink/ink2539.xml"/><Relationship Id="rId95" Type="http://schemas.openxmlformats.org/officeDocument/2006/relationships/image" Target="../media/image2117.png"/><Relationship Id="rId160" Type="http://schemas.openxmlformats.org/officeDocument/2006/relationships/customXml" Target="../ink/ink2420.xml"/><Relationship Id="rId216" Type="http://schemas.openxmlformats.org/officeDocument/2006/relationships/customXml" Target="../ink/ink2448.xml"/><Relationship Id="rId423" Type="http://schemas.openxmlformats.org/officeDocument/2006/relationships/image" Target="../media/image2278.png"/><Relationship Id="rId258" Type="http://schemas.openxmlformats.org/officeDocument/2006/relationships/customXml" Target="../ink/ink2469.xml"/><Relationship Id="rId465" Type="http://schemas.openxmlformats.org/officeDocument/2006/relationships/image" Target="../media/image2299.png"/><Relationship Id="rId22" Type="http://schemas.openxmlformats.org/officeDocument/2006/relationships/customXml" Target="../ink/ink2351.xml"/><Relationship Id="rId64" Type="http://schemas.openxmlformats.org/officeDocument/2006/relationships/customXml" Target="../ink/ink2372.xml"/><Relationship Id="rId118" Type="http://schemas.openxmlformats.org/officeDocument/2006/relationships/customXml" Target="../ink/ink2399.xml"/><Relationship Id="rId325" Type="http://schemas.openxmlformats.org/officeDocument/2006/relationships/image" Target="../media/image2231.png"/><Relationship Id="rId367" Type="http://schemas.openxmlformats.org/officeDocument/2006/relationships/image" Target="../media/image2251.png"/><Relationship Id="rId171" Type="http://schemas.openxmlformats.org/officeDocument/2006/relationships/image" Target="../media/image2155.png"/><Relationship Id="rId227" Type="http://schemas.openxmlformats.org/officeDocument/2006/relationships/image" Target="../media/image2182.png"/><Relationship Id="rId269" Type="http://schemas.openxmlformats.org/officeDocument/2006/relationships/image" Target="../media/image2203.png"/><Relationship Id="rId434" Type="http://schemas.openxmlformats.org/officeDocument/2006/relationships/customXml" Target="../ink/ink2557.xml"/><Relationship Id="rId476" Type="http://schemas.openxmlformats.org/officeDocument/2006/relationships/customXml" Target="../ink/ink2578.xml"/><Relationship Id="rId33" Type="http://schemas.openxmlformats.org/officeDocument/2006/relationships/image" Target="../media/image20860.png"/><Relationship Id="rId129" Type="http://schemas.openxmlformats.org/officeDocument/2006/relationships/image" Target="../media/image2134.png"/><Relationship Id="rId280" Type="http://schemas.openxmlformats.org/officeDocument/2006/relationships/customXml" Target="../ink/ink2480.xml"/><Relationship Id="rId336" Type="http://schemas.openxmlformats.org/officeDocument/2006/relationships/customXml" Target="../ink/ink2508.xml"/><Relationship Id="rId75" Type="http://schemas.openxmlformats.org/officeDocument/2006/relationships/image" Target="../media/image21070.png"/><Relationship Id="rId140" Type="http://schemas.openxmlformats.org/officeDocument/2006/relationships/customXml" Target="../ink/ink2410.xml"/><Relationship Id="rId182" Type="http://schemas.openxmlformats.org/officeDocument/2006/relationships/customXml" Target="../ink/ink2431.xml"/><Relationship Id="rId378" Type="http://schemas.openxmlformats.org/officeDocument/2006/relationships/customXml" Target="../ink/ink2529.xml"/><Relationship Id="rId403" Type="http://schemas.openxmlformats.org/officeDocument/2006/relationships/image" Target="../media/image2269.png"/><Relationship Id="rId6" Type="http://schemas.openxmlformats.org/officeDocument/2006/relationships/customXml" Target="../ink/ink2343.xml"/><Relationship Id="rId238" Type="http://schemas.openxmlformats.org/officeDocument/2006/relationships/customXml" Target="../ink/ink2459.xml"/><Relationship Id="rId445" Type="http://schemas.openxmlformats.org/officeDocument/2006/relationships/image" Target="../media/image2289.png"/><Relationship Id="rId487" Type="http://schemas.openxmlformats.org/officeDocument/2006/relationships/image" Target="../media/image2310.png"/><Relationship Id="rId291" Type="http://schemas.openxmlformats.org/officeDocument/2006/relationships/image" Target="../media/image2214.png"/><Relationship Id="rId305" Type="http://schemas.openxmlformats.org/officeDocument/2006/relationships/image" Target="../media/image2221.png"/><Relationship Id="rId347" Type="http://schemas.openxmlformats.org/officeDocument/2006/relationships/image" Target="../media/image2241.png"/><Relationship Id="rId44" Type="http://schemas.openxmlformats.org/officeDocument/2006/relationships/customXml" Target="../ink/ink2362.xml"/><Relationship Id="rId86" Type="http://schemas.openxmlformats.org/officeDocument/2006/relationships/customXml" Target="../ink/ink2383.xml"/><Relationship Id="rId151" Type="http://schemas.openxmlformats.org/officeDocument/2006/relationships/image" Target="../media/image2145.png"/><Relationship Id="rId389" Type="http://schemas.openxmlformats.org/officeDocument/2006/relationships/image" Target="../media/image2262.png"/><Relationship Id="rId193" Type="http://schemas.openxmlformats.org/officeDocument/2006/relationships/image" Target="../media/image2166.png"/><Relationship Id="rId207" Type="http://schemas.openxmlformats.org/officeDocument/2006/relationships/image" Target="../media/image2172.png"/><Relationship Id="rId249" Type="http://schemas.openxmlformats.org/officeDocument/2006/relationships/image" Target="../media/image2193.png"/><Relationship Id="rId414" Type="http://schemas.openxmlformats.org/officeDocument/2006/relationships/customXml" Target="../ink/ink2547.xml"/><Relationship Id="rId456" Type="http://schemas.openxmlformats.org/officeDocument/2006/relationships/customXml" Target="../ink/ink2568.xml"/><Relationship Id="rId13" Type="http://schemas.openxmlformats.org/officeDocument/2006/relationships/image" Target="../media/image20760.png"/><Relationship Id="rId109" Type="http://schemas.openxmlformats.org/officeDocument/2006/relationships/image" Target="../media/image2124.png"/><Relationship Id="rId260" Type="http://schemas.openxmlformats.org/officeDocument/2006/relationships/customXml" Target="../ink/ink2470.xml"/><Relationship Id="rId316" Type="http://schemas.openxmlformats.org/officeDocument/2006/relationships/customXml" Target="../ink/ink2498.xml"/><Relationship Id="rId55" Type="http://schemas.openxmlformats.org/officeDocument/2006/relationships/image" Target="../media/image20970.png"/><Relationship Id="rId97" Type="http://schemas.openxmlformats.org/officeDocument/2006/relationships/image" Target="../media/image2118.png"/><Relationship Id="rId120" Type="http://schemas.openxmlformats.org/officeDocument/2006/relationships/customXml" Target="../ink/ink2400.xml"/><Relationship Id="rId358" Type="http://schemas.openxmlformats.org/officeDocument/2006/relationships/customXml" Target="../ink/ink2519.xml"/><Relationship Id="rId162" Type="http://schemas.openxmlformats.org/officeDocument/2006/relationships/customXml" Target="../ink/ink2421.xml"/><Relationship Id="rId218" Type="http://schemas.openxmlformats.org/officeDocument/2006/relationships/customXml" Target="../ink/ink2449.xml"/><Relationship Id="rId425" Type="http://schemas.openxmlformats.org/officeDocument/2006/relationships/image" Target="../media/image2279.png"/><Relationship Id="rId467" Type="http://schemas.openxmlformats.org/officeDocument/2006/relationships/image" Target="../media/image2300.png"/><Relationship Id="rId271" Type="http://schemas.openxmlformats.org/officeDocument/2006/relationships/image" Target="../media/image2204.png"/><Relationship Id="rId24" Type="http://schemas.openxmlformats.org/officeDocument/2006/relationships/customXml" Target="../ink/ink2352.xml"/><Relationship Id="rId66" Type="http://schemas.openxmlformats.org/officeDocument/2006/relationships/customXml" Target="../ink/ink2373.xml"/><Relationship Id="rId131" Type="http://schemas.openxmlformats.org/officeDocument/2006/relationships/image" Target="../media/image2135.png"/><Relationship Id="rId327" Type="http://schemas.openxmlformats.org/officeDocument/2006/relationships/image" Target="../media/image2232.png"/><Relationship Id="rId369" Type="http://schemas.openxmlformats.org/officeDocument/2006/relationships/image" Target="../media/image2252.png"/><Relationship Id="rId173" Type="http://schemas.openxmlformats.org/officeDocument/2006/relationships/image" Target="../media/image2156.png"/><Relationship Id="rId229" Type="http://schemas.openxmlformats.org/officeDocument/2006/relationships/image" Target="../media/image2183.png"/><Relationship Id="rId380" Type="http://schemas.openxmlformats.org/officeDocument/2006/relationships/customXml" Target="../ink/ink2530.xml"/><Relationship Id="rId436" Type="http://schemas.openxmlformats.org/officeDocument/2006/relationships/customXml" Target="../ink/ink2558.xml"/><Relationship Id="rId240" Type="http://schemas.openxmlformats.org/officeDocument/2006/relationships/customXml" Target="../ink/ink2460.xml"/><Relationship Id="rId478" Type="http://schemas.openxmlformats.org/officeDocument/2006/relationships/customXml" Target="../ink/ink2579.xml"/><Relationship Id="rId35" Type="http://schemas.openxmlformats.org/officeDocument/2006/relationships/image" Target="../media/image20870.png"/><Relationship Id="rId77" Type="http://schemas.openxmlformats.org/officeDocument/2006/relationships/image" Target="../media/image21080.png"/><Relationship Id="rId100" Type="http://schemas.openxmlformats.org/officeDocument/2006/relationships/customXml" Target="../ink/ink2390.xml"/><Relationship Id="rId282" Type="http://schemas.openxmlformats.org/officeDocument/2006/relationships/customXml" Target="../ink/ink2481.xml"/><Relationship Id="rId338" Type="http://schemas.openxmlformats.org/officeDocument/2006/relationships/customXml" Target="../ink/ink2509.xml"/><Relationship Id="rId8" Type="http://schemas.openxmlformats.org/officeDocument/2006/relationships/customXml" Target="../ink/ink2344.xml"/><Relationship Id="rId142" Type="http://schemas.openxmlformats.org/officeDocument/2006/relationships/customXml" Target="../ink/ink2411.xml"/><Relationship Id="rId184" Type="http://schemas.openxmlformats.org/officeDocument/2006/relationships/customXml" Target="../ink/ink2432.xml"/><Relationship Id="rId391" Type="http://schemas.openxmlformats.org/officeDocument/2006/relationships/image" Target="../media/image2263.png"/><Relationship Id="rId405" Type="http://schemas.openxmlformats.org/officeDocument/2006/relationships/image" Target="../media/image2270.png"/><Relationship Id="rId447" Type="http://schemas.openxmlformats.org/officeDocument/2006/relationships/image" Target="../media/image2290.png"/><Relationship Id="rId251" Type="http://schemas.openxmlformats.org/officeDocument/2006/relationships/image" Target="../media/image2194.png"/><Relationship Id="rId489" Type="http://schemas.openxmlformats.org/officeDocument/2006/relationships/image" Target="../media/image2311.png"/><Relationship Id="rId46" Type="http://schemas.openxmlformats.org/officeDocument/2006/relationships/customXml" Target="../ink/ink2363.xml"/><Relationship Id="rId293" Type="http://schemas.openxmlformats.org/officeDocument/2006/relationships/image" Target="../media/image2215.png"/><Relationship Id="rId307" Type="http://schemas.openxmlformats.org/officeDocument/2006/relationships/image" Target="../media/image2222.png"/><Relationship Id="rId349" Type="http://schemas.openxmlformats.org/officeDocument/2006/relationships/image" Target="../media/image2242.png"/><Relationship Id="rId88" Type="http://schemas.openxmlformats.org/officeDocument/2006/relationships/customXml" Target="../ink/ink2384.xml"/><Relationship Id="rId111" Type="http://schemas.openxmlformats.org/officeDocument/2006/relationships/image" Target="../media/image2125.png"/><Relationship Id="rId153" Type="http://schemas.openxmlformats.org/officeDocument/2006/relationships/image" Target="../media/image2146.png"/><Relationship Id="rId195" Type="http://schemas.openxmlformats.org/officeDocument/2006/relationships/image" Target="../media/image2167.png"/><Relationship Id="rId209" Type="http://schemas.openxmlformats.org/officeDocument/2006/relationships/image" Target="../media/image2173.png"/><Relationship Id="rId360" Type="http://schemas.openxmlformats.org/officeDocument/2006/relationships/customXml" Target="../ink/ink2520.xml"/><Relationship Id="rId416" Type="http://schemas.openxmlformats.org/officeDocument/2006/relationships/customXml" Target="../ink/ink2548.xml"/><Relationship Id="rId220" Type="http://schemas.openxmlformats.org/officeDocument/2006/relationships/customXml" Target="../ink/ink2450.xml"/><Relationship Id="rId458" Type="http://schemas.openxmlformats.org/officeDocument/2006/relationships/customXml" Target="../ink/ink2569.xml"/><Relationship Id="rId15" Type="http://schemas.openxmlformats.org/officeDocument/2006/relationships/image" Target="../media/image20770.png"/><Relationship Id="rId57" Type="http://schemas.openxmlformats.org/officeDocument/2006/relationships/image" Target="../media/image20980.png"/><Relationship Id="rId262" Type="http://schemas.openxmlformats.org/officeDocument/2006/relationships/customXml" Target="../ink/ink2471.xml"/><Relationship Id="rId318" Type="http://schemas.openxmlformats.org/officeDocument/2006/relationships/customXml" Target="../ink/ink2499.xml"/><Relationship Id="rId99" Type="http://schemas.openxmlformats.org/officeDocument/2006/relationships/image" Target="../media/image2119.png"/><Relationship Id="rId122" Type="http://schemas.openxmlformats.org/officeDocument/2006/relationships/customXml" Target="../ink/ink2401.xml"/><Relationship Id="rId164" Type="http://schemas.openxmlformats.org/officeDocument/2006/relationships/customXml" Target="../ink/ink2422.xml"/><Relationship Id="rId371" Type="http://schemas.openxmlformats.org/officeDocument/2006/relationships/image" Target="../media/image2253.png"/><Relationship Id="rId427" Type="http://schemas.openxmlformats.org/officeDocument/2006/relationships/image" Target="../media/image2280.png"/><Relationship Id="rId469" Type="http://schemas.openxmlformats.org/officeDocument/2006/relationships/image" Target="../media/image2301.png"/><Relationship Id="rId26" Type="http://schemas.openxmlformats.org/officeDocument/2006/relationships/customXml" Target="../ink/ink2353.xml"/><Relationship Id="rId231" Type="http://schemas.openxmlformats.org/officeDocument/2006/relationships/image" Target="../media/image2184.png"/><Relationship Id="rId273" Type="http://schemas.openxmlformats.org/officeDocument/2006/relationships/image" Target="../media/image2205.png"/><Relationship Id="rId329" Type="http://schemas.openxmlformats.org/officeDocument/2006/relationships/image" Target="../media/image2233.png"/><Relationship Id="rId480" Type="http://schemas.openxmlformats.org/officeDocument/2006/relationships/customXml" Target="../ink/ink2580.xml"/><Relationship Id="rId68" Type="http://schemas.openxmlformats.org/officeDocument/2006/relationships/customXml" Target="../ink/ink2374.xml"/><Relationship Id="rId133" Type="http://schemas.openxmlformats.org/officeDocument/2006/relationships/image" Target="../media/image2136.png"/><Relationship Id="rId175" Type="http://schemas.openxmlformats.org/officeDocument/2006/relationships/image" Target="../media/image2157.png"/><Relationship Id="rId340" Type="http://schemas.openxmlformats.org/officeDocument/2006/relationships/customXml" Target="../ink/ink2510.xml"/><Relationship Id="rId200" Type="http://schemas.openxmlformats.org/officeDocument/2006/relationships/customXml" Target="../ink/ink2440.xml"/><Relationship Id="rId382" Type="http://schemas.openxmlformats.org/officeDocument/2006/relationships/customXml" Target="../ink/ink2531.xml"/><Relationship Id="rId438" Type="http://schemas.openxmlformats.org/officeDocument/2006/relationships/customXml" Target="../ink/ink2559.xml"/><Relationship Id="rId242" Type="http://schemas.openxmlformats.org/officeDocument/2006/relationships/customXml" Target="../ink/ink2461.xml"/><Relationship Id="rId284" Type="http://schemas.openxmlformats.org/officeDocument/2006/relationships/customXml" Target="../ink/ink2482.xml"/><Relationship Id="rId491" Type="http://schemas.openxmlformats.org/officeDocument/2006/relationships/image" Target="../media/image2312.png"/><Relationship Id="rId37" Type="http://schemas.openxmlformats.org/officeDocument/2006/relationships/image" Target="../media/image20880.png"/><Relationship Id="rId79" Type="http://schemas.openxmlformats.org/officeDocument/2006/relationships/image" Target="../media/image21090.png"/><Relationship Id="rId102" Type="http://schemas.openxmlformats.org/officeDocument/2006/relationships/customXml" Target="../ink/ink2391.xml"/><Relationship Id="rId144" Type="http://schemas.openxmlformats.org/officeDocument/2006/relationships/customXml" Target="../ink/ink2412.xml"/><Relationship Id="rId90" Type="http://schemas.openxmlformats.org/officeDocument/2006/relationships/customXml" Target="../ink/ink2385.xml"/><Relationship Id="rId186" Type="http://schemas.openxmlformats.org/officeDocument/2006/relationships/customXml" Target="../ink/ink2433.xml"/><Relationship Id="rId351" Type="http://schemas.openxmlformats.org/officeDocument/2006/relationships/image" Target="../media/image2243.png"/><Relationship Id="rId393" Type="http://schemas.openxmlformats.org/officeDocument/2006/relationships/image" Target="../media/image2264.png"/><Relationship Id="rId407" Type="http://schemas.openxmlformats.org/officeDocument/2006/relationships/image" Target="../media/image2271.png"/><Relationship Id="rId449" Type="http://schemas.openxmlformats.org/officeDocument/2006/relationships/image" Target="../media/image2291.png"/><Relationship Id="rId211" Type="http://schemas.openxmlformats.org/officeDocument/2006/relationships/image" Target="../media/image2174.png"/><Relationship Id="rId253" Type="http://schemas.openxmlformats.org/officeDocument/2006/relationships/image" Target="../media/image2195.png"/><Relationship Id="rId295" Type="http://schemas.openxmlformats.org/officeDocument/2006/relationships/image" Target="../media/image2216.png"/><Relationship Id="rId309" Type="http://schemas.openxmlformats.org/officeDocument/2006/relationships/image" Target="../media/image2223.png"/><Relationship Id="rId460" Type="http://schemas.openxmlformats.org/officeDocument/2006/relationships/customXml" Target="../ink/ink2570.xml"/><Relationship Id="rId48" Type="http://schemas.openxmlformats.org/officeDocument/2006/relationships/customXml" Target="../ink/ink2364.xml"/><Relationship Id="rId113" Type="http://schemas.openxmlformats.org/officeDocument/2006/relationships/image" Target="../media/image2126.png"/><Relationship Id="rId320" Type="http://schemas.openxmlformats.org/officeDocument/2006/relationships/customXml" Target="../ink/ink2500.xml"/><Relationship Id="rId155" Type="http://schemas.openxmlformats.org/officeDocument/2006/relationships/image" Target="../media/image2147.png"/><Relationship Id="rId197" Type="http://schemas.openxmlformats.org/officeDocument/2006/relationships/image" Target="../media/image2168.png"/><Relationship Id="rId362" Type="http://schemas.openxmlformats.org/officeDocument/2006/relationships/customXml" Target="../ink/ink2521.xml"/><Relationship Id="rId418" Type="http://schemas.openxmlformats.org/officeDocument/2006/relationships/customXml" Target="../ink/ink2549.xml"/><Relationship Id="rId222" Type="http://schemas.openxmlformats.org/officeDocument/2006/relationships/customXml" Target="../ink/ink2451.xml"/><Relationship Id="rId264" Type="http://schemas.openxmlformats.org/officeDocument/2006/relationships/customXml" Target="../ink/ink2472.xml"/><Relationship Id="rId471" Type="http://schemas.openxmlformats.org/officeDocument/2006/relationships/image" Target="../media/image2302.png"/><Relationship Id="rId17" Type="http://schemas.openxmlformats.org/officeDocument/2006/relationships/image" Target="../media/image20780.png"/><Relationship Id="rId59" Type="http://schemas.openxmlformats.org/officeDocument/2006/relationships/image" Target="../media/image20990.png"/><Relationship Id="rId124" Type="http://schemas.openxmlformats.org/officeDocument/2006/relationships/customXml" Target="../ink/ink2402.xml"/><Relationship Id="rId70" Type="http://schemas.openxmlformats.org/officeDocument/2006/relationships/customXml" Target="../ink/ink2375.xml"/><Relationship Id="rId166" Type="http://schemas.openxmlformats.org/officeDocument/2006/relationships/customXml" Target="../ink/ink2423.xml"/><Relationship Id="rId331" Type="http://schemas.openxmlformats.org/officeDocument/2006/relationships/image" Target="../media/image2234.png"/><Relationship Id="rId373" Type="http://schemas.openxmlformats.org/officeDocument/2006/relationships/image" Target="../media/image2254.png"/><Relationship Id="rId429" Type="http://schemas.openxmlformats.org/officeDocument/2006/relationships/image" Target="../media/image22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85.png"/><Relationship Id="rId440" Type="http://schemas.openxmlformats.org/officeDocument/2006/relationships/customXml" Target="../ink/ink2560.xml"/><Relationship Id="rId28" Type="http://schemas.openxmlformats.org/officeDocument/2006/relationships/customXml" Target="../ink/ink2354.xml"/><Relationship Id="rId275" Type="http://schemas.openxmlformats.org/officeDocument/2006/relationships/image" Target="../media/image2206.png"/><Relationship Id="rId300" Type="http://schemas.openxmlformats.org/officeDocument/2006/relationships/customXml" Target="../ink/ink2490.xml"/><Relationship Id="rId482" Type="http://schemas.openxmlformats.org/officeDocument/2006/relationships/customXml" Target="../ink/ink2581.xml"/><Relationship Id="rId81" Type="http://schemas.openxmlformats.org/officeDocument/2006/relationships/image" Target="../media/image21100.png"/><Relationship Id="rId135" Type="http://schemas.openxmlformats.org/officeDocument/2006/relationships/image" Target="../media/image2137.png"/><Relationship Id="rId177" Type="http://schemas.openxmlformats.org/officeDocument/2006/relationships/image" Target="../media/image2158.png"/><Relationship Id="rId342" Type="http://schemas.openxmlformats.org/officeDocument/2006/relationships/customXml" Target="../ink/ink2511.xml"/><Relationship Id="rId384" Type="http://schemas.openxmlformats.org/officeDocument/2006/relationships/customXml" Target="../ink/ink2532.xml"/><Relationship Id="rId202" Type="http://schemas.openxmlformats.org/officeDocument/2006/relationships/customXml" Target="../ink/ink2441.xml"/><Relationship Id="rId244" Type="http://schemas.openxmlformats.org/officeDocument/2006/relationships/customXml" Target="../ink/ink2462.xml"/><Relationship Id="rId39" Type="http://schemas.openxmlformats.org/officeDocument/2006/relationships/image" Target="../media/image20890.png"/><Relationship Id="rId286" Type="http://schemas.openxmlformats.org/officeDocument/2006/relationships/customXml" Target="../ink/ink2483.xml"/><Relationship Id="rId451" Type="http://schemas.openxmlformats.org/officeDocument/2006/relationships/image" Target="../media/image2292.png"/><Relationship Id="rId50" Type="http://schemas.openxmlformats.org/officeDocument/2006/relationships/customXml" Target="../ink/ink2365.xml"/><Relationship Id="rId104" Type="http://schemas.openxmlformats.org/officeDocument/2006/relationships/customXml" Target="../ink/ink2392.xml"/><Relationship Id="rId146" Type="http://schemas.openxmlformats.org/officeDocument/2006/relationships/customXml" Target="../ink/ink2413.xml"/><Relationship Id="rId188" Type="http://schemas.openxmlformats.org/officeDocument/2006/relationships/customXml" Target="../ink/ink2434.xml"/><Relationship Id="rId311" Type="http://schemas.openxmlformats.org/officeDocument/2006/relationships/image" Target="../media/image2224.png"/><Relationship Id="rId353" Type="http://schemas.openxmlformats.org/officeDocument/2006/relationships/image" Target="../media/image2244.png"/><Relationship Id="rId395" Type="http://schemas.openxmlformats.org/officeDocument/2006/relationships/image" Target="../media/image2265.png"/><Relationship Id="rId409" Type="http://schemas.openxmlformats.org/officeDocument/2006/relationships/image" Target="../media/image2272.png"/><Relationship Id="rId92" Type="http://schemas.openxmlformats.org/officeDocument/2006/relationships/customXml" Target="../ink/ink2386.xml"/><Relationship Id="rId213" Type="http://schemas.openxmlformats.org/officeDocument/2006/relationships/image" Target="../media/image2175.png"/><Relationship Id="rId420" Type="http://schemas.openxmlformats.org/officeDocument/2006/relationships/customXml" Target="../ink/ink2550.xml"/><Relationship Id="rId255" Type="http://schemas.openxmlformats.org/officeDocument/2006/relationships/image" Target="../media/image2196.png"/><Relationship Id="rId297" Type="http://schemas.openxmlformats.org/officeDocument/2006/relationships/image" Target="../media/image2217.png"/><Relationship Id="rId462" Type="http://schemas.openxmlformats.org/officeDocument/2006/relationships/customXml" Target="../ink/ink2571.xml"/><Relationship Id="rId115" Type="http://schemas.openxmlformats.org/officeDocument/2006/relationships/image" Target="../media/image2127.png"/><Relationship Id="rId157" Type="http://schemas.openxmlformats.org/officeDocument/2006/relationships/image" Target="../media/image2148.png"/><Relationship Id="rId322" Type="http://schemas.openxmlformats.org/officeDocument/2006/relationships/customXml" Target="../ink/ink2501.xml"/><Relationship Id="rId364" Type="http://schemas.openxmlformats.org/officeDocument/2006/relationships/customXml" Target="../ink/ink2522.xml"/><Relationship Id="rId61" Type="http://schemas.openxmlformats.org/officeDocument/2006/relationships/image" Target="../media/image21000.png"/><Relationship Id="rId199" Type="http://schemas.openxmlformats.org/officeDocument/2006/relationships/image" Target="../media/image2169.png"/><Relationship Id="rId19" Type="http://schemas.openxmlformats.org/officeDocument/2006/relationships/image" Target="../media/image20790.png"/><Relationship Id="rId224" Type="http://schemas.openxmlformats.org/officeDocument/2006/relationships/customXml" Target="../ink/ink2452.xml"/><Relationship Id="rId266" Type="http://schemas.openxmlformats.org/officeDocument/2006/relationships/customXml" Target="../ink/ink2473.xml"/><Relationship Id="rId431" Type="http://schemas.openxmlformats.org/officeDocument/2006/relationships/image" Target="../media/image2282.png"/><Relationship Id="rId473" Type="http://schemas.openxmlformats.org/officeDocument/2006/relationships/image" Target="../media/image2303.png"/><Relationship Id="rId30" Type="http://schemas.openxmlformats.org/officeDocument/2006/relationships/customXml" Target="../ink/ink2355.xml"/><Relationship Id="rId126" Type="http://schemas.openxmlformats.org/officeDocument/2006/relationships/customXml" Target="../ink/ink2403.xml"/><Relationship Id="rId168" Type="http://schemas.openxmlformats.org/officeDocument/2006/relationships/customXml" Target="../ink/ink2424.xml"/><Relationship Id="rId333" Type="http://schemas.openxmlformats.org/officeDocument/2006/relationships/image" Target="../media/image2235.png"/><Relationship Id="rId72" Type="http://schemas.openxmlformats.org/officeDocument/2006/relationships/customXml" Target="../ink/ink2376.xml"/><Relationship Id="rId375" Type="http://schemas.openxmlformats.org/officeDocument/2006/relationships/image" Target="../media/image2255.png"/><Relationship Id="rId3" Type="http://schemas.openxmlformats.org/officeDocument/2006/relationships/image" Target="../media/image20710.png"/><Relationship Id="rId235" Type="http://schemas.openxmlformats.org/officeDocument/2006/relationships/image" Target="../media/image2186.png"/><Relationship Id="rId277" Type="http://schemas.openxmlformats.org/officeDocument/2006/relationships/image" Target="../media/image2207.png"/><Relationship Id="rId400" Type="http://schemas.openxmlformats.org/officeDocument/2006/relationships/customXml" Target="../ink/ink2540.xml"/><Relationship Id="rId442" Type="http://schemas.openxmlformats.org/officeDocument/2006/relationships/customXml" Target="../ink/ink2561.xml"/><Relationship Id="rId484" Type="http://schemas.openxmlformats.org/officeDocument/2006/relationships/customXml" Target="../ink/ink2582.xml"/><Relationship Id="rId137" Type="http://schemas.openxmlformats.org/officeDocument/2006/relationships/image" Target="../media/image2138.png"/><Relationship Id="rId302" Type="http://schemas.openxmlformats.org/officeDocument/2006/relationships/customXml" Target="../ink/ink2491.xml"/><Relationship Id="rId344" Type="http://schemas.openxmlformats.org/officeDocument/2006/relationships/customXml" Target="../ink/ink25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6.png"/><Relationship Id="rId13" Type="http://schemas.openxmlformats.org/officeDocument/2006/relationships/customXml" Target="../ink/ink2591.xml"/><Relationship Id="rId3" Type="http://schemas.openxmlformats.org/officeDocument/2006/relationships/customXml" Target="../ink/ink2586.xml"/><Relationship Id="rId7" Type="http://schemas.openxmlformats.org/officeDocument/2006/relationships/customXml" Target="../ink/ink2588.xml"/><Relationship Id="rId12" Type="http://schemas.openxmlformats.org/officeDocument/2006/relationships/image" Target="../media/image2318.png"/><Relationship Id="rId2" Type="http://schemas.openxmlformats.org/officeDocument/2006/relationships/image" Target="../media/image23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5.png"/><Relationship Id="rId11" Type="http://schemas.openxmlformats.org/officeDocument/2006/relationships/customXml" Target="../ink/ink2590.xml"/><Relationship Id="rId5" Type="http://schemas.openxmlformats.org/officeDocument/2006/relationships/customXml" Target="../ink/ink2587.xml"/><Relationship Id="rId10" Type="http://schemas.openxmlformats.org/officeDocument/2006/relationships/image" Target="../media/image2317.png"/><Relationship Id="rId4" Type="http://schemas.openxmlformats.org/officeDocument/2006/relationships/image" Target="../media/image2314.png"/><Relationship Id="rId9" Type="http://schemas.openxmlformats.org/officeDocument/2006/relationships/customXml" Target="../ink/ink2589.xml"/><Relationship Id="rId14" Type="http://schemas.openxmlformats.org/officeDocument/2006/relationships/image" Target="../media/image23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50.xml"/><Relationship Id="rId21" Type="http://schemas.openxmlformats.org/officeDocument/2006/relationships/image" Target="../media/image23170.png"/><Relationship Id="rId324" Type="http://schemas.openxmlformats.org/officeDocument/2006/relationships/image" Target="../media/image2467.png"/><Relationship Id="rId531" Type="http://schemas.openxmlformats.org/officeDocument/2006/relationships/customXml" Target="../ink/ink2857.xml"/><Relationship Id="rId629" Type="http://schemas.openxmlformats.org/officeDocument/2006/relationships/customXml" Target="../ink/ink2906.xml"/><Relationship Id="rId170" Type="http://schemas.openxmlformats.org/officeDocument/2006/relationships/image" Target="../media/image2391.png"/><Relationship Id="rId268" Type="http://schemas.openxmlformats.org/officeDocument/2006/relationships/image" Target="../media/image2439.png"/><Relationship Id="rId475" Type="http://schemas.openxmlformats.org/officeDocument/2006/relationships/customXml" Target="../ink/ink2829.xml"/><Relationship Id="rId32" Type="http://schemas.openxmlformats.org/officeDocument/2006/relationships/customXml" Target="../ink/ink2607.xml"/><Relationship Id="rId128" Type="http://schemas.openxmlformats.org/officeDocument/2006/relationships/image" Target="../media/image2370.png"/><Relationship Id="rId335" Type="http://schemas.openxmlformats.org/officeDocument/2006/relationships/customXml" Target="../ink/ink2759.xml"/><Relationship Id="rId542" Type="http://schemas.openxmlformats.org/officeDocument/2006/relationships/image" Target="../media/image2575.png"/><Relationship Id="rId181" Type="http://schemas.openxmlformats.org/officeDocument/2006/relationships/customXml" Target="../ink/ink2682.xml"/><Relationship Id="rId402" Type="http://schemas.openxmlformats.org/officeDocument/2006/relationships/image" Target="../media/image2506.png"/><Relationship Id="rId279" Type="http://schemas.openxmlformats.org/officeDocument/2006/relationships/customXml" Target="../ink/ink2731.xml"/><Relationship Id="rId486" Type="http://schemas.openxmlformats.org/officeDocument/2006/relationships/image" Target="../media/image2547.png"/><Relationship Id="rId43" Type="http://schemas.openxmlformats.org/officeDocument/2006/relationships/customXml" Target="../ink/ink2613.xml"/><Relationship Id="rId139" Type="http://schemas.openxmlformats.org/officeDocument/2006/relationships/customXml" Target="../ink/ink2661.xml"/><Relationship Id="rId346" Type="http://schemas.openxmlformats.org/officeDocument/2006/relationships/image" Target="../media/image2478.png"/><Relationship Id="rId553" Type="http://schemas.openxmlformats.org/officeDocument/2006/relationships/customXml" Target="../ink/ink2868.xml"/><Relationship Id="rId192" Type="http://schemas.openxmlformats.org/officeDocument/2006/relationships/image" Target="../media/image2402.png"/><Relationship Id="rId206" Type="http://schemas.openxmlformats.org/officeDocument/2006/relationships/image" Target="../media/image2409.png"/><Relationship Id="rId413" Type="http://schemas.openxmlformats.org/officeDocument/2006/relationships/customXml" Target="../ink/ink2798.xml"/><Relationship Id="rId497" Type="http://schemas.openxmlformats.org/officeDocument/2006/relationships/customXml" Target="../ink/ink2840.xml"/><Relationship Id="rId620" Type="http://schemas.openxmlformats.org/officeDocument/2006/relationships/image" Target="../media/image2613.png"/><Relationship Id="rId357" Type="http://schemas.openxmlformats.org/officeDocument/2006/relationships/customXml" Target="../ink/ink2770.xml"/><Relationship Id="rId54" Type="http://schemas.openxmlformats.org/officeDocument/2006/relationships/image" Target="../media/image2333.png"/><Relationship Id="rId217" Type="http://schemas.openxmlformats.org/officeDocument/2006/relationships/customXml" Target="../ink/ink2700.xml"/><Relationship Id="rId564" Type="http://schemas.openxmlformats.org/officeDocument/2006/relationships/image" Target="../media/image2585.png"/><Relationship Id="rId424" Type="http://schemas.openxmlformats.org/officeDocument/2006/relationships/image" Target="../media/image2517.png"/><Relationship Id="rId631" Type="http://schemas.openxmlformats.org/officeDocument/2006/relationships/customXml" Target="../ink/ink2907.xml"/><Relationship Id="rId270" Type="http://schemas.openxmlformats.org/officeDocument/2006/relationships/image" Target="../media/image2440.png"/><Relationship Id="rId65" Type="http://schemas.openxmlformats.org/officeDocument/2006/relationships/customXml" Target="../ink/ink2624.xml"/><Relationship Id="rId130" Type="http://schemas.openxmlformats.org/officeDocument/2006/relationships/image" Target="../media/image2371.png"/><Relationship Id="rId368" Type="http://schemas.openxmlformats.org/officeDocument/2006/relationships/image" Target="../media/image2489.png"/><Relationship Id="rId575" Type="http://schemas.openxmlformats.org/officeDocument/2006/relationships/customXml" Target="../ink/ink2879.xml"/><Relationship Id="rId228" Type="http://schemas.openxmlformats.org/officeDocument/2006/relationships/image" Target="../media/image2419.png"/><Relationship Id="rId435" Type="http://schemas.openxmlformats.org/officeDocument/2006/relationships/customXml" Target="../ink/ink2809.xml"/><Relationship Id="rId281" Type="http://schemas.openxmlformats.org/officeDocument/2006/relationships/customXml" Target="../ink/ink2732.xml"/><Relationship Id="rId502" Type="http://schemas.openxmlformats.org/officeDocument/2006/relationships/image" Target="../media/image2555.png"/><Relationship Id="rId76" Type="http://schemas.openxmlformats.org/officeDocument/2006/relationships/image" Target="../media/image2344.png"/><Relationship Id="rId141" Type="http://schemas.openxmlformats.org/officeDocument/2006/relationships/customXml" Target="../ink/ink2662.xml"/><Relationship Id="rId379" Type="http://schemas.openxmlformats.org/officeDocument/2006/relationships/customXml" Target="../ink/ink2781.xml"/><Relationship Id="rId586" Type="http://schemas.openxmlformats.org/officeDocument/2006/relationships/image" Target="../media/image2596.png"/><Relationship Id="rId7" Type="http://schemas.openxmlformats.org/officeDocument/2006/relationships/image" Target="../media/image23100.png"/><Relationship Id="rId239" Type="http://schemas.openxmlformats.org/officeDocument/2006/relationships/customXml" Target="../ink/ink2711.xml"/><Relationship Id="rId446" Type="http://schemas.openxmlformats.org/officeDocument/2006/relationships/image" Target="../media/image2527.png"/><Relationship Id="rId292" Type="http://schemas.openxmlformats.org/officeDocument/2006/relationships/image" Target="../media/image2451.png"/><Relationship Id="rId306" Type="http://schemas.openxmlformats.org/officeDocument/2006/relationships/image" Target="../media/image2458.png"/><Relationship Id="rId87" Type="http://schemas.openxmlformats.org/officeDocument/2006/relationships/customXml" Target="../ink/ink2635.xml"/><Relationship Id="rId513" Type="http://schemas.openxmlformats.org/officeDocument/2006/relationships/customXml" Target="../ink/ink2848.xml"/><Relationship Id="rId597" Type="http://schemas.openxmlformats.org/officeDocument/2006/relationships/customXml" Target="../ink/ink2890.xml"/><Relationship Id="rId152" Type="http://schemas.openxmlformats.org/officeDocument/2006/relationships/image" Target="../media/image2382.png"/><Relationship Id="rId457" Type="http://schemas.openxmlformats.org/officeDocument/2006/relationships/customXml" Target="../ink/ink2820.xml"/><Relationship Id="rId14" Type="http://schemas.openxmlformats.org/officeDocument/2006/relationships/customXml" Target="../ink/ink2598.xml"/><Relationship Id="rId317" Type="http://schemas.openxmlformats.org/officeDocument/2006/relationships/customXml" Target="../ink/ink2750.xml"/><Relationship Id="rId524" Type="http://schemas.openxmlformats.org/officeDocument/2006/relationships/image" Target="../media/image2566.png"/><Relationship Id="rId98" Type="http://schemas.openxmlformats.org/officeDocument/2006/relationships/image" Target="../media/image2355.png"/><Relationship Id="rId163" Type="http://schemas.openxmlformats.org/officeDocument/2006/relationships/customXml" Target="../ink/ink2673.xml"/><Relationship Id="rId370" Type="http://schemas.openxmlformats.org/officeDocument/2006/relationships/image" Target="../media/image2490.png"/><Relationship Id="rId230" Type="http://schemas.openxmlformats.org/officeDocument/2006/relationships/image" Target="../media/image2420.png"/><Relationship Id="rId468" Type="http://schemas.openxmlformats.org/officeDocument/2006/relationships/image" Target="../media/image2538.png"/><Relationship Id="rId25" Type="http://schemas.openxmlformats.org/officeDocument/2006/relationships/image" Target="../media/image23190.png"/><Relationship Id="rId328" Type="http://schemas.openxmlformats.org/officeDocument/2006/relationships/image" Target="../media/image2469.png"/><Relationship Id="rId535" Type="http://schemas.openxmlformats.org/officeDocument/2006/relationships/customXml" Target="../ink/ink2859.xml"/><Relationship Id="rId174" Type="http://schemas.openxmlformats.org/officeDocument/2006/relationships/image" Target="../media/image2393.png"/><Relationship Id="rId381" Type="http://schemas.openxmlformats.org/officeDocument/2006/relationships/customXml" Target="../ink/ink2782.xml"/><Relationship Id="rId602" Type="http://schemas.openxmlformats.org/officeDocument/2006/relationships/image" Target="../media/image2604.png"/><Relationship Id="rId241" Type="http://schemas.openxmlformats.org/officeDocument/2006/relationships/customXml" Target="../ink/ink2712.xml"/><Relationship Id="rId479" Type="http://schemas.openxmlformats.org/officeDocument/2006/relationships/customXml" Target="../ink/ink2831.xml"/><Relationship Id="rId36" Type="http://schemas.openxmlformats.org/officeDocument/2006/relationships/image" Target="../media/image2324.png"/><Relationship Id="rId339" Type="http://schemas.openxmlformats.org/officeDocument/2006/relationships/customXml" Target="../ink/ink2761.xml"/><Relationship Id="rId546" Type="http://schemas.openxmlformats.org/officeDocument/2006/relationships/image" Target="../media/image2577.png"/><Relationship Id="rId101" Type="http://schemas.openxmlformats.org/officeDocument/2006/relationships/customXml" Target="../ink/ink2642.xml"/><Relationship Id="rId185" Type="http://schemas.openxmlformats.org/officeDocument/2006/relationships/customXml" Target="../ink/ink2684.xml"/><Relationship Id="rId406" Type="http://schemas.openxmlformats.org/officeDocument/2006/relationships/image" Target="../media/image2508.png"/><Relationship Id="rId9" Type="http://schemas.openxmlformats.org/officeDocument/2006/relationships/image" Target="../media/image23110.png"/><Relationship Id="rId210" Type="http://schemas.openxmlformats.org/officeDocument/2006/relationships/image" Target="../media/image2411.png"/><Relationship Id="rId392" Type="http://schemas.openxmlformats.org/officeDocument/2006/relationships/image" Target="../media/image2501.png"/><Relationship Id="rId448" Type="http://schemas.openxmlformats.org/officeDocument/2006/relationships/image" Target="../media/image2528.png"/><Relationship Id="rId613" Type="http://schemas.openxmlformats.org/officeDocument/2006/relationships/customXml" Target="../ink/ink2898.xml"/><Relationship Id="rId252" Type="http://schemas.openxmlformats.org/officeDocument/2006/relationships/image" Target="../media/image2431.png"/><Relationship Id="rId294" Type="http://schemas.openxmlformats.org/officeDocument/2006/relationships/image" Target="../media/image2452.png"/><Relationship Id="rId308" Type="http://schemas.openxmlformats.org/officeDocument/2006/relationships/image" Target="../media/image2459.png"/><Relationship Id="rId515" Type="http://schemas.openxmlformats.org/officeDocument/2006/relationships/customXml" Target="../ink/ink2849.xml"/><Relationship Id="rId47" Type="http://schemas.openxmlformats.org/officeDocument/2006/relationships/customXml" Target="../ink/ink2615.xml"/><Relationship Id="rId89" Type="http://schemas.openxmlformats.org/officeDocument/2006/relationships/customXml" Target="../ink/ink2636.xml"/><Relationship Id="rId112" Type="http://schemas.openxmlformats.org/officeDocument/2006/relationships/image" Target="../media/image2362.png"/><Relationship Id="rId154" Type="http://schemas.openxmlformats.org/officeDocument/2006/relationships/image" Target="../media/image2383.png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1.xml"/><Relationship Id="rId196" Type="http://schemas.openxmlformats.org/officeDocument/2006/relationships/image" Target="../media/image2404.png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615.png"/><Relationship Id="rId16" Type="http://schemas.openxmlformats.org/officeDocument/2006/relationships/customXml" Target="../ink/ink2599.xml"/><Relationship Id="rId221" Type="http://schemas.openxmlformats.org/officeDocument/2006/relationships/customXml" Target="../ink/ink2702.xml"/><Relationship Id="rId263" Type="http://schemas.openxmlformats.org/officeDocument/2006/relationships/customXml" Target="../ink/ink2723.xml"/><Relationship Id="rId319" Type="http://schemas.openxmlformats.org/officeDocument/2006/relationships/customXml" Target="../ink/ink2751.xml"/><Relationship Id="rId470" Type="http://schemas.openxmlformats.org/officeDocument/2006/relationships/image" Target="../media/image2539.png"/><Relationship Id="rId526" Type="http://schemas.openxmlformats.org/officeDocument/2006/relationships/image" Target="../media/image2567.png"/><Relationship Id="rId58" Type="http://schemas.openxmlformats.org/officeDocument/2006/relationships/image" Target="../media/image2335.png"/><Relationship Id="rId123" Type="http://schemas.openxmlformats.org/officeDocument/2006/relationships/customXml" Target="../ink/ink2653.xml"/><Relationship Id="rId330" Type="http://schemas.openxmlformats.org/officeDocument/2006/relationships/image" Target="../media/image2470.png"/><Relationship Id="rId568" Type="http://schemas.openxmlformats.org/officeDocument/2006/relationships/image" Target="../media/image2587.png"/><Relationship Id="rId165" Type="http://schemas.openxmlformats.org/officeDocument/2006/relationships/customXml" Target="../ink/ink2674.xml"/><Relationship Id="rId372" Type="http://schemas.openxmlformats.org/officeDocument/2006/relationships/image" Target="../media/image2491.png"/><Relationship Id="rId428" Type="http://schemas.openxmlformats.org/officeDocument/2006/relationships/image" Target="../media/image2519.png"/><Relationship Id="rId232" Type="http://schemas.openxmlformats.org/officeDocument/2006/relationships/image" Target="../media/image2421.png"/><Relationship Id="rId274" Type="http://schemas.openxmlformats.org/officeDocument/2006/relationships/image" Target="../media/image2442.png"/><Relationship Id="rId481" Type="http://schemas.openxmlformats.org/officeDocument/2006/relationships/customXml" Target="../ink/ink2832.xml"/><Relationship Id="rId27" Type="http://schemas.openxmlformats.org/officeDocument/2006/relationships/image" Target="../media/image2320.png"/><Relationship Id="rId69" Type="http://schemas.openxmlformats.org/officeDocument/2006/relationships/customXml" Target="../ink/ink2626.xml"/><Relationship Id="rId134" Type="http://schemas.openxmlformats.org/officeDocument/2006/relationships/image" Target="../media/image2373.png"/><Relationship Id="rId537" Type="http://schemas.openxmlformats.org/officeDocument/2006/relationships/customXml" Target="../ink/ink2860.xml"/><Relationship Id="rId579" Type="http://schemas.openxmlformats.org/officeDocument/2006/relationships/customXml" Target="../ink/ink2881.xml"/><Relationship Id="rId80" Type="http://schemas.openxmlformats.org/officeDocument/2006/relationships/image" Target="../media/image2346.png"/><Relationship Id="rId176" Type="http://schemas.openxmlformats.org/officeDocument/2006/relationships/image" Target="../media/image2394.png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598.png"/><Relationship Id="rId604" Type="http://schemas.openxmlformats.org/officeDocument/2006/relationships/image" Target="../media/image2605.png"/><Relationship Id="rId201" Type="http://schemas.openxmlformats.org/officeDocument/2006/relationships/customXml" Target="../ink/ink2692.xml"/><Relationship Id="rId243" Type="http://schemas.openxmlformats.org/officeDocument/2006/relationships/customXml" Target="../ink/ink2713.xml"/><Relationship Id="rId285" Type="http://schemas.openxmlformats.org/officeDocument/2006/relationships/customXml" Target="../ink/ink2734.xml"/><Relationship Id="rId450" Type="http://schemas.openxmlformats.org/officeDocument/2006/relationships/image" Target="../media/image2529.png"/><Relationship Id="rId506" Type="http://schemas.openxmlformats.org/officeDocument/2006/relationships/image" Target="../media/image2557.png"/><Relationship Id="rId38" Type="http://schemas.openxmlformats.org/officeDocument/2006/relationships/image" Target="../media/image2325.png"/><Relationship Id="rId103" Type="http://schemas.openxmlformats.org/officeDocument/2006/relationships/customXml" Target="../ink/ink2643.xml"/><Relationship Id="rId310" Type="http://schemas.openxmlformats.org/officeDocument/2006/relationships/image" Target="../media/image2460.png"/><Relationship Id="rId492" Type="http://schemas.openxmlformats.org/officeDocument/2006/relationships/image" Target="../media/image2550.png"/><Relationship Id="rId548" Type="http://schemas.openxmlformats.org/officeDocument/2006/relationships/image" Target="../media/image2578.png"/><Relationship Id="rId91" Type="http://schemas.openxmlformats.org/officeDocument/2006/relationships/customXml" Target="../ink/ink2637.xml"/><Relationship Id="rId145" Type="http://schemas.openxmlformats.org/officeDocument/2006/relationships/customXml" Target="../ink/ink2664.xml"/><Relationship Id="rId187" Type="http://schemas.openxmlformats.org/officeDocument/2006/relationships/customXml" Target="../ink/ink2685.xml"/><Relationship Id="rId352" Type="http://schemas.openxmlformats.org/officeDocument/2006/relationships/image" Target="../media/image2481.png"/><Relationship Id="rId394" Type="http://schemas.openxmlformats.org/officeDocument/2006/relationships/image" Target="../media/image2502.png"/><Relationship Id="rId408" Type="http://schemas.openxmlformats.org/officeDocument/2006/relationships/image" Target="../media/image2509.png"/><Relationship Id="rId615" Type="http://schemas.openxmlformats.org/officeDocument/2006/relationships/customXml" Target="../ink/ink2899.xml"/><Relationship Id="rId212" Type="http://schemas.openxmlformats.org/officeDocument/2006/relationships/image" Target="../media/image2412.png"/><Relationship Id="rId254" Type="http://schemas.openxmlformats.org/officeDocument/2006/relationships/image" Target="../media/image2432.png"/><Relationship Id="rId49" Type="http://schemas.openxmlformats.org/officeDocument/2006/relationships/customXml" Target="../ink/ink2616.xml"/><Relationship Id="rId114" Type="http://schemas.openxmlformats.org/officeDocument/2006/relationships/image" Target="../media/image2363.png"/><Relationship Id="rId296" Type="http://schemas.openxmlformats.org/officeDocument/2006/relationships/image" Target="../media/image2453.png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customXml" Target="../ink/ink2871.xml"/><Relationship Id="rId60" Type="http://schemas.openxmlformats.org/officeDocument/2006/relationships/image" Target="../media/image2336.png"/><Relationship Id="rId156" Type="http://schemas.openxmlformats.org/officeDocument/2006/relationships/image" Target="../media/image2384.png"/><Relationship Id="rId198" Type="http://schemas.openxmlformats.org/officeDocument/2006/relationships/image" Target="../media/image2405.png"/><Relationship Id="rId321" Type="http://schemas.openxmlformats.org/officeDocument/2006/relationships/customXml" Target="../ink/ink2752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88.png"/><Relationship Id="rId626" Type="http://schemas.openxmlformats.org/officeDocument/2006/relationships/image" Target="../media/image2616.png"/><Relationship Id="rId223" Type="http://schemas.openxmlformats.org/officeDocument/2006/relationships/customXml" Target="../ink/ink2703.xml"/><Relationship Id="rId430" Type="http://schemas.openxmlformats.org/officeDocument/2006/relationships/image" Target="../media/image2520.png"/><Relationship Id="rId18" Type="http://schemas.openxmlformats.org/officeDocument/2006/relationships/customXml" Target="../ink/ink2600.xml"/><Relationship Id="rId265" Type="http://schemas.openxmlformats.org/officeDocument/2006/relationships/customXml" Target="../ink/ink2724.xml"/><Relationship Id="rId472" Type="http://schemas.openxmlformats.org/officeDocument/2006/relationships/image" Target="../media/image2540.png"/><Relationship Id="rId528" Type="http://schemas.openxmlformats.org/officeDocument/2006/relationships/image" Target="../media/image2568.png"/><Relationship Id="rId125" Type="http://schemas.openxmlformats.org/officeDocument/2006/relationships/customXml" Target="../ink/ink2654.xml"/><Relationship Id="rId167" Type="http://schemas.openxmlformats.org/officeDocument/2006/relationships/customXml" Target="../ink/ink2675.xml"/><Relationship Id="rId332" Type="http://schemas.openxmlformats.org/officeDocument/2006/relationships/image" Target="../media/image2471.png"/><Relationship Id="rId374" Type="http://schemas.openxmlformats.org/officeDocument/2006/relationships/image" Target="../media/image2492.png"/><Relationship Id="rId581" Type="http://schemas.openxmlformats.org/officeDocument/2006/relationships/customXml" Target="../ink/ink2882.xml"/><Relationship Id="rId71" Type="http://schemas.openxmlformats.org/officeDocument/2006/relationships/customXml" Target="../ink/ink2627.xml"/><Relationship Id="rId234" Type="http://schemas.openxmlformats.org/officeDocument/2006/relationships/image" Target="../media/image2422.png"/><Relationship Id="rId2" Type="http://schemas.openxmlformats.org/officeDocument/2006/relationships/customXml" Target="../ink/ink2592.xml"/><Relationship Id="rId29" Type="http://schemas.openxmlformats.org/officeDocument/2006/relationships/image" Target="../media/image2321.png"/><Relationship Id="rId276" Type="http://schemas.openxmlformats.org/officeDocument/2006/relationships/image" Target="../media/image2443.png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40" Type="http://schemas.openxmlformats.org/officeDocument/2006/relationships/image" Target="../media/image2326.png"/><Relationship Id="rId136" Type="http://schemas.openxmlformats.org/officeDocument/2006/relationships/image" Target="../media/image2374.png"/><Relationship Id="rId178" Type="http://schemas.openxmlformats.org/officeDocument/2006/relationships/image" Target="../media/image2395.png"/><Relationship Id="rId301" Type="http://schemas.openxmlformats.org/officeDocument/2006/relationships/customXml" Target="../ink/ink2742.xml"/><Relationship Id="rId343" Type="http://schemas.openxmlformats.org/officeDocument/2006/relationships/customXml" Target="../ink/ink2763.xml"/><Relationship Id="rId550" Type="http://schemas.openxmlformats.org/officeDocument/2006/relationships/image" Target="../media/image2579.png"/><Relationship Id="rId82" Type="http://schemas.openxmlformats.org/officeDocument/2006/relationships/image" Target="../media/image2347.png"/><Relationship Id="rId203" Type="http://schemas.openxmlformats.org/officeDocument/2006/relationships/customXml" Target="../ink/ink2693.xml"/><Relationship Id="rId385" Type="http://schemas.openxmlformats.org/officeDocument/2006/relationships/customXml" Target="../ink/ink2784.xml"/><Relationship Id="rId592" Type="http://schemas.openxmlformats.org/officeDocument/2006/relationships/image" Target="../media/image2599.png"/><Relationship Id="rId606" Type="http://schemas.openxmlformats.org/officeDocument/2006/relationships/image" Target="../media/image2606.png"/><Relationship Id="rId245" Type="http://schemas.openxmlformats.org/officeDocument/2006/relationships/customXml" Target="../ink/ink2714.xml"/><Relationship Id="rId287" Type="http://schemas.openxmlformats.org/officeDocument/2006/relationships/customXml" Target="../ink/ink2735.xml"/><Relationship Id="rId410" Type="http://schemas.openxmlformats.org/officeDocument/2006/relationships/image" Target="../media/image2510.png"/><Relationship Id="rId452" Type="http://schemas.openxmlformats.org/officeDocument/2006/relationships/image" Target="../media/image2530.png"/><Relationship Id="rId494" Type="http://schemas.openxmlformats.org/officeDocument/2006/relationships/image" Target="../media/image2551.png"/><Relationship Id="rId508" Type="http://schemas.openxmlformats.org/officeDocument/2006/relationships/image" Target="../media/image2558.png"/><Relationship Id="rId105" Type="http://schemas.openxmlformats.org/officeDocument/2006/relationships/customXml" Target="../ink/ink2644.xml"/><Relationship Id="rId147" Type="http://schemas.openxmlformats.org/officeDocument/2006/relationships/customXml" Target="../ink/ink2665.xml"/><Relationship Id="rId312" Type="http://schemas.openxmlformats.org/officeDocument/2006/relationships/image" Target="../media/image2461.png"/><Relationship Id="rId354" Type="http://schemas.openxmlformats.org/officeDocument/2006/relationships/image" Target="../media/image2482.png"/><Relationship Id="rId51" Type="http://schemas.openxmlformats.org/officeDocument/2006/relationships/customXml" Target="../ink/ink2617.xml"/><Relationship Id="rId93" Type="http://schemas.openxmlformats.org/officeDocument/2006/relationships/customXml" Target="../ink/ink2638.xml"/><Relationship Id="rId189" Type="http://schemas.openxmlformats.org/officeDocument/2006/relationships/customXml" Target="../ink/ink2686.xml"/><Relationship Id="rId396" Type="http://schemas.openxmlformats.org/officeDocument/2006/relationships/image" Target="../media/image2503.png"/><Relationship Id="rId561" Type="http://schemas.openxmlformats.org/officeDocument/2006/relationships/customXml" Target="../ink/ink2872.xml"/><Relationship Id="rId617" Type="http://schemas.openxmlformats.org/officeDocument/2006/relationships/customXml" Target="../ink/ink2900.xml"/><Relationship Id="rId214" Type="http://schemas.openxmlformats.org/officeDocument/2006/relationships/image" Target="../media/image15100.png"/><Relationship Id="rId256" Type="http://schemas.openxmlformats.org/officeDocument/2006/relationships/image" Target="../media/image2433.png"/><Relationship Id="rId298" Type="http://schemas.openxmlformats.org/officeDocument/2006/relationships/image" Target="../media/image2454.png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116" Type="http://schemas.openxmlformats.org/officeDocument/2006/relationships/image" Target="../media/image2364.png"/><Relationship Id="rId158" Type="http://schemas.openxmlformats.org/officeDocument/2006/relationships/image" Target="../media/image2385.png"/><Relationship Id="rId323" Type="http://schemas.openxmlformats.org/officeDocument/2006/relationships/customXml" Target="../ink/ink2753.xml"/><Relationship Id="rId530" Type="http://schemas.openxmlformats.org/officeDocument/2006/relationships/image" Target="../media/image2569.png"/><Relationship Id="rId20" Type="http://schemas.openxmlformats.org/officeDocument/2006/relationships/customXml" Target="../ink/ink2601.xml"/><Relationship Id="rId62" Type="http://schemas.openxmlformats.org/officeDocument/2006/relationships/image" Target="../media/image2337.png"/><Relationship Id="rId365" Type="http://schemas.openxmlformats.org/officeDocument/2006/relationships/customXml" Target="../ink/ink2774.xml"/><Relationship Id="rId572" Type="http://schemas.openxmlformats.org/officeDocument/2006/relationships/image" Target="../media/image2589.png"/><Relationship Id="rId628" Type="http://schemas.openxmlformats.org/officeDocument/2006/relationships/image" Target="../media/image2617.png"/><Relationship Id="rId225" Type="http://schemas.openxmlformats.org/officeDocument/2006/relationships/customXml" Target="../ink/ink2704.xml"/><Relationship Id="rId267" Type="http://schemas.openxmlformats.org/officeDocument/2006/relationships/customXml" Target="../ink/ink2725.xml"/><Relationship Id="rId432" Type="http://schemas.openxmlformats.org/officeDocument/2006/relationships/image" Target="../media/image2521.png"/><Relationship Id="rId474" Type="http://schemas.openxmlformats.org/officeDocument/2006/relationships/image" Target="../media/image2541.png"/><Relationship Id="rId127" Type="http://schemas.openxmlformats.org/officeDocument/2006/relationships/customXml" Target="../ink/ink2655.xml"/><Relationship Id="rId31" Type="http://schemas.openxmlformats.org/officeDocument/2006/relationships/image" Target="../media/image2322.png"/><Relationship Id="rId73" Type="http://schemas.openxmlformats.org/officeDocument/2006/relationships/customXml" Target="../ink/ink2628.xml"/><Relationship Id="rId169" Type="http://schemas.openxmlformats.org/officeDocument/2006/relationships/customXml" Target="../ink/ink2676.xml"/><Relationship Id="rId334" Type="http://schemas.openxmlformats.org/officeDocument/2006/relationships/image" Target="../media/image2472.png"/><Relationship Id="rId376" Type="http://schemas.openxmlformats.org/officeDocument/2006/relationships/image" Target="../media/image2493.png"/><Relationship Id="rId541" Type="http://schemas.openxmlformats.org/officeDocument/2006/relationships/customXml" Target="../ink/ink2862.xml"/><Relationship Id="rId583" Type="http://schemas.openxmlformats.org/officeDocument/2006/relationships/customXml" Target="../ink/ink2883.xml"/><Relationship Id="rId4" Type="http://schemas.openxmlformats.org/officeDocument/2006/relationships/customXml" Target="../ink/ink2593.xml"/><Relationship Id="rId180" Type="http://schemas.openxmlformats.org/officeDocument/2006/relationships/image" Target="../media/image2396.png"/><Relationship Id="rId236" Type="http://schemas.openxmlformats.org/officeDocument/2006/relationships/image" Target="../media/image2423.png"/><Relationship Id="rId278" Type="http://schemas.openxmlformats.org/officeDocument/2006/relationships/image" Target="../media/image2444.png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303" Type="http://schemas.openxmlformats.org/officeDocument/2006/relationships/customXml" Target="../ink/ink2743.xml"/><Relationship Id="rId485" Type="http://schemas.openxmlformats.org/officeDocument/2006/relationships/customXml" Target="../ink/ink2834.xml"/><Relationship Id="rId42" Type="http://schemas.openxmlformats.org/officeDocument/2006/relationships/image" Target="../media/image2327.png"/><Relationship Id="rId84" Type="http://schemas.openxmlformats.org/officeDocument/2006/relationships/image" Target="../media/image2348.png"/><Relationship Id="rId138" Type="http://schemas.openxmlformats.org/officeDocument/2006/relationships/image" Target="../media/image2375.png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559.png"/><Relationship Id="rId552" Type="http://schemas.openxmlformats.org/officeDocument/2006/relationships/image" Target="../media/image2580.png"/><Relationship Id="rId594" Type="http://schemas.openxmlformats.org/officeDocument/2006/relationships/image" Target="../media/image2600.png"/><Relationship Id="rId608" Type="http://schemas.openxmlformats.org/officeDocument/2006/relationships/image" Target="../media/image2607.png"/><Relationship Id="rId191" Type="http://schemas.openxmlformats.org/officeDocument/2006/relationships/customXml" Target="../ink/ink2687.xml"/><Relationship Id="rId205" Type="http://schemas.openxmlformats.org/officeDocument/2006/relationships/customXml" Target="../ink/ink2694.xml"/><Relationship Id="rId247" Type="http://schemas.openxmlformats.org/officeDocument/2006/relationships/customXml" Target="../ink/ink2715.xml"/><Relationship Id="rId412" Type="http://schemas.openxmlformats.org/officeDocument/2006/relationships/image" Target="../media/image2511.png"/><Relationship Id="rId107" Type="http://schemas.openxmlformats.org/officeDocument/2006/relationships/customXml" Target="../ink/ink2645.xml"/><Relationship Id="rId289" Type="http://schemas.openxmlformats.org/officeDocument/2006/relationships/customXml" Target="../ink/ink2736.xml"/><Relationship Id="rId454" Type="http://schemas.openxmlformats.org/officeDocument/2006/relationships/image" Target="../media/image2531.png"/><Relationship Id="rId496" Type="http://schemas.openxmlformats.org/officeDocument/2006/relationships/image" Target="../media/image2552.png"/><Relationship Id="rId11" Type="http://schemas.openxmlformats.org/officeDocument/2006/relationships/image" Target="../media/image23120.png"/><Relationship Id="rId53" Type="http://schemas.openxmlformats.org/officeDocument/2006/relationships/customXml" Target="../ink/ink2618.xml"/><Relationship Id="rId149" Type="http://schemas.openxmlformats.org/officeDocument/2006/relationships/customXml" Target="../ink/ink2666.xml"/><Relationship Id="rId314" Type="http://schemas.openxmlformats.org/officeDocument/2006/relationships/image" Target="../media/image2462.png"/><Relationship Id="rId356" Type="http://schemas.openxmlformats.org/officeDocument/2006/relationships/image" Target="../media/image2483.png"/><Relationship Id="rId398" Type="http://schemas.openxmlformats.org/officeDocument/2006/relationships/image" Target="../media/image2504.png"/><Relationship Id="rId521" Type="http://schemas.openxmlformats.org/officeDocument/2006/relationships/customXml" Target="../ink/ink2852.xml"/><Relationship Id="rId563" Type="http://schemas.openxmlformats.org/officeDocument/2006/relationships/customXml" Target="../ink/ink2873.xml"/><Relationship Id="rId619" Type="http://schemas.openxmlformats.org/officeDocument/2006/relationships/customXml" Target="../ink/ink2901.xml"/><Relationship Id="rId95" Type="http://schemas.openxmlformats.org/officeDocument/2006/relationships/customXml" Target="../ink/ink2639.xml"/><Relationship Id="rId160" Type="http://schemas.openxmlformats.org/officeDocument/2006/relationships/image" Target="../media/image2386.png"/><Relationship Id="rId216" Type="http://schemas.openxmlformats.org/officeDocument/2006/relationships/image" Target="../media/image2413.png"/><Relationship Id="rId423" Type="http://schemas.openxmlformats.org/officeDocument/2006/relationships/customXml" Target="../ink/ink2803.xml"/><Relationship Id="rId258" Type="http://schemas.openxmlformats.org/officeDocument/2006/relationships/image" Target="../media/image2434.png"/><Relationship Id="rId465" Type="http://schemas.openxmlformats.org/officeDocument/2006/relationships/customXml" Target="../ink/ink2824.xml"/><Relationship Id="rId630" Type="http://schemas.openxmlformats.org/officeDocument/2006/relationships/image" Target="../media/image2618.png"/><Relationship Id="rId22" Type="http://schemas.openxmlformats.org/officeDocument/2006/relationships/customXml" Target="../ink/ink2602.xml"/><Relationship Id="rId64" Type="http://schemas.openxmlformats.org/officeDocument/2006/relationships/image" Target="../media/image2338.png"/><Relationship Id="rId118" Type="http://schemas.openxmlformats.org/officeDocument/2006/relationships/image" Target="../media/image2365.png"/><Relationship Id="rId325" Type="http://schemas.openxmlformats.org/officeDocument/2006/relationships/customXml" Target="../ink/ink2754.xml"/><Relationship Id="rId367" Type="http://schemas.openxmlformats.org/officeDocument/2006/relationships/customXml" Target="../ink/ink2775.xml"/><Relationship Id="rId532" Type="http://schemas.openxmlformats.org/officeDocument/2006/relationships/image" Target="../media/image2570.png"/><Relationship Id="rId574" Type="http://schemas.openxmlformats.org/officeDocument/2006/relationships/image" Target="../media/image2590.png"/><Relationship Id="rId171" Type="http://schemas.openxmlformats.org/officeDocument/2006/relationships/customXml" Target="../ink/ink2677.xml"/><Relationship Id="rId227" Type="http://schemas.openxmlformats.org/officeDocument/2006/relationships/customXml" Target="../ink/ink2705.xml"/><Relationship Id="rId269" Type="http://schemas.openxmlformats.org/officeDocument/2006/relationships/customXml" Target="../ink/ink2726.xml"/><Relationship Id="rId434" Type="http://schemas.openxmlformats.org/officeDocument/2006/relationships/image" Target="../media/image2522.png"/><Relationship Id="rId476" Type="http://schemas.openxmlformats.org/officeDocument/2006/relationships/image" Target="../media/image2542.png"/><Relationship Id="rId33" Type="http://schemas.openxmlformats.org/officeDocument/2006/relationships/customXml" Target="../ink/ink2608.xml"/><Relationship Id="rId129" Type="http://schemas.openxmlformats.org/officeDocument/2006/relationships/customXml" Target="../ink/ink2656.xml"/><Relationship Id="rId280" Type="http://schemas.openxmlformats.org/officeDocument/2006/relationships/image" Target="../media/image2445.png"/><Relationship Id="rId336" Type="http://schemas.openxmlformats.org/officeDocument/2006/relationships/image" Target="../media/image2473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customXml" Target="../ink/ink2629.xml"/><Relationship Id="rId140" Type="http://schemas.openxmlformats.org/officeDocument/2006/relationships/image" Target="../media/image2376.png"/><Relationship Id="rId182" Type="http://schemas.openxmlformats.org/officeDocument/2006/relationships/image" Target="../media/image2397.png"/><Relationship Id="rId378" Type="http://schemas.openxmlformats.org/officeDocument/2006/relationships/image" Target="../media/image2494.png"/><Relationship Id="rId403" Type="http://schemas.openxmlformats.org/officeDocument/2006/relationships/customXml" Target="../ink/ink2793.xml"/><Relationship Id="rId585" Type="http://schemas.openxmlformats.org/officeDocument/2006/relationships/customXml" Target="../ink/ink2884.xml"/><Relationship Id="rId6" Type="http://schemas.openxmlformats.org/officeDocument/2006/relationships/customXml" Target="../ink/ink2594.xml"/><Relationship Id="rId238" Type="http://schemas.openxmlformats.org/officeDocument/2006/relationships/image" Target="../media/image2424.png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608.png"/><Relationship Id="rId291" Type="http://schemas.openxmlformats.org/officeDocument/2006/relationships/customXml" Target="../ink/ink2737.xml"/><Relationship Id="rId305" Type="http://schemas.openxmlformats.org/officeDocument/2006/relationships/customXml" Target="../ink/ink2744.xml"/><Relationship Id="rId347" Type="http://schemas.openxmlformats.org/officeDocument/2006/relationships/customXml" Target="../ink/ink2765.xml"/><Relationship Id="rId512" Type="http://schemas.openxmlformats.org/officeDocument/2006/relationships/image" Target="../media/image2560.png"/><Relationship Id="rId44" Type="http://schemas.openxmlformats.org/officeDocument/2006/relationships/image" Target="../media/image2328.png"/><Relationship Id="rId86" Type="http://schemas.openxmlformats.org/officeDocument/2006/relationships/image" Target="../media/image2349.png"/><Relationship Id="rId151" Type="http://schemas.openxmlformats.org/officeDocument/2006/relationships/customXml" Target="../ink/ink2667.xml"/><Relationship Id="rId389" Type="http://schemas.openxmlformats.org/officeDocument/2006/relationships/customXml" Target="../ink/ink2786.xml"/><Relationship Id="rId554" Type="http://schemas.openxmlformats.org/officeDocument/2006/relationships/image" Target="../media/image1399.png"/><Relationship Id="rId596" Type="http://schemas.openxmlformats.org/officeDocument/2006/relationships/image" Target="../media/image2601.png"/><Relationship Id="rId193" Type="http://schemas.openxmlformats.org/officeDocument/2006/relationships/customXml" Target="../ink/ink2688.xml"/><Relationship Id="rId207" Type="http://schemas.openxmlformats.org/officeDocument/2006/relationships/customXml" Target="../ink/ink2695.xml"/><Relationship Id="rId249" Type="http://schemas.openxmlformats.org/officeDocument/2006/relationships/customXml" Target="../ink/ink2716.xml"/><Relationship Id="rId414" Type="http://schemas.openxmlformats.org/officeDocument/2006/relationships/image" Target="../media/image2512.png"/><Relationship Id="rId456" Type="http://schemas.openxmlformats.org/officeDocument/2006/relationships/image" Target="../media/image2532.png"/><Relationship Id="rId498" Type="http://schemas.openxmlformats.org/officeDocument/2006/relationships/image" Target="../media/image2553.png"/><Relationship Id="rId621" Type="http://schemas.openxmlformats.org/officeDocument/2006/relationships/customXml" Target="../ink/ink2902.xml"/><Relationship Id="rId13" Type="http://schemas.openxmlformats.org/officeDocument/2006/relationships/image" Target="../media/image2313.png"/><Relationship Id="rId109" Type="http://schemas.openxmlformats.org/officeDocument/2006/relationships/customXml" Target="../ink/ink2646.xml"/><Relationship Id="rId260" Type="http://schemas.openxmlformats.org/officeDocument/2006/relationships/image" Target="../media/image2435.png"/><Relationship Id="rId316" Type="http://schemas.openxmlformats.org/officeDocument/2006/relationships/image" Target="../media/image2463.png"/><Relationship Id="rId523" Type="http://schemas.openxmlformats.org/officeDocument/2006/relationships/customXml" Target="../ink/ink2853.xml"/><Relationship Id="rId55" Type="http://schemas.openxmlformats.org/officeDocument/2006/relationships/customXml" Target="../ink/ink2619.xml"/><Relationship Id="rId97" Type="http://schemas.openxmlformats.org/officeDocument/2006/relationships/customXml" Target="../ink/ink2640.xml"/><Relationship Id="rId120" Type="http://schemas.openxmlformats.org/officeDocument/2006/relationships/image" Target="../media/image2366.png"/><Relationship Id="rId358" Type="http://schemas.openxmlformats.org/officeDocument/2006/relationships/image" Target="../media/image2484.png"/><Relationship Id="rId565" Type="http://schemas.openxmlformats.org/officeDocument/2006/relationships/customXml" Target="../ink/ink2874.xml"/><Relationship Id="rId162" Type="http://schemas.openxmlformats.org/officeDocument/2006/relationships/image" Target="../media/image2387.png"/><Relationship Id="rId218" Type="http://schemas.openxmlformats.org/officeDocument/2006/relationships/image" Target="../media/image2414.png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619.png"/><Relationship Id="rId271" Type="http://schemas.openxmlformats.org/officeDocument/2006/relationships/customXml" Target="../ink/ink2727.xml"/><Relationship Id="rId24" Type="http://schemas.openxmlformats.org/officeDocument/2006/relationships/customXml" Target="../ink/ink2603.xml"/><Relationship Id="rId66" Type="http://schemas.openxmlformats.org/officeDocument/2006/relationships/image" Target="../media/image2339.png"/><Relationship Id="rId131" Type="http://schemas.openxmlformats.org/officeDocument/2006/relationships/customXml" Target="../ink/ink2657.xml"/><Relationship Id="rId327" Type="http://schemas.openxmlformats.org/officeDocument/2006/relationships/customXml" Target="../ink/ink2755.xml"/><Relationship Id="rId369" Type="http://schemas.openxmlformats.org/officeDocument/2006/relationships/customXml" Target="../ink/ink2776.xml"/><Relationship Id="rId534" Type="http://schemas.openxmlformats.org/officeDocument/2006/relationships/image" Target="../media/image2571.png"/><Relationship Id="rId576" Type="http://schemas.openxmlformats.org/officeDocument/2006/relationships/image" Target="../media/image2591.png"/><Relationship Id="rId173" Type="http://schemas.openxmlformats.org/officeDocument/2006/relationships/customXml" Target="../ink/ink2678.xml"/><Relationship Id="rId229" Type="http://schemas.openxmlformats.org/officeDocument/2006/relationships/customXml" Target="../ink/ink2706.xml"/><Relationship Id="rId380" Type="http://schemas.openxmlformats.org/officeDocument/2006/relationships/image" Target="../media/image2495.png"/><Relationship Id="rId436" Type="http://schemas.openxmlformats.org/officeDocument/2006/relationships/image" Target="../media/image2523.png"/><Relationship Id="rId601" Type="http://schemas.openxmlformats.org/officeDocument/2006/relationships/customXml" Target="../ink/ink2892.xml"/><Relationship Id="rId240" Type="http://schemas.openxmlformats.org/officeDocument/2006/relationships/image" Target="../media/image2425.png"/><Relationship Id="rId478" Type="http://schemas.openxmlformats.org/officeDocument/2006/relationships/image" Target="../media/image2543.png"/><Relationship Id="rId35" Type="http://schemas.openxmlformats.org/officeDocument/2006/relationships/customXml" Target="../ink/ink2609.xml"/><Relationship Id="rId77" Type="http://schemas.openxmlformats.org/officeDocument/2006/relationships/customXml" Target="../ink/ink2630.xml"/><Relationship Id="rId100" Type="http://schemas.openxmlformats.org/officeDocument/2006/relationships/image" Target="../media/image2356.png"/><Relationship Id="rId282" Type="http://schemas.openxmlformats.org/officeDocument/2006/relationships/image" Target="../media/image2446.png"/><Relationship Id="rId338" Type="http://schemas.openxmlformats.org/officeDocument/2006/relationships/image" Target="../media/image2474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5.xml"/><Relationship Id="rId8" Type="http://schemas.openxmlformats.org/officeDocument/2006/relationships/customXml" Target="../ink/ink2595.xml"/><Relationship Id="rId142" Type="http://schemas.openxmlformats.org/officeDocument/2006/relationships/image" Target="../media/image2377.png"/><Relationship Id="rId184" Type="http://schemas.openxmlformats.org/officeDocument/2006/relationships/image" Target="../media/image2398.png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609.png"/><Relationship Id="rId251" Type="http://schemas.openxmlformats.org/officeDocument/2006/relationships/customXml" Target="../ink/ink2717.xml"/><Relationship Id="rId489" Type="http://schemas.openxmlformats.org/officeDocument/2006/relationships/customXml" Target="../ink/ink2836.xml"/><Relationship Id="rId46" Type="http://schemas.openxmlformats.org/officeDocument/2006/relationships/image" Target="../media/image2329.png"/><Relationship Id="rId293" Type="http://schemas.openxmlformats.org/officeDocument/2006/relationships/customXml" Target="../ink/ink2738.xml"/><Relationship Id="rId307" Type="http://schemas.openxmlformats.org/officeDocument/2006/relationships/customXml" Target="../ink/ink2745.xml"/><Relationship Id="rId349" Type="http://schemas.openxmlformats.org/officeDocument/2006/relationships/customXml" Target="../ink/ink2766.xml"/><Relationship Id="rId514" Type="http://schemas.openxmlformats.org/officeDocument/2006/relationships/image" Target="../media/image2561.png"/><Relationship Id="rId556" Type="http://schemas.openxmlformats.org/officeDocument/2006/relationships/image" Target="../media/image2581.png"/><Relationship Id="rId88" Type="http://schemas.openxmlformats.org/officeDocument/2006/relationships/image" Target="../media/image2350.png"/><Relationship Id="rId111" Type="http://schemas.openxmlformats.org/officeDocument/2006/relationships/customXml" Target="../ink/ink2647.xml"/><Relationship Id="rId153" Type="http://schemas.openxmlformats.org/officeDocument/2006/relationships/customXml" Target="../ink/ink2668.xml"/><Relationship Id="rId195" Type="http://schemas.openxmlformats.org/officeDocument/2006/relationships/customXml" Target="../ink/ink2689.xml"/><Relationship Id="rId209" Type="http://schemas.openxmlformats.org/officeDocument/2006/relationships/customXml" Target="../ink/ink2696.xml"/><Relationship Id="rId360" Type="http://schemas.openxmlformats.org/officeDocument/2006/relationships/image" Target="../media/image2485.png"/><Relationship Id="rId416" Type="http://schemas.openxmlformats.org/officeDocument/2006/relationships/image" Target="../media/image2513.png"/><Relationship Id="rId598" Type="http://schemas.openxmlformats.org/officeDocument/2006/relationships/image" Target="../media/image2602.png"/><Relationship Id="rId220" Type="http://schemas.openxmlformats.org/officeDocument/2006/relationships/image" Target="../media/image2415.png"/><Relationship Id="rId458" Type="http://schemas.openxmlformats.org/officeDocument/2006/relationships/image" Target="../media/image2533.png"/><Relationship Id="rId623" Type="http://schemas.openxmlformats.org/officeDocument/2006/relationships/customXml" Target="../ink/ink2903.xml"/><Relationship Id="rId15" Type="http://schemas.openxmlformats.org/officeDocument/2006/relationships/image" Target="../media/image23140.png"/><Relationship Id="rId57" Type="http://schemas.openxmlformats.org/officeDocument/2006/relationships/customXml" Target="../ink/ink2620.xml"/><Relationship Id="rId262" Type="http://schemas.openxmlformats.org/officeDocument/2006/relationships/image" Target="../media/image2436.png"/><Relationship Id="rId318" Type="http://schemas.openxmlformats.org/officeDocument/2006/relationships/image" Target="../media/image2464.png"/><Relationship Id="rId525" Type="http://schemas.openxmlformats.org/officeDocument/2006/relationships/customXml" Target="../ink/ink2854.xml"/><Relationship Id="rId567" Type="http://schemas.openxmlformats.org/officeDocument/2006/relationships/customXml" Target="../ink/ink2875.xml"/><Relationship Id="rId99" Type="http://schemas.openxmlformats.org/officeDocument/2006/relationships/customXml" Target="../ink/ink2641.xml"/><Relationship Id="rId122" Type="http://schemas.openxmlformats.org/officeDocument/2006/relationships/image" Target="../media/image2367.png"/><Relationship Id="rId164" Type="http://schemas.openxmlformats.org/officeDocument/2006/relationships/image" Target="../media/image2388.png"/><Relationship Id="rId371" Type="http://schemas.openxmlformats.org/officeDocument/2006/relationships/customXml" Target="../ink/ink2777.xml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620.png"/><Relationship Id="rId26" Type="http://schemas.openxmlformats.org/officeDocument/2006/relationships/customXml" Target="../ink/ink2604.xml"/><Relationship Id="rId231" Type="http://schemas.openxmlformats.org/officeDocument/2006/relationships/customXml" Target="../ink/ink2707.xml"/><Relationship Id="rId273" Type="http://schemas.openxmlformats.org/officeDocument/2006/relationships/customXml" Target="../ink/ink2728.xml"/><Relationship Id="rId329" Type="http://schemas.openxmlformats.org/officeDocument/2006/relationships/customXml" Target="../ink/ink2756.xml"/><Relationship Id="rId480" Type="http://schemas.openxmlformats.org/officeDocument/2006/relationships/image" Target="../media/image2544.png"/><Relationship Id="rId536" Type="http://schemas.openxmlformats.org/officeDocument/2006/relationships/image" Target="../media/image2572.png"/><Relationship Id="rId68" Type="http://schemas.openxmlformats.org/officeDocument/2006/relationships/image" Target="../media/image2340.png"/><Relationship Id="rId133" Type="http://schemas.openxmlformats.org/officeDocument/2006/relationships/customXml" Target="../ink/ink2658.xml"/><Relationship Id="rId175" Type="http://schemas.openxmlformats.org/officeDocument/2006/relationships/customXml" Target="../ink/ink2679.xml"/><Relationship Id="rId340" Type="http://schemas.openxmlformats.org/officeDocument/2006/relationships/image" Target="../media/image2475.png"/><Relationship Id="rId578" Type="http://schemas.openxmlformats.org/officeDocument/2006/relationships/image" Target="../media/image2592.png"/><Relationship Id="rId200" Type="http://schemas.openxmlformats.org/officeDocument/2006/relationships/image" Target="../media/image2406.png"/><Relationship Id="rId382" Type="http://schemas.openxmlformats.org/officeDocument/2006/relationships/image" Target="../media/image2496.png"/><Relationship Id="rId438" Type="http://schemas.openxmlformats.org/officeDocument/2006/relationships/image" Target="../media/image2524.png"/><Relationship Id="rId603" Type="http://schemas.openxmlformats.org/officeDocument/2006/relationships/customXml" Target="../ink/ink2893.xml"/><Relationship Id="rId242" Type="http://schemas.openxmlformats.org/officeDocument/2006/relationships/image" Target="../media/image2426.png"/><Relationship Id="rId284" Type="http://schemas.openxmlformats.org/officeDocument/2006/relationships/image" Target="../media/image2447.png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37" Type="http://schemas.openxmlformats.org/officeDocument/2006/relationships/customXml" Target="../ink/ink2610.xml"/><Relationship Id="rId79" Type="http://schemas.openxmlformats.org/officeDocument/2006/relationships/customXml" Target="../ink/ink2631.xml"/><Relationship Id="rId102" Type="http://schemas.openxmlformats.org/officeDocument/2006/relationships/image" Target="../media/image2357.png"/><Relationship Id="rId144" Type="http://schemas.openxmlformats.org/officeDocument/2006/relationships/image" Target="../media/image2378.png"/><Relationship Id="rId547" Type="http://schemas.openxmlformats.org/officeDocument/2006/relationships/customXml" Target="../ink/ink2865.xml"/><Relationship Id="rId589" Type="http://schemas.openxmlformats.org/officeDocument/2006/relationships/customXml" Target="../ink/ink2886.xml"/><Relationship Id="rId90" Type="http://schemas.openxmlformats.org/officeDocument/2006/relationships/image" Target="../media/image2351.png"/><Relationship Id="rId186" Type="http://schemas.openxmlformats.org/officeDocument/2006/relationships/image" Target="../media/image2399.png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610.png"/><Relationship Id="rId211" Type="http://schemas.openxmlformats.org/officeDocument/2006/relationships/customXml" Target="../ink/ink2697.xml"/><Relationship Id="rId253" Type="http://schemas.openxmlformats.org/officeDocument/2006/relationships/customXml" Target="../ink/ink2718.xml"/><Relationship Id="rId295" Type="http://schemas.openxmlformats.org/officeDocument/2006/relationships/customXml" Target="../ink/ink2739.xml"/><Relationship Id="rId309" Type="http://schemas.openxmlformats.org/officeDocument/2006/relationships/customXml" Target="../ink/ink2746.xml"/><Relationship Id="rId460" Type="http://schemas.openxmlformats.org/officeDocument/2006/relationships/image" Target="../media/image2534.png"/><Relationship Id="rId516" Type="http://schemas.openxmlformats.org/officeDocument/2006/relationships/image" Target="../media/image2562.png"/><Relationship Id="rId48" Type="http://schemas.openxmlformats.org/officeDocument/2006/relationships/image" Target="../media/image2330.png"/><Relationship Id="rId113" Type="http://schemas.openxmlformats.org/officeDocument/2006/relationships/customXml" Target="../ink/ink2648.xml"/><Relationship Id="rId320" Type="http://schemas.openxmlformats.org/officeDocument/2006/relationships/image" Target="../media/image2465.png"/><Relationship Id="rId558" Type="http://schemas.openxmlformats.org/officeDocument/2006/relationships/image" Target="../media/image2582.png"/><Relationship Id="rId155" Type="http://schemas.openxmlformats.org/officeDocument/2006/relationships/customXml" Target="../ink/ink2669.xml"/><Relationship Id="rId197" Type="http://schemas.openxmlformats.org/officeDocument/2006/relationships/customXml" Target="../ink/ink2690.xml"/><Relationship Id="rId362" Type="http://schemas.openxmlformats.org/officeDocument/2006/relationships/image" Target="../media/image2486.png"/><Relationship Id="rId418" Type="http://schemas.openxmlformats.org/officeDocument/2006/relationships/image" Target="../media/image2514.png"/><Relationship Id="rId625" Type="http://schemas.openxmlformats.org/officeDocument/2006/relationships/customXml" Target="../ink/ink2904.xml"/><Relationship Id="rId222" Type="http://schemas.openxmlformats.org/officeDocument/2006/relationships/image" Target="../media/image2416.png"/><Relationship Id="rId264" Type="http://schemas.openxmlformats.org/officeDocument/2006/relationships/image" Target="../media/image2437.png"/><Relationship Id="rId471" Type="http://schemas.openxmlformats.org/officeDocument/2006/relationships/customXml" Target="../ink/ink2827.xml"/><Relationship Id="rId17" Type="http://schemas.openxmlformats.org/officeDocument/2006/relationships/image" Target="../media/image23150.png"/><Relationship Id="rId59" Type="http://schemas.openxmlformats.org/officeDocument/2006/relationships/customXml" Target="../ink/ink2621.xml"/><Relationship Id="rId124" Type="http://schemas.openxmlformats.org/officeDocument/2006/relationships/image" Target="../media/image2368.png"/><Relationship Id="rId527" Type="http://schemas.openxmlformats.org/officeDocument/2006/relationships/customXml" Target="../ink/ink2855.xml"/><Relationship Id="rId569" Type="http://schemas.openxmlformats.org/officeDocument/2006/relationships/customXml" Target="../ink/ink2876.xml"/><Relationship Id="rId70" Type="http://schemas.openxmlformats.org/officeDocument/2006/relationships/image" Target="../media/image2341.png"/><Relationship Id="rId166" Type="http://schemas.openxmlformats.org/officeDocument/2006/relationships/image" Target="../media/image2389.png"/><Relationship Id="rId331" Type="http://schemas.openxmlformats.org/officeDocument/2006/relationships/customXml" Target="../ink/ink2757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93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708.xml"/><Relationship Id="rId440" Type="http://schemas.openxmlformats.org/officeDocument/2006/relationships/image" Target="../media/image2525.png"/><Relationship Id="rId28" Type="http://schemas.openxmlformats.org/officeDocument/2006/relationships/customXml" Target="../ink/ink2605.xml"/><Relationship Id="rId275" Type="http://schemas.openxmlformats.org/officeDocument/2006/relationships/customXml" Target="../ink/ink2729.xml"/><Relationship Id="rId300" Type="http://schemas.openxmlformats.org/officeDocument/2006/relationships/image" Target="../media/image2455.png"/><Relationship Id="rId482" Type="http://schemas.openxmlformats.org/officeDocument/2006/relationships/image" Target="../media/image2545.png"/><Relationship Id="rId538" Type="http://schemas.openxmlformats.org/officeDocument/2006/relationships/image" Target="../media/image2573.png"/><Relationship Id="rId81" Type="http://schemas.openxmlformats.org/officeDocument/2006/relationships/customXml" Target="../ink/ink2632.xml"/><Relationship Id="rId135" Type="http://schemas.openxmlformats.org/officeDocument/2006/relationships/customXml" Target="../ink/ink2659.xml"/><Relationship Id="rId177" Type="http://schemas.openxmlformats.org/officeDocument/2006/relationships/customXml" Target="../ink/ink2680.xml"/><Relationship Id="rId342" Type="http://schemas.openxmlformats.org/officeDocument/2006/relationships/image" Target="../media/image2476.png"/><Relationship Id="rId384" Type="http://schemas.openxmlformats.org/officeDocument/2006/relationships/image" Target="../media/image2497.png"/><Relationship Id="rId591" Type="http://schemas.openxmlformats.org/officeDocument/2006/relationships/customXml" Target="../ink/ink2887.xml"/><Relationship Id="rId605" Type="http://schemas.openxmlformats.org/officeDocument/2006/relationships/customXml" Target="../ink/ink2894.xml"/><Relationship Id="rId202" Type="http://schemas.openxmlformats.org/officeDocument/2006/relationships/image" Target="../media/image2407.png"/><Relationship Id="rId244" Type="http://schemas.openxmlformats.org/officeDocument/2006/relationships/image" Target="../media/image2427.png"/><Relationship Id="rId39" Type="http://schemas.openxmlformats.org/officeDocument/2006/relationships/customXml" Target="../ink/ink2611.xml"/><Relationship Id="rId286" Type="http://schemas.openxmlformats.org/officeDocument/2006/relationships/image" Target="../media/image2448.png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50" Type="http://schemas.openxmlformats.org/officeDocument/2006/relationships/image" Target="../media/image2331.png"/><Relationship Id="rId104" Type="http://schemas.openxmlformats.org/officeDocument/2006/relationships/image" Target="../media/image2358.png"/><Relationship Id="rId146" Type="http://schemas.openxmlformats.org/officeDocument/2006/relationships/image" Target="../media/image2379.png"/><Relationship Id="rId188" Type="http://schemas.openxmlformats.org/officeDocument/2006/relationships/image" Target="../media/image2400.png"/><Relationship Id="rId311" Type="http://schemas.openxmlformats.org/officeDocument/2006/relationships/customXml" Target="../ink/ink2747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image" Target="../media/image2583.png"/><Relationship Id="rId92" Type="http://schemas.openxmlformats.org/officeDocument/2006/relationships/image" Target="../media/image2352.png"/><Relationship Id="rId213" Type="http://schemas.openxmlformats.org/officeDocument/2006/relationships/customXml" Target="../ink/ink2698.xml"/><Relationship Id="rId420" Type="http://schemas.openxmlformats.org/officeDocument/2006/relationships/image" Target="../media/image2515.png"/><Relationship Id="rId616" Type="http://schemas.openxmlformats.org/officeDocument/2006/relationships/image" Target="../media/image2611.png"/><Relationship Id="rId255" Type="http://schemas.openxmlformats.org/officeDocument/2006/relationships/customXml" Target="../ink/ink2719.xml"/><Relationship Id="rId297" Type="http://schemas.openxmlformats.org/officeDocument/2006/relationships/customXml" Target="../ink/ink2740.xml"/><Relationship Id="rId462" Type="http://schemas.openxmlformats.org/officeDocument/2006/relationships/image" Target="../media/image2535.png"/><Relationship Id="rId518" Type="http://schemas.openxmlformats.org/officeDocument/2006/relationships/image" Target="../media/image2563.png"/><Relationship Id="rId115" Type="http://schemas.openxmlformats.org/officeDocument/2006/relationships/customXml" Target="../ink/ink2649.xml"/><Relationship Id="rId157" Type="http://schemas.openxmlformats.org/officeDocument/2006/relationships/customXml" Target="../ink/ink2670.xml"/><Relationship Id="rId322" Type="http://schemas.openxmlformats.org/officeDocument/2006/relationships/image" Target="../media/image2466.png"/><Relationship Id="rId364" Type="http://schemas.openxmlformats.org/officeDocument/2006/relationships/image" Target="../media/image2487.png"/><Relationship Id="rId61" Type="http://schemas.openxmlformats.org/officeDocument/2006/relationships/customXml" Target="../ink/ink2622.xml"/><Relationship Id="rId199" Type="http://schemas.openxmlformats.org/officeDocument/2006/relationships/customXml" Target="../ink/ink2691.xml"/><Relationship Id="rId571" Type="http://schemas.openxmlformats.org/officeDocument/2006/relationships/customXml" Target="../ink/ink2877.xml"/><Relationship Id="rId627" Type="http://schemas.openxmlformats.org/officeDocument/2006/relationships/customXml" Target="../ink/ink2905.xml"/><Relationship Id="rId19" Type="http://schemas.openxmlformats.org/officeDocument/2006/relationships/image" Target="../media/image23160.png"/><Relationship Id="rId224" Type="http://schemas.openxmlformats.org/officeDocument/2006/relationships/image" Target="../media/image2417.png"/><Relationship Id="rId266" Type="http://schemas.openxmlformats.org/officeDocument/2006/relationships/image" Target="../media/image2438.png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30" Type="http://schemas.openxmlformats.org/officeDocument/2006/relationships/customXml" Target="../ink/ink2606.xml"/><Relationship Id="rId126" Type="http://schemas.openxmlformats.org/officeDocument/2006/relationships/image" Target="../media/image2369.png"/><Relationship Id="rId168" Type="http://schemas.openxmlformats.org/officeDocument/2006/relationships/image" Target="../media/image2390.png"/><Relationship Id="rId333" Type="http://schemas.openxmlformats.org/officeDocument/2006/relationships/customXml" Target="../ink/ink2758.xml"/><Relationship Id="rId540" Type="http://schemas.openxmlformats.org/officeDocument/2006/relationships/image" Target="../media/image2574.png"/><Relationship Id="rId72" Type="http://schemas.openxmlformats.org/officeDocument/2006/relationships/image" Target="../media/image2342.png"/><Relationship Id="rId375" Type="http://schemas.openxmlformats.org/officeDocument/2006/relationships/customXml" Target="../ink/ink2779.xml"/><Relationship Id="rId582" Type="http://schemas.openxmlformats.org/officeDocument/2006/relationships/image" Target="../media/image2594.png"/><Relationship Id="rId3" Type="http://schemas.openxmlformats.org/officeDocument/2006/relationships/image" Target="../media/image23080.png"/><Relationship Id="rId235" Type="http://schemas.openxmlformats.org/officeDocument/2006/relationships/customXml" Target="../ink/ink2709.xml"/><Relationship Id="rId277" Type="http://schemas.openxmlformats.org/officeDocument/2006/relationships/customXml" Target="../ink/ink2730.xml"/><Relationship Id="rId400" Type="http://schemas.openxmlformats.org/officeDocument/2006/relationships/image" Target="../media/image2505.png"/><Relationship Id="rId442" Type="http://schemas.openxmlformats.org/officeDocument/2006/relationships/image" Target="../media/image1912.png"/><Relationship Id="rId484" Type="http://schemas.openxmlformats.org/officeDocument/2006/relationships/image" Target="../media/image2546.png"/><Relationship Id="rId137" Type="http://schemas.openxmlformats.org/officeDocument/2006/relationships/customXml" Target="../ink/ink2660.xml"/><Relationship Id="rId302" Type="http://schemas.openxmlformats.org/officeDocument/2006/relationships/image" Target="../media/image2456.png"/><Relationship Id="rId344" Type="http://schemas.openxmlformats.org/officeDocument/2006/relationships/image" Target="../media/image2477.png"/><Relationship Id="rId41" Type="http://schemas.openxmlformats.org/officeDocument/2006/relationships/customXml" Target="../ink/ink2612.xml"/><Relationship Id="rId83" Type="http://schemas.openxmlformats.org/officeDocument/2006/relationships/customXml" Target="../ink/ink2633.xml"/><Relationship Id="rId179" Type="http://schemas.openxmlformats.org/officeDocument/2006/relationships/customXml" Target="../ink/ink2681.xml"/><Relationship Id="rId386" Type="http://schemas.openxmlformats.org/officeDocument/2006/relationships/image" Target="../media/image2498.png"/><Relationship Id="rId551" Type="http://schemas.openxmlformats.org/officeDocument/2006/relationships/customXml" Target="../ink/ink2867.xml"/><Relationship Id="rId593" Type="http://schemas.openxmlformats.org/officeDocument/2006/relationships/customXml" Target="../ink/ink2888.xml"/><Relationship Id="rId607" Type="http://schemas.openxmlformats.org/officeDocument/2006/relationships/customXml" Target="../ink/ink2895.xml"/><Relationship Id="rId190" Type="http://schemas.openxmlformats.org/officeDocument/2006/relationships/image" Target="../media/image2401.png"/><Relationship Id="rId204" Type="http://schemas.openxmlformats.org/officeDocument/2006/relationships/image" Target="../media/image2408.png"/><Relationship Id="rId246" Type="http://schemas.openxmlformats.org/officeDocument/2006/relationships/image" Target="../media/image2428.png"/><Relationship Id="rId288" Type="http://schemas.openxmlformats.org/officeDocument/2006/relationships/image" Target="../media/image2449.png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106" Type="http://schemas.openxmlformats.org/officeDocument/2006/relationships/image" Target="../media/image2359.png"/><Relationship Id="rId313" Type="http://schemas.openxmlformats.org/officeDocument/2006/relationships/customXml" Target="../ink/ink2748.xml"/><Relationship Id="rId495" Type="http://schemas.openxmlformats.org/officeDocument/2006/relationships/customXml" Target="../ink/ink2839.xml"/><Relationship Id="rId10" Type="http://schemas.openxmlformats.org/officeDocument/2006/relationships/customXml" Target="../ink/ink2596.xml"/><Relationship Id="rId52" Type="http://schemas.openxmlformats.org/officeDocument/2006/relationships/image" Target="../media/image2332.png"/><Relationship Id="rId94" Type="http://schemas.openxmlformats.org/officeDocument/2006/relationships/image" Target="../media/image2353.png"/><Relationship Id="rId148" Type="http://schemas.openxmlformats.org/officeDocument/2006/relationships/image" Target="../media/image2380.png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564.png"/><Relationship Id="rId562" Type="http://schemas.openxmlformats.org/officeDocument/2006/relationships/image" Target="../media/image2584.png"/><Relationship Id="rId618" Type="http://schemas.openxmlformats.org/officeDocument/2006/relationships/image" Target="../media/image2612.png"/><Relationship Id="rId215" Type="http://schemas.openxmlformats.org/officeDocument/2006/relationships/customXml" Target="../ink/ink2699.xml"/><Relationship Id="rId257" Type="http://schemas.openxmlformats.org/officeDocument/2006/relationships/customXml" Target="../ink/ink2720.xml"/><Relationship Id="rId422" Type="http://schemas.openxmlformats.org/officeDocument/2006/relationships/image" Target="../media/image2516.png"/><Relationship Id="rId464" Type="http://schemas.openxmlformats.org/officeDocument/2006/relationships/image" Target="../media/image2536.png"/><Relationship Id="rId299" Type="http://schemas.openxmlformats.org/officeDocument/2006/relationships/customXml" Target="../ink/ink2741.xml"/><Relationship Id="rId63" Type="http://schemas.openxmlformats.org/officeDocument/2006/relationships/customXml" Target="../ink/ink2623.xml"/><Relationship Id="rId159" Type="http://schemas.openxmlformats.org/officeDocument/2006/relationships/customXml" Target="../ink/ink2671.xml"/><Relationship Id="rId366" Type="http://schemas.openxmlformats.org/officeDocument/2006/relationships/image" Target="../media/image2488.png"/><Relationship Id="rId573" Type="http://schemas.openxmlformats.org/officeDocument/2006/relationships/customXml" Target="../ink/ink2878.xml"/><Relationship Id="rId226" Type="http://schemas.openxmlformats.org/officeDocument/2006/relationships/image" Target="../media/image2418.png"/><Relationship Id="rId433" Type="http://schemas.openxmlformats.org/officeDocument/2006/relationships/customXml" Target="../ink/ink2808.xml"/><Relationship Id="rId74" Type="http://schemas.openxmlformats.org/officeDocument/2006/relationships/image" Target="../media/image2343.png"/><Relationship Id="rId377" Type="http://schemas.openxmlformats.org/officeDocument/2006/relationships/customXml" Target="../ink/ink2780.xml"/><Relationship Id="rId500" Type="http://schemas.openxmlformats.org/officeDocument/2006/relationships/image" Target="../media/image2554.png"/><Relationship Id="rId584" Type="http://schemas.openxmlformats.org/officeDocument/2006/relationships/image" Target="../media/image2595.png"/><Relationship Id="rId5" Type="http://schemas.openxmlformats.org/officeDocument/2006/relationships/image" Target="../media/image23090.png"/><Relationship Id="rId237" Type="http://schemas.openxmlformats.org/officeDocument/2006/relationships/customXml" Target="../ink/ink2710.xml"/><Relationship Id="rId444" Type="http://schemas.openxmlformats.org/officeDocument/2006/relationships/image" Target="../media/image2526.png"/><Relationship Id="rId290" Type="http://schemas.openxmlformats.org/officeDocument/2006/relationships/image" Target="../media/image2450.png"/><Relationship Id="rId304" Type="http://schemas.openxmlformats.org/officeDocument/2006/relationships/image" Target="../media/image2457.png"/><Relationship Id="rId388" Type="http://schemas.openxmlformats.org/officeDocument/2006/relationships/image" Target="../media/image2499.png"/><Relationship Id="rId511" Type="http://schemas.openxmlformats.org/officeDocument/2006/relationships/customXml" Target="../ink/ink2847.xml"/><Relationship Id="rId609" Type="http://schemas.openxmlformats.org/officeDocument/2006/relationships/customXml" Target="../ink/ink2896.xml"/><Relationship Id="rId85" Type="http://schemas.openxmlformats.org/officeDocument/2006/relationships/customXml" Target="../ink/ink2634.xml"/><Relationship Id="rId150" Type="http://schemas.openxmlformats.org/officeDocument/2006/relationships/image" Target="../media/image2381.png"/><Relationship Id="rId595" Type="http://schemas.openxmlformats.org/officeDocument/2006/relationships/customXml" Target="../ink/ink2889.xml"/><Relationship Id="rId248" Type="http://schemas.openxmlformats.org/officeDocument/2006/relationships/image" Target="../media/image2429.png"/><Relationship Id="rId455" Type="http://schemas.openxmlformats.org/officeDocument/2006/relationships/customXml" Target="../ink/ink2819.xml"/><Relationship Id="rId12" Type="http://schemas.openxmlformats.org/officeDocument/2006/relationships/customXml" Target="../ink/ink2597.xml"/><Relationship Id="rId108" Type="http://schemas.openxmlformats.org/officeDocument/2006/relationships/image" Target="../media/image2360.png"/><Relationship Id="rId315" Type="http://schemas.openxmlformats.org/officeDocument/2006/relationships/customXml" Target="../ink/ink2749.xml"/><Relationship Id="rId522" Type="http://schemas.openxmlformats.org/officeDocument/2006/relationships/image" Target="../media/image2565.png"/><Relationship Id="rId96" Type="http://schemas.openxmlformats.org/officeDocument/2006/relationships/image" Target="../media/image2354.png"/><Relationship Id="rId161" Type="http://schemas.openxmlformats.org/officeDocument/2006/relationships/customXml" Target="../ink/ink2672.xml"/><Relationship Id="rId399" Type="http://schemas.openxmlformats.org/officeDocument/2006/relationships/customXml" Target="../ink/ink2791.xml"/><Relationship Id="rId259" Type="http://schemas.openxmlformats.org/officeDocument/2006/relationships/customXml" Target="../ink/ink2721.xml"/><Relationship Id="rId466" Type="http://schemas.openxmlformats.org/officeDocument/2006/relationships/image" Target="../media/image2537.png"/><Relationship Id="rId23" Type="http://schemas.openxmlformats.org/officeDocument/2006/relationships/image" Target="../media/image23180.png"/><Relationship Id="rId119" Type="http://schemas.openxmlformats.org/officeDocument/2006/relationships/customXml" Target="../ink/ink2651.xml"/><Relationship Id="rId326" Type="http://schemas.openxmlformats.org/officeDocument/2006/relationships/image" Target="../media/image2468.png"/><Relationship Id="rId533" Type="http://schemas.openxmlformats.org/officeDocument/2006/relationships/customXml" Target="../ink/ink2858.xml"/><Relationship Id="rId172" Type="http://schemas.openxmlformats.org/officeDocument/2006/relationships/image" Target="../media/image2392.png"/><Relationship Id="rId477" Type="http://schemas.openxmlformats.org/officeDocument/2006/relationships/customXml" Target="../ink/ink2830.xml"/><Relationship Id="rId600" Type="http://schemas.openxmlformats.org/officeDocument/2006/relationships/image" Target="../media/image2603.png"/><Relationship Id="rId337" Type="http://schemas.openxmlformats.org/officeDocument/2006/relationships/customXml" Target="../ink/ink2760.xml"/><Relationship Id="rId34" Type="http://schemas.openxmlformats.org/officeDocument/2006/relationships/image" Target="../media/image2323.png"/><Relationship Id="rId544" Type="http://schemas.openxmlformats.org/officeDocument/2006/relationships/image" Target="../media/image2576.png"/><Relationship Id="rId183" Type="http://schemas.openxmlformats.org/officeDocument/2006/relationships/customXml" Target="../ink/ink2683.xml"/><Relationship Id="rId390" Type="http://schemas.openxmlformats.org/officeDocument/2006/relationships/image" Target="../media/image2500.png"/><Relationship Id="rId404" Type="http://schemas.openxmlformats.org/officeDocument/2006/relationships/image" Target="../media/image2507.png"/><Relationship Id="rId611" Type="http://schemas.openxmlformats.org/officeDocument/2006/relationships/customXml" Target="../ink/ink2897.xml"/><Relationship Id="rId250" Type="http://schemas.openxmlformats.org/officeDocument/2006/relationships/image" Target="../media/image2430.png"/><Relationship Id="rId488" Type="http://schemas.openxmlformats.org/officeDocument/2006/relationships/image" Target="../media/image2548.png"/><Relationship Id="rId45" Type="http://schemas.openxmlformats.org/officeDocument/2006/relationships/customXml" Target="../ink/ink2614.xml"/><Relationship Id="rId110" Type="http://schemas.openxmlformats.org/officeDocument/2006/relationships/image" Target="../media/image2361.png"/><Relationship Id="rId348" Type="http://schemas.openxmlformats.org/officeDocument/2006/relationships/image" Target="../media/image2479.png"/><Relationship Id="rId555" Type="http://schemas.openxmlformats.org/officeDocument/2006/relationships/customXml" Target="../ink/ink2869.xml"/><Relationship Id="rId194" Type="http://schemas.openxmlformats.org/officeDocument/2006/relationships/image" Target="../media/image2403.png"/><Relationship Id="rId208" Type="http://schemas.openxmlformats.org/officeDocument/2006/relationships/image" Target="../media/image2410.png"/><Relationship Id="rId415" Type="http://schemas.openxmlformats.org/officeDocument/2006/relationships/customXml" Target="../ink/ink2799.xml"/><Relationship Id="rId622" Type="http://schemas.openxmlformats.org/officeDocument/2006/relationships/image" Target="../media/image2614.png"/><Relationship Id="rId261" Type="http://schemas.openxmlformats.org/officeDocument/2006/relationships/customXml" Target="../ink/ink2722.xml"/><Relationship Id="rId499" Type="http://schemas.openxmlformats.org/officeDocument/2006/relationships/customXml" Target="../ink/ink2841.xml"/><Relationship Id="rId56" Type="http://schemas.openxmlformats.org/officeDocument/2006/relationships/image" Target="../media/image2334.png"/><Relationship Id="rId359" Type="http://schemas.openxmlformats.org/officeDocument/2006/relationships/customXml" Target="../ink/ink2771.xml"/><Relationship Id="rId566" Type="http://schemas.openxmlformats.org/officeDocument/2006/relationships/image" Target="../media/image2586.png"/><Relationship Id="rId121" Type="http://schemas.openxmlformats.org/officeDocument/2006/relationships/customXml" Target="../ink/ink2652.xml"/><Relationship Id="rId219" Type="http://schemas.openxmlformats.org/officeDocument/2006/relationships/customXml" Target="../ink/ink2701.xml"/><Relationship Id="rId426" Type="http://schemas.openxmlformats.org/officeDocument/2006/relationships/image" Target="../media/image2518.png"/><Relationship Id="rId633" Type="http://schemas.openxmlformats.org/officeDocument/2006/relationships/customXml" Target="../ink/ink2908.xml"/><Relationship Id="rId67" Type="http://schemas.openxmlformats.org/officeDocument/2006/relationships/customXml" Target="../ink/ink2625.xml"/><Relationship Id="rId272" Type="http://schemas.openxmlformats.org/officeDocument/2006/relationships/image" Target="../media/image2441.png"/><Relationship Id="rId577" Type="http://schemas.openxmlformats.org/officeDocument/2006/relationships/customXml" Target="../ink/ink2880.xml"/><Relationship Id="rId132" Type="http://schemas.openxmlformats.org/officeDocument/2006/relationships/image" Target="../media/image2372.png"/><Relationship Id="rId437" Type="http://schemas.openxmlformats.org/officeDocument/2006/relationships/customXml" Target="../ink/ink2810.xml"/><Relationship Id="rId283" Type="http://schemas.openxmlformats.org/officeDocument/2006/relationships/customXml" Target="../ink/ink2733.xml"/><Relationship Id="rId490" Type="http://schemas.openxmlformats.org/officeDocument/2006/relationships/image" Target="../media/image2549.png"/><Relationship Id="rId504" Type="http://schemas.openxmlformats.org/officeDocument/2006/relationships/image" Target="../media/image2556.png"/><Relationship Id="rId78" Type="http://schemas.openxmlformats.org/officeDocument/2006/relationships/image" Target="../media/image2345.png"/><Relationship Id="rId143" Type="http://schemas.openxmlformats.org/officeDocument/2006/relationships/customXml" Target="../ink/ink2663.xml"/><Relationship Id="rId350" Type="http://schemas.openxmlformats.org/officeDocument/2006/relationships/image" Target="../media/image2480.png"/><Relationship Id="rId588" Type="http://schemas.openxmlformats.org/officeDocument/2006/relationships/image" Target="../media/image2597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30.png"/><Relationship Id="rId671" Type="http://schemas.openxmlformats.org/officeDocument/2006/relationships/image" Target="../media/image2901.png"/><Relationship Id="rId21" Type="http://schemas.openxmlformats.org/officeDocument/2006/relationships/image" Target="../media/image25820.png"/><Relationship Id="rId324" Type="http://schemas.openxmlformats.org/officeDocument/2006/relationships/customXml" Target="../ink/ink3070.xml"/><Relationship Id="rId531" Type="http://schemas.openxmlformats.org/officeDocument/2006/relationships/image" Target="../media/image2835.png"/><Relationship Id="rId629" Type="http://schemas.openxmlformats.org/officeDocument/2006/relationships/customXml" Target="../ink/ink3223.xml"/><Relationship Id="rId170" Type="http://schemas.openxmlformats.org/officeDocument/2006/relationships/customXml" Target="../ink/ink2993.xml"/><Relationship Id="rId268" Type="http://schemas.openxmlformats.org/officeDocument/2006/relationships/customXml" Target="../ink/ink3042.xml"/><Relationship Id="rId475" Type="http://schemas.openxmlformats.org/officeDocument/2006/relationships/image" Target="../media/image2807.png"/><Relationship Id="rId32" Type="http://schemas.openxmlformats.org/officeDocument/2006/relationships/customXml" Target="../ink/ink2924.xml"/><Relationship Id="rId128" Type="http://schemas.openxmlformats.org/officeDocument/2006/relationships/customXml" Target="../ink/ink2972.xml"/><Relationship Id="rId335" Type="http://schemas.openxmlformats.org/officeDocument/2006/relationships/image" Target="../media/image2737.png"/><Relationship Id="rId542" Type="http://schemas.openxmlformats.org/officeDocument/2006/relationships/customXml" Target="../ink/ink3179.xml"/><Relationship Id="rId181" Type="http://schemas.openxmlformats.org/officeDocument/2006/relationships/image" Target="../media/image2661.png"/><Relationship Id="rId402" Type="http://schemas.openxmlformats.org/officeDocument/2006/relationships/customXml" Target="../ink/ink3109.xml"/><Relationship Id="rId279" Type="http://schemas.openxmlformats.org/officeDocument/2006/relationships/image" Target="../media/image2709.png"/><Relationship Id="rId486" Type="http://schemas.openxmlformats.org/officeDocument/2006/relationships/customXml" Target="../ink/ink3151.xml"/><Relationship Id="rId43" Type="http://schemas.openxmlformats.org/officeDocument/2006/relationships/image" Target="../media/image25930.png"/><Relationship Id="rId139" Type="http://schemas.openxmlformats.org/officeDocument/2006/relationships/image" Target="../media/image2641.png"/><Relationship Id="rId346" Type="http://schemas.openxmlformats.org/officeDocument/2006/relationships/customXml" Target="../ink/ink3081.xml"/><Relationship Id="rId553" Type="http://schemas.openxmlformats.org/officeDocument/2006/relationships/image" Target="../media/image2845.png"/><Relationship Id="rId192" Type="http://schemas.openxmlformats.org/officeDocument/2006/relationships/customXml" Target="../ink/ink3004.xml"/><Relationship Id="rId206" Type="http://schemas.openxmlformats.org/officeDocument/2006/relationships/customXml" Target="../ink/ink3011.xml"/><Relationship Id="rId413" Type="http://schemas.openxmlformats.org/officeDocument/2006/relationships/image" Target="../media/image2776.png"/><Relationship Id="rId497" Type="http://schemas.openxmlformats.org/officeDocument/2006/relationships/image" Target="../media/image2818.png"/><Relationship Id="rId620" Type="http://schemas.openxmlformats.org/officeDocument/2006/relationships/image" Target="../media/image2878.png"/><Relationship Id="rId357" Type="http://schemas.openxmlformats.org/officeDocument/2006/relationships/image" Target="../media/image2748.png"/><Relationship Id="rId54" Type="http://schemas.openxmlformats.org/officeDocument/2006/relationships/customXml" Target="../ink/ink2935.xml"/><Relationship Id="rId217" Type="http://schemas.openxmlformats.org/officeDocument/2006/relationships/image" Target="../media/image2678.png"/><Relationship Id="rId564" Type="http://schemas.openxmlformats.org/officeDocument/2006/relationships/customXml" Target="../ink/ink3190.xml"/><Relationship Id="rId424" Type="http://schemas.openxmlformats.org/officeDocument/2006/relationships/customXml" Target="../ink/ink3120.xml"/><Relationship Id="rId631" Type="http://schemas.openxmlformats.org/officeDocument/2006/relationships/customXml" Target="../ink/ink3224.xml"/><Relationship Id="rId270" Type="http://schemas.openxmlformats.org/officeDocument/2006/relationships/customXml" Target="../ink/ink3043.xml"/><Relationship Id="rId65" Type="http://schemas.openxmlformats.org/officeDocument/2006/relationships/image" Target="../media/image26040.png"/><Relationship Id="rId130" Type="http://schemas.openxmlformats.org/officeDocument/2006/relationships/customXml" Target="../ink/ink2973.xml"/><Relationship Id="rId368" Type="http://schemas.openxmlformats.org/officeDocument/2006/relationships/customXml" Target="../ink/ink3092.xml"/><Relationship Id="rId575" Type="http://schemas.openxmlformats.org/officeDocument/2006/relationships/image" Target="../media/image2856.png"/><Relationship Id="rId228" Type="http://schemas.openxmlformats.org/officeDocument/2006/relationships/customXml" Target="../ink/ink3022.xml"/><Relationship Id="rId435" Type="http://schemas.openxmlformats.org/officeDocument/2006/relationships/image" Target="../media/image2787.png"/><Relationship Id="rId642" Type="http://schemas.openxmlformats.org/officeDocument/2006/relationships/image" Target="../media/image2889.png"/><Relationship Id="rId281" Type="http://schemas.openxmlformats.org/officeDocument/2006/relationships/image" Target="../media/image2710.png"/><Relationship Id="rId502" Type="http://schemas.openxmlformats.org/officeDocument/2006/relationships/customXml" Target="../ink/ink3159.xml"/><Relationship Id="rId76" Type="http://schemas.openxmlformats.org/officeDocument/2006/relationships/customXml" Target="../ink/ink2946.xml"/><Relationship Id="rId141" Type="http://schemas.openxmlformats.org/officeDocument/2006/relationships/image" Target="../media/image2642.png"/><Relationship Id="rId379" Type="http://schemas.openxmlformats.org/officeDocument/2006/relationships/image" Target="../media/image2759.png"/><Relationship Id="rId586" Type="http://schemas.openxmlformats.org/officeDocument/2006/relationships/customXml" Target="../ink/ink3201.xml"/><Relationship Id="rId7" Type="http://schemas.openxmlformats.org/officeDocument/2006/relationships/image" Target="../media/image25750.png"/><Relationship Id="rId239" Type="http://schemas.openxmlformats.org/officeDocument/2006/relationships/image" Target="../media/image2689.png"/><Relationship Id="rId446" Type="http://schemas.openxmlformats.org/officeDocument/2006/relationships/customXml" Target="../ink/ink3131.xml"/><Relationship Id="rId653" Type="http://schemas.openxmlformats.org/officeDocument/2006/relationships/customXml" Target="../ink/ink3235.xml"/><Relationship Id="rId292" Type="http://schemas.openxmlformats.org/officeDocument/2006/relationships/customXml" Target="../ink/ink3054.xml"/><Relationship Id="rId306" Type="http://schemas.openxmlformats.org/officeDocument/2006/relationships/customXml" Target="../ink/ink3061.xml"/><Relationship Id="rId87" Type="http://schemas.openxmlformats.org/officeDocument/2006/relationships/image" Target="../media/image26150.png"/><Relationship Id="rId513" Type="http://schemas.openxmlformats.org/officeDocument/2006/relationships/image" Target="../media/image2826.png"/><Relationship Id="rId597" Type="http://schemas.openxmlformats.org/officeDocument/2006/relationships/image" Target="../media/image2867.png"/><Relationship Id="rId152" Type="http://schemas.openxmlformats.org/officeDocument/2006/relationships/customXml" Target="../ink/ink2984.xml"/><Relationship Id="rId457" Type="http://schemas.openxmlformats.org/officeDocument/2006/relationships/image" Target="../media/image2798.png"/><Relationship Id="rId664" Type="http://schemas.openxmlformats.org/officeDocument/2006/relationships/customXml" Target="../ink/ink3241.xml"/><Relationship Id="rId14" Type="http://schemas.openxmlformats.org/officeDocument/2006/relationships/customXml" Target="../ink/ink2915.xml"/><Relationship Id="rId317" Type="http://schemas.openxmlformats.org/officeDocument/2006/relationships/image" Target="../media/image2728.png"/><Relationship Id="rId524" Type="http://schemas.openxmlformats.org/officeDocument/2006/relationships/customXml" Target="../ink/ink3170.xml"/><Relationship Id="rId98" Type="http://schemas.openxmlformats.org/officeDocument/2006/relationships/customXml" Target="../ink/ink2957.xml"/><Relationship Id="rId163" Type="http://schemas.openxmlformats.org/officeDocument/2006/relationships/image" Target="../media/image2652.png"/><Relationship Id="rId370" Type="http://schemas.openxmlformats.org/officeDocument/2006/relationships/customXml" Target="../ink/ink3093.xml"/><Relationship Id="rId230" Type="http://schemas.openxmlformats.org/officeDocument/2006/relationships/customXml" Target="../ink/ink3023.xml"/><Relationship Id="rId468" Type="http://schemas.openxmlformats.org/officeDocument/2006/relationships/customXml" Target="../ink/ink3142.xml"/><Relationship Id="rId675" Type="http://schemas.openxmlformats.org/officeDocument/2006/relationships/image" Target="../media/image2903.png"/><Relationship Id="rId25" Type="http://schemas.openxmlformats.org/officeDocument/2006/relationships/image" Target="../media/image25840.png"/><Relationship Id="rId328" Type="http://schemas.openxmlformats.org/officeDocument/2006/relationships/customXml" Target="../ink/ink3072.xml"/><Relationship Id="rId535" Type="http://schemas.openxmlformats.org/officeDocument/2006/relationships/image" Target="../media/image2836.png"/><Relationship Id="rId174" Type="http://schemas.openxmlformats.org/officeDocument/2006/relationships/customXml" Target="../ink/ink2995.xml"/><Relationship Id="rId381" Type="http://schemas.openxmlformats.org/officeDocument/2006/relationships/image" Target="../media/image2760.png"/><Relationship Id="rId602" Type="http://schemas.openxmlformats.org/officeDocument/2006/relationships/customXml" Target="../ink/ink3209.xml"/><Relationship Id="rId241" Type="http://schemas.openxmlformats.org/officeDocument/2006/relationships/image" Target="../media/image2690.png"/><Relationship Id="rId479" Type="http://schemas.openxmlformats.org/officeDocument/2006/relationships/image" Target="../media/image2809.png"/><Relationship Id="rId36" Type="http://schemas.openxmlformats.org/officeDocument/2006/relationships/customXml" Target="../ink/ink2926.xml"/><Relationship Id="rId339" Type="http://schemas.openxmlformats.org/officeDocument/2006/relationships/image" Target="../media/image2739.png"/><Relationship Id="rId546" Type="http://schemas.openxmlformats.org/officeDocument/2006/relationships/customXml" Target="../ink/ink3181.xml"/><Relationship Id="rId101" Type="http://schemas.openxmlformats.org/officeDocument/2006/relationships/image" Target="../media/image2622.png"/><Relationship Id="rId185" Type="http://schemas.openxmlformats.org/officeDocument/2006/relationships/image" Target="../media/image2663.png"/><Relationship Id="rId406" Type="http://schemas.openxmlformats.org/officeDocument/2006/relationships/customXml" Target="../ink/ink3111.xml"/><Relationship Id="rId392" Type="http://schemas.openxmlformats.org/officeDocument/2006/relationships/customXml" Target="../ink/ink3104.xml"/><Relationship Id="rId613" Type="http://schemas.openxmlformats.org/officeDocument/2006/relationships/customXml" Target="../ink/ink3215.xml"/><Relationship Id="rId252" Type="http://schemas.openxmlformats.org/officeDocument/2006/relationships/customXml" Target="../ink/ink3034.xml"/><Relationship Id="rId47" Type="http://schemas.openxmlformats.org/officeDocument/2006/relationships/image" Target="../media/image25950.png"/><Relationship Id="rId112" Type="http://schemas.openxmlformats.org/officeDocument/2006/relationships/customXml" Target="../ink/ink2964.xml"/><Relationship Id="rId557" Type="http://schemas.openxmlformats.org/officeDocument/2006/relationships/image" Target="../media/image2847.png"/><Relationship Id="rId196" Type="http://schemas.openxmlformats.org/officeDocument/2006/relationships/customXml" Target="../ink/ink3006.xml"/><Relationship Id="rId417" Type="http://schemas.openxmlformats.org/officeDocument/2006/relationships/image" Target="../media/image2778.png"/><Relationship Id="rId624" Type="http://schemas.openxmlformats.org/officeDocument/2006/relationships/image" Target="../media/image2880.png"/><Relationship Id="rId263" Type="http://schemas.openxmlformats.org/officeDocument/2006/relationships/image" Target="../media/image2701.png"/><Relationship Id="rId470" Type="http://schemas.openxmlformats.org/officeDocument/2006/relationships/customXml" Target="../ink/ink3143.xml"/><Relationship Id="rId58" Type="http://schemas.openxmlformats.org/officeDocument/2006/relationships/customXml" Target="../ink/ink2937.xml"/><Relationship Id="rId123" Type="http://schemas.openxmlformats.org/officeDocument/2006/relationships/image" Target="../media/image2633.png"/><Relationship Id="rId330" Type="http://schemas.openxmlformats.org/officeDocument/2006/relationships/customXml" Target="../ink/ink3073.xml"/><Relationship Id="rId568" Type="http://schemas.openxmlformats.org/officeDocument/2006/relationships/customXml" Target="../ink/ink3192.xml"/><Relationship Id="rId428" Type="http://schemas.openxmlformats.org/officeDocument/2006/relationships/customXml" Target="../ink/ink3122.xml"/><Relationship Id="rId635" Type="http://schemas.openxmlformats.org/officeDocument/2006/relationships/customXml" Target="../ink/ink3226.xml"/><Relationship Id="rId274" Type="http://schemas.openxmlformats.org/officeDocument/2006/relationships/customXml" Target="../ink/ink3045.xml"/><Relationship Id="rId481" Type="http://schemas.openxmlformats.org/officeDocument/2006/relationships/image" Target="../media/image2810.png"/><Relationship Id="rId69" Type="http://schemas.openxmlformats.org/officeDocument/2006/relationships/image" Target="../media/image26060.png"/><Relationship Id="rId134" Type="http://schemas.openxmlformats.org/officeDocument/2006/relationships/customXml" Target="../ink/ink2975.xml"/><Relationship Id="rId579" Type="http://schemas.openxmlformats.org/officeDocument/2006/relationships/image" Target="../media/image2858.png"/><Relationship Id="rId341" Type="http://schemas.openxmlformats.org/officeDocument/2006/relationships/image" Target="../media/image2740.png"/><Relationship Id="rId439" Type="http://schemas.openxmlformats.org/officeDocument/2006/relationships/image" Target="../media/image2789.png"/><Relationship Id="rId646" Type="http://schemas.openxmlformats.org/officeDocument/2006/relationships/image" Target="../media/image2891.png"/><Relationship Id="rId201" Type="http://schemas.openxmlformats.org/officeDocument/2006/relationships/image" Target="../media/image2671.png"/><Relationship Id="rId285" Type="http://schemas.openxmlformats.org/officeDocument/2006/relationships/image" Target="../media/image2712.png"/><Relationship Id="rId506" Type="http://schemas.openxmlformats.org/officeDocument/2006/relationships/customXml" Target="../ink/ink3161.xml"/><Relationship Id="rId38" Type="http://schemas.openxmlformats.org/officeDocument/2006/relationships/customXml" Target="../ink/ink2927.xml"/><Relationship Id="rId103" Type="http://schemas.openxmlformats.org/officeDocument/2006/relationships/image" Target="../media/image2623.png"/><Relationship Id="rId310" Type="http://schemas.openxmlformats.org/officeDocument/2006/relationships/customXml" Target="../ink/ink3063.xml"/><Relationship Id="rId492" Type="http://schemas.openxmlformats.org/officeDocument/2006/relationships/customXml" Target="../ink/ink3154.xml"/><Relationship Id="rId548" Type="http://schemas.openxmlformats.org/officeDocument/2006/relationships/customXml" Target="../ink/ink3182.xml"/><Relationship Id="rId91" Type="http://schemas.openxmlformats.org/officeDocument/2006/relationships/image" Target="../media/image26170.png"/><Relationship Id="rId145" Type="http://schemas.openxmlformats.org/officeDocument/2006/relationships/image" Target="../media/image2644.png"/><Relationship Id="rId187" Type="http://schemas.openxmlformats.org/officeDocument/2006/relationships/image" Target="../media/image2664.png"/><Relationship Id="rId352" Type="http://schemas.openxmlformats.org/officeDocument/2006/relationships/customXml" Target="../ink/ink3084.xml"/><Relationship Id="rId394" Type="http://schemas.openxmlformats.org/officeDocument/2006/relationships/customXml" Target="../ink/ink3105.xml"/><Relationship Id="rId408" Type="http://schemas.openxmlformats.org/officeDocument/2006/relationships/customXml" Target="../ink/ink3112.xml"/><Relationship Id="rId615" Type="http://schemas.openxmlformats.org/officeDocument/2006/relationships/customXml" Target="../ink/ink3216.xml"/><Relationship Id="rId212" Type="http://schemas.openxmlformats.org/officeDocument/2006/relationships/customXml" Target="../ink/ink3014.xml"/><Relationship Id="rId254" Type="http://schemas.openxmlformats.org/officeDocument/2006/relationships/customXml" Target="../ink/ink3035.xml"/><Relationship Id="rId657" Type="http://schemas.openxmlformats.org/officeDocument/2006/relationships/customXml" Target="../ink/ink3237.xml"/><Relationship Id="rId49" Type="http://schemas.openxmlformats.org/officeDocument/2006/relationships/image" Target="../media/image25960.png"/><Relationship Id="rId114" Type="http://schemas.openxmlformats.org/officeDocument/2006/relationships/customXml" Target="../ink/ink2965.xml"/><Relationship Id="rId296" Type="http://schemas.openxmlformats.org/officeDocument/2006/relationships/customXml" Target="../ink/ink3056.xml"/><Relationship Id="rId461" Type="http://schemas.openxmlformats.org/officeDocument/2006/relationships/image" Target="../media/image2800.png"/><Relationship Id="rId517" Type="http://schemas.openxmlformats.org/officeDocument/2006/relationships/image" Target="../media/image2828.png"/><Relationship Id="rId559" Type="http://schemas.openxmlformats.org/officeDocument/2006/relationships/image" Target="../media/image2848.png"/><Relationship Id="rId60" Type="http://schemas.openxmlformats.org/officeDocument/2006/relationships/customXml" Target="../ink/ink2938.xml"/><Relationship Id="rId156" Type="http://schemas.openxmlformats.org/officeDocument/2006/relationships/customXml" Target="../ink/ink2986.xml"/><Relationship Id="rId198" Type="http://schemas.openxmlformats.org/officeDocument/2006/relationships/customXml" Target="../ink/ink3007.xml"/><Relationship Id="rId321" Type="http://schemas.openxmlformats.org/officeDocument/2006/relationships/image" Target="../media/image2730.png"/><Relationship Id="rId363" Type="http://schemas.openxmlformats.org/officeDocument/2006/relationships/image" Target="../media/image2751.png"/><Relationship Id="rId419" Type="http://schemas.openxmlformats.org/officeDocument/2006/relationships/image" Target="../media/image2779.png"/><Relationship Id="rId570" Type="http://schemas.openxmlformats.org/officeDocument/2006/relationships/customXml" Target="../ink/ink3193.xml"/><Relationship Id="rId626" Type="http://schemas.openxmlformats.org/officeDocument/2006/relationships/image" Target="../media/image2881.png"/><Relationship Id="rId223" Type="http://schemas.openxmlformats.org/officeDocument/2006/relationships/image" Target="../media/image2681.png"/><Relationship Id="rId430" Type="http://schemas.openxmlformats.org/officeDocument/2006/relationships/customXml" Target="../ink/ink3123.xml"/><Relationship Id="rId668" Type="http://schemas.openxmlformats.org/officeDocument/2006/relationships/customXml" Target="../ink/ink3243.xml"/><Relationship Id="rId18" Type="http://schemas.openxmlformats.org/officeDocument/2006/relationships/customXml" Target="../ink/ink2917.xml"/><Relationship Id="rId265" Type="http://schemas.openxmlformats.org/officeDocument/2006/relationships/image" Target="../media/image2702.png"/><Relationship Id="rId472" Type="http://schemas.openxmlformats.org/officeDocument/2006/relationships/customXml" Target="../ink/ink3144.xml"/><Relationship Id="rId528" Type="http://schemas.openxmlformats.org/officeDocument/2006/relationships/customXml" Target="../ink/ink3172.xml"/><Relationship Id="rId125" Type="http://schemas.openxmlformats.org/officeDocument/2006/relationships/image" Target="../media/image2634.png"/><Relationship Id="rId167" Type="http://schemas.openxmlformats.org/officeDocument/2006/relationships/image" Target="../media/image2654.png"/><Relationship Id="rId332" Type="http://schemas.openxmlformats.org/officeDocument/2006/relationships/customXml" Target="../ink/ink3074.xml"/><Relationship Id="rId374" Type="http://schemas.openxmlformats.org/officeDocument/2006/relationships/customXml" Target="../ink/ink3095.xml"/><Relationship Id="rId581" Type="http://schemas.openxmlformats.org/officeDocument/2006/relationships/image" Target="../media/image2859.png"/><Relationship Id="rId71" Type="http://schemas.openxmlformats.org/officeDocument/2006/relationships/image" Target="../media/image26070.png"/><Relationship Id="rId234" Type="http://schemas.openxmlformats.org/officeDocument/2006/relationships/customXml" Target="../ink/ink3025.xml"/><Relationship Id="rId637" Type="http://schemas.openxmlformats.org/officeDocument/2006/relationships/customXml" Target="../ink/ink3227.xml"/><Relationship Id="rId679" Type="http://schemas.openxmlformats.org/officeDocument/2006/relationships/image" Target="../media/image2905.png"/><Relationship Id="rId2" Type="http://schemas.openxmlformats.org/officeDocument/2006/relationships/customXml" Target="../ink/ink2909.xml"/><Relationship Id="rId29" Type="http://schemas.openxmlformats.org/officeDocument/2006/relationships/image" Target="../media/image25860.png"/><Relationship Id="rId276" Type="http://schemas.openxmlformats.org/officeDocument/2006/relationships/customXml" Target="../ink/ink3046.xml"/><Relationship Id="rId441" Type="http://schemas.openxmlformats.org/officeDocument/2006/relationships/image" Target="../media/image2790.png"/><Relationship Id="rId483" Type="http://schemas.openxmlformats.org/officeDocument/2006/relationships/image" Target="../media/image2811.png"/><Relationship Id="rId539" Type="http://schemas.openxmlformats.org/officeDocument/2006/relationships/image" Target="../media/image2838.png"/><Relationship Id="rId40" Type="http://schemas.openxmlformats.org/officeDocument/2006/relationships/customXml" Target="../ink/ink2928.xml"/><Relationship Id="rId136" Type="http://schemas.openxmlformats.org/officeDocument/2006/relationships/customXml" Target="../ink/ink2976.xml"/><Relationship Id="rId178" Type="http://schemas.openxmlformats.org/officeDocument/2006/relationships/customXml" Target="../ink/ink2997.xml"/><Relationship Id="rId301" Type="http://schemas.openxmlformats.org/officeDocument/2006/relationships/image" Target="../media/image2720.png"/><Relationship Id="rId343" Type="http://schemas.openxmlformats.org/officeDocument/2006/relationships/image" Target="../media/image2741.png"/><Relationship Id="rId550" Type="http://schemas.openxmlformats.org/officeDocument/2006/relationships/customXml" Target="../ink/ink3183.xml"/><Relationship Id="rId82" Type="http://schemas.openxmlformats.org/officeDocument/2006/relationships/customXml" Target="../ink/ink2949.xml"/><Relationship Id="rId203" Type="http://schemas.openxmlformats.org/officeDocument/2006/relationships/image" Target="../media/image2672.png"/><Relationship Id="rId385" Type="http://schemas.openxmlformats.org/officeDocument/2006/relationships/image" Target="../media/image2762.png"/><Relationship Id="rId592" Type="http://schemas.openxmlformats.org/officeDocument/2006/relationships/customXml" Target="../ink/ink3204.xml"/><Relationship Id="rId606" Type="http://schemas.openxmlformats.org/officeDocument/2006/relationships/customXml" Target="../ink/ink3211.xml"/><Relationship Id="rId648" Type="http://schemas.openxmlformats.org/officeDocument/2006/relationships/image" Target="../media/image2892.png"/><Relationship Id="rId245" Type="http://schemas.openxmlformats.org/officeDocument/2006/relationships/image" Target="../media/image2692.png"/><Relationship Id="rId287" Type="http://schemas.openxmlformats.org/officeDocument/2006/relationships/image" Target="../media/image2713.png"/><Relationship Id="rId410" Type="http://schemas.openxmlformats.org/officeDocument/2006/relationships/customXml" Target="../ink/ink3113.xml"/><Relationship Id="rId452" Type="http://schemas.openxmlformats.org/officeDocument/2006/relationships/customXml" Target="../ink/ink3134.xml"/><Relationship Id="rId494" Type="http://schemas.openxmlformats.org/officeDocument/2006/relationships/customXml" Target="../ink/ink3155.xml"/><Relationship Id="rId508" Type="http://schemas.openxmlformats.org/officeDocument/2006/relationships/customXml" Target="../ink/ink3162.xml"/><Relationship Id="rId105" Type="http://schemas.openxmlformats.org/officeDocument/2006/relationships/image" Target="../media/image2624.png"/><Relationship Id="rId147" Type="http://schemas.openxmlformats.org/officeDocument/2006/relationships/image" Target="../media/image2645.png"/><Relationship Id="rId312" Type="http://schemas.openxmlformats.org/officeDocument/2006/relationships/customXml" Target="../ink/ink3064.xml"/><Relationship Id="rId354" Type="http://schemas.openxmlformats.org/officeDocument/2006/relationships/customXml" Target="../ink/ink3085.xml"/><Relationship Id="rId51" Type="http://schemas.openxmlformats.org/officeDocument/2006/relationships/image" Target="../media/image25970.png"/><Relationship Id="rId93" Type="http://schemas.openxmlformats.org/officeDocument/2006/relationships/image" Target="../media/image26180.png"/><Relationship Id="rId189" Type="http://schemas.openxmlformats.org/officeDocument/2006/relationships/image" Target="../media/image2665.png"/><Relationship Id="rId396" Type="http://schemas.openxmlformats.org/officeDocument/2006/relationships/customXml" Target="../ink/ink3106.xml"/><Relationship Id="rId561" Type="http://schemas.openxmlformats.org/officeDocument/2006/relationships/image" Target="../media/image2849.png"/><Relationship Id="rId617" Type="http://schemas.openxmlformats.org/officeDocument/2006/relationships/customXml" Target="../ink/ink3217.xml"/><Relationship Id="rId659" Type="http://schemas.openxmlformats.org/officeDocument/2006/relationships/image" Target="../media/image2896.png"/><Relationship Id="rId214" Type="http://schemas.openxmlformats.org/officeDocument/2006/relationships/customXml" Target="../ink/ink3015.xml"/><Relationship Id="rId256" Type="http://schemas.openxmlformats.org/officeDocument/2006/relationships/customXml" Target="../ink/ink3036.xml"/><Relationship Id="rId298" Type="http://schemas.openxmlformats.org/officeDocument/2006/relationships/customXml" Target="../ink/ink3057.xml"/><Relationship Id="rId421" Type="http://schemas.openxmlformats.org/officeDocument/2006/relationships/image" Target="../media/image2780.png"/><Relationship Id="rId463" Type="http://schemas.openxmlformats.org/officeDocument/2006/relationships/image" Target="../media/image2801.png"/><Relationship Id="rId519" Type="http://schemas.openxmlformats.org/officeDocument/2006/relationships/image" Target="../media/image2829.png"/><Relationship Id="rId670" Type="http://schemas.openxmlformats.org/officeDocument/2006/relationships/customXml" Target="../ink/ink3244.xml"/><Relationship Id="rId116" Type="http://schemas.openxmlformats.org/officeDocument/2006/relationships/customXml" Target="../ink/ink2966.xml"/><Relationship Id="rId158" Type="http://schemas.openxmlformats.org/officeDocument/2006/relationships/customXml" Target="../ink/ink2987.xml"/><Relationship Id="rId323" Type="http://schemas.openxmlformats.org/officeDocument/2006/relationships/image" Target="../media/image2731.png"/><Relationship Id="rId530" Type="http://schemas.openxmlformats.org/officeDocument/2006/relationships/customXml" Target="../ink/ink3173.xml"/><Relationship Id="rId20" Type="http://schemas.openxmlformats.org/officeDocument/2006/relationships/customXml" Target="../ink/ink2918.xml"/><Relationship Id="rId62" Type="http://schemas.openxmlformats.org/officeDocument/2006/relationships/customXml" Target="../ink/ink2939.xml"/><Relationship Id="rId365" Type="http://schemas.openxmlformats.org/officeDocument/2006/relationships/image" Target="../media/image2752.png"/><Relationship Id="rId572" Type="http://schemas.openxmlformats.org/officeDocument/2006/relationships/customXml" Target="../ink/ink3194.xml"/><Relationship Id="rId628" Type="http://schemas.openxmlformats.org/officeDocument/2006/relationships/image" Target="../media/image2882.png"/><Relationship Id="rId225" Type="http://schemas.openxmlformats.org/officeDocument/2006/relationships/image" Target="../media/image2682.png"/><Relationship Id="rId267" Type="http://schemas.openxmlformats.org/officeDocument/2006/relationships/image" Target="../media/image2703.png"/><Relationship Id="rId432" Type="http://schemas.openxmlformats.org/officeDocument/2006/relationships/customXml" Target="../ink/ink3124.xml"/><Relationship Id="rId474" Type="http://schemas.openxmlformats.org/officeDocument/2006/relationships/customXml" Target="../ink/ink3145.xml"/><Relationship Id="rId127" Type="http://schemas.openxmlformats.org/officeDocument/2006/relationships/image" Target="../media/image2635.png"/><Relationship Id="rId31" Type="http://schemas.openxmlformats.org/officeDocument/2006/relationships/image" Target="../media/image25870.png"/><Relationship Id="rId73" Type="http://schemas.openxmlformats.org/officeDocument/2006/relationships/image" Target="../media/image26080.png"/><Relationship Id="rId169" Type="http://schemas.openxmlformats.org/officeDocument/2006/relationships/image" Target="../media/image2655.png"/><Relationship Id="rId334" Type="http://schemas.openxmlformats.org/officeDocument/2006/relationships/customXml" Target="../ink/ink3075.xml"/><Relationship Id="rId376" Type="http://schemas.openxmlformats.org/officeDocument/2006/relationships/customXml" Target="../ink/ink3096.xml"/><Relationship Id="rId541" Type="http://schemas.openxmlformats.org/officeDocument/2006/relationships/image" Target="../media/image2839.png"/><Relationship Id="rId583" Type="http://schemas.openxmlformats.org/officeDocument/2006/relationships/image" Target="../media/image2860.png"/><Relationship Id="rId639" Type="http://schemas.openxmlformats.org/officeDocument/2006/relationships/customXml" Target="../ink/ink3228.xml"/><Relationship Id="rId4" Type="http://schemas.openxmlformats.org/officeDocument/2006/relationships/customXml" Target="../ink/ink2910.xml"/><Relationship Id="rId180" Type="http://schemas.openxmlformats.org/officeDocument/2006/relationships/customXml" Target="../ink/ink2998.xml"/><Relationship Id="rId236" Type="http://schemas.openxmlformats.org/officeDocument/2006/relationships/customXml" Target="../ink/ink3026.xml"/><Relationship Id="rId278" Type="http://schemas.openxmlformats.org/officeDocument/2006/relationships/customXml" Target="../ink/ink3047.xml"/><Relationship Id="rId401" Type="http://schemas.openxmlformats.org/officeDocument/2006/relationships/image" Target="../media/image2770.png"/><Relationship Id="rId443" Type="http://schemas.openxmlformats.org/officeDocument/2006/relationships/image" Target="../media/image2791.png"/><Relationship Id="rId650" Type="http://schemas.openxmlformats.org/officeDocument/2006/relationships/image" Target="../media/image2893.png"/><Relationship Id="rId303" Type="http://schemas.openxmlformats.org/officeDocument/2006/relationships/image" Target="../media/image2721.png"/><Relationship Id="rId485" Type="http://schemas.openxmlformats.org/officeDocument/2006/relationships/image" Target="../media/image2812.png"/><Relationship Id="rId42" Type="http://schemas.openxmlformats.org/officeDocument/2006/relationships/customXml" Target="../ink/ink2929.xml"/><Relationship Id="rId84" Type="http://schemas.openxmlformats.org/officeDocument/2006/relationships/customXml" Target="../ink/ink2950.xml"/><Relationship Id="rId138" Type="http://schemas.openxmlformats.org/officeDocument/2006/relationships/customXml" Target="../ink/ink2977.xml"/><Relationship Id="rId345" Type="http://schemas.openxmlformats.org/officeDocument/2006/relationships/image" Target="../media/image2742.png"/><Relationship Id="rId387" Type="http://schemas.openxmlformats.org/officeDocument/2006/relationships/image" Target="../media/image2763.png"/><Relationship Id="rId510" Type="http://schemas.openxmlformats.org/officeDocument/2006/relationships/customXml" Target="../ink/ink3163.xml"/><Relationship Id="rId552" Type="http://schemas.openxmlformats.org/officeDocument/2006/relationships/customXml" Target="../ink/ink3184.xml"/><Relationship Id="rId594" Type="http://schemas.openxmlformats.org/officeDocument/2006/relationships/customXml" Target="../ink/ink3205.xml"/><Relationship Id="rId608" Type="http://schemas.openxmlformats.org/officeDocument/2006/relationships/customXml" Target="../ink/ink3212.xml"/><Relationship Id="rId191" Type="http://schemas.openxmlformats.org/officeDocument/2006/relationships/image" Target="../media/image2666.png"/><Relationship Id="rId205" Type="http://schemas.openxmlformats.org/officeDocument/2006/relationships/image" Target="../media/image2673.png"/><Relationship Id="rId247" Type="http://schemas.openxmlformats.org/officeDocument/2006/relationships/image" Target="../media/image2693.png"/><Relationship Id="rId412" Type="http://schemas.openxmlformats.org/officeDocument/2006/relationships/customXml" Target="../ink/ink3114.xml"/><Relationship Id="rId107" Type="http://schemas.openxmlformats.org/officeDocument/2006/relationships/image" Target="../media/image2625.png"/><Relationship Id="rId289" Type="http://schemas.openxmlformats.org/officeDocument/2006/relationships/image" Target="../media/image2714.png"/><Relationship Id="rId454" Type="http://schemas.openxmlformats.org/officeDocument/2006/relationships/customXml" Target="../ink/ink3135.xml"/><Relationship Id="rId496" Type="http://schemas.openxmlformats.org/officeDocument/2006/relationships/customXml" Target="../ink/ink3156.xml"/><Relationship Id="rId661" Type="http://schemas.openxmlformats.org/officeDocument/2006/relationships/image" Target="../media/image2897.png"/><Relationship Id="rId11" Type="http://schemas.openxmlformats.org/officeDocument/2006/relationships/image" Target="../media/image25770.png"/><Relationship Id="rId53" Type="http://schemas.openxmlformats.org/officeDocument/2006/relationships/image" Target="../media/image25980.png"/><Relationship Id="rId149" Type="http://schemas.openxmlformats.org/officeDocument/2006/relationships/image" Target="../media/image2646.png"/><Relationship Id="rId314" Type="http://schemas.openxmlformats.org/officeDocument/2006/relationships/customXml" Target="../ink/ink3065.xml"/><Relationship Id="rId356" Type="http://schemas.openxmlformats.org/officeDocument/2006/relationships/customXml" Target="../ink/ink3086.xml"/><Relationship Id="rId398" Type="http://schemas.openxmlformats.org/officeDocument/2006/relationships/customXml" Target="../ink/ink3107.xml"/><Relationship Id="rId521" Type="http://schemas.openxmlformats.org/officeDocument/2006/relationships/image" Target="../media/image2830.png"/><Relationship Id="rId563" Type="http://schemas.openxmlformats.org/officeDocument/2006/relationships/image" Target="../media/image2850.png"/><Relationship Id="rId619" Type="http://schemas.openxmlformats.org/officeDocument/2006/relationships/customXml" Target="../ink/ink3218.xml"/><Relationship Id="rId95" Type="http://schemas.openxmlformats.org/officeDocument/2006/relationships/image" Target="../media/image26190.png"/><Relationship Id="rId160" Type="http://schemas.openxmlformats.org/officeDocument/2006/relationships/customXml" Target="../ink/ink2988.xml"/><Relationship Id="rId216" Type="http://schemas.openxmlformats.org/officeDocument/2006/relationships/customXml" Target="../ink/ink3016.xml"/><Relationship Id="rId423" Type="http://schemas.openxmlformats.org/officeDocument/2006/relationships/image" Target="../media/image2781.png"/><Relationship Id="rId258" Type="http://schemas.openxmlformats.org/officeDocument/2006/relationships/customXml" Target="../ink/ink3037.xml"/><Relationship Id="rId465" Type="http://schemas.openxmlformats.org/officeDocument/2006/relationships/image" Target="../media/image2802.png"/><Relationship Id="rId630" Type="http://schemas.openxmlformats.org/officeDocument/2006/relationships/image" Target="../media/image2883.png"/><Relationship Id="rId672" Type="http://schemas.openxmlformats.org/officeDocument/2006/relationships/customXml" Target="../ink/ink3245.xml"/><Relationship Id="rId22" Type="http://schemas.openxmlformats.org/officeDocument/2006/relationships/customXml" Target="../ink/ink2919.xml"/><Relationship Id="rId64" Type="http://schemas.openxmlformats.org/officeDocument/2006/relationships/customXml" Target="../ink/ink2940.xml"/><Relationship Id="rId118" Type="http://schemas.openxmlformats.org/officeDocument/2006/relationships/customXml" Target="../ink/ink2967.xml"/><Relationship Id="rId325" Type="http://schemas.openxmlformats.org/officeDocument/2006/relationships/image" Target="../media/image2732.png"/><Relationship Id="rId367" Type="http://schemas.openxmlformats.org/officeDocument/2006/relationships/image" Target="../media/image2753.png"/><Relationship Id="rId532" Type="http://schemas.openxmlformats.org/officeDocument/2006/relationships/customXml" Target="../ink/ink3174.xml"/><Relationship Id="rId574" Type="http://schemas.openxmlformats.org/officeDocument/2006/relationships/customXml" Target="../ink/ink3195.xml"/><Relationship Id="rId171" Type="http://schemas.openxmlformats.org/officeDocument/2006/relationships/image" Target="../media/image2656.png"/><Relationship Id="rId227" Type="http://schemas.openxmlformats.org/officeDocument/2006/relationships/image" Target="../media/image2683.png"/><Relationship Id="rId269" Type="http://schemas.openxmlformats.org/officeDocument/2006/relationships/image" Target="../media/image2704.png"/><Relationship Id="rId434" Type="http://schemas.openxmlformats.org/officeDocument/2006/relationships/customXml" Target="../ink/ink3125.xml"/><Relationship Id="rId476" Type="http://schemas.openxmlformats.org/officeDocument/2006/relationships/customXml" Target="../ink/ink3146.xml"/><Relationship Id="rId641" Type="http://schemas.openxmlformats.org/officeDocument/2006/relationships/customXml" Target="../ink/ink3229.xml"/><Relationship Id="rId33" Type="http://schemas.openxmlformats.org/officeDocument/2006/relationships/image" Target="../media/image25880.png"/><Relationship Id="rId129" Type="http://schemas.openxmlformats.org/officeDocument/2006/relationships/image" Target="../media/image2636.png"/><Relationship Id="rId280" Type="http://schemas.openxmlformats.org/officeDocument/2006/relationships/customXml" Target="../ink/ink3048.xml"/><Relationship Id="rId336" Type="http://schemas.openxmlformats.org/officeDocument/2006/relationships/customXml" Target="../ink/ink3076.xml"/><Relationship Id="rId501" Type="http://schemas.openxmlformats.org/officeDocument/2006/relationships/image" Target="../media/image2820.png"/><Relationship Id="rId543" Type="http://schemas.openxmlformats.org/officeDocument/2006/relationships/image" Target="../media/image2840.png"/><Relationship Id="rId75" Type="http://schemas.openxmlformats.org/officeDocument/2006/relationships/image" Target="../media/image26090.png"/><Relationship Id="rId140" Type="http://schemas.openxmlformats.org/officeDocument/2006/relationships/customXml" Target="../ink/ink2978.xml"/><Relationship Id="rId182" Type="http://schemas.openxmlformats.org/officeDocument/2006/relationships/customXml" Target="../ink/ink2999.xml"/><Relationship Id="rId378" Type="http://schemas.openxmlformats.org/officeDocument/2006/relationships/customXml" Target="../ink/ink3097.xml"/><Relationship Id="rId403" Type="http://schemas.openxmlformats.org/officeDocument/2006/relationships/image" Target="../media/image2771.png"/><Relationship Id="rId585" Type="http://schemas.openxmlformats.org/officeDocument/2006/relationships/image" Target="../media/image2861.png"/><Relationship Id="rId6" Type="http://schemas.openxmlformats.org/officeDocument/2006/relationships/customXml" Target="../ink/ink2911.xml"/><Relationship Id="rId238" Type="http://schemas.openxmlformats.org/officeDocument/2006/relationships/customXml" Target="../ink/ink3027.xml"/><Relationship Id="rId445" Type="http://schemas.openxmlformats.org/officeDocument/2006/relationships/image" Target="../media/image2792.png"/><Relationship Id="rId487" Type="http://schemas.openxmlformats.org/officeDocument/2006/relationships/image" Target="../media/image2813.png"/><Relationship Id="rId610" Type="http://schemas.openxmlformats.org/officeDocument/2006/relationships/customXml" Target="../ink/ink3213.xml"/><Relationship Id="rId652" Type="http://schemas.openxmlformats.org/officeDocument/2006/relationships/image" Target="../media/image2894.png"/><Relationship Id="rId291" Type="http://schemas.openxmlformats.org/officeDocument/2006/relationships/image" Target="../media/image2715.png"/><Relationship Id="rId305" Type="http://schemas.openxmlformats.org/officeDocument/2006/relationships/image" Target="../media/image2722.png"/><Relationship Id="rId347" Type="http://schemas.openxmlformats.org/officeDocument/2006/relationships/image" Target="../media/image2743.png"/><Relationship Id="rId512" Type="http://schemas.openxmlformats.org/officeDocument/2006/relationships/customXml" Target="../ink/ink3164.xml"/><Relationship Id="rId44" Type="http://schemas.openxmlformats.org/officeDocument/2006/relationships/customXml" Target="../ink/ink2930.xml"/><Relationship Id="rId86" Type="http://schemas.openxmlformats.org/officeDocument/2006/relationships/customXml" Target="../ink/ink2951.xml"/><Relationship Id="rId151" Type="http://schemas.openxmlformats.org/officeDocument/2006/relationships/image" Target="../media/image2647.png"/><Relationship Id="rId389" Type="http://schemas.openxmlformats.org/officeDocument/2006/relationships/image" Target="../media/image2764.png"/><Relationship Id="rId554" Type="http://schemas.openxmlformats.org/officeDocument/2006/relationships/customXml" Target="../ink/ink3185.xml"/><Relationship Id="rId596" Type="http://schemas.openxmlformats.org/officeDocument/2006/relationships/customXml" Target="../ink/ink3206.xml"/><Relationship Id="rId193" Type="http://schemas.openxmlformats.org/officeDocument/2006/relationships/image" Target="../media/image2667.png"/><Relationship Id="rId207" Type="http://schemas.openxmlformats.org/officeDocument/2006/relationships/image" Target="../media/image2674.png"/><Relationship Id="rId249" Type="http://schemas.openxmlformats.org/officeDocument/2006/relationships/image" Target="../media/image2694.png"/><Relationship Id="rId414" Type="http://schemas.openxmlformats.org/officeDocument/2006/relationships/customXml" Target="../ink/ink3115.xml"/><Relationship Id="rId456" Type="http://schemas.openxmlformats.org/officeDocument/2006/relationships/customXml" Target="../ink/ink3136.xml"/><Relationship Id="rId498" Type="http://schemas.openxmlformats.org/officeDocument/2006/relationships/customXml" Target="../ink/ink3157.xml"/><Relationship Id="rId621" Type="http://schemas.openxmlformats.org/officeDocument/2006/relationships/customXml" Target="../ink/ink3219.xml"/><Relationship Id="rId663" Type="http://schemas.openxmlformats.org/officeDocument/2006/relationships/image" Target="../media/image2898.png"/><Relationship Id="rId13" Type="http://schemas.openxmlformats.org/officeDocument/2006/relationships/image" Target="../media/image25780.png"/><Relationship Id="rId109" Type="http://schemas.openxmlformats.org/officeDocument/2006/relationships/image" Target="../media/image2626.png"/><Relationship Id="rId260" Type="http://schemas.openxmlformats.org/officeDocument/2006/relationships/customXml" Target="../ink/ink3038.xml"/><Relationship Id="rId316" Type="http://schemas.openxmlformats.org/officeDocument/2006/relationships/customXml" Target="../ink/ink3066.xml"/><Relationship Id="rId523" Type="http://schemas.openxmlformats.org/officeDocument/2006/relationships/image" Target="../media/image2831.png"/><Relationship Id="rId55" Type="http://schemas.openxmlformats.org/officeDocument/2006/relationships/image" Target="../media/image25990.png"/><Relationship Id="rId97" Type="http://schemas.openxmlformats.org/officeDocument/2006/relationships/image" Target="../media/image26200.png"/><Relationship Id="rId120" Type="http://schemas.openxmlformats.org/officeDocument/2006/relationships/customXml" Target="../ink/ink2968.xml"/><Relationship Id="rId358" Type="http://schemas.openxmlformats.org/officeDocument/2006/relationships/customXml" Target="../ink/ink3087.xml"/><Relationship Id="rId565" Type="http://schemas.openxmlformats.org/officeDocument/2006/relationships/image" Target="../media/image2851.png"/><Relationship Id="rId162" Type="http://schemas.openxmlformats.org/officeDocument/2006/relationships/customXml" Target="../ink/ink2989.xml"/><Relationship Id="rId218" Type="http://schemas.openxmlformats.org/officeDocument/2006/relationships/customXml" Target="../ink/ink3017.xml"/><Relationship Id="rId425" Type="http://schemas.openxmlformats.org/officeDocument/2006/relationships/image" Target="../media/image2782.png"/><Relationship Id="rId467" Type="http://schemas.openxmlformats.org/officeDocument/2006/relationships/image" Target="../media/image2803.png"/><Relationship Id="rId632" Type="http://schemas.openxmlformats.org/officeDocument/2006/relationships/image" Target="../media/image2884.png"/><Relationship Id="rId271" Type="http://schemas.openxmlformats.org/officeDocument/2006/relationships/image" Target="../media/image2705.png"/><Relationship Id="rId674" Type="http://schemas.openxmlformats.org/officeDocument/2006/relationships/customXml" Target="../ink/ink3246.xml"/><Relationship Id="rId24" Type="http://schemas.openxmlformats.org/officeDocument/2006/relationships/customXml" Target="../ink/ink2920.xml"/><Relationship Id="rId66" Type="http://schemas.openxmlformats.org/officeDocument/2006/relationships/customXml" Target="../ink/ink2941.xml"/><Relationship Id="rId131" Type="http://schemas.openxmlformats.org/officeDocument/2006/relationships/image" Target="../media/image2637.png"/><Relationship Id="rId327" Type="http://schemas.openxmlformats.org/officeDocument/2006/relationships/image" Target="../media/image2733.png"/><Relationship Id="rId369" Type="http://schemas.openxmlformats.org/officeDocument/2006/relationships/image" Target="../media/image2754.png"/><Relationship Id="rId534" Type="http://schemas.openxmlformats.org/officeDocument/2006/relationships/customXml" Target="../ink/ink3175.xml"/><Relationship Id="rId576" Type="http://schemas.openxmlformats.org/officeDocument/2006/relationships/customXml" Target="../ink/ink3196.xml"/><Relationship Id="rId173" Type="http://schemas.openxmlformats.org/officeDocument/2006/relationships/image" Target="../media/image2657.png"/><Relationship Id="rId229" Type="http://schemas.openxmlformats.org/officeDocument/2006/relationships/image" Target="../media/image2684.png"/><Relationship Id="rId380" Type="http://schemas.openxmlformats.org/officeDocument/2006/relationships/customXml" Target="../ink/ink3098.xml"/><Relationship Id="rId436" Type="http://schemas.openxmlformats.org/officeDocument/2006/relationships/customXml" Target="../ink/ink3126.xml"/><Relationship Id="rId601" Type="http://schemas.openxmlformats.org/officeDocument/2006/relationships/image" Target="../media/image2869.png"/><Relationship Id="rId643" Type="http://schemas.openxmlformats.org/officeDocument/2006/relationships/customXml" Target="../ink/ink3230.xml"/><Relationship Id="rId240" Type="http://schemas.openxmlformats.org/officeDocument/2006/relationships/customXml" Target="../ink/ink3028.xml"/><Relationship Id="rId478" Type="http://schemas.openxmlformats.org/officeDocument/2006/relationships/customXml" Target="../ink/ink3147.xml"/><Relationship Id="rId35" Type="http://schemas.openxmlformats.org/officeDocument/2006/relationships/image" Target="../media/image25890.png"/><Relationship Id="rId77" Type="http://schemas.openxmlformats.org/officeDocument/2006/relationships/image" Target="../media/image26100.png"/><Relationship Id="rId100" Type="http://schemas.openxmlformats.org/officeDocument/2006/relationships/customXml" Target="../ink/ink2958.xml"/><Relationship Id="rId282" Type="http://schemas.openxmlformats.org/officeDocument/2006/relationships/customXml" Target="../ink/ink3049.xml"/><Relationship Id="rId338" Type="http://schemas.openxmlformats.org/officeDocument/2006/relationships/customXml" Target="../ink/ink3077.xml"/><Relationship Id="rId503" Type="http://schemas.openxmlformats.org/officeDocument/2006/relationships/image" Target="../media/image2821.png"/><Relationship Id="rId545" Type="http://schemas.openxmlformats.org/officeDocument/2006/relationships/image" Target="../media/image2841.png"/><Relationship Id="rId587" Type="http://schemas.openxmlformats.org/officeDocument/2006/relationships/image" Target="../media/image2862.png"/><Relationship Id="rId8" Type="http://schemas.openxmlformats.org/officeDocument/2006/relationships/customXml" Target="../ink/ink2912.xml"/><Relationship Id="rId142" Type="http://schemas.openxmlformats.org/officeDocument/2006/relationships/customXml" Target="../ink/ink2979.xml"/><Relationship Id="rId184" Type="http://schemas.openxmlformats.org/officeDocument/2006/relationships/customXml" Target="../ink/ink3000.xml"/><Relationship Id="rId391" Type="http://schemas.openxmlformats.org/officeDocument/2006/relationships/image" Target="../media/image2765.png"/><Relationship Id="rId405" Type="http://schemas.openxmlformats.org/officeDocument/2006/relationships/image" Target="../media/image2772.png"/><Relationship Id="rId447" Type="http://schemas.openxmlformats.org/officeDocument/2006/relationships/image" Target="../media/image2793.png"/><Relationship Id="rId612" Type="http://schemas.openxmlformats.org/officeDocument/2006/relationships/customXml" Target="../ink/ink3214.xml"/><Relationship Id="rId251" Type="http://schemas.openxmlformats.org/officeDocument/2006/relationships/image" Target="../media/image2695.png"/><Relationship Id="rId489" Type="http://schemas.openxmlformats.org/officeDocument/2006/relationships/image" Target="../media/image2814.png"/><Relationship Id="rId654" Type="http://schemas.openxmlformats.org/officeDocument/2006/relationships/image" Target="../media/image757.png"/><Relationship Id="rId46" Type="http://schemas.openxmlformats.org/officeDocument/2006/relationships/customXml" Target="../ink/ink2931.xml"/><Relationship Id="rId293" Type="http://schemas.openxmlformats.org/officeDocument/2006/relationships/image" Target="../media/image2716.png"/><Relationship Id="rId307" Type="http://schemas.openxmlformats.org/officeDocument/2006/relationships/image" Target="../media/image2723.png"/><Relationship Id="rId349" Type="http://schemas.openxmlformats.org/officeDocument/2006/relationships/image" Target="../media/image2744.png"/><Relationship Id="rId514" Type="http://schemas.openxmlformats.org/officeDocument/2006/relationships/customXml" Target="../ink/ink3165.xml"/><Relationship Id="rId556" Type="http://schemas.openxmlformats.org/officeDocument/2006/relationships/customXml" Target="../ink/ink3186.xml"/><Relationship Id="rId88" Type="http://schemas.openxmlformats.org/officeDocument/2006/relationships/customXml" Target="../ink/ink2952.xml"/><Relationship Id="rId111" Type="http://schemas.openxmlformats.org/officeDocument/2006/relationships/image" Target="../media/image2627.png"/><Relationship Id="rId153" Type="http://schemas.openxmlformats.org/officeDocument/2006/relationships/image" Target="../media/image2648.png"/><Relationship Id="rId195" Type="http://schemas.openxmlformats.org/officeDocument/2006/relationships/image" Target="../media/image2668.png"/><Relationship Id="rId209" Type="http://schemas.openxmlformats.org/officeDocument/2006/relationships/image" Target="../media/image2675.png"/><Relationship Id="rId360" Type="http://schemas.openxmlformats.org/officeDocument/2006/relationships/customXml" Target="../ink/ink3088.xml"/><Relationship Id="rId416" Type="http://schemas.openxmlformats.org/officeDocument/2006/relationships/customXml" Target="../ink/ink3116.xml"/><Relationship Id="rId598" Type="http://schemas.openxmlformats.org/officeDocument/2006/relationships/customXml" Target="../ink/ink3207.xml"/><Relationship Id="rId220" Type="http://schemas.openxmlformats.org/officeDocument/2006/relationships/customXml" Target="../ink/ink3018.xml"/><Relationship Id="rId458" Type="http://schemas.openxmlformats.org/officeDocument/2006/relationships/customXml" Target="../ink/ink3137.xml"/><Relationship Id="rId623" Type="http://schemas.openxmlformats.org/officeDocument/2006/relationships/customXml" Target="../ink/ink3220.xml"/><Relationship Id="rId665" Type="http://schemas.openxmlformats.org/officeDocument/2006/relationships/image" Target="../media/image2899.png"/><Relationship Id="rId15" Type="http://schemas.openxmlformats.org/officeDocument/2006/relationships/image" Target="../media/image25790.png"/><Relationship Id="rId57" Type="http://schemas.openxmlformats.org/officeDocument/2006/relationships/image" Target="../media/image26000.png"/><Relationship Id="rId262" Type="http://schemas.openxmlformats.org/officeDocument/2006/relationships/customXml" Target="../ink/ink3039.xml"/><Relationship Id="rId318" Type="http://schemas.openxmlformats.org/officeDocument/2006/relationships/customXml" Target="../ink/ink3067.xml"/><Relationship Id="rId525" Type="http://schemas.openxmlformats.org/officeDocument/2006/relationships/image" Target="../media/image2832.png"/><Relationship Id="rId567" Type="http://schemas.openxmlformats.org/officeDocument/2006/relationships/image" Target="../media/image2852.png"/><Relationship Id="rId99" Type="http://schemas.openxmlformats.org/officeDocument/2006/relationships/image" Target="../media/image2621.png"/><Relationship Id="rId122" Type="http://schemas.openxmlformats.org/officeDocument/2006/relationships/customXml" Target="../ink/ink2969.xml"/><Relationship Id="rId164" Type="http://schemas.openxmlformats.org/officeDocument/2006/relationships/customXml" Target="../ink/ink2990.xml"/><Relationship Id="rId371" Type="http://schemas.openxmlformats.org/officeDocument/2006/relationships/image" Target="../media/image2755.png"/><Relationship Id="rId427" Type="http://schemas.openxmlformats.org/officeDocument/2006/relationships/image" Target="../media/image2783.png"/><Relationship Id="rId469" Type="http://schemas.openxmlformats.org/officeDocument/2006/relationships/image" Target="../media/image2804.png"/><Relationship Id="rId634" Type="http://schemas.openxmlformats.org/officeDocument/2006/relationships/image" Target="../media/image2885.png"/><Relationship Id="rId676" Type="http://schemas.openxmlformats.org/officeDocument/2006/relationships/customXml" Target="../ink/ink3247.xml"/><Relationship Id="rId26" Type="http://schemas.openxmlformats.org/officeDocument/2006/relationships/customXml" Target="../ink/ink2921.xml"/><Relationship Id="rId231" Type="http://schemas.openxmlformats.org/officeDocument/2006/relationships/image" Target="../media/image2685.png"/><Relationship Id="rId273" Type="http://schemas.openxmlformats.org/officeDocument/2006/relationships/image" Target="../media/image2706.png"/><Relationship Id="rId329" Type="http://schemas.openxmlformats.org/officeDocument/2006/relationships/image" Target="../media/image2734.png"/><Relationship Id="rId480" Type="http://schemas.openxmlformats.org/officeDocument/2006/relationships/customXml" Target="../ink/ink3148.xml"/><Relationship Id="rId536" Type="http://schemas.openxmlformats.org/officeDocument/2006/relationships/customXml" Target="../ink/ink3176.xml"/><Relationship Id="rId68" Type="http://schemas.openxmlformats.org/officeDocument/2006/relationships/customXml" Target="../ink/ink2942.xml"/><Relationship Id="rId133" Type="http://schemas.openxmlformats.org/officeDocument/2006/relationships/image" Target="../media/image2638.png"/><Relationship Id="rId175" Type="http://schemas.openxmlformats.org/officeDocument/2006/relationships/image" Target="../media/image2658.png"/><Relationship Id="rId340" Type="http://schemas.openxmlformats.org/officeDocument/2006/relationships/customXml" Target="../ink/ink3078.xml"/><Relationship Id="rId578" Type="http://schemas.openxmlformats.org/officeDocument/2006/relationships/customXml" Target="../ink/ink3197.xml"/><Relationship Id="rId200" Type="http://schemas.openxmlformats.org/officeDocument/2006/relationships/customXml" Target="../ink/ink3008.xml"/><Relationship Id="rId382" Type="http://schemas.openxmlformats.org/officeDocument/2006/relationships/customXml" Target="../ink/ink3099.xml"/><Relationship Id="rId438" Type="http://schemas.openxmlformats.org/officeDocument/2006/relationships/customXml" Target="../ink/ink3127.xml"/><Relationship Id="rId603" Type="http://schemas.openxmlformats.org/officeDocument/2006/relationships/image" Target="../media/image2870.png"/><Relationship Id="rId645" Type="http://schemas.openxmlformats.org/officeDocument/2006/relationships/customXml" Target="../ink/ink3231.xml"/><Relationship Id="rId242" Type="http://schemas.openxmlformats.org/officeDocument/2006/relationships/customXml" Target="../ink/ink3029.xml"/><Relationship Id="rId284" Type="http://schemas.openxmlformats.org/officeDocument/2006/relationships/customXml" Target="../ink/ink3050.xml"/><Relationship Id="rId491" Type="http://schemas.openxmlformats.org/officeDocument/2006/relationships/image" Target="../media/image2815.png"/><Relationship Id="rId505" Type="http://schemas.openxmlformats.org/officeDocument/2006/relationships/image" Target="../media/image2822.png"/><Relationship Id="rId37" Type="http://schemas.openxmlformats.org/officeDocument/2006/relationships/image" Target="../media/image25900.png"/><Relationship Id="rId79" Type="http://schemas.openxmlformats.org/officeDocument/2006/relationships/image" Target="../media/image26110.png"/><Relationship Id="rId102" Type="http://schemas.openxmlformats.org/officeDocument/2006/relationships/customXml" Target="../ink/ink2959.xml"/><Relationship Id="rId144" Type="http://schemas.openxmlformats.org/officeDocument/2006/relationships/customXml" Target="../ink/ink2980.xml"/><Relationship Id="rId547" Type="http://schemas.openxmlformats.org/officeDocument/2006/relationships/image" Target="../media/image2842.png"/><Relationship Id="rId589" Type="http://schemas.openxmlformats.org/officeDocument/2006/relationships/image" Target="../media/image2863.png"/><Relationship Id="rId90" Type="http://schemas.openxmlformats.org/officeDocument/2006/relationships/customXml" Target="../ink/ink2953.xml"/><Relationship Id="rId186" Type="http://schemas.openxmlformats.org/officeDocument/2006/relationships/customXml" Target="../ink/ink3001.xml"/><Relationship Id="rId351" Type="http://schemas.openxmlformats.org/officeDocument/2006/relationships/image" Target="../media/image2745.png"/><Relationship Id="rId393" Type="http://schemas.openxmlformats.org/officeDocument/2006/relationships/image" Target="../media/image2766.png"/><Relationship Id="rId407" Type="http://schemas.openxmlformats.org/officeDocument/2006/relationships/image" Target="../media/image2773.png"/><Relationship Id="rId449" Type="http://schemas.openxmlformats.org/officeDocument/2006/relationships/image" Target="../media/image2794.png"/><Relationship Id="rId614" Type="http://schemas.openxmlformats.org/officeDocument/2006/relationships/image" Target="../media/image2875.png"/><Relationship Id="rId656" Type="http://schemas.openxmlformats.org/officeDocument/2006/relationships/image" Target="../media/image2895.png"/><Relationship Id="rId211" Type="http://schemas.openxmlformats.org/officeDocument/2006/relationships/image" Target="../media/image2676.png"/><Relationship Id="rId253" Type="http://schemas.openxmlformats.org/officeDocument/2006/relationships/image" Target="../media/image2696.png"/><Relationship Id="rId295" Type="http://schemas.openxmlformats.org/officeDocument/2006/relationships/image" Target="../media/image2717.png"/><Relationship Id="rId309" Type="http://schemas.openxmlformats.org/officeDocument/2006/relationships/image" Target="../media/image2724.png"/><Relationship Id="rId460" Type="http://schemas.openxmlformats.org/officeDocument/2006/relationships/customXml" Target="../ink/ink3138.xml"/><Relationship Id="rId516" Type="http://schemas.openxmlformats.org/officeDocument/2006/relationships/customXml" Target="../ink/ink3166.xml"/><Relationship Id="rId48" Type="http://schemas.openxmlformats.org/officeDocument/2006/relationships/customXml" Target="../ink/ink2932.xml"/><Relationship Id="rId113" Type="http://schemas.openxmlformats.org/officeDocument/2006/relationships/image" Target="../media/image2628.png"/><Relationship Id="rId320" Type="http://schemas.openxmlformats.org/officeDocument/2006/relationships/customXml" Target="../ink/ink3068.xml"/><Relationship Id="rId558" Type="http://schemas.openxmlformats.org/officeDocument/2006/relationships/customXml" Target="../ink/ink3187.xml"/><Relationship Id="rId155" Type="http://schemas.openxmlformats.org/officeDocument/2006/relationships/image" Target="../media/image2649.png"/><Relationship Id="rId197" Type="http://schemas.openxmlformats.org/officeDocument/2006/relationships/image" Target="../media/image2669.png"/><Relationship Id="rId362" Type="http://schemas.openxmlformats.org/officeDocument/2006/relationships/customXml" Target="../ink/ink3089.xml"/><Relationship Id="rId418" Type="http://schemas.openxmlformats.org/officeDocument/2006/relationships/customXml" Target="../ink/ink3117.xml"/><Relationship Id="rId625" Type="http://schemas.openxmlformats.org/officeDocument/2006/relationships/customXml" Target="../ink/ink3221.xml"/><Relationship Id="rId222" Type="http://schemas.openxmlformats.org/officeDocument/2006/relationships/customXml" Target="../ink/ink3019.xml"/><Relationship Id="rId264" Type="http://schemas.openxmlformats.org/officeDocument/2006/relationships/customXml" Target="../ink/ink3040.xml"/><Relationship Id="rId471" Type="http://schemas.openxmlformats.org/officeDocument/2006/relationships/image" Target="../media/image2805.png"/><Relationship Id="rId667" Type="http://schemas.openxmlformats.org/officeDocument/2006/relationships/image" Target="../media/image2106.png"/><Relationship Id="rId17" Type="http://schemas.openxmlformats.org/officeDocument/2006/relationships/image" Target="../media/image25800.png"/><Relationship Id="rId59" Type="http://schemas.openxmlformats.org/officeDocument/2006/relationships/image" Target="../media/image26010.png"/><Relationship Id="rId124" Type="http://schemas.openxmlformats.org/officeDocument/2006/relationships/customXml" Target="../ink/ink2970.xml"/><Relationship Id="rId527" Type="http://schemas.openxmlformats.org/officeDocument/2006/relationships/image" Target="../media/image2833.png"/><Relationship Id="rId569" Type="http://schemas.openxmlformats.org/officeDocument/2006/relationships/image" Target="../media/image2853.png"/><Relationship Id="rId70" Type="http://schemas.openxmlformats.org/officeDocument/2006/relationships/customXml" Target="../ink/ink2943.xml"/><Relationship Id="rId166" Type="http://schemas.openxmlformats.org/officeDocument/2006/relationships/customXml" Target="../ink/ink2991.xml"/><Relationship Id="rId331" Type="http://schemas.openxmlformats.org/officeDocument/2006/relationships/image" Target="../media/image2735.png"/><Relationship Id="rId373" Type="http://schemas.openxmlformats.org/officeDocument/2006/relationships/image" Target="../media/image2756.png"/><Relationship Id="rId429" Type="http://schemas.openxmlformats.org/officeDocument/2006/relationships/image" Target="../media/image2784.png"/><Relationship Id="rId580" Type="http://schemas.openxmlformats.org/officeDocument/2006/relationships/customXml" Target="../ink/ink3198.xml"/><Relationship Id="rId636" Type="http://schemas.openxmlformats.org/officeDocument/2006/relationships/image" Target="../media/image288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86.png"/><Relationship Id="rId440" Type="http://schemas.openxmlformats.org/officeDocument/2006/relationships/customXml" Target="../ink/ink3128.xml"/><Relationship Id="rId678" Type="http://schemas.openxmlformats.org/officeDocument/2006/relationships/customXml" Target="../ink/ink3248.xml"/><Relationship Id="rId28" Type="http://schemas.openxmlformats.org/officeDocument/2006/relationships/customXml" Target="../ink/ink2922.xml"/><Relationship Id="rId275" Type="http://schemas.openxmlformats.org/officeDocument/2006/relationships/image" Target="../media/image2707.png"/><Relationship Id="rId300" Type="http://schemas.openxmlformats.org/officeDocument/2006/relationships/customXml" Target="../ink/ink3058.xml"/><Relationship Id="rId482" Type="http://schemas.openxmlformats.org/officeDocument/2006/relationships/customXml" Target="../ink/ink3149.xml"/><Relationship Id="rId538" Type="http://schemas.openxmlformats.org/officeDocument/2006/relationships/customXml" Target="../ink/ink3177.xml"/><Relationship Id="rId81" Type="http://schemas.openxmlformats.org/officeDocument/2006/relationships/image" Target="../media/image26120.png"/><Relationship Id="rId135" Type="http://schemas.openxmlformats.org/officeDocument/2006/relationships/image" Target="../media/image2639.png"/><Relationship Id="rId177" Type="http://schemas.openxmlformats.org/officeDocument/2006/relationships/image" Target="../media/image2659.png"/><Relationship Id="rId342" Type="http://schemas.openxmlformats.org/officeDocument/2006/relationships/customXml" Target="../ink/ink3079.xml"/><Relationship Id="rId384" Type="http://schemas.openxmlformats.org/officeDocument/2006/relationships/customXml" Target="../ink/ink3100.xml"/><Relationship Id="rId591" Type="http://schemas.openxmlformats.org/officeDocument/2006/relationships/image" Target="../media/image2864.png"/><Relationship Id="rId605" Type="http://schemas.openxmlformats.org/officeDocument/2006/relationships/image" Target="../media/image2871.png"/><Relationship Id="rId202" Type="http://schemas.openxmlformats.org/officeDocument/2006/relationships/customXml" Target="../ink/ink3009.xml"/><Relationship Id="rId244" Type="http://schemas.openxmlformats.org/officeDocument/2006/relationships/customXml" Target="../ink/ink3030.xml"/><Relationship Id="rId647" Type="http://schemas.openxmlformats.org/officeDocument/2006/relationships/customXml" Target="../ink/ink3232.xml"/><Relationship Id="rId39" Type="http://schemas.openxmlformats.org/officeDocument/2006/relationships/image" Target="../media/image25910.png"/><Relationship Id="rId286" Type="http://schemas.openxmlformats.org/officeDocument/2006/relationships/customXml" Target="../ink/ink3051.xml"/><Relationship Id="rId451" Type="http://schemas.openxmlformats.org/officeDocument/2006/relationships/image" Target="../media/image2795.png"/><Relationship Id="rId493" Type="http://schemas.openxmlformats.org/officeDocument/2006/relationships/image" Target="../media/image2816.png"/><Relationship Id="rId507" Type="http://schemas.openxmlformats.org/officeDocument/2006/relationships/image" Target="../media/image2823.png"/><Relationship Id="rId549" Type="http://schemas.openxmlformats.org/officeDocument/2006/relationships/image" Target="../media/image2843.png"/><Relationship Id="rId50" Type="http://schemas.openxmlformats.org/officeDocument/2006/relationships/customXml" Target="../ink/ink2933.xml"/><Relationship Id="rId104" Type="http://schemas.openxmlformats.org/officeDocument/2006/relationships/customXml" Target="../ink/ink2960.xml"/><Relationship Id="rId146" Type="http://schemas.openxmlformats.org/officeDocument/2006/relationships/customXml" Target="../ink/ink2981.xml"/><Relationship Id="rId188" Type="http://schemas.openxmlformats.org/officeDocument/2006/relationships/customXml" Target="../ink/ink3002.xml"/><Relationship Id="rId311" Type="http://schemas.openxmlformats.org/officeDocument/2006/relationships/image" Target="../media/image2725.png"/><Relationship Id="rId353" Type="http://schemas.openxmlformats.org/officeDocument/2006/relationships/image" Target="../media/image2746.png"/><Relationship Id="rId395" Type="http://schemas.openxmlformats.org/officeDocument/2006/relationships/image" Target="../media/image2767.png"/><Relationship Id="rId409" Type="http://schemas.openxmlformats.org/officeDocument/2006/relationships/image" Target="../media/image2774.png"/><Relationship Id="rId560" Type="http://schemas.openxmlformats.org/officeDocument/2006/relationships/customXml" Target="../ink/ink3188.xml"/><Relationship Id="rId92" Type="http://schemas.openxmlformats.org/officeDocument/2006/relationships/customXml" Target="../ink/ink2954.xml"/><Relationship Id="rId213" Type="http://schemas.openxmlformats.org/officeDocument/2006/relationships/image" Target="../media/image527.png"/><Relationship Id="rId420" Type="http://schemas.openxmlformats.org/officeDocument/2006/relationships/customXml" Target="../ink/ink3118.xml"/><Relationship Id="rId616" Type="http://schemas.openxmlformats.org/officeDocument/2006/relationships/image" Target="../media/image2876.png"/><Relationship Id="rId658" Type="http://schemas.openxmlformats.org/officeDocument/2006/relationships/customXml" Target="../ink/ink3238.xml"/><Relationship Id="rId255" Type="http://schemas.openxmlformats.org/officeDocument/2006/relationships/image" Target="../media/image2697.png"/><Relationship Id="rId297" Type="http://schemas.openxmlformats.org/officeDocument/2006/relationships/image" Target="../media/image2718.png"/><Relationship Id="rId462" Type="http://schemas.openxmlformats.org/officeDocument/2006/relationships/customXml" Target="../ink/ink3139.xml"/><Relationship Id="rId518" Type="http://schemas.openxmlformats.org/officeDocument/2006/relationships/customXml" Target="../ink/ink3167.xml"/><Relationship Id="rId115" Type="http://schemas.openxmlformats.org/officeDocument/2006/relationships/image" Target="../media/image2629.png"/><Relationship Id="rId157" Type="http://schemas.openxmlformats.org/officeDocument/2006/relationships/image" Target="../media/image2650.png"/><Relationship Id="rId322" Type="http://schemas.openxmlformats.org/officeDocument/2006/relationships/customXml" Target="../ink/ink3069.xml"/><Relationship Id="rId364" Type="http://schemas.openxmlformats.org/officeDocument/2006/relationships/customXml" Target="../ink/ink3090.xml"/><Relationship Id="rId61" Type="http://schemas.openxmlformats.org/officeDocument/2006/relationships/image" Target="../media/image26020.png"/><Relationship Id="rId199" Type="http://schemas.openxmlformats.org/officeDocument/2006/relationships/image" Target="../media/image2670.png"/><Relationship Id="rId571" Type="http://schemas.openxmlformats.org/officeDocument/2006/relationships/image" Target="../media/image2854.png"/><Relationship Id="rId627" Type="http://schemas.openxmlformats.org/officeDocument/2006/relationships/customXml" Target="../ink/ink3222.xml"/><Relationship Id="rId669" Type="http://schemas.openxmlformats.org/officeDocument/2006/relationships/image" Target="../media/image2900.png"/><Relationship Id="rId19" Type="http://schemas.openxmlformats.org/officeDocument/2006/relationships/image" Target="../media/image25810.png"/><Relationship Id="rId224" Type="http://schemas.openxmlformats.org/officeDocument/2006/relationships/customXml" Target="../ink/ink3020.xml"/><Relationship Id="rId266" Type="http://schemas.openxmlformats.org/officeDocument/2006/relationships/customXml" Target="../ink/ink3041.xml"/><Relationship Id="rId431" Type="http://schemas.openxmlformats.org/officeDocument/2006/relationships/image" Target="../media/image2785.png"/><Relationship Id="rId473" Type="http://schemas.openxmlformats.org/officeDocument/2006/relationships/image" Target="../media/image2806.png"/><Relationship Id="rId529" Type="http://schemas.openxmlformats.org/officeDocument/2006/relationships/image" Target="../media/image2834.png"/><Relationship Id="rId30" Type="http://schemas.openxmlformats.org/officeDocument/2006/relationships/customXml" Target="../ink/ink2923.xml"/><Relationship Id="rId126" Type="http://schemas.openxmlformats.org/officeDocument/2006/relationships/customXml" Target="../ink/ink2971.xml"/><Relationship Id="rId168" Type="http://schemas.openxmlformats.org/officeDocument/2006/relationships/customXml" Target="../ink/ink2992.xml"/><Relationship Id="rId333" Type="http://schemas.openxmlformats.org/officeDocument/2006/relationships/image" Target="../media/image2736.png"/><Relationship Id="rId540" Type="http://schemas.openxmlformats.org/officeDocument/2006/relationships/customXml" Target="../ink/ink3178.xml"/><Relationship Id="rId72" Type="http://schemas.openxmlformats.org/officeDocument/2006/relationships/customXml" Target="../ink/ink2944.xml"/><Relationship Id="rId375" Type="http://schemas.openxmlformats.org/officeDocument/2006/relationships/image" Target="../media/image2757.png"/><Relationship Id="rId582" Type="http://schemas.openxmlformats.org/officeDocument/2006/relationships/customXml" Target="../ink/ink3199.xml"/><Relationship Id="rId638" Type="http://schemas.openxmlformats.org/officeDocument/2006/relationships/image" Target="../media/image2887.png"/><Relationship Id="rId3" Type="http://schemas.openxmlformats.org/officeDocument/2006/relationships/image" Target="../media/image25730.png"/><Relationship Id="rId235" Type="http://schemas.openxmlformats.org/officeDocument/2006/relationships/image" Target="../media/image2687.png"/><Relationship Id="rId277" Type="http://schemas.openxmlformats.org/officeDocument/2006/relationships/image" Target="../media/image2708.png"/><Relationship Id="rId400" Type="http://schemas.openxmlformats.org/officeDocument/2006/relationships/customXml" Target="../ink/ink3108.xml"/><Relationship Id="rId442" Type="http://schemas.openxmlformats.org/officeDocument/2006/relationships/customXml" Target="../ink/ink3129.xml"/><Relationship Id="rId484" Type="http://schemas.openxmlformats.org/officeDocument/2006/relationships/customXml" Target="../ink/ink3150.xml"/><Relationship Id="rId137" Type="http://schemas.openxmlformats.org/officeDocument/2006/relationships/image" Target="../media/image2640.png"/><Relationship Id="rId302" Type="http://schemas.openxmlformats.org/officeDocument/2006/relationships/customXml" Target="../ink/ink3059.xml"/><Relationship Id="rId344" Type="http://schemas.openxmlformats.org/officeDocument/2006/relationships/customXml" Target="../ink/ink3080.xml"/><Relationship Id="rId41" Type="http://schemas.openxmlformats.org/officeDocument/2006/relationships/image" Target="../media/image25920.png"/><Relationship Id="rId83" Type="http://schemas.openxmlformats.org/officeDocument/2006/relationships/image" Target="../media/image26130.png"/><Relationship Id="rId179" Type="http://schemas.openxmlformats.org/officeDocument/2006/relationships/image" Target="../media/image2660.png"/><Relationship Id="rId386" Type="http://schemas.openxmlformats.org/officeDocument/2006/relationships/customXml" Target="../ink/ink3101.xml"/><Relationship Id="rId551" Type="http://schemas.openxmlformats.org/officeDocument/2006/relationships/image" Target="../media/image2844.png"/><Relationship Id="rId593" Type="http://schemas.openxmlformats.org/officeDocument/2006/relationships/image" Target="../media/image2865.png"/><Relationship Id="rId607" Type="http://schemas.openxmlformats.org/officeDocument/2006/relationships/image" Target="../media/image2872.png"/><Relationship Id="rId649" Type="http://schemas.openxmlformats.org/officeDocument/2006/relationships/customXml" Target="../ink/ink3233.xml"/><Relationship Id="rId190" Type="http://schemas.openxmlformats.org/officeDocument/2006/relationships/customXml" Target="../ink/ink3003.xml"/><Relationship Id="rId204" Type="http://schemas.openxmlformats.org/officeDocument/2006/relationships/customXml" Target="../ink/ink3010.xml"/><Relationship Id="rId246" Type="http://schemas.openxmlformats.org/officeDocument/2006/relationships/customXml" Target="../ink/ink3031.xml"/><Relationship Id="rId288" Type="http://schemas.openxmlformats.org/officeDocument/2006/relationships/customXml" Target="../ink/ink3052.xml"/><Relationship Id="rId411" Type="http://schemas.openxmlformats.org/officeDocument/2006/relationships/image" Target="../media/image2775.png"/><Relationship Id="rId453" Type="http://schemas.openxmlformats.org/officeDocument/2006/relationships/image" Target="../media/image2796.png"/><Relationship Id="rId509" Type="http://schemas.openxmlformats.org/officeDocument/2006/relationships/image" Target="../media/image2824.png"/><Relationship Id="rId660" Type="http://schemas.openxmlformats.org/officeDocument/2006/relationships/customXml" Target="../ink/ink3239.xml"/><Relationship Id="rId106" Type="http://schemas.openxmlformats.org/officeDocument/2006/relationships/customXml" Target="../ink/ink2961.xml"/><Relationship Id="rId313" Type="http://schemas.openxmlformats.org/officeDocument/2006/relationships/image" Target="../media/image2726.png"/><Relationship Id="rId495" Type="http://schemas.openxmlformats.org/officeDocument/2006/relationships/image" Target="../media/image2817.png"/><Relationship Id="rId10" Type="http://schemas.openxmlformats.org/officeDocument/2006/relationships/customXml" Target="../ink/ink2913.xml"/><Relationship Id="rId52" Type="http://schemas.openxmlformats.org/officeDocument/2006/relationships/customXml" Target="../ink/ink2934.xml"/><Relationship Id="rId94" Type="http://schemas.openxmlformats.org/officeDocument/2006/relationships/customXml" Target="../ink/ink2955.xml"/><Relationship Id="rId148" Type="http://schemas.openxmlformats.org/officeDocument/2006/relationships/customXml" Target="../ink/ink2982.xml"/><Relationship Id="rId355" Type="http://schemas.openxmlformats.org/officeDocument/2006/relationships/image" Target="../media/image2747.png"/><Relationship Id="rId397" Type="http://schemas.openxmlformats.org/officeDocument/2006/relationships/image" Target="../media/image2768.png"/><Relationship Id="rId520" Type="http://schemas.openxmlformats.org/officeDocument/2006/relationships/customXml" Target="../ink/ink3168.xml"/><Relationship Id="rId562" Type="http://schemas.openxmlformats.org/officeDocument/2006/relationships/customXml" Target="../ink/ink3189.xml"/><Relationship Id="rId618" Type="http://schemas.openxmlformats.org/officeDocument/2006/relationships/image" Target="../media/image2877.png"/><Relationship Id="rId215" Type="http://schemas.openxmlformats.org/officeDocument/2006/relationships/image" Target="../media/image2677.png"/><Relationship Id="rId257" Type="http://schemas.openxmlformats.org/officeDocument/2006/relationships/image" Target="../media/image2698.png"/><Relationship Id="rId422" Type="http://schemas.openxmlformats.org/officeDocument/2006/relationships/customXml" Target="../ink/ink3119.xml"/><Relationship Id="rId464" Type="http://schemas.openxmlformats.org/officeDocument/2006/relationships/customXml" Target="../ink/ink3140.xml"/><Relationship Id="rId299" Type="http://schemas.openxmlformats.org/officeDocument/2006/relationships/image" Target="../media/image2719.png"/><Relationship Id="rId63" Type="http://schemas.openxmlformats.org/officeDocument/2006/relationships/image" Target="../media/image26030.png"/><Relationship Id="rId159" Type="http://schemas.openxmlformats.org/officeDocument/2006/relationships/image" Target="../media/image532.png"/><Relationship Id="rId366" Type="http://schemas.openxmlformats.org/officeDocument/2006/relationships/customXml" Target="../ink/ink3091.xml"/><Relationship Id="rId573" Type="http://schemas.openxmlformats.org/officeDocument/2006/relationships/image" Target="../media/image2855.png"/><Relationship Id="rId226" Type="http://schemas.openxmlformats.org/officeDocument/2006/relationships/customXml" Target="../ink/ink3021.xml"/><Relationship Id="rId433" Type="http://schemas.openxmlformats.org/officeDocument/2006/relationships/image" Target="../media/image2786.png"/><Relationship Id="rId640" Type="http://schemas.openxmlformats.org/officeDocument/2006/relationships/image" Target="../media/image2888.png"/><Relationship Id="rId74" Type="http://schemas.openxmlformats.org/officeDocument/2006/relationships/customXml" Target="../ink/ink2945.xml"/><Relationship Id="rId377" Type="http://schemas.openxmlformats.org/officeDocument/2006/relationships/image" Target="../media/image2758.png"/><Relationship Id="rId500" Type="http://schemas.openxmlformats.org/officeDocument/2006/relationships/customXml" Target="../ink/ink3158.xml"/><Relationship Id="rId584" Type="http://schemas.openxmlformats.org/officeDocument/2006/relationships/customXml" Target="../ink/ink3200.xml"/><Relationship Id="rId5" Type="http://schemas.openxmlformats.org/officeDocument/2006/relationships/image" Target="../media/image25740.png"/><Relationship Id="rId237" Type="http://schemas.openxmlformats.org/officeDocument/2006/relationships/image" Target="../media/image2688.png"/><Relationship Id="rId444" Type="http://schemas.openxmlformats.org/officeDocument/2006/relationships/customXml" Target="../ink/ink3130.xml"/><Relationship Id="rId651" Type="http://schemas.openxmlformats.org/officeDocument/2006/relationships/customXml" Target="../ink/ink3234.xml"/><Relationship Id="rId290" Type="http://schemas.openxmlformats.org/officeDocument/2006/relationships/customXml" Target="../ink/ink3053.xml"/><Relationship Id="rId304" Type="http://schemas.openxmlformats.org/officeDocument/2006/relationships/customXml" Target="../ink/ink3060.xml"/><Relationship Id="rId388" Type="http://schemas.openxmlformats.org/officeDocument/2006/relationships/customXml" Target="../ink/ink3102.xml"/><Relationship Id="rId511" Type="http://schemas.openxmlformats.org/officeDocument/2006/relationships/image" Target="../media/image2825.png"/><Relationship Id="rId609" Type="http://schemas.openxmlformats.org/officeDocument/2006/relationships/image" Target="../media/image2873.png"/><Relationship Id="rId85" Type="http://schemas.openxmlformats.org/officeDocument/2006/relationships/image" Target="../media/image26140.png"/><Relationship Id="rId150" Type="http://schemas.openxmlformats.org/officeDocument/2006/relationships/customXml" Target="../ink/ink2983.xml"/><Relationship Id="rId595" Type="http://schemas.openxmlformats.org/officeDocument/2006/relationships/image" Target="../media/image2866.png"/><Relationship Id="rId248" Type="http://schemas.openxmlformats.org/officeDocument/2006/relationships/customXml" Target="../ink/ink3032.xml"/><Relationship Id="rId455" Type="http://schemas.openxmlformats.org/officeDocument/2006/relationships/image" Target="../media/image2797.png"/><Relationship Id="rId662" Type="http://schemas.openxmlformats.org/officeDocument/2006/relationships/customXml" Target="../ink/ink3240.xml"/><Relationship Id="rId12" Type="http://schemas.openxmlformats.org/officeDocument/2006/relationships/customXml" Target="../ink/ink2914.xml"/><Relationship Id="rId108" Type="http://schemas.openxmlformats.org/officeDocument/2006/relationships/customXml" Target="../ink/ink2962.xml"/><Relationship Id="rId315" Type="http://schemas.openxmlformats.org/officeDocument/2006/relationships/image" Target="../media/image2727.png"/><Relationship Id="rId522" Type="http://schemas.openxmlformats.org/officeDocument/2006/relationships/customXml" Target="../ink/ink3169.xml"/><Relationship Id="rId96" Type="http://schemas.openxmlformats.org/officeDocument/2006/relationships/customXml" Target="../ink/ink2956.xml"/><Relationship Id="rId161" Type="http://schemas.openxmlformats.org/officeDocument/2006/relationships/image" Target="../media/image2651.png"/><Relationship Id="rId399" Type="http://schemas.openxmlformats.org/officeDocument/2006/relationships/image" Target="../media/image2769.png"/><Relationship Id="rId259" Type="http://schemas.openxmlformats.org/officeDocument/2006/relationships/image" Target="../media/image2699.png"/><Relationship Id="rId466" Type="http://schemas.openxmlformats.org/officeDocument/2006/relationships/customXml" Target="../ink/ink3141.xml"/><Relationship Id="rId673" Type="http://schemas.openxmlformats.org/officeDocument/2006/relationships/image" Target="../media/image2902.png"/><Relationship Id="rId23" Type="http://schemas.openxmlformats.org/officeDocument/2006/relationships/image" Target="../media/image25830.png"/><Relationship Id="rId119" Type="http://schemas.openxmlformats.org/officeDocument/2006/relationships/image" Target="../media/image2631.png"/><Relationship Id="rId326" Type="http://schemas.openxmlformats.org/officeDocument/2006/relationships/customXml" Target="../ink/ink3071.xml"/><Relationship Id="rId533" Type="http://schemas.openxmlformats.org/officeDocument/2006/relationships/image" Target="../media/image1399.png"/><Relationship Id="rId172" Type="http://schemas.openxmlformats.org/officeDocument/2006/relationships/customXml" Target="../ink/ink2994.xml"/><Relationship Id="rId477" Type="http://schemas.openxmlformats.org/officeDocument/2006/relationships/image" Target="../media/image2808.png"/><Relationship Id="rId600" Type="http://schemas.openxmlformats.org/officeDocument/2006/relationships/customXml" Target="../ink/ink3208.xml"/><Relationship Id="rId337" Type="http://schemas.openxmlformats.org/officeDocument/2006/relationships/image" Target="../media/image2738.png"/><Relationship Id="rId34" Type="http://schemas.openxmlformats.org/officeDocument/2006/relationships/customXml" Target="../ink/ink2925.xml"/><Relationship Id="rId544" Type="http://schemas.openxmlformats.org/officeDocument/2006/relationships/customXml" Target="../ink/ink3180.xml"/><Relationship Id="rId183" Type="http://schemas.openxmlformats.org/officeDocument/2006/relationships/image" Target="../media/image2662.png"/><Relationship Id="rId390" Type="http://schemas.openxmlformats.org/officeDocument/2006/relationships/customXml" Target="../ink/ink3103.xml"/><Relationship Id="rId404" Type="http://schemas.openxmlformats.org/officeDocument/2006/relationships/customXml" Target="../ink/ink3110.xml"/><Relationship Id="rId611" Type="http://schemas.openxmlformats.org/officeDocument/2006/relationships/image" Target="../media/image2874.png"/><Relationship Id="rId250" Type="http://schemas.openxmlformats.org/officeDocument/2006/relationships/customXml" Target="../ink/ink3033.xml"/><Relationship Id="rId488" Type="http://schemas.openxmlformats.org/officeDocument/2006/relationships/customXml" Target="../ink/ink3152.xml"/><Relationship Id="rId45" Type="http://schemas.openxmlformats.org/officeDocument/2006/relationships/image" Target="../media/image25940.png"/><Relationship Id="rId110" Type="http://schemas.openxmlformats.org/officeDocument/2006/relationships/customXml" Target="../ink/ink2963.xml"/><Relationship Id="rId348" Type="http://schemas.openxmlformats.org/officeDocument/2006/relationships/customXml" Target="../ink/ink3082.xml"/><Relationship Id="rId555" Type="http://schemas.openxmlformats.org/officeDocument/2006/relationships/image" Target="../media/image2846.png"/><Relationship Id="rId194" Type="http://schemas.openxmlformats.org/officeDocument/2006/relationships/customXml" Target="../ink/ink3005.xml"/><Relationship Id="rId208" Type="http://schemas.openxmlformats.org/officeDocument/2006/relationships/customXml" Target="../ink/ink3012.xml"/><Relationship Id="rId415" Type="http://schemas.openxmlformats.org/officeDocument/2006/relationships/image" Target="../media/image2777.png"/><Relationship Id="rId622" Type="http://schemas.openxmlformats.org/officeDocument/2006/relationships/image" Target="../media/image2879.png"/><Relationship Id="rId261" Type="http://schemas.openxmlformats.org/officeDocument/2006/relationships/image" Target="../media/image2700.png"/><Relationship Id="rId499" Type="http://schemas.openxmlformats.org/officeDocument/2006/relationships/image" Target="../media/image2819.png"/><Relationship Id="rId56" Type="http://schemas.openxmlformats.org/officeDocument/2006/relationships/customXml" Target="../ink/ink2936.xml"/><Relationship Id="rId359" Type="http://schemas.openxmlformats.org/officeDocument/2006/relationships/image" Target="../media/image2749.png"/><Relationship Id="rId566" Type="http://schemas.openxmlformats.org/officeDocument/2006/relationships/customXml" Target="../ink/ink3191.xml"/><Relationship Id="rId121" Type="http://schemas.openxmlformats.org/officeDocument/2006/relationships/image" Target="../media/image2632.png"/><Relationship Id="rId219" Type="http://schemas.openxmlformats.org/officeDocument/2006/relationships/image" Target="../media/image2679.png"/><Relationship Id="rId426" Type="http://schemas.openxmlformats.org/officeDocument/2006/relationships/customXml" Target="../ink/ink3121.xml"/><Relationship Id="rId633" Type="http://schemas.openxmlformats.org/officeDocument/2006/relationships/customXml" Target="../ink/ink3225.xml"/><Relationship Id="rId67" Type="http://schemas.openxmlformats.org/officeDocument/2006/relationships/image" Target="../media/image26050.png"/><Relationship Id="rId272" Type="http://schemas.openxmlformats.org/officeDocument/2006/relationships/customXml" Target="../ink/ink3044.xml"/><Relationship Id="rId577" Type="http://schemas.openxmlformats.org/officeDocument/2006/relationships/image" Target="../media/image2857.png"/><Relationship Id="rId132" Type="http://schemas.openxmlformats.org/officeDocument/2006/relationships/customXml" Target="../ink/ink2974.xml"/><Relationship Id="rId437" Type="http://schemas.openxmlformats.org/officeDocument/2006/relationships/image" Target="../media/image2788.png"/><Relationship Id="rId644" Type="http://schemas.openxmlformats.org/officeDocument/2006/relationships/image" Target="../media/image2890.png"/><Relationship Id="rId283" Type="http://schemas.openxmlformats.org/officeDocument/2006/relationships/image" Target="../media/image2711.png"/><Relationship Id="rId490" Type="http://schemas.openxmlformats.org/officeDocument/2006/relationships/customXml" Target="../ink/ink3153.xml"/><Relationship Id="rId504" Type="http://schemas.openxmlformats.org/officeDocument/2006/relationships/customXml" Target="../ink/ink3160.xml"/><Relationship Id="rId78" Type="http://schemas.openxmlformats.org/officeDocument/2006/relationships/customXml" Target="../ink/ink2947.xml"/><Relationship Id="rId143" Type="http://schemas.openxmlformats.org/officeDocument/2006/relationships/image" Target="../media/image2643.png"/><Relationship Id="rId350" Type="http://schemas.openxmlformats.org/officeDocument/2006/relationships/customXml" Target="../ink/ink3083.xml"/><Relationship Id="rId588" Type="http://schemas.openxmlformats.org/officeDocument/2006/relationships/customXml" Target="../ink/ink3202.xml"/><Relationship Id="rId9" Type="http://schemas.openxmlformats.org/officeDocument/2006/relationships/image" Target="../media/image25760.png"/><Relationship Id="rId210" Type="http://schemas.openxmlformats.org/officeDocument/2006/relationships/customXml" Target="../ink/ink3013.xml"/><Relationship Id="rId448" Type="http://schemas.openxmlformats.org/officeDocument/2006/relationships/customXml" Target="../ink/ink3132.xml"/><Relationship Id="rId655" Type="http://schemas.openxmlformats.org/officeDocument/2006/relationships/customXml" Target="../ink/ink3236.xml"/><Relationship Id="rId294" Type="http://schemas.openxmlformats.org/officeDocument/2006/relationships/customXml" Target="../ink/ink3055.xml"/><Relationship Id="rId308" Type="http://schemas.openxmlformats.org/officeDocument/2006/relationships/customXml" Target="../ink/ink3062.xml"/><Relationship Id="rId515" Type="http://schemas.openxmlformats.org/officeDocument/2006/relationships/image" Target="../media/image2827.png"/><Relationship Id="rId89" Type="http://schemas.openxmlformats.org/officeDocument/2006/relationships/image" Target="../media/image26160.png"/><Relationship Id="rId154" Type="http://schemas.openxmlformats.org/officeDocument/2006/relationships/customXml" Target="../ink/ink2985.xml"/><Relationship Id="rId361" Type="http://schemas.openxmlformats.org/officeDocument/2006/relationships/image" Target="../media/image2750.png"/><Relationship Id="rId599" Type="http://schemas.openxmlformats.org/officeDocument/2006/relationships/image" Target="../media/image2868.png"/><Relationship Id="rId459" Type="http://schemas.openxmlformats.org/officeDocument/2006/relationships/image" Target="../media/image2799.png"/><Relationship Id="rId666" Type="http://schemas.openxmlformats.org/officeDocument/2006/relationships/customXml" Target="../ink/ink3242.xml"/><Relationship Id="rId16" Type="http://schemas.openxmlformats.org/officeDocument/2006/relationships/customXml" Target="../ink/ink2916.xml"/><Relationship Id="rId221" Type="http://schemas.openxmlformats.org/officeDocument/2006/relationships/image" Target="../media/image2680.png"/><Relationship Id="rId319" Type="http://schemas.openxmlformats.org/officeDocument/2006/relationships/image" Target="../media/image2729.png"/><Relationship Id="rId526" Type="http://schemas.openxmlformats.org/officeDocument/2006/relationships/customXml" Target="../ink/ink3171.xml"/><Relationship Id="rId165" Type="http://schemas.openxmlformats.org/officeDocument/2006/relationships/image" Target="../media/image2653.png"/><Relationship Id="rId372" Type="http://schemas.openxmlformats.org/officeDocument/2006/relationships/customXml" Target="../ink/ink3094.xml"/><Relationship Id="rId677" Type="http://schemas.openxmlformats.org/officeDocument/2006/relationships/image" Target="../media/image2904.png"/><Relationship Id="rId232" Type="http://schemas.openxmlformats.org/officeDocument/2006/relationships/customXml" Target="../ink/ink3024.xml"/><Relationship Id="rId27" Type="http://schemas.openxmlformats.org/officeDocument/2006/relationships/image" Target="../media/image25850.png"/><Relationship Id="rId537" Type="http://schemas.openxmlformats.org/officeDocument/2006/relationships/image" Target="../media/image2837.png"/><Relationship Id="rId80" Type="http://schemas.openxmlformats.org/officeDocument/2006/relationships/customXml" Target="../ink/ink2948.xml"/><Relationship Id="rId176" Type="http://schemas.openxmlformats.org/officeDocument/2006/relationships/customXml" Target="../ink/ink2996.xml"/><Relationship Id="rId383" Type="http://schemas.openxmlformats.org/officeDocument/2006/relationships/image" Target="../media/image2761.png"/><Relationship Id="rId590" Type="http://schemas.openxmlformats.org/officeDocument/2006/relationships/customXml" Target="../ink/ink3203.xml"/><Relationship Id="rId604" Type="http://schemas.openxmlformats.org/officeDocument/2006/relationships/customXml" Target="../ink/ink3210.xml"/><Relationship Id="rId243" Type="http://schemas.openxmlformats.org/officeDocument/2006/relationships/image" Target="../media/image2691.png"/><Relationship Id="rId450" Type="http://schemas.openxmlformats.org/officeDocument/2006/relationships/customXml" Target="../ink/ink313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880.png"/><Relationship Id="rId21" Type="http://schemas.openxmlformats.org/officeDocument/2006/relationships/image" Target="../media/image28400.png"/><Relationship Id="rId324" Type="http://schemas.openxmlformats.org/officeDocument/2006/relationships/customXml" Target="../ink/ink3410.xml"/><Relationship Id="rId531" Type="http://schemas.openxmlformats.org/officeDocument/2006/relationships/customXml" Target="../ink/ink3514.xml"/><Relationship Id="rId629" Type="http://schemas.openxmlformats.org/officeDocument/2006/relationships/customXml" Target="../ink/ink3565.xml"/><Relationship Id="rId170" Type="http://schemas.openxmlformats.org/officeDocument/2006/relationships/customXml" Target="../ink/ink3333.xml"/><Relationship Id="rId268" Type="http://schemas.openxmlformats.org/officeDocument/2006/relationships/customXml" Target="../ink/ink3382.xml"/><Relationship Id="rId475" Type="http://schemas.openxmlformats.org/officeDocument/2006/relationships/image" Target="../media/image3065.png"/><Relationship Id="rId32" Type="http://schemas.openxmlformats.org/officeDocument/2006/relationships/customXml" Target="../ink/ink3264.xml"/><Relationship Id="rId128" Type="http://schemas.openxmlformats.org/officeDocument/2006/relationships/customXml" Target="../ink/ink3312.xml"/><Relationship Id="rId335" Type="http://schemas.openxmlformats.org/officeDocument/2006/relationships/image" Target="../media/image2996.png"/><Relationship Id="rId542" Type="http://schemas.openxmlformats.org/officeDocument/2006/relationships/image" Target="../media/image3097.png"/><Relationship Id="rId181" Type="http://schemas.openxmlformats.org/officeDocument/2006/relationships/image" Target="../media/image2920.png"/><Relationship Id="rId402" Type="http://schemas.openxmlformats.org/officeDocument/2006/relationships/customXml" Target="../ink/ink3449.xml"/><Relationship Id="rId279" Type="http://schemas.openxmlformats.org/officeDocument/2006/relationships/image" Target="../media/image2968.png"/><Relationship Id="rId486" Type="http://schemas.openxmlformats.org/officeDocument/2006/relationships/customXml" Target="../ink/ink3491.xml"/><Relationship Id="rId43" Type="http://schemas.openxmlformats.org/officeDocument/2006/relationships/image" Target="../media/image28510.png"/><Relationship Id="rId139" Type="http://schemas.openxmlformats.org/officeDocument/2006/relationships/image" Target="../media/image28990.png"/><Relationship Id="rId346" Type="http://schemas.openxmlformats.org/officeDocument/2006/relationships/customXml" Target="../ink/ink3421.xml"/><Relationship Id="rId553" Type="http://schemas.openxmlformats.org/officeDocument/2006/relationships/customXml" Target="../ink/ink3525.xml"/><Relationship Id="rId192" Type="http://schemas.openxmlformats.org/officeDocument/2006/relationships/customXml" Target="../ink/ink3344.xml"/><Relationship Id="rId206" Type="http://schemas.openxmlformats.org/officeDocument/2006/relationships/customXml" Target="../ink/ink3351.xml"/><Relationship Id="rId413" Type="http://schemas.openxmlformats.org/officeDocument/2006/relationships/image" Target="../media/image3035.png"/><Relationship Id="rId497" Type="http://schemas.openxmlformats.org/officeDocument/2006/relationships/image" Target="../media/image3075.png"/><Relationship Id="rId620" Type="http://schemas.openxmlformats.org/officeDocument/2006/relationships/image" Target="../media/image3133.png"/><Relationship Id="rId357" Type="http://schemas.openxmlformats.org/officeDocument/2006/relationships/image" Target="../media/image3007.png"/><Relationship Id="rId54" Type="http://schemas.openxmlformats.org/officeDocument/2006/relationships/customXml" Target="../ink/ink3275.xml"/><Relationship Id="rId217" Type="http://schemas.openxmlformats.org/officeDocument/2006/relationships/image" Target="../media/image2938.png"/><Relationship Id="rId564" Type="http://schemas.openxmlformats.org/officeDocument/2006/relationships/image" Target="../media/image3108.png"/><Relationship Id="rId424" Type="http://schemas.openxmlformats.org/officeDocument/2006/relationships/customXml" Target="../ink/ink3460.xml"/><Relationship Id="rId270" Type="http://schemas.openxmlformats.org/officeDocument/2006/relationships/customXml" Target="../ink/ink3383.xml"/><Relationship Id="rId65" Type="http://schemas.openxmlformats.org/officeDocument/2006/relationships/image" Target="../media/image28620.png"/><Relationship Id="rId130" Type="http://schemas.openxmlformats.org/officeDocument/2006/relationships/customXml" Target="../ink/ink3313.xml"/><Relationship Id="rId368" Type="http://schemas.openxmlformats.org/officeDocument/2006/relationships/customXml" Target="../ink/ink3432.xml"/><Relationship Id="rId575" Type="http://schemas.openxmlformats.org/officeDocument/2006/relationships/customXml" Target="../ink/ink3536.xml"/><Relationship Id="rId228" Type="http://schemas.openxmlformats.org/officeDocument/2006/relationships/customXml" Target="../ink/ink3362.xml"/><Relationship Id="rId435" Type="http://schemas.openxmlformats.org/officeDocument/2006/relationships/image" Target="../media/image3046.png"/><Relationship Id="rId281" Type="http://schemas.openxmlformats.org/officeDocument/2006/relationships/image" Target="../media/image2969.png"/><Relationship Id="rId502" Type="http://schemas.openxmlformats.org/officeDocument/2006/relationships/customXml" Target="../ink/ink3499.xml"/><Relationship Id="rId76" Type="http://schemas.openxmlformats.org/officeDocument/2006/relationships/customXml" Target="../ink/ink3286.xml"/><Relationship Id="rId141" Type="http://schemas.openxmlformats.org/officeDocument/2006/relationships/image" Target="../media/image29000.png"/><Relationship Id="rId379" Type="http://schemas.openxmlformats.org/officeDocument/2006/relationships/image" Target="../media/image3018.png"/><Relationship Id="rId586" Type="http://schemas.openxmlformats.org/officeDocument/2006/relationships/image" Target="../media/image3118.png"/><Relationship Id="rId7" Type="http://schemas.openxmlformats.org/officeDocument/2006/relationships/image" Target="../media/image28330.png"/><Relationship Id="rId239" Type="http://schemas.openxmlformats.org/officeDocument/2006/relationships/image" Target="../media/image988.png"/><Relationship Id="rId446" Type="http://schemas.openxmlformats.org/officeDocument/2006/relationships/customXml" Target="../ink/ink3471.xml"/><Relationship Id="rId292" Type="http://schemas.openxmlformats.org/officeDocument/2006/relationships/customXml" Target="../ink/ink3394.xml"/><Relationship Id="rId306" Type="http://schemas.openxmlformats.org/officeDocument/2006/relationships/customXml" Target="../ink/ink3401.xml"/><Relationship Id="rId87" Type="http://schemas.openxmlformats.org/officeDocument/2006/relationships/image" Target="../media/image28730.png"/><Relationship Id="rId513" Type="http://schemas.openxmlformats.org/officeDocument/2006/relationships/customXml" Target="../ink/ink3505.xml"/><Relationship Id="rId597" Type="http://schemas.openxmlformats.org/officeDocument/2006/relationships/customXml" Target="../ink/ink3547.xml"/><Relationship Id="rId152" Type="http://schemas.openxmlformats.org/officeDocument/2006/relationships/customXml" Target="../ink/ink3324.xml"/><Relationship Id="rId457" Type="http://schemas.openxmlformats.org/officeDocument/2006/relationships/image" Target="../media/image3057.png"/><Relationship Id="rId14" Type="http://schemas.openxmlformats.org/officeDocument/2006/relationships/customXml" Target="../ink/ink3255.xml"/><Relationship Id="rId317" Type="http://schemas.openxmlformats.org/officeDocument/2006/relationships/image" Target="../media/image2987.png"/><Relationship Id="rId524" Type="http://schemas.openxmlformats.org/officeDocument/2006/relationships/image" Target="../media/image3088.png"/><Relationship Id="rId98" Type="http://schemas.openxmlformats.org/officeDocument/2006/relationships/customXml" Target="../ink/ink3297.xml"/><Relationship Id="rId163" Type="http://schemas.openxmlformats.org/officeDocument/2006/relationships/image" Target="../media/image2911.png"/><Relationship Id="rId370" Type="http://schemas.openxmlformats.org/officeDocument/2006/relationships/customXml" Target="../ink/ink3433.xml"/><Relationship Id="rId230" Type="http://schemas.openxmlformats.org/officeDocument/2006/relationships/customXml" Target="../ink/ink3363.xml"/><Relationship Id="rId468" Type="http://schemas.openxmlformats.org/officeDocument/2006/relationships/customXml" Target="../ink/ink3482.xml"/><Relationship Id="rId25" Type="http://schemas.openxmlformats.org/officeDocument/2006/relationships/image" Target="../media/image28420.png"/><Relationship Id="rId328" Type="http://schemas.openxmlformats.org/officeDocument/2006/relationships/customXml" Target="../ink/ink3412.xml"/><Relationship Id="rId535" Type="http://schemas.openxmlformats.org/officeDocument/2006/relationships/customXml" Target="../ink/ink3516.xml"/><Relationship Id="rId174" Type="http://schemas.openxmlformats.org/officeDocument/2006/relationships/customXml" Target="../ink/ink3335.xml"/><Relationship Id="rId381" Type="http://schemas.openxmlformats.org/officeDocument/2006/relationships/image" Target="../media/image3019.png"/><Relationship Id="rId602" Type="http://schemas.openxmlformats.org/officeDocument/2006/relationships/customXml" Target="../ink/ink3550.xml"/><Relationship Id="rId241" Type="http://schemas.openxmlformats.org/officeDocument/2006/relationships/image" Target="../media/image2949.png"/><Relationship Id="rId479" Type="http://schemas.openxmlformats.org/officeDocument/2006/relationships/image" Target="../media/image3067.png"/><Relationship Id="rId36" Type="http://schemas.openxmlformats.org/officeDocument/2006/relationships/customXml" Target="../ink/ink3266.xml"/><Relationship Id="rId339" Type="http://schemas.openxmlformats.org/officeDocument/2006/relationships/image" Target="../media/image2998.png"/><Relationship Id="rId546" Type="http://schemas.openxmlformats.org/officeDocument/2006/relationships/image" Target="../media/image3099.png"/><Relationship Id="rId78" Type="http://schemas.openxmlformats.org/officeDocument/2006/relationships/customXml" Target="../ink/ink3287.xml"/><Relationship Id="rId101" Type="http://schemas.openxmlformats.org/officeDocument/2006/relationships/image" Target="../media/image28800.png"/><Relationship Id="rId143" Type="http://schemas.openxmlformats.org/officeDocument/2006/relationships/image" Target="../media/image29010.png"/><Relationship Id="rId185" Type="http://schemas.openxmlformats.org/officeDocument/2006/relationships/image" Target="../media/image2922.png"/><Relationship Id="rId350" Type="http://schemas.openxmlformats.org/officeDocument/2006/relationships/customXml" Target="../ink/ink3423.xml"/><Relationship Id="rId406" Type="http://schemas.openxmlformats.org/officeDocument/2006/relationships/customXml" Target="../ink/ink3451.xml"/><Relationship Id="rId588" Type="http://schemas.openxmlformats.org/officeDocument/2006/relationships/image" Target="../media/image22.png"/><Relationship Id="rId9" Type="http://schemas.openxmlformats.org/officeDocument/2006/relationships/image" Target="../media/image28340.png"/><Relationship Id="rId210" Type="http://schemas.openxmlformats.org/officeDocument/2006/relationships/customXml" Target="../ink/ink3353.xml"/><Relationship Id="rId392" Type="http://schemas.openxmlformats.org/officeDocument/2006/relationships/customXml" Target="../ink/ink3444.xml"/><Relationship Id="rId448" Type="http://schemas.openxmlformats.org/officeDocument/2006/relationships/customXml" Target="../ink/ink3472.xml"/><Relationship Id="rId613" Type="http://schemas.openxmlformats.org/officeDocument/2006/relationships/image" Target="../media/image3130.png"/><Relationship Id="rId252" Type="http://schemas.openxmlformats.org/officeDocument/2006/relationships/customXml" Target="../ink/ink3374.xml"/><Relationship Id="rId294" Type="http://schemas.openxmlformats.org/officeDocument/2006/relationships/customXml" Target="../ink/ink3395.xml"/><Relationship Id="rId308" Type="http://schemas.openxmlformats.org/officeDocument/2006/relationships/customXml" Target="../ink/ink3402.xml"/><Relationship Id="rId515" Type="http://schemas.openxmlformats.org/officeDocument/2006/relationships/customXml" Target="../ink/ink3506.xml"/><Relationship Id="rId47" Type="http://schemas.openxmlformats.org/officeDocument/2006/relationships/image" Target="../media/image28530.png"/><Relationship Id="rId89" Type="http://schemas.openxmlformats.org/officeDocument/2006/relationships/image" Target="../media/image28740.png"/><Relationship Id="rId112" Type="http://schemas.openxmlformats.org/officeDocument/2006/relationships/customXml" Target="../ink/ink3304.xml"/><Relationship Id="rId154" Type="http://schemas.openxmlformats.org/officeDocument/2006/relationships/customXml" Target="../ink/ink3325.xml"/><Relationship Id="rId361" Type="http://schemas.openxmlformats.org/officeDocument/2006/relationships/image" Target="../media/image3009.png"/><Relationship Id="rId557" Type="http://schemas.openxmlformats.org/officeDocument/2006/relationships/customXml" Target="../ink/ink3527.xml"/><Relationship Id="rId599" Type="http://schemas.openxmlformats.org/officeDocument/2006/relationships/customXml" Target="../ink/ink3548.xml"/><Relationship Id="rId196" Type="http://schemas.openxmlformats.org/officeDocument/2006/relationships/customXml" Target="../ink/ink3346.xml"/><Relationship Id="rId417" Type="http://schemas.openxmlformats.org/officeDocument/2006/relationships/image" Target="../media/image3037.png"/><Relationship Id="rId459" Type="http://schemas.openxmlformats.org/officeDocument/2006/relationships/image" Target="../media/image3058.png"/><Relationship Id="rId624" Type="http://schemas.openxmlformats.org/officeDocument/2006/relationships/image" Target="../media/image3135.png"/><Relationship Id="rId16" Type="http://schemas.openxmlformats.org/officeDocument/2006/relationships/customXml" Target="../ink/ink3256.xml"/><Relationship Id="rId221" Type="http://schemas.openxmlformats.org/officeDocument/2006/relationships/image" Target="../media/image2940.png"/><Relationship Id="rId263" Type="http://schemas.openxmlformats.org/officeDocument/2006/relationships/image" Target="../media/image2960.png"/><Relationship Id="rId319" Type="http://schemas.openxmlformats.org/officeDocument/2006/relationships/image" Target="../media/image2988.png"/><Relationship Id="rId470" Type="http://schemas.openxmlformats.org/officeDocument/2006/relationships/customXml" Target="../ink/ink3483.xml"/><Relationship Id="rId526" Type="http://schemas.openxmlformats.org/officeDocument/2006/relationships/image" Target="../media/image3089.png"/><Relationship Id="rId58" Type="http://schemas.openxmlformats.org/officeDocument/2006/relationships/customXml" Target="../ink/ink3277.xml"/><Relationship Id="rId123" Type="http://schemas.openxmlformats.org/officeDocument/2006/relationships/image" Target="../media/image28910.png"/><Relationship Id="rId330" Type="http://schemas.openxmlformats.org/officeDocument/2006/relationships/customXml" Target="../ink/ink3413.xml"/><Relationship Id="rId568" Type="http://schemas.openxmlformats.org/officeDocument/2006/relationships/image" Target="../media/image3110.png"/><Relationship Id="rId165" Type="http://schemas.openxmlformats.org/officeDocument/2006/relationships/image" Target="../media/image2912.png"/><Relationship Id="rId372" Type="http://schemas.openxmlformats.org/officeDocument/2006/relationships/customXml" Target="../ink/ink3434.xml"/><Relationship Id="rId428" Type="http://schemas.openxmlformats.org/officeDocument/2006/relationships/customXml" Target="../ink/ink3462.xml"/><Relationship Id="rId232" Type="http://schemas.openxmlformats.org/officeDocument/2006/relationships/customXml" Target="../ink/ink3364.xml"/><Relationship Id="rId274" Type="http://schemas.openxmlformats.org/officeDocument/2006/relationships/customXml" Target="../ink/ink3385.xml"/><Relationship Id="rId481" Type="http://schemas.openxmlformats.org/officeDocument/2006/relationships/image" Target="../media/image3068.png"/><Relationship Id="rId27" Type="http://schemas.openxmlformats.org/officeDocument/2006/relationships/image" Target="../media/image28430.png"/><Relationship Id="rId69" Type="http://schemas.openxmlformats.org/officeDocument/2006/relationships/image" Target="../media/image28640.png"/><Relationship Id="rId134" Type="http://schemas.openxmlformats.org/officeDocument/2006/relationships/customXml" Target="../ink/ink3315.xml"/><Relationship Id="rId537" Type="http://schemas.openxmlformats.org/officeDocument/2006/relationships/customXml" Target="../ink/ink3517.xml"/><Relationship Id="rId579" Type="http://schemas.openxmlformats.org/officeDocument/2006/relationships/customXml" Target="../ink/ink3538.xml"/><Relationship Id="rId80" Type="http://schemas.openxmlformats.org/officeDocument/2006/relationships/customXml" Target="../ink/ink3288.xml"/><Relationship Id="rId176" Type="http://schemas.openxmlformats.org/officeDocument/2006/relationships/customXml" Target="../ink/ink3336.xml"/><Relationship Id="rId341" Type="http://schemas.openxmlformats.org/officeDocument/2006/relationships/image" Target="../media/image2999.png"/><Relationship Id="rId383" Type="http://schemas.openxmlformats.org/officeDocument/2006/relationships/image" Target="../media/image3020.png"/><Relationship Id="rId439" Type="http://schemas.openxmlformats.org/officeDocument/2006/relationships/image" Target="../media/image3048.png"/><Relationship Id="rId590" Type="http://schemas.openxmlformats.org/officeDocument/2006/relationships/image" Target="../media/image3119.png"/><Relationship Id="rId604" Type="http://schemas.openxmlformats.org/officeDocument/2006/relationships/customXml" Target="../ink/ink3551.xml"/><Relationship Id="rId201" Type="http://schemas.openxmlformats.org/officeDocument/2006/relationships/image" Target="../media/image2930.png"/><Relationship Id="rId243" Type="http://schemas.openxmlformats.org/officeDocument/2006/relationships/image" Target="../media/image2950.png"/><Relationship Id="rId285" Type="http://schemas.openxmlformats.org/officeDocument/2006/relationships/image" Target="../media/image2971.png"/><Relationship Id="rId450" Type="http://schemas.openxmlformats.org/officeDocument/2006/relationships/customXml" Target="../ink/ink3473.xml"/><Relationship Id="rId506" Type="http://schemas.openxmlformats.org/officeDocument/2006/relationships/customXml" Target="../ink/ink3501.xml"/><Relationship Id="rId38" Type="http://schemas.openxmlformats.org/officeDocument/2006/relationships/customXml" Target="../ink/ink3267.xml"/><Relationship Id="rId103" Type="http://schemas.openxmlformats.org/officeDocument/2006/relationships/image" Target="../media/image28810.png"/><Relationship Id="rId310" Type="http://schemas.openxmlformats.org/officeDocument/2006/relationships/customXml" Target="../ink/ink3403.xml"/><Relationship Id="rId492" Type="http://schemas.openxmlformats.org/officeDocument/2006/relationships/customXml" Target="../ink/ink3494.xml"/><Relationship Id="rId548" Type="http://schemas.openxmlformats.org/officeDocument/2006/relationships/image" Target="../media/image3100.png"/><Relationship Id="rId91" Type="http://schemas.openxmlformats.org/officeDocument/2006/relationships/image" Target="../media/image28750.png"/><Relationship Id="rId145" Type="http://schemas.openxmlformats.org/officeDocument/2006/relationships/image" Target="../media/image29020.png"/><Relationship Id="rId187" Type="http://schemas.openxmlformats.org/officeDocument/2006/relationships/image" Target="../media/image2923.png"/><Relationship Id="rId352" Type="http://schemas.openxmlformats.org/officeDocument/2006/relationships/customXml" Target="../ink/ink3424.xml"/><Relationship Id="rId394" Type="http://schemas.openxmlformats.org/officeDocument/2006/relationships/customXml" Target="../ink/ink3445.xml"/><Relationship Id="rId408" Type="http://schemas.openxmlformats.org/officeDocument/2006/relationships/customXml" Target="../ink/ink3452.xml"/><Relationship Id="rId615" Type="http://schemas.openxmlformats.org/officeDocument/2006/relationships/image" Target="../media/image3131.png"/><Relationship Id="rId212" Type="http://schemas.openxmlformats.org/officeDocument/2006/relationships/customXml" Target="../ink/ink3354.xml"/><Relationship Id="rId254" Type="http://schemas.openxmlformats.org/officeDocument/2006/relationships/customXml" Target="../ink/ink3375.xml"/><Relationship Id="rId49" Type="http://schemas.openxmlformats.org/officeDocument/2006/relationships/image" Target="../media/image28540.png"/><Relationship Id="rId114" Type="http://schemas.openxmlformats.org/officeDocument/2006/relationships/customXml" Target="../ink/ink3305.xml"/><Relationship Id="rId296" Type="http://schemas.openxmlformats.org/officeDocument/2006/relationships/customXml" Target="../ink/ink3396.xml"/><Relationship Id="rId461" Type="http://schemas.openxmlformats.org/officeDocument/2006/relationships/image" Target="../media/image3059.png"/><Relationship Id="rId517" Type="http://schemas.openxmlformats.org/officeDocument/2006/relationships/customXml" Target="../ink/ink3507.xml"/><Relationship Id="rId559" Type="http://schemas.openxmlformats.org/officeDocument/2006/relationships/customXml" Target="../ink/ink3528.xml"/><Relationship Id="rId60" Type="http://schemas.openxmlformats.org/officeDocument/2006/relationships/customXml" Target="../ink/ink3278.xml"/><Relationship Id="rId156" Type="http://schemas.openxmlformats.org/officeDocument/2006/relationships/customXml" Target="../ink/ink3326.xml"/><Relationship Id="rId198" Type="http://schemas.openxmlformats.org/officeDocument/2006/relationships/customXml" Target="../ink/ink3347.xml"/><Relationship Id="rId321" Type="http://schemas.openxmlformats.org/officeDocument/2006/relationships/image" Target="../media/image2989.png"/><Relationship Id="rId363" Type="http://schemas.openxmlformats.org/officeDocument/2006/relationships/image" Target="../media/image3010.png"/><Relationship Id="rId419" Type="http://schemas.openxmlformats.org/officeDocument/2006/relationships/image" Target="../media/image3038.png"/><Relationship Id="rId570" Type="http://schemas.openxmlformats.org/officeDocument/2006/relationships/image" Target="../media/image3111.png"/><Relationship Id="rId626" Type="http://schemas.openxmlformats.org/officeDocument/2006/relationships/image" Target="../media/image3136.png"/><Relationship Id="rId223" Type="http://schemas.openxmlformats.org/officeDocument/2006/relationships/image" Target="../media/image2941.png"/><Relationship Id="rId430" Type="http://schemas.openxmlformats.org/officeDocument/2006/relationships/customXml" Target="../ink/ink3463.xml"/><Relationship Id="rId18" Type="http://schemas.openxmlformats.org/officeDocument/2006/relationships/customXml" Target="../ink/ink3257.xml"/><Relationship Id="rId265" Type="http://schemas.openxmlformats.org/officeDocument/2006/relationships/image" Target="../media/image2961.png"/><Relationship Id="rId472" Type="http://schemas.openxmlformats.org/officeDocument/2006/relationships/customXml" Target="../ink/ink3484.xml"/><Relationship Id="rId528" Type="http://schemas.openxmlformats.org/officeDocument/2006/relationships/image" Target="../media/image3090.png"/><Relationship Id="rId125" Type="http://schemas.openxmlformats.org/officeDocument/2006/relationships/image" Target="../media/image28920.png"/><Relationship Id="rId167" Type="http://schemas.openxmlformats.org/officeDocument/2006/relationships/image" Target="../media/image2913.png"/><Relationship Id="rId332" Type="http://schemas.openxmlformats.org/officeDocument/2006/relationships/customXml" Target="../ink/ink3414.xml"/><Relationship Id="rId374" Type="http://schemas.openxmlformats.org/officeDocument/2006/relationships/customXml" Target="../ink/ink3435.xml"/><Relationship Id="rId581" Type="http://schemas.openxmlformats.org/officeDocument/2006/relationships/customXml" Target="../ink/ink3539.xml"/><Relationship Id="rId71" Type="http://schemas.openxmlformats.org/officeDocument/2006/relationships/image" Target="../media/image28650.png"/><Relationship Id="rId234" Type="http://schemas.openxmlformats.org/officeDocument/2006/relationships/customXml" Target="../ink/ink3365.xml"/><Relationship Id="rId2" Type="http://schemas.openxmlformats.org/officeDocument/2006/relationships/customXml" Target="../ink/ink3249.xml"/><Relationship Id="rId29" Type="http://schemas.openxmlformats.org/officeDocument/2006/relationships/image" Target="../media/image28440.png"/><Relationship Id="rId276" Type="http://schemas.openxmlformats.org/officeDocument/2006/relationships/customXml" Target="../ink/ink3386.xml"/><Relationship Id="rId441" Type="http://schemas.openxmlformats.org/officeDocument/2006/relationships/image" Target="../media/image3049.png"/><Relationship Id="rId483" Type="http://schemas.openxmlformats.org/officeDocument/2006/relationships/image" Target="../media/image3069.png"/><Relationship Id="rId539" Type="http://schemas.openxmlformats.org/officeDocument/2006/relationships/customXml" Target="../ink/ink3518.xml"/><Relationship Id="rId40" Type="http://schemas.openxmlformats.org/officeDocument/2006/relationships/customXml" Target="../ink/ink3268.xml"/><Relationship Id="rId136" Type="http://schemas.openxmlformats.org/officeDocument/2006/relationships/customXml" Target="../ink/ink3316.xml"/><Relationship Id="rId178" Type="http://schemas.openxmlformats.org/officeDocument/2006/relationships/customXml" Target="../ink/ink3337.xml"/><Relationship Id="rId301" Type="http://schemas.openxmlformats.org/officeDocument/2006/relationships/image" Target="../media/image2979.png"/><Relationship Id="rId343" Type="http://schemas.openxmlformats.org/officeDocument/2006/relationships/image" Target="../media/image3000.png"/><Relationship Id="rId550" Type="http://schemas.openxmlformats.org/officeDocument/2006/relationships/image" Target="../media/image3101.png"/><Relationship Id="rId82" Type="http://schemas.openxmlformats.org/officeDocument/2006/relationships/customXml" Target="../ink/ink3289.xml"/><Relationship Id="rId203" Type="http://schemas.openxmlformats.org/officeDocument/2006/relationships/image" Target="../media/image2931.png"/><Relationship Id="rId385" Type="http://schemas.openxmlformats.org/officeDocument/2006/relationships/image" Target="../media/image3021.png"/><Relationship Id="rId592" Type="http://schemas.openxmlformats.org/officeDocument/2006/relationships/image" Target="../media/image3120.png"/><Relationship Id="rId606" Type="http://schemas.openxmlformats.org/officeDocument/2006/relationships/customXml" Target="../ink/ink3552.xml"/><Relationship Id="rId245" Type="http://schemas.openxmlformats.org/officeDocument/2006/relationships/image" Target="../media/image2951.png"/><Relationship Id="rId287" Type="http://schemas.openxmlformats.org/officeDocument/2006/relationships/image" Target="../media/image2972.png"/><Relationship Id="rId410" Type="http://schemas.openxmlformats.org/officeDocument/2006/relationships/customXml" Target="../ink/ink3453.xml"/><Relationship Id="rId452" Type="http://schemas.openxmlformats.org/officeDocument/2006/relationships/customXml" Target="../ink/ink3474.xml"/><Relationship Id="rId494" Type="http://schemas.openxmlformats.org/officeDocument/2006/relationships/customXml" Target="../ink/ink3495.xml"/><Relationship Id="rId508" Type="http://schemas.openxmlformats.org/officeDocument/2006/relationships/customXml" Target="../ink/ink3502.xml"/><Relationship Id="rId105" Type="http://schemas.openxmlformats.org/officeDocument/2006/relationships/image" Target="../media/image28820.png"/><Relationship Id="rId147" Type="http://schemas.openxmlformats.org/officeDocument/2006/relationships/image" Target="../media/image29030.png"/><Relationship Id="rId312" Type="http://schemas.openxmlformats.org/officeDocument/2006/relationships/customXml" Target="../ink/ink3404.xml"/><Relationship Id="rId354" Type="http://schemas.openxmlformats.org/officeDocument/2006/relationships/customXml" Target="../ink/ink3425.xml"/><Relationship Id="rId51" Type="http://schemas.openxmlformats.org/officeDocument/2006/relationships/image" Target="../media/image28550.png"/><Relationship Id="rId93" Type="http://schemas.openxmlformats.org/officeDocument/2006/relationships/image" Target="../media/image28760.png"/><Relationship Id="rId189" Type="http://schemas.openxmlformats.org/officeDocument/2006/relationships/image" Target="../media/image2924.png"/><Relationship Id="rId396" Type="http://schemas.openxmlformats.org/officeDocument/2006/relationships/customXml" Target="../ink/ink3446.xml"/><Relationship Id="rId561" Type="http://schemas.openxmlformats.org/officeDocument/2006/relationships/customXml" Target="../ink/ink3529.xml"/><Relationship Id="rId617" Type="http://schemas.openxmlformats.org/officeDocument/2006/relationships/customXml" Target="../ink/ink3558.xml"/><Relationship Id="rId214" Type="http://schemas.openxmlformats.org/officeDocument/2006/relationships/customXml" Target="../ink/ink3355.xml"/><Relationship Id="rId256" Type="http://schemas.openxmlformats.org/officeDocument/2006/relationships/customXml" Target="../ink/ink3376.xml"/><Relationship Id="rId298" Type="http://schemas.openxmlformats.org/officeDocument/2006/relationships/customXml" Target="../ink/ink3397.xml"/><Relationship Id="rId421" Type="http://schemas.openxmlformats.org/officeDocument/2006/relationships/image" Target="../media/image3039.png"/><Relationship Id="rId463" Type="http://schemas.openxmlformats.org/officeDocument/2006/relationships/image" Target="../media/image3060.png"/><Relationship Id="rId519" Type="http://schemas.openxmlformats.org/officeDocument/2006/relationships/customXml" Target="../ink/ink3508.xml"/><Relationship Id="rId116" Type="http://schemas.openxmlformats.org/officeDocument/2006/relationships/customXml" Target="../ink/ink3306.xml"/><Relationship Id="rId158" Type="http://schemas.openxmlformats.org/officeDocument/2006/relationships/customXml" Target="../ink/ink3327.xml"/><Relationship Id="rId323" Type="http://schemas.openxmlformats.org/officeDocument/2006/relationships/image" Target="../media/image2990.png"/><Relationship Id="rId530" Type="http://schemas.openxmlformats.org/officeDocument/2006/relationships/image" Target="../media/image3091.png"/><Relationship Id="rId20" Type="http://schemas.openxmlformats.org/officeDocument/2006/relationships/customXml" Target="../ink/ink3258.xml"/><Relationship Id="rId62" Type="http://schemas.openxmlformats.org/officeDocument/2006/relationships/customXml" Target="../ink/ink3279.xml"/><Relationship Id="rId365" Type="http://schemas.openxmlformats.org/officeDocument/2006/relationships/image" Target="../media/image3011.png"/><Relationship Id="rId572" Type="http://schemas.openxmlformats.org/officeDocument/2006/relationships/image" Target="../media/image3112.png"/><Relationship Id="rId628" Type="http://schemas.openxmlformats.org/officeDocument/2006/relationships/customXml" Target="../ink/ink3564.xml"/><Relationship Id="rId225" Type="http://schemas.openxmlformats.org/officeDocument/2006/relationships/image" Target="../media/image2942.png"/><Relationship Id="rId267" Type="http://schemas.openxmlformats.org/officeDocument/2006/relationships/image" Target="../media/image2962.png"/><Relationship Id="rId432" Type="http://schemas.openxmlformats.org/officeDocument/2006/relationships/customXml" Target="../ink/ink3464.xml"/><Relationship Id="rId474" Type="http://schemas.openxmlformats.org/officeDocument/2006/relationships/customXml" Target="../ink/ink3485.xml"/><Relationship Id="rId127" Type="http://schemas.openxmlformats.org/officeDocument/2006/relationships/image" Target="../media/image28930.png"/><Relationship Id="rId31" Type="http://schemas.openxmlformats.org/officeDocument/2006/relationships/image" Target="../media/image28450.png"/><Relationship Id="rId73" Type="http://schemas.openxmlformats.org/officeDocument/2006/relationships/image" Target="../media/image28660.png"/><Relationship Id="rId169" Type="http://schemas.openxmlformats.org/officeDocument/2006/relationships/image" Target="../media/image2914.png"/><Relationship Id="rId334" Type="http://schemas.openxmlformats.org/officeDocument/2006/relationships/customXml" Target="../ink/ink3415.xml"/><Relationship Id="rId376" Type="http://schemas.openxmlformats.org/officeDocument/2006/relationships/customXml" Target="../ink/ink3436.xml"/><Relationship Id="rId541" Type="http://schemas.openxmlformats.org/officeDocument/2006/relationships/customXml" Target="../ink/ink3519.xml"/><Relationship Id="rId583" Type="http://schemas.openxmlformats.org/officeDocument/2006/relationships/customXml" Target="../ink/ink3540.xml"/><Relationship Id="rId4" Type="http://schemas.openxmlformats.org/officeDocument/2006/relationships/customXml" Target="../ink/ink3250.xml"/><Relationship Id="rId180" Type="http://schemas.openxmlformats.org/officeDocument/2006/relationships/customXml" Target="../ink/ink3338.xml"/><Relationship Id="rId236" Type="http://schemas.openxmlformats.org/officeDocument/2006/relationships/customXml" Target="../ink/ink3366.xml"/><Relationship Id="rId278" Type="http://schemas.openxmlformats.org/officeDocument/2006/relationships/customXml" Target="../ink/ink3387.xml"/><Relationship Id="rId401" Type="http://schemas.openxmlformats.org/officeDocument/2006/relationships/image" Target="../media/image3029.png"/><Relationship Id="rId443" Type="http://schemas.openxmlformats.org/officeDocument/2006/relationships/image" Target="../media/image3050.png"/><Relationship Id="rId303" Type="http://schemas.openxmlformats.org/officeDocument/2006/relationships/image" Target="../media/image2980.png"/><Relationship Id="rId485" Type="http://schemas.openxmlformats.org/officeDocument/2006/relationships/image" Target="../media/image3070.png"/><Relationship Id="rId42" Type="http://schemas.openxmlformats.org/officeDocument/2006/relationships/customXml" Target="../ink/ink3269.xml"/><Relationship Id="rId84" Type="http://schemas.openxmlformats.org/officeDocument/2006/relationships/customXml" Target="../ink/ink3290.xml"/><Relationship Id="rId138" Type="http://schemas.openxmlformats.org/officeDocument/2006/relationships/customXml" Target="../ink/ink3317.xml"/><Relationship Id="rId345" Type="http://schemas.openxmlformats.org/officeDocument/2006/relationships/image" Target="../media/image3001.png"/><Relationship Id="rId387" Type="http://schemas.openxmlformats.org/officeDocument/2006/relationships/image" Target="../media/image3022.png"/><Relationship Id="rId510" Type="http://schemas.openxmlformats.org/officeDocument/2006/relationships/image" Target="../media/image3081.png"/><Relationship Id="rId552" Type="http://schemas.openxmlformats.org/officeDocument/2006/relationships/image" Target="../media/image3102.png"/><Relationship Id="rId594" Type="http://schemas.openxmlformats.org/officeDocument/2006/relationships/image" Target="../media/image3121.png"/><Relationship Id="rId608" Type="http://schemas.openxmlformats.org/officeDocument/2006/relationships/customXml" Target="../ink/ink3553.xml"/><Relationship Id="rId191" Type="http://schemas.openxmlformats.org/officeDocument/2006/relationships/image" Target="../media/image2925.png"/><Relationship Id="rId205" Type="http://schemas.openxmlformats.org/officeDocument/2006/relationships/image" Target="../media/image2932.png"/><Relationship Id="rId247" Type="http://schemas.openxmlformats.org/officeDocument/2006/relationships/image" Target="../media/image2952.png"/><Relationship Id="rId412" Type="http://schemas.openxmlformats.org/officeDocument/2006/relationships/customXml" Target="../ink/ink3454.xml"/><Relationship Id="rId107" Type="http://schemas.openxmlformats.org/officeDocument/2006/relationships/image" Target="../media/image28830.png"/><Relationship Id="rId289" Type="http://schemas.openxmlformats.org/officeDocument/2006/relationships/image" Target="../media/image2973.png"/><Relationship Id="rId454" Type="http://schemas.openxmlformats.org/officeDocument/2006/relationships/customXml" Target="../ink/ink3475.xml"/><Relationship Id="rId496" Type="http://schemas.openxmlformats.org/officeDocument/2006/relationships/customXml" Target="../ink/ink3496.xml"/><Relationship Id="rId11" Type="http://schemas.openxmlformats.org/officeDocument/2006/relationships/image" Target="../media/image28350.png"/><Relationship Id="rId53" Type="http://schemas.openxmlformats.org/officeDocument/2006/relationships/image" Target="../media/image28560.png"/><Relationship Id="rId149" Type="http://schemas.openxmlformats.org/officeDocument/2006/relationships/image" Target="../media/image29040.png"/><Relationship Id="rId314" Type="http://schemas.openxmlformats.org/officeDocument/2006/relationships/customXml" Target="../ink/ink3405.xml"/><Relationship Id="rId356" Type="http://schemas.openxmlformats.org/officeDocument/2006/relationships/customXml" Target="../ink/ink3426.xml"/><Relationship Id="rId398" Type="http://schemas.openxmlformats.org/officeDocument/2006/relationships/customXml" Target="../ink/ink3447.xml"/><Relationship Id="rId521" Type="http://schemas.openxmlformats.org/officeDocument/2006/relationships/customXml" Target="../ink/ink3509.xml"/><Relationship Id="rId563" Type="http://schemas.openxmlformats.org/officeDocument/2006/relationships/customXml" Target="../ink/ink3530.xml"/><Relationship Id="rId619" Type="http://schemas.openxmlformats.org/officeDocument/2006/relationships/customXml" Target="../ink/ink3559.xml"/><Relationship Id="rId95" Type="http://schemas.openxmlformats.org/officeDocument/2006/relationships/image" Target="../media/image28770.png"/><Relationship Id="rId160" Type="http://schemas.openxmlformats.org/officeDocument/2006/relationships/customXml" Target="../ink/ink3328.xml"/><Relationship Id="rId216" Type="http://schemas.openxmlformats.org/officeDocument/2006/relationships/customXml" Target="../ink/ink3356.xml"/><Relationship Id="rId423" Type="http://schemas.openxmlformats.org/officeDocument/2006/relationships/image" Target="../media/image3040.png"/><Relationship Id="rId258" Type="http://schemas.openxmlformats.org/officeDocument/2006/relationships/customXml" Target="../ink/ink3377.xml"/><Relationship Id="rId465" Type="http://schemas.openxmlformats.org/officeDocument/2006/relationships/image" Target="../media/image3061.png"/><Relationship Id="rId630" Type="http://schemas.openxmlformats.org/officeDocument/2006/relationships/image" Target="../media/image3137.png"/><Relationship Id="rId22" Type="http://schemas.openxmlformats.org/officeDocument/2006/relationships/customXml" Target="../ink/ink3259.xml"/><Relationship Id="rId64" Type="http://schemas.openxmlformats.org/officeDocument/2006/relationships/customXml" Target="../ink/ink3280.xml"/><Relationship Id="rId118" Type="http://schemas.openxmlformats.org/officeDocument/2006/relationships/customXml" Target="../ink/ink3307.xml"/><Relationship Id="rId325" Type="http://schemas.openxmlformats.org/officeDocument/2006/relationships/image" Target="../media/image2991.png"/><Relationship Id="rId367" Type="http://schemas.openxmlformats.org/officeDocument/2006/relationships/image" Target="../media/image3012.png"/><Relationship Id="rId532" Type="http://schemas.openxmlformats.org/officeDocument/2006/relationships/image" Target="../media/image3092.png"/><Relationship Id="rId574" Type="http://schemas.openxmlformats.org/officeDocument/2006/relationships/image" Target="../media/image3113.png"/><Relationship Id="rId171" Type="http://schemas.openxmlformats.org/officeDocument/2006/relationships/image" Target="../media/image2915.png"/><Relationship Id="rId227" Type="http://schemas.openxmlformats.org/officeDocument/2006/relationships/image" Target="../media/image2943.png"/><Relationship Id="rId269" Type="http://schemas.openxmlformats.org/officeDocument/2006/relationships/image" Target="../media/image2963.png"/><Relationship Id="rId434" Type="http://schemas.openxmlformats.org/officeDocument/2006/relationships/customXml" Target="../ink/ink3465.xml"/><Relationship Id="rId476" Type="http://schemas.openxmlformats.org/officeDocument/2006/relationships/customXml" Target="../ink/ink3486.xml"/><Relationship Id="rId33" Type="http://schemas.openxmlformats.org/officeDocument/2006/relationships/image" Target="../media/image28460.png"/><Relationship Id="rId129" Type="http://schemas.openxmlformats.org/officeDocument/2006/relationships/image" Target="../media/image28940.png"/><Relationship Id="rId280" Type="http://schemas.openxmlformats.org/officeDocument/2006/relationships/customXml" Target="../ink/ink3388.xml"/><Relationship Id="rId336" Type="http://schemas.openxmlformats.org/officeDocument/2006/relationships/customXml" Target="../ink/ink3416.xml"/><Relationship Id="rId501" Type="http://schemas.openxmlformats.org/officeDocument/2006/relationships/image" Target="../media/image3077.png"/><Relationship Id="rId543" Type="http://schemas.openxmlformats.org/officeDocument/2006/relationships/customXml" Target="../ink/ink3520.xml"/><Relationship Id="rId75" Type="http://schemas.openxmlformats.org/officeDocument/2006/relationships/image" Target="../media/image28670.png"/><Relationship Id="rId140" Type="http://schemas.openxmlformats.org/officeDocument/2006/relationships/customXml" Target="../ink/ink3318.xml"/><Relationship Id="rId182" Type="http://schemas.openxmlformats.org/officeDocument/2006/relationships/customXml" Target="../ink/ink3339.xml"/><Relationship Id="rId378" Type="http://schemas.openxmlformats.org/officeDocument/2006/relationships/customXml" Target="../ink/ink3437.xml"/><Relationship Id="rId403" Type="http://schemas.openxmlformats.org/officeDocument/2006/relationships/image" Target="../media/image3030.png"/><Relationship Id="rId585" Type="http://schemas.openxmlformats.org/officeDocument/2006/relationships/customXml" Target="../ink/ink3541.xml"/><Relationship Id="rId6" Type="http://schemas.openxmlformats.org/officeDocument/2006/relationships/customXml" Target="../ink/ink3251.xml"/><Relationship Id="rId238" Type="http://schemas.openxmlformats.org/officeDocument/2006/relationships/customXml" Target="../ink/ink3367.xml"/><Relationship Id="rId445" Type="http://schemas.openxmlformats.org/officeDocument/2006/relationships/image" Target="../media/image3051.png"/><Relationship Id="rId487" Type="http://schemas.openxmlformats.org/officeDocument/2006/relationships/image" Target="../media/image3071.png"/><Relationship Id="rId610" Type="http://schemas.openxmlformats.org/officeDocument/2006/relationships/customXml" Target="../ink/ink3554.xml"/><Relationship Id="rId291" Type="http://schemas.openxmlformats.org/officeDocument/2006/relationships/image" Target="../media/image2974.png"/><Relationship Id="rId305" Type="http://schemas.openxmlformats.org/officeDocument/2006/relationships/image" Target="../media/image2981.png"/><Relationship Id="rId347" Type="http://schemas.openxmlformats.org/officeDocument/2006/relationships/image" Target="../media/image3002.png"/><Relationship Id="rId512" Type="http://schemas.openxmlformats.org/officeDocument/2006/relationships/image" Target="../media/image3082.png"/><Relationship Id="rId44" Type="http://schemas.openxmlformats.org/officeDocument/2006/relationships/customXml" Target="../ink/ink3270.xml"/><Relationship Id="rId86" Type="http://schemas.openxmlformats.org/officeDocument/2006/relationships/customXml" Target="../ink/ink3291.xml"/><Relationship Id="rId151" Type="http://schemas.openxmlformats.org/officeDocument/2006/relationships/image" Target="../media/image29050.png"/><Relationship Id="rId389" Type="http://schemas.openxmlformats.org/officeDocument/2006/relationships/image" Target="../media/image3023.png"/><Relationship Id="rId554" Type="http://schemas.openxmlformats.org/officeDocument/2006/relationships/image" Target="../media/image3103.png"/><Relationship Id="rId596" Type="http://schemas.openxmlformats.org/officeDocument/2006/relationships/image" Target="../media/image3122.png"/><Relationship Id="rId193" Type="http://schemas.openxmlformats.org/officeDocument/2006/relationships/image" Target="../media/image2926.png"/><Relationship Id="rId207" Type="http://schemas.openxmlformats.org/officeDocument/2006/relationships/image" Target="../media/image2933.png"/><Relationship Id="rId249" Type="http://schemas.openxmlformats.org/officeDocument/2006/relationships/image" Target="../media/image2953.png"/><Relationship Id="rId414" Type="http://schemas.openxmlformats.org/officeDocument/2006/relationships/customXml" Target="../ink/ink3455.xml"/><Relationship Id="rId456" Type="http://schemas.openxmlformats.org/officeDocument/2006/relationships/customXml" Target="../ink/ink3476.xml"/><Relationship Id="rId498" Type="http://schemas.openxmlformats.org/officeDocument/2006/relationships/customXml" Target="../ink/ink3497.xml"/><Relationship Id="rId621" Type="http://schemas.openxmlformats.org/officeDocument/2006/relationships/customXml" Target="../ink/ink3560.xml"/><Relationship Id="rId13" Type="http://schemas.openxmlformats.org/officeDocument/2006/relationships/image" Target="../media/image28360.png"/><Relationship Id="rId109" Type="http://schemas.openxmlformats.org/officeDocument/2006/relationships/image" Target="../media/image28840.png"/><Relationship Id="rId260" Type="http://schemas.openxmlformats.org/officeDocument/2006/relationships/customXml" Target="../ink/ink3378.xml"/><Relationship Id="rId316" Type="http://schemas.openxmlformats.org/officeDocument/2006/relationships/customXml" Target="../ink/ink3406.xml"/><Relationship Id="rId523" Type="http://schemas.openxmlformats.org/officeDocument/2006/relationships/customXml" Target="../ink/ink3510.xml"/><Relationship Id="rId55" Type="http://schemas.openxmlformats.org/officeDocument/2006/relationships/image" Target="../media/image28570.png"/><Relationship Id="rId97" Type="http://schemas.openxmlformats.org/officeDocument/2006/relationships/image" Target="../media/image28780.png"/><Relationship Id="rId120" Type="http://schemas.openxmlformats.org/officeDocument/2006/relationships/customXml" Target="../ink/ink3308.xml"/><Relationship Id="rId358" Type="http://schemas.openxmlformats.org/officeDocument/2006/relationships/customXml" Target="../ink/ink3427.xml"/><Relationship Id="rId565" Type="http://schemas.openxmlformats.org/officeDocument/2006/relationships/customXml" Target="../ink/ink3531.xml"/><Relationship Id="rId162" Type="http://schemas.openxmlformats.org/officeDocument/2006/relationships/customXml" Target="../ink/ink3329.xml"/><Relationship Id="rId218" Type="http://schemas.openxmlformats.org/officeDocument/2006/relationships/customXml" Target="../ink/ink3357.xml"/><Relationship Id="rId425" Type="http://schemas.openxmlformats.org/officeDocument/2006/relationships/image" Target="../media/image3041.png"/><Relationship Id="rId467" Type="http://schemas.openxmlformats.org/officeDocument/2006/relationships/image" Target="../media/image3062.png"/><Relationship Id="rId271" Type="http://schemas.openxmlformats.org/officeDocument/2006/relationships/image" Target="../media/image2964.png"/><Relationship Id="rId24" Type="http://schemas.openxmlformats.org/officeDocument/2006/relationships/customXml" Target="../ink/ink3260.xml"/><Relationship Id="rId66" Type="http://schemas.openxmlformats.org/officeDocument/2006/relationships/customXml" Target="../ink/ink3281.xml"/><Relationship Id="rId131" Type="http://schemas.openxmlformats.org/officeDocument/2006/relationships/image" Target="../media/image28950.png"/><Relationship Id="rId327" Type="http://schemas.openxmlformats.org/officeDocument/2006/relationships/image" Target="../media/image2992.png"/><Relationship Id="rId369" Type="http://schemas.openxmlformats.org/officeDocument/2006/relationships/image" Target="../media/image3013.png"/><Relationship Id="rId534" Type="http://schemas.openxmlformats.org/officeDocument/2006/relationships/image" Target="../media/image3093.png"/><Relationship Id="rId576" Type="http://schemas.openxmlformats.org/officeDocument/2006/relationships/image" Target="../media/image1215.png"/><Relationship Id="rId173" Type="http://schemas.openxmlformats.org/officeDocument/2006/relationships/image" Target="../media/image2916.png"/><Relationship Id="rId229" Type="http://schemas.openxmlformats.org/officeDocument/2006/relationships/image" Target="../media/image2944.png"/><Relationship Id="rId380" Type="http://schemas.openxmlformats.org/officeDocument/2006/relationships/customXml" Target="../ink/ink3438.xml"/><Relationship Id="rId436" Type="http://schemas.openxmlformats.org/officeDocument/2006/relationships/customXml" Target="../ink/ink3466.xml"/><Relationship Id="rId601" Type="http://schemas.openxmlformats.org/officeDocument/2006/relationships/image" Target="../media/image3124.png"/><Relationship Id="rId240" Type="http://schemas.openxmlformats.org/officeDocument/2006/relationships/customXml" Target="../ink/ink3368.xml"/><Relationship Id="rId478" Type="http://schemas.openxmlformats.org/officeDocument/2006/relationships/customXml" Target="../ink/ink3487.xml"/><Relationship Id="rId35" Type="http://schemas.openxmlformats.org/officeDocument/2006/relationships/image" Target="../media/image28470.png"/><Relationship Id="rId77" Type="http://schemas.openxmlformats.org/officeDocument/2006/relationships/image" Target="../media/image28680.png"/><Relationship Id="rId100" Type="http://schemas.openxmlformats.org/officeDocument/2006/relationships/customXml" Target="../ink/ink3298.xml"/><Relationship Id="rId282" Type="http://schemas.openxmlformats.org/officeDocument/2006/relationships/customXml" Target="../ink/ink3389.xml"/><Relationship Id="rId338" Type="http://schemas.openxmlformats.org/officeDocument/2006/relationships/customXml" Target="../ink/ink3417.xml"/><Relationship Id="rId503" Type="http://schemas.openxmlformats.org/officeDocument/2006/relationships/image" Target="../media/image3078.png"/><Relationship Id="rId545" Type="http://schemas.openxmlformats.org/officeDocument/2006/relationships/customXml" Target="../ink/ink3521.xml"/><Relationship Id="rId587" Type="http://schemas.openxmlformats.org/officeDocument/2006/relationships/customXml" Target="../ink/ink3542.xml"/><Relationship Id="rId8" Type="http://schemas.openxmlformats.org/officeDocument/2006/relationships/customXml" Target="../ink/ink3252.xml"/><Relationship Id="rId142" Type="http://schemas.openxmlformats.org/officeDocument/2006/relationships/customXml" Target="../ink/ink3319.xml"/><Relationship Id="rId184" Type="http://schemas.openxmlformats.org/officeDocument/2006/relationships/customXml" Target="../ink/ink3340.xml"/><Relationship Id="rId391" Type="http://schemas.openxmlformats.org/officeDocument/2006/relationships/image" Target="../media/image3024.png"/><Relationship Id="rId405" Type="http://schemas.openxmlformats.org/officeDocument/2006/relationships/image" Target="../media/image3031.png"/><Relationship Id="rId447" Type="http://schemas.openxmlformats.org/officeDocument/2006/relationships/image" Target="../media/image3052.png"/><Relationship Id="rId612" Type="http://schemas.openxmlformats.org/officeDocument/2006/relationships/customXml" Target="../ink/ink3555.xml"/><Relationship Id="rId251" Type="http://schemas.openxmlformats.org/officeDocument/2006/relationships/image" Target="../media/image2954.png"/><Relationship Id="rId489" Type="http://schemas.openxmlformats.org/officeDocument/2006/relationships/image" Target="../media/image3072.png"/><Relationship Id="rId46" Type="http://schemas.openxmlformats.org/officeDocument/2006/relationships/customXml" Target="../ink/ink3271.xml"/><Relationship Id="rId293" Type="http://schemas.openxmlformats.org/officeDocument/2006/relationships/image" Target="../media/image2975.png"/><Relationship Id="rId307" Type="http://schemas.openxmlformats.org/officeDocument/2006/relationships/image" Target="../media/image2982.png"/><Relationship Id="rId349" Type="http://schemas.openxmlformats.org/officeDocument/2006/relationships/image" Target="../media/image3003.png"/><Relationship Id="rId514" Type="http://schemas.openxmlformats.org/officeDocument/2006/relationships/image" Target="../media/image3083.png"/><Relationship Id="rId556" Type="http://schemas.openxmlformats.org/officeDocument/2006/relationships/image" Target="../media/image3104.png"/><Relationship Id="rId88" Type="http://schemas.openxmlformats.org/officeDocument/2006/relationships/customXml" Target="../ink/ink3292.xml"/><Relationship Id="rId111" Type="http://schemas.openxmlformats.org/officeDocument/2006/relationships/image" Target="../media/image28850.png"/><Relationship Id="rId153" Type="http://schemas.openxmlformats.org/officeDocument/2006/relationships/image" Target="../media/image2906.png"/><Relationship Id="rId195" Type="http://schemas.openxmlformats.org/officeDocument/2006/relationships/image" Target="../media/image2927.png"/><Relationship Id="rId209" Type="http://schemas.openxmlformats.org/officeDocument/2006/relationships/image" Target="../media/image2934.png"/><Relationship Id="rId360" Type="http://schemas.openxmlformats.org/officeDocument/2006/relationships/customXml" Target="../ink/ink3428.xml"/><Relationship Id="rId416" Type="http://schemas.openxmlformats.org/officeDocument/2006/relationships/customXml" Target="../ink/ink3456.xml"/><Relationship Id="rId598" Type="http://schemas.openxmlformats.org/officeDocument/2006/relationships/image" Target="../media/image3123.png"/><Relationship Id="rId220" Type="http://schemas.openxmlformats.org/officeDocument/2006/relationships/customXml" Target="../ink/ink3358.xml"/><Relationship Id="rId458" Type="http://schemas.openxmlformats.org/officeDocument/2006/relationships/customXml" Target="../ink/ink3477.xml"/><Relationship Id="rId623" Type="http://schemas.openxmlformats.org/officeDocument/2006/relationships/customXml" Target="../ink/ink3561.xml"/><Relationship Id="rId15" Type="http://schemas.openxmlformats.org/officeDocument/2006/relationships/image" Target="../media/image28370.png"/><Relationship Id="rId57" Type="http://schemas.openxmlformats.org/officeDocument/2006/relationships/image" Target="../media/image28580.png"/><Relationship Id="rId262" Type="http://schemas.openxmlformats.org/officeDocument/2006/relationships/customXml" Target="../ink/ink3379.xml"/><Relationship Id="rId318" Type="http://schemas.openxmlformats.org/officeDocument/2006/relationships/customXml" Target="../ink/ink3407.xml"/><Relationship Id="rId525" Type="http://schemas.openxmlformats.org/officeDocument/2006/relationships/customXml" Target="../ink/ink3511.xml"/><Relationship Id="rId567" Type="http://schemas.openxmlformats.org/officeDocument/2006/relationships/customXml" Target="../ink/ink3532.xml"/><Relationship Id="rId99" Type="http://schemas.openxmlformats.org/officeDocument/2006/relationships/image" Target="../media/image28790.png"/><Relationship Id="rId122" Type="http://schemas.openxmlformats.org/officeDocument/2006/relationships/customXml" Target="../ink/ink3309.xml"/><Relationship Id="rId164" Type="http://schemas.openxmlformats.org/officeDocument/2006/relationships/customXml" Target="../ink/ink3330.xml"/><Relationship Id="rId371" Type="http://schemas.openxmlformats.org/officeDocument/2006/relationships/image" Target="../media/image3014.png"/><Relationship Id="rId427" Type="http://schemas.openxmlformats.org/officeDocument/2006/relationships/image" Target="../media/image3042.png"/><Relationship Id="rId469" Type="http://schemas.openxmlformats.org/officeDocument/2006/relationships/image" Target="../media/image3063.png"/><Relationship Id="rId26" Type="http://schemas.openxmlformats.org/officeDocument/2006/relationships/customXml" Target="../ink/ink3261.xml"/><Relationship Id="rId231" Type="http://schemas.openxmlformats.org/officeDocument/2006/relationships/image" Target="../media/image2945.png"/><Relationship Id="rId273" Type="http://schemas.openxmlformats.org/officeDocument/2006/relationships/image" Target="../media/image2965.png"/><Relationship Id="rId329" Type="http://schemas.openxmlformats.org/officeDocument/2006/relationships/image" Target="../media/image2993.png"/><Relationship Id="rId480" Type="http://schemas.openxmlformats.org/officeDocument/2006/relationships/customXml" Target="../ink/ink3488.xml"/><Relationship Id="rId536" Type="http://schemas.openxmlformats.org/officeDocument/2006/relationships/image" Target="../media/image3094.png"/><Relationship Id="rId68" Type="http://schemas.openxmlformats.org/officeDocument/2006/relationships/customXml" Target="../ink/ink3282.xml"/><Relationship Id="rId133" Type="http://schemas.openxmlformats.org/officeDocument/2006/relationships/image" Target="../media/image28960.png"/><Relationship Id="rId175" Type="http://schemas.openxmlformats.org/officeDocument/2006/relationships/image" Target="../media/image2917.png"/><Relationship Id="rId340" Type="http://schemas.openxmlformats.org/officeDocument/2006/relationships/customXml" Target="../ink/ink3418.xml"/><Relationship Id="rId578" Type="http://schemas.openxmlformats.org/officeDocument/2006/relationships/image" Target="../media/image3114.png"/><Relationship Id="rId200" Type="http://schemas.openxmlformats.org/officeDocument/2006/relationships/customXml" Target="../ink/ink3348.xml"/><Relationship Id="rId382" Type="http://schemas.openxmlformats.org/officeDocument/2006/relationships/customXml" Target="../ink/ink3439.xml"/><Relationship Id="rId438" Type="http://schemas.openxmlformats.org/officeDocument/2006/relationships/customXml" Target="../ink/ink3467.xml"/><Relationship Id="rId603" Type="http://schemas.openxmlformats.org/officeDocument/2006/relationships/image" Target="../media/image3125.png"/><Relationship Id="rId242" Type="http://schemas.openxmlformats.org/officeDocument/2006/relationships/customXml" Target="../ink/ink3369.xml"/><Relationship Id="rId284" Type="http://schemas.openxmlformats.org/officeDocument/2006/relationships/customXml" Target="../ink/ink3390.xml"/><Relationship Id="rId491" Type="http://schemas.openxmlformats.org/officeDocument/2006/relationships/image" Target="../media/image3073.png"/><Relationship Id="rId505" Type="http://schemas.openxmlformats.org/officeDocument/2006/relationships/image" Target="../media/image3079.png"/><Relationship Id="rId37" Type="http://schemas.openxmlformats.org/officeDocument/2006/relationships/image" Target="../media/image28480.png"/><Relationship Id="rId79" Type="http://schemas.openxmlformats.org/officeDocument/2006/relationships/image" Target="../media/image28690.png"/><Relationship Id="rId102" Type="http://schemas.openxmlformats.org/officeDocument/2006/relationships/customXml" Target="../ink/ink3299.xml"/><Relationship Id="rId144" Type="http://schemas.openxmlformats.org/officeDocument/2006/relationships/customXml" Target="../ink/ink3320.xml"/><Relationship Id="rId547" Type="http://schemas.openxmlformats.org/officeDocument/2006/relationships/customXml" Target="../ink/ink3522.xml"/><Relationship Id="rId589" Type="http://schemas.openxmlformats.org/officeDocument/2006/relationships/customXml" Target="../ink/ink3543.xml"/><Relationship Id="rId90" Type="http://schemas.openxmlformats.org/officeDocument/2006/relationships/customXml" Target="../ink/ink3293.xml"/><Relationship Id="rId186" Type="http://schemas.openxmlformats.org/officeDocument/2006/relationships/customXml" Target="../ink/ink3341.xml"/><Relationship Id="rId351" Type="http://schemas.openxmlformats.org/officeDocument/2006/relationships/image" Target="../media/image3004.png"/><Relationship Id="rId393" Type="http://schemas.openxmlformats.org/officeDocument/2006/relationships/image" Target="../media/image3025.png"/><Relationship Id="rId407" Type="http://schemas.openxmlformats.org/officeDocument/2006/relationships/image" Target="../media/image3032.png"/><Relationship Id="rId449" Type="http://schemas.openxmlformats.org/officeDocument/2006/relationships/image" Target="../media/image3053.png"/><Relationship Id="rId614" Type="http://schemas.openxmlformats.org/officeDocument/2006/relationships/customXml" Target="../ink/ink3556.xml"/><Relationship Id="rId211" Type="http://schemas.openxmlformats.org/officeDocument/2006/relationships/image" Target="../media/image2935.png"/><Relationship Id="rId253" Type="http://schemas.openxmlformats.org/officeDocument/2006/relationships/image" Target="../media/image2955.png"/><Relationship Id="rId295" Type="http://schemas.openxmlformats.org/officeDocument/2006/relationships/image" Target="../media/image2976.png"/><Relationship Id="rId309" Type="http://schemas.openxmlformats.org/officeDocument/2006/relationships/image" Target="../media/image2983.png"/><Relationship Id="rId460" Type="http://schemas.openxmlformats.org/officeDocument/2006/relationships/customXml" Target="../ink/ink3478.xml"/><Relationship Id="rId516" Type="http://schemas.openxmlformats.org/officeDocument/2006/relationships/image" Target="../media/image3084.png"/><Relationship Id="rId48" Type="http://schemas.openxmlformats.org/officeDocument/2006/relationships/customXml" Target="../ink/ink3272.xml"/><Relationship Id="rId113" Type="http://schemas.openxmlformats.org/officeDocument/2006/relationships/image" Target="../media/image28860.png"/><Relationship Id="rId320" Type="http://schemas.openxmlformats.org/officeDocument/2006/relationships/customXml" Target="../ink/ink3408.xml"/><Relationship Id="rId558" Type="http://schemas.openxmlformats.org/officeDocument/2006/relationships/image" Target="../media/image3105.png"/><Relationship Id="rId155" Type="http://schemas.openxmlformats.org/officeDocument/2006/relationships/image" Target="../media/image2907.png"/><Relationship Id="rId197" Type="http://schemas.openxmlformats.org/officeDocument/2006/relationships/image" Target="../media/image2928.png"/><Relationship Id="rId362" Type="http://schemas.openxmlformats.org/officeDocument/2006/relationships/customXml" Target="../ink/ink3429.xml"/><Relationship Id="rId418" Type="http://schemas.openxmlformats.org/officeDocument/2006/relationships/customXml" Target="../ink/ink3457.xml"/><Relationship Id="rId625" Type="http://schemas.openxmlformats.org/officeDocument/2006/relationships/customXml" Target="../ink/ink3562.xml"/><Relationship Id="rId222" Type="http://schemas.openxmlformats.org/officeDocument/2006/relationships/customXml" Target="../ink/ink3359.xml"/><Relationship Id="rId264" Type="http://schemas.openxmlformats.org/officeDocument/2006/relationships/customXml" Target="../ink/ink3380.xml"/><Relationship Id="rId471" Type="http://schemas.openxmlformats.org/officeDocument/2006/relationships/image" Target="../media/image15100.png"/><Relationship Id="rId17" Type="http://schemas.openxmlformats.org/officeDocument/2006/relationships/image" Target="../media/image28380.png"/><Relationship Id="rId59" Type="http://schemas.openxmlformats.org/officeDocument/2006/relationships/image" Target="../media/image28590.png"/><Relationship Id="rId124" Type="http://schemas.openxmlformats.org/officeDocument/2006/relationships/customXml" Target="../ink/ink3310.xml"/><Relationship Id="rId527" Type="http://schemas.openxmlformats.org/officeDocument/2006/relationships/customXml" Target="../ink/ink3512.xml"/><Relationship Id="rId569" Type="http://schemas.openxmlformats.org/officeDocument/2006/relationships/customXml" Target="../ink/ink3533.xml"/><Relationship Id="rId70" Type="http://schemas.openxmlformats.org/officeDocument/2006/relationships/customXml" Target="../ink/ink3283.xml"/><Relationship Id="rId166" Type="http://schemas.openxmlformats.org/officeDocument/2006/relationships/customXml" Target="../ink/ink3331.xml"/><Relationship Id="rId331" Type="http://schemas.openxmlformats.org/officeDocument/2006/relationships/image" Target="../media/image2994.png"/><Relationship Id="rId373" Type="http://schemas.openxmlformats.org/officeDocument/2006/relationships/image" Target="../media/image3015.png"/><Relationship Id="rId429" Type="http://schemas.openxmlformats.org/officeDocument/2006/relationships/image" Target="../media/image3043.png"/><Relationship Id="rId580" Type="http://schemas.openxmlformats.org/officeDocument/2006/relationships/image" Target="../media/image311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46.png"/><Relationship Id="rId440" Type="http://schemas.openxmlformats.org/officeDocument/2006/relationships/customXml" Target="../ink/ink3468.xml"/><Relationship Id="rId28" Type="http://schemas.openxmlformats.org/officeDocument/2006/relationships/customXml" Target="../ink/ink3262.xml"/><Relationship Id="rId275" Type="http://schemas.openxmlformats.org/officeDocument/2006/relationships/image" Target="../media/image2966.png"/><Relationship Id="rId300" Type="http://schemas.openxmlformats.org/officeDocument/2006/relationships/customXml" Target="../ink/ink3398.xml"/><Relationship Id="rId482" Type="http://schemas.openxmlformats.org/officeDocument/2006/relationships/customXml" Target="../ink/ink3489.xml"/><Relationship Id="rId538" Type="http://schemas.openxmlformats.org/officeDocument/2006/relationships/image" Target="../media/image3095.png"/><Relationship Id="rId81" Type="http://schemas.openxmlformats.org/officeDocument/2006/relationships/image" Target="../media/image28700.png"/><Relationship Id="rId135" Type="http://schemas.openxmlformats.org/officeDocument/2006/relationships/image" Target="../media/image28970.png"/><Relationship Id="rId177" Type="http://schemas.openxmlformats.org/officeDocument/2006/relationships/image" Target="../media/image2918.png"/><Relationship Id="rId342" Type="http://schemas.openxmlformats.org/officeDocument/2006/relationships/customXml" Target="../ink/ink3419.xml"/><Relationship Id="rId384" Type="http://schemas.openxmlformats.org/officeDocument/2006/relationships/customXml" Target="../ink/ink3440.xml"/><Relationship Id="rId591" Type="http://schemas.openxmlformats.org/officeDocument/2006/relationships/customXml" Target="../ink/ink3544.xml"/><Relationship Id="rId605" Type="http://schemas.openxmlformats.org/officeDocument/2006/relationships/image" Target="../media/image3126.png"/><Relationship Id="rId202" Type="http://schemas.openxmlformats.org/officeDocument/2006/relationships/customXml" Target="../ink/ink3349.xml"/><Relationship Id="rId244" Type="http://schemas.openxmlformats.org/officeDocument/2006/relationships/customXml" Target="../ink/ink3370.xml"/><Relationship Id="rId39" Type="http://schemas.openxmlformats.org/officeDocument/2006/relationships/image" Target="../media/image28490.png"/><Relationship Id="rId286" Type="http://schemas.openxmlformats.org/officeDocument/2006/relationships/customXml" Target="../ink/ink3391.xml"/><Relationship Id="rId451" Type="http://schemas.openxmlformats.org/officeDocument/2006/relationships/image" Target="../media/image3054.png"/><Relationship Id="rId493" Type="http://schemas.openxmlformats.org/officeDocument/2006/relationships/image" Target="../media/image271.png"/><Relationship Id="rId507" Type="http://schemas.openxmlformats.org/officeDocument/2006/relationships/image" Target="../media/image3080.png"/><Relationship Id="rId549" Type="http://schemas.openxmlformats.org/officeDocument/2006/relationships/customXml" Target="../ink/ink3523.xml"/><Relationship Id="rId50" Type="http://schemas.openxmlformats.org/officeDocument/2006/relationships/customXml" Target="../ink/ink3273.xml"/><Relationship Id="rId104" Type="http://schemas.openxmlformats.org/officeDocument/2006/relationships/customXml" Target="../ink/ink3300.xml"/><Relationship Id="rId146" Type="http://schemas.openxmlformats.org/officeDocument/2006/relationships/customXml" Target="../ink/ink3321.xml"/><Relationship Id="rId188" Type="http://schemas.openxmlformats.org/officeDocument/2006/relationships/customXml" Target="../ink/ink3342.xml"/><Relationship Id="rId311" Type="http://schemas.openxmlformats.org/officeDocument/2006/relationships/image" Target="../media/image2984.png"/><Relationship Id="rId353" Type="http://schemas.openxmlformats.org/officeDocument/2006/relationships/image" Target="../media/image3005.png"/><Relationship Id="rId395" Type="http://schemas.openxmlformats.org/officeDocument/2006/relationships/image" Target="../media/image3026.png"/><Relationship Id="rId409" Type="http://schemas.openxmlformats.org/officeDocument/2006/relationships/image" Target="../media/image3033.png"/><Relationship Id="rId560" Type="http://schemas.openxmlformats.org/officeDocument/2006/relationships/image" Target="../media/image3106.png"/><Relationship Id="rId92" Type="http://schemas.openxmlformats.org/officeDocument/2006/relationships/customXml" Target="../ink/ink3294.xml"/><Relationship Id="rId213" Type="http://schemas.openxmlformats.org/officeDocument/2006/relationships/image" Target="../media/image2936.png"/><Relationship Id="rId420" Type="http://schemas.openxmlformats.org/officeDocument/2006/relationships/customXml" Target="../ink/ink3458.xml"/><Relationship Id="rId616" Type="http://schemas.openxmlformats.org/officeDocument/2006/relationships/customXml" Target="../ink/ink3557.xml"/><Relationship Id="rId255" Type="http://schemas.openxmlformats.org/officeDocument/2006/relationships/image" Target="../media/image2956.png"/><Relationship Id="rId297" Type="http://schemas.openxmlformats.org/officeDocument/2006/relationships/image" Target="../media/image2977.png"/><Relationship Id="rId462" Type="http://schemas.openxmlformats.org/officeDocument/2006/relationships/customXml" Target="../ink/ink3479.xml"/><Relationship Id="rId518" Type="http://schemas.openxmlformats.org/officeDocument/2006/relationships/image" Target="../media/image3085.png"/><Relationship Id="rId115" Type="http://schemas.openxmlformats.org/officeDocument/2006/relationships/image" Target="../media/image28870.png"/><Relationship Id="rId157" Type="http://schemas.openxmlformats.org/officeDocument/2006/relationships/image" Target="../media/image2908.png"/><Relationship Id="rId322" Type="http://schemas.openxmlformats.org/officeDocument/2006/relationships/customXml" Target="../ink/ink3409.xml"/><Relationship Id="rId364" Type="http://schemas.openxmlformats.org/officeDocument/2006/relationships/customXml" Target="../ink/ink3430.xml"/><Relationship Id="rId61" Type="http://schemas.openxmlformats.org/officeDocument/2006/relationships/image" Target="../media/image28600.png"/><Relationship Id="rId199" Type="http://schemas.openxmlformats.org/officeDocument/2006/relationships/image" Target="../media/image2929.png"/><Relationship Id="rId571" Type="http://schemas.openxmlformats.org/officeDocument/2006/relationships/customXml" Target="../ink/ink3534.xml"/><Relationship Id="rId627" Type="http://schemas.openxmlformats.org/officeDocument/2006/relationships/customXml" Target="../ink/ink3563.xml"/><Relationship Id="rId19" Type="http://schemas.openxmlformats.org/officeDocument/2006/relationships/image" Target="../media/image28390.png"/><Relationship Id="rId224" Type="http://schemas.openxmlformats.org/officeDocument/2006/relationships/customXml" Target="../ink/ink3360.xml"/><Relationship Id="rId266" Type="http://schemas.openxmlformats.org/officeDocument/2006/relationships/customXml" Target="../ink/ink3381.xml"/><Relationship Id="rId431" Type="http://schemas.openxmlformats.org/officeDocument/2006/relationships/image" Target="../media/image3044.png"/><Relationship Id="rId473" Type="http://schemas.openxmlformats.org/officeDocument/2006/relationships/image" Target="../media/image3064.png"/><Relationship Id="rId529" Type="http://schemas.openxmlformats.org/officeDocument/2006/relationships/customXml" Target="../ink/ink3513.xml"/><Relationship Id="rId30" Type="http://schemas.openxmlformats.org/officeDocument/2006/relationships/customXml" Target="../ink/ink3263.xml"/><Relationship Id="rId126" Type="http://schemas.openxmlformats.org/officeDocument/2006/relationships/customXml" Target="../ink/ink3311.xml"/><Relationship Id="rId168" Type="http://schemas.openxmlformats.org/officeDocument/2006/relationships/customXml" Target="../ink/ink3332.xml"/><Relationship Id="rId333" Type="http://schemas.openxmlformats.org/officeDocument/2006/relationships/image" Target="../media/image2995.png"/><Relationship Id="rId540" Type="http://schemas.openxmlformats.org/officeDocument/2006/relationships/image" Target="../media/image3096.png"/><Relationship Id="rId72" Type="http://schemas.openxmlformats.org/officeDocument/2006/relationships/customXml" Target="../ink/ink3284.xml"/><Relationship Id="rId375" Type="http://schemas.openxmlformats.org/officeDocument/2006/relationships/image" Target="../media/image3016.png"/><Relationship Id="rId582" Type="http://schemas.openxmlformats.org/officeDocument/2006/relationships/image" Target="../media/image3116.png"/><Relationship Id="rId3" Type="http://schemas.openxmlformats.org/officeDocument/2006/relationships/image" Target="../media/image28310.png"/><Relationship Id="rId235" Type="http://schemas.openxmlformats.org/officeDocument/2006/relationships/image" Target="../media/image2947.png"/><Relationship Id="rId277" Type="http://schemas.openxmlformats.org/officeDocument/2006/relationships/image" Target="../media/image2967.png"/><Relationship Id="rId400" Type="http://schemas.openxmlformats.org/officeDocument/2006/relationships/customXml" Target="../ink/ink3448.xml"/><Relationship Id="rId442" Type="http://schemas.openxmlformats.org/officeDocument/2006/relationships/customXml" Target="../ink/ink3469.xml"/><Relationship Id="rId484" Type="http://schemas.openxmlformats.org/officeDocument/2006/relationships/customXml" Target="../ink/ink3490.xml"/><Relationship Id="rId137" Type="http://schemas.openxmlformats.org/officeDocument/2006/relationships/image" Target="../media/image28980.png"/><Relationship Id="rId302" Type="http://schemas.openxmlformats.org/officeDocument/2006/relationships/customXml" Target="../ink/ink3399.xml"/><Relationship Id="rId344" Type="http://schemas.openxmlformats.org/officeDocument/2006/relationships/customXml" Target="../ink/ink3420.xml"/><Relationship Id="rId41" Type="http://schemas.openxmlformats.org/officeDocument/2006/relationships/image" Target="../media/image28500.png"/><Relationship Id="rId83" Type="http://schemas.openxmlformats.org/officeDocument/2006/relationships/image" Target="../media/image28710.png"/><Relationship Id="rId179" Type="http://schemas.openxmlformats.org/officeDocument/2006/relationships/image" Target="../media/image2919.png"/><Relationship Id="rId386" Type="http://schemas.openxmlformats.org/officeDocument/2006/relationships/customXml" Target="../ink/ink3441.xml"/><Relationship Id="rId551" Type="http://schemas.openxmlformats.org/officeDocument/2006/relationships/customXml" Target="../ink/ink3524.xml"/><Relationship Id="rId593" Type="http://schemas.openxmlformats.org/officeDocument/2006/relationships/customXml" Target="../ink/ink3545.xml"/><Relationship Id="rId607" Type="http://schemas.openxmlformats.org/officeDocument/2006/relationships/image" Target="../media/image3127.png"/><Relationship Id="rId190" Type="http://schemas.openxmlformats.org/officeDocument/2006/relationships/customXml" Target="../ink/ink3343.xml"/><Relationship Id="rId204" Type="http://schemas.openxmlformats.org/officeDocument/2006/relationships/customXml" Target="../ink/ink3350.xml"/><Relationship Id="rId246" Type="http://schemas.openxmlformats.org/officeDocument/2006/relationships/customXml" Target="../ink/ink3371.xml"/><Relationship Id="rId288" Type="http://schemas.openxmlformats.org/officeDocument/2006/relationships/customXml" Target="../ink/ink3392.xml"/><Relationship Id="rId411" Type="http://schemas.openxmlformats.org/officeDocument/2006/relationships/image" Target="../media/image3034.png"/><Relationship Id="rId453" Type="http://schemas.openxmlformats.org/officeDocument/2006/relationships/image" Target="../media/image3055.png"/><Relationship Id="rId509" Type="http://schemas.openxmlformats.org/officeDocument/2006/relationships/customXml" Target="../ink/ink3503.xml"/><Relationship Id="rId106" Type="http://schemas.openxmlformats.org/officeDocument/2006/relationships/customXml" Target="../ink/ink3301.xml"/><Relationship Id="rId313" Type="http://schemas.openxmlformats.org/officeDocument/2006/relationships/image" Target="../media/image2985.png"/><Relationship Id="rId495" Type="http://schemas.openxmlformats.org/officeDocument/2006/relationships/image" Target="../media/image3074.png"/><Relationship Id="rId10" Type="http://schemas.openxmlformats.org/officeDocument/2006/relationships/customXml" Target="../ink/ink3253.xml"/><Relationship Id="rId52" Type="http://schemas.openxmlformats.org/officeDocument/2006/relationships/customXml" Target="../ink/ink3274.xml"/><Relationship Id="rId94" Type="http://schemas.openxmlformats.org/officeDocument/2006/relationships/customXml" Target="../ink/ink3295.xml"/><Relationship Id="rId148" Type="http://schemas.openxmlformats.org/officeDocument/2006/relationships/customXml" Target="../ink/ink3322.xml"/><Relationship Id="rId355" Type="http://schemas.openxmlformats.org/officeDocument/2006/relationships/image" Target="../media/image3006.png"/><Relationship Id="rId397" Type="http://schemas.openxmlformats.org/officeDocument/2006/relationships/image" Target="../media/image3027.png"/><Relationship Id="rId520" Type="http://schemas.openxmlformats.org/officeDocument/2006/relationships/image" Target="../media/image3086.png"/><Relationship Id="rId562" Type="http://schemas.openxmlformats.org/officeDocument/2006/relationships/image" Target="../media/image3107.png"/><Relationship Id="rId618" Type="http://schemas.openxmlformats.org/officeDocument/2006/relationships/image" Target="../media/image3132.png"/><Relationship Id="rId215" Type="http://schemas.openxmlformats.org/officeDocument/2006/relationships/image" Target="../media/image2937.png"/><Relationship Id="rId257" Type="http://schemas.openxmlformats.org/officeDocument/2006/relationships/image" Target="../media/image2957.png"/><Relationship Id="rId422" Type="http://schemas.openxmlformats.org/officeDocument/2006/relationships/customXml" Target="../ink/ink3459.xml"/><Relationship Id="rId464" Type="http://schemas.openxmlformats.org/officeDocument/2006/relationships/customXml" Target="../ink/ink3480.xml"/><Relationship Id="rId299" Type="http://schemas.openxmlformats.org/officeDocument/2006/relationships/image" Target="../media/image2978.png"/><Relationship Id="rId63" Type="http://schemas.openxmlformats.org/officeDocument/2006/relationships/image" Target="../media/image28610.png"/><Relationship Id="rId159" Type="http://schemas.openxmlformats.org/officeDocument/2006/relationships/image" Target="../media/image2909.png"/><Relationship Id="rId366" Type="http://schemas.openxmlformats.org/officeDocument/2006/relationships/customXml" Target="../ink/ink3431.xml"/><Relationship Id="rId573" Type="http://schemas.openxmlformats.org/officeDocument/2006/relationships/customXml" Target="../ink/ink3535.xml"/><Relationship Id="rId226" Type="http://schemas.openxmlformats.org/officeDocument/2006/relationships/customXml" Target="../ink/ink3361.xml"/><Relationship Id="rId433" Type="http://schemas.openxmlformats.org/officeDocument/2006/relationships/image" Target="../media/image3045.png"/><Relationship Id="rId74" Type="http://schemas.openxmlformats.org/officeDocument/2006/relationships/customXml" Target="../ink/ink3285.xml"/><Relationship Id="rId377" Type="http://schemas.openxmlformats.org/officeDocument/2006/relationships/image" Target="../media/image3017.png"/><Relationship Id="rId500" Type="http://schemas.openxmlformats.org/officeDocument/2006/relationships/customXml" Target="../ink/ink3498.xml"/><Relationship Id="rId584" Type="http://schemas.openxmlformats.org/officeDocument/2006/relationships/image" Target="../media/image3117.png"/><Relationship Id="rId5" Type="http://schemas.openxmlformats.org/officeDocument/2006/relationships/image" Target="../media/image28320.png"/><Relationship Id="rId237" Type="http://schemas.openxmlformats.org/officeDocument/2006/relationships/image" Target="../media/image2948.png"/><Relationship Id="rId444" Type="http://schemas.openxmlformats.org/officeDocument/2006/relationships/customXml" Target="../ink/ink3470.xml"/><Relationship Id="rId290" Type="http://schemas.openxmlformats.org/officeDocument/2006/relationships/customXml" Target="../ink/ink3393.xml"/><Relationship Id="rId304" Type="http://schemas.openxmlformats.org/officeDocument/2006/relationships/customXml" Target="../ink/ink3400.xml"/><Relationship Id="rId388" Type="http://schemas.openxmlformats.org/officeDocument/2006/relationships/customXml" Target="../ink/ink3442.xml"/><Relationship Id="rId511" Type="http://schemas.openxmlformats.org/officeDocument/2006/relationships/customXml" Target="../ink/ink3504.xml"/><Relationship Id="rId609" Type="http://schemas.openxmlformats.org/officeDocument/2006/relationships/image" Target="../media/image3128.png"/><Relationship Id="rId85" Type="http://schemas.openxmlformats.org/officeDocument/2006/relationships/image" Target="../media/image28720.png"/><Relationship Id="rId150" Type="http://schemas.openxmlformats.org/officeDocument/2006/relationships/customXml" Target="../ink/ink3323.xml"/><Relationship Id="rId595" Type="http://schemas.openxmlformats.org/officeDocument/2006/relationships/customXml" Target="../ink/ink3546.xml"/><Relationship Id="rId248" Type="http://schemas.openxmlformats.org/officeDocument/2006/relationships/customXml" Target="../ink/ink3372.xml"/><Relationship Id="rId455" Type="http://schemas.openxmlformats.org/officeDocument/2006/relationships/image" Target="../media/image3056.png"/><Relationship Id="rId12" Type="http://schemas.openxmlformats.org/officeDocument/2006/relationships/customXml" Target="../ink/ink3254.xml"/><Relationship Id="rId108" Type="http://schemas.openxmlformats.org/officeDocument/2006/relationships/customXml" Target="../ink/ink3302.xml"/><Relationship Id="rId315" Type="http://schemas.openxmlformats.org/officeDocument/2006/relationships/image" Target="../media/image2986.png"/><Relationship Id="rId522" Type="http://schemas.openxmlformats.org/officeDocument/2006/relationships/image" Target="../media/image3087.png"/><Relationship Id="rId96" Type="http://schemas.openxmlformats.org/officeDocument/2006/relationships/customXml" Target="../ink/ink3296.xml"/><Relationship Id="rId161" Type="http://schemas.openxmlformats.org/officeDocument/2006/relationships/image" Target="../media/image2910.png"/><Relationship Id="rId399" Type="http://schemas.openxmlformats.org/officeDocument/2006/relationships/image" Target="../media/image3028.png"/><Relationship Id="rId259" Type="http://schemas.openxmlformats.org/officeDocument/2006/relationships/image" Target="../media/image2958.png"/><Relationship Id="rId466" Type="http://schemas.openxmlformats.org/officeDocument/2006/relationships/customXml" Target="../ink/ink3481.xml"/><Relationship Id="rId23" Type="http://schemas.openxmlformats.org/officeDocument/2006/relationships/image" Target="../media/image28410.png"/><Relationship Id="rId119" Type="http://schemas.openxmlformats.org/officeDocument/2006/relationships/image" Target="../media/image28890.png"/><Relationship Id="rId326" Type="http://schemas.openxmlformats.org/officeDocument/2006/relationships/customXml" Target="../ink/ink3411.xml"/><Relationship Id="rId533" Type="http://schemas.openxmlformats.org/officeDocument/2006/relationships/customXml" Target="../ink/ink3515.xml"/><Relationship Id="rId172" Type="http://schemas.openxmlformats.org/officeDocument/2006/relationships/customXml" Target="../ink/ink3334.xml"/><Relationship Id="rId477" Type="http://schemas.openxmlformats.org/officeDocument/2006/relationships/image" Target="../media/image3066.png"/><Relationship Id="rId600" Type="http://schemas.openxmlformats.org/officeDocument/2006/relationships/customXml" Target="../ink/ink3549.xml"/><Relationship Id="rId337" Type="http://schemas.openxmlformats.org/officeDocument/2006/relationships/image" Target="../media/image2997.png"/><Relationship Id="rId34" Type="http://schemas.openxmlformats.org/officeDocument/2006/relationships/customXml" Target="../ink/ink3265.xml"/><Relationship Id="rId544" Type="http://schemas.openxmlformats.org/officeDocument/2006/relationships/image" Target="../media/image3098.png"/><Relationship Id="rId183" Type="http://schemas.openxmlformats.org/officeDocument/2006/relationships/image" Target="../media/image2921.png"/><Relationship Id="rId390" Type="http://schemas.openxmlformats.org/officeDocument/2006/relationships/customXml" Target="../ink/ink3443.xml"/><Relationship Id="rId404" Type="http://schemas.openxmlformats.org/officeDocument/2006/relationships/customXml" Target="../ink/ink3450.xml"/><Relationship Id="rId611" Type="http://schemas.openxmlformats.org/officeDocument/2006/relationships/image" Target="../media/image3129.png"/><Relationship Id="rId250" Type="http://schemas.openxmlformats.org/officeDocument/2006/relationships/customXml" Target="../ink/ink3373.xml"/><Relationship Id="rId488" Type="http://schemas.openxmlformats.org/officeDocument/2006/relationships/customXml" Target="../ink/ink3492.xml"/><Relationship Id="rId45" Type="http://schemas.openxmlformats.org/officeDocument/2006/relationships/image" Target="../media/image28520.png"/><Relationship Id="rId110" Type="http://schemas.openxmlformats.org/officeDocument/2006/relationships/customXml" Target="../ink/ink3303.xml"/><Relationship Id="rId348" Type="http://schemas.openxmlformats.org/officeDocument/2006/relationships/customXml" Target="../ink/ink3422.xml"/><Relationship Id="rId555" Type="http://schemas.openxmlformats.org/officeDocument/2006/relationships/customXml" Target="../ink/ink3526.xml"/><Relationship Id="rId194" Type="http://schemas.openxmlformats.org/officeDocument/2006/relationships/customXml" Target="../ink/ink3345.xml"/><Relationship Id="rId208" Type="http://schemas.openxmlformats.org/officeDocument/2006/relationships/customXml" Target="../ink/ink3352.xml"/><Relationship Id="rId415" Type="http://schemas.openxmlformats.org/officeDocument/2006/relationships/image" Target="../media/image3036.png"/><Relationship Id="rId622" Type="http://schemas.openxmlformats.org/officeDocument/2006/relationships/image" Target="../media/image3134.png"/><Relationship Id="rId261" Type="http://schemas.openxmlformats.org/officeDocument/2006/relationships/image" Target="../media/image2959.png"/><Relationship Id="rId499" Type="http://schemas.openxmlformats.org/officeDocument/2006/relationships/image" Target="../media/image3076.png"/><Relationship Id="rId56" Type="http://schemas.openxmlformats.org/officeDocument/2006/relationships/customXml" Target="../ink/ink3276.xml"/><Relationship Id="rId359" Type="http://schemas.openxmlformats.org/officeDocument/2006/relationships/image" Target="../media/image3008.png"/><Relationship Id="rId566" Type="http://schemas.openxmlformats.org/officeDocument/2006/relationships/image" Target="../media/image3109.png"/><Relationship Id="rId121" Type="http://schemas.openxmlformats.org/officeDocument/2006/relationships/image" Target="../media/image28900.png"/><Relationship Id="rId219" Type="http://schemas.openxmlformats.org/officeDocument/2006/relationships/image" Target="../media/image2939.png"/><Relationship Id="rId426" Type="http://schemas.openxmlformats.org/officeDocument/2006/relationships/customXml" Target="../ink/ink3461.xml"/><Relationship Id="rId67" Type="http://schemas.openxmlformats.org/officeDocument/2006/relationships/image" Target="../media/image28630.png"/><Relationship Id="rId272" Type="http://schemas.openxmlformats.org/officeDocument/2006/relationships/customXml" Target="../ink/ink3384.xml"/><Relationship Id="rId577" Type="http://schemas.openxmlformats.org/officeDocument/2006/relationships/customXml" Target="../ink/ink3537.xml"/><Relationship Id="rId132" Type="http://schemas.openxmlformats.org/officeDocument/2006/relationships/customXml" Target="../ink/ink3314.xml"/><Relationship Id="rId437" Type="http://schemas.openxmlformats.org/officeDocument/2006/relationships/image" Target="../media/image3047.png"/><Relationship Id="rId283" Type="http://schemas.openxmlformats.org/officeDocument/2006/relationships/image" Target="../media/image2970.png"/><Relationship Id="rId490" Type="http://schemas.openxmlformats.org/officeDocument/2006/relationships/customXml" Target="../ink/ink3493.xml"/><Relationship Id="rId504" Type="http://schemas.openxmlformats.org/officeDocument/2006/relationships/customXml" Target="../ink/ink3500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95.png"/><Relationship Id="rId671" Type="http://schemas.openxmlformats.org/officeDocument/2006/relationships/customXml" Target="../ink/ink3901.xml"/><Relationship Id="rId21" Type="http://schemas.openxmlformats.org/officeDocument/2006/relationships/image" Target="../media/image3147.png"/><Relationship Id="rId324" Type="http://schemas.openxmlformats.org/officeDocument/2006/relationships/customXml" Target="../ink/ink3727.xml"/><Relationship Id="rId531" Type="http://schemas.openxmlformats.org/officeDocument/2006/relationships/image" Target="../media/image3401.png"/><Relationship Id="rId629" Type="http://schemas.openxmlformats.org/officeDocument/2006/relationships/customXml" Target="../ink/ink3880.xml"/><Relationship Id="rId170" Type="http://schemas.openxmlformats.org/officeDocument/2006/relationships/customXml" Target="../ink/ink3650.xml"/><Relationship Id="rId268" Type="http://schemas.openxmlformats.org/officeDocument/2006/relationships/customXml" Target="../ink/ink3699.xml"/><Relationship Id="rId475" Type="http://schemas.openxmlformats.org/officeDocument/2006/relationships/image" Target="../media/image3373.png"/><Relationship Id="rId32" Type="http://schemas.openxmlformats.org/officeDocument/2006/relationships/customXml" Target="../ink/ink3581.xml"/><Relationship Id="rId128" Type="http://schemas.openxmlformats.org/officeDocument/2006/relationships/customXml" Target="../ink/ink3629.xml"/><Relationship Id="rId335" Type="http://schemas.openxmlformats.org/officeDocument/2006/relationships/image" Target="../media/image3304.png"/><Relationship Id="rId542" Type="http://schemas.openxmlformats.org/officeDocument/2006/relationships/customXml" Target="../ink/ink3836.xml"/><Relationship Id="rId181" Type="http://schemas.openxmlformats.org/officeDocument/2006/relationships/image" Target="../media/image3227.png"/><Relationship Id="rId402" Type="http://schemas.openxmlformats.org/officeDocument/2006/relationships/customXml" Target="../ink/ink3766.xml"/><Relationship Id="rId279" Type="http://schemas.openxmlformats.org/officeDocument/2006/relationships/image" Target="../media/image3276.png"/><Relationship Id="rId486" Type="http://schemas.openxmlformats.org/officeDocument/2006/relationships/customXml" Target="../ink/ink3808.xml"/><Relationship Id="rId43" Type="http://schemas.openxmlformats.org/officeDocument/2006/relationships/image" Target="../media/image3158.png"/><Relationship Id="rId139" Type="http://schemas.openxmlformats.org/officeDocument/2006/relationships/image" Target="../media/image3206.png"/><Relationship Id="rId346" Type="http://schemas.openxmlformats.org/officeDocument/2006/relationships/customXml" Target="../ink/ink3738.xml"/><Relationship Id="rId553" Type="http://schemas.openxmlformats.org/officeDocument/2006/relationships/image" Target="../media/image3412.png"/><Relationship Id="rId192" Type="http://schemas.openxmlformats.org/officeDocument/2006/relationships/customXml" Target="../ink/ink3661.xml"/><Relationship Id="rId206" Type="http://schemas.openxmlformats.org/officeDocument/2006/relationships/customXml" Target="../ink/ink3668.xml"/><Relationship Id="rId413" Type="http://schemas.openxmlformats.org/officeDocument/2006/relationships/image" Target="../media/image3342.png"/><Relationship Id="rId497" Type="http://schemas.openxmlformats.org/officeDocument/2006/relationships/image" Target="../media/image3384.png"/><Relationship Id="rId620" Type="http://schemas.openxmlformats.org/officeDocument/2006/relationships/image" Target="../media/image3445.png"/><Relationship Id="rId357" Type="http://schemas.openxmlformats.org/officeDocument/2006/relationships/image" Target="../media/image22.png"/><Relationship Id="rId54" Type="http://schemas.openxmlformats.org/officeDocument/2006/relationships/customXml" Target="../ink/ink3592.xml"/><Relationship Id="rId217" Type="http://schemas.openxmlformats.org/officeDocument/2006/relationships/image" Target="../media/image3245.png"/><Relationship Id="rId564" Type="http://schemas.openxmlformats.org/officeDocument/2006/relationships/customXml" Target="../ink/ink3847.xml"/><Relationship Id="rId424" Type="http://schemas.openxmlformats.org/officeDocument/2006/relationships/customXml" Target="../ink/ink3777.xml"/><Relationship Id="rId631" Type="http://schemas.openxmlformats.org/officeDocument/2006/relationships/customXml" Target="../ink/ink3881.xml"/><Relationship Id="rId270" Type="http://schemas.openxmlformats.org/officeDocument/2006/relationships/customXml" Target="../ink/ink3700.xml"/><Relationship Id="rId65" Type="http://schemas.openxmlformats.org/officeDocument/2006/relationships/image" Target="../media/image3169.png"/><Relationship Id="rId130" Type="http://schemas.openxmlformats.org/officeDocument/2006/relationships/customXml" Target="../ink/ink3630.xml"/><Relationship Id="rId368" Type="http://schemas.openxmlformats.org/officeDocument/2006/relationships/customXml" Target="../ink/ink3749.xml"/><Relationship Id="rId575" Type="http://schemas.openxmlformats.org/officeDocument/2006/relationships/image" Target="../media/image3423.png"/><Relationship Id="rId228" Type="http://schemas.openxmlformats.org/officeDocument/2006/relationships/customXml" Target="../ink/ink3679.xml"/><Relationship Id="rId435" Type="http://schemas.openxmlformats.org/officeDocument/2006/relationships/image" Target="../media/image3353.png"/><Relationship Id="rId642" Type="http://schemas.openxmlformats.org/officeDocument/2006/relationships/image" Target="../media/image3456.png"/><Relationship Id="rId281" Type="http://schemas.openxmlformats.org/officeDocument/2006/relationships/image" Target="../media/image3277.png"/><Relationship Id="rId502" Type="http://schemas.openxmlformats.org/officeDocument/2006/relationships/customXml" Target="../ink/ink3816.xml"/><Relationship Id="rId76" Type="http://schemas.openxmlformats.org/officeDocument/2006/relationships/customXml" Target="../ink/ink3603.xml"/><Relationship Id="rId141" Type="http://schemas.openxmlformats.org/officeDocument/2006/relationships/image" Target="../media/image3207.png"/><Relationship Id="rId379" Type="http://schemas.openxmlformats.org/officeDocument/2006/relationships/image" Target="../media/image3325.png"/><Relationship Id="rId586" Type="http://schemas.openxmlformats.org/officeDocument/2006/relationships/customXml" Target="../ink/ink3858.xml"/><Relationship Id="rId7" Type="http://schemas.openxmlformats.org/officeDocument/2006/relationships/image" Target="../media/image3140.png"/><Relationship Id="rId239" Type="http://schemas.openxmlformats.org/officeDocument/2006/relationships/image" Target="../media/image3256.png"/><Relationship Id="rId446" Type="http://schemas.openxmlformats.org/officeDocument/2006/relationships/customXml" Target="../ink/ink3788.xml"/><Relationship Id="rId653" Type="http://schemas.openxmlformats.org/officeDocument/2006/relationships/customXml" Target="../ink/ink3892.xml"/><Relationship Id="rId292" Type="http://schemas.openxmlformats.org/officeDocument/2006/relationships/customXml" Target="../ink/ink3711.xml"/><Relationship Id="rId306" Type="http://schemas.openxmlformats.org/officeDocument/2006/relationships/customXml" Target="../ink/ink3718.xml"/><Relationship Id="rId87" Type="http://schemas.openxmlformats.org/officeDocument/2006/relationships/image" Target="../media/image3180.png"/><Relationship Id="rId513" Type="http://schemas.openxmlformats.org/officeDocument/2006/relationships/image" Target="../media/image3392.png"/><Relationship Id="rId597" Type="http://schemas.openxmlformats.org/officeDocument/2006/relationships/image" Target="../media/image3434.png"/><Relationship Id="rId152" Type="http://schemas.openxmlformats.org/officeDocument/2006/relationships/customXml" Target="../ink/ink3641.xml"/><Relationship Id="rId457" Type="http://schemas.openxmlformats.org/officeDocument/2006/relationships/image" Target="../media/image3364.png"/><Relationship Id="rId664" Type="http://schemas.openxmlformats.org/officeDocument/2006/relationships/image" Target="../media/image3467.png"/><Relationship Id="rId14" Type="http://schemas.openxmlformats.org/officeDocument/2006/relationships/customXml" Target="../ink/ink3572.xml"/><Relationship Id="rId317" Type="http://schemas.openxmlformats.org/officeDocument/2006/relationships/image" Target="../media/image3295.png"/><Relationship Id="rId524" Type="http://schemas.openxmlformats.org/officeDocument/2006/relationships/customXml" Target="../ink/ink3827.xml"/><Relationship Id="rId98" Type="http://schemas.openxmlformats.org/officeDocument/2006/relationships/customXml" Target="../ink/ink3614.xml"/><Relationship Id="rId163" Type="http://schemas.openxmlformats.org/officeDocument/2006/relationships/image" Target="../media/image3218.png"/><Relationship Id="rId370" Type="http://schemas.openxmlformats.org/officeDocument/2006/relationships/customXml" Target="../ink/ink3750.xml"/><Relationship Id="rId230" Type="http://schemas.openxmlformats.org/officeDocument/2006/relationships/customXml" Target="../ink/ink3680.xml"/><Relationship Id="rId468" Type="http://schemas.openxmlformats.org/officeDocument/2006/relationships/customXml" Target="../ink/ink3799.xml"/><Relationship Id="rId675" Type="http://schemas.openxmlformats.org/officeDocument/2006/relationships/customXml" Target="../ink/ink3903.xml"/><Relationship Id="rId25" Type="http://schemas.openxmlformats.org/officeDocument/2006/relationships/image" Target="../media/image3149.png"/><Relationship Id="rId328" Type="http://schemas.openxmlformats.org/officeDocument/2006/relationships/customXml" Target="../ink/ink3729.xml"/><Relationship Id="rId535" Type="http://schemas.openxmlformats.org/officeDocument/2006/relationships/image" Target="../media/image3403.png"/><Relationship Id="rId174" Type="http://schemas.openxmlformats.org/officeDocument/2006/relationships/customXml" Target="../ink/ink3652.xml"/><Relationship Id="rId381" Type="http://schemas.openxmlformats.org/officeDocument/2006/relationships/image" Target="../media/image3326.png"/><Relationship Id="rId602" Type="http://schemas.openxmlformats.org/officeDocument/2006/relationships/customXml" Target="../ink/ink3866.xml"/><Relationship Id="rId241" Type="http://schemas.openxmlformats.org/officeDocument/2006/relationships/image" Target="../media/image3257.png"/><Relationship Id="rId479" Type="http://schemas.openxmlformats.org/officeDocument/2006/relationships/image" Target="../media/image3375.png"/><Relationship Id="rId36" Type="http://schemas.openxmlformats.org/officeDocument/2006/relationships/customXml" Target="../ink/ink3583.xml"/><Relationship Id="rId339" Type="http://schemas.openxmlformats.org/officeDocument/2006/relationships/image" Target="../media/image3306.png"/><Relationship Id="rId546" Type="http://schemas.openxmlformats.org/officeDocument/2006/relationships/customXml" Target="../ink/ink3838.xml"/><Relationship Id="rId101" Type="http://schemas.openxmlformats.org/officeDocument/2006/relationships/image" Target="../media/image3187.png"/><Relationship Id="rId185" Type="http://schemas.openxmlformats.org/officeDocument/2006/relationships/image" Target="../media/image3229.png"/><Relationship Id="rId406" Type="http://schemas.openxmlformats.org/officeDocument/2006/relationships/customXml" Target="../ink/ink3768.xml"/><Relationship Id="rId392" Type="http://schemas.openxmlformats.org/officeDocument/2006/relationships/customXml" Target="../ink/ink3761.xml"/><Relationship Id="rId613" Type="http://schemas.openxmlformats.org/officeDocument/2006/relationships/customXml" Target="../ink/ink3872.xml"/><Relationship Id="rId252" Type="http://schemas.openxmlformats.org/officeDocument/2006/relationships/customXml" Target="../ink/ink3691.xml"/><Relationship Id="rId47" Type="http://schemas.openxmlformats.org/officeDocument/2006/relationships/image" Target="../media/image3160.png"/><Relationship Id="rId112" Type="http://schemas.openxmlformats.org/officeDocument/2006/relationships/customXml" Target="../ink/ink3621.xml"/><Relationship Id="rId557" Type="http://schemas.openxmlformats.org/officeDocument/2006/relationships/image" Target="../media/image3414.png"/><Relationship Id="rId196" Type="http://schemas.openxmlformats.org/officeDocument/2006/relationships/customXml" Target="../ink/ink3663.xml"/><Relationship Id="rId417" Type="http://schemas.openxmlformats.org/officeDocument/2006/relationships/image" Target="../media/image3344.png"/><Relationship Id="rId624" Type="http://schemas.openxmlformats.org/officeDocument/2006/relationships/image" Target="../media/image3447.png"/><Relationship Id="rId263" Type="http://schemas.openxmlformats.org/officeDocument/2006/relationships/image" Target="../media/image3268.png"/><Relationship Id="rId470" Type="http://schemas.openxmlformats.org/officeDocument/2006/relationships/customXml" Target="../ink/ink3800.xml"/><Relationship Id="rId58" Type="http://schemas.openxmlformats.org/officeDocument/2006/relationships/customXml" Target="../ink/ink3594.xml"/><Relationship Id="rId123" Type="http://schemas.openxmlformats.org/officeDocument/2006/relationships/image" Target="../media/image3198.png"/><Relationship Id="rId330" Type="http://schemas.openxmlformats.org/officeDocument/2006/relationships/customXml" Target="../ink/ink3730.xml"/><Relationship Id="rId568" Type="http://schemas.openxmlformats.org/officeDocument/2006/relationships/customXml" Target="../ink/ink3849.xml"/><Relationship Id="rId428" Type="http://schemas.openxmlformats.org/officeDocument/2006/relationships/customXml" Target="../ink/ink3779.xml"/><Relationship Id="rId635" Type="http://schemas.openxmlformats.org/officeDocument/2006/relationships/customXml" Target="../ink/ink3883.xml"/><Relationship Id="rId274" Type="http://schemas.openxmlformats.org/officeDocument/2006/relationships/customXml" Target="../ink/ink3702.xml"/><Relationship Id="rId481" Type="http://schemas.openxmlformats.org/officeDocument/2006/relationships/image" Target="../media/image3376.png"/><Relationship Id="rId69" Type="http://schemas.openxmlformats.org/officeDocument/2006/relationships/image" Target="../media/image3171.png"/><Relationship Id="rId134" Type="http://schemas.openxmlformats.org/officeDocument/2006/relationships/customXml" Target="../ink/ink3632.xml"/><Relationship Id="rId579" Type="http://schemas.openxmlformats.org/officeDocument/2006/relationships/image" Target="../media/image3425.png"/><Relationship Id="rId341" Type="http://schemas.openxmlformats.org/officeDocument/2006/relationships/image" Target="../media/image3307.png"/><Relationship Id="rId439" Type="http://schemas.openxmlformats.org/officeDocument/2006/relationships/image" Target="../media/image3355.png"/><Relationship Id="rId646" Type="http://schemas.openxmlformats.org/officeDocument/2006/relationships/image" Target="../media/image3458.png"/><Relationship Id="rId201" Type="http://schemas.openxmlformats.org/officeDocument/2006/relationships/image" Target="../media/image3237.png"/><Relationship Id="rId285" Type="http://schemas.openxmlformats.org/officeDocument/2006/relationships/image" Target="../media/image3279.png"/><Relationship Id="rId506" Type="http://schemas.openxmlformats.org/officeDocument/2006/relationships/customXml" Target="../ink/ink3818.xml"/><Relationship Id="rId38" Type="http://schemas.openxmlformats.org/officeDocument/2006/relationships/customXml" Target="../ink/ink3584.xml"/><Relationship Id="rId103" Type="http://schemas.openxmlformats.org/officeDocument/2006/relationships/image" Target="../media/image3188.png"/><Relationship Id="rId310" Type="http://schemas.openxmlformats.org/officeDocument/2006/relationships/customXml" Target="../ink/ink3720.xml"/><Relationship Id="rId492" Type="http://schemas.openxmlformats.org/officeDocument/2006/relationships/customXml" Target="../ink/ink3811.xml"/><Relationship Id="rId548" Type="http://schemas.openxmlformats.org/officeDocument/2006/relationships/customXml" Target="../ink/ink3839.xml"/><Relationship Id="rId91" Type="http://schemas.openxmlformats.org/officeDocument/2006/relationships/image" Target="../media/image3182.png"/><Relationship Id="rId145" Type="http://schemas.openxmlformats.org/officeDocument/2006/relationships/image" Target="../media/image3209.png"/><Relationship Id="rId187" Type="http://schemas.openxmlformats.org/officeDocument/2006/relationships/image" Target="../media/image3230.png"/><Relationship Id="rId352" Type="http://schemas.openxmlformats.org/officeDocument/2006/relationships/customXml" Target="../ink/ink3741.xml"/><Relationship Id="rId394" Type="http://schemas.openxmlformats.org/officeDocument/2006/relationships/customXml" Target="../ink/ink3762.xml"/><Relationship Id="rId408" Type="http://schemas.openxmlformats.org/officeDocument/2006/relationships/customXml" Target="../ink/ink3769.xml"/><Relationship Id="rId615" Type="http://schemas.openxmlformats.org/officeDocument/2006/relationships/customXml" Target="../ink/ink3873.xml"/><Relationship Id="rId212" Type="http://schemas.openxmlformats.org/officeDocument/2006/relationships/customXml" Target="../ink/ink3671.xml"/><Relationship Id="rId254" Type="http://schemas.openxmlformats.org/officeDocument/2006/relationships/customXml" Target="../ink/ink3692.xml"/><Relationship Id="rId657" Type="http://schemas.openxmlformats.org/officeDocument/2006/relationships/customXml" Target="../ink/ink3894.xml"/><Relationship Id="rId49" Type="http://schemas.openxmlformats.org/officeDocument/2006/relationships/image" Target="../media/image3161.png"/><Relationship Id="rId114" Type="http://schemas.openxmlformats.org/officeDocument/2006/relationships/customXml" Target="../ink/ink3622.xml"/><Relationship Id="rId296" Type="http://schemas.openxmlformats.org/officeDocument/2006/relationships/customXml" Target="../ink/ink3713.xml"/><Relationship Id="rId461" Type="http://schemas.openxmlformats.org/officeDocument/2006/relationships/image" Target="../media/image3366.png"/><Relationship Id="rId517" Type="http://schemas.openxmlformats.org/officeDocument/2006/relationships/image" Target="../media/image3394.png"/><Relationship Id="rId559" Type="http://schemas.openxmlformats.org/officeDocument/2006/relationships/image" Target="../media/image3415.png"/><Relationship Id="rId60" Type="http://schemas.openxmlformats.org/officeDocument/2006/relationships/customXml" Target="../ink/ink3595.xml"/><Relationship Id="rId156" Type="http://schemas.openxmlformats.org/officeDocument/2006/relationships/customXml" Target="../ink/ink3643.xml"/><Relationship Id="rId198" Type="http://schemas.openxmlformats.org/officeDocument/2006/relationships/customXml" Target="../ink/ink3664.xml"/><Relationship Id="rId321" Type="http://schemas.openxmlformats.org/officeDocument/2006/relationships/image" Target="../media/image3297.png"/><Relationship Id="rId363" Type="http://schemas.openxmlformats.org/officeDocument/2006/relationships/image" Target="../media/image3317.png"/><Relationship Id="rId419" Type="http://schemas.openxmlformats.org/officeDocument/2006/relationships/image" Target="../media/image3345.png"/><Relationship Id="rId570" Type="http://schemas.openxmlformats.org/officeDocument/2006/relationships/customXml" Target="../ink/ink3850.xml"/><Relationship Id="rId626" Type="http://schemas.openxmlformats.org/officeDocument/2006/relationships/image" Target="../media/image3448.png"/><Relationship Id="rId223" Type="http://schemas.openxmlformats.org/officeDocument/2006/relationships/image" Target="../media/image3248.png"/><Relationship Id="rId430" Type="http://schemas.openxmlformats.org/officeDocument/2006/relationships/customXml" Target="../ink/ink3780.xml"/><Relationship Id="rId668" Type="http://schemas.openxmlformats.org/officeDocument/2006/relationships/image" Target="../media/image3469.png"/><Relationship Id="rId18" Type="http://schemas.openxmlformats.org/officeDocument/2006/relationships/customXml" Target="../ink/ink3574.xml"/><Relationship Id="rId265" Type="http://schemas.openxmlformats.org/officeDocument/2006/relationships/image" Target="../media/image3269.png"/><Relationship Id="rId472" Type="http://schemas.openxmlformats.org/officeDocument/2006/relationships/customXml" Target="../ink/ink3801.xml"/><Relationship Id="rId528" Type="http://schemas.openxmlformats.org/officeDocument/2006/relationships/customXml" Target="../ink/ink3829.xml"/><Relationship Id="rId125" Type="http://schemas.openxmlformats.org/officeDocument/2006/relationships/image" Target="../media/image3199.png"/><Relationship Id="rId167" Type="http://schemas.openxmlformats.org/officeDocument/2006/relationships/image" Target="../media/image3220.png"/><Relationship Id="rId332" Type="http://schemas.openxmlformats.org/officeDocument/2006/relationships/customXml" Target="../ink/ink3731.xml"/><Relationship Id="rId374" Type="http://schemas.openxmlformats.org/officeDocument/2006/relationships/customXml" Target="../ink/ink3752.xml"/><Relationship Id="rId581" Type="http://schemas.openxmlformats.org/officeDocument/2006/relationships/image" Target="../media/image3426.png"/><Relationship Id="rId71" Type="http://schemas.openxmlformats.org/officeDocument/2006/relationships/image" Target="../media/image3172.png"/><Relationship Id="rId234" Type="http://schemas.openxmlformats.org/officeDocument/2006/relationships/customXml" Target="../ink/ink3682.xml"/><Relationship Id="rId637" Type="http://schemas.openxmlformats.org/officeDocument/2006/relationships/customXml" Target="../ink/ink3884.xml"/><Relationship Id="rId679" Type="http://schemas.openxmlformats.org/officeDocument/2006/relationships/customXml" Target="../ink/ink3905.xml"/><Relationship Id="rId2" Type="http://schemas.openxmlformats.org/officeDocument/2006/relationships/customXml" Target="../ink/ink3566.xml"/><Relationship Id="rId29" Type="http://schemas.openxmlformats.org/officeDocument/2006/relationships/image" Target="../media/image3151.png"/><Relationship Id="rId276" Type="http://schemas.openxmlformats.org/officeDocument/2006/relationships/customXml" Target="../ink/ink3703.xml"/><Relationship Id="rId441" Type="http://schemas.openxmlformats.org/officeDocument/2006/relationships/image" Target="../media/image3356.png"/><Relationship Id="rId483" Type="http://schemas.openxmlformats.org/officeDocument/2006/relationships/image" Target="../media/image3377.png"/><Relationship Id="rId539" Type="http://schemas.openxmlformats.org/officeDocument/2006/relationships/image" Target="../media/image3405.png"/><Relationship Id="rId40" Type="http://schemas.openxmlformats.org/officeDocument/2006/relationships/customXml" Target="../ink/ink3585.xml"/><Relationship Id="rId136" Type="http://schemas.openxmlformats.org/officeDocument/2006/relationships/customXml" Target="../ink/ink3633.xml"/><Relationship Id="rId178" Type="http://schemas.openxmlformats.org/officeDocument/2006/relationships/customXml" Target="../ink/ink3654.xml"/><Relationship Id="rId301" Type="http://schemas.openxmlformats.org/officeDocument/2006/relationships/image" Target="../media/image3287.png"/><Relationship Id="rId343" Type="http://schemas.openxmlformats.org/officeDocument/2006/relationships/image" Target="../media/image3308.png"/><Relationship Id="rId550" Type="http://schemas.openxmlformats.org/officeDocument/2006/relationships/customXml" Target="../ink/ink3840.xml"/><Relationship Id="rId82" Type="http://schemas.openxmlformats.org/officeDocument/2006/relationships/customXml" Target="../ink/ink3606.xml"/><Relationship Id="rId203" Type="http://schemas.openxmlformats.org/officeDocument/2006/relationships/image" Target="../media/image3238.png"/><Relationship Id="rId385" Type="http://schemas.openxmlformats.org/officeDocument/2006/relationships/image" Target="../media/image3328.png"/><Relationship Id="rId592" Type="http://schemas.openxmlformats.org/officeDocument/2006/relationships/customXml" Target="../ink/ink3861.xml"/><Relationship Id="rId606" Type="http://schemas.openxmlformats.org/officeDocument/2006/relationships/image" Target="../media/image3438.png"/><Relationship Id="rId648" Type="http://schemas.openxmlformats.org/officeDocument/2006/relationships/image" Target="../media/image3459.png"/><Relationship Id="rId245" Type="http://schemas.openxmlformats.org/officeDocument/2006/relationships/image" Target="../media/image3259.png"/><Relationship Id="rId287" Type="http://schemas.openxmlformats.org/officeDocument/2006/relationships/image" Target="../media/image3280.png"/><Relationship Id="rId410" Type="http://schemas.openxmlformats.org/officeDocument/2006/relationships/customXml" Target="../ink/ink3770.xml"/><Relationship Id="rId452" Type="http://schemas.openxmlformats.org/officeDocument/2006/relationships/customXml" Target="../ink/ink3791.xml"/><Relationship Id="rId494" Type="http://schemas.openxmlformats.org/officeDocument/2006/relationships/customXml" Target="../ink/ink3812.xml"/><Relationship Id="rId508" Type="http://schemas.openxmlformats.org/officeDocument/2006/relationships/customXml" Target="../ink/ink3819.xml"/><Relationship Id="rId105" Type="http://schemas.openxmlformats.org/officeDocument/2006/relationships/image" Target="../media/image3189.png"/><Relationship Id="rId147" Type="http://schemas.openxmlformats.org/officeDocument/2006/relationships/image" Target="../media/image3210.png"/><Relationship Id="rId312" Type="http://schemas.openxmlformats.org/officeDocument/2006/relationships/customXml" Target="../ink/ink3721.xml"/><Relationship Id="rId354" Type="http://schemas.openxmlformats.org/officeDocument/2006/relationships/customXml" Target="../ink/ink3742.xml"/><Relationship Id="rId51" Type="http://schemas.openxmlformats.org/officeDocument/2006/relationships/image" Target="../media/image3162.png"/><Relationship Id="rId93" Type="http://schemas.openxmlformats.org/officeDocument/2006/relationships/image" Target="../media/image3183.png"/><Relationship Id="rId189" Type="http://schemas.openxmlformats.org/officeDocument/2006/relationships/image" Target="../media/image3231.png"/><Relationship Id="rId396" Type="http://schemas.openxmlformats.org/officeDocument/2006/relationships/customXml" Target="../ink/ink3763.xml"/><Relationship Id="rId561" Type="http://schemas.openxmlformats.org/officeDocument/2006/relationships/image" Target="../media/image3416.png"/><Relationship Id="rId617" Type="http://schemas.openxmlformats.org/officeDocument/2006/relationships/customXml" Target="../ink/ink3874.xml"/><Relationship Id="rId659" Type="http://schemas.openxmlformats.org/officeDocument/2006/relationships/customXml" Target="../ink/ink3895.xml"/><Relationship Id="rId214" Type="http://schemas.openxmlformats.org/officeDocument/2006/relationships/customXml" Target="../ink/ink3672.xml"/><Relationship Id="rId256" Type="http://schemas.openxmlformats.org/officeDocument/2006/relationships/customXml" Target="../ink/ink3693.xml"/><Relationship Id="rId298" Type="http://schemas.openxmlformats.org/officeDocument/2006/relationships/customXml" Target="../ink/ink3714.xml"/><Relationship Id="rId421" Type="http://schemas.openxmlformats.org/officeDocument/2006/relationships/image" Target="../media/image3346.png"/><Relationship Id="rId463" Type="http://schemas.openxmlformats.org/officeDocument/2006/relationships/image" Target="../media/image3367.png"/><Relationship Id="rId519" Type="http://schemas.openxmlformats.org/officeDocument/2006/relationships/image" Target="../media/image3395.png"/><Relationship Id="rId670" Type="http://schemas.openxmlformats.org/officeDocument/2006/relationships/image" Target="../media/image3470.png"/><Relationship Id="rId116" Type="http://schemas.openxmlformats.org/officeDocument/2006/relationships/customXml" Target="../ink/ink3623.xml"/><Relationship Id="rId158" Type="http://schemas.openxmlformats.org/officeDocument/2006/relationships/customXml" Target="../ink/ink3644.xml"/><Relationship Id="rId323" Type="http://schemas.openxmlformats.org/officeDocument/2006/relationships/image" Target="../media/image3298.png"/><Relationship Id="rId530" Type="http://schemas.openxmlformats.org/officeDocument/2006/relationships/customXml" Target="../ink/ink3830.xml"/><Relationship Id="rId20" Type="http://schemas.openxmlformats.org/officeDocument/2006/relationships/customXml" Target="../ink/ink3575.xml"/><Relationship Id="rId62" Type="http://schemas.openxmlformats.org/officeDocument/2006/relationships/customXml" Target="../ink/ink3596.xml"/><Relationship Id="rId365" Type="http://schemas.openxmlformats.org/officeDocument/2006/relationships/image" Target="../media/image3318.png"/><Relationship Id="rId572" Type="http://schemas.openxmlformats.org/officeDocument/2006/relationships/customXml" Target="../ink/ink3851.xml"/><Relationship Id="rId628" Type="http://schemas.openxmlformats.org/officeDocument/2006/relationships/image" Target="../media/image3449.png"/><Relationship Id="rId225" Type="http://schemas.openxmlformats.org/officeDocument/2006/relationships/image" Target="../media/image3249.png"/><Relationship Id="rId267" Type="http://schemas.openxmlformats.org/officeDocument/2006/relationships/image" Target="../media/image3270.png"/><Relationship Id="rId432" Type="http://schemas.openxmlformats.org/officeDocument/2006/relationships/customXml" Target="../ink/ink3781.xml"/><Relationship Id="rId474" Type="http://schemas.openxmlformats.org/officeDocument/2006/relationships/customXml" Target="../ink/ink3802.xml"/><Relationship Id="rId127" Type="http://schemas.openxmlformats.org/officeDocument/2006/relationships/image" Target="../media/image3200.png"/><Relationship Id="rId31" Type="http://schemas.openxmlformats.org/officeDocument/2006/relationships/image" Target="../media/image3152.png"/><Relationship Id="rId73" Type="http://schemas.openxmlformats.org/officeDocument/2006/relationships/image" Target="../media/image3173.png"/><Relationship Id="rId169" Type="http://schemas.openxmlformats.org/officeDocument/2006/relationships/image" Target="../media/image3221.png"/><Relationship Id="rId334" Type="http://schemas.openxmlformats.org/officeDocument/2006/relationships/customXml" Target="../ink/ink3732.xml"/><Relationship Id="rId376" Type="http://schemas.openxmlformats.org/officeDocument/2006/relationships/customXml" Target="../ink/ink3753.xml"/><Relationship Id="rId541" Type="http://schemas.openxmlformats.org/officeDocument/2006/relationships/image" Target="../media/image3406.png"/><Relationship Id="rId583" Type="http://schemas.openxmlformats.org/officeDocument/2006/relationships/image" Target="../media/image3427.png"/><Relationship Id="rId639" Type="http://schemas.openxmlformats.org/officeDocument/2006/relationships/customXml" Target="../ink/ink3885.xml"/><Relationship Id="rId4" Type="http://schemas.openxmlformats.org/officeDocument/2006/relationships/customXml" Target="../ink/ink3567.xml"/><Relationship Id="rId180" Type="http://schemas.openxmlformats.org/officeDocument/2006/relationships/customXml" Target="../ink/ink3655.xml"/><Relationship Id="rId236" Type="http://schemas.openxmlformats.org/officeDocument/2006/relationships/customXml" Target="../ink/ink3683.xml"/><Relationship Id="rId278" Type="http://schemas.openxmlformats.org/officeDocument/2006/relationships/customXml" Target="../ink/ink3704.xml"/><Relationship Id="rId401" Type="http://schemas.openxmlformats.org/officeDocument/2006/relationships/image" Target="../media/image3336.png"/><Relationship Id="rId443" Type="http://schemas.openxmlformats.org/officeDocument/2006/relationships/image" Target="../media/image3357.png"/><Relationship Id="rId650" Type="http://schemas.openxmlformats.org/officeDocument/2006/relationships/image" Target="../media/image3460.png"/><Relationship Id="rId303" Type="http://schemas.openxmlformats.org/officeDocument/2006/relationships/image" Target="../media/image3288.png"/><Relationship Id="rId485" Type="http://schemas.openxmlformats.org/officeDocument/2006/relationships/image" Target="../media/image3378.png"/><Relationship Id="rId42" Type="http://schemas.openxmlformats.org/officeDocument/2006/relationships/customXml" Target="../ink/ink3586.xml"/><Relationship Id="rId84" Type="http://schemas.openxmlformats.org/officeDocument/2006/relationships/customXml" Target="../ink/ink3607.xml"/><Relationship Id="rId138" Type="http://schemas.openxmlformats.org/officeDocument/2006/relationships/customXml" Target="../ink/ink3634.xml"/><Relationship Id="rId345" Type="http://schemas.openxmlformats.org/officeDocument/2006/relationships/image" Target="../media/image3309.png"/><Relationship Id="rId387" Type="http://schemas.openxmlformats.org/officeDocument/2006/relationships/image" Target="../media/image3329.png"/><Relationship Id="rId510" Type="http://schemas.openxmlformats.org/officeDocument/2006/relationships/customXml" Target="../ink/ink3820.xml"/><Relationship Id="rId552" Type="http://schemas.openxmlformats.org/officeDocument/2006/relationships/customXml" Target="../ink/ink3841.xml"/><Relationship Id="rId594" Type="http://schemas.openxmlformats.org/officeDocument/2006/relationships/customXml" Target="../ink/ink3862.xml"/><Relationship Id="rId608" Type="http://schemas.openxmlformats.org/officeDocument/2006/relationships/image" Target="../media/image3439.png"/><Relationship Id="rId191" Type="http://schemas.openxmlformats.org/officeDocument/2006/relationships/image" Target="../media/image3232.png"/><Relationship Id="rId205" Type="http://schemas.openxmlformats.org/officeDocument/2006/relationships/image" Target="../media/image3239.png"/><Relationship Id="rId247" Type="http://schemas.openxmlformats.org/officeDocument/2006/relationships/image" Target="../media/image3260.png"/><Relationship Id="rId412" Type="http://schemas.openxmlformats.org/officeDocument/2006/relationships/customXml" Target="../ink/ink3771.xml"/><Relationship Id="rId107" Type="http://schemas.openxmlformats.org/officeDocument/2006/relationships/image" Target="../media/image3190.png"/><Relationship Id="rId289" Type="http://schemas.openxmlformats.org/officeDocument/2006/relationships/image" Target="../media/image3281.png"/><Relationship Id="rId454" Type="http://schemas.openxmlformats.org/officeDocument/2006/relationships/customXml" Target="../ink/ink3792.xml"/><Relationship Id="rId496" Type="http://schemas.openxmlformats.org/officeDocument/2006/relationships/customXml" Target="../ink/ink3813.xml"/><Relationship Id="rId661" Type="http://schemas.openxmlformats.org/officeDocument/2006/relationships/customXml" Target="../ink/ink3896.xml"/><Relationship Id="rId11" Type="http://schemas.openxmlformats.org/officeDocument/2006/relationships/image" Target="../media/image3142.png"/><Relationship Id="rId53" Type="http://schemas.openxmlformats.org/officeDocument/2006/relationships/image" Target="../media/image3163.png"/><Relationship Id="rId149" Type="http://schemas.openxmlformats.org/officeDocument/2006/relationships/image" Target="../media/image3211.png"/><Relationship Id="rId314" Type="http://schemas.openxmlformats.org/officeDocument/2006/relationships/customXml" Target="../ink/ink3722.xml"/><Relationship Id="rId356" Type="http://schemas.openxmlformats.org/officeDocument/2006/relationships/customXml" Target="../ink/ink3743.xml"/><Relationship Id="rId398" Type="http://schemas.openxmlformats.org/officeDocument/2006/relationships/customXml" Target="../ink/ink3764.xml"/><Relationship Id="rId521" Type="http://schemas.openxmlformats.org/officeDocument/2006/relationships/image" Target="../media/image3396.png"/><Relationship Id="rId563" Type="http://schemas.openxmlformats.org/officeDocument/2006/relationships/image" Target="../media/image3417.png"/><Relationship Id="rId619" Type="http://schemas.openxmlformats.org/officeDocument/2006/relationships/customXml" Target="../ink/ink3875.xml"/><Relationship Id="rId95" Type="http://schemas.openxmlformats.org/officeDocument/2006/relationships/image" Target="../media/image3184.png"/><Relationship Id="rId160" Type="http://schemas.openxmlformats.org/officeDocument/2006/relationships/customXml" Target="../ink/ink3645.xml"/><Relationship Id="rId216" Type="http://schemas.openxmlformats.org/officeDocument/2006/relationships/customXml" Target="../ink/ink3673.xml"/><Relationship Id="rId423" Type="http://schemas.openxmlformats.org/officeDocument/2006/relationships/image" Target="../media/image3347.png"/><Relationship Id="rId258" Type="http://schemas.openxmlformats.org/officeDocument/2006/relationships/customXml" Target="../ink/ink3694.xml"/><Relationship Id="rId465" Type="http://schemas.openxmlformats.org/officeDocument/2006/relationships/image" Target="../media/image3368.png"/><Relationship Id="rId630" Type="http://schemas.openxmlformats.org/officeDocument/2006/relationships/image" Target="../media/image3450.png"/><Relationship Id="rId672" Type="http://schemas.openxmlformats.org/officeDocument/2006/relationships/image" Target="../media/image3471.png"/><Relationship Id="rId22" Type="http://schemas.openxmlformats.org/officeDocument/2006/relationships/customXml" Target="../ink/ink3576.xml"/><Relationship Id="rId64" Type="http://schemas.openxmlformats.org/officeDocument/2006/relationships/customXml" Target="../ink/ink3597.xml"/><Relationship Id="rId118" Type="http://schemas.openxmlformats.org/officeDocument/2006/relationships/customXml" Target="../ink/ink3624.xml"/><Relationship Id="rId325" Type="http://schemas.openxmlformats.org/officeDocument/2006/relationships/image" Target="../media/image3299.png"/><Relationship Id="rId367" Type="http://schemas.openxmlformats.org/officeDocument/2006/relationships/image" Target="../media/image3319.png"/><Relationship Id="rId532" Type="http://schemas.openxmlformats.org/officeDocument/2006/relationships/customXml" Target="../ink/ink3831.xml"/><Relationship Id="rId574" Type="http://schemas.openxmlformats.org/officeDocument/2006/relationships/customXml" Target="../ink/ink3852.xml"/><Relationship Id="rId171" Type="http://schemas.openxmlformats.org/officeDocument/2006/relationships/image" Target="../media/image3222.png"/><Relationship Id="rId227" Type="http://schemas.openxmlformats.org/officeDocument/2006/relationships/image" Target="../media/image3250.png"/><Relationship Id="rId269" Type="http://schemas.openxmlformats.org/officeDocument/2006/relationships/image" Target="../media/image3271.png"/><Relationship Id="rId434" Type="http://schemas.openxmlformats.org/officeDocument/2006/relationships/customXml" Target="../ink/ink3782.xml"/><Relationship Id="rId476" Type="http://schemas.openxmlformats.org/officeDocument/2006/relationships/customXml" Target="../ink/ink3803.xml"/><Relationship Id="rId641" Type="http://schemas.openxmlformats.org/officeDocument/2006/relationships/customXml" Target="../ink/ink3886.xml"/><Relationship Id="rId33" Type="http://schemas.openxmlformats.org/officeDocument/2006/relationships/image" Target="../media/image3153.png"/><Relationship Id="rId129" Type="http://schemas.openxmlformats.org/officeDocument/2006/relationships/image" Target="../media/image3201.png"/><Relationship Id="rId280" Type="http://schemas.openxmlformats.org/officeDocument/2006/relationships/customXml" Target="../ink/ink3705.xml"/><Relationship Id="rId336" Type="http://schemas.openxmlformats.org/officeDocument/2006/relationships/customXml" Target="../ink/ink3733.xml"/><Relationship Id="rId501" Type="http://schemas.openxmlformats.org/officeDocument/2006/relationships/image" Target="../media/image3386.png"/><Relationship Id="rId543" Type="http://schemas.openxmlformats.org/officeDocument/2006/relationships/image" Target="../media/image3407.png"/><Relationship Id="rId75" Type="http://schemas.openxmlformats.org/officeDocument/2006/relationships/image" Target="../media/image3174.png"/><Relationship Id="rId140" Type="http://schemas.openxmlformats.org/officeDocument/2006/relationships/customXml" Target="../ink/ink3635.xml"/><Relationship Id="rId182" Type="http://schemas.openxmlformats.org/officeDocument/2006/relationships/customXml" Target="../ink/ink3656.xml"/><Relationship Id="rId378" Type="http://schemas.openxmlformats.org/officeDocument/2006/relationships/customXml" Target="../ink/ink3754.xml"/><Relationship Id="rId403" Type="http://schemas.openxmlformats.org/officeDocument/2006/relationships/image" Target="../media/image3337.png"/><Relationship Id="rId585" Type="http://schemas.openxmlformats.org/officeDocument/2006/relationships/image" Target="../media/image3428.png"/><Relationship Id="rId6" Type="http://schemas.openxmlformats.org/officeDocument/2006/relationships/customXml" Target="../ink/ink3568.xml"/><Relationship Id="rId238" Type="http://schemas.openxmlformats.org/officeDocument/2006/relationships/customXml" Target="../ink/ink3684.xml"/><Relationship Id="rId445" Type="http://schemas.openxmlformats.org/officeDocument/2006/relationships/image" Target="../media/image3358.png"/><Relationship Id="rId487" Type="http://schemas.openxmlformats.org/officeDocument/2006/relationships/image" Target="../media/image3379.png"/><Relationship Id="rId610" Type="http://schemas.openxmlformats.org/officeDocument/2006/relationships/image" Target="../media/image3440.png"/><Relationship Id="rId652" Type="http://schemas.openxmlformats.org/officeDocument/2006/relationships/image" Target="../media/image3461.png"/><Relationship Id="rId291" Type="http://schemas.openxmlformats.org/officeDocument/2006/relationships/image" Target="../media/image3282.png"/><Relationship Id="rId305" Type="http://schemas.openxmlformats.org/officeDocument/2006/relationships/image" Target="../media/image3289.png"/><Relationship Id="rId347" Type="http://schemas.openxmlformats.org/officeDocument/2006/relationships/image" Target="../media/image3310.png"/><Relationship Id="rId512" Type="http://schemas.openxmlformats.org/officeDocument/2006/relationships/customXml" Target="../ink/ink3821.xml"/><Relationship Id="rId44" Type="http://schemas.openxmlformats.org/officeDocument/2006/relationships/customXml" Target="../ink/ink3587.xml"/><Relationship Id="rId86" Type="http://schemas.openxmlformats.org/officeDocument/2006/relationships/customXml" Target="../ink/ink3608.xml"/><Relationship Id="rId151" Type="http://schemas.openxmlformats.org/officeDocument/2006/relationships/image" Target="../media/image3212.png"/><Relationship Id="rId389" Type="http://schemas.openxmlformats.org/officeDocument/2006/relationships/image" Target="../media/image3330.png"/><Relationship Id="rId554" Type="http://schemas.openxmlformats.org/officeDocument/2006/relationships/customXml" Target="../ink/ink3842.xml"/><Relationship Id="rId596" Type="http://schemas.openxmlformats.org/officeDocument/2006/relationships/customXml" Target="../ink/ink3863.xml"/><Relationship Id="rId193" Type="http://schemas.openxmlformats.org/officeDocument/2006/relationships/image" Target="../media/image3233.png"/><Relationship Id="rId207" Type="http://schemas.openxmlformats.org/officeDocument/2006/relationships/image" Target="../media/image3240.png"/><Relationship Id="rId249" Type="http://schemas.openxmlformats.org/officeDocument/2006/relationships/image" Target="../media/image3261.png"/><Relationship Id="rId414" Type="http://schemas.openxmlformats.org/officeDocument/2006/relationships/customXml" Target="../ink/ink3772.xml"/><Relationship Id="rId456" Type="http://schemas.openxmlformats.org/officeDocument/2006/relationships/customXml" Target="../ink/ink3793.xml"/><Relationship Id="rId498" Type="http://schemas.openxmlformats.org/officeDocument/2006/relationships/customXml" Target="../ink/ink3814.xml"/><Relationship Id="rId621" Type="http://schemas.openxmlformats.org/officeDocument/2006/relationships/customXml" Target="../ink/ink3876.xml"/><Relationship Id="rId663" Type="http://schemas.openxmlformats.org/officeDocument/2006/relationships/customXml" Target="../ink/ink3897.xml"/><Relationship Id="rId13" Type="http://schemas.openxmlformats.org/officeDocument/2006/relationships/image" Target="../media/image3143.png"/><Relationship Id="rId109" Type="http://schemas.openxmlformats.org/officeDocument/2006/relationships/image" Target="../media/image3191.png"/><Relationship Id="rId260" Type="http://schemas.openxmlformats.org/officeDocument/2006/relationships/customXml" Target="../ink/ink3695.xml"/><Relationship Id="rId316" Type="http://schemas.openxmlformats.org/officeDocument/2006/relationships/customXml" Target="../ink/ink3723.xml"/><Relationship Id="rId523" Type="http://schemas.openxmlformats.org/officeDocument/2006/relationships/image" Target="../media/image3397.png"/><Relationship Id="rId55" Type="http://schemas.openxmlformats.org/officeDocument/2006/relationships/image" Target="../media/image3164.png"/><Relationship Id="rId97" Type="http://schemas.openxmlformats.org/officeDocument/2006/relationships/image" Target="../media/image3185.png"/><Relationship Id="rId120" Type="http://schemas.openxmlformats.org/officeDocument/2006/relationships/customXml" Target="../ink/ink3625.xml"/><Relationship Id="rId358" Type="http://schemas.openxmlformats.org/officeDocument/2006/relationships/customXml" Target="../ink/ink3744.xml"/><Relationship Id="rId565" Type="http://schemas.openxmlformats.org/officeDocument/2006/relationships/image" Target="../media/image3418.png"/><Relationship Id="rId162" Type="http://schemas.openxmlformats.org/officeDocument/2006/relationships/customXml" Target="../ink/ink3646.xml"/><Relationship Id="rId218" Type="http://schemas.openxmlformats.org/officeDocument/2006/relationships/customXml" Target="../ink/ink3674.xml"/><Relationship Id="rId425" Type="http://schemas.openxmlformats.org/officeDocument/2006/relationships/image" Target="../media/image3348.png"/><Relationship Id="rId467" Type="http://schemas.openxmlformats.org/officeDocument/2006/relationships/image" Target="../media/image3369.png"/><Relationship Id="rId632" Type="http://schemas.openxmlformats.org/officeDocument/2006/relationships/image" Target="../media/image3451.png"/><Relationship Id="rId271" Type="http://schemas.openxmlformats.org/officeDocument/2006/relationships/image" Target="../media/image3272.png"/><Relationship Id="rId674" Type="http://schemas.openxmlformats.org/officeDocument/2006/relationships/image" Target="../media/image3472.png"/><Relationship Id="rId24" Type="http://schemas.openxmlformats.org/officeDocument/2006/relationships/customXml" Target="../ink/ink3577.xml"/><Relationship Id="rId66" Type="http://schemas.openxmlformats.org/officeDocument/2006/relationships/customXml" Target="../ink/ink3598.xml"/><Relationship Id="rId131" Type="http://schemas.openxmlformats.org/officeDocument/2006/relationships/image" Target="../media/image3202.png"/><Relationship Id="rId327" Type="http://schemas.openxmlformats.org/officeDocument/2006/relationships/image" Target="../media/image3300.png"/><Relationship Id="rId369" Type="http://schemas.openxmlformats.org/officeDocument/2006/relationships/image" Target="../media/image3320.png"/><Relationship Id="rId534" Type="http://schemas.openxmlformats.org/officeDocument/2006/relationships/customXml" Target="../ink/ink3832.xml"/><Relationship Id="rId576" Type="http://schemas.openxmlformats.org/officeDocument/2006/relationships/customXml" Target="../ink/ink3853.xml"/><Relationship Id="rId173" Type="http://schemas.openxmlformats.org/officeDocument/2006/relationships/image" Target="../media/image3223.png"/><Relationship Id="rId229" Type="http://schemas.openxmlformats.org/officeDocument/2006/relationships/image" Target="../media/image3251.png"/><Relationship Id="rId380" Type="http://schemas.openxmlformats.org/officeDocument/2006/relationships/customXml" Target="../ink/ink3755.xml"/><Relationship Id="rId436" Type="http://schemas.openxmlformats.org/officeDocument/2006/relationships/customXml" Target="../ink/ink3783.xml"/><Relationship Id="rId601" Type="http://schemas.openxmlformats.org/officeDocument/2006/relationships/image" Target="../media/image3436.png"/><Relationship Id="rId643" Type="http://schemas.openxmlformats.org/officeDocument/2006/relationships/customXml" Target="../ink/ink3887.xml"/><Relationship Id="rId240" Type="http://schemas.openxmlformats.org/officeDocument/2006/relationships/customXml" Target="../ink/ink3685.xml"/><Relationship Id="rId478" Type="http://schemas.openxmlformats.org/officeDocument/2006/relationships/customXml" Target="../ink/ink3804.xml"/><Relationship Id="rId35" Type="http://schemas.openxmlformats.org/officeDocument/2006/relationships/image" Target="../media/image3154.png"/><Relationship Id="rId77" Type="http://schemas.openxmlformats.org/officeDocument/2006/relationships/image" Target="../media/image3175.png"/><Relationship Id="rId100" Type="http://schemas.openxmlformats.org/officeDocument/2006/relationships/customXml" Target="../ink/ink3615.xml"/><Relationship Id="rId282" Type="http://schemas.openxmlformats.org/officeDocument/2006/relationships/customXml" Target="../ink/ink3706.xml"/><Relationship Id="rId338" Type="http://schemas.openxmlformats.org/officeDocument/2006/relationships/customXml" Target="../ink/ink3734.xml"/><Relationship Id="rId503" Type="http://schemas.openxmlformats.org/officeDocument/2006/relationships/image" Target="../media/image3387.png"/><Relationship Id="rId545" Type="http://schemas.openxmlformats.org/officeDocument/2006/relationships/image" Target="../media/image3408.png"/><Relationship Id="rId587" Type="http://schemas.openxmlformats.org/officeDocument/2006/relationships/image" Target="../media/image3429.png"/><Relationship Id="rId8" Type="http://schemas.openxmlformats.org/officeDocument/2006/relationships/customXml" Target="../ink/ink3569.xml"/><Relationship Id="rId142" Type="http://schemas.openxmlformats.org/officeDocument/2006/relationships/customXml" Target="../ink/ink3636.xml"/><Relationship Id="rId184" Type="http://schemas.openxmlformats.org/officeDocument/2006/relationships/customXml" Target="../ink/ink3657.xml"/><Relationship Id="rId391" Type="http://schemas.openxmlformats.org/officeDocument/2006/relationships/image" Target="../media/image3331.png"/><Relationship Id="rId405" Type="http://schemas.openxmlformats.org/officeDocument/2006/relationships/image" Target="../media/image3338.png"/><Relationship Id="rId447" Type="http://schemas.openxmlformats.org/officeDocument/2006/relationships/image" Target="../media/image3359.png"/><Relationship Id="rId612" Type="http://schemas.openxmlformats.org/officeDocument/2006/relationships/image" Target="../media/image3441.png"/><Relationship Id="rId251" Type="http://schemas.openxmlformats.org/officeDocument/2006/relationships/image" Target="../media/image3262.png"/><Relationship Id="rId489" Type="http://schemas.openxmlformats.org/officeDocument/2006/relationships/image" Target="../media/image3380.png"/><Relationship Id="rId654" Type="http://schemas.openxmlformats.org/officeDocument/2006/relationships/image" Target="../media/image3462.png"/><Relationship Id="rId46" Type="http://schemas.openxmlformats.org/officeDocument/2006/relationships/customXml" Target="../ink/ink3588.xml"/><Relationship Id="rId293" Type="http://schemas.openxmlformats.org/officeDocument/2006/relationships/image" Target="../media/image3283.png"/><Relationship Id="rId307" Type="http://schemas.openxmlformats.org/officeDocument/2006/relationships/image" Target="../media/image3290.png"/><Relationship Id="rId349" Type="http://schemas.openxmlformats.org/officeDocument/2006/relationships/image" Target="../media/image3311.png"/><Relationship Id="rId514" Type="http://schemas.openxmlformats.org/officeDocument/2006/relationships/customXml" Target="../ink/ink3822.xml"/><Relationship Id="rId556" Type="http://schemas.openxmlformats.org/officeDocument/2006/relationships/customXml" Target="../ink/ink3843.xml"/><Relationship Id="rId88" Type="http://schemas.openxmlformats.org/officeDocument/2006/relationships/customXml" Target="../ink/ink3609.xml"/><Relationship Id="rId111" Type="http://schemas.openxmlformats.org/officeDocument/2006/relationships/image" Target="../media/image3192.png"/><Relationship Id="rId153" Type="http://schemas.openxmlformats.org/officeDocument/2006/relationships/image" Target="../media/image3213.png"/><Relationship Id="rId195" Type="http://schemas.openxmlformats.org/officeDocument/2006/relationships/image" Target="../media/image3234.png"/><Relationship Id="rId209" Type="http://schemas.openxmlformats.org/officeDocument/2006/relationships/image" Target="../media/image3241.png"/><Relationship Id="rId360" Type="http://schemas.openxmlformats.org/officeDocument/2006/relationships/customXml" Target="../ink/ink3745.xml"/><Relationship Id="rId416" Type="http://schemas.openxmlformats.org/officeDocument/2006/relationships/customXml" Target="../ink/ink3773.xml"/><Relationship Id="rId598" Type="http://schemas.openxmlformats.org/officeDocument/2006/relationships/customXml" Target="../ink/ink3864.xml"/><Relationship Id="rId220" Type="http://schemas.openxmlformats.org/officeDocument/2006/relationships/customXml" Target="../ink/ink3675.xml"/><Relationship Id="rId458" Type="http://schemas.openxmlformats.org/officeDocument/2006/relationships/customXml" Target="../ink/ink3794.xml"/><Relationship Id="rId623" Type="http://schemas.openxmlformats.org/officeDocument/2006/relationships/customXml" Target="../ink/ink3877.xml"/><Relationship Id="rId665" Type="http://schemas.openxmlformats.org/officeDocument/2006/relationships/customXml" Target="../ink/ink3898.xml"/><Relationship Id="rId15" Type="http://schemas.openxmlformats.org/officeDocument/2006/relationships/image" Target="../media/image3144.png"/><Relationship Id="rId57" Type="http://schemas.openxmlformats.org/officeDocument/2006/relationships/image" Target="../media/image3165.png"/><Relationship Id="rId262" Type="http://schemas.openxmlformats.org/officeDocument/2006/relationships/customXml" Target="../ink/ink3696.xml"/><Relationship Id="rId318" Type="http://schemas.openxmlformats.org/officeDocument/2006/relationships/customXml" Target="../ink/ink3724.xml"/><Relationship Id="rId525" Type="http://schemas.openxmlformats.org/officeDocument/2006/relationships/image" Target="../media/image3398.png"/><Relationship Id="rId567" Type="http://schemas.openxmlformats.org/officeDocument/2006/relationships/image" Target="../media/image3419.png"/><Relationship Id="rId99" Type="http://schemas.openxmlformats.org/officeDocument/2006/relationships/image" Target="../media/image3186.png"/><Relationship Id="rId122" Type="http://schemas.openxmlformats.org/officeDocument/2006/relationships/customXml" Target="../ink/ink3626.xml"/><Relationship Id="rId164" Type="http://schemas.openxmlformats.org/officeDocument/2006/relationships/customXml" Target="../ink/ink3647.xml"/><Relationship Id="rId371" Type="http://schemas.openxmlformats.org/officeDocument/2006/relationships/image" Target="../media/image3321.png"/><Relationship Id="rId427" Type="http://schemas.openxmlformats.org/officeDocument/2006/relationships/image" Target="../media/image3349.png"/><Relationship Id="rId469" Type="http://schemas.openxmlformats.org/officeDocument/2006/relationships/image" Target="../media/image3370.png"/><Relationship Id="rId634" Type="http://schemas.openxmlformats.org/officeDocument/2006/relationships/image" Target="../media/image3452.png"/><Relationship Id="rId676" Type="http://schemas.openxmlformats.org/officeDocument/2006/relationships/image" Target="../media/image3473.png"/><Relationship Id="rId26" Type="http://schemas.openxmlformats.org/officeDocument/2006/relationships/customXml" Target="../ink/ink3578.xml"/><Relationship Id="rId231" Type="http://schemas.openxmlformats.org/officeDocument/2006/relationships/image" Target="../media/image3252.png"/><Relationship Id="rId273" Type="http://schemas.openxmlformats.org/officeDocument/2006/relationships/image" Target="../media/image3273.png"/><Relationship Id="rId329" Type="http://schemas.openxmlformats.org/officeDocument/2006/relationships/image" Target="../media/image3301.png"/><Relationship Id="rId480" Type="http://schemas.openxmlformats.org/officeDocument/2006/relationships/customXml" Target="../ink/ink3805.xml"/><Relationship Id="rId536" Type="http://schemas.openxmlformats.org/officeDocument/2006/relationships/customXml" Target="../ink/ink3833.xml"/><Relationship Id="rId68" Type="http://schemas.openxmlformats.org/officeDocument/2006/relationships/customXml" Target="../ink/ink3599.xml"/><Relationship Id="rId133" Type="http://schemas.openxmlformats.org/officeDocument/2006/relationships/image" Target="../media/image3203.png"/><Relationship Id="rId175" Type="http://schemas.openxmlformats.org/officeDocument/2006/relationships/image" Target="../media/image3224.png"/><Relationship Id="rId340" Type="http://schemas.openxmlformats.org/officeDocument/2006/relationships/customXml" Target="../ink/ink3735.xml"/><Relationship Id="rId578" Type="http://schemas.openxmlformats.org/officeDocument/2006/relationships/customXml" Target="../ink/ink3854.xml"/><Relationship Id="rId200" Type="http://schemas.openxmlformats.org/officeDocument/2006/relationships/customXml" Target="../ink/ink3665.xml"/><Relationship Id="rId382" Type="http://schemas.openxmlformats.org/officeDocument/2006/relationships/customXml" Target="../ink/ink3756.xml"/><Relationship Id="rId438" Type="http://schemas.openxmlformats.org/officeDocument/2006/relationships/customXml" Target="../ink/ink3784.xml"/><Relationship Id="rId603" Type="http://schemas.openxmlformats.org/officeDocument/2006/relationships/image" Target="../media/image3437.png"/><Relationship Id="rId645" Type="http://schemas.openxmlformats.org/officeDocument/2006/relationships/customXml" Target="../ink/ink3888.xml"/><Relationship Id="rId242" Type="http://schemas.openxmlformats.org/officeDocument/2006/relationships/customXml" Target="../ink/ink3686.xml"/><Relationship Id="rId284" Type="http://schemas.openxmlformats.org/officeDocument/2006/relationships/customXml" Target="../ink/ink3707.xml"/><Relationship Id="rId491" Type="http://schemas.openxmlformats.org/officeDocument/2006/relationships/image" Target="../media/image3381.png"/><Relationship Id="rId505" Type="http://schemas.openxmlformats.org/officeDocument/2006/relationships/image" Target="../media/image3388.png"/><Relationship Id="rId37" Type="http://schemas.openxmlformats.org/officeDocument/2006/relationships/image" Target="../media/image3155.png"/><Relationship Id="rId79" Type="http://schemas.openxmlformats.org/officeDocument/2006/relationships/image" Target="../media/image3176.png"/><Relationship Id="rId102" Type="http://schemas.openxmlformats.org/officeDocument/2006/relationships/customXml" Target="../ink/ink3616.xml"/><Relationship Id="rId144" Type="http://schemas.openxmlformats.org/officeDocument/2006/relationships/customXml" Target="../ink/ink3637.xml"/><Relationship Id="rId547" Type="http://schemas.openxmlformats.org/officeDocument/2006/relationships/image" Target="../media/image3409.png"/><Relationship Id="rId589" Type="http://schemas.openxmlformats.org/officeDocument/2006/relationships/image" Target="../media/image3430.png"/><Relationship Id="rId90" Type="http://schemas.openxmlformats.org/officeDocument/2006/relationships/customXml" Target="../ink/ink3610.xml"/><Relationship Id="rId186" Type="http://schemas.openxmlformats.org/officeDocument/2006/relationships/customXml" Target="../ink/ink3658.xml"/><Relationship Id="rId351" Type="http://schemas.openxmlformats.org/officeDocument/2006/relationships/image" Target="../media/image3312.png"/><Relationship Id="rId393" Type="http://schemas.openxmlformats.org/officeDocument/2006/relationships/image" Target="../media/image3332.png"/><Relationship Id="rId407" Type="http://schemas.openxmlformats.org/officeDocument/2006/relationships/image" Target="../media/image3339.png"/><Relationship Id="rId449" Type="http://schemas.openxmlformats.org/officeDocument/2006/relationships/image" Target="../media/image3360.png"/><Relationship Id="rId614" Type="http://schemas.openxmlformats.org/officeDocument/2006/relationships/image" Target="../media/image3442.png"/><Relationship Id="rId656" Type="http://schemas.openxmlformats.org/officeDocument/2006/relationships/image" Target="../media/image3463.png"/><Relationship Id="rId211" Type="http://schemas.openxmlformats.org/officeDocument/2006/relationships/image" Target="../media/image3242.png"/><Relationship Id="rId253" Type="http://schemas.openxmlformats.org/officeDocument/2006/relationships/image" Target="../media/image3263.png"/><Relationship Id="rId295" Type="http://schemas.openxmlformats.org/officeDocument/2006/relationships/image" Target="../media/image3284.png"/><Relationship Id="rId309" Type="http://schemas.openxmlformats.org/officeDocument/2006/relationships/image" Target="../media/image3291.png"/><Relationship Id="rId460" Type="http://schemas.openxmlformats.org/officeDocument/2006/relationships/customXml" Target="../ink/ink3795.xml"/><Relationship Id="rId516" Type="http://schemas.openxmlformats.org/officeDocument/2006/relationships/customXml" Target="../ink/ink3823.xml"/><Relationship Id="rId48" Type="http://schemas.openxmlformats.org/officeDocument/2006/relationships/customXml" Target="../ink/ink3589.xml"/><Relationship Id="rId113" Type="http://schemas.openxmlformats.org/officeDocument/2006/relationships/image" Target="../media/image3193.png"/><Relationship Id="rId320" Type="http://schemas.openxmlformats.org/officeDocument/2006/relationships/customXml" Target="../ink/ink3725.xml"/><Relationship Id="rId558" Type="http://schemas.openxmlformats.org/officeDocument/2006/relationships/customXml" Target="../ink/ink3844.xml"/><Relationship Id="rId155" Type="http://schemas.openxmlformats.org/officeDocument/2006/relationships/image" Target="../media/image3214.png"/><Relationship Id="rId197" Type="http://schemas.openxmlformats.org/officeDocument/2006/relationships/image" Target="../media/image3235.png"/><Relationship Id="rId362" Type="http://schemas.openxmlformats.org/officeDocument/2006/relationships/customXml" Target="../ink/ink3746.xml"/><Relationship Id="rId418" Type="http://schemas.openxmlformats.org/officeDocument/2006/relationships/customXml" Target="../ink/ink3774.xml"/><Relationship Id="rId625" Type="http://schemas.openxmlformats.org/officeDocument/2006/relationships/customXml" Target="../ink/ink3878.xml"/><Relationship Id="rId222" Type="http://schemas.openxmlformats.org/officeDocument/2006/relationships/customXml" Target="../ink/ink3676.xml"/><Relationship Id="rId264" Type="http://schemas.openxmlformats.org/officeDocument/2006/relationships/customXml" Target="../ink/ink3697.xml"/><Relationship Id="rId471" Type="http://schemas.openxmlformats.org/officeDocument/2006/relationships/image" Target="../media/image3371.png"/><Relationship Id="rId667" Type="http://schemas.openxmlformats.org/officeDocument/2006/relationships/customXml" Target="../ink/ink3899.xml"/><Relationship Id="rId17" Type="http://schemas.openxmlformats.org/officeDocument/2006/relationships/image" Target="../media/image3145.png"/><Relationship Id="rId59" Type="http://schemas.openxmlformats.org/officeDocument/2006/relationships/image" Target="../media/image3166.png"/><Relationship Id="rId124" Type="http://schemas.openxmlformats.org/officeDocument/2006/relationships/customXml" Target="../ink/ink3627.xml"/><Relationship Id="rId527" Type="http://schemas.openxmlformats.org/officeDocument/2006/relationships/image" Target="../media/image3399.png"/><Relationship Id="rId569" Type="http://schemas.openxmlformats.org/officeDocument/2006/relationships/image" Target="../media/image3420.png"/><Relationship Id="rId70" Type="http://schemas.openxmlformats.org/officeDocument/2006/relationships/customXml" Target="../ink/ink3600.xml"/><Relationship Id="rId166" Type="http://schemas.openxmlformats.org/officeDocument/2006/relationships/customXml" Target="../ink/ink3648.xml"/><Relationship Id="rId331" Type="http://schemas.openxmlformats.org/officeDocument/2006/relationships/image" Target="../media/image3302.png"/><Relationship Id="rId373" Type="http://schemas.openxmlformats.org/officeDocument/2006/relationships/image" Target="../media/image3322.png"/><Relationship Id="rId429" Type="http://schemas.openxmlformats.org/officeDocument/2006/relationships/image" Target="../media/image3350.png"/><Relationship Id="rId580" Type="http://schemas.openxmlformats.org/officeDocument/2006/relationships/customXml" Target="../ink/ink3855.xml"/><Relationship Id="rId636" Type="http://schemas.openxmlformats.org/officeDocument/2006/relationships/image" Target="../media/image345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53.png"/><Relationship Id="rId440" Type="http://schemas.openxmlformats.org/officeDocument/2006/relationships/customXml" Target="../ink/ink3785.xml"/><Relationship Id="rId678" Type="http://schemas.openxmlformats.org/officeDocument/2006/relationships/image" Target="../media/image3474.png"/><Relationship Id="rId28" Type="http://schemas.openxmlformats.org/officeDocument/2006/relationships/customXml" Target="../ink/ink3579.xml"/><Relationship Id="rId275" Type="http://schemas.openxmlformats.org/officeDocument/2006/relationships/image" Target="../media/image3274.png"/><Relationship Id="rId300" Type="http://schemas.openxmlformats.org/officeDocument/2006/relationships/customXml" Target="../ink/ink3715.xml"/><Relationship Id="rId482" Type="http://schemas.openxmlformats.org/officeDocument/2006/relationships/customXml" Target="../ink/ink3806.xml"/><Relationship Id="rId538" Type="http://schemas.openxmlformats.org/officeDocument/2006/relationships/customXml" Target="../ink/ink3834.xml"/><Relationship Id="rId81" Type="http://schemas.openxmlformats.org/officeDocument/2006/relationships/image" Target="../media/image3177.png"/><Relationship Id="rId135" Type="http://schemas.openxmlformats.org/officeDocument/2006/relationships/image" Target="../media/image3204.png"/><Relationship Id="rId177" Type="http://schemas.openxmlformats.org/officeDocument/2006/relationships/image" Target="../media/image3225.png"/><Relationship Id="rId342" Type="http://schemas.openxmlformats.org/officeDocument/2006/relationships/customXml" Target="../ink/ink3736.xml"/><Relationship Id="rId384" Type="http://schemas.openxmlformats.org/officeDocument/2006/relationships/customXml" Target="../ink/ink3757.xml"/><Relationship Id="rId591" Type="http://schemas.openxmlformats.org/officeDocument/2006/relationships/image" Target="../media/image3431.png"/><Relationship Id="rId605" Type="http://schemas.openxmlformats.org/officeDocument/2006/relationships/customXml" Target="../ink/ink3868.xml"/><Relationship Id="rId202" Type="http://schemas.openxmlformats.org/officeDocument/2006/relationships/customXml" Target="../ink/ink3666.xml"/><Relationship Id="rId244" Type="http://schemas.openxmlformats.org/officeDocument/2006/relationships/customXml" Target="../ink/ink3687.xml"/><Relationship Id="rId647" Type="http://schemas.openxmlformats.org/officeDocument/2006/relationships/customXml" Target="../ink/ink3889.xml"/><Relationship Id="rId39" Type="http://schemas.openxmlformats.org/officeDocument/2006/relationships/image" Target="../media/image3156.png"/><Relationship Id="rId286" Type="http://schemas.openxmlformats.org/officeDocument/2006/relationships/customXml" Target="../ink/ink3708.xml"/><Relationship Id="rId451" Type="http://schemas.openxmlformats.org/officeDocument/2006/relationships/image" Target="../media/image3361.png"/><Relationship Id="rId493" Type="http://schemas.openxmlformats.org/officeDocument/2006/relationships/image" Target="../media/image3382.png"/><Relationship Id="rId507" Type="http://schemas.openxmlformats.org/officeDocument/2006/relationships/image" Target="../media/image3389.png"/><Relationship Id="rId549" Type="http://schemas.openxmlformats.org/officeDocument/2006/relationships/image" Target="../media/image3410.png"/><Relationship Id="rId50" Type="http://schemas.openxmlformats.org/officeDocument/2006/relationships/customXml" Target="../ink/ink3590.xml"/><Relationship Id="rId104" Type="http://schemas.openxmlformats.org/officeDocument/2006/relationships/customXml" Target="../ink/ink3617.xml"/><Relationship Id="rId146" Type="http://schemas.openxmlformats.org/officeDocument/2006/relationships/customXml" Target="../ink/ink3638.xml"/><Relationship Id="rId188" Type="http://schemas.openxmlformats.org/officeDocument/2006/relationships/customXml" Target="../ink/ink3659.xml"/><Relationship Id="rId311" Type="http://schemas.openxmlformats.org/officeDocument/2006/relationships/image" Target="../media/image3292.png"/><Relationship Id="rId353" Type="http://schemas.openxmlformats.org/officeDocument/2006/relationships/image" Target="../media/image3313.png"/><Relationship Id="rId395" Type="http://schemas.openxmlformats.org/officeDocument/2006/relationships/image" Target="../media/image3333.png"/><Relationship Id="rId409" Type="http://schemas.openxmlformats.org/officeDocument/2006/relationships/image" Target="../media/image3340.png"/><Relationship Id="rId560" Type="http://schemas.openxmlformats.org/officeDocument/2006/relationships/customXml" Target="../ink/ink3845.xml"/><Relationship Id="rId92" Type="http://schemas.openxmlformats.org/officeDocument/2006/relationships/customXml" Target="../ink/ink3611.xml"/><Relationship Id="rId213" Type="http://schemas.openxmlformats.org/officeDocument/2006/relationships/image" Target="../media/image3243.png"/><Relationship Id="rId420" Type="http://schemas.openxmlformats.org/officeDocument/2006/relationships/customXml" Target="../ink/ink3775.xml"/><Relationship Id="rId616" Type="http://schemas.openxmlformats.org/officeDocument/2006/relationships/image" Target="../media/image3443.png"/><Relationship Id="rId658" Type="http://schemas.openxmlformats.org/officeDocument/2006/relationships/image" Target="../media/image3464.png"/><Relationship Id="rId255" Type="http://schemas.openxmlformats.org/officeDocument/2006/relationships/image" Target="../media/image3264.png"/><Relationship Id="rId297" Type="http://schemas.openxmlformats.org/officeDocument/2006/relationships/image" Target="../media/image3285.png"/><Relationship Id="rId462" Type="http://schemas.openxmlformats.org/officeDocument/2006/relationships/customXml" Target="../ink/ink3796.xml"/><Relationship Id="rId518" Type="http://schemas.openxmlformats.org/officeDocument/2006/relationships/customXml" Target="../ink/ink3824.xml"/><Relationship Id="rId115" Type="http://schemas.openxmlformats.org/officeDocument/2006/relationships/image" Target="../media/image3194.png"/><Relationship Id="rId157" Type="http://schemas.openxmlformats.org/officeDocument/2006/relationships/image" Target="../media/image3215.png"/><Relationship Id="rId322" Type="http://schemas.openxmlformats.org/officeDocument/2006/relationships/customXml" Target="../ink/ink3726.xml"/><Relationship Id="rId364" Type="http://schemas.openxmlformats.org/officeDocument/2006/relationships/customXml" Target="../ink/ink3747.xml"/><Relationship Id="rId61" Type="http://schemas.openxmlformats.org/officeDocument/2006/relationships/image" Target="../media/image3167.png"/><Relationship Id="rId199" Type="http://schemas.openxmlformats.org/officeDocument/2006/relationships/image" Target="../media/image3236.png"/><Relationship Id="rId571" Type="http://schemas.openxmlformats.org/officeDocument/2006/relationships/image" Target="../media/image3421.png"/><Relationship Id="rId627" Type="http://schemas.openxmlformats.org/officeDocument/2006/relationships/customXml" Target="../ink/ink3879.xml"/><Relationship Id="rId669" Type="http://schemas.openxmlformats.org/officeDocument/2006/relationships/customXml" Target="../ink/ink3900.xml"/><Relationship Id="rId19" Type="http://schemas.openxmlformats.org/officeDocument/2006/relationships/image" Target="../media/image3146.png"/><Relationship Id="rId224" Type="http://schemas.openxmlformats.org/officeDocument/2006/relationships/customXml" Target="../ink/ink3677.xml"/><Relationship Id="rId266" Type="http://schemas.openxmlformats.org/officeDocument/2006/relationships/customXml" Target="../ink/ink3698.xml"/><Relationship Id="rId431" Type="http://schemas.openxmlformats.org/officeDocument/2006/relationships/image" Target="../media/image3351.png"/><Relationship Id="rId473" Type="http://schemas.openxmlformats.org/officeDocument/2006/relationships/image" Target="../media/image3372.png"/><Relationship Id="rId529" Type="http://schemas.openxmlformats.org/officeDocument/2006/relationships/image" Target="../media/image3400.png"/><Relationship Id="rId680" Type="http://schemas.openxmlformats.org/officeDocument/2006/relationships/image" Target="../media/image3475.png"/><Relationship Id="rId30" Type="http://schemas.openxmlformats.org/officeDocument/2006/relationships/customXml" Target="../ink/ink3580.xml"/><Relationship Id="rId126" Type="http://schemas.openxmlformats.org/officeDocument/2006/relationships/customXml" Target="../ink/ink3628.xml"/><Relationship Id="rId168" Type="http://schemas.openxmlformats.org/officeDocument/2006/relationships/customXml" Target="../ink/ink3649.xml"/><Relationship Id="rId333" Type="http://schemas.openxmlformats.org/officeDocument/2006/relationships/image" Target="../media/image3303.png"/><Relationship Id="rId540" Type="http://schemas.openxmlformats.org/officeDocument/2006/relationships/customXml" Target="../ink/ink3835.xml"/><Relationship Id="rId72" Type="http://schemas.openxmlformats.org/officeDocument/2006/relationships/customXml" Target="../ink/ink3601.xml"/><Relationship Id="rId375" Type="http://schemas.openxmlformats.org/officeDocument/2006/relationships/image" Target="../media/image3323.png"/><Relationship Id="rId582" Type="http://schemas.openxmlformats.org/officeDocument/2006/relationships/customXml" Target="../ink/ink3856.xml"/><Relationship Id="rId638" Type="http://schemas.openxmlformats.org/officeDocument/2006/relationships/image" Target="../media/image3454.png"/><Relationship Id="rId3" Type="http://schemas.openxmlformats.org/officeDocument/2006/relationships/image" Target="../media/image3138.png"/><Relationship Id="rId235" Type="http://schemas.openxmlformats.org/officeDocument/2006/relationships/image" Target="../media/image3254.png"/><Relationship Id="rId277" Type="http://schemas.openxmlformats.org/officeDocument/2006/relationships/image" Target="../media/image3275.png"/><Relationship Id="rId400" Type="http://schemas.openxmlformats.org/officeDocument/2006/relationships/customXml" Target="../ink/ink3765.xml"/><Relationship Id="rId442" Type="http://schemas.openxmlformats.org/officeDocument/2006/relationships/customXml" Target="../ink/ink3786.xml"/><Relationship Id="rId484" Type="http://schemas.openxmlformats.org/officeDocument/2006/relationships/customXml" Target="../ink/ink3807.xml"/><Relationship Id="rId137" Type="http://schemas.openxmlformats.org/officeDocument/2006/relationships/image" Target="../media/image3205.png"/><Relationship Id="rId302" Type="http://schemas.openxmlformats.org/officeDocument/2006/relationships/customXml" Target="../ink/ink3716.xml"/><Relationship Id="rId344" Type="http://schemas.openxmlformats.org/officeDocument/2006/relationships/customXml" Target="../ink/ink3737.xml"/><Relationship Id="rId41" Type="http://schemas.openxmlformats.org/officeDocument/2006/relationships/image" Target="../media/image3157.png"/><Relationship Id="rId83" Type="http://schemas.openxmlformats.org/officeDocument/2006/relationships/image" Target="../media/image3178.png"/><Relationship Id="rId179" Type="http://schemas.openxmlformats.org/officeDocument/2006/relationships/image" Target="../media/image3226.png"/><Relationship Id="rId386" Type="http://schemas.openxmlformats.org/officeDocument/2006/relationships/customXml" Target="../ink/ink3758.xml"/><Relationship Id="rId551" Type="http://schemas.openxmlformats.org/officeDocument/2006/relationships/image" Target="../media/image3411.png"/><Relationship Id="rId593" Type="http://schemas.openxmlformats.org/officeDocument/2006/relationships/image" Target="../media/image3432.png"/><Relationship Id="rId607" Type="http://schemas.openxmlformats.org/officeDocument/2006/relationships/customXml" Target="../ink/ink3869.xml"/><Relationship Id="rId649" Type="http://schemas.openxmlformats.org/officeDocument/2006/relationships/customXml" Target="../ink/ink3890.xml"/><Relationship Id="rId190" Type="http://schemas.openxmlformats.org/officeDocument/2006/relationships/customXml" Target="../ink/ink3660.xml"/><Relationship Id="rId204" Type="http://schemas.openxmlformats.org/officeDocument/2006/relationships/customXml" Target="../ink/ink3667.xml"/><Relationship Id="rId246" Type="http://schemas.openxmlformats.org/officeDocument/2006/relationships/customXml" Target="../ink/ink3688.xml"/><Relationship Id="rId288" Type="http://schemas.openxmlformats.org/officeDocument/2006/relationships/customXml" Target="../ink/ink3709.xml"/><Relationship Id="rId411" Type="http://schemas.openxmlformats.org/officeDocument/2006/relationships/image" Target="../media/image3341.png"/><Relationship Id="rId453" Type="http://schemas.openxmlformats.org/officeDocument/2006/relationships/image" Target="../media/image3362.png"/><Relationship Id="rId509" Type="http://schemas.openxmlformats.org/officeDocument/2006/relationships/image" Target="../media/image3390.png"/><Relationship Id="rId660" Type="http://schemas.openxmlformats.org/officeDocument/2006/relationships/image" Target="../media/image3465.png"/><Relationship Id="rId106" Type="http://schemas.openxmlformats.org/officeDocument/2006/relationships/customXml" Target="../ink/ink3618.xml"/><Relationship Id="rId313" Type="http://schemas.openxmlformats.org/officeDocument/2006/relationships/image" Target="../media/image3293.png"/><Relationship Id="rId495" Type="http://schemas.openxmlformats.org/officeDocument/2006/relationships/image" Target="../media/image3383.png"/><Relationship Id="rId10" Type="http://schemas.openxmlformats.org/officeDocument/2006/relationships/customXml" Target="../ink/ink3570.xml"/><Relationship Id="rId52" Type="http://schemas.openxmlformats.org/officeDocument/2006/relationships/customXml" Target="../ink/ink3591.xml"/><Relationship Id="rId94" Type="http://schemas.openxmlformats.org/officeDocument/2006/relationships/customXml" Target="../ink/ink3612.xml"/><Relationship Id="rId148" Type="http://schemas.openxmlformats.org/officeDocument/2006/relationships/customXml" Target="../ink/ink3639.xml"/><Relationship Id="rId355" Type="http://schemas.openxmlformats.org/officeDocument/2006/relationships/image" Target="../media/image3314.png"/><Relationship Id="rId397" Type="http://schemas.openxmlformats.org/officeDocument/2006/relationships/image" Target="../media/image3334.png"/><Relationship Id="rId520" Type="http://schemas.openxmlformats.org/officeDocument/2006/relationships/customXml" Target="../ink/ink3825.xml"/><Relationship Id="rId562" Type="http://schemas.openxmlformats.org/officeDocument/2006/relationships/customXml" Target="../ink/ink3846.xml"/><Relationship Id="rId618" Type="http://schemas.openxmlformats.org/officeDocument/2006/relationships/image" Target="../media/image3444.png"/><Relationship Id="rId215" Type="http://schemas.openxmlformats.org/officeDocument/2006/relationships/image" Target="../media/image3244.png"/><Relationship Id="rId257" Type="http://schemas.openxmlformats.org/officeDocument/2006/relationships/image" Target="../media/image3265.png"/><Relationship Id="rId422" Type="http://schemas.openxmlformats.org/officeDocument/2006/relationships/customXml" Target="../ink/ink3776.xml"/><Relationship Id="rId464" Type="http://schemas.openxmlformats.org/officeDocument/2006/relationships/customXml" Target="../ink/ink3797.xml"/><Relationship Id="rId299" Type="http://schemas.openxmlformats.org/officeDocument/2006/relationships/image" Target="../media/image3286.png"/><Relationship Id="rId63" Type="http://schemas.openxmlformats.org/officeDocument/2006/relationships/image" Target="../media/image3168.png"/><Relationship Id="rId159" Type="http://schemas.openxmlformats.org/officeDocument/2006/relationships/image" Target="../media/image3216.png"/><Relationship Id="rId366" Type="http://schemas.openxmlformats.org/officeDocument/2006/relationships/customXml" Target="../ink/ink3748.xml"/><Relationship Id="rId573" Type="http://schemas.openxmlformats.org/officeDocument/2006/relationships/image" Target="../media/image3422.png"/><Relationship Id="rId226" Type="http://schemas.openxmlformats.org/officeDocument/2006/relationships/customXml" Target="../ink/ink3678.xml"/><Relationship Id="rId433" Type="http://schemas.openxmlformats.org/officeDocument/2006/relationships/image" Target="../media/image3352.png"/><Relationship Id="rId640" Type="http://schemas.openxmlformats.org/officeDocument/2006/relationships/image" Target="../media/image3455.png"/><Relationship Id="rId74" Type="http://schemas.openxmlformats.org/officeDocument/2006/relationships/customXml" Target="../ink/ink3602.xml"/><Relationship Id="rId377" Type="http://schemas.openxmlformats.org/officeDocument/2006/relationships/image" Target="../media/image3324.png"/><Relationship Id="rId500" Type="http://schemas.openxmlformats.org/officeDocument/2006/relationships/customXml" Target="../ink/ink3815.xml"/><Relationship Id="rId584" Type="http://schemas.openxmlformats.org/officeDocument/2006/relationships/customXml" Target="../ink/ink3857.xml"/><Relationship Id="rId5" Type="http://schemas.openxmlformats.org/officeDocument/2006/relationships/image" Target="../media/image3139.png"/><Relationship Id="rId237" Type="http://schemas.openxmlformats.org/officeDocument/2006/relationships/image" Target="../media/image3255.png"/><Relationship Id="rId444" Type="http://schemas.openxmlformats.org/officeDocument/2006/relationships/customXml" Target="../ink/ink3787.xml"/><Relationship Id="rId651" Type="http://schemas.openxmlformats.org/officeDocument/2006/relationships/customXml" Target="../ink/ink3891.xml"/><Relationship Id="rId290" Type="http://schemas.openxmlformats.org/officeDocument/2006/relationships/customXml" Target="../ink/ink3710.xml"/><Relationship Id="rId304" Type="http://schemas.openxmlformats.org/officeDocument/2006/relationships/customXml" Target="../ink/ink3717.xml"/><Relationship Id="rId388" Type="http://schemas.openxmlformats.org/officeDocument/2006/relationships/customXml" Target="../ink/ink3759.xml"/><Relationship Id="rId511" Type="http://schemas.openxmlformats.org/officeDocument/2006/relationships/image" Target="../media/image3391.png"/><Relationship Id="rId609" Type="http://schemas.openxmlformats.org/officeDocument/2006/relationships/customXml" Target="../ink/ink3870.xml"/><Relationship Id="rId85" Type="http://schemas.openxmlformats.org/officeDocument/2006/relationships/image" Target="../media/image3179.png"/><Relationship Id="rId150" Type="http://schemas.openxmlformats.org/officeDocument/2006/relationships/customXml" Target="../ink/ink3640.xml"/><Relationship Id="rId595" Type="http://schemas.openxmlformats.org/officeDocument/2006/relationships/image" Target="../media/image3433.png"/><Relationship Id="rId248" Type="http://schemas.openxmlformats.org/officeDocument/2006/relationships/customXml" Target="../ink/ink3689.xml"/><Relationship Id="rId455" Type="http://schemas.openxmlformats.org/officeDocument/2006/relationships/image" Target="../media/image3363.png"/><Relationship Id="rId662" Type="http://schemas.openxmlformats.org/officeDocument/2006/relationships/image" Target="../media/image3466.png"/><Relationship Id="rId12" Type="http://schemas.openxmlformats.org/officeDocument/2006/relationships/customXml" Target="../ink/ink3571.xml"/><Relationship Id="rId108" Type="http://schemas.openxmlformats.org/officeDocument/2006/relationships/customXml" Target="../ink/ink3619.xml"/><Relationship Id="rId315" Type="http://schemas.openxmlformats.org/officeDocument/2006/relationships/image" Target="../media/image3294.png"/><Relationship Id="rId522" Type="http://schemas.openxmlformats.org/officeDocument/2006/relationships/customXml" Target="../ink/ink3826.xml"/><Relationship Id="rId96" Type="http://schemas.openxmlformats.org/officeDocument/2006/relationships/customXml" Target="../ink/ink3613.xml"/><Relationship Id="rId161" Type="http://schemas.openxmlformats.org/officeDocument/2006/relationships/image" Target="../media/image3217.png"/><Relationship Id="rId399" Type="http://schemas.openxmlformats.org/officeDocument/2006/relationships/image" Target="../media/image3335.png"/><Relationship Id="rId259" Type="http://schemas.openxmlformats.org/officeDocument/2006/relationships/image" Target="../media/image3266.png"/><Relationship Id="rId466" Type="http://schemas.openxmlformats.org/officeDocument/2006/relationships/customXml" Target="../ink/ink3798.xml"/><Relationship Id="rId673" Type="http://schemas.openxmlformats.org/officeDocument/2006/relationships/customXml" Target="../ink/ink3902.xml"/><Relationship Id="rId23" Type="http://schemas.openxmlformats.org/officeDocument/2006/relationships/image" Target="../media/image3148.png"/><Relationship Id="rId119" Type="http://schemas.openxmlformats.org/officeDocument/2006/relationships/image" Target="../media/image3196.png"/><Relationship Id="rId326" Type="http://schemas.openxmlformats.org/officeDocument/2006/relationships/customXml" Target="../ink/ink3728.xml"/><Relationship Id="rId533" Type="http://schemas.openxmlformats.org/officeDocument/2006/relationships/image" Target="../media/image3402.png"/><Relationship Id="rId172" Type="http://schemas.openxmlformats.org/officeDocument/2006/relationships/customXml" Target="../ink/ink3651.xml"/><Relationship Id="rId477" Type="http://schemas.openxmlformats.org/officeDocument/2006/relationships/image" Target="../media/image3374.png"/><Relationship Id="rId600" Type="http://schemas.openxmlformats.org/officeDocument/2006/relationships/customXml" Target="../ink/ink3865.xml"/><Relationship Id="rId337" Type="http://schemas.openxmlformats.org/officeDocument/2006/relationships/image" Target="../media/image3305.png"/><Relationship Id="rId34" Type="http://schemas.openxmlformats.org/officeDocument/2006/relationships/customXml" Target="../ink/ink3582.xml"/><Relationship Id="rId544" Type="http://schemas.openxmlformats.org/officeDocument/2006/relationships/customXml" Target="../ink/ink3837.xml"/><Relationship Id="rId183" Type="http://schemas.openxmlformats.org/officeDocument/2006/relationships/image" Target="../media/image3228.png"/><Relationship Id="rId390" Type="http://schemas.openxmlformats.org/officeDocument/2006/relationships/customXml" Target="../ink/ink3760.xml"/><Relationship Id="rId404" Type="http://schemas.openxmlformats.org/officeDocument/2006/relationships/customXml" Target="../ink/ink3767.xml"/><Relationship Id="rId611" Type="http://schemas.openxmlformats.org/officeDocument/2006/relationships/customXml" Target="../ink/ink3871.xml"/><Relationship Id="rId250" Type="http://schemas.openxmlformats.org/officeDocument/2006/relationships/customXml" Target="../ink/ink3690.xml"/><Relationship Id="rId488" Type="http://schemas.openxmlformats.org/officeDocument/2006/relationships/customXml" Target="../ink/ink3809.xml"/><Relationship Id="rId45" Type="http://schemas.openxmlformats.org/officeDocument/2006/relationships/image" Target="../media/image3159.png"/><Relationship Id="rId110" Type="http://schemas.openxmlformats.org/officeDocument/2006/relationships/customXml" Target="../ink/ink3620.xml"/><Relationship Id="rId348" Type="http://schemas.openxmlformats.org/officeDocument/2006/relationships/customXml" Target="../ink/ink3739.xml"/><Relationship Id="rId555" Type="http://schemas.openxmlformats.org/officeDocument/2006/relationships/image" Target="../media/image3413.png"/><Relationship Id="rId194" Type="http://schemas.openxmlformats.org/officeDocument/2006/relationships/customXml" Target="../ink/ink3662.xml"/><Relationship Id="rId208" Type="http://schemas.openxmlformats.org/officeDocument/2006/relationships/customXml" Target="../ink/ink3669.xml"/><Relationship Id="rId415" Type="http://schemas.openxmlformats.org/officeDocument/2006/relationships/image" Target="../media/image3343.png"/><Relationship Id="rId622" Type="http://schemas.openxmlformats.org/officeDocument/2006/relationships/image" Target="../media/image3446.png"/><Relationship Id="rId261" Type="http://schemas.openxmlformats.org/officeDocument/2006/relationships/image" Target="../media/image3267.png"/><Relationship Id="rId499" Type="http://schemas.openxmlformats.org/officeDocument/2006/relationships/image" Target="../media/image3385.png"/><Relationship Id="rId56" Type="http://schemas.openxmlformats.org/officeDocument/2006/relationships/customXml" Target="../ink/ink3593.xml"/><Relationship Id="rId359" Type="http://schemas.openxmlformats.org/officeDocument/2006/relationships/image" Target="../media/image3315.png"/><Relationship Id="rId566" Type="http://schemas.openxmlformats.org/officeDocument/2006/relationships/customXml" Target="../ink/ink3848.xml"/><Relationship Id="rId121" Type="http://schemas.openxmlformats.org/officeDocument/2006/relationships/image" Target="../media/image3197.png"/><Relationship Id="rId219" Type="http://schemas.openxmlformats.org/officeDocument/2006/relationships/image" Target="../media/image3246.png"/><Relationship Id="rId426" Type="http://schemas.openxmlformats.org/officeDocument/2006/relationships/customXml" Target="../ink/ink3778.xml"/><Relationship Id="rId633" Type="http://schemas.openxmlformats.org/officeDocument/2006/relationships/customXml" Target="../ink/ink3882.xml"/><Relationship Id="rId67" Type="http://schemas.openxmlformats.org/officeDocument/2006/relationships/image" Target="../media/image3170.png"/><Relationship Id="rId272" Type="http://schemas.openxmlformats.org/officeDocument/2006/relationships/customXml" Target="../ink/ink3701.xml"/><Relationship Id="rId577" Type="http://schemas.openxmlformats.org/officeDocument/2006/relationships/image" Target="../media/image3424.png"/><Relationship Id="rId132" Type="http://schemas.openxmlformats.org/officeDocument/2006/relationships/customXml" Target="../ink/ink3631.xml"/><Relationship Id="rId437" Type="http://schemas.openxmlformats.org/officeDocument/2006/relationships/image" Target="../media/image3354.png"/><Relationship Id="rId644" Type="http://schemas.openxmlformats.org/officeDocument/2006/relationships/image" Target="../media/image3457.png"/><Relationship Id="rId283" Type="http://schemas.openxmlformats.org/officeDocument/2006/relationships/image" Target="../media/image3278.png"/><Relationship Id="rId490" Type="http://schemas.openxmlformats.org/officeDocument/2006/relationships/customXml" Target="../ink/ink3810.xml"/><Relationship Id="rId504" Type="http://schemas.openxmlformats.org/officeDocument/2006/relationships/customXml" Target="../ink/ink3817.xml"/><Relationship Id="rId78" Type="http://schemas.openxmlformats.org/officeDocument/2006/relationships/customXml" Target="../ink/ink3604.xml"/><Relationship Id="rId143" Type="http://schemas.openxmlformats.org/officeDocument/2006/relationships/image" Target="../media/image3208.png"/><Relationship Id="rId350" Type="http://schemas.openxmlformats.org/officeDocument/2006/relationships/customXml" Target="../ink/ink3740.xml"/><Relationship Id="rId588" Type="http://schemas.openxmlformats.org/officeDocument/2006/relationships/customXml" Target="../ink/ink3859.xml"/><Relationship Id="rId9" Type="http://schemas.openxmlformats.org/officeDocument/2006/relationships/image" Target="../media/image3141.png"/><Relationship Id="rId210" Type="http://schemas.openxmlformats.org/officeDocument/2006/relationships/customXml" Target="../ink/ink3670.xml"/><Relationship Id="rId448" Type="http://schemas.openxmlformats.org/officeDocument/2006/relationships/customXml" Target="../ink/ink3789.xml"/><Relationship Id="rId655" Type="http://schemas.openxmlformats.org/officeDocument/2006/relationships/customXml" Target="../ink/ink3893.xml"/><Relationship Id="rId294" Type="http://schemas.openxmlformats.org/officeDocument/2006/relationships/customXml" Target="../ink/ink3712.xml"/><Relationship Id="rId308" Type="http://schemas.openxmlformats.org/officeDocument/2006/relationships/customXml" Target="../ink/ink3719.xml"/><Relationship Id="rId515" Type="http://schemas.openxmlformats.org/officeDocument/2006/relationships/image" Target="../media/image3393.png"/><Relationship Id="rId89" Type="http://schemas.openxmlformats.org/officeDocument/2006/relationships/image" Target="../media/image3181.png"/><Relationship Id="rId154" Type="http://schemas.openxmlformats.org/officeDocument/2006/relationships/customXml" Target="../ink/ink3642.xml"/><Relationship Id="rId361" Type="http://schemas.openxmlformats.org/officeDocument/2006/relationships/image" Target="../media/image3316.png"/><Relationship Id="rId599" Type="http://schemas.openxmlformats.org/officeDocument/2006/relationships/image" Target="../media/image3435.png"/><Relationship Id="rId459" Type="http://schemas.openxmlformats.org/officeDocument/2006/relationships/image" Target="../media/image3365.png"/><Relationship Id="rId666" Type="http://schemas.openxmlformats.org/officeDocument/2006/relationships/image" Target="../media/image3468.png"/><Relationship Id="rId16" Type="http://schemas.openxmlformats.org/officeDocument/2006/relationships/customXml" Target="../ink/ink3573.xml"/><Relationship Id="rId221" Type="http://schemas.openxmlformats.org/officeDocument/2006/relationships/image" Target="../media/image3247.png"/><Relationship Id="rId319" Type="http://schemas.openxmlformats.org/officeDocument/2006/relationships/image" Target="../media/image3296.png"/><Relationship Id="rId526" Type="http://schemas.openxmlformats.org/officeDocument/2006/relationships/customXml" Target="../ink/ink3828.xml"/><Relationship Id="rId165" Type="http://schemas.openxmlformats.org/officeDocument/2006/relationships/image" Target="../media/image3219.png"/><Relationship Id="rId372" Type="http://schemas.openxmlformats.org/officeDocument/2006/relationships/customXml" Target="../ink/ink3751.xml"/><Relationship Id="rId677" Type="http://schemas.openxmlformats.org/officeDocument/2006/relationships/customXml" Target="../ink/ink3904.xml"/><Relationship Id="rId232" Type="http://schemas.openxmlformats.org/officeDocument/2006/relationships/customXml" Target="../ink/ink3681.xml"/><Relationship Id="rId27" Type="http://schemas.openxmlformats.org/officeDocument/2006/relationships/image" Target="../media/image3150.png"/><Relationship Id="rId537" Type="http://schemas.openxmlformats.org/officeDocument/2006/relationships/image" Target="../media/image3404.png"/><Relationship Id="rId80" Type="http://schemas.openxmlformats.org/officeDocument/2006/relationships/customXml" Target="../ink/ink3605.xml"/><Relationship Id="rId176" Type="http://schemas.openxmlformats.org/officeDocument/2006/relationships/customXml" Target="../ink/ink3653.xml"/><Relationship Id="rId383" Type="http://schemas.openxmlformats.org/officeDocument/2006/relationships/image" Target="../media/image3327.png"/><Relationship Id="rId590" Type="http://schemas.openxmlformats.org/officeDocument/2006/relationships/customXml" Target="../ink/ink3860.xml"/><Relationship Id="rId604" Type="http://schemas.openxmlformats.org/officeDocument/2006/relationships/customXml" Target="../ink/ink3867.xml"/><Relationship Id="rId243" Type="http://schemas.openxmlformats.org/officeDocument/2006/relationships/image" Target="../media/image3258.png"/><Relationship Id="rId450" Type="http://schemas.openxmlformats.org/officeDocument/2006/relationships/customXml" Target="../ink/ink3790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63.xml"/><Relationship Id="rId299" Type="http://schemas.openxmlformats.org/officeDocument/2006/relationships/customXml" Target="../ink/ink4051.xml"/><Relationship Id="rId21" Type="http://schemas.openxmlformats.org/officeDocument/2006/relationships/customXml" Target="../ink/ink3915.xml"/><Relationship Id="rId63" Type="http://schemas.openxmlformats.org/officeDocument/2006/relationships/customXml" Target="../ink/ink3936.xml"/><Relationship Id="rId159" Type="http://schemas.openxmlformats.org/officeDocument/2006/relationships/customXml" Target="../ink/ink3984.xml"/><Relationship Id="rId324" Type="http://schemas.openxmlformats.org/officeDocument/2006/relationships/image" Target="../media/image32550.png"/><Relationship Id="rId366" Type="http://schemas.openxmlformats.org/officeDocument/2006/relationships/image" Target="../media/image3482.png"/><Relationship Id="rId170" Type="http://schemas.openxmlformats.org/officeDocument/2006/relationships/image" Target="../media/image31820.png"/><Relationship Id="rId226" Type="http://schemas.openxmlformats.org/officeDocument/2006/relationships/image" Target="../media/image32100.png"/><Relationship Id="rId433" Type="http://schemas.openxmlformats.org/officeDocument/2006/relationships/customXml" Target="../ink/ink4118.xml"/><Relationship Id="rId268" Type="http://schemas.openxmlformats.org/officeDocument/2006/relationships/image" Target="../media/image32300.png"/><Relationship Id="rId32" Type="http://schemas.openxmlformats.org/officeDocument/2006/relationships/image" Target="../media/image31140.png"/><Relationship Id="rId74" Type="http://schemas.openxmlformats.org/officeDocument/2006/relationships/image" Target="../media/image31350.png"/><Relationship Id="rId128" Type="http://schemas.openxmlformats.org/officeDocument/2006/relationships/image" Target="../media/image31610.png"/><Relationship Id="rId335" Type="http://schemas.openxmlformats.org/officeDocument/2006/relationships/customXml" Target="../ink/ink4069.xml"/><Relationship Id="rId377" Type="http://schemas.openxmlformats.org/officeDocument/2006/relationships/customXml" Target="../ink/ink4090.xml"/><Relationship Id="rId5" Type="http://schemas.openxmlformats.org/officeDocument/2006/relationships/customXml" Target="../ink/ink3907.xml"/><Relationship Id="rId181" Type="http://schemas.openxmlformats.org/officeDocument/2006/relationships/customXml" Target="../ink/ink3995.xml"/><Relationship Id="rId237" Type="http://schemas.openxmlformats.org/officeDocument/2006/relationships/customXml" Target="../ink/ink4023.xml"/><Relationship Id="rId402" Type="http://schemas.openxmlformats.org/officeDocument/2006/relationships/image" Target="../media/image3500.png"/><Relationship Id="rId279" Type="http://schemas.openxmlformats.org/officeDocument/2006/relationships/customXml" Target="../ink/ink4041.xml"/><Relationship Id="rId43" Type="http://schemas.openxmlformats.org/officeDocument/2006/relationships/customXml" Target="../ink/ink3926.xml"/><Relationship Id="rId139" Type="http://schemas.openxmlformats.org/officeDocument/2006/relationships/customXml" Target="../ink/ink3974.xml"/><Relationship Id="rId290" Type="http://schemas.openxmlformats.org/officeDocument/2006/relationships/image" Target="../media/image32410.png"/><Relationship Id="rId304" Type="http://schemas.openxmlformats.org/officeDocument/2006/relationships/image" Target="../media/image32450.png"/><Relationship Id="rId346" Type="http://schemas.openxmlformats.org/officeDocument/2006/relationships/image" Target="../media/image32660.png"/><Relationship Id="rId388" Type="http://schemas.openxmlformats.org/officeDocument/2006/relationships/image" Target="../media/image3493.png"/><Relationship Id="rId85" Type="http://schemas.openxmlformats.org/officeDocument/2006/relationships/customXml" Target="../ink/ink3947.xml"/><Relationship Id="rId150" Type="http://schemas.openxmlformats.org/officeDocument/2006/relationships/image" Target="../media/image31720.png"/><Relationship Id="rId192" Type="http://schemas.openxmlformats.org/officeDocument/2006/relationships/image" Target="../media/image31930.png"/><Relationship Id="rId206" Type="http://schemas.openxmlformats.org/officeDocument/2006/relationships/image" Target="../media/image32000.png"/><Relationship Id="rId413" Type="http://schemas.openxmlformats.org/officeDocument/2006/relationships/customXml" Target="../ink/ink4108.xml"/><Relationship Id="rId248" Type="http://schemas.openxmlformats.org/officeDocument/2006/relationships/image" Target="../media/image32210.png"/><Relationship Id="rId12" Type="http://schemas.openxmlformats.org/officeDocument/2006/relationships/image" Target="../media/image31040.png"/><Relationship Id="rId108" Type="http://schemas.openxmlformats.org/officeDocument/2006/relationships/image" Target="../media/image31510.png"/><Relationship Id="rId315" Type="http://schemas.openxmlformats.org/officeDocument/2006/relationships/customXml" Target="../ink/ink4059.xml"/><Relationship Id="rId357" Type="http://schemas.openxmlformats.org/officeDocument/2006/relationships/customXml" Target="../ink/ink4080.xml"/><Relationship Id="rId54" Type="http://schemas.openxmlformats.org/officeDocument/2006/relationships/image" Target="../media/image31250.png"/><Relationship Id="rId96" Type="http://schemas.openxmlformats.org/officeDocument/2006/relationships/image" Target="../media/image31450.png"/><Relationship Id="rId161" Type="http://schemas.openxmlformats.org/officeDocument/2006/relationships/customXml" Target="../ink/ink3985.xml"/><Relationship Id="rId217" Type="http://schemas.openxmlformats.org/officeDocument/2006/relationships/customXml" Target="../ink/ink4013.xml"/><Relationship Id="rId399" Type="http://schemas.openxmlformats.org/officeDocument/2006/relationships/customXml" Target="../ink/ink4101.xml"/><Relationship Id="rId259" Type="http://schemas.openxmlformats.org/officeDocument/2006/relationships/customXml" Target="../ink/ink4031.xml"/><Relationship Id="rId424" Type="http://schemas.openxmlformats.org/officeDocument/2006/relationships/image" Target="../media/image3511.png"/><Relationship Id="rId23" Type="http://schemas.openxmlformats.org/officeDocument/2006/relationships/customXml" Target="../ink/ink3916.xml"/><Relationship Id="rId119" Type="http://schemas.openxmlformats.org/officeDocument/2006/relationships/customXml" Target="../ink/ink3964.xml"/><Relationship Id="rId270" Type="http://schemas.openxmlformats.org/officeDocument/2006/relationships/image" Target="../media/image32310.png"/><Relationship Id="rId326" Type="http://schemas.openxmlformats.org/officeDocument/2006/relationships/image" Target="../media/image32560.png"/><Relationship Id="rId65" Type="http://schemas.openxmlformats.org/officeDocument/2006/relationships/customXml" Target="../ink/ink3937.xml"/><Relationship Id="rId130" Type="http://schemas.openxmlformats.org/officeDocument/2006/relationships/image" Target="../media/image31620.png"/><Relationship Id="rId368" Type="http://schemas.openxmlformats.org/officeDocument/2006/relationships/image" Target="../media/image3483.png"/><Relationship Id="rId172" Type="http://schemas.openxmlformats.org/officeDocument/2006/relationships/image" Target="../media/image31830.png"/><Relationship Id="rId228" Type="http://schemas.openxmlformats.org/officeDocument/2006/relationships/image" Target="../media/image32110.png"/><Relationship Id="rId435" Type="http://schemas.openxmlformats.org/officeDocument/2006/relationships/customXml" Target="../ink/ink4119.xml"/><Relationship Id="rId281" Type="http://schemas.openxmlformats.org/officeDocument/2006/relationships/customXml" Target="../ink/ink4042.xml"/><Relationship Id="rId337" Type="http://schemas.openxmlformats.org/officeDocument/2006/relationships/customXml" Target="../ink/ink4070.xml"/><Relationship Id="rId34" Type="http://schemas.openxmlformats.org/officeDocument/2006/relationships/image" Target="../media/image31150.png"/><Relationship Id="rId76" Type="http://schemas.openxmlformats.org/officeDocument/2006/relationships/image" Target="../media/image31360.png"/><Relationship Id="rId141" Type="http://schemas.openxmlformats.org/officeDocument/2006/relationships/customXml" Target="../ink/ink3975.xml"/><Relationship Id="rId379" Type="http://schemas.openxmlformats.org/officeDocument/2006/relationships/customXml" Target="../ink/ink4091.xml"/><Relationship Id="rId7" Type="http://schemas.openxmlformats.org/officeDocument/2006/relationships/customXml" Target="../ink/ink3908.xml"/><Relationship Id="rId183" Type="http://schemas.openxmlformats.org/officeDocument/2006/relationships/customXml" Target="../ink/ink3996.xml"/><Relationship Id="rId390" Type="http://schemas.openxmlformats.org/officeDocument/2006/relationships/image" Target="../media/image3494.png"/><Relationship Id="rId404" Type="http://schemas.openxmlformats.org/officeDocument/2006/relationships/image" Target="../media/image3501.png"/><Relationship Id="rId250" Type="http://schemas.openxmlformats.org/officeDocument/2006/relationships/image" Target="../media/image32220.png"/><Relationship Id="rId292" Type="http://schemas.openxmlformats.org/officeDocument/2006/relationships/image" Target="../media/image32420.png"/><Relationship Id="rId306" Type="http://schemas.openxmlformats.org/officeDocument/2006/relationships/image" Target="../media/image32460.png"/><Relationship Id="rId45" Type="http://schemas.openxmlformats.org/officeDocument/2006/relationships/customXml" Target="../ink/ink3927.xml"/><Relationship Id="rId87" Type="http://schemas.openxmlformats.org/officeDocument/2006/relationships/customXml" Target="../ink/ink3948.xml"/><Relationship Id="rId110" Type="http://schemas.openxmlformats.org/officeDocument/2006/relationships/image" Target="../media/image31520.png"/><Relationship Id="rId348" Type="http://schemas.openxmlformats.org/officeDocument/2006/relationships/image" Target="../media/image32670.png"/><Relationship Id="rId152" Type="http://schemas.openxmlformats.org/officeDocument/2006/relationships/image" Target="../media/image31730.png"/><Relationship Id="rId194" Type="http://schemas.openxmlformats.org/officeDocument/2006/relationships/image" Target="../media/image31940.png"/><Relationship Id="rId208" Type="http://schemas.openxmlformats.org/officeDocument/2006/relationships/image" Target="../media/image32010.png"/><Relationship Id="rId415" Type="http://schemas.openxmlformats.org/officeDocument/2006/relationships/customXml" Target="../ink/ink4109.xml"/><Relationship Id="rId261" Type="http://schemas.openxmlformats.org/officeDocument/2006/relationships/customXml" Target="../ink/ink4032.xml"/><Relationship Id="rId14" Type="http://schemas.openxmlformats.org/officeDocument/2006/relationships/image" Target="../media/image31050.png"/><Relationship Id="rId56" Type="http://schemas.openxmlformats.org/officeDocument/2006/relationships/image" Target="../media/image31260.png"/><Relationship Id="rId317" Type="http://schemas.openxmlformats.org/officeDocument/2006/relationships/customXml" Target="../ink/ink4060.xml"/><Relationship Id="rId359" Type="http://schemas.openxmlformats.org/officeDocument/2006/relationships/customXml" Target="../ink/ink4081.xml"/><Relationship Id="rId98" Type="http://schemas.openxmlformats.org/officeDocument/2006/relationships/image" Target="../media/image31460.png"/><Relationship Id="rId121" Type="http://schemas.openxmlformats.org/officeDocument/2006/relationships/customXml" Target="../ink/ink3965.xml"/><Relationship Id="rId163" Type="http://schemas.openxmlformats.org/officeDocument/2006/relationships/customXml" Target="../ink/ink3986.xml"/><Relationship Id="rId219" Type="http://schemas.openxmlformats.org/officeDocument/2006/relationships/customXml" Target="../ink/ink4014.xml"/><Relationship Id="rId370" Type="http://schemas.openxmlformats.org/officeDocument/2006/relationships/image" Target="../media/image3484.png"/><Relationship Id="rId426" Type="http://schemas.openxmlformats.org/officeDocument/2006/relationships/image" Target="../media/image3512.png"/><Relationship Id="rId230" Type="http://schemas.openxmlformats.org/officeDocument/2006/relationships/image" Target="../media/image32120.png"/><Relationship Id="rId25" Type="http://schemas.openxmlformats.org/officeDocument/2006/relationships/customXml" Target="../ink/ink3917.xml"/><Relationship Id="rId67" Type="http://schemas.openxmlformats.org/officeDocument/2006/relationships/customXml" Target="../ink/ink3938.xml"/><Relationship Id="rId272" Type="http://schemas.openxmlformats.org/officeDocument/2006/relationships/image" Target="../media/image32320.png"/><Relationship Id="rId328" Type="http://schemas.openxmlformats.org/officeDocument/2006/relationships/image" Target="../media/image32570.png"/><Relationship Id="rId132" Type="http://schemas.openxmlformats.org/officeDocument/2006/relationships/image" Target="../media/image31630.png"/><Relationship Id="rId174" Type="http://schemas.openxmlformats.org/officeDocument/2006/relationships/image" Target="../media/image31840.png"/><Relationship Id="rId381" Type="http://schemas.openxmlformats.org/officeDocument/2006/relationships/customXml" Target="../ink/ink4092.xml"/><Relationship Id="rId437" Type="http://schemas.openxmlformats.org/officeDocument/2006/relationships/customXml" Target="../ink/ink4120.xml"/><Relationship Id="rId36" Type="http://schemas.openxmlformats.org/officeDocument/2006/relationships/image" Target="../media/image31160.png"/><Relationship Id="rId283" Type="http://schemas.openxmlformats.org/officeDocument/2006/relationships/customXml" Target="../ink/ink4043.xml"/><Relationship Id="rId339" Type="http://schemas.openxmlformats.org/officeDocument/2006/relationships/customXml" Target="../ink/ink4071.xml"/><Relationship Id="rId78" Type="http://schemas.openxmlformats.org/officeDocument/2006/relationships/image" Target="../media/image31370.png"/><Relationship Id="rId101" Type="http://schemas.openxmlformats.org/officeDocument/2006/relationships/customXml" Target="../ink/ink3955.xml"/><Relationship Id="rId143" Type="http://schemas.openxmlformats.org/officeDocument/2006/relationships/customXml" Target="../ink/ink3976.xml"/><Relationship Id="rId185" Type="http://schemas.openxmlformats.org/officeDocument/2006/relationships/customXml" Target="../ink/ink3997.xml"/><Relationship Id="rId350" Type="http://schemas.openxmlformats.org/officeDocument/2006/relationships/image" Target="../media/image32680.png"/><Relationship Id="rId406" Type="http://schemas.openxmlformats.org/officeDocument/2006/relationships/image" Target="../media/image3502.png"/><Relationship Id="rId9" Type="http://schemas.openxmlformats.org/officeDocument/2006/relationships/customXml" Target="../ink/ink3909.xml"/><Relationship Id="rId210" Type="http://schemas.openxmlformats.org/officeDocument/2006/relationships/image" Target="../media/image32020.png"/><Relationship Id="rId392" Type="http://schemas.openxmlformats.org/officeDocument/2006/relationships/image" Target="../media/image3495.png"/><Relationship Id="rId252" Type="http://schemas.openxmlformats.org/officeDocument/2006/relationships/image" Target="../media/image32230.png"/><Relationship Id="rId294" Type="http://schemas.openxmlformats.org/officeDocument/2006/relationships/image" Target="../media/image32160.png"/><Relationship Id="rId308" Type="http://schemas.openxmlformats.org/officeDocument/2006/relationships/image" Target="../media/image32470.png"/><Relationship Id="rId47" Type="http://schemas.openxmlformats.org/officeDocument/2006/relationships/customXml" Target="../ink/ink3928.xml"/><Relationship Id="rId89" Type="http://schemas.openxmlformats.org/officeDocument/2006/relationships/customXml" Target="../ink/ink3949.xml"/><Relationship Id="rId112" Type="http://schemas.openxmlformats.org/officeDocument/2006/relationships/image" Target="../media/image31530.png"/><Relationship Id="rId154" Type="http://schemas.openxmlformats.org/officeDocument/2006/relationships/image" Target="../media/image31740.png"/><Relationship Id="rId361" Type="http://schemas.openxmlformats.org/officeDocument/2006/relationships/customXml" Target="../ink/ink4082.xml"/><Relationship Id="rId196" Type="http://schemas.openxmlformats.org/officeDocument/2006/relationships/image" Target="../media/image31950.png"/><Relationship Id="rId417" Type="http://schemas.openxmlformats.org/officeDocument/2006/relationships/customXml" Target="../ink/ink4110.xml"/><Relationship Id="rId16" Type="http://schemas.openxmlformats.org/officeDocument/2006/relationships/image" Target="../media/image31060.png"/><Relationship Id="rId221" Type="http://schemas.openxmlformats.org/officeDocument/2006/relationships/customXml" Target="../ink/ink4015.xml"/><Relationship Id="rId263" Type="http://schemas.openxmlformats.org/officeDocument/2006/relationships/customXml" Target="../ink/ink4033.xml"/><Relationship Id="rId319" Type="http://schemas.openxmlformats.org/officeDocument/2006/relationships/customXml" Target="../ink/ink4061.xml"/><Relationship Id="rId58" Type="http://schemas.openxmlformats.org/officeDocument/2006/relationships/image" Target="../media/image31270.png"/><Relationship Id="rId123" Type="http://schemas.openxmlformats.org/officeDocument/2006/relationships/customXml" Target="../ink/ink3966.xml"/><Relationship Id="rId330" Type="http://schemas.openxmlformats.org/officeDocument/2006/relationships/image" Target="../media/image32580.png"/><Relationship Id="rId165" Type="http://schemas.openxmlformats.org/officeDocument/2006/relationships/customXml" Target="../ink/ink3987.xml"/><Relationship Id="rId372" Type="http://schemas.openxmlformats.org/officeDocument/2006/relationships/image" Target="../media/image3485.png"/><Relationship Id="rId428" Type="http://schemas.openxmlformats.org/officeDocument/2006/relationships/image" Target="../media/image3513.png"/><Relationship Id="rId232" Type="http://schemas.openxmlformats.org/officeDocument/2006/relationships/image" Target="../media/image32130.png"/><Relationship Id="rId274" Type="http://schemas.openxmlformats.org/officeDocument/2006/relationships/image" Target="../media/image32330.png"/><Relationship Id="rId27" Type="http://schemas.openxmlformats.org/officeDocument/2006/relationships/customXml" Target="../ink/ink3918.xml"/><Relationship Id="rId69" Type="http://schemas.openxmlformats.org/officeDocument/2006/relationships/customXml" Target="../ink/ink3939.xml"/><Relationship Id="rId134" Type="http://schemas.openxmlformats.org/officeDocument/2006/relationships/image" Target="../media/image31640.png"/><Relationship Id="rId80" Type="http://schemas.openxmlformats.org/officeDocument/2006/relationships/image" Target="../media/image31380.png"/><Relationship Id="rId176" Type="http://schemas.openxmlformats.org/officeDocument/2006/relationships/image" Target="../media/image31850.png"/><Relationship Id="rId341" Type="http://schemas.openxmlformats.org/officeDocument/2006/relationships/customXml" Target="../ink/ink4072.xml"/><Relationship Id="rId383" Type="http://schemas.openxmlformats.org/officeDocument/2006/relationships/customXml" Target="../ink/ink4093.xml"/><Relationship Id="rId439" Type="http://schemas.openxmlformats.org/officeDocument/2006/relationships/customXml" Target="../ink/ink4121.xml"/><Relationship Id="rId201" Type="http://schemas.openxmlformats.org/officeDocument/2006/relationships/customXml" Target="../ink/ink4005.xml"/><Relationship Id="rId285" Type="http://schemas.openxmlformats.org/officeDocument/2006/relationships/customXml" Target="../ink/ink4044.xml"/><Relationship Id="rId38" Type="http://schemas.openxmlformats.org/officeDocument/2006/relationships/image" Target="../media/image31170.png"/><Relationship Id="rId103" Type="http://schemas.openxmlformats.org/officeDocument/2006/relationships/customXml" Target="../ink/ink3956.xml"/><Relationship Id="rId310" Type="http://schemas.openxmlformats.org/officeDocument/2006/relationships/image" Target="../media/image32480.png"/><Relationship Id="rId91" Type="http://schemas.openxmlformats.org/officeDocument/2006/relationships/customXml" Target="../ink/ink3950.xml"/><Relationship Id="rId145" Type="http://schemas.openxmlformats.org/officeDocument/2006/relationships/customXml" Target="../ink/ink3977.xml"/><Relationship Id="rId187" Type="http://schemas.openxmlformats.org/officeDocument/2006/relationships/customXml" Target="../ink/ink3998.xml"/><Relationship Id="rId352" Type="http://schemas.openxmlformats.org/officeDocument/2006/relationships/image" Target="../media/image32690.png"/><Relationship Id="rId394" Type="http://schemas.openxmlformats.org/officeDocument/2006/relationships/image" Target="../media/image3496.png"/><Relationship Id="rId408" Type="http://schemas.openxmlformats.org/officeDocument/2006/relationships/image" Target="../media/image3503.png"/><Relationship Id="rId212" Type="http://schemas.openxmlformats.org/officeDocument/2006/relationships/image" Target="../media/image32030.png"/><Relationship Id="rId254" Type="http://schemas.openxmlformats.org/officeDocument/2006/relationships/image" Target="../media/image32240.png"/><Relationship Id="rId28" Type="http://schemas.openxmlformats.org/officeDocument/2006/relationships/image" Target="../media/image31120.png"/><Relationship Id="rId49" Type="http://schemas.openxmlformats.org/officeDocument/2006/relationships/customXml" Target="../ink/ink3929.xml"/><Relationship Id="rId114" Type="http://schemas.openxmlformats.org/officeDocument/2006/relationships/image" Target="../media/image31540.png"/><Relationship Id="rId275" Type="http://schemas.openxmlformats.org/officeDocument/2006/relationships/customXml" Target="../ink/ink4039.xml"/><Relationship Id="rId296" Type="http://schemas.openxmlformats.org/officeDocument/2006/relationships/image" Target="../media/image32170.png"/><Relationship Id="rId300" Type="http://schemas.openxmlformats.org/officeDocument/2006/relationships/image" Target="../media/image32430.png"/><Relationship Id="rId60" Type="http://schemas.openxmlformats.org/officeDocument/2006/relationships/image" Target="../media/image31280.png"/><Relationship Id="rId81" Type="http://schemas.openxmlformats.org/officeDocument/2006/relationships/customXml" Target="../ink/ink3945.xml"/><Relationship Id="rId135" Type="http://schemas.openxmlformats.org/officeDocument/2006/relationships/customXml" Target="../ink/ink3972.xml"/><Relationship Id="rId156" Type="http://schemas.openxmlformats.org/officeDocument/2006/relationships/image" Target="../media/image31750.png"/><Relationship Id="rId177" Type="http://schemas.openxmlformats.org/officeDocument/2006/relationships/customXml" Target="../ink/ink3993.xml"/><Relationship Id="rId198" Type="http://schemas.openxmlformats.org/officeDocument/2006/relationships/image" Target="../media/image31960.png"/><Relationship Id="rId321" Type="http://schemas.openxmlformats.org/officeDocument/2006/relationships/customXml" Target="../ink/ink4062.xml"/><Relationship Id="rId342" Type="http://schemas.openxmlformats.org/officeDocument/2006/relationships/image" Target="../media/image32640.png"/><Relationship Id="rId363" Type="http://schemas.openxmlformats.org/officeDocument/2006/relationships/customXml" Target="../ink/ink4083.xml"/><Relationship Id="rId384" Type="http://schemas.openxmlformats.org/officeDocument/2006/relationships/image" Target="../media/image3491.png"/><Relationship Id="rId419" Type="http://schemas.openxmlformats.org/officeDocument/2006/relationships/customXml" Target="../ink/ink4111.xml"/><Relationship Id="rId202" Type="http://schemas.openxmlformats.org/officeDocument/2006/relationships/image" Target="../media/image31980.png"/><Relationship Id="rId223" Type="http://schemas.openxmlformats.org/officeDocument/2006/relationships/customXml" Target="../ink/ink4016.xml"/><Relationship Id="rId244" Type="http://schemas.openxmlformats.org/officeDocument/2006/relationships/image" Target="../media/image32190.png"/><Relationship Id="rId430" Type="http://schemas.openxmlformats.org/officeDocument/2006/relationships/image" Target="../media/image3514.png"/><Relationship Id="rId18" Type="http://schemas.openxmlformats.org/officeDocument/2006/relationships/image" Target="../media/image31070.png"/><Relationship Id="rId39" Type="http://schemas.openxmlformats.org/officeDocument/2006/relationships/customXml" Target="../ink/ink3924.xml"/><Relationship Id="rId265" Type="http://schemas.openxmlformats.org/officeDocument/2006/relationships/customXml" Target="../ink/ink4034.xml"/><Relationship Id="rId286" Type="http://schemas.openxmlformats.org/officeDocument/2006/relationships/image" Target="../media/image32390.png"/><Relationship Id="rId50" Type="http://schemas.openxmlformats.org/officeDocument/2006/relationships/image" Target="../media/image31230.png"/><Relationship Id="rId104" Type="http://schemas.openxmlformats.org/officeDocument/2006/relationships/image" Target="../media/image31490.png"/><Relationship Id="rId125" Type="http://schemas.openxmlformats.org/officeDocument/2006/relationships/customXml" Target="../ink/ink3967.xml"/><Relationship Id="rId146" Type="http://schemas.openxmlformats.org/officeDocument/2006/relationships/image" Target="../media/image31700.png"/><Relationship Id="rId167" Type="http://schemas.openxmlformats.org/officeDocument/2006/relationships/customXml" Target="../ink/ink3988.xml"/><Relationship Id="rId188" Type="http://schemas.openxmlformats.org/officeDocument/2006/relationships/image" Target="../media/image31910.png"/><Relationship Id="rId311" Type="http://schemas.openxmlformats.org/officeDocument/2006/relationships/customXml" Target="../ink/ink4057.xml"/><Relationship Id="rId332" Type="http://schemas.openxmlformats.org/officeDocument/2006/relationships/image" Target="../media/image32590.png"/><Relationship Id="rId353" Type="http://schemas.openxmlformats.org/officeDocument/2006/relationships/customXml" Target="../ink/ink4078.xml"/><Relationship Id="rId374" Type="http://schemas.openxmlformats.org/officeDocument/2006/relationships/image" Target="../media/image3486.png"/><Relationship Id="rId395" Type="http://schemas.openxmlformats.org/officeDocument/2006/relationships/customXml" Target="../ink/ink4099.xml"/><Relationship Id="rId409" Type="http://schemas.openxmlformats.org/officeDocument/2006/relationships/customXml" Target="../ink/ink4106.xml"/><Relationship Id="rId71" Type="http://schemas.openxmlformats.org/officeDocument/2006/relationships/customXml" Target="../ink/ink3940.xml"/><Relationship Id="rId92" Type="http://schemas.openxmlformats.org/officeDocument/2006/relationships/image" Target="../media/image31430.png"/><Relationship Id="rId213" Type="http://schemas.openxmlformats.org/officeDocument/2006/relationships/customXml" Target="../ink/ink4011.xml"/><Relationship Id="rId234" Type="http://schemas.openxmlformats.org/officeDocument/2006/relationships/image" Target="../media/image32140.png"/><Relationship Id="rId420" Type="http://schemas.openxmlformats.org/officeDocument/2006/relationships/image" Target="../media/image3509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3919.xml"/><Relationship Id="rId255" Type="http://schemas.openxmlformats.org/officeDocument/2006/relationships/customXml" Target="../ink/ink4029.xml"/><Relationship Id="rId276" Type="http://schemas.openxmlformats.org/officeDocument/2006/relationships/image" Target="../media/image32340.png"/><Relationship Id="rId297" Type="http://schemas.openxmlformats.org/officeDocument/2006/relationships/customXml" Target="../ink/ink4050.xml"/><Relationship Id="rId40" Type="http://schemas.openxmlformats.org/officeDocument/2006/relationships/image" Target="../media/image31180.png"/><Relationship Id="rId115" Type="http://schemas.openxmlformats.org/officeDocument/2006/relationships/customXml" Target="../ink/ink3962.xml"/><Relationship Id="rId136" Type="http://schemas.openxmlformats.org/officeDocument/2006/relationships/image" Target="../media/image31650.png"/><Relationship Id="rId157" Type="http://schemas.openxmlformats.org/officeDocument/2006/relationships/customXml" Target="../ink/ink3983.xml"/><Relationship Id="rId178" Type="http://schemas.openxmlformats.org/officeDocument/2006/relationships/image" Target="../media/image31860.png"/><Relationship Id="rId301" Type="http://schemas.openxmlformats.org/officeDocument/2006/relationships/customXml" Target="../ink/ink4052.xml"/><Relationship Id="rId322" Type="http://schemas.openxmlformats.org/officeDocument/2006/relationships/image" Target="../media/image32540.png"/><Relationship Id="rId343" Type="http://schemas.openxmlformats.org/officeDocument/2006/relationships/customXml" Target="../ink/ink4073.xml"/><Relationship Id="rId364" Type="http://schemas.openxmlformats.org/officeDocument/2006/relationships/image" Target="../media/image3481.png"/><Relationship Id="rId61" Type="http://schemas.openxmlformats.org/officeDocument/2006/relationships/customXml" Target="../ink/ink3935.xml"/><Relationship Id="rId82" Type="http://schemas.openxmlformats.org/officeDocument/2006/relationships/image" Target="../media/image1912.png"/><Relationship Id="rId199" Type="http://schemas.openxmlformats.org/officeDocument/2006/relationships/customXml" Target="../ink/ink4004.xml"/><Relationship Id="rId203" Type="http://schemas.openxmlformats.org/officeDocument/2006/relationships/customXml" Target="../ink/ink4006.xml"/><Relationship Id="rId385" Type="http://schemas.openxmlformats.org/officeDocument/2006/relationships/customXml" Target="../ink/ink4094.xml"/><Relationship Id="rId19" Type="http://schemas.openxmlformats.org/officeDocument/2006/relationships/customXml" Target="../ink/ink3914.xml"/><Relationship Id="rId224" Type="http://schemas.openxmlformats.org/officeDocument/2006/relationships/image" Target="../media/image32090.png"/><Relationship Id="rId245" Type="http://schemas.openxmlformats.org/officeDocument/2006/relationships/customXml" Target="../ink/ink4024.xml"/><Relationship Id="rId266" Type="http://schemas.openxmlformats.org/officeDocument/2006/relationships/image" Target="../media/image32290.png"/><Relationship Id="rId287" Type="http://schemas.openxmlformats.org/officeDocument/2006/relationships/customXml" Target="../ink/ink4045.xml"/><Relationship Id="rId410" Type="http://schemas.openxmlformats.org/officeDocument/2006/relationships/image" Target="../media/image3504.png"/><Relationship Id="rId431" Type="http://schemas.openxmlformats.org/officeDocument/2006/relationships/customXml" Target="../ink/ink4117.xml"/><Relationship Id="rId30" Type="http://schemas.openxmlformats.org/officeDocument/2006/relationships/image" Target="../media/image31130.png"/><Relationship Id="rId105" Type="http://schemas.openxmlformats.org/officeDocument/2006/relationships/customXml" Target="../ink/ink3957.xml"/><Relationship Id="rId126" Type="http://schemas.openxmlformats.org/officeDocument/2006/relationships/image" Target="../media/image31600.png"/><Relationship Id="rId147" Type="http://schemas.openxmlformats.org/officeDocument/2006/relationships/customXml" Target="../ink/ink3978.xml"/><Relationship Id="rId168" Type="http://schemas.openxmlformats.org/officeDocument/2006/relationships/image" Target="../media/image31810.png"/><Relationship Id="rId312" Type="http://schemas.openxmlformats.org/officeDocument/2006/relationships/image" Target="../media/image32490.png"/><Relationship Id="rId333" Type="http://schemas.openxmlformats.org/officeDocument/2006/relationships/customXml" Target="../ink/ink4068.xml"/><Relationship Id="rId354" Type="http://schemas.openxmlformats.org/officeDocument/2006/relationships/image" Target="../media/image3476.png"/><Relationship Id="rId51" Type="http://schemas.openxmlformats.org/officeDocument/2006/relationships/customXml" Target="../ink/ink3930.xml"/><Relationship Id="rId72" Type="http://schemas.openxmlformats.org/officeDocument/2006/relationships/image" Target="../media/image31340.png"/><Relationship Id="rId93" Type="http://schemas.openxmlformats.org/officeDocument/2006/relationships/customXml" Target="../ink/ink3951.xml"/><Relationship Id="rId189" Type="http://schemas.openxmlformats.org/officeDocument/2006/relationships/customXml" Target="../ink/ink3999.xml"/><Relationship Id="rId375" Type="http://schemas.openxmlformats.org/officeDocument/2006/relationships/customXml" Target="../ink/ink4089.xml"/><Relationship Id="rId396" Type="http://schemas.openxmlformats.org/officeDocument/2006/relationships/image" Target="../media/image3497.png"/><Relationship Id="rId3" Type="http://schemas.openxmlformats.org/officeDocument/2006/relationships/customXml" Target="../ink/ink3906.xml"/><Relationship Id="rId214" Type="http://schemas.openxmlformats.org/officeDocument/2006/relationships/image" Target="../media/image32040.png"/><Relationship Id="rId235" Type="http://schemas.openxmlformats.org/officeDocument/2006/relationships/customXml" Target="../ink/ink4022.xml"/><Relationship Id="rId256" Type="http://schemas.openxmlformats.org/officeDocument/2006/relationships/image" Target="../media/image1229.png"/><Relationship Id="rId277" Type="http://schemas.openxmlformats.org/officeDocument/2006/relationships/customXml" Target="../ink/ink4040.xml"/><Relationship Id="rId298" Type="http://schemas.openxmlformats.org/officeDocument/2006/relationships/image" Target="../media/image32180.png"/><Relationship Id="rId400" Type="http://schemas.openxmlformats.org/officeDocument/2006/relationships/image" Target="../media/image3499.png"/><Relationship Id="rId421" Type="http://schemas.openxmlformats.org/officeDocument/2006/relationships/customXml" Target="../ink/ink4112.xml"/><Relationship Id="rId116" Type="http://schemas.openxmlformats.org/officeDocument/2006/relationships/image" Target="../media/image31550.png"/><Relationship Id="rId137" Type="http://schemas.openxmlformats.org/officeDocument/2006/relationships/customXml" Target="../ink/ink3973.xml"/><Relationship Id="rId158" Type="http://schemas.openxmlformats.org/officeDocument/2006/relationships/image" Target="../media/image31760.png"/><Relationship Id="rId302" Type="http://schemas.openxmlformats.org/officeDocument/2006/relationships/image" Target="../media/image32440.png"/><Relationship Id="rId323" Type="http://schemas.openxmlformats.org/officeDocument/2006/relationships/customXml" Target="../ink/ink4063.xml"/><Relationship Id="rId344" Type="http://schemas.openxmlformats.org/officeDocument/2006/relationships/image" Target="../media/image32650.png"/><Relationship Id="rId20" Type="http://schemas.openxmlformats.org/officeDocument/2006/relationships/image" Target="../media/image31080.png"/><Relationship Id="rId41" Type="http://schemas.openxmlformats.org/officeDocument/2006/relationships/customXml" Target="../ink/ink3925.xml"/><Relationship Id="rId62" Type="http://schemas.openxmlformats.org/officeDocument/2006/relationships/image" Target="../media/image31290.png"/><Relationship Id="rId83" Type="http://schemas.openxmlformats.org/officeDocument/2006/relationships/customXml" Target="../ink/ink3946.xml"/><Relationship Id="rId179" Type="http://schemas.openxmlformats.org/officeDocument/2006/relationships/customXml" Target="../ink/ink3994.xml"/><Relationship Id="rId365" Type="http://schemas.openxmlformats.org/officeDocument/2006/relationships/customXml" Target="../ink/ink4084.xml"/><Relationship Id="rId386" Type="http://schemas.openxmlformats.org/officeDocument/2006/relationships/image" Target="../media/image3492.png"/><Relationship Id="rId190" Type="http://schemas.openxmlformats.org/officeDocument/2006/relationships/image" Target="../media/image31920.png"/><Relationship Id="rId204" Type="http://schemas.openxmlformats.org/officeDocument/2006/relationships/image" Target="../media/image31990.png"/><Relationship Id="rId225" Type="http://schemas.openxmlformats.org/officeDocument/2006/relationships/customXml" Target="../ink/ink4017.xml"/><Relationship Id="rId246" Type="http://schemas.openxmlformats.org/officeDocument/2006/relationships/image" Target="../media/image32200.png"/><Relationship Id="rId267" Type="http://schemas.openxmlformats.org/officeDocument/2006/relationships/customXml" Target="../ink/ink4035.xml"/><Relationship Id="rId288" Type="http://schemas.openxmlformats.org/officeDocument/2006/relationships/image" Target="../media/image32400.png"/><Relationship Id="rId411" Type="http://schemas.openxmlformats.org/officeDocument/2006/relationships/customXml" Target="../ink/ink4107.xml"/><Relationship Id="rId432" Type="http://schemas.openxmlformats.org/officeDocument/2006/relationships/image" Target="../media/image3515.png"/><Relationship Id="rId106" Type="http://schemas.openxmlformats.org/officeDocument/2006/relationships/image" Target="../media/image31500.png"/><Relationship Id="rId127" Type="http://schemas.openxmlformats.org/officeDocument/2006/relationships/customXml" Target="../ink/ink3968.xml"/><Relationship Id="rId313" Type="http://schemas.openxmlformats.org/officeDocument/2006/relationships/customXml" Target="../ink/ink4058.xml"/><Relationship Id="rId10" Type="http://schemas.openxmlformats.org/officeDocument/2006/relationships/image" Target="../media/image31030.png"/><Relationship Id="rId31" Type="http://schemas.openxmlformats.org/officeDocument/2006/relationships/customXml" Target="../ink/ink3920.xml"/><Relationship Id="rId52" Type="http://schemas.openxmlformats.org/officeDocument/2006/relationships/image" Target="../media/image31240.png"/><Relationship Id="rId73" Type="http://schemas.openxmlformats.org/officeDocument/2006/relationships/customXml" Target="../ink/ink3941.xml"/><Relationship Id="rId94" Type="http://schemas.openxmlformats.org/officeDocument/2006/relationships/image" Target="../media/image31440.png"/><Relationship Id="rId148" Type="http://schemas.openxmlformats.org/officeDocument/2006/relationships/image" Target="../media/image31710.png"/><Relationship Id="rId169" Type="http://schemas.openxmlformats.org/officeDocument/2006/relationships/customXml" Target="../ink/ink3989.xml"/><Relationship Id="rId334" Type="http://schemas.openxmlformats.org/officeDocument/2006/relationships/image" Target="../media/image32600.png"/><Relationship Id="rId355" Type="http://schemas.openxmlformats.org/officeDocument/2006/relationships/customXml" Target="../ink/ink4079.xml"/><Relationship Id="rId376" Type="http://schemas.openxmlformats.org/officeDocument/2006/relationships/image" Target="../media/image3487.png"/><Relationship Id="rId397" Type="http://schemas.openxmlformats.org/officeDocument/2006/relationships/customXml" Target="../ink/ink4100.xml"/><Relationship Id="rId4" Type="http://schemas.openxmlformats.org/officeDocument/2006/relationships/image" Target="../media/image31000.png"/><Relationship Id="rId180" Type="http://schemas.openxmlformats.org/officeDocument/2006/relationships/image" Target="../media/image31870.png"/><Relationship Id="rId215" Type="http://schemas.openxmlformats.org/officeDocument/2006/relationships/customXml" Target="../ink/ink4012.xml"/><Relationship Id="rId236" Type="http://schemas.openxmlformats.org/officeDocument/2006/relationships/image" Target="../media/image32150.png"/><Relationship Id="rId257" Type="http://schemas.openxmlformats.org/officeDocument/2006/relationships/customXml" Target="../ink/ink4030.xml"/><Relationship Id="rId278" Type="http://schemas.openxmlformats.org/officeDocument/2006/relationships/image" Target="../media/image32350.png"/><Relationship Id="rId401" Type="http://schemas.openxmlformats.org/officeDocument/2006/relationships/customXml" Target="../ink/ink4102.xml"/><Relationship Id="rId422" Type="http://schemas.openxmlformats.org/officeDocument/2006/relationships/image" Target="../media/image3510.png"/><Relationship Id="rId303" Type="http://schemas.openxmlformats.org/officeDocument/2006/relationships/customXml" Target="../ink/ink4053.xml"/><Relationship Id="rId42" Type="http://schemas.openxmlformats.org/officeDocument/2006/relationships/image" Target="../media/image31190.png"/><Relationship Id="rId84" Type="http://schemas.openxmlformats.org/officeDocument/2006/relationships/image" Target="../media/image31390.png"/><Relationship Id="rId138" Type="http://schemas.openxmlformats.org/officeDocument/2006/relationships/image" Target="../media/image31660.png"/><Relationship Id="rId345" Type="http://schemas.openxmlformats.org/officeDocument/2006/relationships/customXml" Target="../ink/ink4074.xml"/><Relationship Id="rId387" Type="http://schemas.openxmlformats.org/officeDocument/2006/relationships/customXml" Target="../ink/ink4095.xml"/><Relationship Id="rId191" Type="http://schemas.openxmlformats.org/officeDocument/2006/relationships/customXml" Target="../ink/ink4000.xml"/><Relationship Id="rId205" Type="http://schemas.openxmlformats.org/officeDocument/2006/relationships/customXml" Target="../ink/ink4007.xml"/><Relationship Id="rId247" Type="http://schemas.openxmlformats.org/officeDocument/2006/relationships/customXml" Target="../ink/ink4025.xml"/><Relationship Id="rId412" Type="http://schemas.openxmlformats.org/officeDocument/2006/relationships/image" Target="../media/image3505.png"/><Relationship Id="rId107" Type="http://schemas.openxmlformats.org/officeDocument/2006/relationships/customXml" Target="../ink/ink3958.xml"/><Relationship Id="rId289" Type="http://schemas.openxmlformats.org/officeDocument/2006/relationships/customXml" Target="../ink/ink4046.xml"/><Relationship Id="rId11" Type="http://schemas.openxmlformats.org/officeDocument/2006/relationships/customXml" Target="../ink/ink3910.xml"/><Relationship Id="rId53" Type="http://schemas.openxmlformats.org/officeDocument/2006/relationships/customXml" Target="../ink/ink3931.xml"/><Relationship Id="rId149" Type="http://schemas.openxmlformats.org/officeDocument/2006/relationships/customXml" Target="../ink/ink3979.xml"/><Relationship Id="rId314" Type="http://schemas.openxmlformats.org/officeDocument/2006/relationships/image" Target="../media/image32500.png"/><Relationship Id="rId356" Type="http://schemas.openxmlformats.org/officeDocument/2006/relationships/image" Target="../media/image3477.png"/><Relationship Id="rId398" Type="http://schemas.openxmlformats.org/officeDocument/2006/relationships/image" Target="../media/image3498.png"/><Relationship Id="rId95" Type="http://schemas.openxmlformats.org/officeDocument/2006/relationships/customXml" Target="../ink/ink3952.xml"/><Relationship Id="rId160" Type="http://schemas.openxmlformats.org/officeDocument/2006/relationships/image" Target="../media/image31770.png"/><Relationship Id="rId216" Type="http://schemas.openxmlformats.org/officeDocument/2006/relationships/image" Target="../media/image32050.png"/><Relationship Id="rId423" Type="http://schemas.openxmlformats.org/officeDocument/2006/relationships/customXml" Target="../ink/ink4113.xml"/><Relationship Id="rId258" Type="http://schemas.openxmlformats.org/officeDocument/2006/relationships/image" Target="../media/image32250.png"/><Relationship Id="rId22" Type="http://schemas.openxmlformats.org/officeDocument/2006/relationships/image" Target="../media/image31090.png"/><Relationship Id="rId64" Type="http://schemas.openxmlformats.org/officeDocument/2006/relationships/image" Target="../media/image31300.png"/><Relationship Id="rId118" Type="http://schemas.openxmlformats.org/officeDocument/2006/relationships/image" Target="../media/image31560.png"/><Relationship Id="rId325" Type="http://schemas.openxmlformats.org/officeDocument/2006/relationships/customXml" Target="../ink/ink4064.xml"/><Relationship Id="rId367" Type="http://schemas.openxmlformats.org/officeDocument/2006/relationships/customXml" Target="../ink/ink4085.xml"/><Relationship Id="rId171" Type="http://schemas.openxmlformats.org/officeDocument/2006/relationships/customXml" Target="../ink/ink3990.xml"/><Relationship Id="rId227" Type="http://schemas.openxmlformats.org/officeDocument/2006/relationships/customXml" Target="../ink/ink4018.xml"/><Relationship Id="rId269" Type="http://schemas.openxmlformats.org/officeDocument/2006/relationships/customXml" Target="../ink/ink4036.xml"/><Relationship Id="rId434" Type="http://schemas.openxmlformats.org/officeDocument/2006/relationships/image" Target="../media/image3516.png"/><Relationship Id="rId33" Type="http://schemas.openxmlformats.org/officeDocument/2006/relationships/customXml" Target="../ink/ink3921.xml"/><Relationship Id="rId129" Type="http://schemas.openxmlformats.org/officeDocument/2006/relationships/customXml" Target="../ink/ink3969.xml"/><Relationship Id="rId280" Type="http://schemas.openxmlformats.org/officeDocument/2006/relationships/image" Target="../media/image32360.png"/><Relationship Id="rId336" Type="http://schemas.openxmlformats.org/officeDocument/2006/relationships/image" Target="../media/image32610.png"/><Relationship Id="rId75" Type="http://schemas.openxmlformats.org/officeDocument/2006/relationships/customXml" Target="../ink/ink3942.xml"/><Relationship Id="rId140" Type="http://schemas.openxmlformats.org/officeDocument/2006/relationships/image" Target="../media/image31670.png"/><Relationship Id="rId182" Type="http://schemas.openxmlformats.org/officeDocument/2006/relationships/image" Target="../media/image31880.png"/><Relationship Id="rId378" Type="http://schemas.openxmlformats.org/officeDocument/2006/relationships/image" Target="../media/image3488.png"/><Relationship Id="rId403" Type="http://schemas.openxmlformats.org/officeDocument/2006/relationships/customXml" Target="../ink/ink4103.xml"/><Relationship Id="rId6" Type="http://schemas.openxmlformats.org/officeDocument/2006/relationships/image" Target="../media/image31010.png"/><Relationship Id="rId291" Type="http://schemas.openxmlformats.org/officeDocument/2006/relationships/customXml" Target="../ink/ink4047.xml"/><Relationship Id="rId305" Type="http://schemas.openxmlformats.org/officeDocument/2006/relationships/customXml" Target="../ink/ink4054.xml"/><Relationship Id="rId347" Type="http://schemas.openxmlformats.org/officeDocument/2006/relationships/customXml" Target="../ink/ink4075.xml"/><Relationship Id="rId44" Type="http://schemas.openxmlformats.org/officeDocument/2006/relationships/image" Target="../media/image31200.png"/><Relationship Id="rId86" Type="http://schemas.openxmlformats.org/officeDocument/2006/relationships/image" Target="../media/image31400.png"/><Relationship Id="rId151" Type="http://schemas.openxmlformats.org/officeDocument/2006/relationships/customXml" Target="../ink/ink3980.xml"/><Relationship Id="rId389" Type="http://schemas.openxmlformats.org/officeDocument/2006/relationships/customXml" Target="../ink/ink4096.xml"/><Relationship Id="rId193" Type="http://schemas.openxmlformats.org/officeDocument/2006/relationships/customXml" Target="../ink/ink4001.xml"/><Relationship Id="rId207" Type="http://schemas.openxmlformats.org/officeDocument/2006/relationships/customXml" Target="../ink/ink4008.xml"/><Relationship Id="rId249" Type="http://schemas.openxmlformats.org/officeDocument/2006/relationships/customXml" Target="../ink/ink4026.xml"/><Relationship Id="rId414" Type="http://schemas.openxmlformats.org/officeDocument/2006/relationships/image" Target="../media/image3506.png"/><Relationship Id="rId13" Type="http://schemas.openxmlformats.org/officeDocument/2006/relationships/customXml" Target="../ink/ink3911.xml"/><Relationship Id="rId109" Type="http://schemas.openxmlformats.org/officeDocument/2006/relationships/customXml" Target="../ink/ink3959.xml"/><Relationship Id="rId260" Type="http://schemas.openxmlformats.org/officeDocument/2006/relationships/image" Target="../media/image32260.png"/><Relationship Id="rId316" Type="http://schemas.openxmlformats.org/officeDocument/2006/relationships/image" Target="../media/image32510.png"/><Relationship Id="rId55" Type="http://schemas.openxmlformats.org/officeDocument/2006/relationships/customXml" Target="../ink/ink3932.xml"/><Relationship Id="rId97" Type="http://schemas.openxmlformats.org/officeDocument/2006/relationships/customXml" Target="../ink/ink3953.xml"/><Relationship Id="rId120" Type="http://schemas.openxmlformats.org/officeDocument/2006/relationships/image" Target="../media/image31570.png"/><Relationship Id="rId358" Type="http://schemas.openxmlformats.org/officeDocument/2006/relationships/image" Target="../media/image3478.png"/><Relationship Id="rId162" Type="http://schemas.openxmlformats.org/officeDocument/2006/relationships/image" Target="../media/image31780.png"/><Relationship Id="rId218" Type="http://schemas.openxmlformats.org/officeDocument/2006/relationships/image" Target="../media/image32060.png"/><Relationship Id="rId425" Type="http://schemas.openxmlformats.org/officeDocument/2006/relationships/customXml" Target="../ink/ink4114.xml"/><Relationship Id="rId271" Type="http://schemas.openxmlformats.org/officeDocument/2006/relationships/customXml" Target="../ink/ink4037.xml"/><Relationship Id="rId24" Type="http://schemas.openxmlformats.org/officeDocument/2006/relationships/image" Target="../media/image31100.png"/><Relationship Id="rId66" Type="http://schemas.openxmlformats.org/officeDocument/2006/relationships/image" Target="../media/image31310.png"/><Relationship Id="rId131" Type="http://schemas.openxmlformats.org/officeDocument/2006/relationships/customXml" Target="../ink/ink3970.xml"/><Relationship Id="rId327" Type="http://schemas.openxmlformats.org/officeDocument/2006/relationships/customXml" Target="../ink/ink4065.xml"/><Relationship Id="rId369" Type="http://schemas.openxmlformats.org/officeDocument/2006/relationships/customXml" Target="../ink/ink4086.xml"/><Relationship Id="rId173" Type="http://schemas.openxmlformats.org/officeDocument/2006/relationships/customXml" Target="../ink/ink3991.xml"/><Relationship Id="rId229" Type="http://schemas.openxmlformats.org/officeDocument/2006/relationships/customXml" Target="../ink/ink4019.xml"/><Relationship Id="rId380" Type="http://schemas.openxmlformats.org/officeDocument/2006/relationships/image" Target="../media/image3489.png"/><Relationship Id="rId436" Type="http://schemas.openxmlformats.org/officeDocument/2006/relationships/image" Target="../media/image3517.png"/><Relationship Id="rId35" Type="http://schemas.openxmlformats.org/officeDocument/2006/relationships/customXml" Target="../ink/ink3922.xml"/><Relationship Id="rId77" Type="http://schemas.openxmlformats.org/officeDocument/2006/relationships/customXml" Target="../ink/ink3943.xml"/><Relationship Id="rId100" Type="http://schemas.openxmlformats.org/officeDocument/2006/relationships/image" Target="../media/image31470.png"/><Relationship Id="rId282" Type="http://schemas.openxmlformats.org/officeDocument/2006/relationships/image" Target="../media/image32370.png"/><Relationship Id="rId338" Type="http://schemas.openxmlformats.org/officeDocument/2006/relationships/image" Target="../media/image32620.png"/><Relationship Id="rId8" Type="http://schemas.openxmlformats.org/officeDocument/2006/relationships/image" Target="../media/image31020.png"/><Relationship Id="rId142" Type="http://schemas.openxmlformats.org/officeDocument/2006/relationships/image" Target="../media/image31680.png"/><Relationship Id="rId184" Type="http://schemas.openxmlformats.org/officeDocument/2006/relationships/image" Target="../media/image31890.png"/><Relationship Id="rId391" Type="http://schemas.openxmlformats.org/officeDocument/2006/relationships/customXml" Target="../ink/ink4097.xml"/><Relationship Id="rId405" Type="http://schemas.openxmlformats.org/officeDocument/2006/relationships/customXml" Target="../ink/ink4104.xml"/><Relationship Id="rId251" Type="http://schemas.openxmlformats.org/officeDocument/2006/relationships/customXml" Target="../ink/ink4027.xml"/><Relationship Id="rId46" Type="http://schemas.openxmlformats.org/officeDocument/2006/relationships/image" Target="../media/image31210.png"/><Relationship Id="rId293" Type="http://schemas.openxmlformats.org/officeDocument/2006/relationships/customXml" Target="../ink/ink4048.xml"/><Relationship Id="rId307" Type="http://schemas.openxmlformats.org/officeDocument/2006/relationships/customXml" Target="../ink/ink4055.xml"/><Relationship Id="rId349" Type="http://schemas.openxmlformats.org/officeDocument/2006/relationships/customXml" Target="../ink/ink4076.xml"/><Relationship Id="rId88" Type="http://schemas.openxmlformats.org/officeDocument/2006/relationships/image" Target="../media/image31410.png"/><Relationship Id="rId111" Type="http://schemas.openxmlformats.org/officeDocument/2006/relationships/customXml" Target="../ink/ink3960.xml"/><Relationship Id="rId153" Type="http://schemas.openxmlformats.org/officeDocument/2006/relationships/customXml" Target="../ink/ink3981.xml"/><Relationship Id="rId195" Type="http://schemas.openxmlformats.org/officeDocument/2006/relationships/customXml" Target="../ink/ink4002.xml"/><Relationship Id="rId209" Type="http://schemas.openxmlformats.org/officeDocument/2006/relationships/customXml" Target="../ink/ink4009.xml"/><Relationship Id="rId360" Type="http://schemas.openxmlformats.org/officeDocument/2006/relationships/image" Target="../media/image3479.png"/><Relationship Id="rId416" Type="http://schemas.openxmlformats.org/officeDocument/2006/relationships/image" Target="../media/image3507.png"/><Relationship Id="rId220" Type="http://schemas.openxmlformats.org/officeDocument/2006/relationships/image" Target="../media/image32070.png"/><Relationship Id="rId15" Type="http://schemas.openxmlformats.org/officeDocument/2006/relationships/customXml" Target="../ink/ink3912.xml"/><Relationship Id="rId57" Type="http://schemas.openxmlformats.org/officeDocument/2006/relationships/customXml" Target="../ink/ink3933.xml"/><Relationship Id="rId262" Type="http://schemas.openxmlformats.org/officeDocument/2006/relationships/image" Target="../media/image32270.png"/><Relationship Id="rId318" Type="http://schemas.openxmlformats.org/officeDocument/2006/relationships/image" Target="../media/image32520.png"/><Relationship Id="rId99" Type="http://schemas.openxmlformats.org/officeDocument/2006/relationships/customXml" Target="../ink/ink3954.xml"/><Relationship Id="rId122" Type="http://schemas.openxmlformats.org/officeDocument/2006/relationships/image" Target="../media/image31580.png"/><Relationship Id="rId164" Type="http://schemas.openxmlformats.org/officeDocument/2006/relationships/image" Target="../media/image31790.png"/><Relationship Id="rId371" Type="http://schemas.openxmlformats.org/officeDocument/2006/relationships/customXml" Target="../ink/ink4087.xml"/><Relationship Id="rId427" Type="http://schemas.openxmlformats.org/officeDocument/2006/relationships/customXml" Target="../ink/ink4115.xml"/><Relationship Id="rId26" Type="http://schemas.openxmlformats.org/officeDocument/2006/relationships/image" Target="../media/image31110.png"/><Relationship Id="rId231" Type="http://schemas.openxmlformats.org/officeDocument/2006/relationships/customXml" Target="../ink/ink4020.xml"/><Relationship Id="rId273" Type="http://schemas.openxmlformats.org/officeDocument/2006/relationships/customXml" Target="../ink/ink4038.xml"/><Relationship Id="rId329" Type="http://schemas.openxmlformats.org/officeDocument/2006/relationships/customXml" Target="../ink/ink4066.xml"/><Relationship Id="rId68" Type="http://schemas.openxmlformats.org/officeDocument/2006/relationships/image" Target="../media/image31320.png"/><Relationship Id="rId133" Type="http://schemas.openxmlformats.org/officeDocument/2006/relationships/customXml" Target="../ink/ink3971.xml"/><Relationship Id="rId175" Type="http://schemas.openxmlformats.org/officeDocument/2006/relationships/customXml" Target="../ink/ink3992.xml"/><Relationship Id="rId340" Type="http://schemas.openxmlformats.org/officeDocument/2006/relationships/image" Target="../media/image32630.png"/><Relationship Id="rId200" Type="http://schemas.openxmlformats.org/officeDocument/2006/relationships/image" Target="../media/image31970.png"/><Relationship Id="rId382" Type="http://schemas.openxmlformats.org/officeDocument/2006/relationships/image" Target="../media/image3490.png"/><Relationship Id="rId438" Type="http://schemas.openxmlformats.org/officeDocument/2006/relationships/image" Target="../media/image3518.png"/><Relationship Id="rId284" Type="http://schemas.openxmlformats.org/officeDocument/2006/relationships/image" Target="../media/image32380.png"/><Relationship Id="rId37" Type="http://schemas.openxmlformats.org/officeDocument/2006/relationships/customXml" Target="../ink/ink3923.xml"/><Relationship Id="rId79" Type="http://schemas.openxmlformats.org/officeDocument/2006/relationships/customXml" Target="../ink/ink3944.xml"/><Relationship Id="rId102" Type="http://schemas.openxmlformats.org/officeDocument/2006/relationships/image" Target="../media/image31480.png"/><Relationship Id="rId144" Type="http://schemas.openxmlformats.org/officeDocument/2006/relationships/image" Target="../media/image31690.png"/><Relationship Id="rId90" Type="http://schemas.openxmlformats.org/officeDocument/2006/relationships/image" Target="../media/image31420.png"/><Relationship Id="rId186" Type="http://schemas.openxmlformats.org/officeDocument/2006/relationships/image" Target="../media/image31900.png"/><Relationship Id="rId351" Type="http://schemas.openxmlformats.org/officeDocument/2006/relationships/customXml" Target="../ink/ink4077.xml"/><Relationship Id="rId393" Type="http://schemas.openxmlformats.org/officeDocument/2006/relationships/customXml" Target="../ink/ink4098.xml"/><Relationship Id="rId407" Type="http://schemas.openxmlformats.org/officeDocument/2006/relationships/customXml" Target="../ink/ink4105.xml"/><Relationship Id="rId211" Type="http://schemas.openxmlformats.org/officeDocument/2006/relationships/customXml" Target="../ink/ink4010.xml"/><Relationship Id="rId253" Type="http://schemas.openxmlformats.org/officeDocument/2006/relationships/customXml" Target="../ink/ink4028.xml"/><Relationship Id="rId295" Type="http://schemas.openxmlformats.org/officeDocument/2006/relationships/customXml" Target="../ink/ink4049.xml"/><Relationship Id="rId309" Type="http://schemas.openxmlformats.org/officeDocument/2006/relationships/customXml" Target="../ink/ink4056.xml"/><Relationship Id="rId48" Type="http://schemas.openxmlformats.org/officeDocument/2006/relationships/image" Target="../media/image31220.png"/><Relationship Id="rId113" Type="http://schemas.openxmlformats.org/officeDocument/2006/relationships/customXml" Target="../ink/ink3961.xml"/><Relationship Id="rId320" Type="http://schemas.openxmlformats.org/officeDocument/2006/relationships/image" Target="../media/image32530.png"/><Relationship Id="rId155" Type="http://schemas.openxmlformats.org/officeDocument/2006/relationships/customXml" Target="../ink/ink3982.xml"/><Relationship Id="rId197" Type="http://schemas.openxmlformats.org/officeDocument/2006/relationships/customXml" Target="../ink/ink4003.xml"/><Relationship Id="rId362" Type="http://schemas.openxmlformats.org/officeDocument/2006/relationships/image" Target="../media/image3480.png"/><Relationship Id="rId418" Type="http://schemas.openxmlformats.org/officeDocument/2006/relationships/image" Target="../media/image3508.png"/><Relationship Id="rId222" Type="http://schemas.openxmlformats.org/officeDocument/2006/relationships/image" Target="../media/image32080.png"/><Relationship Id="rId264" Type="http://schemas.openxmlformats.org/officeDocument/2006/relationships/image" Target="../media/image32280.png"/><Relationship Id="rId17" Type="http://schemas.openxmlformats.org/officeDocument/2006/relationships/customXml" Target="../ink/ink3913.xml"/><Relationship Id="rId59" Type="http://schemas.openxmlformats.org/officeDocument/2006/relationships/customXml" Target="../ink/ink3934.xml"/><Relationship Id="rId124" Type="http://schemas.openxmlformats.org/officeDocument/2006/relationships/image" Target="../media/image31590.png"/><Relationship Id="rId70" Type="http://schemas.openxmlformats.org/officeDocument/2006/relationships/image" Target="../media/image31330.png"/><Relationship Id="rId166" Type="http://schemas.openxmlformats.org/officeDocument/2006/relationships/image" Target="../media/image31800.png"/><Relationship Id="rId331" Type="http://schemas.openxmlformats.org/officeDocument/2006/relationships/customXml" Target="../ink/ink4067.xml"/><Relationship Id="rId373" Type="http://schemas.openxmlformats.org/officeDocument/2006/relationships/customXml" Target="../ink/ink4088.xml"/><Relationship Id="rId429" Type="http://schemas.openxmlformats.org/officeDocument/2006/relationships/customXml" Target="../ink/ink4116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021.xml"/><Relationship Id="rId440" Type="http://schemas.openxmlformats.org/officeDocument/2006/relationships/image" Target="../media/image3519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customXml" Target="../ink/ink80.xml"/><Relationship Id="rId170" Type="http://schemas.openxmlformats.org/officeDocument/2006/relationships/image" Target="../media/image84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customXml" Target="../ink/ink75.xml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image" Target="../media/image79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image" Target="../media/image74.png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61" Type="http://schemas.openxmlformats.org/officeDocument/2006/relationships/customXml" Target="../ink/ink81.xml"/><Relationship Id="rId16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customXml" Target="../ink/ink76.xml"/><Relationship Id="rId156" Type="http://schemas.openxmlformats.org/officeDocument/2006/relationships/image" Target="../media/image77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167" Type="http://schemas.openxmlformats.org/officeDocument/2006/relationships/customXml" Target="../ink/ink8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162" Type="http://schemas.openxmlformats.org/officeDocument/2006/relationships/image" Target="../media/image80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customXml" Target="../ink/ink7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image" Target="../media/image75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image" Target="../media/image83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customXml" Target="../ink/ink82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image" Target="../media/image78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customXml" Target="../ink/ink77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image" Target="../media/image81.png"/><Relationship Id="rId169" Type="http://schemas.openxmlformats.org/officeDocument/2006/relationships/customXml" Target="../ink/ink85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image" Target="../media/image76.png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customXml" Target="../ink/ink78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671" Type="http://schemas.openxmlformats.org/officeDocument/2006/relationships/customXml" Target="../ink/ink421.xml"/><Relationship Id="rId21" Type="http://schemas.openxmlformats.org/officeDocument/2006/relationships/image" Target="../media/image5910.png"/><Relationship Id="rId324" Type="http://schemas.openxmlformats.org/officeDocument/2006/relationships/customXml" Target="../ink/ink247.xml"/><Relationship Id="rId531" Type="http://schemas.openxmlformats.org/officeDocument/2006/relationships/customXml" Target="../ink/ink351.xml"/><Relationship Id="rId629" Type="http://schemas.openxmlformats.org/officeDocument/2006/relationships/customXml" Target="../ink/ink400.xml"/><Relationship Id="rId170" Type="http://schemas.openxmlformats.org/officeDocument/2006/relationships/customXml" Target="../ink/ink170.xml"/><Relationship Id="rId268" Type="http://schemas.openxmlformats.org/officeDocument/2006/relationships/customXml" Target="../ink/ink219.xml"/><Relationship Id="rId475" Type="http://schemas.openxmlformats.org/officeDocument/2006/relationships/image" Target="../media/image285.png"/><Relationship Id="rId682" Type="http://schemas.openxmlformats.org/officeDocument/2006/relationships/image" Target="../media/image388.png"/><Relationship Id="rId32" Type="http://schemas.openxmlformats.org/officeDocument/2006/relationships/customXml" Target="../ink/ink101.xml"/><Relationship Id="rId128" Type="http://schemas.openxmlformats.org/officeDocument/2006/relationships/customXml" Target="../ink/ink149.xml"/><Relationship Id="rId335" Type="http://schemas.openxmlformats.org/officeDocument/2006/relationships/image" Target="../media/image215.png"/><Relationship Id="rId542" Type="http://schemas.openxmlformats.org/officeDocument/2006/relationships/image" Target="../media/image318.png"/><Relationship Id="rId181" Type="http://schemas.openxmlformats.org/officeDocument/2006/relationships/image" Target="../media/image139.png"/><Relationship Id="rId402" Type="http://schemas.openxmlformats.org/officeDocument/2006/relationships/customXml" Target="../ink/ink286.xml"/><Relationship Id="rId279" Type="http://schemas.openxmlformats.org/officeDocument/2006/relationships/image" Target="../media/image188.png"/><Relationship Id="rId486" Type="http://schemas.openxmlformats.org/officeDocument/2006/relationships/customXml" Target="../ink/ink328.xml"/><Relationship Id="rId693" Type="http://schemas.openxmlformats.org/officeDocument/2006/relationships/customXml" Target="../ink/ink432.xml"/><Relationship Id="rId707" Type="http://schemas.openxmlformats.org/officeDocument/2006/relationships/customXml" Target="../ink/ink439.xml"/><Relationship Id="rId43" Type="http://schemas.openxmlformats.org/officeDocument/2006/relationships/image" Target="../media/image7010.png"/><Relationship Id="rId139" Type="http://schemas.openxmlformats.org/officeDocument/2006/relationships/image" Target="../media/image118.png"/><Relationship Id="rId346" Type="http://schemas.openxmlformats.org/officeDocument/2006/relationships/customXml" Target="../ink/ink258.xml"/><Relationship Id="rId553" Type="http://schemas.openxmlformats.org/officeDocument/2006/relationships/customXml" Target="../ink/ink362.xml"/><Relationship Id="rId192" Type="http://schemas.openxmlformats.org/officeDocument/2006/relationships/customXml" Target="../ink/ink181.xml"/><Relationship Id="rId206" Type="http://schemas.openxmlformats.org/officeDocument/2006/relationships/customXml" Target="../ink/ink188.xml"/><Relationship Id="rId413" Type="http://schemas.openxmlformats.org/officeDocument/2006/relationships/image" Target="../media/image254.png"/><Relationship Id="rId497" Type="http://schemas.openxmlformats.org/officeDocument/2006/relationships/customXml" Target="../ink/ink334.xml"/><Relationship Id="rId620" Type="http://schemas.openxmlformats.org/officeDocument/2006/relationships/image" Target="../media/image357.png"/><Relationship Id="rId718" Type="http://schemas.openxmlformats.org/officeDocument/2006/relationships/image" Target="../media/image406.png"/><Relationship Id="rId357" Type="http://schemas.openxmlformats.org/officeDocument/2006/relationships/image" Target="../media/image226.png"/><Relationship Id="rId54" Type="http://schemas.openxmlformats.org/officeDocument/2006/relationships/customXml" Target="../ink/ink112.xml"/><Relationship Id="rId217" Type="http://schemas.openxmlformats.org/officeDocument/2006/relationships/image" Target="../media/image157.png"/><Relationship Id="rId564" Type="http://schemas.openxmlformats.org/officeDocument/2006/relationships/image" Target="../media/image329.png"/><Relationship Id="rId424" Type="http://schemas.openxmlformats.org/officeDocument/2006/relationships/customXml" Target="../ink/ink297.xml"/><Relationship Id="rId631" Type="http://schemas.openxmlformats.org/officeDocument/2006/relationships/customXml" Target="../ink/ink401.xml"/><Relationship Id="rId729" Type="http://schemas.openxmlformats.org/officeDocument/2006/relationships/customXml" Target="../ink/ink450.xml"/><Relationship Id="rId270" Type="http://schemas.openxmlformats.org/officeDocument/2006/relationships/customXml" Target="../ink/ink220.xml"/><Relationship Id="rId65" Type="http://schemas.openxmlformats.org/officeDocument/2006/relationships/image" Target="../media/image8110.png"/><Relationship Id="rId130" Type="http://schemas.openxmlformats.org/officeDocument/2006/relationships/customXml" Target="../ink/ink150.xml"/><Relationship Id="rId368" Type="http://schemas.openxmlformats.org/officeDocument/2006/relationships/customXml" Target="../ink/ink269.xml"/><Relationship Id="rId575" Type="http://schemas.openxmlformats.org/officeDocument/2006/relationships/customXml" Target="../ink/ink373.xml"/><Relationship Id="rId228" Type="http://schemas.openxmlformats.org/officeDocument/2006/relationships/customXml" Target="../ink/ink199.xml"/><Relationship Id="rId435" Type="http://schemas.openxmlformats.org/officeDocument/2006/relationships/image" Target="../media/image265.png"/><Relationship Id="rId642" Type="http://schemas.openxmlformats.org/officeDocument/2006/relationships/image" Target="../media/image368.png"/><Relationship Id="rId281" Type="http://schemas.openxmlformats.org/officeDocument/2006/relationships/image" Target="../media/image189.png"/><Relationship Id="rId502" Type="http://schemas.openxmlformats.org/officeDocument/2006/relationships/image" Target="../media/image298.png"/><Relationship Id="rId76" Type="http://schemas.openxmlformats.org/officeDocument/2006/relationships/customXml" Target="../ink/ink123.xml"/><Relationship Id="rId141" Type="http://schemas.openxmlformats.org/officeDocument/2006/relationships/image" Target="../media/image119.png"/><Relationship Id="rId379" Type="http://schemas.openxmlformats.org/officeDocument/2006/relationships/image" Target="../media/image237.png"/><Relationship Id="rId586" Type="http://schemas.openxmlformats.org/officeDocument/2006/relationships/image" Target="../media/image340.png"/><Relationship Id="rId7" Type="http://schemas.openxmlformats.org/officeDocument/2006/relationships/image" Target="../media/image5210.png"/><Relationship Id="rId239" Type="http://schemas.openxmlformats.org/officeDocument/2006/relationships/image" Target="../media/image168.png"/><Relationship Id="rId446" Type="http://schemas.openxmlformats.org/officeDocument/2006/relationships/customXml" Target="../ink/ink308.xml"/><Relationship Id="rId653" Type="http://schemas.openxmlformats.org/officeDocument/2006/relationships/customXml" Target="../ink/ink412.xml"/><Relationship Id="rId292" Type="http://schemas.openxmlformats.org/officeDocument/2006/relationships/customXml" Target="../ink/ink231.xml"/><Relationship Id="rId306" Type="http://schemas.openxmlformats.org/officeDocument/2006/relationships/customXml" Target="../ink/ink238.xml"/><Relationship Id="rId87" Type="http://schemas.openxmlformats.org/officeDocument/2006/relationships/image" Target="../media/image92.png"/><Relationship Id="rId513" Type="http://schemas.openxmlformats.org/officeDocument/2006/relationships/customXml" Target="../ink/ink342.xml"/><Relationship Id="rId597" Type="http://schemas.openxmlformats.org/officeDocument/2006/relationships/customXml" Target="../ink/ink384.xml"/><Relationship Id="rId720" Type="http://schemas.openxmlformats.org/officeDocument/2006/relationships/image" Target="../media/image407.png"/><Relationship Id="rId152" Type="http://schemas.openxmlformats.org/officeDocument/2006/relationships/customXml" Target="../ink/ink161.xml"/><Relationship Id="rId457" Type="http://schemas.openxmlformats.org/officeDocument/2006/relationships/image" Target="../media/image276.png"/><Relationship Id="rId664" Type="http://schemas.openxmlformats.org/officeDocument/2006/relationships/image" Target="../media/image379.png"/><Relationship Id="rId14" Type="http://schemas.openxmlformats.org/officeDocument/2006/relationships/customXml" Target="../ink/ink92.xml"/><Relationship Id="rId317" Type="http://schemas.openxmlformats.org/officeDocument/2006/relationships/image" Target="../media/image207.png"/><Relationship Id="rId524" Type="http://schemas.openxmlformats.org/officeDocument/2006/relationships/image" Target="../media/image309.png"/><Relationship Id="rId731" Type="http://schemas.openxmlformats.org/officeDocument/2006/relationships/customXml" Target="../ink/ink451.xml"/><Relationship Id="rId98" Type="http://schemas.openxmlformats.org/officeDocument/2006/relationships/customXml" Target="../ink/ink134.xml"/><Relationship Id="rId163" Type="http://schemas.openxmlformats.org/officeDocument/2006/relationships/image" Target="../media/image130.png"/><Relationship Id="rId370" Type="http://schemas.openxmlformats.org/officeDocument/2006/relationships/customXml" Target="../ink/ink270.xml"/><Relationship Id="rId230" Type="http://schemas.openxmlformats.org/officeDocument/2006/relationships/customXml" Target="../ink/ink200.xml"/><Relationship Id="rId468" Type="http://schemas.openxmlformats.org/officeDocument/2006/relationships/customXml" Target="../ink/ink319.xml"/><Relationship Id="rId675" Type="http://schemas.openxmlformats.org/officeDocument/2006/relationships/customXml" Target="../ink/ink423.xml"/><Relationship Id="rId25" Type="http://schemas.openxmlformats.org/officeDocument/2006/relationships/image" Target="../media/image6110.png"/><Relationship Id="rId328" Type="http://schemas.openxmlformats.org/officeDocument/2006/relationships/customXml" Target="../ink/ink249.xml"/><Relationship Id="rId535" Type="http://schemas.openxmlformats.org/officeDocument/2006/relationships/customXml" Target="../ink/ink353.xml"/><Relationship Id="rId174" Type="http://schemas.openxmlformats.org/officeDocument/2006/relationships/customXml" Target="../ink/ink172.xml"/><Relationship Id="rId381" Type="http://schemas.openxmlformats.org/officeDocument/2006/relationships/image" Target="../media/image238.png"/><Relationship Id="rId602" Type="http://schemas.openxmlformats.org/officeDocument/2006/relationships/image" Target="../media/image348.png"/><Relationship Id="rId241" Type="http://schemas.openxmlformats.org/officeDocument/2006/relationships/image" Target="../media/image169.png"/><Relationship Id="rId479" Type="http://schemas.openxmlformats.org/officeDocument/2006/relationships/image" Target="../media/image287.png"/><Relationship Id="rId686" Type="http://schemas.openxmlformats.org/officeDocument/2006/relationships/image" Target="../media/image390.png"/><Relationship Id="rId36" Type="http://schemas.openxmlformats.org/officeDocument/2006/relationships/customXml" Target="../ink/ink103.xml"/><Relationship Id="rId339" Type="http://schemas.openxmlformats.org/officeDocument/2006/relationships/image" Target="../media/image217.png"/><Relationship Id="rId546" Type="http://schemas.openxmlformats.org/officeDocument/2006/relationships/image" Target="../media/image320.png"/><Relationship Id="rId101" Type="http://schemas.openxmlformats.org/officeDocument/2006/relationships/image" Target="../media/image99.png"/><Relationship Id="rId185" Type="http://schemas.openxmlformats.org/officeDocument/2006/relationships/image" Target="../media/image141.png"/><Relationship Id="rId406" Type="http://schemas.openxmlformats.org/officeDocument/2006/relationships/customXml" Target="../ink/ink288.xml"/><Relationship Id="rId392" Type="http://schemas.openxmlformats.org/officeDocument/2006/relationships/customXml" Target="../ink/ink281.xml"/><Relationship Id="rId613" Type="http://schemas.openxmlformats.org/officeDocument/2006/relationships/customXml" Target="../ink/ink392.xml"/><Relationship Id="rId697" Type="http://schemas.openxmlformats.org/officeDocument/2006/relationships/customXml" Target="../ink/ink434.xml"/><Relationship Id="rId252" Type="http://schemas.openxmlformats.org/officeDocument/2006/relationships/customXml" Target="../ink/ink211.xml"/><Relationship Id="rId47" Type="http://schemas.openxmlformats.org/officeDocument/2006/relationships/image" Target="../media/image7210.png"/><Relationship Id="rId112" Type="http://schemas.openxmlformats.org/officeDocument/2006/relationships/customXml" Target="../ink/ink141.xml"/><Relationship Id="rId557" Type="http://schemas.openxmlformats.org/officeDocument/2006/relationships/customXml" Target="../ink/ink364.xml"/><Relationship Id="rId196" Type="http://schemas.openxmlformats.org/officeDocument/2006/relationships/customXml" Target="../ink/ink183.xml"/><Relationship Id="rId417" Type="http://schemas.openxmlformats.org/officeDocument/2006/relationships/image" Target="../media/image256.png"/><Relationship Id="rId624" Type="http://schemas.openxmlformats.org/officeDocument/2006/relationships/image" Target="../media/image359.png"/><Relationship Id="rId263" Type="http://schemas.openxmlformats.org/officeDocument/2006/relationships/image" Target="../media/image180.png"/><Relationship Id="rId470" Type="http://schemas.openxmlformats.org/officeDocument/2006/relationships/customXml" Target="../ink/ink320.xml"/><Relationship Id="rId58" Type="http://schemas.openxmlformats.org/officeDocument/2006/relationships/customXml" Target="../ink/ink114.xml"/><Relationship Id="rId123" Type="http://schemas.openxmlformats.org/officeDocument/2006/relationships/image" Target="../media/image110.png"/><Relationship Id="rId330" Type="http://schemas.openxmlformats.org/officeDocument/2006/relationships/customXml" Target="../ink/ink250.xml"/><Relationship Id="rId568" Type="http://schemas.openxmlformats.org/officeDocument/2006/relationships/image" Target="../media/image331.png"/><Relationship Id="rId428" Type="http://schemas.openxmlformats.org/officeDocument/2006/relationships/customXml" Target="../ink/ink299.xml"/><Relationship Id="rId635" Type="http://schemas.openxmlformats.org/officeDocument/2006/relationships/customXml" Target="../ink/ink403.xml"/><Relationship Id="rId274" Type="http://schemas.openxmlformats.org/officeDocument/2006/relationships/customXml" Target="../ink/ink222.xml"/><Relationship Id="rId481" Type="http://schemas.openxmlformats.org/officeDocument/2006/relationships/image" Target="../media/image288.png"/><Relationship Id="rId702" Type="http://schemas.openxmlformats.org/officeDocument/2006/relationships/image" Target="../media/image398.png"/><Relationship Id="rId69" Type="http://schemas.openxmlformats.org/officeDocument/2006/relationships/image" Target="../media/image8310.png"/><Relationship Id="rId134" Type="http://schemas.openxmlformats.org/officeDocument/2006/relationships/customXml" Target="../ink/ink152.xml"/><Relationship Id="rId579" Type="http://schemas.openxmlformats.org/officeDocument/2006/relationships/customXml" Target="../ink/ink375.xml"/><Relationship Id="rId341" Type="http://schemas.openxmlformats.org/officeDocument/2006/relationships/image" Target="../media/image218.png"/><Relationship Id="rId439" Type="http://schemas.openxmlformats.org/officeDocument/2006/relationships/image" Target="../media/image267.png"/><Relationship Id="rId646" Type="http://schemas.openxmlformats.org/officeDocument/2006/relationships/image" Target="../media/image370.png"/><Relationship Id="rId201" Type="http://schemas.openxmlformats.org/officeDocument/2006/relationships/image" Target="../media/image149.png"/><Relationship Id="rId285" Type="http://schemas.openxmlformats.org/officeDocument/2006/relationships/image" Target="../media/image191.png"/><Relationship Id="rId506" Type="http://schemas.openxmlformats.org/officeDocument/2006/relationships/image" Target="../media/image300.png"/><Relationship Id="rId492" Type="http://schemas.openxmlformats.org/officeDocument/2006/relationships/image" Target="../media/image293.png"/><Relationship Id="rId713" Type="http://schemas.openxmlformats.org/officeDocument/2006/relationships/customXml" Target="../ink/ink442.xml"/><Relationship Id="rId145" Type="http://schemas.openxmlformats.org/officeDocument/2006/relationships/image" Target="../media/image121.png"/><Relationship Id="rId352" Type="http://schemas.openxmlformats.org/officeDocument/2006/relationships/customXml" Target="../ink/ink261.xml"/><Relationship Id="rId212" Type="http://schemas.openxmlformats.org/officeDocument/2006/relationships/customXml" Target="../ink/ink191.xml"/><Relationship Id="rId657" Type="http://schemas.openxmlformats.org/officeDocument/2006/relationships/customXml" Target="../ink/ink414.xml"/><Relationship Id="rId296" Type="http://schemas.openxmlformats.org/officeDocument/2006/relationships/customXml" Target="../ink/ink233.xml"/><Relationship Id="rId517" Type="http://schemas.openxmlformats.org/officeDocument/2006/relationships/customXml" Target="../ink/ink344.xml"/><Relationship Id="rId724" Type="http://schemas.openxmlformats.org/officeDocument/2006/relationships/image" Target="../media/image409.png"/><Relationship Id="rId60" Type="http://schemas.openxmlformats.org/officeDocument/2006/relationships/customXml" Target="../ink/ink115.xml"/><Relationship Id="rId156" Type="http://schemas.openxmlformats.org/officeDocument/2006/relationships/customXml" Target="../ink/ink163.xml"/><Relationship Id="rId363" Type="http://schemas.openxmlformats.org/officeDocument/2006/relationships/image" Target="../media/image229.png"/><Relationship Id="rId570" Type="http://schemas.openxmlformats.org/officeDocument/2006/relationships/image" Target="../media/image332.png"/><Relationship Id="rId223" Type="http://schemas.openxmlformats.org/officeDocument/2006/relationships/image" Target="../media/image160.png"/><Relationship Id="rId430" Type="http://schemas.openxmlformats.org/officeDocument/2006/relationships/customXml" Target="../ink/ink300.xml"/><Relationship Id="rId668" Type="http://schemas.openxmlformats.org/officeDocument/2006/relationships/image" Target="../media/image381.png"/><Relationship Id="rId18" Type="http://schemas.openxmlformats.org/officeDocument/2006/relationships/customXml" Target="../ink/ink94.xml"/><Relationship Id="rId528" Type="http://schemas.openxmlformats.org/officeDocument/2006/relationships/image" Target="../media/image311.png"/><Relationship Id="rId167" Type="http://schemas.openxmlformats.org/officeDocument/2006/relationships/image" Target="../media/image132.png"/><Relationship Id="rId374" Type="http://schemas.openxmlformats.org/officeDocument/2006/relationships/customXml" Target="../ink/ink272.xml"/><Relationship Id="rId581" Type="http://schemas.openxmlformats.org/officeDocument/2006/relationships/customXml" Target="../ink/ink376.xml"/><Relationship Id="rId71" Type="http://schemas.openxmlformats.org/officeDocument/2006/relationships/image" Target="../media/image8410.png"/><Relationship Id="rId234" Type="http://schemas.openxmlformats.org/officeDocument/2006/relationships/customXml" Target="../ink/ink202.xml"/><Relationship Id="rId679" Type="http://schemas.openxmlformats.org/officeDocument/2006/relationships/customXml" Target="../ink/ink425.xml"/><Relationship Id="rId2" Type="http://schemas.openxmlformats.org/officeDocument/2006/relationships/customXml" Target="../ink/ink86.xml"/><Relationship Id="rId29" Type="http://schemas.openxmlformats.org/officeDocument/2006/relationships/image" Target="../media/image6310.png"/><Relationship Id="rId441" Type="http://schemas.openxmlformats.org/officeDocument/2006/relationships/image" Target="../media/image268.png"/><Relationship Id="rId539" Type="http://schemas.openxmlformats.org/officeDocument/2006/relationships/customXml" Target="../ink/ink355.xml"/><Relationship Id="rId178" Type="http://schemas.openxmlformats.org/officeDocument/2006/relationships/customXml" Target="../ink/ink174.xml"/><Relationship Id="rId301" Type="http://schemas.openxmlformats.org/officeDocument/2006/relationships/image" Target="../media/image199.png"/><Relationship Id="rId82" Type="http://schemas.openxmlformats.org/officeDocument/2006/relationships/customXml" Target="../ink/ink126.xml"/><Relationship Id="rId385" Type="http://schemas.openxmlformats.org/officeDocument/2006/relationships/image" Target="../media/image240.png"/><Relationship Id="rId592" Type="http://schemas.openxmlformats.org/officeDocument/2006/relationships/image" Target="../media/image343.png"/><Relationship Id="rId606" Type="http://schemas.openxmlformats.org/officeDocument/2006/relationships/image" Target="../media/image350.png"/><Relationship Id="rId245" Type="http://schemas.openxmlformats.org/officeDocument/2006/relationships/image" Target="../media/image171.png"/><Relationship Id="rId452" Type="http://schemas.openxmlformats.org/officeDocument/2006/relationships/customXml" Target="../ink/ink311.xml"/><Relationship Id="rId105" Type="http://schemas.openxmlformats.org/officeDocument/2006/relationships/image" Target="../media/image101.png"/><Relationship Id="rId312" Type="http://schemas.openxmlformats.org/officeDocument/2006/relationships/customXml" Target="../ink/ink241.xml"/><Relationship Id="rId51" Type="http://schemas.openxmlformats.org/officeDocument/2006/relationships/image" Target="../media/image7411.png"/><Relationship Id="rId93" Type="http://schemas.openxmlformats.org/officeDocument/2006/relationships/image" Target="../media/image95.png"/><Relationship Id="rId189" Type="http://schemas.openxmlformats.org/officeDocument/2006/relationships/image" Target="../media/image143.png"/><Relationship Id="rId396" Type="http://schemas.openxmlformats.org/officeDocument/2006/relationships/customXml" Target="../ink/ink283.xml"/><Relationship Id="rId561" Type="http://schemas.openxmlformats.org/officeDocument/2006/relationships/customXml" Target="../ink/ink366.xml"/><Relationship Id="rId617" Type="http://schemas.openxmlformats.org/officeDocument/2006/relationships/customXml" Target="../ink/ink394.xml"/><Relationship Id="rId659" Type="http://schemas.openxmlformats.org/officeDocument/2006/relationships/customXml" Target="../ink/ink415.xml"/><Relationship Id="rId214" Type="http://schemas.openxmlformats.org/officeDocument/2006/relationships/customXml" Target="../ink/ink192.xml"/><Relationship Id="rId256" Type="http://schemas.openxmlformats.org/officeDocument/2006/relationships/customXml" Target="../ink/ink213.xml"/><Relationship Id="rId298" Type="http://schemas.openxmlformats.org/officeDocument/2006/relationships/customXml" Target="../ink/ink234.xml"/><Relationship Id="rId421" Type="http://schemas.openxmlformats.org/officeDocument/2006/relationships/image" Target="../media/image258.png"/><Relationship Id="rId463" Type="http://schemas.openxmlformats.org/officeDocument/2006/relationships/image" Target="../media/image279.png"/><Relationship Id="rId519" Type="http://schemas.openxmlformats.org/officeDocument/2006/relationships/customXml" Target="../ink/ink345.xml"/><Relationship Id="rId670" Type="http://schemas.openxmlformats.org/officeDocument/2006/relationships/image" Target="../media/image382.png"/><Relationship Id="rId116" Type="http://schemas.openxmlformats.org/officeDocument/2006/relationships/customXml" Target="../ink/ink143.xml"/><Relationship Id="rId158" Type="http://schemas.openxmlformats.org/officeDocument/2006/relationships/customXml" Target="../ink/ink164.xml"/><Relationship Id="rId323" Type="http://schemas.openxmlformats.org/officeDocument/2006/relationships/image" Target="../media/image210.png"/><Relationship Id="rId530" Type="http://schemas.openxmlformats.org/officeDocument/2006/relationships/image" Target="../media/image312.png"/><Relationship Id="rId726" Type="http://schemas.openxmlformats.org/officeDocument/2006/relationships/image" Target="../media/image410.png"/><Relationship Id="rId20" Type="http://schemas.openxmlformats.org/officeDocument/2006/relationships/customXml" Target="../ink/ink95.xml"/><Relationship Id="rId62" Type="http://schemas.openxmlformats.org/officeDocument/2006/relationships/customXml" Target="../ink/ink116.xml"/><Relationship Id="rId365" Type="http://schemas.openxmlformats.org/officeDocument/2006/relationships/image" Target="../media/image230.png"/><Relationship Id="rId572" Type="http://schemas.openxmlformats.org/officeDocument/2006/relationships/image" Target="../media/image333.png"/><Relationship Id="rId628" Type="http://schemas.openxmlformats.org/officeDocument/2006/relationships/image" Target="../media/image361.png"/><Relationship Id="rId225" Type="http://schemas.openxmlformats.org/officeDocument/2006/relationships/image" Target="../media/image161.png"/><Relationship Id="rId267" Type="http://schemas.openxmlformats.org/officeDocument/2006/relationships/image" Target="../media/image182.png"/><Relationship Id="rId432" Type="http://schemas.openxmlformats.org/officeDocument/2006/relationships/customXml" Target="../ink/ink301.xml"/><Relationship Id="rId474" Type="http://schemas.openxmlformats.org/officeDocument/2006/relationships/customXml" Target="../ink/ink322.xml"/><Relationship Id="rId127" Type="http://schemas.openxmlformats.org/officeDocument/2006/relationships/image" Target="../media/image112.png"/><Relationship Id="rId681" Type="http://schemas.openxmlformats.org/officeDocument/2006/relationships/customXml" Target="../ink/ink426.xml"/><Relationship Id="rId31" Type="http://schemas.openxmlformats.org/officeDocument/2006/relationships/image" Target="../media/image6410.png"/><Relationship Id="rId73" Type="http://schemas.openxmlformats.org/officeDocument/2006/relationships/image" Target="../media/image85.png"/><Relationship Id="rId169" Type="http://schemas.openxmlformats.org/officeDocument/2006/relationships/image" Target="../media/image133.png"/><Relationship Id="rId334" Type="http://schemas.openxmlformats.org/officeDocument/2006/relationships/customXml" Target="../ink/ink252.xml"/><Relationship Id="rId376" Type="http://schemas.openxmlformats.org/officeDocument/2006/relationships/customXml" Target="../ink/ink273.xml"/><Relationship Id="rId541" Type="http://schemas.openxmlformats.org/officeDocument/2006/relationships/customXml" Target="../ink/ink356.xml"/><Relationship Id="rId583" Type="http://schemas.openxmlformats.org/officeDocument/2006/relationships/customXml" Target="../ink/ink377.xml"/><Relationship Id="rId639" Type="http://schemas.openxmlformats.org/officeDocument/2006/relationships/customXml" Target="../ink/ink405.xml"/><Relationship Id="rId4" Type="http://schemas.openxmlformats.org/officeDocument/2006/relationships/customXml" Target="../ink/ink87.xml"/><Relationship Id="rId180" Type="http://schemas.openxmlformats.org/officeDocument/2006/relationships/customXml" Target="../ink/ink175.xml"/><Relationship Id="rId236" Type="http://schemas.openxmlformats.org/officeDocument/2006/relationships/customXml" Target="../ink/ink203.xml"/><Relationship Id="rId278" Type="http://schemas.openxmlformats.org/officeDocument/2006/relationships/customXml" Target="../ink/ink224.xml"/><Relationship Id="rId401" Type="http://schemas.openxmlformats.org/officeDocument/2006/relationships/image" Target="../media/image248.png"/><Relationship Id="rId443" Type="http://schemas.openxmlformats.org/officeDocument/2006/relationships/image" Target="../media/image269.png"/><Relationship Id="rId650" Type="http://schemas.openxmlformats.org/officeDocument/2006/relationships/image" Target="../media/image372.png"/><Relationship Id="rId303" Type="http://schemas.openxmlformats.org/officeDocument/2006/relationships/image" Target="../media/image200.png"/><Relationship Id="rId485" Type="http://schemas.openxmlformats.org/officeDocument/2006/relationships/image" Target="../media/image290.png"/><Relationship Id="rId692" Type="http://schemas.openxmlformats.org/officeDocument/2006/relationships/image" Target="../media/image393.png"/><Relationship Id="rId706" Type="http://schemas.openxmlformats.org/officeDocument/2006/relationships/image" Target="../media/image400.png"/><Relationship Id="rId42" Type="http://schemas.openxmlformats.org/officeDocument/2006/relationships/customXml" Target="../ink/ink106.xml"/><Relationship Id="rId84" Type="http://schemas.openxmlformats.org/officeDocument/2006/relationships/customXml" Target="../ink/ink127.xml"/><Relationship Id="rId138" Type="http://schemas.openxmlformats.org/officeDocument/2006/relationships/customXml" Target="../ink/ink154.xml"/><Relationship Id="rId345" Type="http://schemas.openxmlformats.org/officeDocument/2006/relationships/image" Target="../media/image220.png"/><Relationship Id="rId387" Type="http://schemas.openxmlformats.org/officeDocument/2006/relationships/image" Target="../media/image241.png"/><Relationship Id="rId510" Type="http://schemas.openxmlformats.org/officeDocument/2006/relationships/image" Target="../media/image302.png"/><Relationship Id="rId552" Type="http://schemas.openxmlformats.org/officeDocument/2006/relationships/image" Target="../media/image323.png"/><Relationship Id="rId594" Type="http://schemas.openxmlformats.org/officeDocument/2006/relationships/image" Target="../media/image344.png"/><Relationship Id="rId608" Type="http://schemas.openxmlformats.org/officeDocument/2006/relationships/image" Target="../media/image351.png"/><Relationship Id="rId191" Type="http://schemas.openxmlformats.org/officeDocument/2006/relationships/image" Target="../media/image144.png"/><Relationship Id="rId205" Type="http://schemas.openxmlformats.org/officeDocument/2006/relationships/image" Target="../media/image151.png"/><Relationship Id="rId247" Type="http://schemas.openxmlformats.org/officeDocument/2006/relationships/image" Target="../media/image172.png"/><Relationship Id="rId412" Type="http://schemas.openxmlformats.org/officeDocument/2006/relationships/customXml" Target="../ink/ink291.xml"/><Relationship Id="rId107" Type="http://schemas.openxmlformats.org/officeDocument/2006/relationships/image" Target="../media/image102.png"/><Relationship Id="rId289" Type="http://schemas.openxmlformats.org/officeDocument/2006/relationships/image" Target="../media/image193.png"/><Relationship Id="rId454" Type="http://schemas.openxmlformats.org/officeDocument/2006/relationships/customXml" Target="../ink/ink312.xml"/><Relationship Id="rId496" Type="http://schemas.openxmlformats.org/officeDocument/2006/relationships/image" Target="../media/image295.png"/><Relationship Id="rId661" Type="http://schemas.openxmlformats.org/officeDocument/2006/relationships/customXml" Target="../ink/ink416.xml"/><Relationship Id="rId717" Type="http://schemas.openxmlformats.org/officeDocument/2006/relationships/customXml" Target="../ink/ink444.xml"/><Relationship Id="rId11" Type="http://schemas.openxmlformats.org/officeDocument/2006/relationships/image" Target="../media/image5410.png"/><Relationship Id="rId53" Type="http://schemas.openxmlformats.org/officeDocument/2006/relationships/image" Target="../media/image7511.png"/><Relationship Id="rId149" Type="http://schemas.openxmlformats.org/officeDocument/2006/relationships/image" Target="../media/image123.png"/><Relationship Id="rId314" Type="http://schemas.openxmlformats.org/officeDocument/2006/relationships/customXml" Target="../ink/ink242.xml"/><Relationship Id="rId356" Type="http://schemas.openxmlformats.org/officeDocument/2006/relationships/customXml" Target="../ink/ink263.xml"/><Relationship Id="rId398" Type="http://schemas.openxmlformats.org/officeDocument/2006/relationships/customXml" Target="../ink/ink284.xml"/><Relationship Id="rId521" Type="http://schemas.openxmlformats.org/officeDocument/2006/relationships/customXml" Target="../ink/ink346.xml"/><Relationship Id="rId563" Type="http://schemas.openxmlformats.org/officeDocument/2006/relationships/customXml" Target="../ink/ink367.xml"/><Relationship Id="rId619" Type="http://schemas.openxmlformats.org/officeDocument/2006/relationships/customXml" Target="../ink/ink395.xml"/><Relationship Id="rId95" Type="http://schemas.openxmlformats.org/officeDocument/2006/relationships/image" Target="../media/image96.png"/><Relationship Id="rId160" Type="http://schemas.openxmlformats.org/officeDocument/2006/relationships/customXml" Target="../ink/ink165.xml"/><Relationship Id="rId216" Type="http://schemas.openxmlformats.org/officeDocument/2006/relationships/customXml" Target="../ink/ink193.xml"/><Relationship Id="rId423" Type="http://schemas.openxmlformats.org/officeDocument/2006/relationships/image" Target="../media/image259.png"/><Relationship Id="rId258" Type="http://schemas.openxmlformats.org/officeDocument/2006/relationships/customXml" Target="../ink/ink214.xml"/><Relationship Id="rId465" Type="http://schemas.openxmlformats.org/officeDocument/2006/relationships/image" Target="../media/image280.png"/><Relationship Id="rId630" Type="http://schemas.openxmlformats.org/officeDocument/2006/relationships/image" Target="../media/image362.png"/><Relationship Id="rId672" Type="http://schemas.openxmlformats.org/officeDocument/2006/relationships/image" Target="../media/image383.png"/><Relationship Id="rId728" Type="http://schemas.openxmlformats.org/officeDocument/2006/relationships/image" Target="../media/image411.png"/><Relationship Id="rId22" Type="http://schemas.openxmlformats.org/officeDocument/2006/relationships/customXml" Target="../ink/ink96.xml"/><Relationship Id="rId64" Type="http://schemas.openxmlformats.org/officeDocument/2006/relationships/customXml" Target="../ink/ink117.xml"/><Relationship Id="rId118" Type="http://schemas.openxmlformats.org/officeDocument/2006/relationships/customXml" Target="../ink/ink144.xml"/><Relationship Id="rId325" Type="http://schemas.openxmlformats.org/officeDocument/2006/relationships/image" Target="../media/image211.png"/><Relationship Id="rId367" Type="http://schemas.openxmlformats.org/officeDocument/2006/relationships/image" Target="../media/image231.png"/><Relationship Id="rId532" Type="http://schemas.openxmlformats.org/officeDocument/2006/relationships/image" Target="../media/image313.png"/><Relationship Id="rId574" Type="http://schemas.openxmlformats.org/officeDocument/2006/relationships/image" Target="../media/image334.png"/><Relationship Id="rId171" Type="http://schemas.openxmlformats.org/officeDocument/2006/relationships/image" Target="../media/image134.png"/><Relationship Id="rId227" Type="http://schemas.openxmlformats.org/officeDocument/2006/relationships/image" Target="../media/image162.png"/><Relationship Id="rId269" Type="http://schemas.openxmlformats.org/officeDocument/2006/relationships/image" Target="../media/image183.png"/><Relationship Id="rId434" Type="http://schemas.openxmlformats.org/officeDocument/2006/relationships/customXml" Target="../ink/ink302.xml"/><Relationship Id="rId476" Type="http://schemas.openxmlformats.org/officeDocument/2006/relationships/customXml" Target="../ink/ink323.xml"/><Relationship Id="rId641" Type="http://schemas.openxmlformats.org/officeDocument/2006/relationships/customXml" Target="../ink/ink406.xml"/><Relationship Id="rId683" Type="http://schemas.openxmlformats.org/officeDocument/2006/relationships/customXml" Target="../ink/ink427.xml"/><Relationship Id="rId33" Type="http://schemas.openxmlformats.org/officeDocument/2006/relationships/image" Target="../media/image6510.png"/><Relationship Id="rId129" Type="http://schemas.openxmlformats.org/officeDocument/2006/relationships/image" Target="../media/image113.png"/><Relationship Id="rId280" Type="http://schemas.openxmlformats.org/officeDocument/2006/relationships/customXml" Target="../ink/ink225.xml"/><Relationship Id="rId336" Type="http://schemas.openxmlformats.org/officeDocument/2006/relationships/customXml" Target="../ink/ink253.xml"/><Relationship Id="rId501" Type="http://schemas.openxmlformats.org/officeDocument/2006/relationships/customXml" Target="../ink/ink336.xml"/><Relationship Id="rId543" Type="http://schemas.openxmlformats.org/officeDocument/2006/relationships/customXml" Target="../ink/ink357.xml"/><Relationship Id="rId75" Type="http://schemas.openxmlformats.org/officeDocument/2006/relationships/image" Target="../media/image86.png"/><Relationship Id="rId140" Type="http://schemas.openxmlformats.org/officeDocument/2006/relationships/customXml" Target="../ink/ink155.xml"/><Relationship Id="rId182" Type="http://schemas.openxmlformats.org/officeDocument/2006/relationships/customXml" Target="../ink/ink176.xml"/><Relationship Id="rId378" Type="http://schemas.openxmlformats.org/officeDocument/2006/relationships/customXml" Target="../ink/ink274.xml"/><Relationship Id="rId403" Type="http://schemas.openxmlformats.org/officeDocument/2006/relationships/image" Target="../media/image249.png"/><Relationship Id="rId585" Type="http://schemas.openxmlformats.org/officeDocument/2006/relationships/customXml" Target="../ink/ink378.xml"/><Relationship Id="rId6" Type="http://schemas.openxmlformats.org/officeDocument/2006/relationships/customXml" Target="../ink/ink88.xml"/><Relationship Id="rId238" Type="http://schemas.openxmlformats.org/officeDocument/2006/relationships/customXml" Target="../ink/ink204.xml"/><Relationship Id="rId445" Type="http://schemas.openxmlformats.org/officeDocument/2006/relationships/image" Target="../media/image270.png"/><Relationship Id="rId487" Type="http://schemas.openxmlformats.org/officeDocument/2006/relationships/customXml" Target="../ink/ink329.xml"/><Relationship Id="rId610" Type="http://schemas.openxmlformats.org/officeDocument/2006/relationships/image" Target="../media/image352.png"/><Relationship Id="rId652" Type="http://schemas.openxmlformats.org/officeDocument/2006/relationships/image" Target="../media/image373.png"/><Relationship Id="rId694" Type="http://schemas.openxmlformats.org/officeDocument/2006/relationships/image" Target="../media/image394.png"/><Relationship Id="rId708" Type="http://schemas.openxmlformats.org/officeDocument/2006/relationships/image" Target="../media/image401.png"/><Relationship Id="rId291" Type="http://schemas.openxmlformats.org/officeDocument/2006/relationships/image" Target="../media/image194.png"/><Relationship Id="rId305" Type="http://schemas.openxmlformats.org/officeDocument/2006/relationships/image" Target="../media/image201.png"/><Relationship Id="rId347" Type="http://schemas.openxmlformats.org/officeDocument/2006/relationships/image" Target="../media/image221.png"/><Relationship Id="rId512" Type="http://schemas.openxmlformats.org/officeDocument/2006/relationships/image" Target="../media/image303.png"/><Relationship Id="rId44" Type="http://schemas.openxmlformats.org/officeDocument/2006/relationships/customXml" Target="../ink/ink107.xml"/><Relationship Id="rId86" Type="http://schemas.openxmlformats.org/officeDocument/2006/relationships/customXml" Target="../ink/ink128.xml"/><Relationship Id="rId151" Type="http://schemas.openxmlformats.org/officeDocument/2006/relationships/image" Target="../media/image124.png"/><Relationship Id="rId389" Type="http://schemas.openxmlformats.org/officeDocument/2006/relationships/image" Target="../media/image242.png"/><Relationship Id="rId554" Type="http://schemas.openxmlformats.org/officeDocument/2006/relationships/image" Target="../media/image324.png"/><Relationship Id="rId596" Type="http://schemas.openxmlformats.org/officeDocument/2006/relationships/image" Target="../media/image345.png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249" Type="http://schemas.openxmlformats.org/officeDocument/2006/relationships/image" Target="../media/image173.png"/><Relationship Id="rId414" Type="http://schemas.openxmlformats.org/officeDocument/2006/relationships/customXml" Target="../ink/ink292.xml"/><Relationship Id="rId456" Type="http://schemas.openxmlformats.org/officeDocument/2006/relationships/customXml" Target="../ink/ink313.xml"/><Relationship Id="rId498" Type="http://schemas.openxmlformats.org/officeDocument/2006/relationships/image" Target="../media/image296.png"/><Relationship Id="rId621" Type="http://schemas.openxmlformats.org/officeDocument/2006/relationships/customXml" Target="../ink/ink396.xml"/><Relationship Id="rId663" Type="http://schemas.openxmlformats.org/officeDocument/2006/relationships/customXml" Target="../ink/ink417.xml"/><Relationship Id="rId13" Type="http://schemas.openxmlformats.org/officeDocument/2006/relationships/image" Target="../media/image5510.png"/><Relationship Id="rId109" Type="http://schemas.openxmlformats.org/officeDocument/2006/relationships/image" Target="../media/image103.png"/><Relationship Id="rId260" Type="http://schemas.openxmlformats.org/officeDocument/2006/relationships/customXml" Target="../ink/ink215.xml"/><Relationship Id="rId316" Type="http://schemas.openxmlformats.org/officeDocument/2006/relationships/customXml" Target="../ink/ink243.xml"/><Relationship Id="rId523" Type="http://schemas.openxmlformats.org/officeDocument/2006/relationships/customXml" Target="../ink/ink347.xml"/><Relationship Id="rId719" Type="http://schemas.openxmlformats.org/officeDocument/2006/relationships/customXml" Target="../ink/ink445.xml"/><Relationship Id="rId55" Type="http://schemas.openxmlformats.org/officeDocument/2006/relationships/image" Target="../media/image7611.png"/><Relationship Id="rId97" Type="http://schemas.openxmlformats.org/officeDocument/2006/relationships/image" Target="../media/image97.png"/><Relationship Id="rId120" Type="http://schemas.openxmlformats.org/officeDocument/2006/relationships/customXml" Target="../ink/ink145.xml"/><Relationship Id="rId358" Type="http://schemas.openxmlformats.org/officeDocument/2006/relationships/customXml" Target="../ink/ink264.xml"/><Relationship Id="rId565" Type="http://schemas.openxmlformats.org/officeDocument/2006/relationships/customXml" Target="../ink/ink368.xml"/><Relationship Id="rId730" Type="http://schemas.openxmlformats.org/officeDocument/2006/relationships/image" Target="../media/image412.png"/><Relationship Id="rId162" Type="http://schemas.openxmlformats.org/officeDocument/2006/relationships/customXml" Target="../ink/ink166.xml"/><Relationship Id="rId218" Type="http://schemas.openxmlformats.org/officeDocument/2006/relationships/customXml" Target="../ink/ink194.xml"/><Relationship Id="rId425" Type="http://schemas.openxmlformats.org/officeDocument/2006/relationships/image" Target="../media/image260.png"/><Relationship Id="rId467" Type="http://schemas.openxmlformats.org/officeDocument/2006/relationships/image" Target="../media/image281.png"/><Relationship Id="rId632" Type="http://schemas.openxmlformats.org/officeDocument/2006/relationships/image" Target="../media/image363.png"/><Relationship Id="rId271" Type="http://schemas.openxmlformats.org/officeDocument/2006/relationships/image" Target="../media/image184.png"/><Relationship Id="rId674" Type="http://schemas.openxmlformats.org/officeDocument/2006/relationships/image" Target="../media/image384.png"/><Relationship Id="rId24" Type="http://schemas.openxmlformats.org/officeDocument/2006/relationships/customXml" Target="../ink/ink97.xml"/><Relationship Id="rId66" Type="http://schemas.openxmlformats.org/officeDocument/2006/relationships/customXml" Target="../ink/ink118.xml"/><Relationship Id="rId131" Type="http://schemas.openxmlformats.org/officeDocument/2006/relationships/image" Target="../media/image114.png"/><Relationship Id="rId327" Type="http://schemas.openxmlformats.org/officeDocument/2006/relationships/image" Target="../media/image212.png"/><Relationship Id="rId369" Type="http://schemas.openxmlformats.org/officeDocument/2006/relationships/image" Target="../media/image232.png"/><Relationship Id="rId534" Type="http://schemas.openxmlformats.org/officeDocument/2006/relationships/image" Target="../media/image314.png"/><Relationship Id="rId576" Type="http://schemas.openxmlformats.org/officeDocument/2006/relationships/image" Target="../media/image335.png"/><Relationship Id="rId173" Type="http://schemas.openxmlformats.org/officeDocument/2006/relationships/image" Target="../media/image135.png"/><Relationship Id="rId229" Type="http://schemas.openxmlformats.org/officeDocument/2006/relationships/image" Target="../media/image163.png"/><Relationship Id="rId380" Type="http://schemas.openxmlformats.org/officeDocument/2006/relationships/customXml" Target="../ink/ink275.xml"/><Relationship Id="rId436" Type="http://schemas.openxmlformats.org/officeDocument/2006/relationships/customXml" Target="../ink/ink303.xml"/><Relationship Id="rId601" Type="http://schemas.openxmlformats.org/officeDocument/2006/relationships/customXml" Target="../ink/ink386.xml"/><Relationship Id="rId643" Type="http://schemas.openxmlformats.org/officeDocument/2006/relationships/customXml" Target="../ink/ink407.xml"/><Relationship Id="rId240" Type="http://schemas.openxmlformats.org/officeDocument/2006/relationships/customXml" Target="../ink/ink205.xml"/><Relationship Id="rId478" Type="http://schemas.openxmlformats.org/officeDocument/2006/relationships/customXml" Target="../ink/ink324.xml"/><Relationship Id="rId685" Type="http://schemas.openxmlformats.org/officeDocument/2006/relationships/customXml" Target="../ink/ink428.xml"/><Relationship Id="rId35" Type="http://schemas.openxmlformats.org/officeDocument/2006/relationships/image" Target="../media/image6610.png"/><Relationship Id="rId77" Type="http://schemas.openxmlformats.org/officeDocument/2006/relationships/image" Target="../media/image87.png"/><Relationship Id="rId100" Type="http://schemas.openxmlformats.org/officeDocument/2006/relationships/customXml" Target="../ink/ink135.xml"/><Relationship Id="rId282" Type="http://schemas.openxmlformats.org/officeDocument/2006/relationships/customXml" Target="../ink/ink226.xml"/><Relationship Id="rId338" Type="http://schemas.openxmlformats.org/officeDocument/2006/relationships/customXml" Target="../ink/ink254.xml"/><Relationship Id="rId503" Type="http://schemas.openxmlformats.org/officeDocument/2006/relationships/customXml" Target="../ink/ink337.xml"/><Relationship Id="rId545" Type="http://schemas.openxmlformats.org/officeDocument/2006/relationships/customXml" Target="../ink/ink358.xml"/><Relationship Id="rId587" Type="http://schemas.openxmlformats.org/officeDocument/2006/relationships/customXml" Target="../ink/ink379.xml"/><Relationship Id="rId710" Type="http://schemas.openxmlformats.org/officeDocument/2006/relationships/image" Target="../media/image402.png"/><Relationship Id="rId8" Type="http://schemas.openxmlformats.org/officeDocument/2006/relationships/customXml" Target="../ink/ink89.xml"/><Relationship Id="rId142" Type="http://schemas.openxmlformats.org/officeDocument/2006/relationships/customXml" Target="../ink/ink156.xml"/><Relationship Id="rId184" Type="http://schemas.openxmlformats.org/officeDocument/2006/relationships/customXml" Target="../ink/ink177.xml"/><Relationship Id="rId391" Type="http://schemas.openxmlformats.org/officeDocument/2006/relationships/image" Target="../media/image243.png"/><Relationship Id="rId405" Type="http://schemas.openxmlformats.org/officeDocument/2006/relationships/image" Target="../media/image250.png"/><Relationship Id="rId447" Type="http://schemas.openxmlformats.org/officeDocument/2006/relationships/image" Target="../media/image271.png"/><Relationship Id="rId612" Type="http://schemas.openxmlformats.org/officeDocument/2006/relationships/image" Target="../media/image353.png"/><Relationship Id="rId251" Type="http://schemas.openxmlformats.org/officeDocument/2006/relationships/image" Target="../media/image174.png"/><Relationship Id="rId489" Type="http://schemas.openxmlformats.org/officeDocument/2006/relationships/customXml" Target="../ink/ink330.xml"/><Relationship Id="rId654" Type="http://schemas.openxmlformats.org/officeDocument/2006/relationships/image" Target="../media/image374.png"/><Relationship Id="rId696" Type="http://schemas.openxmlformats.org/officeDocument/2006/relationships/image" Target="../media/image395.png"/><Relationship Id="rId46" Type="http://schemas.openxmlformats.org/officeDocument/2006/relationships/customXml" Target="../ink/ink108.xml"/><Relationship Id="rId293" Type="http://schemas.openxmlformats.org/officeDocument/2006/relationships/image" Target="../media/image195.png"/><Relationship Id="rId307" Type="http://schemas.openxmlformats.org/officeDocument/2006/relationships/image" Target="../media/image202.png"/><Relationship Id="rId349" Type="http://schemas.openxmlformats.org/officeDocument/2006/relationships/image" Target="../media/image222.png"/><Relationship Id="rId514" Type="http://schemas.openxmlformats.org/officeDocument/2006/relationships/image" Target="../media/image304.png"/><Relationship Id="rId556" Type="http://schemas.openxmlformats.org/officeDocument/2006/relationships/image" Target="../media/image325.png"/><Relationship Id="rId721" Type="http://schemas.openxmlformats.org/officeDocument/2006/relationships/customXml" Target="../ink/ink446.xml"/><Relationship Id="rId88" Type="http://schemas.openxmlformats.org/officeDocument/2006/relationships/customXml" Target="../ink/ink129.xml"/><Relationship Id="rId111" Type="http://schemas.openxmlformats.org/officeDocument/2006/relationships/image" Target="../media/image104.png"/><Relationship Id="rId153" Type="http://schemas.openxmlformats.org/officeDocument/2006/relationships/image" Target="../media/image125.png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360" Type="http://schemas.openxmlformats.org/officeDocument/2006/relationships/customXml" Target="../ink/ink265.xml"/><Relationship Id="rId416" Type="http://schemas.openxmlformats.org/officeDocument/2006/relationships/customXml" Target="../ink/ink293.xml"/><Relationship Id="rId598" Type="http://schemas.openxmlformats.org/officeDocument/2006/relationships/image" Target="../media/image346.png"/><Relationship Id="rId220" Type="http://schemas.openxmlformats.org/officeDocument/2006/relationships/customXml" Target="../ink/ink195.xml"/><Relationship Id="rId458" Type="http://schemas.openxmlformats.org/officeDocument/2006/relationships/customXml" Target="../ink/ink314.xml"/><Relationship Id="rId623" Type="http://schemas.openxmlformats.org/officeDocument/2006/relationships/customXml" Target="../ink/ink397.xml"/><Relationship Id="rId665" Type="http://schemas.openxmlformats.org/officeDocument/2006/relationships/customXml" Target="../ink/ink418.xml"/><Relationship Id="rId15" Type="http://schemas.openxmlformats.org/officeDocument/2006/relationships/image" Target="../media/image5610.png"/><Relationship Id="rId57" Type="http://schemas.openxmlformats.org/officeDocument/2006/relationships/image" Target="../media/image7710.png"/><Relationship Id="rId262" Type="http://schemas.openxmlformats.org/officeDocument/2006/relationships/customXml" Target="../ink/ink216.xml"/><Relationship Id="rId318" Type="http://schemas.openxmlformats.org/officeDocument/2006/relationships/customXml" Target="../ink/ink244.xml"/><Relationship Id="rId525" Type="http://schemas.openxmlformats.org/officeDocument/2006/relationships/customXml" Target="../ink/ink348.xml"/><Relationship Id="rId567" Type="http://schemas.openxmlformats.org/officeDocument/2006/relationships/customXml" Target="../ink/ink369.xml"/><Relationship Id="rId732" Type="http://schemas.openxmlformats.org/officeDocument/2006/relationships/image" Target="../media/image413.png"/><Relationship Id="rId99" Type="http://schemas.openxmlformats.org/officeDocument/2006/relationships/image" Target="../media/image98.png"/><Relationship Id="rId122" Type="http://schemas.openxmlformats.org/officeDocument/2006/relationships/customXml" Target="../ink/ink146.xml"/><Relationship Id="rId164" Type="http://schemas.openxmlformats.org/officeDocument/2006/relationships/customXml" Target="../ink/ink167.xml"/><Relationship Id="rId371" Type="http://schemas.openxmlformats.org/officeDocument/2006/relationships/image" Target="../media/image233.png"/><Relationship Id="rId427" Type="http://schemas.openxmlformats.org/officeDocument/2006/relationships/image" Target="../media/image261.png"/><Relationship Id="rId469" Type="http://schemas.openxmlformats.org/officeDocument/2006/relationships/image" Target="../media/image282.png"/><Relationship Id="rId634" Type="http://schemas.openxmlformats.org/officeDocument/2006/relationships/image" Target="../media/image364.png"/><Relationship Id="rId676" Type="http://schemas.openxmlformats.org/officeDocument/2006/relationships/image" Target="../media/image385.png"/><Relationship Id="rId26" Type="http://schemas.openxmlformats.org/officeDocument/2006/relationships/customXml" Target="../ink/ink98.xml"/><Relationship Id="rId231" Type="http://schemas.openxmlformats.org/officeDocument/2006/relationships/image" Target="../media/image164.png"/><Relationship Id="rId273" Type="http://schemas.openxmlformats.org/officeDocument/2006/relationships/image" Target="../media/image185.png"/><Relationship Id="rId329" Type="http://schemas.openxmlformats.org/officeDocument/2006/relationships/image" Target="../media/image3610.png"/><Relationship Id="rId480" Type="http://schemas.openxmlformats.org/officeDocument/2006/relationships/customXml" Target="../ink/ink325.xml"/><Relationship Id="rId536" Type="http://schemas.openxmlformats.org/officeDocument/2006/relationships/image" Target="../media/image315.png"/><Relationship Id="rId701" Type="http://schemas.openxmlformats.org/officeDocument/2006/relationships/customXml" Target="../ink/ink436.xml"/><Relationship Id="rId68" Type="http://schemas.openxmlformats.org/officeDocument/2006/relationships/customXml" Target="../ink/ink119.xml"/><Relationship Id="rId133" Type="http://schemas.openxmlformats.org/officeDocument/2006/relationships/image" Target="../media/image115.png"/><Relationship Id="rId175" Type="http://schemas.openxmlformats.org/officeDocument/2006/relationships/image" Target="../media/image136.png"/><Relationship Id="rId340" Type="http://schemas.openxmlformats.org/officeDocument/2006/relationships/customXml" Target="../ink/ink255.xml"/><Relationship Id="rId578" Type="http://schemas.openxmlformats.org/officeDocument/2006/relationships/image" Target="../media/image336.png"/><Relationship Id="rId200" Type="http://schemas.openxmlformats.org/officeDocument/2006/relationships/customXml" Target="../ink/ink185.xml"/><Relationship Id="rId382" Type="http://schemas.openxmlformats.org/officeDocument/2006/relationships/customXml" Target="../ink/ink276.xml"/><Relationship Id="rId438" Type="http://schemas.openxmlformats.org/officeDocument/2006/relationships/customXml" Target="../ink/ink304.xml"/><Relationship Id="rId603" Type="http://schemas.openxmlformats.org/officeDocument/2006/relationships/customXml" Target="../ink/ink387.xml"/><Relationship Id="rId645" Type="http://schemas.openxmlformats.org/officeDocument/2006/relationships/customXml" Target="../ink/ink408.xml"/><Relationship Id="rId687" Type="http://schemas.openxmlformats.org/officeDocument/2006/relationships/customXml" Target="../ink/ink429.xml"/><Relationship Id="rId242" Type="http://schemas.openxmlformats.org/officeDocument/2006/relationships/customXml" Target="../ink/ink206.xml"/><Relationship Id="rId284" Type="http://schemas.openxmlformats.org/officeDocument/2006/relationships/customXml" Target="../ink/ink227.xml"/><Relationship Id="rId491" Type="http://schemas.openxmlformats.org/officeDocument/2006/relationships/customXml" Target="../ink/ink331.xml"/><Relationship Id="rId505" Type="http://schemas.openxmlformats.org/officeDocument/2006/relationships/customXml" Target="../ink/ink338.xml"/><Relationship Id="rId712" Type="http://schemas.openxmlformats.org/officeDocument/2006/relationships/image" Target="../media/image403.png"/><Relationship Id="rId37" Type="http://schemas.openxmlformats.org/officeDocument/2006/relationships/image" Target="../media/image6710.png"/><Relationship Id="rId79" Type="http://schemas.openxmlformats.org/officeDocument/2006/relationships/image" Target="../media/image88.png"/><Relationship Id="rId102" Type="http://schemas.openxmlformats.org/officeDocument/2006/relationships/customXml" Target="../ink/ink136.xml"/><Relationship Id="rId144" Type="http://schemas.openxmlformats.org/officeDocument/2006/relationships/customXml" Target="../ink/ink157.xml"/><Relationship Id="rId547" Type="http://schemas.openxmlformats.org/officeDocument/2006/relationships/customXml" Target="../ink/ink359.xml"/><Relationship Id="rId589" Type="http://schemas.openxmlformats.org/officeDocument/2006/relationships/customXml" Target="../ink/ink380.xml"/><Relationship Id="rId90" Type="http://schemas.openxmlformats.org/officeDocument/2006/relationships/customXml" Target="../ink/ink130.xml"/><Relationship Id="rId186" Type="http://schemas.openxmlformats.org/officeDocument/2006/relationships/customXml" Target="../ink/ink178.xml"/><Relationship Id="rId351" Type="http://schemas.openxmlformats.org/officeDocument/2006/relationships/image" Target="../media/image223.png"/><Relationship Id="rId393" Type="http://schemas.openxmlformats.org/officeDocument/2006/relationships/image" Target="../media/image244.png"/><Relationship Id="rId407" Type="http://schemas.openxmlformats.org/officeDocument/2006/relationships/image" Target="../media/image251.png"/><Relationship Id="rId449" Type="http://schemas.openxmlformats.org/officeDocument/2006/relationships/image" Target="../media/image272.png"/><Relationship Id="rId614" Type="http://schemas.openxmlformats.org/officeDocument/2006/relationships/image" Target="../media/image354.png"/><Relationship Id="rId656" Type="http://schemas.openxmlformats.org/officeDocument/2006/relationships/image" Target="../media/image375.png"/><Relationship Id="rId211" Type="http://schemas.openxmlformats.org/officeDocument/2006/relationships/image" Target="../media/image154.png"/><Relationship Id="rId253" Type="http://schemas.openxmlformats.org/officeDocument/2006/relationships/image" Target="../media/image175.png"/><Relationship Id="rId295" Type="http://schemas.openxmlformats.org/officeDocument/2006/relationships/image" Target="../media/image196.png"/><Relationship Id="rId309" Type="http://schemas.openxmlformats.org/officeDocument/2006/relationships/image" Target="../media/image203.png"/><Relationship Id="rId460" Type="http://schemas.openxmlformats.org/officeDocument/2006/relationships/customXml" Target="../ink/ink315.xml"/><Relationship Id="rId516" Type="http://schemas.openxmlformats.org/officeDocument/2006/relationships/image" Target="../media/image305.png"/><Relationship Id="rId698" Type="http://schemas.openxmlformats.org/officeDocument/2006/relationships/image" Target="../media/image396.png"/><Relationship Id="rId48" Type="http://schemas.openxmlformats.org/officeDocument/2006/relationships/customXml" Target="../ink/ink109.xml"/><Relationship Id="rId113" Type="http://schemas.openxmlformats.org/officeDocument/2006/relationships/image" Target="../media/image105.png"/><Relationship Id="rId320" Type="http://schemas.openxmlformats.org/officeDocument/2006/relationships/customXml" Target="../ink/ink245.xml"/><Relationship Id="rId558" Type="http://schemas.openxmlformats.org/officeDocument/2006/relationships/image" Target="../media/image326.png"/><Relationship Id="rId723" Type="http://schemas.openxmlformats.org/officeDocument/2006/relationships/customXml" Target="../ink/ink447.xml"/><Relationship Id="rId155" Type="http://schemas.openxmlformats.org/officeDocument/2006/relationships/image" Target="../media/image126.png"/><Relationship Id="rId197" Type="http://schemas.openxmlformats.org/officeDocument/2006/relationships/image" Target="../media/image147.png"/><Relationship Id="rId362" Type="http://schemas.openxmlformats.org/officeDocument/2006/relationships/customXml" Target="../ink/ink266.xml"/><Relationship Id="rId418" Type="http://schemas.openxmlformats.org/officeDocument/2006/relationships/customXml" Target="../ink/ink294.xml"/><Relationship Id="rId625" Type="http://schemas.openxmlformats.org/officeDocument/2006/relationships/customXml" Target="../ink/ink398.xml"/><Relationship Id="rId222" Type="http://schemas.openxmlformats.org/officeDocument/2006/relationships/customXml" Target="../ink/ink196.xml"/><Relationship Id="rId264" Type="http://schemas.openxmlformats.org/officeDocument/2006/relationships/customXml" Target="../ink/ink217.xml"/><Relationship Id="rId471" Type="http://schemas.openxmlformats.org/officeDocument/2006/relationships/image" Target="../media/image283.png"/><Relationship Id="rId667" Type="http://schemas.openxmlformats.org/officeDocument/2006/relationships/customXml" Target="../ink/ink419.xml"/><Relationship Id="rId17" Type="http://schemas.openxmlformats.org/officeDocument/2006/relationships/image" Target="../media/image5710.png"/><Relationship Id="rId59" Type="http://schemas.openxmlformats.org/officeDocument/2006/relationships/image" Target="../media/image7810.png"/><Relationship Id="rId124" Type="http://schemas.openxmlformats.org/officeDocument/2006/relationships/customXml" Target="../ink/ink147.xml"/><Relationship Id="rId527" Type="http://schemas.openxmlformats.org/officeDocument/2006/relationships/customXml" Target="../ink/ink349.xml"/><Relationship Id="rId569" Type="http://schemas.openxmlformats.org/officeDocument/2006/relationships/customXml" Target="../ink/ink370.xml"/><Relationship Id="rId734" Type="http://schemas.openxmlformats.org/officeDocument/2006/relationships/image" Target="../media/image414.png"/><Relationship Id="rId70" Type="http://schemas.openxmlformats.org/officeDocument/2006/relationships/customXml" Target="../ink/ink120.xml"/><Relationship Id="rId166" Type="http://schemas.openxmlformats.org/officeDocument/2006/relationships/customXml" Target="../ink/ink168.xml"/><Relationship Id="rId331" Type="http://schemas.openxmlformats.org/officeDocument/2006/relationships/image" Target="../media/image213.png"/><Relationship Id="rId373" Type="http://schemas.openxmlformats.org/officeDocument/2006/relationships/image" Target="../media/image234.png"/><Relationship Id="rId429" Type="http://schemas.openxmlformats.org/officeDocument/2006/relationships/image" Target="../media/image262.png"/><Relationship Id="rId580" Type="http://schemas.openxmlformats.org/officeDocument/2006/relationships/image" Target="../media/image337.png"/><Relationship Id="rId636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65.png"/><Relationship Id="rId440" Type="http://schemas.openxmlformats.org/officeDocument/2006/relationships/customXml" Target="../ink/ink305.xml"/><Relationship Id="rId678" Type="http://schemas.openxmlformats.org/officeDocument/2006/relationships/image" Target="../media/image386.png"/><Relationship Id="rId28" Type="http://schemas.openxmlformats.org/officeDocument/2006/relationships/customXml" Target="../ink/ink99.xml"/><Relationship Id="rId275" Type="http://schemas.openxmlformats.org/officeDocument/2006/relationships/image" Target="../media/image186.png"/><Relationship Id="rId300" Type="http://schemas.openxmlformats.org/officeDocument/2006/relationships/customXml" Target="../ink/ink235.xml"/><Relationship Id="rId482" Type="http://schemas.openxmlformats.org/officeDocument/2006/relationships/customXml" Target="../ink/ink326.xml"/><Relationship Id="rId538" Type="http://schemas.openxmlformats.org/officeDocument/2006/relationships/image" Target="../media/image316.png"/><Relationship Id="rId703" Type="http://schemas.openxmlformats.org/officeDocument/2006/relationships/customXml" Target="../ink/ink437.xml"/><Relationship Id="rId81" Type="http://schemas.openxmlformats.org/officeDocument/2006/relationships/image" Target="../media/image89.png"/><Relationship Id="rId135" Type="http://schemas.openxmlformats.org/officeDocument/2006/relationships/image" Target="../media/image116.png"/><Relationship Id="rId177" Type="http://schemas.openxmlformats.org/officeDocument/2006/relationships/image" Target="../media/image137.png"/><Relationship Id="rId342" Type="http://schemas.openxmlformats.org/officeDocument/2006/relationships/customXml" Target="../ink/ink256.xml"/><Relationship Id="rId384" Type="http://schemas.openxmlformats.org/officeDocument/2006/relationships/customXml" Target="../ink/ink277.xml"/><Relationship Id="rId591" Type="http://schemas.openxmlformats.org/officeDocument/2006/relationships/customXml" Target="../ink/ink381.xml"/><Relationship Id="rId605" Type="http://schemas.openxmlformats.org/officeDocument/2006/relationships/customXml" Target="../ink/ink388.xml"/><Relationship Id="rId202" Type="http://schemas.openxmlformats.org/officeDocument/2006/relationships/customXml" Target="../ink/ink186.xml"/><Relationship Id="rId244" Type="http://schemas.openxmlformats.org/officeDocument/2006/relationships/customXml" Target="../ink/ink207.xml"/><Relationship Id="rId647" Type="http://schemas.openxmlformats.org/officeDocument/2006/relationships/customXml" Target="../ink/ink409.xml"/><Relationship Id="rId689" Type="http://schemas.openxmlformats.org/officeDocument/2006/relationships/customXml" Target="../ink/ink430.xml"/><Relationship Id="rId39" Type="http://schemas.openxmlformats.org/officeDocument/2006/relationships/image" Target="../media/image6810.png"/><Relationship Id="rId286" Type="http://schemas.openxmlformats.org/officeDocument/2006/relationships/customXml" Target="../ink/ink228.xml"/><Relationship Id="rId451" Type="http://schemas.openxmlformats.org/officeDocument/2006/relationships/image" Target="../media/image273.png"/><Relationship Id="rId493" Type="http://schemas.openxmlformats.org/officeDocument/2006/relationships/customXml" Target="../ink/ink332.xml"/><Relationship Id="rId507" Type="http://schemas.openxmlformats.org/officeDocument/2006/relationships/customXml" Target="../ink/ink339.xml"/><Relationship Id="rId549" Type="http://schemas.openxmlformats.org/officeDocument/2006/relationships/customXml" Target="../ink/ink360.xml"/><Relationship Id="rId714" Type="http://schemas.openxmlformats.org/officeDocument/2006/relationships/image" Target="../media/image404.png"/><Relationship Id="rId50" Type="http://schemas.openxmlformats.org/officeDocument/2006/relationships/customXml" Target="../ink/ink110.xml"/><Relationship Id="rId104" Type="http://schemas.openxmlformats.org/officeDocument/2006/relationships/customXml" Target="../ink/ink137.xml"/><Relationship Id="rId146" Type="http://schemas.openxmlformats.org/officeDocument/2006/relationships/customXml" Target="../ink/ink158.xml"/><Relationship Id="rId188" Type="http://schemas.openxmlformats.org/officeDocument/2006/relationships/customXml" Target="../ink/ink179.xml"/><Relationship Id="rId311" Type="http://schemas.openxmlformats.org/officeDocument/2006/relationships/image" Target="../media/image204.png"/><Relationship Id="rId353" Type="http://schemas.openxmlformats.org/officeDocument/2006/relationships/image" Target="../media/image224.png"/><Relationship Id="rId395" Type="http://schemas.openxmlformats.org/officeDocument/2006/relationships/image" Target="../media/image245.png"/><Relationship Id="rId409" Type="http://schemas.openxmlformats.org/officeDocument/2006/relationships/image" Target="../media/image252.png"/><Relationship Id="rId560" Type="http://schemas.openxmlformats.org/officeDocument/2006/relationships/image" Target="../media/image327.png"/><Relationship Id="rId92" Type="http://schemas.openxmlformats.org/officeDocument/2006/relationships/customXml" Target="../ink/ink131.xml"/><Relationship Id="rId213" Type="http://schemas.openxmlformats.org/officeDocument/2006/relationships/image" Target="../media/image155.png"/><Relationship Id="rId420" Type="http://schemas.openxmlformats.org/officeDocument/2006/relationships/customXml" Target="../ink/ink295.xml"/><Relationship Id="rId616" Type="http://schemas.openxmlformats.org/officeDocument/2006/relationships/image" Target="../media/image355.png"/><Relationship Id="rId658" Type="http://schemas.openxmlformats.org/officeDocument/2006/relationships/image" Target="../media/image376.png"/><Relationship Id="rId255" Type="http://schemas.openxmlformats.org/officeDocument/2006/relationships/image" Target="../media/image176.png"/><Relationship Id="rId297" Type="http://schemas.openxmlformats.org/officeDocument/2006/relationships/image" Target="../media/image197.png"/><Relationship Id="rId462" Type="http://schemas.openxmlformats.org/officeDocument/2006/relationships/customXml" Target="../ink/ink316.xml"/><Relationship Id="rId518" Type="http://schemas.openxmlformats.org/officeDocument/2006/relationships/image" Target="../media/image306.png"/><Relationship Id="rId725" Type="http://schemas.openxmlformats.org/officeDocument/2006/relationships/customXml" Target="../ink/ink448.xml"/><Relationship Id="rId115" Type="http://schemas.openxmlformats.org/officeDocument/2006/relationships/image" Target="../media/image106.png"/><Relationship Id="rId157" Type="http://schemas.openxmlformats.org/officeDocument/2006/relationships/image" Target="../media/image127.png"/><Relationship Id="rId322" Type="http://schemas.openxmlformats.org/officeDocument/2006/relationships/customXml" Target="../ink/ink246.xml"/><Relationship Id="rId364" Type="http://schemas.openxmlformats.org/officeDocument/2006/relationships/customXml" Target="../ink/ink267.xml"/><Relationship Id="rId61" Type="http://schemas.openxmlformats.org/officeDocument/2006/relationships/image" Target="../media/image7910.png"/><Relationship Id="rId199" Type="http://schemas.openxmlformats.org/officeDocument/2006/relationships/image" Target="../media/image148.png"/><Relationship Id="rId571" Type="http://schemas.openxmlformats.org/officeDocument/2006/relationships/customXml" Target="../ink/ink371.xml"/><Relationship Id="rId627" Type="http://schemas.openxmlformats.org/officeDocument/2006/relationships/customXml" Target="../ink/ink399.xml"/><Relationship Id="rId669" Type="http://schemas.openxmlformats.org/officeDocument/2006/relationships/customXml" Target="../ink/ink420.xml"/><Relationship Id="rId19" Type="http://schemas.openxmlformats.org/officeDocument/2006/relationships/image" Target="../media/image5810.png"/><Relationship Id="rId224" Type="http://schemas.openxmlformats.org/officeDocument/2006/relationships/customXml" Target="../ink/ink197.xml"/><Relationship Id="rId266" Type="http://schemas.openxmlformats.org/officeDocument/2006/relationships/customXml" Target="../ink/ink218.xml"/><Relationship Id="rId431" Type="http://schemas.openxmlformats.org/officeDocument/2006/relationships/image" Target="../media/image263.png"/><Relationship Id="rId473" Type="http://schemas.openxmlformats.org/officeDocument/2006/relationships/image" Target="../media/image284.png"/><Relationship Id="rId529" Type="http://schemas.openxmlformats.org/officeDocument/2006/relationships/customXml" Target="../ink/ink350.xml"/><Relationship Id="rId680" Type="http://schemas.openxmlformats.org/officeDocument/2006/relationships/image" Target="../media/image387.png"/><Relationship Id="rId30" Type="http://schemas.openxmlformats.org/officeDocument/2006/relationships/customXml" Target="../ink/ink100.xml"/><Relationship Id="rId126" Type="http://schemas.openxmlformats.org/officeDocument/2006/relationships/customXml" Target="../ink/ink148.xml"/><Relationship Id="rId168" Type="http://schemas.openxmlformats.org/officeDocument/2006/relationships/customXml" Target="../ink/ink169.xml"/><Relationship Id="rId333" Type="http://schemas.openxmlformats.org/officeDocument/2006/relationships/image" Target="../media/image214.png"/><Relationship Id="rId540" Type="http://schemas.openxmlformats.org/officeDocument/2006/relationships/image" Target="../media/image317.png"/><Relationship Id="rId72" Type="http://schemas.openxmlformats.org/officeDocument/2006/relationships/customXml" Target="../ink/ink121.xml"/><Relationship Id="rId375" Type="http://schemas.openxmlformats.org/officeDocument/2006/relationships/image" Target="../media/image235.png"/><Relationship Id="rId582" Type="http://schemas.openxmlformats.org/officeDocument/2006/relationships/image" Target="../media/image338.png"/><Relationship Id="rId638" Type="http://schemas.openxmlformats.org/officeDocument/2006/relationships/image" Target="../media/image366.png"/><Relationship Id="rId3" Type="http://schemas.openxmlformats.org/officeDocument/2006/relationships/image" Target="../media/image5010.png"/><Relationship Id="rId235" Type="http://schemas.openxmlformats.org/officeDocument/2006/relationships/image" Target="../media/image166.png"/><Relationship Id="rId277" Type="http://schemas.openxmlformats.org/officeDocument/2006/relationships/image" Target="../media/image187.png"/><Relationship Id="rId400" Type="http://schemas.openxmlformats.org/officeDocument/2006/relationships/customXml" Target="../ink/ink285.xml"/><Relationship Id="rId442" Type="http://schemas.openxmlformats.org/officeDocument/2006/relationships/customXml" Target="../ink/ink306.xml"/><Relationship Id="rId484" Type="http://schemas.openxmlformats.org/officeDocument/2006/relationships/customXml" Target="../ink/ink327.xml"/><Relationship Id="rId705" Type="http://schemas.openxmlformats.org/officeDocument/2006/relationships/customXml" Target="../ink/ink438.xml"/><Relationship Id="rId137" Type="http://schemas.openxmlformats.org/officeDocument/2006/relationships/image" Target="../media/image117.png"/><Relationship Id="rId302" Type="http://schemas.openxmlformats.org/officeDocument/2006/relationships/customXml" Target="../ink/ink236.xml"/><Relationship Id="rId344" Type="http://schemas.openxmlformats.org/officeDocument/2006/relationships/customXml" Target="../ink/ink257.xml"/><Relationship Id="rId691" Type="http://schemas.openxmlformats.org/officeDocument/2006/relationships/customXml" Target="../ink/ink431.xml"/><Relationship Id="rId41" Type="http://schemas.openxmlformats.org/officeDocument/2006/relationships/image" Target="../media/image6910.png"/><Relationship Id="rId83" Type="http://schemas.openxmlformats.org/officeDocument/2006/relationships/image" Target="../media/image90.png"/><Relationship Id="rId179" Type="http://schemas.openxmlformats.org/officeDocument/2006/relationships/image" Target="../media/image138.png"/><Relationship Id="rId386" Type="http://schemas.openxmlformats.org/officeDocument/2006/relationships/customXml" Target="../ink/ink278.xml"/><Relationship Id="rId551" Type="http://schemas.openxmlformats.org/officeDocument/2006/relationships/customXml" Target="../ink/ink361.xml"/><Relationship Id="rId593" Type="http://schemas.openxmlformats.org/officeDocument/2006/relationships/customXml" Target="../ink/ink382.xml"/><Relationship Id="rId607" Type="http://schemas.openxmlformats.org/officeDocument/2006/relationships/customXml" Target="../ink/ink389.xml"/><Relationship Id="rId649" Type="http://schemas.openxmlformats.org/officeDocument/2006/relationships/customXml" Target="../ink/ink410.xml"/><Relationship Id="rId190" Type="http://schemas.openxmlformats.org/officeDocument/2006/relationships/customXml" Target="../ink/ink180.xml"/><Relationship Id="rId204" Type="http://schemas.openxmlformats.org/officeDocument/2006/relationships/customXml" Target="../ink/ink187.xml"/><Relationship Id="rId246" Type="http://schemas.openxmlformats.org/officeDocument/2006/relationships/customXml" Target="../ink/ink208.xml"/><Relationship Id="rId288" Type="http://schemas.openxmlformats.org/officeDocument/2006/relationships/customXml" Target="../ink/ink229.xml"/><Relationship Id="rId411" Type="http://schemas.openxmlformats.org/officeDocument/2006/relationships/image" Target="../media/image253.png"/><Relationship Id="rId453" Type="http://schemas.openxmlformats.org/officeDocument/2006/relationships/image" Target="../media/image274.png"/><Relationship Id="rId509" Type="http://schemas.openxmlformats.org/officeDocument/2006/relationships/customXml" Target="../ink/ink340.xml"/><Relationship Id="rId660" Type="http://schemas.openxmlformats.org/officeDocument/2006/relationships/image" Target="../media/image377.png"/><Relationship Id="rId106" Type="http://schemas.openxmlformats.org/officeDocument/2006/relationships/customXml" Target="../ink/ink138.xml"/><Relationship Id="rId313" Type="http://schemas.openxmlformats.org/officeDocument/2006/relationships/image" Target="../media/image205.png"/><Relationship Id="rId495" Type="http://schemas.openxmlformats.org/officeDocument/2006/relationships/customXml" Target="../ink/ink333.xml"/><Relationship Id="rId716" Type="http://schemas.openxmlformats.org/officeDocument/2006/relationships/image" Target="../media/image405.png"/><Relationship Id="rId10" Type="http://schemas.openxmlformats.org/officeDocument/2006/relationships/customXml" Target="../ink/ink90.xml"/><Relationship Id="rId52" Type="http://schemas.openxmlformats.org/officeDocument/2006/relationships/customXml" Target="../ink/ink111.xml"/><Relationship Id="rId94" Type="http://schemas.openxmlformats.org/officeDocument/2006/relationships/customXml" Target="../ink/ink132.xml"/><Relationship Id="rId148" Type="http://schemas.openxmlformats.org/officeDocument/2006/relationships/customXml" Target="../ink/ink159.xml"/><Relationship Id="rId355" Type="http://schemas.openxmlformats.org/officeDocument/2006/relationships/image" Target="../media/image225.png"/><Relationship Id="rId397" Type="http://schemas.openxmlformats.org/officeDocument/2006/relationships/image" Target="../media/image246.png"/><Relationship Id="rId520" Type="http://schemas.openxmlformats.org/officeDocument/2006/relationships/image" Target="../media/image307.png"/><Relationship Id="rId562" Type="http://schemas.openxmlformats.org/officeDocument/2006/relationships/image" Target="../media/image328.png"/><Relationship Id="rId618" Type="http://schemas.openxmlformats.org/officeDocument/2006/relationships/image" Target="../media/image356.png"/><Relationship Id="rId215" Type="http://schemas.openxmlformats.org/officeDocument/2006/relationships/image" Target="../media/image156.png"/><Relationship Id="rId257" Type="http://schemas.openxmlformats.org/officeDocument/2006/relationships/image" Target="../media/image177.png"/><Relationship Id="rId422" Type="http://schemas.openxmlformats.org/officeDocument/2006/relationships/customXml" Target="../ink/ink296.xml"/><Relationship Id="rId464" Type="http://schemas.openxmlformats.org/officeDocument/2006/relationships/customXml" Target="../ink/ink317.xml"/><Relationship Id="rId299" Type="http://schemas.openxmlformats.org/officeDocument/2006/relationships/image" Target="../media/image198.png"/><Relationship Id="rId727" Type="http://schemas.openxmlformats.org/officeDocument/2006/relationships/customXml" Target="../ink/ink449.xml"/><Relationship Id="rId63" Type="http://schemas.openxmlformats.org/officeDocument/2006/relationships/image" Target="../media/image8010.png"/><Relationship Id="rId159" Type="http://schemas.openxmlformats.org/officeDocument/2006/relationships/image" Target="../media/image128.png"/><Relationship Id="rId366" Type="http://schemas.openxmlformats.org/officeDocument/2006/relationships/customXml" Target="../ink/ink268.xml"/><Relationship Id="rId573" Type="http://schemas.openxmlformats.org/officeDocument/2006/relationships/customXml" Target="../ink/ink372.xml"/><Relationship Id="rId226" Type="http://schemas.openxmlformats.org/officeDocument/2006/relationships/customXml" Target="../ink/ink198.xml"/><Relationship Id="rId433" Type="http://schemas.openxmlformats.org/officeDocument/2006/relationships/image" Target="../media/image264.png"/><Relationship Id="rId640" Type="http://schemas.openxmlformats.org/officeDocument/2006/relationships/image" Target="../media/image367.png"/><Relationship Id="rId74" Type="http://schemas.openxmlformats.org/officeDocument/2006/relationships/customXml" Target="../ink/ink122.xml"/><Relationship Id="rId377" Type="http://schemas.openxmlformats.org/officeDocument/2006/relationships/image" Target="../media/image236.png"/><Relationship Id="rId500" Type="http://schemas.openxmlformats.org/officeDocument/2006/relationships/image" Target="../media/image297.png"/><Relationship Id="rId584" Type="http://schemas.openxmlformats.org/officeDocument/2006/relationships/image" Target="../media/image339.png"/><Relationship Id="rId5" Type="http://schemas.openxmlformats.org/officeDocument/2006/relationships/image" Target="../media/image5110.png"/><Relationship Id="rId237" Type="http://schemas.openxmlformats.org/officeDocument/2006/relationships/image" Target="../media/image167.png"/><Relationship Id="rId444" Type="http://schemas.openxmlformats.org/officeDocument/2006/relationships/customXml" Target="../ink/ink307.xml"/><Relationship Id="rId651" Type="http://schemas.openxmlformats.org/officeDocument/2006/relationships/customXml" Target="../ink/ink411.xml"/><Relationship Id="rId290" Type="http://schemas.openxmlformats.org/officeDocument/2006/relationships/customXml" Target="../ink/ink230.xml"/><Relationship Id="rId304" Type="http://schemas.openxmlformats.org/officeDocument/2006/relationships/customXml" Target="../ink/ink237.xml"/><Relationship Id="rId388" Type="http://schemas.openxmlformats.org/officeDocument/2006/relationships/customXml" Target="../ink/ink279.xml"/><Relationship Id="rId511" Type="http://schemas.openxmlformats.org/officeDocument/2006/relationships/customXml" Target="../ink/ink341.xml"/><Relationship Id="rId609" Type="http://schemas.openxmlformats.org/officeDocument/2006/relationships/customXml" Target="../ink/ink390.xml"/><Relationship Id="rId85" Type="http://schemas.openxmlformats.org/officeDocument/2006/relationships/image" Target="../media/image91.png"/><Relationship Id="rId150" Type="http://schemas.openxmlformats.org/officeDocument/2006/relationships/customXml" Target="../ink/ink160.xml"/><Relationship Id="rId595" Type="http://schemas.openxmlformats.org/officeDocument/2006/relationships/customXml" Target="../ink/ink383.xml"/><Relationship Id="rId248" Type="http://schemas.openxmlformats.org/officeDocument/2006/relationships/customXml" Target="../ink/ink209.xml"/><Relationship Id="rId455" Type="http://schemas.openxmlformats.org/officeDocument/2006/relationships/image" Target="../media/image275.png"/><Relationship Id="rId662" Type="http://schemas.openxmlformats.org/officeDocument/2006/relationships/image" Target="../media/image378.png"/><Relationship Id="rId12" Type="http://schemas.openxmlformats.org/officeDocument/2006/relationships/customXml" Target="../ink/ink91.xml"/><Relationship Id="rId108" Type="http://schemas.openxmlformats.org/officeDocument/2006/relationships/customXml" Target="../ink/ink139.xml"/><Relationship Id="rId315" Type="http://schemas.openxmlformats.org/officeDocument/2006/relationships/image" Target="../media/image206.png"/><Relationship Id="rId522" Type="http://schemas.openxmlformats.org/officeDocument/2006/relationships/image" Target="../media/image308.png"/><Relationship Id="rId96" Type="http://schemas.openxmlformats.org/officeDocument/2006/relationships/customXml" Target="../ink/ink133.xml"/><Relationship Id="rId161" Type="http://schemas.openxmlformats.org/officeDocument/2006/relationships/image" Target="../media/image129.png"/><Relationship Id="rId399" Type="http://schemas.openxmlformats.org/officeDocument/2006/relationships/image" Target="../media/image247.png"/><Relationship Id="rId259" Type="http://schemas.openxmlformats.org/officeDocument/2006/relationships/image" Target="../media/image178.png"/><Relationship Id="rId466" Type="http://schemas.openxmlformats.org/officeDocument/2006/relationships/customXml" Target="../ink/ink318.xml"/><Relationship Id="rId673" Type="http://schemas.openxmlformats.org/officeDocument/2006/relationships/customXml" Target="../ink/ink422.xml"/><Relationship Id="rId23" Type="http://schemas.openxmlformats.org/officeDocument/2006/relationships/image" Target="../media/image6010.png"/><Relationship Id="rId119" Type="http://schemas.openxmlformats.org/officeDocument/2006/relationships/image" Target="../media/image108.png"/><Relationship Id="rId326" Type="http://schemas.openxmlformats.org/officeDocument/2006/relationships/customXml" Target="../ink/ink248.xml"/><Relationship Id="rId533" Type="http://schemas.openxmlformats.org/officeDocument/2006/relationships/customXml" Target="../ink/ink352.xml"/><Relationship Id="rId172" Type="http://schemas.openxmlformats.org/officeDocument/2006/relationships/customXml" Target="../ink/ink171.xml"/><Relationship Id="rId477" Type="http://schemas.openxmlformats.org/officeDocument/2006/relationships/image" Target="../media/image286.png"/><Relationship Id="rId600" Type="http://schemas.openxmlformats.org/officeDocument/2006/relationships/image" Target="../media/image347.png"/><Relationship Id="rId684" Type="http://schemas.openxmlformats.org/officeDocument/2006/relationships/image" Target="../media/image389.png"/><Relationship Id="rId337" Type="http://schemas.openxmlformats.org/officeDocument/2006/relationships/image" Target="../media/image216.png"/><Relationship Id="rId34" Type="http://schemas.openxmlformats.org/officeDocument/2006/relationships/customXml" Target="../ink/ink102.xml"/><Relationship Id="rId544" Type="http://schemas.openxmlformats.org/officeDocument/2006/relationships/image" Target="../media/image319.png"/><Relationship Id="rId183" Type="http://schemas.openxmlformats.org/officeDocument/2006/relationships/image" Target="../media/image140.png"/><Relationship Id="rId390" Type="http://schemas.openxmlformats.org/officeDocument/2006/relationships/customXml" Target="../ink/ink280.xml"/><Relationship Id="rId404" Type="http://schemas.openxmlformats.org/officeDocument/2006/relationships/customXml" Target="../ink/ink287.xml"/><Relationship Id="rId611" Type="http://schemas.openxmlformats.org/officeDocument/2006/relationships/customXml" Target="../ink/ink391.xml"/><Relationship Id="rId250" Type="http://schemas.openxmlformats.org/officeDocument/2006/relationships/customXml" Target="../ink/ink210.xml"/><Relationship Id="rId488" Type="http://schemas.openxmlformats.org/officeDocument/2006/relationships/image" Target="../media/image291.png"/><Relationship Id="rId695" Type="http://schemas.openxmlformats.org/officeDocument/2006/relationships/customXml" Target="../ink/ink433.xml"/><Relationship Id="rId709" Type="http://schemas.openxmlformats.org/officeDocument/2006/relationships/customXml" Target="../ink/ink440.xml"/><Relationship Id="rId45" Type="http://schemas.openxmlformats.org/officeDocument/2006/relationships/image" Target="../media/image7110.png"/><Relationship Id="rId110" Type="http://schemas.openxmlformats.org/officeDocument/2006/relationships/customXml" Target="../ink/ink140.xml"/><Relationship Id="rId348" Type="http://schemas.openxmlformats.org/officeDocument/2006/relationships/customXml" Target="../ink/ink259.xml"/><Relationship Id="rId555" Type="http://schemas.openxmlformats.org/officeDocument/2006/relationships/customXml" Target="../ink/ink363.xml"/><Relationship Id="rId194" Type="http://schemas.openxmlformats.org/officeDocument/2006/relationships/customXml" Target="../ink/ink182.xml"/><Relationship Id="rId208" Type="http://schemas.openxmlformats.org/officeDocument/2006/relationships/customXml" Target="../ink/ink189.xml"/><Relationship Id="rId415" Type="http://schemas.openxmlformats.org/officeDocument/2006/relationships/image" Target="../media/image255.png"/><Relationship Id="rId622" Type="http://schemas.openxmlformats.org/officeDocument/2006/relationships/image" Target="../media/image358.png"/><Relationship Id="rId261" Type="http://schemas.openxmlformats.org/officeDocument/2006/relationships/image" Target="../media/image179.png"/><Relationship Id="rId499" Type="http://schemas.openxmlformats.org/officeDocument/2006/relationships/customXml" Target="../ink/ink335.xml"/><Relationship Id="rId56" Type="http://schemas.openxmlformats.org/officeDocument/2006/relationships/customXml" Target="../ink/ink113.xml"/><Relationship Id="rId359" Type="http://schemas.openxmlformats.org/officeDocument/2006/relationships/image" Target="../media/image227.png"/><Relationship Id="rId566" Type="http://schemas.openxmlformats.org/officeDocument/2006/relationships/image" Target="../media/image330.png"/><Relationship Id="rId121" Type="http://schemas.openxmlformats.org/officeDocument/2006/relationships/image" Target="../media/image109.png"/><Relationship Id="rId219" Type="http://schemas.openxmlformats.org/officeDocument/2006/relationships/image" Target="../media/image158.png"/><Relationship Id="rId426" Type="http://schemas.openxmlformats.org/officeDocument/2006/relationships/customXml" Target="../ink/ink298.xml"/><Relationship Id="rId633" Type="http://schemas.openxmlformats.org/officeDocument/2006/relationships/customXml" Target="../ink/ink402.xml"/><Relationship Id="rId67" Type="http://schemas.openxmlformats.org/officeDocument/2006/relationships/image" Target="../media/image8210.png"/><Relationship Id="rId272" Type="http://schemas.openxmlformats.org/officeDocument/2006/relationships/customXml" Target="../ink/ink221.xml"/><Relationship Id="rId577" Type="http://schemas.openxmlformats.org/officeDocument/2006/relationships/customXml" Target="../ink/ink374.xml"/><Relationship Id="rId700" Type="http://schemas.openxmlformats.org/officeDocument/2006/relationships/image" Target="../media/image397.png"/><Relationship Id="rId132" Type="http://schemas.openxmlformats.org/officeDocument/2006/relationships/customXml" Target="../ink/ink151.xml"/><Relationship Id="rId437" Type="http://schemas.openxmlformats.org/officeDocument/2006/relationships/image" Target="../media/image266.png"/><Relationship Id="rId644" Type="http://schemas.openxmlformats.org/officeDocument/2006/relationships/image" Target="../media/image369.png"/><Relationship Id="rId283" Type="http://schemas.openxmlformats.org/officeDocument/2006/relationships/image" Target="../media/image190.png"/><Relationship Id="rId490" Type="http://schemas.openxmlformats.org/officeDocument/2006/relationships/image" Target="../media/image292.png"/><Relationship Id="rId504" Type="http://schemas.openxmlformats.org/officeDocument/2006/relationships/image" Target="../media/image299.png"/><Relationship Id="rId711" Type="http://schemas.openxmlformats.org/officeDocument/2006/relationships/customXml" Target="../ink/ink441.xml"/><Relationship Id="rId78" Type="http://schemas.openxmlformats.org/officeDocument/2006/relationships/customXml" Target="../ink/ink124.xml"/><Relationship Id="rId143" Type="http://schemas.openxmlformats.org/officeDocument/2006/relationships/image" Target="../media/image120.png"/><Relationship Id="rId350" Type="http://schemas.openxmlformats.org/officeDocument/2006/relationships/customXml" Target="../ink/ink260.xml"/><Relationship Id="rId588" Type="http://schemas.openxmlformats.org/officeDocument/2006/relationships/image" Target="../media/image341.png"/><Relationship Id="rId9" Type="http://schemas.openxmlformats.org/officeDocument/2006/relationships/image" Target="../media/image5310.png"/><Relationship Id="rId210" Type="http://schemas.openxmlformats.org/officeDocument/2006/relationships/customXml" Target="../ink/ink190.xml"/><Relationship Id="rId448" Type="http://schemas.openxmlformats.org/officeDocument/2006/relationships/customXml" Target="../ink/ink309.xml"/><Relationship Id="rId655" Type="http://schemas.openxmlformats.org/officeDocument/2006/relationships/customXml" Target="../ink/ink413.xml"/><Relationship Id="rId294" Type="http://schemas.openxmlformats.org/officeDocument/2006/relationships/customXml" Target="../ink/ink232.xml"/><Relationship Id="rId308" Type="http://schemas.openxmlformats.org/officeDocument/2006/relationships/customXml" Target="../ink/ink239.xml"/><Relationship Id="rId515" Type="http://schemas.openxmlformats.org/officeDocument/2006/relationships/customXml" Target="../ink/ink343.xml"/><Relationship Id="rId722" Type="http://schemas.openxmlformats.org/officeDocument/2006/relationships/image" Target="../media/image408.png"/><Relationship Id="rId89" Type="http://schemas.openxmlformats.org/officeDocument/2006/relationships/image" Target="../media/image93.png"/><Relationship Id="rId154" Type="http://schemas.openxmlformats.org/officeDocument/2006/relationships/customXml" Target="../ink/ink162.xml"/><Relationship Id="rId361" Type="http://schemas.openxmlformats.org/officeDocument/2006/relationships/image" Target="../media/image228.png"/><Relationship Id="rId599" Type="http://schemas.openxmlformats.org/officeDocument/2006/relationships/customXml" Target="../ink/ink385.xml"/><Relationship Id="rId459" Type="http://schemas.openxmlformats.org/officeDocument/2006/relationships/image" Target="../media/image277.png"/><Relationship Id="rId666" Type="http://schemas.openxmlformats.org/officeDocument/2006/relationships/image" Target="../media/image380.png"/><Relationship Id="rId16" Type="http://schemas.openxmlformats.org/officeDocument/2006/relationships/customXml" Target="../ink/ink93.xml"/><Relationship Id="rId221" Type="http://schemas.openxmlformats.org/officeDocument/2006/relationships/image" Target="../media/image159.png"/><Relationship Id="rId319" Type="http://schemas.openxmlformats.org/officeDocument/2006/relationships/image" Target="../media/image208.png"/><Relationship Id="rId526" Type="http://schemas.openxmlformats.org/officeDocument/2006/relationships/image" Target="../media/image310.png"/><Relationship Id="rId733" Type="http://schemas.openxmlformats.org/officeDocument/2006/relationships/customXml" Target="../ink/ink452.xml"/><Relationship Id="rId165" Type="http://schemas.openxmlformats.org/officeDocument/2006/relationships/image" Target="../media/image131.png"/><Relationship Id="rId372" Type="http://schemas.openxmlformats.org/officeDocument/2006/relationships/customXml" Target="../ink/ink271.xml"/><Relationship Id="rId677" Type="http://schemas.openxmlformats.org/officeDocument/2006/relationships/customXml" Target="../ink/ink424.xml"/><Relationship Id="rId232" Type="http://schemas.openxmlformats.org/officeDocument/2006/relationships/customXml" Target="../ink/ink201.xml"/><Relationship Id="rId27" Type="http://schemas.openxmlformats.org/officeDocument/2006/relationships/image" Target="../media/image6210.png"/><Relationship Id="rId537" Type="http://schemas.openxmlformats.org/officeDocument/2006/relationships/customXml" Target="../ink/ink354.xml"/><Relationship Id="rId80" Type="http://schemas.openxmlformats.org/officeDocument/2006/relationships/customXml" Target="../ink/ink125.xml"/><Relationship Id="rId176" Type="http://schemas.openxmlformats.org/officeDocument/2006/relationships/customXml" Target="../ink/ink173.xml"/><Relationship Id="rId383" Type="http://schemas.openxmlformats.org/officeDocument/2006/relationships/image" Target="../media/image239.png"/><Relationship Id="rId590" Type="http://schemas.openxmlformats.org/officeDocument/2006/relationships/image" Target="../media/image342.png"/><Relationship Id="rId604" Type="http://schemas.openxmlformats.org/officeDocument/2006/relationships/image" Target="../media/image349.png"/><Relationship Id="rId243" Type="http://schemas.openxmlformats.org/officeDocument/2006/relationships/image" Target="../media/image170.png"/><Relationship Id="rId450" Type="http://schemas.openxmlformats.org/officeDocument/2006/relationships/customXml" Target="../ink/ink310.xml"/><Relationship Id="rId688" Type="http://schemas.openxmlformats.org/officeDocument/2006/relationships/image" Target="../media/image391.png"/><Relationship Id="rId38" Type="http://schemas.openxmlformats.org/officeDocument/2006/relationships/customXml" Target="../ink/ink104.xml"/><Relationship Id="rId103" Type="http://schemas.openxmlformats.org/officeDocument/2006/relationships/image" Target="../media/image100.png"/><Relationship Id="rId310" Type="http://schemas.openxmlformats.org/officeDocument/2006/relationships/customXml" Target="../ink/ink240.xml"/><Relationship Id="rId548" Type="http://schemas.openxmlformats.org/officeDocument/2006/relationships/image" Target="../media/image321.png"/><Relationship Id="rId91" Type="http://schemas.openxmlformats.org/officeDocument/2006/relationships/image" Target="../media/image94.png"/><Relationship Id="rId187" Type="http://schemas.openxmlformats.org/officeDocument/2006/relationships/image" Target="../media/image142.png"/><Relationship Id="rId394" Type="http://schemas.openxmlformats.org/officeDocument/2006/relationships/customXml" Target="../ink/ink282.xml"/><Relationship Id="rId408" Type="http://schemas.openxmlformats.org/officeDocument/2006/relationships/customXml" Target="../ink/ink289.xml"/><Relationship Id="rId615" Type="http://schemas.openxmlformats.org/officeDocument/2006/relationships/customXml" Target="../ink/ink393.xml"/><Relationship Id="rId254" Type="http://schemas.openxmlformats.org/officeDocument/2006/relationships/customXml" Target="../ink/ink212.xml"/><Relationship Id="rId699" Type="http://schemas.openxmlformats.org/officeDocument/2006/relationships/customXml" Target="../ink/ink435.xml"/><Relationship Id="rId49" Type="http://schemas.openxmlformats.org/officeDocument/2006/relationships/image" Target="../media/image7310.png"/><Relationship Id="rId114" Type="http://schemas.openxmlformats.org/officeDocument/2006/relationships/customXml" Target="../ink/ink142.xml"/><Relationship Id="rId461" Type="http://schemas.openxmlformats.org/officeDocument/2006/relationships/image" Target="../media/image278.png"/><Relationship Id="rId559" Type="http://schemas.openxmlformats.org/officeDocument/2006/relationships/customXml" Target="../ink/ink365.xml"/><Relationship Id="rId198" Type="http://schemas.openxmlformats.org/officeDocument/2006/relationships/customXml" Target="../ink/ink184.xml"/><Relationship Id="rId321" Type="http://schemas.openxmlformats.org/officeDocument/2006/relationships/image" Target="../media/image209.png"/><Relationship Id="rId419" Type="http://schemas.openxmlformats.org/officeDocument/2006/relationships/image" Target="../media/image257.png"/><Relationship Id="rId626" Type="http://schemas.openxmlformats.org/officeDocument/2006/relationships/image" Target="../media/image360.png"/><Relationship Id="rId265" Type="http://schemas.openxmlformats.org/officeDocument/2006/relationships/image" Target="../media/image181.png"/><Relationship Id="rId472" Type="http://schemas.openxmlformats.org/officeDocument/2006/relationships/customXml" Target="../ink/ink321.xml"/><Relationship Id="rId125" Type="http://schemas.openxmlformats.org/officeDocument/2006/relationships/image" Target="../media/image111.png"/><Relationship Id="rId332" Type="http://schemas.openxmlformats.org/officeDocument/2006/relationships/customXml" Target="../ink/ink251.xml"/><Relationship Id="rId637" Type="http://schemas.openxmlformats.org/officeDocument/2006/relationships/customXml" Target="../ink/ink404.xml"/><Relationship Id="rId276" Type="http://schemas.openxmlformats.org/officeDocument/2006/relationships/customXml" Target="../ink/ink223.xml"/><Relationship Id="rId483" Type="http://schemas.openxmlformats.org/officeDocument/2006/relationships/image" Target="../media/image289.png"/><Relationship Id="rId690" Type="http://schemas.openxmlformats.org/officeDocument/2006/relationships/image" Target="../media/image392.png"/><Relationship Id="rId704" Type="http://schemas.openxmlformats.org/officeDocument/2006/relationships/image" Target="../media/image399.png"/><Relationship Id="rId40" Type="http://schemas.openxmlformats.org/officeDocument/2006/relationships/customXml" Target="../ink/ink105.xml"/><Relationship Id="rId136" Type="http://schemas.openxmlformats.org/officeDocument/2006/relationships/customXml" Target="../ink/ink153.xml"/><Relationship Id="rId343" Type="http://schemas.openxmlformats.org/officeDocument/2006/relationships/image" Target="../media/image219.png"/><Relationship Id="rId550" Type="http://schemas.openxmlformats.org/officeDocument/2006/relationships/image" Target="../media/image322.png"/><Relationship Id="rId203" Type="http://schemas.openxmlformats.org/officeDocument/2006/relationships/image" Target="../media/image150.png"/><Relationship Id="rId648" Type="http://schemas.openxmlformats.org/officeDocument/2006/relationships/image" Target="../media/image371.png"/><Relationship Id="rId287" Type="http://schemas.openxmlformats.org/officeDocument/2006/relationships/image" Target="../media/image192.png"/><Relationship Id="rId410" Type="http://schemas.openxmlformats.org/officeDocument/2006/relationships/customXml" Target="../ink/ink290.xml"/><Relationship Id="rId494" Type="http://schemas.openxmlformats.org/officeDocument/2006/relationships/image" Target="../media/image294.png"/><Relationship Id="rId508" Type="http://schemas.openxmlformats.org/officeDocument/2006/relationships/image" Target="../media/image301.png"/><Relationship Id="rId715" Type="http://schemas.openxmlformats.org/officeDocument/2006/relationships/customXml" Target="../ink/ink443.xml"/><Relationship Id="rId147" Type="http://schemas.openxmlformats.org/officeDocument/2006/relationships/image" Target="../media/image122.png"/><Relationship Id="rId354" Type="http://schemas.openxmlformats.org/officeDocument/2006/relationships/customXml" Target="../ink/ink26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1.png"/><Relationship Id="rId671" Type="http://schemas.openxmlformats.org/officeDocument/2006/relationships/customXml" Target="../ink/ink789.xml"/><Relationship Id="rId21" Type="http://schemas.openxmlformats.org/officeDocument/2006/relationships/image" Target="../media/image424.png"/><Relationship Id="rId324" Type="http://schemas.openxmlformats.org/officeDocument/2006/relationships/image" Target="../media/image573.png"/><Relationship Id="rId531" Type="http://schemas.openxmlformats.org/officeDocument/2006/relationships/customXml" Target="../ink/ink718.xml"/><Relationship Id="rId629" Type="http://schemas.openxmlformats.org/officeDocument/2006/relationships/customXml" Target="../ink/ink768.xml"/><Relationship Id="rId170" Type="http://schemas.openxmlformats.org/officeDocument/2006/relationships/image" Target="../media/image496.png"/><Relationship Id="rId268" Type="http://schemas.openxmlformats.org/officeDocument/2006/relationships/image" Target="../media/image545.png"/><Relationship Id="rId475" Type="http://schemas.openxmlformats.org/officeDocument/2006/relationships/customXml" Target="../ink/ink690.xml"/><Relationship Id="rId682" Type="http://schemas.openxmlformats.org/officeDocument/2006/relationships/image" Target="../media/image751.png"/><Relationship Id="rId32" Type="http://schemas.openxmlformats.org/officeDocument/2006/relationships/customXml" Target="../ink/ink468.xml"/><Relationship Id="rId128" Type="http://schemas.openxmlformats.org/officeDocument/2006/relationships/customXml" Target="../ink/ink516.xml"/><Relationship Id="rId335" Type="http://schemas.openxmlformats.org/officeDocument/2006/relationships/customXml" Target="../ink/ink620.xml"/><Relationship Id="rId542" Type="http://schemas.openxmlformats.org/officeDocument/2006/relationships/customXml" Target="../ink/ink724.xml"/><Relationship Id="rId181" Type="http://schemas.openxmlformats.org/officeDocument/2006/relationships/customXml" Target="../ink/ink543.xml"/><Relationship Id="rId402" Type="http://schemas.openxmlformats.org/officeDocument/2006/relationships/image" Target="../media/image612.png"/><Relationship Id="rId279" Type="http://schemas.openxmlformats.org/officeDocument/2006/relationships/customXml" Target="../ink/ink592.xml"/><Relationship Id="rId486" Type="http://schemas.openxmlformats.org/officeDocument/2006/relationships/image" Target="../media/image654.png"/><Relationship Id="rId693" Type="http://schemas.openxmlformats.org/officeDocument/2006/relationships/customXml" Target="../ink/ink800.xml"/><Relationship Id="rId707" Type="http://schemas.openxmlformats.org/officeDocument/2006/relationships/customXml" Target="../ink/ink807.xml"/><Relationship Id="rId43" Type="http://schemas.openxmlformats.org/officeDocument/2006/relationships/image" Target="../media/image434.png"/><Relationship Id="rId139" Type="http://schemas.openxmlformats.org/officeDocument/2006/relationships/image" Target="../media/image482.png"/><Relationship Id="rId346" Type="http://schemas.openxmlformats.org/officeDocument/2006/relationships/image" Target="../media/image584.png"/><Relationship Id="rId553" Type="http://schemas.openxmlformats.org/officeDocument/2006/relationships/customXml" Target="../ink/ink730.xml"/><Relationship Id="rId192" Type="http://schemas.openxmlformats.org/officeDocument/2006/relationships/image" Target="../media/image507.png"/><Relationship Id="rId206" Type="http://schemas.openxmlformats.org/officeDocument/2006/relationships/image" Target="../media/image514.png"/><Relationship Id="rId413" Type="http://schemas.openxmlformats.org/officeDocument/2006/relationships/customXml" Target="../ink/ink659.xml"/><Relationship Id="rId497" Type="http://schemas.openxmlformats.org/officeDocument/2006/relationships/customXml" Target="../ink/ink701.xml"/><Relationship Id="rId620" Type="http://schemas.openxmlformats.org/officeDocument/2006/relationships/image" Target="../media/image720.png"/><Relationship Id="rId357" Type="http://schemas.openxmlformats.org/officeDocument/2006/relationships/customXml" Target="../ink/ink631.xml"/><Relationship Id="rId54" Type="http://schemas.openxmlformats.org/officeDocument/2006/relationships/customXml" Target="../ink/ink479.xml"/><Relationship Id="rId217" Type="http://schemas.openxmlformats.org/officeDocument/2006/relationships/customXml" Target="../ink/ink561.xml"/><Relationship Id="rId564" Type="http://schemas.openxmlformats.org/officeDocument/2006/relationships/image" Target="../media/image692.png"/><Relationship Id="rId424" Type="http://schemas.openxmlformats.org/officeDocument/2006/relationships/image" Target="../media/image623.png"/><Relationship Id="rId631" Type="http://schemas.openxmlformats.org/officeDocument/2006/relationships/customXml" Target="../ink/ink769.xml"/><Relationship Id="rId270" Type="http://schemas.openxmlformats.org/officeDocument/2006/relationships/image" Target="../media/image546.png"/><Relationship Id="rId65" Type="http://schemas.openxmlformats.org/officeDocument/2006/relationships/image" Target="../media/image445.png"/><Relationship Id="rId130" Type="http://schemas.openxmlformats.org/officeDocument/2006/relationships/customXml" Target="../ink/ink517.xml"/><Relationship Id="rId368" Type="http://schemas.openxmlformats.org/officeDocument/2006/relationships/image" Target="../media/image595.png"/><Relationship Id="rId575" Type="http://schemas.openxmlformats.org/officeDocument/2006/relationships/customXml" Target="../ink/ink741.xml"/><Relationship Id="rId228" Type="http://schemas.openxmlformats.org/officeDocument/2006/relationships/image" Target="../media/image525.png"/><Relationship Id="rId435" Type="http://schemas.openxmlformats.org/officeDocument/2006/relationships/customXml" Target="../ink/ink670.xml"/><Relationship Id="rId642" Type="http://schemas.openxmlformats.org/officeDocument/2006/relationships/image" Target="../media/image731.png"/><Relationship Id="rId281" Type="http://schemas.openxmlformats.org/officeDocument/2006/relationships/customXml" Target="../ink/ink593.xml"/><Relationship Id="rId502" Type="http://schemas.openxmlformats.org/officeDocument/2006/relationships/image" Target="../media/image662.png"/><Relationship Id="rId76" Type="http://schemas.openxmlformats.org/officeDocument/2006/relationships/customXml" Target="../ink/ink490.xml"/><Relationship Id="rId141" Type="http://schemas.openxmlformats.org/officeDocument/2006/relationships/image" Target="../media/image483.png"/><Relationship Id="rId379" Type="http://schemas.openxmlformats.org/officeDocument/2006/relationships/customXml" Target="../ink/ink642.xml"/><Relationship Id="rId586" Type="http://schemas.openxmlformats.org/officeDocument/2006/relationships/image" Target="../media/image703.png"/><Relationship Id="rId7" Type="http://schemas.openxmlformats.org/officeDocument/2006/relationships/image" Target="../media/image417.png"/><Relationship Id="rId239" Type="http://schemas.openxmlformats.org/officeDocument/2006/relationships/customXml" Target="../ink/ink572.xml"/><Relationship Id="rId446" Type="http://schemas.openxmlformats.org/officeDocument/2006/relationships/image" Target="../media/image634.png"/><Relationship Id="rId653" Type="http://schemas.openxmlformats.org/officeDocument/2006/relationships/customXml" Target="../ink/ink780.xml"/><Relationship Id="rId292" Type="http://schemas.openxmlformats.org/officeDocument/2006/relationships/image" Target="../media/image557.png"/><Relationship Id="rId306" Type="http://schemas.openxmlformats.org/officeDocument/2006/relationships/image" Target="../media/image564.png"/><Relationship Id="rId87" Type="http://schemas.openxmlformats.org/officeDocument/2006/relationships/image" Target="../media/image456.png"/><Relationship Id="rId513" Type="http://schemas.openxmlformats.org/officeDocument/2006/relationships/customXml" Target="../ink/ink709.xml"/><Relationship Id="rId597" Type="http://schemas.openxmlformats.org/officeDocument/2006/relationships/customXml" Target="../ink/ink752.xml"/><Relationship Id="rId152" Type="http://schemas.openxmlformats.org/officeDocument/2006/relationships/customXml" Target="../ink/ink528.xml"/><Relationship Id="rId457" Type="http://schemas.openxmlformats.org/officeDocument/2006/relationships/customXml" Target="../ink/ink681.xml"/><Relationship Id="rId664" Type="http://schemas.openxmlformats.org/officeDocument/2006/relationships/image" Target="../media/image742.png"/><Relationship Id="rId14" Type="http://schemas.openxmlformats.org/officeDocument/2006/relationships/customXml" Target="../ink/ink459.xml"/><Relationship Id="rId317" Type="http://schemas.openxmlformats.org/officeDocument/2006/relationships/customXml" Target="../ink/ink611.xml"/><Relationship Id="rId524" Type="http://schemas.openxmlformats.org/officeDocument/2006/relationships/image" Target="../media/image673.png"/><Relationship Id="rId98" Type="http://schemas.openxmlformats.org/officeDocument/2006/relationships/customXml" Target="../ink/ink501.xml"/><Relationship Id="rId163" Type="http://schemas.openxmlformats.org/officeDocument/2006/relationships/customXml" Target="../ink/ink534.xml"/><Relationship Id="rId370" Type="http://schemas.openxmlformats.org/officeDocument/2006/relationships/image" Target="../media/image596.png"/><Relationship Id="rId230" Type="http://schemas.openxmlformats.org/officeDocument/2006/relationships/image" Target="../media/image526.png"/><Relationship Id="rId468" Type="http://schemas.openxmlformats.org/officeDocument/2006/relationships/image" Target="../media/image645.png"/><Relationship Id="rId675" Type="http://schemas.openxmlformats.org/officeDocument/2006/relationships/customXml" Target="../ink/ink791.xml"/><Relationship Id="rId25" Type="http://schemas.openxmlformats.org/officeDocument/2006/relationships/image" Target="../media/image426.png"/><Relationship Id="rId328" Type="http://schemas.openxmlformats.org/officeDocument/2006/relationships/image" Target="../media/image575.png"/><Relationship Id="rId535" Type="http://schemas.openxmlformats.org/officeDocument/2006/relationships/customXml" Target="../ink/ink720.xml"/><Relationship Id="rId174" Type="http://schemas.openxmlformats.org/officeDocument/2006/relationships/image" Target="../media/image498.png"/><Relationship Id="rId381" Type="http://schemas.openxmlformats.org/officeDocument/2006/relationships/customXml" Target="../ink/ink643.xml"/><Relationship Id="rId602" Type="http://schemas.openxmlformats.org/officeDocument/2006/relationships/image" Target="../media/image711.png"/><Relationship Id="rId241" Type="http://schemas.openxmlformats.org/officeDocument/2006/relationships/customXml" Target="../ink/ink573.xml"/><Relationship Id="rId479" Type="http://schemas.openxmlformats.org/officeDocument/2006/relationships/customXml" Target="../ink/ink692.xml"/><Relationship Id="rId686" Type="http://schemas.openxmlformats.org/officeDocument/2006/relationships/image" Target="../media/image753.png"/><Relationship Id="rId36" Type="http://schemas.openxmlformats.org/officeDocument/2006/relationships/customXml" Target="../ink/ink470.xml"/><Relationship Id="rId339" Type="http://schemas.openxmlformats.org/officeDocument/2006/relationships/customXml" Target="../ink/ink622.xml"/><Relationship Id="rId546" Type="http://schemas.openxmlformats.org/officeDocument/2006/relationships/image" Target="../media/image683.png"/><Relationship Id="rId101" Type="http://schemas.openxmlformats.org/officeDocument/2006/relationships/image" Target="../media/image463.png"/><Relationship Id="rId185" Type="http://schemas.openxmlformats.org/officeDocument/2006/relationships/customXml" Target="../ink/ink545.xml"/><Relationship Id="rId406" Type="http://schemas.openxmlformats.org/officeDocument/2006/relationships/image" Target="../media/image614.png"/><Relationship Id="rId392" Type="http://schemas.openxmlformats.org/officeDocument/2006/relationships/image" Target="../media/image607.png"/><Relationship Id="rId613" Type="http://schemas.openxmlformats.org/officeDocument/2006/relationships/customXml" Target="../ink/ink760.xml"/><Relationship Id="rId697" Type="http://schemas.openxmlformats.org/officeDocument/2006/relationships/customXml" Target="../ink/ink802.xml"/><Relationship Id="rId252" Type="http://schemas.openxmlformats.org/officeDocument/2006/relationships/image" Target="../media/image537.png"/><Relationship Id="rId47" Type="http://schemas.openxmlformats.org/officeDocument/2006/relationships/image" Target="../media/image436.png"/><Relationship Id="rId112" Type="http://schemas.openxmlformats.org/officeDocument/2006/relationships/customXml" Target="../ink/ink508.xml"/><Relationship Id="rId557" Type="http://schemas.openxmlformats.org/officeDocument/2006/relationships/customXml" Target="../ink/ink732.xml"/><Relationship Id="rId196" Type="http://schemas.openxmlformats.org/officeDocument/2006/relationships/image" Target="../media/image509.png"/><Relationship Id="rId417" Type="http://schemas.openxmlformats.org/officeDocument/2006/relationships/customXml" Target="../ink/ink661.xml"/><Relationship Id="rId624" Type="http://schemas.openxmlformats.org/officeDocument/2006/relationships/image" Target="../media/image722.png"/><Relationship Id="rId263" Type="http://schemas.openxmlformats.org/officeDocument/2006/relationships/customXml" Target="../ink/ink584.xml"/><Relationship Id="rId470" Type="http://schemas.openxmlformats.org/officeDocument/2006/relationships/image" Target="../media/image646.png"/><Relationship Id="rId58" Type="http://schemas.openxmlformats.org/officeDocument/2006/relationships/customXml" Target="../ink/ink481.xml"/><Relationship Id="rId123" Type="http://schemas.openxmlformats.org/officeDocument/2006/relationships/image" Target="../media/image474.png"/><Relationship Id="rId330" Type="http://schemas.openxmlformats.org/officeDocument/2006/relationships/image" Target="../media/image576.png"/><Relationship Id="rId568" Type="http://schemas.openxmlformats.org/officeDocument/2006/relationships/image" Target="../media/image694.png"/><Relationship Id="rId428" Type="http://schemas.openxmlformats.org/officeDocument/2006/relationships/image" Target="../media/image625.png"/><Relationship Id="rId635" Type="http://schemas.openxmlformats.org/officeDocument/2006/relationships/customXml" Target="../ink/ink771.xml"/><Relationship Id="rId274" Type="http://schemas.openxmlformats.org/officeDocument/2006/relationships/image" Target="../media/image548.png"/><Relationship Id="rId481" Type="http://schemas.openxmlformats.org/officeDocument/2006/relationships/customXml" Target="../ink/ink693.xml"/><Relationship Id="rId702" Type="http://schemas.openxmlformats.org/officeDocument/2006/relationships/image" Target="../media/image761.png"/><Relationship Id="rId69" Type="http://schemas.openxmlformats.org/officeDocument/2006/relationships/image" Target="../media/image447.png"/><Relationship Id="rId134" Type="http://schemas.openxmlformats.org/officeDocument/2006/relationships/customXml" Target="../ink/ink519.xml"/><Relationship Id="rId579" Type="http://schemas.openxmlformats.org/officeDocument/2006/relationships/customXml" Target="../ink/ink743.xml"/><Relationship Id="rId341" Type="http://schemas.openxmlformats.org/officeDocument/2006/relationships/customXml" Target="../ink/ink623.xml"/><Relationship Id="rId439" Type="http://schemas.openxmlformats.org/officeDocument/2006/relationships/customXml" Target="../ink/ink672.xml"/><Relationship Id="rId646" Type="http://schemas.openxmlformats.org/officeDocument/2006/relationships/image" Target="../media/image733.png"/><Relationship Id="rId201" Type="http://schemas.openxmlformats.org/officeDocument/2006/relationships/customXml" Target="../ink/ink553.xml"/><Relationship Id="rId285" Type="http://schemas.openxmlformats.org/officeDocument/2006/relationships/customXml" Target="../ink/ink595.xml"/><Relationship Id="rId506" Type="http://schemas.openxmlformats.org/officeDocument/2006/relationships/image" Target="../media/image664.png"/><Relationship Id="rId492" Type="http://schemas.openxmlformats.org/officeDocument/2006/relationships/image" Target="../media/image657.png"/><Relationship Id="rId713" Type="http://schemas.openxmlformats.org/officeDocument/2006/relationships/customXml" Target="../ink/ink810.xml"/><Relationship Id="rId145" Type="http://schemas.openxmlformats.org/officeDocument/2006/relationships/image" Target="../media/image485.png"/><Relationship Id="rId352" Type="http://schemas.openxmlformats.org/officeDocument/2006/relationships/image" Target="../media/image587.png"/><Relationship Id="rId212" Type="http://schemas.openxmlformats.org/officeDocument/2006/relationships/image" Target="../media/image517.png"/><Relationship Id="rId657" Type="http://schemas.openxmlformats.org/officeDocument/2006/relationships/customXml" Target="../ink/ink782.xml"/><Relationship Id="rId296" Type="http://schemas.openxmlformats.org/officeDocument/2006/relationships/image" Target="../media/image559.png"/><Relationship Id="rId517" Type="http://schemas.openxmlformats.org/officeDocument/2006/relationships/customXml" Target="../ink/ink711.xml"/><Relationship Id="rId60" Type="http://schemas.openxmlformats.org/officeDocument/2006/relationships/customXml" Target="../ink/ink482.xml"/><Relationship Id="rId156" Type="http://schemas.openxmlformats.org/officeDocument/2006/relationships/customXml" Target="../ink/ink530.xml"/><Relationship Id="rId363" Type="http://schemas.openxmlformats.org/officeDocument/2006/relationships/customXml" Target="../ink/ink634.xml"/><Relationship Id="rId570" Type="http://schemas.openxmlformats.org/officeDocument/2006/relationships/image" Target="../media/image695.png"/><Relationship Id="rId223" Type="http://schemas.openxmlformats.org/officeDocument/2006/relationships/customXml" Target="../ink/ink564.xml"/><Relationship Id="rId430" Type="http://schemas.openxmlformats.org/officeDocument/2006/relationships/image" Target="../media/image626.png"/><Relationship Id="rId668" Type="http://schemas.openxmlformats.org/officeDocument/2006/relationships/image" Target="../media/image744.png"/><Relationship Id="rId18" Type="http://schemas.openxmlformats.org/officeDocument/2006/relationships/customXml" Target="../ink/ink461.xml"/><Relationship Id="rId528" Type="http://schemas.openxmlformats.org/officeDocument/2006/relationships/image" Target="../media/image675.png"/><Relationship Id="rId167" Type="http://schemas.openxmlformats.org/officeDocument/2006/relationships/customXml" Target="../ink/ink536.xml"/><Relationship Id="rId374" Type="http://schemas.openxmlformats.org/officeDocument/2006/relationships/image" Target="../media/image598.png"/><Relationship Id="rId581" Type="http://schemas.openxmlformats.org/officeDocument/2006/relationships/customXml" Target="../ink/ink744.xml"/><Relationship Id="rId71" Type="http://schemas.openxmlformats.org/officeDocument/2006/relationships/image" Target="../media/image448.png"/><Relationship Id="rId234" Type="http://schemas.openxmlformats.org/officeDocument/2006/relationships/image" Target="../media/image528.png"/><Relationship Id="rId679" Type="http://schemas.openxmlformats.org/officeDocument/2006/relationships/customXml" Target="../ink/ink793.xml"/><Relationship Id="rId2" Type="http://schemas.openxmlformats.org/officeDocument/2006/relationships/customXml" Target="../ink/ink453.xml"/><Relationship Id="rId29" Type="http://schemas.openxmlformats.org/officeDocument/2006/relationships/image" Target="../media/image428.png"/><Relationship Id="rId276" Type="http://schemas.openxmlformats.org/officeDocument/2006/relationships/image" Target="../media/image549.png"/><Relationship Id="rId441" Type="http://schemas.openxmlformats.org/officeDocument/2006/relationships/customXml" Target="../ink/ink673.xml"/><Relationship Id="rId483" Type="http://schemas.openxmlformats.org/officeDocument/2006/relationships/customXml" Target="../ink/ink694.xml"/><Relationship Id="rId539" Type="http://schemas.openxmlformats.org/officeDocument/2006/relationships/customXml" Target="../ink/ink722.xml"/><Relationship Id="rId690" Type="http://schemas.openxmlformats.org/officeDocument/2006/relationships/image" Target="../media/image755.png"/><Relationship Id="rId704" Type="http://schemas.openxmlformats.org/officeDocument/2006/relationships/image" Target="../media/image762.png"/><Relationship Id="rId40" Type="http://schemas.openxmlformats.org/officeDocument/2006/relationships/customXml" Target="../ink/ink472.xml"/><Relationship Id="rId136" Type="http://schemas.openxmlformats.org/officeDocument/2006/relationships/customXml" Target="../ink/ink520.xml"/><Relationship Id="rId178" Type="http://schemas.openxmlformats.org/officeDocument/2006/relationships/image" Target="../media/image500.png"/><Relationship Id="rId301" Type="http://schemas.openxmlformats.org/officeDocument/2006/relationships/customXml" Target="../ink/ink603.xml"/><Relationship Id="rId343" Type="http://schemas.openxmlformats.org/officeDocument/2006/relationships/customXml" Target="../ink/ink624.xml"/><Relationship Id="rId550" Type="http://schemas.openxmlformats.org/officeDocument/2006/relationships/image" Target="../media/image685.png"/><Relationship Id="rId82" Type="http://schemas.openxmlformats.org/officeDocument/2006/relationships/customXml" Target="../ink/ink493.xml"/><Relationship Id="rId203" Type="http://schemas.openxmlformats.org/officeDocument/2006/relationships/customXml" Target="../ink/ink554.xml"/><Relationship Id="rId385" Type="http://schemas.openxmlformats.org/officeDocument/2006/relationships/customXml" Target="../ink/ink645.xml"/><Relationship Id="rId592" Type="http://schemas.openxmlformats.org/officeDocument/2006/relationships/image" Target="../media/image706.png"/><Relationship Id="rId606" Type="http://schemas.openxmlformats.org/officeDocument/2006/relationships/image" Target="../media/image713.png"/><Relationship Id="rId648" Type="http://schemas.openxmlformats.org/officeDocument/2006/relationships/image" Target="../media/image734.png"/><Relationship Id="rId245" Type="http://schemas.openxmlformats.org/officeDocument/2006/relationships/customXml" Target="../ink/ink575.xml"/><Relationship Id="rId287" Type="http://schemas.openxmlformats.org/officeDocument/2006/relationships/customXml" Target="../ink/ink596.xml"/><Relationship Id="rId410" Type="http://schemas.openxmlformats.org/officeDocument/2006/relationships/image" Target="../media/image616.png"/><Relationship Id="rId452" Type="http://schemas.openxmlformats.org/officeDocument/2006/relationships/image" Target="../media/image637.png"/><Relationship Id="rId494" Type="http://schemas.openxmlformats.org/officeDocument/2006/relationships/image" Target="../media/image658.png"/><Relationship Id="rId508" Type="http://schemas.openxmlformats.org/officeDocument/2006/relationships/image" Target="../media/image665.png"/><Relationship Id="rId105" Type="http://schemas.openxmlformats.org/officeDocument/2006/relationships/image" Target="../media/image465.png"/><Relationship Id="rId147" Type="http://schemas.openxmlformats.org/officeDocument/2006/relationships/image" Target="../media/image486.png"/><Relationship Id="rId312" Type="http://schemas.openxmlformats.org/officeDocument/2006/relationships/image" Target="../media/image567.png"/><Relationship Id="rId354" Type="http://schemas.openxmlformats.org/officeDocument/2006/relationships/image" Target="../media/image588.png"/><Relationship Id="rId51" Type="http://schemas.openxmlformats.org/officeDocument/2006/relationships/image" Target="../media/image438.png"/><Relationship Id="rId93" Type="http://schemas.openxmlformats.org/officeDocument/2006/relationships/image" Target="../media/image459.png"/><Relationship Id="rId189" Type="http://schemas.openxmlformats.org/officeDocument/2006/relationships/customXml" Target="../ink/ink547.xml"/><Relationship Id="rId396" Type="http://schemas.openxmlformats.org/officeDocument/2006/relationships/image" Target="../media/image609.png"/><Relationship Id="rId561" Type="http://schemas.openxmlformats.org/officeDocument/2006/relationships/customXml" Target="../ink/ink734.xml"/><Relationship Id="rId617" Type="http://schemas.openxmlformats.org/officeDocument/2006/relationships/customXml" Target="../ink/ink762.xml"/><Relationship Id="rId659" Type="http://schemas.openxmlformats.org/officeDocument/2006/relationships/customXml" Target="../ink/ink783.xml"/><Relationship Id="rId214" Type="http://schemas.openxmlformats.org/officeDocument/2006/relationships/image" Target="../media/image518.png"/><Relationship Id="rId256" Type="http://schemas.openxmlformats.org/officeDocument/2006/relationships/image" Target="../media/image539.png"/><Relationship Id="rId298" Type="http://schemas.openxmlformats.org/officeDocument/2006/relationships/image" Target="../media/image560.png"/><Relationship Id="rId421" Type="http://schemas.openxmlformats.org/officeDocument/2006/relationships/customXml" Target="../ink/ink663.xml"/><Relationship Id="rId463" Type="http://schemas.openxmlformats.org/officeDocument/2006/relationships/customXml" Target="../ink/ink684.xml"/><Relationship Id="rId519" Type="http://schemas.openxmlformats.org/officeDocument/2006/relationships/customXml" Target="../ink/ink712.xml"/><Relationship Id="rId670" Type="http://schemas.openxmlformats.org/officeDocument/2006/relationships/image" Target="../media/image745.png"/><Relationship Id="rId116" Type="http://schemas.openxmlformats.org/officeDocument/2006/relationships/customXml" Target="../ink/ink510.xml"/><Relationship Id="rId158" Type="http://schemas.openxmlformats.org/officeDocument/2006/relationships/customXml" Target="../ink/ink531.xml"/><Relationship Id="rId323" Type="http://schemas.openxmlformats.org/officeDocument/2006/relationships/customXml" Target="../ink/ink614.xml"/><Relationship Id="rId530" Type="http://schemas.openxmlformats.org/officeDocument/2006/relationships/image" Target="../media/image676.png"/><Relationship Id="rId20" Type="http://schemas.openxmlformats.org/officeDocument/2006/relationships/customXml" Target="../ink/ink462.xml"/><Relationship Id="rId62" Type="http://schemas.openxmlformats.org/officeDocument/2006/relationships/customXml" Target="../ink/ink483.xml"/><Relationship Id="rId365" Type="http://schemas.openxmlformats.org/officeDocument/2006/relationships/customXml" Target="../ink/ink635.xml"/><Relationship Id="rId572" Type="http://schemas.openxmlformats.org/officeDocument/2006/relationships/image" Target="../media/image696.png"/><Relationship Id="rId628" Type="http://schemas.openxmlformats.org/officeDocument/2006/relationships/image" Target="../media/image724.png"/><Relationship Id="rId225" Type="http://schemas.openxmlformats.org/officeDocument/2006/relationships/customXml" Target="../ink/ink565.xml"/><Relationship Id="rId267" Type="http://schemas.openxmlformats.org/officeDocument/2006/relationships/customXml" Target="../ink/ink586.xml"/><Relationship Id="rId432" Type="http://schemas.openxmlformats.org/officeDocument/2006/relationships/image" Target="../media/image627.png"/><Relationship Id="rId474" Type="http://schemas.openxmlformats.org/officeDocument/2006/relationships/image" Target="../media/image648.png"/><Relationship Id="rId127" Type="http://schemas.openxmlformats.org/officeDocument/2006/relationships/image" Target="../media/image476.png"/><Relationship Id="rId681" Type="http://schemas.openxmlformats.org/officeDocument/2006/relationships/customXml" Target="../ink/ink794.xml"/><Relationship Id="rId31" Type="http://schemas.openxmlformats.org/officeDocument/2006/relationships/image" Target="../media/image15100.png"/><Relationship Id="rId73" Type="http://schemas.openxmlformats.org/officeDocument/2006/relationships/image" Target="../media/image449.png"/><Relationship Id="rId169" Type="http://schemas.openxmlformats.org/officeDocument/2006/relationships/customXml" Target="../ink/ink537.xml"/><Relationship Id="rId334" Type="http://schemas.openxmlformats.org/officeDocument/2006/relationships/image" Target="../media/image578.png"/><Relationship Id="rId376" Type="http://schemas.openxmlformats.org/officeDocument/2006/relationships/image" Target="../media/image599.png"/><Relationship Id="rId541" Type="http://schemas.openxmlformats.org/officeDocument/2006/relationships/image" Target="../media/image681.png"/><Relationship Id="rId583" Type="http://schemas.openxmlformats.org/officeDocument/2006/relationships/customXml" Target="../ink/ink745.xml"/><Relationship Id="rId639" Type="http://schemas.openxmlformats.org/officeDocument/2006/relationships/customXml" Target="../ink/ink773.xml"/><Relationship Id="rId4" Type="http://schemas.openxmlformats.org/officeDocument/2006/relationships/customXml" Target="../ink/ink454.xml"/><Relationship Id="rId180" Type="http://schemas.openxmlformats.org/officeDocument/2006/relationships/image" Target="../media/image501.png"/><Relationship Id="rId236" Type="http://schemas.openxmlformats.org/officeDocument/2006/relationships/image" Target="../media/image529.png"/><Relationship Id="rId278" Type="http://schemas.openxmlformats.org/officeDocument/2006/relationships/image" Target="../media/image550.png"/><Relationship Id="rId401" Type="http://schemas.openxmlformats.org/officeDocument/2006/relationships/customXml" Target="../ink/ink653.xml"/><Relationship Id="rId443" Type="http://schemas.openxmlformats.org/officeDocument/2006/relationships/customXml" Target="../ink/ink674.xml"/><Relationship Id="rId650" Type="http://schemas.openxmlformats.org/officeDocument/2006/relationships/image" Target="../media/image735.png"/><Relationship Id="rId303" Type="http://schemas.openxmlformats.org/officeDocument/2006/relationships/customXml" Target="../ink/ink604.xml"/><Relationship Id="rId485" Type="http://schemas.openxmlformats.org/officeDocument/2006/relationships/customXml" Target="../ink/ink695.xml"/><Relationship Id="rId692" Type="http://schemas.openxmlformats.org/officeDocument/2006/relationships/image" Target="../media/image756.png"/><Relationship Id="rId706" Type="http://schemas.openxmlformats.org/officeDocument/2006/relationships/image" Target="../media/image763.png"/><Relationship Id="rId42" Type="http://schemas.openxmlformats.org/officeDocument/2006/relationships/customXml" Target="../ink/ink473.xml"/><Relationship Id="rId84" Type="http://schemas.openxmlformats.org/officeDocument/2006/relationships/customXml" Target="../ink/ink494.xml"/><Relationship Id="rId138" Type="http://schemas.openxmlformats.org/officeDocument/2006/relationships/customXml" Target="../ink/ink521.xml"/><Relationship Id="rId345" Type="http://schemas.openxmlformats.org/officeDocument/2006/relationships/customXml" Target="../ink/ink625.xml"/><Relationship Id="rId387" Type="http://schemas.openxmlformats.org/officeDocument/2006/relationships/customXml" Target="../ink/ink646.xml"/><Relationship Id="rId510" Type="http://schemas.openxmlformats.org/officeDocument/2006/relationships/image" Target="../media/image666.png"/><Relationship Id="rId552" Type="http://schemas.openxmlformats.org/officeDocument/2006/relationships/image" Target="../media/image686.png"/><Relationship Id="rId594" Type="http://schemas.openxmlformats.org/officeDocument/2006/relationships/image" Target="../media/image707.png"/><Relationship Id="rId608" Type="http://schemas.openxmlformats.org/officeDocument/2006/relationships/image" Target="../media/image714.png"/><Relationship Id="rId191" Type="http://schemas.openxmlformats.org/officeDocument/2006/relationships/customXml" Target="../ink/ink548.xml"/><Relationship Id="rId205" Type="http://schemas.openxmlformats.org/officeDocument/2006/relationships/customXml" Target="../ink/ink555.xml"/><Relationship Id="rId247" Type="http://schemas.openxmlformats.org/officeDocument/2006/relationships/customXml" Target="../ink/ink576.xml"/><Relationship Id="rId412" Type="http://schemas.openxmlformats.org/officeDocument/2006/relationships/image" Target="../media/image617.png"/><Relationship Id="rId107" Type="http://schemas.openxmlformats.org/officeDocument/2006/relationships/image" Target="../media/image466.png"/><Relationship Id="rId289" Type="http://schemas.openxmlformats.org/officeDocument/2006/relationships/customXml" Target="../ink/ink597.xml"/><Relationship Id="rId454" Type="http://schemas.openxmlformats.org/officeDocument/2006/relationships/image" Target="../media/image638.png"/><Relationship Id="rId496" Type="http://schemas.openxmlformats.org/officeDocument/2006/relationships/image" Target="../media/image659.png"/><Relationship Id="rId661" Type="http://schemas.openxmlformats.org/officeDocument/2006/relationships/customXml" Target="../ink/ink784.xml"/><Relationship Id="rId11" Type="http://schemas.openxmlformats.org/officeDocument/2006/relationships/image" Target="../media/image419.png"/><Relationship Id="rId53" Type="http://schemas.openxmlformats.org/officeDocument/2006/relationships/image" Target="../media/image439.png"/><Relationship Id="rId149" Type="http://schemas.openxmlformats.org/officeDocument/2006/relationships/image" Target="../media/image487.png"/><Relationship Id="rId314" Type="http://schemas.openxmlformats.org/officeDocument/2006/relationships/image" Target="../media/image568.png"/><Relationship Id="rId356" Type="http://schemas.openxmlformats.org/officeDocument/2006/relationships/image" Target="../media/image589.png"/><Relationship Id="rId398" Type="http://schemas.openxmlformats.org/officeDocument/2006/relationships/image" Target="../media/image610.png"/><Relationship Id="rId521" Type="http://schemas.openxmlformats.org/officeDocument/2006/relationships/customXml" Target="../ink/ink713.xml"/><Relationship Id="rId563" Type="http://schemas.openxmlformats.org/officeDocument/2006/relationships/customXml" Target="../ink/ink735.xml"/><Relationship Id="rId619" Type="http://schemas.openxmlformats.org/officeDocument/2006/relationships/customXml" Target="../ink/ink763.xml"/><Relationship Id="rId95" Type="http://schemas.openxmlformats.org/officeDocument/2006/relationships/image" Target="../media/image460.png"/><Relationship Id="rId160" Type="http://schemas.openxmlformats.org/officeDocument/2006/relationships/customXml" Target="../ink/ink532.xml"/><Relationship Id="rId216" Type="http://schemas.openxmlformats.org/officeDocument/2006/relationships/image" Target="../media/image519.png"/><Relationship Id="rId423" Type="http://schemas.openxmlformats.org/officeDocument/2006/relationships/customXml" Target="../ink/ink664.xml"/><Relationship Id="rId258" Type="http://schemas.openxmlformats.org/officeDocument/2006/relationships/image" Target="../media/image540.png"/><Relationship Id="rId465" Type="http://schemas.openxmlformats.org/officeDocument/2006/relationships/customXml" Target="../ink/ink685.xml"/><Relationship Id="rId630" Type="http://schemas.openxmlformats.org/officeDocument/2006/relationships/image" Target="../media/image725.png"/><Relationship Id="rId672" Type="http://schemas.openxmlformats.org/officeDocument/2006/relationships/image" Target="../media/image746.png"/><Relationship Id="rId22" Type="http://schemas.openxmlformats.org/officeDocument/2006/relationships/customXml" Target="../ink/ink463.xml"/><Relationship Id="rId64" Type="http://schemas.openxmlformats.org/officeDocument/2006/relationships/customXml" Target="../ink/ink484.xml"/><Relationship Id="rId118" Type="http://schemas.openxmlformats.org/officeDocument/2006/relationships/customXml" Target="../ink/ink511.xml"/><Relationship Id="rId325" Type="http://schemas.openxmlformats.org/officeDocument/2006/relationships/customXml" Target="../ink/ink615.xml"/><Relationship Id="rId367" Type="http://schemas.openxmlformats.org/officeDocument/2006/relationships/customXml" Target="../ink/ink636.xml"/><Relationship Id="rId532" Type="http://schemas.openxmlformats.org/officeDocument/2006/relationships/image" Target="../media/image677.png"/><Relationship Id="rId574" Type="http://schemas.openxmlformats.org/officeDocument/2006/relationships/image" Target="../media/image697.png"/><Relationship Id="rId171" Type="http://schemas.openxmlformats.org/officeDocument/2006/relationships/customXml" Target="../ink/ink538.xml"/><Relationship Id="rId227" Type="http://schemas.openxmlformats.org/officeDocument/2006/relationships/customXml" Target="../ink/ink566.xml"/><Relationship Id="rId269" Type="http://schemas.openxmlformats.org/officeDocument/2006/relationships/customXml" Target="../ink/ink587.xml"/><Relationship Id="rId434" Type="http://schemas.openxmlformats.org/officeDocument/2006/relationships/image" Target="../media/image628.png"/><Relationship Id="rId476" Type="http://schemas.openxmlformats.org/officeDocument/2006/relationships/image" Target="../media/image649.png"/><Relationship Id="rId641" Type="http://schemas.openxmlformats.org/officeDocument/2006/relationships/customXml" Target="../ink/ink774.xml"/><Relationship Id="rId683" Type="http://schemas.openxmlformats.org/officeDocument/2006/relationships/customXml" Target="../ink/ink795.xml"/><Relationship Id="rId33" Type="http://schemas.openxmlformats.org/officeDocument/2006/relationships/image" Target="../media/image429.png"/><Relationship Id="rId129" Type="http://schemas.openxmlformats.org/officeDocument/2006/relationships/image" Target="../media/image477.png"/><Relationship Id="rId280" Type="http://schemas.openxmlformats.org/officeDocument/2006/relationships/image" Target="../media/image551.png"/><Relationship Id="rId336" Type="http://schemas.openxmlformats.org/officeDocument/2006/relationships/image" Target="../media/image579.png"/><Relationship Id="rId501" Type="http://schemas.openxmlformats.org/officeDocument/2006/relationships/customXml" Target="../ink/ink703.xml"/><Relationship Id="rId543" Type="http://schemas.openxmlformats.org/officeDocument/2006/relationships/customXml" Target="../ink/ink725.xml"/><Relationship Id="rId75" Type="http://schemas.openxmlformats.org/officeDocument/2006/relationships/image" Target="../media/image450.png"/><Relationship Id="rId140" Type="http://schemas.openxmlformats.org/officeDocument/2006/relationships/customXml" Target="../ink/ink522.xml"/><Relationship Id="rId182" Type="http://schemas.openxmlformats.org/officeDocument/2006/relationships/image" Target="../media/image502.png"/><Relationship Id="rId378" Type="http://schemas.openxmlformats.org/officeDocument/2006/relationships/image" Target="../media/image600.png"/><Relationship Id="rId403" Type="http://schemas.openxmlformats.org/officeDocument/2006/relationships/customXml" Target="../ink/ink654.xml"/><Relationship Id="rId585" Type="http://schemas.openxmlformats.org/officeDocument/2006/relationships/customXml" Target="../ink/ink746.xml"/><Relationship Id="rId6" Type="http://schemas.openxmlformats.org/officeDocument/2006/relationships/customXml" Target="../ink/ink455.xml"/><Relationship Id="rId238" Type="http://schemas.openxmlformats.org/officeDocument/2006/relationships/image" Target="../media/image530.png"/><Relationship Id="rId445" Type="http://schemas.openxmlformats.org/officeDocument/2006/relationships/customXml" Target="../ink/ink675.xml"/><Relationship Id="rId487" Type="http://schemas.openxmlformats.org/officeDocument/2006/relationships/customXml" Target="../ink/ink696.xml"/><Relationship Id="rId610" Type="http://schemas.openxmlformats.org/officeDocument/2006/relationships/image" Target="../media/image715.png"/><Relationship Id="rId652" Type="http://schemas.openxmlformats.org/officeDocument/2006/relationships/image" Target="../media/image736.png"/><Relationship Id="rId694" Type="http://schemas.openxmlformats.org/officeDocument/2006/relationships/image" Target="../media/image757.png"/><Relationship Id="rId708" Type="http://schemas.openxmlformats.org/officeDocument/2006/relationships/image" Target="../media/image764.png"/><Relationship Id="rId291" Type="http://schemas.openxmlformats.org/officeDocument/2006/relationships/customXml" Target="../ink/ink598.xml"/><Relationship Id="rId305" Type="http://schemas.openxmlformats.org/officeDocument/2006/relationships/customXml" Target="../ink/ink605.xml"/><Relationship Id="rId347" Type="http://schemas.openxmlformats.org/officeDocument/2006/relationships/customXml" Target="../ink/ink626.xml"/><Relationship Id="rId512" Type="http://schemas.openxmlformats.org/officeDocument/2006/relationships/image" Target="../media/image667.png"/><Relationship Id="rId44" Type="http://schemas.openxmlformats.org/officeDocument/2006/relationships/customXml" Target="../ink/ink474.xml"/><Relationship Id="rId86" Type="http://schemas.openxmlformats.org/officeDocument/2006/relationships/customXml" Target="../ink/ink495.xml"/><Relationship Id="rId151" Type="http://schemas.openxmlformats.org/officeDocument/2006/relationships/image" Target="../media/image488.png"/><Relationship Id="rId389" Type="http://schemas.openxmlformats.org/officeDocument/2006/relationships/customXml" Target="../ink/ink647.xml"/><Relationship Id="rId554" Type="http://schemas.openxmlformats.org/officeDocument/2006/relationships/image" Target="../media/image687.png"/><Relationship Id="rId596" Type="http://schemas.openxmlformats.org/officeDocument/2006/relationships/image" Target="../media/image708.png"/><Relationship Id="rId193" Type="http://schemas.openxmlformats.org/officeDocument/2006/relationships/customXml" Target="../ink/ink549.xml"/><Relationship Id="rId207" Type="http://schemas.openxmlformats.org/officeDocument/2006/relationships/customXml" Target="../ink/ink556.xml"/><Relationship Id="rId249" Type="http://schemas.openxmlformats.org/officeDocument/2006/relationships/customXml" Target="../ink/ink577.xml"/><Relationship Id="rId414" Type="http://schemas.openxmlformats.org/officeDocument/2006/relationships/image" Target="../media/image618.png"/><Relationship Id="rId456" Type="http://schemas.openxmlformats.org/officeDocument/2006/relationships/image" Target="../media/image639.png"/><Relationship Id="rId498" Type="http://schemas.openxmlformats.org/officeDocument/2006/relationships/image" Target="../media/image660.png"/><Relationship Id="rId621" Type="http://schemas.openxmlformats.org/officeDocument/2006/relationships/customXml" Target="../ink/ink764.xml"/><Relationship Id="rId663" Type="http://schemas.openxmlformats.org/officeDocument/2006/relationships/customXml" Target="../ink/ink785.xml"/><Relationship Id="rId13" Type="http://schemas.openxmlformats.org/officeDocument/2006/relationships/image" Target="../media/image420.png"/><Relationship Id="rId109" Type="http://schemas.openxmlformats.org/officeDocument/2006/relationships/image" Target="../media/image467.png"/><Relationship Id="rId260" Type="http://schemas.openxmlformats.org/officeDocument/2006/relationships/image" Target="../media/image541.png"/><Relationship Id="rId316" Type="http://schemas.openxmlformats.org/officeDocument/2006/relationships/image" Target="../media/image569.png"/><Relationship Id="rId523" Type="http://schemas.openxmlformats.org/officeDocument/2006/relationships/customXml" Target="../ink/ink714.xml"/><Relationship Id="rId55" Type="http://schemas.openxmlformats.org/officeDocument/2006/relationships/image" Target="../media/image440.png"/><Relationship Id="rId97" Type="http://schemas.openxmlformats.org/officeDocument/2006/relationships/image" Target="../media/image461.png"/><Relationship Id="rId120" Type="http://schemas.openxmlformats.org/officeDocument/2006/relationships/customXml" Target="../ink/ink512.xml"/><Relationship Id="rId358" Type="http://schemas.openxmlformats.org/officeDocument/2006/relationships/image" Target="../media/image590.png"/><Relationship Id="rId565" Type="http://schemas.openxmlformats.org/officeDocument/2006/relationships/customXml" Target="../ink/ink736.xml"/><Relationship Id="rId162" Type="http://schemas.openxmlformats.org/officeDocument/2006/relationships/image" Target="../media/image492.png"/><Relationship Id="rId218" Type="http://schemas.openxmlformats.org/officeDocument/2006/relationships/image" Target="../media/image520.png"/><Relationship Id="rId425" Type="http://schemas.openxmlformats.org/officeDocument/2006/relationships/customXml" Target="../ink/ink665.xml"/><Relationship Id="rId467" Type="http://schemas.openxmlformats.org/officeDocument/2006/relationships/customXml" Target="../ink/ink686.xml"/><Relationship Id="rId632" Type="http://schemas.openxmlformats.org/officeDocument/2006/relationships/image" Target="../media/image726.png"/><Relationship Id="rId271" Type="http://schemas.openxmlformats.org/officeDocument/2006/relationships/customXml" Target="../ink/ink588.xml"/><Relationship Id="rId674" Type="http://schemas.openxmlformats.org/officeDocument/2006/relationships/image" Target="../media/image747.png"/><Relationship Id="rId24" Type="http://schemas.openxmlformats.org/officeDocument/2006/relationships/customXml" Target="../ink/ink464.xml"/><Relationship Id="rId66" Type="http://schemas.openxmlformats.org/officeDocument/2006/relationships/customXml" Target="../ink/ink485.xml"/><Relationship Id="rId131" Type="http://schemas.openxmlformats.org/officeDocument/2006/relationships/image" Target="../media/image478.png"/><Relationship Id="rId327" Type="http://schemas.openxmlformats.org/officeDocument/2006/relationships/customXml" Target="../ink/ink616.xml"/><Relationship Id="rId369" Type="http://schemas.openxmlformats.org/officeDocument/2006/relationships/customXml" Target="../ink/ink637.xml"/><Relationship Id="rId534" Type="http://schemas.openxmlformats.org/officeDocument/2006/relationships/image" Target="../media/image678.png"/><Relationship Id="rId576" Type="http://schemas.openxmlformats.org/officeDocument/2006/relationships/image" Target="../media/image698.png"/><Relationship Id="rId173" Type="http://schemas.openxmlformats.org/officeDocument/2006/relationships/customXml" Target="../ink/ink539.xml"/><Relationship Id="rId229" Type="http://schemas.openxmlformats.org/officeDocument/2006/relationships/customXml" Target="../ink/ink567.xml"/><Relationship Id="rId380" Type="http://schemas.openxmlformats.org/officeDocument/2006/relationships/image" Target="../media/image601.png"/><Relationship Id="rId436" Type="http://schemas.openxmlformats.org/officeDocument/2006/relationships/image" Target="../media/image629.png"/><Relationship Id="rId601" Type="http://schemas.openxmlformats.org/officeDocument/2006/relationships/customXml" Target="../ink/ink754.xml"/><Relationship Id="rId643" Type="http://schemas.openxmlformats.org/officeDocument/2006/relationships/customXml" Target="../ink/ink775.xml"/><Relationship Id="rId240" Type="http://schemas.openxmlformats.org/officeDocument/2006/relationships/image" Target="../media/image531.png"/><Relationship Id="rId478" Type="http://schemas.openxmlformats.org/officeDocument/2006/relationships/image" Target="../media/image650.png"/><Relationship Id="rId685" Type="http://schemas.openxmlformats.org/officeDocument/2006/relationships/customXml" Target="../ink/ink796.xml"/><Relationship Id="rId35" Type="http://schemas.openxmlformats.org/officeDocument/2006/relationships/image" Target="../media/image430.png"/><Relationship Id="rId77" Type="http://schemas.openxmlformats.org/officeDocument/2006/relationships/image" Target="../media/image451.png"/><Relationship Id="rId100" Type="http://schemas.openxmlformats.org/officeDocument/2006/relationships/customXml" Target="../ink/ink502.xml"/><Relationship Id="rId282" Type="http://schemas.openxmlformats.org/officeDocument/2006/relationships/image" Target="../media/image552.png"/><Relationship Id="rId338" Type="http://schemas.openxmlformats.org/officeDocument/2006/relationships/image" Target="../media/image580.png"/><Relationship Id="rId503" Type="http://schemas.openxmlformats.org/officeDocument/2006/relationships/customXml" Target="../ink/ink704.xml"/><Relationship Id="rId545" Type="http://schemas.openxmlformats.org/officeDocument/2006/relationships/customXml" Target="../ink/ink726.xml"/><Relationship Id="rId587" Type="http://schemas.openxmlformats.org/officeDocument/2006/relationships/customXml" Target="../ink/ink747.xml"/><Relationship Id="rId710" Type="http://schemas.openxmlformats.org/officeDocument/2006/relationships/image" Target="../media/image765.png"/><Relationship Id="rId8" Type="http://schemas.openxmlformats.org/officeDocument/2006/relationships/customXml" Target="../ink/ink456.xml"/><Relationship Id="rId142" Type="http://schemas.openxmlformats.org/officeDocument/2006/relationships/customXml" Target="../ink/ink523.xml"/><Relationship Id="rId184" Type="http://schemas.openxmlformats.org/officeDocument/2006/relationships/image" Target="../media/image503.png"/><Relationship Id="rId391" Type="http://schemas.openxmlformats.org/officeDocument/2006/relationships/customXml" Target="../ink/ink648.xml"/><Relationship Id="rId405" Type="http://schemas.openxmlformats.org/officeDocument/2006/relationships/customXml" Target="../ink/ink655.xml"/><Relationship Id="rId447" Type="http://schemas.openxmlformats.org/officeDocument/2006/relationships/customXml" Target="../ink/ink676.xml"/><Relationship Id="rId612" Type="http://schemas.openxmlformats.org/officeDocument/2006/relationships/image" Target="../media/image716.png"/><Relationship Id="rId251" Type="http://schemas.openxmlformats.org/officeDocument/2006/relationships/customXml" Target="../ink/ink578.xml"/><Relationship Id="rId489" Type="http://schemas.openxmlformats.org/officeDocument/2006/relationships/customXml" Target="../ink/ink697.xml"/><Relationship Id="rId654" Type="http://schemas.openxmlformats.org/officeDocument/2006/relationships/image" Target="../media/image737.png"/><Relationship Id="rId696" Type="http://schemas.openxmlformats.org/officeDocument/2006/relationships/image" Target="../media/image758.png"/><Relationship Id="rId46" Type="http://schemas.openxmlformats.org/officeDocument/2006/relationships/customXml" Target="../ink/ink475.xml"/><Relationship Id="rId293" Type="http://schemas.openxmlformats.org/officeDocument/2006/relationships/customXml" Target="../ink/ink599.xml"/><Relationship Id="rId307" Type="http://schemas.openxmlformats.org/officeDocument/2006/relationships/customXml" Target="../ink/ink606.xml"/><Relationship Id="rId349" Type="http://schemas.openxmlformats.org/officeDocument/2006/relationships/customXml" Target="../ink/ink627.xml"/><Relationship Id="rId514" Type="http://schemas.openxmlformats.org/officeDocument/2006/relationships/image" Target="../media/image668.png"/><Relationship Id="rId556" Type="http://schemas.openxmlformats.org/officeDocument/2006/relationships/image" Target="../media/image688.png"/><Relationship Id="rId88" Type="http://schemas.openxmlformats.org/officeDocument/2006/relationships/customXml" Target="../ink/ink496.xml"/><Relationship Id="rId111" Type="http://schemas.openxmlformats.org/officeDocument/2006/relationships/image" Target="../media/image468.png"/><Relationship Id="rId153" Type="http://schemas.openxmlformats.org/officeDocument/2006/relationships/image" Target="../media/image489.png"/><Relationship Id="rId195" Type="http://schemas.openxmlformats.org/officeDocument/2006/relationships/customXml" Target="../ink/ink550.xml"/><Relationship Id="rId209" Type="http://schemas.openxmlformats.org/officeDocument/2006/relationships/customXml" Target="../ink/ink557.xml"/><Relationship Id="rId360" Type="http://schemas.openxmlformats.org/officeDocument/2006/relationships/image" Target="../media/image591.png"/><Relationship Id="rId416" Type="http://schemas.openxmlformats.org/officeDocument/2006/relationships/image" Target="../media/image619.png"/><Relationship Id="rId598" Type="http://schemas.openxmlformats.org/officeDocument/2006/relationships/image" Target="../media/image709.png"/><Relationship Id="rId220" Type="http://schemas.openxmlformats.org/officeDocument/2006/relationships/image" Target="../media/image521.png"/><Relationship Id="rId458" Type="http://schemas.openxmlformats.org/officeDocument/2006/relationships/image" Target="../media/image640.png"/><Relationship Id="rId623" Type="http://schemas.openxmlformats.org/officeDocument/2006/relationships/customXml" Target="../ink/ink765.xml"/><Relationship Id="rId665" Type="http://schemas.openxmlformats.org/officeDocument/2006/relationships/customXml" Target="../ink/ink786.xml"/><Relationship Id="rId15" Type="http://schemas.openxmlformats.org/officeDocument/2006/relationships/image" Target="../media/image421.png"/><Relationship Id="rId57" Type="http://schemas.openxmlformats.org/officeDocument/2006/relationships/image" Target="../media/image441.png"/><Relationship Id="rId262" Type="http://schemas.openxmlformats.org/officeDocument/2006/relationships/image" Target="../media/image542.png"/><Relationship Id="rId318" Type="http://schemas.openxmlformats.org/officeDocument/2006/relationships/image" Target="../media/image570.png"/><Relationship Id="rId525" Type="http://schemas.openxmlformats.org/officeDocument/2006/relationships/customXml" Target="../ink/ink715.xml"/><Relationship Id="rId567" Type="http://schemas.openxmlformats.org/officeDocument/2006/relationships/customXml" Target="../ink/ink737.xml"/><Relationship Id="rId99" Type="http://schemas.openxmlformats.org/officeDocument/2006/relationships/image" Target="../media/image462.png"/><Relationship Id="rId122" Type="http://schemas.openxmlformats.org/officeDocument/2006/relationships/customXml" Target="../ink/ink513.xml"/><Relationship Id="rId164" Type="http://schemas.openxmlformats.org/officeDocument/2006/relationships/image" Target="../media/image493.png"/><Relationship Id="rId371" Type="http://schemas.openxmlformats.org/officeDocument/2006/relationships/customXml" Target="../ink/ink638.xml"/><Relationship Id="rId427" Type="http://schemas.openxmlformats.org/officeDocument/2006/relationships/customXml" Target="../ink/ink666.xml"/><Relationship Id="rId469" Type="http://schemas.openxmlformats.org/officeDocument/2006/relationships/customXml" Target="../ink/ink687.xml"/><Relationship Id="rId634" Type="http://schemas.openxmlformats.org/officeDocument/2006/relationships/image" Target="../media/image727.png"/><Relationship Id="rId676" Type="http://schemas.openxmlformats.org/officeDocument/2006/relationships/image" Target="../media/image748.png"/><Relationship Id="rId26" Type="http://schemas.openxmlformats.org/officeDocument/2006/relationships/customXml" Target="../ink/ink465.xml"/><Relationship Id="rId231" Type="http://schemas.openxmlformats.org/officeDocument/2006/relationships/customXml" Target="../ink/ink568.xml"/><Relationship Id="rId273" Type="http://schemas.openxmlformats.org/officeDocument/2006/relationships/customXml" Target="../ink/ink589.xml"/><Relationship Id="rId329" Type="http://schemas.openxmlformats.org/officeDocument/2006/relationships/customXml" Target="../ink/ink617.xml"/><Relationship Id="rId480" Type="http://schemas.openxmlformats.org/officeDocument/2006/relationships/image" Target="../media/image651.png"/><Relationship Id="rId536" Type="http://schemas.openxmlformats.org/officeDocument/2006/relationships/image" Target="../media/image679.png"/><Relationship Id="rId701" Type="http://schemas.openxmlformats.org/officeDocument/2006/relationships/customXml" Target="../ink/ink804.xml"/><Relationship Id="rId68" Type="http://schemas.openxmlformats.org/officeDocument/2006/relationships/customXml" Target="../ink/ink486.xml"/><Relationship Id="rId133" Type="http://schemas.openxmlformats.org/officeDocument/2006/relationships/image" Target="../media/image479.png"/><Relationship Id="rId175" Type="http://schemas.openxmlformats.org/officeDocument/2006/relationships/customXml" Target="../ink/ink540.xml"/><Relationship Id="rId340" Type="http://schemas.openxmlformats.org/officeDocument/2006/relationships/image" Target="../media/image581.png"/><Relationship Id="rId578" Type="http://schemas.openxmlformats.org/officeDocument/2006/relationships/image" Target="../media/image699.png"/><Relationship Id="rId200" Type="http://schemas.openxmlformats.org/officeDocument/2006/relationships/image" Target="../media/image511.png"/><Relationship Id="rId382" Type="http://schemas.openxmlformats.org/officeDocument/2006/relationships/image" Target="../media/image602.png"/><Relationship Id="rId438" Type="http://schemas.openxmlformats.org/officeDocument/2006/relationships/image" Target="../media/image630.png"/><Relationship Id="rId603" Type="http://schemas.openxmlformats.org/officeDocument/2006/relationships/customXml" Target="../ink/ink755.xml"/><Relationship Id="rId645" Type="http://schemas.openxmlformats.org/officeDocument/2006/relationships/customXml" Target="../ink/ink776.xml"/><Relationship Id="rId687" Type="http://schemas.openxmlformats.org/officeDocument/2006/relationships/customXml" Target="../ink/ink797.xml"/><Relationship Id="rId242" Type="http://schemas.openxmlformats.org/officeDocument/2006/relationships/image" Target="../media/image532.png"/><Relationship Id="rId284" Type="http://schemas.openxmlformats.org/officeDocument/2006/relationships/image" Target="../media/image553.png"/><Relationship Id="rId491" Type="http://schemas.openxmlformats.org/officeDocument/2006/relationships/customXml" Target="../ink/ink698.xml"/><Relationship Id="rId505" Type="http://schemas.openxmlformats.org/officeDocument/2006/relationships/customXml" Target="../ink/ink705.xml"/><Relationship Id="rId712" Type="http://schemas.openxmlformats.org/officeDocument/2006/relationships/image" Target="../media/image766.png"/><Relationship Id="rId37" Type="http://schemas.openxmlformats.org/officeDocument/2006/relationships/image" Target="../media/image431.png"/><Relationship Id="rId79" Type="http://schemas.openxmlformats.org/officeDocument/2006/relationships/image" Target="../media/image452.png"/><Relationship Id="rId102" Type="http://schemas.openxmlformats.org/officeDocument/2006/relationships/customXml" Target="../ink/ink503.xml"/><Relationship Id="rId144" Type="http://schemas.openxmlformats.org/officeDocument/2006/relationships/customXml" Target="../ink/ink524.xml"/><Relationship Id="rId547" Type="http://schemas.openxmlformats.org/officeDocument/2006/relationships/customXml" Target="../ink/ink727.xml"/><Relationship Id="rId589" Type="http://schemas.openxmlformats.org/officeDocument/2006/relationships/customXml" Target="../ink/ink748.xml"/><Relationship Id="rId90" Type="http://schemas.openxmlformats.org/officeDocument/2006/relationships/customXml" Target="../ink/ink497.xml"/><Relationship Id="rId186" Type="http://schemas.openxmlformats.org/officeDocument/2006/relationships/image" Target="../media/image504.png"/><Relationship Id="rId351" Type="http://schemas.openxmlformats.org/officeDocument/2006/relationships/customXml" Target="../ink/ink628.xml"/><Relationship Id="rId393" Type="http://schemas.openxmlformats.org/officeDocument/2006/relationships/customXml" Target="../ink/ink649.xml"/><Relationship Id="rId407" Type="http://schemas.openxmlformats.org/officeDocument/2006/relationships/customXml" Target="../ink/ink656.xml"/><Relationship Id="rId449" Type="http://schemas.openxmlformats.org/officeDocument/2006/relationships/customXml" Target="../ink/ink677.xml"/><Relationship Id="rId614" Type="http://schemas.openxmlformats.org/officeDocument/2006/relationships/image" Target="../media/image717.png"/><Relationship Id="rId656" Type="http://schemas.openxmlformats.org/officeDocument/2006/relationships/image" Target="../media/image738.png"/><Relationship Id="rId211" Type="http://schemas.openxmlformats.org/officeDocument/2006/relationships/customXml" Target="../ink/ink558.xml"/><Relationship Id="rId253" Type="http://schemas.openxmlformats.org/officeDocument/2006/relationships/customXml" Target="../ink/ink579.xml"/><Relationship Id="rId295" Type="http://schemas.openxmlformats.org/officeDocument/2006/relationships/customXml" Target="../ink/ink600.xml"/><Relationship Id="rId309" Type="http://schemas.openxmlformats.org/officeDocument/2006/relationships/customXml" Target="../ink/ink607.xml"/><Relationship Id="rId460" Type="http://schemas.openxmlformats.org/officeDocument/2006/relationships/image" Target="../media/image641.png"/><Relationship Id="rId516" Type="http://schemas.openxmlformats.org/officeDocument/2006/relationships/image" Target="../media/image669.png"/><Relationship Id="rId698" Type="http://schemas.openxmlformats.org/officeDocument/2006/relationships/image" Target="../media/image759.png"/><Relationship Id="rId48" Type="http://schemas.openxmlformats.org/officeDocument/2006/relationships/customXml" Target="../ink/ink476.xml"/><Relationship Id="rId113" Type="http://schemas.openxmlformats.org/officeDocument/2006/relationships/image" Target="../media/image469.png"/><Relationship Id="rId320" Type="http://schemas.openxmlformats.org/officeDocument/2006/relationships/image" Target="../media/image571.png"/><Relationship Id="rId558" Type="http://schemas.openxmlformats.org/officeDocument/2006/relationships/image" Target="../media/image689.png"/><Relationship Id="rId155" Type="http://schemas.openxmlformats.org/officeDocument/2006/relationships/image" Target="../media/image490.png"/><Relationship Id="rId197" Type="http://schemas.openxmlformats.org/officeDocument/2006/relationships/customXml" Target="../ink/ink551.xml"/><Relationship Id="rId362" Type="http://schemas.openxmlformats.org/officeDocument/2006/relationships/image" Target="../media/image592.png"/><Relationship Id="rId418" Type="http://schemas.openxmlformats.org/officeDocument/2006/relationships/image" Target="../media/image620.png"/><Relationship Id="rId625" Type="http://schemas.openxmlformats.org/officeDocument/2006/relationships/customXml" Target="../ink/ink766.xml"/><Relationship Id="rId222" Type="http://schemas.openxmlformats.org/officeDocument/2006/relationships/image" Target="../media/image522.png"/><Relationship Id="rId264" Type="http://schemas.openxmlformats.org/officeDocument/2006/relationships/image" Target="../media/image543.png"/><Relationship Id="rId471" Type="http://schemas.openxmlformats.org/officeDocument/2006/relationships/customXml" Target="../ink/ink688.xml"/><Relationship Id="rId667" Type="http://schemas.openxmlformats.org/officeDocument/2006/relationships/customXml" Target="../ink/ink787.xml"/><Relationship Id="rId17" Type="http://schemas.openxmlformats.org/officeDocument/2006/relationships/image" Target="../media/image422.png"/><Relationship Id="rId59" Type="http://schemas.openxmlformats.org/officeDocument/2006/relationships/image" Target="../media/image442.png"/><Relationship Id="rId124" Type="http://schemas.openxmlformats.org/officeDocument/2006/relationships/customXml" Target="../ink/ink514.xml"/><Relationship Id="rId527" Type="http://schemas.openxmlformats.org/officeDocument/2006/relationships/customXml" Target="../ink/ink716.xml"/><Relationship Id="rId569" Type="http://schemas.openxmlformats.org/officeDocument/2006/relationships/customXml" Target="../ink/ink738.xml"/><Relationship Id="rId70" Type="http://schemas.openxmlformats.org/officeDocument/2006/relationships/customXml" Target="../ink/ink487.xml"/><Relationship Id="rId166" Type="http://schemas.openxmlformats.org/officeDocument/2006/relationships/image" Target="../media/image494.png"/><Relationship Id="rId331" Type="http://schemas.openxmlformats.org/officeDocument/2006/relationships/customXml" Target="../ink/ink618.xml"/><Relationship Id="rId373" Type="http://schemas.openxmlformats.org/officeDocument/2006/relationships/customXml" Target="../ink/ink639.xml"/><Relationship Id="rId429" Type="http://schemas.openxmlformats.org/officeDocument/2006/relationships/customXml" Target="../ink/ink667.xml"/><Relationship Id="rId580" Type="http://schemas.openxmlformats.org/officeDocument/2006/relationships/image" Target="../media/image700.png"/><Relationship Id="rId636" Type="http://schemas.openxmlformats.org/officeDocument/2006/relationships/image" Target="../media/image728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69.xml"/><Relationship Id="rId440" Type="http://schemas.openxmlformats.org/officeDocument/2006/relationships/image" Target="../media/image631.png"/><Relationship Id="rId678" Type="http://schemas.openxmlformats.org/officeDocument/2006/relationships/image" Target="../media/image749.png"/><Relationship Id="rId28" Type="http://schemas.openxmlformats.org/officeDocument/2006/relationships/customXml" Target="../ink/ink466.xml"/><Relationship Id="rId275" Type="http://schemas.openxmlformats.org/officeDocument/2006/relationships/customXml" Target="../ink/ink590.xml"/><Relationship Id="rId300" Type="http://schemas.openxmlformats.org/officeDocument/2006/relationships/image" Target="../media/image561.png"/><Relationship Id="rId482" Type="http://schemas.openxmlformats.org/officeDocument/2006/relationships/image" Target="../media/image652.png"/><Relationship Id="rId538" Type="http://schemas.openxmlformats.org/officeDocument/2006/relationships/image" Target="../media/image680.png"/><Relationship Id="rId703" Type="http://schemas.openxmlformats.org/officeDocument/2006/relationships/customXml" Target="../ink/ink805.xml"/><Relationship Id="rId81" Type="http://schemas.openxmlformats.org/officeDocument/2006/relationships/image" Target="../media/image453.png"/><Relationship Id="rId135" Type="http://schemas.openxmlformats.org/officeDocument/2006/relationships/image" Target="../media/image480.png"/><Relationship Id="rId177" Type="http://schemas.openxmlformats.org/officeDocument/2006/relationships/customXml" Target="../ink/ink541.xml"/><Relationship Id="rId342" Type="http://schemas.openxmlformats.org/officeDocument/2006/relationships/image" Target="../media/image582.png"/><Relationship Id="rId384" Type="http://schemas.openxmlformats.org/officeDocument/2006/relationships/image" Target="../media/image603.png"/><Relationship Id="rId591" Type="http://schemas.openxmlformats.org/officeDocument/2006/relationships/customXml" Target="../ink/ink749.xml"/><Relationship Id="rId605" Type="http://schemas.openxmlformats.org/officeDocument/2006/relationships/customXml" Target="../ink/ink756.xml"/><Relationship Id="rId202" Type="http://schemas.openxmlformats.org/officeDocument/2006/relationships/image" Target="../media/image512.png"/><Relationship Id="rId244" Type="http://schemas.openxmlformats.org/officeDocument/2006/relationships/image" Target="../media/image533.png"/><Relationship Id="rId647" Type="http://schemas.openxmlformats.org/officeDocument/2006/relationships/customXml" Target="../ink/ink777.xml"/><Relationship Id="rId689" Type="http://schemas.openxmlformats.org/officeDocument/2006/relationships/customXml" Target="../ink/ink798.xml"/><Relationship Id="rId39" Type="http://schemas.openxmlformats.org/officeDocument/2006/relationships/image" Target="../media/image432.png"/><Relationship Id="rId286" Type="http://schemas.openxmlformats.org/officeDocument/2006/relationships/image" Target="../media/image554.png"/><Relationship Id="rId451" Type="http://schemas.openxmlformats.org/officeDocument/2006/relationships/customXml" Target="../ink/ink678.xml"/><Relationship Id="rId493" Type="http://schemas.openxmlformats.org/officeDocument/2006/relationships/customXml" Target="../ink/ink699.xml"/><Relationship Id="rId507" Type="http://schemas.openxmlformats.org/officeDocument/2006/relationships/customXml" Target="../ink/ink706.xml"/><Relationship Id="rId549" Type="http://schemas.openxmlformats.org/officeDocument/2006/relationships/customXml" Target="../ink/ink728.xml"/><Relationship Id="rId714" Type="http://schemas.openxmlformats.org/officeDocument/2006/relationships/image" Target="../media/image767.png"/><Relationship Id="rId50" Type="http://schemas.openxmlformats.org/officeDocument/2006/relationships/customXml" Target="../ink/ink477.xml"/><Relationship Id="rId104" Type="http://schemas.openxmlformats.org/officeDocument/2006/relationships/customXml" Target="../ink/ink504.xml"/><Relationship Id="rId146" Type="http://schemas.openxmlformats.org/officeDocument/2006/relationships/customXml" Target="../ink/ink525.xml"/><Relationship Id="rId188" Type="http://schemas.openxmlformats.org/officeDocument/2006/relationships/image" Target="../media/image505.png"/><Relationship Id="rId311" Type="http://schemas.openxmlformats.org/officeDocument/2006/relationships/customXml" Target="../ink/ink608.xml"/><Relationship Id="rId353" Type="http://schemas.openxmlformats.org/officeDocument/2006/relationships/customXml" Target="../ink/ink629.xml"/><Relationship Id="rId395" Type="http://schemas.openxmlformats.org/officeDocument/2006/relationships/customXml" Target="../ink/ink650.xml"/><Relationship Id="rId409" Type="http://schemas.openxmlformats.org/officeDocument/2006/relationships/customXml" Target="../ink/ink657.xml"/><Relationship Id="rId560" Type="http://schemas.openxmlformats.org/officeDocument/2006/relationships/image" Target="../media/image690.png"/><Relationship Id="rId92" Type="http://schemas.openxmlformats.org/officeDocument/2006/relationships/customXml" Target="../ink/ink498.xml"/><Relationship Id="rId213" Type="http://schemas.openxmlformats.org/officeDocument/2006/relationships/customXml" Target="../ink/ink559.xml"/><Relationship Id="rId420" Type="http://schemas.openxmlformats.org/officeDocument/2006/relationships/image" Target="../media/image621.png"/><Relationship Id="rId616" Type="http://schemas.openxmlformats.org/officeDocument/2006/relationships/image" Target="../media/image718.png"/><Relationship Id="rId658" Type="http://schemas.openxmlformats.org/officeDocument/2006/relationships/image" Target="../media/image739.png"/><Relationship Id="rId255" Type="http://schemas.openxmlformats.org/officeDocument/2006/relationships/customXml" Target="../ink/ink580.xml"/><Relationship Id="rId297" Type="http://schemas.openxmlformats.org/officeDocument/2006/relationships/customXml" Target="../ink/ink601.xml"/><Relationship Id="rId462" Type="http://schemas.openxmlformats.org/officeDocument/2006/relationships/image" Target="../media/image642.png"/><Relationship Id="rId518" Type="http://schemas.openxmlformats.org/officeDocument/2006/relationships/image" Target="../media/image670.png"/><Relationship Id="rId115" Type="http://schemas.openxmlformats.org/officeDocument/2006/relationships/image" Target="../media/image470.png"/><Relationship Id="rId157" Type="http://schemas.openxmlformats.org/officeDocument/2006/relationships/image" Target="../media/image491.png"/><Relationship Id="rId322" Type="http://schemas.openxmlformats.org/officeDocument/2006/relationships/image" Target="../media/image572.png"/><Relationship Id="rId364" Type="http://schemas.openxmlformats.org/officeDocument/2006/relationships/image" Target="../media/image593.png"/><Relationship Id="rId61" Type="http://schemas.openxmlformats.org/officeDocument/2006/relationships/image" Target="../media/image443.png"/><Relationship Id="rId199" Type="http://schemas.openxmlformats.org/officeDocument/2006/relationships/customXml" Target="../ink/ink552.xml"/><Relationship Id="rId571" Type="http://schemas.openxmlformats.org/officeDocument/2006/relationships/customXml" Target="../ink/ink739.xml"/><Relationship Id="rId627" Type="http://schemas.openxmlformats.org/officeDocument/2006/relationships/customXml" Target="../ink/ink767.xml"/><Relationship Id="rId669" Type="http://schemas.openxmlformats.org/officeDocument/2006/relationships/customXml" Target="../ink/ink788.xml"/><Relationship Id="rId19" Type="http://schemas.openxmlformats.org/officeDocument/2006/relationships/image" Target="../media/image423.png"/><Relationship Id="rId224" Type="http://schemas.openxmlformats.org/officeDocument/2006/relationships/image" Target="../media/image523.png"/><Relationship Id="rId266" Type="http://schemas.openxmlformats.org/officeDocument/2006/relationships/image" Target="../media/image544.png"/><Relationship Id="rId431" Type="http://schemas.openxmlformats.org/officeDocument/2006/relationships/customXml" Target="../ink/ink668.xml"/><Relationship Id="rId473" Type="http://schemas.openxmlformats.org/officeDocument/2006/relationships/customXml" Target="../ink/ink689.xml"/><Relationship Id="rId529" Type="http://schemas.openxmlformats.org/officeDocument/2006/relationships/customXml" Target="../ink/ink717.xml"/><Relationship Id="rId680" Type="http://schemas.openxmlformats.org/officeDocument/2006/relationships/image" Target="../media/image750.png"/><Relationship Id="rId30" Type="http://schemas.openxmlformats.org/officeDocument/2006/relationships/customXml" Target="../ink/ink467.xml"/><Relationship Id="rId126" Type="http://schemas.openxmlformats.org/officeDocument/2006/relationships/customXml" Target="../ink/ink515.xml"/><Relationship Id="rId168" Type="http://schemas.openxmlformats.org/officeDocument/2006/relationships/image" Target="../media/image495.png"/><Relationship Id="rId333" Type="http://schemas.openxmlformats.org/officeDocument/2006/relationships/customXml" Target="../ink/ink619.xml"/><Relationship Id="rId540" Type="http://schemas.openxmlformats.org/officeDocument/2006/relationships/customXml" Target="../ink/ink723.xml"/><Relationship Id="rId72" Type="http://schemas.openxmlformats.org/officeDocument/2006/relationships/customXml" Target="../ink/ink488.xml"/><Relationship Id="rId375" Type="http://schemas.openxmlformats.org/officeDocument/2006/relationships/customXml" Target="../ink/ink640.xml"/><Relationship Id="rId582" Type="http://schemas.openxmlformats.org/officeDocument/2006/relationships/image" Target="../media/image701.png"/><Relationship Id="rId638" Type="http://schemas.openxmlformats.org/officeDocument/2006/relationships/image" Target="../media/image729.png"/><Relationship Id="rId3" Type="http://schemas.openxmlformats.org/officeDocument/2006/relationships/image" Target="../media/image415.png"/><Relationship Id="rId235" Type="http://schemas.openxmlformats.org/officeDocument/2006/relationships/customXml" Target="../ink/ink570.xml"/><Relationship Id="rId277" Type="http://schemas.openxmlformats.org/officeDocument/2006/relationships/customXml" Target="../ink/ink591.xml"/><Relationship Id="rId400" Type="http://schemas.openxmlformats.org/officeDocument/2006/relationships/image" Target="../media/image611.png"/><Relationship Id="rId442" Type="http://schemas.openxmlformats.org/officeDocument/2006/relationships/image" Target="../media/image632.png"/><Relationship Id="rId484" Type="http://schemas.openxmlformats.org/officeDocument/2006/relationships/image" Target="../media/image653.png"/><Relationship Id="rId705" Type="http://schemas.openxmlformats.org/officeDocument/2006/relationships/customXml" Target="../ink/ink806.xml"/><Relationship Id="rId137" Type="http://schemas.openxmlformats.org/officeDocument/2006/relationships/image" Target="../media/image481.png"/><Relationship Id="rId302" Type="http://schemas.openxmlformats.org/officeDocument/2006/relationships/image" Target="../media/image562.png"/><Relationship Id="rId344" Type="http://schemas.openxmlformats.org/officeDocument/2006/relationships/image" Target="../media/image583.png"/><Relationship Id="rId691" Type="http://schemas.openxmlformats.org/officeDocument/2006/relationships/customXml" Target="../ink/ink799.xml"/><Relationship Id="rId41" Type="http://schemas.openxmlformats.org/officeDocument/2006/relationships/image" Target="../media/image433.png"/><Relationship Id="rId83" Type="http://schemas.openxmlformats.org/officeDocument/2006/relationships/image" Target="../media/image454.png"/><Relationship Id="rId179" Type="http://schemas.openxmlformats.org/officeDocument/2006/relationships/customXml" Target="../ink/ink542.xml"/><Relationship Id="rId386" Type="http://schemas.openxmlformats.org/officeDocument/2006/relationships/image" Target="../media/image604.png"/><Relationship Id="rId551" Type="http://schemas.openxmlformats.org/officeDocument/2006/relationships/customXml" Target="../ink/ink729.xml"/><Relationship Id="rId593" Type="http://schemas.openxmlformats.org/officeDocument/2006/relationships/customXml" Target="../ink/ink750.xml"/><Relationship Id="rId607" Type="http://schemas.openxmlformats.org/officeDocument/2006/relationships/customXml" Target="../ink/ink757.xml"/><Relationship Id="rId649" Type="http://schemas.openxmlformats.org/officeDocument/2006/relationships/customXml" Target="../ink/ink778.xml"/><Relationship Id="rId190" Type="http://schemas.openxmlformats.org/officeDocument/2006/relationships/image" Target="../media/image506.png"/><Relationship Id="rId204" Type="http://schemas.openxmlformats.org/officeDocument/2006/relationships/image" Target="../media/image513.png"/><Relationship Id="rId246" Type="http://schemas.openxmlformats.org/officeDocument/2006/relationships/image" Target="../media/image534.png"/><Relationship Id="rId288" Type="http://schemas.openxmlformats.org/officeDocument/2006/relationships/image" Target="../media/image555.png"/><Relationship Id="rId411" Type="http://schemas.openxmlformats.org/officeDocument/2006/relationships/customXml" Target="../ink/ink658.xml"/><Relationship Id="rId453" Type="http://schemas.openxmlformats.org/officeDocument/2006/relationships/customXml" Target="../ink/ink679.xml"/><Relationship Id="rId509" Type="http://schemas.openxmlformats.org/officeDocument/2006/relationships/customXml" Target="../ink/ink707.xml"/><Relationship Id="rId660" Type="http://schemas.openxmlformats.org/officeDocument/2006/relationships/image" Target="../media/image740.png"/><Relationship Id="rId106" Type="http://schemas.openxmlformats.org/officeDocument/2006/relationships/customXml" Target="../ink/ink505.xml"/><Relationship Id="rId313" Type="http://schemas.openxmlformats.org/officeDocument/2006/relationships/customXml" Target="../ink/ink609.xml"/><Relationship Id="rId495" Type="http://schemas.openxmlformats.org/officeDocument/2006/relationships/customXml" Target="../ink/ink700.xml"/><Relationship Id="rId10" Type="http://schemas.openxmlformats.org/officeDocument/2006/relationships/customXml" Target="../ink/ink457.xml"/><Relationship Id="rId52" Type="http://schemas.openxmlformats.org/officeDocument/2006/relationships/customXml" Target="../ink/ink478.xml"/><Relationship Id="rId94" Type="http://schemas.openxmlformats.org/officeDocument/2006/relationships/customXml" Target="../ink/ink499.xml"/><Relationship Id="rId148" Type="http://schemas.openxmlformats.org/officeDocument/2006/relationships/customXml" Target="../ink/ink526.xml"/><Relationship Id="rId355" Type="http://schemas.openxmlformats.org/officeDocument/2006/relationships/customXml" Target="../ink/ink630.xml"/><Relationship Id="rId397" Type="http://schemas.openxmlformats.org/officeDocument/2006/relationships/customXml" Target="../ink/ink651.xml"/><Relationship Id="rId520" Type="http://schemas.openxmlformats.org/officeDocument/2006/relationships/image" Target="../media/image671.png"/><Relationship Id="rId562" Type="http://schemas.openxmlformats.org/officeDocument/2006/relationships/image" Target="../media/image691.png"/><Relationship Id="rId618" Type="http://schemas.openxmlformats.org/officeDocument/2006/relationships/image" Target="../media/image719.png"/><Relationship Id="rId215" Type="http://schemas.openxmlformats.org/officeDocument/2006/relationships/customXml" Target="../ink/ink560.xml"/><Relationship Id="rId257" Type="http://schemas.openxmlformats.org/officeDocument/2006/relationships/customXml" Target="../ink/ink581.xml"/><Relationship Id="rId422" Type="http://schemas.openxmlformats.org/officeDocument/2006/relationships/image" Target="../media/image622.png"/><Relationship Id="rId464" Type="http://schemas.openxmlformats.org/officeDocument/2006/relationships/image" Target="../media/image643.png"/><Relationship Id="rId299" Type="http://schemas.openxmlformats.org/officeDocument/2006/relationships/customXml" Target="../ink/ink602.xml"/><Relationship Id="rId63" Type="http://schemas.openxmlformats.org/officeDocument/2006/relationships/image" Target="../media/image444.png"/><Relationship Id="rId159" Type="http://schemas.openxmlformats.org/officeDocument/2006/relationships/image" Target="../media/image5110.png"/><Relationship Id="rId366" Type="http://schemas.openxmlformats.org/officeDocument/2006/relationships/image" Target="../media/image594.png"/><Relationship Id="rId573" Type="http://schemas.openxmlformats.org/officeDocument/2006/relationships/customXml" Target="../ink/ink740.xml"/><Relationship Id="rId226" Type="http://schemas.openxmlformats.org/officeDocument/2006/relationships/image" Target="../media/image524.png"/><Relationship Id="rId433" Type="http://schemas.openxmlformats.org/officeDocument/2006/relationships/customXml" Target="../ink/ink669.xml"/><Relationship Id="rId640" Type="http://schemas.openxmlformats.org/officeDocument/2006/relationships/image" Target="../media/image730.png"/><Relationship Id="rId74" Type="http://schemas.openxmlformats.org/officeDocument/2006/relationships/customXml" Target="../ink/ink489.xml"/><Relationship Id="rId377" Type="http://schemas.openxmlformats.org/officeDocument/2006/relationships/customXml" Target="../ink/ink641.xml"/><Relationship Id="rId500" Type="http://schemas.openxmlformats.org/officeDocument/2006/relationships/image" Target="../media/image661.png"/><Relationship Id="rId584" Type="http://schemas.openxmlformats.org/officeDocument/2006/relationships/image" Target="../media/image702.png"/><Relationship Id="rId5" Type="http://schemas.openxmlformats.org/officeDocument/2006/relationships/image" Target="../media/image416.png"/><Relationship Id="rId237" Type="http://schemas.openxmlformats.org/officeDocument/2006/relationships/customXml" Target="../ink/ink571.xml"/><Relationship Id="rId444" Type="http://schemas.openxmlformats.org/officeDocument/2006/relationships/image" Target="../media/image633.png"/><Relationship Id="rId651" Type="http://schemas.openxmlformats.org/officeDocument/2006/relationships/customXml" Target="../ink/ink779.xml"/><Relationship Id="rId290" Type="http://schemas.openxmlformats.org/officeDocument/2006/relationships/image" Target="../media/image556.png"/><Relationship Id="rId304" Type="http://schemas.openxmlformats.org/officeDocument/2006/relationships/image" Target="../media/image563.png"/><Relationship Id="rId388" Type="http://schemas.openxmlformats.org/officeDocument/2006/relationships/image" Target="../media/image605.png"/><Relationship Id="rId511" Type="http://schemas.openxmlformats.org/officeDocument/2006/relationships/customXml" Target="../ink/ink708.xml"/><Relationship Id="rId609" Type="http://schemas.openxmlformats.org/officeDocument/2006/relationships/customXml" Target="../ink/ink758.xml"/><Relationship Id="rId85" Type="http://schemas.openxmlformats.org/officeDocument/2006/relationships/image" Target="../media/image455.png"/><Relationship Id="rId150" Type="http://schemas.openxmlformats.org/officeDocument/2006/relationships/customXml" Target="../ink/ink527.xml"/><Relationship Id="rId595" Type="http://schemas.openxmlformats.org/officeDocument/2006/relationships/customXml" Target="../ink/ink751.xml"/><Relationship Id="rId248" Type="http://schemas.openxmlformats.org/officeDocument/2006/relationships/image" Target="../media/image535.png"/><Relationship Id="rId455" Type="http://schemas.openxmlformats.org/officeDocument/2006/relationships/customXml" Target="../ink/ink680.xml"/><Relationship Id="rId662" Type="http://schemas.openxmlformats.org/officeDocument/2006/relationships/image" Target="../media/image741.png"/><Relationship Id="rId12" Type="http://schemas.openxmlformats.org/officeDocument/2006/relationships/customXml" Target="../ink/ink458.xml"/><Relationship Id="rId108" Type="http://schemas.openxmlformats.org/officeDocument/2006/relationships/customXml" Target="../ink/ink506.xml"/><Relationship Id="rId315" Type="http://schemas.openxmlformats.org/officeDocument/2006/relationships/customXml" Target="../ink/ink610.xml"/><Relationship Id="rId522" Type="http://schemas.openxmlformats.org/officeDocument/2006/relationships/image" Target="../media/image672.png"/><Relationship Id="rId96" Type="http://schemas.openxmlformats.org/officeDocument/2006/relationships/customXml" Target="../ink/ink500.xml"/><Relationship Id="rId161" Type="http://schemas.openxmlformats.org/officeDocument/2006/relationships/customXml" Target="../ink/ink533.xml"/><Relationship Id="rId399" Type="http://schemas.openxmlformats.org/officeDocument/2006/relationships/customXml" Target="../ink/ink652.xml"/><Relationship Id="rId259" Type="http://schemas.openxmlformats.org/officeDocument/2006/relationships/customXml" Target="../ink/ink582.xml"/><Relationship Id="rId466" Type="http://schemas.openxmlformats.org/officeDocument/2006/relationships/image" Target="../media/image644.png"/><Relationship Id="rId673" Type="http://schemas.openxmlformats.org/officeDocument/2006/relationships/customXml" Target="../ink/ink790.xml"/><Relationship Id="rId23" Type="http://schemas.openxmlformats.org/officeDocument/2006/relationships/image" Target="../media/image425.png"/><Relationship Id="rId119" Type="http://schemas.openxmlformats.org/officeDocument/2006/relationships/image" Target="../media/image472.png"/><Relationship Id="rId326" Type="http://schemas.openxmlformats.org/officeDocument/2006/relationships/image" Target="../media/image574.png"/><Relationship Id="rId533" Type="http://schemas.openxmlformats.org/officeDocument/2006/relationships/customXml" Target="../ink/ink719.xml"/><Relationship Id="rId172" Type="http://schemas.openxmlformats.org/officeDocument/2006/relationships/image" Target="../media/image497.png"/><Relationship Id="rId477" Type="http://schemas.openxmlformats.org/officeDocument/2006/relationships/customXml" Target="../ink/ink691.xml"/><Relationship Id="rId600" Type="http://schemas.openxmlformats.org/officeDocument/2006/relationships/image" Target="../media/image710.png"/><Relationship Id="rId684" Type="http://schemas.openxmlformats.org/officeDocument/2006/relationships/image" Target="../media/image752.png"/><Relationship Id="rId337" Type="http://schemas.openxmlformats.org/officeDocument/2006/relationships/customXml" Target="../ink/ink621.xml"/><Relationship Id="rId34" Type="http://schemas.openxmlformats.org/officeDocument/2006/relationships/customXml" Target="../ink/ink469.xml"/><Relationship Id="rId544" Type="http://schemas.openxmlformats.org/officeDocument/2006/relationships/image" Target="../media/image682.png"/><Relationship Id="rId183" Type="http://schemas.openxmlformats.org/officeDocument/2006/relationships/customXml" Target="../ink/ink544.xml"/><Relationship Id="rId390" Type="http://schemas.openxmlformats.org/officeDocument/2006/relationships/image" Target="../media/image606.png"/><Relationship Id="rId404" Type="http://schemas.openxmlformats.org/officeDocument/2006/relationships/image" Target="../media/image613.png"/><Relationship Id="rId611" Type="http://schemas.openxmlformats.org/officeDocument/2006/relationships/customXml" Target="../ink/ink759.xml"/><Relationship Id="rId250" Type="http://schemas.openxmlformats.org/officeDocument/2006/relationships/image" Target="../media/image536.png"/><Relationship Id="rId488" Type="http://schemas.openxmlformats.org/officeDocument/2006/relationships/image" Target="../media/image655.png"/><Relationship Id="rId695" Type="http://schemas.openxmlformats.org/officeDocument/2006/relationships/customXml" Target="../ink/ink801.xml"/><Relationship Id="rId709" Type="http://schemas.openxmlformats.org/officeDocument/2006/relationships/customXml" Target="../ink/ink808.xml"/><Relationship Id="rId45" Type="http://schemas.openxmlformats.org/officeDocument/2006/relationships/image" Target="../media/image435.png"/><Relationship Id="rId110" Type="http://schemas.openxmlformats.org/officeDocument/2006/relationships/customXml" Target="../ink/ink507.xml"/><Relationship Id="rId348" Type="http://schemas.openxmlformats.org/officeDocument/2006/relationships/image" Target="../media/image585.png"/><Relationship Id="rId555" Type="http://schemas.openxmlformats.org/officeDocument/2006/relationships/customXml" Target="../ink/ink731.xml"/><Relationship Id="rId194" Type="http://schemas.openxmlformats.org/officeDocument/2006/relationships/image" Target="../media/image508.png"/><Relationship Id="rId208" Type="http://schemas.openxmlformats.org/officeDocument/2006/relationships/image" Target="../media/image515.png"/><Relationship Id="rId415" Type="http://schemas.openxmlformats.org/officeDocument/2006/relationships/customXml" Target="../ink/ink660.xml"/><Relationship Id="rId622" Type="http://schemas.openxmlformats.org/officeDocument/2006/relationships/image" Target="../media/image721.png"/><Relationship Id="rId261" Type="http://schemas.openxmlformats.org/officeDocument/2006/relationships/customXml" Target="../ink/ink583.xml"/><Relationship Id="rId499" Type="http://schemas.openxmlformats.org/officeDocument/2006/relationships/customXml" Target="../ink/ink702.xml"/><Relationship Id="rId56" Type="http://schemas.openxmlformats.org/officeDocument/2006/relationships/customXml" Target="../ink/ink480.xml"/><Relationship Id="rId359" Type="http://schemas.openxmlformats.org/officeDocument/2006/relationships/customXml" Target="../ink/ink632.xml"/><Relationship Id="rId566" Type="http://schemas.openxmlformats.org/officeDocument/2006/relationships/image" Target="../media/image693.png"/><Relationship Id="rId121" Type="http://schemas.openxmlformats.org/officeDocument/2006/relationships/image" Target="../media/image473.png"/><Relationship Id="rId219" Type="http://schemas.openxmlformats.org/officeDocument/2006/relationships/customXml" Target="../ink/ink562.xml"/><Relationship Id="rId426" Type="http://schemas.openxmlformats.org/officeDocument/2006/relationships/image" Target="../media/image624.png"/><Relationship Id="rId633" Type="http://schemas.openxmlformats.org/officeDocument/2006/relationships/customXml" Target="../ink/ink770.xml"/><Relationship Id="rId67" Type="http://schemas.openxmlformats.org/officeDocument/2006/relationships/image" Target="../media/image446.png"/><Relationship Id="rId272" Type="http://schemas.openxmlformats.org/officeDocument/2006/relationships/image" Target="../media/image547.png"/><Relationship Id="rId577" Type="http://schemas.openxmlformats.org/officeDocument/2006/relationships/customXml" Target="../ink/ink742.xml"/><Relationship Id="rId700" Type="http://schemas.openxmlformats.org/officeDocument/2006/relationships/image" Target="../media/image760.png"/><Relationship Id="rId132" Type="http://schemas.openxmlformats.org/officeDocument/2006/relationships/customXml" Target="../ink/ink518.xml"/><Relationship Id="rId437" Type="http://schemas.openxmlformats.org/officeDocument/2006/relationships/customXml" Target="../ink/ink671.xml"/><Relationship Id="rId644" Type="http://schemas.openxmlformats.org/officeDocument/2006/relationships/image" Target="../media/image732.png"/><Relationship Id="rId283" Type="http://schemas.openxmlformats.org/officeDocument/2006/relationships/customXml" Target="../ink/ink594.xml"/><Relationship Id="rId490" Type="http://schemas.openxmlformats.org/officeDocument/2006/relationships/image" Target="../media/image656.png"/><Relationship Id="rId504" Type="http://schemas.openxmlformats.org/officeDocument/2006/relationships/image" Target="../media/image663.png"/><Relationship Id="rId711" Type="http://schemas.openxmlformats.org/officeDocument/2006/relationships/customXml" Target="../ink/ink809.xml"/><Relationship Id="rId78" Type="http://schemas.openxmlformats.org/officeDocument/2006/relationships/customXml" Target="../ink/ink491.xml"/><Relationship Id="rId143" Type="http://schemas.openxmlformats.org/officeDocument/2006/relationships/image" Target="../media/image484.png"/><Relationship Id="rId350" Type="http://schemas.openxmlformats.org/officeDocument/2006/relationships/image" Target="../media/image586.png"/><Relationship Id="rId588" Type="http://schemas.openxmlformats.org/officeDocument/2006/relationships/image" Target="../media/image704.png"/><Relationship Id="rId9" Type="http://schemas.openxmlformats.org/officeDocument/2006/relationships/image" Target="../media/image418.png"/><Relationship Id="rId210" Type="http://schemas.openxmlformats.org/officeDocument/2006/relationships/image" Target="../media/image516.png"/><Relationship Id="rId448" Type="http://schemas.openxmlformats.org/officeDocument/2006/relationships/image" Target="../media/image635.png"/><Relationship Id="rId655" Type="http://schemas.openxmlformats.org/officeDocument/2006/relationships/customXml" Target="../ink/ink781.xml"/><Relationship Id="rId294" Type="http://schemas.openxmlformats.org/officeDocument/2006/relationships/image" Target="../media/image558.png"/><Relationship Id="rId308" Type="http://schemas.openxmlformats.org/officeDocument/2006/relationships/image" Target="../media/image565.png"/><Relationship Id="rId515" Type="http://schemas.openxmlformats.org/officeDocument/2006/relationships/customXml" Target="../ink/ink710.xml"/><Relationship Id="rId89" Type="http://schemas.openxmlformats.org/officeDocument/2006/relationships/image" Target="../media/image457.png"/><Relationship Id="rId154" Type="http://schemas.openxmlformats.org/officeDocument/2006/relationships/customXml" Target="../ink/ink529.xml"/><Relationship Id="rId361" Type="http://schemas.openxmlformats.org/officeDocument/2006/relationships/customXml" Target="../ink/ink633.xml"/><Relationship Id="rId599" Type="http://schemas.openxmlformats.org/officeDocument/2006/relationships/customXml" Target="../ink/ink753.xml"/><Relationship Id="rId459" Type="http://schemas.openxmlformats.org/officeDocument/2006/relationships/customXml" Target="../ink/ink682.xml"/><Relationship Id="rId666" Type="http://schemas.openxmlformats.org/officeDocument/2006/relationships/image" Target="../media/image743.png"/><Relationship Id="rId16" Type="http://schemas.openxmlformats.org/officeDocument/2006/relationships/customXml" Target="../ink/ink460.xml"/><Relationship Id="rId221" Type="http://schemas.openxmlformats.org/officeDocument/2006/relationships/customXml" Target="../ink/ink563.xml"/><Relationship Id="rId319" Type="http://schemas.openxmlformats.org/officeDocument/2006/relationships/customXml" Target="../ink/ink612.xml"/><Relationship Id="rId526" Type="http://schemas.openxmlformats.org/officeDocument/2006/relationships/image" Target="../media/image674.png"/><Relationship Id="rId165" Type="http://schemas.openxmlformats.org/officeDocument/2006/relationships/customXml" Target="../ink/ink535.xml"/><Relationship Id="rId372" Type="http://schemas.openxmlformats.org/officeDocument/2006/relationships/image" Target="../media/image597.png"/><Relationship Id="rId677" Type="http://schemas.openxmlformats.org/officeDocument/2006/relationships/customXml" Target="../ink/ink792.xml"/><Relationship Id="rId232" Type="http://schemas.openxmlformats.org/officeDocument/2006/relationships/image" Target="../media/image527.png"/><Relationship Id="rId27" Type="http://schemas.openxmlformats.org/officeDocument/2006/relationships/image" Target="../media/image427.png"/><Relationship Id="rId537" Type="http://schemas.openxmlformats.org/officeDocument/2006/relationships/customXml" Target="../ink/ink721.xml"/><Relationship Id="rId80" Type="http://schemas.openxmlformats.org/officeDocument/2006/relationships/customXml" Target="../ink/ink492.xml"/><Relationship Id="rId176" Type="http://schemas.openxmlformats.org/officeDocument/2006/relationships/image" Target="../media/image499.png"/><Relationship Id="rId383" Type="http://schemas.openxmlformats.org/officeDocument/2006/relationships/customXml" Target="../ink/ink644.xml"/><Relationship Id="rId590" Type="http://schemas.openxmlformats.org/officeDocument/2006/relationships/image" Target="../media/image705.png"/><Relationship Id="rId604" Type="http://schemas.openxmlformats.org/officeDocument/2006/relationships/image" Target="../media/image712.png"/><Relationship Id="rId243" Type="http://schemas.openxmlformats.org/officeDocument/2006/relationships/customXml" Target="../ink/ink574.xml"/><Relationship Id="rId450" Type="http://schemas.openxmlformats.org/officeDocument/2006/relationships/image" Target="../media/image636.png"/><Relationship Id="rId688" Type="http://schemas.openxmlformats.org/officeDocument/2006/relationships/image" Target="../media/image754.png"/><Relationship Id="rId38" Type="http://schemas.openxmlformats.org/officeDocument/2006/relationships/customXml" Target="../ink/ink471.xml"/><Relationship Id="rId103" Type="http://schemas.openxmlformats.org/officeDocument/2006/relationships/image" Target="../media/image464.png"/><Relationship Id="rId310" Type="http://schemas.openxmlformats.org/officeDocument/2006/relationships/image" Target="../media/image566.png"/><Relationship Id="rId548" Type="http://schemas.openxmlformats.org/officeDocument/2006/relationships/image" Target="../media/image684.png"/><Relationship Id="rId91" Type="http://schemas.openxmlformats.org/officeDocument/2006/relationships/image" Target="../media/image458.png"/><Relationship Id="rId187" Type="http://schemas.openxmlformats.org/officeDocument/2006/relationships/customXml" Target="../ink/ink546.xml"/><Relationship Id="rId394" Type="http://schemas.openxmlformats.org/officeDocument/2006/relationships/image" Target="../media/image608.png"/><Relationship Id="rId408" Type="http://schemas.openxmlformats.org/officeDocument/2006/relationships/image" Target="../media/image615.png"/><Relationship Id="rId615" Type="http://schemas.openxmlformats.org/officeDocument/2006/relationships/customXml" Target="../ink/ink761.xml"/><Relationship Id="rId254" Type="http://schemas.openxmlformats.org/officeDocument/2006/relationships/image" Target="../media/image538.png"/><Relationship Id="rId699" Type="http://schemas.openxmlformats.org/officeDocument/2006/relationships/customXml" Target="../ink/ink803.xml"/><Relationship Id="rId49" Type="http://schemas.openxmlformats.org/officeDocument/2006/relationships/image" Target="../media/image437.png"/><Relationship Id="rId114" Type="http://schemas.openxmlformats.org/officeDocument/2006/relationships/customXml" Target="../ink/ink509.xml"/><Relationship Id="rId461" Type="http://schemas.openxmlformats.org/officeDocument/2006/relationships/customXml" Target="../ink/ink683.xml"/><Relationship Id="rId559" Type="http://schemas.openxmlformats.org/officeDocument/2006/relationships/customXml" Target="../ink/ink733.xml"/><Relationship Id="rId198" Type="http://schemas.openxmlformats.org/officeDocument/2006/relationships/image" Target="../media/image510.png"/><Relationship Id="rId321" Type="http://schemas.openxmlformats.org/officeDocument/2006/relationships/customXml" Target="../ink/ink613.xml"/><Relationship Id="rId419" Type="http://schemas.openxmlformats.org/officeDocument/2006/relationships/customXml" Target="../ink/ink662.xml"/><Relationship Id="rId626" Type="http://schemas.openxmlformats.org/officeDocument/2006/relationships/image" Target="../media/image723.png"/><Relationship Id="rId265" Type="http://schemas.openxmlformats.org/officeDocument/2006/relationships/customXml" Target="../ink/ink585.xml"/><Relationship Id="rId472" Type="http://schemas.openxmlformats.org/officeDocument/2006/relationships/image" Target="../media/image647.png"/><Relationship Id="rId125" Type="http://schemas.openxmlformats.org/officeDocument/2006/relationships/image" Target="../media/image475.png"/><Relationship Id="rId332" Type="http://schemas.openxmlformats.org/officeDocument/2006/relationships/image" Target="../media/image577.png"/><Relationship Id="rId637" Type="http://schemas.openxmlformats.org/officeDocument/2006/relationships/customXml" Target="../ink/ink77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4.png"/><Relationship Id="rId299" Type="http://schemas.openxmlformats.org/officeDocument/2006/relationships/image" Target="../media/image885.png"/><Relationship Id="rId21" Type="http://schemas.openxmlformats.org/officeDocument/2006/relationships/image" Target="../media/image7460.png"/><Relationship Id="rId63" Type="http://schemas.openxmlformats.org/officeDocument/2006/relationships/image" Target="../media/image7670.png"/><Relationship Id="rId159" Type="http://schemas.openxmlformats.org/officeDocument/2006/relationships/image" Target="../media/image815.png"/><Relationship Id="rId324" Type="http://schemas.openxmlformats.org/officeDocument/2006/relationships/customXml" Target="../ink/ink972.xml"/><Relationship Id="rId366" Type="http://schemas.openxmlformats.org/officeDocument/2006/relationships/customXml" Target="../ink/ink993.xml"/><Relationship Id="rId170" Type="http://schemas.openxmlformats.org/officeDocument/2006/relationships/customXml" Target="../ink/ink895.xml"/><Relationship Id="rId226" Type="http://schemas.openxmlformats.org/officeDocument/2006/relationships/customXml" Target="../ink/ink923.xml"/><Relationship Id="rId433" Type="http://schemas.openxmlformats.org/officeDocument/2006/relationships/image" Target="../media/image951.png"/><Relationship Id="rId268" Type="http://schemas.openxmlformats.org/officeDocument/2006/relationships/customXml" Target="../ink/ink944.xml"/><Relationship Id="rId32" Type="http://schemas.openxmlformats.org/officeDocument/2006/relationships/customXml" Target="../ink/ink826.xml"/><Relationship Id="rId74" Type="http://schemas.openxmlformats.org/officeDocument/2006/relationships/customXml" Target="../ink/ink847.xml"/><Relationship Id="rId128" Type="http://schemas.openxmlformats.org/officeDocument/2006/relationships/customXml" Target="../ink/ink874.xml"/><Relationship Id="rId335" Type="http://schemas.openxmlformats.org/officeDocument/2006/relationships/image" Target="../media/image903.png"/><Relationship Id="rId377" Type="http://schemas.openxmlformats.org/officeDocument/2006/relationships/image" Target="../media/image923.png"/><Relationship Id="rId5" Type="http://schemas.openxmlformats.org/officeDocument/2006/relationships/image" Target="../media/image7380.png"/><Relationship Id="rId181" Type="http://schemas.openxmlformats.org/officeDocument/2006/relationships/image" Target="../media/image826.png"/><Relationship Id="rId237" Type="http://schemas.openxmlformats.org/officeDocument/2006/relationships/image" Target="../media/image854.png"/><Relationship Id="rId402" Type="http://schemas.openxmlformats.org/officeDocument/2006/relationships/customXml" Target="../ink/ink1011.xml"/><Relationship Id="rId279" Type="http://schemas.openxmlformats.org/officeDocument/2006/relationships/image" Target="../media/image875.png"/><Relationship Id="rId444" Type="http://schemas.openxmlformats.org/officeDocument/2006/relationships/customXml" Target="../ink/ink1032.xml"/><Relationship Id="rId43" Type="http://schemas.openxmlformats.org/officeDocument/2006/relationships/image" Target="../media/image7570.png"/><Relationship Id="rId139" Type="http://schemas.openxmlformats.org/officeDocument/2006/relationships/image" Target="../media/image805.png"/><Relationship Id="rId290" Type="http://schemas.openxmlformats.org/officeDocument/2006/relationships/customXml" Target="../ink/ink955.xml"/><Relationship Id="rId304" Type="http://schemas.openxmlformats.org/officeDocument/2006/relationships/customXml" Target="../ink/ink962.xml"/><Relationship Id="rId346" Type="http://schemas.openxmlformats.org/officeDocument/2006/relationships/customXml" Target="../ink/ink983.xml"/><Relationship Id="rId388" Type="http://schemas.openxmlformats.org/officeDocument/2006/relationships/customXml" Target="../ink/ink1004.xml"/><Relationship Id="rId85" Type="http://schemas.openxmlformats.org/officeDocument/2006/relationships/image" Target="../media/image778.png"/><Relationship Id="rId150" Type="http://schemas.openxmlformats.org/officeDocument/2006/relationships/customXml" Target="../ink/ink885.xml"/><Relationship Id="rId192" Type="http://schemas.openxmlformats.org/officeDocument/2006/relationships/customXml" Target="../ink/ink906.xml"/><Relationship Id="rId206" Type="http://schemas.openxmlformats.org/officeDocument/2006/relationships/customXml" Target="../ink/ink913.xml"/><Relationship Id="rId413" Type="http://schemas.openxmlformats.org/officeDocument/2006/relationships/image" Target="../media/image941.png"/><Relationship Id="rId248" Type="http://schemas.openxmlformats.org/officeDocument/2006/relationships/customXml" Target="../ink/ink934.xml"/><Relationship Id="rId455" Type="http://schemas.openxmlformats.org/officeDocument/2006/relationships/image" Target="../media/image962.png"/><Relationship Id="rId12" Type="http://schemas.openxmlformats.org/officeDocument/2006/relationships/customXml" Target="../ink/ink816.xml"/><Relationship Id="rId108" Type="http://schemas.openxmlformats.org/officeDocument/2006/relationships/customXml" Target="../ink/ink864.xml"/><Relationship Id="rId315" Type="http://schemas.openxmlformats.org/officeDocument/2006/relationships/image" Target="../media/image893.png"/><Relationship Id="rId357" Type="http://schemas.openxmlformats.org/officeDocument/2006/relationships/image" Target="../media/image914.png"/><Relationship Id="rId54" Type="http://schemas.openxmlformats.org/officeDocument/2006/relationships/customXml" Target="../ink/ink837.xml"/><Relationship Id="rId96" Type="http://schemas.openxmlformats.org/officeDocument/2006/relationships/customXml" Target="../ink/ink858.xml"/><Relationship Id="rId161" Type="http://schemas.openxmlformats.org/officeDocument/2006/relationships/image" Target="../media/image816.png"/><Relationship Id="rId217" Type="http://schemas.openxmlformats.org/officeDocument/2006/relationships/image" Target="../media/image844.png"/><Relationship Id="rId399" Type="http://schemas.openxmlformats.org/officeDocument/2006/relationships/image" Target="../media/image934.png"/><Relationship Id="rId259" Type="http://schemas.openxmlformats.org/officeDocument/2006/relationships/image" Target="../media/image865.png"/><Relationship Id="rId424" Type="http://schemas.openxmlformats.org/officeDocument/2006/relationships/customXml" Target="../ink/ink1022.xml"/><Relationship Id="rId23" Type="http://schemas.openxmlformats.org/officeDocument/2006/relationships/image" Target="../media/image7470.png"/><Relationship Id="rId119" Type="http://schemas.openxmlformats.org/officeDocument/2006/relationships/image" Target="../media/image795.png"/><Relationship Id="rId270" Type="http://schemas.openxmlformats.org/officeDocument/2006/relationships/customXml" Target="../ink/ink945.xml"/><Relationship Id="rId326" Type="http://schemas.openxmlformats.org/officeDocument/2006/relationships/customXml" Target="../ink/ink973.xml"/><Relationship Id="rId65" Type="http://schemas.openxmlformats.org/officeDocument/2006/relationships/image" Target="../media/image768.png"/><Relationship Id="rId130" Type="http://schemas.openxmlformats.org/officeDocument/2006/relationships/customXml" Target="../ink/ink875.xml"/><Relationship Id="rId368" Type="http://schemas.openxmlformats.org/officeDocument/2006/relationships/customXml" Target="../ink/ink994.xml"/><Relationship Id="rId172" Type="http://schemas.openxmlformats.org/officeDocument/2006/relationships/customXml" Target="../ink/ink896.xml"/><Relationship Id="rId228" Type="http://schemas.openxmlformats.org/officeDocument/2006/relationships/customXml" Target="../ink/ink924.xml"/><Relationship Id="rId435" Type="http://schemas.openxmlformats.org/officeDocument/2006/relationships/image" Target="../media/image952.png"/><Relationship Id="rId281" Type="http://schemas.openxmlformats.org/officeDocument/2006/relationships/image" Target="../media/image876.png"/><Relationship Id="rId337" Type="http://schemas.openxmlformats.org/officeDocument/2006/relationships/image" Target="../media/image904.png"/><Relationship Id="rId34" Type="http://schemas.openxmlformats.org/officeDocument/2006/relationships/customXml" Target="../ink/ink827.xml"/><Relationship Id="rId76" Type="http://schemas.openxmlformats.org/officeDocument/2006/relationships/customXml" Target="../ink/ink848.xml"/><Relationship Id="rId141" Type="http://schemas.openxmlformats.org/officeDocument/2006/relationships/image" Target="../media/image806.png"/><Relationship Id="rId379" Type="http://schemas.openxmlformats.org/officeDocument/2006/relationships/image" Target="../media/image924.png"/><Relationship Id="rId7" Type="http://schemas.openxmlformats.org/officeDocument/2006/relationships/image" Target="../media/image7390.png"/><Relationship Id="rId183" Type="http://schemas.openxmlformats.org/officeDocument/2006/relationships/image" Target="../media/image827.png"/><Relationship Id="rId239" Type="http://schemas.openxmlformats.org/officeDocument/2006/relationships/image" Target="../media/image855.png"/><Relationship Id="rId390" Type="http://schemas.openxmlformats.org/officeDocument/2006/relationships/customXml" Target="../ink/ink1005.xml"/><Relationship Id="rId404" Type="http://schemas.openxmlformats.org/officeDocument/2006/relationships/customXml" Target="../ink/ink1012.xml"/><Relationship Id="rId446" Type="http://schemas.openxmlformats.org/officeDocument/2006/relationships/customXml" Target="../ink/ink1033.xml"/><Relationship Id="rId250" Type="http://schemas.openxmlformats.org/officeDocument/2006/relationships/customXml" Target="../ink/ink935.xml"/><Relationship Id="rId292" Type="http://schemas.openxmlformats.org/officeDocument/2006/relationships/customXml" Target="../ink/ink956.xml"/><Relationship Id="rId306" Type="http://schemas.openxmlformats.org/officeDocument/2006/relationships/customXml" Target="../ink/ink963.xml"/><Relationship Id="rId45" Type="http://schemas.openxmlformats.org/officeDocument/2006/relationships/image" Target="../media/image7580.png"/><Relationship Id="rId87" Type="http://schemas.openxmlformats.org/officeDocument/2006/relationships/image" Target="../media/image779.png"/><Relationship Id="rId110" Type="http://schemas.openxmlformats.org/officeDocument/2006/relationships/customXml" Target="../ink/ink865.xml"/><Relationship Id="rId348" Type="http://schemas.openxmlformats.org/officeDocument/2006/relationships/customXml" Target="../ink/ink984.xml"/><Relationship Id="rId152" Type="http://schemas.openxmlformats.org/officeDocument/2006/relationships/customXml" Target="../ink/ink886.xml"/><Relationship Id="rId194" Type="http://schemas.openxmlformats.org/officeDocument/2006/relationships/customXml" Target="../ink/ink907.xml"/><Relationship Id="rId208" Type="http://schemas.openxmlformats.org/officeDocument/2006/relationships/customXml" Target="../ink/ink914.xml"/><Relationship Id="rId415" Type="http://schemas.openxmlformats.org/officeDocument/2006/relationships/image" Target="../media/image942.png"/><Relationship Id="rId457" Type="http://schemas.openxmlformats.org/officeDocument/2006/relationships/image" Target="../media/image963.png"/><Relationship Id="rId261" Type="http://schemas.openxmlformats.org/officeDocument/2006/relationships/image" Target="../media/image866.png"/><Relationship Id="rId14" Type="http://schemas.openxmlformats.org/officeDocument/2006/relationships/customXml" Target="../ink/ink817.xml"/><Relationship Id="rId56" Type="http://schemas.openxmlformats.org/officeDocument/2006/relationships/customXml" Target="../ink/ink838.xml"/><Relationship Id="rId317" Type="http://schemas.openxmlformats.org/officeDocument/2006/relationships/image" Target="../media/image894.png"/><Relationship Id="rId359" Type="http://schemas.openxmlformats.org/officeDocument/2006/relationships/image" Target="../media/image915.png"/><Relationship Id="rId98" Type="http://schemas.openxmlformats.org/officeDocument/2006/relationships/customXml" Target="../ink/ink859.xml"/><Relationship Id="rId121" Type="http://schemas.openxmlformats.org/officeDocument/2006/relationships/image" Target="../media/image796.png"/><Relationship Id="rId163" Type="http://schemas.openxmlformats.org/officeDocument/2006/relationships/image" Target="../media/image817.png"/><Relationship Id="rId219" Type="http://schemas.openxmlformats.org/officeDocument/2006/relationships/image" Target="../media/image845.png"/><Relationship Id="rId370" Type="http://schemas.openxmlformats.org/officeDocument/2006/relationships/customXml" Target="../ink/ink995.xml"/><Relationship Id="rId426" Type="http://schemas.openxmlformats.org/officeDocument/2006/relationships/customXml" Target="../ink/ink1023.xml"/><Relationship Id="rId230" Type="http://schemas.openxmlformats.org/officeDocument/2006/relationships/customXml" Target="../ink/ink925.xml"/><Relationship Id="rId25" Type="http://schemas.openxmlformats.org/officeDocument/2006/relationships/image" Target="../media/image7480.png"/><Relationship Id="rId67" Type="http://schemas.openxmlformats.org/officeDocument/2006/relationships/image" Target="../media/image769.png"/><Relationship Id="rId272" Type="http://schemas.openxmlformats.org/officeDocument/2006/relationships/customXml" Target="../ink/ink946.xml"/><Relationship Id="rId328" Type="http://schemas.openxmlformats.org/officeDocument/2006/relationships/customXml" Target="../ink/ink974.xml"/><Relationship Id="rId132" Type="http://schemas.openxmlformats.org/officeDocument/2006/relationships/customXml" Target="../ink/ink876.xml"/><Relationship Id="rId174" Type="http://schemas.openxmlformats.org/officeDocument/2006/relationships/customXml" Target="../ink/ink897.xml"/><Relationship Id="rId381" Type="http://schemas.openxmlformats.org/officeDocument/2006/relationships/image" Target="../media/image925.png"/><Relationship Id="rId241" Type="http://schemas.openxmlformats.org/officeDocument/2006/relationships/image" Target="../media/image856.png"/><Relationship Id="rId437" Type="http://schemas.openxmlformats.org/officeDocument/2006/relationships/image" Target="../media/image953.png"/><Relationship Id="rId36" Type="http://schemas.openxmlformats.org/officeDocument/2006/relationships/customXml" Target="../ink/ink828.xml"/><Relationship Id="rId283" Type="http://schemas.openxmlformats.org/officeDocument/2006/relationships/image" Target="../media/image877.png"/><Relationship Id="rId339" Type="http://schemas.openxmlformats.org/officeDocument/2006/relationships/image" Target="../media/image905.png"/><Relationship Id="rId78" Type="http://schemas.openxmlformats.org/officeDocument/2006/relationships/customXml" Target="../ink/ink849.xml"/><Relationship Id="rId101" Type="http://schemas.openxmlformats.org/officeDocument/2006/relationships/image" Target="../media/image786.png"/><Relationship Id="rId143" Type="http://schemas.openxmlformats.org/officeDocument/2006/relationships/image" Target="../media/image807.png"/><Relationship Id="rId185" Type="http://schemas.openxmlformats.org/officeDocument/2006/relationships/image" Target="../media/image828.png"/><Relationship Id="rId350" Type="http://schemas.openxmlformats.org/officeDocument/2006/relationships/customXml" Target="../ink/ink985.xml"/><Relationship Id="rId406" Type="http://schemas.openxmlformats.org/officeDocument/2006/relationships/customXml" Target="../ink/ink1013.xml"/><Relationship Id="rId9" Type="http://schemas.openxmlformats.org/officeDocument/2006/relationships/image" Target="../media/image7400.png"/><Relationship Id="rId210" Type="http://schemas.openxmlformats.org/officeDocument/2006/relationships/customXml" Target="../ink/ink915.xml"/><Relationship Id="rId392" Type="http://schemas.openxmlformats.org/officeDocument/2006/relationships/customXml" Target="../ink/ink1006.xml"/><Relationship Id="rId448" Type="http://schemas.openxmlformats.org/officeDocument/2006/relationships/customXml" Target="../ink/ink1034.xml"/><Relationship Id="rId252" Type="http://schemas.openxmlformats.org/officeDocument/2006/relationships/customXml" Target="../ink/ink936.xml"/><Relationship Id="rId294" Type="http://schemas.openxmlformats.org/officeDocument/2006/relationships/customXml" Target="../ink/ink957.xml"/><Relationship Id="rId308" Type="http://schemas.openxmlformats.org/officeDocument/2006/relationships/customXml" Target="../ink/ink964.xml"/><Relationship Id="rId47" Type="http://schemas.openxmlformats.org/officeDocument/2006/relationships/image" Target="../media/image7590.png"/><Relationship Id="rId89" Type="http://schemas.openxmlformats.org/officeDocument/2006/relationships/image" Target="../media/image780.png"/><Relationship Id="rId112" Type="http://schemas.openxmlformats.org/officeDocument/2006/relationships/customXml" Target="../ink/ink866.xml"/><Relationship Id="rId154" Type="http://schemas.openxmlformats.org/officeDocument/2006/relationships/customXml" Target="../ink/ink887.xml"/><Relationship Id="rId361" Type="http://schemas.openxmlformats.org/officeDocument/2006/relationships/image" Target="../media/image916.png"/><Relationship Id="rId196" Type="http://schemas.openxmlformats.org/officeDocument/2006/relationships/customXml" Target="../ink/ink908.xml"/><Relationship Id="rId417" Type="http://schemas.openxmlformats.org/officeDocument/2006/relationships/image" Target="../media/image943.png"/><Relationship Id="rId16" Type="http://schemas.openxmlformats.org/officeDocument/2006/relationships/customXml" Target="../ink/ink818.xml"/><Relationship Id="rId221" Type="http://schemas.openxmlformats.org/officeDocument/2006/relationships/image" Target="../media/image846.png"/><Relationship Id="rId263" Type="http://schemas.openxmlformats.org/officeDocument/2006/relationships/image" Target="../media/image867.png"/><Relationship Id="rId319" Type="http://schemas.openxmlformats.org/officeDocument/2006/relationships/image" Target="../media/image895.png"/><Relationship Id="rId58" Type="http://schemas.openxmlformats.org/officeDocument/2006/relationships/customXml" Target="../ink/ink839.xml"/><Relationship Id="rId123" Type="http://schemas.openxmlformats.org/officeDocument/2006/relationships/image" Target="../media/image797.png"/><Relationship Id="rId330" Type="http://schemas.openxmlformats.org/officeDocument/2006/relationships/customXml" Target="../ink/ink975.xml"/><Relationship Id="rId165" Type="http://schemas.openxmlformats.org/officeDocument/2006/relationships/image" Target="../media/image818.png"/><Relationship Id="rId372" Type="http://schemas.openxmlformats.org/officeDocument/2006/relationships/customXml" Target="../ink/ink996.xml"/><Relationship Id="rId428" Type="http://schemas.openxmlformats.org/officeDocument/2006/relationships/customXml" Target="../ink/ink1024.xml"/><Relationship Id="rId232" Type="http://schemas.openxmlformats.org/officeDocument/2006/relationships/customXml" Target="../ink/ink926.xml"/><Relationship Id="rId274" Type="http://schemas.openxmlformats.org/officeDocument/2006/relationships/customXml" Target="../ink/ink947.xml"/><Relationship Id="rId27" Type="http://schemas.openxmlformats.org/officeDocument/2006/relationships/image" Target="../media/image7490.png"/><Relationship Id="rId69" Type="http://schemas.openxmlformats.org/officeDocument/2006/relationships/image" Target="../media/image770.png"/><Relationship Id="rId134" Type="http://schemas.openxmlformats.org/officeDocument/2006/relationships/customXml" Target="../ink/ink877.xml"/><Relationship Id="rId80" Type="http://schemas.openxmlformats.org/officeDocument/2006/relationships/customXml" Target="../ink/ink850.xml"/><Relationship Id="rId176" Type="http://schemas.openxmlformats.org/officeDocument/2006/relationships/customXml" Target="../ink/ink898.xml"/><Relationship Id="rId341" Type="http://schemas.openxmlformats.org/officeDocument/2006/relationships/image" Target="../media/image906.png"/><Relationship Id="rId383" Type="http://schemas.openxmlformats.org/officeDocument/2006/relationships/image" Target="../media/image926.png"/><Relationship Id="rId439" Type="http://schemas.openxmlformats.org/officeDocument/2006/relationships/image" Target="../media/image954.png"/><Relationship Id="rId201" Type="http://schemas.openxmlformats.org/officeDocument/2006/relationships/image" Target="../media/image836.png"/><Relationship Id="rId243" Type="http://schemas.openxmlformats.org/officeDocument/2006/relationships/image" Target="../media/image857.png"/><Relationship Id="rId285" Type="http://schemas.openxmlformats.org/officeDocument/2006/relationships/image" Target="../media/image878.png"/><Relationship Id="rId450" Type="http://schemas.openxmlformats.org/officeDocument/2006/relationships/customXml" Target="../ink/ink1035.xml"/><Relationship Id="rId38" Type="http://schemas.openxmlformats.org/officeDocument/2006/relationships/customXml" Target="../ink/ink829.xml"/><Relationship Id="rId103" Type="http://schemas.openxmlformats.org/officeDocument/2006/relationships/image" Target="../media/image787.png"/><Relationship Id="rId310" Type="http://schemas.openxmlformats.org/officeDocument/2006/relationships/customXml" Target="../ink/ink965.xml"/><Relationship Id="rId91" Type="http://schemas.openxmlformats.org/officeDocument/2006/relationships/image" Target="../media/image781.png"/><Relationship Id="rId145" Type="http://schemas.openxmlformats.org/officeDocument/2006/relationships/image" Target="../media/image808.png"/><Relationship Id="rId187" Type="http://schemas.openxmlformats.org/officeDocument/2006/relationships/image" Target="../media/image829.png"/><Relationship Id="rId352" Type="http://schemas.openxmlformats.org/officeDocument/2006/relationships/customXml" Target="../ink/ink986.xml"/><Relationship Id="rId394" Type="http://schemas.openxmlformats.org/officeDocument/2006/relationships/customXml" Target="../ink/ink1007.xml"/><Relationship Id="rId408" Type="http://schemas.openxmlformats.org/officeDocument/2006/relationships/customXml" Target="../ink/ink1014.xml"/><Relationship Id="rId212" Type="http://schemas.openxmlformats.org/officeDocument/2006/relationships/customXml" Target="../ink/ink916.xml"/><Relationship Id="rId254" Type="http://schemas.openxmlformats.org/officeDocument/2006/relationships/customXml" Target="../ink/ink937.xml"/><Relationship Id="rId49" Type="http://schemas.openxmlformats.org/officeDocument/2006/relationships/image" Target="../media/image7600.png"/><Relationship Id="rId114" Type="http://schemas.openxmlformats.org/officeDocument/2006/relationships/customXml" Target="../ink/ink867.xml"/><Relationship Id="rId296" Type="http://schemas.openxmlformats.org/officeDocument/2006/relationships/customXml" Target="../ink/ink958.xml"/><Relationship Id="rId60" Type="http://schemas.openxmlformats.org/officeDocument/2006/relationships/customXml" Target="../ink/ink840.xml"/><Relationship Id="rId156" Type="http://schemas.openxmlformats.org/officeDocument/2006/relationships/customXml" Target="../ink/ink888.xml"/><Relationship Id="rId198" Type="http://schemas.openxmlformats.org/officeDocument/2006/relationships/customXml" Target="../ink/ink909.xml"/><Relationship Id="rId321" Type="http://schemas.openxmlformats.org/officeDocument/2006/relationships/image" Target="../media/image896.png"/><Relationship Id="rId363" Type="http://schemas.openxmlformats.org/officeDocument/2006/relationships/image" Target="../media/image354.png"/><Relationship Id="rId419" Type="http://schemas.openxmlformats.org/officeDocument/2006/relationships/image" Target="../media/image944.png"/><Relationship Id="rId223" Type="http://schemas.openxmlformats.org/officeDocument/2006/relationships/image" Target="../media/image847.png"/><Relationship Id="rId430" Type="http://schemas.openxmlformats.org/officeDocument/2006/relationships/customXml" Target="../ink/ink1025.xml"/><Relationship Id="rId18" Type="http://schemas.openxmlformats.org/officeDocument/2006/relationships/customXml" Target="../ink/ink819.xml"/><Relationship Id="rId265" Type="http://schemas.openxmlformats.org/officeDocument/2006/relationships/image" Target="../media/image868.png"/><Relationship Id="rId125" Type="http://schemas.openxmlformats.org/officeDocument/2006/relationships/image" Target="../media/image798.png"/><Relationship Id="rId167" Type="http://schemas.openxmlformats.org/officeDocument/2006/relationships/image" Target="../media/image819.png"/><Relationship Id="rId332" Type="http://schemas.openxmlformats.org/officeDocument/2006/relationships/customXml" Target="../ink/ink976.xml"/><Relationship Id="rId374" Type="http://schemas.openxmlformats.org/officeDocument/2006/relationships/customXml" Target="../ink/ink997.xml"/><Relationship Id="rId71" Type="http://schemas.openxmlformats.org/officeDocument/2006/relationships/image" Target="../media/image771.png"/><Relationship Id="rId234" Type="http://schemas.openxmlformats.org/officeDocument/2006/relationships/customXml" Target="../ink/ink927.xml"/><Relationship Id="rId2" Type="http://schemas.openxmlformats.org/officeDocument/2006/relationships/customXml" Target="../ink/ink811.xml"/><Relationship Id="rId29" Type="http://schemas.openxmlformats.org/officeDocument/2006/relationships/image" Target="../media/image7500.png"/><Relationship Id="rId255" Type="http://schemas.openxmlformats.org/officeDocument/2006/relationships/image" Target="../media/image863.png"/><Relationship Id="rId276" Type="http://schemas.openxmlformats.org/officeDocument/2006/relationships/customXml" Target="../ink/ink948.xml"/><Relationship Id="rId297" Type="http://schemas.openxmlformats.org/officeDocument/2006/relationships/image" Target="../media/image884.png"/><Relationship Id="rId441" Type="http://schemas.openxmlformats.org/officeDocument/2006/relationships/image" Target="../media/image955.png"/><Relationship Id="rId40" Type="http://schemas.openxmlformats.org/officeDocument/2006/relationships/customXml" Target="../ink/ink830.xml"/><Relationship Id="rId115" Type="http://schemas.openxmlformats.org/officeDocument/2006/relationships/image" Target="../media/image793.png"/><Relationship Id="rId136" Type="http://schemas.openxmlformats.org/officeDocument/2006/relationships/customXml" Target="../ink/ink878.xml"/><Relationship Id="rId157" Type="http://schemas.openxmlformats.org/officeDocument/2006/relationships/image" Target="../media/image814.png"/><Relationship Id="rId178" Type="http://schemas.openxmlformats.org/officeDocument/2006/relationships/customXml" Target="../ink/ink899.xml"/><Relationship Id="rId301" Type="http://schemas.openxmlformats.org/officeDocument/2006/relationships/image" Target="../media/image886.png"/><Relationship Id="rId322" Type="http://schemas.openxmlformats.org/officeDocument/2006/relationships/customXml" Target="../ink/ink971.xml"/><Relationship Id="rId343" Type="http://schemas.openxmlformats.org/officeDocument/2006/relationships/image" Target="../media/image907.png"/><Relationship Id="rId364" Type="http://schemas.openxmlformats.org/officeDocument/2006/relationships/customXml" Target="../ink/ink992.xml"/><Relationship Id="rId61" Type="http://schemas.openxmlformats.org/officeDocument/2006/relationships/image" Target="../media/image7660.png"/><Relationship Id="rId82" Type="http://schemas.openxmlformats.org/officeDocument/2006/relationships/customXml" Target="../ink/ink851.xml"/><Relationship Id="rId199" Type="http://schemas.openxmlformats.org/officeDocument/2006/relationships/image" Target="../media/image835.png"/><Relationship Id="rId203" Type="http://schemas.openxmlformats.org/officeDocument/2006/relationships/image" Target="../media/image837.png"/><Relationship Id="rId385" Type="http://schemas.openxmlformats.org/officeDocument/2006/relationships/image" Target="../media/image927.png"/><Relationship Id="rId19" Type="http://schemas.openxmlformats.org/officeDocument/2006/relationships/image" Target="../media/image7450.png"/><Relationship Id="rId224" Type="http://schemas.openxmlformats.org/officeDocument/2006/relationships/customXml" Target="../ink/ink922.xml"/><Relationship Id="rId245" Type="http://schemas.openxmlformats.org/officeDocument/2006/relationships/image" Target="../media/image858.png"/><Relationship Id="rId266" Type="http://schemas.openxmlformats.org/officeDocument/2006/relationships/customXml" Target="../ink/ink943.xml"/><Relationship Id="rId287" Type="http://schemas.openxmlformats.org/officeDocument/2006/relationships/image" Target="../media/image879.png"/><Relationship Id="rId410" Type="http://schemas.openxmlformats.org/officeDocument/2006/relationships/customXml" Target="../ink/ink1015.xml"/><Relationship Id="rId431" Type="http://schemas.openxmlformats.org/officeDocument/2006/relationships/image" Target="../media/image950.png"/><Relationship Id="rId452" Type="http://schemas.openxmlformats.org/officeDocument/2006/relationships/customXml" Target="../ink/ink1036.xml"/><Relationship Id="rId30" Type="http://schemas.openxmlformats.org/officeDocument/2006/relationships/customXml" Target="../ink/ink825.xml"/><Relationship Id="rId105" Type="http://schemas.openxmlformats.org/officeDocument/2006/relationships/image" Target="../media/image788.png"/><Relationship Id="rId126" Type="http://schemas.openxmlformats.org/officeDocument/2006/relationships/customXml" Target="../ink/ink873.xml"/><Relationship Id="rId147" Type="http://schemas.openxmlformats.org/officeDocument/2006/relationships/image" Target="../media/image809.png"/><Relationship Id="rId168" Type="http://schemas.openxmlformats.org/officeDocument/2006/relationships/customXml" Target="../ink/ink894.xml"/><Relationship Id="rId312" Type="http://schemas.openxmlformats.org/officeDocument/2006/relationships/customXml" Target="../ink/ink966.xml"/><Relationship Id="rId333" Type="http://schemas.openxmlformats.org/officeDocument/2006/relationships/image" Target="../media/image902.png"/><Relationship Id="rId354" Type="http://schemas.openxmlformats.org/officeDocument/2006/relationships/customXml" Target="../ink/ink987.xml"/><Relationship Id="rId51" Type="http://schemas.openxmlformats.org/officeDocument/2006/relationships/image" Target="../media/image7610.png"/><Relationship Id="rId72" Type="http://schemas.openxmlformats.org/officeDocument/2006/relationships/customXml" Target="../ink/ink846.xml"/><Relationship Id="rId93" Type="http://schemas.openxmlformats.org/officeDocument/2006/relationships/image" Target="../media/image782.png"/><Relationship Id="rId189" Type="http://schemas.openxmlformats.org/officeDocument/2006/relationships/image" Target="../media/image830.png"/><Relationship Id="rId375" Type="http://schemas.openxmlformats.org/officeDocument/2006/relationships/image" Target="../media/image922.png"/><Relationship Id="rId396" Type="http://schemas.openxmlformats.org/officeDocument/2006/relationships/customXml" Target="../ink/ink1008.xml"/><Relationship Id="rId3" Type="http://schemas.openxmlformats.org/officeDocument/2006/relationships/image" Target="../media/image7370.png"/><Relationship Id="rId214" Type="http://schemas.openxmlformats.org/officeDocument/2006/relationships/customXml" Target="../ink/ink917.xml"/><Relationship Id="rId235" Type="http://schemas.openxmlformats.org/officeDocument/2006/relationships/image" Target="../media/image853.png"/><Relationship Id="rId256" Type="http://schemas.openxmlformats.org/officeDocument/2006/relationships/customXml" Target="../ink/ink938.xml"/><Relationship Id="rId277" Type="http://schemas.openxmlformats.org/officeDocument/2006/relationships/image" Target="../media/image874.png"/><Relationship Id="rId298" Type="http://schemas.openxmlformats.org/officeDocument/2006/relationships/customXml" Target="../ink/ink959.xml"/><Relationship Id="rId400" Type="http://schemas.openxmlformats.org/officeDocument/2006/relationships/customXml" Target="../ink/ink1010.xml"/><Relationship Id="rId421" Type="http://schemas.openxmlformats.org/officeDocument/2006/relationships/image" Target="../media/image945.png"/><Relationship Id="rId442" Type="http://schemas.openxmlformats.org/officeDocument/2006/relationships/customXml" Target="../ink/ink1031.xml"/><Relationship Id="rId116" Type="http://schemas.openxmlformats.org/officeDocument/2006/relationships/customXml" Target="../ink/ink868.xml"/><Relationship Id="rId137" Type="http://schemas.openxmlformats.org/officeDocument/2006/relationships/image" Target="../media/image804.png"/><Relationship Id="rId158" Type="http://schemas.openxmlformats.org/officeDocument/2006/relationships/customXml" Target="../ink/ink889.xml"/><Relationship Id="rId302" Type="http://schemas.openxmlformats.org/officeDocument/2006/relationships/customXml" Target="../ink/ink961.xml"/><Relationship Id="rId323" Type="http://schemas.openxmlformats.org/officeDocument/2006/relationships/image" Target="../media/image897.png"/><Relationship Id="rId344" Type="http://schemas.openxmlformats.org/officeDocument/2006/relationships/customXml" Target="../ink/ink982.xml"/><Relationship Id="rId20" Type="http://schemas.openxmlformats.org/officeDocument/2006/relationships/customXml" Target="../ink/ink820.xml"/><Relationship Id="rId41" Type="http://schemas.openxmlformats.org/officeDocument/2006/relationships/image" Target="../media/image7560.png"/><Relationship Id="rId62" Type="http://schemas.openxmlformats.org/officeDocument/2006/relationships/customXml" Target="../ink/ink841.xml"/><Relationship Id="rId83" Type="http://schemas.openxmlformats.org/officeDocument/2006/relationships/image" Target="../media/image777.png"/><Relationship Id="rId179" Type="http://schemas.openxmlformats.org/officeDocument/2006/relationships/image" Target="../media/image825.png"/><Relationship Id="rId365" Type="http://schemas.openxmlformats.org/officeDocument/2006/relationships/image" Target="../media/image917.png"/><Relationship Id="rId386" Type="http://schemas.openxmlformats.org/officeDocument/2006/relationships/customXml" Target="../ink/ink1003.xml"/><Relationship Id="rId190" Type="http://schemas.openxmlformats.org/officeDocument/2006/relationships/customXml" Target="../ink/ink905.xml"/><Relationship Id="rId204" Type="http://schemas.openxmlformats.org/officeDocument/2006/relationships/customXml" Target="../ink/ink912.xml"/><Relationship Id="rId225" Type="http://schemas.openxmlformats.org/officeDocument/2006/relationships/image" Target="../media/image848.png"/><Relationship Id="rId246" Type="http://schemas.openxmlformats.org/officeDocument/2006/relationships/customXml" Target="../ink/ink933.xml"/><Relationship Id="rId267" Type="http://schemas.openxmlformats.org/officeDocument/2006/relationships/image" Target="../media/image869.png"/><Relationship Id="rId288" Type="http://schemas.openxmlformats.org/officeDocument/2006/relationships/customXml" Target="../ink/ink954.xml"/><Relationship Id="rId411" Type="http://schemas.openxmlformats.org/officeDocument/2006/relationships/image" Target="../media/image940.png"/><Relationship Id="rId432" Type="http://schemas.openxmlformats.org/officeDocument/2006/relationships/customXml" Target="../ink/ink1026.xml"/><Relationship Id="rId453" Type="http://schemas.openxmlformats.org/officeDocument/2006/relationships/image" Target="../media/image961.png"/><Relationship Id="rId106" Type="http://schemas.openxmlformats.org/officeDocument/2006/relationships/customXml" Target="../ink/ink863.xml"/><Relationship Id="rId127" Type="http://schemas.openxmlformats.org/officeDocument/2006/relationships/image" Target="../media/image799.png"/><Relationship Id="rId313" Type="http://schemas.openxmlformats.org/officeDocument/2006/relationships/image" Target="../media/image892.png"/><Relationship Id="rId10" Type="http://schemas.openxmlformats.org/officeDocument/2006/relationships/customXml" Target="../ink/ink815.xml"/><Relationship Id="rId31" Type="http://schemas.openxmlformats.org/officeDocument/2006/relationships/image" Target="../media/image7510.png"/><Relationship Id="rId52" Type="http://schemas.openxmlformats.org/officeDocument/2006/relationships/customXml" Target="../ink/ink836.xml"/><Relationship Id="rId73" Type="http://schemas.openxmlformats.org/officeDocument/2006/relationships/image" Target="../media/image772.png"/><Relationship Id="rId94" Type="http://schemas.openxmlformats.org/officeDocument/2006/relationships/customXml" Target="../ink/ink857.xml"/><Relationship Id="rId148" Type="http://schemas.openxmlformats.org/officeDocument/2006/relationships/customXml" Target="../ink/ink884.xml"/><Relationship Id="rId169" Type="http://schemas.openxmlformats.org/officeDocument/2006/relationships/image" Target="../media/image820.png"/><Relationship Id="rId334" Type="http://schemas.openxmlformats.org/officeDocument/2006/relationships/customXml" Target="../ink/ink977.xml"/><Relationship Id="rId355" Type="http://schemas.openxmlformats.org/officeDocument/2006/relationships/image" Target="../media/image913.png"/><Relationship Id="rId376" Type="http://schemas.openxmlformats.org/officeDocument/2006/relationships/customXml" Target="../ink/ink998.xml"/><Relationship Id="rId397" Type="http://schemas.openxmlformats.org/officeDocument/2006/relationships/image" Target="../media/image933.png"/><Relationship Id="rId4" Type="http://schemas.openxmlformats.org/officeDocument/2006/relationships/customXml" Target="../ink/ink812.xml"/><Relationship Id="rId180" Type="http://schemas.openxmlformats.org/officeDocument/2006/relationships/customXml" Target="../ink/ink900.xml"/><Relationship Id="rId215" Type="http://schemas.openxmlformats.org/officeDocument/2006/relationships/image" Target="../media/image843.png"/><Relationship Id="rId236" Type="http://schemas.openxmlformats.org/officeDocument/2006/relationships/customXml" Target="../ink/ink928.xml"/><Relationship Id="rId257" Type="http://schemas.openxmlformats.org/officeDocument/2006/relationships/image" Target="../media/image864.png"/><Relationship Id="rId278" Type="http://schemas.openxmlformats.org/officeDocument/2006/relationships/customXml" Target="../ink/ink949.xml"/><Relationship Id="rId401" Type="http://schemas.openxmlformats.org/officeDocument/2006/relationships/image" Target="../media/image935.png"/><Relationship Id="rId422" Type="http://schemas.openxmlformats.org/officeDocument/2006/relationships/customXml" Target="../ink/ink1021.xml"/><Relationship Id="rId443" Type="http://schemas.openxmlformats.org/officeDocument/2006/relationships/image" Target="../media/image956.png"/><Relationship Id="rId303" Type="http://schemas.openxmlformats.org/officeDocument/2006/relationships/image" Target="../media/image887.png"/><Relationship Id="rId42" Type="http://schemas.openxmlformats.org/officeDocument/2006/relationships/customXml" Target="../ink/ink831.xml"/><Relationship Id="rId84" Type="http://schemas.openxmlformats.org/officeDocument/2006/relationships/customXml" Target="../ink/ink852.xml"/><Relationship Id="rId138" Type="http://schemas.openxmlformats.org/officeDocument/2006/relationships/customXml" Target="../ink/ink879.xml"/><Relationship Id="rId345" Type="http://schemas.openxmlformats.org/officeDocument/2006/relationships/image" Target="../media/image908.png"/><Relationship Id="rId387" Type="http://schemas.openxmlformats.org/officeDocument/2006/relationships/image" Target="../media/image928.png"/><Relationship Id="rId191" Type="http://schemas.openxmlformats.org/officeDocument/2006/relationships/image" Target="../media/image831.png"/><Relationship Id="rId205" Type="http://schemas.openxmlformats.org/officeDocument/2006/relationships/image" Target="../media/image838.png"/><Relationship Id="rId247" Type="http://schemas.openxmlformats.org/officeDocument/2006/relationships/image" Target="../media/image859.png"/><Relationship Id="rId412" Type="http://schemas.openxmlformats.org/officeDocument/2006/relationships/customXml" Target="../ink/ink1016.xml"/><Relationship Id="rId107" Type="http://schemas.openxmlformats.org/officeDocument/2006/relationships/image" Target="../media/image789.png"/><Relationship Id="rId289" Type="http://schemas.openxmlformats.org/officeDocument/2006/relationships/image" Target="../media/image880.png"/><Relationship Id="rId454" Type="http://schemas.openxmlformats.org/officeDocument/2006/relationships/customXml" Target="../ink/ink1037.xml"/><Relationship Id="rId11" Type="http://schemas.openxmlformats.org/officeDocument/2006/relationships/image" Target="../media/image7410.png"/><Relationship Id="rId53" Type="http://schemas.openxmlformats.org/officeDocument/2006/relationships/image" Target="../media/image7620.png"/><Relationship Id="rId149" Type="http://schemas.openxmlformats.org/officeDocument/2006/relationships/image" Target="../media/image810.png"/><Relationship Id="rId314" Type="http://schemas.openxmlformats.org/officeDocument/2006/relationships/customXml" Target="../ink/ink967.xml"/><Relationship Id="rId356" Type="http://schemas.openxmlformats.org/officeDocument/2006/relationships/customXml" Target="../ink/ink988.xml"/><Relationship Id="rId398" Type="http://schemas.openxmlformats.org/officeDocument/2006/relationships/customXml" Target="../ink/ink1009.xml"/><Relationship Id="rId95" Type="http://schemas.openxmlformats.org/officeDocument/2006/relationships/image" Target="../media/image783.png"/><Relationship Id="rId160" Type="http://schemas.openxmlformats.org/officeDocument/2006/relationships/customXml" Target="../ink/ink890.xml"/><Relationship Id="rId216" Type="http://schemas.openxmlformats.org/officeDocument/2006/relationships/customXml" Target="../ink/ink918.xml"/><Relationship Id="rId423" Type="http://schemas.openxmlformats.org/officeDocument/2006/relationships/image" Target="../media/image946.png"/><Relationship Id="rId258" Type="http://schemas.openxmlformats.org/officeDocument/2006/relationships/customXml" Target="../ink/ink939.xml"/><Relationship Id="rId22" Type="http://schemas.openxmlformats.org/officeDocument/2006/relationships/customXml" Target="../ink/ink821.xml"/><Relationship Id="rId64" Type="http://schemas.openxmlformats.org/officeDocument/2006/relationships/customXml" Target="../ink/ink842.xml"/><Relationship Id="rId118" Type="http://schemas.openxmlformats.org/officeDocument/2006/relationships/customXml" Target="../ink/ink869.xml"/><Relationship Id="rId325" Type="http://schemas.openxmlformats.org/officeDocument/2006/relationships/image" Target="../media/image898.png"/><Relationship Id="rId367" Type="http://schemas.openxmlformats.org/officeDocument/2006/relationships/image" Target="../media/image918.png"/><Relationship Id="rId171" Type="http://schemas.openxmlformats.org/officeDocument/2006/relationships/image" Target="../media/image821.png"/><Relationship Id="rId227" Type="http://schemas.openxmlformats.org/officeDocument/2006/relationships/image" Target="../media/image849.png"/><Relationship Id="rId269" Type="http://schemas.openxmlformats.org/officeDocument/2006/relationships/image" Target="../media/image870.png"/><Relationship Id="rId434" Type="http://schemas.openxmlformats.org/officeDocument/2006/relationships/customXml" Target="../ink/ink1027.xml"/><Relationship Id="rId33" Type="http://schemas.openxmlformats.org/officeDocument/2006/relationships/image" Target="../media/image7520.png"/><Relationship Id="rId129" Type="http://schemas.openxmlformats.org/officeDocument/2006/relationships/image" Target="../media/image800.png"/><Relationship Id="rId280" Type="http://schemas.openxmlformats.org/officeDocument/2006/relationships/customXml" Target="../ink/ink950.xml"/><Relationship Id="rId336" Type="http://schemas.openxmlformats.org/officeDocument/2006/relationships/customXml" Target="../ink/ink978.xml"/><Relationship Id="rId75" Type="http://schemas.openxmlformats.org/officeDocument/2006/relationships/image" Target="../media/image773.png"/><Relationship Id="rId140" Type="http://schemas.openxmlformats.org/officeDocument/2006/relationships/customXml" Target="../ink/ink880.xml"/><Relationship Id="rId182" Type="http://schemas.openxmlformats.org/officeDocument/2006/relationships/customXml" Target="../ink/ink901.xml"/><Relationship Id="rId378" Type="http://schemas.openxmlformats.org/officeDocument/2006/relationships/customXml" Target="../ink/ink999.xml"/><Relationship Id="rId403" Type="http://schemas.openxmlformats.org/officeDocument/2006/relationships/image" Target="../media/image936.png"/><Relationship Id="rId6" Type="http://schemas.openxmlformats.org/officeDocument/2006/relationships/customXml" Target="../ink/ink813.xml"/><Relationship Id="rId238" Type="http://schemas.openxmlformats.org/officeDocument/2006/relationships/customXml" Target="../ink/ink929.xml"/><Relationship Id="rId445" Type="http://schemas.openxmlformats.org/officeDocument/2006/relationships/image" Target="../media/image957.png"/><Relationship Id="rId291" Type="http://schemas.openxmlformats.org/officeDocument/2006/relationships/image" Target="../media/image881.png"/><Relationship Id="rId305" Type="http://schemas.openxmlformats.org/officeDocument/2006/relationships/image" Target="../media/image888.png"/><Relationship Id="rId347" Type="http://schemas.openxmlformats.org/officeDocument/2006/relationships/image" Target="../media/image909.png"/><Relationship Id="rId44" Type="http://schemas.openxmlformats.org/officeDocument/2006/relationships/customXml" Target="../ink/ink832.xml"/><Relationship Id="rId86" Type="http://schemas.openxmlformats.org/officeDocument/2006/relationships/customXml" Target="../ink/ink853.xml"/><Relationship Id="rId151" Type="http://schemas.openxmlformats.org/officeDocument/2006/relationships/image" Target="../media/image811.png"/><Relationship Id="rId389" Type="http://schemas.openxmlformats.org/officeDocument/2006/relationships/image" Target="../media/image929.png"/><Relationship Id="rId193" Type="http://schemas.openxmlformats.org/officeDocument/2006/relationships/image" Target="../media/image832.png"/><Relationship Id="rId207" Type="http://schemas.openxmlformats.org/officeDocument/2006/relationships/image" Target="../media/image839.png"/><Relationship Id="rId249" Type="http://schemas.openxmlformats.org/officeDocument/2006/relationships/image" Target="../media/image860.png"/><Relationship Id="rId414" Type="http://schemas.openxmlformats.org/officeDocument/2006/relationships/customXml" Target="../ink/ink1017.xml"/><Relationship Id="rId456" Type="http://schemas.openxmlformats.org/officeDocument/2006/relationships/customXml" Target="../ink/ink1038.xml"/><Relationship Id="rId13" Type="http://schemas.openxmlformats.org/officeDocument/2006/relationships/image" Target="../media/image7420.png"/><Relationship Id="rId109" Type="http://schemas.openxmlformats.org/officeDocument/2006/relationships/image" Target="../media/image790.png"/><Relationship Id="rId260" Type="http://schemas.openxmlformats.org/officeDocument/2006/relationships/customXml" Target="../ink/ink940.xml"/><Relationship Id="rId316" Type="http://schemas.openxmlformats.org/officeDocument/2006/relationships/customXml" Target="../ink/ink968.xml"/><Relationship Id="rId55" Type="http://schemas.openxmlformats.org/officeDocument/2006/relationships/image" Target="../media/image7630.png"/><Relationship Id="rId97" Type="http://schemas.openxmlformats.org/officeDocument/2006/relationships/image" Target="../media/image784.png"/><Relationship Id="rId120" Type="http://schemas.openxmlformats.org/officeDocument/2006/relationships/customXml" Target="../ink/ink870.xml"/><Relationship Id="rId358" Type="http://schemas.openxmlformats.org/officeDocument/2006/relationships/customXml" Target="../ink/ink989.xml"/><Relationship Id="rId162" Type="http://schemas.openxmlformats.org/officeDocument/2006/relationships/customXml" Target="../ink/ink891.xml"/><Relationship Id="rId218" Type="http://schemas.openxmlformats.org/officeDocument/2006/relationships/customXml" Target="../ink/ink919.xml"/><Relationship Id="rId425" Type="http://schemas.openxmlformats.org/officeDocument/2006/relationships/image" Target="../media/image947.png"/><Relationship Id="rId271" Type="http://schemas.openxmlformats.org/officeDocument/2006/relationships/image" Target="../media/image871.png"/><Relationship Id="rId24" Type="http://schemas.openxmlformats.org/officeDocument/2006/relationships/customXml" Target="../ink/ink822.xml"/><Relationship Id="rId66" Type="http://schemas.openxmlformats.org/officeDocument/2006/relationships/customXml" Target="../ink/ink843.xml"/><Relationship Id="rId131" Type="http://schemas.openxmlformats.org/officeDocument/2006/relationships/image" Target="../media/image801.png"/><Relationship Id="rId327" Type="http://schemas.openxmlformats.org/officeDocument/2006/relationships/image" Target="../media/image899.png"/><Relationship Id="rId369" Type="http://schemas.openxmlformats.org/officeDocument/2006/relationships/image" Target="../media/image919.png"/><Relationship Id="rId173" Type="http://schemas.openxmlformats.org/officeDocument/2006/relationships/image" Target="../media/image822.png"/><Relationship Id="rId229" Type="http://schemas.openxmlformats.org/officeDocument/2006/relationships/image" Target="../media/image850.png"/><Relationship Id="rId380" Type="http://schemas.openxmlformats.org/officeDocument/2006/relationships/customXml" Target="../ink/ink1000.xml"/><Relationship Id="rId436" Type="http://schemas.openxmlformats.org/officeDocument/2006/relationships/customXml" Target="../ink/ink1028.xml"/><Relationship Id="rId240" Type="http://schemas.openxmlformats.org/officeDocument/2006/relationships/customXml" Target="../ink/ink930.xml"/><Relationship Id="rId35" Type="http://schemas.openxmlformats.org/officeDocument/2006/relationships/image" Target="../media/image7530.png"/><Relationship Id="rId77" Type="http://schemas.openxmlformats.org/officeDocument/2006/relationships/image" Target="../media/image774.png"/><Relationship Id="rId100" Type="http://schemas.openxmlformats.org/officeDocument/2006/relationships/customXml" Target="../ink/ink860.xml"/><Relationship Id="rId282" Type="http://schemas.openxmlformats.org/officeDocument/2006/relationships/customXml" Target="../ink/ink951.xml"/><Relationship Id="rId338" Type="http://schemas.openxmlformats.org/officeDocument/2006/relationships/customXml" Target="../ink/ink979.xml"/><Relationship Id="rId8" Type="http://schemas.openxmlformats.org/officeDocument/2006/relationships/customXml" Target="../ink/ink814.xml"/><Relationship Id="rId142" Type="http://schemas.openxmlformats.org/officeDocument/2006/relationships/customXml" Target="../ink/ink881.xml"/><Relationship Id="rId184" Type="http://schemas.openxmlformats.org/officeDocument/2006/relationships/customXml" Target="../ink/ink902.xml"/><Relationship Id="rId391" Type="http://schemas.openxmlformats.org/officeDocument/2006/relationships/image" Target="../media/image930.png"/><Relationship Id="rId405" Type="http://schemas.openxmlformats.org/officeDocument/2006/relationships/image" Target="../media/image937.png"/><Relationship Id="rId447" Type="http://schemas.openxmlformats.org/officeDocument/2006/relationships/image" Target="../media/image958.png"/><Relationship Id="rId251" Type="http://schemas.openxmlformats.org/officeDocument/2006/relationships/image" Target="../media/image861.png"/><Relationship Id="rId46" Type="http://schemas.openxmlformats.org/officeDocument/2006/relationships/customXml" Target="../ink/ink833.xml"/><Relationship Id="rId293" Type="http://schemas.openxmlformats.org/officeDocument/2006/relationships/image" Target="../media/image882.png"/><Relationship Id="rId307" Type="http://schemas.openxmlformats.org/officeDocument/2006/relationships/image" Target="../media/image889.png"/><Relationship Id="rId349" Type="http://schemas.openxmlformats.org/officeDocument/2006/relationships/image" Target="../media/image910.png"/><Relationship Id="rId88" Type="http://schemas.openxmlformats.org/officeDocument/2006/relationships/customXml" Target="../ink/ink854.xml"/><Relationship Id="rId111" Type="http://schemas.openxmlformats.org/officeDocument/2006/relationships/image" Target="../media/image791.png"/><Relationship Id="rId153" Type="http://schemas.openxmlformats.org/officeDocument/2006/relationships/image" Target="../media/image812.png"/><Relationship Id="rId195" Type="http://schemas.openxmlformats.org/officeDocument/2006/relationships/image" Target="../media/image833.png"/><Relationship Id="rId209" Type="http://schemas.openxmlformats.org/officeDocument/2006/relationships/image" Target="../media/image840.png"/><Relationship Id="rId360" Type="http://schemas.openxmlformats.org/officeDocument/2006/relationships/customXml" Target="../ink/ink990.xml"/><Relationship Id="rId416" Type="http://schemas.openxmlformats.org/officeDocument/2006/relationships/customXml" Target="../ink/ink1018.xml"/><Relationship Id="rId220" Type="http://schemas.openxmlformats.org/officeDocument/2006/relationships/customXml" Target="../ink/ink920.xml"/><Relationship Id="rId15" Type="http://schemas.openxmlformats.org/officeDocument/2006/relationships/image" Target="../media/image7430.png"/><Relationship Id="rId57" Type="http://schemas.openxmlformats.org/officeDocument/2006/relationships/image" Target="../media/image7640.png"/><Relationship Id="rId262" Type="http://schemas.openxmlformats.org/officeDocument/2006/relationships/customXml" Target="../ink/ink941.xml"/><Relationship Id="rId318" Type="http://schemas.openxmlformats.org/officeDocument/2006/relationships/customXml" Target="../ink/ink969.xml"/><Relationship Id="rId99" Type="http://schemas.openxmlformats.org/officeDocument/2006/relationships/image" Target="../media/image785.png"/><Relationship Id="rId122" Type="http://schemas.openxmlformats.org/officeDocument/2006/relationships/customXml" Target="../ink/ink871.xml"/><Relationship Id="rId164" Type="http://schemas.openxmlformats.org/officeDocument/2006/relationships/customXml" Target="../ink/ink892.xml"/><Relationship Id="rId371" Type="http://schemas.openxmlformats.org/officeDocument/2006/relationships/image" Target="../media/image920.png"/><Relationship Id="rId427" Type="http://schemas.openxmlformats.org/officeDocument/2006/relationships/image" Target="../media/image948.png"/><Relationship Id="rId26" Type="http://schemas.openxmlformats.org/officeDocument/2006/relationships/customXml" Target="../ink/ink823.xml"/><Relationship Id="rId231" Type="http://schemas.openxmlformats.org/officeDocument/2006/relationships/image" Target="../media/image851.png"/><Relationship Id="rId273" Type="http://schemas.openxmlformats.org/officeDocument/2006/relationships/image" Target="../media/image872.png"/><Relationship Id="rId329" Type="http://schemas.openxmlformats.org/officeDocument/2006/relationships/image" Target="../media/image900.png"/><Relationship Id="rId68" Type="http://schemas.openxmlformats.org/officeDocument/2006/relationships/customXml" Target="../ink/ink844.xml"/><Relationship Id="rId133" Type="http://schemas.openxmlformats.org/officeDocument/2006/relationships/image" Target="../media/image802.png"/><Relationship Id="rId175" Type="http://schemas.openxmlformats.org/officeDocument/2006/relationships/image" Target="../media/image823.png"/><Relationship Id="rId340" Type="http://schemas.openxmlformats.org/officeDocument/2006/relationships/customXml" Target="../ink/ink980.xml"/><Relationship Id="rId200" Type="http://schemas.openxmlformats.org/officeDocument/2006/relationships/customXml" Target="../ink/ink910.xml"/><Relationship Id="rId382" Type="http://schemas.openxmlformats.org/officeDocument/2006/relationships/customXml" Target="../ink/ink1001.xml"/><Relationship Id="rId438" Type="http://schemas.openxmlformats.org/officeDocument/2006/relationships/customXml" Target="../ink/ink1029.xml"/><Relationship Id="rId242" Type="http://schemas.openxmlformats.org/officeDocument/2006/relationships/customXml" Target="../ink/ink931.xml"/><Relationship Id="rId284" Type="http://schemas.openxmlformats.org/officeDocument/2006/relationships/customXml" Target="../ink/ink952.xml"/><Relationship Id="rId37" Type="http://schemas.openxmlformats.org/officeDocument/2006/relationships/image" Target="../media/image7540.png"/><Relationship Id="rId79" Type="http://schemas.openxmlformats.org/officeDocument/2006/relationships/image" Target="../media/image775.png"/><Relationship Id="rId102" Type="http://schemas.openxmlformats.org/officeDocument/2006/relationships/customXml" Target="../ink/ink861.xml"/><Relationship Id="rId144" Type="http://schemas.openxmlformats.org/officeDocument/2006/relationships/customXml" Target="../ink/ink882.xml"/><Relationship Id="rId90" Type="http://schemas.openxmlformats.org/officeDocument/2006/relationships/customXml" Target="../ink/ink855.xml"/><Relationship Id="rId186" Type="http://schemas.openxmlformats.org/officeDocument/2006/relationships/customXml" Target="../ink/ink903.xml"/><Relationship Id="rId351" Type="http://schemas.openxmlformats.org/officeDocument/2006/relationships/image" Target="../media/image911.png"/><Relationship Id="rId393" Type="http://schemas.openxmlformats.org/officeDocument/2006/relationships/image" Target="../media/image931.png"/><Relationship Id="rId407" Type="http://schemas.openxmlformats.org/officeDocument/2006/relationships/image" Target="../media/image938.png"/><Relationship Id="rId449" Type="http://schemas.openxmlformats.org/officeDocument/2006/relationships/image" Target="../media/image959.png"/><Relationship Id="rId211" Type="http://schemas.openxmlformats.org/officeDocument/2006/relationships/image" Target="../media/image841.png"/><Relationship Id="rId253" Type="http://schemas.openxmlformats.org/officeDocument/2006/relationships/image" Target="../media/image862.png"/><Relationship Id="rId295" Type="http://schemas.openxmlformats.org/officeDocument/2006/relationships/image" Target="../media/image883.png"/><Relationship Id="rId309" Type="http://schemas.openxmlformats.org/officeDocument/2006/relationships/image" Target="../media/image890.png"/><Relationship Id="rId48" Type="http://schemas.openxmlformats.org/officeDocument/2006/relationships/customXml" Target="../ink/ink834.xml"/><Relationship Id="rId113" Type="http://schemas.openxmlformats.org/officeDocument/2006/relationships/image" Target="../media/image792.png"/><Relationship Id="rId320" Type="http://schemas.openxmlformats.org/officeDocument/2006/relationships/customXml" Target="../ink/ink970.xml"/><Relationship Id="rId155" Type="http://schemas.openxmlformats.org/officeDocument/2006/relationships/image" Target="../media/image813.png"/><Relationship Id="rId197" Type="http://schemas.openxmlformats.org/officeDocument/2006/relationships/image" Target="../media/image834.png"/><Relationship Id="rId362" Type="http://schemas.openxmlformats.org/officeDocument/2006/relationships/customXml" Target="../ink/ink991.xml"/><Relationship Id="rId418" Type="http://schemas.openxmlformats.org/officeDocument/2006/relationships/customXml" Target="../ink/ink1019.xml"/><Relationship Id="rId222" Type="http://schemas.openxmlformats.org/officeDocument/2006/relationships/customXml" Target="../ink/ink921.xml"/><Relationship Id="rId264" Type="http://schemas.openxmlformats.org/officeDocument/2006/relationships/customXml" Target="../ink/ink942.xml"/><Relationship Id="rId17" Type="http://schemas.openxmlformats.org/officeDocument/2006/relationships/image" Target="../media/image7440.png"/><Relationship Id="rId59" Type="http://schemas.openxmlformats.org/officeDocument/2006/relationships/image" Target="../media/image7650.png"/><Relationship Id="rId124" Type="http://schemas.openxmlformats.org/officeDocument/2006/relationships/customXml" Target="../ink/ink872.xml"/><Relationship Id="rId70" Type="http://schemas.openxmlformats.org/officeDocument/2006/relationships/customXml" Target="../ink/ink845.xml"/><Relationship Id="rId166" Type="http://schemas.openxmlformats.org/officeDocument/2006/relationships/customXml" Target="../ink/ink893.xml"/><Relationship Id="rId331" Type="http://schemas.openxmlformats.org/officeDocument/2006/relationships/image" Target="../media/image901.png"/><Relationship Id="rId373" Type="http://schemas.openxmlformats.org/officeDocument/2006/relationships/image" Target="../media/image921.png"/><Relationship Id="rId429" Type="http://schemas.openxmlformats.org/officeDocument/2006/relationships/image" Target="../media/image94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52.png"/><Relationship Id="rId440" Type="http://schemas.openxmlformats.org/officeDocument/2006/relationships/customXml" Target="../ink/ink1030.xml"/><Relationship Id="rId28" Type="http://schemas.openxmlformats.org/officeDocument/2006/relationships/customXml" Target="../ink/ink824.xml"/><Relationship Id="rId275" Type="http://schemas.openxmlformats.org/officeDocument/2006/relationships/image" Target="../media/image873.png"/><Relationship Id="rId300" Type="http://schemas.openxmlformats.org/officeDocument/2006/relationships/customXml" Target="../ink/ink960.xml"/><Relationship Id="rId81" Type="http://schemas.openxmlformats.org/officeDocument/2006/relationships/image" Target="../media/image776.png"/><Relationship Id="rId135" Type="http://schemas.openxmlformats.org/officeDocument/2006/relationships/image" Target="../media/image803.png"/><Relationship Id="rId177" Type="http://schemas.openxmlformats.org/officeDocument/2006/relationships/image" Target="../media/image824.png"/><Relationship Id="rId342" Type="http://schemas.openxmlformats.org/officeDocument/2006/relationships/customXml" Target="../ink/ink981.xml"/><Relationship Id="rId384" Type="http://schemas.openxmlformats.org/officeDocument/2006/relationships/customXml" Target="../ink/ink1002.xml"/><Relationship Id="rId202" Type="http://schemas.openxmlformats.org/officeDocument/2006/relationships/customXml" Target="../ink/ink911.xml"/><Relationship Id="rId244" Type="http://schemas.openxmlformats.org/officeDocument/2006/relationships/customXml" Target="../ink/ink932.xml"/><Relationship Id="rId39" Type="http://schemas.openxmlformats.org/officeDocument/2006/relationships/image" Target="../media/image7550.png"/><Relationship Id="rId286" Type="http://schemas.openxmlformats.org/officeDocument/2006/relationships/customXml" Target="../ink/ink953.xml"/><Relationship Id="rId451" Type="http://schemas.openxmlformats.org/officeDocument/2006/relationships/image" Target="../media/image960.png"/><Relationship Id="rId50" Type="http://schemas.openxmlformats.org/officeDocument/2006/relationships/customXml" Target="../ink/ink835.xml"/><Relationship Id="rId104" Type="http://schemas.openxmlformats.org/officeDocument/2006/relationships/customXml" Target="../ink/ink862.xml"/><Relationship Id="rId146" Type="http://schemas.openxmlformats.org/officeDocument/2006/relationships/customXml" Target="../ink/ink883.xml"/><Relationship Id="rId188" Type="http://schemas.openxmlformats.org/officeDocument/2006/relationships/customXml" Target="../ink/ink904.xml"/><Relationship Id="rId311" Type="http://schemas.openxmlformats.org/officeDocument/2006/relationships/image" Target="../media/image891.png"/><Relationship Id="rId353" Type="http://schemas.openxmlformats.org/officeDocument/2006/relationships/image" Target="../media/image912.png"/><Relationship Id="rId395" Type="http://schemas.openxmlformats.org/officeDocument/2006/relationships/image" Target="../media/image932.png"/><Relationship Id="rId409" Type="http://schemas.openxmlformats.org/officeDocument/2006/relationships/image" Target="../media/image939.png"/><Relationship Id="rId92" Type="http://schemas.openxmlformats.org/officeDocument/2006/relationships/customXml" Target="../ink/ink856.xml"/><Relationship Id="rId213" Type="http://schemas.openxmlformats.org/officeDocument/2006/relationships/image" Target="../media/image842.png"/><Relationship Id="rId420" Type="http://schemas.openxmlformats.org/officeDocument/2006/relationships/customXml" Target="../ink/ink1020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4.png"/><Relationship Id="rId21" Type="http://schemas.openxmlformats.org/officeDocument/2006/relationships/image" Target="../media/image966.png"/><Relationship Id="rId324" Type="http://schemas.openxmlformats.org/officeDocument/2006/relationships/customXml" Target="../ink/ink1200.xml"/><Relationship Id="rId531" Type="http://schemas.openxmlformats.org/officeDocument/2006/relationships/customXml" Target="../ink/ink1304.xml"/><Relationship Id="rId170" Type="http://schemas.openxmlformats.org/officeDocument/2006/relationships/customXml" Target="../ink/ink1123.xml"/><Relationship Id="rId268" Type="http://schemas.openxmlformats.org/officeDocument/2006/relationships/customXml" Target="../ink/ink1172.xml"/><Relationship Id="rId475" Type="http://schemas.openxmlformats.org/officeDocument/2006/relationships/image" Target="../media/image1193.png"/><Relationship Id="rId32" Type="http://schemas.openxmlformats.org/officeDocument/2006/relationships/customXml" Target="../ink/ink1054.xml"/><Relationship Id="rId128" Type="http://schemas.openxmlformats.org/officeDocument/2006/relationships/customXml" Target="../ink/ink1102.xml"/><Relationship Id="rId335" Type="http://schemas.openxmlformats.org/officeDocument/2006/relationships/image" Target="../media/image1123.png"/><Relationship Id="rId181" Type="http://schemas.openxmlformats.org/officeDocument/2006/relationships/image" Target="../media/image1046.png"/><Relationship Id="rId402" Type="http://schemas.openxmlformats.org/officeDocument/2006/relationships/customXml" Target="../ink/ink1239.xml"/><Relationship Id="rId279" Type="http://schemas.openxmlformats.org/officeDocument/2006/relationships/image" Target="../media/image1095.png"/><Relationship Id="rId444" Type="http://schemas.openxmlformats.org/officeDocument/2006/relationships/customXml" Target="../ink/ink1260.xml"/><Relationship Id="rId486" Type="http://schemas.openxmlformats.org/officeDocument/2006/relationships/customXml" Target="../ink/ink1281.xml"/><Relationship Id="rId43" Type="http://schemas.openxmlformats.org/officeDocument/2006/relationships/image" Target="../media/image977.png"/><Relationship Id="rId139" Type="http://schemas.openxmlformats.org/officeDocument/2006/relationships/image" Target="../media/image1025.png"/><Relationship Id="rId290" Type="http://schemas.openxmlformats.org/officeDocument/2006/relationships/customXml" Target="../ink/ink1183.xml"/><Relationship Id="rId304" Type="http://schemas.openxmlformats.org/officeDocument/2006/relationships/customXml" Target="../ink/ink1190.xml"/><Relationship Id="rId346" Type="http://schemas.openxmlformats.org/officeDocument/2006/relationships/customXml" Target="../ink/ink1211.xml"/><Relationship Id="rId388" Type="http://schemas.openxmlformats.org/officeDocument/2006/relationships/customXml" Target="../ink/ink1232.xml"/><Relationship Id="rId511" Type="http://schemas.openxmlformats.org/officeDocument/2006/relationships/customXml" Target="../ink/ink1294.xml"/><Relationship Id="rId85" Type="http://schemas.openxmlformats.org/officeDocument/2006/relationships/image" Target="../media/image998.png"/><Relationship Id="rId150" Type="http://schemas.openxmlformats.org/officeDocument/2006/relationships/customXml" Target="../ink/ink1113.xml"/><Relationship Id="rId192" Type="http://schemas.openxmlformats.org/officeDocument/2006/relationships/customXml" Target="../ink/ink1134.xml"/><Relationship Id="rId206" Type="http://schemas.openxmlformats.org/officeDocument/2006/relationships/customXml" Target="../ink/ink1141.xml"/><Relationship Id="rId413" Type="http://schemas.openxmlformats.org/officeDocument/2006/relationships/image" Target="../media/image1162.png"/><Relationship Id="rId248" Type="http://schemas.openxmlformats.org/officeDocument/2006/relationships/customXml" Target="../ink/ink1162.xml"/><Relationship Id="rId455" Type="http://schemas.openxmlformats.org/officeDocument/2006/relationships/image" Target="../media/image1183.png"/><Relationship Id="rId497" Type="http://schemas.openxmlformats.org/officeDocument/2006/relationships/image" Target="../media/image1204.png"/><Relationship Id="rId12" Type="http://schemas.openxmlformats.org/officeDocument/2006/relationships/customXml" Target="../ink/ink1044.xml"/><Relationship Id="rId108" Type="http://schemas.openxmlformats.org/officeDocument/2006/relationships/customXml" Target="../ink/ink1092.xml"/><Relationship Id="rId315" Type="http://schemas.openxmlformats.org/officeDocument/2006/relationships/image" Target="../media/image1113.png"/><Relationship Id="rId357" Type="http://schemas.openxmlformats.org/officeDocument/2006/relationships/image" Target="../media/image1134.png"/><Relationship Id="rId522" Type="http://schemas.openxmlformats.org/officeDocument/2006/relationships/image" Target="../media/image1215.png"/><Relationship Id="rId54" Type="http://schemas.openxmlformats.org/officeDocument/2006/relationships/customXml" Target="../ink/ink1065.xml"/><Relationship Id="rId96" Type="http://schemas.openxmlformats.org/officeDocument/2006/relationships/customXml" Target="../ink/ink1086.xml"/><Relationship Id="rId161" Type="http://schemas.openxmlformats.org/officeDocument/2006/relationships/image" Target="../media/image1036.png"/><Relationship Id="rId217" Type="http://schemas.openxmlformats.org/officeDocument/2006/relationships/image" Target="../media/image1064.png"/><Relationship Id="rId399" Type="http://schemas.openxmlformats.org/officeDocument/2006/relationships/image" Target="../media/image1155.png"/><Relationship Id="rId259" Type="http://schemas.openxmlformats.org/officeDocument/2006/relationships/image" Target="../media/image1085.png"/><Relationship Id="rId424" Type="http://schemas.openxmlformats.org/officeDocument/2006/relationships/customXml" Target="../ink/ink1250.xml"/><Relationship Id="rId466" Type="http://schemas.openxmlformats.org/officeDocument/2006/relationships/customXml" Target="../ink/ink1271.xml"/><Relationship Id="rId23" Type="http://schemas.openxmlformats.org/officeDocument/2006/relationships/image" Target="../media/image967.png"/><Relationship Id="rId119" Type="http://schemas.openxmlformats.org/officeDocument/2006/relationships/image" Target="../media/image1015.png"/><Relationship Id="rId270" Type="http://schemas.openxmlformats.org/officeDocument/2006/relationships/customXml" Target="../ink/ink1173.xml"/><Relationship Id="rId326" Type="http://schemas.openxmlformats.org/officeDocument/2006/relationships/customXml" Target="../ink/ink1201.xml"/><Relationship Id="rId533" Type="http://schemas.openxmlformats.org/officeDocument/2006/relationships/customXml" Target="../ink/ink1305.xml"/><Relationship Id="rId65" Type="http://schemas.openxmlformats.org/officeDocument/2006/relationships/image" Target="../media/image988.png"/><Relationship Id="rId130" Type="http://schemas.openxmlformats.org/officeDocument/2006/relationships/customXml" Target="../ink/ink1103.xml"/><Relationship Id="rId368" Type="http://schemas.openxmlformats.org/officeDocument/2006/relationships/customXml" Target="../ink/ink1222.xml"/><Relationship Id="rId172" Type="http://schemas.openxmlformats.org/officeDocument/2006/relationships/customXml" Target="../ink/ink1124.xml"/><Relationship Id="rId228" Type="http://schemas.openxmlformats.org/officeDocument/2006/relationships/customXml" Target="../ink/ink1152.xml"/><Relationship Id="rId435" Type="http://schemas.openxmlformats.org/officeDocument/2006/relationships/image" Target="../media/image1173.png"/><Relationship Id="rId477" Type="http://schemas.openxmlformats.org/officeDocument/2006/relationships/image" Target="../media/image1194.png"/><Relationship Id="rId281" Type="http://schemas.openxmlformats.org/officeDocument/2006/relationships/image" Target="../media/image1096.png"/><Relationship Id="rId337" Type="http://schemas.openxmlformats.org/officeDocument/2006/relationships/image" Target="../media/image1124.png"/><Relationship Id="rId502" Type="http://schemas.openxmlformats.org/officeDocument/2006/relationships/customXml" Target="../ink/ink1289.xml"/><Relationship Id="rId34" Type="http://schemas.openxmlformats.org/officeDocument/2006/relationships/customXml" Target="../ink/ink1055.xml"/><Relationship Id="rId76" Type="http://schemas.openxmlformats.org/officeDocument/2006/relationships/customXml" Target="../ink/ink1076.xml"/><Relationship Id="rId141" Type="http://schemas.openxmlformats.org/officeDocument/2006/relationships/image" Target="../media/image1026.png"/><Relationship Id="rId379" Type="http://schemas.openxmlformats.org/officeDocument/2006/relationships/image" Target="../media/image1145.png"/><Relationship Id="rId7" Type="http://schemas.openxmlformats.org/officeDocument/2006/relationships/image" Target="../media/image9590.png"/><Relationship Id="rId183" Type="http://schemas.openxmlformats.org/officeDocument/2006/relationships/image" Target="../media/image1047.png"/><Relationship Id="rId239" Type="http://schemas.openxmlformats.org/officeDocument/2006/relationships/image" Target="../media/image1075.png"/><Relationship Id="rId390" Type="http://schemas.openxmlformats.org/officeDocument/2006/relationships/customXml" Target="../ink/ink1233.xml"/><Relationship Id="rId404" Type="http://schemas.openxmlformats.org/officeDocument/2006/relationships/customXml" Target="../ink/ink1240.xml"/><Relationship Id="rId446" Type="http://schemas.openxmlformats.org/officeDocument/2006/relationships/customXml" Target="../ink/ink1261.xml"/><Relationship Id="rId250" Type="http://schemas.openxmlformats.org/officeDocument/2006/relationships/customXml" Target="../ink/ink1163.xml"/><Relationship Id="rId292" Type="http://schemas.openxmlformats.org/officeDocument/2006/relationships/customXml" Target="../ink/ink1184.xml"/><Relationship Id="rId306" Type="http://schemas.openxmlformats.org/officeDocument/2006/relationships/customXml" Target="../ink/ink1191.xml"/><Relationship Id="rId488" Type="http://schemas.openxmlformats.org/officeDocument/2006/relationships/customXml" Target="../ink/ink1282.xml"/><Relationship Id="rId45" Type="http://schemas.openxmlformats.org/officeDocument/2006/relationships/image" Target="../media/image978.png"/><Relationship Id="rId87" Type="http://schemas.openxmlformats.org/officeDocument/2006/relationships/image" Target="../media/image999.png"/><Relationship Id="rId110" Type="http://schemas.openxmlformats.org/officeDocument/2006/relationships/customXml" Target="../ink/ink1093.xml"/><Relationship Id="rId348" Type="http://schemas.openxmlformats.org/officeDocument/2006/relationships/customXml" Target="../ink/ink1212.xml"/><Relationship Id="rId513" Type="http://schemas.openxmlformats.org/officeDocument/2006/relationships/customXml" Target="../ink/ink1295.xml"/><Relationship Id="rId152" Type="http://schemas.openxmlformats.org/officeDocument/2006/relationships/customXml" Target="../ink/ink1114.xml"/><Relationship Id="rId194" Type="http://schemas.openxmlformats.org/officeDocument/2006/relationships/customXml" Target="../ink/ink1135.xml"/><Relationship Id="rId208" Type="http://schemas.openxmlformats.org/officeDocument/2006/relationships/customXml" Target="../ink/ink1142.xml"/><Relationship Id="rId415" Type="http://schemas.openxmlformats.org/officeDocument/2006/relationships/image" Target="../media/image1163.png"/><Relationship Id="rId457" Type="http://schemas.openxmlformats.org/officeDocument/2006/relationships/image" Target="../media/image1184.png"/><Relationship Id="rId261" Type="http://schemas.openxmlformats.org/officeDocument/2006/relationships/image" Target="../media/image1086.png"/><Relationship Id="rId499" Type="http://schemas.openxmlformats.org/officeDocument/2006/relationships/image" Target="../media/image757.png"/><Relationship Id="rId14" Type="http://schemas.openxmlformats.org/officeDocument/2006/relationships/customXml" Target="../ink/ink1045.xml"/><Relationship Id="rId56" Type="http://schemas.openxmlformats.org/officeDocument/2006/relationships/customXml" Target="../ink/ink1066.xml"/><Relationship Id="rId317" Type="http://schemas.openxmlformats.org/officeDocument/2006/relationships/image" Target="../media/image1114.png"/><Relationship Id="rId359" Type="http://schemas.openxmlformats.org/officeDocument/2006/relationships/image" Target="../media/image1135.png"/><Relationship Id="rId524" Type="http://schemas.openxmlformats.org/officeDocument/2006/relationships/image" Target="../media/image1216.png"/><Relationship Id="rId98" Type="http://schemas.openxmlformats.org/officeDocument/2006/relationships/customXml" Target="../ink/ink1087.xml"/><Relationship Id="rId121" Type="http://schemas.openxmlformats.org/officeDocument/2006/relationships/image" Target="../media/image1016.png"/><Relationship Id="rId163" Type="http://schemas.openxmlformats.org/officeDocument/2006/relationships/image" Target="../media/image1037.png"/><Relationship Id="rId219" Type="http://schemas.openxmlformats.org/officeDocument/2006/relationships/image" Target="../media/image1065.png"/><Relationship Id="rId370" Type="http://schemas.openxmlformats.org/officeDocument/2006/relationships/customXml" Target="../ink/ink1223.xml"/><Relationship Id="rId426" Type="http://schemas.openxmlformats.org/officeDocument/2006/relationships/customXml" Target="../ink/ink1251.xml"/><Relationship Id="rId230" Type="http://schemas.openxmlformats.org/officeDocument/2006/relationships/customXml" Target="../ink/ink1153.xml"/><Relationship Id="rId468" Type="http://schemas.openxmlformats.org/officeDocument/2006/relationships/customXml" Target="../ink/ink1272.xml"/><Relationship Id="rId25" Type="http://schemas.openxmlformats.org/officeDocument/2006/relationships/image" Target="../media/image968.png"/><Relationship Id="rId67" Type="http://schemas.openxmlformats.org/officeDocument/2006/relationships/image" Target="../media/image989.png"/><Relationship Id="rId272" Type="http://schemas.openxmlformats.org/officeDocument/2006/relationships/customXml" Target="../ink/ink1174.xml"/><Relationship Id="rId328" Type="http://schemas.openxmlformats.org/officeDocument/2006/relationships/customXml" Target="../ink/ink1202.xml"/><Relationship Id="rId535" Type="http://schemas.openxmlformats.org/officeDocument/2006/relationships/customXml" Target="../ink/ink1306.xml"/><Relationship Id="rId132" Type="http://schemas.openxmlformats.org/officeDocument/2006/relationships/customXml" Target="../ink/ink1104.xml"/><Relationship Id="rId174" Type="http://schemas.openxmlformats.org/officeDocument/2006/relationships/customXml" Target="../ink/ink1125.xml"/><Relationship Id="rId381" Type="http://schemas.openxmlformats.org/officeDocument/2006/relationships/image" Target="../media/image1146.png"/><Relationship Id="rId241" Type="http://schemas.openxmlformats.org/officeDocument/2006/relationships/image" Target="../media/image1076.png"/><Relationship Id="rId437" Type="http://schemas.openxmlformats.org/officeDocument/2006/relationships/image" Target="../media/image1174.png"/><Relationship Id="rId479" Type="http://schemas.openxmlformats.org/officeDocument/2006/relationships/image" Target="../media/image1195.png"/><Relationship Id="rId36" Type="http://schemas.openxmlformats.org/officeDocument/2006/relationships/customXml" Target="../ink/ink1056.xml"/><Relationship Id="rId283" Type="http://schemas.openxmlformats.org/officeDocument/2006/relationships/image" Target="../media/image1097.png"/><Relationship Id="rId339" Type="http://schemas.openxmlformats.org/officeDocument/2006/relationships/image" Target="../media/image1125.png"/><Relationship Id="rId490" Type="http://schemas.openxmlformats.org/officeDocument/2006/relationships/customXml" Target="../ink/ink1283.xml"/><Relationship Id="rId504" Type="http://schemas.openxmlformats.org/officeDocument/2006/relationships/image" Target="../media/image1206.png"/><Relationship Id="rId78" Type="http://schemas.openxmlformats.org/officeDocument/2006/relationships/customXml" Target="../ink/ink1077.xml"/><Relationship Id="rId101" Type="http://schemas.openxmlformats.org/officeDocument/2006/relationships/image" Target="../media/image1006.png"/><Relationship Id="rId143" Type="http://schemas.openxmlformats.org/officeDocument/2006/relationships/image" Target="../media/image1027.png"/><Relationship Id="rId185" Type="http://schemas.openxmlformats.org/officeDocument/2006/relationships/image" Target="../media/image1048.png"/><Relationship Id="rId350" Type="http://schemas.openxmlformats.org/officeDocument/2006/relationships/customXml" Target="../ink/ink1213.xml"/><Relationship Id="rId406" Type="http://schemas.openxmlformats.org/officeDocument/2006/relationships/customXml" Target="../ink/ink1241.xml"/><Relationship Id="rId9" Type="http://schemas.openxmlformats.org/officeDocument/2006/relationships/image" Target="../media/image9600.png"/><Relationship Id="rId210" Type="http://schemas.openxmlformats.org/officeDocument/2006/relationships/customXml" Target="../ink/ink1143.xml"/><Relationship Id="rId392" Type="http://schemas.openxmlformats.org/officeDocument/2006/relationships/customXml" Target="../ink/ink1234.xml"/><Relationship Id="rId448" Type="http://schemas.openxmlformats.org/officeDocument/2006/relationships/customXml" Target="../ink/ink1262.xml"/><Relationship Id="rId252" Type="http://schemas.openxmlformats.org/officeDocument/2006/relationships/customXml" Target="../ink/ink1164.xml"/><Relationship Id="rId294" Type="http://schemas.openxmlformats.org/officeDocument/2006/relationships/customXml" Target="../ink/ink1185.xml"/><Relationship Id="rId308" Type="http://schemas.openxmlformats.org/officeDocument/2006/relationships/customXml" Target="../ink/ink1192.xml"/><Relationship Id="rId515" Type="http://schemas.openxmlformats.org/officeDocument/2006/relationships/customXml" Target="../ink/ink1296.xml"/><Relationship Id="rId47" Type="http://schemas.openxmlformats.org/officeDocument/2006/relationships/image" Target="../media/image979.png"/><Relationship Id="rId89" Type="http://schemas.openxmlformats.org/officeDocument/2006/relationships/image" Target="../media/image1000.png"/><Relationship Id="rId112" Type="http://schemas.openxmlformats.org/officeDocument/2006/relationships/customXml" Target="../ink/ink1094.xml"/><Relationship Id="rId154" Type="http://schemas.openxmlformats.org/officeDocument/2006/relationships/customXml" Target="../ink/ink1115.xml"/><Relationship Id="rId361" Type="http://schemas.openxmlformats.org/officeDocument/2006/relationships/image" Target="../media/image1136.png"/><Relationship Id="rId196" Type="http://schemas.openxmlformats.org/officeDocument/2006/relationships/customXml" Target="../ink/ink1136.xml"/><Relationship Id="rId417" Type="http://schemas.openxmlformats.org/officeDocument/2006/relationships/image" Target="../media/image1164.png"/><Relationship Id="rId459" Type="http://schemas.openxmlformats.org/officeDocument/2006/relationships/image" Target="../media/image1185.png"/><Relationship Id="rId16" Type="http://schemas.openxmlformats.org/officeDocument/2006/relationships/customXml" Target="../ink/ink1046.xml"/><Relationship Id="rId221" Type="http://schemas.openxmlformats.org/officeDocument/2006/relationships/image" Target="../media/image1066.png"/><Relationship Id="rId263" Type="http://schemas.openxmlformats.org/officeDocument/2006/relationships/image" Target="../media/image1087.png"/><Relationship Id="rId319" Type="http://schemas.openxmlformats.org/officeDocument/2006/relationships/image" Target="../media/image1115.png"/><Relationship Id="rId470" Type="http://schemas.openxmlformats.org/officeDocument/2006/relationships/customXml" Target="../ink/ink1273.xml"/><Relationship Id="rId526" Type="http://schemas.openxmlformats.org/officeDocument/2006/relationships/image" Target="../media/image1217.png"/><Relationship Id="rId58" Type="http://schemas.openxmlformats.org/officeDocument/2006/relationships/customXml" Target="../ink/ink1067.xml"/><Relationship Id="rId123" Type="http://schemas.openxmlformats.org/officeDocument/2006/relationships/image" Target="../media/image1017.png"/><Relationship Id="rId330" Type="http://schemas.openxmlformats.org/officeDocument/2006/relationships/customXml" Target="../ink/ink1203.xml"/><Relationship Id="rId165" Type="http://schemas.openxmlformats.org/officeDocument/2006/relationships/image" Target="../media/image1038.png"/><Relationship Id="rId372" Type="http://schemas.openxmlformats.org/officeDocument/2006/relationships/customXml" Target="../ink/ink1224.xml"/><Relationship Id="rId428" Type="http://schemas.openxmlformats.org/officeDocument/2006/relationships/customXml" Target="../ink/ink1252.xml"/><Relationship Id="rId232" Type="http://schemas.openxmlformats.org/officeDocument/2006/relationships/customXml" Target="../ink/ink1154.xml"/><Relationship Id="rId274" Type="http://schemas.openxmlformats.org/officeDocument/2006/relationships/customXml" Target="../ink/ink1175.xml"/><Relationship Id="rId481" Type="http://schemas.openxmlformats.org/officeDocument/2006/relationships/image" Target="../media/image1196.png"/><Relationship Id="rId27" Type="http://schemas.openxmlformats.org/officeDocument/2006/relationships/image" Target="../media/image969.png"/><Relationship Id="rId69" Type="http://schemas.openxmlformats.org/officeDocument/2006/relationships/image" Target="../media/image990.png"/><Relationship Id="rId134" Type="http://schemas.openxmlformats.org/officeDocument/2006/relationships/customXml" Target="../ink/ink1105.xml"/><Relationship Id="rId80" Type="http://schemas.openxmlformats.org/officeDocument/2006/relationships/customXml" Target="../ink/ink1078.xml"/><Relationship Id="rId176" Type="http://schemas.openxmlformats.org/officeDocument/2006/relationships/customXml" Target="../ink/ink1126.xml"/><Relationship Id="rId341" Type="http://schemas.openxmlformats.org/officeDocument/2006/relationships/image" Target="../media/image1126.png"/><Relationship Id="rId383" Type="http://schemas.openxmlformats.org/officeDocument/2006/relationships/image" Target="../media/image1147.png"/><Relationship Id="rId439" Type="http://schemas.openxmlformats.org/officeDocument/2006/relationships/image" Target="../media/image1175.png"/><Relationship Id="rId201" Type="http://schemas.openxmlformats.org/officeDocument/2006/relationships/image" Target="../media/image1056.png"/><Relationship Id="rId243" Type="http://schemas.openxmlformats.org/officeDocument/2006/relationships/image" Target="../media/image1077.png"/><Relationship Id="rId285" Type="http://schemas.openxmlformats.org/officeDocument/2006/relationships/image" Target="../media/image1098.png"/><Relationship Id="rId450" Type="http://schemas.openxmlformats.org/officeDocument/2006/relationships/customXml" Target="../ink/ink1263.xml"/><Relationship Id="rId506" Type="http://schemas.openxmlformats.org/officeDocument/2006/relationships/image" Target="../media/image1207.png"/><Relationship Id="rId38" Type="http://schemas.openxmlformats.org/officeDocument/2006/relationships/customXml" Target="../ink/ink1057.xml"/><Relationship Id="rId103" Type="http://schemas.openxmlformats.org/officeDocument/2006/relationships/image" Target="../media/image1007.png"/><Relationship Id="rId310" Type="http://schemas.openxmlformats.org/officeDocument/2006/relationships/customXml" Target="../ink/ink1193.xml"/><Relationship Id="rId492" Type="http://schemas.openxmlformats.org/officeDocument/2006/relationships/customXml" Target="../ink/ink1284.xml"/><Relationship Id="rId91" Type="http://schemas.openxmlformats.org/officeDocument/2006/relationships/image" Target="../media/image1001.png"/><Relationship Id="rId145" Type="http://schemas.openxmlformats.org/officeDocument/2006/relationships/image" Target="../media/image1028.png"/><Relationship Id="rId187" Type="http://schemas.openxmlformats.org/officeDocument/2006/relationships/image" Target="../media/image1049.png"/><Relationship Id="rId352" Type="http://schemas.openxmlformats.org/officeDocument/2006/relationships/customXml" Target="../ink/ink1214.xml"/><Relationship Id="rId394" Type="http://schemas.openxmlformats.org/officeDocument/2006/relationships/customXml" Target="../ink/ink1235.xml"/><Relationship Id="rId408" Type="http://schemas.openxmlformats.org/officeDocument/2006/relationships/customXml" Target="../ink/ink1242.xml"/><Relationship Id="rId212" Type="http://schemas.openxmlformats.org/officeDocument/2006/relationships/customXml" Target="../ink/ink1144.xml"/><Relationship Id="rId254" Type="http://schemas.openxmlformats.org/officeDocument/2006/relationships/customXml" Target="../ink/ink1165.xml"/><Relationship Id="rId49" Type="http://schemas.openxmlformats.org/officeDocument/2006/relationships/image" Target="../media/image980.png"/><Relationship Id="rId114" Type="http://schemas.openxmlformats.org/officeDocument/2006/relationships/customXml" Target="../ink/ink1095.xml"/><Relationship Id="rId296" Type="http://schemas.openxmlformats.org/officeDocument/2006/relationships/customXml" Target="../ink/ink1186.xml"/><Relationship Id="rId461" Type="http://schemas.openxmlformats.org/officeDocument/2006/relationships/image" Target="../media/image1186.png"/><Relationship Id="rId517" Type="http://schemas.openxmlformats.org/officeDocument/2006/relationships/customXml" Target="../ink/ink1297.xml"/><Relationship Id="rId60" Type="http://schemas.openxmlformats.org/officeDocument/2006/relationships/customXml" Target="../ink/ink1068.xml"/><Relationship Id="rId156" Type="http://schemas.openxmlformats.org/officeDocument/2006/relationships/customXml" Target="../ink/ink1116.xml"/><Relationship Id="rId198" Type="http://schemas.openxmlformats.org/officeDocument/2006/relationships/customXml" Target="../ink/ink1137.xml"/><Relationship Id="rId321" Type="http://schemas.openxmlformats.org/officeDocument/2006/relationships/image" Target="../media/image1116.png"/><Relationship Id="rId363" Type="http://schemas.openxmlformats.org/officeDocument/2006/relationships/image" Target="../media/image1137.png"/><Relationship Id="rId419" Type="http://schemas.openxmlformats.org/officeDocument/2006/relationships/image" Target="../media/image1165.png"/><Relationship Id="rId223" Type="http://schemas.openxmlformats.org/officeDocument/2006/relationships/image" Target="../media/image1067.png"/><Relationship Id="rId430" Type="http://schemas.openxmlformats.org/officeDocument/2006/relationships/customXml" Target="../ink/ink1253.xml"/><Relationship Id="rId18" Type="http://schemas.openxmlformats.org/officeDocument/2006/relationships/customXml" Target="../ink/ink1047.xml"/><Relationship Id="rId265" Type="http://schemas.openxmlformats.org/officeDocument/2006/relationships/image" Target="../media/image1088.png"/><Relationship Id="rId472" Type="http://schemas.openxmlformats.org/officeDocument/2006/relationships/customXml" Target="../ink/ink1274.xml"/><Relationship Id="rId528" Type="http://schemas.openxmlformats.org/officeDocument/2006/relationships/image" Target="../media/image1218.png"/><Relationship Id="rId125" Type="http://schemas.openxmlformats.org/officeDocument/2006/relationships/image" Target="../media/image1018.png"/><Relationship Id="rId167" Type="http://schemas.openxmlformats.org/officeDocument/2006/relationships/image" Target="../media/image1039.png"/><Relationship Id="rId332" Type="http://schemas.openxmlformats.org/officeDocument/2006/relationships/customXml" Target="../ink/ink1204.xml"/><Relationship Id="rId374" Type="http://schemas.openxmlformats.org/officeDocument/2006/relationships/customXml" Target="../ink/ink1225.xml"/><Relationship Id="rId71" Type="http://schemas.openxmlformats.org/officeDocument/2006/relationships/image" Target="../media/image991.png"/><Relationship Id="rId234" Type="http://schemas.openxmlformats.org/officeDocument/2006/relationships/customXml" Target="../ink/ink1155.xml"/><Relationship Id="rId2" Type="http://schemas.openxmlformats.org/officeDocument/2006/relationships/customXml" Target="../ink/ink1039.xml"/><Relationship Id="rId29" Type="http://schemas.openxmlformats.org/officeDocument/2006/relationships/image" Target="../media/image970.png"/><Relationship Id="rId276" Type="http://schemas.openxmlformats.org/officeDocument/2006/relationships/customXml" Target="../ink/ink1176.xml"/><Relationship Id="rId441" Type="http://schemas.openxmlformats.org/officeDocument/2006/relationships/image" Target="../media/image1176.png"/><Relationship Id="rId483" Type="http://schemas.openxmlformats.org/officeDocument/2006/relationships/image" Target="../media/image1197.png"/><Relationship Id="rId40" Type="http://schemas.openxmlformats.org/officeDocument/2006/relationships/customXml" Target="../ink/ink1058.xml"/><Relationship Id="rId136" Type="http://schemas.openxmlformats.org/officeDocument/2006/relationships/customXml" Target="../ink/ink1106.xml"/><Relationship Id="rId178" Type="http://schemas.openxmlformats.org/officeDocument/2006/relationships/customXml" Target="../ink/ink1127.xml"/><Relationship Id="rId301" Type="http://schemas.openxmlformats.org/officeDocument/2006/relationships/image" Target="../media/image1106.png"/><Relationship Id="rId343" Type="http://schemas.openxmlformats.org/officeDocument/2006/relationships/image" Target="../media/image1127.png"/><Relationship Id="rId82" Type="http://schemas.openxmlformats.org/officeDocument/2006/relationships/customXml" Target="../ink/ink1079.xml"/><Relationship Id="rId203" Type="http://schemas.openxmlformats.org/officeDocument/2006/relationships/image" Target="../media/image1057.png"/><Relationship Id="rId385" Type="http://schemas.openxmlformats.org/officeDocument/2006/relationships/image" Target="../media/image1148.png"/><Relationship Id="rId245" Type="http://schemas.openxmlformats.org/officeDocument/2006/relationships/image" Target="../media/image1078.png"/><Relationship Id="rId287" Type="http://schemas.openxmlformats.org/officeDocument/2006/relationships/image" Target="../media/image1099.png"/><Relationship Id="rId410" Type="http://schemas.openxmlformats.org/officeDocument/2006/relationships/customXml" Target="../ink/ink1243.xml"/><Relationship Id="rId452" Type="http://schemas.openxmlformats.org/officeDocument/2006/relationships/customXml" Target="../ink/ink1264.xml"/><Relationship Id="rId494" Type="http://schemas.openxmlformats.org/officeDocument/2006/relationships/customXml" Target="../ink/ink1285.xml"/><Relationship Id="rId508" Type="http://schemas.openxmlformats.org/officeDocument/2006/relationships/image" Target="../media/image1208.png"/><Relationship Id="rId105" Type="http://schemas.openxmlformats.org/officeDocument/2006/relationships/image" Target="../media/image1008.png"/><Relationship Id="rId147" Type="http://schemas.openxmlformats.org/officeDocument/2006/relationships/image" Target="../media/image1029.png"/><Relationship Id="rId312" Type="http://schemas.openxmlformats.org/officeDocument/2006/relationships/customXml" Target="../ink/ink1194.xml"/><Relationship Id="rId354" Type="http://schemas.openxmlformats.org/officeDocument/2006/relationships/customXml" Target="../ink/ink1215.xml"/><Relationship Id="rId51" Type="http://schemas.openxmlformats.org/officeDocument/2006/relationships/image" Target="../media/image981.png"/><Relationship Id="rId93" Type="http://schemas.openxmlformats.org/officeDocument/2006/relationships/image" Target="../media/image1002.png"/><Relationship Id="rId189" Type="http://schemas.openxmlformats.org/officeDocument/2006/relationships/image" Target="../media/image1050.png"/><Relationship Id="rId396" Type="http://schemas.openxmlformats.org/officeDocument/2006/relationships/customXml" Target="../ink/ink1236.xml"/><Relationship Id="rId214" Type="http://schemas.openxmlformats.org/officeDocument/2006/relationships/customXml" Target="../ink/ink1145.xml"/><Relationship Id="rId256" Type="http://schemas.openxmlformats.org/officeDocument/2006/relationships/customXml" Target="../ink/ink1166.xml"/><Relationship Id="rId298" Type="http://schemas.openxmlformats.org/officeDocument/2006/relationships/customXml" Target="../ink/ink1187.xml"/><Relationship Id="rId421" Type="http://schemas.openxmlformats.org/officeDocument/2006/relationships/image" Target="../media/image1166.png"/><Relationship Id="rId463" Type="http://schemas.openxmlformats.org/officeDocument/2006/relationships/image" Target="../media/image1187.png"/><Relationship Id="rId519" Type="http://schemas.openxmlformats.org/officeDocument/2006/relationships/customXml" Target="../ink/ink1298.xml"/><Relationship Id="rId116" Type="http://schemas.openxmlformats.org/officeDocument/2006/relationships/customXml" Target="../ink/ink1096.xml"/><Relationship Id="rId158" Type="http://schemas.openxmlformats.org/officeDocument/2006/relationships/customXml" Target="../ink/ink1117.xml"/><Relationship Id="rId323" Type="http://schemas.openxmlformats.org/officeDocument/2006/relationships/image" Target="../media/image1117.png"/><Relationship Id="rId530" Type="http://schemas.openxmlformats.org/officeDocument/2006/relationships/image" Target="../media/image1219.png"/><Relationship Id="rId20" Type="http://schemas.openxmlformats.org/officeDocument/2006/relationships/customXml" Target="../ink/ink1048.xml"/><Relationship Id="rId62" Type="http://schemas.openxmlformats.org/officeDocument/2006/relationships/customXml" Target="../ink/ink1069.xml"/><Relationship Id="rId365" Type="http://schemas.openxmlformats.org/officeDocument/2006/relationships/image" Target="../media/image1138.png"/><Relationship Id="rId225" Type="http://schemas.openxmlformats.org/officeDocument/2006/relationships/image" Target="../media/image1068.png"/><Relationship Id="rId267" Type="http://schemas.openxmlformats.org/officeDocument/2006/relationships/image" Target="../media/image1089.png"/><Relationship Id="rId432" Type="http://schemas.openxmlformats.org/officeDocument/2006/relationships/customXml" Target="../ink/ink1254.xml"/><Relationship Id="rId474" Type="http://schemas.openxmlformats.org/officeDocument/2006/relationships/customXml" Target="../ink/ink1275.xml"/><Relationship Id="rId127" Type="http://schemas.openxmlformats.org/officeDocument/2006/relationships/image" Target="../media/image1019.png"/><Relationship Id="rId31" Type="http://schemas.openxmlformats.org/officeDocument/2006/relationships/image" Target="../media/image971.png"/><Relationship Id="rId73" Type="http://schemas.openxmlformats.org/officeDocument/2006/relationships/image" Target="../media/image992.png"/><Relationship Id="rId169" Type="http://schemas.openxmlformats.org/officeDocument/2006/relationships/image" Target="../media/image1040.png"/><Relationship Id="rId334" Type="http://schemas.openxmlformats.org/officeDocument/2006/relationships/customXml" Target="../ink/ink1205.xml"/><Relationship Id="rId376" Type="http://schemas.openxmlformats.org/officeDocument/2006/relationships/customXml" Target="../ink/ink1226.xml"/><Relationship Id="rId4" Type="http://schemas.openxmlformats.org/officeDocument/2006/relationships/customXml" Target="../ink/ink1040.xml"/><Relationship Id="rId180" Type="http://schemas.openxmlformats.org/officeDocument/2006/relationships/customXml" Target="../ink/ink1128.xml"/><Relationship Id="rId236" Type="http://schemas.openxmlformats.org/officeDocument/2006/relationships/customXml" Target="../ink/ink1156.xml"/><Relationship Id="rId278" Type="http://schemas.openxmlformats.org/officeDocument/2006/relationships/customXml" Target="../ink/ink1177.xml"/><Relationship Id="rId401" Type="http://schemas.openxmlformats.org/officeDocument/2006/relationships/image" Target="../media/image1156.png"/><Relationship Id="rId443" Type="http://schemas.openxmlformats.org/officeDocument/2006/relationships/image" Target="../media/image1177.png"/><Relationship Id="rId303" Type="http://schemas.openxmlformats.org/officeDocument/2006/relationships/image" Target="../media/image1107.png"/><Relationship Id="rId485" Type="http://schemas.openxmlformats.org/officeDocument/2006/relationships/image" Target="../media/image1198.png"/><Relationship Id="rId42" Type="http://schemas.openxmlformats.org/officeDocument/2006/relationships/customXml" Target="../ink/ink1059.xml"/><Relationship Id="rId84" Type="http://schemas.openxmlformats.org/officeDocument/2006/relationships/customXml" Target="../ink/ink1080.xml"/><Relationship Id="rId138" Type="http://schemas.openxmlformats.org/officeDocument/2006/relationships/customXml" Target="../ink/ink1107.xml"/><Relationship Id="rId345" Type="http://schemas.openxmlformats.org/officeDocument/2006/relationships/image" Target="../media/image1128.png"/><Relationship Id="rId387" Type="http://schemas.openxmlformats.org/officeDocument/2006/relationships/image" Target="../media/image1149.png"/><Relationship Id="rId510" Type="http://schemas.openxmlformats.org/officeDocument/2006/relationships/image" Target="../media/image1209.png"/><Relationship Id="rId191" Type="http://schemas.openxmlformats.org/officeDocument/2006/relationships/image" Target="../media/image1051.png"/><Relationship Id="rId205" Type="http://schemas.openxmlformats.org/officeDocument/2006/relationships/image" Target="../media/image1058.png"/><Relationship Id="rId247" Type="http://schemas.openxmlformats.org/officeDocument/2006/relationships/image" Target="../media/image1079.png"/><Relationship Id="rId412" Type="http://schemas.openxmlformats.org/officeDocument/2006/relationships/customXml" Target="../ink/ink1244.xml"/><Relationship Id="rId107" Type="http://schemas.openxmlformats.org/officeDocument/2006/relationships/image" Target="../media/image1009.png"/><Relationship Id="rId289" Type="http://schemas.openxmlformats.org/officeDocument/2006/relationships/image" Target="../media/image1100.png"/><Relationship Id="rId454" Type="http://schemas.openxmlformats.org/officeDocument/2006/relationships/customXml" Target="../ink/ink1265.xml"/><Relationship Id="rId496" Type="http://schemas.openxmlformats.org/officeDocument/2006/relationships/customXml" Target="../ink/ink1286.xml"/><Relationship Id="rId11" Type="http://schemas.openxmlformats.org/officeDocument/2006/relationships/image" Target="../media/image9610.png"/><Relationship Id="rId53" Type="http://schemas.openxmlformats.org/officeDocument/2006/relationships/image" Target="../media/image982.png"/><Relationship Id="rId149" Type="http://schemas.openxmlformats.org/officeDocument/2006/relationships/image" Target="../media/image1030.png"/><Relationship Id="rId314" Type="http://schemas.openxmlformats.org/officeDocument/2006/relationships/customXml" Target="../ink/ink1195.xml"/><Relationship Id="rId356" Type="http://schemas.openxmlformats.org/officeDocument/2006/relationships/customXml" Target="../ink/ink1216.xml"/><Relationship Id="rId398" Type="http://schemas.openxmlformats.org/officeDocument/2006/relationships/customXml" Target="../ink/ink1237.xml"/><Relationship Id="rId521" Type="http://schemas.openxmlformats.org/officeDocument/2006/relationships/customXml" Target="../ink/ink1299.xml"/><Relationship Id="rId95" Type="http://schemas.openxmlformats.org/officeDocument/2006/relationships/image" Target="../media/image1003.png"/><Relationship Id="rId160" Type="http://schemas.openxmlformats.org/officeDocument/2006/relationships/customXml" Target="../ink/ink1118.xml"/><Relationship Id="rId216" Type="http://schemas.openxmlformats.org/officeDocument/2006/relationships/customXml" Target="../ink/ink1146.xml"/><Relationship Id="rId423" Type="http://schemas.openxmlformats.org/officeDocument/2006/relationships/image" Target="../media/image1167.png"/><Relationship Id="rId258" Type="http://schemas.openxmlformats.org/officeDocument/2006/relationships/customXml" Target="../ink/ink1167.xml"/><Relationship Id="rId465" Type="http://schemas.openxmlformats.org/officeDocument/2006/relationships/image" Target="../media/image1188.png"/><Relationship Id="rId22" Type="http://schemas.openxmlformats.org/officeDocument/2006/relationships/customXml" Target="../ink/ink1049.xml"/><Relationship Id="rId64" Type="http://schemas.openxmlformats.org/officeDocument/2006/relationships/customXml" Target="../ink/ink1070.xml"/><Relationship Id="rId118" Type="http://schemas.openxmlformats.org/officeDocument/2006/relationships/customXml" Target="../ink/ink1097.xml"/><Relationship Id="rId325" Type="http://schemas.openxmlformats.org/officeDocument/2006/relationships/image" Target="../media/image1118.png"/><Relationship Id="rId367" Type="http://schemas.openxmlformats.org/officeDocument/2006/relationships/image" Target="../media/image1139.png"/><Relationship Id="rId532" Type="http://schemas.openxmlformats.org/officeDocument/2006/relationships/image" Target="../media/image1220.png"/><Relationship Id="rId171" Type="http://schemas.openxmlformats.org/officeDocument/2006/relationships/image" Target="../media/image1041.png"/><Relationship Id="rId227" Type="http://schemas.openxmlformats.org/officeDocument/2006/relationships/image" Target="../media/image1069.png"/><Relationship Id="rId269" Type="http://schemas.openxmlformats.org/officeDocument/2006/relationships/image" Target="../media/image1090.png"/><Relationship Id="rId434" Type="http://schemas.openxmlformats.org/officeDocument/2006/relationships/customXml" Target="../ink/ink1255.xml"/><Relationship Id="rId476" Type="http://schemas.openxmlformats.org/officeDocument/2006/relationships/customXml" Target="../ink/ink1276.xml"/><Relationship Id="rId33" Type="http://schemas.openxmlformats.org/officeDocument/2006/relationships/image" Target="../media/image972.png"/><Relationship Id="rId129" Type="http://schemas.openxmlformats.org/officeDocument/2006/relationships/image" Target="../media/image1020.png"/><Relationship Id="rId280" Type="http://schemas.openxmlformats.org/officeDocument/2006/relationships/customXml" Target="../ink/ink1178.xml"/><Relationship Id="rId336" Type="http://schemas.openxmlformats.org/officeDocument/2006/relationships/customXml" Target="../ink/ink1206.xml"/><Relationship Id="rId501" Type="http://schemas.openxmlformats.org/officeDocument/2006/relationships/image" Target="../media/image1205.png"/><Relationship Id="rId75" Type="http://schemas.openxmlformats.org/officeDocument/2006/relationships/image" Target="../media/image993.png"/><Relationship Id="rId140" Type="http://schemas.openxmlformats.org/officeDocument/2006/relationships/customXml" Target="../ink/ink1108.xml"/><Relationship Id="rId182" Type="http://schemas.openxmlformats.org/officeDocument/2006/relationships/customXml" Target="../ink/ink1129.xml"/><Relationship Id="rId378" Type="http://schemas.openxmlformats.org/officeDocument/2006/relationships/customXml" Target="../ink/ink1227.xml"/><Relationship Id="rId403" Type="http://schemas.openxmlformats.org/officeDocument/2006/relationships/image" Target="../media/image1157.png"/><Relationship Id="rId6" Type="http://schemas.openxmlformats.org/officeDocument/2006/relationships/customXml" Target="../ink/ink1041.xml"/><Relationship Id="rId238" Type="http://schemas.openxmlformats.org/officeDocument/2006/relationships/customXml" Target="../ink/ink1157.xml"/><Relationship Id="rId445" Type="http://schemas.openxmlformats.org/officeDocument/2006/relationships/image" Target="../media/image1178.png"/><Relationship Id="rId487" Type="http://schemas.openxmlformats.org/officeDocument/2006/relationships/image" Target="../media/image1199.png"/><Relationship Id="rId291" Type="http://schemas.openxmlformats.org/officeDocument/2006/relationships/image" Target="../media/image1101.png"/><Relationship Id="rId305" Type="http://schemas.openxmlformats.org/officeDocument/2006/relationships/image" Target="../media/image1108.png"/><Relationship Id="rId347" Type="http://schemas.openxmlformats.org/officeDocument/2006/relationships/image" Target="../media/image1129.png"/><Relationship Id="rId512" Type="http://schemas.openxmlformats.org/officeDocument/2006/relationships/image" Target="../media/image1210.png"/><Relationship Id="rId44" Type="http://schemas.openxmlformats.org/officeDocument/2006/relationships/customXml" Target="../ink/ink1060.xml"/><Relationship Id="rId86" Type="http://schemas.openxmlformats.org/officeDocument/2006/relationships/customXml" Target="../ink/ink1081.xml"/><Relationship Id="rId151" Type="http://schemas.openxmlformats.org/officeDocument/2006/relationships/image" Target="../media/image1031.png"/><Relationship Id="rId389" Type="http://schemas.openxmlformats.org/officeDocument/2006/relationships/image" Target="../media/image1150.png"/><Relationship Id="rId193" Type="http://schemas.openxmlformats.org/officeDocument/2006/relationships/image" Target="../media/image1052.png"/><Relationship Id="rId207" Type="http://schemas.openxmlformats.org/officeDocument/2006/relationships/image" Target="../media/image1059.png"/><Relationship Id="rId249" Type="http://schemas.openxmlformats.org/officeDocument/2006/relationships/image" Target="../media/image1080.png"/><Relationship Id="rId414" Type="http://schemas.openxmlformats.org/officeDocument/2006/relationships/customXml" Target="../ink/ink1245.xml"/><Relationship Id="rId456" Type="http://schemas.openxmlformats.org/officeDocument/2006/relationships/customXml" Target="../ink/ink1266.xml"/><Relationship Id="rId498" Type="http://schemas.openxmlformats.org/officeDocument/2006/relationships/customXml" Target="../ink/ink1287.xml"/><Relationship Id="rId13" Type="http://schemas.openxmlformats.org/officeDocument/2006/relationships/image" Target="../media/image9620.png"/><Relationship Id="rId109" Type="http://schemas.openxmlformats.org/officeDocument/2006/relationships/image" Target="../media/image1010.png"/><Relationship Id="rId260" Type="http://schemas.openxmlformats.org/officeDocument/2006/relationships/customXml" Target="../ink/ink1168.xml"/><Relationship Id="rId316" Type="http://schemas.openxmlformats.org/officeDocument/2006/relationships/customXml" Target="../ink/ink1196.xml"/><Relationship Id="rId523" Type="http://schemas.openxmlformats.org/officeDocument/2006/relationships/customXml" Target="../ink/ink1300.xml"/><Relationship Id="rId55" Type="http://schemas.openxmlformats.org/officeDocument/2006/relationships/image" Target="../media/image983.png"/><Relationship Id="rId97" Type="http://schemas.openxmlformats.org/officeDocument/2006/relationships/image" Target="../media/image1004.png"/><Relationship Id="rId120" Type="http://schemas.openxmlformats.org/officeDocument/2006/relationships/customXml" Target="../ink/ink1098.xml"/><Relationship Id="rId358" Type="http://schemas.openxmlformats.org/officeDocument/2006/relationships/customXml" Target="../ink/ink1217.xml"/><Relationship Id="rId162" Type="http://schemas.openxmlformats.org/officeDocument/2006/relationships/customXml" Target="../ink/ink1119.xml"/><Relationship Id="rId218" Type="http://schemas.openxmlformats.org/officeDocument/2006/relationships/customXml" Target="../ink/ink1147.xml"/><Relationship Id="rId425" Type="http://schemas.openxmlformats.org/officeDocument/2006/relationships/image" Target="../media/image1168.png"/><Relationship Id="rId467" Type="http://schemas.openxmlformats.org/officeDocument/2006/relationships/image" Target="../media/image1189.png"/><Relationship Id="rId271" Type="http://schemas.openxmlformats.org/officeDocument/2006/relationships/image" Target="../media/image1091.png"/><Relationship Id="rId24" Type="http://schemas.openxmlformats.org/officeDocument/2006/relationships/customXml" Target="../ink/ink1050.xml"/><Relationship Id="rId66" Type="http://schemas.openxmlformats.org/officeDocument/2006/relationships/customXml" Target="../ink/ink1071.xml"/><Relationship Id="rId131" Type="http://schemas.openxmlformats.org/officeDocument/2006/relationships/image" Target="../media/image1021.png"/><Relationship Id="rId327" Type="http://schemas.openxmlformats.org/officeDocument/2006/relationships/image" Target="../media/image1119.png"/><Relationship Id="rId369" Type="http://schemas.openxmlformats.org/officeDocument/2006/relationships/image" Target="../media/image1140.png"/><Relationship Id="rId534" Type="http://schemas.openxmlformats.org/officeDocument/2006/relationships/image" Target="../media/image1221.png"/><Relationship Id="rId173" Type="http://schemas.openxmlformats.org/officeDocument/2006/relationships/image" Target="../media/image1042.png"/><Relationship Id="rId229" Type="http://schemas.openxmlformats.org/officeDocument/2006/relationships/image" Target="../media/image1070.png"/><Relationship Id="rId380" Type="http://schemas.openxmlformats.org/officeDocument/2006/relationships/customXml" Target="../ink/ink1228.xml"/><Relationship Id="rId436" Type="http://schemas.openxmlformats.org/officeDocument/2006/relationships/customXml" Target="../ink/ink1256.xml"/><Relationship Id="rId240" Type="http://schemas.openxmlformats.org/officeDocument/2006/relationships/customXml" Target="../ink/ink1158.xml"/><Relationship Id="rId478" Type="http://schemas.openxmlformats.org/officeDocument/2006/relationships/customXml" Target="../ink/ink1277.xml"/><Relationship Id="rId35" Type="http://schemas.openxmlformats.org/officeDocument/2006/relationships/image" Target="../media/image973.png"/><Relationship Id="rId77" Type="http://schemas.openxmlformats.org/officeDocument/2006/relationships/image" Target="../media/image994.png"/><Relationship Id="rId100" Type="http://schemas.openxmlformats.org/officeDocument/2006/relationships/customXml" Target="../ink/ink1088.xml"/><Relationship Id="rId282" Type="http://schemas.openxmlformats.org/officeDocument/2006/relationships/customXml" Target="../ink/ink1179.xml"/><Relationship Id="rId338" Type="http://schemas.openxmlformats.org/officeDocument/2006/relationships/customXml" Target="../ink/ink1207.xml"/><Relationship Id="rId503" Type="http://schemas.openxmlformats.org/officeDocument/2006/relationships/customXml" Target="../ink/ink1290.xml"/><Relationship Id="rId8" Type="http://schemas.openxmlformats.org/officeDocument/2006/relationships/customXml" Target="../ink/ink1042.xml"/><Relationship Id="rId142" Type="http://schemas.openxmlformats.org/officeDocument/2006/relationships/customXml" Target="../ink/ink1109.xml"/><Relationship Id="rId184" Type="http://schemas.openxmlformats.org/officeDocument/2006/relationships/customXml" Target="../ink/ink1130.xml"/><Relationship Id="rId391" Type="http://schemas.openxmlformats.org/officeDocument/2006/relationships/image" Target="../media/image1151.png"/><Relationship Id="rId405" Type="http://schemas.openxmlformats.org/officeDocument/2006/relationships/image" Target="../media/image1158.png"/><Relationship Id="rId447" Type="http://schemas.openxmlformats.org/officeDocument/2006/relationships/image" Target="../media/image1179.png"/><Relationship Id="rId251" Type="http://schemas.openxmlformats.org/officeDocument/2006/relationships/image" Target="../media/image1081.png"/><Relationship Id="rId489" Type="http://schemas.openxmlformats.org/officeDocument/2006/relationships/image" Target="../media/image1200.png"/><Relationship Id="rId46" Type="http://schemas.openxmlformats.org/officeDocument/2006/relationships/customXml" Target="../ink/ink1061.xml"/><Relationship Id="rId293" Type="http://schemas.openxmlformats.org/officeDocument/2006/relationships/image" Target="../media/image1102.png"/><Relationship Id="rId307" Type="http://schemas.openxmlformats.org/officeDocument/2006/relationships/image" Target="../media/image1109.png"/><Relationship Id="rId349" Type="http://schemas.openxmlformats.org/officeDocument/2006/relationships/image" Target="../media/image1130.png"/><Relationship Id="rId514" Type="http://schemas.openxmlformats.org/officeDocument/2006/relationships/image" Target="../media/image1211.png"/><Relationship Id="rId88" Type="http://schemas.openxmlformats.org/officeDocument/2006/relationships/customXml" Target="../ink/ink1082.xml"/><Relationship Id="rId111" Type="http://schemas.openxmlformats.org/officeDocument/2006/relationships/image" Target="../media/image1011.png"/><Relationship Id="rId153" Type="http://schemas.openxmlformats.org/officeDocument/2006/relationships/image" Target="../media/image1032.png"/><Relationship Id="rId195" Type="http://schemas.openxmlformats.org/officeDocument/2006/relationships/image" Target="../media/image1053.png"/><Relationship Id="rId209" Type="http://schemas.openxmlformats.org/officeDocument/2006/relationships/image" Target="../media/image1060.png"/><Relationship Id="rId360" Type="http://schemas.openxmlformats.org/officeDocument/2006/relationships/customXml" Target="../ink/ink1218.xml"/><Relationship Id="rId416" Type="http://schemas.openxmlformats.org/officeDocument/2006/relationships/customXml" Target="../ink/ink1246.xml"/><Relationship Id="rId220" Type="http://schemas.openxmlformats.org/officeDocument/2006/relationships/customXml" Target="../ink/ink1148.xml"/><Relationship Id="rId458" Type="http://schemas.openxmlformats.org/officeDocument/2006/relationships/customXml" Target="../ink/ink1267.xml"/><Relationship Id="rId15" Type="http://schemas.openxmlformats.org/officeDocument/2006/relationships/image" Target="../media/image9630.png"/><Relationship Id="rId57" Type="http://schemas.openxmlformats.org/officeDocument/2006/relationships/image" Target="../media/image984.png"/><Relationship Id="rId262" Type="http://schemas.openxmlformats.org/officeDocument/2006/relationships/customXml" Target="../ink/ink1169.xml"/><Relationship Id="rId318" Type="http://schemas.openxmlformats.org/officeDocument/2006/relationships/customXml" Target="../ink/ink1197.xml"/><Relationship Id="rId525" Type="http://schemas.openxmlformats.org/officeDocument/2006/relationships/customXml" Target="../ink/ink1301.xml"/><Relationship Id="rId99" Type="http://schemas.openxmlformats.org/officeDocument/2006/relationships/image" Target="../media/image1005.png"/><Relationship Id="rId122" Type="http://schemas.openxmlformats.org/officeDocument/2006/relationships/customXml" Target="../ink/ink1099.xml"/><Relationship Id="rId164" Type="http://schemas.openxmlformats.org/officeDocument/2006/relationships/customXml" Target="../ink/ink1120.xml"/><Relationship Id="rId371" Type="http://schemas.openxmlformats.org/officeDocument/2006/relationships/image" Target="../media/image1141.png"/><Relationship Id="rId427" Type="http://schemas.openxmlformats.org/officeDocument/2006/relationships/image" Target="../media/image1169.png"/><Relationship Id="rId469" Type="http://schemas.openxmlformats.org/officeDocument/2006/relationships/image" Target="../media/image1190.png"/><Relationship Id="rId26" Type="http://schemas.openxmlformats.org/officeDocument/2006/relationships/customXml" Target="../ink/ink1051.xml"/><Relationship Id="rId231" Type="http://schemas.openxmlformats.org/officeDocument/2006/relationships/image" Target="../media/image1071.png"/><Relationship Id="rId273" Type="http://schemas.openxmlformats.org/officeDocument/2006/relationships/image" Target="../media/image1092.png"/><Relationship Id="rId329" Type="http://schemas.openxmlformats.org/officeDocument/2006/relationships/image" Target="../media/image1120.png"/><Relationship Id="rId480" Type="http://schemas.openxmlformats.org/officeDocument/2006/relationships/customXml" Target="../ink/ink1278.xml"/><Relationship Id="rId536" Type="http://schemas.openxmlformats.org/officeDocument/2006/relationships/image" Target="../media/image1222.png"/><Relationship Id="rId68" Type="http://schemas.openxmlformats.org/officeDocument/2006/relationships/customXml" Target="../ink/ink1072.xml"/><Relationship Id="rId133" Type="http://schemas.openxmlformats.org/officeDocument/2006/relationships/image" Target="../media/image1022.png"/><Relationship Id="rId175" Type="http://schemas.openxmlformats.org/officeDocument/2006/relationships/image" Target="../media/image1043.png"/><Relationship Id="rId340" Type="http://schemas.openxmlformats.org/officeDocument/2006/relationships/customXml" Target="../ink/ink1208.xml"/><Relationship Id="rId200" Type="http://schemas.openxmlformats.org/officeDocument/2006/relationships/customXml" Target="../ink/ink1138.xml"/><Relationship Id="rId382" Type="http://schemas.openxmlformats.org/officeDocument/2006/relationships/customXml" Target="../ink/ink1229.xml"/><Relationship Id="rId438" Type="http://schemas.openxmlformats.org/officeDocument/2006/relationships/customXml" Target="../ink/ink1257.xml"/><Relationship Id="rId242" Type="http://schemas.openxmlformats.org/officeDocument/2006/relationships/customXml" Target="../ink/ink1159.xml"/><Relationship Id="rId284" Type="http://schemas.openxmlformats.org/officeDocument/2006/relationships/customXml" Target="../ink/ink1180.xml"/><Relationship Id="rId491" Type="http://schemas.openxmlformats.org/officeDocument/2006/relationships/image" Target="../media/image1201.png"/><Relationship Id="rId505" Type="http://schemas.openxmlformats.org/officeDocument/2006/relationships/customXml" Target="../ink/ink1291.xml"/><Relationship Id="rId37" Type="http://schemas.openxmlformats.org/officeDocument/2006/relationships/image" Target="../media/image974.png"/><Relationship Id="rId79" Type="http://schemas.openxmlformats.org/officeDocument/2006/relationships/image" Target="../media/image995.png"/><Relationship Id="rId102" Type="http://schemas.openxmlformats.org/officeDocument/2006/relationships/customXml" Target="../ink/ink1089.xml"/><Relationship Id="rId144" Type="http://schemas.openxmlformats.org/officeDocument/2006/relationships/customXml" Target="../ink/ink1110.xml"/><Relationship Id="rId90" Type="http://schemas.openxmlformats.org/officeDocument/2006/relationships/customXml" Target="../ink/ink1083.xml"/><Relationship Id="rId186" Type="http://schemas.openxmlformats.org/officeDocument/2006/relationships/customXml" Target="../ink/ink1131.xml"/><Relationship Id="rId351" Type="http://schemas.openxmlformats.org/officeDocument/2006/relationships/image" Target="../media/image1131.png"/><Relationship Id="rId393" Type="http://schemas.openxmlformats.org/officeDocument/2006/relationships/image" Target="../media/image1152.png"/><Relationship Id="rId407" Type="http://schemas.openxmlformats.org/officeDocument/2006/relationships/image" Target="../media/image1159.png"/><Relationship Id="rId449" Type="http://schemas.openxmlformats.org/officeDocument/2006/relationships/image" Target="../media/image1180.png"/><Relationship Id="rId211" Type="http://schemas.openxmlformats.org/officeDocument/2006/relationships/image" Target="../media/image1061.png"/><Relationship Id="rId253" Type="http://schemas.openxmlformats.org/officeDocument/2006/relationships/image" Target="../media/image1082.png"/><Relationship Id="rId295" Type="http://schemas.openxmlformats.org/officeDocument/2006/relationships/image" Target="../media/image1103.png"/><Relationship Id="rId309" Type="http://schemas.openxmlformats.org/officeDocument/2006/relationships/image" Target="../media/image1110.png"/><Relationship Id="rId460" Type="http://schemas.openxmlformats.org/officeDocument/2006/relationships/customXml" Target="../ink/ink1268.xml"/><Relationship Id="rId516" Type="http://schemas.openxmlformats.org/officeDocument/2006/relationships/image" Target="../media/image1212.png"/><Relationship Id="rId48" Type="http://schemas.openxmlformats.org/officeDocument/2006/relationships/customXml" Target="../ink/ink1062.xml"/><Relationship Id="rId113" Type="http://schemas.openxmlformats.org/officeDocument/2006/relationships/image" Target="../media/image1012.png"/><Relationship Id="rId320" Type="http://schemas.openxmlformats.org/officeDocument/2006/relationships/customXml" Target="../ink/ink1198.xml"/><Relationship Id="rId155" Type="http://schemas.openxmlformats.org/officeDocument/2006/relationships/image" Target="../media/image1033.png"/><Relationship Id="rId197" Type="http://schemas.openxmlformats.org/officeDocument/2006/relationships/image" Target="../media/image1054.png"/><Relationship Id="rId362" Type="http://schemas.openxmlformats.org/officeDocument/2006/relationships/customXml" Target="../ink/ink1219.xml"/><Relationship Id="rId418" Type="http://schemas.openxmlformats.org/officeDocument/2006/relationships/customXml" Target="../ink/ink1247.xml"/><Relationship Id="rId222" Type="http://schemas.openxmlformats.org/officeDocument/2006/relationships/customXml" Target="../ink/ink1149.xml"/><Relationship Id="rId264" Type="http://schemas.openxmlformats.org/officeDocument/2006/relationships/customXml" Target="../ink/ink1170.xml"/><Relationship Id="rId471" Type="http://schemas.openxmlformats.org/officeDocument/2006/relationships/image" Target="../media/image1191.png"/><Relationship Id="rId17" Type="http://schemas.openxmlformats.org/officeDocument/2006/relationships/image" Target="../media/image964.png"/><Relationship Id="rId59" Type="http://schemas.openxmlformats.org/officeDocument/2006/relationships/image" Target="../media/image985.png"/><Relationship Id="rId124" Type="http://schemas.openxmlformats.org/officeDocument/2006/relationships/customXml" Target="../ink/ink1100.xml"/><Relationship Id="rId527" Type="http://schemas.openxmlformats.org/officeDocument/2006/relationships/customXml" Target="../ink/ink1302.xml"/><Relationship Id="rId70" Type="http://schemas.openxmlformats.org/officeDocument/2006/relationships/customXml" Target="../ink/ink1073.xml"/><Relationship Id="rId166" Type="http://schemas.openxmlformats.org/officeDocument/2006/relationships/customXml" Target="../ink/ink1121.xml"/><Relationship Id="rId331" Type="http://schemas.openxmlformats.org/officeDocument/2006/relationships/image" Target="../media/image1121.png"/><Relationship Id="rId373" Type="http://schemas.openxmlformats.org/officeDocument/2006/relationships/image" Target="../media/image1142.png"/><Relationship Id="rId429" Type="http://schemas.openxmlformats.org/officeDocument/2006/relationships/image" Target="../media/image117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72.png"/><Relationship Id="rId440" Type="http://schemas.openxmlformats.org/officeDocument/2006/relationships/customXml" Target="../ink/ink1258.xml"/><Relationship Id="rId28" Type="http://schemas.openxmlformats.org/officeDocument/2006/relationships/customXml" Target="../ink/ink1052.xml"/><Relationship Id="rId275" Type="http://schemas.openxmlformats.org/officeDocument/2006/relationships/image" Target="../media/image1093.png"/><Relationship Id="rId300" Type="http://schemas.openxmlformats.org/officeDocument/2006/relationships/customXml" Target="../ink/ink1188.xml"/><Relationship Id="rId482" Type="http://schemas.openxmlformats.org/officeDocument/2006/relationships/customXml" Target="../ink/ink1279.xml"/><Relationship Id="rId81" Type="http://schemas.openxmlformats.org/officeDocument/2006/relationships/image" Target="../media/image996.png"/><Relationship Id="rId135" Type="http://schemas.openxmlformats.org/officeDocument/2006/relationships/image" Target="../media/image1023.png"/><Relationship Id="rId177" Type="http://schemas.openxmlformats.org/officeDocument/2006/relationships/image" Target="../media/image1044.png"/><Relationship Id="rId342" Type="http://schemas.openxmlformats.org/officeDocument/2006/relationships/customXml" Target="../ink/ink1209.xml"/><Relationship Id="rId384" Type="http://schemas.openxmlformats.org/officeDocument/2006/relationships/customXml" Target="../ink/ink1230.xml"/><Relationship Id="rId202" Type="http://schemas.openxmlformats.org/officeDocument/2006/relationships/customXml" Target="../ink/ink1139.xml"/><Relationship Id="rId244" Type="http://schemas.openxmlformats.org/officeDocument/2006/relationships/customXml" Target="../ink/ink1160.xml"/><Relationship Id="rId39" Type="http://schemas.openxmlformats.org/officeDocument/2006/relationships/image" Target="../media/image975.png"/><Relationship Id="rId286" Type="http://schemas.openxmlformats.org/officeDocument/2006/relationships/customXml" Target="../ink/ink1181.xml"/><Relationship Id="rId451" Type="http://schemas.openxmlformats.org/officeDocument/2006/relationships/image" Target="../media/image1181.png"/><Relationship Id="rId493" Type="http://schemas.openxmlformats.org/officeDocument/2006/relationships/image" Target="../media/image1202.png"/><Relationship Id="rId507" Type="http://schemas.openxmlformats.org/officeDocument/2006/relationships/customXml" Target="../ink/ink1292.xml"/><Relationship Id="rId50" Type="http://schemas.openxmlformats.org/officeDocument/2006/relationships/customXml" Target="../ink/ink1063.xml"/><Relationship Id="rId104" Type="http://schemas.openxmlformats.org/officeDocument/2006/relationships/customXml" Target="../ink/ink1090.xml"/><Relationship Id="rId146" Type="http://schemas.openxmlformats.org/officeDocument/2006/relationships/customXml" Target="../ink/ink1111.xml"/><Relationship Id="rId188" Type="http://schemas.openxmlformats.org/officeDocument/2006/relationships/customXml" Target="../ink/ink1132.xml"/><Relationship Id="rId311" Type="http://schemas.openxmlformats.org/officeDocument/2006/relationships/image" Target="../media/image1111.png"/><Relationship Id="rId353" Type="http://schemas.openxmlformats.org/officeDocument/2006/relationships/image" Target="../media/image1132.png"/><Relationship Id="rId395" Type="http://schemas.openxmlformats.org/officeDocument/2006/relationships/image" Target="../media/image1153.png"/><Relationship Id="rId409" Type="http://schemas.openxmlformats.org/officeDocument/2006/relationships/image" Target="../media/image1160.png"/><Relationship Id="rId92" Type="http://schemas.openxmlformats.org/officeDocument/2006/relationships/customXml" Target="../ink/ink1084.xml"/><Relationship Id="rId213" Type="http://schemas.openxmlformats.org/officeDocument/2006/relationships/image" Target="../media/image1062.png"/><Relationship Id="rId420" Type="http://schemas.openxmlformats.org/officeDocument/2006/relationships/customXml" Target="../ink/ink1248.xml"/><Relationship Id="rId255" Type="http://schemas.openxmlformats.org/officeDocument/2006/relationships/image" Target="../media/image1083.png"/><Relationship Id="rId297" Type="http://schemas.openxmlformats.org/officeDocument/2006/relationships/image" Target="../media/image1104.png"/><Relationship Id="rId462" Type="http://schemas.openxmlformats.org/officeDocument/2006/relationships/customXml" Target="../ink/ink1269.xml"/><Relationship Id="rId518" Type="http://schemas.openxmlformats.org/officeDocument/2006/relationships/image" Target="../media/image1213.png"/><Relationship Id="rId115" Type="http://schemas.openxmlformats.org/officeDocument/2006/relationships/image" Target="../media/image1013.png"/><Relationship Id="rId157" Type="http://schemas.openxmlformats.org/officeDocument/2006/relationships/image" Target="../media/image1034.png"/><Relationship Id="rId322" Type="http://schemas.openxmlformats.org/officeDocument/2006/relationships/customXml" Target="../ink/ink1199.xml"/><Relationship Id="rId364" Type="http://schemas.openxmlformats.org/officeDocument/2006/relationships/customXml" Target="../ink/ink1220.xml"/><Relationship Id="rId61" Type="http://schemas.openxmlformats.org/officeDocument/2006/relationships/image" Target="../media/image986.png"/><Relationship Id="rId199" Type="http://schemas.openxmlformats.org/officeDocument/2006/relationships/image" Target="../media/image1055.png"/><Relationship Id="rId19" Type="http://schemas.openxmlformats.org/officeDocument/2006/relationships/image" Target="../media/image965.png"/><Relationship Id="rId224" Type="http://schemas.openxmlformats.org/officeDocument/2006/relationships/customXml" Target="../ink/ink1150.xml"/><Relationship Id="rId266" Type="http://schemas.openxmlformats.org/officeDocument/2006/relationships/customXml" Target="../ink/ink1171.xml"/><Relationship Id="rId431" Type="http://schemas.openxmlformats.org/officeDocument/2006/relationships/image" Target="../media/image1171.png"/><Relationship Id="rId473" Type="http://schemas.openxmlformats.org/officeDocument/2006/relationships/image" Target="../media/image1192.png"/><Relationship Id="rId529" Type="http://schemas.openxmlformats.org/officeDocument/2006/relationships/customXml" Target="../ink/ink1303.xml"/><Relationship Id="rId30" Type="http://schemas.openxmlformats.org/officeDocument/2006/relationships/customXml" Target="../ink/ink1053.xml"/><Relationship Id="rId126" Type="http://schemas.openxmlformats.org/officeDocument/2006/relationships/customXml" Target="../ink/ink1101.xml"/><Relationship Id="rId168" Type="http://schemas.openxmlformats.org/officeDocument/2006/relationships/customXml" Target="../ink/ink1122.xml"/><Relationship Id="rId333" Type="http://schemas.openxmlformats.org/officeDocument/2006/relationships/image" Target="../media/image1122.png"/><Relationship Id="rId72" Type="http://schemas.openxmlformats.org/officeDocument/2006/relationships/customXml" Target="../ink/ink1074.xml"/><Relationship Id="rId375" Type="http://schemas.openxmlformats.org/officeDocument/2006/relationships/image" Target="../media/image1143.png"/><Relationship Id="rId3" Type="http://schemas.openxmlformats.org/officeDocument/2006/relationships/image" Target="../media/image9570.png"/><Relationship Id="rId235" Type="http://schemas.openxmlformats.org/officeDocument/2006/relationships/image" Target="../media/image1073.png"/><Relationship Id="rId277" Type="http://schemas.openxmlformats.org/officeDocument/2006/relationships/image" Target="../media/image1094.png"/><Relationship Id="rId400" Type="http://schemas.openxmlformats.org/officeDocument/2006/relationships/customXml" Target="../ink/ink1238.xml"/><Relationship Id="rId442" Type="http://schemas.openxmlformats.org/officeDocument/2006/relationships/customXml" Target="../ink/ink1259.xml"/><Relationship Id="rId484" Type="http://schemas.openxmlformats.org/officeDocument/2006/relationships/customXml" Target="../ink/ink1280.xml"/><Relationship Id="rId137" Type="http://schemas.openxmlformats.org/officeDocument/2006/relationships/image" Target="../media/image1024.png"/><Relationship Id="rId302" Type="http://schemas.openxmlformats.org/officeDocument/2006/relationships/customXml" Target="../ink/ink1189.xml"/><Relationship Id="rId344" Type="http://schemas.openxmlformats.org/officeDocument/2006/relationships/customXml" Target="../ink/ink1210.xml"/><Relationship Id="rId41" Type="http://schemas.openxmlformats.org/officeDocument/2006/relationships/image" Target="../media/image976.png"/><Relationship Id="rId83" Type="http://schemas.openxmlformats.org/officeDocument/2006/relationships/image" Target="../media/image997.png"/><Relationship Id="rId179" Type="http://schemas.openxmlformats.org/officeDocument/2006/relationships/image" Target="../media/image1045.png"/><Relationship Id="rId386" Type="http://schemas.openxmlformats.org/officeDocument/2006/relationships/customXml" Target="../ink/ink1231.xml"/><Relationship Id="rId190" Type="http://schemas.openxmlformats.org/officeDocument/2006/relationships/customXml" Target="../ink/ink1133.xml"/><Relationship Id="rId204" Type="http://schemas.openxmlformats.org/officeDocument/2006/relationships/customXml" Target="../ink/ink1140.xml"/><Relationship Id="rId246" Type="http://schemas.openxmlformats.org/officeDocument/2006/relationships/customXml" Target="../ink/ink1161.xml"/><Relationship Id="rId288" Type="http://schemas.openxmlformats.org/officeDocument/2006/relationships/customXml" Target="../ink/ink1182.xml"/><Relationship Id="rId411" Type="http://schemas.openxmlformats.org/officeDocument/2006/relationships/image" Target="../media/image1161.png"/><Relationship Id="rId453" Type="http://schemas.openxmlformats.org/officeDocument/2006/relationships/image" Target="../media/image1182.png"/><Relationship Id="rId509" Type="http://schemas.openxmlformats.org/officeDocument/2006/relationships/customXml" Target="../ink/ink1293.xml"/><Relationship Id="rId106" Type="http://schemas.openxmlformats.org/officeDocument/2006/relationships/customXml" Target="../ink/ink1091.xml"/><Relationship Id="rId313" Type="http://schemas.openxmlformats.org/officeDocument/2006/relationships/image" Target="../media/image1112.png"/><Relationship Id="rId495" Type="http://schemas.openxmlformats.org/officeDocument/2006/relationships/image" Target="../media/image1203.png"/><Relationship Id="rId10" Type="http://schemas.openxmlformats.org/officeDocument/2006/relationships/customXml" Target="../ink/ink1043.xml"/><Relationship Id="rId52" Type="http://schemas.openxmlformats.org/officeDocument/2006/relationships/customXml" Target="../ink/ink1064.xml"/><Relationship Id="rId94" Type="http://schemas.openxmlformats.org/officeDocument/2006/relationships/customXml" Target="../ink/ink1085.xml"/><Relationship Id="rId148" Type="http://schemas.openxmlformats.org/officeDocument/2006/relationships/customXml" Target="../ink/ink1112.xml"/><Relationship Id="rId355" Type="http://schemas.openxmlformats.org/officeDocument/2006/relationships/image" Target="../media/image1133.png"/><Relationship Id="rId397" Type="http://schemas.openxmlformats.org/officeDocument/2006/relationships/image" Target="../media/image1154.png"/><Relationship Id="rId520" Type="http://schemas.openxmlformats.org/officeDocument/2006/relationships/image" Target="../media/image1214.png"/><Relationship Id="rId215" Type="http://schemas.openxmlformats.org/officeDocument/2006/relationships/image" Target="../media/image1063.png"/><Relationship Id="rId257" Type="http://schemas.openxmlformats.org/officeDocument/2006/relationships/image" Target="../media/image1084.png"/><Relationship Id="rId422" Type="http://schemas.openxmlformats.org/officeDocument/2006/relationships/customXml" Target="../ink/ink1249.xml"/><Relationship Id="rId464" Type="http://schemas.openxmlformats.org/officeDocument/2006/relationships/customXml" Target="../ink/ink1270.xml"/><Relationship Id="rId299" Type="http://schemas.openxmlformats.org/officeDocument/2006/relationships/image" Target="../media/image1105.png"/><Relationship Id="rId63" Type="http://schemas.openxmlformats.org/officeDocument/2006/relationships/image" Target="../media/image987.png"/><Relationship Id="rId159" Type="http://schemas.openxmlformats.org/officeDocument/2006/relationships/image" Target="../media/image1035.png"/><Relationship Id="rId366" Type="http://schemas.openxmlformats.org/officeDocument/2006/relationships/customXml" Target="../ink/ink1221.xml"/><Relationship Id="rId226" Type="http://schemas.openxmlformats.org/officeDocument/2006/relationships/customXml" Target="../ink/ink1151.xml"/><Relationship Id="rId433" Type="http://schemas.openxmlformats.org/officeDocument/2006/relationships/image" Target="../media/image1172.png"/><Relationship Id="rId74" Type="http://schemas.openxmlformats.org/officeDocument/2006/relationships/customXml" Target="../ink/ink1075.xml"/><Relationship Id="rId377" Type="http://schemas.openxmlformats.org/officeDocument/2006/relationships/image" Target="../media/image1144.png"/><Relationship Id="rId500" Type="http://schemas.openxmlformats.org/officeDocument/2006/relationships/customXml" Target="../ink/ink1288.xml"/><Relationship Id="rId5" Type="http://schemas.openxmlformats.org/officeDocument/2006/relationships/image" Target="../media/image9580.png"/><Relationship Id="rId237" Type="http://schemas.openxmlformats.org/officeDocument/2006/relationships/image" Target="../media/image107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9.png"/><Relationship Id="rId21" Type="http://schemas.openxmlformats.org/officeDocument/2006/relationships/image" Target="../media/image11910.png"/><Relationship Id="rId324" Type="http://schemas.openxmlformats.org/officeDocument/2006/relationships/customXml" Target="../ink/ink1468.xml"/><Relationship Id="rId531" Type="http://schemas.openxmlformats.org/officeDocument/2006/relationships/customXml" Target="../ink/ink1573.xml"/><Relationship Id="rId170" Type="http://schemas.openxmlformats.org/officeDocument/2006/relationships/customXml" Target="../ink/ink1391.xml"/><Relationship Id="rId268" Type="http://schemas.openxmlformats.org/officeDocument/2006/relationships/customXml" Target="../ink/ink1440.xml"/><Relationship Id="rId475" Type="http://schemas.openxmlformats.org/officeDocument/2006/relationships/customXml" Target="../ink/ink1545.xml"/><Relationship Id="rId32" Type="http://schemas.openxmlformats.org/officeDocument/2006/relationships/customXml" Target="../ink/ink1322.xml"/><Relationship Id="rId128" Type="http://schemas.openxmlformats.org/officeDocument/2006/relationships/customXml" Target="../ink/ink1370.xml"/><Relationship Id="rId335" Type="http://schemas.openxmlformats.org/officeDocument/2006/relationships/image" Target="../media/image1344.png"/><Relationship Id="rId542" Type="http://schemas.openxmlformats.org/officeDocument/2006/relationships/image" Target="../media/image1445.png"/><Relationship Id="rId181" Type="http://schemas.openxmlformats.org/officeDocument/2006/relationships/image" Target="../media/image1270.png"/><Relationship Id="rId402" Type="http://schemas.openxmlformats.org/officeDocument/2006/relationships/image" Target="../media/image1377.png"/><Relationship Id="rId279" Type="http://schemas.openxmlformats.org/officeDocument/2006/relationships/image" Target="../media/image1318.png"/><Relationship Id="rId486" Type="http://schemas.openxmlformats.org/officeDocument/2006/relationships/image" Target="../media/image1417.png"/><Relationship Id="rId43" Type="http://schemas.openxmlformats.org/officeDocument/2006/relationships/image" Target="../media/image12020.png"/><Relationship Id="rId139" Type="http://schemas.openxmlformats.org/officeDocument/2006/relationships/image" Target="../media/image1250.png"/><Relationship Id="rId346" Type="http://schemas.openxmlformats.org/officeDocument/2006/relationships/customXml" Target="../ink/ink1479.xml"/><Relationship Id="rId553" Type="http://schemas.openxmlformats.org/officeDocument/2006/relationships/customXml" Target="../ink/ink1584.xml"/><Relationship Id="rId192" Type="http://schemas.openxmlformats.org/officeDocument/2006/relationships/customXml" Target="../ink/ink1402.xml"/><Relationship Id="rId206" Type="http://schemas.openxmlformats.org/officeDocument/2006/relationships/customXml" Target="../ink/ink1409.xml"/><Relationship Id="rId413" Type="http://schemas.openxmlformats.org/officeDocument/2006/relationships/customXml" Target="../ink/ink1513.xml"/><Relationship Id="rId497" Type="http://schemas.openxmlformats.org/officeDocument/2006/relationships/customXml" Target="../ink/ink1556.xml"/><Relationship Id="rId357" Type="http://schemas.openxmlformats.org/officeDocument/2006/relationships/image" Target="../media/image1355.png"/><Relationship Id="rId54" Type="http://schemas.openxmlformats.org/officeDocument/2006/relationships/customXml" Target="../ink/ink1333.xml"/><Relationship Id="rId217" Type="http://schemas.openxmlformats.org/officeDocument/2006/relationships/image" Target="../media/image1288.png"/><Relationship Id="rId564" Type="http://schemas.openxmlformats.org/officeDocument/2006/relationships/image" Target="../media/image1456.png"/><Relationship Id="rId424" Type="http://schemas.openxmlformats.org/officeDocument/2006/relationships/customXml" Target="../ink/ink1519.xml"/><Relationship Id="rId270" Type="http://schemas.openxmlformats.org/officeDocument/2006/relationships/customXml" Target="../ink/ink1441.xml"/><Relationship Id="rId65" Type="http://schemas.openxmlformats.org/officeDocument/2006/relationships/image" Target="../media/image12130.png"/><Relationship Id="rId130" Type="http://schemas.openxmlformats.org/officeDocument/2006/relationships/customXml" Target="../ink/ink1371.xml"/><Relationship Id="rId368" Type="http://schemas.openxmlformats.org/officeDocument/2006/relationships/customXml" Target="../ink/ink1490.xml"/><Relationship Id="rId172" Type="http://schemas.openxmlformats.org/officeDocument/2006/relationships/customXml" Target="../ink/ink1392.xml"/><Relationship Id="rId228" Type="http://schemas.openxmlformats.org/officeDocument/2006/relationships/customXml" Target="../ink/ink1420.xml"/><Relationship Id="rId435" Type="http://schemas.openxmlformats.org/officeDocument/2006/relationships/customXml" Target="../ink/ink1525.xml"/><Relationship Id="rId477" Type="http://schemas.openxmlformats.org/officeDocument/2006/relationships/customXml" Target="../ink/ink1546.xml"/><Relationship Id="rId281" Type="http://schemas.openxmlformats.org/officeDocument/2006/relationships/image" Target="../media/image1319.png"/><Relationship Id="rId337" Type="http://schemas.openxmlformats.org/officeDocument/2006/relationships/image" Target="../media/image1345.png"/><Relationship Id="rId502" Type="http://schemas.openxmlformats.org/officeDocument/2006/relationships/image" Target="../media/image1425.png"/><Relationship Id="rId34" Type="http://schemas.openxmlformats.org/officeDocument/2006/relationships/customXml" Target="../ink/ink1323.xml"/><Relationship Id="rId76" Type="http://schemas.openxmlformats.org/officeDocument/2006/relationships/customXml" Target="../ink/ink1344.xml"/><Relationship Id="rId141" Type="http://schemas.openxmlformats.org/officeDocument/2006/relationships/image" Target="../media/image1251.png"/><Relationship Id="rId379" Type="http://schemas.openxmlformats.org/officeDocument/2006/relationships/customXml" Target="../ink/ink1496.xml"/><Relationship Id="rId544" Type="http://schemas.openxmlformats.org/officeDocument/2006/relationships/image" Target="../media/image1446.png"/><Relationship Id="rId7" Type="http://schemas.openxmlformats.org/officeDocument/2006/relationships/image" Target="../media/image11840.png"/><Relationship Id="rId183" Type="http://schemas.openxmlformats.org/officeDocument/2006/relationships/image" Target="../media/image1271.png"/><Relationship Id="rId239" Type="http://schemas.openxmlformats.org/officeDocument/2006/relationships/image" Target="../media/image1299.png"/><Relationship Id="rId390" Type="http://schemas.openxmlformats.org/officeDocument/2006/relationships/image" Target="../media/image1371.png"/><Relationship Id="rId404" Type="http://schemas.openxmlformats.org/officeDocument/2006/relationships/image" Target="../media/image1378.png"/><Relationship Id="rId446" Type="http://schemas.openxmlformats.org/officeDocument/2006/relationships/image" Target="../media/image1398.png"/><Relationship Id="rId250" Type="http://schemas.openxmlformats.org/officeDocument/2006/relationships/customXml" Target="../ink/ink1431.xml"/><Relationship Id="rId292" Type="http://schemas.openxmlformats.org/officeDocument/2006/relationships/customXml" Target="../ink/ink1452.xml"/><Relationship Id="rId306" Type="http://schemas.openxmlformats.org/officeDocument/2006/relationships/customXml" Target="../ink/ink1459.xml"/><Relationship Id="rId488" Type="http://schemas.openxmlformats.org/officeDocument/2006/relationships/image" Target="../media/image1418.png"/><Relationship Id="rId45" Type="http://schemas.openxmlformats.org/officeDocument/2006/relationships/image" Target="../media/image12030.png"/><Relationship Id="rId87" Type="http://schemas.openxmlformats.org/officeDocument/2006/relationships/image" Target="../media/image1224.png"/><Relationship Id="rId110" Type="http://schemas.openxmlformats.org/officeDocument/2006/relationships/customXml" Target="../ink/ink1361.xml"/><Relationship Id="rId348" Type="http://schemas.openxmlformats.org/officeDocument/2006/relationships/customXml" Target="../ink/ink1480.xml"/><Relationship Id="rId513" Type="http://schemas.openxmlformats.org/officeDocument/2006/relationships/customXml" Target="../ink/ink1564.xml"/><Relationship Id="rId555" Type="http://schemas.openxmlformats.org/officeDocument/2006/relationships/customXml" Target="../ink/ink1585.xml"/><Relationship Id="rId152" Type="http://schemas.openxmlformats.org/officeDocument/2006/relationships/customXml" Target="../ink/ink1382.xml"/><Relationship Id="rId194" Type="http://schemas.openxmlformats.org/officeDocument/2006/relationships/customXml" Target="../ink/ink1403.xml"/><Relationship Id="rId208" Type="http://schemas.openxmlformats.org/officeDocument/2006/relationships/customXml" Target="../ink/ink1410.xml"/><Relationship Id="rId415" Type="http://schemas.openxmlformats.org/officeDocument/2006/relationships/customXml" Target="../ink/ink1514.xml"/><Relationship Id="rId457" Type="http://schemas.openxmlformats.org/officeDocument/2006/relationships/customXml" Target="../ink/ink1536.xml"/><Relationship Id="rId261" Type="http://schemas.openxmlformats.org/officeDocument/2006/relationships/image" Target="../media/image1310.png"/><Relationship Id="rId499" Type="http://schemas.openxmlformats.org/officeDocument/2006/relationships/customXml" Target="../ink/ink1557.xml"/><Relationship Id="rId14" Type="http://schemas.openxmlformats.org/officeDocument/2006/relationships/customXml" Target="../ink/ink1313.xml"/><Relationship Id="rId56" Type="http://schemas.openxmlformats.org/officeDocument/2006/relationships/customXml" Target="../ink/ink1334.xml"/><Relationship Id="rId317" Type="http://schemas.openxmlformats.org/officeDocument/2006/relationships/image" Target="../media/image1336.png"/><Relationship Id="rId359" Type="http://schemas.openxmlformats.org/officeDocument/2006/relationships/image" Target="../media/image1356.png"/><Relationship Id="rId524" Type="http://schemas.openxmlformats.org/officeDocument/2006/relationships/image" Target="../media/image1436.png"/><Relationship Id="rId566" Type="http://schemas.openxmlformats.org/officeDocument/2006/relationships/image" Target="../media/image1457.png"/><Relationship Id="rId98" Type="http://schemas.openxmlformats.org/officeDocument/2006/relationships/customXml" Target="../ink/ink1355.xml"/><Relationship Id="rId121" Type="http://schemas.openxmlformats.org/officeDocument/2006/relationships/image" Target="../media/image1241.png"/><Relationship Id="rId163" Type="http://schemas.openxmlformats.org/officeDocument/2006/relationships/image" Target="../media/image1261.png"/><Relationship Id="rId219" Type="http://schemas.openxmlformats.org/officeDocument/2006/relationships/image" Target="../media/image1289.png"/><Relationship Id="rId370" Type="http://schemas.openxmlformats.org/officeDocument/2006/relationships/customXml" Target="../ink/ink1491.xml"/><Relationship Id="rId426" Type="http://schemas.openxmlformats.org/officeDocument/2006/relationships/customXml" Target="../ink/ink1520.xml"/><Relationship Id="rId230" Type="http://schemas.openxmlformats.org/officeDocument/2006/relationships/customXml" Target="../ink/ink1421.xml"/><Relationship Id="rId468" Type="http://schemas.openxmlformats.org/officeDocument/2006/relationships/image" Target="../media/image1409.png"/><Relationship Id="rId25" Type="http://schemas.openxmlformats.org/officeDocument/2006/relationships/image" Target="../media/image11930.png"/><Relationship Id="rId67" Type="http://schemas.openxmlformats.org/officeDocument/2006/relationships/image" Target="../media/image12140.png"/><Relationship Id="rId272" Type="http://schemas.openxmlformats.org/officeDocument/2006/relationships/customXml" Target="../ink/ink1442.xml"/><Relationship Id="rId328" Type="http://schemas.openxmlformats.org/officeDocument/2006/relationships/customXml" Target="../ink/ink1470.xml"/><Relationship Id="rId535" Type="http://schemas.openxmlformats.org/officeDocument/2006/relationships/customXml" Target="../ink/ink1575.xml"/><Relationship Id="rId132" Type="http://schemas.openxmlformats.org/officeDocument/2006/relationships/customXml" Target="../ink/ink1372.xml"/><Relationship Id="rId174" Type="http://schemas.openxmlformats.org/officeDocument/2006/relationships/customXml" Target="../ink/ink1393.xml"/><Relationship Id="rId381" Type="http://schemas.openxmlformats.org/officeDocument/2006/relationships/customXml" Target="../ink/ink1497.xml"/><Relationship Id="rId241" Type="http://schemas.openxmlformats.org/officeDocument/2006/relationships/image" Target="../media/image1300.png"/><Relationship Id="rId437" Type="http://schemas.openxmlformats.org/officeDocument/2006/relationships/customXml" Target="../ink/ink1526.xml"/><Relationship Id="rId479" Type="http://schemas.openxmlformats.org/officeDocument/2006/relationships/customXml" Target="../ink/ink1547.xml"/><Relationship Id="rId36" Type="http://schemas.openxmlformats.org/officeDocument/2006/relationships/customXml" Target="../ink/ink1324.xml"/><Relationship Id="rId283" Type="http://schemas.openxmlformats.org/officeDocument/2006/relationships/image" Target="../media/image1320.png"/><Relationship Id="rId339" Type="http://schemas.openxmlformats.org/officeDocument/2006/relationships/image" Target="../media/image1346.png"/><Relationship Id="rId490" Type="http://schemas.openxmlformats.org/officeDocument/2006/relationships/image" Target="../media/image1419.png"/><Relationship Id="rId504" Type="http://schemas.openxmlformats.org/officeDocument/2006/relationships/image" Target="../media/image1426.png"/><Relationship Id="rId546" Type="http://schemas.openxmlformats.org/officeDocument/2006/relationships/image" Target="../media/image1447.png"/><Relationship Id="rId78" Type="http://schemas.openxmlformats.org/officeDocument/2006/relationships/customXml" Target="../ink/ink1345.xml"/><Relationship Id="rId101" Type="http://schemas.openxmlformats.org/officeDocument/2006/relationships/image" Target="../media/image1231.png"/><Relationship Id="rId143" Type="http://schemas.openxmlformats.org/officeDocument/2006/relationships/image" Target="../media/image1252.png"/><Relationship Id="rId185" Type="http://schemas.openxmlformats.org/officeDocument/2006/relationships/image" Target="../media/image1272.png"/><Relationship Id="rId350" Type="http://schemas.openxmlformats.org/officeDocument/2006/relationships/customXml" Target="../ink/ink1481.xml"/><Relationship Id="rId406" Type="http://schemas.openxmlformats.org/officeDocument/2006/relationships/image" Target="../media/image1379.png"/><Relationship Id="rId9" Type="http://schemas.openxmlformats.org/officeDocument/2006/relationships/image" Target="../media/image11850.png"/><Relationship Id="rId210" Type="http://schemas.openxmlformats.org/officeDocument/2006/relationships/customXml" Target="../ink/ink1411.xml"/><Relationship Id="rId392" Type="http://schemas.openxmlformats.org/officeDocument/2006/relationships/image" Target="../media/image1372.png"/><Relationship Id="rId448" Type="http://schemas.openxmlformats.org/officeDocument/2006/relationships/image" Target="../media/image1399.png"/><Relationship Id="rId252" Type="http://schemas.openxmlformats.org/officeDocument/2006/relationships/customXml" Target="../ink/ink1432.xml"/><Relationship Id="rId294" Type="http://schemas.openxmlformats.org/officeDocument/2006/relationships/customXml" Target="../ink/ink1453.xml"/><Relationship Id="rId308" Type="http://schemas.openxmlformats.org/officeDocument/2006/relationships/customXml" Target="../ink/ink1460.xml"/><Relationship Id="rId515" Type="http://schemas.openxmlformats.org/officeDocument/2006/relationships/customXml" Target="../ink/ink1565.xml"/><Relationship Id="rId47" Type="http://schemas.openxmlformats.org/officeDocument/2006/relationships/image" Target="../media/image12040.png"/><Relationship Id="rId89" Type="http://schemas.openxmlformats.org/officeDocument/2006/relationships/image" Target="../media/image1225.png"/><Relationship Id="rId112" Type="http://schemas.openxmlformats.org/officeDocument/2006/relationships/customXml" Target="../ink/ink1362.xml"/><Relationship Id="rId154" Type="http://schemas.openxmlformats.org/officeDocument/2006/relationships/customXml" Target="../ink/ink1383.xml"/><Relationship Id="rId361" Type="http://schemas.openxmlformats.org/officeDocument/2006/relationships/image" Target="../media/image1357.png"/><Relationship Id="rId557" Type="http://schemas.openxmlformats.org/officeDocument/2006/relationships/customXml" Target="../ink/ink1586.xml"/><Relationship Id="rId196" Type="http://schemas.openxmlformats.org/officeDocument/2006/relationships/customXml" Target="../ink/ink1404.xml"/><Relationship Id="rId417" Type="http://schemas.openxmlformats.org/officeDocument/2006/relationships/customXml" Target="../ink/ink1515.xml"/><Relationship Id="rId459" Type="http://schemas.openxmlformats.org/officeDocument/2006/relationships/customXml" Target="../ink/ink1537.xml"/><Relationship Id="rId16" Type="http://schemas.openxmlformats.org/officeDocument/2006/relationships/customXml" Target="../ink/ink1314.xml"/><Relationship Id="rId221" Type="http://schemas.openxmlformats.org/officeDocument/2006/relationships/image" Target="../media/image1290.png"/><Relationship Id="rId263" Type="http://schemas.openxmlformats.org/officeDocument/2006/relationships/image" Target="../media/image1311.png"/><Relationship Id="rId319" Type="http://schemas.openxmlformats.org/officeDocument/2006/relationships/image" Target="../media/image1337.png"/><Relationship Id="rId470" Type="http://schemas.openxmlformats.org/officeDocument/2006/relationships/image" Target="../media/image1410.png"/><Relationship Id="rId526" Type="http://schemas.openxmlformats.org/officeDocument/2006/relationships/image" Target="../media/image1437.png"/><Relationship Id="rId58" Type="http://schemas.openxmlformats.org/officeDocument/2006/relationships/customXml" Target="../ink/ink1335.xml"/><Relationship Id="rId123" Type="http://schemas.openxmlformats.org/officeDocument/2006/relationships/image" Target="../media/image1242.png"/><Relationship Id="rId330" Type="http://schemas.openxmlformats.org/officeDocument/2006/relationships/customXml" Target="../ink/ink1471.xml"/><Relationship Id="rId568" Type="http://schemas.openxmlformats.org/officeDocument/2006/relationships/image" Target="../media/image1458.png"/><Relationship Id="rId165" Type="http://schemas.openxmlformats.org/officeDocument/2006/relationships/image" Target="../media/image1262.png"/><Relationship Id="rId372" Type="http://schemas.openxmlformats.org/officeDocument/2006/relationships/customXml" Target="../ink/ink1492.xml"/><Relationship Id="rId428" Type="http://schemas.openxmlformats.org/officeDocument/2006/relationships/customXml" Target="../ink/ink1521.xml"/><Relationship Id="rId232" Type="http://schemas.openxmlformats.org/officeDocument/2006/relationships/customXml" Target="../ink/ink1422.xml"/><Relationship Id="rId274" Type="http://schemas.openxmlformats.org/officeDocument/2006/relationships/customXml" Target="../ink/ink1443.xml"/><Relationship Id="rId481" Type="http://schemas.openxmlformats.org/officeDocument/2006/relationships/customXml" Target="../ink/ink1548.xml"/><Relationship Id="rId27" Type="http://schemas.openxmlformats.org/officeDocument/2006/relationships/image" Target="../media/image11940.png"/><Relationship Id="rId69" Type="http://schemas.openxmlformats.org/officeDocument/2006/relationships/image" Target="../media/image12150.png"/><Relationship Id="rId134" Type="http://schemas.openxmlformats.org/officeDocument/2006/relationships/customXml" Target="../ink/ink1373.xml"/><Relationship Id="rId537" Type="http://schemas.openxmlformats.org/officeDocument/2006/relationships/customXml" Target="../ink/ink1576.xml"/><Relationship Id="rId80" Type="http://schemas.openxmlformats.org/officeDocument/2006/relationships/customXml" Target="../ink/ink1346.xml"/><Relationship Id="rId176" Type="http://schemas.openxmlformats.org/officeDocument/2006/relationships/customXml" Target="../ink/ink1394.xml"/><Relationship Id="rId341" Type="http://schemas.openxmlformats.org/officeDocument/2006/relationships/image" Target="../media/image1347.png"/><Relationship Id="rId383" Type="http://schemas.openxmlformats.org/officeDocument/2006/relationships/customXml" Target="../ink/ink1498.xml"/><Relationship Id="rId439" Type="http://schemas.openxmlformats.org/officeDocument/2006/relationships/customXml" Target="../ink/ink1527.xml"/><Relationship Id="rId201" Type="http://schemas.openxmlformats.org/officeDocument/2006/relationships/image" Target="../media/image1280.png"/><Relationship Id="rId243" Type="http://schemas.openxmlformats.org/officeDocument/2006/relationships/image" Target="../media/image1301.png"/><Relationship Id="rId285" Type="http://schemas.openxmlformats.org/officeDocument/2006/relationships/image" Target="../media/image1321.png"/><Relationship Id="rId450" Type="http://schemas.openxmlformats.org/officeDocument/2006/relationships/image" Target="../media/image1400.png"/><Relationship Id="rId506" Type="http://schemas.openxmlformats.org/officeDocument/2006/relationships/image" Target="../media/image1427.png"/><Relationship Id="rId38" Type="http://schemas.openxmlformats.org/officeDocument/2006/relationships/customXml" Target="../ink/ink1325.xml"/><Relationship Id="rId103" Type="http://schemas.openxmlformats.org/officeDocument/2006/relationships/image" Target="../media/image1232.png"/><Relationship Id="rId310" Type="http://schemas.openxmlformats.org/officeDocument/2006/relationships/customXml" Target="../ink/ink1461.xml"/><Relationship Id="rId492" Type="http://schemas.openxmlformats.org/officeDocument/2006/relationships/image" Target="../media/image1420.png"/><Relationship Id="rId548" Type="http://schemas.openxmlformats.org/officeDocument/2006/relationships/image" Target="../media/image1448.png"/><Relationship Id="rId91" Type="http://schemas.openxmlformats.org/officeDocument/2006/relationships/image" Target="../media/image1226.png"/><Relationship Id="rId145" Type="http://schemas.openxmlformats.org/officeDocument/2006/relationships/image" Target="../media/image1253.png"/><Relationship Id="rId187" Type="http://schemas.openxmlformats.org/officeDocument/2006/relationships/image" Target="../media/image1273.png"/><Relationship Id="rId352" Type="http://schemas.openxmlformats.org/officeDocument/2006/relationships/customXml" Target="../ink/ink1482.xml"/><Relationship Id="rId394" Type="http://schemas.openxmlformats.org/officeDocument/2006/relationships/image" Target="../media/image1373.png"/><Relationship Id="rId408" Type="http://schemas.openxmlformats.org/officeDocument/2006/relationships/image" Target="../media/image1380.png"/><Relationship Id="rId212" Type="http://schemas.openxmlformats.org/officeDocument/2006/relationships/customXml" Target="../ink/ink1412.xml"/><Relationship Id="rId254" Type="http://schemas.openxmlformats.org/officeDocument/2006/relationships/customXml" Target="../ink/ink1433.xml"/><Relationship Id="rId49" Type="http://schemas.openxmlformats.org/officeDocument/2006/relationships/image" Target="../media/image12050.png"/><Relationship Id="rId114" Type="http://schemas.openxmlformats.org/officeDocument/2006/relationships/customXml" Target="../ink/ink1363.xml"/><Relationship Id="rId296" Type="http://schemas.openxmlformats.org/officeDocument/2006/relationships/customXml" Target="../ink/ink1454.xml"/><Relationship Id="rId461" Type="http://schemas.openxmlformats.org/officeDocument/2006/relationships/customXml" Target="../ink/ink1538.xml"/><Relationship Id="rId517" Type="http://schemas.openxmlformats.org/officeDocument/2006/relationships/customXml" Target="../ink/ink1566.xml"/><Relationship Id="rId559" Type="http://schemas.openxmlformats.org/officeDocument/2006/relationships/customXml" Target="../ink/ink1587.xml"/><Relationship Id="rId60" Type="http://schemas.openxmlformats.org/officeDocument/2006/relationships/customXml" Target="../ink/ink1336.xml"/><Relationship Id="rId156" Type="http://schemas.openxmlformats.org/officeDocument/2006/relationships/customXml" Target="../ink/ink1384.xml"/><Relationship Id="rId198" Type="http://schemas.openxmlformats.org/officeDocument/2006/relationships/customXml" Target="../ink/ink1405.xml"/><Relationship Id="rId321" Type="http://schemas.openxmlformats.org/officeDocument/2006/relationships/image" Target="../media/image1338.png"/><Relationship Id="rId363" Type="http://schemas.openxmlformats.org/officeDocument/2006/relationships/image" Target="../media/image1358.png"/><Relationship Id="rId419" Type="http://schemas.openxmlformats.org/officeDocument/2006/relationships/customXml" Target="../ink/ink1516.xml"/><Relationship Id="rId570" Type="http://schemas.openxmlformats.org/officeDocument/2006/relationships/image" Target="../media/image1459.png"/><Relationship Id="rId223" Type="http://schemas.openxmlformats.org/officeDocument/2006/relationships/image" Target="../media/image1291.png"/><Relationship Id="rId430" Type="http://schemas.openxmlformats.org/officeDocument/2006/relationships/customXml" Target="../ink/ink1522.xml"/><Relationship Id="rId18" Type="http://schemas.openxmlformats.org/officeDocument/2006/relationships/customXml" Target="../ink/ink1315.xml"/><Relationship Id="rId265" Type="http://schemas.openxmlformats.org/officeDocument/2006/relationships/image" Target="../media/image1312.png"/><Relationship Id="rId472" Type="http://schemas.openxmlformats.org/officeDocument/2006/relationships/image" Target="../media/image757.png"/><Relationship Id="rId528" Type="http://schemas.openxmlformats.org/officeDocument/2006/relationships/image" Target="../media/image1438.png"/><Relationship Id="rId125" Type="http://schemas.openxmlformats.org/officeDocument/2006/relationships/image" Target="../media/image1243.png"/><Relationship Id="rId167" Type="http://schemas.openxmlformats.org/officeDocument/2006/relationships/image" Target="../media/image1263.png"/><Relationship Id="rId332" Type="http://schemas.openxmlformats.org/officeDocument/2006/relationships/customXml" Target="../ink/ink1472.xml"/><Relationship Id="rId374" Type="http://schemas.openxmlformats.org/officeDocument/2006/relationships/customXml" Target="../ink/ink1493.xml"/><Relationship Id="rId71" Type="http://schemas.openxmlformats.org/officeDocument/2006/relationships/image" Target="../media/image12160.png"/><Relationship Id="rId234" Type="http://schemas.openxmlformats.org/officeDocument/2006/relationships/customXml" Target="../ink/ink1423.xml"/><Relationship Id="rId2" Type="http://schemas.openxmlformats.org/officeDocument/2006/relationships/customXml" Target="../ink/ink1307.xml"/><Relationship Id="rId29" Type="http://schemas.openxmlformats.org/officeDocument/2006/relationships/image" Target="../media/image11950.png"/><Relationship Id="rId276" Type="http://schemas.openxmlformats.org/officeDocument/2006/relationships/customXml" Target="../ink/ink1444.xml"/><Relationship Id="rId441" Type="http://schemas.openxmlformats.org/officeDocument/2006/relationships/customXml" Target="../ink/ink1528.xml"/><Relationship Id="rId483" Type="http://schemas.openxmlformats.org/officeDocument/2006/relationships/customXml" Target="../ink/ink1549.xml"/><Relationship Id="rId539" Type="http://schemas.openxmlformats.org/officeDocument/2006/relationships/customXml" Target="../ink/ink1577.xml"/><Relationship Id="rId40" Type="http://schemas.openxmlformats.org/officeDocument/2006/relationships/customXml" Target="../ink/ink1326.xml"/><Relationship Id="rId136" Type="http://schemas.openxmlformats.org/officeDocument/2006/relationships/customXml" Target="../ink/ink1374.xml"/><Relationship Id="rId178" Type="http://schemas.openxmlformats.org/officeDocument/2006/relationships/customXml" Target="../ink/ink1395.xml"/><Relationship Id="rId301" Type="http://schemas.openxmlformats.org/officeDocument/2006/relationships/image" Target="../media/image1329.png"/><Relationship Id="rId343" Type="http://schemas.openxmlformats.org/officeDocument/2006/relationships/image" Target="../media/image1348.png"/><Relationship Id="rId550" Type="http://schemas.openxmlformats.org/officeDocument/2006/relationships/image" Target="../media/image1449.png"/><Relationship Id="rId82" Type="http://schemas.openxmlformats.org/officeDocument/2006/relationships/customXml" Target="../ink/ink1347.xml"/><Relationship Id="rId203" Type="http://schemas.openxmlformats.org/officeDocument/2006/relationships/image" Target="../media/image1281.png"/><Relationship Id="rId385" Type="http://schemas.openxmlformats.org/officeDocument/2006/relationships/customXml" Target="../ink/ink1499.xml"/><Relationship Id="rId245" Type="http://schemas.openxmlformats.org/officeDocument/2006/relationships/image" Target="../media/image1302.png"/><Relationship Id="rId287" Type="http://schemas.openxmlformats.org/officeDocument/2006/relationships/image" Target="../media/image1322.png"/><Relationship Id="rId410" Type="http://schemas.openxmlformats.org/officeDocument/2006/relationships/image" Target="../media/image1381.png"/><Relationship Id="rId452" Type="http://schemas.openxmlformats.org/officeDocument/2006/relationships/image" Target="../media/image1401.png"/><Relationship Id="rId494" Type="http://schemas.openxmlformats.org/officeDocument/2006/relationships/image" Target="../media/image1421.png"/><Relationship Id="rId508" Type="http://schemas.openxmlformats.org/officeDocument/2006/relationships/image" Target="../media/image1428.png"/><Relationship Id="rId105" Type="http://schemas.openxmlformats.org/officeDocument/2006/relationships/image" Target="../media/image1233.png"/><Relationship Id="rId147" Type="http://schemas.openxmlformats.org/officeDocument/2006/relationships/image" Target="../media/image1254.png"/><Relationship Id="rId312" Type="http://schemas.openxmlformats.org/officeDocument/2006/relationships/customXml" Target="../ink/ink1462.xml"/><Relationship Id="rId354" Type="http://schemas.openxmlformats.org/officeDocument/2006/relationships/customXml" Target="../ink/ink1483.xml"/><Relationship Id="rId51" Type="http://schemas.openxmlformats.org/officeDocument/2006/relationships/image" Target="../media/image12060.png"/><Relationship Id="rId93" Type="http://schemas.openxmlformats.org/officeDocument/2006/relationships/image" Target="../media/image1227.png"/><Relationship Id="rId189" Type="http://schemas.openxmlformats.org/officeDocument/2006/relationships/image" Target="../media/image1274.png"/><Relationship Id="rId396" Type="http://schemas.openxmlformats.org/officeDocument/2006/relationships/image" Target="../media/image1374.png"/><Relationship Id="rId561" Type="http://schemas.openxmlformats.org/officeDocument/2006/relationships/customXml" Target="../ink/ink1588.xml"/><Relationship Id="rId214" Type="http://schemas.openxmlformats.org/officeDocument/2006/relationships/customXml" Target="../ink/ink1413.xml"/><Relationship Id="rId256" Type="http://schemas.openxmlformats.org/officeDocument/2006/relationships/customXml" Target="../ink/ink1434.xml"/><Relationship Id="rId298" Type="http://schemas.openxmlformats.org/officeDocument/2006/relationships/customXml" Target="../ink/ink1455.xml"/><Relationship Id="rId421" Type="http://schemas.openxmlformats.org/officeDocument/2006/relationships/image" Target="../media/image1386.png"/><Relationship Id="rId463" Type="http://schemas.openxmlformats.org/officeDocument/2006/relationships/customXml" Target="../ink/ink1539.xml"/><Relationship Id="rId519" Type="http://schemas.openxmlformats.org/officeDocument/2006/relationships/customXml" Target="../ink/ink1567.xml"/><Relationship Id="rId116" Type="http://schemas.openxmlformats.org/officeDocument/2006/relationships/customXml" Target="../ink/ink1364.xml"/><Relationship Id="rId158" Type="http://schemas.openxmlformats.org/officeDocument/2006/relationships/customXml" Target="../ink/ink1385.xml"/><Relationship Id="rId323" Type="http://schemas.openxmlformats.org/officeDocument/2006/relationships/image" Target="../media/image1339.png"/><Relationship Id="rId530" Type="http://schemas.openxmlformats.org/officeDocument/2006/relationships/image" Target="../media/image1439.png"/><Relationship Id="rId20" Type="http://schemas.openxmlformats.org/officeDocument/2006/relationships/customXml" Target="../ink/ink1316.xml"/><Relationship Id="rId62" Type="http://schemas.openxmlformats.org/officeDocument/2006/relationships/customXml" Target="../ink/ink1337.xml"/><Relationship Id="rId365" Type="http://schemas.openxmlformats.org/officeDocument/2006/relationships/image" Target="../media/image1359.png"/><Relationship Id="rId225" Type="http://schemas.openxmlformats.org/officeDocument/2006/relationships/image" Target="../media/image1292.png"/><Relationship Id="rId267" Type="http://schemas.openxmlformats.org/officeDocument/2006/relationships/image" Target="../media/image1313.png"/><Relationship Id="rId432" Type="http://schemas.openxmlformats.org/officeDocument/2006/relationships/customXml" Target="../ink/ink1523.xml"/><Relationship Id="rId474" Type="http://schemas.openxmlformats.org/officeDocument/2006/relationships/image" Target="../media/image1411.png"/><Relationship Id="rId127" Type="http://schemas.openxmlformats.org/officeDocument/2006/relationships/image" Target="../media/image1244.png"/><Relationship Id="rId31" Type="http://schemas.openxmlformats.org/officeDocument/2006/relationships/image" Target="../media/image11960.png"/><Relationship Id="rId73" Type="http://schemas.openxmlformats.org/officeDocument/2006/relationships/image" Target="../media/image12170.png"/><Relationship Id="rId169" Type="http://schemas.openxmlformats.org/officeDocument/2006/relationships/image" Target="../media/image1264.png"/><Relationship Id="rId334" Type="http://schemas.openxmlformats.org/officeDocument/2006/relationships/customXml" Target="../ink/ink1473.xml"/><Relationship Id="rId376" Type="http://schemas.openxmlformats.org/officeDocument/2006/relationships/image" Target="../media/image1364.png"/><Relationship Id="rId541" Type="http://schemas.openxmlformats.org/officeDocument/2006/relationships/customXml" Target="../ink/ink1578.xml"/><Relationship Id="rId4" Type="http://schemas.openxmlformats.org/officeDocument/2006/relationships/customXml" Target="../ink/ink1308.xml"/><Relationship Id="rId180" Type="http://schemas.openxmlformats.org/officeDocument/2006/relationships/customXml" Target="../ink/ink1396.xml"/><Relationship Id="rId236" Type="http://schemas.openxmlformats.org/officeDocument/2006/relationships/customXml" Target="../ink/ink1424.xml"/><Relationship Id="rId278" Type="http://schemas.openxmlformats.org/officeDocument/2006/relationships/customXml" Target="../ink/ink1445.xml"/><Relationship Id="rId401" Type="http://schemas.openxmlformats.org/officeDocument/2006/relationships/customXml" Target="../ink/ink1507.xml"/><Relationship Id="rId443" Type="http://schemas.openxmlformats.org/officeDocument/2006/relationships/customXml" Target="../ink/ink1529.xml"/><Relationship Id="rId303" Type="http://schemas.openxmlformats.org/officeDocument/2006/relationships/image" Target="../media/image1330.png"/><Relationship Id="rId485" Type="http://schemas.openxmlformats.org/officeDocument/2006/relationships/customXml" Target="../ink/ink1550.xml"/><Relationship Id="rId42" Type="http://schemas.openxmlformats.org/officeDocument/2006/relationships/customXml" Target="../ink/ink1327.xml"/><Relationship Id="rId84" Type="http://schemas.openxmlformats.org/officeDocument/2006/relationships/customXml" Target="../ink/ink1348.xml"/><Relationship Id="rId138" Type="http://schemas.openxmlformats.org/officeDocument/2006/relationships/customXml" Target="../ink/ink1375.xml"/><Relationship Id="rId345" Type="http://schemas.openxmlformats.org/officeDocument/2006/relationships/image" Target="../media/image1349.png"/><Relationship Id="rId387" Type="http://schemas.openxmlformats.org/officeDocument/2006/relationships/customXml" Target="../ink/ink1500.xml"/><Relationship Id="rId510" Type="http://schemas.openxmlformats.org/officeDocument/2006/relationships/image" Target="../media/image1429.png"/><Relationship Id="rId552" Type="http://schemas.openxmlformats.org/officeDocument/2006/relationships/image" Target="../media/image1450.png"/><Relationship Id="rId191" Type="http://schemas.openxmlformats.org/officeDocument/2006/relationships/image" Target="../media/image1275.png"/><Relationship Id="rId205" Type="http://schemas.openxmlformats.org/officeDocument/2006/relationships/image" Target="../media/image1282.png"/><Relationship Id="rId247" Type="http://schemas.openxmlformats.org/officeDocument/2006/relationships/image" Target="../media/image1303.png"/><Relationship Id="rId412" Type="http://schemas.openxmlformats.org/officeDocument/2006/relationships/image" Target="../media/image1382.png"/><Relationship Id="rId107" Type="http://schemas.openxmlformats.org/officeDocument/2006/relationships/image" Target="../media/image1234.png"/><Relationship Id="rId289" Type="http://schemas.openxmlformats.org/officeDocument/2006/relationships/image" Target="../media/image1323.png"/><Relationship Id="rId454" Type="http://schemas.openxmlformats.org/officeDocument/2006/relationships/image" Target="../media/image1402.png"/><Relationship Id="rId496" Type="http://schemas.openxmlformats.org/officeDocument/2006/relationships/image" Target="../media/image1422.png"/><Relationship Id="rId11" Type="http://schemas.openxmlformats.org/officeDocument/2006/relationships/image" Target="../media/image11860.png"/><Relationship Id="rId53" Type="http://schemas.openxmlformats.org/officeDocument/2006/relationships/image" Target="../media/image12070.png"/><Relationship Id="rId149" Type="http://schemas.openxmlformats.org/officeDocument/2006/relationships/image" Target="../media/image1255.png"/><Relationship Id="rId314" Type="http://schemas.openxmlformats.org/officeDocument/2006/relationships/customXml" Target="../ink/ink1463.xml"/><Relationship Id="rId356" Type="http://schemas.openxmlformats.org/officeDocument/2006/relationships/customXml" Target="../ink/ink1484.xml"/><Relationship Id="rId398" Type="http://schemas.openxmlformats.org/officeDocument/2006/relationships/image" Target="../media/image1375.png"/><Relationship Id="rId521" Type="http://schemas.openxmlformats.org/officeDocument/2006/relationships/customXml" Target="../ink/ink1568.xml"/><Relationship Id="rId563" Type="http://schemas.openxmlformats.org/officeDocument/2006/relationships/customXml" Target="../ink/ink1589.xml"/><Relationship Id="rId95" Type="http://schemas.openxmlformats.org/officeDocument/2006/relationships/image" Target="../media/image1228.png"/><Relationship Id="rId160" Type="http://schemas.openxmlformats.org/officeDocument/2006/relationships/customXml" Target="../ink/ink1386.xml"/><Relationship Id="rId216" Type="http://schemas.openxmlformats.org/officeDocument/2006/relationships/customXml" Target="../ink/ink1414.xml"/><Relationship Id="rId423" Type="http://schemas.openxmlformats.org/officeDocument/2006/relationships/image" Target="../media/image1387.png"/><Relationship Id="rId258" Type="http://schemas.openxmlformats.org/officeDocument/2006/relationships/customXml" Target="../ink/ink1435.xml"/><Relationship Id="rId465" Type="http://schemas.openxmlformats.org/officeDocument/2006/relationships/customXml" Target="../ink/ink1540.xml"/><Relationship Id="rId22" Type="http://schemas.openxmlformats.org/officeDocument/2006/relationships/customXml" Target="../ink/ink1317.xml"/><Relationship Id="rId64" Type="http://schemas.openxmlformats.org/officeDocument/2006/relationships/customXml" Target="../ink/ink1338.xml"/><Relationship Id="rId118" Type="http://schemas.openxmlformats.org/officeDocument/2006/relationships/customXml" Target="../ink/ink1365.xml"/><Relationship Id="rId325" Type="http://schemas.openxmlformats.org/officeDocument/2006/relationships/image" Target="../media/image953.png"/><Relationship Id="rId367" Type="http://schemas.openxmlformats.org/officeDocument/2006/relationships/image" Target="../media/image1360.png"/><Relationship Id="rId532" Type="http://schemas.openxmlformats.org/officeDocument/2006/relationships/image" Target="../media/image1440.png"/><Relationship Id="rId171" Type="http://schemas.openxmlformats.org/officeDocument/2006/relationships/image" Target="../media/image1265.png"/><Relationship Id="rId227" Type="http://schemas.openxmlformats.org/officeDocument/2006/relationships/image" Target="../media/image1293.png"/><Relationship Id="rId269" Type="http://schemas.openxmlformats.org/officeDocument/2006/relationships/image" Target="../media/image1314.png"/><Relationship Id="rId434" Type="http://schemas.openxmlformats.org/officeDocument/2006/relationships/customXml" Target="../ink/ink1524.xml"/><Relationship Id="rId476" Type="http://schemas.openxmlformats.org/officeDocument/2006/relationships/image" Target="../media/image1412.png"/><Relationship Id="rId33" Type="http://schemas.openxmlformats.org/officeDocument/2006/relationships/image" Target="../media/image11970.png"/><Relationship Id="rId129" Type="http://schemas.openxmlformats.org/officeDocument/2006/relationships/image" Target="../media/image1245.png"/><Relationship Id="rId280" Type="http://schemas.openxmlformats.org/officeDocument/2006/relationships/customXml" Target="../ink/ink1446.xml"/><Relationship Id="rId336" Type="http://schemas.openxmlformats.org/officeDocument/2006/relationships/customXml" Target="../ink/ink1474.xml"/><Relationship Id="rId501" Type="http://schemas.openxmlformats.org/officeDocument/2006/relationships/customXml" Target="../ink/ink1558.xml"/><Relationship Id="rId543" Type="http://schemas.openxmlformats.org/officeDocument/2006/relationships/customXml" Target="../ink/ink1579.xml"/><Relationship Id="rId75" Type="http://schemas.openxmlformats.org/officeDocument/2006/relationships/image" Target="../media/image12180.png"/><Relationship Id="rId140" Type="http://schemas.openxmlformats.org/officeDocument/2006/relationships/customXml" Target="../ink/ink1376.xml"/><Relationship Id="rId182" Type="http://schemas.openxmlformats.org/officeDocument/2006/relationships/customXml" Target="../ink/ink1397.xml"/><Relationship Id="rId378" Type="http://schemas.openxmlformats.org/officeDocument/2006/relationships/image" Target="../media/image1365.png"/><Relationship Id="rId403" Type="http://schemas.openxmlformats.org/officeDocument/2006/relationships/customXml" Target="../ink/ink1508.xml"/><Relationship Id="rId6" Type="http://schemas.openxmlformats.org/officeDocument/2006/relationships/customXml" Target="../ink/ink1309.xml"/><Relationship Id="rId238" Type="http://schemas.openxmlformats.org/officeDocument/2006/relationships/customXml" Target="../ink/ink1425.xml"/><Relationship Id="rId445" Type="http://schemas.openxmlformats.org/officeDocument/2006/relationships/customXml" Target="../ink/ink1530.xml"/><Relationship Id="rId487" Type="http://schemas.openxmlformats.org/officeDocument/2006/relationships/customXml" Target="../ink/ink1551.xml"/><Relationship Id="rId291" Type="http://schemas.openxmlformats.org/officeDocument/2006/relationships/image" Target="../media/image1324.png"/><Relationship Id="rId305" Type="http://schemas.openxmlformats.org/officeDocument/2006/relationships/image" Target="../media/image317.png"/><Relationship Id="rId347" Type="http://schemas.openxmlformats.org/officeDocument/2006/relationships/image" Target="../media/image1350.png"/><Relationship Id="rId512" Type="http://schemas.openxmlformats.org/officeDocument/2006/relationships/image" Target="../media/image1430.png"/><Relationship Id="rId44" Type="http://schemas.openxmlformats.org/officeDocument/2006/relationships/customXml" Target="../ink/ink1328.xml"/><Relationship Id="rId86" Type="http://schemas.openxmlformats.org/officeDocument/2006/relationships/customXml" Target="../ink/ink1349.xml"/><Relationship Id="rId151" Type="http://schemas.openxmlformats.org/officeDocument/2006/relationships/image" Target="../media/image1256.png"/><Relationship Id="rId389" Type="http://schemas.openxmlformats.org/officeDocument/2006/relationships/customXml" Target="../ink/ink1501.xml"/><Relationship Id="rId554" Type="http://schemas.openxmlformats.org/officeDocument/2006/relationships/image" Target="../media/image1451.png"/><Relationship Id="rId193" Type="http://schemas.openxmlformats.org/officeDocument/2006/relationships/image" Target="../media/image1276.png"/><Relationship Id="rId207" Type="http://schemas.openxmlformats.org/officeDocument/2006/relationships/image" Target="../media/image1283.png"/><Relationship Id="rId249" Type="http://schemas.openxmlformats.org/officeDocument/2006/relationships/image" Target="../media/image1304.png"/><Relationship Id="rId414" Type="http://schemas.openxmlformats.org/officeDocument/2006/relationships/image" Target="../media/image1383.png"/><Relationship Id="rId456" Type="http://schemas.openxmlformats.org/officeDocument/2006/relationships/image" Target="../media/image1403.png"/><Relationship Id="rId498" Type="http://schemas.openxmlformats.org/officeDocument/2006/relationships/image" Target="../media/image1423.png"/><Relationship Id="rId13" Type="http://schemas.openxmlformats.org/officeDocument/2006/relationships/image" Target="../media/image11870.png"/><Relationship Id="rId109" Type="http://schemas.openxmlformats.org/officeDocument/2006/relationships/image" Target="../media/image1235.png"/><Relationship Id="rId260" Type="http://schemas.openxmlformats.org/officeDocument/2006/relationships/customXml" Target="../ink/ink1436.xml"/><Relationship Id="rId316" Type="http://schemas.openxmlformats.org/officeDocument/2006/relationships/customXml" Target="../ink/ink1464.xml"/><Relationship Id="rId523" Type="http://schemas.openxmlformats.org/officeDocument/2006/relationships/customXml" Target="../ink/ink1569.xml"/><Relationship Id="rId55" Type="http://schemas.openxmlformats.org/officeDocument/2006/relationships/image" Target="../media/image12080.png"/><Relationship Id="rId97" Type="http://schemas.openxmlformats.org/officeDocument/2006/relationships/image" Target="../media/image1229.png"/><Relationship Id="rId120" Type="http://schemas.openxmlformats.org/officeDocument/2006/relationships/customXml" Target="../ink/ink1366.xml"/><Relationship Id="rId358" Type="http://schemas.openxmlformats.org/officeDocument/2006/relationships/customXml" Target="../ink/ink1485.xml"/><Relationship Id="rId565" Type="http://schemas.openxmlformats.org/officeDocument/2006/relationships/customXml" Target="../ink/ink1590.xml"/><Relationship Id="rId162" Type="http://schemas.openxmlformats.org/officeDocument/2006/relationships/customXml" Target="../ink/ink1387.xml"/><Relationship Id="rId218" Type="http://schemas.openxmlformats.org/officeDocument/2006/relationships/customXml" Target="../ink/ink1415.xml"/><Relationship Id="rId425" Type="http://schemas.openxmlformats.org/officeDocument/2006/relationships/image" Target="../media/image1388.png"/><Relationship Id="rId467" Type="http://schemas.openxmlformats.org/officeDocument/2006/relationships/customXml" Target="../ink/ink1541.xml"/><Relationship Id="rId271" Type="http://schemas.openxmlformats.org/officeDocument/2006/relationships/image" Target="../media/image1315.png"/><Relationship Id="rId24" Type="http://schemas.openxmlformats.org/officeDocument/2006/relationships/customXml" Target="../ink/ink1318.xml"/><Relationship Id="rId66" Type="http://schemas.openxmlformats.org/officeDocument/2006/relationships/customXml" Target="../ink/ink1339.xml"/><Relationship Id="rId131" Type="http://schemas.openxmlformats.org/officeDocument/2006/relationships/image" Target="../media/image1246.png"/><Relationship Id="rId327" Type="http://schemas.openxmlformats.org/officeDocument/2006/relationships/image" Target="../media/image1340.png"/><Relationship Id="rId369" Type="http://schemas.openxmlformats.org/officeDocument/2006/relationships/image" Target="../media/image1361.png"/><Relationship Id="rId534" Type="http://schemas.openxmlformats.org/officeDocument/2006/relationships/image" Target="../media/image1441.png"/><Relationship Id="rId173" Type="http://schemas.openxmlformats.org/officeDocument/2006/relationships/image" Target="../media/image1266.png"/><Relationship Id="rId229" Type="http://schemas.openxmlformats.org/officeDocument/2006/relationships/image" Target="../media/image1294.png"/><Relationship Id="rId380" Type="http://schemas.openxmlformats.org/officeDocument/2006/relationships/image" Target="../media/image1366.png"/><Relationship Id="rId436" Type="http://schemas.openxmlformats.org/officeDocument/2006/relationships/image" Target="../media/image1393.png"/><Relationship Id="rId240" Type="http://schemas.openxmlformats.org/officeDocument/2006/relationships/customXml" Target="../ink/ink1426.xml"/><Relationship Id="rId478" Type="http://schemas.openxmlformats.org/officeDocument/2006/relationships/image" Target="../media/image1413.png"/><Relationship Id="rId35" Type="http://schemas.openxmlformats.org/officeDocument/2006/relationships/image" Target="../media/image11980.png"/><Relationship Id="rId77" Type="http://schemas.openxmlformats.org/officeDocument/2006/relationships/image" Target="../media/image12190.png"/><Relationship Id="rId100" Type="http://schemas.openxmlformats.org/officeDocument/2006/relationships/customXml" Target="../ink/ink1356.xml"/><Relationship Id="rId282" Type="http://schemas.openxmlformats.org/officeDocument/2006/relationships/customXml" Target="../ink/ink1447.xml"/><Relationship Id="rId338" Type="http://schemas.openxmlformats.org/officeDocument/2006/relationships/customXml" Target="../ink/ink1475.xml"/><Relationship Id="rId503" Type="http://schemas.openxmlformats.org/officeDocument/2006/relationships/customXml" Target="../ink/ink1559.xml"/><Relationship Id="rId545" Type="http://schemas.openxmlformats.org/officeDocument/2006/relationships/customXml" Target="../ink/ink1580.xml"/><Relationship Id="rId8" Type="http://schemas.openxmlformats.org/officeDocument/2006/relationships/customXml" Target="../ink/ink1310.xml"/><Relationship Id="rId142" Type="http://schemas.openxmlformats.org/officeDocument/2006/relationships/customXml" Target="../ink/ink1377.xml"/><Relationship Id="rId184" Type="http://schemas.openxmlformats.org/officeDocument/2006/relationships/customXml" Target="../ink/ink1398.xml"/><Relationship Id="rId391" Type="http://schemas.openxmlformats.org/officeDocument/2006/relationships/customXml" Target="../ink/ink1502.xml"/><Relationship Id="rId405" Type="http://schemas.openxmlformats.org/officeDocument/2006/relationships/customXml" Target="../ink/ink1509.xml"/><Relationship Id="rId447" Type="http://schemas.openxmlformats.org/officeDocument/2006/relationships/customXml" Target="../ink/ink1531.xml"/><Relationship Id="rId251" Type="http://schemas.openxmlformats.org/officeDocument/2006/relationships/image" Target="../media/image1305.png"/><Relationship Id="rId489" Type="http://schemas.openxmlformats.org/officeDocument/2006/relationships/customXml" Target="../ink/ink1552.xml"/><Relationship Id="rId46" Type="http://schemas.openxmlformats.org/officeDocument/2006/relationships/customXml" Target="../ink/ink1329.xml"/><Relationship Id="rId293" Type="http://schemas.openxmlformats.org/officeDocument/2006/relationships/image" Target="../media/image1325.png"/><Relationship Id="rId307" Type="http://schemas.openxmlformats.org/officeDocument/2006/relationships/image" Target="../media/image1331.png"/><Relationship Id="rId349" Type="http://schemas.openxmlformats.org/officeDocument/2006/relationships/image" Target="../media/image1351.png"/><Relationship Id="rId514" Type="http://schemas.openxmlformats.org/officeDocument/2006/relationships/image" Target="../media/image1431.png"/><Relationship Id="rId556" Type="http://schemas.openxmlformats.org/officeDocument/2006/relationships/image" Target="../media/image1452.png"/><Relationship Id="rId88" Type="http://schemas.openxmlformats.org/officeDocument/2006/relationships/customXml" Target="../ink/ink1350.xml"/><Relationship Id="rId111" Type="http://schemas.openxmlformats.org/officeDocument/2006/relationships/image" Target="../media/image1236.png"/><Relationship Id="rId153" Type="http://schemas.openxmlformats.org/officeDocument/2006/relationships/image" Target="../media/image1257.png"/><Relationship Id="rId195" Type="http://schemas.openxmlformats.org/officeDocument/2006/relationships/image" Target="../media/image1277.png"/><Relationship Id="rId209" Type="http://schemas.openxmlformats.org/officeDocument/2006/relationships/image" Target="../media/image1284.png"/><Relationship Id="rId360" Type="http://schemas.openxmlformats.org/officeDocument/2006/relationships/customXml" Target="../ink/ink1486.xml"/><Relationship Id="rId416" Type="http://schemas.openxmlformats.org/officeDocument/2006/relationships/image" Target="../media/image1384.png"/><Relationship Id="rId220" Type="http://schemas.openxmlformats.org/officeDocument/2006/relationships/customXml" Target="../ink/ink1416.xml"/><Relationship Id="rId458" Type="http://schemas.openxmlformats.org/officeDocument/2006/relationships/image" Target="../media/image1404.png"/><Relationship Id="rId15" Type="http://schemas.openxmlformats.org/officeDocument/2006/relationships/image" Target="../media/image11880.png"/><Relationship Id="rId57" Type="http://schemas.openxmlformats.org/officeDocument/2006/relationships/image" Target="../media/image12090.png"/><Relationship Id="rId262" Type="http://schemas.openxmlformats.org/officeDocument/2006/relationships/customXml" Target="../ink/ink1437.xml"/><Relationship Id="rId318" Type="http://schemas.openxmlformats.org/officeDocument/2006/relationships/customXml" Target="../ink/ink1465.xml"/><Relationship Id="rId525" Type="http://schemas.openxmlformats.org/officeDocument/2006/relationships/customXml" Target="../ink/ink1570.xml"/><Relationship Id="rId567" Type="http://schemas.openxmlformats.org/officeDocument/2006/relationships/customXml" Target="../ink/ink1591.xml"/><Relationship Id="rId99" Type="http://schemas.openxmlformats.org/officeDocument/2006/relationships/image" Target="../media/image1230.png"/><Relationship Id="rId122" Type="http://schemas.openxmlformats.org/officeDocument/2006/relationships/customXml" Target="../ink/ink1367.xml"/><Relationship Id="rId164" Type="http://schemas.openxmlformats.org/officeDocument/2006/relationships/customXml" Target="../ink/ink1388.xml"/><Relationship Id="rId371" Type="http://schemas.openxmlformats.org/officeDocument/2006/relationships/image" Target="../media/image1362.png"/><Relationship Id="rId427" Type="http://schemas.openxmlformats.org/officeDocument/2006/relationships/image" Target="../media/image1389.png"/><Relationship Id="rId469" Type="http://schemas.openxmlformats.org/officeDocument/2006/relationships/customXml" Target="../ink/ink1542.xml"/><Relationship Id="rId26" Type="http://schemas.openxmlformats.org/officeDocument/2006/relationships/customXml" Target="../ink/ink1319.xml"/><Relationship Id="rId231" Type="http://schemas.openxmlformats.org/officeDocument/2006/relationships/image" Target="../media/image1295.png"/><Relationship Id="rId273" Type="http://schemas.openxmlformats.org/officeDocument/2006/relationships/image" Target="../media/image1316.png"/><Relationship Id="rId329" Type="http://schemas.openxmlformats.org/officeDocument/2006/relationships/image" Target="../media/image1341.png"/><Relationship Id="rId480" Type="http://schemas.openxmlformats.org/officeDocument/2006/relationships/image" Target="../media/image1414.png"/><Relationship Id="rId536" Type="http://schemas.openxmlformats.org/officeDocument/2006/relationships/image" Target="../media/image1442.png"/><Relationship Id="rId68" Type="http://schemas.openxmlformats.org/officeDocument/2006/relationships/customXml" Target="../ink/ink1340.xml"/><Relationship Id="rId133" Type="http://schemas.openxmlformats.org/officeDocument/2006/relationships/image" Target="../media/image1247.png"/><Relationship Id="rId175" Type="http://schemas.openxmlformats.org/officeDocument/2006/relationships/image" Target="../media/image1267.png"/><Relationship Id="rId340" Type="http://schemas.openxmlformats.org/officeDocument/2006/relationships/customXml" Target="../ink/ink1476.xml"/><Relationship Id="rId200" Type="http://schemas.openxmlformats.org/officeDocument/2006/relationships/customXml" Target="../ink/ink1406.xml"/><Relationship Id="rId382" Type="http://schemas.openxmlformats.org/officeDocument/2006/relationships/image" Target="../media/image1367.png"/><Relationship Id="rId438" Type="http://schemas.openxmlformats.org/officeDocument/2006/relationships/image" Target="../media/image1394.png"/><Relationship Id="rId242" Type="http://schemas.openxmlformats.org/officeDocument/2006/relationships/customXml" Target="../ink/ink1427.xml"/><Relationship Id="rId284" Type="http://schemas.openxmlformats.org/officeDocument/2006/relationships/customXml" Target="../ink/ink1448.xml"/><Relationship Id="rId491" Type="http://schemas.openxmlformats.org/officeDocument/2006/relationships/customXml" Target="../ink/ink1553.xml"/><Relationship Id="rId505" Type="http://schemas.openxmlformats.org/officeDocument/2006/relationships/customXml" Target="../ink/ink1560.xml"/><Relationship Id="rId37" Type="http://schemas.openxmlformats.org/officeDocument/2006/relationships/image" Target="../media/image11990.png"/><Relationship Id="rId79" Type="http://schemas.openxmlformats.org/officeDocument/2006/relationships/image" Target="../media/image12200.png"/><Relationship Id="rId102" Type="http://schemas.openxmlformats.org/officeDocument/2006/relationships/customXml" Target="../ink/ink1357.xml"/><Relationship Id="rId144" Type="http://schemas.openxmlformats.org/officeDocument/2006/relationships/customXml" Target="../ink/ink1378.xml"/><Relationship Id="rId547" Type="http://schemas.openxmlformats.org/officeDocument/2006/relationships/customXml" Target="../ink/ink1581.xml"/><Relationship Id="rId90" Type="http://schemas.openxmlformats.org/officeDocument/2006/relationships/customXml" Target="../ink/ink1351.xml"/><Relationship Id="rId186" Type="http://schemas.openxmlformats.org/officeDocument/2006/relationships/customXml" Target="../ink/ink1399.xml"/><Relationship Id="rId351" Type="http://schemas.openxmlformats.org/officeDocument/2006/relationships/image" Target="../media/image1352.png"/><Relationship Id="rId393" Type="http://schemas.openxmlformats.org/officeDocument/2006/relationships/customXml" Target="../ink/ink1503.xml"/><Relationship Id="rId407" Type="http://schemas.openxmlformats.org/officeDocument/2006/relationships/customXml" Target="../ink/ink1510.xml"/><Relationship Id="rId449" Type="http://schemas.openxmlformats.org/officeDocument/2006/relationships/customXml" Target="../ink/ink1532.xml"/><Relationship Id="rId211" Type="http://schemas.openxmlformats.org/officeDocument/2006/relationships/image" Target="../media/image1285.png"/><Relationship Id="rId253" Type="http://schemas.openxmlformats.org/officeDocument/2006/relationships/image" Target="../media/image1306.png"/><Relationship Id="rId295" Type="http://schemas.openxmlformats.org/officeDocument/2006/relationships/image" Target="../media/image1326.png"/><Relationship Id="rId309" Type="http://schemas.openxmlformats.org/officeDocument/2006/relationships/image" Target="../media/image1332.png"/><Relationship Id="rId460" Type="http://schemas.openxmlformats.org/officeDocument/2006/relationships/image" Target="../media/image1405.png"/><Relationship Id="rId516" Type="http://schemas.openxmlformats.org/officeDocument/2006/relationships/image" Target="../media/image1432.png"/><Relationship Id="rId48" Type="http://schemas.openxmlformats.org/officeDocument/2006/relationships/customXml" Target="../ink/ink1330.xml"/><Relationship Id="rId113" Type="http://schemas.openxmlformats.org/officeDocument/2006/relationships/image" Target="../media/image1237.png"/><Relationship Id="rId320" Type="http://schemas.openxmlformats.org/officeDocument/2006/relationships/customXml" Target="../ink/ink1466.xml"/><Relationship Id="rId558" Type="http://schemas.openxmlformats.org/officeDocument/2006/relationships/image" Target="../media/image1453.png"/><Relationship Id="rId155" Type="http://schemas.openxmlformats.org/officeDocument/2006/relationships/image" Target="../media/image1258.png"/><Relationship Id="rId197" Type="http://schemas.openxmlformats.org/officeDocument/2006/relationships/image" Target="../media/image1278.png"/><Relationship Id="rId362" Type="http://schemas.openxmlformats.org/officeDocument/2006/relationships/customXml" Target="../ink/ink1487.xml"/><Relationship Id="rId418" Type="http://schemas.openxmlformats.org/officeDocument/2006/relationships/image" Target="../media/image1385.png"/><Relationship Id="rId222" Type="http://schemas.openxmlformats.org/officeDocument/2006/relationships/customXml" Target="../ink/ink1417.xml"/><Relationship Id="rId264" Type="http://schemas.openxmlformats.org/officeDocument/2006/relationships/customXml" Target="../ink/ink1438.xml"/><Relationship Id="rId471" Type="http://schemas.openxmlformats.org/officeDocument/2006/relationships/customXml" Target="../ink/ink1543.xml"/><Relationship Id="rId17" Type="http://schemas.openxmlformats.org/officeDocument/2006/relationships/image" Target="../media/image11890.png"/><Relationship Id="rId59" Type="http://schemas.openxmlformats.org/officeDocument/2006/relationships/image" Target="../media/image12100.png"/><Relationship Id="rId124" Type="http://schemas.openxmlformats.org/officeDocument/2006/relationships/customXml" Target="../ink/ink1368.xml"/><Relationship Id="rId527" Type="http://schemas.openxmlformats.org/officeDocument/2006/relationships/customXml" Target="../ink/ink1571.xml"/><Relationship Id="rId569" Type="http://schemas.openxmlformats.org/officeDocument/2006/relationships/customXml" Target="../ink/ink1592.xml"/><Relationship Id="rId70" Type="http://schemas.openxmlformats.org/officeDocument/2006/relationships/customXml" Target="../ink/ink1341.xml"/><Relationship Id="rId166" Type="http://schemas.openxmlformats.org/officeDocument/2006/relationships/customXml" Target="../ink/ink1389.xml"/><Relationship Id="rId331" Type="http://schemas.openxmlformats.org/officeDocument/2006/relationships/image" Target="../media/image1342.png"/><Relationship Id="rId373" Type="http://schemas.openxmlformats.org/officeDocument/2006/relationships/image" Target="../media/image1363.png"/><Relationship Id="rId429" Type="http://schemas.openxmlformats.org/officeDocument/2006/relationships/image" Target="../media/image139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96.png"/><Relationship Id="rId440" Type="http://schemas.openxmlformats.org/officeDocument/2006/relationships/image" Target="../media/image1395.png"/><Relationship Id="rId28" Type="http://schemas.openxmlformats.org/officeDocument/2006/relationships/customXml" Target="../ink/ink1320.xml"/><Relationship Id="rId275" Type="http://schemas.openxmlformats.org/officeDocument/2006/relationships/image" Target="../media/image1317.png"/><Relationship Id="rId300" Type="http://schemas.openxmlformats.org/officeDocument/2006/relationships/customXml" Target="../ink/ink1456.xml"/><Relationship Id="rId482" Type="http://schemas.openxmlformats.org/officeDocument/2006/relationships/image" Target="../media/image1415.png"/><Relationship Id="rId538" Type="http://schemas.openxmlformats.org/officeDocument/2006/relationships/image" Target="../media/image1443.png"/><Relationship Id="rId81" Type="http://schemas.openxmlformats.org/officeDocument/2006/relationships/image" Target="../media/image12210.png"/><Relationship Id="rId135" Type="http://schemas.openxmlformats.org/officeDocument/2006/relationships/image" Target="../media/image1248.png"/><Relationship Id="rId177" Type="http://schemas.openxmlformats.org/officeDocument/2006/relationships/image" Target="../media/image1268.png"/><Relationship Id="rId342" Type="http://schemas.openxmlformats.org/officeDocument/2006/relationships/customXml" Target="../ink/ink1477.xml"/><Relationship Id="rId384" Type="http://schemas.openxmlformats.org/officeDocument/2006/relationships/image" Target="../media/image1368.png"/><Relationship Id="rId202" Type="http://schemas.openxmlformats.org/officeDocument/2006/relationships/customXml" Target="../ink/ink1407.xml"/><Relationship Id="rId244" Type="http://schemas.openxmlformats.org/officeDocument/2006/relationships/customXml" Target="../ink/ink1428.xml"/><Relationship Id="rId39" Type="http://schemas.openxmlformats.org/officeDocument/2006/relationships/image" Target="../media/image12000.png"/><Relationship Id="rId286" Type="http://schemas.openxmlformats.org/officeDocument/2006/relationships/customXml" Target="../ink/ink1449.xml"/><Relationship Id="rId451" Type="http://schemas.openxmlformats.org/officeDocument/2006/relationships/customXml" Target="../ink/ink1533.xml"/><Relationship Id="rId493" Type="http://schemas.openxmlformats.org/officeDocument/2006/relationships/customXml" Target="../ink/ink1554.xml"/><Relationship Id="rId507" Type="http://schemas.openxmlformats.org/officeDocument/2006/relationships/customXml" Target="../ink/ink1561.xml"/><Relationship Id="rId549" Type="http://schemas.openxmlformats.org/officeDocument/2006/relationships/customXml" Target="../ink/ink1582.xml"/><Relationship Id="rId50" Type="http://schemas.openxmlformats.org/officeDocument/2006/relationships/customXml" Target="../ink/ink1331.xml"/><Relationship Id="rId104" Type="http://schemas.openxmlformats.org/officeDocument/2006/relationships/customXml" Target="../ink/ink1358.xml"/><Relationship Id="rId146" Type="http://schemas.openxmlformats.org/officeDocument/2006/relationships/customXml" Target="../ink/ink1379.xml"/><Relationship Id="rId188" Type="http://schemas.openxmlformats.org/officeDocument/2006/relationships/customXml" Target="../ink/ink1400.xml"/><Relationship Id="rId311" Type="http://schemas.openxmlformats.org/officeDocument/2006/relationships/image" Target="../media/image1333.png"/><Relationship Id="rId353" Type="http://schemas.openxmlformats.org/officeDocument/2006/relationships/image" Target="../media/image1353.png"/><Relationship Id="rId395" Type="http://schemas.openxmlformats.org/officeDocument/2006/relationships/customXml" Target="../ink/ink1504.xml"/><Relationship Id="rId409" Type="http://schemas.openxmlformats.org/officeDocument/2006/relationships/customXml" Target="../ink/ink1511.xml"/><Relationship Id="rId560" Type="http://schemas.openxmlformats.org/officeDocument/2006/relationships/image" Target="../media/image1454.png"/><Relationship Id="rId92" Type="http://schemas.openxmlformats.org/officeDocument/2006/relationships/customXml" Target="../ink/ink1352.xml"/><Relationship Id="rId213" Type="http://schemas.openxmlformats.org/officeDocument/2006/relationships/image" Target="../media/image1286.png"/><Relationship Id="rId420" Type="http://schemas.openxmlformats.org/officeDocument/2006/relationships/customXml" Target="../ink/ink1517.xml"/><Relationship Id="rId255" Type="http://schemas.openxmlformats.org/officeDocument/2006/relationships/image" Target="../media/image1307.png"/><Relationship Id="rId297" Type="http://schemas.openxmlformats.org/officeDocument/2006/relationships/image" Target="../media/image1327.png"/><Relationship Id="rId462" Type="http://schemas.openxmlformats.org/officeDocument/2006/relationships/image" Target="../media/image1406.png"/><Relationship Id="rId518" Type="http://schemas.openxmlformats.org/officeDocument/2006/relationships/image" Target="../media/image1433.png"/><Relationship Id="rId115" Type="http://schemas.openxmlformats.org/officeDocument/2006/relationships/image" Target="../media/image1238.png"/><Relationship Id="rId157" Type="http://schemas.openxmlformats.org/officeDocument/2006/relationships/image" Target="../media/image1259.png"/><Relationship Id="rId322" Type="http://schemas.openxmlformats.org/officeDocument/2006/relationships/customXml" Target="../ink/ink1467.xml"/><Relationship Id="rId364" Type="http://schemas.openxmlformats.org/officeDocument/2006/relationships/customXml" Target="../ink/ink1488.xml"/><Relationship Id="rId61" Type="http://schemas.openxmlformats.org/officeDocument/2006/relationships/image" Target="../media/image12110.png"/><Relationship Id="rId199" Type="http://schemas.openxmlformats.org/officeDocument/2006/relationships/image" Target="../media/image1279.png"/><Relationship Id="rId19" Type="http://schemas.openxmlformats.org/officeDocument/2006/relationships/image" Target="../media/image11900.png"/><Relationship Id="rId224" Type="http://schemas.openxmlformats.org/officeDocument/2006/relationships/customXml" Target="../ink/ink1418.xml"/><Relationship Id="rId266" Type="http://schemas.openxmlformats.org/officeDocument/2006/relationships/customXml" Target="../ink/ink1439.xml"/><Relationship Id="rId431" Type="http://schemas.openxmlformats.org/officeDocument/2006/relationships/image" Target="../media/image1391.png"/><Relationship Id="rId473" Type="http://schemas.openxmlformats.org/officeDocument/2006/relationships/customXml" Target="../ink/ink1544.xml"/><Relationship Id="rId529" Type="http://schemas.openxmlformats.org/officeDocument/2006/relationships/customXml" Target="../ink/ink1572.xml"/><Relationship Id="rId30" Type="http://schemas.openxmlformats.org/officeDocument/2006/relationships/customXml" Target="../ink/ink1321.xml"/><Relationship Id="rId126" Type="http://schemas.openxmlformats.org/officeDocument/2006/relationships/customXml" Target="../ink/ink1369.xml"/><Relationship Id="rId168" Type="http://schemas.openxmlformats.org/officeDocument/2006/relationships/customXml" Target="../ink/ink1390.xml"/><Relationship Id="rId333" Type="http://schemas.openxmlformats.org/officeDocument/2006/relationships/image" Target="../media/image1343.png"/><Relationship Id="rId540" Type="http://schemas.openxmlformats.org/officeDocument/2006/relationships/image" Target="../media/image1444.png"/><Relationship Id="rId72" Type="http://schemas.openxmlformats.org/officeDocument/2006/relationships/customXml" Target="../ink/ink1342.xml"/><Relationship Id="rId375" Type="http://schemas.openxmlformats.org/officeDocument/2006/relationships/customXml" Target="../ink/ink1494.xml"/><Relationship Id="rId3" Type="http://schemas.openxmlformats.org/officeDocument/2006/relationships/image" Target="../media/image11820.png"/><Relationship Id="rId235" Type="http://schemas.openxmlformats.org/officeDocument/2006/relationships/image" Target="../media/image1297.png"/><Relationship Id="rId277" Type="http://schemas.openxmlformats.org/officeDocument/2006/relationships/image" Target="../media/image988.png"/><Relationship Id="rId400" Type="http://schemas.openxmlformats.org/officeDocument/2006/relationships/image" Target="../media/image1376.png"/><Relationship Id="rId442" Type="http://schemas.openxmlformats.org/officeDocument/2006/relationships/image" Target="../media/image1396.png"/><Relationship Id="rId484" Type="http://schemas.openxmlformats.org/officeDocument/2006/relationships/image" Target="../media/image1416.png"/><Relationship Id="rId137" Type="http://schemas.openxmlformats.org/officeDocument/2006/relationships/image" Target="../media/image1249.png"/><Relationship Id="rId302" Type="http://schemas.openxmlformats.org/officeDocument/2006/relationships/customXml" Target="../ink/ink1457.xml"/><Relationship Id="rId344" Type="http://schemas.openxmlformats.org/officeDocument/2006/relationships/customXml" Target="../ink/ink1478.xml"/><Relationship Id="rId41" Type="http://schemas.openxmlformats.org/officeDocument/2006/relationships/image" Target="../media/image12010.png"/><Relationship Id="rId83" Type="http://schemas.openxmlformats.org/officeDocument/2006/relationships/image" Target="../media/image12220.png"/><Relationship Id="rId179" Type="http://schemas.openxmlformats.org/officeDocument/2006/relationships/image" Target="../media/image1269.png"/><Relationship Id="rId386" Type="http://schemas.openxmlformats.org/officeDocument/2006/relationships/image" Target="../media/image1369.png"/><Relationship Id="rId551" Type="http://schemas.openxmlformats.org/officeDocument/2006/relationships/customXml" Target="../ink/ink1583.xml"/><Relationship Id="rId190" Type="http://schemas.openxmlformats.org/officeDocument/2006/relationships/customXml" Target="../ink/ink1401.xml"/><Relationship Id="rId204" Type="http://schemas.openxmlformats.org/officeDocument/2006/relationships/customXml" Target="../ink/ink1408.xml"/><Relationship Id="rId246" Type="http://schemas.openxmlformats.org/officeDocument/2006/relationships/customXml" Target="../ink/ink1429.xml"/><Relationship Id="rId288" Type="http://schemas.openxmlformats.org/officeDocument/2006/relationships/customXml" Target="../ink/ink1450.xml"/><Relationship Id="rId411" Type="http://schemas.openxmlformats.org/officeDocument/2006/relationships/customXml" Target="../ink/ink1512.xml"/><Relationship Id="rId453" Type="http://schemas.openxmlformats.org/officeDocument/2006/relationships/customXml" Target="../ink/ink1534.xml"/><Relationship Id="rId509" Type="http://schemas.openxmlformats.org/officeDocument/2006/relationships/customXml" Target="../ink/ink1562.xml"/><Relationship Id="rId106" Type="http://schemas.openxmlformats.org/officeDocument/2006/relationships/customXml" Target="../ink/ink1359.xml"/><Relationship Id="rId313" Type="http://schemas.openxmlformats.org/officeDocument/2006/relationships/image" Target="../media/image1334.png"/><Relationship Id="rId495" Type="http://schemas.openxmlformats.org/officeDocument/2006/relationships/customXml" Target="../ink/ink1555.xml"/><Relationship Id="rId10" Type="http://schemas.openxmlformats.org/officeDocument/2006/relationships/customXml" Target="../ink/ink1311.xml"/><Relationship Id="rId52" Type="http://schemas.openxmlformats.org/officeDocument/2006/relationships/customXml" Target="../ink/ink1332.xml"/><Relationship Id="rId94" Type="http://schemas.openxmlformats.org/officeDocument/2006/relationships/customXml" Target="../ink/ink1353.xml"/><Relationship Id="rId148" Type="http://schemas.openxmlformats.org/officeDocument/2006/relationships/customXml" Target="../ink/ink1380.xml"/><Relationship Id="rId355" Type="http://schemas.openxmlformats.org/officeDocument/2006/relationships/image" Target="../media/image1354.png"/><Relationship Id="rId397" Type="http://schemas.openxmlformats.org/officeDocument/2006/relationships/customXml" Target="../ink/ink1505.xml"/><Relationship Id="rId520" Type="http://schemas.openxmlformats.org/officeDocument/2006/relationships/image" Target="../media/image1434.png"/><Relationship Id="rId562" Type="http://schemas.openxmlformats.org/officeDocument/2006/relationships/image" Target="../media/image1455.png"/><Relationship Id="rId215" Type="http://schemas.openxmlformats.org/officeDocument/2006/relationships/image" Target="../media/image1287.png"/><Relationship Id="rId257" Type="http://schemas.openxmlformats.org/officeDocument/2006/relationships/image" Target="../media/image1308.png"/><Relationship Id="rId422" Type="http://schemas.openxmlformats.org/officeDocument/2006/relationships/customXml" Target="../ink/ink1518.xml"/><Relationship Id="rId464" Type="http://schemas.openxmlformats.org/officeDocument/2006/relationships/image" Target="../media/image1407.png"/><Relationship Id="rId299" Type="http://schemas.openxmlformats.org/officeDocument/2006/relationships/image" Target="../media/image1328.png"/><Relationship Id="rId63" Type="http://schemas.openxmlformats.org/officeDocument/2006/relationships/image" Target="../media/image12120.png"/><Relationship Id="rId159" Type="http://schemas.openxmlformats.org/officeDocument/2006/relationships/image" Target="../media/image15100.png"/><Relationship Id="rId366" Type="http://schemas.openxmlformats.org/officeDocument/2006/relationships/customXml" Target="../ink/ink1489.xml"/><Relationship Id="rId226" Type="http://schemas.openxmlformats.org/officeDocument/2006/relationships/customXml" Target="../ink/ink1419.xml"/><Relationship Id="rId433" Type="http://schemas.openxmlformats.org/officeDocument/2006/relationships/image" Target="../media/image1392.png"/><Relationship Id="rId74" Type="http://schemas.openxmlformats.org/officeDocument/2006/relationships/customXml" Target="../ink/ink1343.xml"/><Relationship Id="rId377" Type="http://schemas.openxmlformats.org/officeDocument/2006/relationships/customXml" Target="../ink/ink1495.xml"/><Relationship Id="rId500" Type="http://schemas.openxmlformats.org/officeDocument/2006/relationships/image" Target="../media/image1424.png"/><Relationship Id="rId5" Type="http://schemas.openxmlformats.org/officeDocument/2006/relationships/image" Target="../media/image11830.png"/><Relationship Id="rId237" Type="http://schemas.openxmlformats.org/officeDocument/2006/relationships/image" Target="../media/image1298.png"/><Relationship Id="rId444" Type="http://schemas.openxmlformats.org/officeDocument/2006/relationships/image" Target="../media/image1397.png"/><Relationship Id="rId290" Type="http://schemas.openxmlformats.org/officeDocument/2006/relationships/customXml" Target="../ink/ink1451.xml"/><Relationship Id="rId304" Type="http://schemas.openxmlformats.org/officeDocument/2006/relationships/customXml" Target="../ink/ink1458.xml"/><Relationship Id="rId388" Type="http://schemas.openxmlformats.org/officeDocument/2006/relationships/image" Target="../media/image1370.png"/><Relationship Id="rId511" Type="http://schemas.openxmlformats.org/officeDocument/2006/relationships/customXml" Target="../ink/ink1563.xml"/><Relationship Id="rId85" Type="http://schemas.openxmlformats.org/officeDocument/2006/relationships/image" Target="../media/image1223.png"/><Relationship Id="rId150" Type="http://schemas.openxmlformats.org/officeDocument/2006/relationships/customXml" Target="../ink/ink1381.xml"/><Relationship Id="rId248" Type="http://schemas.openxmlformats.org/officeDocument/2006/relationships/customXml" Target="../ink/ink1430.xml"/><Relationship Id="rId455" Type="http://schemas.openxmlformats.org/officeDocument/2006/relationships/customXml" Target="../ink/ink1535.xml"/><Relationship Id="rId12" Type="http://schemas.openxmlformats.org/officeDocument/2006/relationships/customXml" Target="../ink/ink1312.xml"/><Relationship Id="rId108" Type="http://schemas.openxmlformats.org/officeDocument/2006/relationships/customXml" Target="../ink/ink1360.xml"/><Relationship Id="rId315" Type="http://schemas.openxmlformats.org/officeDocument/2006/relationships/image" Target="../media/image1335.png"/><Relationship Id="rId522" Type="http://schemas.openxmlformats.org/officeDocument/2006/relationships/image" Target="../media/image1435.png"/><Relationship Id="rId96" Type="http://schemas.openxmlformats.org/officeDocument/2006/relationships/customXml" Target="../ink/ink1354.xml"/><Relationship Id="rId161" Type="http://schemas.openxmlformats.org/officeDocument/2006/relationships/image" Target="../media/image1260.png"/><Relationship Id="rId399" Type="http://schemas.openxmlformats.org/officeDocument/2006/relationships/customXml" Target="../ink/ink1506.xml"/><Relationship Id="rId259" Type="http://schemas.openxmlformats.org/officeDocument/2006/relationships/image" Target="../media/image1309.png"/><Relationship Id="rId466" Type="http://schemas.openxmlformats.org/officeDocument/2006/relationships/image" Target="../media/image1408.png"/><Relationship Id="rId23" Type="http://schemas.openxmlformats.org/officeDocument/2006/relationships/image" Target="../media/image11920.png"/><Relationship Id="rId119" Type="http://schemas.openxmlformats.org/officeDocument/2006/relationships/image" Target="../media/image1240.png"/><Relationship Id="rId326" Type="http://schemas.openxmlformats.org/officeDocument/2006/relationships/customXml" Target="../ink/ink1469.xml"/><Relationship Id="rId533" Type="http://schemas.openxmlformats.org/officeDocument/2006/relationships/customXml" Target="../ink/ink1574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50.png"/><Relationship Id="rId671" Type="http://schemas.openxmlformats.org/officeDocument/2006/relationships/customXml" Target="../ink/ink1928.xml"/><Relationship Id="rId21" Type="http://schemas.openxmlformats.org/officeDocument/2006/relationships/image" Target="../media/image14080.png"/><Relationship Id="rId324" Type="http://schemas.openxmlformats.org/officeDocument/2006/relationships/customXml" Target="../ink/ink1754.xml"/><Relationship Id="rId531" Type="http://schemas.openxmlformats.org/officeDocument/2006/relationships/customXml" Target="../ink/ink1858.xml"/><Relationship Id="rId629" Type="http://schemas.openxmlformats.org/officeDocument/2006/relationships/customXml" Target="../ink/ink1907.xml"/><Relationship Id="rId170" Type="http://schemas.openxmlformats.org/officeDocument/2006/relationships/customXml" Target="../ink/ink1677.xml"/><Relationship Id="rId268" Type="http://schemas.openxmlformats.org/officeDocument/2006/relationships/customXml" Target="../ink/ink1726.xml"/><Relationship Id="rId475" Type="http://schemas.openxmlformats.org/officeDocument/2006/relationships/image" Target="../media/image1633.png"/><Relationship Id="rId682" Type="http://schemas.openxmlformats.org/officeDocument/2006/relationships/image" Target="../media/image1735.png"/><Relationship Id="rId32" Type="http://schemas.openxmlformats.org/officeDocument/2006/relationships/customXml" Target="../ink/ink1608.xml"/><Relationship Id="rId128" Type="http://schemas.openxmlformats.org/officeDocument/2006/relationships/customXml" Target="../ink/ink1656.xml"/><Relationship Id="rId335" Type="http://schemas.openxmlformats.org/officeDocument/2006/relationships/image" Target="../media/image1563.png"/><Relationship Id="rId542" Type="http://schemas.openxmlformats.org/officeDocument/2006/relationships/image" Target="../media/image1665.png"/><Relationship Id="rId181" Type="http://schemas.openxmlformats.org/officeDocument/2006/relationships/image" Target="../media/image1486.png"/><Relationship Id="rId402" Type="http://schemas.openxmlformats.org/officeDocument/2006/relationships/customXml" Target="../ink/ink1793.xml"/><Relationship Id="rId279" Type="http://schemas.openxmlformats.org/officeDocument/2006/relationships/image" Target="../media/image1535.png"/><Relationship Id="rId486" Type="http://schemas.openxmlformats.org/officeDocument/2006/relationships/customXml" Target="../ink/ink1835.xml"/><Relationship Id="rId693" Type="http://schemas.openxmlformats.org/officeDocument/2006/relationships/customXml" Target="../ink/ink1939.xml"/><Relationship Id="rId707" Type="http://schemas.openxmlformats.org/officeDocument/2006/relationships/customXml" Target="../ink/ink1946.xml"/><Relationship Id="rId43" Type="http://schemas.openxmlformats.org/officeDocument/2006/relationships/image" Target="../media/image14190.png"/><Relationship Id="rId139" Type="http://schemas.openxmlformats.org/officeDocument/2006/relationships/image" Target="../media/image1465.png"/><Relationship Id="rId346" Type="http://schemas.openxmlformats.org/officeDocument/2006/relationships/customXml" Target="../ink/ink1765.xml"/><Relationship Id="rId553" Type="http://schemas.openxmlformats.org/officeDocument/2006/relationships/customXml" Target="../ink/ink1869.xml"/><Relationship Id="rId760" Type="http://schemas.openxmlformats.org/officeDocument/2006/relationships/image" Target="../media/image1772.png"/><Relationship Id="rId192" Type="http://schemas.openxmlformats.org/officeDocument/2006/relationships/customXml" Target="../ink/ink1688.xml"/><Relationship Id="rId206" Type="http://schemas.openxmlformats.org/officeDocument/2006/relationships/customXml" Target="../ink/ink1695.xml"/><Relationship Id="rId413" Type="http://schemas.openxmlformats.org/officeDocument/2006/relationships/image" Target="../media/image1602.png"/><Relationship Id="rId497" Type="http://schemas.openxmlformats.org/officeDocument/2006/relationships/image" Target="../media/image1643.png"/><Relationship Id="rId620" Type="http://schemas.openxmlformats.org/officeDocument/2006/relationships/image" Target="../media/image1704.png"/><Relationship Id="rId718" Type="http://schemas.openxmlformats.org/officeDocument/2006/relationships/image" Target="../media/image1753.png"/><Relationship Id="rId357" Type="http://schemas.openxmlformats.org/officeDocument/2006/relationships/image" Target="../media/image1574.png"/><Relationship Id="rId54" Type="http://schemas.openxmlformats.org/officeDocument/2006/relationships/customXml" Target="../ink/ink1619.xml"/><Relationship Id="rId217" Type="http://schemas.openxmlformats.org/officeDocument/2006/relationships/image" Target="../media/image1504.png"/><Relationship Id="rId564" Type="http://schemas.openxmlformats.org/officeDocument/2006/relationships/image" Target="../media/image1676.png"/><Relationship Id="rId424" Type="http://schemas.openxmlformats.org/officeDocument/2006/relationships/customXml" Target="../ink/ink1804.xml"/><Relationship Id="rId631" Type="http://schemas.openxmlformats.org/officeDocument/2006/relationships/customXml" Target="../ink/ink1908.xml"/><Relationship Id="rId729" Type="http://schemas.openxmlformats.org/officeDocument/2006/relationships/customXml" Target="../ink/ink1957.xml"/><Relationship Id="rId270" Type="http://schemas.openxmlformats.org/officeDocument/2006/relationships/customXml" Target="../ink/ink1727.xml"/><Relationship Id="rId65" Type="http://schemas.openxmlformats.org/officeDocument/2006/relationships/image" Target="../media/image14300.png"/><Relationship Id="rId130" Type="http://schemas.openxmlformats.org/officeDocument/2006/relationships/customXml" Target="../ink/ink1657.xml"/><Relationship Id="rId368" Type="http://schemas.openxmlformats.org/officeDocument/2006/relationships/customXml" Target="../ink/ink1776.xml"/><Relationship Id="rId575" Type="http://schemas.openxmlformats.org/officeDocument/2006/relationships/customXml" Target="../ink/ink1880.xml"/><Relationship Id="rId228" Type="http://schemas.openxmlformats.org/officeDocument/2006/relationships/customXml" Target="../ink/ink1706.xml"/><Relationship Id="rId435" Type="http://schemas.openxmlformats.org/officeDocument/2006/relationships/image" Target="../media/image1613.png"/><Relationship Id="rId642" Type="http://schemas.openxmlformats.org/officeDocument/2006/relationships/image" Target="../media/image1715.png"/><Relationship Id="rId281" Type="http://schemas.openxmlformats.org/officeDocument/2006/relationships/image" Target="../media/image1536.png"/><Relationship Id="rId502" Type="http://schemas.openxmlformats.org/officeDocument/2006/relationships/customXml" Target="../ink/ink1843.xml"/><Relationship Id="rId76" Type="http://schemas.openxmlformats.org/officeDocument/2006/relationships/customXml" Target="../ink/ink1630.xml"/><Relationship Id="rId141" Type="http://schemas.openxmlformats.org/officeDocument/2006/relationships/image" Target="../media/image1466.png"/><Relationship Id="rId379" Type="http://schemas.openxmlformats.org/officeDocument/2006/relationships/image" Target="../media/image1585.png"/><Relationship Id="rId586" Type="http://schemas.openxmlformats.org/officeDocument/2006/relationships/image" Target="../media/image1687.png"/><Relationship Id="rId7" Type="http://schemas.openxmlformats.org/officeDocument/2006/relationships/image" Target="../media/image14010.png"/><Relationship Id="rId239" Type="http://schemas.openxmlformats.org/officeDocument/2006/relationships/image" Target="../media/image1515.png"/><Relationship Id="rId446" Type="http://schemas.openxmlformats.org/officeDocument/2006/relationships/customXml" Target="../ink/ink1815.xml"/><Relationship Id="rId653" Type="http://schemas.openxmlformats.org/officeDocument/2006/relationships/customXml" Target="../ink/ink1919.xml"/><Relationship Id="rId292" Type="http://schemas.openxmlformats.org/officeDocument/2006/relationships/customXml" Target="../ink/ink1738.xml"/><Relationship Id="rId306" Type="http://schemas.openxmlformats.org/officeDocument/2006/relationships/customXml" Target="../ink/ink1745.xml"/><Relationship Id="rId87" Type="http://schemas.openxmlformats.org/officeDocument/2006/relationships/image" Target="../media/image14410.png"/><Relationship Id="rId513" Type="http://schemas.openxmlformats.org/officeDocument/2006/relationships/customXml" Target="../ink/ink1849.xml"/><Relationship Id="rId597" Type="http://schemas.openxmlformats.org/officeDocument/2006/relationships/customXml" Target="../ink/ink1891.xml"/><Relationship Id="rId720" Type="http://schemas.openxmlformats.org/officeDocument/2006/relationships/image" Target="../media/image1754.png"/><Relationship Id="rId152" Type="http://schemas.openxmlformats.org/officeDocument/2006/relationships/customXml" Target="../ink/ink1668.xml"/><Relationship Id="rId457" Type="http://schemas.openxmlformats.org/officeDocument/2006/relationships/image" Target="../media/image1624.png"/><Relationship Id="rId664" Type="http://schemas.openxmlformats.org/officeDocument/2006/relationships/image" Target="../media/image1726.png"/><Relationship Id="rId14" Type="http://schemas.openxmlformats.org/officeDocument/2006/relationships/customXml" Target="../ink/ink1599.xml"/><Relationship Id="rId317" Type="http://schemas.openxmlformats.org/officeDocument/2006/relationships/image" Target="../media/image1554.png"/><Relationship Id="rId524" Type="http://schemas.openxmlformats.org/officeDocument/2006/relationships/image" Target="../media/image1656.png"/><Relationship Id="rId731" Type="http://schemas.openxmlformats.org/officeDocument/2006/relationships/customXml" Target="../ink/ink1958.xml"/><Relationship Id="rId98" Type="http://schemas.openxmlformats.org/officeDocument/2006/relationships/customXml" Target="../ink/ink1641.xml"/><Relationship Id="rId163" Type="http://schemas.openxmlformats.org/officeDocument/2006/relationships/image" Target="../media/image1477.png"/><Relationship Id="rId370" Type="http://schemas.openxmlformats.org/officeDocument/2006/relationships/customXml" Target="../ink/ink1777.xml"/><Relationship Id="rId230" Type="http://schemas.openxmlformats.org/officeDocument/2006/relationships/customXml" Target="../ink/ink1707.xml"/><Relationship Id="rId468" Type="http://schemas.openxmlformats.org/officeDocument/2006/relationships/customXml" Target="../ink/ink1826.xml"/><Relationship Id="rId675" Type="http://schemas.openxmlformats.org/officeDocument/2006/relationships/customXml" Target="../ink/ink1930.xml"/><Relationship Id="rId25" Type="http://schemas.openxmlformats.org/officeDocument/2006/relationships/image" Target="../media/image14100.png"/><Relationship Id="rId328" Type="http://schemas.openxmlformats.org/officeDocument/2006/relationships/customXml" Target="../ink/ink1756.xml"/><Relationship Id="rId535" Type="http://schemas.openxmlformats.org/officeDocument/2006/relationships/customXml" Target="../ink/ink1860.xml"/><Relationship Id="rId742" Type="http://schemas.openxmlformats.org/officeDocument/2006/relationships/image" Target="../media/image1764.png"/><Relationship Id="rId174" Type="http://schemas.openxmlformats.org/officeDocument/2006/relationships/customXml" Target="../ink/ink1679.xml"/><Relationship Id="rId381" Type="http://schemas.openxmlformats.org/officeDocument/2006/relationships/image" Target="../media/image1586.png"/><Relationship Id="rId602" Type="http://schemas.openxmlformats.org/officeDocument/2006/relationships/image" Target="../media/image1695.png"/><Relationship Id="rId241" Type="http://schemas.openxmlformats.org/officeDocument/2006/relationships/image" Target="../media/image1516.png"/><Relationship Id="rId479" Type="http://schemas.openxmlformats.org/officeDocument/2006/relationships/image" Target="../media/image1635.png"/><Relationship Id="rId686" Type="http://schemas.openxmlformats.org/officeDocument/2006/relationships/image" Target="../media/image1737.png"/><Relationship Id="rId36" Type="http://schemas.openxmlformats.org/officeDocument/2006/relationships/customXml" Target="../ink/ink1610.xml"/><Relationship Id="rId339" Type="http://schemas.openxmlformats.org/officeDocument/2006/relationships/image" Target="../media/image1565.png"/><Relationship Id="rId546" Type="http://schemas.openxmlformats.org/officeDocument/2006/relationships/image" Target="../media/image1667.png"/><Relationship Id="rId753" Type="http://schemas.openxmlformats.org/officeDocument/2006/relationships/customXml" Target="../ink/ink1969.xml"/><Relationship Id="rId101" Type="http://schemas.openxmlformats.org/officeDocument/2006/relationships/image" Target="../media/image14470.png"/><Relationship Id="rId185" Type="http://schemas.openxmlformats.org/officeDocument/2006/relationships/image" Target="../media/image1488.png"/><Relationship Id="rId406" Type="http://schemas.openxmlformats.org/officeDocument/2006/relationships/customXml" Target="../ink/ink1795.xml"/><Relationship Id="rId392" Type="http://schemas.openxmlformats.org/officeDocument/2006/relationships/customXml" Target="../ink/ink1788.xml"/><Relationship Id="rId613" Type="http://schemas.openxmlformats.org/officeDocument/2006/relationships/customXml" Target="../ink/ink1899.xml"/><Relationship Id="rId697" Type="http://schemas.openxmlformats.org/officeDocument/2006/relationships/customXml" Target="../ink/ink1941.xml"/><Relationship Id="rId252" Type="http://schemas.openxmlformats.org/officeDocument/2006/relationships/customXml" Target="../ink/ink1718.xml"/><Relationship Id="rId47" Type="http://schemas.openxmlformats.org/officeDocument/2006/relationships/image" Target="../media/image14210.png"/><Relationship Id="rId112" Type="http://schemas.openxmlformats.org/officeDocument/2006/relationships/customXml" Target="../ink/ink1648.xml"/><Relationship Id="rId557" Type="http://schemas.openxmlformats.org/officeDocument/2006/relationships/customXml" Target="../ink/ink1871.xml"/><Relationship Id="rId196" Type="http://schemas.openxmlformats.org/officeDocument/2006/relationships/customXml" Target="../ink/ink1690.xml"/><Relationship Id="rId417" Type="http://schemas.openxmlformats.org/officeDocument/2006/relationships/image" Target="../media/image1604.png"/><Relationship Id="rId624" Type="http://schemas.openxmlformats.org/officeDocument/2006/relationships/image" Target="../media/image1706.png"/><Relationship Id="rId263" Type="http://schemas.openxmlformats.org/officeDocument/2006/relationships/image" Target="../media/image1527.png"/><Relationship Id="rId470" Type="http://schemas.openxmlformats.org/officeDocument/2006/relationships/customXml" Target="../ink/ink1827.xml"/><Relationship Id="rId58" Type="http://schemas.openxmlformats.org/officeDocument/2006/relationships/customXml" Target="../ink/ink1621.xml"/><Relationship Id="rId123" Type="http://schemas.openxmlformats.org/officeDocument/2006/relationships/image" Target="../media/image15100.png"/><Relationship Id="rId330" Type="http://schemas.openxmlformats.org/officeDocument/2006/relationships/customXml" Target="../ink/ink1757.xml"/><Relationship Id="rId568" Type="http://schemas.openxmlformats.org/officeDocument/2006/relationships/image" Target="../media/image1678.png"/><Relationship Id="rId428" Type="http://schemas.openxmlformats.org/officeDocument/2006/relationships/customXml" Target="../ink/ink1806.xml"/><Relationship Id="rId635" Type="http://schemas.openxmlformats.org/officeDocument/2006/relationships/customXml" Target="../ink/ink1910.xml"/><Relationship Id="rId274" Type="http://schemas.openxmlformats.org/officeDocument/2006/relationships/customXml" Target="../ink/ink1729.xml"/><Relationship Id="rId481" Type="http://schemas.openxmlformats.org/officeDocument/2006/relationships/image" Target="../media/image1636.png"/><Relationship Id="rId702" Type="http://schemas.openxmlformats.org/officeDocument/2006/relationships/image" Target="../media/image1745.png"/><Relationship Id="rId69" Type="http://schemas.openxmlformats.org/officeDocument/2006/relationships/image" Target="../media/image14320.png"/><Relationship Id="rId134" Type="http://schemas.openxmlformats.org/officeDocument/2006/relationships/customXml" Target="../ink/ink1659.xml"/><Relationship Id="rId579" Type="http://schemas.openxmlformats.org/officeDocument/2006/relationships/customXml" Target="../ink/ink1882.xml"/><Relationship Id="rId341" Type="http://schemas.openxmlformats.org/officeDocument/2006/relationships/image" Target="../media/image1566.png"/><Relationship Id="rId439" Type="http://schemas.openxmlformats.org/officeDocument/2006/relationships/image" Target="../media/image1615.png"/><Relationship Id="rId646" Type="http://schemas.openxmlformats.org/officeDocument/2006/relationships/image" Target="../media/image1717.png"/><Relationship Id="rId201" Type="http://schemas.openxmlformats.org/officeDocument/2006/relationships/image" Target="../media/image1496.png"/><Relationship Id="rId285" Type="http://schemas.openxmlformats.org/officeDocument/2006/relationships/image" Target="../media/image1538.png"/><Relationship Id="rId506" Type="http://schemas.openxmlformats.org/officeDocument/2006/relationships/customXml" Target="../ink/ink1845.xml"/><Relationship Id="rId492" Type="http://schemas.openxmlformats.org/officeDocument/2006/relationships/customXml" Target="../ink/ink1838.xml"/><Relationship Id="rId713" Type="http://schemas.openxmlformats.org/officeDocument/2006/relationships/customXml" Target="../ink/ink1949.xml"/><Relationship Id="rId145" Type="http://schemas.openxmlformats.org/officeDocument/2006/relationships/image" Target="../media/image1468.png"/><Relationship Id="rId352" Type="http://schemas.openxmlformats.org/officeDocument/2006/relationships/customXml" Target="../ink/ink1768.xml"/><Relationship Id="rId212" Type="http://schemas.openxmlformats.org/officeDocument/2006/relationships/customXml" Target="../ink/ink1698.xml"/><Relationship Id="rId657" Type="http://schemas.openxmlformats.org/officeDocument/2006/relationships/customXml" Target="../ink/ink1921.xml"/><Relationship Id="rId296" Type="http://schemas.openxmlformats.org/officeDocument/2006/relationships/customXml" Target="../ink/ink1740.xml"/><Relationship Id="rId517" Type="http://schemas.openxmlformats.org/officeDocument/2006/relationships/customXml" Target="../ink/ink1851.xml"/><Relationship Id="rId724" Type="http://schemas.openxmlformats.org/officeDocument/2006/relationships/image" Target="../media/image1756.png"/><Relationship Id="rId60" Type="http://schemas.openxmlformats.org/officeDocument/2006/relationships/customXml" Target="../ink/ink1622.xml"/><Relationship Id="rId156" Type="http://schemas.openxmlformats.org/officeDocument/2006/relationships/customXml" Target="../ink/ink1670.xml"/><Relationship Id="rId363" Type="http://schemas.openxmlformats.org/officeDocument/2006/relationships/image" Target="../media/image1577.png"/><Relationship Id="rId570" Type="http://schemas.openxmlformats.org/officeDocument/2006/relationships/image" Target="../media/image1679.png"/><Relationship Id="rId223" Type="http://schemas.openxmlformats.org/officeDocument/2006/relationships/image" Target="../media/image1507.png"/><Relationship Id="rId430" Type="http://schemas.openxmlformats.org/officeDocument/2006/relationships/customXml" Target="../ink/ink1807.xml"/><Relationship Id="rId668" Type="http://schemas.openxmlformats.org/officeDocument/2006/relationships/image" Target="../media/image1728.png"/><Relationship Id="rId18" Type="http://schemas.openxmlformats.org/officeDocument/2006/relationships/customXml" Target="../ink/ink1601.xml"/><Relationship Id="rId528" Type="http://schemas.openxmlformats.org/officeDocument/2006/relationships/image" Target="../media/image1658.png"/><Relationship Id="rId735" Type="http://schemas.openxmlformats.org/officeDocument/2006/relationships/customXml" Target="../ink/ink1960.xml"/><Relationship Id="rId167" Type="http://schemas.openxmlformats.org/officeDocument/2006/relationships/image" Target="../media/image1479.png"/><Relationship Id="rId374" Type="http://schemas.openxmlformats.org/officeDocument/2006/relationships/customXml" Target="../ink/ink1779.xml"/><Relationship Id="rId581" Type="http://schemas.openxmlformats.org/officeDocument/2006/relationships/customXml" Target="../ink/ink1883.xml"/><Relationship Id="rId71" Type="http://schemas.openxmlformats.org/officeDocument/2006/relationships/image" Target="../media/image14330.png"/><Relationship Id="rId234" Type="http://schemas.openxmlformats.org/officeDocument/2006/relationships/customXml" Target="../ink/ink1709.xml"/><Relationship Id="rId679" Type="http://schemas.openxmlformats.org/officeDocument/2006/relationships/customXml" Target="../ink/ink1932.xml"/><Relationship Id="rId2" Type="http://schemas.openxmlformats.org/officeDocument/2006/relationships/customXml" Target="../ink/ink1593.xml"/><Relationship Id="rId29" Type="http://schemas.openxmlformats.org/officeDocument/2006/relationships/image" Target="../media/image14120.png"/><Relationship Id="rId441" Type="http://schemas.openxmlformats.org/officeDocument/2006/relationships/image" Target="../media/image1616.png"/><Relationship Id="rId539" Type="http://schemas.openxmlformats.org/officeDocument/2006/relationships/customXml" Target="../ink/ink1862.xml"/><Relationship Id="rId746" Type="http://schemas.openxmlformats.org/officeDocument/2006/relationships/image" Target="../media/image1766.png"/><Relationship Id="rId178" Type="http://schemas.openxmlformats.org/officeDocument/2006/relationships/customXml" Target="../ink/ink1681.xml"/><Relationship Id="rId301" Type="http://schemas.openxmlformats.org/officeDocument/2006/relationships/image" Target="../media/image1546.png"/><Relationship Id="rId82" Type="http://schemas.openxmlformats.org/officeDocument/2006/relationships/customXml" Target="../ink/ink1633.xml"/><Relationship Id="rId385" Type="http://schemas.openxmlformats.org/officeDocument/2006/relationships/image" Target="../media/image1588.png"/><Relationship Id="rId592" Type="http://schemas.openxmlformats.org/officeDocument/2006/relationships/image" Target="../media/image1690.png"/><Relationship Id="rId606" Type="http://schemas.openxmlformats.org/officeDocument/2006/relationships/image" Target="../media/image1697.png"/><Relationship Id="rId245" Type="http://schemas.openxmlformats.org/officeDocument/2006/relationships/image" Target="../media/image1518.png"/><Relationship Id="rId452" Type="http://schemas.openxmlformats.org/officeDocument/2006/relationships/customXml" Target="../ink/ink1818.xml"/><Relationship Id="rId105" Type="http://schemas.openxmlformats.org/officeDocument/2006/relationships/image" Target="../media/image14490.png"/><Relationship Id="rId312" Type="http://schemas.openxmlformats.org/officeDocument/2006/relationships/customXml" Target="../ink/ink1748.xml"/><Relationship Id="rId757" Type="http://schemas.openxmlformats.org/officeDocument/2006/relationships/customXml" Target="../ink/ink1971.xml"/><Relationship Id="rId93" Type="http://schemas.openxmlformats.org/officeDocument/2006/relationships/image" Target="../media/image14430.png"/><Relationship Id="rId189" Type="http://schemas.openxmlformats.org/officeDocument/2006/relationships/image" Target="../media/image1490.png"/><Relationship Id="rId396" Type="http://schemas.openxmlformats.org/officeDocument/2006/relationships/customXml" Target="../ink/ink1790.xml"/><Relationship Id="rId617" Type="http://schemas.openxmlformats.org/officeDocument/2006/relationships/customXml" Target="../ink/ink1901.xml"/><Relationship Id="rId256" Type="http://schemas.openxmlformats.org/officeDocument/2006/relationships/customXml" Target="../ink/ink1720.xml"/><Relationship Id="rId463" Type="http://schemas.openxmlformats.org/officeDocument/2006/relationships/image" Target="../media/image1627.png"/><Relationship Id="rId670" Type="http://schemas.openxmlformats.org/officeDocument/2006/relationships/image" Target="../media/image1729.png"/><Relationship Id="rId116" Type="http://schemas.openxmlformats.org/officeDocument/2006/relationships/customXml" Target="../ink/ink1650.xml"/><Relationship Id="rId323" Type="http://schemas.openxmlformats.org/officeDocument/2006/relationships/image" Target="../media/image1557.png"/><Relationship Id="rId530" Type="http://schemas.openxmlformats.org/officeDocument/2006/relationships/image" Target="../media/image1659.png"/><Relationship Id="rId20" Type="http://schemas.openxmlformats.org/officeDocument/2006/relationships/customXml" Target="../ink/ink1602.xml"/><Relationship Id="rId628" Type="http://schemas.openxmlformats.org/officeDocument/2006/relationships/image" Target="../media/image1708.png"/><Relationship Id="rId267" Type="http://schemas.openxmlformats.org/officeDocument/2006/relationships/image" Target="../media/image1529.png"/><Relationship Id="rId474" Type="http://schemas.openxmlformats.org/officeDocument/2006/relationships/customXml" Target="../ink/ink1829.xml"/><Relationship Id="rId127" Type="http://schemas.openxmlformats.org/officeDocument/2006/relationships/image" Target="../media/image14590.png"/><Relationship Id="rId681" Type="http://schemas.openxmlformats.org/officeDocument/2006/relationships/customXml" Target="../ink/ink1933.xml"/><Relationship Id="rId31" Type="http://schemas.openxmlformats.org/officeDocument/2006/relationships/image" Target="../media/image14130.png"/><Relationship Id="rId334" Type="http://schemas.openxmlformats.org/officeDocument/2006/relationships/customXml" Target="../ink/ink1759.xml"/><Relationship Id="rId541" Type="http://schemas.openxmlformats.org/officeDocument/2006/relationships/customXml" Target="../ink/ink1863.xml"/><Relationship Id="rId639" Type="http://schemas.openxmlformats.org/officeDocument/2006/relationships/customXml" Target="../ink/ink1912.xml"/><Relationship Id="rId4" Type="http://schemas.openxmlformats.org/officeDocument/2006/relationships/customXml" Target="../ink/ink1594.xml"/><Relationship Id="rId180" Type="http://schemas.openxmlformats.org/officeDocument/2006/relationships/customXml" Target="../ink/ink1682.xml"/><Relationship Id="rId236" Type="http://schemas.openxmlformats.org/officeDocument/2006/relationships/customXml" Target="../ink/ink1710.xml"/><Relationship Id="rId278" Type="http://schemas.openxmlformats.org/officeDocument/2006/relationships/customXml" Target="../ink/ink1731.xml"/><Relationship Id="rId401" Type="http://schemas.openxmlformats.org/officeDocument/2006/relationships/image" Target="../media/image1596.png"/><Relationship Id="rId443" Type="http://schemas.openxmlformats.org/officeDocument/2006/relationships/image" Target="../media/image1617.png"/><Relationship Id="rId650" Type="http://schemas.openxmlformats.org/officeDocument/2006/relationships/image" Target="../media/image1719.png"/><Relationship Id="rId303" Type="http://schemas.openxmlformats.org/officeDocument/2006/relationships/image" Target="../media/image1547.png"/><Relationship Id="rId485" Type="http://schemas.openxmlformats.org/officeDocument/2006/relationships/image" Target="../media/image1638.png"/><Relationship Id="rId692" Type="http://schemas.openxmlformats.org/officeDocument/2006/relationships/image" Target="../media/image1740.png"/><Relationship Id="rId706" Type="http://schemas.openxmlformats.org/officeDocument/2006/relationships/image" Target="../media/image1747.png"/><Relationship Id="rId748" Type="http://schemas.openxmlformats.org/officeDocument/2006/relationships/image" Target="../media/image1767.png"/><Relationship Id="rId42" Type="http://schemas.openxmlformats.org/officeDocument/2006/relationships/customXml" Target="../ink/ink1613.xml"/><Relationship Id="rId84" Type="http://schemas.openxmlformats.org/officeDocument/2006/relationships/customXml" Target="../ink/ink1634.xml"/><Relationship Id="rId138" Type="http://schemas.openxmlformats.org/officeDocument/2006/relationships/customXml" Target="../ink/ink1661.xml"/><Relationship Id="rId345" Type="http://schemas.openxmlformats.org/officeDocument/2006/relationships/image" Target="../media/image1568.png"/><Relationship Id="rId387" Type="http://schemas.openxmlformats.org/officeDocument/2006/relationships/image" Target="../media/image1589.png"/><Relationship Id="rId510" Type="http://schemas.openxmlformats.org/officeDocument/2006/relationships/image" Target="../media/image1649.png"/><Relationship Id="rId552" Type="http://schemas.openxmlformats.org/officeDocument/2006/relationships/image" Target="../media/image1670.png"/><Relationship Id="rId594" Type="http://schemas.openxmlformats.org/officeDocument/2006/relationships/image" Target="../media/image1691.png"/><Relationship Id="rId608" Type="http://schemas.openxmlformats.org/officeDocument/2006/relationships/image" Target="../media/image1698.png"/><Relationship Id="rId191" Type="http://schemas.openxmlformats.org/officeDocument/2006/relationships/image" Target="../media/image1491.png"/><Relationship Id="rId205" Type="http://schemas.openxmlformats.org/officeDocument/2006/relationships/image" Target="../media/image1498.png"/><Relationship Id="rId247" Type="http://schemas.openxmlformats.org/officeDocument/2006/relationships/image" Target="../media/image1519.png"/><Relationship Id="rId412" Type="http://schemas.openxmlformats.org/officeDocument/2006/relationships/customXml" Target="../ink/ink1798.xml"/><Relationship Id="rId107" Type="http://schemas.openxmlformats.org/officeDocument/2006/relationships/image" Target="../media/image14500.png"/><Relationship Id="rId289" Type="http://schemas.openxmlformats.org/officeDocument/2006/relationships/image" Target="../media/image1540.png"/><Relationship Id="rId454" Type="http://schemas.openxmlformats.org/officeDocument/2006/relationships/customXml" Target="../ink/ink1819.xml"/><Relationship Id="rId496" Type="http://schemas.openxmlformats.org/officeDocument/2006/relationships/customXml" Target="../ink/ink1840.xml"/><Relationship Id="rId661" Type="http://schemas.openxmlformats.org/officeDocument/2006/relationships/customXml" Target="../ink/ink1923.xml"/><Relationship Id="rId717" Type="http://schemas.openxmlformats.org/officeDocument/2006/relationships/customXml" Target="../ink/ink1951.xml"/><Relationship Id="rId759" Type="http://schemas.openxmlformats.org/officeDocument/2006/relationships/customXml" Target="../ink/ink1972.xml"/><Relationship Id="rId11" Type="http://schemas.openxmlformats.org/officeDocument/2006/relationships/image" Target="../media/image14030.png"/><Relationship Id="rId53" Type="http://schemas.openxmlformats.org/officeDocument/2006/relationships/image" Target="../media/image14240.png"/><Relationship Id="rId149" Type="http://schemas.openxmlformats.org/officeDocument/2006/relationships/image" Target="../media/image1470.png"/><Relationship Id="rId314" Type="http://schemas.openxmlformats.org/officeDocument/2006/relationships/customXml" Target="../ink/ink1749.xml"/><Relationship Id="rId356" Type="http://schemas.openxmlformats.org/officeDocument/2006/relationships/customXml" Target="../ink/ink1770.xml"/><Relationship Id="rId398" Type="http://schemas.openxmlformats.org/officeDocument/2006/relationships/customXml" Target="../ink/ink1791.xml"/><Relationship Id="rId521" Type="http://schemas.openxmlformats.org/officeDocument/2006/relationships/customXml" Target="../ink/ink1853.xml"/><Relationship Id="rId563" Type="http://schemas.openxmlformats.org/officeDocument/2006/relationships/customXml" Target="../ink/ink1874.xml"/><Relationship Id="rId619" Type="http://schemas.openxmlformats.org/officeDocument/2006/relationships/customXml" Target="../ink/ink1902.xml"/><Relationship Id="rId95" Type="http://schemas.openxmlformats.org/officeDocument/2006/relationships/image" Target="../media/image14440.png"/><Relationship Id="rId160" Type="http://schemas.openxmlformats.org/officeDocument/2006/relationships/customXml" Target="../ink/ink1672.xml"/><Relationship Id="rId216" Type="http://schemas.openxmlformats.org/officeDocument/2006/relationships/customXml" Target="../ink/ink1700.xml"/><Relationship Id="rId423" Type="http://schemas.openxmlformats.org/officeDocument/2006/relationships/image" Target="../media/image1607.png"/><Relationship Id="rId258" Type="http://schemas.openxmlformats.org/officeDocument/2006/relationships/customXml" Target="../ink/ink1721.xml"/><Relationship Id="rId465" Type="http://schemas.openxmlformats.org/officeDocument/2006/relationships/image" Target="../media/image1628.png"/><Relationship Id="rId630" Type="http://schemas.openxmlformats.org/officeDocument/2006/relationships/image" Target="../media/image1709.png"/><Relationship Id="rId672" Type="http://schemas.openxmlformats.org/officeDocument/2006/relationships/image" Target="../media/image1730.png"/><Relationship Id="rId728" Type="http://schemas.openxmlformats.org/officeDocument/2006/relationships/image" Target="../media/image317.png"/><Relationship Id="rId22" Type="http://schemas.openxmlformats.org/officeDocument/2006/relationships/customXml" Target="../ink/ink1603.xml"/><Relationship Id="rId64" Type="http://schemas.openxmlformats.org/officeDocument/2006/relationships/customXml" Target="../ink/ink1624.xml"/><Relationship Id="rId118" Type="http://schemas.openxmlformats.org/officeDocument/2006/relationships/customXml" Target="../ink/ink1651.xml"/><Relationship Id="rId325" Type="http://schemas.openxmlformats.org/officeDocument/2006/relationships/image" Target="../media/image1558.png"/><Relationship Id="rId367" Type="http://schemas.openxmlformats.org/officeDocument/2006/relationships/image" Target="../media/image1579.png"/><Relationship Id="rId532" Type="http://schemas.openxmlformats.org/officeDocument/2006/relationships/image" Target="../media/image1660.png"/><Relationship Id="rId574" Type="http://schemas.openxmlformats.org/officeDocument/2006/relationships/image" Target="../media/image1681.png"/><Relationship Id="rId171" Type="http://schemas.openxmlformats.org/officeDocument/2006/relationships/image" Target="../media/image1481.png"/><Relationship Id="rId227" Type="http://schemas.openxmlformats.org/officeDocument/2006/relationships/image" Target="../media/image1509.png"/><Relationship Id="rId269" Type="http://schemas.openxmlformats.org/officeDocument/2006/relationships/image" Target="../media/image1530.png"/><Relationship Id="rId434" Type="http://schemas.openxmlformats.org/officeDocument/2006/relationships/customXml" Target="../ink/ink1809.xml"/><Relationship Id="rId476" Type="http://schemas.openxmlformats.org/officeDocument/2006/relationships/customXml" Target="../ink/ink1830.xml"/><Relationship Id="rId641" Type="http://schemas.openxmlformats.org/officeDocument/2006/relationships/customXml" Target="../ink/ink1913.xml"/><Relationship Id="rId683" Type="http://schemas.openxmlformats.org/officeDocument/2006/relationships/customXml" Target="../ink/ink1934.xml"/><Relationship Id="rId739" Type="http://schemas.openxmlformats.org/officeDocument/2006/relationships/customXml" Target="../ink/ink1962.xml"/><Relationship Id="rId33" Type="http://schemas.openxmlformats.org/officeDocument/2006/relationships/image" Target="../media/image14140.png"/><Relationship Id="rId129" Type="http://schemas.openxmlformats.org/officeDocument/2006/relationships/image" Target="../media/image1460.png"/><Relationship Id="rId280" Type="http://schemas.openxmlformats.org/officeDocument/2006/relationships/customXml" Target="../ink/ink1732.xml"/><Relationship Id="rId336" Type="http://schemas.openxmlformats.org/officeDocument/2006/relationships/customXml" Target="../ink/ink1760.xml"/><Relationship Id="rId501" Type="http://schemas.openxmlformats.org/officeDocument/2006/relationships/image" Target="../media/image1645.png"/><Relationship Id="rId543" Type="http://schemas.openxmlformats.org/officeDocument/2006/relationships/customXml" Target="../ink/ink1864.xml"/><Relationship Id="rId75" Type="http://schemas.openxmlformats.org/officeDocument/2006/relationships/image" Target="../media/image14350.png"/><Relationship Id="rId140" Type="http://schemas.openxmlformats.org/officeDocument/2006/relationships/customXml" Target="../ink/ink1662.xml"/><Relationship Id="rId182" Type="http://schemas.openxmlformats.org/officeDocument/2006/relationships/customXml" Target="../ink/ink1683.xml"/><Relationship Id="rId378" Type="http://schemas.openxmlformats.org/officeDocument/2006/relationships/customXml" Target="../ink/ink1781.xml"/><Relationship Id="rId403" Type="http://schemas.openxmlformats.org/officeDocument/2006/relationships/image" Target="../media/image1597.png"/><Relationship Id="rId585" Type="http://schemas.openxmlformats.org/officeDocument/2006/relationships/customXml" Target="../ink/ink1885.xml"/><Relationship Id="rId750" Type="http://schemas.openxmlformats.org/officeDocument/2006/relationships/image" Target="../media/image1768.png"/><Relationship Id="rId6" Type="http://schemas.openxmlformats.org/officeDocument/2006/relationships/customXml" Target="../ink/ink1595.xml"/><Relationship Id="rId238" Type="http://schemas.openxmlformats.org/officeDocument/2006/relationships/customXml" Target="../ink/ink1711.xml"/><Relationship Id="rId445" Type="http://schemas.openxmlformats.org/officeDocument/2006/relationships/image" Target="../media/image1618.png"/><Relationship Id="rId487" Type="http://schemas.openxmlformats.org/officeDocument/2006/relationships/image" Target="../media/image1639.png"/><Relationship Id="rId610" Type="http://schemas.openxmlformats.org/officeDocument/2006/relationships/image" Target="../media/image1699.png"/><Relationship Id="rId652" Type="http://schemas.openxmlformats.org/officeDocument/2006/relationships/image" Target="../media/image1720.png"/><Relationship Id="rId694" Type="http://schemas.openxmlformats.org/officeDocument/2006/relationships/image" Target="../media/image1741.png"/><Relationship Id="rId708" Type="http://schemas.openxmlformats.org/officeDocument/2006/relationships/image" Target="../media/image1748.png"/><Relationship Id="rId291" Type="http://schemas.openxmlformats.org/officeDocument/2006/relationships/image" Target="../media/image1541.png"/><Relationship Id="rId305" Type="http://schemas.openxmlformats.org/officeDocument/2006/relationships/image" Target="../media/image1548.png"/><Relationship Id="rId347" Type="http://schemas.openxmlformats.org/officeDocument/2006/relationships/image" Target="../media/image1569.png"/><Relationship Id="rId512" Type="http://schemas.openxmlformats.org/officeDocument/2006/relationships/image" Target="../media/image1650.png"/><Relationship Id="rId44" Type="http://schemas.openxmlformats.org/officeDocument/2006/relationships/customXml" Target="../ink/ink1614.xml"/><Relationship Id="rId86" Type="http://schemas.openxmlformats.org/officeDocument/2006/relationships/customXml" Target="../ink/ink1635.xml"/><Relationship Id="rId151" Type="http://schemas.openxmlformats.org/officeDocument/2006/relationships/image" Target="../media/image1471.png"/><Relationship Id="rId389" Type="http://schemas.openxmlformats.org/officeDocument/2006/relationships/image" Target="../media/image1590.png"/><Relationship Id="rId554" Type="http://schemas.openxmlformats.org/officeDocument/2006/relationships/image" Target="../media/image1671.png"/><Relationship Id="rId596" Type="http://schemas.openxmlformats.org/officeDocument/2006/relationships/image" Target="../media/image1692.png"/><Relationship Id="rId761" Type="http://schemas.openxmlformats.org/officeDocument/2006/relationships/customXml" Target="../ink/ink1973.xml"/><Relationship Id="rId193" Type="http://schemas.openxmlformats.org/officeDocument/2006/relationships/image" Target="../media/image1492.png"/><Relationship Id="rId207" Type="http://schemas.openxmlformats.org/officeDocument/2006/relationships/image" Target="../media/image1499.png"/><Relationship Id="rId249" Type="http://schemas.openxmlformats.org/officeDocument/2006/relationships/image" Target="../media/image1520.png"/><Relationship Id="rId414" Type="http://schemas.openxmlformats.org/officeDocument/2006/relationships/customXml" Target="../ink/ink1799.xml"/><Relationship Id="rId456" Type="http://schemas.openxmlformats.org/officeDocument/2006/relationships/customXml" Target="../ink/ink1820.xml"/><Relationship Id="rId498" Type="http://schemas.openxmlformats.org/officeDocument/2006/relationships/customXml" Target="../ink/ink1841.xml"/><Relationship Id="rId621" Type="http://schemas.openxmlformats.org/officeDocument/2006/relationships/customXml" Target="../ink/ink1903.xml"/><Relationship Id="rId663" Type="http://schemas.openxmlformats.org/officeDocument/2006/relationships/customXml" Target="../ink/ink1924.xml"/><Relationship Id="rId13" Type="http://schemas.openxmlformats.org/officeDocument/2006/relationships/image" Target="../media/image14040.png"/><Relationship Id="rId109" Type="http://schemas.openxmlformats.org/officeDocument/2006/relationships/image" Target="../media/image14510.png"/><Relationship Id="rId260" Type="http://schemas.openxmlformats.org/officeDocument/2006/relationships/customXml" Target="../ink/ink1722.xml"/><Relationship Id="rId316" Type="http://schemas.openxmlformats.org/officeDocument/2006/relationships/customXml" Target="../ink/ink1750.xml"/><Relationship Id="rId523" Type="http://schemas.openxmlformats.org/officeDocument/2006/relationships/customXml" Target="../ink/ink1854.xml"/><Relationship Id="rId719" Type="http://schemas.openxmlformats.org/officeDocument/2006/relationships/customXml" Target="../ink/ink1952.xml"/><Relationship Id="rId55" Type="http://schemas.openxmlformats.org/officeDocument/2006/relationships/image" Target="../media/image14250.png"/><Relationship Id="rId97" Type="http://schemas.openxmlformats.org/officeDocument/2006/relationships/image" Target="../media/image14450.png"/><Relationship Id="rId120" Type="http://schemas.openxmlformats.org/officeDocument/2006/relationships/customXml" Target="../ink/ink1652.xml"/><Relationship Id="rId358" Type="http://schemas.openxmlformats.org/officeDocument/2006/relationships/customXml" Target="../ink/ink1771.xml"/><Relationship Id="rId565" Type="http://schemas.openxmlformats.org/officeDocument/2006/relationships/customXml" Target="../ink/ink1875.xml"/><Relationship Id="rId730" Type="http://schemas.openxmlformats.org/officeDocument/2006/relationships/image" Target="../media/image1758.png"/><Relationship Id="rId162" Type="http://schemas.openxmlformats.org/officeDocument/2006/relationships/customXml" Target="../ink/ink1673.xml"/><Relationship Id="rId218" Type="http://schemas.openxmlformats.org/officeDocument/2006/relationships/customXml" Target="../ink/ink1701.xml"/><Relationship Id="rId425" Type="http://schemas.openxmlformats.org/officeDocument/2006/relationships/image" Target="../media/image1608.png"/><Relationship Id="rId467" Type="http://schemas.openxmlformats.org/officeDocument/2006/relationships/image" Target="../media/image1629.png"/><Relationship Id="rId632" Type="http://schemas.openxmlformats.org/officeDocument/2006/relationships/image" Target="../media/image1710.png"/><Relationship Id="rId271" Type="http://schemas.openxmlformats.org/officeDocument/2006/relationships/image" Target="../media/image1531.png"/><Relationship Id="rId674" Type="http://schemas.openxmlformats.org/officeDocument/2006/relationships/image" Target="../media/image1731.png"/><Relationship Id="rId24" Type="http://schemas.openxmlformats.org/officeDocument/2006/relationships/customXml" Target="../ink/ink1604.xml"/><Relationship Id="rId66" Type="http://schemas.openxmlformats.org/officeDocument/2006/relationships/customXml" Target="../ink/ink1625.xml"/><Relationship Id="rId131" Type="http://schemas.openxmlformats.org/officeDocument/2006/relationships/image" Target="../media/image1461.png"/><Relationship Id="rId327" Type="http://schemas.openxmlformats.org/officeDocument/2006/relationships/image" Target="../media/image1559.png"/><Relationship Id="rId369" Type="http://schemas.openxmlformats.org/officeDocument/2006/relationships/image" Target="../media/image1580.png"/><Relationship Id="rId534" Type="http://schemas.openxmlformats.org/officeDocument/2006/relationships/image" Target="../media/image1661.png"/><Relationship Id="rId576" Type="http://schemas.openxmlformats.org/officeDocument/2006/relationships/image" Target="../media/image1682.png"/><Relationship Id="rId741" Type="http://schemas.openxmlformats.org/officeDocument/2006/relationships/customXml" Target="../ink/ink1963.xml"/><Relationship Id="rId173" Type="http://schemas.openxmlformats.org/officeDocument/2006/relationships/image" Target="../media/image1482.png"/><Relationship Id="rId229" Type="http://schemas.openxmlformats.org/officeDocument/2006/relationships/image" Target="../media/image1510.png"/><Relationship Id="rId380" Type="http://schemas.openxmlformats.org/officeDocument/2006/relationships/customXml" Target="../ink/ink1782.xml"/><Relationship Id="rId436" Type="http://schemas.openxmlformats.org/officeDocument/2006/relationships/customXml" Target="../ink/ink1810.xml"/><Relationship Id="rId601" Type="http://schemas.openxmlformats.org/officeDocument/2006/relationships/customXml" Target="../ink/ink1893.xml"/><Relationship Id="rId643" Type="http://schemas.openxmlformats.org/officeDocument/2006/relationships/customXml" Target="../ink/ink1914.xml"/><Relationship Id="rId240" Type="http://schemas.openxmlformats.org/officeDocument/2006/relationships/customXml" Target="../ink/ink1712.xml"/><Relationship Id="rId478" Type="http://schemas.openxmlformats.org/officeDocument/2006/relationships/customXml" Target="../ink/ink1831.xml"/><Relationship Id="rId685" Type="http://schemas.openxmlformats.org/officeDocument/2006/relationships/customXml" Target="../ink/ink1935.xml"/><Relationship Id="rId35" Type="http://schemas.openxmlformats.org/officeDocument/2006/relationships/image" Target="../media/image14150.png"/><Relationship Id="rId77" Type="http://schemas.openxmlformats.org/officeDocument/2006/relationships/image" Target="../media/image14360.png"/><Relationship Id="rId100" Type="http://schemas.openxmlformats.org/officeDocument/2006/relationships/customXml" Target="../ink/ink1642.xml"/><Relationship Id="rId282" Type="http://schemas.openxmlformats.org/officeDocument/2006/relationships/customXml" Target="../ink/ink1733.xml"/><Relationship Id="rId338" Type="http://schemas.openxmlformats.org/officeDocument/2006/relationships/customXml" Target="../ink/ink1761.xml"/><Relationship Id="rId503" Type="http://schemas.openxmlformats.org/officeDocument/2006/relationships/image" Target="../media/image1646.png"/><Relationship Id="rId545" Type="http://schemas.openxmlformats.org/officeDocument/2006/relationships/customXml" Target="../ink/ink1865.xml"/><Relationship Id="rId587" Type="http://schemas.openxmlformats.org/officeDocument/2006/relationships/customXml" Target="../ink/ink1886.xml"/><Relationship Id="rId710" Type="http://schemas.openxmlformats.org/officeDocument/2006/relationships/image" Target="../media/image1749.png"/><Relationship Id="rId752" Type="http://schemas.openxmlformats.org/officeDocument/2006/relationships/image" Target="../media/image1769.png"/><Relationship Id="rId8" Type="http://schemas.openxmlformats.org/officeDocument/2006/relationships/customXml" Target="../ink/ink1596.xml"/><Relationship Id="rId142" Type="http://schemas.openxmlformats.org/officeDocument/2006/relationships/customXml" Target="../ink/ink1663.xml"/><Relationship Id="rId184" Type="http://schemas.openxmlformats.org/officeDocument/2006/relationships/customXml" Target="../ink/ink1684.xml"/><Relationship Id="rId391" Type="http://schemas.openxmlformats.org/officeDocument/2006/relationships/image" Target="../media/image1591.png"/><Relationship Id="rId405" Type="http://schemas.openxmlformats.org/officeDocument/2006/relationships/image" Target="../media/image1598.png"/><Relationship Id="rId447" Type="http://schemas.openxmlformats.org/officeDocument/2006/relationships/image" Target="../media/image1619.png"/><Relationship Id="rId612" Type="http://schemas.openxmlformats.org/officeDocument/2006/relationships/image" Target="../media/image1700.png"/><Relationship Id="rId251" Type="http://schemas.openxmlformats.org/officeDocument/2006/relationships/image" Target="../media/image1521.png"/><Relationship Id="rId489" Type="http://schemas.openxmlformats.org/officeDocument/2006/relationships/image" Target="../media/image1640.png"/><Relationship Id="rId654" Type="http://schemas.openxmlformats.org/officeDocument/2006/relationships/image" Target="../media/image1721.png"/><Relationship Id="rId696" Type="http://schemas.openxmlformats.org/officeDocument/2006/relationships/image" Target="../media/image1742.png"/><Relationship Id="rId46" Type="http://schemas.openxmlformats.org/officeDocument/2006/relationships/customXml" Target="../ink/ink1615.xml"/><Relationship Id="rId293" Type="http://schemas.openxmlformats.org/officeDocument/2006/relationships/image" Target="../media/image1542.png"/><Relationship Id="rId307" Type="http://schemas.openxmlformats.org/officeDocument/2006/relationships/image" Target="../media/image1549.png"/><Relationship Id="rId349" Type="http://schemas.openxmlformats.org/officeDocument/2006/relationships/image" Target="../media/image1570.png"/><Relationship Id="rId514" Type="http://schemas.openxmlformats.org/officeDocument/2006/relationships/image" Target="../media/image1651.png"/><Relationship Id="rId556" Type="http://schemas.openxmlformats.org/officeDocument/2006/relationships/image" Target="../media/image1672.png"/><Relationship Id="rId721" Type="http://schemas.openxmlformats.org/officeDocument/2006/relationships/customXml" Target="../ink/ink1953.xml"/><Relationship Id="rId763" Type="http://schemas.openxmlformats.org/officeDocument/2006/relationships/image" Target="../media/image1773.png"/><Relationship Id="rId88" Type="http://schemas.openxmlformats.org/officeDocument/2006/relationships/customXml" Target="../ink/ink1636.xml"/><Relationship Id="rId111" Type="http://schemas.openxmlformats.org/officeDocument/2006/relationships/image" Target="../media/image14520.png"/><Relationship Id="rId153" Type="http://schemas.openxmlformats.org/officeDocument/2006/relationships/image" Target="../media/image1472.png"/><Relationship Id="rId195" Type="http://schemas.openxmlformats.org/officeDocument/2006/relationships/image" Target="../media/image1493.png"/><Relationship Id="rId209" Type="http://schemas.openxmlformats.org/officeDocument/2006/relationships/image" Target="../media/image1500.png"/><Relationship Id="rId360" Type="http://schemas.openxmlformats.org/officeDocument/2006/relationships/customXml" Target="../ink/ink1772.xml"/><Relationship Id="rId416" Type="http://schemas.openxmlformats.org/officeDocument/2006/relationships/customXml" Target="../ink/ink1800.xml"/><Relationship Id="rId598" Type="http://schemas.openxmlformats.org/officeDocument/2006/relationships/image" Target="../media/image1693.png"/><Relationship Id="rId220" Type="http://schemas.openxmlformats.org/officeDocument/2006/relationships/customXml" Target="../ink/ink1702.xml"/><Relationship Id="rId458" Type="http://schemas.openxmlformats.org/officeDocument/2006/relationships/customXml" Target="../ink/ink1821.xml"/><Relationship Id="rId623" Type="http://schemas.openxmlformats.org/officeDocument/2006/relationships/customXml" Target="../ink/ink1904.xml"/><Relationship Id="rId665" Type="http://schemas.openxmlformats.org/officeDocument/2006/relationships/customXml" Target="../ink/ink1925.xml"/><Relationship Id="rId15" Type="http://schemas.openxmlformats.org/officeDocument/2006/relationships/image" Target="../media/image14050.png"/><Relationship Id="rId57" Type="http://schemas.openxmlformats.org/officeDocument/2006/relationships/image" Target="../media/image14260.png"/><Relationship Id="rId262" Type="http://schemas.openxmlformats.org/officeDocument/2006/relationships/customXml" Target="../ink/ink1723.xml"/><Relationship Id="rId318" Type="http://schemas.openxmlformats.org/officeDocument/2006/relationships/customXml" Target="../ink/ink1751.xml"/><Relationship Id="rId525" Type="http://schemas.openxmlformats.org/officeDocument/2006/relationships/customXml" Target="../ink/ink1855.xml"/><Relationship Id="rId567" Type="http://schemas.openxmlformats.org/officeDocument/2006/relationships/customXml" Target="../ink/ink1876.xml"/><Relationship Id="rId732" Type="http://schemas.openxmlformats.org/officeDocument/2006/relationships/image" Target="../media/image1759.png"/><Relationship Id="rId99" Type="http://schemas.openxmlformats.org/officeDocument/2006/relationships/image" Target="../media/image14460.png"/><Relationship Id="rId122" Type="http://schemas.openxmlformats.org/officeDocument/2006/relationships/customXml" Target="../ink/ink1653.xml"/><Relationship Id="rId164" Type="http://schemas.openxmlformats.org/officeDocument/2006/relationships/customXml" Target="../ink/ink1674.xml"/><Relationship Id="rId371" Type="http://schemas.openxmlformats.org/officeDocument/2006/relationships/image" Target="../media/image1581.png"/><Relationship Id="rId427" Type="http://schemas.openxmlformats.org/officeDocument/2006/relationships/image" Target="../media/image1609.png"/><Relationship Id="rId469" Type="http://schemas.openxmlformats.org/officeDocument/2006/relationships/image" Target="../media/image1630.png"/><Relationship Id="rId634" Type="http://schemas.openxmlformats.org/officeDocument/2006/relationships/image" Target="../media/image1711.png"/><Relationship Id="rId676" Type="http://schemas.openxmlformats.org/officeDocument/2006/relationships/image" Target="../media/image1732.png"/><Relationship Id="rId26" Type="http://schemas.openxmlformats.org/officeDocument/2006/relationships/customXml" Target="../ink/ink1605.xml"/><Relationship Id="rId231" Type="http://schemas.openxmlformats.org/officeDocument/2006/relationships/image" Target="../media/image1511.png"/><Relationship Id="rId273" Type="http://schemas.openxmlformats.org/officeDocument/2006/relationships/image" Target="../media/image1532.png"/><Relationship Id="rId329" Type="http://schemas.openxmlformats.org/officeDocument/2006/relationships/image" Target="../media/image1560.png"/><Relationship Id="rId480" Type="http://schemas.openxmlformats.org/officeDocument/2006/relationships/customXml" Target="../ink/ink1832.xml"/><Relationship Id="rId536" Type="http://schemas.openxmlformats.org/officeDocument/2006/relationships/image" Target="../media/image1662.png"/><Relationship Id="rId701" Type="http://schemas.openxmlformats.org/officeDocument/2006/relationships/customXml" Target="../ink/ink1943.xml"/><Relationship Id="rId68" Type="http://schemas.openxmlformats.org/officeDocument/2006/relationships/customXml" Target="../ink/ink1626.xml"/><Relationship Id="rId133" Type="http://schemas.openxmlformats.org/officeDocument/2006/relationships/image" Target="../media/image1462.png"/><Relationship Id="rId175" Type="http://schemas.openxmlformats.org/officeDocument/2006/relationships/image" Target="../media/image1483.png"/><Relationship Id="rId340" Type="http://schemas.openxmlformats.org/officeDocument/2006/relationships/customXml" Target="../ink/ink1762.xml"/><Relationship Id="rId578" Type="http://schemas.openxmlformats.org/officeDocument/2006/relationships/image" Target="../media/image1683.png"/><Relationship Id="rId743" Type="http://schemas.openxmlformats.org/officeDocument/2006/relationships/customXml" Target="../ink/ink1964.xml"/><Relationship Id="rId200" Type="http://schemas.openxmlformats.org/officeDocument/2006/relationships/customXml" Target="../ink/ink1692.xml"/><Relationship Id="rId382" Type="http://schemas.openxmlformats.org/officeDocument/2006/relationships/customXml" Target="../ink/ink1783.xml"/><Relationship Id="rId438" Type="http://schemas.openxmlformats.org/officeDocument/2006/relationships/customXml" Target="../ink/ink1811.xml"/><Relationship Id="rId603" Type="http://schemas.openxmlformats.org/officeDocument/2006/relationships/customXml" Target="../ink/ink1894.xml"/><Relationship Id="rId645" Type="http://schemas.openxmlformats.org/officeDocument/2006/relationships/customXml" Target="../ink/ink1915.xml"/><Relationship Id="rId687" Type="http://schemas.openxmlformats.org/officeDocument/2006/relationships/customXml" Target="../ink/ink1936.xml"/><Relationship Id="rId242" Type="http://schemas.openxmlformats.org/officeDocument/2006/relationships/customXml" Target="../ink/ink1713.xml"/><Relationship Id="rId284" Type="http://schemas.openxmlformats.org/officeDocument/2006/relationships/customXml" Target="../ink/ink1734.xml"/><Relationship Id="rId491" Type="http://schemas.openxmlformats.org/officeDocument/2006/relationships/image" Target="../media/image1641.png"/><Relationship Id="rId505" Type="http://schemas.openxmlformats.org/officeDocument/2006/relationships/image" Target="../media/image1647.png"/><Relationship Id="rId712" Type="http://schemas.openxmlformats.org/officeDocument/2006/relationships/image" Target="../media/image1750.png"/><Relationship Id="rId37" Type="http://schemas.openxmlformats.org/officeDocument/2006/relationships/image" Target="../media/image14160.png"/><Relationship Id="rId79" Type="http://schemas.openxmlformats.org/officeDocument/2006/relationships/image" Target="../media/image14370.png"/><Relationship Id="rId102" Type="http://schemas.openxmlformats.org/officeDocument/2006/relationships/customXml" Target="../ink/ink1643.xml"/><Relationship Id="rId144" Type="http://schemas.openxmlformats.org/officeDocument/2006/relationships/customXml" Target="../ink/ink1664.xml"/><Relationship Id="rId547" Type="http://schemas.openxmlformats.org/officeDocument/2006/relationships/customXml" Target="../ink/ink1866.xml"/><Relationship Id="rId589" Type="http://schemas.openxmlformats.org/officeDocument/2006/relationships/customXml" Target="../ink/ink1887.xml"/><Relationship Id="rId754" Type="http://schemas.openxmlformats.org/officeDocument/2006/relationships/image" Target="../media/image1770.png"/><Relationship Id="rId90" Type="http://schemas.openxmlformats.org/officeDocument/2006/relationships/customXml" Target="../ink/ink1637.xml"/><Relationship Id="rId186" Type="http://schemas.openxmlformats.org/officeDocument/2006/relationships/customXml" Target="../ink/ink1685.xml"/><Relationship Id="rId351" Type="http://schemas.openxmlformats.org/officeDocument/2006/relationships/image" Target="../media/image1571.png"/><Relationship Id="rId393" Type="http://schemas.openxmlformats.org/officeDocument/2006/relationships/image" Target="../media/image1592.png"/><Relationship Id="rId407" Type="http://schemas.openxmlformats.org/officeDocument/2006/relationships/image" Target="../media/image1599.png"/><Relationship Id="rId449" Type="http://schemas.openxmlformats.org/officeDocument/2006/relationships/image" Target="../media/image1620.png"/><Relationship Id="rId614" Type="http://schemas.openxmlformats.org/officeDocument/2006/relationships/image" Target="../media/image1701.png"/><Relationship Id="rId656" Type="http://schemas.openxmlformats.org/officeDocument/2006/relationships/image" Target="../media/image1722.png"/><Relationship Id="rId211" Type="http://schemas.openxmlformats.org/officeDocument/2006/relationships/image" Target="../media/image1501.png"/><Relationship Id="rId253" Type="http://schemas.openxmlformats.org/officeDocument/2006/relationships/image" Target="../media/image1522.png"/><Relationship Id="rId295" Type="http://schemas.openxmlformats.org/officeDocument/2006/relationships/image" Target="../media/image1543.png"/><Relationship Id="rId309" Type="http://schemas.openxmlformats.org/officeDocument/2006/relationships/image" Target="../media/image1550.png"/><Relationship Id="rId460" Type="http://schemas.openxmlformats.org/officeDocument/2006/relationships/customXml" Target="../ink/ink1822.xml"/><Relationship Id="rId516" Type="http://schemas.openxmlformats.org/officeDocument/2006/relationships/image" Target="../media/image1652.png"/><Relationship Id="rId698" Type="http://schemas.openxmlformats.org/officeDocument/2006/relationships/image" Target="../media/image1743.png"/><Relationship Id="rId48" Type="http://schemas.openxmlformats.org/officeDocument/2006/relationships/customXml" Target="../ink/ink1616.xml"/><Relationship Id="rId113" Type="http://schemas.openxmlformats.org/officeDocument/2006/relationships/image" Target="../media/image14530.png"/><Relationship Id="rId320" Type="http://schemas.openxmlformats.org/officeDocument/2006/relationships/customXml" Target="../ink/ink1752.xml"/><Relationship Id="rId558" Type="http://schemas.openxmlformats.org/officeDocument/2006/relationships/image" Target="../media/image1673.png"/><Relationship Id="rId723" Type="http://schemas.openxmlformats.org/officeDocument/2006/relationships/customXml" Target="../ink/ink1954.xml"/><Relationship Id="rId155" Type="http://schemas.openxmlformats.org/officeDocument/2006/relationships/image" Target="../media/image1473.png"/><Relationship Id="rId197" Type="http://schemas.openxmlformats.org/officeDocument/2006/relationships/image" Target="../media/image1494.png"/><Relationship Id="rId362" Type="http://schemas.openxmlformats.org/officeDocument/2006/relationships/customXml" Target="../ink/ink1773.xml"/><Relationship Id="rId418" Type="http://schemas.openxmlformats.org/officeDocument/2006/relationships/customXml" Target="../ink/ink1801.xml"/><Relationship Id="rId625" Type="http://schemas.openxmlformats.org/officeDocument/2006/relationships/customXml" Target="../ink/ink1905.xml"/><Relationship Id="rId222" Type="http://schemas.openxmlformats.org/officeDocument/2006/relationships/customXml" Target="../ink/ink1703.xml"/><Relationship Id="rId264" Type="http://schemas.openxmlformats.org/officeDocument/2006/relationships/customXml" Target="../ink/ink1724.xml"/><Relationship Id="rId471" Type="http://schemas.openxmlformats.org/officeDocument/2006/relationships/image" Target="../media/image1631.png"/><Relationship Id="rId667" Type="http://schemas.openxmlformats.org/officeDocument/2006/relationships/customXml" Target="../ink/ink1926.xml"/><Relationship Id="rId17" Type="http://schemas.openxmlformats.org/officeDocument/2006/relationships/image" Target="../media/image14060.png"/><Relationship Id="rId59" Type="http://schemas.openxmlformats.org/officeDocument/2006/relationships/image" Target="../media/image14270.png"/><Relationship Id="rId124" Type="http://schemas.openxmlformats.org/officeDocument/2006/relationships/customXml" Target="../ink/ink1654.xml"/><Relationship Id="rId527" Type="http://schemas.openxmlformats.org/officeDocument/2006/relationships/customXml" Target="../ink/ink1856.xml"/><Relationship Id="rId569" Type="http://schemas.openxmlformats.org/officeDocument/2006/relationships/customXml" Target="../ink/ink1877.xml"/><Relationship Id="rId734" Type="http://schemas.openxmlformats.org/officeDocument/2006/relationships/image" Target="../media/image1760.png"/><Relationship Id="rId70" Type="http://schemas.openxmlformats.org/officeDocument/2006/relationships/customXml" Target="../ink/ink1627.xml"/><Relationship Id="rId166" Type="http://schemas.openxmlformats.org/officeDocument/2006/relationships/customXml" Target="../ink/ink1675.xml"/><Relationship Id="rId331" Type="http://schemas.openxmlformats.org/officeDocument/2006/relationships/image" Target="../media/image1561.png"/><Relationship Id="rId373" Type="http://schemas.openxmlformats.org/officeDocument/2006/relationships/image" Target="../media/image1582.png"/><Relationship Id="rId429" Type="http://schemas.openxmlformats.org/officeDocument/2006/relationships/image" Target="../media/image1610.png"/><Relationship Id="rId580" Type="http://schemas.openxmlformats.org/officeDocument/2006/relationships/image" Target="../media/image1684.png"/><Relationship Id="rId636" Type="http://schemas.openxmlformats.org/officeDocument/2006/relationships/image" Target="../media/image171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12.png"/><Relationship Id="rId440" Type="http://schemas.openxmlformats.org/officeDocument/2006/relationships/customXml" Target="../ink/ink1812.xml"/><Relationship Id="rId678" Type="http://schemas.openxmlformats.org/officeDocument/2006/relationships/image" Target="../media/image1733.png"/><Relationship Id="rId28" Type="http://schemas.openxmlformats.org/officeDocument/2006/relationships/customXml" Target="../ink/ink1606.xml"/><Relationship Id="rId275" Type="http://schemas.openxmlformats.org/officeDocument/2006/relationships/image" Target="../media/image1533.png"/><Relationship Id="rId300" Type="http://schemas.openxmlformats.org/officeDocument/2006/relationships/customXml" Target="../ink/ink1742.xml"/><Relationship Id="rId482" Type="http://schemas.openxmlformats.org/officeDocument/2006/relationships/customXml" Target="../ink/ink1833.xml"/><Relationship Id="rId538" Type="http://schemas.openxmlformats.org/officeDocument/2006/relationships/image" Target="../media/image1663.png"/><Relationship Id="rId703" Type="http://schemas.openxmlformats.org/officeDocument/2006/relationships/customXml" Target="../ink/ink1944.xml"/><Relationship Id="rId745" Type="http://schemas.openxmlformats.org/officeDocument/2006/relationships/customXml" Target="../ink/ink1965.xml"/><Relationship Id="rId81" Type="http://schemas.openxmlformats.org/officeDocument/2006/relationships/image" Target="../media/image14380.png"/><Relationship Id="rId135" Type="http://schemas.openxmlformats.org/officeDocument/2006/relationships/image" Target="../media/image1463.png"/><Relationship Id="rId177" Type="http://schemas.openxmlformats.org/officeDocument/2006/relationships/image" Target="../media/image1484.png"/><Relationship Id="rId342" Type="http://schemas.openxmlformats.org/officeDocument/2006/relationships/customXml" Target="../ink/ink1763.xml"/><Relationship Id="rId384" Type="http://schemas.openxmlformats.org/officeDocument/2006/relationships/customXml" Target="../ink/ink1784.xml"/><Relationship Id="rId591" Type="http://schemas.openxmlformats.org/officeDocument/2006/relationships/customXml" Target="../ink/ink1888.xml"/><Relationship Id="rId605" Type="http://schemas.openxmlformats.org/officeDocument/2006/relationships/customXml" Target="../ink/ink1895.xml"/><Relationship Id="rId202" Type="http://schemas.openxmlformats.org/officeDocument/2006/relationships/customXml" Target="../ink/ink1693.xml"/><Relationship Id="rId244" Type="http://schemas.openxmlformats.org/officeDocument/2006/relationships/customXml" Target="../ink/ink1714.xml"/><Relationship Id="rId647" Type="http://schemas.openxmlformats.org/officeDocument/2006/relationships/customXml" Target="../ink/ink1916.xml"/><Relationship Id="rId689" Type="http://schemas.openxmlformats.org/officeDocument/2006/relationships/customXml" Target="../ink/ink1937.xml"/><Relationship Id="rId39" Type="http://schemas.openxmlformats.org/officeDocument/2006/relationships/image" Target="../media/image14170.png"/><Relationship Id="rId286" Type="http://schemas.openxmlformats.org/officeDocument/2006/relationships/customXml" Target="../ink/ink1735.xml"/><Relationship Id="rId451" Type="http://schemas.openxmlformats.org/officeDocument/2006/relationships/image" Target="../media/image1621.png"/><Relationship Id="rId493" Type="http://schemas.openxmlformats.org/officeDocument/2006/relationships/image" Target="../media/image532.png"/><Relationship Id="rId507" Type="http://schemas.openxmlformats.org/officeDocument/2006/relationships/customXml" Target="../ink/ink1846.xml"/><Relationship Id="rId549" Type="http://schemas.openxmlformats.org/officeDocument/2006/relationships/customXml" Target="../ink/ink1867.xml"/><Relationship Id="rId714" Type="http://schemas.openxmlformats.org/officeDocument/2006/relationships/image" Target="../media/image1751.png"/><Relationship Id="rId756" Type="http://schemas.openxmlformats.org/officeDocument/2006/relationships/image" Target="../media/image1771.png"/><Relationship Id="rId50" Type="http://schemas.openxmlformats.org/officeDocument/2006/relationships/customXml" Target="../ink/ink1617.xml"/><Relationship Id="rId104" Type="http://schemas.openxmlformats.org/officeDocument/2006/relationships/customXml" Target="../ink/ink1644.xml"/><Relationship Id="rId146" Type="http://schemas.openxmlformats.org/officeDocument/2006/relationships/customXml" Target="../ink/ink1665.xml"/><Relationship Id="rId188" Type="http://schemas.openxmlformats.org/officeDocument/2006/relationships/customXml" Target="../ink/ink1686.xml"/><Relationship Id="rId311" Type="http://schemas.openxmlformats.org/officeDocument/2006/relationships/image" Target="../media/image1551.png"/><Relationship Id="rId353" Type="http://schemas.openxmlformats.org/officeDocument/2006/relationships/image" Target="../media/image1572.png"/><Relationship Id="rId395" Type="http://schemas.openxmlformats.org/officeDocument/2006/relationships/image" Target="../media/image1593.png"/><Relationship Id="rId409" Type="http://schemas.openxmlformats.org/officeDocument/2006/relationships/image" Target="../media/image1600.png"/><Relationship Id="rId560" Type="http://schemas.openxmlformats.org/officeDocument/2006/relationships/image" Target="../media/image1674.png"/><Relationship Id="rId92" Type="http://schemas.openxmlformats.org/officeDocument/2006/relationships/customXml" Target="../ink/ink1638.xml"/><Relationship Id="rId213" Type="http://schemas.openxmlformats.org/officeDocument/2006/relationships/image" Target="../media/image1502.png"/><Relationship Id="rId420" Type="http://schemas.openxmlformats.org/officeDocument/2006/relationships/customXml" Target="../ink/ink1802.xml"/><Relationship Id="rId616" Type="http://schemas.openxmlformats.org/officeDocument/2006/relationships/image" Target="../media/image1702.png"/><Relationship Id="rId658" Type="http://schemas.openxmlformats.org/officeDocument/2006/relationships/image" Target="../media/image1723.png"/><Relationship Id="rId255" Type="http://schemas.openxmlformats.org/officeDocument/2006/relationships/image" Target="../media/image1523.png"/><Relationship Id="rId297" Type="http://schemas.openxmlformats.org/officeDocument/2006/relationships/image" Target="../media/image1544.png"/><Relationship Id="rId462" Type="http://schemas.openxmlformats.org/officeDocument/2006/relationships/customXml" Target="../ink/ink1823.xml"/><Relationship Id="rId518" Type="http://schemas.openxmlformats.org/officeDocument/2006/relationships/image" Target="../media/image1653.png"/><Relationship Id="rId725" Type="http://schemas.openxmlformats.org/officeDocument/2006/relationships/customXml" Target="../ink/ink1955.xml"/><Relationship Id="rId115" Type="http://schemas.openxmlformats.org/officeDocument/2006/relationships/image" Target="../media/image14540.png"/><Relationship Id="rId157" Type="http://schemas.openxmlformats.org/officeDocument/2006/relationships/image" Target="../media/image1474.png"/><Relationship Id="rId322" Type="http://schemas.openxmlformats.org/officeDocument/2006/relationships/customXml" Target="../ink/ink1753.xml"/><Relationship Id="rId364" Type="http://schemas.openxmlformats.org/officeDocument/2006/relationships/customXml" Target="../ink/ink1774.xml"/><Relationship Id="rId61" Type="http://schemas.openxmlformats.org/officeDocument/2006/relationships/image" Target="../media/image14280.png"/><Relationship Id="rId199" Type="http://schemas.openxmlformats.org/officeDocument/2006/relationships/image" Target="../media/image1495.png"/><Relationship Id="rId571" Type="http://schemas.openxmlformats.org/officeDocument/2006/relationships/customXml" Target="../ink/ink1878.xml"/><Relationship Id="rId627" Type="http://schemas.openxmlformats.org/officeDocument/2006/relationships/customXml" Target="../ink/ink1906.xml"/><Relationship Id="rId669" Type="http://schemas.openxmlformats.org/officeDocument/2006/relationships/customXml" Target="../ink/ink1927.xml"/><Relationship Id="rId19" Type="http://schemas.openxmlformats.org/officeDocument/2006/relationships/image" Target="../media/image14070.png"/><Relationship Id="rId224" Type="http://schemas.openxmlformats.org/officeDocument/2006/relationships/customXml" Target="../ink/ink1704.xml"/><Relationship Id="rId266" Type="http://schemas.openxmlformats.org/officeDocument/2006/relationships/customXml" Target="../ink/ink1725.xml"/><Relationship Id="rId431" Type="http://schemas.openxmlformats.org/officeDocument/2006/relationships/image" Target="../media/image1611.png"/><Relationship Id="rId473" Type="http://schemas.openxmlformats.org/officeDocument/2006/relationships/image" Target="../media/image1632.png"/><Relationship Id="rId529" Type="http://schemas.openxmlformats.org/officeDocument/2006/relationships/customXml" Target="../ink/ink1857.xml"/><Relationship Id="rId680" Type="http://schemas.openxmlformats.org/officeDocument/2006/relationships/image" Target="../media/image1734.png"/><Relationship Id="rId736" Type="http://schemas.openxmlformats.org/officeDocument/2006/relationships/image" Target="../media/image1761.png"/><Relationship Id="rId30" Type="http://schemas.openxmlformats.org/officeDocument/2006/relationships/customXml" Target="../ink/ink1607.xml"/><Relationship Id="rId126" Type="http://schemas.openxmlformats.org/officeDocument/2006/relationships/customXml" Target="../ink/ink1655.xml"/><Relationship Id="rId168" Type="http://schemas.openxmlformats.org/officeDocument/2006/relationships/customXml" Target="../ink/ink1676.xml"/><Relationship Id="rId333" Type="http://schemas.openxmlformats.org/officeDocument/2006/relationships/image" Target="../media/image1562.png"/><Relationship Id="rId540" Type="http://schemas.openxmlformats.org/officeDocument/2006/relationships/image" Target="../media/image1664.png"/><Relationship Id="rId72" Type="http://schemas.openxmlformats.org/officeDocument/2006/relationships/customXml" Target="../ink/ink1628.xml"/><Relationship Id="rId375" Type="http://schemas.openxmlformats.org/officeDocument/2006/relationships/image" Target="../media/image1583.png"/><Relationship Id="rId582" Type="http://schemas.openxmlformats.org/officeDocument/2006/relationships/image" Target="../media/image1685.png"/><Relationship Id="rId638" Type="http://schemas.openxmlformats.org/officeDocument/2006/relationships/image" Target="../media/image1713.png"/><Relationship Id="rId3" Type="http://schemas.openxmlformats.org/officeDocument/2006/relationships/image" Target="../media/image13990.png"/><Relationship Id="rId235" Type="http://schemas.openxmlformats.org/officeDocument/2006/relationships/image" Target="../media/image1513.png"/><Relationship Id="rId277" Type="http://schemas.openxmlformats.org/officeDocument/2006/relationships/image" Target="../media/image1534.png"/><Relationship Id="rId400" Type="http://schemas.openxmlformats.org/officeDocument/2006/relationships/customXml" Target="../ink/ink1792.xml"/><Relationship Id="rId442" Type="http://schemas.openxmlformats.org/officeDocument/2006/relationships/customXml" Target="../ink/ink1813.xml"/><Relationship Id="rId484" Type="http://schemas.openxmlformats.org/officeDocument/2006/relationships/customXml" Target="../ink/ink1834.xml"/><Relationship Id="rId705" Type="http://schemas.openxmlformats.org/officeDocument/2006/relationships/customXml" Target="../ink/ink1945.xml"/><Relationship Id="rId137" Type="http://schemas.openxmlformats.org/officeDocument/2006/relationships/image" Target="../media/image1464.png"/><Relationship Id="rId302" Type="http://schemas.openxmlformats.org/officeDocument/2006/relationships/customXml" Target="../ink/ink1743.xml"/><Relationship Id="rId344" Type="http://schemas.openxmlformats.org/officeDocument/2006/relationships/customXml" Target="../ink/ink1764.xml"/><Relationship Id="rId691" Type="http://schemas.openxmlformats.org/officeDocument/2006/relationships/customXml" Target="../ink/ink1938.xml"/><Relationship Id="rId747" Type="http://schemas.openxmlformats.org/officeDocument/2006/relationships/customXml" Target="../ink/ink1966.xml"/><Relationship Id="rId41" Type="http://schemas.openxmlformats.org/officeDocument/2006/relationships/image" Target="../media/image14180.png"/><Relationship Id="rId83" Type="http://schemas.openxmlformats.org/officeDocument/2006/relationships/image" Target="../media/image14390.png"/><Relationship Id="rId179" Type="http://schemas.openxmlformats.org/officeDocument/2006/relationships/image" Target="../media/image1485.png"/><Relationship Id="rId386" Type="http://schemas.openxmlformats.org/officeDocument/2006/relationships/customXml" Target="../ink/ink1785.xml"/><Relationship Id="rId551" Type="http://schemas.openxmlformats.org/officeDocument/2006/relationships/customXml" Target="../ink/ink1868.xml"/><Relationship Id="rId593" Type="http://schemas.openxmlformats.org/officeDocument/2006/relationships/customXml" Target="../ink/ink1889.xml"/><Relationship Id="rId607" Type="http://schemas.openxmlformats.org/officeDocument/2006/relationships/customXml" Target="../ink/ink1896.xml"/><Relationship Id="rId649" Type="http://schemas.openxmlformats.org/officeDocument/2006/relationships/customXml" Target="../ink/ink1917.xml"/><Relationship Id="rId190" Type="http://schemas.openxmlformats.org/officeDocument/2006/relationships/customXml" Target="../ink/ink1687.xml"/><Relationship Id="rId204" Type="http://schemas.openxmlformats.org/officeDocument/2006/relationships/customXml" Target="../ink/ink1694.xml"/><Relationship Id="rId246" Type="http://schemas.openxmlformats.org/officeDocument/2006/relationships/customXml" Target="../ink/ink1715.xml"/><Relationship Id="rId288" Type="http://schemas.openxmlformats.org/officeDocument/2006/relationships/customXml" Target="../ink/ink1736.xml"/><Relationship Id="rId411" Type="http://schemas.openxmlformats.org/officeDocument/2006/relationships/image" Target="../media/image1601.png"/><Relationship Id="rId453" Type="http://schemas.openxmlformats.org/officeDocument/2006/relationships/image" Target="../media/image1622.png"/><Relationship Id="rId509" Type="http://schemas.openxmlformats.org/officeDocument/2006/relationships/customXml" Target="../ink/ink1847.xml"/><Relationship Id="rId660" Type="http://schemas.openxmlformats.org/officeDocument/2006/relationships/image" Target="../media/image1724.png"/><Relationship Id="rId106" Type="http://schemas.openxmlformats.org/officeDocument/2006/relationships/customXml" Target="../ink/ink1645.xml"/><Relationship Id="rId313" Type="http://schemas.openxmlformats.org/officeDocument/2006/relationships/image" Target="../media/image1552.png"/><Relationship Id="rId495" Type="http://schemas.openxmlformats.org/officeDocument/2006/relationships/image" Target="../media/image1642.png"/><Relationship Id="rId716" Type="http://schemas.openxmlformats.org/officeDocument/2006/relationships/image" Target="../media/image1752.png"/><Relationship Id="rId758" Type="http://schemas.openxmlformats.org/officeDocument/2006/relationships/image" Target="../media/image757.png"/><Relationship Id="rId10" Type="http://schemas.openxmlformats.org/officeDocument/2006/relationships/customXml" Target="../ink/ink1597.xml"/><Relationship Id="rId52" Type="http://schemas.openxmlformats.org/officeDocument/2006/relationships/customXml" Target="../ink/ink1618.xml"/><Relationship Id="rId94" Type="http://schemas.openxmlformats.org/officeDocument/2006/relationships/customXml" Target="../ink/ink1639.xml"/><Relationship Id="rId148" Type="http://schemas.openxmlformats.org/officeDocument/2006/relationships/customXml" Target="../ink/ink1666.xml"/><Relationship Id="rId355" Type="http://schemas.openxmlformats.org/officeDocument/2006/relationships/image" Target="../media/image1573.png"/><Relationship Id="rId397" Type="http://schemas.openxmlformats.org/officeDocument/2006/relationships/image" Target="../media/image1594.png"/><Relationship Id="rId520" Type="http://schemas.openxmlformats.org/officeDocument/2006/relationships/image" Target="../media/image1654.png"/><Relationship Id="rId562" Type="http://schemas.openxmlformats.org/officeDocument/2006/relationships/image" Target="../media/image1675.png"/><Relationship Id="rId618" Type="http://schemas.openxmlformats.org/officeDocument/2006/relationships/image" Target="../media/image1703.png"/><Relationship Id="rId215" Type="http://schemas.openxmlformats.org/officeDocument/2006/relationships/image" Target="../media/image1503.png"/><Relationship Id="rId257" Type="http://schemas.openxmlformats.org/officeDocument/2006/relationships/image" Target="../media/image1524.png"/><Relationship Id="rId422" Type="http://schemas.openxmlformats.org/officeDocument/2006/relationships/customXml" Target="../ink/ink1803.xml"/><Relationship Id="rId464" Type="http://schemas.openxmlformats.org/officeDocument/2006/relationships/customXml" Target="../ink/ink1824.xml"/><Relationship Id="rId299" Type="http://schemas.openxmlformats.org/officeDocument/2006/relationships/image" Target="../media/image1545.png"/><Relationship Id="rId727" Type="http://schemas.openxmlformats.org/officeDocument/2006/relationships/customXml" Target="../ink/ink1956.xml"/><Relationship Id="rId63" Type="http://schemas.openxmlformats.org/officeDocument/2006/relationships/image" Target="../media/image14290.png"/><Relationship Id="rId159" Type="http://schemas.openxmlformats.org/officeDocument/2006/relationships/image" Target="../media/image1475.png"/><Relationship Id="rId366" Type="http://schemas.openxmlformats.org/officeDocument/2006/relationships/customXml" Target="../ink/ink1775.xml"/><Relationship Id="rId573" Type="http://schemas.openxmlformats.org/officeDocument/2006/relationships/customXml" Target="../ink/ink1879.xml"/><Relationship Id="rId226" Type="http://schemas.openxmlformats.org/officeDocument/2006/relationships/customXml" Target="../ink/ink1705.xml"/><Relationship Id="rId433" Type="http://schemas.openxmlformats.org/officeDocument/2006/relationships/image" Target="../media/image1612.png"/><Relationship Id="rId640" Type="http://schemas.openxmlformats.org/officeDocument/2006/relationships/image" Target="../media/image1714.png"/><Relationship Id="rId738" Type="http://schemas.openxmlformats.org/officeDocument/2006/relationships/image" Target="../media/image1762.png"/><Relationship Id="rId74" Type="http://schemas.openxmlformats.org/officeDocument/2006/relationships/customXml" Target="../ink/ink1629.xml"/><Relationship Id="rId377" Type="http://schemas.openxmlformats.org/officeDocument/2006/relationships/image" Target="../media/image1584.png"/><Relationship Id="rId500" Type="http://schemas.openxmlformats.org/officeDocument/2006/relationships/customXml" Target="../ink/ink1842.xml"/><Relationship Id="rId584" Type="http://schemas.openxmlformats.org/officeDocument/2006/relationships/image" Target="../media/image1686.png"/><Relationship Id="rId5" Type="http://schemas.openxmlformats.org/officeDocument/2006/relationships/image" Target="../media/image14000.png"/><Relationship Id="rId237" Type="http://schemas.openxmlformats.org/officeDocument/2006/relationships/image" Target="../media/image1514.png"/><Relationship Id="rId444" Type="http://schemas.openxmlformats.org/officeDocument/2006/relationships/customXml" Target="../ink/ink1814.xml"/><Relationship Id="rId651" Type="http://schemas.openxmlformats.org/officeDocument/2006/relationships/customXml" Target="../ink/ink1918.xml"/><Relationship Id="rId749" Type="http://schemas.openxmlformats.org/officeDocument/2006/relationships/customXml" Target="../ink/ink1967.xml"/><Relationship Id="rId290" Type="http://schemas.openxmlformats.org/officeDocument/2006/relationships/customXml" Target="../ink/ink1737.xml"/><Relationship Id="rId304" Type="http://schemas.openxmlformats.org/officeDocument/2006/relationships/customXml" Target="../ink/ink1744.xml"/><Relationship Id="rId388" Type="http://schemas.openxmlformats.org/officeDocument/2006/relationships/customXml" Target="../ink/ink1786.xml"/><Relationship Id="rId511" Type="http://schemas.openxmlformats.org/officeDocument/2006/relationships/customXml" Target="../ink/ink1848.xml"/><Relationship Id="rId609" Type="http://schemas.openxmlformats.org/officeDocument/2006/relationships/customXml" Target="../ink/ink1897.xml"/><Relationship Id="rId85" Type="http://schemas.openxmlformats.org/officeDocument/2006/relationships/image" Target="../media/image14400.png"/><Relationship Id="rId150" Type="http://schemas.openxmlformats.org/officeDocument/2006/relationships/customXml" Target="../ink/ink1667.xml"/><Relationship Id="rId595" Type="http://schemas.openxmlformats.org/officeDocument/2006/relationships/customXml" Target="../ink/ink1890.xml"/><Relationship Id="rId248" Type="http://schemas.openxmlformats.org/officeDocument/2006/relationships/customXml" Target="../ink/ink1716.xml"/><Relationship Id="rId455" Type="http://schemas.openxmlformats.org/officeDocument/2006/relationships/image" Target="../media/image1623.png"/><Relationship Id="rId662" Type="http://schemas.openxmlformats.org/officeDocument/2006/relationships/image" Target="../media/image1725.png"/><Relationship Id="rId12" Type="http://schemas.openxmlformats.org/officeDocument/2006/relationships/customXml" Target="../ink/ink1598.xml"/><Relationship Id="rId108" Type="http://schemas.openxmlformats.org/officeDocument/2006/relationships/customXml" Target="../ink/ink1646.xml"/><Relationship Id="rId315" Type="http://schemas.openxmlformats.org/officeDocument/2006/relationships/image" Target="../media/image1553.png"/><Relationship Id="rId522" Type="http://schemas.openxmlformats.org/officeDocument/2006/relationships/image" Target="../media/image1655.png"/><Relationship Id="rId96" Type="http://schemas.openxmlformats.org/officeDocument/2006/relationships/customXml" Target="../ink/ink1640.xml"/><Relationship Id="rId161" Type="http://schemas.openxmlformats.org/officeDocument/2006/relationships/image" Target="../media/image1476.png"/><Relationship Id="rId399" Type="http://schemas.openxmlformats.org/officeDocument/2006/relationships/image" Target="../media/image1595.png"/><Relationship Id="rId259" Type="http://schemas.openxmlformats.org/officeDocument/2006/relationships/image" Target="../media/image1525.png"/><Relationship Id="rId466" Type="http://schemas.openxmlformats.org/officeDocument/2006/relationships/customXml" Target="../ink/ink1825.xml"/><Relationship Id="rId673" Type="http://schemas.openxmlformats.org/officeDocument/2006/relationships/customXml" Target="../ink/ink1929.xml"/><Relationship Id="rId23" Type="http://schemas.openxmlformats.org/officeDocument/2006/relationships/image" Target="../media/image14090.png"/><Relationship Id="rId119" Type="http://schemas.openxmlformats.org/officeDocument/2006/relationships/image" Target="../media/image14560.png"/><Relationship Id="rId326" Type="http://schemas.openxmlformats.org/officeDocument/2006/relationships/customXml" Target="../ink/ink1755.xml"/><Relationship Id="rId533" Type="http://schemas.openxmlformats.org/officeDocument/2006/relationships/customXml" Target="../ink/ink1859.xml"/><Relationship Id="rId740" Type="http://schemas.openxmlformats.org/officeDocument/2006/relationships/image" Target="../media/image1763.png"/><Relationship Id="rId172" Type="http://schemas.openxmlformats.org/officeDocument/2006/relationships/customXml" Target="../ink/ink1678.xml"/><Relationship Id="rId477" Type="http://schemas.openxmlformats.org/officeDocument/2006/relationships/image" Target="../media/image1634.png"/><Relationship Id="rId600" Type="http://schemas.openxmlformats.org/officeDocument/2006/relationships/image" Target="../media/image1694.png"/><Relationship Id="rId684" Type="http://schemas.openxmlformats.org/officeDocument/2006/relationships/image" Target="../media/image1736.png"/><Relationship Id="rId337" Type="http://schemas.openxmlformats.org/officeDocument/2006/relationships/image" Target="../media/image1564.png"/><Relationship Id="rId34" Type="http://schemas.openxmlformats.org/officeDocument/2006/relationships/customXml" Target="../ink/ink1609.xml"/><Relationship Id="rId544" Type="http://schemas.openxmlformats.org/officeDocument/2006/relationships/image" Target="../media/image1666.png"/><Relationship Id="rId751" Type="http://schemas.openxmlformats.org/officeDocument/2006/relationships/customXml" Target="../ink/ink1968.xml"/><Relationship Id="rId183" Type="http://schemas.openxmlformats.org/officeDocument/2006/relationships/image" Target="../media/image1487.png"/><Relationship Id="rId390" Type="http://schemas.openxmlformats.org/officeDocument/2006/relationships/customXml" Target="../ink/ink1787.xml"/><Relationship Id="rId404" Type="http://schemas.openxmlformats.org/officeDocument/2006/relationships/customXml" Target="../ink/ink1794.xml"/><Relationship Id="rId611" Type="http://schemas.openxmlformats.org/officeDocument/2006/relationships/customXml" Target="../ink/ink1898.xml"/><Relationship Id="rId250" Type="http://schemas.openxmlformats.org/officeDocument/2006/relationships/customXml" Target="../ink/ink1717.xml"/><Relationship Id="rId488" Type="http://schemas.openxmlformats.org/officeDocument/2006/relationships/customXml" Target="../ink/ink1836.xml"/><Relationship Id="rId695" Type="http://schemas.openxmlformats.org/officeDocument/2006/relationships/customXml" Target="../ink/ink1940.xml"/><Relationship Id="rId709" Type="http://schemas.openxmlformats.org/officeDocument/2006/relationships/customXml" Target="../ink/ink1947.xml"/><Relationship Id="rId45" Type="http://schemas.openxmlformats.org/officeDocument/2006/relationships/image" Target="../media/image14200.png"/><Relationship Id="rId110" Type="http://schemas.openxmlformats.org/officeDocument/2006/relationships/customXml" Target="../ink/ink1647.xml"/><Relationship Id="rId348" Type="http://schemas.openxmlformats.org/officeDocument/2006/relationships/customXml" Target="../ink/ink1766.xml"/><Relationship Id="rId555" Type="http://schemas.openxmlformats.org/officeDocument/2006/relationships/customXml" Target="../ink/ink1870.xml"/><Relationship Id="rId762" Type="http://schemas.openxmlformats.org/officeDocument/2006/relationships/customXml" Target="../ink/ink1974.xml"/><Relationship Id="rId194" Type="http://schemas.openxmlformats.org/officeDocument/2006/relationships/customXml" Target="../ink/ink1689.xml"/><Relationship Id="rId208" Type="http://schemas.openxmlformats.org/officeDocument/2006/relationships/customXml" Target="../ink/ink1696.xml"/><Relationship Id="rId415" Type="http://schemas.openxmlformats.org/officeDocument/2006/relationships/image" Target="../media/image1603.png"/><Relationship Id="rId622" Type="http://schemas.openxmlformats.org/officeDocument/2006/relationships/image" Target="../media/image1705.png"/><Relationship Id="rId261" Type="http://schemas.openxmlformats.org/officeDocument/2006/relationships/image" Target="../media/image1526.png"/><Relationship Id="rId499" Type="http://schemas.openxmlformats.org/officeDocument/2006/relationships/image" Target="../media/image1644.png"/><Relationship Id="rId56" Type="http://schemas.openxmlformats.org/officeDocument/2006/relationships/customXml" Target="../ink/ink1620.xml"/><Relationship Id="rId359" Type="http://schemas.openxmlformats.org/officeDocument/2006/relationships/image" Target="../media/image1575.png"/><Relationship Id="rId566" Type="http://schemas.openxmlformats.org/officeDocument/2006/relationships/image" Target="../media/image1677.png"/><Relationship Id="rId121" Type="http://schemas.openxmlformats.org/officeDocument/2006/relationships/image" Target="../media/image14570.png"/><Relationship Id="rId219" Type="http://schemas.openxmlformats.org/officeDocument/2006/relationships/image" Target="../media/image1505.png"/><Relationship Id="rId426" Type="http://schemas.openxmlformats.org/officeDocument/2006/relationships/customXml" Target="../ink/ink1805.xml"/><Relationship Id="rId633" Type="http://schemas.openxmlformats.org/officeDocument/2006/relationships/customXml" Target="../ink/ink1909.xml"/><Relationship Id="rId67" Type="http://schemas.openxmlformats.org/officeDocument/2006/relationships/image" Target="../media/image14310.png"/><Relationship Id="rId272" Type="http://schemas.openxmlformats.org/officeDocument/2006/relationships/customXml" Target="../ink/ink1728.xml"/><Relationship Id="rId577" Type="http://schemas.openxmlformats.org/officeDocument/2006/relationships/customXml" Target="../ink/ink1881.xml"/><Relationship Id="rId700" Type="http://schemas.openxmlformats.org/officeDocument/2006/relationships/image" Target="../media/image1744.png"/><Relationship Id="rId132" Type="http://schemas.openxmlformats.org/officeDocument/2006/relationships/customXml" Target="../ink/ink1658.xml"/><Relationship Id="rId437" Type="http://schemas.openxmlformats.org/officeDocument/2006/relationships/image" Target="../media/image1614.png"/><Relationship Id="rId644" Type="http://schemas.openxmlformats.org/officeDocument/2006/relationships/image" Target="../media/image1716.png"/><Relationship Id="rId283" Type="http://schemas.openxmlformats.org/officeDocument/2006/relationships/image" Target="../media/image1537.png"/><Relationship Id="rId490" Type="http://schemas.openxmlformats.org/officeDocument/2006/relationships/customXml" Target="../ink/ink1837.xml"/><Relationship Id="rId504" Type="http://schemas.openxmlformats.org/officeDocument/2006/relationships/customXml" Target="../ink/ink1844.xml"/><Relationship Id="rId711" Type="http://schemas.openxmlformats.org/officeDocument/2006/relationships/customXml" Target="../ink/ink1948.xml"/><Relationship Id="rId78" Type="http://schemas.openxmlformats.org/officeDocument/2006/relationships/customXml" Target="../ink/ink1631.xml"/><Relationship Id="rId143" Type="http://schemas.openxmlformats.org/officeDocument/2006/relationships/image" Target="../media/image1467.png"/><Relationship Id="rId350" Type="http://schemas.openxmlformats.org/officeDocument/2006/relationships/customXml" Target="../ink/ink1767.xml"/><Relationship Id="rId588" Type="http://schemas.openxmlformats.org/officeDocument/2006/relationships/image" Target="../media/image1688.png"/><Relationship Id="rId9" Type="http://schemas.openxmlformats.org/officeDocument/2006/relationships/image" Target="../media/image14020.png"/><Relationship Id="rId210" Type="http://schemas.openxmlformats.org/officeDocument/2006/relationships/customXml" Target="../ink/ink1697.xml"/><Relationship Id="rId448" Type="http://schemas.openxmlformats.org/officeDocument/2006/relationships/customXml" Target="../ink/ink1816.xml"/><Relationship Id="rId655" Type="http://schemas.openxmlformats.org/officeDocument/2006/relationships/customXml" Target="../ink/ink1920.xml"/><Relationship Id="rId294" Type="http://schemas.openxmlformats.org/officeDocument/2006/relationships/customXml" Target="../ink/ink1739.xml"/><Relationship Id="rId308" Type="http://schemas.openxmlformats.org/officeDocument/2006/relationships/customXml" Target="../ink/ink1746.xml"/><Relationship Id="rId515" Type="http://schemas.openxmlformats.org/officeDocument/2006/relationships/customXml" Target="../ink/ink1850.xml"/><Relationship Id="rId722" Type="http://schemas.openxmlformats.org/officeDocument/2006/relationships/image" Target="../media/image1755.png"/><Relationship Id="rId89" Type="http://schemas.openxmlformats.org/officeDocument/2006/relationships/image" Target="../media/image14420.png"/><Relationship Id="rId154" Type="http://schemas.openxmlformats.org/officeDocument/2006/relationships/customXml" Target="../ink/ink1669.xml"/><Relationship Id="rId361" Type="http://schemas.openxmlformats.org/officeDocument/2006/relationships/image" Target="../media/image1576.png"/><Relationship Id="rId599" Type="http://schemas.openxmlformats.org/officeDocument/2006/relationships/customXml" Target="../ink/ink1892.xml"/><Relationship Id="rId459" Type="http://schemas.openxmlformats.org/officeDocument/2006/relationships/image" Target="../media/image1625.png"/><Relationship Id="rId666" Type="http://schemas.openxmlformats.org/officeDocument/2006/relationships/image" Target="../media/image1727.png"/><Relationship Id="rId16" Type="http://schemas.openxmlformats.org/officeDocument/2006/relationships/customXml" Target="../ink/ink1600.xml"/><Relationship Id="rId221" Type="http://schemas.openxmlformats.org/officeDocument/2006/relationships/image" Target="../media/image1506.png"/><Relationship Id="rId319" Type="http://schemas.openxmlformats.org/officeDocument/2006/relationships/image" Target="../media/image1555.png"/><Relationship Id="rId526" Type="http://schemas.openxmlformats.org/officeDocument/2006/relationships/image" Target="../media/image1657.png"/><Relationship Id="rId733" Type="http://schemas.openxmlformats.org/officeDocument/2006/relationships/customXml" Target="../ink/ink1959.xml"/><Relationship Id="rId165" Type="http://schemas.openxmlformats.org/officeDocument/2006/relationships/image" Target="../media/image1478.png"/><Relationship Id="rId372" Type="http://schemas.openxmlformats.org/officeDocument/2006/relationships/customXml" Target="../ink/ink1778.xml"/><Relationship Id="rId677" Type="http://schemas.openxmlformats.org/officeDocument/2006/relationships/customXml" Target="../ink/ink1931.xml"/><Relationship Id="rId232" Type="http://schemas.openxmlformats.org/officeDocument/2006/relationships/customXml" Target="../ink/ink1708.xml"/><Relationship Id="rId27" Type="http://schemas.openxmlformats.org/officeDocument/2006/relationships/image" Target="../media/image14110.png"/><Relationship Id="rId537" Type="http://schemas.openxmlformats.org/officeDocument/2006/relationships/customXml" Target="../ink/ink1861.xml"/><Relationship Id="rId744" Type="http://schemas.openxmlformats.org/officeDocument/2006/relationships/image" Target="../media/image1765.png"/><Relationship Id="rId80" Type="http://schemas.openxmlformats.org/officeDocument/2006/relationships/customXml" Target="../ink/ink1632.xml"/><Relationship Id="rId176" Type="http://schemas.openxmlformats.org/officeDocument/2006/relationships/customXml" Target="../ink/ink1680.xml"/><Relationship Id="rId383" Type="http://schemas.openxmlformats.org/officeDocument/2006/relationships/image" Target="../media/image1587.png"/><Relationship Id="rId590" Type="http://schemas.openxmlformats.org/officeDocument/2006/relationships/image" Target="../media/image1689.png"/><Relationship Id="rId604" Type="http://schemas.openxmlformats.org/officeDocument/2006/relationships/image" Target="../media/image1696.png"/><Relationship Id="rId243" Type="http://schemas.openxmlformats.org/officeDocument/2006/relationships/image" Target="../media/image1517.png"/><Relationship Id="rId450" Type="http://schemas.openxmlformats.org/officeDocument/2006/relationships/customXml" Target="../ink/ink1817.xml"/><Relationship Id="rId688" Type="http://schemas.openxmlformats.org/officeDocument/2006/relationships/image" Target="../media/image1738.png"/><Relationship Id="rId38" Type="http://schemas.openxmlformats.org/officeDocument/2006/relationships/customXml" Target="../ink/ink1611.xml"/><Relationship Id="rId103" Type="http://schemas.openxmlformats.org/officeDocument/2006/relationships/image" Target="../media/image14480.png"/><Relationship Id="rId310" Type="http://schemas.openxmlformats.org/officeDocument/2006/relationships/customXml" Target="../ink/ink1747.xml"/><Relationship Id="rId548" Type="http://schemas.openxmlformats.org/officeDocument/2006/relationships/image" Target="../media/image1668.png"/><Relationship Id="rId755" Type="http://schemas.openxmlformats.org/officeDocument/2006/relationships/customXml" Target="../ink/ink1970.xml"/><Relationship Id="rId91" Type="http://schemas.openxmlformats.org/officeDocument/2006/relationships/image" Target="../media/image250.png"/><Relationship Id="rId187" Type="http://schemas.openxmlformats.org/officeDocument/2006/relationships/image" Target="../media/image1489.png"/><Relationship Id="rId394" Type="http://schemas.openxmlformats.org/officeDocument/2006/relationships/customXml" Target="../ink/ink1789.xml"/><Relationship Id="rId408" Type="http://schemas.openxmlformats.org/officeDocument/2006/relationships/customXml" Target="../ink/ink1796.xml"/><Relationship Id="rId615" Type="http://schemas.openxmlformats.org/officeDocument/2006/relationships/customXml" Target="../ink/ink1900.xml"/><Relationship Id="rId254" Type="http://schemas.openxmlformats.org/officeDocument/2006/relationships/customXml" Target="../ink/ink1719.xml"/><Relationship Id="rId699" Type="http://schemas.openxmlformats.org/officeDocument/2006/relationships/customXml" Target="../ink/ink1942.xml"/><Relationship Id="rId49" Type="http://schemas.openxmlformats.org/officeDocument/2006/relationships/image" Target="../media/image14220.png"/><Relationship Id="rId114" Type="http://schemas.openxmlformats.org/officeDocument/2006/relationships/customXml" Target="../ink/ink1649.xml"/><Relationship Id="rId461" Type="http://schemas.openxmlformats.org/officeDocument/2006/relationships/image" Target="../media/image1626.png"/><Relationship Id="rId559" Type="http://schemas.openxmlformats.org/officeDocument/2006/relationships/customXml" Target="../ink/ink1872.xml"/><Relationship Id="rId198" Type="http://schemas.openxmlformats.org/officeDocument/2006/relationships/customXml" Target="../ink/ink1691.xml"/><Relationship Id="rId321" Type="http://schemas.openxmlformats.org/officeDocument/2006/relationships/image" Target="../media/image1556.png"/><Relationship Id="rId419" Type="http://schemas.openxmlformats.org/officeDocument/2006/relationships/image" Target="../media/image1605.png"/><Relationship Id="rId626" Type="http://schemas.openxmlformats.org/officeDocument/2006/relationships/image" Target="../media/image1707.png"/><Relationship Id="rId265" Type="http://schemas.openxmlformats.org/officeDocument/2006/relationships/image" Target="../media/image1528.png"/><Relationship Id="rId472" Type="http://schemas.openxmlformats.org/officeDocument/2006/relationships/customXml" Target="../ink/ink1828.xml"/><Relationship Id="rId125" Type="http://schemas.openxmlformats.org/officeDocument/2006/relationships/image" Target="../media/image14580.png"/><Relationship Id="rId332" Type="http://schemas.openxmlformats.org/officeDocument/2006/relationships/customXml" Target="../ink/ink1758.xml"/><Relationship Id="rId637" Type="http://schemas.openxmlformats.org/officeDocument/2006/relationships/customXml" Target="../ink/ink1911.xml"/><Relationship Id="rId276" Type="http://schemas.openxmlformats.org/officeDocument/2006/relationships/customXml" Target="../ink/ink1730.xml"/><Relationship Id="rId483" Type="http://schemas.openxmlformats.org/officeDocument/2006/relationships/image" Target="../media/image1637.png"/><Relationship Id="rId690" Type="http://schemas.openxmlformats.org/officeDocument/2006/relationships/image" Target="../media/image1739.png"/><Relationship Id="rId704" Type="http://schemas.openxmlformats.org/officeDocument/2006/relationships/image" Target="../media/image1746.png"/><Relationship Id="rId40" Type="http://schemas.openxmlformats.org/officeDocument/2006/relationships/customXml" Target="../ink/ink1612.xml"/><Relationship Id="rId136" Type="http://schemas.openxmlformats.org/officeDocument/2006/relationships/customXml" Target="../ink/ink1660.xml"/><Relationship Id="rId343" Type="http://schemas.openxmlformats.org/officeDocument/2006/relationships/image" Target="../media/image1567.png"/><Relationship Id="rId550" Type="http://schemas.openxmlformats.org/officeDocument/2006/relationships/image" Target="../media/image1669.png"/><Relationship Id="rId203" Type="http://schemas.openxmlformats.org/officeDocument/2006/relationships/image" Target="../media/image1497.png"/><Relationship Id="rId648" Type="http://schemas.openxmlformats.org/officeDocument/2006/relationships/image" Target="../media/image1718.png"/><Relationship Id="rId287" Type="http://schemas.openxmlformats.org/officeDocument/2006/relationships/image" Target="../media/image1539.png"/><Relationship Id="rId410" Type="http://schemas.openxmlformats.org/officeDocument/2006/relationships/customXml" Target="../ink/ink1797.xml"/><Relationship Id="rId494" Type="http://schemas.openxmlformats.org/officeDocument/2006/relationships/customXml" Target="../ink/ink1839.xml"/><Relationship Id="rId508" Type="http://schemas.openxmlformats.org/officeDocument/2006/relationships/image" Target="../media/image1648.png"/><Relationship Id="rId715" Type="http://schemas.openxmlformats.org/officeDocument/2006/relationships/customXml" Target="../ink/ink1950.xml"/><Relationship Id="rId147" Type="http://schemas.openxmlformats.org/officeDocument/2006/relationships/image" Target="../media/image1469.png"/><Relationship Id="rId354" Type="http://schemas.openxmlformats.org/officeDocument/2006/relationships/customXml" Target="../ink/ink1769.xml"/><Relationship Id="rId51" Type="http://schemas.openxmlformats.org/officeDocument/2006/relationships/image" Target="../media/image14230.png"/><Relationship Id="rId561" Type="http://schemas.openxmlformats.org/officeDocument/2006/relationships/customXml" Target="../ink/ink1873.xml"/><Relationship Id="rId659" Type="http://schemas.openxmlformats.org/officeDocument/2006/relationships/customXml" Target="../ink/ink1922.xml"/><Relationship Id="rId214" Type="http://schemas.openxmlformats.org/officeDocument/2006/relationships/customXml" Target="../ink/ink1699.xml"/><Relationship Id="rId298" Type="http://schemas.openxmlformats.org/officeDocument/2006/relationships/customXml" Target="../ink/ink1741.xml"/><Relationship Id="rId421" Type="http://schemas.openxmlformats.org/officeDocument/2006/relationships/image" Target="../media/image1606.png"/><Relationship Id="rId519" Type="http://schemas.openxmlformats.org/officeDocument/2006/relationships/customXml" Target="../ink/ink1852.xml"/><Relationship Id="rId158" Type="http://schemas.openxmlformats.org/officeDocument/2006/relationships/customXml" Target="../ink/ink1671.xml"/><Relationship Id="rId726" Type="http://schemas.openxmlformats.org/officeDocument/2006/relationships/image" Target="../media/image1757.png"/><Relationship Id="rId62" Type="http://schemas.openxmlformats.org/officeDocument/2006/relationships/customXml" Target="../ink/ink1623.xml"/><Relationship Id="rId365" Type="http://schemas.openxmlformats.org/officeDocument/2006/relationships/image" Target="../media/image1578.png"/><Relationship Id="rId572" Type="http://schemas.openxmlformats.org/officeDocument/2006/relationships/image" Target="../media/image1680.png"/><Relationship Id="rId225" Type="http://schemas.openxmlformats.org/officeDocument/2006/relationships/image" Target="../media/image1508.png"/><Relationship Id="rId432" Type="http://schemas.openxmlformats.org/officeDocument/2006/relationships/customXml" Target="../ink/ink1808.xml"/><Relationship Id="rId737" Type="http://schemas.openxmlformats.org/officeDocument/2006/relationships/customXml" Target="../ink/ink1961.xml"/><Relationship Id="rId73" Type="http://schemas.openxmlformats.org/officeDocument/2006/relationships/image" Target="../media/image14340.png"/><Relationship Id="rId169" Type="http://schemas.openxmlformats.org/officeDocument/2006/relationships/image" Target="../media/image1480.png"/><Relationship Id="rId376" Type="http://schemas.openxmlformats.org/officeDocument/2006/relationships/customXml" Target="../ink/ink1780.xml"/><Relationship Id="rId583" Type="http://schemas.openxmlformats.org/officeDocument/2006/relationships/customXml" Target="../ink/ink18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67FC-1082-41D9-9EE1-17FB1C961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26F0B-A76C-4CAF-9918-FF9D51D8B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5.1</a:t>
            </a:r>
          </a:p>
          <a:p>
            <a:r>
              <a:rPr lang="en-US" dirty="0"/>
              <a:t>Large-Sample Confidence Intervals for a Population Mean</a:t>
            </a:r>
          </a:p>
          <a:p>
            <a:r>
              <a:rPr lang="en-US" dirty="0"/>
              <a:t>04/14/2021</a:t>
            </a:r>
          </a:p>
        </p:txBody>
      </p:sp>
    </p:spTree>
    <p:extLst>
      <p:ext uri="{BB962C8B-B14F-4D97-AF65-F5344CB8AC3E}">
        <p14:creationId xmlns:p14="http://schemas.microsoft.com/office/powerpoint/2010/main" val="365144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8E6832B-2D5C-45BA-A81E-4A3022119126}"/>
              </a:ext>
            </a:extLst>
          </p:cNvPr>
          <p:cNvGrpSpPr/>
          <p:nvPr/>
        </p:nvGrpSpPr>
        <p:grpSpPr>
          <a:xfrm>
            <a:off x="568583" y="253216"/>
            <a:ext cx="883440" cy="489240"/>
            <a:chOff x="568583" y="253216"/>
            <a:chExt cx="88344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C90A465-33A4-4415-A318-F98D1FB2A1FD}"/>
                    </a:ext>
                  </a:extLst>
                </p14:cNvPr>
                <p14:cNvContentPartPr/>
                <p14:nvPr/>
              </p14:nvContentPartPr>
              <p14:xfrm>
                <a:off x="568583" y="353296"/>
                <a:ext cx="198360" cy="389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C90A465-33A4-4415-A318-F98D1FB2A1F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9583" y="344296"/>
                  <a:ext cx="216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7EAAA38-174D-44C6-B5BB-A6A43849A65F}"/>
                    </a:ext>
                  </a:extLst>
                </p14:cNvPr>
                <p14:cNvContentPartPr/>
                <p14:nvPr/>
              </p14:nvContentPartPr>
              <p14:xfrm>
                <a:off x="740303" y="253216"/>
                <a:ext cx="250560" cy="464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7EAAA38-174D-44C6-B5BB-A6A43849A6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303" y="244576"/>
                  <a:ext cx="2682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9714B41-51D5-47C2-A499-9633DD7B92FF}"/>
                    </a:ext>
                  </a:extLst>
                </p14:cNvPr>
                <p14:cNvContentPartPr/>
                <p14:nvPr/>
              </p14:nvContentPartPr>
              <p14:xfrm>
                <a:off x="600263" y="505216"/>
                <a:ext cx="273600" cy="9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9714B41-51D5-47C2-A499-9633DD7B92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1263" y="496216"/>
                  <a:ext cx="291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5919B0-1B49-4DDF-9838-2EEBEE31BB1E}"/>
                    </a:ext>
                  </a:extLst>
                </p14:cNvPr>
                <p14:cNvContentPartPr/>
                <p14:nvPr/>
              </p14:nvContentPartPr>
              <p14:xfrm>
                <a:off x="830303" y="518536"/>
                <a:ext cx="188280" cy="17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5919B0-1B49-4DDF-9838-2EEBEE31BB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1303" y="509896"/>
                  <a:ext cx="205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3AE330-E217-46B6-B5C4-EAE8CB86E9B2}"/>
                    </a:ext>
                  </a:extLst>
                </p14:cNvPr>
                <p14:cNvContentPartPr/>
                <p14:nvPr/>
              </p14:nvContentPartPr>
              <p14:xfrm>
                <a:off x="1080143" y="528256"/>
                <a:ext cx="371880" cy="20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3AE330-E217-46B6-B5C4-EAE8CB86E9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1143" y="519616"/>
                  <a:ext cx="38952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76ED0E-4103-4BA4-9B79-19EF27A45E0B}"/>
              </a:ext>
            </a:extLst>
          </p:cNvPr>
          <p:cNvGrpSpPr/>
          <p:nvPr/>
        </p:nvGrpSpPr>
        <p:grpSpPr>
          <a:xfrm>
            <a:off x="1830743" y="479656"/>
            <a:ext cx="607320" cy="230400"/>
            <a:chOff x="1830743" y="479656"/>
            <a:chExt cx="6073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4AB23D-AB85-4A6A-AFFB-E56EB18055EC}"/>
                    </a:ext>
                  </a:extLst>
                </p14:cNvPr>
                <p14:cNvContentPartPr/>
                <p14:nvPr/>
              </p14:nvContentPartPr>
              <p14:xfrm>
                <a:off x="1830743" y="498376"/>
                <a:ext cx="417240" cy="21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4AB23D-AB85-4A6A-AFFB-E56EB18055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2103" y="489376"/>
                  <a:ext cx="434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9696B8-3AB0-4723-A1C4-BEFD5E609C6C}"/>
                    </a:ext>
                  </a:extLst>
                </p14:cNvPr>
                <p14:cNvContentPartPr/>
                <p14:nvPr/>
              </p14:nvContentPartPr>
              <p14:xfrm>
                <a:off x="2201543" y="479656"/>
                <a:ext cx="236520" cy="196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9696B8-3AB0-4723-A1C4-BEFD5E609C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2543" y="471016"/>
                  <a:ext cx="254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537456-705F-42F1-9E9C-136134BDCE47}"/>
              </a:ext>
            </a:extLst>
          </p:cNvPr>
          <p:cNvGrpSpPr/>
          <p:nvPr/>
        </p:nvGrpSpPr>
        <p:grpSpPr>
          <a:xfrm>
            <a:off x="2749463" y="143056"/>
            <a:ext cx="945000" cy="552240"/>
            <a:chOff x="2749463" y="143056"/>
            <a:chExt cx="94500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6C3D0A-DACE-44E6-87D8-4013683D30EC}"/>
                    </a:ext>
                  </a:extLst>
                </p14:cNvPr>
                <p14:cNvContentPartPr/>
                <p14:nvPr/>
              </p14:nvContentPartPr>
              <p14:xfrm>
                <a:off x="2749463" y="143056"/>
                <a:ext cx="346320" cy="55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6C3D0A-DACE-44E6-87D8-4013683D30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0463" y="134416"/>
                  <a:ext cx="3639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98490A6-AF9D-46CD-8EC9-B30F9C2CDEB0}"/>
                    </a:ext>
                  </a:extLst>
                </p14:cNvPr>
                <p14:cNvContentPartPr/>
                <p14:nvPr/>
              </p14:nvContentPartPr>
              <p14:xfrm>
                <a:off x="3097223" y="498016"/>
                <a:ext cx="158400" cy="121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98490A6-AF9D-46CD-8EC9-B30F9C2CDE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8583" y="489016"/>
                  <a:ext cx="176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3072BD-20A2-4F34-9DC4-5C493679D3AB}"/>
                    </a:ext>
                  </a:extLst>
                </p14:cNvPr>
                <p14:cNvContentPartPr/>
                <p14:nvPr/>
              </p14:nvContentPartPr>
              <p14:xfrm>
                <a:off x="3278303" y="454816"/>
                <a:ext cx="251280" cy="21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3072BD-20A2-4F34-9DC4-5C493679D3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69663" y="446176"/>
                  <a:ext cx="268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3C4731-67C4-4039-8AB3-594C9166DA29}"/>
                    </a:ext>
                  </a:extLst>
                </p14:cNvPr>
                <p14:cNvContentPartPr/>
                <p14:nvPr/>
              </p14:nvContentPartPr>
              <p14:xfrm>
                <a:off x="3514823" y="459136"/>
                <a:ext cx="179640" cy="151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3C4731-67C4-4039-8AB3-594C9166DA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5823" y="450496"/>
                  <a:ext cx="1972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CD53582-AE50-4722-B58F-3F6854259859}"/>
              </a:ext>
            </a:extLst>
          </p:cNvPr>
          <p:cNvGrpSpPr/>
          <p:nvPr/>
        </p:nvGrpSpPr>
        <p:grpSpPr>
          <a:xfrm>
            <a:off x="4078223" y="217576"/>
            <a:ext cx="3151800" cy="395640"/>
            <a:chOff x="4078223" y="217576"/>
            <a:chExt cx="315180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144017-EA4D-4225-8223-F2DA618B99AB}"/>
                    </a:ext>
                  </a:extLst>
                </p14:cNvPr>
                <p14:cNvContentPartPr/>
                <p14:nvPr/>
              </p14:nvContentPartPr>
              <p14:xfrm>
                <a:off x="4078223" y="427096"/>
                <a:ext cx="184680" cy="16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144017-EA4D-4225-8223-F2DA618B99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69583" y="418456"/>
                  <a:ext cx="202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E58B9B-221B-42AC-BCAE-F9E78A919DF5}"/>
                    </a:ext>
                  </a:extLst>
                </p14:cNvPr>
                <p14:cNvContentPartPr/>
                <p14:nvPr/>
              </p14:nvContentPartPr>
              <p14:xfrm>
                <a:off x="4365143" y="351496"/>
                <a:ext cx="189000" cy="219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E58B9B-221B-42AC-BCAE-F9E78A919D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56503" y="342496"/>
                  <a:ext cx="206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2B237C-657F-4A42-AB20-FE7770D0386B}"/>
                    </a:ext>
                  </a:extLst>
                </p14:cNvPr>
                <p14:cNvContentPartPr/>
                <p14:nvPr/>
              </p14:nvContentPartPr>
              <p14:xfrm>
                <a:off x="4516343" y="321976"/>
                <a:ext cx="317160" cy="29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2B237C-657F-4A42-AB20-FE7770D038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7703" y="313336"/>
                  <a:ext cx="334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13B1AE5-2586-4C63-A286-C92490682E70}"/>
                    </a:ext>
                  </a:extLst>
                </p14:cNvPr>
                <p14:cNvContentPartPr/>
                <p14:nvPr/>
              </p14:nvContentPartPr>
              <p14:xfrm>
                <a:off x="4860143" y="454096"/>
                <a:ext cx="157320" cy="10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13B1AE5-2586-4C63-A286-C92490682E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51503" y="445096"/>
                  <a:ext cx="174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097CBA-C0FF-48A5-9B54-5F3A7F973A2F}"/>
                    </a:ext>
                  </a:extLst>
                </p14:cNvPr>
                <p14:cNvContentPartPr/>
                <p14:nvPr/>
              </p14:nvContentPartPr>
              <p14:xfrm>
                <a:off x="5066783" y="429256"/>
                <a:ext cx="282960" cy="123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097CBA-C0FF-48A5-9B54-5F3A7F973A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58143" y="420256"/>
                  <a:ext cx="300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27D5C3-B5F9-4A30-8E3B-832AC79FDC15}"/>
                    </a:ext>
                  </a:extLst>
                </p14:cNvPr>
                <p14:cNvContentPartPr/>
                <p14:nvPr/>
              </p14:nvContentPartPr>
              <p14:xfrm>
                <a:off x="5349743" y="391816"/>
                <a:ext cx="223560" cy="170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27D5C3-B5F9-4A30-8E3B-832AC79FDC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40743" y="383176"/>
                  <a:ext cx="241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D3323D-7FEA-4822-9B30-B39E995150A6}"/>
                    </a:ext>
                  </a:extLst>
                </p14:cNvPr>
                <p14:cNvContentPartPr/>
                <p14:nvPr/>
              </p14:nvContentPartPr>
              <p14:xfrm>
                <a:off x="5607503" y="406216"/>
                <a:ext cx="193320" cy="172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D3323D-7FEA-4822-9B30-B39E995150A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98863" y="397576"/>
                  <a:ext cx="210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44C078F-E4A5-4AF0-8833-997090073FC1}"/>
                    </a:ext>
                  </a:extLst>
                </p14:cNvPr>
                <p14:cNvContentPartPr/>
                <p14:nvPr/>
              </p14:nvContentPartPr>
              <p14:xfrm>
                <a:off x="5738543" y="217576"/>
                <a:ext cx="227880" cy="32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44C078F-E4A5-4AF0-8833-997090073F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29543" y="208576"/>
                  <a:ext cx="245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D547FF-10EA-4733-A8AE-BE601731FB5D}"/>
                    </a:ext>
                  </a:extLst>
                </p14:cNvPr>
                <p14:cNvContentPartPr/>
                <p14:nvPr/>
              </p14:nvContentPartPr>
              <p14:xfrm>
                <a:off x="6175943" y="251416"/>
                <a:ext cx="548640" cy="261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D547FF-10EA-4733-A8AE-BE601731FB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67303" y="242416"/>
                  <a:ext cx="566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A70E4E3-6BA0-46E5-AF7B-FE4959686C3C}"/>
                    </a:ext>
                  </a:extLst>
                </p14:cNvPr>
                <p14:cNvContentPartPr/>
                <p14:nvPr/>
              </p14:nvContentPartPr>
              <p14:xfrm>
                <a:off x="6902783" y="376696"/>
                <a:ext cx="86760" cy="13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70E4E3-6BA0-46E5-AF7B-FE4959686C3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93783" y="367696"/>
                  <a:ext cx="104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FFFC5C-5E41-4617-8F57-21D93CF9DB9C}"/>
                    </a:ext>
                  </a:extLst>
                </p14:cNvPr>
                <p14:cNvContentPartPr/>
                <p14:nvPr/>
              </p14:nvContentPartPr>
              <p14:xfrm>
                <a:off x="7039583" y="329896"/>
                <a:ext cx="190440" cy="20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FFFC5C-5E41-4617-8F57-21D93CF9DB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30583" y="320896"/>
                  <a:ext cx="2080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6E215F4-95A5-471D-BF41-4593D7E3D197}"/>
              </a:ext>
            </a:extLst>
          </p:cNvPr>
          <p:cNvGrpSpPr/>
          <p:nvPr/>
        </p:nvGrpSpPr>
        <p:grpSpPr>
          <a:xfrm>
            <a:off x="7552223" y="222256"/>
            <a:ext cx="1385280" cy="366120"/>
            <a:chOff x="7552223" y="222256"/>
            <a:chExt cx="13852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C28DD8-B580-42A2-9AB1-798F92CFBD1F}"/>
                    </a:ext>
                  </a:extLst>
                </p14:cNvPr>
                <p14:cNvContentPartPr/>
                <p14:nvPr/>
              </p14:nvContentPartPr>
              <p14:xfrm>
                <a:off x="7552223" y="222256"/>
                <a:ext cx="252000" cy="36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C28DD8-B580-42A2-9AB1-798F92CFBD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3583" y="213256"/>
                  <a:ext cx="269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3FD3E4-8DD0-491A-93C8-61DA6424E822}"/>
                    </a:ext>
                  </a:extLst>
                </p14:cNvPr>
                <p14:cNvContentPartPr/>
                <p14:nvPr/>
              </p14:nvContentPartPr>
              <p14:xfrm>
                <a:off x="7606583" y="278056"/>
                <a:ext cx="365760" cy="166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3FD3E4-8DD0-491A-93C8-61DA6424E8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97583" y="269416"/>
                  <a:ext cx="383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4754CBB-E3BC-47BF-887C-E6F139B574FD}"/>
                    </a:ext>
                  </a:extLst>
                </p14:cNvPr>
                <p14:cNvContentPartPr/>
                <p14:nvPr/>
              </p14:nvContentPartPr>
              <p14:xfrm>
                <a:off x="7681463" y="463096"/>
                <a:ext cx="69120" cy="6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4754CBB-E3BC-47BF-887C-E6F139B574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72463" y="454096"/>
                  <a:ext cx="86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92A2CCE-AB4C-47E7-BF66-C4C0ACDFEB21}"/>
                    </a:ext>
                  </a:extLst>
                </p14:cNvPr>
                <p14:cNvContentPartPr/>
                <p14:nvPr/>
              </p14:nvContentPartPr>
              <p14:xfrm>
                <a:off x="7867583" y="426376"/>
                <a:ext cx="144360" cy="10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92A2CCE-AB4C-47E7-BF66-C4C0ACDFEB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58943" y="417736"/>
                  <a:ext cx="162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34E682-08E6-4315-A6A7-7B48FD1E41A2}"/>
                    </a:ext>
                  </a:extLst>
                </p14:cNvPr>
                <p14:cNvContentPartPr/>
                <p14:nvPr/>
              </p14:nvContentPartPr>
              <p14:xfrm>
                <a:off x="8052983" y="427456"/>
                <a:ext cx="173160" cy="13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34E682-08E6-4315-A6A7-7B48FD1E41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43983" y="418456"/>
                  <a:ext cx="19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4F87F6-B89B-4775-91B0-21ACB4D0AA2A}"/>
                    </a:ext>
                  </a:extLst>
                </p14:cNvPr>
                <p14:cNvContentPartPr/>
                <p14:nvPr/>
              </p14:nvContentPartPr>
              <p14:xfrm>
                <a:off x="8291303" y="430696"/>
                <a:ext cx="274680" cy="109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4F87F6-B89B-4775-91B0-21ACB4D0AA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82663" y="421696"/>
                  <a:ext cx="292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78A562-FA77-49F2-8448-82145D0451DC}"/>
                    </a:ext>
                  </a:extLst>
                </p14:cNvPr>
                <p14:cNvContentPartPr/>
                <p14:nvPr/>
              </p14:nvContentPartPr>
              <p14:xfrm>
                <a:off x="8582543" y="411616"/>
                <a:ext cx="235440" cy="169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78A562-FA77-49F2-8448-82145D0451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3903" y="402616"/>
                  <a:ext cx="253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582718-8526-4737-8054-FA7E0510B5AB}"/>
                    </a:ext>
                  </a:extLst>
                </p14:cNvPr>
                <p14:cNvContentPartPr/>
                <p14:nvPr/>
              </p14:nvContentPartPr>
              <p14:xfrm>
                <a:off x="8933543" y="568216"/>
                <a:ext cx="3960" cy="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582718-8526-4737-8054-FA7E0510B5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24903" y="559576"/>
                  <a:ext cx="2160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9ED78F-99FE-4180-8D4E-DB7DF9CC5B43}"/>
              </a:ext>
            </a:extLst>
          </p:cNvPr>
          <p:cNvGrpSpPr/>
          <p:nvPr/>
        </p:nvGrpSpPr>
        <p:grpSpPr>
          <a:xfrm>
            <a:off x="9251783" y="218656"/>
            <a:ext cx="1076400" cy="357120"/>
            <a:chOff x="9251783" y="218656"/>
            <a:chExt cx="107640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8F9507-158F-4435-8A0A-C01F8FC868FD}"/>
                    </a:ext>
                  </a:extLst>
                </p14:cNvPr>
                <p14:cNvContentPartPr/>
                <p14:nvPr/>
              </p14:nvContentPartPr>
              <p14:xfrm>
                <a:off x="9298583" y="341776"/>
                <a:ext cx="143280" cy="201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8F9507-158F-4435-8A0A-C01F8FC868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89583" y="333136"/>
                  <a:ext cx="160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0980C2-6ABF-4724-A240-99C8FF1B6F86}"/>
                    </a:ext>
                  </a:extLst>
                </p14:cNvPr>
                <p14:cNvContentPartPr/>
                <p14:nvPr/>
              </p14:nvContentPartPr>
              <p14:xfrm>
                <a:off x="9251783" y="282016"/>
                <a:ext cx="445680" cy="70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0980C2-6ABF-4724-A240-99C8FF1B6F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42783" y="273016"/>
                  <a:ext cx="463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4C3F77-7B1D-4F60-8B27-0CAA5C056715}"/>
                    </a:ext>
                  </a:extLst>
                </p14:cNvPr>
                <p14:cNvContentPartPr/>
                <p14:nvPr/>
              </p14:nvContentPartPr>
              <p14:xfrm>
                <a:off x="9642743" y="218656"/>
                <a:ext cx="251640" cy="337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24C3F77-7B1D-4F60-8B27-0CAA5C0567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33743" y="209656"/>
                  <a:ext cx="2692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9E55F4-745C-4324-A547-7E8D84A6BACF}"/>
                    </a:ext>
                  </a:extLst>
                </p14:cNvPr>
                <p14:cNvContentPartPr/>
                <p14:nvPr/>
              </p14:nvContentPartPr>
              <p14:xfrm>
                <a:off x="9910583" y="419176"/>
                <a:ext cx="103320" cy="127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9E55F4-745C-4324-A547-7E8D84A6BA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01943" y="410176"/>
                  <a:ext cx="120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FFB1DF-6501-4E1C-864D-11E2EC242FF4}"/>
                    </a:ext>
                  </a:extLst>
                </p14:cNvPr>
                <p14:cNvContentPartPr/>
                <p14:nvPr/>
              </p14:nvContentPartPr>
              <p14:xfrm>
                <a:off x="10061423" y="350056"/>
                <a:ext cx="266760" cy="22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FFB1DF-6501-4E1C-864D-11E2EC242F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52423" y="341416"/>
                  <a:ext cx="28440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429DE-CFF8-4BE0-90C4-0A86818228EE}"/>
              </a:ext>
            </a:extLst>
          </p:cNvPr>
          <p:cNvGrpSpPr/>
          <p:nvPr/>
        </p:nvGrpSpPr>
        <p:grpSpPr>
          <a:xfrm>
            <a:off x="10563623" y="365536"/>
            <a:ext cx="919440" cy="412200"/>
            <a:chOff x="10563623" y="365536"/>
            <a:chExt cx="91944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4D4D80-6C47-49A7-A7F2-434ECD8D47E6}"/>
                    </a:ext>
                  </a:extLst>
                </p14:cNvPr>
                <p14:cNvContentPartPr/>
                <p14:nvPr/>
              </p14:nvContentPartPr>
              <p14:xfrm>
                <a:off x="10563623" y="427816"/>
                <a:ext cx="351720" cy="135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4D4D80-6C47-49A7-A7F2-434ECD8D47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54983" y="419176"/>
                  <a:ext cx="369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96A99A-E3E7-4C10-BE1C-EFB7E4ACCEF6}"/>
                    </a:ext>
                  </a:extLst>
                </p14:cNvPr>
                <p14:cNvContentPartPr/>
                <p14:nvPr/>
              </p14:nvContentPartPr>
              <p14:xfrm>
                <a:off x="10998143" y="424576"/>
                <a:ext cx="160200" cy="11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96A99A-E3E7-4C10-BE1C-EFB7E4ACCEF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89503" y="415936"/>
                  <a:ext cx="177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B88D9B-F610-442A-A754-50DDAD4BAE36}"/>
                    </a:ext>
                  </a:extLst>
                </p14:cNvPr>
                <p14:cNvContentPartPr/>
                <p14:nvPr/>
              </p14:nvContentPartPr>
              <p14:xfrm>
                <a:off x="11220263" y="438976"/>
                <a:ext cx="57600" cy="129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B88D9B-F610-442A-A754-50DDAD4BAE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11263" y="430336"/>
                  <a:ext cx="75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00B508-7377-4097-A3DD-8FDD78E346C8}"/>
                    </a:ext>
                  </a:extLst>
                </p14:cNvPr>
                <p14:cNvContentPartPr/>
                <p14:nvPr/>
              </p14:nvContentPartPr>
              <p14:xfrm>
                <a:off x="11151863" y="365536"/>
                <a:ext cx="331200" cy="41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00B508-7377-4097-A3DD-8FDD78E346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43223" y="356536"/>
                  <a:ext cx="34884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3790302-92B9-4FCB-A6EA-12624BC9ECF5}"/>
              </a:ext>
            </a:extLst>
          </p:cNvPr>
          <p:cNvGrpSpPr/>
          <p:nvPr/>
        </p:nvGrpSpPr>
        <p:grpSpPr>
          <a:xfrm>
            <a:off x="603863" y="984016"/>
            <a:ext cx="849240" cy="394200"/>
            <a:chOff x="603863" y="984016"/>
            <a:chExt cx="8492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6AC1274-945B-4946-9EB7-ED0FE7AA87CD}"/>
                    </a:ext>
                  </a:extLst>
                </p14:cNvPr>
                <p14:cNvContentPartPr/>
                <p14:nvPr/>
              </p14:nvContentPartPr>
              <p14:xfrm>
                <a:off x="603863" y="1207216"/>
                <a:ext cx="270720" cy="171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6AC1274-945B-4946-9EB7-ED0FE7AA87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4863" y="1198576"/>
                  <a:ext cx="288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559903-D18A-4DDA-966C-C75D26A3B4A6}"/>
                    </a:ext>
                  </a:extLst>
                </p14:cNvPr>
                <p14:cNvContentPartPr/>
                <p14:nvPr/>
              </p14:nvContentPartPr>
              <p14:xfrm>
                <a:off x="900863" y="1222696"/>
                <a:ext cx="99720" cy="152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559903-D18A-4DDA-966C-C75D26A3B4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2223" y="1213696"/>
                  <a:ext cx="117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F63752-E48A-40D3-8346-50B343914DE4}"/>
                    </a:ext>
                  </a:extLst>
                </p14:cNvPr>
                <p14:cNvContentPartPr/>
                <p14:nvPr/>
              </p14:nvContentPartPr>
              <p14:xfrm>
                <a:off x="1218023" y="984016"/>
                <a:ext cx="177120" cy="361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F63752-E48A-40D3-8346-50B343914D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09023" y="975376"/>
                  <a:ext cx="1947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32CC26E-42D3-43E6-AB34-D708E8F32C46}"/>
                    </a:ext>
                  </a:extLst>
                </p14:cNvPr>
                <p14:cNvContentPartPr/>
                <p14:nvPr/>
              </p14:nvContentPartPr>
              <p14:xfrm>
                <a:off x="1146023" y="1133416"/>
                <a:ext cx="307080" cy="94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32CC26E-42D3-43E6-AB34-D708E8F32C4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7023" y="1124416"/>
                  <a:ext cx="3247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29578F-B164-4F64-9B87-915EBC0248F3}"/>
              </a:ext>
            </a:extLst>
          </p:cNvPr>
          <p:cNvGrpSpPr/>
          <p:nvPr/>
        </p:nvGrpSpPr>
        <p:grpSpPr>
          <a:xfrm>
            <a:off x="1817423" y="959536"/>
            <a:ext cx="593640" cy="419760"/>
            <a:chOff x="1817423" y="959536"/>
            <a:chExt cx="5936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B14376B-B4B1-4CF8-8282-F58FA038B513}"/>
                    </a:ext>
                  </a:extLst>
                </p14:cNvPr>
                <p14:cNvContentPartPr/>
                <p14:nvPr/>
              </p14:nvContentPartPr>
              <p14:xfrm>
                <a:off x="1817423" y="959536"/>
                <a:ext cx="297720" cy="419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B14376B-B4B1-4CF8-8282-F58FA038B5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08423" y="950536"/>
                  <a:ext cx="3153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09BC03-BCDC-4B6B-A4D4-6DFAC7FC27E5}"/>
                    </a:ext>
                  </a:extLst>
                </p14:cNvPr>
                <p14:cNvContentPartPr/>
                <p14:nvPr/>
              </p14:nvContentPartPr>
              <p14:xfrm>
                <a:off x="2205863" y="1146016"/>
                <a:ext cx="205200" cy="183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09BC03-BCDC-4B6B-A4D4-6DFAC7FC27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96863" y="1137376"/>
                  <a:ext cx="2228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D4B05F0-78A3-4AF0-BA54-61C5157D521C}"/>
              </a:ext>
            </a:extLst>
          </p:cNvPr>
          <p:cNvGrpSpPr/>
          <p:nvPr/>
        </p:nvGrpSpPr>
        <p:grpSpPr>
          <a:xfrm>
            <a:off x="2901383" y="843616"/>
            <a:ext cx="2162160" cy="488880"/>
            <a:chOff x="2901383" y="843616"/>
            <a:chExt cx="216216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4D89487-B650-46FB-94E8-58BBFD5B0194}"/>
                    </a:ext>
                  </a:extLst>
                </p14:cNvPr>
                <p14:cNvContentPartPr/>
                <p14:nvPr/>
              </p14:nvContentPartPr>
              <p14:xfrm>
                <a:off x="2901383" y="1088776"/>
                <a:ext cx="248040" cy="238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4D89487-B650-46FB-94E8-58BBFD5B01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92383" y="1079776"/>
                  <a:ext cx="265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D007E9B-3FBB-4D62-A6EF-A8E02ABAA10A}"/>
                    </a:ext>
                  </a:extLst>
                </p14:cNvPr>
                <p14:cNvContentPartPr/>
                <p14:nvPr/>
              </p14:nvContentPartPr>
              <p14:xfrm>
                <a:off x="3114863" y="1109296"/>
                <a:ext cx="217440" cy="19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007E9B-3FBB-4D62-A6EF-A8E02ABAA1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06223" y="1100656"/>
                  <a:ext cx="235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9FCA5E-D602-4E1A-9788-CC9D3793123A}"/>
                    </a:ext>
                  </a:extLst>
                </p14:cNvPr>
                <p14:cNvContentPartPr/>
                <p14:nvPr/>
              </p14:nvContentPartPr>
              <p14:xfrm>
                <a:off x="3370823" y="1128376"/>
                <a:ext cx="189360" cy="158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9FCA5E-D602-4E1A-9788-CC9D379312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61823" y="1119376"/>
                  <a:ext cx="207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C72B9AE-5FF0-4054-8E84-EDBFFF1912A6}"/>
                    </a:ext>
                  </a:extLst>
                </p14:cNvPr>
                <p14:cNvContentPartPr/>
                <p14:nvPr/>
              </p14:nvContentPartPr>
              <p14:xfrm>
                <a:off x="3698063" y="908776"/>
                <a:ext cx="232560" cy="412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C72B9AE-5FF0-4054-8E84-EDBFFF1912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89423" y="900136"/>
                  <a:ext cx="2502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6FFE31F-E9C3-45B4-BB75-5669208B2984}"/>
                    </a:ext>
                  </a:extLst>
                </p14:cNvPr>
                <p14:cNvContentPartPr/>
                <p14:nvPr/>
              </p14:nvContentPartPr>
              <p14:xfrm>
                <a:off x="3849263" y="1172296"/>
                <a:ext cx="48240" cy="12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6FFE31F-E9C3-45B4-BB75-5669208B29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40623" y="1163296"/>
                  <a:ext cx="65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A7B755-6800-4C1D-BCE7-EF26573D7C74}"/>
                    </a:ext>
                  </a:extLst>
                </p14:cNvPr>
                <p14:cNvContentPartPr/>
                <p14:nvPr/>
              </p14:nvContentPartPr>
              <p14:xfrm>
                <a:off x="4002983" y="1062496"/>
                <a:ext cx="168840" cy="232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A7B755-6800-4C1D-BCE7-EF26573D7C7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94343" y="1053856"/>
                  <a:ext cx="1864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86A775-14BC-403A-A8C6-4D5CF5CF3654}"/>
                    </a:ext>
                  </a:extLst>
                </p14:cNvPr>
                <p14:cNvContentPartPr/>
                <p14:nvPr/>
              </p14:nvContentPartPr>
              <p14:xfrm>
                <a:off x="4296383" y="843616"/>
                <a:ext cx="294840" cy="479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86A775-14BC-403A-A8C6-4D5CF5CF36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87743" y="834976"/>
                  <a:ext cx="3124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CB357F-4076-40BF-BEFF-4D7D6F59CB21}"/>
                    </a:ext>
                  </a:extLst>
                </p14:cNvPr>
                <p14:cNvContentPartPr/>
                <p14:nvPr/>
              </p14:nvContentPartPr>
              <p14:xfrm>
                <a:off x="4286303" y="1079776"/>
                <a:ext cx="378720" cy="217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CB357F-4076-40BF-BEFF-4D7D6F59CB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77303" y="1070776"/>
                  <a:ext cx="396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AD8B47D-C67E-4806-A167-768FF76E12CD}"/>
                    </a:ext>
                  </a:extLst>
                </p14:cNvPr>
                <p14:cNvContentPartPr/>
                <p14:nvPr/>
              </p14:nvContentPartPr>
              <p14:xfrm>
                <a:off x="4751783" y="1064296"/>
                <a:ext cx="11160" cy="2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AD8B47D-C67E-4806-A167-768FF76E12C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42783" y="1055656"/>
                  <a:ext cx="28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7E265C-B90F-4730-B35A-200BC4608E33}"/>
                    </a:ext>
                  </a:extLst>
                </p14:cNvPr>
                <p14:cNvContentPartPr/>
                <p14:nvPr/>
              </p14:nvContentPartPr>
              <p14:xfrm>
                <a:off x="4793903" y="1106776"/>
                <a:ext cx="269640" cy="225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7E265C-B90F-4730-B35A-200BC4608E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84903" y="1098136"/>
                  <a:ext cx="28728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B947D5-4594-4D32-A7EF-28A18FFF3B5D}"/>
                  </a:ext>
                </a:extLst>
              </p14:cNvPr>
              <p14:cNvContentPartPr/>
              <p14:nvPr/>
            </p14:nvContentPartPr>
            <p14:xfrm>
              <a:off x="11162663" y="1070776"/>
              <a:ext cx="20160" cy="30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B947D5-4594-4D32-A7EF-28A18FFF3B5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54023" y="1062136"/>
                <a:ext cx="378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4412F76-D496-43BD-8811-0622A3F7E17D}"/>
                  </a:ext>
                </a:extLst>
              </p14:cNvPr>
              <p14:cNvContentPartPr/>
              <p14:nvPr/>
            </p14:nvContentPartPr>
            <p14:xfrm>
              <a:off x="4809743" y="2871856"/>
              <a:ext cx="3600" cy="1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4412F76-D496-43BD-8811-0622A3F7E17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01103" y="2862856"/>
                <a:ext cx="212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DBFD27C-547B-4C4F-B95C-8FB1D75F6756}"/>
                  </a:ext>
                </a:extLst>
              </p14:cNvPr>
              <p14:cNvContentPartPr/>
              <p14:nvPr/>
            </p14:nvContentPartPr>
            <p14:xfrm>
              <a:off x="6030503" y="2674936"/>
              <a:ext cx="14400" cy="2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DBFD27C-547B-4C4F-B95C-8FB1D75F675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021863" y="2665936"/>
                <a:ext cx="3204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3D53D62-02AA-4ECD-A17F-BD79C40C669E}"/>
              </a:ext>
            </a:extLst>
          </p:cNvPr>
          <p:cNvGrpSpPr/>
          <p:nvPr/>
        </p:nvGrpSpPr>
        <p:grpSpPr>
          <a:xfrm>
            <a:off x="384263" y="4352896"/>
            <a:ext cx="11334960" cy="1860840"/>
            <a:chOff x="384263" y="4352896"/>
            <a:chExt cx="11334960" cy="18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EA0E953-848D-4B08-BBD7-0C5125D15088}"/>
                    </a:ext>
                  </a:extLst>
                </p14:cNvPr>
                <p14:cNvContentPartPr/>
                <p14:nvPr/>
              </p14:nvContentPartPr>
              <p14:xfrm>
                <a:off x="6960023" y="4625056"/>
                <a:ext cx="219960" cy="286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EA0E953-848D-4B08-BBD7-0C5125D1508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951383" y="4616416"/>
                  <a:ext cx="237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A637E81-558B-4B66-A545-BF9B9D984BBC}"/>
                    </a:ext>
                  </a:extLst>
                </p14:cNvPr>
                <p14:cNvContentPartPr/>
                <p14:nvPr/>
              </p14:nvContentPartPr>
              <p14:xfrm>
                <a:off x="7244783" y="4634056"/>
                <a:ext cx="432720" cy="275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A637E81-558B-4B66-A545-BF9B9D984B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35783" y="4625416"/>
                  <a:ext cx="450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D5C8092-9996-4061-A3B7-A2013914AC6E}"/>
                    </a:ext>
                  </a:extLst>
                </p14:cNvPr>
                <p14:cNvContentPartPr/>
                <p14:nvPr/>
              </p14:nvContentPartPr>
              <p14:xfrm>
                <a:off x="7789823" y="4662136"/>
                <a:ext cx="141480" cy="159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D5C8092-9996-4061-A3B7-A2013914AC6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80823" y="4653136"/>
                  <a:ext cx="159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C450052-1A01-45C3-951C-ABA95E223EB3}"/>
                    </a:ext>
                  </a:extLst>
                </p14:cNvPr>
                <p14:cNvContentPartPr/>
                <p14:nvPr/>
              </p14:nvContentPartPr>
              <p14:xfrm>
                <a:off x="7764983" y="4564576"/>
                <a:ext cx="153360" cy="93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C450052-1A01-45C3-951C-ABA95E223EB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755983" y="4555936"/>
                  <a:ext cx="171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0F2BC7E-AE2A-4E9B-AAC1-71A3353DB64D}"/>
                    </a:ext>
                  </a:extLst>
                </p14:cNvPr>
                <p14:cNvContentPartPr/>
                <p14:nvPr/>
              </p14:nvContentPartPr>
              <p14:xfrm>
                <a:off x="7886303" y="4778056"/>
                <a:ext cx="124200" cy="124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0F2BC7E-AE2A-4E9B-AAC1-71A3353DB64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77663" y="4769416"/>
                  <a:ext cx="141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B493755-0065-4738-A05F-A50689E95570}"/>
                    </a:ext>
                  </a:extLst>
                </p14:cNvPr>
                <p14:cNvContentPartPr/>
                <p14:nvPr/>
              </p14:nvContentPartPr>
              <p14:xfrm>
                <a:off x="8336663" y="4688776"/>
                <a:ext cx="266760" cy="191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B493755-0065-4738-A05F-A50689E9557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28023" y="4679776"/>
                  <a:ext cx="284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B8A8614-BF51-4EEA-83C3-4D64AC6FD7C9}"/>
                    </a:ext>
                  </a:extLst>
                </p14:cNvPr>
                <p14:cNvContentPartPr/>
                <p14:nvPr/>
              </p14:nvContentPartPr>
              <p14:xfrm>
                <a:off x="8586863" y="4760776"/>
                <a:ext cx="175680" cy="143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B8A8614-BF51-4EEA-83C3-4D64AC6FD7C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577863" y="4752136"/>
                  <a:ext cx="193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E9E6AE-C970-441F-92F2-AF23DCD69A47}"/>
                    </a:ext>
                  </a:extLst>
                </p14:cNvPr>
                <p14:cNvContentPartPr/>
                <p14:nvPr/>
              </p14:nvContentPartPr>
              <p14:xfrm>
                <a:off x="8762183" y="4798576"/>
                <a:ext cx="140400" cy="133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E9E6AE-C970-441F-92F2-AF23DCD69A4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53543" y="4789936"/>
                  <a:ext cx="158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380E429-CF35-4C16-B92B-5D2B7ED230A8}"/>
                    </a:ext>
                  </a:extLst>
                </p14:cNvPr>
                <p14:cNvContentPartPr/>
                <p14:nvPr/>
              </p14:nvContentPartPr>
              <p14:xfrm>
                <a:off x="9136583" y="4352896"/>
                <a:ext cx="401400" cy="619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380E429-CF35-4C16-B92B-5D2B7ED230A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27583" y="4344256"/>
                  <a:ext cx="419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789A7B5-7F41-493A-98B1-0C7B17FF4690}"/>
                    </a:ext>
                  </a:extLst>
                </p14:cNvPr>
                <p14:cNvContentPartPr/>
                <p14:nvPr/>
              </p14:nvContentPartPr>
              <p14:xfrm>
                <a:off x="9073223" y="4789576"/>
                <a:ext cx="276480" cy="43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789A7B5-7F41-493A-98B1-0C7B17FF469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064583" y="4780936"/>
                  <a:ext cx="294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55CA098-F4A6-4D32-B72D-58D5AD6FB641}"/>
                    </a:ext>
                  </a:extLst>
                </p14:cNvPr>
                <p14:cNvContentPartPr/>
                <p14:nvPr/>
              </p14:nvContentPartPr>
              <p14:xfrm>
                <a:off x="9340703" y="4703536"/>
                <a:ext cx="187200" cy="212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55CA098-F4A6-4D32-B72D-58D5AD6FB64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31703" y="4694536"/>
                  <a:ext cx="204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E263A6A-06E0-44FF-AFE1-4AF70A663ECE}"/>
                    </a:ext>
                  </a:extLst>
                </p14:cNvPr>
                <p14:cNvContentPartPr/>
                <p14:nvPr/>
              </p14:nvContentPartPr>
              <p14:xfrm>
                <a:off x="9505583" y="4805056"/>
                <a:ext cx="156960" cy="148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E263A6A-06E0-44FF-AFE1-4AF70A663EC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496583" y="4796416"/>
                  <a:ext cx="174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AD0E14A-5253-4FDE-93B5-8AE8FFB7F514}"/>
                    </a:ext>
                  </a:extLst>
                </p14:cNvPr>
                <p14:cNvContentPartPr/>
                <p14:nvPr/>
              </p14:nvContentPartPr>
              <p14:xfrm>
                <a:off x="9597743" y="4597696"/>
                <a:ext cx="264240" cy="331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AD0E14A-5253-4FDE-93B5-8AE8FFB7F51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88743" y="4588696"/>
                  <a:ext cx="2818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44F27A9-2380-4AE0-87C8-8071D1EF9D84}"/>
                    </a:ext>
                  </a:extLst>
                </p14:cNvPr>
                <p14:cNvContentPartPr/>
                <p14:nvPr/>
              </p14:nvContentPartPr>
              <p14:xfrm>
                <a:off x="9761543" y="4825936"/>
                <a:ext cx="137160" cy="117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44F27A9-2380-4AE0-87C8-8071D1EF9D8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752903" y="4816936"/>
                  <a:ext cx="154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082B62A-BFB0-4C6B-A2A2-FC8ECE6BFD6C}"/>
                    </a:ext>
                  </a:extLst>
                </p14:cNvPr>
                <p14:cNvContentPartPr/>
                <p14:nvPr/>
              </p14:nvContentPartPr>
              <p14:xfrm>
                <a:off x="9883943" y="4864096"/>
                <a:ext cx="182160" cy="80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082B62A-BFB0-4C6B-A2A2-FC8ECE6BFD6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875303" y="4855456"/>
                  <a:ext cx="199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086B729-1D89-4C72-AB63-601D486A9831}"/>
                    </a:ext>
                  </a:extLst>
                </p14:cNvPr>
                <p14:cNvContentPartPr/>
                <p14:nvPr/>
              </p14:nvContentPartPr>
              <p14:xfrm>
                <a:off x="10148543" y="4600936"/>
                <a:ext cx="313560" cy="389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086B729-1D89-4C72-AB63-601D486A983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139903" y="4591936"/>
                  <a:ext cx="3312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D97F2F9-A79D-445C-88EC-394F00F4B6CE}"/>
                    </a:ext>
                  </a:extLst>
                </p14:cNvPr>
                <p14:cNvContentPartPr/>
                <p14:nvPr/>
              </p14:nvContentPartPr>
              <p14:xfrm>
                <a:off x="10665143" y="4578616"/>
                <a:ext cx="300600" cy="391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D97F2F9-A79D-445C-88EC-394F00F4B6C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656503" y="4569616"/>
                  <a:ext cx="3182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D70F205-1D52-494A-9C4A-B202E035DE0F}"/>
                    </a:ext>
                  </a:extLst>
                </p14:cNvPr>
                <p14:cNvContentPartPr/>
                <p14:nvPr/>
              </p14:nvContentPartPr>
              <p14:xfrm>
                <a:off x="10672343" y="4746736"/>
                <a:ext cx="336240" cy="53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D70F205-1D52-494A-9C4A-B202E035DE0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663343" y="4738096"/>
                  <a:ext cx="353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0C9D99D-BF1B-409A-9D96-059A6FD3BBE3}"/>
                    </a:ext>
                  </a:extLst>
                </p14:cNvPr>
                <p14:cNvContentPartPr/>
                <p14:nvPr/>
              </p14:nvContentPartPr>
              <p14:xfrm>
                <a:off x="10957823" y="4558816"/>
                <a:ext cx="294480" cy="360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0C9D99D-BF1B-409A-9D96-059A6FD3BBE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949183" y="4549816"/>
                  <a:ext cx="3121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7787AF5-2A46-44F9-9D85-AC312EF9AD15}"/>
                    </a:ext>
                  </a:extLst>
                </p14:cNvPr>
                <p14:cNvContentPartPr/>
                <p14:nvPr/>
              </p14:nvContentPartPr>
              <p14:xfrm>
                <a:off x="11118743" y="4787776"/>
                <a:ext cx="196560" cy="138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7787AF5-2A46-44F9-9D85-AC312EF9AD1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110103" y="4778776"/>
                  <a:ext cx="214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8400B51-65A4-45F3-97CE-83895F86F01C}"/>
                    </a:ext>
                  </a:extLst>
                </p14:cNvPr>
                <p14:cNvContentPartPr/>
                <p14:nvPr/>
              </p14:nvContentPartPr>
              <p14:xfrm>
                <a:off x="11327903" y="4601296"/>
                <a:ext cx="327240" cy="352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8400B51-65A4-45F3-97CE-83895F86F01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319263" y="4592656"/>
                  <a:ext cx="3448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15B0446-5E8D-4D26-A316-36A3E8B2F4D9}"/>
                    </a:ext>
                  </a:extLst>
                </p14:cNvPr>
                <p14:cNvContentPartPr/>
                <p14:nvPr/>
              </p14:nvContentPartPr>
              <p14:xfrm>
                <a:off x="11309543" y="4740616"/>
                <a:ext cx="409680" cy="50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15B0446-5E8D-4D26-A316-36A3E8B2F4D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300543" y="4731616"/>
                  <a:ext cx="427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1320781-B6F4-4355-9207-BE520E93A088}"/>
                    </a:ext>
                  </a:extLst>
                </p14:cNvPr>
                <p14:cNvContentPartPr/>
                <p14:nvPr/>
              </p14:nvContentPartPr>
              <p14:xfrm>
                <a:off x="564263" y="4809376"/>
                <a:ext cx="120960" cy="147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1320781-B6F4-4355-9207-BE520E93A0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5263" y="4800736"/>
                  <a:ext cx="138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95C09EC-12BE-4C82-BC28-A287FDAA76D6}"/>
                    </a:ext>
                  </a:extLst>
                </p14:cNvPr>
                <p14:cNvContentPartPr/>
                <p14:nvPr/>
              </p14:nvContentPartPr>
              <p14:xfrm>
                <a:off x="384263" y="4962376"/>
                <a:ext cx="422640" cy="48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95C09EC-12BE-4C82-BC28-A287FDAA76D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5623" y="4953376"/>
                  <a:ext cx="4402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781347-477A-48B4-99E0-08D159387E91}"/>
                    </a:ext>
                  </a:extLst>
                </p14:cNvPr>
                <p14:cNvContentPartPr/>
                <p14:nvPr/>
              </p14:nvContentPartPr>
              <p14:xfrm>
                <a:off x="457343" y="4771936"/>
                <a:ext cx="334800" cy="83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781347-477A-48B4-99E0-08D159387E9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48343" y="4762936"/>
                  <a:ext cx="352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FEF1E01-D599-4396-97D9-5E43E03C18CC}"/>
                    </a:ext>
                  </a:extLst>
                </p14:cNvPr>
                <p14:cNvContentPartPr/>
                <p14:nvPr/>
              </p14:nvContentPartPr>
              <p14:xfrm>
                <a:off x="860543" y="4853296"/>
                <a:ext cx="213840" cy="133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FEF1E01-D599-4396-97D9-5E43E03C18C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1903" y="4844296"/>
                  <a:ext cx="231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C8D7BCC-22DC-4433-9A78-32DAB4BF9349}"/>
                    </a:ext>
                  </a:extLst>
                </p14:cNvPr>
                <p14:cNvContentPartPr/>
                <p14:nvPr/>
              </p14:nvContentPartPr>
              <p14:xfrm>
                <a:off x="1328183" y="4510216"/>
                <a:ext cx="320040" cy="469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C8D7BCC-22DC-4433-9A78-32DAB4BF934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19183" y="4501216"/>
                  <a:ext cx="3376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06F050E-8B1C-4197-B687-D64A8F2F5B5C}"/>
                    </a:ext>
                  </a:extLst>
                </p14:cNvPr>
                <p14:cNvContentPartPr/>
                <p14:nvPr/>
              </p14:nvContentPartPr>
              <p14:xfrm>
                <a:off x="1237463" y="4714336"/>
                <a:ext cx="459360" cy="64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06F050E-8B1C-4197-B687-D64A8F2F5B5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28823" y="4705336"/>
                  <a:ext cx="477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38C45F-193F-4CA1-AA99-8C1E353D5463}"/>
                    </a:ext>
                  </a:extLst>
                </p14:cNvPr>
                <p14:cNvContentPartPr/>
                <p14:nvPr/>
              </p14:nvContentPartPr>
              <p14:xfrm>
                <a:off x="1476143" y="4811536"/>
                <a:ext cx="278280" cy="178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38C45F-193F-4CA1-AA99-8C1E353D546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67143" y="4802536"/>
                  <a:ext cx="295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8345790-F409-4FD0-8D8D-4BDAD17BCA59}"/>
                    </a:ext>
                  </a:extLst>
                </p14:cNvPr>
                <p14:cNvContentPartPr/>
                <p14:nvPr/>
              </p14:nvContentPartPr>
              <p14:xfrm>
                <a:off x="1720583" y="4819096"/>
                <a:ext cx="288720" cy="38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8345790-F409-4FD0-8D8D-4BDAD17BCA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11583" y="4810096"/>
                  <a:ext cx="306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F5512D4-499C-40F4-B56F-FDB61E503613}"/>
                    </a:ext>
                  </a:extLst>
                </p14:cNvPr>
                <p14:cNvContentPartPr/>
                <p14:nvPr/>
              </p14:nvContentPartPr>
              <p14:xfrm>
                <a:off x="1882943" y="4799656"/>
                <a:ext cx="303480" cy="205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F5512D4-499C-40F4-B56F-FDB61E50361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74303" y="4790656"/>
                  <a:ext cx="321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EE77EF2-29CE-44CB-8D13-416042D8C632}"/>
                    </a:ext>
                  </a:extLst>
                </p14:cNvPr>
                <p14:cNvContentPartPr/>
                <p14:nvPr/>
              </p14:nvContentPartPr>
              <p14:xfrm>
                <a:off x="2230343" y="4802536"/>
                <a:ext cx="272160" cy="224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EE77EF2-29CE-44CB-8D13-416042D8C63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221703" y="4793536"/>
                  <a:ext cx="289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02E85-4BDF-4778-AB01-DBC2A4479447}"/>
                    </a:ext>
                  </a:extLst>
                </p14:cNvPr>
                <p14:cNvContentPartPr/>
                <p14:nvPr/>
              </p14:nvContentPartPr>
              <p14:xfrm>
                <a:off x="2414663" y="4851136"/>
                <a:ext cx="364680" cy="166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02E85-4BDF-4778-AB01-DBC2A447944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06023" y="4842136"/>
                  <a:ext cx="382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A5E123B-9503-4023-B1D1-9535123D07F4}"/>
                    </a:ext>
                  </a:extLst>
                </p14:cNvPr>
                <p14:cNvContentPartPr/>
                <p14:nvPr/>
              </p14:nvContentPartPr>
              <p14:xfrm>
                <a:off x="2828303" y="4572136"/>
                <a:ext cx="280800" cy="415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A5E123B-9503-4023-B1D1-9535123D07F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19303" y="4563496"/>
                  <a:ext cx="298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B3F6E99-A10C-494F-8EA8-12E1A8772463}"/>
                    </a:ext>
                  </a:extLst>
                </p14:cNvPr>
                <p14:cNvContentPartPr/>
                <p14:nvPr/>
              </p14:nvContentPartPr>
              <p14:xfrm>
                <a:off x="2729303" y="4743856"/>
                <a:ext cx="525960" cy="97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B3F6E99-A10C-494F-8EA8-12E1A877246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20663" y="4734856"/>
                  <a:ext cx="54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A683BF9-FF04-4130-A038-029CCF5FDD88}"/>
                    </a:ext>
                  </a:extLst>
                </p14:cNvPr>
                <p14:cNvContentPartPr/>
                <p14:nvPr/>
              </p14:nvContentPartPr>
              <p14:xfrm>
                <a:off x="3032423" y="4873096"/>
                <a:ext cx="300600" cy="110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A683BF9-FF04-4130-A038-029CCF5FDD8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23423" y="4864456"/>
                  <a:ext cx="318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F4817B0-734F-46B7-AC15-FD0ACEE2B257}"/>
                    </a:ext>
                  </a:extLst>
                </p14:cNvPr>
                <p14:cNvContentPartPr/>
                <p14:nvPr/>
              </p14:nvContentPartPr>
              <p14:xfrm>
                <a:off x="3425183" y="4589416"/>
                <a:ext cx="298080" cy="39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F4817B0-734F-46B7-AC15-FD0ACEE2B25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16543" y="4580416"/>
                  <a:ext cx="3157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D785F37-1716-4502-A1B2-C900E80D4B25}"/>
                    </a:ext>
                  </a:extLst>
                </p14:cNvPr>
                <p14:cNvContentPartPr/>
                <p14:nvPr/>
              </p14:nvContentPartPr>
              <p14:xfrm>
                <a:off x="3753503" y="4696336"/>
                <a:ext cx="284040" cy="259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D785F37-1716-4502-A1B2-C900E80D4B2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44863" y="4687696"/>
                  <a:ext cx="301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B08432E-DF32-4EAC-9AA9-C6E85B12D0EC}"/>
                    </a:ext>
                  </a:extLst>
                </p14:cNvPr>
                <p14:cNvContentPartPr/>
                <p14:nvPr/>
              </p14:nvContentPartPr>
              <p14:xfrm>
                <a:off x="3938543" y="4807936"/>
                <a:ext cx="180360" cy="145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B08432E-DF32-4EAC-9AA9-C6E85B12D0E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929903" y="4799296"/>
                  <a:ext cx="198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1CDF449-CA19-4E4E-B57B-0FDDDBD62466}"/>
                    </a:ext>
                  </a:extLst>
                </p14:cNvPr>
                <p14:cNvContentPartPr/>
                <p14:nvPr/>
              </p14:nvContentPartPr>
              <p14:xfrm>
                <a:off x="4122143" y="4855096"/>
                <a:ext cx="247680" cy="153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1CDF449-CA19-4E4E-B57B-0FDDDBD6246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13503" y="4846456"/>
                  <a:ext cx="265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6BB01A6-F8E7-42F6-8357-021820D77091}"/>
                    </a:ext>
                  </a:extLst>
                </p14:cNvPr>
                <p14:cNvContentPartPr/>
                <p14:nvPr/>
              </p14:nvContentPartPr>
              <p14:xfrm>
                <a:off x="4692023" y="4774096"/>
                <a:ext cx="13680" cy="20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6BB01A6-F8E7-42F6-8357-021820D7709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683023" y="4765096"/>
                  <a:ext cx="31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2339438-6DDD-44C9-A362-AFB626BD3C3F}"/>
                    </a:ext>
                  </a:extLst>
                </p14:cNvPr>
                <p14:cNvContentPartPr/>
                <p14:nvPr/>
              </p14:nvContentPartPr>
              <p14:xfrm>
                <a:off x="4650983" y="4953016"/>
                <a:ext cx="4680" cy="13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2339438-6DDD-44C9-A362-AFB626BD3C3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642343" y="4944016"/>
                  <a:ext cx="22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7FEC495-2E42-4112-8E17-B3CB45A94165}"/>
                    </a:ext>
                  </a:extLst>
                </p14:cNvPr>
                <p14:cNvContentPartPr/>
                <p14:nvPr/>
              </p14:nvContentPartPr>
              <p14:xfrm>
                <a:off x="5167583" y="4652416"/>
                <a:ext cx="407880" cy="266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7FEC495-2E42-4112-8E17-B3CB45A9416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158583" y="4643776"/>
                  <a:ext cx="425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1B241F9-B822-489C-B4CB-2B2798851F29}"/>
                    </a:ext>
                  </a:extLst>
                </p14:cNvPr>
                <p14:cNvContentPartPr/>
                <p14:nvPr/>
              </p14:nvContentPartPr>
              <p14:xfrm>
                <a:off x="5499143" y="4733056"/>
                <a:ext cx="183600" cy="151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1B241F9-B822-489C-B4CB-2B2798851F2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490503" y="4724056"/>
                  <a:ext cx="201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937E5B-7D9B-41EB-AC05-68C5D17F4713}"/>
                    </a:ext>
                  </a:extLst>
                </p14:cNvPr>
                <p14:cNvContentPartPr/>
                <p14:nvPr/>
              </p14:nvContentPartPr>
              <p14:xfrm>
                <a:off x="6014303" y="4757896"/>
                <a:ext cx="213120" cy="112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937E5B-7D9B-41EB-AC05-68C5D17F471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05663" y="4748896"/>
                  <a:ext cx="230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1505382-87C2-404A-AC08-63E25B352D1B}"/>
                    </a:ext>
                  </a:extLst>
                </p14:cNvPr>
                <p14:cNvContentPartPr/>
                <p14:nvPr/>
              </p14:nvContentPartPr>
              <p14:xfrm>
                <a:off x="6220583" y="4791376"/>
                <a:ext cx="121680" cy="131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1505382-87C2-404A-AC08-63E25B352D1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11583" y="4782736"/>
                  <a:ext cx="139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026B3F-B83D-468D-A6D5-DE9EC269F1C6}"/>
                    </a:ext>
                  </a:extLst>
                </p14:cNvPr>
                <p14:cNvContentPartPr/>
                <p14:nvPr/>
              </p14:nvContentPartPr>
              <p14:xfrm>
                <a:off x="6336863" y="4745656"/>
                <a:ext cx="216360" cy="170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026B3F-B83D-468D-A6D5-DE9EC269F1C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27863" y="4736656"/>
                  <a:ext cx="234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B045216-7A6D-4421-B0FA-8EF8A6BD5774}"/>
                    </a:ext>
                  </a:extLst>
                </p14:cNvPr>
                <p14:cNvContentPartPr/>
                <p14:nvPr/>
              </p14:nvContentPartPr>
              <p14:xfrm>
                <a:off x="490823" y="5314816"/>
                <a:ext cx="241920" cy="371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B045216-7A6D-4421-B0FA-8EF8A6BD577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81823" y="5306176"/>
                  <a:ext cx="2595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392B96E-848A-4604-97BB-5D49D9C41B52}"/>
                    </a:ext>
                  </a:extLst>
                </p14:cNvPr>
                <p14:cNvContentPartPr/>
                <p14:nvPr/>
              </p14:nvContentPartPr>
              <p14:xfrm>
                <a:off x="453023" y="5433976"/>
                <a:ext cx="392040" cy="111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392B96E-848A-4604-97BB-5D49D9C41B5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4383" y="5425336"/>
                  <a:ext cx="409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2BCB083-5545-4821-8337-C8D9D8D9CA78}"/>
                    </a:ext>
                  </a:extLst>
                </p14:cNvPr>
                <p14:cNvContentPartPr/>
                <p14:nvPr/>
              </p14:nvContentPartPr>
              <p14:xfrm>
                <a:off x="761183" y="5237056"/>
                <a:ext cx="253080" cy="380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2BCB083-5545-4821-8337-C8D9D8D9CA7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52543" y="5228416"/>
                  <a:ext cx="2707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2BE945A-F9A4-48E6-B2E3-99AE6CFD44D8}"/>
                    </a:ext>
                  </a:extLst>
                </p14:cNvPr>
                <p14:cNvContentPartPr/>
                <p14:nvPr/>
              </p14:nvContentPartPr>
              <p14:xfrm>
                <a:off x="966743" y="5475736"/>
                <a:ext cx="184680" cy="159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2BE945A-F9A4-48E6-B2E3-99AE6CFD44D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7743" y="5466736"/>
                  <a:ext cx="202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F174972-2FD2-4E0B-BBE6-5413ADB785D0}"/>
                    </a:ext>
                  </a:extLst>
                </p14:cNvPr>
                <p14:cNvContentPartPr/>
                <p14:nvPr/>
              </p14:nvContentPartPr>
              <p14:xfrm>
                <a:off x="1550663" y="5494456"/>
                <a:ext cx="83160" cy="146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F174972-2FD2-4E0B-BBE6-5413ADB785D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542023" y="5485456"/>
                  <a:ext cx="100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B9CD9D-1683-418C-8649-9D9E59090F43}"/>
                    </a:ext>
                  </a:extLst>
                </p14:cNvPr>
                <p14:cNvContentPartPr/>
                <p14:nvPr/>
              </p14:nvContentPartPr>
              <p14:xfrm>
                <a:off x="1705103" y="5482576"/>
                <a:ext cx="181080" cy="135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B9CD9D-1683-418C-8649-9D9E59090F4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696463" y="5473576"/>
                  <a:ext cx="198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F1305D7-23CF-432D-8947-B8C8CEC1365E}"/>
                    </a:ext>
                  </a:extLst>
                </p14:cNvPr>
                <p14:cNvContentPartPr/>
                <p14:nvPr/>
              </p14:nvContentPartPr>
              <p14:xfrm>
                <a:off x="2003543" y="5234896"/>
                <a:ext cx="260640" cy="434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F1305D7-23CF-432D-8947-B8C8CEC1365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994903" y="5225896"/>
                  <a:ext cx="2782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DEBCB6D-1C83-4351-BEB3-AE8AA95EAF63}"/>
                    </a:ext>
                  </a:extLst>
                </p14:cNvPr>
                <p14:cNvContentPartPr/>
                <p14:nvPr/>
              </p14:nvContentPartPr>
              <p14:xfrm>
                <a:off x="1962143" y="5408056"/>
                <a:ext cx="345960" cy="65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DEBCB6D-1C83-4351-BEB3-AE8AA95EAF6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953143" y="5399056"/>
                  <a:ext cx="363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32964AE-BDDC-4060-84CF-8B3945C6F9D6}"/>
                    </a:ext>
                  </a:extLst>
                </p14:cNvPr>
                <p14:cNvContentPartPr/>
                <p14:nvPr/>
              </p14:nvContentPartPr>
              <p14:xfrm>
                <a:off x="2151503" y="5451256"/>
                <a:ext cx="192960" cy="141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32964AE-BDDC-4060-84CF-8B3945C6F9D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142863" y="5442256"/>
                  <a:ext cx="210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DCD72D7-4098-46CB-BAF3-75261A9664AB}"/>
                    </a:ext>
                  </a:extLst>
                </p14:cNvPr>
                <p14:cNvContentPartPr/>
                <p14:nvPr/>
              </p14:nvContentPartPr>
              <p14:xfrm>
                <a:off x="2321063" y="5432536"/>
                <a:ext cx="174600" cy="189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DCD72D7-4098-46CB-BAF3-75261A9664A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12423" y="5423536"/>
                  <a:ext cx="192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F304D75-A3E1-417B-87EF-B12A5E7B82C0}"/>
                    </a:ext>
                  </a:extLst>
                </p14:cNvPr>
                <p14:cNvContentPartPr/>
                <p14:nvPr/>
              </p14:nvContentPartPr>
              <p14:xfrm>
                <a:off x="2540663" y="5393656"/>
                <a:ext cx="290520" cy="210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F304D75-A3E1-417B-87EF-B12A5E7B82C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532023" y="5384656"/>
                  <a:ext cx="308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6FAC016-1656-48E6-8BF9-B854210DF14A}"/>
                    </a:ext>
                  </a:extLst>
                </p14:cNvPr>
                <p14:cNvContentPartPr/>
                <p14:nvPr/>
              </p14:nvContentPartPr>
              <p14:xfrm>
                <a:off x="2761343" y="5462776"/>
                <a:ext cx="178200" cy="116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6FAC016-1656-48E6-8BF9-B854210DF14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52343" y="5453776"/>
                  <a:ext cx="195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1AB312E-3FFE-4C77-8D7D-B1475B920221}"/>
                    </a:ext>
                  </a:extLst>
                </p14:cNvPr>
                <p14:cNvContentPartPr/>
                <p14:nvPr/>
              </p14:nvContentPartPr>
              <p14:xfrm>
                <a:off x="3079943" y="5243536"/>
                <a:ext cx="192960" cy="364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1AB312E-3FFE-4C77-8D7D-B1475B92022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071303" y="5234896"/>
                  <a:ext cx="2106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276AFC4-247F-4156-9303-F0D19461B78F}"/>
                    </a:ext>
                  </a:extLst>
                </p14:cNvPr>
                <p14:cNvContentPartPr/>
                <p14:nvPr/>
              </p14:nvContentPartPr>
              <p14:xfrm>
                <a:off x="3562703" y="5381416"/>
                <a:ext cx="257400" cy="185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276AFC4-247F-4156-9303-F0D19461B78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54063" y="5372776"/>
                  <a:ext cx="275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F657098-56DF-45DA-8875-F84E36E87175}"/>
                    </a:ext>
                  </a:extLst>
                </p14:cNvPr>
                <p14:cNvContentPartPr/>
                <p14:nvPr/>
              </p14:nvContentPartPr>
              <p14:xfrm>
                <a:off x="3774023" y="5434696"/>
                <a:ext cx="166680" cy="135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F657098-56DF-45DA-8875-F84E36E8717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765383" y="5425696"/>
                  <a:ext cx="18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FB158D1-078E-4646-976D-CF4DB92A2504}"/>
                    </a:ext>
                  </a:extLst>
                </p14:cNvPr>
                <p14:cNvContentPartPr/>
                <p14:nvPr/>
              </p14:nvContentPartPr>
              <p14:xfrm>
                <a:off x="3979943" y="5432536"/>
                <a:ext cx="182160" cy="133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FB158D1-078E-4646-976D-CF4DB92A250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70943" y="5423536"/>
                  <a:ext cx="199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BCF32C1-63C6-426B-9001-6AC577F94729}"/>
                    </a:ext>
                  </a:extLst>
                </p14:cNvPr>
                <p14:cNvContentPartPr/>
                <p14:nvPr/>
              </p14:nvContentPartPr>
              <p14:xfrm>
                <a:off x="4180463" y="5360896"/>
                <a:ext cx="255600" cy="172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BCF32C1-63C6-426B-9001-6AC577F9472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71463" y="5352256"/>
                  <a:ext cx="273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D7034C9-04C8-4339-A2B3-2EBB63B03A3C}"/>
                    </a:ext>
                  </a:extLst>
                </p14:cNvPr>
                <p14:cNvContentPartPr/>
                <p14:nvPr/>
              </p14:nvContentPartPr>
              <p14:xfrm>
                <a:off x="4486463" y="5140216"/>
                <a:ext cx="243360" cy="420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D7034C9-04C8-4339-A2B3-2EBB63B03A3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77463" y="5131576"/>
                  <a:ext cx="261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9D47EA8-1534-47FE-AF20-754764BEF032}"/>
                    </a:ext>
                  </a:extLst>
                </p14:cNvPr>
                <p14:cNvContentPartPr/>
                <p14:nvPr/>
              </p14:nvContentPartPr>
              <p14:xfrm>
                <a:off x="4443263" y="5308696"/>
                <a:ext cx="384480" cy="64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9D47EA8-1534-47FE-AF20-754764BEF03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34263" y="5300056"/>
                  <a:ext cx="40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2266FB2-6B54-4EA9-B485-E438ABFD66E7}"/>
                    </a:ext>
                  </a:extLst>
                </p14:cNvPr>
                <p14:cNvContentPartPr/>
                <p14:nvPr/>
              </p14:nvContentPartPr>
              <p14:xfrm>
                <a:off x="4733423" y="5320936"/>
                <a:ext cx="268200" cy="210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2266FB2-6B54-4EA9-B485-E438ABFD66E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724423" y="5312296"/>
                  <a:ext cx="285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B970228-32FB-416E-889C-1CF9497AD117}"/>
                    </a:ext>
                  </a:extLst>
                </p14:cNvPr>
                <p14:cNvContentPartPr/>
                <p14:nvPr/>
              </p14:nvContentPartPr>
              <p14:xfrm>
                <a:off x="4926023" y="5394376"/>
                <a:ext cx="149040" cy="117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B970228-32FB-416E-889C-1CF9497AD11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917023" y="5385376"/>
                  <a:ext cx="166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70489D-17EC-4850-9046-06D7E0BC8BC6}"/>
                    </a:ext>
                  </a:extLst>
                </p14:cNvPr>
                <p14:cNvContentPartPr/>
                <p14:nvPr/>
              </p14:nvContentPartPr>
              <p14:xfrm>
                <a:off x="5174423" y="5086216"/>
                <a:ext cx="495000" cy="472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70489D-17EC-4850-9046-06D7E0BC8BC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165423" y="5077216"/>
                  <a:ext cx="5126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F7FE1DF-F446-412A-896B-8DF2F83BCBD5}"/>
                    </a:ext>
                  </a:extLst>
                </p14:cNvPr>
                <p14:cNvContentPartPr/>
                <p14:nvPr/>
              </p14:nvContentPartPr>
              <p14:xfrm>
                <a:off x="5396543" y="5319496"/>
                <a:ext cx="325800" cy="30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F7FE1DF-F446-412A-896B-8DF2F83BCBD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387903" y="5310856"/>
                  <a:ext cx="343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A8E5FF1-34F0-40FD-B926-234CD2E0BB06}"/>
                    </a:ext>
                  </a:extLst>
                </p14:cNvPr>
                <p14:cNvContentPartPr/>
                <p14:nvPr/>
              </p14:nvContentPartPr>
              <p14:xfrm>
                <a:off x="5635223" y="5354776"/>
                <a:ext cx="204840" cy="146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A8E5FF1-34F0-40FD-B926-234CD2E0BB0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626223" y="5345776"/>
                  <a:ext cx="222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3BE85C6-D69C-4E8A-A579-08F22EFC386C}"/>
                    </a:ext>
                  </a:extLst>
                </p14:cNvPr>
                <p14:cNvContentPartPr/>
                <p14:nvPr/>
              </p14:nvContentPartPr>
              <p14:xfrm>
                <a:off x="5880023" y="5343976"/>
                <a:ext cx="243360" cy="169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3BE85C6-D69C-4E8A-A579-08F22EFC386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871023" y="5334976"/>
                  <a:ext cx="261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C2B114C-FABE-427C-ABC8-7A8EBA2D0E67}"/>
                    </a:ext>
                  </a:extLst>
                </p14:cNvPr>
                <p14:cNvContentPartPr/>
                <p14:nvPr/>
              </p14:nvContentPartPr>
              <p14:xfrm>
                <a:off x="6003143" y="5150656"/>
                <a:ext cx="298800" cy="349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C2B114C-FABE-427C-ABC8-7A8EBA2D0E6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994143" y="5141656"/>
                  <a:ext cx="316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AAC2105-64B5-4D64-9E86-C067C6637B2C}"/>
                    </a:ext>
                  </a:extLst>
                </p14:cNvPr>
                <p14:cNvContentPartPr/>
                <p14:nvPr/>
              </p14:nvContentPartPr>
              <p14:xfrm>
                <a:off x="6502463" y="5369536"/>
                <a:ext cx="177840" cy="154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AAC2105-64B5-4D64-9E86-C067C6637B2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493463" y="5360536"/>
                  <a:ext cx="195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6475CB8-46CD-487B-9268-E36DDFA423D8}"/>
                    </a:ext>
                  </a:extLst>
                </p14:cNvPr>
                <p14:cNvContentPartPr/>
                <p14:nvPr/>
              </p14:nvContentPartPr>
              <p14:xfrm>
                <a:off x="6745463" y="5370616"/>
                <a:ext cx="145800" cy="136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6475CB8-46CD-487B-9268-E36DDFA423D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736823" y="5361976"/>
                  <a:ext cx="163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BED9A6C-7178-40C0-9EE4-4A38363A7FD0}"/>
                    </a:ext>
                  </a:extLst>
                </p14:cNvPr>
                <p14:cNvContentPartPr/>
                <p14:nvPr/>
              </p14:nvContentPartPr>
              <p14:xfrm>
                <a:off x="6883343" y="5373136"/>
                <a:ext cx="194400" cy="144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BED9A6C-7178-40C0-9EE4-4A38363A7FD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74703" y="5364496"/>
                  <a:ext cx="21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C2FEC48-49B3-4AFD-919C-1AFBE5161D4B}"/>
                    </a:ext>
                  </a:extLst>
                </p14:cNvPr>
                <p14:cNvContentPartPr/>
                <p14:nvPr/>
              </p14:nvContentPartPr>
              <p14:xfrm>
                <a:off x="7230743" y="5143096"/>
                <a:ext cx="228600" cy="381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C2FEC48-49B3-4AFD-919C-1AFBE5161D4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222103" y="5134456"/>
                  <a:ext cx="2462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AD6B32F-5B5D-4FFF-97A6-B16679483754}"/>
                    </a:ext>
                  </a:extLst>
                </p14:cNvPr>
                <p14:cNvContentPartPr/>
                <p14:nvPr/>
              </p14:nvContentPartPr>
              <p14:xfrm>
                <a:off x="7164863" y="5293576"/>
                <a:ext cx="353520" cy="90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AD6B32F-5B5D-4FFF-97A6-B1667948375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155863" y="5284936"/>
                  <a:ext cx="371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C182A43-DDC0-4580-BA8A-B1423FD63F1D}"/>
                    </a:ext>
                  </a:extLst>
                </p14:cNvPr>
                <p14:cNvContentPartPr/>
                <p14:nvPr/>
              </p14:nvContentPartPr>
              <p14:xfrm>
                <a:off x="7377623" y="5376016"/>
                <a:ext cx="142920" cy="128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C182A43-DDC0-4580-BA8A-B1423FD63F1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368623" y="5367016"/>
                  <a:ext cx="160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BED916C-4EBE-4BD3-A5DE-F4E58B76D0BA}"/>
                    </a:ext>
                  </a:extLst>
                </p14:cNvPr>
                <p14:cNvContentPartPr/>
                <p14:nvPr/>
              </p14:nvContentPartPr>
              <p14:xfrm>
                <a:off x="7613423" y="5402656"/>
                <a:ext cx="38880" cy="68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BED916C-4EBE-4BD3-A5DE-F4E58B76D0B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604783" y="5393656"/>
                  <a:ext cx="56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5249742-B812-4B91-8A13-D9CC556BA4C1}"/>
                    </a:ext>
                  </a:extLst>
                </p14:cNvPr>
                <p14:cNvContentPartPr/>
                <p14:nvPr/>
              </p14:nvContentPartPr>
              <p14:xfrm>
                <a:off x="7723943" y="5387896"/>
                <a:ext cx="159840" cy="129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5249742-B812-4B91-8A13-D9CC556BA4C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715303" y="5378896"/>
                  <a:ext cx="177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460D66D-8E85-4402-B459-72B9E369AEC5}"/>
                    </a:ext>
                  </a:extLst>
                </p14:cNvPr>
                <p14:cNvContentPartPr/>
                <p14:nvPr/>
              </p14:nvContentPartPr>
              <p14:xfrm>
                <a:off x="7986023" y="5302576"/>
                <a:ext cx="168840" cy="250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460D66D-8E85-4402-B459-72B9E369AEC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977023" y="5293936"/>
                  <a:ext cx="186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B476217-5C96-4582-9202-9C8C7584AAD5}"/>
                    </a:ext>
                  </a:extLst>
                </p14:cNvPr>
                <p14:cNvContentPartPr/>
                <p14:nvPr/>
              </p14:nvContentPartPr>
              <p14:xfrm>
                <a:off x="8500463" y="5078296"/>
                <a:ext cx="256680" cy="4546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B476217-5C96-4582-9202-9C8C7584AAD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491823" y="5069656"/>
                  <a:ext cx="2743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60C9685-7BAE-4AD7-AC0A-1342AF3D100B}"/>
                    </a:ext>
                  </a:extLst>
                </p14:cNvPr>
                <p14:cNvContentPartPr/>
                <p14:nvPr/>
              </p14:nvContentPartPr>
              <p14:xfrm>
                <a:off x="8411903" y="5313376"/>
                <a:ext cx="268920" cy="46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60C9685-7BAE-4AD7-AC0A-1342AF3D100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403263" y="5304376"/>
                  <a:ext cx="286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4A75DDB-E980-4268-834A-217BDC8B02D1}"/>
                    </a:ext>
                  </a:extLst>
                </p14:cNvPr>
                <p14:cNvContentPartPr/>
                <p14:nvPr/>
              </p14:nvContentPartPr>
              <p14:xfrm>
                <a:off x="8782703" y="5039776"/>
                <a:ext cx="257400" cy="429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4A75DDB-E980-4268-834A-217BDC8B02D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773703" y="5030776"/>
                  <a:ext cx="2750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60CE29-1597-4EE4-8C46-FE1ACC9643FA}"/>
                    </a:ext>
                  </a:extLst>
                </p14:cNvPr>
                <p14:cNvContentPartPr/>
                <p14:nvPr/>
              </p14:nvContentPartPr>
              <p14:xfrm>
                <a:off x="8983583" y="5334976"/>
                <a:ext cx="220320" cy="137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60CE29-1597-4EE4-8C46-FE1ACC9643F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974583" y="5325976"/>
                  <a:ext cx="237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DDE76F3-B2DE-4759-BC37-A509D62DC8B3}"/>
                    </a:ext>
                  </a:extLst>
                </p14:cNvPr>
                <p14:cNvContentPartPr/>
                <p14:nvPr/>
              </p14:nvContentPartPr>
              <p14:xfrm>
                <a:off x="9613583" y="5038336"/>
                <a:ext cx="267480" cy="462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DDE76F3-B2DE-4759-BC37-A509D62DC8B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604583" y="5029696"/>
                  <a:ext cx="2851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23D5BC6-EAA2-4FB9-8E8D-064BA9B7DE3C}"/>
                    </a:ext>
                  </a:extLst>
                </p14:cNvPr>
                <p14:cNvContentPartPr/>
                <p14:nvPr/>
              </p14:nvContentPartPr>
              <p14:xfrm>
                <a:off x="9491903" y="5267296"/>
                <a:ext cx="406800" cy="81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23D5BC6-EAA2-4FB9-8E8D-064BA9B7DE3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482903" y="5258656"/>
                  <a:ext cx="424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57017BF-074B-4895-8C97-6EF3F5943061}"/>
                    </a:ext>
                  </a:extLst>
                </p14:cNvPr>
                <p14:cNvContentPartPr/>
                <p14:nvPr/>
              </p14:nvContentPartPr>
              <p14:xfrm>
                <a:off x="9865943" y="5270536"/>
                <a:ext cx="182160" cy="192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57017BF-074B-4895-8C97-6EF3F594306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857303" y="5261536"/>
                  <a:ext cx="199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CADDC31-6728-4167-89C2-F1CE140CB884}"/>
                    </a:ext>
                  </a:extLst>
                </p14:cNvPr>
                <p14:cNvContentPartPr/>
                <p14:nvPr/>
              </p14:nvContentPartPr>
              <p14:xfrm>
                <a:off x="10070063" y="5341816"/>
                <a:ext cx="202680" cy="108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CADDC31-6728-4167-89C2-F1CE140CB88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061423" y="5333176"/>
                  <a:ext cx="220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01EFF67-51A8-4E4C-8C6B-CD8284A6DC40}"/>
                    </a:ext>
                  </a:extLst>
                </p14:cNvPr>
                <p14:cNvContentPartPr/>
                <p14:nvPr/>
              </p14:nvContentPartPr>
              <p14:xfrm>
                <a:off x="10315583" y="5315896"/>
                <a:ext cx="166320" cy="162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01EFF67-51A8-4E4C-8C6B-CD8284A6DC4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306943" y="5307256"/>
                  <a:ext cx="183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6653A7E-734B-44C1-A9E9-056F3F87F493}"/>
                    </a:ext>
                  </a:extLst>
                </p14:cNvPr>
                <p14:cNvContentPartPr/>
                <p14:nvPr/>
              </p14:nvContentPartPr>
              <p14:xfrm>
                <a:off x="461663" y="5984056"/>
                <a:ext cx="240480" cy="229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6653A7E-734B-44C1-A9E9-056F3F87F49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52663" y="5975416"/>
                  <a:ext cx="258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895FD3D-6C6A-4DAB-BFB7-903C4307D2B2}"/>
                    </a:ext>
                  </a:extLst>
                </p14:cNvPr>
                <p14:cNvContentPartPr/>
                <p14:nvPr/>
              </p14:nvContentPartPr>
              <p14:xfrm>
                <a:off x="657863" y="6065056"/>
                <a:ext cx="158400" cy="121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895FD3D-6C6A-4DAB-BFB7-903C4307D2B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49223" y="6056056"/>
                  <a:ext cx="176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8F87344-64C6-4270-BB74-D502A49829A2}"/>
                    </a:ext>
                  </a:extLst>
                </p14:cNvPr>
                <p14:cNvContentPartPr/>
                <p14:nvPr/>
              </p14:nvContentPartPr>
              <p14:xfrm>
                <a:off x="902663" y="5792896"/>
                <a:ext cx="205560" cy="386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8F87344-64C6-4270-BB74-D502A49829A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94023" y="5783896"/>
                  <a:ext cx="2232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B854665-0EA2-4A89-8ACC-0B2194FD934D}"/>
                    </a:ext>
                  </a:extLst>
                </p14:cNvPr>
                <p14:cNvContentPartPr/>
                <p14:nvPr/>
              </p14:nvContentPartPr>
              <p14:xfrm>
                <a:off x="1019663" y="6034096"/>
                <a:ext cx="149400" cy="1425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B854665-0EA2-4A89-8ACC-0B2194FD934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10663" y="6025456"/>
                  <a:ext cx="167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B5E6DC5-8A10-4D1D-88DD-F572F4603F0C}"/>
                    </a:ext>
                  </a:extLst>
                </p14:cNvPr>
                <p14:cNvContentPartPr/>
                <p14:nvPr/>
              </p14:nvContentPartPr>
              <p14:xfrm>
                <a:off x="1268423" y="5961376"/>
                <a:ext cx="133920" cy="216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B5E6DC5-8A10-4D1D-88DD-F572F4603F0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259783" y="5952376"/>
                  <a:ext cx="151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874243A-141B-4292-8B51-B33C3D575B2E}"/>
                    </a:ext>
                  </a:extLst>
                </p14:cNvPr>
                <p14:cNvContentPartPr/>
                <p14:nvPr/>
              </p14:nvContentPartPr>
              <p14:xfrm>
                <a:off x="1802663" y="6057496"/>
                <a:ext cx="142920" cy="1400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874243A-141B-4292-8B51-B33C3D575B2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793663" y="6048496"/>
                  <a:ext cx="160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2E84426-430B-4D77-AD74-4415FCD32DF2}"/>
                    </a:ext>
                  </a:extLst>
                </p14:cNvPr>
                <p14:cNvContentPartPr/>
                <p14:nvPr/>
              </p14:nvContentPartPr>
              <p14:xfrm>
                <a:off x="2072303" y="5678416"/>
                <a:ext cx="383760" cy="53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2E84426-430B-4D77-AD74-4415FCD32DF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063663" y="5669776"/>
                  <a:ext cx="4014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148ACB7-DF99-4481-A4C4-C166D32F6CDD}"/>
                    </a:ext>
                  </a:extLst>
                </p14:cNvPr>
                <p14:cNvContentPartPr/>
                <p14:nvPr/>
              </p14:nvContentPartPr>
              <p14:xfrm>
                <a:off x="2070503" y="5988016"/>
                <a:ext cx="279720" cy="61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148ACB7-DF99-4481-A4C4-C166D32F6CD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061863" y="5979016"/>
                  <a:ext cx="297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88EE491-1AB6-413A-95C0-CD80C24E8D35}"/>
                    </a:ext>
                  </a:extLst>
                </p14:cNvPr>
                <p14:cNvContentPartPr/>
                <p14:nvPr/>
              </p14:nvContentPartPr>
              <p14:xfrm>
                <a:off x="2630663" y="5966776"/>
                <a:ext cx="483840" cy="213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88EE491-1AB6-413A-95C0-CD80C24E8D3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621663" y="5958136"/>
                  <a:ext cx="501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9C183BE-0EC9-4394-9478-1E2C2B3A00B5}"/>
                    </a:ext>
                  </a:extLst>
                </p14:cNvPr>
                <p14:cNvContentPartPr/>
                <p14:nvPr/>
              </p14:nvContentPartPr>
              <p14:xfrm>
                <a:off x="3365783" y="6209776"/>
                <a:ext cx="10440" cy="2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9C183BE-0EC9-4394-9478-1E2C2B3A00B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357143" y="6201136"/>
                  <a:ext cx="2808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A71B5661-4B94-4357-ABAE-2BCA30838440}"/>
                  </a:ext>
                </a:extLst>
              </p14:cNvPr>
              <p14:cNvContentPartPr/>
              <p14:nvPr/>
            </p14:nvContentPartPr>
            <p14:xfrm>
              <a:off x="8571023" y="2022256"/>
              <a:ext cx="75960" cy="34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A71B5661-4B94-4357-ABAE-2BCA30838440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8562383" y="2013616"/>
                <a:ext cx="936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62A2F0B-9EBF-4ECD-9D10-0B7E07E86BEF}"/>
              </a:ext>
            </a:extLst>
          </p:cNvPr>
          <p:cNvGrpSpPr/>
          <p:nvPr/>
        </p:nvGrpSpPr>
        <p:grpSpPr>
          <a:xfrm>
            <a:off x="8859743" y="1692136"/>
            <a:ext cx="987840" cy="336600"/>
            <a:chOff x="8859743" y="1692136"/>
            <a:chExt cx="98784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E15207E-24D3-433C-A1F5-4BF741C572CB}"/>
                    </a:ext>
                  </a:extLst>
                </p14:cNvPr>
                <p14:cNvContentPartPr/>
                <p14:nvPr/>
              </p14:nvContentPartPr>
              <p14:xfrm>
                <a:off x="8947583" y="1870696"/>
                <a:ext cx="120240" cy="158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E15207E-24D3-433C-A1F5-4BF741C572C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938943" y="1861696"/>
                  <a:ext cx="137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D1CFAB5-BB37-4F0D-B939-0615612978F5}"/>
                    </a:ext>
                  </a:extLst>
                </p14:cNvPr>
                <p14:cNvContentPartPr/>
                <p14:nvPr/>
              </p14:nvContentPartPr>
              <p14:xfrm>
                <a:off x="8859743" y="1795456"/>
                <a:ext cx="435960" cy="81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D1CFAB5-BB37-4F0D-B939-0615612978F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850743" y="1786456"/>
                  <a:ext cx="453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DA3F4A7-3D52-4EF4-A696-7BE8A48F6BDC}"/>
                    </a:ext>
                  </a:extLst>
                </p14:cNvPr>
                <p14:cNvContentPartPr/>
                <p14:nvPr/>
              </p14:nvContentPartPr>
              <p14:xfrm>
                <a:off x="9198503" y="1692136"/>
                <a:ext cx="282960" cy="307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DA3F4A7-3D52-4EF4-A696-7BE8A48F6BD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89503" y="1683136"/>
                  <a:ext cx="300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E5E6092-2F14-423E-9732-3F95BFE31512}"/>
                    </a:ext>
                  </a:extLst>
                </p14:cNvPr>
                <p14:cNvContentPartPr/>
                <p14:nvPr/>
              </p14:nvContentPartPr>
              <p14:xfrm>
                <a:off x="9535823" y="1904176"/>
                <a:ext cx="38880" cy="79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E5E6092-2F14-423E-9732-3F95BFE3151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526823" y="1895536"/>
                  <a:ext cx="56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4D73BB8-7F74-4467-BA71-1758AE0321AA}"/>
                    </a:ext>
                  </a:extLst>
                </p14:cNvPr>
                <p14:cNvContentPartPr/>
                <p14:nvPr/>
              </p14:nvContentPartPr>
              <p14:xfrm>
                <a:off x="9667943" y="1846216"/>
                <a:ext cx="179640" cy="1681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4D73BB8-7F74-4467-BA71-1758AE0321A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658943" y="1837576"/>
                  <a:ext cx="1972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BE2184-A2F0-41D0-B07E-C74056576A4E}"/>
              </a:ext>
            </a:extLst>
          </p:cNvPr>
          <p:cNvGrpSpPr/>
          <p:nvPr/>
        </p:nvGrpSpPr>
        <p:grpSpPr>
          <a:xfrm>
            <a:off x="10106423" y="1754416"/>
            <a:ext cx="369720" cy="286200"/>
            <a:chOff x="10106423" y="1754416"/>
            <a:chExt cx="3697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30B4783-F6A6-4A7F-AE0A-F49DAD38D138}"/>
                    </a:ext>
                  </a:extLst>
                </p14:cNvPr>
                <p14:cNvContentPartPr/>
                <p14:nvPr/>
              </p14:nvContentPartPr>
              <p14:xfrm>
                <a:off x="10106423" y="1872496"/>
                <a:ext cx="77760" cy="1328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30B4783-F6A6-4A7F-AE0A-F49DAD38D13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097783" y="1863496"/>
                  <a:ext cx="95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95AEFFA-0B1C-46CD-9A94-91AEF85775E9}"/>
                    </a:ext>
                  </a:extLst>
                </p14:cNvPr>
                <p14:cNvContentPartPr/>
                <p14:nvPr/>
              </p14:nvContentPartPr>
              <p14:xfrm>
                <a:off x="10310183" y="1754416"/>
                <a:ext cx="2160" cy="4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95AEFFA-0B1C-46CD-9A94-91AEF85775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01183" y="1745776"/>
                  <a:ext cx="19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E9486A3-91CF-4D00-8A88-982EA92B7959}"/>
                    </a:ext>
                  </a:extLst>
                </p14:cNvPr>
                <p14:cNvContentPartPr/>
                <p14:nvPr/>
              </p14:nvContentPartPr>
              <p14:xfrm>
                <a:off x="10284983" y="1805536"/>
                <a:ext cx="191160" cy="2350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E9486A3-91CF-4D00-8A88-982EA92B795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76343" y="1796536"/>
                  <a:ext cx="20880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128D5357-D995-417B-8EE4-C0D90D69F60E}"/>
              </a:ext>
            </a:extLst>
          </p:cNvPr>
          <p:cNvGrpSpPr/>
          <p:nvPr/>
        </p:nvGrpSpPr>
        <p:grpSpPr>
          <a:xfrm>
            <a:off x="385703" y="1577296"/>
            <a:ext cx="8151120" cy="1504800"/>
            <a:chOff x="385703" y="1577296"/>
            <a:chExt cx="8151120" cy="15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5701CA9-230C-4CE2-B463-9A4689F5F831}"/>
                    </a:ext>
                  </a:extLst>
                </p14:cNvPr>
                <p14:cNvContentPartPr/>
                <p14:nvPr/>
              </p14:nvContentPartPr>
              <p14:xfrm>
                <a:off x="3504023" y="1851256"/>
                <a:ext cx="252720" cy="149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5701CA9-230C-4CE2-B463-9A4689F5F83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495023" y="1842616"/>
                  <a:ext cx="270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5F96B4D-5123-4A37-89C2-C8E76357E149}"/>
                    </a:ext>
                  </a:extLst>
                </p14:cNvPr>
                <p14:cNvContentPartPr/>
                <p14:nvPr/>
              </p14:nvContentPartPr>
              <p14:xfrm>
                <a:off x="3777263" y="1854856"/>
                <a:ext cx="146520" cy="1609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5F96B4D-5123-4A37-89C2-C8E76357E1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68263" y="1846216"/>
                  <a:ext cx="164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C030DA5-1A0F-4E9B-B6C6-08B8800B9D4A}"/>
                    </a:ext>
                  </a:extLst>
                </p14:cNvPr>
                <p14:cNvContentPartPr/>
                <p14:nvPr/>
              </p14:nvContentPartPr>
              <p14:xfrm>
                <a:off x="4180103" y="1840096"/>
                <a:ext cx="99000" cy="137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C030DA5-1A0F-4E9B-B6C6-08B8800B9D4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71103" y="1831096"/>
                  <a:ext cx="116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5180502-1C9B-4C6B-9B2D-574C2719D6DD}"/>
                    </a:ext>
                  </a:extLst>
                </p14:cNvPr>
                <p14:cNvContentPartPr/>
                <p14:nvPr/>
              </p14:nvContentPartPr>
              <p14:xfrm>
                <a:off x="4317623" y="1760176"/>
                <a:ext cx="2160" cy="2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5180502-1C9B-4C6B-9B2D-574C2719D6D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08623" y="1751536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9CCFB96-4678-4B5E-A264-A50F8CADE995}"/>
                    </a:ext>
                  </a:extLst>
                </p14:cNvPr>
                <p14:cNvContentPartPr/>
                <p14:nvPr/>
              </p14:nvContentPartPr>
              <p14:xfrm>
                <a:off x="4297823" y="1839016"/>
                <a:ext cx="253440" cy="122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9CCFB96-4678-4B5E-A264-A50F8CADE99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88823" y="1830376"/>
                  <a:ext cx="271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7EB41A6-091D-402E-AD84-D8723DF1EA2A}"/>
                    </a:ext>
                  </a:extLst>
                </p14:cNvPr>
                <p14:cNvContentPartPr/>
                <p14:nvPr/>
              </p14:nvContentPartPr>
              <p14:xfrm>
                <a:off x="4408703" y="1871776"/>
                <a:ext cx="217080" cy="3261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7EB41A6-091D-402E-AD84-D8723DF1EA2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00063" y="1863136"/>
                  <a:ext cx="234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F0F814B-9184-4EA8-B90D-B4CC0463291C}"/>
                    </a:ext>
                  </a:extLst>
                </p14:cNvPr>
                <p14:cNvContentPartPr/>
                <p14:nvPr/>
              </p14:nvContentPartPr>
              <p14:xfrm>
                <a:off x="4543703" y="1829296"/>
                <a:ext cx="216720" cy="150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F0F814B-9184-4EA8-B90D-B4CC0463291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35063" y="1820656"/>
                  <a:ext cx="234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6BE671D-58D0-48E2-BB3B-197B42D3DE85}"/>
                    </a:ext>
                  </a:extLst>
                </p14:cNvPr>
                <p14:cNvContentPartPr/>
                <p14:nvPr/>
              </p14:nvContentPartPr>
              <p14:xfrm>
                <a:off x="4814423" y="1583056"/>
                <a:ext cx="259200" cy="378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6BE671D-58D0-48E2-BB3B-197B42D3DE8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05423" y="1574056"/>
                  <a:ext cx="2768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CCEEDAB-C551-4BD2-B7C3-35FB15DD4901}"/>
                    </a:ext>
                  </a:extLst>
                </p14:cNvPr>
                <p14:cNvContentPartPr/>
                <p14:nvPr/>
              </p14:nvContentPartPr>
              <p14:xfrm>
                <a:off x="4922063" y="1846216"/>
                <a:ext cx="81360" cy="1342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CCEEDAB-C551-4BD2-B7C3-35FB15DD490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13063" y="1837576"/>
                  <a:ext cx="99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6131762-E977-4589-B1AB-B15E522B47FC}"/>
                    </a:ext>
                  </a:extLst>
                </p14:cNvPr>
                <p14:cNvContentPartPr/>
                <p14:nvPr/>
              </p14:nvContentPartPr>
              <p14:xfrm>
                <a:off x="5054183" y="1772416"/>
                <a:ext cx="24120" cy="201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6131762-E977-4589-B1AB-B15E522B47F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45183" y="1763416"/>
                  <a:ext cx="41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16FA644-7AF0-4680-BE7F-0AA7D128D410}"/>
                    </a:ext>
                  </a:extLst>
                </p14:cNvPr>
                <p14:cNvContentPartPr/>
                <p14:nvPr/>
              </p14:nvContentPartPr>
              <p14:xfrm>
                <a:off x="5033303" y="1855936"/>
                <a:ext cx="162720" cy="91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16FA644-7AF0-4680-BE7F-0AA7D128D41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024663" y="1846936"/>
                  <a:ext cx="180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263C35D-3D90-4BA1-930F-D98716646C1A}"/>
                    </a:ext>
                  </a:extLst>
                </p14:cNvPr>
                <p14:cNvContentPartPr/>
                <p14:nvPr/>
              </p14:nvContentPartPr>
              <p14:xfrm>
                <a:off x="5213663" y="1861696"/>
                <a:ext cx="158400" cy="1317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263C35D-3D90-4BA1-930F-D98716646C1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05023" y="1852696"/>
                  <a:ext cx="176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42C93E9-6C42-43F2-A1F3-C40410D8A75D}"/>
                    </a:ext>
                  </a:extLst>
                </p14:cNvPr>
                <p14:cNvContentPartPr/>
                <p14:nvPr/>
              </p14:nvContentPartPr>
              <p14:xfrm>
                <a:off x="5332823" y="1642096"/>
                <a:ext cx="213120" cy="331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42C93E9-6C42-43F2-A1F3-C40410D8A75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24183" y="1633456"/>
                  <a:ext cx="2307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CF50F87-4B7E-432D-BE6C-19B7105FE6A3}"/>
                    </a:ext>
                  </a:extLst>
                </p14:cNvPr>
                <p14:cNvContentPartPr/>
                <p14:nvPr/>
              </p14:nvContentPartPr>
              <p14:xfrm>
                <a:off x="5847623" y="1655776"/>
                <a:ext cx="213120" cy="239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CF50F87-4B7E-432D-BE6C-19B7105FE6A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38983" y="1646776"/>
                  <a:ext cx="230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5837D32-9DF0-47BA-87D7-1D0A7EC40791}"/>
                    </a:ext>
                  </a:extLst>
                </p14:cNvPr>
                <p14:cNvContentPartPr/>
                <p14:nvPr/>
              </p14:nvContentPartPr>
              <p14:xfrm>
                <a:off x="5777783" y="1662256"/>
                <a:ext cx="276840" cy="1659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5837D32-9DF0-47BA-87D7-1D0A7EC4079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769143" y="1653256"/>
                  <a:ext cx="294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65F7BA4-4D22-4F48-9319-15AE3137EAE4}"/>
                    </a:ext>
                  </a:extLst>
                </p14:cNvPr>
                <p14:cNvContentPartPr/>
                <p14:nvPr/>
              </p14:nvContentPartPr>
              <p14:xfrm>
                <a:off x="5751143" y="1577296"/>
                <a:ext cx="378000" cy="26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65F7BA4-4D22-4F48-9319-15AE3137EAE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742503" y="1568296"/>
                  <a:ext cx="395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2A036E0-08AC-4B57-AF8B-B6BC89B031AF}"/>
                    </a:ext>
                  </a:extLst>
                </p14:cNvPr>
                <p14:cNvContentPartPr/>
                <p14:nvPr/>
              </p14:nvContentPartPr>
              <p14:xfrm>
                <a:off x="6146063" y="1753696"/>
                <a:ext cx="161640" cy="324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2A036E0-08AC-4B57-AF8B-B6BC89B031A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137063" y="1745056"/>
                  <a:ext cx="179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5B4F6A9-6BF8-4BB6-9521-2176DC302C79}"/>
                    </a:ext>
                  </a:extLst>
                </p14:cNvPr>
                <p14:cNvContentPartPr/>
                <p14:nvPr/>
              </p14:nvContentPartPr>
              <p14:xfrm>
                <a:off x="6425783" y="1693936"/>
                <a:ext cx="348120" cy="1418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5B4F6A9-6BF8-4BB6-9521-2176DC302C7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17143" y="1684936"/>
                  <a:ext cx="365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EC3C65F-8256-4363-9E5E-86E05D510F70}"/>
                    </a:ext>
                  </a:extLst>
                </p14:cNvPr>
                <p14:cNvContentPartPr/>
                <p14:nvPr/>
              </p14:nvContentPartPr>
              <p14:xfrm>
                <a:off x="5792903" y="1985536"/>
                <a:ext cx="802440" cy="774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EC3C65F-8256-4363-9E5E-86E05D510F7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83903" y="1976536"/>
                  <a:ext cx="820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C1A47E4-1485-47C8-BA08-E6827EEB652E}"/>
                    </a:ext>
                  </a:extLst>
                </p14:cNvPr>
                <p14:cNvContentPartPr/>
                <p14:nvPr/>
              </p14:nvContentPartPr>
              <p14:xfrm>
                <a:off x="5764823" y="2134576"/>
                <a:ext cx="411480" cy="1828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C1A47E4-1485-47C8-BA08-E6827EEB652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56183" y="2125936"/>
                  <a:ext cx="429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E8208B2-7DEE-48B7-B01A-19CBBFFBCEE8}"/>
                    </a:ext>
                  </a:extLst>
                </p14:cNvPr>
                <p14:cNvContentPartPr/>
                <p14:nvPr/>
              </p14:nvContentPartPr>
              <p14:xfrm>
                <a:off x="6108263" y="2103976"/>
                <a:ext cx="162360" cy="287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E8208B2-7DEE-48B7-B01A-19CBBFFBCEE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099623" y="2095336"/>
                  <a:ext cx="180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D67D6F3-F821-4C66-A1C9-A3BE50176ED9}"/>
                    </a:ext>
                  </a:extLst>
                </p14:cNvPr>
                <p14:cNvContentPartPr/>
                <p14:nvPr/>
              </p14:nvContentPartPr>
              <p14:xfrm>
                <a:off x="6263783" y="2135656"/>
                <a:ext cx="342360" cy="231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D67D6F3-F821-4C66-A1C9-A3BE50176E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54783" y="2127016"/>
                  <a:ext cx="360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555576B-0D36-4F63-BA43-E3DB940DC054}"/>
                    </a:ext>
                  </a:extLst>
                </p14:cNvPr>
                <p14:cNvContentPartPr/>
                <p14:nvPr/>
              </p14:nvContentPartPr>
              <p14:xfrm>
                <a:off x="6404903" y="2297656"/>
                <a:ext cx="169920" cy="788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555576B-0D36-4F63-BA43-E3DB940DC05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95903" y="2288656"/>
                  <a:ext cx="187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3F10A08-5667-4E87-B7B1-FC559D1A4AE2}"/>
                    </a:ext>
                  </a:extLst>
                </p14:cNvPr>
                <p14:cNvContentPartPr/>
                <p14:nvPr/>
              </p14:nvContentPartPr>
              <p14:xfrm>
                <a:off x="6910703" y="1836136"/>
                <a:ext cx="281160" cy="128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3F10A08-5667-4E87-B7B1-FC559D1A4AE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901703" y="1827496"/>
                  <a:ext cx="298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FA7C96F-AB4F-41C5-AA9B-3AA8951EAE9B}"/>
                    </a:ext>
                  </a:extLst>
                </p14:cNvPr>
                <p14:cNvContentPartPr/>
                <p14:nvPr/>
              </p14:nvContentPartPr>
              <p14:xfrm>
                <a:off x="7296983" y="1669096"/>
                <a:ext cx="370440" cy="3153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FA7C96F-AB4F-41C5-AA9B-3AA8951EAE9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88343" y="1660096"/>
                  <a:ext cx="388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D84FE4A-9267-4830-96D9-3D1E0B8CCF28}"/>
                    </a:ext>
                  </a:extLst>
                </p14:cNvPr>
                <p14:cNvContentPartPr/>
                <p14:nvPr/>
              </p14:nvContentPartPr>
              <p14:xfrm>
                <a:off x="7680023" y="1686016"/>
                <a:ext cx="241200" cy="267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D84FE4A-9267-4830-96D9-3D1E0B8CCF2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71023" y="1677016"/>
                  <a:ext cx="258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8A8452C-7D81-4DC7-8D36-4998CDE5A3C1}"/>
                    </a:ext>
                  </a:extLst>
                </p14:cNvPr>
                <p14:cNvContentPartPr/>
                <p14:nvPr/>
              </p14:nvContentPartPr>
              <p14:xfrm>
                <a:off x="7851383" y="1803016"/>
                <a:ext cx="100080" cy="126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8A8452C-7D81-4DC7-8D36-4998CDE5A3C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42383" y="1794016"/>
                  <a:ext cx="117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6B56DB0-1776-42EF-AC78-2E716BE80FA7}"/>
                    </a:ext>
                  </a:extLst>
                </p14:cNvPr>
                <p14:cNvContentPartPr/>
                <p14:nvPr/>
              </p14:nvContentPartPr>
              <p14:xfrm>
                <a:off x="7996823" y="1913896"/>
                <a:ext cx="76320" cy="174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6B56DB0-1776-42EF-AC78-2E716BE80FA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987823" y="1905256"/>
                  <a:ext cx="93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59F020C-C2EC-4427-AFFD-8CD680D57BB1}"/>
                    </a:ext>
                  </a:extLst>
                </p14:cNvPr>
                <p14:cNvContentPartPr/>
                <p14:nvPr/>
              </p14:nvContentPartPr>
              <p14:xfrm>
                <a:off x="8213183" y="1799056"/>
                <a:ext cx="84960" cy="189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59F020C-C2EC-4427-AFFD-8CD680D57BB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04183" y="1790416"/>
                  <a:ext cx="102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6A09F46-FE37-4CF8-8C3D-7E954052CA72}"/>
                    </a:ext>
                  </a:extLst>
                </p14:cNvPr>
                <p14:cNvContentPartPr/>
                <p14:nvPr/>
              </p14:nvContentPartPr>
              <p14:xfrm>
                <a:off x="8349623" y="1657576"/>
                <a:ext cx="187200" cy="4003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6A09F46-FE37-4CF8-8C3D-7E954052CA7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340623" y="1648576"/>
                  <a:ext cx="2048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104816E-E473-4101-8A73-133F34C72A83}"/>
                    </a:ext>
                  </a:extLst>
                </p14:cNvPr>
                <p14:cNvContentPartPr/>
                <p14:nvPr/>
              </p14:nvContentPartPr>
              <p14:xfrm>
                <a:off x="385703" y="1887616"/>
                <a:ext cx="375120" cy="270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104816E-E473-4101-8A73-133F34C72A8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7063" y="1878976"/>
                  <a:ext cx="392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334A0F2-022D-4B91-A3B1-7E74893E7227}"/>
                    </a:ext>
                  </a:extLst>
                </p14:cNvPr>
                <p14:cNvContentPartPr/>
                <p14:nvPr/>
              </p14:nvContentPartPr>
              <p14:xfrm>
                <a:off x="801863" y="1671616"/>
                <a:ext cx="242640" cy="444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334A0F2-022D-4B91-A3B1-7E74893E722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93223" y="1662616"/>
                  <a:ext cx="2602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766521-94C9-4A29-8ED2-0500FCE5AD88}"/>
                    </a:ext>
                  </a:extLst>
                </p14:cNvPr>
                <p14:cNvContentPartPr/>
                <p14:nvPr/>
              </p14:nvContentPartPr>
              <p14:xfrm>
                <a:off x="1036223" y="1957456"/>
                <a:ext cx="123120" cy="155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766521-94C9-4A29-8ED2-0500FCE5AD8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7583" y="1948456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29A6484-1DA1-4E69-9605-4F4C55B09EAA}"/>
                    </a:ext>
                  </a:extLst>
                </p14:cNvPr>
                <p14:cNvContentPartPr/>
                <p14:nvPr/>
              </p14:nvContentPartPr>
              <p14:xfrm>
                <a:off x="1198943" y="1936216"/>
                <a:ext cx="223920" cy="212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29A6484-1DA1-4E69-9605-4F4C55B09EA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90303" y="1927576"/>
                  <a:ext cx="241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03D6D1E-E088-4D1A-9E93-445D7C6C2BD5}"/>
                    </a:ext>
                  </a:extLst>
                </p14:cNvPr>
                <p14:cNvContentPartPr/>
                <p14:nvPr/>
              </p14:nvContentPartPr>
              <p14:xfrm>
                <a:off x="1493423" y="1747576"/>
                <a:ext cx="247320" cy="418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03D6D1E-E088-4D1A-9E93-445D7C6C2BD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484423" y="1738576"/>
                  <a:ext cx="2649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75C7622-1D3F-4548-B556-0C14D87A0FD0}"/>
                    </a:ext>
                  </a:extLst>
                </p14:cNvPr>
                <p14:cNvContentPartPr/>
                <p14:nvPr/>
              </p14:nvContentPartPr>
              <p14:xfrm>
                <a:off x="1422503" y="1952416"/>
                <a:ext cx="308880" cy="69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75C7622-1D3F-4548-B556-0C14D87A0F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13863" y="1943416"/>
                  <a:ext cx="326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708D0B-75F5-467C-8CFB-432238281B66}"/>
                    </a:ext>
                  </a:extLst>
                </p14:cNvPr>
                <p14:cNvContentPartPr/>
                <p14:nvPr/>
              </p14:nvContentPartPr>
              <p14:xfrm>
                <a:off x="1787543" y="1661536"/>
                <a:ext cx="211680" cy="43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708D0B-75F5-467C-8CFB-432238281B6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78543" y="1652536"/>
                  <a:ext cx="229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BC4634D-C55F-44EC-8E14-483AB9DACAF5}"/>
                    </a:ext>
                  </a:extLst>
                </p14:cNvPr>
                <p14:cNvContentPartPr/>
                <p14:nvPr/>
              </p14:nvContentPartPr>
              <p14:xfrm>
                <a:off x="1792943" y="1865296"/>
                <a:ext cx="364680" cy="572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BC4634D-C55F-44EC-8E14-483AB9DACAF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783943" y="1856296"/>
                  <a:ext cx="3823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FE98559-C141-4C77-BA37-0BD8FA7B2FD1}"/>
                    </a:ext>
                  </a:extLst>
                </p14:cNvPr>
                <p14:cNvContentPartPr/>
                <p14:nvPr/>
              </p14:nvContentPartPr>
              <p14:xfrm>
                <a:off x="2175623" y="2169496"/>
                <a:ext cx="14400" cy="6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FE98559-C141-4C77-BA37-0BD8FA7B2FD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66983" y="2160856"/>
                  <a:ext cx="32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3693F41-BE83-4DC5-B518-57076E933177}"/>
                    </a:ext>
                  </a:extLst>
                </p14:cNvPr>
                <p14:cNvContentPartPr/>
                <p14:nvPr/>
              </p14:nvContentPartPr>
              <p14:xfrm>
                <a:off x="2367863" y="1749376"/>
                <a:ext cx="342720" cy="360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3693F41-BE83-4DC5-B518-57076E93317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58863" y="1740736"/>
                  <a:ext cx="3603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1A81A8E-6C7A-4AC4-B0FD-383D4F249E36}"/>
                    </a:ext>
                  </a:extLst>
                </p14:cNvPr>
                <p14:cNvContentPartPr/>
                <p14:nvPr/>
              </p14:nvContentPartPr>
              <p14:xfrm>
                <a:off x="2514383" y="1884736"/>
                <a:ext cx="159120" cy="68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1A81A8E-6C7A-4AC4-B0FD-383D4F249E3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505743" y="1875736"/>
                  <a:ext cx="176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992B42D-16D5-4EE8-ABD3-E0FFE589DFFE}"/>
                    </a:ext>
                  </a:extLst>
                </p14:cNvPr>
                <p14:cNvContentPartPr/>
                <p14:nvPr/>
              </p14:nvContentPartPr>
              <p14:xfrm>
                <a:off x="2721743" y="1713016"/>
                <a:ext cx="138240" cy="315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992B42D-16D5-4EE8-ABD3-E0FFE589DFF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712743" y="1704016"/>
                  <a:ext cx="155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93339A2-0A64-4B34-968F-AA04A9F18992}"/>
                    </a:ext>
                  </a:extLst>
                </p14:cNvPr>
                <p14:cNvContentPartPr/>
                <p14:nvPr/>
              </p14:nvContentPartPr>
              <p14:xfrm>
                <a:off x="2827223" y="1843696"/>
                <a:ext cx="154440" cy="164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93339A2-0A64-4B34-968F-AA04A9F1899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18223" y="1835056"/>
                  <a:ext cx="172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7807759-4CD1-4AD5-8403-66D03F596690}"/>
                    </a:ext>
                  </a:extLst>
                </p14:cNvPr>
                <p14:cNvContentPartPr/>
                <p14:nvPr/>
              </p14:nvContentPartPr>
              <p14:xfrm>
                <a:off x="3057623" y="1851256"/>
                <a:ext cx="129960" cy="120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7807759-4CD1-4AD5-8403-66D03F59669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48623" y="1842616"/>
                  <a:ext cx="147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2A5E350-FA5F-4085-AE0F-D35E26DE742C}"/>
                    </a:ext>
                  </a:extLst>
                </p14:cNvPr>
                <p14:cNvContentPartPr/>
                <p14:nvPr/>
              </p14:nvContentPartPr>
              <p14:xfrm>
                <a:off x="3148343" y="2067616"/>
                <a:ext cx="102600" cy="225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2A5E350-FA5F-4085-AE0F-D35E26DE742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39703" y="2058976"/>
                  <a:ext cx="120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40EF0E4-E0C3-4D30-A1D5-60E842CBC6B0}"/>
                    </a:ext>
                  </a:extLst>
                </p14:cNvPr>
                <p14:cNvContentPartPr/>
                <p14:nvPr/>
              </p14:nvContentPartPr>
              <p14:xfrm>
                <a:off x="503063" y="2607976"/>
                <a:ext cx="331200" cy="266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40EF0E4-E0C3-4D30-A1D5-60E842CBC6B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94063" y="2598976"/>
                  <a:ext cx="348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EEBFBEA-1E02-43FE-9845-20030B22B1DD}"/>
                    </a:ext>
                  </a:extLst>
                </p14:cNvPr>
                <p14:cNvContentPartPr/>
                <p14:nvPr/>
              </p14:nvContentPartPr>
              <p14:xfrm>
                <a:off x="756503" y="2709496"/>
                <a:ext cx="189360" cy="1119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EEBFBEA-1E02-43FE-9845-20030B22B1D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47863" y="2700856"/>
                  <a:ext cx="207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9ABF6DB-8D04-416B-812B-26892B7AEE45}"/>
                    </a:ext>
                  </a:extLst>
                </p14:cNvPr>
                <p14:cNvContentPartPr/>
                <p14:nvPr/>
              </p14:nvContentPartPr>
              <p14:xfrm>
                <a:off x="997703" y="2415376"/>
                <a:ext cx="252360" cy="4186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9ABF6DB-8D04-416B-812B-26892B7AEE4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89063" y="2406376"/>
                  <a:ext cx="2700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C66FD2C-C6D2-4439-996A-FA857B96A279}"/>
                    </a:ext>
                  </a:extLst>
                </p14:cNvPr>
                <p14:cNvContentPartPr/>
                <p14:nvPr/>
              </p14:nvContentPartPr>
              <p14:xfrm>
                <a:off x="1210823" y="2697616"/>
                <a:ext cx="57600" cy="99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C66FD2C-C6D2-4439-996A-FA857B96A27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202183" y="2688976"/>
                  <a:ext cx="75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51981DF-0ED4-420F-AB73-DB88E70D1A5D}"/>
                    </a:ext>
                  </a:extLst>
                </p14:cNvPr>
                <p14:cNvContentPartPr/>
                <p14:nvPr/>
              </p14:nvContentPartPr>
              <p14:xfrm>
                <a:off x="1332143" y="2667736"/>
                <a:ext cx="219960" cy="180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51981DF-0ED4-420F-AB73-DB88E70D1A5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323143" y="2659096"/>
                  <a:ext cx="237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9EB0E9B-041B-426A-BB3B-3C806E5CD05F}"/>
                    </a:ext>
                  </a:extLst>
                </p14:cNvPr>
                <p14:cNvContentPartPr/>
                <p14:nvPr/>
              </p14:nvContentPartPr>
              <p14:xfrm>
                <a:off x="1455623" y="2492416"/>
                <a:ext cx="205200" cy="331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9EB0E9B-041B-426A-BB3B-3C806E5CD05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446983" y="2483416"/>
                  <a:ext cx="2228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EBCEE27-6DBE-412F-91A1-685AE17A5D24}"/>
                    </a:ext>
                  </a:extLst>
                </p14:cNvPr>
                <p14:cNvContentPartPr/>
                <p14:nvPr/>
              </p14:nvContentPartPr>
              <p14:xfrm>
                <a:off x="1955663" y="2695456"/>
                <a:ext cx="62640" cy="842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EBCEE27-6DBE-412F-91A1-685AE17A5D2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947023" y="2686456"/>
                  <a:ext cx="80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F8AC433-257F-40D7-9720-D0572FBF5C04}"/>
                    </a:ext>
                  </a:extLst>
                </p14:cNvPr>
                <p14:cNvContentPartPr/>
                <p14:nvPr/>
              </p14:nvContentPartPr>
              <p14:xfrm>
                <a:off x="2191103" y="2305576"/>
                <a:ext cx="312120" cy="544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F8AC433-257F-40D7-9720-D0572FBF5C0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182103" y="2296576"/>
                  <a:ext cx="32976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9F3462A-EED4-4E15-8BC9-B83E1B4DB4AC}"/>
                    </a:ext>
                  </a:extLst>
                </p14:cNvPr>
                <p14:cNvContentPartPr/>
                <p14:nvPr/>
              </p14:nvContentPartPr>
              <p14:xfrm>
                <a:off x="2204423" y="2639656"/>
                <a:ext cx="244080" cy="417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9F3462A-EED4-4E15-8BC9-B83E1B4DB4A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195783" y="2631016"/>
                  <a:ext cx="261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F4F84C1-5C4A-4785-A7C9-BC488284C874}"/>
                    </a:ext>
                  </a:extLst>
                </p14:cNvPr>
                <p14:cNvContentPartPr/>
                <p14:nvPr/>
              </p14:nvContentPartPr>
              <p14:xfrm>
                <a:off x="2794463" y="2389096"/>
                <a:ext cx="261360" cy="412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F4F84C1-5C4A-4785-A7C9-BC488284C87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785463" y="2380456"/>
                  <a:ext cx="279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2690EA3-2133-4D93-BAC4-EDAC5CEB7A80}"/>
                    </a:ext>
                  </a:extLst>
                </p14:cNvPr>
                <p14:cNvContentPartPr/>
                <p14:nvPr/>
              </p14:nvContentPartPr>
              <p14:xfrm>
                <a:off x="2755943" y="2516536"/>
                <a:ext cx="343080" cy="1137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2690EA3-2133-4D93-BAC4-EDAC5CEB7A8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746943" y="2507896"/>
                  <a:ext cx="360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5D3C6A2-59D3-448A-AB6F-7375831B7184}"/>
                    </a:ext>
                  </a:extLst>
                </p14:cNvPr>
                <p14:cNvContentPartPr/>
                <p14:nvPr/>
              </p14:nvContentPartPr>
              <p14:xfrm>
                <a:off x="3077783" y="2346976"/>
                <a:ext cx="215280" cy="402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5D3C6A2-59D3-448A-AB6F-7375831B718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068783" y="2337976"/>
                  <a:ext cx="2329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0D46963-A6C3-4002-939B-9293A3A48121}"/>
                    </a:ext>
                  </a:extLst>
                </p14:cNvPr>
                <p14:cNvContentPartPr/>
                <p14:nvPr/>
              </p14:nvContentPartPr>
              <p14:xfrm>
                <a:off x="3294503" y="2575936"/>
                <a:ext cx="217800" cy="168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0D46963-A6C3-4002-939B-9293A3A4812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85503" y="2567296"/>
                  <a:ext cx="235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E0CC5DC-8B13-4450-94F0-4DEB5AB59F4E}"/>
                    </a:ext>
                  </a:extLst>
                </p14:cNvPr>
                <p14:cNvContentPartPr/>
                <p14:nvPr/>
              </p14:nvContentPartPr>
              <p14:xfrm>
                <a:off x="3626783" y="2746936"/>
                <a:ext cx="228240" cy="335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E0CC5DC-8B13-4450-94F0-4DEB5AB59F4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17783" y="2737936"/>
                  <a:ext cx="2458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B3C20D8-93BE-44FA-AE2F-E18A4B4E3D30}"/>
                    </a:ext>
                  </a:extLst>
                </p14:cNvPr>
                <p14:cNvContentPartPr/>
                <p14:nvPr/>
              </p14:nvContentPartPr>
              <p14:xfrm>
                <a:off x="3809303" y="2557216"/>
                <a:ext cx="248760" cy="2397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B3C20D8-93BE-44FA-AE2F-E18A4B4E3D3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00303" y="2548216"/>
                  <a:ext cx="266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7F10768-429A-4B9A-ADCE-6009D1BCA0BA}"/>
                    </a:ext>
                  </a:extLst>
                </p14:cNvPr>
                <p14:cNvContentPartPr/>
                <p14:nvPr/>
              </p14:nvContentPartPr>
              <p14:xfrm>
                <a:off x="4096583" y="2657656"/>
                <a:ext cx="124920" cy="1339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7F10768-429A-4B9A-ADCE-6009D1BCA0B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87583" y="2648656"/>
                  <a:ext cx="142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3C236BD-7352-4336-8007-A1629F45FE65}"/>
                    </a:ext>
                  </a:extLst>
                </p14:cNvPr>
                <p14:cNvContentPartPr/>
                <p14:nvPr/>
              </p14:nvContentPartPr>
              <p14:xfrm>
                <a:off x="4128623" y="2700856"/>
                <a:ext cx="213840" cy="3474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3C236BD-7352-4336-8007-A1629F45FE6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119983" y="2691856"/>
                  <a:ext cx="231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6076A95-171B-432E-B8E2-C49A6D45685E}"/>
                    </a:ext>
                  </a:extLst>
                </p14:cNvPr>
                <p14:cNvContentPartPr/>
                <p14:nvPr/>
              </p14:nvContentPartPr>
              <p14:xfrm>
                <a:off x="4234463" y="2587096"/>
                <a:ext cx="258480" cy="2224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6076A95-171B-432E-B8E2-C49A6D45685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25823" y="2578456"/>
                  <a:ext cx="276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31CAF1C-75A8-4F62-993C-35CAA973931B}"/>
                    </a:ext>
                  </a:extLst>
                </p14:cNvPr>
                <p14:cNvContentPartPr/>
                <p14:nvPr/>
              </p14:nvContentPartPr>
              <p14:xfrm>
                <a:off x="4548383" y="2669536"/>
                <a:ext cx="153720" cy="1292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31CAF1C-75A8-4F62-993C-35CAA973931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539743" y="2660896"/>
                  <a:ext cx="171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5C4037E-16E9-41B4-8868-2556C3646CE3}"/>
                    </a:ext>
                  </a:extLst>
                </p14:cNvPr>
                <p14:cNvContentPartPr/>
                <p14:nvPr/>
              </p14:nvContentPartPr>
              <p14:xfrm>
                <a:off x="4832063" y="2398456"/>
                <a:ext cx="216720" cy="401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5C4037E-16E9-41B4-8868-2556C3646CE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23423" y="2389816"/>
                  <a:ext cx="234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7CF904F-83AD-4827-8B88-A0C8F6CE103A}"/>
                    </a:ext>
                  </a:extLst>
                </p14:cNvPr>
                <p14:cNvContentPartPr/>
                <p14:nvPr/>
              </p14:nvContentPartPr>
              <p14:xfrm>
                <a:off x="4973903" y="2677816"/>
                <a:ext cx="123480" cy="1292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7CF904F-83AD-4827-8B88-A0C8F6CE103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965263" y="2668816"/>
                  <a:ext cx="141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B612A2C-D520-4152-BDD8-DE44907D20CF}"/>
                    </a:ext>
                  </a:extLst>
                </p14:cNvPr>
                <p14:cNvContentPartPr/>
                <p14:nvPr/>
              </p14:nvContentPartPr>
              <p14:xfrm>
                <a:off x="5283503" y="2364976"/>
                <a:ext cx="212760" cy="4334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B612A2C-D520-4152-BDD8-DE44907D20C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274863" y="2355976"/>
                  <a:ext cx="230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2C4A447-25CC-489B-AF19-88756B03A10E}"/>
                    </a:ext>
                  </a:extLst>
                </p14:cNvPr>
                <p14:cNvContentPartPr/>
                <p14:nvPr/>
              </p14:nvContentPartPr>
              <p14:xfrm>
                <a:off x="5212223" y="2612296"/>
                <a:ext cx="345960" cy="1890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2C4A447-25CC-489B-AF19-88756B03A10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203583" y="2603296"/>
                  <a:ext cx="363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26ACD1E-F9B2-415F-8DA1-C86EE2B4869D}"/>
                    </a:ext>
                  </a:extLst>
                </p14:cNvPr>
                <p14:cNvContentPartPr/>
                <p14:nvPr/>
              </p14:nvContentPartPr>
              <p14:xfrm>
                <a:off x="5622983" y="2572696"/>
                <a:ext cx="32400" cy="10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26ACD1E-F9B2-415F-8DA1-C86EE2B4869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13983" y="2564056"/>
                  <a:ext cx="50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40920CD-368F-481B-B467-B7A33F374D72}"/>
                    </a:ext>
                  </a:extLst>
                </p14:cNvPr>
                <p14:cNvContentPartPr/>
                <p14:nvPr/>
              </p14:nvContentPartPr>
              <p14:xfrm>
                <a:off x="5631263" y="2652976"/>
                <a:ext cx="139320" cy="153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40920CD-368F-481B-B467-B7A33F374D7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622263" y="2644336"/>
                  <a:ext cx="156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E24A618-9CDE-447A-A9D3-C23D4EF444C1}"/>
                    </a:ext>
                  </a:extLst>
                </p14:cNvPr>
                <p14:cNvContentPartPr/>
                <p14:nvPr/>
              </p14:nvContentPartPr>
              <p14:xfrm>
                <a:off x="5818103" y="2631736"/>
                <a:ext cx="200160" cy="178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E24A618-9CDE-447A-A9D3-C23D4EF444C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809463" y="2622736"/>
                  <a:ext cx="2178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E9EA2F3A-6E13-4EA2-BB4A-0D6A5EE8030D}"/>
              </a:ext>
            </a:extLst>
          </p:cNvPr>
          <p:cNvGrpSpPr/>
          <p:nvPr/>
        </p:nvGrpSpPr>
        <p:grpSpPr>
          <a:xfrm>
            <a:off x="6450983" y="2586376"/>
            <a:ext cx="337320" cy="215640"/>
            <a:chOff x="6450983" y="2586376"/>
            <a:chExt cx="3373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B1C9820-60F5-4507-9A66-5C39807E1683}"/>
                    </a:ext>
                  </a:extLst>
                </p14:cNvPr>
                <p14:cNvContentPartPr/>
                <p14:nvPr/>
              </p14:nvContentPartPr>
              <p14:xfrm>
                <a:off x="6450983" y="2650456"/>
                <a:ext cx="85320" cy="151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B1C9820-60F5-4507-9A66-5C39807E168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441983" y="2641816"/>
                  <a:ext cx="102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3D32A03E-2810-4490-A7F6-9CCE7C481775}"/>
                    </a:ext>
                  </a:extLst>
                </p14:cNvPr>
                <p14:cNvContentPartPr/>
                <p14:nvPr/>
              </p14:nvContentPartPr>
              <p14:xfrm>
                <a:off x="6582023" y="2586376"/>
                <a:ext cx="206280" cy="1976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3D32A03E-2810-4490-A7F6-9CCE7C48177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573383" y="2577376"/>
                  <a:ext cx="22392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13400553-61F4-4452-8878-DC80A0E23507}"/>
              </a:ext>
            </a:extLst>
          </p:cNvPr>
          <p:cNvGrpSpPr/>
          <p:nvPr/>
        </p:nvGrpSpPr>
        <p:grpSpPr>
          <a:xfrm>
            <a:off x="7057223" y="2385856"/>
            <a:ext cx="1545480" cy="405720"/>
            <a:chOff x="7057223" y="2385856"/>
            <a:chExt cx="154548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2DBEDFC-EE90-409B-BDCC-85FC3B13790C}"/>
                    </a:ext>
                  </a:extLst>
                </p14:cNvPr>
                <p14:cNvContentPartPr/>
                <p14:nvPr/>
              </p14:nvContentPartPr>
              <p14:xfrm>
                <a:off x="7057223" y="2385856"/>
                <a:ext cx="525600" cy="3754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2DBEDFC-EE90-409B-BDCC-85FC3B13790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048223" y="2377216"/>
                  <a:ext cx="5432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4866D65-3163-4F76-BD66-6FF2A4F98DB4}"/>
                    </a:ext>
                  </a:extLst>
                </p14:cNvPr>
                <p14:cNvContentPartPr/>
                <p14:nvPr/>
              </p14:nvContentPartPr>
              <p14:xfrm>
                <a:off x="7405703" y="2622016"/>
                <a:ext cx="116280" cy="1321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4866D65-3163-4F76-BD66-6FF2A4F98DB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97063" y="2613016"/>
                  <a:ext cx="133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260075B-D83A-4977-AD13-C2CA92750D52}"/>
                    </a:ext>
                  </a:extLst>
                </p14:cNvPr>
                <p14:cNvContentPartPr/>
                <p14:nvPr/>
              </p14:nvContentPartPr>
              <p14:xfrm>
                <a:off x="7567703" y="2600056"/>
                <a:ext cx="197280" cy="191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260075B-D83A-4977-AD13-C2CA92750D5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559063" y="2591416"/>
                  <a:ext cx="214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70B1D78-05B0-452B-8DF8-4DC2E0854E61}"/>
                    </a:ext>
                  </a:extLst>
                </p14:cNvPr>
                <p14:cNvContentPartPr/>
                <p14:nvPr/>
              </p14:nvContentPartPr>
              <p14:xfrm>
                <a:off x="7763543" y="2610496"/>
                <a:ext cx="273960" cy="1476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70B1D78-05B0-452B-8DF8-4DC2E0854E6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754543" y="2601496"/>
                  <a:ext cx="291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4E2E62B-D9E9-4567-86D4-98B1FF8AA849}"/>
                    </a:ext>
                  </a:extLst>
                </p14:cNvPr>
                <p14:cNvContentPartPr/>
                <p14:nvPr/>
              </p14:nvContentPartPr>
              <p14:xfrm>
                <a:off x="8125703" y="2665216"/>
                <a:ext cx="141120" cy="1040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4E2E62B-D9E9-4567-86D4-98B1FF8AA84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117063" y="2656576"/>
                  <a:ext cx="158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57AF0AA-540D-44F5-BB1D-0B36753A3EEA}"/>
                    </a:ext>
                  </a:extLst>
                </p14:cNvPr>
                <p14:cNvContentPartPr/>
                <p14:nvPr/>
              </p14:nvContentPartPr>
              <p14:xfrm>
                <a:off x="8467343" y="2456776"/>
                <a:ext cx="135360" cy="2707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57AF0AA-540D-44F5-BB1D-0B36753A3EE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458703" y="2447776"/>
                  <a:ext cx="15300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875C916F-8484-4435-9A9F-68274BE2EC4A}"/>
                  </a:ext>
                </a:extLst>
              </p14:cNvPr>
              <p14:cNvContentPartPr/>
              <p14:nvPr/>
            </p14:nvContentPartPr>
            <p14:xfrm>
              <a:off x="1900223" y="2975536"/>
              <a:ext cx="328680" cy="6264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875C916F-8484-4435-9A9F-68274BE2EC4A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891583" y="2966536"/>
                <a:ext cx="3463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B0FF0A3E-EF6C-4CA9-B63A-095A0177D37F}"/>
                  </a:ext>
                </a:extLst>
              </p14:cNvPr>
              <p14:cNvContentPartPr/>
              <p14:nvPr/>
            </p14:nvContentPartPr>
            <p14:xfrm>
              <a:off x="4189103" y="2938816"/>
              <a:ext cx="883440" cy="716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B0FF0A3E-EF6C-4CA9-B63A-095A0177D37F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4180103" y="2930176"/>
                <a:ext cx="9010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BF73AA73-1C8B-432A-AF00-F5C2AE0FC73E}"/>
                  </a:ext>
                </a:extLst>
              </p14:cNvPr>
              <p14:cNvContentPartPr/>
              <p14:nvPr/>
            </p14:nvContentPartPr>
            <p14:xfrm>
              <a:off x="7321463" y="2900656"/>
              <a:ext cx="609480" cy="457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BF73AA73-1C8B-432A-AF00-F5C2AE0FC73E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7312463" y="2891656"/>
                <a:ext cx="62712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0654ADA0-7AB8-4932-99BE-124EA0821DDB}"/>
              </a:ext>
            </a:extLst>
          </p:cNvPr>
          <p:cNvGrpSpPr/>
          <p:nvPr/>
        </p:nvGrpSpPr>
        <p:grpSpPr>
          <a:xfrm>
            <a:off x="8863343" y="2543536"/>
            <a:ext cx="408240" cy="164880"/>
            <a:chOff x="8863343" y="2543536"/>
            <a:chExt cx="40824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95D7F3C-0833-4DB2-B627-4A2CE677251D}"/>
                    </a:ext>
                  </a:extLst>
                </p14:cNvPr>
                <p14:cNvContentPartPr/>
                <p14:nvPr/>
              </p14:nvContentPartPr>
              <p14:xfrm>
                <a:off x="8863343" y="2595736"/>
                <a:ext cx="142200" cy="1119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95D7F3C-0833-4DB2-B627-4A2CE677251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854343" y="2586736"/>
                  <a:ext cx="159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336158B-17D4-426E-A03F-8F9BF5B2BA5E}"/>
                    </a:ext>
                  </a:extLst>
                </p14:cNvPr>
                <p14:cNvContentPartPr/>
                <p14:nvPr/>
              </p14:nvContentPartPr>
              <p14:xfrm>
                <a:off x="9074303" y="2543536"/>
                <a:ext cx="197280" cy="164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336158B-17D4-426E-A03F-8F9BF5B2BA5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065303" y="2534536"/>
                  <a:ext cx="21492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B6D97CD1-C8FD-4CAA-BEF1-6A7EB0436A9B}"/>
              </a:ext>
            </a:extLst>
          </p:cNvPr>
          <p:cNvGrpSpPr/>
          <p:nvPr/>
        </p:nvGrpSpPr>
        <p:grpSpPr>
          <a:xfrm>
            <a:off x="9670823" y="2310616"/>
            <a:ext cx="919800" cy="416880"/>
            <a:chOff x="9670823" y="2310616"/>
            <a:chExt cx="91980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15F27C0-9788-4729-B2C2-E887B330C8BC}"/>
                    </a:ext>
                  </a:extLst>
                </p14:cNvPr>
                <p14:cNvContentPartPr/>
                <p14:nvPr/>
              </p14:nvContentPartPr>
              <p14:xfrm>
                <a:off x="9670823" y="2357776"/>
                <a:ext cx="268920" cy="3697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15F27C0-9788-4729-B2C2-E887B330C8B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662183" y="2349136"/>
                  <a:ext cx="2865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86A1D1C-4224-44F6-A4D4-7DB1DFA00D3A}"/>
                    </a:ext>
                  </a:extLst>
                </p14:cNvPr>
                <p14:cNvContentPartPr/>
                <p14:nvPr/>
              </p14:nvContentPartPr>
              <p14:xfrm>
                <a:off x="9676223" y="2515816"/>
                <a:ext cx="316080" cy="54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86A1D1C-4224-44F6-A4D4-7DB1DFA00D3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667223" y="2507176"/>
                  <a:ext cx="333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0AB47ED-65F6-42B7-8596-458335EDDA30}"/>
                    </a:ext>
                  </a:extLst>
                </p14:cNvPr>
                <p14:cNvContentPartPr/>
                <p14:nvPr/>
              </p14:nvContentPartPr>
              <p14:xfrm>
                <a:off x="10121543" y="2310616"/>
                <a:ext cx="198000" cy="361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0AB47ED-65F6-42B7-8596-458335EDDA3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112543" y="2301976"/>
                  <a:ext cx="215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2DD1159-56B7-433D-B22B-6E740E39AA93}"/>
                    </a:ext>
                  </a:extLst>
                </p14:cNvPr>
                <p14:cNvContentPartPr/>
                <p14:nvPr/>
              </p14:nvContentPartPr>
              <p14:xfrm>
                <a:off x="10417823" y="2544976"/>
                <a:ext cx="172800" cy="1350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2DD1159-56B7-433D-B22B-6E740E39AA9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408823" y="2536336"/>
                  <a:ext cx="19044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31FC2656-DF6B-48D5-BDBA-270AE7E64BC3}"/>
              </a:ext>
            </a:extLst>
          </p:cNvPr>
          <p:cNvGrpSpPr/>
          <p:nvPr/>
        </p:nvGrpSpPr>
        <p:grpSpPr>
          <a:xfrm>
            <a:off x="468863" y="3246256"/>
            <a:ext cx="1462320" cy="596160"/>
            <a:chOff x="468863" y="3246256"/>
            <a:chExt cx="146232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67DA223-C0DD-4310-A3EC-6E2C5136C81E}"/>
                    </a:ext>
                  </a:extLst>
                </p14:cNvPr>
                <p14:cNvContentPartPr/>
                <p14:nvPr/>
              </p14:nvContentPartPr>
              <p14:xfrm>
                <a:off x="468863" y="3386296"/>
                <a:ext cx="364680" cy="2548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67DA223-C0DD-4310-A3EC-6E2C5136C81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0223" y="3377296"/>
                  <a:ext cx="382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9DB5404-EAE2-401D-B427-C691C1D4357C}"/>
                    </a:ext>
                  </a:extLst>
                </p14:cNvPr>
                <p14:cNvContentPartPr/>
                <p14:nvPr/>
              </p14:nvContentPartPr>
              <p14:xfrm>
                <a:off x="800783" y="3451456"/>
                <a:ext cx="183240" cy="1670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9DB5404-EAE2-401D-B427-C691C1D4357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92143" y="3442816"/>
                  <a:ext cx="200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75D533C-22A5-4097-A0D4-2085A088686C}"/>
                    </a:ext>
                  </a:extLst>
                </p14:cNvPr>
                <p14:cNvContentPartPr/>
                <p14:nvPr/>
              </p14:nvContentPartPr>
              <p14:xfrm>
                <a:off x="1008503" y="3497176"/>
                <a:ext cx="251640" cy="92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75D533C-22A5-4097-A0D4-2085A088686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99863" y="3488536"/>
                  <a:ext cx="269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F036C66-2B05-455C-8EEA-A17962FE5E2C}"/>
                    </a:ext>
                  </a:extLst>
                </p14:cNvPr>
                <p14:cNvContentPartPr/>
                <p14:nvPr/>
              </p14:nvContentPartPr>
              <p14:xfrm>
                <a:off x="1156463" y="3500416"/>
                <a:ext cx="227880" cy="3420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F036C66-2B05-455C-8EEA-A17962FE5E2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47823" y="3491776"/>
                  <a:ext cx="2455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9B8FDC0-5FE9-4BBD-A9EF-C4B84C381CFA}"/>
                    </a:ext>
                  </a:extLst>
                </p14:cNvPr>
                <p14:cNvContentPartPr/>
                <p14:nvPr/>
              </p14:nvContentPartPr>
              <p14:xfrm>
                <a:off x="1335743" y="3461536"/>
                <a:ext cx="250920" cy="1764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9B8FDC0-5FE9-4BBD-A9EF-C4B84C381CF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327103" y="3452896"/>
                  <a:ext cx="268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7016325-2AF7-4143-AFA7-1007215BF286}"/>
                    </a:ext>
                  </a:extLst>
                </p14:cNvPr>
                <p14:cNvContentPartPr/>
                <p14:nvPr/>
              </p14:nvContentPartPr>
              <p14:xfrm>
                <a:off x="1662983" y="3246256"/>
                <a:ext cx="217800" cy="3805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7016325-2AF7-4143-AFA7-1007215BF28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654343" y="3237256"/>
                  <a:ext cx="2354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8607542-BEAB-442B-92F4-3490EE6FA4E3}"/>
                    </a:ext>
                  </a:extLst>
                </p14:cNvPr>
                <p14:cNvContentPartPr/>
                <p14:nvPr/>
              </p14:nvContentPartPr>
              <p14:xfrm>
                <a:off x="1769543" y="3482416"/>
                <a:ext cx="161640" cy="1591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8607542-BEAB-442B-92F4-3490EE6FA4E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760903" y="3473416"/>
                  <a:ext cx="1792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BD1EEB53-7B8F-409D-8594-A268C5A99DE4}"/>
              </a:ext>
            </a:extLst>
          </p:cNvPr>
          <p:cNvGrpSpPr/>
          <p:nvPr/>
        </p:nvGrpSpPr>
        <p:grpSpPr>
          <a:xfrm>
            <a:off x="2273543" y="3393136"/>
            <a:ext cx="1038960" cy="249480"/>
            <a:chOff x="2273543" y="3393136"/>
            <a:chExt cx="10389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DA06E5A-D1B6-4CF9-AFF5-9771D6339108}"/>
                    </a:ext>
                  </a:extLst>
                </p14:cNvPr>
                <p14:cNvContentPartPr/>
                <p14:nvPr/>
              </p14:nvContentPartPr>
              <p14:xfrm>
                <a:off x="2273543" y="3393136"/>
                <a:ext cx="304560" cy="2214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DA06E5A-D1B6-4CF9-AFF5-9771D633910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264543" y="3384136"/>
                  <a:ext cx="322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79B0E73-5041-4923-A9F6-BAB1BCD5B030}"/>
                    </a:ext>
                  </a:extLst>
                </p14:cNvPr>
                <p14:cNvContentPartPr/>
                <p14:nvPr/>
              </p14:nvContentPartPr>
              <p14:xfrm>
                <a:off x="2622743" y="3477016"/>
                <a:ext cx="80640" cy="132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79B0E73-5041-4923-A9F6-BAB1BCD5B03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614103" y="3468376"/>
                  <a:ext cx="98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251B6918-1AFD-42C9-B35C-33A18084A53F}"/>
                    </a:ext>
                  </a:extLst>
                </p14:cNvPr>
                <p14:cNvContentPartPr/>
                <p14:nvPr/>
              </p14:nvContentPartPr>
              <p14:xfrm>
                <a:off x="2801303" y="3414016"/>
                <a:ext cx="237240" cy="2286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251B6918-1AFD-42C9-B35C-33A18084A53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792663" y="3405376"/>
                  <a:ext cx="254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8AE4728-B06B-413E-8D59-CF8076C022FE}"/>
                    </a:ext>
                  </a:extLst>
                </p14:cNvPr>
                <p14:cNvContentPartPr/>
                <p14:nvPr/>
              </p14:nvContentPartPr>
              <p14:xfrm>
                <a:off x="3084263" y="3426616"/>
                <a:ext cx="228240" cy="1839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8AE4728-B06B-413E-8D59-CF8076C022F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075623" y="3417976"/>
                  <a:ext cx="2458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51949E43-5C4D-4A25-9D32-1B2B03F58342}"/>
              </a:ext>
            </a:extLst>
          </p:cNvPr>
          <p:cNvGrpSpPr/>
          <p:nvPr/>
        </p:nvGrpSpPr>
        <p:grpSpPr>
          <a:xfrm>
            <a:off x="3714623" y="3338776"/>
            <a:ext cx="311040" cy="264240"/>
            <a:chOff x="3714623" y="3338776"/>
            <a:chExt cx="31104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1F4E88F-8D19-43AA-B12F-139055F3CB6F}"/>
                    </a:ext>
                  </a:extLst>
                </p14:cNvPr>
                <p14:cNvContentPartPr/>
                <p14:nvPr/>
              </p14:nvContentPartPr>
              <p14:xfrm>
                <a:off x="3714623" y="3464416"/>
                <a:ext cx="79200" cy="1245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1F4E88F-8D19-43AA-B12F-139055F3CB6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705983" y="3455416"/>
                  <a:ext cx="96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BAE5E62-733E-47C1-B8A7-DF07A4D741D3}"/>
                    </a:ext>
                  </a:extLst>
                </p14:cNvPr>
                <p14:cNvContentPartPr/>
                <p14:nvPr/>
              </p14:nvContentPartPr>
              <p14:xfrm>
                <a:off x="3763223" y="3338776"/>
                <a:ext cx="28440" cy="277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BAE5E62-733E-47C1-B8A7-DF07A4D741D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754223" y="3329776"/>
                  <a:ext cx="46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B4C58E4-834A-4FF8-8CD8-CF06386B7E52}"/>
                    </a:ext>
                  </a:extLst>
                </p14:cNvPr>
                <p14:cNvContentPartPr/>
                <p14:nvPr/>
              </p14:nvContentPartPr>
              <p14:xfrm>
                <a:off x="3810383" y="3394576"/>
                <a:ext cx="215280" cy="2084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B4C58E4-834A-4FF8-8CD8-CF06386B7E5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801743" y="3385936"/>
                  <a:ext cx="2329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16289F91-00CF-4B00-BBB2-10D21460C949}"/>
              </a:ext>
            </a:extLst>
          </p:cNvPr>
          <p:cNvGrpSpPr/>
          <p:nvPr/>
        </p:nvGrpSpPr>
        <p:grpSpPr>
          <a:xfrm>
            <a:off x="4406183" y="3174616"/>
            <a:ext cx="1010160" cy="550440"/>
            <a:chOff x="4406183" y="3174616"/>
            <a:chExt cx="101016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C7076D7-FBBA-4787-8131-A6FD3E90DB57}"/>
                    </a:ext>
                  </a:extLst>
                </p14:cNvPr>
                <p14:cNvContentPartPr/>
                <p14:nvPr/>
              </p14:nvContentPartPr>
              <p14:xfrm>
                <a:off x="4406183" y="3174616"/>
                <a:ext cx="238320" cy="3823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C7076D7-FBBA-4787-8131-A6FD3E90DB5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397183" y="3165976"/>
                  <a:ext cx="2559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F34D1EC-1CC7-4D8B-AAED-2EFDD536DF53}"/>
                    </a:ext>
                  </a:extLst>
                </p14:cNvPr>
                <p14:cNvContentPartPr/>
                <p14:nvPr/>
              </p14:nvContentPartPr>
              <p14:xfrm>
                <a:off x="4571783" y="3378376"/>
                <a:ext cx="213840" cy="127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F34D1EC-1CC7-4D8B-AAED-2EFDD536DF5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562783" y="3369376"/>
                  <a:ext cx="231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C908462-B963-46F5-9048-97FC19D66670}"/>
                    </a:ext>
                  </a:extLst>
                </p14:cNvPr>
                <p14:cNvContentPartPr/>
                <p14:nvPr/>
              </p14:nvContentPartPr>
              <p14:xfrm>
                <a:off x="4815503" y="3357136"/>
                <a:ext cx="207000" cy="1854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C908462-B963-46F5-9048-97FC19D6667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806503" y="3348496"/>
                  <a:ext cx="224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32D8AC2-08CE-4B91-84B8-4CC3976C42A1}"/>
                    </a:ext>
                  </a:extLst>
                </p14:cNvPr>
                <p14:cNvContentPartPr/>
                <p14:nvPr/>
              </p14:nvContentPartPr>
              <p14:xfrm>
                <a:off x="4933583" y="3401776"/>
                <a:ext cx="261720" cy="3232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32D8AC2-08CE-4B91-84B8-4CC3976C42A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924583" y="3392776"/>
                  <a:ext cx="2793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7398238-B3C0-4C9D-A374-FBDB67A6AE95}"/>
                    </a:ext>
                  </a:extLst>
                </p14:cNvPr>
                <p14:cNvContentPartPr/>
                <p14:nvPr/>
              </p14:nvContentPartPr>
              <p14:xfrm>
                <a:off x="5257223" y="3365056"/>
                <a:ext cx="159120" cy="1915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7398238-B3C0-4C9D-A374-FBDB67A6AE9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248583" y="3356056"/>
                  <a:ext cx="1767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9501E7E5-6327-418C-B227-4B4C04A6B848}"/>
              </a:ext>
            </a:extLst>
          </p:cNvPr>
          <p:cNvGrpSpPr/>
          <p:nvPr/>
        </p:nvGrpSpPr>
        <p:grpSpPr>
          <a:xfrm>
            <a:off x="5749343" y="3250576"/>
            <a:ext cx="1427400" cy="386280"/>
            <a:chOff x="5749343" y="3250576"/>
            <a:chExt cx="14274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172A08A-FAE9-44CA-BD82-874F1A610DC1}"/>
                    </a:ext>
                  </a:extLst>
                </p14:cNvPr>
                <p14:cNvContentPartPr/>
                <p14:nvPr/>
              </p14:nvContentPartPr>
              <p14:xfrm>
                <a:off x="5749343" y="3281896"/>
                <a:ext cx="201960" cy="294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172A08A-FAE9-44CA-BD82-874F1A610DC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740703" y="3273256"/>
                  <a:ext cx="219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F85EB3D-199D-4B3B-A5B7-751C29D8EDEF}"/>
                    </a:ext>
                  </a:extLst>
                </p14:cNvPr>
                <p14:cNvContentPartPr/>
                <p14:nvPr/>
              </p14:nvContentPartPr>
              <p14:xfrm>
                <a:off x="5981543" y="3380896"/>
                <a:ext cx="207000" cy="1587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F85EB3D-199D-4B3B-A5B7-751C29D8EDE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972543" y="3371896"/>
                  <a:ext cx="22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3DD783D-BF9A-4C70-B403-DDE7F19688C2}"/>
                    </a:ext>
                  </a:extLst>
                </p14:cNvPr>
                <p14:cNvContentPartPr/>
                <p14:nvPr/>
              </p14:nvContentPartPr>
              <p14:xfrm>
                <a:off x="6322103" y="3379096"/>
                <a:ext cx="243360" cy="1551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3DD783D-BF9A-4C70-B403-DDE7F19688C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313103" y="3370096"/>
                  <a:ext cx="261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F0F67DB7-5867-480C-BF97-1B3B5E58D909}"/>
                    </a:ext>
                  </a:extLst>
                </p14:cNvPr>
                <p14:cNvContentPartPr/>
                <p14:nvPr/>
              </p14:nvContentPartPr>
              <p14:xfrm>
                <a:off x="6674183" y="3367576"/>
                <a:ext cx="150840" cy="1774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F0F67DB7-5867-480C-BF97-1B3B5E58D90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665183" y="3358576"/>
                  <a:ext cx="168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EA477CA-C5AA-4012-A5C4-785A19ACC59E}"/>
                    </a:ext>
                  </a:extLst>
                </p14:cNvPr>
                <p14:cNvContentPartPr/>
                <p14:nvPr/>
              </p14:nvContentPartPr>
              <p14:xfrm>
                <a:off x="6931223" y="3250576"/>
                <a:ext cx="245520" cy="3862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EA477CA-C5AA-4012-A5C4-785A19ACC59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922583" y="3241936"/>
                  <a:ext cx="26316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FC276E0B-D37F-4423-B450-59EBD2957F89}"/>
              </a:ext>
            </a:extLst>
          </p:cNvPr>
          <p:cNvGrpSpPr/>
          <p:nvPr/>
        </p:nvGrpSpPr>
        <p:grpSpPr>
          <a:xfrm>
            <a:off x="7612703" y="3135016"/>
            <a:ext cx="497160" cy="555120"/>
            <a:chOff x="7612703" y="3135016"/>
            <a:chExt cx="49716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5B18EF6-6C6D-470B-B347-B249CFFEF0AC}"/>
                    </a:ext>
                  </a:extLst>
                </p14:cNvPr>
                <p14:cNvContentPartPr/>
                <p14:nvPr/>
              </p14:nvContentPartPr>
              <p14:xfrm>
                <a:off x="7612703" y="3135016"/>
                <a:ext cx="254520" cy="3884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5B18EF6-6C6D-470B-B347-B249CFFEF0A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604063" y="3126376"/>
                  <a:ext cx="2721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2FB74C1-AB4D-45F6-B820-EE395E63B772}"/>
                    </a:ext>
                  </a:extLst>
                </p14:cNvPr>
                <p14:cNvContentPartPr/>
                <p14:nvPr/>
              </p14:nvContentPartPr>
              <p14:xfrm>
                <a:off x="7961543" y="3379456"/>
                <a:ext cx="43560" cy="1134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2FB74C1-AB4D-45F6-B820-EE395E63B77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952903" y="3370816"/>
                  <a:ext cx="61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F19C7FC-D80D-42ED-B1FE-CCD1DB0427F5}"/>
                    </a:ext>
                  </a:extLst>
                </p14:cNvPr>
                <p14:cNvContentPartPr/>
                <p14:nvPr/>
              </p14:nvContentPartPr>
              <p14:xfrm>
                <a:off x="7909343" y="3328336"/>
                <a:ext cx="200520" cy="3618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F19C7FC-D80D-42ED-B1FE-CCD1DB0427F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900703" y="3319696"/>
                  <a:ext cx="21816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C28A10CC-C247-4013-A55D-31A46BC578C6}"/>
              </a:ext>
            </a:extLst>
          </p:cNvPr>
          <p:cNvGrpSpPr/>
          <p:nvPr/>
        </p:nvGrpSpPr>
        <p:grpSpPr>
          <a:xfrm>
            <a:off x="8591183" y="3179656"/>
            <a:ext cx="1333440" cy="288360"/>
            <a:chOff x="8591183" y="3179656"/>
            <a:chExt cx="133344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7227053-46EF-4EC1-8C6C-9321C2EE8553}"/>
                    </a:ext>
                  </a:extLst>
                </p14:cNvPr>
                <p14:cNvContentPartPr/>
                <p14:nvPr/>
              </p14:nvContentPartPr>
              <p14:xfrm>
                <a:off x="8591183" y="3224656"/>
                <a:ext cx="218520" cy="2332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7227053-46EF-4EC1-8C6C-9321C2EE855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582183" y="3215656"/>
                  <a:ext cx="236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4A870FB-69F7-46B8-A004-59FC87FE1CC0}"/>
                    </a:ext>
                  </a:extLst>
                </p14:cNvPr>
                <p14:cNvContentPartPr/>
                <p14:nvPr/>
              </p14:nvContentPartPr>
              <p14:xfrm>
                <a:off x="8996183" y="3270736"/>
                <a:ext cx="204840" cy="1972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4A870FB-69F7-46B8-A004-59FC87FE1CC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987543" y="3262096"/>
                  <a:ext cx="222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47AF621-6F1B-400A-AE09-1D13C1C495FB}"/>
                    </a:ext>
                  </a:extLst>
                </p14:cNvPr>
                <p14:cNvContentPartPr/>
                <p14:nvPr/>
              </p14:nvContentPartPr>
              <p14:xfrm>
                <a:off x="9502703" y="3276856"/>
                <a:ext cx="77040" cy="1443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47AF621-6F1B-400A-AE09-1D13C1C495F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493703" y="3267856"/>
                  <a:ext cx="94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15C3BF1-BC66-4965-AF3B-F8EED33E9A81}"/>
                    </a:ext>
                  </a:extLst>
                </p14:cNvPr>
                <p14:cNvContentPartPr/>
                <p14:nvPr/>
              </p14:nvContentPartPr>
              <p14:xfrm>
                <a:off x="9339983" y="3179656"/>
                <a:ext cx="584640" cy="986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15C3BF1-BC66-4965-AF3B-F8EED33E9A8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330983" y="3171016"/>
                  <a:ext cx="602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18317AF-F659-4CB9-93E1-D1EEA807ED99}"/>
                    </a:ext>
                  </a:extLst>
                </p14:cNvPr>
                <p14:cNvContentPartPr/>
                <p14:nvPr/>
              </p14:nvContentPartPr>
              <p14:xfrm>
                <a:off x="9817703" y="3434896"/>
                <a:ext cx="24120" cy="169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18317AF-F659-4CB9-93E1-D1EEA807ED9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808703" y="3426256"/>
                  <a:ext cx="417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A029E0BB-E33A-4B31-BBB0-769DF0156008}"/>
              </a:ext>
            </a:extLst>
          </p:cNvPr>
          <p:cNvGrpSpPr/>
          <p:nvPr/>
        </p:nvGrpSpPr>
        <p:grpSpPr>
          <a:xfrm>
            <a:off x="5303303" y="922816"/>
            <a:ext cx="6068520" cy="598320"/>
            <a:chOff x="5303303" y="922816"/>
            <a:chExt cx="606852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E884161-7981-499D-9EFA-A8CDF32F470E}"/>
                    </a:ext>
                  </a:extLst>
                </p14:cNvPr>
                <p14:cNvContentPartPr/>
                <p14:nvPr/>
              </p14:nvContentPartPr>
              <p14:xfrm>
                <a:off x="5303303" y="967096"/>
                <a:ext cx="520920" cy="3686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E884161-7981-499D-9EFA-A8CDF32F470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294663" y="958456"/>
                  <a:ext cx="5385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755E2CB-4518-4663-82A0-61E019021C93}"/>
                    </a:ext>
                  </a:extLst>
                </p14:cNvPr>
                <p14:cNvContentPartPr/>
                <p14:nvPr/>
              </p14:nvContentPartPr>
              <p14:xfrm>
                <a:off x="5333543" y="1110376"/>
                <a:ext cx="252360" cy="1011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755E2CB-4518-4663-82A0-61E019021C9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324543" y="1101376"/>
                  <a:ext cx="270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1AA7D13-74DB-4CFF-84CB-E4DC3293A96D}"/>
                    </a:ext>
                  </a:extLst>
                </p14:cNvPr>
                <p14:cNvContentPartPr/>
                <p14:nvPr/>
              </p14:nvContentPartPr>
              <p14:xfrm>
                <a:off x="5526863" y="1140976"/>
                <a:ext cx="129240" cy="126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1AA7D13-74DB-4CFF-84CB-E4DC3293A96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517863" y="1131976"/>
                  <a:ext cx="146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33E31E9-5603-4A65-876E-318539D25F37}"/>
                    </a:ext>
                  </a:extLst>
                </p14:cNvPr>
                <p14:cNvContentPartPr/>
                <p14:nvPr/>
              </p14:nvContentPartPr>
              <p14:xfrm>
                <a:off x="5693903" y="1093816"/>
                <a:ext cx="208440" cy="1994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33E31E9-5603-4A65-876E-318539D25F3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684903" y="1084816"/>
                  <a:ext cx="22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7591B62-694D-47EB-BCAE-B4CA3550AB42}"/>
                    </a:ext>
                  </a:extLst>
                </p14:cNvPr>
                <p14:cNvContentPartPr/>
                <p14:nvPr/>
              </p14:nvContentPartPr>
              <p14:xfrm>
                <a:off x="6065423" y="922816"/>
                <a:ext cx="226800" cy="3664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7591B62-694D-47EB-BCAE-B4CA3550AB4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056783" y="914176"/>
                  <a:ext cx="244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24DE2A6-C04B-4EFD-B2E5-F63D16CE09D4}"/>
                    </a:ext>
                  </a:extLst>
                </p14:cNvPr>
                <p14:cNvContentPartPr/>
                <p14:nvPr/>
              </p14:nvContentPartPr>
              <p14:xfrm>
                <a:off x="6202223" y="1115776"/>
                <a:ext cx="202320" cy="1321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24DE2A6-C04B-4EFD-B2E5-F63D16CE09D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193223" y="1107136"/>
                  <a:ext cx="219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561EDAD-2D61-47E7-9718-7388D38ED705}"/>
                    </a:ext>
                  </a:extLst>
                </p14:cNvPr>
                <p14:cNvContentPartPr/>
                <p14:nvPr/>
              </p14:nvContentPartPr>
              <p14:xfrm>
                <a:off x="6382583" y="1143496"/>
                <a:ext cx="146160" cy="1425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561EDAD-2D61-47E7-9718-7388D38ED70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373943" y="1134856"/>
                  <a:ext cx="163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DB29EFD-87FF-447D-BD88-47005EE55027}"/>
                    </a:ext>
                  </a:extLst>
                </p14:cNvPr>
                <p14:cNvContentPartPr/>
                <p14:nvPr/>
              </p14:nvContentPartPr>
              <p14:xfrm>
                <a:off x="6449543" y="1165456"/>
                <a:ext cx="208080" cy="300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DB29EFD-87FF-447D-BD88-47005EE5502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440903" y="1156456"/>
                  <a:ext cx="225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8B4261A9-6A32-420A-84E6-8311C77817F4}"/>
                    </a:ext>
                  </a:extLst>
                </p14:cNvPr>
                <p14:cNvContentPartPr/>
                <p14:nvPr/>
              </p14:nvContentPartPr>
              <p14:xfrm>
                <a:off x="6657263" y="1158616"/>
                <a:ext cx="161280" cy="1404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8B4261A9-6A32-420A-84E6-8311C77817F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648263" y="1149976"/>
                  <a:ext cx="178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DC778AB-5983-47ED-849B-6E95A62CA4D7}"/>
                    </a:ext>
                  </a:extLst>
                </p14:cNvPr>
                <p14:cNvContentPartPr/>
                <p14:nvPr/>
              </p14:nvContentPartPr>
              <p14:xfrm>
                <a:off x="6941303" y="1110376"/>
                <a:ext cx="231840" cy="2196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DC778AB-5983-47ED-849B-6E95A62CA4D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932663" y="1101376"/>
                  <a:ext cx="249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C2B169BC-BE72-4952-9427-BE698DD6FEF2}"/>
                    </a:ext>
                  </a:extLst>
                </p14:cNvPr>
                <p14:cNvContentPartPr/>
                <p14:nvPr/>
              </p14:nvContentPartPr>
              <p14:xfrm>
                <a:off x="7196543" y="1209736"/>
                <a:ext cx="174960" cy="1044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C2B169BC-BE72-4952-9427-BE698DD6FEF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187543" y="1201096"/>
                  <a:ext cx="192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28B400E-6546-489F-9FAA-E5602B00EAC3}"/>
                    </a:ext>
                  </a:extLst>
                </p14:cNvPr>
                <p14:cNvContentPartPr/>
                <p14:nvPr/>
              </p14:nvContentPartPr>
              <p14:xfrm>
                <a:off x="7357103" y="1215496"/>
                <a:ext cx="245520" cy="972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28B400E-6546-489F-9FAA-E5602B00EAC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348103" y="1206856"/>
                  <a:ext cx="263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8479D98-014A-44CF-90D4-77BAB8EB1BA7}"/>
                    </a:ext>
                  </a:extLst>
                </p14:cNvPr>
                <p14:cNvContentPartPr/>
                <p14:nvPr/>
              </p14:nvContentPartPr>
              <p14:xfrm>
                <a:off x="7498583" y="1210456"/>
                <a:ext cx="233280" cy="2847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8479D98-014A-44CF-90D4-77BAB8EB1BA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489943" y="1201816"/>
                  <a:ext cx="250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2EBA1A0-2DC1-4464-A4BF-EB16A0CE1942}"/>
                    </a:ext>
                  </a:extLst>
                </p14:cNvPr>
                <p14:cNvContentPartPr/>
                <p14:nvPr/>
              </p14:nvContentPartPr>
              <p14:xfrm>
                <a:off x="7590023" y="1155736"/>
                <a:ext cx="243360" cy="1688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2EBA1A0-2DC1-4464-A4BF-EB16A0CE194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581023" y="1146736"/>
                  <a:ext cx="261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E4212828-44DD-49F9-B58A-472B9DC997F5}"/>
                    </a:ext>
                  </a:extLst>
                </p14:cNvPr>
                <p14:cNvContentPartPr/>
                <p14:nvPr/>
              </p14:nvContentPartPr>
              <p14:xfrm>
                <a:off x="7857863" y="1003096"/>
                <a:ext cx="194400" cy="2466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E4212828-44DD-49F9-B58A-472B9DC997F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848863" y="994456"/>
                  <a:ext cx="212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3941539-686B-494F-A85B-8DE4D622F31E}"/>
                    </a:ext>
                  </a:extLst>
                </p14:cNvPr>
                <p14:cNvContentPartPr/>
                <p14:nvPr/>
              </p14:nvContentPartPr>
              <p14:xfrm>
                <a:off x="7907183" y="1188136"/>
                <a:ext cx="162000" cy="1393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3941539-686B-494F-A85B-8DE4D622F31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898543" y="1179496"/>
                  <a:ext cx="179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94A087B-3FF5-435B-8AF6-4F417EF5E802}"/>
                    </a:ext>
                  </a:extLst>
                </p14:cNvPr>
                <p14:cNvContentPartPr/>
                <p14:nvPr/>
              </p14:nvContentPartPr>
              <p14:xfrm>
                <a:off x="8063783" y="1094536"/>
                <a:ext cx="233280" cy="2743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94A087B-3FF5-435B-8AF6-4F417EF5E80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054783" y="1085536"/>
                  <a:ext cx="250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3E45AC7-4788-482F-832C-F0B2D4A8C967}"/>
                    </a:ext>
                  </a:extLst>
                </p14:cNvPr>
                <p14:cNvContentPartPr/>
                <p14:nvPr/>
              </p14:nvContentPartPr>
              <p14:xfrm>
                <a:off x="8289503" y="1346896"/>
                <a:ext cx="100800" cy="1742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3E45AC7-4788-482F-832C-F0B2D4A8C96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280863" y="1338256"/>
                  <a:ext cx="118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70F80BF-0D5A-431E-BA03-82A9C7CA0ED5}"/>
                    </a:ext>
                  </a:extLst>
                </p14:cNvPr>
                <p14:cNvContentPartPr/>
                <p14:nvPr/>
              </p14:nvContentPartPr>
              <p14:xfrm>
                <a:off x="8561303" y="1119736"/>
                <a:ext cx="297000" cy="2214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70F80BF-0D5A-431E-BA03-82A9C7CA0ED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552303" y="1110736"/>
                  <a:ext cx="314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892765B-D446-45BB-8C7F-137AABAE3BE0}"/>
                    </a:ext>
                  </a:extLst>
                </p14:cNvPr>
                <p14:cNvContentPartPr/>
                <p14:nvPr/>
              </p14:nvContentPartPr>
              <p14:xfrm>
                <a:off x="9003383" y="1140976"/>
                <a:ext cx="297720" cy="1501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892765B-D446-45BB-8C7F-137AABAE3BE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994743" y="1132336"/>
                  <a:ext cx="315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65A0CEB0-F1B4-49F7-84F5-5399948CCB88}"/>
                    </a:ext>
                  </a:extLst>
                </p14:cNvPr>
                <p14:cNvContentPartPr/>
                <p14:nvPr/>
              </p14:nvContentPartPr>
              <p14:xfrm>
                <a:off x="9309383" y="1164376"/>
                <a:ext cx="142200" cy="1126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65A0CEB0-F1B4-49F7-84F5-5399948CCB8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300743" y="1155736"/>
                  <a:ext cx="159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109344F-3B58-465C-8C82-BCAD8725CD3D}"/>
                    </a:ext>
                  </a:extLst>
                </p14:cNvPr>
                <p14:cNvContentPartPr/>
                <p14:nvPr/>
              </p14:nvContentPartPr>
              <p14:xfrm>
                <a:off x="9477143" y="1193896"/>
                <a:ext cx="32400" cy="907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109344F-3B58-465C-8C82-BCAD8725CD3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468143" y="1184896"/>
                  <a:ext cx="50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4F0D034F-7D57-47F3-8172-E07257EF311A}"/>
                    </a:ext>
                  </a:extLst>
                </p14:cNvPr>
                <p14:cNvContentPartPr/>
                <p14:nvPr/>
              </p14:nvContentPartPr>
              <p14:xfrm>
                <a:off x="9350783" y="1136296"/>
                <a:ext cx="265680" cy="3164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4F0D034F-7D57-47F3-8172-E07257EF311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342143" y="1127296"/>
                  <a:ext cx="283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5FE543B7-8352-49A3-943D-A686511353C6}"/>
                    </a:ext>
                  </a:extLst>
                </p14:cNvPr>
                <p14:cNvContentPartPr/>
                <p14:nvPr/>
              </p14:nvContentPartPr>
              <p14:xfrm>
                <a:off x="9757943" y="970696"/>
                <a:ext cx="242640" cy="3607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5FE543B7-8352-49A3-943D-A686511353C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749303" y="961696"/>
                  <a:ext cx="2602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C16C1D1F-6246-4E09-A4A1-8B2E60ADD15F}"/>
                    </a:ext>
                  </a:extLst>
                </p14:cNvPr>
                <p14:cNvContentPartPr/>
                <p14:nvPr/>
              </p14:nvContentPartPr>
              <p14:xfrm>
                <a:off x="9980063" y="1158256"/>
                <a:ext cx="170640" cy="183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C16C1D1F-6246-4E09-A4A1-8B2E60ADD15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971423" y="1149616"/>
                  <a:ext cx="188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BCBAEB0-A9EC-49C9-B5EF-4BE298D378CC}"/>
                    </a:ext>
                  </a:extLst>
                </p14:cNvPr>
                <p14:cNvContentPartPr/>
                <p14:nvPr/>
              </p14:nvContentPartPr>
              <p14:xfrm>
                <a:off x="10330343" y="1219456"/>
                <a:ext cx="195840" cy="1335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BCBAEB0-A9EC-49C9-B5EF-4BE298D378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321343" y="1210456"/>
                  <a:ext cx="213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B3E0D7FB-B0D8-4921-97F1-75A1B6DB1629}"/>
                    </a:ext>
                  </a:extLst>
                </p14:cNvPr>
                <p14:cNvContentPartPr/>
                <p14:nvPr/>
              </p14:nvContentPartPr>
              <p14:xfrm>
                <a:off x="10571903" y="1129456"/>
                <a:ext cx="256320" cy="2127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B3E0D7FB-B0D8-4921-97F1-75A1B6DB162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562903" y="1120816"/>
                  <a:ext cx="273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09727C6-BD33-487F-BEE5-E62F4C091256}"/>
                    </a:ext>
                  </a:extLst>
                </p14:cNvPr>
                <p14:cNvContentPartPr/>
                <p14:nvPr/>
              </p14:nvContentPartPr>
              <p14:xfrm>
                <a:off x="10770983" y="1184536"/>
                <a:ext cx="203400" cy="1861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09727C6-BD33-487F-BEE5-E62F4C09125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762343" y="1175536"/>
                  <a:ext cx="221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567F936-1FCC-46D3-AA30-AAAB49729CFF}"/>
                    </a:ext>
                  </a:extLst>
                </p14:cNvPr>
                <p14:cNvContentPartPr/>
                <p14:nvPr/>
              </p14:nvContentPartPr>
              <p14:xfrm>
                <a:off x="10953503" y="1224856"/>
                <a:ext cx="229320" cy="1706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F567F936-1FCC-46D3-AA30-AAAB49729CFF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944863" y="1215856"/>
                  <a:ext cx="246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9E948D0F-F8D5-450F-9024-19C4253CCBAF}"/>
                    </a:ext>
                  </a:extLst>
                </p14:cNvPr>
                <p14:cNvContentPartPr/>
                <p14:nvPr/>
              </p14:nvContentPartPr>
              <p14:xfrm>
                <a:off x="11125943" y="1045216"/>
                <a:ext cx="245880" cy="3394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9E948D0F-F8D5-450F-9024-19C4253CCBA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1116943" y="1036576"/>
                  <a:ext cx="263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56A99736-E51C-4A22-9714-D0CF0C3972CA}"/>
                    </a:ext>
                  </a:extLst>
                </p14:cNvPr>
                <p14:cNvContentPartPr/>
                <p14:nvPr/>
              </p14:nvContentPartPr>
              <p14:xfrm>
                <a:off x="11302343" y="1376416"/>
                <a:ext cx="10080" cy="201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56A99736-E51C-4A22-9714-D0CF0C3972CA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293703" y="1367416"/>
                  <a:ext cx="277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34CB0DC-F349-4697-8588-E0477F9565FC}"/>
                  </a:ext>
                </a:extLst>
              </p14:cNvPr>
              <p14:cNvContentPartPr/>
              <p14:nvPr/>
            </p14:nvContentPartPr>
            <p14:xfrm>
              <a:off x="6605063" y="3300902"/>
              <a:ext cx="200880" cy="321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34CB0DC-F349-4697-8588-E0477F9565FC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6596423" y="3291902"/>
                <a:ext cx="21852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" name="Group 470">
            <a:extLst>
              <a:ext uri="{FF2B5EF4-FFF2-40B4-BE49-F238E27FC236}">
                <a16:creationId xmlns:a16="http://schemas.microsoft.com/office/drawing/2014/main" id="{6BBAD48F-9EEB-4402-AE0D-857424E6F10B}"/>
              </a:ext>
            </a:extLst>
          </p:cNvPr>
          <p:cNvGrpSpPr/>
          <p:nvPr/>
        </p:nvGrpSpPr>
        <p:grpSpPr>
          <a:xfrm>
            <a:off x="6473303" y="3770702"/>
            <a:ext cx="399600" cy="403920"/>
            <a:chOff x="6473303" y="3770702"/>
            <a:chExt cx="39960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DBAB661-5063-47CD-9D72-CAC1B7DC916B}"/>
                    </a:ext>
                  </a:extLst>
                </p14:cNvPr>
                <p14:cNvContentPartPr/>
                <p14:nvPr/>
              </p14:nvContentPartPr>
              <p14:xfrm>
                <a:off x="6485183" y="3826502"/>
                <a:ext cx="15120" cy="226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DBAB661-5063-47CD-9D72-CAC1B7DC916B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476543" y="3817862"/>
                  <a:ext cx="32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C0648A2-80D4-4B2A-BB5B-BA7B579A8862}"/>
                    </a:ext>
                  </a:extLst>
                </p14:cNvPr>
                <p14:cNvContentPartPr/>
                <p14:nvPr/>
              </p14:nvContentPartPr>
              <p14:xfrm>
                <a:off x="6473303" y="3770702"/>
                <a:ext cx="244440" cy="4039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C0648A2-80D4-4B2A-BB5B-BA7B579A886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464303" y="3762062"/>
                  <a:ext cx="2620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5869FA2-1F16-4C82-B3A1-8BF655085FF8}"/>
                    </a:ext>
                  </a:extLst>
                </p14:cNvPr>
                <p14:cNvContentPartPr/>
                <p14:nvPr/>
              </p14:nvContentPartPr>
              <p14:xfrm>
                <a:off x="6755183" y="3793382"/>
                <a:ext cx="117720" cy="1825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5869FA2-1F16-4C82-B3A1-8BF655085FF8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746183" y="3784382"/>
                  <a:ext cx="13536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C3E40D15-BFD1-431B-B0B9-C019C2941E51}"/>
                  </a:ext>
                </a:extLst>
              </p14:cNvPr>
              <p14:cNvContentPartPr/>
              <p14:nvPr/>
            </p14:nvContentPartPr>
            <p14:xfrm>
              <a:off x="8499743" y="1482182"/>
              <a:ext cx="410760" cy="9036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C3E40D15-BFD1-431B-B0B9-C019C2941E51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8491103" y="1473182"/>
                <a:ext cx="4284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1" name="Group 500">
            <a:extLst>
              <a:ext uri="{FF2B5EF4-FFF2-40B4-BE49-F238E27FC236}">
                <a16:creationId xmlns:a16="http://schemas.microsoft.com/office/drawing/2014/main" id="{9A6E2B31-DE0B-41A4-8708-E6B00BB0D5E6}"/>
              </a:ext>
            </a:extLst>
          </p:cNvPr>
          <p:cNvGrpSpPr/>
          <p:nvPr/>
        </p:nvGrpSpPr>
        <p:grpSpPr>
          <a:xfrm>
            <a:off x="9966743" y="2103902"/>
            <a:ext cx="1746000" cy="2167560"/>
            <a:chOff x="9966743" y="2103902"/>
            <a:chExt cx="1746000" cy="21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4CB176C-B1F6-494E-83D5-81F9ED61BB14}"/>
                    </a:ext>
                  </a:extLst>
                </p14:cNvPr>
                <p14:cNvContentPartPr/>
                <p14:nvPr/>
              </p14:nvContentPartPr>
              <p14:xfrm>
                <a:off x="9966743" y="3655502"/>
                <a:ext cx="163800" cy="503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4CB176C-B1F6-494E-83D5-81F9ED61BB1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957743" y="3646862"/>
                  <a:ext cx="1814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CC649F25-9D69-40F4-8D6D-C2B631C014E4}"/>
                    </a:ext>
                  </a:extLst>
                </p14:cNvPr>
                <p14:cNvContentPartPr/>
                <p14:nvPr/>
              </p14:nvContentPartPr>
              <p14:xfrm>
                <a:off x="10243583" y="3538142"/>
                <a:ext cx="85680" cy="1666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CC649F25-9D69-40F4-8D6D-C2B631C014E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234943" y="3529502"/>
                  <a:ext cx="103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5F3D811-ECFB-472E-8192-639554ADD87E}"/>
                    </a:ext>
                  </a:extLst>
                </p14:cNvPr>
                <p14:cNvContentPartPr/>
                <p14:nvPr/>
              </p14:nvContentPartPr>
              <p14:xfrm>
                <a:off x="10306223" y="3679262"/>
                <a:ext cx="110160" cy="1036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5F3D811-ECFB-472E-8192-639554ADD87E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297223" y="3670262"/>
                  <a:ext cx="127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E5D211B3-AC9C-4565-9295-514BA18E43D9}"/>
                    </a:ext>
                  </a:extLst>
                </p14:cNvPr>
                <p14:cNvContentPartPr/>
                <p14:nvPr/>
              </p14:nvContentPartPr>
              <p14:xfrm>
                <a:off x="10560023" y="3107582"/>
                <a:ext cx="100800" cy="2977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E5D211B3-AC9C-4565-9295-514BA18E43D9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551023" y="3098942"/>
                  <a:ext cx="118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A06578F-A85D-42AC-A3BD-6663E3E5870A}"/>
                    </a:ext>
                  </a:extLst>
                </p14:cNvPr>
                <p14:cNvContentPartPr/>
                <p14:nvPr/>
              </p14:nvContentPartPr>
              <p14:xfrm>
                <a:off x="10720223" y="2995982"/>
                <a:ext cx="89640" cy="1501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A06578F-A85D-42AC-A3BD-6663E3E5870A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711223" y="2987342"/>
                  <a:ext cx="107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7874E86-A714-4C66-80D9-77225F153EDC}"/>
                    </a:ext>
                  </a:extLst>
                </p14:cNvPr>
                <p14:cNvContentPartPr/>
                <p14:nvPr/>
              </p14:nvContentPartPr>
              <p14:xfrm>
                <a:off x="10905623" y="2808782"/>
                <a:ext cx="104760" cy="1886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7874E86-A714-4C66-80D9-77225F153EDC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896983" y="2799782"/>
                  <a:ext cx="122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E0317E30-1C9E-4D6E-8202-BDAAF8852615}"/>
                    </a:ext>
                  </a:extLst>
                </p14:cNvPr>
                <p14:cNvContentPartPr/>
                <p14:nvPr/>
              </p14:nvContentPartPr>
              <p14:xfrm>
                <a:off x="11113343" y="2711222"/>
                <a:ext cx="85680" cy="2649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E0317E30-1C9E-4D6E-8202-BDAAF885261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1104343" y="2702222"/>
                  <a:ext cx="103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FB05FEA-5277-4E17-9715-6173EB44450C}"/>
                    </a:ext>
                  </a:extLst>
                </p14:cNvPr>
                <p14:cNvContentPartPr/>
                <p14:nvPr/>
              </p14:nvContentPartPr>
              <p14:xfrm>
                <a:off x="11087423" y="2585942"/>
                <a:ext cx="85320" cy="158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FB05FEA-5277-4E17-9715-6173EB44450C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078783" y="2577302"/>
                  <a:ext cx="102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E9593B32-7318-4D15-9319-ECB32356A6DE}"/>
                    </a:ext>
                  </a:extLst>
                </p14:cNvPr>
                <p14:cNvContentPartPr/>
                <p14:nvPr/>
              </p14:nvContentPartPr>
              <p14:xfrm>
                <a:off x="11193983" y="2103902"/>
                <a:ext cx="119520" cy="4168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E9593B32-7318-4D15-9319-ECB32356A6D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1184983" y="2095262"/>
                  <a:ext cx="1371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1B4E719-0A5E-4460-A3F9-F6E8026BFF2B}"/>
                    </a:ext>
                  </a:extLst>
                </p14:cNvPr>
                <p14:cNvContentPartPr/>
                <p14:nvPr/>
              </p14:nvContentPartPr>
              <p14:xfrm>
                <a:off x="11360303" y="2253662"/>
                <a:ext cx="123480" cy="2368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1B4E719-0A5E-4460-A3F9-F6E8026BFF2B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351303" y="2245022"/>
                  <a:ext cx="141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8E0D19A-DF01-48A4-B2A3-7925F0611A28}"/>
                    </a:ext>
                  </a:extLst>
                </p14:cNvPr>
                <p14:cNvContentPartPr/>
                <p14:nvPr/>
              </p14:nvContentPartPr>
              <p14:xfrm>
                <a:off x="10449143" y="3986702"/>
                <a:ext cx="211320" cy="2847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8E0D19A-DF01-48A4-B2A3-7925F0611A2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440143" y="3977702"/>
                  <a:ext cx="228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CA9229A-116E-43E1-9045-5B97AD5AC080}"/>
                    </a:ext>
                  </a:extLst>
                </p14:cNvPr>
                <p14:cNvContentPartPr/>
                <p14:nvPr/>
              </p14:nvContentPartPr>
              <p14:xfrm>
                <a:off x="10652183" y="3538862"/>
                <a:ext cx="164520" cy="4302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CA9229A-116E-43E1-9045-5B97AD5AC08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643183" y="3530222"/>
                  <a:ext cx="1821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E1F81E1A-19E0-4A07-B878-B4D179F32F8A}"/>
                    </a:ext>
                  </a:extLst>
                </p14:cNvPr>
                <p14:cNvContentPartPr/>
                <p14:nvPr/>
              </p14:nvContentPartPr>
              <p14:xfrm>
                <a:off x="10567583" y="3534542"/>
                <a:ext cx="321840" cy="3927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E1F81E1A-19E0-4A07-B878-B4D179F32F8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558943" y="3525542"/>
                  <a:ext cx="3394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1D56601F-3F3B-458B-9D36-40EB7E42D8D6}"/>
                    </a:ext>
                  </a:extLst>
                </p14:cNvPr>
                <p14:cNvContentPartPr/>
                <p14:nvPr/>
              </p14:nvContentPartPr>
              <p14:xfrm>
                <a:off x="10877903" y="3550382"/>
                <a:ext cx="92160" cy="2005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1D56601F-3F3B-458B-9D36-40EB7E42D8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868903" y="3541382"/>
                  <a:ext cx="109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4428252-4581-414D-B43E-70620549759A}"/>
                    </a:ext>
                  </a:extLst>
                </p14:cNvPr>
                <p14:cNvContentPartPr/>
                <p14:nvPr/>
              </p14:nvContentPartPr>
              <p14:xfrm>
                <a:off x="11037743" y="3353822"/>
                <a:ext cx="110160" cy="2455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4428252-4581-414D-B43E-70620549759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028743" y="3344822"/>
                  <a:ext cx="127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3856FA75-469D-48BB-AA8A-AB9C9AC5F25A}"/>
                    </a:ext>
                  </a:extLst>
                </p14:cNvPr>
                <p14:cNvContentPartPr/>
                <p14:nvPr/>
              </p14:nvContentPartPr>
              <p14:xfrm>
                <a:off x="11115863" y="3183902"/>
                <a:ext cx="130680" cy="2566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3856FA75-469D-48BB-AA8A-AB9C9AC5F25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1106863" y="3174902"/>
                  <a:ext cx="148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C7EC6B9-8AC1-4AD2-9761-B8F4A3CB6430}"/>
                    </a:ext>
                  </a:extLst>
                </p14:cNvPr>
                <p14:cNvContentPartPr/>
                <p14:nvPr/>
              </p14:nvContentPartPr>
              <p14:xfrm>
                <a:off x="11152583" y="2803382"/>
                <a:ext cx="120240" cy="3657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C7EC6B9-8AC1-4AD2-9761-B8F4A3CB6430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1143583" y="2794742"/>
                  <a:ext cx="137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DEA155E-46C0-46D6-AA3E-946836F2FF31}"/>
                    </a:ext>
                  </a:extLst>
                </p14:cNvPr>
                <p14:cNvContentPartPr/>
                <p14:nvPr/>
              </p14:nvContentPartPr>
              <p14:xfrm>
                <a:off x="11314583" y="3013982"/>
                <a:ext cx="85320" cy="1990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DEA155E-46C0-46D6-AA3E-946836F2FF31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1305583" y="3005342"/>
                  <a:ext cx="102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C7AC617F-95CF-4933-8237-EEE1029B4BBE}"/>
                    </a:ext>
                  </a:extLst>
                </p14:cNvPr>
                <p14:cNvContentPartPr/>
                <p14:nvPr/>
              </p14:nvContentPartPr>
              <p14:xfrm>
                <a:off x="11409263" y="2927222"/>
                <a:ext cx="70200" cy="1868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C7AC617F-95CF-4933-8237-EEE1029B4BBE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1400623" y="2918582"/>
                  <a:ext cx="87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EBDB1111-F676-4CFC-809B-A26AE74364A5}"/>
                    </a:ext>
                  </a:extLst>
                </p14:cNvPr>
                <p14:cNvContentPartPr/>
                <p14:nvPr/>
              </p14:nvContentPartPr>
              <p14:xfrm>
                <a:off x="11495663" y="2758382"/>
                <a:ext cx="167040" cy="2422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EBDB1111-F676-4CFC-809B-A26AE74364A5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1486663" y="2749382"/>
                  <a:ext cx="1846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093F9870-ED1F-4332-99BF-C437F7DA8A5B}"/>
                    </a:ext>
                  </a:extLst>
                </p14:cNvPr>
                <p14:cNvContentPartPr/>
                <p14:nvPr/>
              </p14:nvContentPartPr>
              <p14:xfrm>
                <a:off x="11636063" y="2556062"/>
                <a:ext cx="41760" cy="3333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093F9870-ED1F-4332-99BF-C437F7DA8A5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1627063" y="2547422"/>
                  <a:ext cx="59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9D90098D-C78B-4AC6-96DC-E1D6363013A9}"/>
                    </a:ext>
                  </a:extLst>
                </p14:cNvPr>
                <p14:cNvContentPartPr/>
                <p14:nvPr/>
              </p14:nvContentPartPr>
              <p14:xfrm>
                <a:off x="11037743" y="3957902"/>
                <a:ext cx="147600" cy="2851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9D90098D-C78B-4AC6-96DC-E1D6363013A9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028743" y="3948902"/>
                  <a:ext cx="1652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FA54048-531A-4F66-8CBC-2F965D3BA544}"/>
                    </a:ext>
                  </a:extLst>
                </p14:cNvPr>
                <p14:cNvContentPartPr/>
                <p14:nvPr/>
              </p14:nvContentPartPr>
              <p14:xfrm>
                <a:off x="11136383" y="3600782"/>
                <a:ext cx="69480" cy="4734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FA54048-531A-4F66-8CBC-2F965D3BA544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127743" y="3591782"/>
                  <a:ext cx="871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E6865A6-C664-4BA6-887D-3ABCC57004D4}"/>
                    </a:ext>
                  </a:extLst>
                </p14:cNvPr>
                <p14:cNvContentPartPr/>
                <p14:nvPr/>
              </p14:nvContentPartPr>
              <p14:xfrm>
                <a:off x="11269583" y="3705902"/>
                <a:ext cx="146880" cy="2264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E6865A6-C664-4BA6-887D-3ABCC57004D4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260583" y="3696902"/>
                  <a:ext cx="164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515E79B1-9FEE-4C8E-8688-0328DE478E35}"/>
                    </a:ext>
                  </a:extLst>
                </p14:cNvPr>
                <p14:cNvContentPartPr/>
                <p14:nvPr/>
              </p14:nvContentPartPr>
              <p14:xfrm>
                <a:off x="11384423" y="3421502"/>
                <a:ext cx="159480" cy="2746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515E79B1-9FEE-4C8E-8688-0328DE478E3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375423" y="3412862"/>
                  <a:ext cx="177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7815BC4C-D7F5-4B76-B572-E64ECD071282}"/>
                    </a:ext>
                  </a:extLst>
                </p14:cNvPr>
                <p14:cNvContentPartPr/>
                <p14:nvPr/>
              </p14:nvContentPartPr>
              <p14:xfrm>
                <a:off x="11695103" y="3531302"/>
                <a:ext cx="17640" cy="1872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815BC4C-D7F5-4B76-B572-E64ECD07128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686463" y="3522302"/>
                  <a:ext cx="352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D893A12-920A-4F24-98DA-5E73C40E8A27}"/>
              </a:ext>
            </a:extLst>
          </p:cNvPr>
          <p:cNvGrpSpPr/>
          <p:nvPr/>
        </p:nvGrpSpPr>
        <p:grpSpPr>
          <a:xfrm>
            <a:off x="912383" y="1645982"/>
            <a:ext cx="615960" cy="654120"/>
            <a:chOff x="912383" y="1645982"/>
            <a:chExt cx="61596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F321FD3-640A-4BC4-9D64-48908ACE2D17}"/>
                    </a:ext>
                  </a:extLst>
                </p14:cNvPr>
                <p14:cNvContentPartPr/>
                <p14:nvPr/>
              </p14:nvContentPartPr>
              <p14:xfrm>
                <a:off x="1217303" y="1732022"/>
                <a:ext cx="241920" cy="3906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F321FD3-640A-4BC4-9D64-48908ACE2D17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208303" y="1723382"/>
                  <a:ext cx="2595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744B453C-0087-4885-9F0B-428D0A1FA81E}"/>
                    </a:ext>
                  </a:extLst>
                </p14:cNvPr>
                <p14:cNvContentPartPr/>
                <p14:nvPr/>
              </p14:nvContentPartPr>
              <p14:xfrm>
                <a:off x="912383" y="1645982"/>
                <a:ext cx="615960" cy="6541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744B453C-0087-4885-9F0B-428D0A1FA81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03383" y="1637342"/>
                  <a:ext cx="633600" cy="67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087542F-EA55-45C7-9272-4E9E47A034EF}"/>
              </a:ext>
            </a:extLst>
          </p:cNvPr>
          <p:cNvGrpSpPr/>
          <p:nvPr/>
        </p:nvGrpSpPr>
        <p:grpSpPr>
          <a:xfrm>
            <a:off x="3817583" y="5748902"/>
            <a:ext cx="1856880" cy="488520"/>
            <a:chOff x="3817583" y="5748902"/>
            <a:chExt cx="185688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AE830424-E7E4-48FD-BF5A-D4163D6068B5}"/>
                    </a:ext>
                  </a:extLst>
                </p14:cNvPr>
                <p14:cNvContentPartPr/>
                <p14:nvPr/>
              </p14:nvContentPartPr>
              <p14:xfrm>
                <a:off x="3817583" y="5923862"/>
                <a:ext cx="221760" cy="3135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AE830424-E7E4-48FD-BF5A-D4163D6068B5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3808583" y="5915222"/>
                  <a:ext cx="239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E7FC724-57F6-4549-90A3-82F0A3575E43}"/>
                    </a:ext>
                  </a:extLst>
                </p14:cNvPr>
                <p14:cNvContentPartPr/>
                <p14:nvPr/>
              </p14:nvContentPartPr>
              <p14:xfrm>
                <a:off x="4143023" y="6076862"/>
                <a:ext cx="83520" cy="1026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E7FC724-57F6-4549-90A3-82F0A3575E43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4134023" y="6068222"/>
                  <a:ext cx="101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EF4B4BCA-33DD-41DE-8D7D-3FA2BB6A4DF4}"/>
                    </a:ext>
                  </a:extLst>
                </p14:cNvPr>
                <p14:cNvContentPartPr/>
                <p14:nvPr/>
              </p14:nvContentPartPr>
              <p14:xfrm>
                <a:off x="4387103" y="6147422"/>
                <a:ext cx="1800" cy="72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EF4B4BCA-33DD-41DE-8D7D-3FA2BB6A4DF4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378103" y="6138422"/>
                  <a:ext cx="19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E7E8D553-AB0A-4A90-A61A-196B3124F58F}"/>
                    </a:ext>
                  </a:extLst>
                </p14:cNvPr>
                <p14:cNvContentPartPr/>
                <p14:nvPr/>
              </p14:nvContentPartPr>
              <p14:xfrm>
                <a:off x="4365503" y="6018542"/>
                <a:ext cx="176760" cy="1602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E7E8D553-AB0A-4A90-A61A-196B3124F58F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4356863" y="6009902"/>
                  <a:ext cx="194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D176F08-A212-4B6F-8EB1-16C1C570D8F4}"/>
                    </a:ext>
                  </a:extLst>
                </p14:cNvPr>
                <p14:cNvContentPartPr/>
                <p14:nvPr/>
              </p14:nvContentPartPr>
              <p14:xfrm>
                <a:off x="4723703" y="5748902"/>
                <a:ext cx="54360" cy="370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D176F08-A212-4B6F-8EB1-16C1C570D8F4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715063" y="5739902"/>
                  <a:ext cx="720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A69C6F7-F11F-4CAA-8B8F-FF8295BE447C}"/>
                    </a:ext>
                  </a:extLst>
                </p14:cNvPr>
                <p14:cNvContentPartPr/>
                <p14:nvPr/>
              </p14:nvContentPartPr>
              <p14:xfrm>
                <a:off x="4624343" y="5959862"/>
                <a:ext cx="192960" cy="51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A69C6F7-F11F-4CAA-8B8F-FF8295BE447C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615343" y="5950862"/>
                  <a:ext cx="210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65801E19-06A5-4CEA-9490-2F89B4A46A9E}"/>
                    </a:ext>
                  </a:extLst>
                </p14:cNvPr>
                <p14:cNvContentPartPr/>
                <p14:nvPr/>
              </p14:nvContentPartPr>
              <p14:xfrm>
                <a:off x="4887143" y="5945462"/>
                <a:ext cx="122040" cy="2055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65801E19-06A5-4CEA-9490-2F89B4A46A9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4878143" y="5936462"/>
                  <a:ext cx="139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138B51C-DB3F-4932-8581-0D8BAA284F3D}"/>
                    </a:ext>
                  </a:extLst>
                </p14:cNvPr>
                <p14:cNvContentPartPr/>
                <p14:nvPr/>
              </p14:nvContentPartPr>
              <p14:xfrm>
                <a:off x="5081543" y="6040862"/>
                <a:ext cx="216000" cy="130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138B51C-DB3F-4932-8581-0D8BAA284F3D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5072903" y="6031862"/>
                  <a:ext cx="23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7BA4B6-ECE8-4973-8B28-2A7352A7B149}"/>
                    </a:ext>
                  </a:extLst>
                </p14:cNvPr>
                <p14:cNvContentPartPr/>
                <p14:nvPr/>
              </p14:nvContentPartPr>
              <p14:xfrm>
                <a:off x="5139143" y="5949782"/>
                <a:ext cx="142920" cy="218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7BA4B6-ECE8-4973-8B28-2A7352A7B149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5130503" y="5940782"/>
                  <a:ext cx="160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46AA6E9-6815-4827-9930-BB2A2E97EF3F}"/>
                    </a:ext>
                  </a:extLst>
                </p14:cNvPr>
                <p14:cNvContentPartPr/>
                <p14:nvPr/>
              </p14:nvContentPartPr>
              <p14:xfrm>
                <a:off x="5437223" y="5820182"/>
                <a:ext cx="28440" cy="394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46AA6E9-6815-4827-9930-BB2A2E97EF3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5428583" y="5811182"/>
                  <a:ext cx="46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8DE1B8B-607E-4A64-9AD4-77D1C317DA0C}"/>
                    </a:ext>
                  </a:extLst>
                </p14:cNvPr>
                <p14:cNvContentPartPr/>
                <p14:nvPr/>
              </p14:nvContentPartPr>
              <p14:xfrm>
                <a:off x="5335343" y="5989742"/>
                <a:ext cx="339120" cy="138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8DE1B8B-607E-4A64-9AD4-77D1C317DA0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5326343" y="5981102"/>
                  <a:ext cx="35676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B1E51C5-5832-4A21-B727-8C5913D5D64C}"/>
                  </a:ext>
                </a:extLst>
              </p14:cNvPr>
              <p14:cNvContentPartPr/>
              <p14:nvPr/>
            </p14:nvContentPartPr>
            <p14:xfrm>
              <a:off x="4352543" y="6366302"/>
              <a:ext cx="782280" cy="63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B1E51C5-5832-4A21-B727-8C5913D5D64C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4343543" y="6357302"/>
                <a:ext cx="79992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EBE47C46-5362-40A0-AB8D-605624E063D4}"/>
              </a:ext>
            </a:extLst>
          </p:cNvPr>
          <p:cNvGrpSpPr/>
          <p:nvPr/>
        </p:nvGrpSpPr>
        <p:grpSpPr>
          <a:xfrm>
            <a:off x="6606503" y="3334742"/>
            <a:ext cx="217800" cy="249120"/>
            <a:chOff x="6606503" y="3334742"/>
            <a:chExt cx="2178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27F53D9-B9DA-485A-91AD-97AE8C62EA94}"/>
                    </a:ext>
                  </a:extLst>
                </p14:cNvPr>
                <p14:cNvContentPartPr/>
                <p14:nvPr/>
              </p14:nvContentPartPr>
              <p14:xfrm>
                <a:off x="6653663" y="3553622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7F53D9-B9DA-485A-91AD-97AE8C62EA94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644663" y="35446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47FAFD-743B-4C59-ACF0-090FB8176774}"/>
                    </a:ext>
                  </a:extLst>
                </p14:cNvPr>
                <p14:cNvContentPartPr/>
                <p14:nvPr/>
              </p14:nvContentPartPr>
              <p14:xfrm>
                <a:off x="6606503" y="3334742"/>
                <a:ext cx="217800" cy="249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47FAFD-743B-4C59-ACF0-090FB817677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6597503" y="3326102"/>
                  <a:ext cx="235440" cy="26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350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D8BC4CC-A374-42DC-BCD2-7E5320DD99AC}"/>
              </a:ext>
            </a:extLst>
          </p:cNvPr>
          <p:cNvGrpSpPr/>
          <p:nvPr/>
        </p:nvGrpSpPr>
        <p:grpSpPr>
          <a:xfrm>
            <a:off x="337823" y="355456"/>
            <a:ext cx="1008360" cy="374400"/>
            <a:chOff x="337823" y="355456"/>
            <a:chExt cx="10083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BBF4459-A763-4C5D-8398-158E9E5FF935}"/>
                    </a:ext>
                  </a:extLst>
                </p14:cNvPr>
                <p14:cNvContentPartPr/>
                <p14:nvPr/>
              </p14:nvContentPartPr>
              <p14:xfrm>
                <a:off x="337823" y="355456"/>
                <a:ext cx="534240" cy="374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BBF4459-A763-4C5D-8398-158E9E5FF9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23" y="346816"/>
                  <a:ext cx="551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280A6E-BB90-4F80-AFDC-18E742A8896D}"/>
                    </a:ext>
                  </a:extLst>
                </p14:cNvPr>
                <p14:cNvContentPartPr/>
                <p14:nvPr/>
              </p14:nvContentPartPr>
              <p14:xfrm>
                <a:off x="845063" y="550576"/>
                <a:ext cx="159480" cy="115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280A6E-BB90-4F80-AFDC-18E742A889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6423" y="541936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A21C12-DB28-4477-84FC-4640F55401C3}"/>
                    </a:ext>
                  </a:extLst>
                </p14:cNvPr>
                <p14:cNvContentPartPr/>
                <p14:nvPr/>
              </p14:nvContentPartPr>
              <p14:xfrm>
                <a:off x="1074383" y="549856"/>
                <a:ext cx="104040" cy="152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A21C12-DB28-4477-84FC-4640F55401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5743" y="540856"/>
                  <a:ext cx="121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76D188-4423-4912-96C6-05A53B9EAA99}"/>
                    </a:ext>
                  </a:extLst>
                </p14:cNvPr>
                <p14:cNvContentPartPr/>
                <p14:nvPr/>
              </p14:nvContentPartPr>
              <p14:xfrm>
                <a:off x="1189943" y="539416"/>
                <a:ext cx="15624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76D188-4423-4912-96C6-05A53B9EAA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0943" y="530416"/>
                  <a:ext cx="1738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045BEE-4A8E-4631-AE24-56E6711F9FB9}"/>
              </a:ext>
            </a:extLst>
          </p:cNvPr>
          <p:cNvGrpSpPr/>
          <p:nvPr/>
        </p:nvGrpSpPr>
        <p:grpSpPr>
          <a:xfrm>
            <a:off x="1695023" y="197776"/>
            <a:ext cx="5533560" cy="775440"/>
            <a:chOff x="1695023" y="197776"/>
            <a:chExt cx="5533560" cy="77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7EE21C-407B-46FE-AA78-A1F32C94D9B2}"/>
                    </a:ext>
                  </a:extLst>
                </p14:cNvPr>
                <p14:cNvContentPartPr/>
                <p14:nvPr/>
              </p14:nvContentPartPr>
              <p14:xfrm>
                <a:off x="1695023" y="552376"/>
                <a:ext cx="21924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7EE21C-407B-46FE-AA78-A1F32C94D9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6023" y="543376"/>
                  <a:ext cx="236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6FC1BC-863B-4D06-B99D-72F9D4148D72}"/>
                    </a:ext>
                  </a:extLst>
                </p14:cNvPr>
                <p14:cNvContentPartPr/>
                <p14:nvPr/>
              </p14:nvContentPartPr>
              <p14:xfrm>
                <a:off x="1846223" y="285616"/>
                <a:ext cx="22824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6FC1BC-863B-4D06-B99D-72F9D4148D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7223" y="276976"/>
                  <a:ext cx="245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B75941-4E00-4200-9F76-AB0F608C39BF}"/>
                    </a:ext>
                  </a:extLst>
                </p14:cNvPr>
                <p14:cNvContentPartPr/>
                <p14:nvPr/>
              </p14:nvContentPartPr>
              <p14:xfrm>
                <a:off x="2046383" y="509896"/>
                <a:ext cx="122400" cy="151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B75941-4E00-4200-9F76-AB0F608C39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7383" y="500896"/>
                  <a:ext cx="140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790473-5BE1-4DB3-984F-FD6568D12D67}"/>
                    </a:ext>
                  </a:extLst>
                </p14:cNvPr>
                <p14:cNvContentPartPr/>
                <p14:nvPr/>
              </p14:nvContentPartPr>
              <p14:xfrm>
                <a:off x="2350583" y="214696"/>
                <a:ext cx="273960" cy="47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790473-5BE1-4DB3-984F-FD6568D12D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1583" y="205696"/>
                  <a:ext cx="2916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9C79BC-C16E-4AB6-A694-94BCE9AC9EFB}"/>
                    </a:ext>
                  </a:extLst>
                </p14:cNvPr>
                <p14:cNvContentPartPr/>
                <p14:nvPr/>
              </p14:nvContentPartPr>
              <p14:xfrm>
                <a:off x="2296943" y="448336"/>
                <a:ext cx="365400" cy="9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9C79BC-C16E-4AB6-A694-94BCE9AC9E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87943" y="439696"/>
                  <a:ext cx="383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94D7D4-6573-4FB4-B3D0-19A8873FC82B}"/>
                    </a:ext>
                  </a:extLst>
                </p14:cNvPr>
                <p14:cNvContentPartPr/>
                <p14:nvPr/>
              </p14:nvContentPartPr>
              <p14:xfrm>
                <a:off x="2576303" y="528616"/>
                <a:ext cx="144360" cy="10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94D7D4-6573-4FB4-B3D0-19A8873FC8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7663" y="519976"/>
                  <a:ext cx="16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EF2B8D-5A1F-4231-AAEE-0FA8FD5C7F2F}"/>
                    </a:ext>
                  </a:extLst>
                </p14:cNvPr>
                <p14:cNvContentPartPr/>
                <p14:nvPr/>
              </p14:nvContentPartPr>
              <p14:xfrm>
                <a:off x="2851703" y="561016"/>
                <a:ext cx="13320" cy="9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EF2B8D-5A1F-4231-AAEE-0FA8FD5C7F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3063" y="552376"/>
                  <a:ext cx="30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144CB3-4801-4063-8CBD-F4663E3A5548}"/>
                    </a:ext>
                  </a:extLst>
                </p14:cNvPr>
                <p14:cNvContentPartPr/>
                <p14:nvPr/>
              </p14:nvContentPartPr>
              <p14:xfrm>
                <a:off x="3009383" y="283816"/>
                <a:ext cx="169920" cy="37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144CB3-4801-4063-8CBD-F4663E3A55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00383" y="274816"/>
                  <a:ext cx="1875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70DC82-1B4D-4DC1-854F-8F294A40A3B6}"/>
                    </a:ext>
                  </a:extLst>
                </p14:cNvPr>
                <p14:cNvContentPartPr/>
                <p14:nvPr/>
              </p14:nvContentPartPr>
              <p14:xfrm>
                <a:off x="3133583" y="515296"/>
                <a:ext cx="158400" cy="10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70DC82-1B4D-4DC1-854F-8F294A40A3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4943" y="506656"/>
                  <a:ext cx="176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671AFE-96DB-4678-9AF9-E4FE6B46F4F2}"/>
                    </a:ext>
                  </a:extLst>
                </p14:cNvPr>
                <p14:cNvContentPartPr/>
                <p14:nvPr/>
              </p14:nvContentPartPr>
              <p14:xfrm>
                <a:off x="3303503" y="502696"/>
                <a:ext cx="224280" cy="172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671AFE-96DB-4678-9AF9-E4FE6B46F4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94503" y="493696"/>
                  <a:ext cx="241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EDA6D9-9337-48C4-97CE-E7A832946524}"/>
                    </a:ext>
                  </a:extLst>
                </p14:cNvPr>
                <p14:cNvContentPartPr/>
                <p14:nvPr/>
              </p14:nvContentPartPr>
              <p14:xfrm>
                <a:off x="3441023" y="319456"/>
                <a:ext cx="203760" cy="36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EDA6D9-9337-48C4-97CE-E7A8329465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32383" y="310816"/>
                  <a:ext cx="2214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4666B4-E123-4EBF-BFAA-DED822C3A35D}"/>
                    </a:ext>
                  </a:extLst>
                </p14:cNvPr>
                <p14:cNvContentPartPr/>
                <p14:nvPr/>
              </p14:nvContentPartPr>
              <p14:xfrm>
                <a:off x="3789503" y="531856"/>
                <a:ext cx="120960" cy="135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4666B4-E123-4EBF-BFAA-DED822C3A3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80503" y="522856"/>
                  <a:ext cx="138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FD790D-BFE4-4ACE-BDF8-BC83A7307995}"/>
                    </a:ext>
                  </a:extLst>
                </p14:cNvPr>
                <p14:cNvContentPartPr/>
                <p14:nvPr/>
              </p14:nvContentPartPr>
              <p14:xfrm>
                <a:off x="3937103" y="486136"/>
                <a:ext cx="224280" cy="161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FD790D-BFE4-4ACE-BDF8-BC83A73079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28463" y="477136"/>
                  <a:ext cx="241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44D760-CD06-4A2F-837E-7A413AB29334}"/>
                    </a:ext>
                  </a:extLst>
                </p14:cNvPr>
                <p14:cNvContentPartPr/>
                <p14:nvPr/>
              </p14:nvContentPartPr>
              <p14:xfrm>
                <a:off x="4307903" y="255736"/>
                <a:ext cx="213480" cy="37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44D760-CD06-4A2F-837E-7A413AB293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98903" y="247096"/>
                  <a:ext cx="2311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431CDA-4C0A-4E18-AA2E-E370730F61FB}"/>
                    </a:ext>
                  </a:extLst>
                </p14:cNvPr>
                <p14:cNvContentPartPr/>
                <p14:nvPr/>
              </p14:nvContentPartPr>
              <p14:xfrm>
                <a:off x="4182263" y="450136"/>
                <a:ext cx="357480" cy="41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431CDA-4C0A-4E18-AA2E-E370730F61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73263" y="441136"/>
                  <a:ext cx="375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44B117-F78F-4D23-8ADF-C2B6DD185680}"/>
                    </a:ext>
                  </a:extLst>
                </p14:cNvPr>
                <p14:cNvContentPartPr/>
                <p14:nvPr/>
              </p14:nvContentPartPr>
              <p14:xfrm>
                <a:off x="4374143" y="465616"/>
                <a:ext cx="210960" cy="164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44B117-F78F-4D23-8ADF-C2B6DD1856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5503" y="456976"/>
                  <a:ext cx="228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2E2CFD-32BB-459F-9D53-98DA947CD2A8}"/>
                    </a:ext>
                  </a:extLst>
                </p14:cNvPr>
                <p14:cNvContentPartPr/>
                <p14:nvPr/>
              </p14:nvContentPartPr>
              <p14:xfrm>
                <a:off x="4533623" y="493696"/>
                <a:ext cx="315360" cy="479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2E2CFD-32BB-459F-9D53-98DA947CD2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24983" y="484696"/>
                  <a:ext cx="3330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53956-6805-4719-9CE8-C7BCED5066AB}"/>
                    </a:ext>
                  </a:extLst>
                </p14:cNvPr>
                <p14:cNvContentPartPr/>
                <p14:nvPr/>
              </p14:nvContentPartPr>
              <p14:xfrm>
                <a:off x="4727303" y="447976"/>
                <a:ext cx="307080" cy="21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53956-6805-4719-9CE8-C7BCED5066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18663" y="439336"/>
                  <a:ext cx="324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DB603E-1BD6-4955-A482-39FEDF00C935}"/>
                    </a:ext>
                  </a:extLst>
                </p14:cNvPr>
                <p14:cNvContentPartPr/>
                <p14:nvPr/>
              </p14:nvContentPartPr>
              <p14:xfrm>
                <a:off x="5025743" y="445096"/>
                <a:ext cx="243720" cy="208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DB603E-1BD6-4955-A482-39FEDF00C9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17103" y="436096"/>
                  <a:ext cx="261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BC1AB7-0E81-4DF0-B22E-228A4F53350A}"/>
                    </a:ext>
                  </a:extLst>
                </p14:cNvPr>
                <p14:cNvContentPartPr/>
                <p14:nvPr/>
              </p14:nvContentPartPr>
              <p14:xfrm>
                <a:off x="5265863" y="470656"/>
                <a:ext cx="234360" cy="131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BC1AB7-0E81-4DF0-B22E-228A4F5335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56863" y="461656"/>
                  <a:ext cx="252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D9F00E-935C-4F5D-A5F8-92846BBBE3A3}"/>
                    </a:ext>
                  </a:extLst>
                </p14:cNvPr>
                <p14:cNvContentPartPr/>
                <p14:nvPr/>
              </p14:nvContentPartPr>
              <p14:xfrm>
                <a:off x="5632703" y="197776"/>
                <a:ext cx="292320" cy="48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D9F00E-935C-4F5D-A5F8-92846BBBE3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23703" y="188776"/>
                  <a:ext cx="3099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952068-8BC7-4334-9BD8-CB540E1CEEEA}"/>
                    </a:ext>
                  </a:extLst>
                </p14:cNvPr>
                <p14:cNvContentPartPr/>
                <p14:nvPr/>
              </p14:nvContentPartPr>
              <p14:xfrm>
                <a:off x="5561783" y="371656"/>
                <a:ext cx="431640" cy="99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952068-8BC7-4334-9BD8-CB540E1CEE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52783" y="363016"/>
                  <a:ext cx="449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7F40F0-04E3-431D-AD6A-BE501ACF3AAB}"/>
                    </a:ext>
                  </a:extLst>
                </p14:cNvPr>
                <p14:cNvContentPartPr/>
                <p14:nvPr/>
              </p14:nvContentPartPr>
              <p14:xfrm>
                <a:off x="5839703" y="507016"/>
                <a:ext cx="156240" cy="146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7F40F0-04E3-431D-AD6A-BE501ACF3A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30703" y="498376"/>
                  <a:ext cx="173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55CD8C8-809D-482A-A40C-7466137927A1}"/>
                    </a:ext>
                  </a:extLst>
                </p14:cNvPr>
                <p14:cNvContentPartPr/>
                <p14:nvPr/>
              </p14:nvContentPartPr>
              <p14:xfrm>
                <a:off x="6121583" y="239536"/>
                <a:ext cx="286200" cy="414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55CD8C8-809D-482A-A40C-7466137927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12943" y="230896"/>
                  <a:ext cx="303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E2BA30A-3108-41AA-ACBA-4BDAB2DCDD68}"/>
                    </a:ext>
                  </a:extLst>
                </p14:cNvPr>
                <p14:cNvContentPartPr/>
                <p14:nvPr/>
              </p14:nvContentPartPr>
              <p14:xfrm>
                <a:off x="6041663" y="449776"/>
                <a:ext cx="381240" cy="201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E2BA30A-3108-41AA-ACBA-4BDAB2DCDD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33023" y="440776"/>
                  <a:ext cx="398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D5D248-CA7D-4100-953E-D0D2EC10F41D}"/>
                    </a:ext>
                  </a:extLst>
                </p14:cNvPr>
                <p14:cNvContentPartPr/>
                <p14:nvPr/>
              </p14:nvContentPartPr>
              <p14:xfrm>
                <a:off x="6537383" y="399736"/>
                <a:ext cx="4680" cy="26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D5D248-CA7D-4100-953E-D0D2EC10F4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28743" y="391096"/>
                  <a:ext cx="22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E8F959-8C0D-4EB3-A991-9FAE6E190891}"/>
                    </a:ext>
                  </a:extLst>
                </p14:cNvPr>
                <p14:cNvContentPartPr/>
                <p14:nvPr/>
              </p14:nvContentPartPr>
              <p14:xfrm>
                <a:off x="6439463" y="496936"/>
                <a:ext cx="151560" cy="123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E8F959-8C0D-4EB3-A991-9FAE6E1908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30463" y="487936"/>
                  <a:ext cx="169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443AF0-99C2-431B-A082-ED81941AA7DF}"/>
                    </a:ext>
                  </a:extLst>
                </p14:cNvPr>
                <p14:cNvContentPartPr/>
                <p14:nvPr/>
              </p14:nvContentPartPr>
              <p14:xfrm>
                <a:off x="6618023" y="471736"/>
                <a:ext cx="275760" cy="152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443AF0-99C2-431B-A082-ED81941AA7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09023" y="462736"/>
                  <a:ext cx="293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CBF259-0F8D-43A8-9D64-88B2E250AA65}"/>
                    </a:ext>
                  </a:extLst>
                </p14:cNvPr>
                <p14:cNvContentPartPr/>
                <p14:nvPr/>
              </p14:nvContentPartPr>
              <p14:xfrm>
                <a:off x="7073783" y="374536"/>
                <a:ext cx="154800" cy="233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CBF259-0F8D-43A8-9D64-88B2E250AA6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65143" y="365536"/>
                  <a:ext cx="1724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22CBA8-6C1B-44DA-9FBF-2BEBA52A1719}"/>
              </a:ext>
            </a:extLst>
          </p:cNvPr>
          <p:cNvGrpSpPr/>
          <p:nvPr/>
        </p:nvGrpSpPr>
        <p:grpSpPr>
          <a:xfrm>
            <a:off x="529703" y="975376"/>
            <a:ext cx="898200" cy="543960"/>
            <a:chOff x="529703" y="975376"/>
            <a:chExt cx="8982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49EC64D-2B26-4FC1-B10A-4E8907BB2FA9}"/>
                    </a:ext>
                  </a:extLst>
                </p14:cNvPr>
                <p14:cNvContentPartPr/>
                <p14:nvPr/>
              </p14:nvContentPartPr>
              <p14:xfrm>
                <a:off x="724823" y="1244296"/>
                <a:ext cx="90360" cy="233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49EC64D-2B26-4FC1-B10A-4E8907BB2FA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6183" y="1235296"/>
                  <a:ext cx="108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50E6199-1A94-4619-B66C-87DB4584B13B}"/>
                    </a:ext>
                  </a:extLst>
                </p14:cNvPr>
                <p14:cNvContentPartPr/>
                <p14:nvPr/>
              </p14:nvContentPartPr>
              <p14:xfrm>
                <a:off x="529703" y="1426456"/>
                <a:ext cx="424080" cy="49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50E6199-1A94-4619-B66C-87DB4584B1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0703" y="1417816"/>
                  <a:ext cx="441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B655BC-80BA-4F56-82D0-2F93BB0C2597}"/>
                    </a:ext>
                  </a:extLst>
                </p14:cNvPr>
                <p14:cNvContentPartPr/>
                <p14:nvPr/>
              </p14:nvContentPartPr>
              <p14:xfrm>
                <a:off x="546983" y="1141696"/>
                <a:ext cx="537480" cy="11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B655BC-80BA-4F56-82D0-2F93BB0C25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7983" y="1132696"/>
                  <a:ext cx="555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CC31365-24A7-412C-B8FB-80A12B775105}"/>
                    </a:ext>
                  </a:extLst>
                </p14:cNvPr>
                <p14:cNvContentPartPr/>
                <p14:nvPr/>
              </p14:nvContentPartPr>
              <p14:xfrm>
                <a:off x="1073663" y="975376"/>
                <a:ext cx="354240" cy="54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CC31365-24A7-412C-B8FB-80A12B7751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5023" y="966736"/>
                  <a:ext cx="3718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97E5C9D-F53B-4CE0-9FF7-58EC8D0AEDA8}"/>
                    </a:ext>
                  </a:extLst>
                </p14:cNvPr>
                <p14:cNvContentPartPr/>
                <p14:nvPr/>
              </p14:nvContentPartPr>
              <p14:xfrm>
                <a:off x="1076183" y="1288216"/>
                <a:ext cx="273960" cy="48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97E5C9D-F53B-4CE0-9FF7-58EC8D0AED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7543" y="1279576"/>
                  <a:ext cx="29160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3DAC5EE-A8C8-418F-A584-35C4C0815BFA}"/>
              </a:ext>
            </a:extLst>
          </p:cNvPr>
          <p:cNvGrpSpPr/>
          <p:nvPr/>
        </p:nvGrpSpPr>
        <p:grpSpPr>
          <a:xfrm>
            <a:off x="1734623" y="1185616"/>
            <a:ext cx="569160" cy="231840"/>
            <a:chOff x="1734623" y="1185616"/>
            <a:chExt cx="56916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07C327-D855-4E38-A458-5C01D9EC4FA2}"/>
                    </a:ext>
                  </a:extLst>
                </p14:cNvPr>
                <p14:cNvContentPartPr/>
                <p14:nvPr/>
              </p14:nvContentPartPr>
              <p14:xfrm>
                <a:off x="1734623" y="1185616"/>
                <a:ext cx="375480" cy="231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07C327-D855-4E38-A458-5C01D9EC4F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25623" y="1176616"/>
                  <a:ext cx="393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A908EA1-FCD7-4F36-A211-9CFBCAA3E49A}"/>
                    </a:ext>
                  </a:extLst>
                </p14:cNvPr>
                <p14:cNvContentPartPr/>
                <p14:nvPr/>
              </p14:nvContentPartPr>
              <p14:xfrm>
                <a:off x="2094263" y="1221616"/>
                <a:ext cx="209520" cy="174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A908EA1-FCD7-4F36-A211-9CFBCAA3E49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85263" y="1212976"/>
                  <a:ext cx="22716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7AC4AD-8C1E-40DD-B2C5-A885DDBB1390}"/>
              </a:ext>
            </a:extLst>
          </p:cNvPr>
          <p:cNvGrpSpPr/>
          <p:nvPr/>
        </p:nvGrpSpPr>
        <p:grpSpPr>
          <a:xfrm>
            <a:off x="2665943" y="942616"/>
            <a:ext cx="5014080" cy="750960"/>
            <a:chOff x="2665943" y="942616"/>
            <a:chExt cx="5014080" cy="75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B62465-F920-4FA9-B331-0B0EAAFA239B}"/>
                    </a:ext>
                  </a:extLst>
                </p14:cNvPr>
                <p14:cNvContentPartPr/>
                <p14:nvPr/>
              </p14:nvContentPartPr>
              <p14:xfrm>
                <a:off x="2665943" y="1255096"/>
                <a:ext cx="260280" cy="19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B62465-F920-4FA9-B331-0B0EAAFA23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56943" y="1246456"/>
                  <a:ext cx="27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81BCE3-0316-46AE-B5F9-5DECAA0DB59F}"/>
                    </a:ext>
                  </a:extLst>
                </p14:cNvPr>
                <p14:cNvContentPartPr/>
                <p14:nvPr/>
              </p14:nvContentPartPr>
              <p14:xfrm>
                <a:off x="2881943" y="1260136"/>
                <a:ext cx="213840" cy="17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81BCE3-0316-46AE-B5F9-5DECAA0DB5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72943" y="1251496"/>
                  <a:ext cx="231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CC047A-A359-447F-BDF7-253E6C4C3841}"/>
                    </a:ext>
                  </a:extLst>
                </p14:cNvPr>
                <p14:cNvContentPartPr/>
                <p14:nvPr/>
              </p14:nvContentPartPr>
              <p14:xfrm>
                <a:off x="2991743" y="1307296"/>
                <a:ext cx="243000" cy="386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CC047A-A359-447F-BDF7-253E6C4C38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83103" y="1298656"/>
                  <a:ext cx="2606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929EC6-3C42-426A-8683-9C50B1B3B500}"/>
                    </a:ext>
                  </a:extLst>
                </p14:cNvPr>
                <p14:cNvContentPartPr/>
                <p14:nvPr/>
              </p14:nvContentPartPr>
              <p14:xfrm>
                <a:off x="3101903" y="1207216"/>
                <a:ext cx="333000" cy="235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929EC6-3C42-426A-8683-9C50B1B3B5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92903" y="1198216"/>
                  <a:ext cx="350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091E8E-67FD-40D1-97F4-49171D1155CE}"/>
                    </a:ext>
                  </a:extLst>
                </p14:cNvPr>
                <p14:cNvContentPartPr/>
                <p14:nvPr/>
              </p14:nvContentPartPr>
              <p14:xfrm>
                <a:off x="3486743" y="1197136"/>
                <a:ext cx="215640" cy="20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091E8E-67FD-40D1-97F4-49171D1155C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77743" y="1188496"/>
                  <a:ext cx="233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533569-742C-44BC-84DF-8FD090A958B8}"/>
                    </a:ext>
                  </a:extLst>
                </p14:cNvPr>
                <p14:cNvContentPartPr/>
                <p14:nvPr/>
              </p14:nvContentPartPr>
              <p14:xfrm>
                <a:off x="3660983" y="1242856"/>
                <a:ext cx="179280" cy="156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533569-742C-44BC-84DF-8FD090A958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51983" y="1234216"/>
                  <a:ext cx="196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A0F6DF-AADF-4203-9D1A-86FDE4A34E50}"/>
                    </a:ext>
                  </a:extLst>
                </p14:cNvPr>
                <p14:cNvContentPartPr/>
                <p14:nvPr/>
              </p14:nvContentPartPr>
              <p14:xfrm>
                <a:off x="3912623" y="1000576"/>
                <a:ext cx="247320" cy="445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A0F6DF-AADF-4203-9D1A-86FDE4A34E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3623" y="991936"/>
                  <a:ext cx="2649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419517-EBDC-4762-90C6-93758BF0E371}"/>
                    </a:ext>
                  </a:extLst>
                </p14:cNvPr>
                <p14:cNvContentPartPr/>
                <p14:nvPr/>
              </p14:nvContentPartPr>
              <p14:xfrm>
                <a:off x="3879143" y="1217656"/>
                <a:ext cx="316080" cy="64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419517-EBDC-4762-90C6-93758BF0E3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0503" y="1208656"/>
                  <a:ext cx="333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2B41BD-F609-4693-8BF0-95561A08160A}"/>
                    </a:ext>
                  </a:extLst>
                </p14:cNvPr>
                <p14:cNvContentPartPr/>
                <p14:nvPr/>
              </p14:nvContentPartPr>
              <p14:xfrm>
                <a:off x="4105943" y="1269496"/>
                <a:ext cx="194400" cy="133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2B41BD-F609-4693-8BF0-95561A0816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97303" y="1260496"/>
                  <a:ext cx="212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1D6B5C-159C-4151-8661-CE8458ABBDAB}"/>
                    </a:ext>
                  </a:extLst>
                </p14:cNvPr>
                <p14:cNvContentPartPr/>
                <p14:nvPr/>
              </p14:nvContentPartPr>
              <p14:xfrm>
                <a:off x="4319063" y="1257256"/>
                <a:ext cx="201960" cy="194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1D6B5C-159C-4151-8661-CE8458ABBDA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10063" y="1248616"/>
                  <a:ext cx="219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F38C9F-4103-41CC-9FF8-A27B1DB49600}"/>
                    </a:ext>
                  </a:extLst>
                </p14:cNvPr>
                <p14:cNvContentPartPr/>
                <p14:nvPr/>
              </p14:nvContentPartPr>
              <p14:xfrm>
                <a:off x="4490783" y="1045216"/>
                <a:ext cx="216000" cy="308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F38C9F-4103-41CC-9FF8-A27B1DB496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82143" y="1036576"/>
                  <a:ext cx="233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EAF26D-6746-425A-B338-DF4C73755B21}"/>
                    </a:ext>
                  </a:extLst>
                </p14:cNvPr>
                <p14:cNvContentPartPr/>
                <p14:nvPr/>
              </p14:nvContentPartPr>
              <p14:xfrm>
                <a:off x="4970663" y="1002016"/>
                <a:ext cx="253080" cy="460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EAF26D-6746-425A-B338-DF4C73755B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61663" y="993016"/>
                  <a:ext cx="2707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02A47D-DBC0-4DE9-804A-BB96A7539130}"/>
                    </a:ext>
                  </a:extLst>
                </p14:cNvPr>
                <p14:cNvContentPartPr/>
                <p14:nvPr/>
              </p14:nvContentPartPr>
              <p14:xfrm>
                <a:off x="4893983" y="1178416"/>
                <a:ext cx="406800" cy="100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02A47D-DBC0-4DE9-804A-BB96A75391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85343" y="1169776"/>
                  <a:ext cx="424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61B5A99-16BB-4BFA-81C6-94865FAFFCF0}"/>
                    </a:ext>
                  </a:extLst>
                </p14:cNvPr>
                <p14:cNvContentPartPr/>
                <p14:nvPr/>
              </p14:nvContentPartPr>
              <p14:xfrm>
                <a:off x="5275583" y="942616"/>
                <a:ext cx="279000" cy="482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1B5A99-16BB-4BFA-81C6-94865FAFFC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66943" y="933976"/>
                  <a:ext cx="2966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12FBA6-E4CA-4F0C-AB94-041582C775E6}"/>
                    </a:ext>
                  </a:extLst>
                </p14:cNvPr>
                <p14:cNvContentPartPr/>
                <p14:nvPr/>
              </p14:nvContentPartPr>
              <p14:xfrm>
                <a:off x="5552783" y="1139536"/>
                <a:ext cx="149760" cy="21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12FBA6-E4CA-4F0C-AB94-041582C775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44143" y="1130896"/>
                  <a:ext cx="167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39BBDE6-D4E8-4150-83AD-87E9C0A59D48}"/>
                    </a:ext>
                  </a:extLst>
                </p14:cNvPr>
                <p14:cNvContentPartPr/>
                <p14:nvPr/>
              </p14:nvContentPartPr>
              <p14:xfrm>
                <a:off x="5685983" y="1185616"/>
                <a:ext cx="174960" cy="228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39BBDE6-D4E8-4150-83AD-87E9C0A59D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77343" y="1176616"/>
                  <a:ext cx="192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FB44F2B-BF72-46EB-BB5C-4ECEA2A91587}"/>
                    </a:ext>
                  </a:extLst>
                </p14:cNvPr>
                <p14:cNvContentPartPr/>
                <p14:nvPr/>
              </p14:nvContentPartPr>
              <p14:xfrm>
                <a:off x="6026183" y="1259056"/>
                <a:ext cx="255600" cy="32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FB44F2B-BF72-46EB-BB5C-4ECEA2A915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17183" y="1250056"/>
                  <a:ext cx="273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5F9AAAE-F83A-467E-849A-549B753BF942}"/>
                    </a:ext>
                  </a:extLst>
                </p14:cNvPr>
                <p14:cNvContentPartPr/>
                <p14:nvPr/>
              </p14:nvContentPartPr>
              <p14:xfrm>
                <a:off x="6170183" y="1120456"/>
                <a:ext cx="272520" cy="222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5F9AAAE-F83A-467E-849A-549B753BF9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61543" y="1111456"/>
                  <a:ext cx="2901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FBC639-1097-4C31-A5BF-8B7212F8687B}"/>
                    </a:ext>
                  </a:extLst>
                </p14:cNvPr>
                <p14:cNvContentPartPr/>
                <p14:nvPr/>
              </p14:nvContentPartPr>
              <p14:xfrm>
                <a:off x="6466823" y="1141696"/>
                <a:ext cx="218520" cy="231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FBC639-1097-4C31-A5BF-8B7212F868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57823" y="1133056"/>
                  <a:ext cx="236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FED3FF0-2BA9-4AED-8482-DC98F56918FF}"/>
                    </a:ext>
                  </a:extLst>
                </p14:cNvPr>
                <p14:cNvContentPartPr/>
                <p14:nvPr/>
              </p14:nvContentPartPr>
              <p14:xfrm>
                <a:off x="6607583" y="1212976"/>
                <a:ext cx="159840" cy="133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FED3FF0-2BA9-4AED-8482-DC98F56918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98583" y="1204336"/>
                  <a:ext cx="177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2289D-929C-47BC-BF4E-13CECC0881D9}"/>
                    </a:ext>
                  </a:extLst>
                </p14:cNvPr>
                <p14:cNvContentPartPr/>
                <p14:nvPr/>
              </p14:nvContentPartPr>
              <p14:xfrm>
                <a:off x="6855983" y="1175896"/>
                <a:ext cx="154440" cy="185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2289D-929C-47BC-BF4E-13CECC0881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47343" y="1167256"/>
                  <a:ext cx="172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3FB71FB-2A24-4E95-BA58-EFFAF7198E52}"/>
                    </a:ext>
                  </a:extLst>
                </p14:cNvPr>
                <p14:cNvContentPartPr/>
                <p14:nvPr/>
              </p14:nvContentPartPr>
              <p14:xfrm>
                <a:off x="7061903" y="1198216"/>
                <a:ext cx="212760" cy="171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3FB71FB-2A24-4E95-BA58-EFFAF7198E5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52903" y="1189576"/>
                  <a:ext cx="230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FA6D1C-C2E3-4F33-AB76-8A764FD8C4AB}"/>
                    </a:ext>
                  </a:extLst>
                </p14:cNvPr>
                <p14:cNvContentPartPr/>
                <p14:nvPr/>
              </p14:nvContentPartPr>
              <p14:xfrm>
                <a:off x="7294103" y="1128376"/>
                <a:ext cx="186120" cy="241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FA6D1C-C2E3-4F33-AB76-8A764FD8C4A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85103" y="1119376"/>
                  <a:ext cx="203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089643-2F89-4142-B379-2488F81EA9F5}"/>
                    </a:ext>
                  </a:extLst>
                </p14:cNvPr>
                <p14:cNvContentPartPr/>
                <p14:nvPr/>
              </p14:nvContentPartPr>
              <p14:xfrm>
                <a:off x="7496063" y="1158976"/>
                <a:ext cx="183960" cy="25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089643-2F89-4142-B379-2488F81EA9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87423" y="1149976"/>
                  <a:ext cx="20160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BA2DCDC-6EA3-4B79-A04D-38C8180EDD65}"/>
              </a:ext>
            </a:extLst>
          </p:cNvPr>
          <p:cNvGrpSpPr/>
          <p:nvPr/>
        </p:nvGrpSpPr>
        <p:grpSpPr>
          <a:xfrm>
            <a:off x="8023463" y="980776"/>
            <a:ext cx="3415680" cy="829080"/>
            <a:chOff x="8023463" y="980776"/>
            <a:chExt cx="3415680" cy="8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7C8AA69-4737-47A2-B7D1-7392856E6C24}"/>
                    </a:ext>
                  </a:extLst>
                </p14:cNvPr>
                <p14:cNvContentPartPr/>
                <p14:nvPr/>
              </p14:nvContentPartPr>
              <p14:xfrm>
                <a:off x="8023463" y="980776"/>
                <a:ext cx="269280" cy="43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7C8AA69-4737-47A2-B7D1-7392856E6C2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14463" y="972136"/>
                  <a:ext cx="2869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750FCED-1A74-42F2-8A52-C87E440A3E86}"/>
                    </a:ext>
                  </a:extLst>
                </p14:cNvPr>
                <p14:cNvContentPartPr/>
                <p14:nvPr/>
              </p14:nvContentPartPr>
              <p14:xfrm>
                <a:off x="8334863" y="981856"/>
                <a:ext cx="327600" cy="453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750FCED-1A74-42F2-8A52-C87E440A3E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25863" y="972856"/>
                  <a:ext cx="3452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D28924-0AE1-4237-9E4F-4B7FC8231353}"/>
                    </a:ext>
                  </a:extLst>
                </p14:cNvPr>
                <p14:cNvContentPartPr/>
                <p14:nvPr/>
              </p14:nvContentPartPr>
              <p14:xfrm>
                <a:off x="8175383" y="1220896"/>
                <a:ext cx="529200" cy="9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D28924-0AE1-4237-9E4F-4B7FC82313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66383" y="1212256"/>
                  <a:ext cx="546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91110AF-049F-4EB3-9AC9-4DC49D86BC26}"/>
                    </a:ext>
                  </a:extLst>
                </p14:cNvPr>
                <p14:cNvContentPartPr/>
                <p14:nvPr/>
              </p14:nvContentPartPr>
              <p14:xfrm>
                <a:off x="8525303" y="1297936"/>
                <a:ext cx="157320" cy="111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91110AF-049F-4EB3-9AC9-4DC49D86BC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16663" y="1288936"/>
                  <a:ext cx="17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0856C7A-1DC7-41E3-B53B-9E5F0DB4CB30}"/>
                    </a:ext>
                  </a:extLst>
                </p14:cNvPr>
                <p14:cNvContentPartPr/>
                <p14:nvPr/>
              </p14:nvContentPartPr>
              <p14:xfrm>
                <a:off x="8793863" y="1080856"/>
                <a:ext cx="209880" cy="331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0856C7A-1DC7-41E3-B53B-9E5F0DB4CB3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85223" y="1072216"/>
                  <a:ext cx="2275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BE4B619-3902-4F68-87EF-139C38215A13}"/>
                    </a:ext>
                  </a:extLst>
                </p14:cNvPr>
                <p14:cNvContentPartPr/>
                <p14:nvPr/>
              </p14:nvContentPartPr>
              <p14:xfrm>
                <a:off x="8758943" y="1161856"/>
                <a:ext cx="351720" cy="239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BE4B619-3902-4F68-87EF-139C38215A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49943" y="1153216"/>
                  <a:ext cx="369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4338F7C-14DA-4616-BC11-9410366D4DE9}"/>
                    </a:ext>
                  </a:extLst>
                </p14:cNvPr>
                <p14:cNvContentPartPr/>
                <p14:nvPr/>
              </p14:nvContentPartPr>
              <p14:xfrm>
                <a:off x="8869103" y="1342576"/>
                <a:ext cx="228600" cy="87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4338F7C-14DA-4616-BC11-9410366D4DE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60463" y="1333576"/>
                  <a:ext cx="246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213D61-28C2-4E2B-9C30-60FAFEE67F16}"/>
                    </a:ext>
                  </a:extLst>
                </p14:cNvPr>
                <p14:cNvContentPartPr/>
                <p14:nvPr/>
              </p14:nvContentPartPr>
              <p14:xfrm>
                <a:off x="9176543" y="1337896"/>
                <a:ext cx="155880" cy="9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213D61-28C2-4E2B-9C30-60FAFEE67F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67903" y="1329256"/>
                  <a:ext cx="173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B1CDA92-6126-4FD1-8215-FF36FAC77C74}"/>
                    </a:ext>
                  </a:extLst>
                </p14:cNvPr>
                <p14:cNvContentPartPr/>
                <p14:nvPr/>
              </p14:nvContentPartPr>
              <p14:xfrm>
                <a:off x="9207863" y="1329616"/>
                <a:ext cx="274680" cy="480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B1CDA92-6126-4FD1-8215-FF36FAC77C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98863" y="1320976"/>
                  <a:ext cx="2923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687BFB7-FA6A-485A-93C7-7E8CCE927A83}"/>
                    </a:ext>
                  </a:extLst>
                </p14:cNvPr>
                <p14:cNvContentPartPr/>
                <p14:nvPr/>
              </p14:nvContentPartPr>
              <p14:xfrm>
                <a:off x="9660383" y="1281736"/>
                <a:ext cx="200880" cy="178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687BFB7-FA6A-485A-93C7-7E8CCE927A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51743" y="1272736"/>
                  <a:ext cx="218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18FFED-7AF5-4FA6-AE01-EEF3223FB14F}"/>
                    </a:ext>
                  </a:extLst>
                </p14:cNvPr>
                <p14:cNvContentPartPr/>
                <p14:nvPr/>
              </p14:nvContentPartPr>
              <p14:xfrm>
                <a:off x="10031903" y="1223416"/>
                <a:ext cx="352440" cy="209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18FFED-7AF5-4FA6-AE01-EEF3223FB1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23263" y="1214416"/>
                  <a:ext cx="370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8E29FA-5239-4D01-8547-F575D41AEFF6}"/>
                    </a:ext>
                  </a:extLst>
                </p14:cNvPr>
                <p14:cNvContentPartPr/>
                <p14:nvPr/>
              </p14:nvContentPartPr>
              <p14:xfrm>
                <a:off x="10322783" y="1297216"/>
                <a:ext cx="196200" cy="138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8E29FA-5239-4D01-8547-F575D41AEF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13783" y="1288216"/>
                  <a:ext cx="213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13C403F-CD1A-430F-B235-B9BF392E2DA4}"/>
                    </a:ext>
                  </a:extLst>
                </p14:cNvPr>
                <p14:cNvContentPartPr/>
                <p14:nvPr/>
              </p14:nvContentPartPr>
              <p14:xfrm>
                <a:off x="10500623" y="1327456"/>
                <a:ext cx="257040" cy="107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13C403F-CD1A-430F-B235-B9BF392E2D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491983" y="1318456"/>
                  <a:ext cx="27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70E6B6-0AE9-49BD-91AD-343465458557}"/>
                    </a:ext>
                  </a:extLst>
                </p14:cNvPr>
                <p14:cNvContentPartPr/>
                <p14:nvPr/>
              </p14:nvContentPartPr>
              <p14:xfrm>
                <a:off x="10619423" y="1336816"/>
                <a:ext cx="270720" cy="283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70E6B6-0AE9-49BD-91AD-34346545855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10423" y="1327816"/>
                  <a:ext cx="288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523035-C979-4CCE-AE5C-4DBF2F0ED2D5}"/>
                    </a:ext>
                  </a:extLst>
                </p14:cNvPr>
                <p14:cNvContentPartPr/>
                <p14:nvPr/>
              </p14:nvContentPartPr>
              <p14:xfrm>
                <a:off x="10859183" y="1273096"/>
                <a:ext cx="266400" cy="160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523035-C979-4CCE-AE5C-4DBF2F0ED2D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50183" y="1264096"/>
                  <a:ext cx="284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6ECFD2-8551-4E21-B1FB-CCD32EFADBD3}"/>
                    </a:ext>
                  </a:extLst>
                </p14:cNvPr>
                <p14:cNvContentPartPr/>
                <p14:nvPr/>
              </p14:nvContentPartPr>
              <p14:xfrm>
                <a:off x="11139623" y="1106416"/>
                <a:ext cx="188280" cy="238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6ECFD2-8551-4E21-B1FB-CCD32EFADB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30983" y="1097776"/>
                  <a:ext cx="205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F68D56-393E-413F-B479-9E4032BCECC1}"/>
                    </a:ext>
                  </a:extLst>
                </p14:cNvPr>
                <p14:cNvContentPartPr/>
                <p14:nvPr/>
              </p14:nvContentPartPr>
              <p14:xfrm>
                <a:off x="11192183" y="1272016"/>
                <a:ext cx="246960" cy="191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F68D56-393E-413F-B479-9E4032BCEC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83183" y="1263016"/>
                  <a:ext cx="2646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F52A380-E342-4AA4-862F-17B2BFF7243B}"/>
              </a:ext>
            </a:extLst>
          </p:cNvPr>
          <p:cNvGrpSpPr/>
          <p:nvPr/>
        </p:nvGrpSpPr>
        <p:grpSpPr>
          <a:xfrm>
            <a:off x="555263" y="1813096"/>
            <a:ext cx="805680" cy="434880"/>
            <a:chOff x="555263" y="1813096"/>
            <a:chExt cx="80568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7A71A7-2A2A-4169-BBE2-322AE806EEC2}"/>
                    </a:ext>
                  </a:extLst>
                </p14:cNvPr>
                <p14:cNvContentPartPr/>
                <p14:nvPr/>
              </p14:nvContentPartPr>
              <p14:xfrm>
                <a:off x="555263" y="1998136"/>
                <a:ext cx="184680" cy="188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7A71A7-2A2A-4169-BBE2-322AE806EEC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6623" y="1989496"/>
                  <a:ext cx="202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FD2A22C-5F78-45D4-A5ED-ABD1CD867282}"/>
                    </a:ext>
                  </a:extLst>
                </p14:cNvPr>
                <p14:cNvContentPartPr/>
                <p14:nvPr/>
              </p14:nvContentPartPr>
              <p14:xfrm>
                <a:off x="718703" y="2049976"/>
                <a:ext cx="212400" cy="155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FD2A22C-5F78-45D4-A5ED-ABD1CD86728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9703" y="2040976"/>
                  <a:ext cx="230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B8E1F6B-046E-4855-BB8C-488338A556CC}"/>
                    </a:ext>
                  </a:extLst>
                </p14:cNvPr>
                <p14:cNvContentPartPr/>
                <p14:nvPr/>
              </p14:nvContentPartPr>
              <p14:xfrm>
                <a:off x="983663" y="2041336"/>
                <a:ext cx="187560" cy="206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B8E1F6B-046E-4855-BB8C-488338A556C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5023" y="2032336"/>
                  <a:ext cx="205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DAC1F29-AEB0-45CC-816B-B28C57190458}"/>
                    </a:ext>
                  </a:extLst>
                </p14:cNvPr>
                <p14:cNvContentPartPr/>
                <p14:nvPr/>
              </p14:nvContentPartPr>
              <p14:xfrm>
                <a:off x="1187063" y="1813096"/>
                <a:ext cx="173880" cy="314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DAC1F29-AEB0-45CC-816B-B28C571904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78423" y="1804456"/>
                  <a:ext cx="1915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3D34BF2-B62C-47CA-AEA1-F40668419A44}"/>
              </a:ext>
            </a:extLst>
          </p:cNvPr>
          <p:cNvGrpSpPr/>
          <p:nvPr/>
        </p:nvGrpSpPr>
        <p:grpSpPr>
          <a:xfrm>
            <a:off x="1643903" y="1656136"/>
            <a:ext cx="2729880" cy="896400"/>
            <a:chOff x="1643903" y="1656136"/>
            <a:chExt cx="272988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CC1DB12-7C6C-41B6-B921-84279FE0AB1C}"/>
                    </a:ext>
                  </a:extLst>
                </p14:cNvPr>
                <p14:cNvContentPartPr/>
                <p14:nvPr/>
              </p14:nvContentPartPr>
              <p14:xfrm>
                <a:off x="1643903" y="1917496"/>
                <a:ext cx="226080" cy="22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CC1DB12-7C6C-41B6-B921-84279FE0AB1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35263" y="1908496"/>
                  <a:ext cx="243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EE06F3-E6C9-411D-8D93-3DD88A91EFDE}"/>
                    </a:ext>
                  </a:extLst>
                </p14:cNvPr>
                <p14:cNvContentPartPr/>
                <p14:nvPr/>
              </p14:nvContentPartPr>
              <p14:xfrm>
                <a:off x="1861343" y="1994176"/>
                <a:ext cx="176760" cy="173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EE06F3-E6C9-411D-8D93-3DD88A91EFD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52703" y="1985176"/>
                  <a:ext cx="194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51FEF79-8A93-42DD-B41F-2A676C9808B5}"/>
                    </a:ext>
                  </a:extLst>
                </p14:cNvPr>
                <p14:cNvContentPartPr/>
                <p14:nvPr/>
              </p14:nvContentPartPr>
              <p14:xfrm>
                <a:off x="2103263" y="1973296"/>
                <a:ext cx="221760" cy="177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51FEF79-8A93-42DD-B41F-2A676C9808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94263" y="1964656"/>
                  <a:ext cx="239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DCA42ED-B7DF-4311-9432-383A7BC6E56F}"/>
                    </a:ext>
                  </a:extLst>
                </p14:cNvPr>
                <p14:cNvContentPartPr/>
                <p14:nvPr/>
              </p14:nvContentPartPr>
              <p14:xfrm>
                <a:off x="2334023" y="1938736"/>
                <a:ext cx="230760" cy="252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DCA42ED-B7DF-4311-9432-383A7BC6E5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25023" y="1930096"/>
                  <a:ext cx="2484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7EC0C4D-2FEF-4CA0-8190-85D178423D81}"/>
                    </a:ext>
                  </a:extLst>
                </p14:cNvPr>
                <p14:cNvContentPartPr/>
                <p14:nvPr/>
              </p14:nvContentPartPr>
              <p14:xfrm>
                <a:off x="2682143" y="1739656"/>
                <a:ext cx="218520" cy="432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7EC0C4D-2FEF-4CA0-8190-85D178423D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73503" y="1731016"/>
                  <a:ext cx="2361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EA0468-CF18-476A-844D-CD0415ED412C}"/>
                    </a:ext>
                  </a:extLst>
                </p14:cNvPr>
                <p14:cNvContentPartPr/>
                <p14:nvPr/>
              </p14:nvContentPartPr>
              <p14:xfrm>
                <a:off x="2605823" y="1922896"/>
                <a:ext cx="360720" cy="96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EA0468-CF18-476A-844D-CD0415ED41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6823" y="1913896"/>
                  <a:ext cx="378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8616980-0CD0-4C79-B107-2F503B6E7AE0}"/>
                    </a:ext>
                  </a:extLst>
                </p14:cNvPr>
                <p14:cNvContentPartPr/>
                <p14:nvPr/>
              </p14:nvContentPartPr>
              <p14:xfrm>
                <a:off x="2910383" y="1902376"/>
                <a:ext cx="231840" cy="239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8616980-0CD0-4C79-B107-2F503B6E7A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01743" y="1893376"/>
                  <a:ext cx="249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DB87C5F-3C28-4122-AB62-D18642E02185}"/>
                    </a:ext>
                  </a:extLst>
                </p14:cNvPr>
                <p14:cNvContentPartPr/>
                <p14:nvPr/>
              </p14:nvContentPartPr>
              <p14:xfrm>
                <a:off x="3140423" y="1989136"/>
                <a:ext cx="155160" cy="13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DB87C5F-3C28-4122-AB62-D18642E0218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31423" y="1980496"/>
                  <a:ext cx="172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687C08B-D5B2-47C1-B4D6-EF5430E130DB}"/>
                    </a:ext>
                  </a:extLst>
                </p14:cNvPr>
                <p14:cNvContentPartPr/>
                <p14:nvPr/>
              </p14:nvContentPartPr>
              <p14:xfrm>
                <a:off x="3369743" y="1956736"/>
                <a:ext cx="131760" cy="15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687C08B-D5B2-47C1-B4D6-EF5430E130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60743" y="1947736"/>
                  <a:ext cx="149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B2B8AE-D3BB-4D57-8097-1D6F25EA2B8C}"/>
                    </a:ext>
                  </a:extLst>
                </p14:cNvPr>
                <p14:cNvContentPartPr/>
                <p14:nvPr/>
              </p14:nvContentPartPr>
              <p14:xfrm>
                <a:off x="3600503" y="1656136"/>
                <a:ext cx="355680" cy="465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B2B8AE-D3BB-4D57-8097-1D6F25EA2B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91863" y="1647496"/>
                  <a:ext cx="3733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FB9F19B-F545-462D-ABAF-34B879FA9BD7}"/>
                    </a:ext>
                  </a:extLst>
                </p14:cNvPr>
                <p14:cNvContentPartPr/>
                <p14:nvPr/>
              </p14:nvContentPartPr>
              <p14:xfrm>
                <a:off x="3887423" y="1875016"/>
                <a:ext cx="205200" cy="233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FB9F19B-F545-462D-ABAF-34B879FA9BD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78783" y="1866376"/>
                  <a:ext cx="222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EA40ACF-4664-4F1B-8A77-AC61AAFFCC0C}"/>
                    </a:ext>
                  </a:extLst>
                </p14:cNvPr>
                <p14:cNvContentPartPr/>
                <p14:nvPr/>
              </p14:nvContentPartPr>
              <p14:xfrm>
                <a:off x="4018463" y="1985536"/>
                <a:ext cx="199440" cy="16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EA40ACF-4664-4F1B-8A77-AC61AAFFCC0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09463" y="1976536"/>
                  <a:ext cx="217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627635-4C36-40C9-9095-55D31346016F}"/>
                    </a:ext>
                  </a:extLst>
                </p14:cNvPr>
                <p14:cNvContentPartPr/>
                <p14:nvPr/>
              </p14:nvContentPartPr>
              <p14:xfrm>
                <a:off x="4122143" y="1984816"/>
                <a:ext cx="251640" cy="567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627635-4C36-40C9-9095-55D3134601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13503" y="1975816"/>
                  <a:ext cx="269280" cy="58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4C5A533-8DB6-42E0-B370-5D62CC8464D2}"/>
              </a:ext>
            </a:extLst>
          </p:cNvPr>
          <p:cNvGrpSpPr/>
          <p:nvPr/>
        </p:nvGrpSpPr>
        <p:grpSpPr>
          <a:xfrm>
            <a:off x="4704263" y="1944496"/>
            <a:ext cx="371880" cy="172440"/>
            <a:chOff x="4704263" y="1944496"/>
            <a:chExt cx="37188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FB204B9-439D-4325-8576-8D4245F942C5}"/>
                    </a:ext>
                  </a:extLst>
                </p14:cNvPr>
                <p14:cNvContentPartPr/>
                <p14:nvPr/>
              </p14:nvContentPartPr>
              <p14:xfrm>
                <a:off x="4704263" y="1944496"/>
                <a:ext cx="219960" cy="157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FB204B9-439D-4325-8576-8D4245F942C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95263" y="1935496"/>
                  <a:ext cx="237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8D0448A-9330-47D1-A2EB-A1B514C08FE3}"/>
                    </a:ext>
                  </a:extLst>
                </p14:cNvPr>
                <p14:cNvContentPartPr/>
                <p14:nvPr/>
              </p14:nvContentPartPr>
              <p14:xfrm>
                <a:off x="4897943" y="1981936"/>
                <a:ext cx="178200" cy="135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8D0448A-9330-47D1-A2EB-A1B514C08F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88943" y="1973296"/>
                  <a:ext cx="19584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96D044-909C-4466-B6CF-4ABF28A451B5}"/>
              </a:ext>
            </a:extLst>
          </p:cNvPr>
          <p:cNvGrpSpPr/>
          <p:nvPr/>
        </p:nvGrpSpPr>
        <p:grpSpPr>
          <a:xfrm>
            <a:off x="5437223" y="1661896"/>
            <a:ext cx="1986840" cy="502560"/>
            <a:chOff x="5437223" y="1661896"/>
            <a:chExt cx="198684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D020D42-7AD2-45F0-9A68-38318551FA1F}"/>
                    </a:ext>
                  </a:extLst>
                </p14:cNvPr>
                <p14:cNvContentPartPr/>
                <p14:nvPr/>
              </p14:nvContentPartPr>
              <p14:xfrm>
                <a:off x="5437223" y="1995616"/>
                <a:ext cx="99360" cy="128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D020D42-7AD2-45F0-9A68-38318551FA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28583" y="1986616"/>
                  <a:ext cx="117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61B223-A53C-43DD-828F-01D100EAB61C}"/>
                    </a:ext>
                  </a:extLst>
                </p14:cNvPr>
                <p14:cNvContentPartPr/>
                <p14:nvPr/>
              </p14:nvContentPartPr>
              <p14:xfrm>
                <a:off x="5614703" y="1839376"/>
                <a:ext cx="6120" cy="38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61B223-A53C-43DD-828F-01D100EAB6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05703" y="1830376"/>
                  <a:ext cx="23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7CD23FE-C900-4976-B44A-303A9B6A6A1B}"/>
                    </a:ext>
                  </a:extLst>
                </p14:cNvPr>
                <p14:cNvContentPartPr/>
                <p14:nvPr/>
              </p14:nvContentPartPr>
              <p14:xfrm>
                <a:off x="5612543" y="1934056"/>
                <a:ext cx="200160" cy="183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7CD23FE-C900-4976-B44A-303A9B6A6A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03903" y="1925056"/>
                  <a:ext cx="217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56F73ED-F79C-4A29-A495-76287AD31554}"/>
                    </a:ext>
                  </a:extLst>
                </p14:cNvPr>
                <p14:cNvContentPartPr/>
                <p14:nvPr/>
              </p14:nvContentPartPr>
              <p14:xfrm>
                <a:off x="5936183" y="1661896"/>
                <a:ext cx="244800" cy="447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56F73ED-F79C-4A29-A495-76287AD315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27183" y="1653256"/>
                  <a:ext cx="2624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948B1DD-05B6-4DC4-BB2C-EB0F87354748}"/>
                    </a:ext>
                  </a:extLst>
                </p14:cNvPr>
                <p14:cNvContentPartPr/>
                <p14:nvPr/>
              </p14:nvContentPartPr>
              <p14:xfrm>
                <a:off x="5828903" y="1881856"/>
                <a:ext cx="418680" cy="80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948B1DD-05B6-4DC4-BB2C-EB0F8735474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20263" y="1873216"/>
                  <a:ext cx="436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6C5AB7-FAB0-4785-A7FE-743DE9B13818}"/>
                    </a:ext>
                  </a:extLst>
                </p14:cNvPr>
                <p14:cNvContentPartPr/>
                <p14:nvPr/>
              </p14:nvContentPartPr>
              <p14:xfrm>
                <a:off x="6012503" y="1897336"/>
                <a:ext cx="432360" cy="217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6C5AB7-FAB0-4785-A7FE-743DE9B1381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03863" y="1888696"/>
                  <a:ext cx="450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88C53A2-AC24-4097-A148-0637F360B869}"/>
                    </a:ext>
                  </a:extLst>
                </p14:cNvPr>
                <p14:cNvContentPartPr/>
                <p14:nvPr/>
              </p14:nvContentPartPr>
              <p14:xfrm>
                <a:off x="6445943" y="1932976"/>
                <a:ext cx="246960" cy="178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88C53A2-AC24-4097-A148-0637F360B86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37303" y="1924336"/>
                  <a:ext cx="264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C87119B-2FCD-4F83-8487-904430DA60F0}"/>
                    </a:ext>
                  </a:extLst>
                </p14:cNvPr>
                <p14:cNvContentPartPr/>
                <p14:nvPr/>
              </p14:nvContentPartPr>
              <p14:xfrm>
                <a:off x="6662303" y="1966456"/>
                <a:ext cx="151920" cy="143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C87119B-2FCD-4F83-8487-904430DA60F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53303" y="1957816"/>
                  <a:ext cx="169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BD87812-2025-4399-8D07-2D4650BA04AA}"/>
                    </a:ext>
                  </a:extLst>
                </p14:cNvPr>
                <p14:cNvContentPartPr/>
                <p14:nvPr/>
              </p14:nvContentPartPr>
              <p14:xfrm>
                <a:off x="7010423" y="1771696"/>
                <a:ext cx="163440" cy="318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BD87812-2025-4399-8D07-2D4650BA04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01423" y="1763056"/>
                  <a:ext cx="181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C8E19E-8661-40EF-8BA1-0777B08013BC}"/>
                    </a:ext>
                  </a:extLst>
                </p14:cNvPr>
                <p14:cNvContentPartPr/>
                <p14:nvPr/>
              </p14:nvContentPartPr>
              <p14:xfrm>
                <a:off x="7265303" y="1691056"/>
                <a:ext cx="158760" cy="473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C8E19E-8661-40EF-8BA1-0777B08013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56303" y="1682056"/>
                  <a:ext cx="176400" cy="49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39BFD31-E2FB-454F-A7F3-3BE2ED1DCE87}"/>
                  </a:ext>
                </a:extLst>
              </p14:cNvPr>
              <p14:cNvContentPartPr/>
              <p14:nvPr/>
            </p14:nvContentPartPr>
            <p14:xfrm>
              <a:off x="7789103" y="1945216"/>
              <a:ext cx="193680" cy="1717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39BFD31-E2FB-454F-A7F3-3BE2ED1DCE8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780463" y="1936216"/>
                <a:ext cx="21132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E201C95-450B-4EF2-A462-E7FE33ED2257}"/>
              </a:ext>
            </a:extLst>
          </p:cNvPr>
          <p:cNvGrpSpPr/>
          <p:nvPr/>
        </p:nvGrpSpPr>
        <p:grpSpPr>
          <a:xfrm>
            <a:off x="8458703" y="1695016"/>
            <a:ext cx="1092600" cy="664560"/>
            <a:chOff x="8458703" y="1695016"/>
            <a:chExt cx="109260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245A6DD-F72C-484A-9CD9-A081A226DE6E}"/>
                    </a:ext>
                  </a:extLst>
                </p14:cNvPr>
                <p14:cNvContentPartPr/>
                <p14:nvPr/>
              </p14:nvContentPartPr>
              <p14:xfrm>
                <a:off x="8458703" y="1695016"/>
                <a:ext cx="253080" cy="439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245A6DD-F72C-484A-9CD9-A081A226DE6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49703" y="1686376"/>
                  <a:ext cx="2707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05F7D6D-6F87-4A40-A40E-685004A72457}"/>
                    </a:ext>
                  </a:extLst>
                </p14:cNvPr>
                <p14:cNvContentPartPr/>
                <p14:nvPr/>
              </p14:nvContentPartPr>
              <p14:xfrm>
                <a:off x="8623223" y="1961056"/>
                <a:ext cx="203040" cy="142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05F7D6D-6F87-4A40-A40E-685004A7245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14223" y="1952416"/>
                  <a:ext cx="220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58ACFB4-AF2A-46FE-901B-80CAA39A6219}"/>
                    </a:ext>
                  </a:extLst>
                </p14:cNvPr>
                <p14:cNvContentPartPr/>
                <p14:nvPr/>
              </p14:nvContentPartPr>
              <p14:xfrm>
                <a:off x="8875583" y="1992376"/>
                <a:ext cx="127080" cy="159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58ACFB4-AF2A-46FE-901B-80CAA39A621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66943" y="1983376"/>
                  <a:ext cx="144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0F22A8F-818B-4F80-8C67-3783E2261E9B}"/>
                    </a:ext>
                  </a:extLst>
                </p14:cNvPr>
                <p14:cNvContentPartPr/>
                <p14:nvPr/>
              </p14:nvContentPartPr>
              <p14:xfrm>
                <a:off x="9062063" y="1973296"/>
                <a:ext cx="222120" cy="386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0F22A8F-818B-4F80-8C67-3783E2261E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53423" y="1964296"/>
                  <a:ext cx="2397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07E2BCC-EE58-46BC-980E-A6B6863D33DB}"/>
                    </a:ext>
                  </a:extLst>
                </p14:cNvPr>
                <p14:cNvContentPartPr/>
                <p14:nvPr/>
              </p14:nvContentPartPr>
              <p14:xfrm>
                <a:off x="9384623" y="1959976"/>
                <a:ext cx="166680" cy="164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07E2BCC-EE58-46BC-980E-A6B6863D33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75983" y="1950976"/>
                  <a:ext cx="18432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A3B3BFA-E8DA-4F54-BF13-1DFEAC4038F4}"/>
              </a:ext>
            </a:extLst>
          </p:cNvPr>
          <p:cNvGrpSpPr/>
          <p:nvPr/>
        </p:nvGrpSpPr>
        <p:grpSpPr>
          <a:xfrm>
            <a:off x="9879983" y="1683136"/>
            <a:ext cx="1743480" cy="420840"/>
            <a:chOff x="9879983" y="1683136"/>
            <a:chExt cx="17434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232588F-675E-4338-9173-4D12DAF3AE5C}"/>
                    </a:ext>
                  </a:extLst>
                </p14:cNvPr>
                <p14:cNvContentPartPr/>
                <p14:nvPr/>
              </p14:nvContentPartPr>
              <p14:xfrm>
                <a:off x="9879983" y="1911376"/>
                <a:ext cx="265320" cy="168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232588F-675E-4338-9173-4D12DAF3AE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70983" y="1902376"/>
                  <a:ext cx="282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C4D5B89-CFCB-4B0D-8EB2-68598D1F1AB3}"/>
                    </a:ext>
                  </a:extLst>
                </p14:cNvPr>
                <p14:cNvContentPartPr/>
                <p14:nvPr/>
              </p14:nvContentPartPr>
              <p14:xfrm>
                <a:off x="10177703" y="1931896"/>
                <a:ext cx="216360" cy="172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C4D5B89-CFCB-4B0D-8EB2-68598D1F1A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68703" y="1922896"/>
                  <a:ext cx="234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7C02E9C-DC7D-4670-8DED-70370F632F99}"/>
                    </a:ext>
                  </a:extLst>
                </p14:cNvPr>
                <p14:cNvContentPartPr/>
                <p14:nvPr/>
              </p14:nvContentPartPr>
              <p14:xfrm>
                <a:off x="10432583" y="1924336"/>
                <a:ext cx="332640" cy="152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7C02E9C-DC7D-4670-8DED-70370F632F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23583" y="1915336"/>
                  <a:ext cx="350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CCEBD8-D662-4A50-BAB2-FDD665ED3DB0}"/>
                    </a:ext>
                  </a:extLst>
                </p14:cNvPr>
                <p14:cNvContentPartPr/>
                <p14:nvPr/>
              </p14:nvContentPartPr>
              <p14:xfrm>
                <a:off x="10843343" y="1683136"/>
                <a:ext cx="243000" cy="407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CCEBD8-D662-4A50-BAB2-FDD665ED3DB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34343" y="1674136"/>
                  <a:ext cx="2606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143D0A9-CA8A-4BD9-A790-893B40DD13D3}"/>
                    </a:ext>
                  </a:extLst>
                </p14:cNvPr>
                <p14:cNvContentPartPr/>
                <p14:nvPr/>
              </p14:nvContentPartPr>
              <p14:xfrm>
                <a:off x="11071583" y="1903096"/>
                <a:ext cx="223920" cy="178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143D0A9-CA8A-4BD9-A790-893B40DD13D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62583" y="1894456"/>
                  <a:ext cx="241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100E1B0-CC8A-487A-BB3B-7F318DD0AB43}"/>
                    </a:ext>
                  </a:extLst>
                </p14:cNvPr>
                <p14:cNvContentPartPr/>
                <p14:nvPr/>
              </p14:nvContentPartPr>
              <p14:xfrm>
                <a:off x="11295863" y="1864936"/>
                <a:ext cx="327600" cy="228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100E1B0-CC8A-487A-BB3B-7F318DD0AB4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87223" y="1855936"/>
                  <a:ext cx="3452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34CD74E-32E3-43F2-A179-F496B17F87DC}"/>
              </a:ext>
            </a:extLst>
          </p:cNvPr>
          <p:cNvGrpSpPr/>
          <p:nvPr/>
        </p:nvGrpSpPr>
        <p:grpSpPr>
          <a:xfrm>
            <a:off x="487223" y="2403496"/>
            <a:ext cx="698400" cy="630360"/>
            <a:chOff x="487223" y="2403496"/>
            <a:chExt cx="698400" cy="6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2637C73-41DB-42E0-8841-ABDBEA42198F}"/>
                    </a:ext>
                  </a:extLst>
                </p14:cNvPr>
                <p14:cNvContentPartPr/>
                <p14:nvPr/>
              </p14:nvContentPartPr>
              <p14:xfrm>
                <a:off x="487223" y="2802376"/>
                <a:ext cx="173520" cy="162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2637C73-41DB-42E0-8841-ABDBEA4219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8223" y="2793376"/>
                  <a:ext cx="191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CE3545-6FC3-4973-BFA4-A49DA57FD938}"/>
                    </a:ext>
                  </a:extLst>
                </p14:cNvPr>
                <p14:cNvContentPartPr/>
                <p14:nvPr/>
              </p14:nvContentPartPr>
              <p14:xfrm>
                <a:off x="838223" y="2403496"/>
                <a:ext cx="347400" cy="630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CE3545-6FC3-4973-BFA4-A49DA57FD93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9583" y="2394496"/>
                  <a:ext cx="36504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95EBC6C-F74E-4AFE-BCE8-C963E2E1493C}"/>
                    </a:ext>
                  </a:extLst>
                </p14:cNvPr>
                <p14:cNvContentPartPr/>
                <p14:nvPr/>
              </p14:nvContentPartPr>
              <p14:xfrm>
                <a:off x="778463" y="2833696"/>
                <a:ext cx="287280" cy="56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95EBC6C-F74E-4AFE-BCE8-C963E2E149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9463" y="2824696"/>
                  <a:ext cx="3049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F814C6-176A-4204-A280-3C6C4B556028}"/>
              </a:ext>
            </a:extLst>
          </p:cNvPr>
          <p:cNvGrpSpPr/>
          <p:nvPr/>
        </p:nvGrpSpPr>
        <p:grpSpPr>
          <a:xfrm>
            <a:off x="1493423" y="2404216"/>
            <a:ext cx="1506600" cy="526680"/>
            <a:chOff x="1493423" y="2404216"/>
            <a:chExt cx="150660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97FCCB-E225-45F7-82BD-3175D037EC69}"/>
                    </a:ext>
                  </a:extLst>
                </p14:cNvPr>
                <p14:cNvContentPartPr/>
                <p14:nvPr/>
              </p14:nvContentPartPr>
              <p14:xfrm>
                <a:off x="1555343" y="2404216"/>
                <a:ext cx="328320" cy="526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97FCCB-E225-45F7-82BD-3175D037EC6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46343" y="2395576"/>
                  <a:ext cx="3459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CD8E223-DE3D-4CEB-AC95-D24BFEFDC1CF}"/>
                    </a:ext>
                  </a:extLst>
                </p14:cNvPr>
                <p14:cNvContentPartPr/>
                <p14:nvPr/>
              </p14:nvContentPartPr>
              <p14:xfrm>
                <a:off x="1493423" y="2695816"/>
                <a:ext cx="428040" cy="74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CD8E223-DE3D-4CEB-AC95-D24BFEFDC1C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84783" y="2687176"/>
                  <a:ext cx="445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AD2349B-842A-48C3-9F7C-9BB346DD0490}"/>
                    </a:ext>
                  </a:extLst>
                </p14:cNvPr>
                <p14:cNvContentPartPr/>
                <p14:nvPr/>
              </p14:nvContentPartPr>
              <p14:xfrm>
                <a:off x="1902743" y="2760256"/>
                <a:ext cx="115200" cy="131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AD2349B-842A-48C3-9F7C-9BB346DD04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94103" y="2751256"/>
                  <a:ext cx="132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7470539-19BD-4ECE-B8F5-4A30D478E870}"/>
                    </a:ext>
                  </a:extLst>
                </p14:cNvPr>
                <p14:cNvContentPartPr/>
                <p14:nvPr/>
              </p14:nvContentPartPr>
              <p14:xfrm>
                <a:off x="2039183" y="2753776"/>
                <a:ext cx="375480" cy="158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7470539-19BD-4ECE-B8F5-4A30D478E87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30183" y="2745136"/>
                  <a:ext cx="393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3841A5B-B468-4A85-BF90-CF025B5E8EBF}"/>
                    </a:ext>
                  </a:extLst>
                </p14:cNvPr>
                <p14:cNvContentPartPr/>
                <p14:nvPr/>
              </p14:nvContentPartPr>
              <p14:xfrm>
                <a:off x="2522303" y="2749456"/>
                <a:ext cx="196200" cy="164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3841A5B-B468-4A85-BF90-CF025B5E8EB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13663" y="2740816"/>
                  <a:ext cx="213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B57A9D6-9330-461C-A329-DA9000F8CDD5}"/>
                    </a:ext>
                  </a:extLst>
                </p14:cNvPr>
                <p14:cNvContentPartPr/>
                <p14:nvPr/>
              </p14:nvContentPartPr>
              <p14:xfrm>
                <a:off x="2830103" y="2639656"/>
                <a:ext cx="169920" cy="276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B57A9D6-9330-461C-A329-DA9000F8CDD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21463" y="2631016"/>
                  <a:ext cx="18756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AB3F664-2946-4688-BE2F-C9811EA6CA95}"/>
              </a:ext>
            </a:extLst>
          </p:cNvPr>
          <p:cNvGrpSpPr/>
          <p:nvPr/>
        </p:nvGrpSpPr>
        <p:grpSpPr>
          <a:xfrm>
            <a:off x="3044303" y="2482336"/>
            <a:ext cx="1663920" cy="654120"/>
            <a:chOff x="3044303" y="2482336"/>
            <a:chExt cx="166392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6EBEAF2-BF5B-41F6-946A-8C20D820EFFE}"/>
                    </a:ext>
                  </a:extLst>
                </p14:cNvPr>
                <p14:cNvContentPartPr/>
                <p14:nvPr/>
              </p14:nvContentPartPr>
              <p14:xfrm>
                <a:off x="3044303" y="2970856"/>
                <a:ext cx="78480" cy="165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6EBEAF2-BF5B-41F6-946A-8C20D820EFF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35663" y="2961856"/>
                  <a:ext cx="96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5BEB91A-6739-4653-9FD6-71BB45B14E2F}"/>
                    </a:ext>
                  </a:extLst>
                </p14:cNvPr>
                <p14:cNvContentPartPr/>
                <p14:nvPr/>
              </p14:nvContentPartPr>
              <p14:xfrm>
                <a:off x="3320783" y="2759176"/>
                <a:ext cx="216000" cy="161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5BEB91A-6739-4653-9FD6-71BB45B14E2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12143" y="2750176"/>
                  <a:ext cx="233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2414F56-F18A-4CF1-A35B-608C5AE259D1}"/>
                    </a:ext>
                  </a:extLst>
                </p14:cNvPr>
                <p14:cNvContentPartPr/>
                <p14:nvPr/>
              </p14:nvContentPartPr>
              <p14:xfrm>
                <a:off x="3673583" y="2482336"/>
                <a:ext cx="231120" cy="431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2414F56-F18A-4CF1-A35B-608C5AE259D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64583" y="2473336"/>
                  <a:ext cx="2487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EA90BB3-CC3B-4E16-B726-B3DF84D516E8}"/>
                    </a:ext>
                  </a:extLst>
                </p14:cNvPr>
                <p14:cNvContentPartPr/>
                <p14:nvPr/>
              </p14:nvContentPartPr>
              <p14:xfrm>
                <a:off x="3929903" y="2751256"/>
                <a:ext cx="98280" cy="137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EA90BB3-CC3B-4E16-B726-B3DF84D516E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20903" y="2742616"/>
                  <a:ext cx="115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F1B18F-26EF-4FA4-B40A-4E46361611CF}"/>
                    </a:ext>
                  </a:extLst>
                </p14:cNvPr>
                <p14:cNvContentPartPr/>
                <p14:nvPr/>
              </p14:nvContentPartPr>
              <p14:xfrm>
                <a:off x="4085783" y="2744776"/>
                <a:ext cx="176400" cy="136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F1B18F-26EF-4FA4-B40A-4E46361611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77143" y="2736136"/>
                  <a:ext cx="194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C10C0B1-0E35-4B07-AE0D-F1F1F24D7ED9}"/>
                    </a:ext>
                  </a:extLst>
                </p14:cNvPr>
                <p14:cNvContentPartPr/>
                <p14:nvPr/>
              </p14:nvContentPartPr>
              <p14:xfrm>
                <a:off x="4386383" y="2496736"/>
                <a:ext cx="230760" cy="423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C10C0B1-0E35-4B07-AE0D-F1F1F24D7ED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77383" y="2488096"/>
                  <a:ext cx="248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19BCDBD-4D40-40B9-B94C-302AF6476330}"/>
                    </a:ext>
                  </a:extLst>
                </p14:cNvPr>
                <p14:cNvContentPartPr/>
                <p14:nvPr/>
              </p14:nvContentPartPr>
              <p14:xfrm>
                <a:off x="4364783" y="2651536"/>
                <a:ext cx="343440" cy="7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19BCDBD-4D40-40B9-B94C-302AF647633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55783" y="2642536"/>
                  <a:ext cx="3610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8CB505C-8FB7-4853-A14D-70A2A1CA8354}"/>
              </a:ext>
            </a:extLst>
          </p:cNvPr>
          <p:cNvGrpSpPr/>
          <p:nvPr/>
        </p:nvGrpSpPr>
        <p:grpSpPr>
          <a:xfrm>
            <a:off x="4954463" y="2468296"/>
            <a:ext cx="2313720" cy="446760"/>
            <a:chOff x="4954463" y="2468296"/>
            <a:chExt cx="231372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63578F6-59C9-40B8-89BB-C6C995C2AD79}"/>
                    </a:ext>
                  </a:extLst>
                </p14:cNvPr>
                <p14:cNvContentPartPr/>
                <p14:nvPr/>
              </p14:nvContentPartPr>
              <p14:xfrm>
                <a:off x="4954463" y="2619136"/>
                <a:ext cx="178200" cy="218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63578F6-59C9-40B8-89BB-C6C995C2AD7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45823" y="2610496"/>
                  <a:ext cx="195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82E125D-2718-400F-A084-6B647C063D55}"/>
                    </a:ext>
                  </a:extLst>
                </p14:cNvPr>
                <p14:cNvContentPartPr/>
                <p14:nvPr/>
              </p14:nvContentPartPr>
              <p14:xfrm>
                <a:off x="5097383" y="2659456"/>
                <a:ext cx="144360" cy="191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82E125D-2718-400F-A084-6B647C063D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88383" y="2650816"/>
                  <a:ext cx="162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5A38CC6-EF3F-4896-8FD7-166DB8999498}"/>
                    </a:ext>
                  </a:extLst>
                </p14:cNvPr>
                <p14:cNvContentPartPr/>
                <p14:nvPr/>
              </p14:nvContentPartPr>
              <p14:xfrm>
                <a:off x="5326343" y="2661616"/>
                <a:ext cx="128160" cy="175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5A38CC6-EF3F-4896-8FD7-166DB899949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17703" y="2652616"/>
                  <a:ext cx="145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7DCC15E-AD6D-47D4-918E-B53DB23F84FA}"/>
                    </a:ext>
                  </a:extLst>
                </p14:cNvPr>
                <p14:cNvContentPartPr/>
                <p14:nvPr/>
              </p14:nvContentPartPr>
              <p14:xfrm>
                <a:off x="5595263" y="2596456"/>
                <a:ext cx="198000" cy="262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7DCC15E-AD6D-47D4-918E-B53DB23F84F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86263" y="2587456"/>
                  <a:ext cx="215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4A8C301-245D-44F1-B1B4-8391AA61554A}"/>
                    </a:ext>
                  </a:extLst>
                </p14:cNvPr>
                <p14:cNvContentPartPr/>
                <p14:nvPr/>
              </p14:nvContentPartPr>
              <p14:xfrm>
                <a:off x="5771663" y="2618416"/>
                <a:ext cx="170280" cy="256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4A8C301-245D-44F1-B1B4-8391AA61554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62663" y="2609776"/>
                  <a:ext cx="187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7E3A436-A446-4847-A2E0-23277FF43DA2}"/>
                    </a:ext>
                  </a:extLst>
                </p14:cNvPr>
                <p14:cNvContentPartPr/>
                <p14:nvPr/>
              </p14:nvContentPartPr>
              <p14:xfrm>
                <a:off x="6017183" y="2713816"/>
                <a:ext cx="191520" cy="43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7E3A436-A446-4847-A2E0-23277FF43DA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08183" y="2704816"/>
                  <a:ext cx="209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51483FB-F3A1-445F-B268-CDAD4370BFDE}"/>
                    </a:ext>
                  </a:extLst>
                </p14:cNvPr>
                <p14:cNvContentPartPr/>
                <p14:nvPr/>
              </p14:nvContentPartPr>
              <p14:xfrm>
                <a:off x="6268463" y="2627416"/>
                <a:ext cx="369720" cy="235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51483FB-F3A1-445F-B268-CDAD4370BFD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59463" y="2618776"/>
                  <a:ext cx="387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F1E321B-B8C8-4023-8005-33D6A3919845}"/>
                    </a:ext>
                  </a:extLst>
                </p14:cNvPr>
                <p14:cNvContentPartPr/>
                <p14:nvPr/>
              </p14:nvContentPartPr>
              <p14:xfrm>
                <a:off x="6687503" y="2468296"/>
                <a:ext cx="149400" cy="446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F1E321B-B8C8-4023-8005-33D6A391984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78503" y="2459296"/>
                  <a:ext cx="1670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EFE20CE-B3A0-4BCF-B826-3B7EAA68ADAA}"/>
                    </a:ext>
                  </a:extLst>
                </p14:cNvPr>
                <p14:cNvContentPartPr/>
                <p14:nvPr/>
              </p14:nvContentPartPr>
              <p14:xfrm>
                <a:off x="7044623" y="2664496"/>
                <a:ext cx="168840" cy="211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EFE20CE-B3A0-4BCF-B826-3B7EAA68ADA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35623" y="2655856"/>
                  <a:ext cx="186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6714F3-E219-4271-BC60-83F17BFBCC82}"/>
                    </a:ext>
                  </a:extLst>
                </p14:cNvPr>
                <p14:cNvContentPartPr/>
                <p14:nvPr/>
              </p14:nvContentPartPr>
              <p14:xfrm>
                <a:off x="6999983" y="2571976"/>
                <a:ext cx="133200" cy="79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6714F3-E219-4271-BC60-83F17BFBCC8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91343" y="2563336"/>
                  <a:ext cx="150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35A9CCE-77D9-4424-84F8-0A2537B66873}"/>
                    </a:ext>
                  </a:extLst>
                </p14:cNvPr>
                <p14:cNvContentPartPr/>
                <p14:nvPr/>
              </p14:nvContentPartPr>
              <p14:xfrm>
                <a:off x="7190063" y="2803096"/>
                <a:ext cx="78120" cy="94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35A9CCE-77D9-4424-84F8-0A2537B6687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81063" y="2794096"/>
                  <a:ext cx="9576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9281C9B-24C8-4A2A-9074-50315F155E41}"/>
              </a:ext>
            </a:extLst>
          </p:cNvPr>
          <p:cNvGrpSpPr/>
          <p:nvPr/>
        </p:nvGrpSpPr>
        <p:grpSpPr>
          <a:xfrm>
            <a:off x="7731503" y="2365696"/>
            <a:ext cx="673920" cy="522720"/>
            <a:chOff x="7731503" y="2365696"/>
            <a:chExt cx="67392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38F0C7A-D66A-4F79-A86E-1878616A20E3}"/>
                    </a:ext>
                  </a:extLst>
                </p14:cNvPr>
                <p14:cNvContentPartPr/>
                <p14:nvPr/>
              </p14:nvContentPartPr>
              <p14:xfrm>
                <a:off x="7731503" y="2748016"/>
                <a:ext cx="124920" cy="140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38F0C7A-D66A-4F79-A86E-1878616A20E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722863" y="2739376"/>
                  <a:ext cx="142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938C451-F2B2-49C9-BE01-5239433DAC07}"/>
                    </a:ext>
                  </a:extLst>
                </p14:cNvPr>
                <p14:cNvContentPartPr/>
                <p14:nvPr/>
              </p14:nvContentPartPr>
              <p14:xfrm>
                <a:off x="8058743" y="2365696"/>
                <a:ext cx="308880" cy="502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938C451-F2B2-49C9-BE01-5239433DAC0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49743" y="2356696"/>
                  <a:ext cx="32652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B91F1B8-DAAB-4636-AAB7-D7F2C94EB090}"/>
                    </a:ext>
                  </a:extLst>
                </p14:cNvPr>
                <p14:cNvContentPartPr/>
                <p14:nvPr/>
              </p14:nvContentPartPr>
              <p14:xfrm>
                <a:off x="8091143" y="2663776"/>
                <a:ext cx="314280" cy="94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B91F1B8-DAAB-4636-AAB7-D7F2C94EB09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82143" y="2655136"/>
                  <a:ext cx="33192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83E4A27-89FF-4A70-9F6A-9798FA3645DD}"/>
              </a:ext>
            </a:extLst>
          </p:cNvPr>
          <p:cNvGrpSpPr/>
          <p:nvPr/>
        </p:nvGrpSpPr>
        <p:grpSpPr>
          <a:xfrm>
            <a:off x="8730143" y="2424736"/>
            <a:ext cx="826200" cy="449280"/>
            <a:chOff x="8730143" y="2424736"/>
            <a:chExt cx="82620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839B6F8-8BDF-456D-B30D-AF39856ABFD2}"/>
                    </a:ext>
                  </a:extLst>
                </p14:cNvPr>
                <p14:cNvContentPartPr/>
                <p14:nvPr/>
              </p14:nvContentPartPr>
              <p14:xfrm>
                <a:off x="8798543" y="2477656"/>
                <a:ext cx="289800" cy="396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839B6F8-8BDF-456D-B30D-AF39856ABF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89543" y="2469016"/>
                  <a:ext cx="307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529B1C4-3E98-4D06-8358-F931474CB981}"/>
                    </a:ext>
                  </a:extLst>
                </p14:cNvPr>
                <p14:cNvContentPartPr/>
                <p14:nvPr/>
              </p14:nvContentPartPr>
              <p14:xfrm>
                <a:off x="8730143" y="2614816"/>
                <a:ext cx="424440" cy="85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529B1C4-3E98-4D06-8358-F931474CB98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21503" y="2606176"/>
                  <a:ext cx="442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1A990D7-FF7A-463F-977D-74B08394657A}"/>
                    </a:ext>
                  </a:extLst>
                </p14:cNvPr>
                <p14:cNvContentPartPr/>
                <p14:nvPr/>
              </p14:nvContentPartPr>
              <p14:xfrm>
                <a:off x="9072143" y="2424736"/>
                <a:ext cx="270000" cy="410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1A990D7-FF7A-463F-977D-74B08394657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63143" y="2416096"/>
                  <a:ext cx="2876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50B061-E7BA-43F3-9A50-9AFC836CA88C}"/>
                    </a:ext>
                  </a:extLst>
                </p14:cNvPr>
                <p14:cNvContentPartPr/>
                <p14:nvPr/>
              </p14:nvContentPartPr>
              <p14:xfrm>
                <a:off x="9337103" y="2676736"/>
                <a:ext cx="219240" cy="173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50B061-E7BA-43F3-9A50-9AFC836CA88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328463" y="2667736"/>
                  <a:ext cx="2368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60057AA-43E7-496E-A75A-203ADFBEC5FB}"/>
              </a:ext>
            </a:extLst>
          </p:cNvPr>
          <p:cNvGrpSpPr/>
          <p:nvPr/>
        </p:nvGrpSpPr>
        <p:grpSpPr>
          <a:xfrm>
            <a:off x="9899423" y="2399896"/>
            <a:ext cx="1917360" cy="491040"/>
            <a:chOff x="9899423" y="2399896"/>
            <a:chExt cx="191736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31B62C-783D-4FBD-9001-B16D129025C2}"/>
                    </a:ext>
                  </a:extLst>
                </p14:cNvPr>
                <p14:cNvContentPartPr/>
                <p14:nvPr/>
              </p14:nvContentPartPr>
              <p14:xfrm>
                <a:off x="9899423" y="2714176"/>
                <a:ext cx="88920" cy="120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31B62C-783D-4FBD-9001-B16D129025C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890423" y="2705536"/>
                  <a:ext cx="106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3052E03-167F-43C5-9810-F46FB651C073}"/>
                    </a:ext>
                  </a:extLst>
                </p14:cNvPr>
                <p14:cNvContentPartPr/>
                <p14:nvPr/>
              </p14:nvContentPartPr>
              <p14:xfrm>
                <a:off x="10048463" y="2688976"/>
                <a:ext cx="200880" cy="144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3052E03-167F-43C5-9810-F46FB651C07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39823" y="2679976"/>
                  <a:ext cx="218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8C6CFAD-E9D8-4CAC-8AD2-7CC663B30B4D}"/>
                    </a:ext>
                  </a:extLst>
                </p14:cNvPr>
                <p14:cNvContentPartPr/>
                <p14:nvPr/>
              </p14:nvContentPartPr>
              <p14:xfrm>
                <a:off x="10421063" y="2399896"/>
                <a:ext cx="332640" cy="486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8C6CFAD-E9D8-4CAC-8AD2-7CC663B30B4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12063" y="2391256"/>
                  <a:ext cx="3502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84E979-E967-4B7B-ABED-565037F99ABE}"/>
                    </a:ext>
                  </a:extLst>
                </p14:cNvPr>
                <p14:cNvContentPartPr/>
                <p14:nvPr/>
              </p14:nvContentPartPr>
              <p14:xfrm>
                <a:off x="10344023" y="2645416"/>
                <a:ext cx="435960" cy="57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84E979-E967-4B7B-ABED-565037F99AB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335023" y="2636776"/>
                  <a:ext cx="45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22A3ADC-8B36-47C5-A716-9E4C0278D838}"/>
                    </a:ext>
                  </a:extLst>
                </p14:cNvPr>
                <p14:cNvContentPartPr/>
                <p14:nvPr/>
              </p14:nvContentPartPr>
              <p14:xfrm>
                <a:off x="10572623" y="2676736"/>
                <a:ext cx="186840" cy="165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22A3ADC-8B36-47C5-A716-9E4C0278D83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563983" y="2668096"/>
                  <a:ext cx="204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2096965-02A5-4E9F-8ED4-6D20B7837245}"/>
                    </a:ext>
                  </a:extLst>
                </p14:cNvPr>
                <p14:cNvContentPartPr/>
                <p14:nvPr/>
              </p14:nvContentPartPr>
              <p14:xfrm>
                <a:off x="10785023" y="2641096"/>
                <a:ext cx="251640" cy="222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2096965-02A5-4E9F-8ED4-6D20B783724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76383" y="2632096"/>
                  <a:ext cx="269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6A0B62D-43E4-441C-822D-6C4FA42142AA}"/>
                    </a:ext>
                  </a:extLst>
                </p14:cNvPr>
                <p14:cNvContentPartPr/>
                <p14:nvPr/>
              </p14:nvContentPartPr>
              <p14:xfrm>
                <a:off x="10991663" y="2692216"/>
                <a:ext cx="280440" cy="183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6A0B62D-43E4-441C-822D-6C4FA42142A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82663" y="2683216"/>
                  <a:ext cx="298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3A9F469-F4CA-49EF-993B-42326A4E7B4B}"/>
                    </a:ext>
                  </a:extLst>
                </p14:cNvPr>
                <p14:cNvContentPartPr/>
                <p14:nvPr/>
              </p14:nvContentPartPr>
              <p14:xfrm>
                <a:off x="11203343" y="2733256"/>
                <a:ext cx="140400" cy="101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3A9F469-F4CA-49EF-993B-42326A4E7B4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94343" y="2724616"/>
                  <a:ext cx="158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D8D89DB-B8EE-4723-A899-5D2D3E739B2A}"/>
                    </a:ext>
                  </a:extLst>
                </p14:cNvPr>
                <p14:cNvContentPartPr/>
                <p14:nvPr/>
              </p14:nvContentPartPr>
              <p14:xfrm>
                <a:off x="11443463" y="2561536"/>
                <a:ext cx="203040" cy="271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D8D89DB-B8EE-4723-A899-5D2D3E739B2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434823" y="2552896"/>
                  <a:ext cx="220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D7CB569-64C4-4874-8771-066C768C3EB3}"/>
                    </a:ext>
                  </a:extLst>
                </p14:cNvPr>
                <p14:cNvContentPartPr/>
                <p14:nvPr/>
              </p14:nvContentPartPr>
              <p14:xfrm>
                <a:off x="11583143" y="2637856"/>
                <a:ext cx="233640" cy="253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D7CB569-64C4-4874-8771-066C768C3E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574143" y="2628856"/>
                  <a:ext cx="2512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CEEA08E-F8FD-4DB2-8A03-FF3FABC72671}"/>
              </a:ext>
            </a:extLst>
          </p:cNvPr>
          <p:cNvGrpSpPr/>
          <p:nvPr/>
        </p:nvGrpSpPr>
        <p:grpSpPr>
          <a:xfrm>
            <a:off x="522503" y="3347056"/>
            <a:ext cx="897840" cy="352080"/>
            <a:chOff x="522503" y="3347056"/>
            <a:chExt cx="89784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2A20DF4-9D14-42C2-8341-39A24FA1BCB7}"/>
                    </a:ext>
                  </a:extLst>
                </p14:cNvPr>
                <p14:cNvContentPartPr/>
                <p14:nvPr/>
              </p14:nvContentPartPr>
              <p14:xfrm>
                <a:off x="522503" y="3436336"/>
                <a:ext cx="360720" cy="26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2A20DF4-9D14-42C2-8341-39A24FA1BCB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3863" y="3427336"/>
                  <a:ext cx="3783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10267DB-7F0D-4F12-BE1F-162D8849E752}"/>
                    </a:ext>
                  </a:extLst>
                </p14:cNvPr>
                <p14:cNvContentPartPr/>
                <p14:nvPr/>
              </p14:nvContentPartPr>
              <p14:xfrm>
                <a:off x="925703" y="3581776"/>
                <a:ext cx="54360" cy="105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10267DB-7F0D-4F12-BE1F-162D8849E75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17063" y="3573136"/>
                  <a:ext cx="72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BA00CB-90E5-418E-B5F6-E1D9599C27B0}"/>
                    </a:ext>
                  </a:extLst>
                </p14:cNvPr>
                <p14:cNvContentPartPr/>
                <p14:nvPr/>
              </p14:nvContentPartPr>
              <p14:xfrm>
                <a:off x="1099943" y="3374416"/>
                <a:ext cx="2160" cy="34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BA00CB-90E5-418E-B5F6-E1D9599C27B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90943" y="3365416"/>
                  <a:ext cx="19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A88E405-14C5-47B7-9EF3-167BD4BBED9D}"/>
                    </a:ext>
                  </a:extLst>
                </p14:cNvPr>
                <p14:cNvContentPartPr/>
                <p14:nvPr/>
              </p14:nvContentPartPr>
              <p14:xfrm>
                <a:off x="1113263" y="3347056"/>
                <a:ext cx="307080" cy="330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A88E405-14C5-47B7-9EF3-167BD4BBED9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04263" y="3338056"/>
                  <a:ext cx="3247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0C60DC8-D3AC-4133-9B0D-E0121509AE54}"/>
              </a:ext>
            </a:extLst>
          </p:cNvPr>
          <p:cNvGrpSpPr/>
          <p:nvPr/>
        </p:nvGrpSpPr>
        <p:grpSpPr>
          <a:xfrm>
            <a:off x="1800503" y="3197296"/>
            <a:ext cx="1622160" cy="436320"/>
            <a:chOff x="1800503" y="3197296"/>
            <a:chExt cx="162216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E3DFD5E-921B-466C-933B-AC28A4E2841A}"/>
                    </a:ext>
                  </a:extLst>
                </p14:cNvPr>
                <p14:cNvContentPartPr/>
                <p14:nvPr/>
              </p14:nvContentPartPr>
              <p14:xfrm>
                <a:off x="1800503" y="3398176"/>
                <a:ext cx="275760" cy="227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E3DFD5E-921B-466C-933B-AC28A4E2841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791503" y="3389176"/>
                  <a:ext cx="293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86ADF34-3063-4909-BF40-E95A81C1C5D2}"/>
                    </a:ext>
                  </a:extLst>
                </p14:cNvPr>
                <p14:cNvContentPartPr/>
                <p14:nvPr/>
              </p14:nvContentPartPr>
              <p14:xfrm>
                <a:off x="2039543" y="3498256"/>
                <a:ext cx="133200" cy="125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86ADF34-3063-4909-BF40-E95A81C1C5D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30543" y="3489256"/>
                  <a:ext cx="150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34E9008-A956-46CE-BB88-6932419C733B}"/>
                    </a:ext>
                  </a:extLst>
                </p14:cNvPr>
                <p14:cNvContentPartPr/>
                <p14:nvPr/>
              </p14:nvContentPartPr>
              <p14:xfrm>
                <a:off x="2264543" y="3468376"/>
                <a:ext cx="217440" cy="165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34E9008-A956-46CE-BB88-6932419C733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55543" y="3459736"/>
                  <a:ext cx="235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F1F2B60-F72E-425F-A300-E54BA412372D}"/>
                    </a:ext>
                  </a:extLst>
                </p14:cNvPr>
                <p14:cNvContentPartPr/>
                <p14:nvPr/>
              </p14:nvContentPartPr>
              <p14:xfrm>
                <a:off x="2624903" y="3197296"/>
                <a:ext cx="191520" cy="416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F1F2B60-F72E-425F-A300-E54BA412372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15903" y="3188656"/>
                  <a:ext cx="2091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A33556-6A55-4880-B35E-2A425CC7FB08}"/>
                    </a:ext>
                  </a:extLst>
                </p14:cNvPr>
                <p14:cNvContentPartPr/>
                <p14:nvPr/>
              </p14:nvContentPartPr>
              <p14:xfrm>
                <a:off x="2544983" y="3378376"/>
                <a:ext cx="384480" cy="78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A33556-6A55-4880-B35E-2A425CC7FB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36343" y="3369376"/>
                  <a:ext cx="402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A706A93-A528-4522-9442-1842CC698A1D}"/>
                    </a:ext>
                  </a:extLst>
                </p14:cNvPr>
                <p14:cNvContentPartPr/>
                <p14:nvPr/>
              </p14:nvContentPartPr>
              <p14:xfrm>
                <a:off x="2817503" y="3464416"/>
                <a:ext cx="167400" cy="135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A706A93-A528-4522-9442-1842CC698A1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08863" y="3455416"/>
                  <a:ext cx="185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D001ADA-3DE4-4B26-9A8F-08FE9D4B6DF5}"/>
                    </a:ext>
                  </a:extLst>
                </p14:cNvPr>
                <p14:cNvContentPartPr/>
                <p14:nvPr/>
              </p14:nvContentPartPr>
              <p14:xfrm>
                <a:off x="3077063" y="3512296"/>
                <a:ext cx="51480" cy="94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D001ADA-3DE4-4B26-9A8F-08FE9D4B6DF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68063" y="3503296"/>
                  <a:ext cx="69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580682-2A9F-4F0D-95BA-99984705B6BB}"/>
                    </a:ext>
                  </a:extLst>
                </p14:cNvPr>
                <p14:cNvContentPartPr/>
                <p14:nvPr/>
              </p14:nvContentPartPr>
              <p14:xfrm>
                <a:off x="3228263" y="3443536"/>
                <a:ext cx="194400" cy="162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580682-2A9F-4F0D-95BA-99984705B6B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219263" y="3434896"/>
                  <a:ext cx="2120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90739E1A-5A41-4B65-A73F-FE6F434EB72A}"/>
              </a:ext>
            </a:extLst>
          </p:cNvPr>
          <p:cNvGrpSpPr/>
          <p:nvPr/>
        </p:nvGrpSpPr>
        <p:grpSpPr>
          <a:xfrm>
            <a:off x="3834503" y="3123856"/>
            <a:ext cx="849240" cy="463320"/>
            <a:chOff x="3834503" y="3123856"/>
            <a:chExt cx="84924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9281C5A-745B-4690-AE8F-52721AED3732}"/>
                    </a:ext>
                  </a:extLst>
                </p14:cNvPr>
                <p14:cNvContentPartPr/>
                <p14:nvPr/>
              </p14:nvContentPartPr>
              <p14:xfrm>
                <a:off x="3914423" y="3155536"/>
                <a:ext cx="268920" cy="430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9281C5A-745B-4690-AE8F-52721AED373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05423" y="3146896"/>
                  <a:ext cx="286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4BAE814-AE66-4C41-B879-4B0808266A1E}"/>
                    </a:ext>
                  </a:extLst>
                </p14:cNvPr>
                <p14:cNvContentPartPr/>
                <p14:nvPr/>
              </p14:nvContentPartPr>
              <p14:xfrm>
                <a:off x="3834503" y="3345616"/>
                <a:ext cx="373680" cy="78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4BAE814-AE66-4C41-B879-4B0808266A1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25503" y="3336976"/>
                  <a:ext cx="39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3495E96-1183-4AD4-AD5D-2732EFA5016F}"/>
                    </a:ext>
                  </a:extLst>
                </p14:cNvPr>
                <p14:cNvContentPartPr/>
                <p14:nvPr/>
              </p14:nvContentPartPr>
              <p14:xfrm>
                <a:off x="4225103" y="3123856"/>
                <a:ext cx="274320" cy="463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3495E96-1183-4AD4-AD5D-2732EFA5016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216103" y="3114856"/>
                  <a:ext cx="2919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7D443F1-CA55-4E53-B822-B794F9F41A3A}"/>
                    </a:ext>
                  </a:extLst>
                </p14:cNvPr>
                <p14:cNvContentPartPr/>
                <p14:nvPr/>
              </p14:nvContentPartPr>
              <p14:xfrm>
                <a:off x="4517063" y="3388096"/>
                <a:ext cx="166680" cy="165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7D443F1-CA55-4E53-B822-B794F9F41A3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08063" y="3379456"/>
                  <a:ext cx="1843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EC3F766-96C6-4A6C-820E-5178DF1A77DF}"/>
              </a:ext>
            </a:extLst>
          </p:cNvPr>
          <p:cNvGrpSpPr/>
          <p:nvPr/>
        </p:nvGrpSpPr>
        <p:grpSpPr>
          <a:xfrm>
            <a:off x="5013863" y="3071656"/>
            <a:ext cx="995760" cy="526320"/>
            <a:chOff x="5013863" y="3071656"/>
            <a:chExt cx="99576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F3B1AA9-33C5-470B-A22F-20CAA4D1931D}"/>
                    </a:ext>
                  </a:extLst>
                </p14:cNvPr>
                <p14:cNvContentPartPr/>
                <p14:nvPr/>
              </p14:nvContentPartPr>
              <p14:xfrm>
                <a:off x="5099183" y="3071656"/>
                <a:ext cx="373320" cy="505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F3B1AA9-33C5-470B-A22F-20CAA4D1931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90543" y="3063016"/>
                  <a:ext cx="3909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E44DF8F-4E73-4EAC-A9CA-16BDD43DEA4B}"/>
                    </a:ext>
                  </a:extLst>
                </p14:cNvPr>
                <p14:cNvContentPartPr/>
                <p14:nvPr/>
              </p14:nvContentPartPr>
              <p14:xfrm>
                <a:off x="5013863" y="3292696"/>
                <a:ext cx="452520" cy="118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E44DF8F-4E73-4EAC-A9CA-16BDD43DEA4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05223" y="3284056"/>
                  <a:ext cx="470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4DAD2F3-F860-4665-B46A-B37E76C88C92}"/>
                    </a:ext>
                  </a:extLst>
                </p14:cNvPr>
                <p14:cNvContentPartPr/>
                <p14:nvPr/>
              </p14:nvContentPartPr>
              <p14:xfrm>
                <a:off x="5386823" y="3342016"/>
                <a:ext cx="186840" cy="235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4DAD2F3-F860-4665-B46A-B37E76C88C9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77823" y="3333376"/>
                  <a:ext cx="204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34AB0DD-D4C5-4448-8FB4-09CC06B7318B}"/>
                    </a:ext>
                  </a:extLst>
                </p14:cNvPr>
                <p14:cNvContentPartPr/>
                <p14:nvPr/>
              </p14:nvContentPartPr>
              <p14:xfrm>
                <a:off x="5568263" y="3400696"/>
                <a:ext cx="219600" cy="197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34AB0DD-D4C5-4448-8FB4-09CC06B7318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59263" y="3391696"/>
                  <a:ext cx="237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94A191-A2E8-4150-92BA-BBCD5BE3E5C3}"/>
                    </a:ext>
                  </a:extLst>
                </p14:cNvPr>
                <p14:cNvContentPartPr/>
                <p14:nvPr/>
              </p14:nvContentPartPr>
              <p14:xfrm>
                <a:off x="5832143" y="3370816"/>
                <a:ext cx="177480" cy="197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94A191-A2E8-4150-92BA-BBCD5BE3E5C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23503" y="3361816"/>
                  <a:ext cx="19512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BAEBAD0-15E7-45B5-8596-C57181B55F6B}"/>
              </a:ext>
            </a:extLst>
          </p:cNvPr>
          <p:cNvGrpSpPr/>
          <p:nvPr/>
        </p:nvGrpSpPr>
        <p:grpSpPr>
          <a:xfrm>
            <a:off x="6393023" y="3142216"/>
            <a:ext cx="1024200" cy="415080"/>
            <a:chOff x="6393023" y="3142216"/>
            <a:chExt cx="10242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1FBC736-995F-466C-9135-ED23F2DFC4E1}"/>
                    </a:ext>
                  </a:extLst>
                </p14:cNvPr>
                <p14:cNvContentPartPr/>
                <p14:nvPr/>
              </p14:nvContentPartPr>
              <p14:xfrm>
                <a:off x="6393023" y="3308176"/>
                <a:ext cx="276120" cy="249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1FBC736-995F-466C-9135-ED23F2DFC4E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84383" y="3299176"/>
                  <a:ext cx="293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F57C0AF-3AD6-498A-B1EC-1062ECB87A54}"/>
                    </a:ext>
                  </a:extLst>
                </p14:cNvPr>
                <p14:cNvContentPartPr/>
                <p14:nvPr/>
              </p14:nvContentPartPr>
              <p14:xfrm>
                <a:off x="6569063" y="3404656"/>
                <a:ext cx="163800" cy="146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F57C0AF-3AD6-498A-B1EC-1062ECB87A5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560423" y="3395656"/>
                  <a:ext cx="181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A1F6E62-AAD8-4AEC-89CA-ADBAFEFD0C0C}"/>
                    </a:ext>
                  </a:extLst>
                </p14:cNvPr>
                <p14:cNvContentPartPr/>
                <p14:nvPr/>
              </p14:nvContentPartPr>
              <p14:xfrm>
                <a:off x="6841943" y="3142216"/>
                <a:ext cx="292320" cy="407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A1F6E62-AAD8-4AEC-89CA-ADBAFEFD0C0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832943" y="3133576"/>
                  <a:ext cx="3099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376C9C3-9B92-4A78-93CD-09E9990D3451}"/>
                    </a:ext>
                  </a:extLst>
                </p14:cNvPr>
                <p14:cNvContentPartPr/>
                <p14:nvPr/>
              </p14:nvContentPartPr>
              <p14:xfrm>
                <a:off x="6985223" y="3382696"/>
                <a:ext cx="152280" cy="164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376C9C3-9B92-4A78-93CD-09E9990D345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976583" y="3374056"/>
                  <a:ext cx="169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A6E5766-FF69-4167-BCC7-2455AB34BE87}"/>
                    </a:ext>
                  </a:extLst>
                </p14:cNvPr>
                <p14:cNvContentPartPr/>
                <p14:nvPr/>
              </p14:nvContentPartPr>
              <p14:xfrm>
                <a:off x="7211663" y="3336616"/>
                <a:ext cx="205560" cy="189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A6E5766-FF69-4167-BCC7-2455AB34BE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02663" y="3327976"/>
                  <a:ext cx="2232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36EE836-66BC-4711-8EA6-5CDEC10868E9}"/>
              </a:ext>
            </a:extLst>
          </p:cNvPr>
          <p:cNvGrpSpPr/>
          <p:nvPr/>
        </p:nvGrpSpPr>
        <p:grpSpPr>
          <a:xfrm>
            <a:off x="7711343" y="3019816"/>
            <a:ext cx="1596960" cy="594000"/>
            <a:chOff x="7711343" y="3019816"/>
            <a:chExt cx="159696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887F497-324B-4D70-8806-F646E29136E0}"/>
                    </a:ext>
                  </a:extLst>
                </p14:cNvPr>
                <p14:cNvContentPartPr/>
                <p14:nvPr/>
              </p14:nvContentPartPr>
              <p14:xfrm>
                <a:off x="7711343" y="3392056"/>
                <a:ext cx="142920" cy="176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887F497-324B-4D70-8806-F646E29136E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702703" y="3383056"/>
                  <a:ext cx="160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08989E3-7CD0-4FD9-95E7-1FDF34C9A9BE}"/>
                    </a:ext>
                  </a:extLst>
                </p14:cNvPr>
                <p14:cNvContentPartPr/>
                <p14:nvPr/>
              </p14:nvContentPartPr>
              <p14:xfrm>
                <a:off x="8016623" y="3019816"/>
                <a:ext cx="459000" cy="594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08989E3-7CD0-4FD9-95E7-1FDF34C9A9B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007623" y="3011176"/>
                  <a:ext cx="47664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ACB1469-5F10-47CC-A484-EAB49D800E43}"/>
                    </a:ext>
                  </a:extLst>
                </p14:cNvPr>
                <p14:cNvContentPartPr/>
                <p14:nvPr/>
              </p14:nvContentPartPr>
              <p14:xfrm>
                <a:off x="8033183" y="3369376"/>
                <a:ext cx="296280" cy="62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ACB1469-5F10-47CC-A484-EAB49D800E4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24183" y="3360376"/>
                  <a:ext cx="313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47EF440-23DE-46A0-89F4-7945E7A99C8F}"/>
                    </a:ext>
                  </a:extLst>
                </p14:cNvPr>
                <p14:cNvContentPartPr/>
                <p14:nvPr/>
              </p14:nvContentPartPr>
              <p14:xfrm>
                <a:off x="8540063" y="3327256"/>
                <a:ext cx="652680" cy="205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47EF440-23DE-46A0-89F4-7945E7A99C8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31423" y="3318256"/>
                  <a:ext cx="670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276706D-CA87-4CBA-8776-956B8FB6022D}"/>
                    </a:ext>
                  </a:extLst>
                </p14:cNvPr>
                <p14:cNvContentPartPr/>
                <p14:nvPr/>
              </p14:nvContentPartPr>
              <p14:xfrm>
                <a:off x="9288143" y="3513376"/>
                <a:ext cx="20160" cy="10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276706D-CA87-4CBA-8776-956B8FB6022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279503" y="3504736"/>
                  <a:ext cx="378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436834-7D05-4E3C-BAE2-918FA95F5F9B}"/>
              </a:ext>
            </a:extLst>
          </p:cNvPr>
          <p:cNvGrpSpPr/>
          <p:nvPr/>
        </p:nvGrpSpPr>
        <p:grpSpPr>
          <a:xfrm>
            <a:off x="543743" y="4147696"/>
            <a:ext cx="879120" cy="361800"/>
            <a:chOff x="543743" y="4147696"/>
            <a:chExt cx="87912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07E6A25-0CF4-4860-A989-E2F355104BF4}"/>
                    </a:ext>
                  </a:extLst>
                </p14:cNvPr>
                <p14:cNvContentPartPr/>
                <p14:nvPr/>
              </p14:nvContentPartPr>
              <p14:xfrm>
                <a:off x="543743" y="4147696"/>
                <a:ext cx="455040" cy="361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07E6A25-0CF4-4860-A989-E2F355104BF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4743" y="4138696"/>
                  <a:ext cx="4726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E2283A8-8F51-4397-8CD5-3451C18E38BD}"/>
                    </a:ext>
                  </a:extLst>
                </p14:cNvPr>
                <p14:cNvContentPartPr/>
                <p14:nvPr/>
              </p14:nvContentPartPr>
              <p14:xfrm>
                <a:off x="943703" y="4332376"/>
                <a:ext cx="195840" cy="135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E2283A8-8F51-4397-8CD5-3451C18E38B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5063" y="4323376"/>
                  <a:ext cx="213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957C220-51C1-43B4-ADFD-2782F877A7CE}"/>
                    </a:ext>
                  </a:extLst>
                </p14:cNvPr>
                <p14:cNvContentPartPr/>
                <p14:nvPr/>
              </p14:nvContentPartPr>
              <p14:xfrm>
                <a:off x="1196063" y="4283416"/>
                <a:ext cx="226800" cy="187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957C220-51C1-43B4-ADFD-2782F877A7C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87063" y="4274416"/>
                  <a:ext cx="2444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BA6AC6C-DD55-49AD-9595-6D902078FFAE}"/>
              </a:ext>
            </a:extLst>
          </p:cNvPr>
          <p:cNvGrpSpPr/>
          <p:nvPr/>
        </p:nvGrpSpPr>
        <p:grpSpPr>
          <a:xfrm>
            <a:off x="1913183" y="3929896"/>
            <a:ext cx="1338120" cy="939600"/>
            <a:chOff x="1913183" y="3929896"/>
            <a:chExt cx="1338120" cy="9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57E727F-011B-424C-8827-00B7C98926B5}"/>
                    </a:ext>
                  </a:extLst>
                </p14:cNvPr>
                <p14:cNvContentPartPr/>
                <p14:nvPr/>
              </p14:nvContentPartPr>
              <p14:xfrm>
                <a:off x="1953143" y="3929896"/>
                <a:ext cx="410760" cy="533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57E727F-011B-424C-8827-00B7C98926B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944503" y="3921256"/>
                  <a:ext cx="4284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68809D-6166-4A49-B221-450B9E3C73D4}"/>
                    </a:ext>
                  </a:extLst>
                </p14:cNvPr>
                <p14:cNvContentPartPr/>
                <p14:nvPr/>
              </p14:nvContentPartPr>
              <p14:xfrm>
                <a:off x="1913183" y="4311856"/>
                <a:ext cx="318600" cy="66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68809D-6166-4A49-B221-450B9E3C73D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904183" y="4303216"/>
                  <a:ext cx="336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500BCDD-DB48-45BA-99FC-5BCC6A403F1A}"/>
                    </a:ext>
                  </a:extLst>
                </p14:cNvPr>
                <p14:cNvContentPartPr/>
                <p14:nvPr/>
              </p14:nvContentPartPr>
              <p14:xfrm>
                <a:off x="2213423" y="4178656"/>
                <a:ext cx="225000" cy="244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500BCDD-DB48-45BA-99FC-5BCC6A403F1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04423" y="4169656"/>
                  <a:ext cx="242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3B5334F-F715-4E16-BBC3-C78A5E351065}"/>
                    </a:ext>
                  </a:extLst>
                </p14:cNvPr>
                <p14:cNvContentPartPr/>
                <p14:nvPr/>
              </p14:nvContentPartPr>
              <p14:xfrm>
                <a:off x="2261303" y="4348936"/>
                <a:ext cx="308880" cy="520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3B5334F-F715-4E16-BBC3-C78A5E35106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252303" y="4340296"/>
                  <a:ext cx="3265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E24E461-9ABE-4017-A14B-17D2E1F1CDB1}"/>
                    </a:ext>
                  </a:extLst>
                </p14:cNvPr>
                <p14:cNvContentPartPr/>
                <p14:nvPr/>
              </p14:nvContentPartPr>
              <p14:xfrm>
                <a:off x="2643983" y="4276216"/>
                <a:ext cx="142560" cy="151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E24E461-9ABE-4017-A14B-17D2E1F1CDB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634983" y="4267216"/>
                  <a:ext cx="160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9206BC-87FA-44C7-81EF-F3CCBAE24EEF}"/>
                    </a:ext>
                  </a:extLst>
                </p14:cNvPr>
                <p14:cNvContentPartPr/>
                <p14:nvPr/>
              </p14:nvContentPartPr>
              <p14:xfrm>
                <a:off x="2868983" y="4283056"/>
                <a:ext cx="164160" cy="164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9206BC-87FA-44C7-81EF-F3CCBAE24EE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860343" y="4274416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DF73877-912A-4386-8AD9-ED256C1338FD}"/>
                    </a:ext>
                  </a:extLst>
                </p14:cNvPr>
                <p14:cNvContentPartPr/>
                <p14:nvPr/>
              </p14:nvContentPartPr>
              <p14:xfrm>
                <a:off x="3052583" y="4285216"/>
                <a:ext cx="198720" cy="170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DF73877-912A-4386-8AD9-ED256C1338F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043943" y="4276216"/>
                  <a:ext cx="2163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91D417A-4379-4277-B597-71F1E609E33A}"/>
              </a:ext>
            </a:extLst>
          </p:cNvPr>
          <p:cNvGrpSpPr/>
          <p:nvPr/>
        </p:nvGrpSpPr>
        <p:grpSpPr>
          <a:xfrm>
            <a:off x="3637223" y="4035736"/>
            <a:ext cx="1864440" cy="607320"/>
            <a:chOff x="3637223" y="4035736"/>
            <a:chExt cx="186444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8D70146-0C25-4491-8D30-CC6FC8C97AAB}"/>
                    </a:ext>
                  </a:extLst>
                </p14:cNvPr>
                <p14:cNvContentPartPr/>
                <p14:nvPr/>
              </p14:nvContentPartPr>
              <p14:xfrm>
                <a:off x="3637223" y="4103416"/>
                <a:ext cx="432000" cy="328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8D70146-0C25-4491-8D30-CC6FC8C97AA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628223" y="4094416"/>
                  <a:ext cx="449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18B8BA6-3CD9-4992-9A43-D3D0C2C308D7}"/>
                    </a:ext>
                  </a:extLst>
                </p14:cNvPr>
                <p14:cNvContentPartPr/>
                <p14:nvPr/>
              </p14:nvContentPartPr>
              <p14:xfrm>
                <a:off x="4019543" y="4414096"/>
                <a:ext cx="10080" cy="4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18B8BA6-3CD9-4992-9A43-D3D0C2C308D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010903" y="4405096"/>
                  <a:ext cx="27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126252B-A78B-4EC2-ABE4-632AD3101792}"/>
                    </a:ext>
                  </a:extLst>
                </p14:cNvPr>
                <p14:cNvContentPartPr/>
                <p14:nvPr/>
              </p14:nvContentPartPr>
              <p14:xfrm>
                <a:off x="4217543" y="4127536"/>
                <a:ext cx="160200" cy="105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126252B-A78B-4EC2-ABE4-632AD310179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208543" y="4118896"/>
                  <a:ext cx="177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5E9B2C8-4273-4A7C-89A6-F0F11650BBAE}"/>
                    </a:ext>
                  </a:extLst>
                </p14:cNvPr>
                <p14:cNvContentPartPr/>
                <p14:nvPr/>
              </p14:nvContentPartPr>
              <p14:xfrm>
                <a:off x="4321223" y="4035736"/>
                <a:ext cx="174960" cy="349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5E9B2C8-4273-4A7C-89A6-F0F11650BBA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312583" y="4026736"/>
                  <a:ext cx="1926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0340F5F-3319-43D5-8098-DAF70D195B3F}"/>
                    </a:ext>
                  </a:extLst>
                </p14:cNvPr>
                <p14:cNvContentPartPr/>
                <p14:nvPr/>
              </p14:nvContentPartPr>
              <p14:xfrm>
                <a:off x="4497983" y="4408696"/>
                <a:ext cx="101880" cy="204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0340F5F-3319-43D5-8098-DAF70D195B3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488983" y="4400056"/>
                  <a:ext cx="119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12CF49E-74AA-4BEA-BEDC-8BECB3FB5A31}"/>
                    </a:ext>
                  </a:extLst>
                </p14:cNvPr>
                <p14:cNvContentPartPr/>
                <p14:nvPr/>
              </p14:nvContentPartPr>
              <p14:xfrm>
                <a:off x="4672583" y="4336696"/>
                <a:ext cx="221040" cy="306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12CF49E-74AA-4BEA-BEDC-8BECB3FB5A3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63943" y="4328056"/>
                  <a:ext cx="2386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58A2EF6-77D7-4609-95EA-46E5E4D07EF1}"/>
                    </a:ext>
                  </a:extLst>
                </p14:cNvPr>
                <p14:cNvContentPartPr/>
                <p14:nvPr/>
              </p14:nvContentPartPr>
              <p14:xfrm>
                <a:off x="4848623" y="4170376"/>
                <a:ext cx="303480" cy="173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58A2EF6-77D7-4609-95EA-46E5E4D07EF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39983" y="4161736"/>
                  <a:ext cx="321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031A46D-C75E-4DF2-AD4B-F308E1EEDBE2}"/>
                    </a:ext>
                  </a:extLst>
                </p14:cNvPr>
                <p14:cNvContentPartPr/>
                <p14:nvPr/>
              </p14:nvContentPartPr>
              <p14:xfrm>
                <a:off x="5072903" y="4186216"/>
                <a:ext cx="307440" cy="452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031A46D-C75E-4DF2-AD4B-F308E1EEDBE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64263" y="4177576"/>
                  <a:ext cx="3250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C4144A7-C7A0-4DD1-9111-D1E18486737F}"/>
                    </a:ext>
                  </a:extLst>
                </p14:cNvPr>
                <p14:cNvContentPartPr/>
                <p14:nvPr/>
              </p14:nvContentPartPr>
              <p14:xfrm>
                <a:off x="5483303" y="4361536"/>
                <a:ext cx="18360" cy="25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C4144A7-C7A0-4DD1-9111-D1E18486737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474663" y="4352536"/>
                  <a:ext cx="360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7BABF94-812A-4799-8C30-83427A3792FE}"/>
              </a:ext>
            </a:extLst>
          </p:cNvPr>
          <p:cNvGrpSpPr/>
          <p:nvPr/>
        </p:nvGrpSpPr>
        <p:grpSpPr>
          <a:xfrm>
            <a:off x="5802983" y="4058776"/>
            <a:ext cx="697680" cy="229680"/>
            <a:chOff x="5802983" y="4058776"/>
            <a:chExt cx="69768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367F5F8-AFF3-405B-B937-2B1EC4C40BC2}"/>
                    </a:ext>
                  </a:extLst>
                </p14:cNvPr>
                <p14:cNvContentPartPr/>
                <p14:nvPr/>
              </p14:nvContentPartPr>
              <p14:xfrm>
                <a:off x="5802983" y="4065616"/>
                <a:ext cx="213120" cy="222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367F5F8-AFF3-405B-B937-2B1EC4C40BC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94343" y="4056616"/>
                  <a:ext cx="230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52AAC7B-C1D6-4E1F-A3E5-1B3F649D1485}"/>
                    </a:ext>
                  </a:extLst>
                </p14:cNvPr>
                <p14:cNvContentPartPr/>
                <p14:nvPr/>
              </p14:nvContentPartPr>
              <p14:xfrm>
                <a:off x="6106463" y="4058776"/>
                <a:ext cx="216720" cy="210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52AAC7B-C1D6-4E1F-A3E5-1B3F649D148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097463" y="4049776"/>
                  <a:ext cx="234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7946B13-C640-45E1-BFAC-4976061BBBFF}"/>
                    </a:ext>
                  </a:extLst>
                </p14:cNvPr>
                <p14:cNvContentPartPr/>
                <p14:nvPr/>
              </p14:nvContentPartPr>
              <p14:xfrm>
                <a:off x="6377183" y="4087576"/>
                <a:ext cx="123480" cy="188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7946B13-C640-45E1-BFAC-4976061BBBF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68543" y="4078576"/>
                  <a:ext cx="1411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BD50C6E5-47B1-4AE6-A8CA-3CF4E32B358D}"/>
              </a:ext>
            </a:extLst>
          </p:cNvPr>
          <p:cNvGrpSpPr/>
          <p:nvPr/>
        </p:nvGrpSpPr>
        <p:grpSpPr>
          <a:xfrm>
            <a:off x="6847343" y="3799936"/>
            <a:ext cx="3929760" cy="823320"/>
            <a:chOff x="6847343" y="3799936"/>
            <a:chExt cx="3929760" cy="82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0B98DBA-EFA0-4A2F-8B94-454AA90F2D06}"/>
                    </a:ext>
                  </a:extLst>
                </p14:cNvPr>
                <p14:cNvContentPartPr/>
                <p14:nvPr/>
              </p14:nvContentPartPr>
              <p14:xfrm>
                <a:off x="6847343" y="4175056"/>
                <a:ext cx="101880" cy="109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0B98DBA-EFA0-4A2F-8B94-454AA90F2D0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38343" y="4166416"/>
                  <a:ext cx="119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2780993-83A2-496B-9141-7F5675B56430}"/>
                    </a:ext>
                  </a:extLst>
                </p14:cNvPr>
                <p14:cNvContentPartPr/>
                <p14:nvPr/>
              </p14:nvContentPartPr>
              <p14:xfrm>
                <a:off x="7074503" y="3818656"/>
                <a:ext cx="303480" cy="523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2780993-83A2-496B-9141-7F5675B5643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065863" y="3809656"/>
                  <a:ext cx="3211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99E345F-E77C-4F1E-8336-EABE1FC76F4D}"/>
                    </a:ext>
                  </a:extLst>
                </p14:cNvPr>
                <p14:cNvContentPartPr/>
                <p14:nvPr/>
              </p14:nvContentPartPr>
              <p14:xfrm>
                <a:off x="7060463" y="4167856"/>
                <a:ext cx="259200" cy="39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99E345F-E77C-4F1E-8336-EABE1FC76F4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51823" y="4158856"/>
                  <a:ext cx="276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F1C0DF7-46E1-402D-90A9-1C2131BEBFD9}"/>
                    </a:ext>
                  </a:extLst>
                </p14:cNvPr>
                <p14:cNvContentPartPr/>
                <p14:nvPr/>
              </p14:nvContentPartPr>
              <p14:xfrm>
                <a:off x="7562663" y="4167136"/>
                <a:ext cx="35640" cy="132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F1C0DF7-46E1-402D-90A9-1C2131BEBFD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53663" y="4158496"/>
                  <a:ext cx="53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B645E8E-9413-4480-84B3-B63A5FCFB80F}"/>
                    </a:ext>
                  </a:extLst>
                </p14:cNvPr>
                <p14:cNvContentPartPr/>
                <p14:nvPr/>
              </p14:nvContentPartPr>
              <p14:xfrm>
                <a:off x="7357823" y="4043296"/>
                <a:ext cx="385920" cy="579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B645E8E-9413-4480-84B3-B63A5FCFB80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348823" y="4034656"/>
                  <a:ext cx="40356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9AC8990-6C50-46B2-928E-82E3A4D3AC22}"/>
                    </a:ext>
                  </a:extLst>
                </p14:cNvPr>
                <p14:cNvContentPartPr/>
                <p14:nvPr/>
              </p14:nvContentPartPr>
              <p14:xfrm>
                <a:off x="7696943" y="4147336"/>
                <a:ext cx="129240" cy="208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9AC8990-6C50-46B2-928E-82E3A4D3AC2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688303" y="4138696"/>
                  <a:ext cx="146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5C12363-1522-4FBE-9854-DB1EFF89536D}"/>
                    </a:ext>
                  </a:extLst>
                </p14:cNvPr>
                <p14:cNvContentPartPr/>
                <p14:nvPr/>
              </p14:nvContentPartPr>
              <p14:xfrm>
                <a:off x="7884143" y="4163176"/>
                <a:ext cx="122760" cy="192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5C12363-1522-4FBE-9854-DB1EFF89536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75143" y="4154536"/>
                  <a:ext cx="140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F434BA9-7961-4897-977B-3AFCFAC38779}"/>
                    </a:ext>
                  </a:extLst>
                </p14:cNvPr>
                <p14:cNvContentPartPr/>
                <p14:nvPr/>
              </p14:nvContentPartPr>
              <p14:xfrm>
                <a:off x="8077823" y="4118176"/>
                <a:ext cx="263520" cy="227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F434BA9-7961-4897-977B-3AFCFAC3877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69183" y="4109176"/>
                  <a:ext cx="281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333D40-1659-491D-8863-F5B18960F82B}"/>
                    </a:ext>
                  </a:extLst>
                </p14:cNvPr>
                <p14:cNvContentPartPr/>
                <p14:nvPr/>
              </p14:nvContentPartPr>
              <p14:xfrm>
                <a:off x="8597663" y="3808216"/>
                <a:ext cx="293400" cy="548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333D40-1659-491D-8863-F5B18960F82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89023" y="3799216"/>
                  <a:ext cx="3110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3587031-6AC2-4CC2-8D24-313EF52CC899}"/>
                    </a:ext>
                  </a:extLst>
                </p14:cNvPr>
                <p14:cNvContentPartPr/>
                <p14:nvPr/>
              </p14:nvContentPartPr>
              <p14:xfrm>
                <a:off x="8557343" y="4072816"/>
                <a:ext cx="376200" cy="76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3587031-6AC2-4CC2-8D24-313EF52CC89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48703" y="4063816"/>
                  <a:ext cx="393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456036F-E6A7-4125-8471-19186C29B4EF}"/>
                    </a:ext>
                  </a:extLst>
                </p14:cNvPr>
                <p14:cNvContentPartPr/>
                <p14:nvPr/>
              </p14:nvContentPartPr>
              <p14:xfrm>
                <a:off x="8780543" y="4128976"/>
                <a:ext cx="231480" cy="206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456036F-E6A7-4125-8471-19186C29B4E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71903" y="4119976"/>
                  <a:ext cx="249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72FF487-B358-44E6-99F7-92C052373392}"/>
                    </a:ext>
                  </a:extLst>
                </p14:cNvPr>
                <p14:cNvContentPartPr/>
                <p14:nvPr/>
              </p14:nvContentPartPr>
              <p14:xfrm>
                <a:off x="9073223" y="4140856"/>
                <a:ext cx="229680" cy="180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72FF487-B358-44E6-99F7-92C05237339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064223" y="4132216"/>
                  <a:ext cx="247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9172F2D-3786-44D0-B09D-3D0D7A1C2A5E}"/>
                    </a:ext>
                  </a:extLst>
                </p14:cNvPr>
                <p14:cNvContentPartPr/>
                <p14:nvPr/>
              </p14:nvContentPartPr>
              <p14:xfrm>
                <a:off x="9042263" y="4146256"/>
                <a:ext cx="215280" cy="180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9172F2D-3786-44D0-B09D-3D0D7A1C2A5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033263" y="4137256"/>
                  <a:ext cx="232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D8016E5-4709-41EF-B1C4-9025075CF19C}"/>
                    </a:ext>
                  </a:extLst>
                </p14:cNvPr>
                <p14:cNvContentPartPr/>
                <p14:nvPr/>
              </p14:nvContentPartPr>
              <p14:xfrm>
                <a:off x="9210023" y="3910816"/>
                <a:ext cx="462240" cy="441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D8016E5-4709-41EF-B1C4-9025075CF19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201023" y="3901816"/>
                  <a:ext cx="4798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4582876-58E6-4071-BF0C-866A85FBBEB3}"/>
                    </a:ext>
                  </a:extLst>
                </p14:cNvPr>
                <p14:cNvContentPartPr/>
                <p14:nvPr/>
              </p14:nvContentPartPr>
              <p14:xfrm>
                <a:off x="9602063" y="3799936"/>
                <a:ext cx="324000" cy="538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4582876-58E6-4071-BF0C-866A85FBBEB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593423" y="3790936"/>
                  <a:ext cx="3416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0B9406D-B96F-4966-9FDB-20BDA7017FAF}"/>
                    </a:ext>
                  </a:extLst>
                </p14:cNvPr>
                <p14:cNvContentPartPr/>
                <p14:nvPr/>
              </p14:nvContentPartPr>
              <p14:xfrm>
                <a:off x="9869903" y="4128256"/>
                <a:ext cx="238680" cy="169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0B9406D-B96F-4966-9FDB-20BDA7017FA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61263" y="4119256"/>
                  <a:ext cx="256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0EB119E-57D9-4BF0-AA1F-C63A6293588F}"/>
                    </a:ext>
                  </a:extLst>
                </p14:cNvPr>
                <p14:cNvContentPartPr/>
                <p14:nvPr/>
              </p14:nvContentPartPr>
              <p14:xfrm>
                <a:off x="10075103" y="4144456"/>
                <a:ext cx="151920" cy="188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0EB119E-57D9-4BF0-AA1F-C63A6293588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066463" y="4135816"/>
                  <a:ext cx="169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D2D63F4-94CE-46DC-850E-7979B5ECCCB1}"/>
                    </a:ext>
                  </a:extLst>
                </p14:cNvPr>
                <p14:cNvContentPartPr/>
                <p14:nvPr/>
              </p14:nvContentPartPr>
              <p14:xfrm>
                <a:off x="10329263" y="3934216"/>
                <a:ext cx="279360" cy="390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D2D63F4-94CE-46DC-850E-7979B5ECCCB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320263" y="3925216"/>
                  <a:ext cx="2970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B93D5A3-55C7-4FB9-9AE2-D628C1BBFF1B}"/>
                    </a:ext>
                  </a:extLst>
                </p14:cNvPr>
                <p14:cNvContentPartPr/>
                <p14:nvPr/>
              </p14:nvContentPartPr>
              <p14:xfrm>
                <a:off x="10338623" y="4071016"/>
                <a:ext cx="403920" cy="160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B93D5A3-55C7-4FB9-9AE2-D628C1BBFF1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329983" y="4062016"/>
                  <a:ext cx="421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7A013BE-3C8A-42E4-9015-DEC2F2C909DD}"/>
                    </a:ext>
                  </a:extLst>
                </p14:cNvPr>
                <p14:cNvContentPartPr/>
                <p14:nvPr/>
              </p14:nvContentPartPr>
              <p14:xfrm>
                <a:off x="10378943" y="4211776"/>
                <a:ext cx="179640" cy="158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7A013BE-3C8A-42E4-9015-DEC2F2C909D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369943" y="4203136"/>
                  <a:ext cx="197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2CAA355-1F3B-49A9-A4B3-35B7D6655DD6}"/>
                    </a:ext>
                  </a:extLst>
                </p14:cNvPr>
                <p14:cNvContentPartPr/>
                <p14:nvPr/>
              </p14:nvContentPartPr>
              <p14:xfrm>
                <a:off x="10742903" y="4339936"/>
                <a:ext cx="34200" cy="38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2CAA355-1F3B-49A9-A4B3-35B7D6655DD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734263" y="4331296"/>
                  <a:ext cx="5184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1CB45D-4DC6-4806-9A1F-D982B691A38E}"/>
                  </a:ext>
                </a:extLst>
              </p14:cNvPr>
              <p14:cNvContentPartPr/>
              <p14:nvPr/>
            </p14:nvContentPartPr>
            <p14:xfrm>
              <a:off x="10194623" y="3023702"/>
              <a:ext cx="574920" cy="356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1CB45D-4DC6-4806-9A1F-D982B691A38E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0185623" y="3014702"/>
                <a:ext cx="59256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541FEDD-EEEE-4FA3-8BC1-FC8F52925354}"/>
              </a:ext>
            </a:extLst>
          </p:cNvPr>
          <p:cNvGrpSpPr/>
          <p:nvPr/>
        </p:nvGrpSpPr>
        <p:grpSpPr>
          <a:xfrm>
            <a:off x="8369248" y="168681"/>
            <a:ext cx="875520" cy="610560"/>
            <a:chOff x="8369248" y="168681"/>
            <a:chExt cx="87552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893B94D-34F7-46F9-B17F-9D1FA3D0727C}"/>
                    </a:ext>
                  </a:extLst>
                </p14:cNvPr>
                <p14:cNvContentPartPr/>
                <p14:nvPr/>
              </p14:nvContentPartPr>
              <p14:xfrm>
                <a:off x="8660848" y="274521"/>
                <a:ext cx="422280" cy="4006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893B94D-34F7-46F9-B17F-9D1FA3D0727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652208" y="265881"/>
                  <a:ext cx="4399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36CBCC6-859C-47E7-83B3-97846A502282}"/>
                    </a:ext>
                  </a:extLst>
                </p14:cNvPr>
                <p14:cNvContentPartPr/>
                <p14:nvPr/>
              </p14:nvContentPartPr>
              <p14:xfrm>
                <a:off x="8605768" y="168681"/>
                <a:ext cx="343800" cy="6105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36CBCC6-859C-47E7-83B3-97846A50228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597128" y="159681"/>
                  <a:ext cx="36144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1F51FFB-0649-4C92-859C-62CD9CF150B1}"/>
                    </a:ext>
                  </a:extLst>
                </p14:cNvPr>
                <p14:cNvContentPartPr/>
                <p14:nvPr/>
              </p14:nvContentPartPr>
              <p14:xfrm>
                <a:off x="8720608" y="499881"/>
                <a:ext cx="73440" cy="10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1F51FFB-0649-4C92-859C-62CD9CF150B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711608" y="490881"/>
                  <a:ext cx="91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61FA0B2-0F49-4A5D-8BA0-693F892A9B24}"/>
                    </a:ext>
                  </a:extLst>
                </p14:cNvPr>
                <p14:cNvContentPartPr/>
                <p14:nvPr/>
              </p14:nvContentPartPr>
              <p14:xfrm>
                <a:off x="8369248" y="275601"/>
                <a:ext cx="875520" cy="3240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61FA0B2-0F49-4A5D-8BA0-693F892A9B2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360608" y="266601"/>
                  <a:ext cx="893160" cy="34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4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5CB30-FD42-4CB1-B083-82FAD4E2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6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A1B74D-C080-494E-9782-10345AD940A5}"/>
                  </a:ext>
                </a:extLst>
              </p14:cNvPr>
              <p14:cNvContentPartPr/>
              <p14:nvPr/>
            </p14:nvContentPartPr>
            <p14:xfrm>
              <a:off x="5752034" y="1337207"/>
              <a:ext cx="180720" cy="132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A1B74D-C080-494E-9782-10345AD940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3394" y="1328567"/>
                <a:ext cx="1983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DBB1E9-47B2-4EAF-B89A-F4490093FD07}"/>
                  </a:ext>
                </a:extLst>
              </p14:cNvPr>
              <p14:cNvContentPartPr/>
              <p14:nvPr/>
            </p14:nvContentPartPr>
            <p14:xfrm>
              <a:off x="5705594" y="1921847"/>
              <a:ext cx="167040" cy="212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DBB1E9-47B2-4EAF-B89A-F4490093FD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6594" y="1912847"/>
                <a:ext cx="184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99E89B-613A-4447-BA60-F795D6CCFB66}"/>
                  </a:ext>
                </a:extLst>
              </p14:cNvPr>
              <p14:cNvContentPartPr/>
              <p14:nvPr/>
            </p14:nvContentPartPr>
            <p14:xfrm>
              <a:off x="4364594" y="2102207"/>
              <a:ext cx="136080" cy="241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99E89B-613A-4447-BA60-F795D6CCFB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5594" y="2093207"/>
                <a:ext cx="1537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EC5982-BB85-425B-A31C-9729935019DC}"/>
                  </a:ext>
                </a:extLst>
              </p14:cNvPr>
              <p14:cNvContentPartPr/>
              <p14:nvPr/>
            </p14:nvContentPartPr>
            <p14:xfrm>
              <a:off x="4476554" y="2123087"/>
              <a:ext cx="78120" cy="119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EC5982-BB85-425B-A31C-9729935019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7914" y="2114447"/>
                <a:ext cx="957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16B2A9-773A-4B71-BDB4-BEF84BE078CD}"/>
                  </a:ext>
                </a:extLst>
              </p14:cNvPr>
              <p14:cNvContentPartPr/>
              <p14:nvPr/>
            </p14:nvContentPartPr>
            <p14:xfrm>
              <a:off x="4267034" y="4496207"/>
              <a:ext cx="157320" cy="149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16B2A9-773A-4B71-BDB4-BEF84BE078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8394" y="4487567"/>
                <a:ext cx="174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667867-0364-4101-B04F-0A4003227D31}"/>
                  </a:ext>
                </a:extLst>
              </p14:cNvPr>
              <p14:cNvContentPartPr/>
              <p14:nvPr/>
            </p14:nvContentPartPr>
            <p14:xfrm>
              <a:off x="5518754" y="4067447"/>
              <a:ext cx="147240" cy="92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667867-0364-4101-B04F-0A4003227D3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09754" y="4058807"/>
                <a:ext cx="164880" cy="1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4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A9249-F00C-47E9-9B16-B74962676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" y="-156604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4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F8720A-5FAB-4652-A745-CB21DE70878E}"/>
              </a:ext>
            </a:extLst>
          </p:cNvPr>
          <p:cNvGrpSpPr/>
          <p:nvPr/>
        </p:nvGrpSpPr>
        <p:grpSpPr>
          <a:xfrm>
            <a:off x="546983" y="376696"/>
            <a:ext cx="822600" cy="427680"/>
            <a:chOff x="546983" y="376696"/>
            <a:chExt cx="82260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B9D93ED-9EFC-4D00-BD9D-FE39083F28D2}"/>
                    </a:ext>
                  </a:extLst>
                </p14:cNvPr>
                <p14:cNvContentPartPr/>
                <p14:nvPr/>
              </p14:nvContentPartPr>
              <p14:xfrm>
                <a:off x="546983" y="376696"/>
                <a:ext cx="503280" cy="427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B9D93ED-9EFC-4D00-BD9D-FE39083F28D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983" y="368056"/>
                  <a:ext cx="520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E4A5BE-6E36-4725-9471-7ACD61959035}"/>
                    </a:ext>
                  </a:extLst>
                </p14:cNvPr>
                <p14:cNvContentPartPr/>
                <p14:nvPr/>
              </p14:nvContentPartPr>
              <p14:xfrm>
                <a:off x="667943" y="584776"/>
                <a:ext cx="152280" cy="44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E4A5BE-6E36-4725-9471-7ACD619590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303" y="576136"/>
                  <a:ext cx="169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2073F1-8BAD-4ED9-A7C2-117DCE6EF084}"/>
                    </a:ext>
                  </a:extLst>
                </p14:cNvPr>
                <p14:cNvContentPartPr/>
                <p14:nvPr/>
              </p14:nvContentPartPr>
              <p14:xfrm>
                <a:off x="979703" y="540856"/>
                <a:ext cx="192600" cy="155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2073F1-8BAD-4ED9-A7C2-117DCE6EF0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0703" y="531856"/>
                  <a:ext cx="210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A97C83-97ED-4862-9254-EE07FC6931B8}"/>
                    </a:ext>
                  </a:extLst>
                </p14:cNvPr>
                <p14:cNvContentPartPr/>
                <p14:nvPr/>
              </p14:nvContentPartPr>
              <p14:xfrm>
                <a:off x="969623" y="513856"/>
                <a:ext cx="154440" cy="170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A97C83-97ED-4862-9254-EE07FC6931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0623" y="505216"/>
                  <a:ext cx="172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C47898-7051-4F0B-8126-91B0A8F8C946}"/>
                    </a:ext>
                  </a:extLst>
                </p14:cNvPr>
                <p14:cNvContentPartPr/>
                <p14:nvPr/>
              </p14:nvContentPartPr>
              <p14:xfrm>
                <a:off x="1351223" y="520336"/>
                <a:ext cx="18360" cy="21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C47898-7051-4F0B-8126-91B0A8F8C9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2223" y="511696"/>
                  <a:ext cx="36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D2D43A-CF15-4AC5-BFA2-0BABFB18CFB0}"/>
                    </a:ext>
                  </a:extLst>
                </p14:cNvPr>
                <p14:cNvContentPartPr/>
                <p14:nvPr/>
              </p14:nvContentPartPr>
              <p14:xfrm>
                <a:off x="1358063" y="701416"/>
                <a:ext cx="11160" cy="21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D2D43A-CF15-4AC5-BFA2-0BABFB18CF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9423" y="692776"/>
                  <a:ext cx="288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91CD0-2494-43C2-A8CC-1BAD7685AFB3}"/>
              </a:ext>
            </a:extLst>
          </p:cNvPr>
          <p:cNvGrpSpPr/>
          <p:nvPr/>
        </p:nvGrpSpPr>
        <p:grpSpPr>
          <a:xfrm>
            <a:off x="1629863" y="247456"/>
            <a:ext cx="1973520" cy="572040"/>
            <a:chOff x="1629863" y="247456"/>
            <a:chExt cx="197352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179318-C344-4B6A-A809-0AE93FE4D7D3}"/>
                    </a:ext>
                  </a:extLst>
                </p14:cNvPr>
                <p14:cNvContentPartPr/>
                <p14:nvPr/>
              </p14:nvContentPartPr>
              <p14:xfrm>
                <a:off x="1801943" y="253936"/>
                <a:ext cx="124200" cy="202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179318-C344-4B6A-A809-0AE93FE4D7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3303" y="244936"/>
                  <a:ext cx="141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525928-3B71-4C42-87DE-BEEDBD4441D3}"/>
                    </a:ext>
                  </a:extLst>
                </p14:cNvPr>
                <p14:cNvContentPartPr/>
                <p14:nvPr/>
              </p14:nvContentPartPr>
              <p14:xfrm>
                <a:off x="1865663" y="247456"/>
                <a:ext cx="13896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525928-3B71-4C42-87DE-BEEDBD4441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7023" y="238456"/>
                  <a:ext cx="156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06A3AF-9351-490B-ADFD-D787F835A444}"/>
                    </a:ext>
                  </a:extLst>
                </p14:cNvPr>
                <p14:cNvContentPartPr/>
                <p14:nvPr/>
              </p14:nvContentPartPr>
              <p14:xfrm>
                <a:off x="1689263" y="331696"/>
                <a:ext cx="296280" cy="10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06A3AF-9351-490B-ADFD-D787F835A4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80263" y="322696"/>
                  <a:ext cx="313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6CDC75-A2D0-4244-BBA9-1748561F6067}"/>
                    </a:ext>
                  </a:extLst>
                </p14:cNvPr>
                <p14:cNvContentPartPr/>
                <p14:nvPr/>
              </p14:nvContentPartPr>
              <p14:xfrm>
                <a:off x="1629863" y="257536"/>
                <a:ext cx="536040" cy="9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6CDC75-A2D0-4244-BBA9-1748561F60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20863" y="248896"/>
                  <a:ext cx="55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9226C9-1DB5-4593-B5C6-674D703C29C7}"/>
                    </a:ext>
                  </a:extLst>
                </p14:cNvPr>
                <p14:cNvContentPartPr/>
                <p14:nvPr/>
              </p14:nvContentPartPr>
              <p14:xfrm>
                <a:off x="2167703" y="330976"/>
                <a:ext cx="338760" cy="229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9226C9-1DB5-4593-B5C6-674D703C29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58703" y="322336"/>
                  <a:ext cx="356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35C896-DB16-41B0-8C49-2E6EF77BEA72}"/>
                    </a:ext>
                  </a:extLst>
                </p14:cNvPr>
                <p14:cNvContentPartPr/>
                <p14:nvPr/>
              </p14:nvContentPartPr>
              <p14:xfrm>
                <a:off x="2605103" y="579016"/>
                <a:ext cx="84600" cy="146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35C896-DB16-41B0-8C49-2E6EF77BEA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96103" y="570376"/>
                  <a:ext cx="102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5A5A5B-4009-47E7-B782-05D8459D7189}"/>
                    </a:ext>
                  </a:extLst>
                </p14:cNvPr>
                <p14:cNvContentPartPr/>
                <p14:nvPr/>
              </p14:nvContentPartPr>
              <p14:xfrm>
                <a:off x="2834063" y="498736"/>
                <a:ext cx="150840" cy="23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5A5A5B-4009-47E7-B782-05D8459D71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25063" y="489736"/>
                  <a:ext cx="168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C45390-338E-4E43-B7ED-8A7301E55CF1}"/>
                    </a:ext>
                  </a:extLst>
                </p14:cNvPr>
                <p14:cNvContentPartPr/>
                <p14:nvPr/>
              </p14:nvContentPartPr>
              <p14:xfrm>
                <a:off x="2970143" y="379216"/>
                <a:ext cx="199080" cy="15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C45390-338E-4E43-B7ED-8A7301E55C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61143" y="370216"/>
                  <a:ext cx="216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2957A9-9E02-449F-A564-CE1D6E04970A}"/>
                    </a:ext>
                  </a:extLst>
                </p14:cNvPr>
                <p14:cNvContentPartPr/>
                <p14:nvPr/>
              </p14:nvContentPartPr>
              <p14:xfrm>
                <a:off x="3163103" y="405856"/>
                <a:ext cx="236160" cy="413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2957A9-9E02-449F-A564-CE1D6E0497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54463" y="396856"/>
                  <a:ext cx="2538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02D33D-CD0E-46B2-BA71-504243766927}"/>
                    </a:ext>
                  </a:extLst>
                </p14:cNvPr>
                <p14:cNvContentPartPr/>
                <p14:nvPr/>
              </p14:nvContentPartPr>
              <p14:xfrm>
                <a:off x="3587183" y="552376"/>
                <a:ext cx="16200" cy="2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02D33D-CD0E-46B2-BA71-5042437669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78543" y="543376"/>
                  <a:ext cx="33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0DBD2E-C33E-4A82-9218-FC3165D5E2E7}"/>
              </a:ext>
            </a:extLst>
          </p:cNvPr>
          <p:cNvGrpSpPr/>
          <p:nvPr/>
        </p:nvGrpSpPr>
        <p:grpSpPr>
          <a:xfrm>
            <a:off x="3831623" y="258976"/>
            <a:ext cx="858600" cy="293760"/>
            <a:chOff x="3831623" y="258976"/>
            <a:chExt cx="85860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0BBAC53-8760-4F54-832A-53FA0DDC64C8}"/>
                    </a:ext>
                  </a:extLst>
                </p14:cNvPr>
                <p14:cNvContentPartPr/>
                <p14:nvPr/>
              </p14:nvContentPartPr>
              <p14:xfrm>
                <a:off x="3831623" y="264376"/>
                <a:ext cx="269640" cy="24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0BBAC53-8760-4F54-832A-53FA0DDC64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22623" y="255376"/>
                  <a:ext cx="287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6F8F9B-7FB4-4480-A4CB-B3897C278E75}"/>
                    </a:ext>
                  </a:extLst>
                </p14:cNvPr>
                <p14:cNvContentPartPr/>
                <p14:nvPr/>
              </p14:nvContentPartPr>
              <p14:xfrm>
                <a:off x="4116383" y="258976"/>
                <a:ext cx="207000" cy="244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6F8F9B-7FB4-4480-A4CB-B3897C278E7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07743" y="249976"/>
                  <a:ext cx="224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20A2DC-02E7-42CE-A5DB-D661333DB886}"/>
                    </a:ext>
                  </a:extLst>
                </p14:cNvPr>
                <p14:cNvContentPartPr/>
                <p14:nvPr/>
              </p14:nvContentPartPr>
              <p14:xfrm>
                <a:off x="4357583" y="269056"/>
                <a:ext cx="332640" cy="283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20A2DC-02E7-42CE-A5DB-D661333DB88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8583" y="260416"/>
                  <a:ext cx="35028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8B0B4B-20D5-4B31-B287-845E90D45E35}"/>
              </a:ext>
            </a:extLst>
          </p:cNvPr>
          <p:cNvGrpSpPr/>
          <p:nvPr/>
        </p:nvGrpSpPr>
        <p:grpSpPr>
          <a:xfrm>
            <a:off x="732023" y="1107136"/>
            <a:ext cx="1298160" cy="291960"/>
            <a:chOff x="732023" y="1107136"/>
            <a:chExt cx="129816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1640C7-63A6-4C02-A332-631E9496F662}"/>
                    </a:ext>
                  </a:extLst>
                </p14:cNvPr>
                <p14:cNvContentPartPr/>
                <p14:nvPr/>
              </p14:nvContentPartPr>
              <p14:xfrm>
                <a:off x="732023" y="1181296"/>
                <a:ext cx="273960" cy="20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1640C7-63A6-4C02-A332-631E9496F66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3023" y="1172656"/>
                  <a:ext cx="291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0EA0E6-72C3-4258-80E6-2BD93941233E}"/>
                    </a:ext>
                  </a:extLst>
                </p14:cNvPr>
                <p14:cNvContentPartPr/>
                <p14:nvPr/>
              </p14:nvContentPartPr>
              <p14:xfrm>
                <a:off x="1153583" y="1171936"/>
                <a:ext cx="151560" cy="3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0EA0E6-72C3-4258-80E6-2BD93941233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4583" y="1163296"/>
                  <a:ext cx="169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D2371A-EEAB-45C0-8409-0C2735426051}"/>
                    </a:ext>
                  </a:extLst>
                </p14:cNvPr>
                <p14:cNvContentPartPr/>
                <p14:nvPr/>
              </p14:nvContentPartPr>
              <p14:xfrm>
                <a:off x="1107503" y="1292176"/>
                <a:ext cx="193680" cy="17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D2371A-EEAB-45C0-8409-0C273542605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98863" y="1283536"/>
                  <a:ext cx="211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B2FE82-9968-462A-8C8F-5AB87BB90135}"/>
                    </a:ext>
                  </a:extLst>
                </p14:cNvPr>
                <p14:cNvContentPartPr/>
                <p14:nvPr/>
              </p14:nvContentPartPr>
              <p14:xfrm>
                <a:off x="1504223" y="1107136"/>
                <a:ext cx="328320" cy="29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B2FE82-9968-462A-8C8F-5AB87BB901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95223" y="1098496"/>
                  <a:ext cx="345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010BA8-8B25-4FAF-960B-19B50DE602F3}"/>
                    </a:ext>
                  </a:extLst>
                </p14:cNvPr>
                <p14:cNvContentPartPr/>
                <p14:nvPr/>
              </p14:nvContentPartPr>
              <p14:xfrm>
                <a:off x="1831463" y="1194616"/>
                <a:ext cx="198720" cy="19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010BA8-8B25-4FAF-960B-19B50DE602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22823" y="1185616"/>
                  <a:ext cx="2163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4EB5934-526D-403D-B631-E7BB22B0F97C}"/>
                  </a:ext>
                </a:extLst>
              </p14:cNvPr>
              <p14:cNvContentPartPr/>
              <p14:nvPr/>
            </p14:nvContentPartPr>
            <p14:xfrm>
              <a:off x="2325743" y="1040896"/>
              <a:ext cx="432720" cy="274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4EB5934-526D-403D-B631-E7BB22B0F97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16743" y="1031896"/>
                <a:ext cx="450360" cy="29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5BD76E9A-A094-47EB-8FA4-8C07964F5B93}"/>
              </a:ext>
            </a:extLst>
          </p:cNvPr>
          <p:cNvGrpSpPr/>
          <p:nvPr/>
        </p:nvGrpSpPr>
        <p:grpSpPr>
          <a:xfrm>
            <a:off x="578303" y="1655776"/>
            <a:ext cx="1877040" cy="387360"/>
            <a:chOff x="578303" y="1655776"/>
            <a:chExt cx="18770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A27CC9-126E-4F1C-911B-4A7C7AF3119F}"/>
                    </a:ext>
                  </a:extLst>
                </p14:cNvPr>
                <p14:cNvContentPartPr/>
                <p14:nvPr/>
              </p14:nvContentPartPr>
              <p14:xfrm>
                <a:off x="701423" y="1787176"/>
                <a:ext cx="165960" cy="255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A27CC9-126E-4F1C-911B-4A7C7AF311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2423" y="1778176"/>
                  <a:ext cx="183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D40812-8D60-437D-83A0-7D462BFB60C1}"/>
                    </a:ext>
                  </a:extLst>
                </p14:cNvPr>
                <p14:cNvContentPartPr/>
                <p14:nvPr/>
              </p14:nvContentPartPr>
              <p14:xfrm>
                <a:off x="635543" y="1794016"/>
                <a:ext cx="252360" cy="186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D40812-8D60-437D-83A0-7D462BFB60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6903" y="1785376"/>
                  <a:ext cx="270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E30347-29D6-4495-BF45-79EC518BC555}"/>
                    </a:ext>
                  </a:extLst>
                </p14:cNvPr>
                <p14:cNvContentPartPr/>
                <p14:nvPr/>
              </p14:nvContentPartPr>
              <p14:xfrm>
                <a:off x="578303" y="1655776"/>
                <a:ext cx="373320" cy="8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E30347-29D6-4495-BF45-79EC518BC55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9303" y="1646776"/>
                  <a:ext cx="39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264323-9231-4A79-8C18-A13F8C007336}"/>
                    </a:ext>
                  </a:extLst>
                </p14:cNvPr>
                <p14:cNvContentPartPr/>
                <p14:nvPr/>
              </p14:nvContentPartPr>
              <p14:xfrm>
                <a:off x="1025783" y="1817056"/>
                <a:ext cx="145800" cy="35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264323-9231-4A79-8C18-A13F8C00733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7143" y="1808056"/>
                  <a:ext cx="163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D7A747-63BC-4472-AD90-F8D86780AD74}"/>
                    </a:ext>
                  </a:extLst>
                </p14:cNvPr>
                <p14:cNvContentPartPr/>
                <p14:nvPr/>
              </p14:nvContentPartPr>
              <p14:xfrm>
                <a:off x="997343" y="1899136"/>
                <a:ext cx="173160" cy="32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D7A747-63BC-4472-AD90-F8D86780AD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8343" y="1890496"/>
                  <a:ext cx="190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DBAB925-4873-47AD-B300-E17EF0F36293}"/>
                    </a:ext>
                  </a:extLst>
                </p14:cNvPr>
                <p14:cNvContentPartPr/>
                <p14:nvPr/>
              </p14:nvContentPartPr>
              <p14:xfrm>
                <a:off x="1399823" y="1767376"/>
                <a:ext cx="294480" cy="205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DBAB925-4873-47AD-B300-E17EF0F362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91183" y="1758376"/>
                  <a:ext cx="312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974BDA-307D-4F91-9936-6FC83F2DC4A4}"/>
                    </a:ext>
                  </a:extLst>
                </p14:cNvPr>
                <p14:cNvContentPartPr/>
                <p14:nvPr/>
              </p14:nvContentPartPr>
              <p14:xfrm>
                <a:off x="1826783" y="1739296"/>
                <a:ext cx="273600" cy="25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974BDA-307D-4F91-9936-6FC83F2DC4A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18143" y="1730296"/>
                  <a:ext cx="291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C2768A-DAEC-465E-B0D1-40BAFD17E3D1}"/>
                    </a:ext>
                  </a:extLst>
                </p14:cNvPr>
                <p14:cNvContentPartPr/>
                <p14:nvPr/>
              </p14:nvContentPartPr>
              <p14:xfrm>
                <a:off x="2152223" y="1730656"/>
                <a:ext cx="213480" cy="139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C2768A-DAEC-465E-B0D1-40BAFD17E3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43223" y="1721656"/>
                  <a:ext cx="231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021F2F-EB98-463E-8428-100E81BBBA04}"/>
                    </a:ext>
                  </a:extLst>
                </p14:cNvPr>
                <p14:cNvContentPartPr/>
                <p14:nvPr/>
              </p14:nvContentPartPr>
              <p14:xfrm>
                <a:off x="2263463" y="1695016"/>
                <a:ext cx="164160" cy="308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021F2F-EB98-463E-8428-100E81BBBA0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54823" y="1686376"/>
                  <a:ext cx="1818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A6F098-13DC-42EA-8750-0226B1F31E16}"/>
                    </a:ext>
                  </a:extLst>
                </p14:cNvPr>
                <p14:cNvContentPartPr/>
                <p14:nvPr/>
              </p14:nvContentPartPr>
              <p14:xfrm>
                <a:off x="2452823" y="1969336"/>
                <a:ext cx="2520" cy="18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A6F098-13DC-42EA-8750-0226B1F31E1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44183" y="1960696"/>
                  <a:ext cx="201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3C1DDE9-4D97-478D-A4E1-8222DA06D247}"/>
                  </a:ext>
                </a:extLst>
              </p14:cNvPr>
              <p14:cNvContentPartPr/>
              <p14:nvPr/>
            </p14:nvContentPartPr>
            <p14:xfrm>
              <a:off x="2689703" y="1781416"/>
              <a:ext cx="77040" cy="240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3C1DDE9-4D97-478D-A4E1-8222DA06D24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680703" y="1772416"/>
                <a:ext cx="9468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C8D3A5B-F7F9-403B-B0A2-F5CC40CD9723}"/>
              </a:ext>
            </a:extLst>
          </p:cNvPr>
          <p:cNvGrpSpPr/>
          <p:nvPr/>
        </p:nvGrpSpPr>
        <p:grpSpPr>
          <a:xfrm>
            <a:off x="523583" y="2290096"/>
            <a:ext cx="672480" cy="283320"/>
            <a:chOff x="523583" y="2290096"/>
            <a:chExt cx="6724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0BDF2E-CD9D-427B-B99C-A059908E0350}"/>
                    </a:ext>
                  </a:extLst>
                </p14:cNvPr>
                <p14:cNvContentPartPr/>
                <p14:nvPr/>
              </p14:nvContentPartPr>
              <p14:xfrm>
                <a:off x="523583" y="2290096"/>
                <a:ext cx="358200" cy="28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0BDF2E-CD9D-427B-B99C-A059908E035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4943" y="2281456"/>
                  <a:ext cx="375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A02899-B750-4626-8C9E-0A8E2446B112}"/>
                    </a:ext>
                  </a:extLst>
                </p14:cNvPr>
                <p14:cNvContentPartPr/>
                <p14:nvPr/>
              </p14:nvContentPartPr>
              <p14:xfrm>
                <a:off x="990863" y="2361736"/>
                <a:ext cx="187200" cy="25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A02899-B750-4626-8C9E-0A8E2446B11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81863" y="2352736"/>
                  <a:ext cx="204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D7A5824-319B-4B73-86C1-08EEE4D7F8A4}"/>
                    </a:ext>
                  </a:extLst>
                </p14:cNvPr>
                <p14:cNvContentPartPr/>
                <p14:nvPr/>
              </p14:nvContentPartPr>
              <p14:xfrm>
                <a:off x="942983" y="2462176"/>
                <a:ext cx="253080" cy="36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D7A5824-319B-4B73-86C1-08EEE4D7F8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33983" y="2453536"/>
                  <a:ext cx="2707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C97692-4AF3-420D-AA49-3948696308A4}"/>
              </a:ext>
            </a:extLst>
          </p:cNvPr>
          <p:cNvGrpSpPr/>
          <p:nvPr/>
        </p:nvGrpSpPr>
        <p:grpSpPr>
          <a:xfrm>
            <a:off x="1447343" y="2258416"/>
            <a:ext cx="1046880" cy="246240"/>
            <a:chOff x="1447343" y="2258416"/>
            <a:chExt cx="104688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CB83FE-11F2-4C6F-8862-E083A16EBF5B}"/>
                    </a:ext>
                  </a:extLst>
                </p14:cNvPr>
                <p14:cNvContentPartPr/>
                <p14:nvPr/>
              </p14:nvContentPartPr>
              <p14:xfrm>
                <a:off x="1447343" y="2278576"/>
                <a:ext cx="265680" cy="226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CB83FE-11F2-4C6F-8862-E083A16EBF5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38703" y="2269576"/>
                  <a:ext cx="283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99E4B6-284F-4F09-9391-15C87089FFEF}"/>
                    </a:ext>
                  </a:extLst>
                </p14:cNvPr>
                <p14:cNvContentPartPr/>
                <p14:nvPr/>
              </p14:nvContentPartPr>
              <p14:xfrm>
                <a:off x="1759463" y="2318896"/>
                <a:ext cx="79920" cy="159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99E4B6-284F-4F09-9391-15C87089FF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50463" y="2310256"/>
                  <a:ext cx="9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A50F08-67D4-4A50-A96C-4F7D6BEEC112}"/>
                    </a:ext>
                  </a:extLst>
                </p14:cNvPr>
                <p14:cNvContentPartPr/>
                <p14:nvPr/>
              </p14:nvContentPartPr>
              <p14:xfrm>
                <a:off x="1903823" y="2266336"/>
                <a:ext cx="82080" cy="189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A50F08-67D4-4A50-A96C-4F7D6BEEC11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94823" y="2257336"/>
                  <a:ext cx="99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F9EDAF-5C60-4CA0-8DC7-4BD15AA61849}"/>
                    </a:ext>
                  </a:extLst>
                </p14:cNvPr>
                <p14:cNvContentPartPr/>
                <p14:nvPr/>
              </p14:nvContentPartPr>
              <p14:xfrm>
                <a:off x="2043863" y="2432296"/>
                <a:ext cx="22680" cy="46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F9EDAF-5C60-4CA0-8DC7-4BD15AA6184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34863" y="2423656"/>
                  <a:ext cx="40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315DD8-9CCA-4B09-8ECA-AB95E32B2D5C}"/>
                    </a:ext>
                  </a:extLst>
                </p14:cNvPr>
                <p14:cNvContentPartPr/>
                <p14:nvPr/>
              </p14:nvContentPartPr>
              <p14:xfrm>
                <a:off x="2173103" y="2258416"/>
                <a:ext cx="321120" cy="24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315DD8-9CCA-4B09-8ECA-AB95E32B2D5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164463" y="2249416"/>
                  <a:ext cx="3387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5032328-6FB3-45A3-AEE8-C6B3F3E41BB8}"/>
              </a:ext>
            </a:extLst>
          </p:cNvPr>
          <p:cNvGrpSpPr/>
          <p:nvPr/>
        </p:nvGrpSpPr>
        <p:grpSpPr>
          <a:xfrm>
            <a:off x="3044303" y="2172376"/>
            <a:ext cx="909360" cy="354960"/>
            <a:chOff x="3044303" y="2172376"/>
            <a:chExt cx="90936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EC026D-990E-4E73-BFF2-E319B5C2766B}"/>
                    </a:ext>
                  </a:extLst>
                </p14:cNvPr>
                <p14:cNvContentPartPr/>
                <p14:nvPr/>
              </p14:nvContentPartPr>
              <p14:xfrm>
                <a:off x="3044303" y="2217016"/>
                <a:ext cx="230400" cy="310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EC026D-990E-4E73-BFF2-E319B5C2766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35663" y="2208016"/>
                  <a:ext cx="248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F19909-6728-4ECC-B538-003DA31A90C4}"/>
                    </a:ext>
                  </a:extLst>
                </p14:cNvPr>
                <p14:cNvContentPartPr/>
                <p14:nvPr/>
              </p14:nvContentPartPr>
              <p14:xfrm>
                <a:off x="3457943" y="2346256"/>
                <a:ext cx="167400" cy="143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F19909-6728-4ECC-B538-003DA31A90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48943" y="2337616"/>
                  <a:ext cx="185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78CD2EC-5EC2-4905-ABA5-C902F654544A}"/>
                    </a:ext>
                  </a:extLst>
                </p14:cNvPr>
                <p14:cNvContentPartPr/>
                <p14:nvPr/>
              </p14:nvContentPartPr>
              <p14:xfrm>
                <a:off x="3658463" y="2172376"/>
                <a:ext cx="180000" cy="271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78CD2EC-5EC2-4905-ABA5-C902F654544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649823" y="2163736"/>
                  <a:ext cx="197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57EC884-C60A-4208-98DE-F9E7C6894265}"/>
                    </a:ext>
                  </a:extLst>
                </p14:cNvPr>
                <p14:cNvContentPartPr/>
                <p14:nvPr/>
              </p14:nvContentPartPr>
              <p14:xfrm>
                <a:off x="3668903" y="2276776"/>
                <a:ext cx="284760" cy="128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57EC884-C60A-4208-98DE-F9E7C68942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59903" y="2268136"/>
                  <a:ext cx="302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A8FB26C-5140-43A4-860C-95AE0D12FFCF}"/>
                    </a:ext>
                  </a:extLst>
                </p14:cNvPr>
                <p14:cNvContentPartPr/>
                <p14:nvPr/>
              </p14:nvContentPartPr>
              <p14:xfrm>
                <a:off x="3735143" y="2385136"/>
                <a:ext cx="115920" cy="52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A8FB26C-5140-43A4-860C-95AE0D12FFC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26503" y="2376496"/>
                  <a:ext cx="13356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4D66329-6BCF-4294-8DEB-61F550C0F1E5}"/>
              </a:ext>
            </a:extLst>
          </p:cNvPr>
          <p:cNvGrpSpPr/>
          <p:nvPr/>
        </p:nvGrpSpPr>
        <p:grpSpPr>
          <a:xfrm>
            <a:off x="4211063" y="2125576"/>
            <a:ext cx="347760" cy="349920"/>
            <a:chOff x="4211063" y="2125576"/>
            <a:chExt cx="34776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29D044D-F648-4ED6-88B9-34960CBE79FF}"/>
                    </a:ext>
                  </a:extLst>
                </p14:cNvPr>
                <p14:cNvContentPartPr/>
                <p14:nvPr/>
              </p14:nvContentPartPr>
              <p14:xfrm>
                <a:off x="4293143" y="2125576"/>
                <a:ext cx="229320" cy="349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29D044D-F648-4ED6-88B9-34960CBE79F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284503" y="2116576"/>
                  <a:ext cx="2469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DEA4F65-0128-4A00-91CB-B82D71684B5C}"/>
                    </a:ext>
                  </a:extLst>
                </p14:cNvPr>
                <p14:cNvContentPartPr/>
                <p14:nvPr/>
              </p14:nvContentPartPr>
              <p14:xfrm>
                <a:off x="4211063" y="2298376"/>
                <a:ext cx="294840" cy="71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DEA4F65-0128-4A00-91CB-B82D71684B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02063" y="2289736"/>
                  <a:ext cx="312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C085D8-8F5C-42E3-9344-0809E109834C}"/>
                    </a:ext>
                  </a:extLst>
                </p14:cNvPr>
                <p14:cNvContentPartPr/>
                <p14:nvPr/>
              </p14:nvContentPartPr>
              <p14:xfrm>
                <a:off x="4423823" y="2339776"/>
                <a:ext cx="135000" cy="111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085D8-8F5C-42E3-9344-0809E109834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15183" y="2331136"/>
                  <a:ext cx="1526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C92CEF-1FF9-41CA-9880-700DBA7587A5}"/>
              </a:ext>
            </a:extLst>
          </p:cNvPr>
          <p:cNvGrpSpPr/>
          <p:nvPr/>
        </p:nvGrpSpPr>
        <p:grpSpPr>
          <a:xfrm>
            <a:off x="4841423" y="2283256"/>
            <a:ext cx="560880" cy="164520"/>
            <a:chOff x="4841423" y="2283256"/>
            <a:chExt cx="5608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F471BDB-D04F-4654-9A64-7780141D4868}"/>
                    </a:ext>
                  </a:extLst>
                </p14:cNvPr>
                <p14:cNvContentPartPr/>
                <p14:nvPr/>
              </p14:nvContentPartPr>
              <p14:xfrm>
                <a:off x="4841423" y="2315656"/>
                <a:ext cx="153360" cy="11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F471BDB-D04F-4654-9A64-7780141D486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32423" y="2307016"/>
                  <a:ext cx="171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4D98CB4-CCC3-4E9A-9723-3F2C850EA4F3}"/>
                    </a:ext>
                  </a:extLst>
                </p14:cNvPr>
                <p14:cNvContentPartPr/>
                <p14:nvPr/>
              </p14:nvContentPartPr>
              <p14:xfrm>
                <a:off x="5056703" y="2283256"/>
                <a:ext cx="154080" cy="131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4D98CB4-CCC3-4E9A-9723-3F2C850EA4F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47703" y="2274616"/>
                  <a:ext cx="171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94DA861-0045-42E4-BF67-DE42F388ADA4}"/>
                    </a:ext>
                  </a:extLst>
                </p14:cNvPr>
                <p14:cNvContentPartPr/>
                <p14:nvPr/>
              </p14:nvContentPartPr>
              <p14:xfrm>
                <a:off x="5277383" y="2286856"/>
                <a:ext cx="124920" cy="160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94DA861-0045-42E4-BF67-DE42F388ADA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68383" y="2277856"/>
                  <a:ext cx="14256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9AE00EA-7CD4-4F3E-BE44-6AE04B5823FD}"/>
                  </a:ext>
                </a:extLst>
              </p14:cNvPr>
              <p14:cNvContentPartPr/>
              <p14:nvPr/>
            </p14:nvContentPartPr>
            <p14:xfrm>
              <a:off x="5738543" y="2169496"/>
              <a:ext cx="390600" cy="266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9AE00EA-7CD4-4F3E-BE44-6AE04B5823F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29543" y="2160856"/>
                <a:ext cx="4082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62F89CF-3B0C-42E3-89B4-0319F6F0D484}"/>
                  </a:ext>
                </a:extLst>
              </p14:cNvPr>
              <p14:cNvContentPartPr/>
              <p14:nvPr/>
            </p14:nvContentPartPr>
            <p14:xfrm>
              <a:off x="6380063" y="2338696"/>
              <a:ext cx="83880" cy="79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62F89CF-3B0C-42E3-89B4-0319F6F0D48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371063" y="2329696"/>
                <a:ext cx="101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DDE4A6A-773D-45C2-972D-31A7D8175B4C}"/>
                  </a:ext>
                </a:extLst>
              </p14:cNvPr>
              <p14:cNvContentPartPr/>
              <p14:nvPr/>
            </p14:nvContentPartPr>
            <p14:xfrm>
              <a:off x="6507503" y="2327176"/>
              <a:ext cx="161640" cy="113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DDE4A6A-773D-45C2-972D-31A7D8175B4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498863" y="2318176"/>
                <a:ext cx="1792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F51E1A1-B80F-4110-A3F7-A6D12A957172}"/>
                  </a:ext>
                </a:extLst>
              </p14:cNvPr>
              <p14:cNvContentPartPr/>
              <p14:nvPr/>
            </p14:nvContentPartPr>
            <p14:xfrm>
              <a:off x="6756263" y="2376136"/>
              <a:ext cx="225000" cy="272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F51E1A1-B80F-4110-A3F7-A6D12A95717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747623" y="2367496"/>
                <a:ext cx="2426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EF06477-6DFF-4273-BB1F-BCFCEC5A5AE3}"/>
                  </a:ext>
                </a:extLst>
              </p14:cNvPr>
              <p14:cNvContentPartPr/>
              <p14:nvPr/>
            </p14:nvContentPartPr>
            <p14:xfrm>
              <a:off x="6904943" y="2286136"/>
              <a:ext cx="258480" cy="164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EF06477-6DFF-4273-BB1F-BCFCEC5A5AE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895943" y="2277136"/>
                <a:ext cx="2761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7DAB51D-0EB6-4B13-8E28-F244BA850928}"/>
                  </a:ext>
                </a:extLst>
              </p14:cNvPr>
              <p14:cNvContentPartPr/>
              <p14:nvPr/>
            </p14:nvContentPartPr>
            <p14:xfrm>
              <a:off x="7225703" y="2085976"/>
              <a:ext cx="284760" cy="330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7DAB51D-0EB6-4B13-8E28-F244BA85092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217063" y="2076976"/>
                <a:ext cx="3024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9E06D78-F5B7-4F36-891E-F84A288ACD36}"/>
                  </a:ext>
                </a:extLst>
              </p14:cNvPr>
              <p14:cNvContentPartPr/>
              <p14:nvPr/>
            </p14:nvContentPartPr>
            <p14:xfrm>
              <a:off x="7332983" y="2319976"/>
              <a:ext cx="162360" cy="109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9E06D78-F5B7-4F36-891E-F84A288ACD3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323983" y="2311336"/>
                <a:ext cx="180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0EB8A55-7F64-46F2-BD00-7D8613BB3559}"/>
                  </a:ext>
                </a:extLst>
              </p14:cNvPr>
              <p14:cNvContentPartPr/>
              <p14:nvPr/>
            </p14:nvContentPartPr>
            <p14:xfrm>
              <a:off x="7535663" y="2299096"/>
              <a:ext cx="137520" cy="142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0EB8A55-7F64-46F2-BD00-7D8613BB355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527023" y="2290456"/>
                <a:ext cx="1551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DF5772E-1C4F-42A7-8C6A-A669028A8C94}"/>
                  </a:ext>
                </a:extLst>
              </p14:cNvPr>
              <p14:cNvContentPartPr/>
              <p14:nvPr/>
            </p14:nvContentPartPr>
            <p14:xfrm>
              <a:off x="7736903" y="2321416"/>
              <a:ext cx="145080" cy="154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DF5772E-1C4F-42A7-8C6A-A669028A8C9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727903" y="2312776"/>
                <a:ext cx="16272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A82FA84C-AECD-4AB4-BF00-BE092588782F}"/>
              </a:ext>
            </a:extLst>
          </p:cNvPr>
          <p:cNvGrpSpPr/>
          <p:nvPr/>
        </p:nvGrpSpPr>
        <p:grpSpPr>
          <a:xfrm>
            <a:off x="8141543" y="2011096"/>
            <a:ext cx="2955600" cy="460440"/>
            <a:chOff x="8141543" y="2011096"/>
            <a:chExt cx="29556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C1EA593-9203-4482-B583-B488C6994E78}"/>
                    </a:ext>
                  </a:extLst>
                </p14:cNvPr>
                <p14:cNvContentPartPr/>
                <p14:nvPr/>
              </p14:nvContentPartPr>
              <p14:xfrm>
                <a:off x="8141543" y="2318176"/>
                <a:ext cx="147600" cy="136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C1EA593-9203-4482-B583-B488C6994E7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32903" y="2309536"/>
                  <a:ext cx="165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A9BFF0E-C2C8-486D-9E51-C1E574697CFE}"/>
                    </a:ext>
                  </a:extLst>
                </p14:cNvPr>
                <p14:cNvContentPartPr/>
                <p14:nvPr/>
              </p14:nvContentPartPr>
              <p14:xfrm>
                <a:off x="8439983" y="2011096"/>
                <a:ext cx="416160" cy="46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A9BFF0E-C2C8-486D-9E51-C1E574697CF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31343" y="2002456"/>
                  <a:ext cx="4338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AA517F-ED4E-4AC5-A646-4C34260B8150}"/>
                    </a:ext>
                  </a:extLst>
                </p14:cNvPr>
                <p14:cNvContentPartPr/>
                <p14:nvPr/>
              </p14:nvContentPartPr>
              <p14:xfrm>
                <a:off x="8413343" y="2331496"/>
                <a:ext cx="219240" cy="35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AA517F-ED4E-4AC5-A646-4C34260B815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04343" y="2322856"/>
                  <a:ext cx="236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5C8D04A-1F3D-4107-BC81-4FCE0F71419E}"/>
                    </a:ext>
                  </a:extLst>
                </p14:cNvPr>
                <p14:cNvContentPartPr/>
                <p14:nvPr/>
              </p14:nvContentPartPr>
              <p14:xfrm>
                <a:off x="8944703" y="2153656"/>
                <a:ext cx="452160" cy="291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5C8D04A-1F3D-4107-BC81-4FCE0F71419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936063" y="2145016"/>
                  <a:ext cx="469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58561C6-6215-4AE5-A4DF-68E045E5AC50}"/>
                    </a:ext>
                  </a:extLst>
                </p14:cNvPr>
                <p14:cNvContentPartPr/>
                <p14:nvPr/>
              </p14:nvContentPartPr>
              <p14:xfrm>
                <a:off x="9559583" y="2105776"/>
                <a:ext cx="229320" cy="311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58561C6-6215-4AE5-A4DF-68E045E5AC5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50583" y="2097136"/>
                  <a:ext cx="246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86C5D66-2863-46BF-BBB6-F41D0DBF9CE5}"/>
                    </a:ext>
                  </a:extLst>
                </p14:cNvPr>
                <p14:cNvContentPartPr/>
                <p14:nvPr/>
              </p14:nvContentPartPr>
              <p14:xfrm>
                <a:off x="9881063" y="2262016"/>
                <a:ext cx="201600" cy="163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86C5D66-2863-46BF-BBB6-F41D0DBF9CE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872423" y="2253016"/>
                  <a:ext cx="219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B15921-9629-4537-B9A3-785484DD0265}"/>
                    </a:ext>
                  </a:extLst>
                </p14:cNvPr>
                <p14:cNvContentPartPr/>
                <p14:nvPr/>
              </p14:nvContentPartPr>
              <p14:xfrm>
                <a:off x="10079783" y="2276776"/>
                <a:ext cx="190080" cy="133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B15921-9629-4537-B9A3-785484DD026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071143" y="2268136"/>
                  <a:ext cx="207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969ECA-D2EF-472A-8A1D-076035B13012}"/>
                    </a:ext>
                  </a:extLst>
                </p14:cNvPr>
                <p14:cNvContentPartPr/>
                <p14:nvPr/>
              </p14:nvContentPartPr>
              <p14:xfrm>
                <a:off x="10317023" y="2293696"/>
                <a:ext cx="144720" cy="10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969ECA-D2EF-472A-8A1D-076035B130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308383" y="2284696"/>
                  <a:ext cx="162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8C8D573-A45D-42DA-8094-EA972DB25D9C}"/>
                    </a:ext>
                  </a:extLst>
                </p14:cNvPr>
                <p14:cNvContentPartPr/>
                <p14:nvPr/>
              </p14:nvContentPartPr>
              <p14:xfrm>
                <a:off x="10506023" y="2304856"/>
                <a:ext cx="182880" cy="102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8C8D573-A45D-42DA-8094-EA972DB25D9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97383" y="2296216"/>
                  <a:ext cx="200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A159C0-03D8-4B48-95F3-3D1C0F932C47}"/>
                    </a:ext>
                  </a:extLst>
                </p14:cNvPr>
                <p14:cNvContentPartPr/>
                <p14:nvPr/>
              </p14:nvContentPartPr>
              <p14:xfrm>
                <a:off x="10685663" y="2247976"/>
                <a:ext cx="209520" cy="148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A159C0-03D8-4B48-95F3-3D1C0F932C4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676663" y="2238976"/>
                  <a:ext cx="227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CBE43CD-F468-457B-9E30-FF7BBA1E83D3}"/>
                    </a:ext>
                  </a:extLst>
                </p14:cNvPr>
                <p14:cNvContentPartPr/>
                <p14:nvPr/>
              </p14:nvContentPartPr>
              <p14:xfrm>
                <a:off x="10891943" y="2267416"/>
                <a:ext cx="205200" cy="154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CBE43CD-F468-457B-9E30-FF7BBA1E83D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883303" y="2258776"/>
                  <a:ext cx="2228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40480D6-F253-42D8-9209-8ED4EE173070}"/>
              </a:ext>
            </a:extLst>
          </p:cNvPr>
          <p:cNvGrpSpPr/>
          <p:nvPr/>
        </p:nvGrpSpPr>
        <p:grpSpPr>
          <a:xfrm>
            <a:off x="521423" y="2708056"/>
            <a:ext cx="486360" cy="493920"/>
            <a:chOff x="521423" y="2708056"/>
            <a:chExt cx="48636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86387F-3BFC-4899-BA64-414EB97BC1AB}"/>
                    </a:ext>
                  </a:extLst>
                </p14:cNvPr>
                <p14:cNvContentPartPr/>
                <p14:nvPr/>
              </p14:nvContentPartPr>
              <p14:xfrm>
                <a:off x="521423" y="3060496"/>
                <a:ext cx="119160" cy="12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86387F-3BFC-4899-BA64-414EB97BC1A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2423" y="3051856"/>
                  <a:ext cx="136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28F5BC4-B973-44C1-BC0F-F6133AA48AE8}"/>
                    </a:ext>
                  </a:extLst>
                </p14:cNvPr>
                <p14:cNvContentPartPr/>
                <p14:nvPr/>
              </p14:nvContentPartPr>
              <p14:xfrm>
                <a:off x="745343" y="2708056"/>
                <a:ext cx="262440" cy="493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28F5BC4-B973-44C1-BC0F-F6133AA48AE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6343" y="2699056"/>
                  <a:ext cx="2800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3BCEE7-9EED-4132-BC17-75A489A4A2CC}"/>
                    </a:ext>
                  </a:extLst>
                </p14:cNvPr>
                <p14:cNvContentPartPr/>
                <p14:nvPr/>
              </p14:nvContentPartPr>
              <p14:xfrm>
                <a:off x="714743" y="3036376"/>
                <a:ext cx="193680" cy="29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23BCEE7-9EED-4132-BC17-75A489A4A2C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5743" y="3027736"/>
                  <a:ext cx="21132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F9071D1-1FF9-4275-99FB-A11B95E45C45}"/>
                  </a:ext>
                </a:extLst>
              </p14:cNvPr>
              <p14:cNvContentPartPr/>
              <p14:nvPr/>
            </p14:nvContentPartPr>
            <p14:xfrm>
              <a:off x="3740183" y="2722096"/>
              <a:ext cx="35280" cy="12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F9071D1-1FF9-4275-99FB-A11B95E45C4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731543" y="2713456"/>
                <a:ext cx="52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D66EE11-DCFA-4E70-AC65-7E0112350792}"/>
                  </a:ext>
                </a:extLst>
              </p14:cNvPr>
              <p14:cNvContentPartPr/>
              <p14:nvPr/>
            </p14:nvContentPartPr>
            <p14:xfrm>
              <a:off x="1270943" y="2776096"/>
              <a:ext cx="236160" cy="391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D66EE11-DCFA-4E70-AC65-7E011235079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262303" y="2767456"/>
                <a:ext cx="2538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29FB526-4680-48D1-A1A7-1DEB670A3F65}"/>
                  </a:ext>
                </a:extLst>
              </p14:cNvPr>
              <p14:cNvContentPartPr/>
              <p14:nvPr/>
            </p14:nvContentPartPr>
            <p14:xfrm>
              <a:off x="1417463" y="2963296"/>
              <a:ext cx="196200" cy="154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29FB526-4680-48D1-A1A7-1DEB670A3F6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408463" y="2954296"/>
                <a:ext cx="213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68FD747-5545-41B1-8208-ED7E1D4FCED1}"/>
                  </a:ext>
                </a:extLst>
              </p14:cNvPr>
              <p14:cNvContentPartPr/>
              <p14:nvPr/>
            </p14:nvContentPartPr>
            <p14:xfrm>
              <a:off x="1615823" y="2984896"/>
              <a:ext cx="103680" cy="1515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68FD747-5545-41B1-8208-ED7E1D4FCED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607183" y="2975896"/>
                <a:ext cx="1213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E797BF1-8E19-4B64-8B0D-63EF7BD79F24}"/>
                  </a:ext>
                </a:extLst>
              </p14:cNvPr>
              <p14:cNvContentPartPr/>
              <p14:nvPr/>
            </p14:nvContentPartPr>
            <p14:xfrm>
              <a:off x="1686023" y="2998576"/>
              <a:ext cx="182160" cy="272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E797BF1-8E19-4B64-8B0D-63EF7BD79F24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677023" y="2989936"/>
                <a:ext cx="1998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43B65A1-6F47-465C-8C84-826182618CE3}"/>
                  </a:ext>
                </a:extLst>
              </p14:cNvPr>
              <p14:cNvContentPartPr/>
              <p14:nvPr/>
            </p14:nvContentPartPr>
            <p14:xfrm>
              <a:off x="1921463" y="2943856"/>
              <a:ext cx="178200" cy="176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43B65A1-6F47-465C-8C84-826182618CE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912823" y="2934856"/>
                <a:ext cx="1958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14780CC-E432-47F7-A12E-A8FBC21C4D95}"/>
                  </a:ext>
                </a:extLst>
              </p14:cNvPr>
              <p14:cNvContentPartPr/>
              <p14:nvPr/>
            </p14:nvContentPartPr>
            <p14:xfrm>
              <a:off x="2317463" y="2845576"/>
              <a:ext cx="342720" cy="2052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14780CC-E432-47F7-A12E-A8FBC21C4D95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308463" y="2836936"/>
                <a:ext cx="360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381303-7A96-4C21-A1B6-E49A3C48AF50}"/>
                  </a:ext>
                </a:extLst>
              </p14:cNvPr>
              <p14:cNvContentPartPr/>
              <p14:nvPr/>
            </p14:nvContentPartPr>
            <p14:xfrm>
              <a:off x="2614103" y="2890576"/>
              <a:ext cx="169560" cy="135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381303-7A96-4C21-A1B6-E49A3C48AF50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605463" y="2881576"/>
                <a:ext cx="1872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883DE3A-DE4B-41BF-8B49-1126B9E877CA}"/>
                  </a:ext>
                </a:extLst>
              </p14:cNvPr>
              <p14:cNvContentPartPr/>
              <p14:nvPr/>
            </p14:nvContentPartPr>
            <p14:xfrm>
              <a:off x="2798423" y="2913976"/>
              <a:ext cx="208440" cy="1069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883DE3A-DE4B-41BF-8B49-1126B9E877C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789783" y="2905336"/>
                <a:ext cx="2260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2CAA587-708B-47D6-A280-0EDABF907C59}"/>
                  </a:ext>
                </a:extLst>
              </p14:cNvPr>
              <p14:cNvContentPartPr/>
              <p14:nvPr/>
            </p14:nvContentPartPr>
            <p14:xfrm>
              <a:off x="2939183" y="2927296"/>
              <a:ext cx="155520" cy="3052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2CAA587-708B-47D6-A280-0EDABF907C5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930543" y="2918656"/>
                <a:ext cx="1731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9004341-2930-45DE-BA91-4F40DCDD039C}"/>
                  </a:ext>
                </a:extLst>
              </p14:cNvPr>
              <p14:cNvContentPartPr/>
              <p14:nvPr/>
            </p14:nvContentPartPr>
            <p14:xfrm>
              <a:off x="3052223" y="2902456"/>
              <a:ext cx="163440" cy="148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9004341-2930-45DE-BA91-4F40DCDD039C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043223" y="2893816"/>
                <a:ext cx="1810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2BCC159-7464-4E9C-8BBB-28252E3C2E4C}"/>
                  </a:ext>
                </a:extLst>
              </p14:cNvPr>
              <p14:cNvContentPartPr/>
              <p14:nvPr/>
            </p14:nvContentPartPr>
            <p14:xfrm>
              <a:off x="3320423" y="2681776"/>
              <a:ext cx="165960" cy="3254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2BCC159-7464-4E9C-8BBB-28252E3C2E4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311783" y="2673136"/>
                <a:ext cx="1836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A22D14D-A09F-42F0-A6E4-0AFB6477A932}"/>
                  </a:ext>
                </a:extLst>
              </p14:cNvPr>
              <p14:cNvContentPartPr/>
              <p14:nvPr/>
            </p14:nvContentPartPr>
            <p14:xfrm>
              <a:off x="3416183" y="2828656"/>
              <a:ext cx="233640" cy="213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A22D14D-A09F-42F0-A6E4-0AFB6477A932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407183" y="2819656"/>
                <a:ext cx="2512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31A3F9C-F91F-45B6-BA88-7A8ABCB2632E}"/>
                  </a:ext>
                </a:extLst>
              </p14:cNvPr>
              <p14:cNvContentPartPr/>
              <p14:nvPr/>
            </p14:nvContentPartPr>
            <p14:xfrm>
              <a:off x="3781223" y="3058696"/>
              <a:ext cx="23400" cy="21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31A3F9C-F91F-45B6-BA88-7A8ABCB2632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772223" y="3050056"/>
                <a:ext cx="41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61886BD-199B-4A2C-ACEC-459D3B159F75}"/>
                  </a:ext>
                </a:extLst>
              </p14:cNvPr>
              <p14:cNvContentPartPr/>
              <p14:nvPr/>
            </p14:nvContentPartPr>
            <p14:xfrm>
              <a:off x="3743423" y="3079216"/>
              <a:ext cx="21240" cy="15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61886BD-199B-4A2C-ACEC-459D3B159F7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734783" y="3070216"/>
                <a:ext cx="388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5962DA5-96CB-4B61-9613-51217C4A1B33}"/>
                  </a:ext>
                </a:extLst>
              </p14:cNvPr>
              <p14:cNvContentPartPr/>
              <p14:nvPr/>
            </p14:nvContentPartPr>
            <p14:xfrm>
              <a:off x="4158143" y="2871136"/>
              <a:ext cx="108000" cy="1598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5962DA5-96CB-4B61-9613-51217C4A1B33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149143" y="2862496"/>
                <a:ext cx="1256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64F6000-BD32-4DE6-A677-A78747A47929}"/>
                  </a:ext>
                </a:extLst>
              </p14:cNvPr>
              <p14:cNvContentPartPr/>
              <p14:nvPr/>
            </p14:nvContentPartPr>
            <p14:xfrm>
              <a:off x="3979583" y="2785816"/>
              <a:ext cx="571680" cy="72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64F6000-BD32-4DE6-A677-A78747A47929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970583" y="2776816"/>
                <a:ext cx="589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5B93ACB-E4F0-478D-A026-7B2C5B9504C0}"/>
                  </a:ext>
                </a:extLst>
              </p14:cNvPr>
              <p14:cNvContentPartPr/>
              <p14:nvPr/>
            </p14:nvContentPartPr>
            <p14:xfrm>
              <a:off x="4427783" y="2722456"/>
              <a:ext cx="255240" cy="2808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5B93ACB-E4F0-478D-A026-7B2C5B9504C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419143" y="2713816"/>
                <a:ext cx="2728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C9F1048-7E75-4EEC-B7D6-17BCA02CA27A}"/>
                  </a:ext>
                </a:extLst>
              </p14:cNvPr>
              <p14:cNvContentPartPr/>
              <p14:nvPr/>
            </p14:nvContentPartPr>
            <p14:xfrm>
              <a:off x="4705703" y="2867176"/>
              <a:ext cx="168480" cy="136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C9F1048-7E75-4EEC-B7D6-17BCA02CA27A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696703" y="2858176"/>
                <a:ext cx="1861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AF5834E-7DDE-4601-89B2-136D72DEFCFA}"/>
                  </a:ext>
                </a:extLst>
              </p14:cNvPr>
              <p14:cNvContentPartPr/>
              <p14:nvPr/>
            </p14:nvContentPartPr>
            <p14:xfrm>
              <a:off x="4875623" y="2852416"/>
              <a:ext cx="348840" cy="180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AF5834E-7DDE-4601-89B2-136D72DEFCFA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866983" y="2843776"/>
                <a:ext cx="36648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9D63541-C4E4-4C61-8D9B-DD67CFB98F03}"/>
              </a:ext>
            </a:extLst>
          </p:cNvPr>
          <p:cNvGrpSpPr/>
          <p:nvPr/>
        </p:nvGrpSpPr>
        <p:grpSpPr>
          <a:xfrm>
            <a:off x="5459543" y="2660176"/>
            <a:ext cx="1622880" cy="352440"/>
            <a:chOff x="5459543" y="2660176"/>
            <a:chExt cx="162288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55B2989-2D5C-4A2D-BC9B-5820A18B23B3}"/>
                    </a:ext>
                  </a:extLst>
                </p14:cNvPr>
                <p14:cNvContentPartPr/>
                <p14:nvPr/>
              </p14:nvContentPartPr>
              <p14:xfrm>
                <a:off x="5459543" y="2843056"/>
                <a:ext cx="203400" cy="153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55B2989-2D5C-4A2D-BC9B-5820A18B23B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50903" y="2834056"/>
                  <a:ext cx="221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423C31-D946-4502-8C53-506B428B6DB5}"/>
                    </a:ext>
                  </a:extLst>
                </p14:cNvPr>
                <p14:cNvContentPartPr/>
                <p14:nvPr/>
              </p14:nvContentPartPr>
              <p14:xfrm>
                <a:off x="5672663" y="2845216"/>
                <a:ext cx="198000" cy="166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423C31-D946-4502-8C53-506B428B6DB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64023" y="2836216"/>
                  <a:ext cx="215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295AE0-718D-4FBA-8CC4-B56D0F776D08}"/>
                    </a:ext>
                  </a:extLst>
                </p14:cNvPr>
                <p14:cNvContentPartPr/>
                <p14:nvPr/>
              </p14:nvContentPartPr>
              <p14:xfrm>
                <a:off x="5835023" y="2844856"/>
                <a:ext cx="198360" cy="167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295AE0-718D-4FBA-8CC4-B56D0F776D0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26023" y="2835856"/>
                  <a:ext cx="216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FD49518-017D-46E7-8466-5440B19A32FE}"/>
                    </a:ext>
                  </a:extLst>
                </p14:cNvPr>
                <p14:cNvContentPartPr/>
                <p14:nvPr/>
              </p14:nvContentPartPr>
              <p14:xfrm>
                <a:off x="6319943" y="2660176"/>
                <a:ext cx="258840" cy="349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FD49518-017D-46E7-8466-5440B19A32F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11303" y="2651176"/>
                  <a:ext cx="276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F9136DC-5407-40C2-956B-5EF94739BE56}"/>
                    </a:ext>
                  </a:extLst>
                </p14:cNvPr>
                <p14:cNvContentPartPr/>
                <p14:nvPr/>
              </p14:nvContentPartPr>
              <p14:xfrm>
                <a:off x="6252983" y="2834056"/>
                <a:ext cx="306000" cy="61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F9136DC-5407-40C2-956B-5EF94739BE5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243983" y="2825416"/>
                  <a:ext cx="323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C6155A0-5F1D-4DD3-A035-ECA42ADB9DA6}"/>
                    </a:ext>
                  </a:extLst>
                </p14:cNvPr>
                <p14:cNvContentPartPr/>
                <p14:nvPr/>
              </p14:nvContentPartPr>
              <p14:xfrm>
                <a:off x="6571943" y="2841976"/>
                <a:ext cx="336600" cy="144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C6155A0-5F1D-4DD3-A035-ECA42ADB9DA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63303" y="2832976"/>
                  <a:ext cx="354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DB08E23-D23C-40EB-9E0C-5BF400C72CE1}"/>
                    </a:ext>
                  </a:extLst>
                </p14:cNvPr>
                <p14:cNvContentPartPr/>
                <p14:nvPr/>
              </p14:nvContentPartPr>
              <p14:xfrm>
                <a:off x="6956783" y="2827936"/>
                <a:ext cx="125640" cy="141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DB08E23-D23C-40EB-9E0C-5BF400C72CE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48143" y="2818936"/>
                  <a:ext cx="1432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F5D45CC-E276-4298-AE89-F4F2A2CCCB5D}"/>
              </a:ext>
            </a:extLst>
          </p:cNvPr>
          <p:cNvGrpSpPr/>
          <p:nvPr/>
        </p:nvGrpSpPr>
        <p:grpSpPr>
          <a:xfrm>
            <a:off x="7357823" y="2623096"/>
            <a:ext cx="2358720" cy="475920"/>
            <a:chOff x="7357823" y="2623096"/>
            <a:chExt cx="235872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7B5B331-ED7D-4D1D-83FA-920EA4AF7863}"/>
                    </a:ext>
                  </a:extLst>
                </p14:cNvPr>
                <p14:cNvContentPartPr/>
                <p14:nvPr/>
              </p14:nvContentPartPr>
              <p14:xfrm>
                <a:off x="7357823" y="2851336"/>
                <a:ext cx="69120" cy="69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7B5B331-ED7D-4D1D-83FA-920EA4AF786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48823" y="2842696"/>
                  <a:ext cx="86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97EF6B3-0840-4E86-92EE-50C13047063C}"/>
                    </a:ext>
                  </a:extLst>
                </p14:cNvPr>
                <p14:cNvContentPartPr/>
                <p14:nvPr/>
              </p14:nvContentPartPr>
              <p14:xfrm>
                <a:off x="7478783" y="2717416"/>
                <a:ext cx="36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97EF6B3-0840-4E86-92EE-50C13047063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470143" y="2708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054F56F-89FD-430D-8DAB-F35B44A83FB5}"/>
                    </a:ext>
                  </a:extLst>
                </p14:cNvPr>
                <p14:cNvContentPartPr/>
                <p14:nvPr/>
              </p14:nvContentPartPr>
              <p14:xfrm>
                <a:off x="7466183" y="2763496"/>
                <a:ext cx="193680" cy="179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054F56F-89FD-430D-8DAB-F35B44A83FB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57183" y="2754496"/>
                  <a:ext cx="211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74E49AD-0347-40FE-895D-043FB3C4CA79}"/>
                    </a:ext>
                  </a:extLst>
                </p14:cNvPr>
                <p14:cNvContentPartPr/>
                <p14:nvPr/>
              </p14:nvContentPartPr>
              <p14:xfrm>
                <a:off x="7644023" y="2785096"/>
                <a:ext cx="225000" cy="154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74E49AD-0347-40FE-895D-043FB3C4CA7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635383" y="2776456"/>
                  <a:ext cx="242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DD3088-4761-48F8-83A7-BEEADED1039F}"/>
                    </a:ext>
                  </a:extLst>
                </p14:cNvPr>
                <p14:cNvContentPartPr/>
                <p14:nvPr/>
              </p14:nvContentPartPr>
              <p14:xfrm>
                <a:off x="7950023" y="2819656"/>
                <a:ext cx="158040" cy="101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DD3088-4761-48F8-83A7-BEEADED1039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941023" y="2810656"/>
                  <a:ext cx="175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8ABE508-D4D2-49F8-AD61-405CF6B01A89}"/>
                    </a:ext>
                  </a:extLst>
                </p14:cNvPr>
                <p14:cNvContentPartPr/>
                <p14:nvPr/>
              </p14:nvContentPartPr>
              <p14:xfrm>
                <a:off x="8166023" y="2818576"/>
                <a:ext cx="158400" cy="11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8ABE508-D4D2-49F8-AD61-405CF6B01A8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157383" y="2809576"/>
                  <a:ext cx="176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F45CE1E-C335-459F-8059-FA3CB3FDC61C}"/>
                    </a:ext>
                  </a:extLst>
                </p14:cNvPr>
                <p14:cNvContentPartPr/>
                <p14:nvPr/>
              </p14:nvContentPartPr>
              <p14:xfrm>
                <a:off x="8370503" y="2753776"/>
                <a:ext cx="165960" cy="201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F45CE1E-C335-459F-8059-FA3CB3FDC61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61863" y="2745136"/>
                  <a:ext cx="183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AAB7C9-C743-496D-B67B-858FC70A57E4}"/>
                    </a:ext>
                  </a:extLst>
                </p14:cNvPr>
                <p14:cNvContentPartPr/>
                <p14:nvPr/>
              </p14:nvContentPartPr>
              <p14:xfrm>
                <a:off x="8586863" y="2957536"/>
                <a:ext cx="85680" cy="141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AAB7C9-C743-496D-B67B-858FC70A57E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77863" y="2948896"/>
                  <a:ext cx="103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BD26F8-6E70-4831-8CB2-EBFF24F4AF1A}"/>
                    </a:ext>
                  </a:extLst>
                </p14:cNvPr>
                <p14:cNvContentPartPr/>
                <p14:nvPr/>
              </p14:nvContentPartPr>
              <p14:xfrm>
                <a:off x="8987903" y="2630656"/>
                <a:ext cx="236160" cy="373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BD26F8-6E70-4831-8CB2-EBFF24F4AF1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978903" y="2622016"/>
                  <a:ext cx="2538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D4FD15-4FBE-42F6-8AFB-D21319439EEE}"/>
                    </a:ext>
                  </a:extLst>
                </p14:cNvPr>
                <p14:cNvContentPartPr/>
                <p14:nvPr/>
              </p14:nvContentPartPr>
              <p14:xfrm>
                <a:off x="8897183" y="2778256"/>
                <a:ext cx="393840" cy="93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D4FD15-4FBE-42F6-8AFB-D21319439EE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88543" y="2769256"/>
                  <a:ext cx="411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2BCD6A0-5F61-47E0-A7A6-1886F194C6D9}"/>
                    </a:ext>
                  </a:extLst>
                </p14:cNvPr>
                <p14:cNvContentPartPr/>
                <p14:nvPr/>
              </p14:nvContentPartPr>
              <p14:xfrm>
                <a:off x="9246743" y="2623096"/>
                <a:ext cx="218160" cy="336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2BCD6A0-5F61-47E0-A7A6-1886F194C6D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237743" y="2614456"/>
                  <a:ext cx="2358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D623DD-FD49-4617-9C6E-BEAD9017137B}"/>
                    </a:ext>
                  </a:extLst>
                </p14:cNvPr>
                <p14:cNvContentPartPr/>
                <p14:nvPr/>
              </p14:nvContentPartPr>
              <p14:xfrm>
                <a:off x="9516743" y="2808136"/>
                <a:ext cx="199800" cy="135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D623DD-FD49-4617-9C6E-BEAD9017137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07743" y="2799136"/>
                  <a:ext cx="2174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C32DBFA-F12F-44FA-A8CC-82CB7AC4C4D5}"/>
              </a:ext>
            </a:extLst>
          </p:cNvPr>
          <p:cNvGrpSpPr/>
          <p:nvPr/>
        </p:nvGrpSpPr>
        <p:grpSpPr>
          <a:xfrm>
            <a:off x="530783" y="3369376"/>
            <a:ext cx="2067120" cy="603000"/>
            <a:chOff x="530783" y="3369376"/>
            <a:chExt cx="206712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9FAE200-A3FC-4D8B-9756-ACF2ABFB657C}"/>
                    </a:ext>
                  </a:extLst>
                </p14:cNvPr>
                <p14:cNvContentPartPr/>
                <p14:nvPr/>
              </p14:nvContentPartPr>
              <p14:xfrm>
                <a:off x="530783" y="3626056"/>
                <a:ext cx="209520" cy="196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9FAE200-A3FC-4D8B-9756-ACF2ABFB657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1783" y="3617056"/>
                  <a:ext cx="227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F22BDD5-5265-406C-9FC9-17F4DA6DB881}"/>
                    </a:ext>
                  </a:extLst>
                </p14:cNvPr>
                <p14:cNvContentPartPr/>
                <p14:nvPr/>
              </p14:nvContentPartPr>
              <p14:xfrm>
                <a:off x="780983" y="3642256"/>
                <a:ext cx="95400" cy="149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F22BDD5-5265-406C-9FC9-17F4DA6DB88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71983" y="3633616"/>
                  <a:ext cx="113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4D51EE0-3C75-40E2-881E-4864AFDD26A3}"/>
                    </a:ext>
                  </a:extLst>
                </p14:cNvPr>
                <p14:cNvContentPartPr/>
                <p14:nvPr/>
              </p14:nvContentPartPr>
              <p14:xfrm>
                <a:off x="916703" y="3633976"/>
                <a:ext cx="221760" cy="204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4D51EE0-3C75-40E2-881E-4864AFDD26A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7703" y="3625336"/>
                  <a:ext cx="239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53B49C8-4ECA-445E-88D8-5C1E37944969}"/>
                    </a:ext>
                  </a:extLst>
                </p14:cNvPr>
                <p14:cNvContentPartPr/>
                <p14:nvPr/>
              </p14:nvContentPartPr>
              <p14:xfrm>
                <a:off x="1121543" y="3645856"/>
                <a:ext cx="303120" cy="161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53B49C8-4ECA-445E-88D8-5C1E3794496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12543" y="3636856"/>
                  <a:ext cx="320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BF9852D-74F6-4435-86E1-9FB6015F7713}"/>
                    </a:ext>
                  </a:extLst>
                </p14:cNvPr>
                <p14:cNvContentPartPr/>
                <p14:nvPr/>
              </p14:nvContentPartPr>
              <p14:xfrm>
                <a:off x="1483703" y="3664216"/>
                <a:ext cx="169920" cy="126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BF9852D-74F6-4435-86E1-9FB6015F771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475063" y="3655216"/>
                  <a:ext cx="187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BB8894A-E0D7-4F39-A2C0-014B9DF7F8E8}"/>
                    </a:ext>
                  </a:extLst>
                </p14:cNvPr>
                <p14:cNvContentPartPr/>
                <p14:nvPr/>
              </p14:nvContentPartPr>
              <p14:xfrm>
                <a:off x="1814903" y="3399256"/>
                <a:ext cx="270720" cy="401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BB8894A-E0D7-4F39-A2C0-014B9DF7F8E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805903" y="3390616"/>
                  <a:ext cx="288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5837236-A6E8-451A-811C-EF67C5BB3E06}"/>
                    </a:ext>
                  </a:extLst>
                </p14:cNvPr>
                <p14:cNvContentPartPr/>
                <p14:nvPr/>
              </p14:nvContentPartPr>
              <p14:xfrm>
                <a:off x="1966103" y="3709936"/>
                <a:ext cx="6480" cy="77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5837236-A6E8-451A-811C-EF67C5BB3E0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957103" y="3700936"/>
                  <a:ext cx="24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F7DFC39-F132-4E5F-849E-6D5F42559A92}"/>
                    </a:ext>
                  </a:extLst>
                </p14:cNvPr>
                <p14:cNvContentPartPr/>
                <p14:nvPr/>
              </p14:nvContentPartPr>
              <p14:xfrm>
                <a:off x="2238263" y="3369376"/>
                <a:ext cx="241920" cy="420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F7DFC39-F132-4E5F-849E-6D5F42559A9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229623" y="3360376"/>
                  <a:ext cx="2595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07F49A1-28B2-40D1-BCD8-8E6A759CB324}"/>
                    </a:ext>
                  </a:extLst>
                </p14:cNvPr>
                <p14:cNvContentPartPr/>
                <p14:nvPr/>
              </p14:nvContentPartPr>
              <p14:xfrm>
                <a:off x="2189303" y="3605896"/>
                <a:ext cx="218520" cy="60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07F49A1-28B2-40D1-BCD8-8E6A759CB32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180303" y="3597256"/>
                  <a:ext cx="236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E7DCAFB-3629-40E9-923E-152066385F57}"/>
                    </a:ext>
                  </a:extLst>
                </p14:cNvPr>
                <p14:cNvContentPartPr/>
                <p14:nvPr/>
              </p14:nvContentPartPr>
              <p14:xfrm>
                <a:off x="2328263" y="3564856"/>
                <a:ext cx="269640" cy="407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E7DCAFB-3629-40E9-923E-152066385F5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319263" y="3556216"/>
                  <a:ext cx="2872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A017BE8-BBA4-4F95-992C-BF1677C84CCE}"/>
              </a:ext>
            </a:extLst>
          </p:cNvPr>
          <p:cNvGrpSpPr/>
          <p:nvPr/>
        </p:nvGrpSpPr>
        <p:grpSpPr>
          <a:xfrm>
            <a:off x="2882663" y="3235816"/>
            <a:ext cx="642600" cy="522720"/>
            <a:chOff x="2882663" y="3235816"/>
            <a:chExt cx="64260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7200F86-323E-4AF2-9230-4EB73CE5DFB5}"/>
                    </a:ext>
                  </a:extLst>
                </p14:cNvPr>
                <p14:cNvContentPartPr/>
                <p14:nvPr/>
              </p14:nvContentPartPr>
              <p14:xfrm>
                <a:off x="2882663" y="3605176"/>
                <a:ext cx="146160" cy="153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7200F86-323E-4AF2-9230-4EB73CE5DFB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874023" y="3596536"/>
                  <a:ext cx="163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D405AFD-AD48-4D00-A68B-C8EBF8911367}"/>
                    </a:ext>
                  </a:extLst>
                </p14:cNvPr>
                <p14:cNvContentPartPr/>
                <p14:nvPr/>
              </p14:nvContentPartPr>
              <p14:xfrm>
                <a:off x="3178223" y="3235816"/>
                <a:ext cx="347040" cy="522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D405AFD-AD48-4D00-A68B-C8EBF891136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69583" y="3226816"/>
                  <a:ext cx="3646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8A96A6B-1808-470B-8C40-2A05A78E2820}"/>
                    </a:ext>
                  </a:extLst>
                </p14:cNvPr>
                <p14:cNvContentPartPr/>
                <p14:nvPr/>
              </p14:nvContentPartPr>
              <p14:xfrm>
                <a:off x="3171383" y="3589336"/>
                <a:ext cx="272160" cy="65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8A96A6B-1808-470B-8C40-2A05A78E282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62383" y="3580696"/>
                  <a:ext cx="28980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5D108FA-E675-4F92-8E8A-AD854ACBE0FE}"/>
              </a:ext>
            </a:extLst>
          </p:cNvPr>
          <p:cNvGrpSpPr/>
          <p:nvPr/>
        </p:nvGrpSpPr>
        <p:grpSpPr>
          <a:xfrm>
            <a:off x="3776543" y="3289096"/>
            <a:ext cx="482040" cy="428040"/>
            <a:chOff x="3776543" y="3289096"/>
            <a:chExt cx="48204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7B97515-3693-4AC8-A562-2DB649737B81}"/>
                    </a:ext>
                  </a:extLst>
                </p14:cNvPr>
                <p14:cNvContentPartPr/>
                <p14:nvPr/>
              </p14:nvContentPartPr>
              <p14:xfrm>
                <a:off x="3892823" y="3440656"/>
                <a:ext cx="207360" cy="276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7B97515-3693-4AC8-A562-2DB649737B8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884183" y="3431656"/>
                  <a:ext cx="225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F8E2B19-EA7A-44A1-BE38-2FAEAD84054F}"/>
                    </a:ext>
                  </a:extLst>
                </p14:cNvPr>
                <p14:cNvContentPartPr/>
                <p14:nvPr/>
              </p14:nvContentPartPr>
              <p14:xfrm>
                <a:off x="3806423" y="3426256"/>
                <a:ext cx="254880" cy="228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F8E2B19-EA7A-44A1-BE38-2FAEAD84054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797783" y="3417616"/>
                  <a:ext cx="272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99F3822-74A2-4395-B6B9-CD8EE56BE342}"/>
                    </a:ext>
                  </a:extLst>
                </p14:cNvPr>
                <p14:cNvContentPartPr/>
                <p14:nvPr/>
              </p14:nvContentPartPr>
              <p14:xfrm>
                <a:off x="3776543" y="3289096"/>
                <a:ext cx="482040" cy="77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99F3822-74A2-4395-B6B9-CD8EE56BE34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767903" y="3280096"/>
                  <a:ext cx="49968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FF3CABC-748E-4F05-91CA-EF3393709956}"/>
              </a:ext>
            </a:extLst>
          </p:cNvPr>
          <p:cNvGrpSpPr/>
          <p:nvPr/>
        </p:nvGrpSpPr>
        <p:grpSpPr>
          <a:xfrm>
            <a:off x="4487903" y="3292696"/>
            <a:ext cx="1347120" cy="389880"/>
            <a:chOff x="4487903" y="3292696"/>
            <a:chExt cx="134712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F611ED6-EC76-4DE3-AF4D-5A84ECD6A9F0}"/>
                    </a:ext>
                  </a:extLst>
                </p14:cNvPr>
                <p14:cNvContentPartPr/>
                <p14:nvPr/>
              </p14:nvContentPartPr>
              <p14:xfrm>
                <a:off x="4487903" y="3406456"/>
                <a:ext cx="186840" cy="27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F611ED6-EC76-4DE3-AF4D-5A84ECD6A9F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79263" y="3397456"/>
                  <a:ext cx="204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B9A1B6E-5801-4B5D-A185-42AC99C71765}"/>
                    </a:ext>
                  </a:extLst>
                </p14:cNvPr>
                <p14:cNvContentPartPr/>
                <p14:nvPr/>
              </p14:nvContentPartPr>
              <p14:xfrm>
                <a:off x="4719383" y="3462976"/>
                <a:ext cx="174960" cy="187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B9A1B6E-5801-4B5D-A185-42AC99C7176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710743" y="3453976"/>
                  <a:ext cx="192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C976B61-4DE2-4136-B74E-2688B4B2CB08}"/>
                    </a:ext>
                  </a:extLst>
                </p14:cNvPr>
                <p14:cNvContentPartPr/>
                <p14:nvPr/>
              </p14:nvContentPartPr>
              <p14:xfrm>
                <a:off x="4968503" y="3487816"/>
                <a:ext cx="152280" cy="147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C976B61-4DE2-4136-B74E-2688B4B2CB0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59503" y="3479176"/>
                  <a:ext cx="169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D3C00EC-99B8-4E85-8D77-32694744D0F1}"/>
                    </a:ext>
                  </a:extLst>
                </p14:cNvPr>
                <p14:cNvContentPartPr/>
                <p14:nvPr/>
              </p14:nvContentPartPr>
              <p14:xfrm>
                <a:off x="5370263" y="3480976"/>
                <a:ext cx="68040" cy="138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D3C00EC-99B8-4E85-8D77-32694744D0F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361623" y="3471976"/>
                  <a:ext cx="8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C6D8C17-98CD-4CA5-9ADB-C652D35B089E}"/>
                    </a:ext>
                  </a:extLst>
                </p14:cNvPr>
                <p14:cNvContentPartPr/>
                <p14:nvPr/>
              </p14:nvContentPartPr>
              <p14:xfrm>
                <a:off x="5235263" y="3415816"/>
                <a:ext cx="421200" cy="87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C6D8C17-98CD-4CA5-9ADB-C652D35B089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226263" y="3407176"/>
                  <a:ext cx="438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88C2CF3-B421-4BE6-8A23-230EDA6374D4}"/>
                    </a:ext>
                  </a:extLst>
                </p14:cNvPr>
                <p14:cNvContentPartPr/>
                <p14:nvPr/>
              </p14:nvContentPartPr>
              <p14:xfrm>
                <a:off x="5668343" y="3292696"/>
                <a:ext cx="166680" cy="350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88C2CF3-B421-4BE6-8A23-230EDA6374D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659343" y="3284056"/>
                  <a:ext cx="18432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39D6918-79EF-4BEE-9F54-4F56FD37CE6B}"/>
              </a:ext>
            </a:extLst>
          </p:cNvPr>
          <p:cNvGrpSpPr/>
          <p:nvPr/>
        </p:nvGrpSpPr>
        <p:grpSpPr>
          <a:xfrm>
            <a:off x="5991623" y="3158776"/>
            <a:ext cx="3524400" cy="547560"/>
            <a:chOff x="5991623" y="3158776"/>
            <a:chExt cx="352440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3ED1A99-8366-463D-BEDD-F5B65CAA0559}"/>
                    </a:ext>
                  </a:extLst>
                </p14:cNvPr>
                <p14:cNvContentPartPr/>
                <p14:nvPr/>
              </p14:nvContentPartPr>
              <p14:xfrm>
                <a:off x="5991623" y="3600136"/>
                <a:ext cx="85320" cy="106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3ED1A99-8366-463D-BEDD-F5B65CAA055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982623" y="3591496"/>
                  <a:ext cx="102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6CD4162-A802-4E4B-AB3F-DFA1C74052A2}"/>
                    </a:ext>
                  </a:extLst>
                </p14:cNvPr>
                <p14:cNvContentPartPr/>
                <p14:nvPr/>
              </p14:nvContentPartPr>
              <p14:xfrm>
                <a:off x="6290783" y="3414736"/>
                <a:ext cx="168480" cy="175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6CD4162-A802-4E4B-AB3F-DFA1C74052A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281783" y="3405736"/>
                  <a:ext cx="186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C6BF06D-2B2B-423D-9CA9-91F051E66DD2}"/>
                    </a:ext>
                  </a:extLst>
                </p14:cNvPr>
                <p14:cNvContentPartPr/>
                <p14:nvPr/>
              </p14:nvContentPartPr>
              <p14:xfrm>
                <a:off x="6501743" y="3467296"/>
                <a:ext cx="170640" cy="136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C6BF06D-2B2B-423D-9CA9-91F051E66DD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492743" y="3458656"/>
                  <a:ext cx="188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7218C79-EC28-4370-80D6-04B69D3513AA}"/>
                    </a:ext>
                  </a:extLst>
                </p14:cNvPr>
                <p14:cNvContentPartPr/>
                <p14:nvPr/>
              </p14:nvContentPartPr>
              <p14:xfrm>
                <a:off x="6708383" y="3447136"/>
                <a:ext cx="153000" cy="148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7218C79-EC28-4370-80D6-04B69D3513A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699743" y="3438496"/>
                  <a:ext cx="170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5292F7C-23F7-48D7-83B7-9012618D9458}"/>
                    </a:ext>
                  </a:extLst>
                </p14:cNvPr>
                <p14:cNvContentPartPr/>
                <p14:nvPr/>
              </p14:nvContentPartPr>
              <p14:xfrm>
                <a:off x="6791543" y="3271816"/>
                <a:ext cx="209520" cy="303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5292F7C-23F7-48D7-83B7-9012618D945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82543" y="3262816"/>
                  <a:ext cx="227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62257C-0C6F-4EFF-975B-247FB6FC4415}"/>
                    </a:ext>
                  </a:extLst>
                </p14:cNvPr>
                <p14:cNvContentPartPr/>
                <p14:nvPr/>
              </p14:nvContentPartPr>
              <p14:xfrm>
                <a:off x="7091423" y="3330136"/>
                <a:ext cx="327240" cy="243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62257C-0C6F-4EFF-975B-247FB6FC441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082783" y="3321136"/>
                  <a:ext cx="344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F4AA811-7A55-44EC-8CAE-162EAFF75F2D}"/>
                    </a:ext>
                  </a:extLst>
                </p14:cNvPr>
                <p14:cNvContentPartPr/>
                <p14:nvPr/>
              </p14:nvContentPartPr>
              <p14:xfrm>
                <a:off x="7635023" y="3366856"/>
                <a:ext cx="274680" cy="201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F4AA811-7A55-44EC-8CAE-162EAFF75F2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626383" y="3357856"/>
                  <a:ext cx="292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164ECD5-B8CD-49A3-B1AE-5C6B9E690B7A}"/>
                    </a:ext>
                  </a:extLst>
                </p14:cNvPr>
                <p14:cNvContentPartPr/>
                <p14:nvPr/>
              </p14:nvContentPartPr>
              <p14:xfrm>
                <a:off x="7900343" y="3175336"/>
                <a:ext cx="230760" cy="367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164ECD5-B8CD-49A3-B1AE-5C6B9E690B7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91703" y="3166336"/>
                  <a:ext cx="248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76DF8D9-3599-48F9-A18D-A9BEBD8ABB10}"/>
                    </a:ext>
                  </a:extLst>
                </p14:cNvPr>
                <p14:cNvContentPartPr/>
                <p14:nvPr/>
              </p14:nvContentPartPr>
              <p14:xfrm>
                <a:off x="8125343" y="3424816"/>
                <a:ext cx="89280" cy="133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76DF8D9-3599-48F9-A18D-A9BEBD8ABB1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116343" y="3415816"/>
                  <a:ext cx="106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175F959-5A72-476C-8D5F-4477B39DBA7B}"/>
                    </a:ext>
                  </a:extLst>
                </p14:cNvPr>
                <p14:cNvContentPartPr/>
                <p14:nvPr/>
              </p14:nvContentPartPr>
              <p14:xfrm>
                <a:off x="8297063" y="3447136"/>
                <a:ext cx="132840" cy="137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175F959-5A72-476C-8D5F-4477B39DBA7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288063" y="3438136"/>
                  <a:ext cx="150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030081E-DCF1-4070-9895-C04DD8E2960E}"/>
                    </a:ext>
                  </a:extLst>
                </p14:cNvPr>
                <p14:cNvContentPartPr/>
                <p14:nvPr/>
              </p14:nvContentPartPr>
              <p14:xfrm>
                <a:off x="8523503" y="3305656"/>
                <a:ext cx="108720" cy="267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030081E-DCF1-4070-9895-C04DD8E2960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514863" y="3296656"/>
                  <a:ext cx="126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4B30371-5021-451C-9ABC-1C3A4BF7B682}"/>
                    </a:ext>
                  </a:extLst>
                </p14:cNvPr>
                <p14:cNvContentPartPr/>
                <p14:nvPr/>
              </p14:nvContentPartPr>
              <p14:xfrm>
                <a:off x="8638703" y="3416536"/>
                <a:ext cx="160920" cy="134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4B30371-5021-451C-9ABC-1C3A4BF7B68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629703" y="3407536"/>
                  <a:ext cx="178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7FF45AE-2CE7-48E6-90EE-24C6EC841ED8}"/>
                    </a:ext>
                  </a:extLst>
                </p14:cNvPr>
                <p14:cNvContentPartPr/>
                <p14:nvPr/>
              </p14:nvContentPartPr>
              <p14:xfrm>
                <a:off x="8758943" y="3234736"/>
                <a:ext cx="196920" cy="297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7FF45AE-2CE7-48E6-90EE-24C6EC841ED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749943" y="3226096"/>
                  <a:ext cx="214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4ACFBE7-5220-40C3-A4EC-3EC35C451B5C}"/>
                    </a:ext>
                  </a:extLst>
                </p14:cNvPr>
                <p14:cNvContentPartPr/>
                <p14:nvPr/>
              </p14:nvContentPartPr>
              <p14:xfrm>
                <a:off x="9048023" y="3158776"/>
                <a:ext cx="282960" cy="412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4ACFBE7-5220-40C3-A4EC-3EC35C451B5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39023" y="3150136"/>
                  <a:ext cx="300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E02823B-2287-47B5-89DF-63EE05F9F173}"/>
                    </a:ext>
                  </a:extLst>
                </p14:cNvPr>
                <p14:cNvContentPartPr/>
                <p14:nvPr/>
              </p14:nvContentPartPr>
              <p14:xfrm>
                <a:off x="9330983" y="3412576"/>
                <a:ext cx="185040" cy="13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E02823B-2287-47B5-89DF-63EE05F9F17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22343" y="3403576"/>
                  <a:ext cx="20268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54644624-33B5-496C-914A-71FDADD4CADA}"/>
              </a:ext>
            </a:extLst>
          </p:cNvPr>
          <p:cNvGrpSpPr/>
          <p:nvPr/>
        </p:nvGrpSpPr>
        <p:grpSpPr>
          <a:xfrm>
            <a:off x="9808703" y="3212416"/>
            <a:ext cx="975960" cy="375480"/>
            <a:chOff x="9808703" y="3212416"/>
            <a:chExt cx="97596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C25C97E-B38F-4178-AF4E-FE65FABADDEC}"/>
                    </a:ext>
                  </a:extLst>
                </p14:cNvPr>
                <p14:cNvContentPartPr/>
                <p14:nvPr/>
              </p14:nvContentPartPr>
              <p14:xfrm>
                <a:off x="9808703" y="3402496"/>
                <a:ext cx="177120" cy="154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C25C97E-B38F-4178-AF4E-FE65FABADD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800063" y="3393496"/>
                  <a:ext cx="194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386C93E-AB14-4AAB-ADCD-77AE2DB4CE1F}"/>
                    </a:ext>
                  </a:extLst>
                </p14:cNvPr>
                <p14:cNvContentPartPr/>
                <p14:nvPr/>
              </p14:nvContentPartPr>
              <p14:xfrm>
                <a:off x="10087343" y="3212416"/>
                <a:ext cx="267120" cy="343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386C93E-AB14-4AAB-ADCD-77AE2DB4CE1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078703" y="3203776"/>
                  <a:ext cx="284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9C2F893-2AFD-45F4-A8F7-59A3C4FA06E7}"/>
                    </a:ext>
                  </a:extLst>
                </p14:cNvPr>
                <p14:cNvContentPartPr/>
                <p14:nvPr/>
              </p14:nvContentPartPr>
              <p14:xfrm>
                <a:off x="10187423" y="3417256"/>
                <a:ext cx="128520" cy="152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9C2F893-2AFD-45F4-A8F7-59A3C4FA06E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178783" y="3408256"/>
                  <a:ext cx="146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FA03943-27EB-414C-BCF5-F1D18F9ED8C8}"/>
                    </a:ext>
                  </a:extLst>
                </p14:cNvPr>
                <p14:cNvContentPartPr/>
                <p14:nvPr/>
              </p14:nvContentPartPr>
              <p14:xfrm>
                <a:off x="10359863" y="3381256"/>
                <a:ext cx="225360" cy="194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FA03943-27EB-414C-BCF5-F1D18F9ED8C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350863" y="3372616"/>
                  <a:ext cx="243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1C581C2-36A5-445D-9DEB-D4C3B42AF598}"/>
                    </a:ext>
                  </a:extLst>
                </p14:cNvPr>
                <p14:cNvContentPartPr/>
                <p14:nvPr/>
              </p14:nvContentPartPr>
              <p14:xfrm>
                <a:off x="10582343" y="3417256"/>
                <a:ext cx="202320" cy="170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1C581C2-36A5-445D-9DEB-D4C3B42AF59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573703" y="3408256"/>
                  <a:ext cx="21996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63E6534-527B-4C65-AC52-D3F04B150002}"/>
              </a:ext>
            </a:extLst>
          </p:cNvPr>
          <p:cNvGrpSpPr/>
          <p:nvPr/>
        </p:nvGrpSpPr>
        <p:grpSpPr>
          <a:xfrm>
            <a:off x="493343" y="4047976"/>
            <a:ext cx="451080" cy="483840"/>
            <a:chOff x="493343" y="4047976"/>
            <a:chExt cx="451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5C26F1C-BF3A-4FB6-BAFE-1BA8B994E584}"/>
                    </a:ext>
                  </a:extLst>
                </p14:cNvPr>
                <p14:cNvContentPartPr/>
                <p14:nvPr/>
              </p14:nvContentPartPr>
              <p14:xfrm>
                <a:off x="576143" y="4047976"/>
                <a:ext cx="241920" cy="483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5C26F1C-BF3A-4FB6-BAFE-1BA8B994E58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67503" y="4038976"/>
                  <a:ext cx="2595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19BF787-9421-4CE3-8203-6135F000E48D}"/>
                    </a:ext>
                  </a:extLst>
                </p14:cNvPr>
                <p14:cNvContentPartPr/>
                <p14:nvPr/>
              </p14:nvContentPartPr>
              <p14:xfrm>
                <a:off x="493343" y="4346776"/>
                <a:ext cx="434160" cy="92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19BF787-9421-4CE3-8203-6135F000E48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84343" y="4337776"/>
                  <a:ext cx="451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DFF6F8E-C6FD-4F5F-825D-1089DFCAB8A2}"/>
                    </a:ext>
                  </a:extLst>
                </p14:cNvPr>
                <p14:cNvContentPartPr/>
                <p14:nvPr/>
              </p14:nvContentPartPr>
              <p14:xfrm>
                <a:off x="764423" y="4385296"/>
                <a:ext cx="180000" cy="142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DFF6F8E-C6FD-4F5F-825D-1089DFCAB8A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55783" y="4376296"/>
                  <a:ext cx="19764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DB9EA23-50B4-464D-9B47-E4BF95D9EDF0}"/>
                  </a:ext>
                </a:extLst>
              </p14:cNvPr>
              <p14:cNvContentPartPr/>
              <p14:nvPr/>
            </p14:nvContentPartPr>
            <p14:xfrm>
              <a:off x="1331063" y="4188736"/>
              <a:ext cx="623880" cy="2826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DB9EA23-50B4-464D-9B47-E4BF95D9EDF0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322063" y="4180096"/>
                <a:ext cx="64152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7B030E7-C904-4643-8581-BB74489B169F}"/>
              </a:ext>
            </a:extLst>
          </p:cNvPr>
          <p:cNvGrpSpPr/>
          <p:nvPr/>
        </p:nvGrpSpPr>
        <p:grpSpPr>
          <a:xfrm>
            <a:off x="2305223" y="3958696"/>
            <a:ext cx="652680" cy="524880"/>
            <a:chOff x="2305223" y="3958696"/>
            <a:chExt cx="65268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694716D-80F0-4854-8E08-E4C58DB9C67F}"/>
                    </a:ext>
                  </a:extLst>
                </p14:cNvPr>
                <p14:cNvContentPartPr/>
                <p14:nvPr/>
              </p14:nvContentPartPr>
              <p14:xfrm>
                <a:off x="2305223" y="3958696"/>
                <a:ext cx="411840" cy="524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694716D-80F0-4854-8E08-E4C58DB9C67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296583" y="3950056"/>
                  <a:ext cx="42948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490604C-C55F-488E-9AA7-626F562FC511}"/>
                    </a:ext>
                  </a:extLst>
                </p14:cNvPr>
                <p14:cNvContentPartPr/>
                <p14:nvPr/>
              </p14:nvContentPartPr>
              <p14:xfrm>
                <a:off x="2317463" y="4297816"/>
                <a:ext cx="311760" cy="73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490604C-C55F-488E-9AA7-626F562FC51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308463" y="4289176"/>
                  <a:ext cx="32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5B211E4-CB53-43B8-974D-D593D58B3DD4}"/>
                    </a:ext>
                  </a:extLst>
                </p14:cNvPr>
                <p14:cNvContentPartPr/>
                <p14:nvPr/>
              </p14:nvContentPartPr>
              <p14:xfrm>
                <a:off x="2551823" y="4359736"/>
                <a:ext cx="135360" cy="99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5B211E4-CB53-43B8-974D-D593D58B3DD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542823" y="4351096"/>
                  <a:ext cx="153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C0E59C-1DF2-4271-8154-17B01F71A570}"/>
                    </a:ext>
                  </a:extLst>
                </p14:cNvPr>
                <p14:cNvContentPartPr/>
                <p14:nvPr/>
              </p14:nvContentPartPr>
              <p14:xfrm>
                <a:off x="2767463" y="4304296"/>
                <a:ext cx="190440" cy="176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C0E59C-1DF2-4271-8154-17B01F71A57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758823" y="4295296"/>
                  <a:ext cx="2080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A7DCDED-1F86-4006-BC85-8CA06AA27032}"/>
              </a:ext>
            </a:extLst>
          </p:cNvPr>
          <p:cNvGrpSpPr/>
          <p:nvPr/>
        </p:nvGrpSpPr>
        <p:grpSpPr>
          <a:xfrm>
            <a:off x="3351383" y="3987136"/>
            <a:ext cx="1040400" cy="594360"/>
            <a:chOff x="3351383" y="3987136"/>
            <a:chExt cx="104040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E3E9AB9-3D0B-40E5-AD6A-E5FD38CB2D20}"/>
                    </a:ext>
                  </a:extLst>
                </p14:cNvPr>
                <p14:cNvContentPartPr/>
                <p14:nvPr/>
              </p14:nvContentPartPr>
              <p14:xfrm>
                <a:off x="3351383" y="3987136"/>
                <a:ext cx="284040" cy="445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E3E9AB9-3D0B-40E5-AD6A-E5FD38CB2D2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342383" y="3978496"/>
                  <a:ext cx="3016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CA1B09-C84D-4F0B-B0F4-BD3AD3EB87B9}"/>
                    </a:ext>
                  </a:extLst>
                </p14:cNvPr>
                <p14:cNvContentPartPr/>
                <p14:nvPr/>
              </p14:nvContentPartPr>
              <p14:xfrm>
                <a:off x="3523463" y="4262536"/>
                <a:ext cx="192960" cy="139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CA1B09-C84D-4F0B-B0F4-BD3AD3EB87B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14823" y="4253536"/>
                  <a:ext cx="210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5C652CB-A0B8-4F5C-92C2-95022C115290}"/>
                    </a:ext>
                  </a:extLst>
                </p14:cNvPr>
                <p14:cNvContentPartPr/>
                <p14:nvPr/>
              </p14:nvContentPartPr>
              <p14:xfrm>
                <a:off x="3763943" y="4243096"/>
                <a:ext cx="149040" cy="183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5C652CB-A0B8-4F5C-92C2-95022C11529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54943" y="4234096"/>
                  <a:ext cx="166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B4DC58-46F6-4999-AB73-AF33F07A2673}"/>
                    </a:ext>
                  </a:extLst>
                </p14:cNvPr>
                <p14:cNvContentPartPr/>
                <p14:nvPr/>
              </p14:nvContentPartPr>
              <p14:xfrm>
                <a:off x="3882743" y="4233736"/>
                <a:ext cx="236160" cy="347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B4DC58-46F6-4999-AB73-AF33F07A267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874103" y="4225096"/>
                  <a:ext cx="2538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A9F7EC-651D-452C-B1B5-1DC7E9AA1773}"/>
                    </a:ext>
                  </a:extLst>
                </p14:cNvPr>
                <p14:cNvContentPartPr/>
                <p14:nvPr/>
              </p14:nvContentPartPr>
              <p14:xfrm>
                <a:off x="4239503" y="4205656"/>
                <a:ext cx="152280" cy="151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A9F7EC-651D-452C-B1B5-1DC7E9AA177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230863" y="4196656"/>
                  <a:ext cx="1699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8001E13-CAF4-418B-8C0E-E1EDC76ABFDC}"/>
              </a:ext>
            </a:extLst>
          </p:cNvPr>
          <p:cNvGrpSpPr/>
          <p:nvPr/>
        </p:nvGrpSpPr>
        <p:grpSpPr>
          <a:xfrm>
            <a:off x="4662503" y="3931336"/>
            <a:ext cx="1955160" cy="608760"/>
            <a:chOff x="4662503" y="3931336"/>
            <a:chExt cx="1955160" cy="6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69F59C1-03E3-42A8-BDAA-53A7289E2D31}"/>
                    </a:ext>
                  </a:extLst>
                </p14:cNvPr>
                <p14:cNvContentPartPr/>
                <p14:nvPr/>
              </p14:nvContentPartPr>
              <p14:xfrm>
                <a:off x="4662503" y="4118896"/>
                <a:ext cx="317160" cy="236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69F59C1-03E3-42A8-BDAA-53A7289E2D3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653503" y="4109896"/>
                  <a:ext cx="334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847B073-F3E0-41F7-B87F-2EFE7519F0AF}"/>
                    </a:ext>
                  </a:extLst>
                </p14:cNvPr>
                <p14:cNvContentPartPr/>
                <p14:nvPr/>
              </p14:nvContentPartPr>
              <p14:xfrm>
                <a:off x="4962383" y="4166056"/>
                <a:ext cx="164880" cy="152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847B073-F3E0-41F7-B87F-2EFE7519F0A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953743" y="4157416"/>
                  <a:ext cx="182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8413BCB-8C94-4670-9E77-219BEFF77789}"/>
                    </a:ext>
                  </a:extLst>
                </p14:cNvPr>
                <p14:cNvContentPartPr/>
                <p14:nvPr/>
              </p14:nvContentPartPr>
              <p14:xfrm>
                <a:off x="5168303" y="4207096"/>
                <a:ext cx="231840" cy="85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8413BCB-8C94-4670-9E77-219BEFF7778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159663" y="4198456"/>
                  <a:ext cx="249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F58BB08-5D4C-46D6-B60C-16D6B51EFD41}"/>
                    </a:ext>
                  </a:extLst>
                </p14:cNvPr>
                <p14:cNvContentPartPr/>
                <p14:nvPr/>
              </p14:nvContentPartPr>
              <p14:xfrm>
                <a:off x="5337863" y="4190896"/>
                <a:ext cx="214560" cy="349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F58BB08-5D4C-46D6-B60C-16D6B51EFD4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329223" y="4181896"/>
                  <a:ext cx="232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D6EB8BB-06D1-4DE1-9A58-415E7B780C51}"/>
                    </a:ext>
                  </a:extLst>
                </p14:cNvPr>
                <p14:cNvContentPartPr/>
                <p14:nvPr/>
              </p14:nvContentPartPr>
              <p14:xfrm>
                <a:off x="5473223" y="4144096"/>
                <a:ext cx="230040" cy="154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D6EB8BB-06D1-4DE1-9A58-415E7B780C5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464223" y="4135096"/>
                  <a:ext cx="247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F973327-4AC0-429B-A21F-0F774F4277A6}"/>
                    </a:ext>
                  </a:extLst>
                </p14:cNvPr>
                <p14:cNvContentPartPr/>
                <p14:nvPr/>
              </p14:nvContentPartPr>
              <p14:xfrm>
                <a:off x="5817383" y="3942496"/>
                <a:ext cx="217800" cy="334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F973327-4AC0-429B-A21F-0F774F4277A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808743" y="3933856"/>
                  <a:ext cx="235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0FD9915-2569-456E-9D21-AFB8BB58B11E}"/>
                    </a:ext>
                  </a:extLst>
                </p14:cNvPr>
                <p14:cNvContentPartPr/>
                <p14:nvPr/>
              </p14:nvContentPartPr>
              <p14:xfrm>
                <a:off x="5864903" y="4133296"/>
                <a:ext cx="242280" cy="196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0FD9915-2569-456E-9D21-AFB8BB58B11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856263" y="4124656"/>
                  <a:ext cx="259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C7436C4-3A6E-4366-AAD2-45FC203BDEA9}"/>
                    </a:ext>
                  </a:extLst>
                </p14:cNvPr>
                <p14:cNvContentPartPr/>
                <p14:nvPr/>
              </p14:nvContentPartPr>
              <p14:xfrm>
                <a:off x="6261623" y="3931336"/>
                <a:ext cx="171000" cy="451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C7436C4-3A6E-4366-AAD2-45FC203BDE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252623" y="3922336"/>
                  <a:ext cx="1886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6D7EFB8-9630-4C83-89F1-B3164330CDBB}"/>
                    </a:ext>
                  </a:extLst>
                </p14:cNvPr>
                <p14:cNvContentPartPr/>
                <p14:nvPr/>
              </p14:nvContentPartPr>
              <p14:xfrm>
                <a:off x="6607583" y="4422376"/>
                <a:ext cx="10080" cy="9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6D7EFB8-9630-4C83-89F1-B3164330CDB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598943" y="4413376"/>
                  <a:ext cx="277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8DD36372-0AB5-43E7-B3ED-5D4F873CFBD3}"/>
              </a:ext>
            </a:extLst>
          </p:cNvPr>
          <p:cNvGrpSpPr/>
          <p:nvPr/>
        </p:nvGrpSpPr>
        <p:grpSpPr>
          <a:xfrm>
            <a:off x="522143" y="4911976"/>
            <a:ext cx="422280" cy="352440"/>
            <a:chOff x="522143" y="4911976"/>
            <a:chExt cx="42228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58847A5-5AEA-4AAD-8479-15DF03A77365}"/>
                    </a:ext>
                  </a:extLst>
                </p14:cNvPr>
                <p14:cNvContentPartPr/>
                <p14:nvPr/>
              </p14:nvContentPartPr>
              <p14:xfrm>
                <a:off x="522143" y="5056336"/>
                <a:ext cx="145440" cy="160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58847A5-5AEA-4AAD-8479-15DF03A7736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13143" y="5047696"/>
                  <a:ext cx="163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8EE87CD-8F6A-437C-840A-0E28DE7DB30F}"/>
                    </a:ext>
                  </a:extLst>
                </p14:cNvPr>
                <p14:cNvContentPartPr/>
                <p14:nvPr/>
              </p14:nvContentPartPr>
              <p14:xfrm>
                <a:off x="797183" y="4911976"/>
                <a:ext cx="147240" cy="352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8EE87CD-8F6A-437C-840A-0E28DE7DB30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88543" y="4903336"/>
                  <a:ext cx="16488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E185E33-BC68-4D62-A254-BA9E91A0AAF2}"/>
              </a:ext>
            </a:extLst>
          </p:cNvPr>
          <p:cNvGrpSpPr/>
          <p:nvPr/>
        </p:nvGrpSpPr>
        <p:grpSpPr>
          <a:xfrm>
            <a:off x="1239983" y="4704256"/>
            <a:ext cx="2574720" cy="483480"/>
            <a:chOff x="1239983" y="4704256"/>
            <a:chExt cx="257472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DC5B1A-4707-4A48-8B8E-38B163C9D214}"/>
                    </a:ext>
                  </a:extLst>
                </p14:cNvPr>
                <p14:cNvContentPartPr/>
                <p14:nvPr/>
              </p14:nvContentPartPr>
              <p14:xfrm>
                <a:off x="1239983" y="4912336"/>
                <a:ext cx="282600" cy="254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DC5B1A-4707-4A48-8B8E-38B163C9D21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231343" y="4903336"/>
                  <a:ext cx="300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E2E2543-4AE0-4B8C-98EE-4650A8C7BE61}"/>
                    </a:ext>
                  </a:extLst>
                </p14:cNvPr>
                <p14:cNvContentPartPr/>
                <p14:nvPr/>
              </p14:nvContentPartPr>
              <p14:xfrm>
                <a:off x="1491983" y="5021056"/>
                <a:ext cx="125280" cy="121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E2E2543-4AE0-4B8C-98EE-4650A8C7BE6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483343" y="5012056"/>
                  <a:ext cx="14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C1A0110-B6F6-4A31-A5A6-20EE009AB0FE}"/>
                    </a:ext>
                  </a:extLst>
                </p14:cNvPr>
                <p14:cNvContentPartPr/>
                <p14:nvPr/>
              </p14:nvContentPartPr>
              <p14:xfrm>
                <a:off x="1652543" y="5044816"/>
                <a:ext cx="205920" cy="142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C1A0110-B6F6-4A31-A5A6-20EE009AB0F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43903" y="5036176"/>
                  <a:ext cx="223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E3BB452-879B-4A40-9B56-D2F3E2AA20C2}"/>
                    </a:ext>
                  </a:extLst>
                </p14:cNvPr>
                <p14:cNvContentPartPr/>
                <p14:nvPr/>
              </p14:nvContentPartPr>
              <p14:xfrm>
                <a:off x="1938383" y="4990456"/>
                <a:ext cx="217080" cy="180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E3BB452-879B-4A40-9B56-D2F3E2AA20C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929743" y="4981816"/>
                  <a:ext cx="234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984E09-9C95-43C4-9B68-A3A2B66AFE02}"/>
                    </a:ext>
                  </a:extLst>
                </p14:cNvPr>
                <p14:cNvContentPartPr/>
                <p14:nvPr/>
              </p14:nvContentPartPr>
              <p14:xfrm>
                <a:off x="2242583" y="4773736"/>
                <a:ext cx="251280" cy="404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984E09-9C95-43C4-9B68-A3A2B66AFE0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233943" y="4764736"/>
                  <a:ext cx="2689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75FBE6E-7D69-4DF6-905E-A82153F17A8F}"/>
                    </a:ext>
                  </a:extLst>
                </p14:cNvPr>
                <p14:cNvContentPartPr/>
                <p14:nvPr/>
              </p14:nvContentPartPr>
              <p14:xfrm>
                <a:off x="2240063" y="4955896"/>
                <a:ext cx="312840" cy="69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75FBE6E-7D69-4DF6-905E-A82153F17A8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231423" y="4947256"/>
                  <a:ext cx="330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59AD507-2D62-40EA-8620-5612375BDB25}"/>
                    </a:ext>
                  </a:extLst>
                </p14:cNvPr>
                <p14:cNvContentPartPr/>
                <p14:nvPr/>
              </p14:nvContentPartPr>
              <p14:xfrm>
                <a:off x="2490263" y="4955536"/>
                <a:ext cx="163080" cy="196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59AD507-2D62-40EA-8620-5612375BDB2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481263" y="4946536"/>
                  <a:ext cx="180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A752A30-20BF-4128-992E-B0480877E59B}"/>
                    </a:ext>
                  </a:extLst>
                </p14:cNvPr>
                <p14:cNvContentPartPr/>
                <p14:nvPr/>
              </p14:nvContentPartPr>
              <p14:xfrm>
                <a:off x="2682863" y="4998016"/>
                <a:ext cx="141840" cy="150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A752A30-20BF-4128-992E-B0480877E59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673863" y="4989376"/>
                  <a:ext cx="159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8378F43-9FBB-4369-9808-AFA39FB63F4F}"/>
                    </a:ext>
                  </a:extLst>
                </p14:cNvPr>
                <p14:cNvContentPartPr/>
                <p14:nvPr/>
              </p14:nvContentPartPr>
              <p14:xfrm>
                <a:off x="2908943" y="4998016"/>
                <a:ext cx="41040" cy="114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8378F43-9FBB-4369-9808-AFA39FB63F4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899943" y="4989376"/>
                  <a:ext cx="58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FBAA88D-DCF1-4F69-BC72-CE90AB0316EE}"/>
                    </a:ext>
                  </a:extLst>
                </p14:cNvPr>
                <p14:cNvContentPartPr/>
                <p14:nvPr/>
              </p14:nvContentPartPr>
              <p14:xfrm>
                <a:off x="3149063" y="4704256"/>
                <a:ext cx="262440" cy="386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FBAA88D-DCF1-4F69-BC72-CE90AB0316E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140063" y="4695256"/>
                  <a:ext cx="280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1758D1E-8867-4796-A965-F59EA1F6739F}"/>
                    </a:ext>
                  </a:extLst>
                </p14:cNvPr>
                <p14:cNvContentPartPr/>
                <p14:nvPr/>
              </p14:nvContentPartPr>
              <p14:xfrm>
                <a:off x="3623903" y="4919896"/>
                <a:ext cx="190800" cy="151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1758D1E-8867-4796-A965-F59EA1F6739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615263" y="4911256"/>
                  <a:ext cx="2084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297B956-497F-45AC-9246-AE01B3254444}"/>
              </a:ext>
            </a:extLst>
          </p:cNvPr>
          <p:cNvGrpSpPr/>
          <p:nvPr/>
        </p:nvGrpSpPr>
        <p:grpSpPr>
          <a:xfrm>
            <a:off x="4288463" y="4672936"/>
            <a:ext cx="883440" cy="373320"/>
            <a:chOff x="4288463" y="4672936"/>
            <a:chExt cx="8834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8D3BC19-B851-41A6-A97D-52D722FE3641}"/>
                    </a:ext>
                  </a:extLst>
                </p14:cNvPr>
                <p14:cNvContentPartPr/>
                <p14:nvPr/>
              </p14:nvContentPartPr>
              <p14:xfrm>
                <a:off x="4288463" y="4752496"/>
                <a:ext cx="183240" cy="293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8D3BC19-B851-41A6-A97D-52D722FE364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79463" y="4743856"/>
                  <a:ext cx="200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A047AFE-8AF5-423B-9D5F-4BCB980030AB}"/>
                    </a:ext>
                  </a:extLst>
                </p14:cNvPr>
                <p14:cNvContentPartPr/>
                <p14:nvPr/>
              </p14:nvContentPartPr>
              <p14:xfrm>
                <a:off x="4531463" y="4731616"/>
                <a:ext cx="351360" cy="313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A047AFE-8AF5-423B-9D5F-4BCB980030A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522823" y="4722976"/>
                  <a:ext cx="369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FBC1130-EF91-49DD-8A41-2FFA6DD46405}"/>
                    </a:ext>
                  </a:extLst>
                </p14:cNvPr>
                <p14:cNvContentPartPr/>
                <p14:nvPr/>
              </p14:nvContentPartPr>
              <p14:xfrm>
                <a:off x="4947623" y="4792096"/>
                <a:ext cx="152280" cy="222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FBC1130-EF91-49DD-8A41-2FFA6DD4640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938623" y="4783456"/>
                  <a:ext cx="169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17EA829-94C7-4437-8D41-C4D7D8F0CE57}"/>
                    </a:ext>
                  </a:extLst>
                </p14:cNvPr>
                <p14:cNvContentPartPr/>
                <p14:nvPr/>
              </p14:nvContentPartPr>
              <p14:xfrm>
                <a:off x="4913423" y="4672936"/>
                <a:ext cx="167760" cy="124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17EA829-94C7-4437-8D41-C4D7D8F0CE5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904783" y="4663936"/>
                  <a:ext cx="185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84FD91D-3A4B-499D-828A-D3AC419749E6}"/>
                    </a:ext>
                  </a:extLst>
                </p14:cNvPr>
                <p14:cNvContentPartPr/>
                <p14:nvPr/>
              </p14:nvContentPartPr>
              <p14:xfrm>
                <a:off x="5087303" y="4916656"/>
                <a:ext cx="84600" cy="122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84FD91D-3A4B-499D-828A-D3AC419749E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078303" y="4907656"/>
                  <a:ext cx="1022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11579A6-841C-4CBC-A030-864657DE4DEE}"/>
              </a:ext>
            </a:extLst>
          </p:cNvPr>
          <p:cNvGrpSpPr/>
          <p:nvPr/>
        </p:nvGrpSpPr>
        <p:grpSpPr>
          <a:xfrm>
            <a:off x="5649263" y="4733416"/>
            <a:ext cx="898920" cy="234000"/>
            <a:chOff x="5649263" y="4733416"/>
            <a:chExt cx="89892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1C2DE55-CF83-4AF0-BF9A-D88FFFF1CD03}"/>
                    </a:ext>
                  </a:extLst>
                </p14:cNvPr>
                <p14:cNvContentPartPr/>
                <p14:nvPr/>
              </p14:nvContentPartPr>
              <p14:xfrm>
                <a:off x="5649263" y="4741696"/>
                <a:ext cx="213120" cy="21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1C2DE55-CF83-4AF0-BF9A-D88FFFF1CD0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640623" y="4733056"/>
                  <a:ext cx="230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949BB5E-38FA-44D9-923A-ADB2B85AD4A4}"/>
                    </a:ext>
                  </a:extLst>
                </p14:cNvPr>
                <p14:cNvContentPartPr/>
                <p14:nvPr/>
              </p14:nvContentPartPr>
              <p14:xfrm>
                <a:off x="5957783" y="4926736"/>
                <a:ext cx="12960" cy="4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949BB5E-38FA-44D9-923A-ADB2B85AD4A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49143" y="4917736"/>
                  <a:ext cx="306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ADB0D69-C7E5-4D05-A0F1-15FD564A1356}"/>
                    </a:ext>
                  </a:extLst>
                </p14:cNvPr>
                <p14:cNvContentPartPr/>
                <p14:nvPr/>
              </p14:nvContentPartPr>
              <p14:xfrm>
                <a:off x="6172703" y="4773736"/>
                <a:ext cx="93960" cy="177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ADB0D69-C7E5-4D05-A0F1-15FD564A135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164063" y="4764736"/>
                  <a:ext cx="111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33098B5-D8D2-4125-8ED8-1A52CD06482E}"/>
                    </a:ext>
                  </a:extLst>
                </p14:cNvPr>
                <p14:cNvContentPartPr/>
                <p14:nvPr/>
              </p14:nvContentPartPr>
              <p14:xfrm>
                <a:off x="6031223" y="4733416"/>
                <a:ext cx="516960" cy="234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33098B5-D8D2-4125-8ED8-1A52CD06482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022223" y="4724776"/>
                  <a:ext cx="534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82300B7-3F20-46ED-9E72-2747DF67090D}"/>
                    </a:ext>
                  </a:extLst>
                </p14:cNvPr>
                <p14:cNvContentPartPr/>
                <p14:nvPr/>
              </p14:nvContentPartPr>
              <p14:xfrm>
                <a:off x="6487703" y="4931776"/>
                <a:ext cx="27000" cy="34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82300B7-3F20-46ED-9E72-2747DF67090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479063" y="4923136"/>
                  <a:ext cx="446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3F292BA-5D6A-488F-9F9E-BC403C5022E8}"/>
              </a:ext>
            </a:extLst>
          </p:cNvPr>
          <p:cNvGrpSpPr/>
          <p:nvPr/>
        </p:nvGrpSpPr>
        <p:grpSpPr>
          <a:xfrm>
            <a:off x="6930503" y="4496896"/>
            <a:ext cx="643680" cy="486000"/>
            <a:chOff x="6930503" y="4496896"/>
            <a:chExt cx="64368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402A65B-410A-44F3-8D6F-48B5AB714AB0}"/>
                    </a:ext>
                  </a:extLst>
                </p14:cNvPr>
                <p14:cNvContentPartPr/>
                <p14:nvPr/>
              </p14:nvContentPartPr>
              <p14:xfrm>
                <a:off x="6953543" y="4496896"/>
                <a:ext cx="393840" cy="469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402A65B-410A-44F3-8D6F-48B5AB714AB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944543" y="4487896"/>
                  <a:ext cx="4114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C1BFC48-3EB9-4A1C-A47A-3BF6AAB3334A}"/>
                    </a:ext>
                  </a:extLst>
                </p14:cNvPr>
                <p14:cNvContentPartPr/>
                <p14:nvPr/>
              </p14:nvContentPartPr>
              <p14:xfrm>
                <a:off x="6930503" y="4806136"/>
                <a:ext cx="308160" cy="79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C1BFC48-3EB9-4A1C-A47A-3BF6AAB3334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921863" y="4797496"/>
                  <a:ext cx="325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ED40EDC-D8BB-4059-ACD0-EF908BCF1EAB}"/>
                    </a:ext>
                  </a:extLst>
                </p14:cNvPr>
                <p14:cNvContentPartPr/>
                <p14:nvPr/>
              </p14:nvContentPartPr>
              <p14:xfrm>
                <a:off x="7171343" y="4835656"/>
                <a:ext cx="115920" cy="118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ED40EDC-D8BB-4059-ACD0-EF908BCF1EA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162703" y="4826656"/>
                  <a:ext cx="133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D9726FF-6972-4BFC-95EE-1B75D5357EE5}"/>
                    </a:ext>
                  </a:extLst>
                </p14:cNvPr>
                <p14:cNvContentPartPr/>
                <p14:nvPr/>
              </p14:nvContentPartPr>
              <p14:xfrm>
                <a:off x="7372583" y="4794256"/>
                <a:ext cx="201600" cy="188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D9726FF-6972-4BFC-95EE-1B75D5357EE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363943" y="4785256"/>
                  <a:ext cx="21924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F09F522D-FD38-4437-98C1-D6B15EC28A9F}"/>
                  </a:ext>
                </a:extLst>
              </p14:cNvPr>
              <p14:cNvContentPartPr/>
              <p14:nvPr/>
            </p14:nvContentPartPr>
            <p14:xfrm>
              <a:off x="7889183" y="4741696"/>
              <a:ext cx="378720" cy="2286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F09F522D-FD38-4437-98C1-D6B15EC28A9F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7880183" y="4733056"/>
                <a:ext cx="396360" cy="24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B91ECD2-7539-4DDB-964C-19E59CEDB997}"/>
              </a:ext>
            </a:extLst>
          </p:cNvPr>
          <p:cNvGrpSpPr/>
          <p:nvPr/>
        </p:nvGrpSpPr>
        <p:grpSpPr>
          <a:xfrm>
            <a:off x="1003463" y="5470696"/>
            <a:ext cx="2220480" cy="641160"/>
            <a:chOff x="1003463" y="5470696"/>
            <a:chExt cx="222048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508BC5F-28DB-4191-97D7-430D333A9D8A}"/>
                    </a:ext>
                  </a:extLst>
                </p14:cNvPr>
                <p14:cNvContentPartPr/>
                <p14:nvPr/>
              </p14:nvContentPartPr>
              <p14:xfrm>
                <a:off x="1108943" y="5607856"/>
                <a:ext cx="160920" cy="263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508BC5F-28DB-4191-97D7-430D333A9D8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99943" y="5599216"/>
                  <a:ext cx="178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7E0E4C4-AAE7-4436-A8BD-27541272AAE7}"/>
                    </a:ext>
                  </a:extLst>
                </p14:cNvPr>
                <p14:cNvContentPartPr/>
                <p14:nvPr/>
              </p14:nvContentPartPr>
              <p14:xfrm>
                <a:off x="1031543" y="5623336"/>
                <a:ext cx="265680" cy="189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7E0E4C4-AAE7-4436-A8BD-27541272AAE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22903" y="5614336"/>
                  <a:ext cx="283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CEA9021-4DDC-4C25-99C0-B4CDE713C8E6}"/>
                    </a:ext>
                  </a:extLst>
                </p14:cNvPr>
                <p14:cNvContentPartPr/>
                <p14:nvPr/>
              </p14:nvContentPartPr>
              <p14:xfrm>
                <a:off x="1003463" y="5470696"/>
                <a:ext cx="409680" cy="74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CEA9021-4DDC-4C25-99C0-B4CDE713C8E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94823" y="5462056"/>
                  <a:ext cx="427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8E75CDB-72AC-4971-B88C-5B40A8202897}"/>
                    </a:ext>
                  </a:extLst>
                </p14:cNvPr>
                <p14:cNvContentPartPr/>
                <p14:nvPr/>
              </p14:nvContentPartPr>
              <p14:xfrm>
                <a:off x="1566863" y="5604616"/>
                <a:ext cx="328320" cy="54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8E75CDB-72AC-4971-B88C-5B40A820289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557863" y="5595976"/>
                  <a:ext cx="345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32DFFE0-494E-481D-8184-4C7134E4EC76}"/>
                    </a:ext>
                  </a:extLst>
                </p14:cNvPr>
                <p14:cNvContentPartPr/>
                <p14:nvPr/>
              </p14:nvContentPartPr>
              <p14:xfrm>
                <a:off x="1625543" y="5511736"/>
                <a:ext cx="103680" cy="209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32DFFE0-494E-481D-8184-4C7134E4EC7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616543" y="5502736"/>
                  <a:ext cx="12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56205E8-33D8-4F58-81C2-92CCCF01D14C}"/>
                    </a:ext>
                  </a:extLst>
                </p14:cNvPr>
                <p14:cNvContentPartPr/>
                <p14:nvPr/>
              </p14:nvContentPartPr>
              <p14:xfrm>
                <a:off x="1472903" y="5799736"/>
                <a:ext cx="205200" cy="27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56205E8-33D8-4F58-81C2-92CCCF01D14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464263" y="5791096"/>
                  <a:ext cx="222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8C7C753-9E23-4CDD-BB8F-5EF6029CB283}"/>
                    </a:ext>
                  </a:extLst>
                </p14:cNvPr>
                <p14:cNvContentPartPr/>
                <p14:nvPr/>
              </p14:nvContentPartPr>
              <p14:xfrm>
                <a:off x="2000303" y="5512816"/>
                <a:ext cx="394560" cy="279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8C7C753-9E23-4CDD-BB8F-5EF6029CB28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991663" y="5504176"/>
                  <a:ext cx="412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FDF813C-2132-4BA5-9263-F0000F761A5A}"/>
                    </a:ext>
                  </a:extLst>
                </p14:cNvPr>
                <p14:cNvContentPartPr/>
                <p14:nvPr/>
              </p14:nvContentPartPr>
              <p14:xfrm>
                <a:off x="1988783" y="5645656"/>
                <a:ext cx="322920" cy="162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FDF813C-2132-4BA5-9263-F0000F761A5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980143" y="5636656"/>
                  <a:ext cx="340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2C5C85E-B253-4765-925E-905131ECB338}"/>
                    </a:ext>
                  </a:extLst>
                </p14:cNvPr>
                <p14:cNvContentPartPr/>
                <p14:nvPr/>
              </p14:nvContentPartPr>
              <p14:xfrm>
                <a:off x="2127743" y="5741776"/>
                <a:ext cx="336240" cy="148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2C5C85E-B253-4765-925E-905131ECB33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118743" y="5733136"/>
                  <a:ext cx="353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4870AC4-1759-40E3-89BF-CAC4BAC237E9}"/>
                    </a:ext>
                  </a:extLst>
                </p14:cNvPr>
                <p14:cNvContentPartPr/>
                <p14:nvPr/>
              </p14:nvContentPartPr>
              <p14:xfrm>
                <a:off x="2250503" y="5734216"/>
                <a:ext cx="402840" cy="322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4870AC4-1759-40E3-89BF-CAC4BAC237E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241503" y="5725216"/>
                  <a:ext cx="420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1A81714-FDC9-4D45-9043-16AA909E5E9A}"/>
                    </a:ext>
                  </a:extLst>
                </p14:cNvPr>
                <p14:cNvContentPartPr/>
                <p14:nvPr/>
              </p14:nvContentPartPr>
              <p14:xfrm>
                <a:off x="2423303" y="5941936"/>
                <a:ext cx="168120" cy="1699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1A81714-FDC9-4D45-9043-16AA909E5E9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14303" y="5933296"/>
                  <a:ext cx="18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90FB2B1-E26F-45BD-A9F5-FA616645950B}"/>
                    </a:ext>
                  </a:extLst>
                </p14:cNvPr>
                <p14:cNvContentPartPr/>
                <p14:nvPr/>
              </p14:nvContentPartPr>
              <p14:xfrm>
                <a:off x="2787983" y="5691376"/>
                <a:ext cx="10080" cy="2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90FB2B1-E26F-45BD-A9F5-FA616645950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779343" y="5682736"/>
                  <a:ext cx="277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0994C08-D9E0-4C8B-96F2-AD3846312C58}"/>
                    </a:ext>
                  </a:extLst>
                </p14:cNvPr>
                <p14:cNvContentPartPr/>
                <p14:nvPr/>
              </p14:nvContentPartPr>
              <p14:xfrm>
                <a:off x="2867183" y="5474656"/>
                <a:ext cx="258480" cy="223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0994C08-D9E0-4C8B-96F2-AD3846312C5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858183" y="5465656"/>
                  <a:ext cx="276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B828F5B-FD04-4FA6-818E-299F31AD2D4A}"/>
                    </a:ext>
                  </a:extLst>
                </p14:cNvPr>
                <p14:cNvContentPartPr/>
                <p14:nvPr/>
              </p14:nvContentPartPr>
              <p14:xfrm>
                <a:off x="2733263" y="5724856"/>
                <a:ext cx="476640" cy="50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B828F5B-FD04-4FA6-818E-299F31AD2D4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724263" y="5715856"/>
                  <a:ext cx="494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0943477-8B50-4E4F-A460-778F1B6C4C51}"/>
                    </a:ext>
                  </a:extLst>
                </p14:cNvPr>
                <p14:cNvContentPartPr/>
                <p14:nvPr/>
              </p14:nvContentPartPr>
              <p14:xfrm>
                <a:off x="2820023" y="5810536"/>
                <a:ext cx="403920" cy="244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0943477-8B50-4E4F-A460-778F1B6C4C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811023" y="5801896"/>
                  <a:ext cx="421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A7AD551-39B9-4EF0-A28E-6ED0CB3197FE}"/>
                    </a:ext>
                  </a:extLst>
                </p14:cNvPr>
                <p14:cNvContentPartPr/>
                <p14:nvPr/>
              </p14:nvContentPartPr>
              <p14:xfrm>
                <a:off x="2939543" y="5922856"/>
                <a:ext cx="240480" cy="123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A7AD551-39B9-4EF0-A28E-6ED0CB3197F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930543" y="5914216"/>
                  <a:ext cx="2581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9FD65379-C947-43B6-9634-5D3BB4B709AC}"/>
              </a:ext>
            </a:extLst>
          </p:cNvPr>
          <p:cNvGrpSpPr/>
          <p:nvPr/>
        </p:nvGrpSpPr>
        <p:grpSpPr>
          <a:xfrm>
            <a:off x="3540023" y="5620816"/>
            <a:ext cx="165960" cy="91080"/>
            <a:chOff x="3540023" y="5620816"/>
            <a:chExt cx="165960" cy="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F076778-4F38-4B5A-BFB7-7A5C709230BB}"/>
                    </a:ext>
                  </a:extLst>
                </p14:cNvPr>
                <p14:cNvContentPartPr/>
                <p14:nvPr/>
              </p14:nvContentPartPr>
              <p14:xfrm>
                <a:off x="3560903" y="5620816"/>
                <a:ext cx="145080" cy="11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F076778-4F38-4B5A-BFB7-7A5C709230B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552263" y="5611816"/>
                  <a:ext cx="162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FEEF544-68EF-49AA-AAAE-81530C395DA5}"/>
                    </a:ext>
                  </a:extLst>
                </p14:cNvPr>
                <p14:cNvContentPartPr/>
                <p14:nvPr/>
              </p14:nvContentPartPr>
              <p14:xfrm>
                <a:off x="3540023" y="5705416"/>
                <a:ext cx="142560" cy="6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FEEF544-68EF-49AA-AAAE-81530C395DA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531023" y="5696776"/>
                  <a:ext cx="16020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0777FD08-1C25-47EC-99C0-E1D506E5E59C}"/>
              </a:ext>
            </a:extLst>
          </p:cNvPr>
          <p:cNvGrpSpPr/>
          <p:nvPr/>
        </p:nvGrpSpPr>
        <p:grpSpPr>
          <a:xfrm>
            <a:off x="3997223" y="5404456"/>
            <a:ext cx="2702880" cy="308160"/>
            <a:chOff x="3997223" y="5404456"/>
            <a:chExt cx="27028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9FBC2A-FE0D-47D9-86DC-7FA1E47493A6}"/>
                    </a:ext>
                  </a:extLst>
                </p14:cNvPr>
                <p14:cNvContentPartPr/>
                <p14:nvPr/>
              </p14:nvContentPartPr>
              <p14:xfrm>
                <a:off x="3997223" y="5487976"/>
                <a:ext cx="310320" cy="224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9FBC2A-FE0D-47D9-86DC-7FA1E47493A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988583" y="5479336"/>
                  <a:ext cx="327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5353D62-7C1A-49F1-BE40-541520A888E2}"/>
                    </a:ext>
                  </a:extLst>
                </p14:cNvPr>
                <p14:cNvContentPartPr/>
                <p14:nvPr/>
              </p14:nvContentPartPr>
              <p14:xfrm>
                <a:off x="4415183" y="5431096"/>
                <a:ext cx="313560" cy="246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5353D62-7C1A-49F1-BE40-541520A888E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406183" y="5422456"/>
                  <a:ext cx="331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EBFFB66-7920-41B9-AC83-2847631B4546}"/>
                    </a:ext>
                  </a:extLst>
                </p14:cNvPr>
                <p14:cNvContentPartPr/>
                <p14:nvPr/>
              </p14:nvContentPartPr>
              <p14:xfrm>
                <a:off x="4744943" y="5412736"/>
                <a:ext cx="200520" cy="156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EBFFB66-7920-41B9-AC83-2847631B454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735943" y="5403736"/>
                  <a:ext cx="218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94903B4-B1A0-4CD0-91B4-7E36383D3E69}"/>
                    </a:ext>
                  </a:extLst>
                </p14:cNvPr>
                <p14:cNvContentPartPr/>
                <p14:nvPr/>
              </p14:nvContentPartPr>
              <p14:xfrm>
                <a:off x="4855823" y="5404456"/>
                <a:ext cx="129960" cy="271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94903B4-B1A0-4CD0-91B4-7E36383D3E6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846823" y="5395456"/>
                  <a:ext cx="147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5616838-0F1C-4026-84BC-B56708D0D6FA}"/>
                    </a:ext>
                  </a:extLst>
                </p14:cNvPr>
                <p14:cNvContentPartPr/>
                <p14:nvPr/>
              </p14:nvContentPartPr>
              <p14:xfrm>
                <a:off x="5025383" y="5660056"/>
                <a:ext cx="25920" cy="158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5616838-0F1C-4026-84BC-B56708D0D6F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16383" y="5651416"/>
                  <a:ext cx="43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2D31DE9-7F17-4CBE-A9D6-E1F511719BEE}"/>
                    </a:ext>
                  </a:extLst>
                </p14:cNvPr>
                <p14:cNvContentPartPr/>
                <p14:nvPr/>
              </p14:nvContentPartPr>
              <p14:xfrm>
                <a:off x="5187383" y="5410216"/>
                <a:ext cx="108000" cy="262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2D31DE9-7F17-4CBE-A9D6-E1F511719BE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178383" y="5401216"/>
                  <a:ext cx="125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FD45F19-8535-4366-9970-6409D0E7E3C7}"/>
                    </a:ext>
                  </a:extLst>
                </p14:cNvPr>
                <p14:cNvContentPartPr/>
                <p14:nvPr/>
              </p14:nvContentPartPr>
              <p14:xfrm>
                <a:off x="5436143" y="5509216"/>
                <a:ext cx="291960" cy="33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FD45F19-8535-4366-9970-6409D0E7E3C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427143" y="5500576"/>
                  <a:ext cx="309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DFB47B0-904E-4772-AC58-75FAF929ABC9}"/>
                    </a:ext>
                  </a:extLst>
                </p14:cNvPr>
                <p14:cNvContentPartPr/>
                <p14:nvPr/>
              </p14:nvContentPartPr>
              <p14:xfrm>
                <a:off x="5518223" y="5430016"/>
                <a:ext cx="75600" cy="205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DFB47B0-904E-4772-AC58-75FAF929ABC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509583" y="5421016"/>
                  <a:ext cx="93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3E21C75-90F1-40FA-934A-393B1B755542}"/>
                    </a:ext>
                  </a:extLst>
                </p14:cNvPr>
                <p14:cNvContentPartPr/>
                <p14:nvPr/>
              </p14:nvContentPartPr>
              <p14:xfrm>
                <a:off x="5406263" y="5686336"/>
                <a:ext cx="235800" cy="18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3E21C75-90F1-40FA-934A-393B1B75554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397263" y="5677336"/>
                  <a:ext cx="253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AE3B045-3CC4-4CAA-84D9-C83D5AF32E46}"/>
                    </a:ext>
                  </a:extLst>
                </p14:cNvPr>
                <p14:cNvContentPartPr/>
                <p14:nvPr/>
              </p14:nvContentPartPr>
              <p14:xfrm>
                <a:off x="5919623" y="5441896"/>
                <a:ext cx="152280" cy="249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AE3B045-3CC4-4CAA-84D9-C83D5AF32E4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910623" y="5433256"/>
                  <a:ext cx="169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8669760-90E4-4B20-BAEA-EE4A680E6C20}"/>
                    </a:ext>
                  </a:extLst>
                </p14:cNvPr>
                <p14:cNvContentPartPr/>
                <p14:nvPr/>
              </p14:nvContentPartPr>
              <p14:xfrm>
                <a:off x="6093143" y="5628376"/>
                <a:ext cx="21240" cy="35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8669760-90E4-4B20-BAEA-EE4A680E6C2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084143" y="5619736"/>
                  <a:ext cx="38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44C8622-6EEE-4FD0-8585-FC8C6D62C155}"/>
                    </a:ext>
                  </a:extLst>
                </p14:cNvPr>
                <p14:cNvContentPartPr/>
                <p14:nvPr/>
              </p14:nvContentPartPr>
              <p14:xfrm>
                <a:off x="6219863" y="5404816"/>
                <a:ext cx="198000" cy="300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44C8622-6EEE-4FD0-8585-FC8C6D62C15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211223" y="5396176"/>
                  <a:ext cx="215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0711714-283A-453B-B0B6-754BD39377FC}"/>
                    </a:ext>
                  </a:extLst>
                </p14:cNvPr>
                <p14:cNvContentPartPr/>
                <p14:nvPr/>
              </p14:nvContentPartPr>
              <p14:xfrm>
                <a:off x="6346223" y="5447296"/>
                <a:ext cx="353880" cy="2620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0711714-283A-453B-B0B6-754BD39377F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337223" y="5438296"/>
                  <a:ext cx="37152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EA5782CB-94AE-4BCB-B4F9-A07E1D1C2378}"/>
                  </a:ext>
                </a:extLst>
              </p14:cNvPr>
              <p14:cNvContentPartPr/>
              <p14:nvPr/>
            </p14:nvContentPartPr>
            <p14:xfrm>
              <a:off x="6794063" y="5563216"/>
              <a:ext cx="33480" cy="194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EA5782CB-94AE-4BCB-B4F9-A07E1D1C2378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6785063" y="5554576"/>
                <a:ext cx="5112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D10F8671-6898-4DC9-AB5D-CC6D015E5D7D}"/>
              </a:ext>
            </a:extLst>
          </p:cNvPr>
          <p:cNvGrpSpPr/>
          <p:nvPr/>
        </p:nvGrpSpPr>
        <p:grpSpPr>
          <a:xfrm>
            <a:off x="6980543" y="5355136"/>
            <a:ext cx="1086120" cy="290520"/>
            <a:chOff x="6980543" y="5355136"/>
            <a:chExt cx="108612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E67DBDC-2516-4D4B-BEEF-E6D73277950B}"/>
                    </a:ext>
                  </a:extLst>
                </p14:cNvPr>
                <p14:cNvContentPartPr/>
                <p14:nvPr/>
              </p14:nvContentPartPr>
              <p14:xfrm>
                <a:off x="6980543" y="5411296"/>
                <a:ext cx="228960" cy="226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E67DBDC-2516-4D4B-BEEF-E6D73277950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971543" y="5402296"/>
                  <a:ext cx="246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EC583DE-7703-4AA5-A16B-AB492D4C78A5}"/>
                    </a:ext>
                  </a:extLst>
                </p14:cNvPr>
                <p14:cNvContentPartPr/>
                <p14:nvPr/>
              </p14:nvContentPartPr>
              <p14:xfrm>
                <a:off x="7275383" y="5425336"/>
                <a:ext cx="111240" cy="204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EC583DE-7703-4AA5-A16B-AB492D4C78A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266743" y="5416696"/>
                  <a:ext cx="128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1FBF2BF-EE39-4687-A2FD-D4945D14B582}"/>
                    </a:ext>
                  </a:extLst>
                </p14:cNvPr>
                <p14:cNvContentPartPr/>
                <p14:nvPr/>
              </p14:nvContentPartPr>
              <p14:xfrm>
                <a:off x="7466903" y="5355136"/>
                <a:ext cx="135000" cy="290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1FBF2BF-EE39-4687-A2FD-D4945D14B58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457903" y="5346496"/>
                  <a:ext cx="152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1B13DB1-7390-457A-AAD0-0E81C3D1A529}"/>
                    </a:ext>
                  </a:extLst>
                </p14:cNvPr>
                <p14:cNvContentPartPr/>
                <p14:nvPr/>
              </p14:nvContentPartPr>
              <p14:xfrm>
                <a:off x="7615943" y="5594536"/>
                <a:ext cx="21960" cy="5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1B13DB1-7390-457A-AAD0-0E81C3D1A52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607303" y="5585536"/>
                  <a:ext cx="396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6C92013-DA27-435A-8B8F-097E9D4AC382}"/>
                    </a:ext>
                  </a:extLst>
                </p14:cNvPr>
                <p14:cNvContentPartPr/>
                <p14:nvPr/>
              </p14:nvContentPartPr>
              <p14:xfrm>
                <a:off x="7764623" y="5388616"/>
                <a:ext cx="302040" cy="182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6C92013-DA27-435A-8B8F-097E9D4AC38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755983" y="5379616"/>
                  <a:ext cx="3196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57271B4-2617-4879-AF06-3EDB3658250B}"/>
              </a:ext>
            </a:extLst>
          </p:cNvPr>
          <p:cNvGrpSpPr/>
          <p:nvPr/>
        </p:nvGrpSpPr>
        <p:grpSpPr>
          <a:xfrm>
            <a:off x="6918983" y="5759056"/>
            <a:ext cx="921960" cy="411120"/>
            <a:chOff x="6918983" y="5759056"/>
            <a:chExt cx="92196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38DD2DC-EC70-4530-B556-9144DDF3A137}"/>
                    </a:ext>
                  </a:extLst>
                </p14:cNvPr>
                <p14:cNvContentPartPr/>
                <p14:nvPr/>
              </p14:nvContentPartPr>
              <p14:xfrm>
                <a:off x="6918983" y="5759056"/>
                <a:ext cx="921960" cy="94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38DD2DC-EC70-4530-B556-9144DDF3A13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909983" y="5750416"/>
                  <a:ext cx="939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D1B9A6F-CE12-4CF3-84C2-DDFC50251E4B}"/>
                    </a:ext>
                  </a:extLst>
                </p14:cNvPr>
                <p14:cNvContentPartPr/>
                <p14:nvPr/>
              </p14:nvContentPartPr>
              <p14:xfrm>
                <a:off x="7030943" y="5826376"/>
                <a:ext cx="701280" cy="343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D1B9A6F-CE12-4CF3-84C2-DDFC50251E4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022303" y="5817736"/>
                  <a:ext cx="71892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D586827A-AD3C-4820-B686-349140DFA0BE}"/>
              </a:ext>
            </a:extLst>
          </p:cNvPr>
          <p:cNvGrpSpPr/>
          <p:nvPr/>
        </p:nvGrpSpPr>
        <p:grpSpPr>
          <a:xfrm>
            <a:off x="7186823" y="5975056"/>
            <a:ext cx="277560" cy="181800"/>
            <a:chOff x="7186823" y="5975056"/>
            <a:chExt cx="27756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AE1DA94-CE25-4B6B-9B00-6D8C2E56BEE9}"/>
                    </a:ext>
                  </a:extLst>
                </p14:cNvPr>
                <p14:cNvContentPartPr/>
                <p14:nvPr/>
              </p14:nvContentPartPr>
              <p14:xfrm>
                <a:off x="7186823" y="5975056"/>
                <a:ext cx="235440" cy="181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AE1DA94-CE25-4B6B-9B00-6D8C2E56BEE9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177823" y="5966056"/>
                  <a:ext cx="253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2B903CA-4907-4EEA-8083-62BB92FC83DF}"/>
                    </a:ext>
                  </a:extLst>
                </p14:cNvPr>
                <p14:cNvContentPartPr/>
                <p14:nvPr/>
              </p14:nvContentPartPr>
              <p14:xfrm>
                <a:off x="7347743" y="6015376"/>
                <a:ext cx="116640" cy="120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2B903CA-4907-4EEA-8083-62BB92FC83D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339103" y="6006736"/>
                  <a:ext cx="1342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54D9C5C3-1565-4DE9-88F5-229844BFBA73}"/>
              </a:ext>
            </a:extLst>
          </p:cNvPr>
          <p:cNvGrpSpPr/>
          <p:nvPr/>
        </p:nvGrpSpPr>
        <p:grpSpPr>
          <a:xfrm>
            <a:off x="8159543" y="5464216"/>
            <a:ext cx="3213000" cy="321840"/>
            <a:chOff x="8159543" y="5464216"/>
            <a:chExt cx="321300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628A523-C61C-4752-B32B-AB792DDE1DF1}"/>
                    </a:ext>
                  </a:extLst>
                </p14:cNvPr>
                <p14:cNvContentPartPr/>
                <p14:nvPr/>
              </p14:nvContentPartPr>
              <p14:xfrm>
                <a:off x="8270423" y="5553856"/>
                <a:ext cx="224640" cy="478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628A523-C61C-4752-B32B-AB792DDE1DF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261423" y="5544856"/>
                  <a:ext cx="242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57DB03C-B1EB-4020-ADDE-2FA79F490B4E}"/>
                    </a:ext>
                  </a:extLst>
                </p14:cNvPr>
                <p14:cNvContentPartPr/>
                <p14:nvPr/>
              </p14:nvContentPartPr>
              <p14:xfrm>
                <a:off x="8159543" y="5671936"/>
                <a:ext cx="289800" cy="331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57DB03C-B1EB-4020-ADDE-2FA79F490B4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150543" y="5663296"/>
                  <a:ext cx="307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D0CA745-7AE8-409C-8EE9-036186F089B5}"/>
                    </a:ext>
                  </a:extLst>
                </p14:cNvPr>
                <p14:cNvContentPartPr/>
                <p14:nvPr/>
              </p14:nvContentPartPr>
              <p14:xfrm>
                <a:off x="8615303" y="5542696"/>
                <a:ext cx="295560" cy="208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D0CA745-7AE8-409C-8EE9-036186F089B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606663" y="5533696"/>
                  <a:ext cx="313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1AB51A6-59E3-4ED5-8EE2-54FB061D06DE}"/>
                    </a:ext>
                  </a:extLst>
                </p14:cNvPr>
                <p14:cNvContentPartPr/>
                <p14:nvPr/>
              </p14:nvContentPartPr>
              <p14:xfrm>
                <a:off x="8945783" y="5509576"/>
                <a:ext cx="266400" cy="218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1AB51A6-59E3-4ED5-8EE2-54FB061D06DE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937143" y="5500936"/>
                  <a:ext cx="284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BD59FAA-623C-4236-B8C5-7F9D363096BF}"/>
                    </a:ext>
                  </a:extLst>
                </p14:cNvPr>
                <p14:cNvContentPartPr/>
                <p14:nvPr/>
              </p14:nvContentPartPr>
              <p14:xfrm>
                <a:off x="9164663" y="5499496"/>
                <a:ext cx="136080" cy="1519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BD59FAA-623C-4236-B8C5-7F9D363096B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155663" y="5490496"/>
                  <a:ext cx="153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47EEC60-7EA6-4A2D-AB6F-C438AF3F2421}"/>
                    </a:ext>
                  </a:extLst>
                </p14:cNvPr>
                <p14:cNvContentPartPr/>
                <p14:nvPr/>
              </p14:nvContentPartPr>
              <p14:xfrm>
                <a:off x="9257183" y="5464936"/>
                <a:ext cx="148680" cy="264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47EEC60-7EA6-4A2D-AB6F-C438AF3F242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248183" y="5456296"/>
                  <a:ext cx="166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A3C2CB3-98A9-49BE-93E7-D81CD84A36BA}"/>
                    </a:ext>
                  </a:extLst>
                </p14:cNvPr>
                <p14:cNvContentPartPr/>
                <p14:nvPr/>
              </p14:nvContentPartPr>
              <p14:xfrm>
                <a:off x="9363023" y="5711896"/>
                <a:ext cx="15840" cy="270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A3C2CB3-98A9-49BE-93E7-D81CD84A36BA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354023" y="5702896"/>
                  <a:ext cx="33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0CC39E5-4921-4126-AC9F-DAB6C4C8A15A}"/>
                    </a:ext>
                  </a:extLst>
                </p14:cNvPr>
                <p14:cNvContentPartPr/>
                <p14:nvPr/>
              </p14:nvContentPartPr>
              <p14:xfrm>
                <a:off x="9496223" y="5490496"/>
                <a:ext cx="126720" cy="2458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0CC39E5-4921-4126-AC9F-DAB6C4C8A15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487223" y="5481856"/>
                  <a:ext cx="144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3F6A8D8-E113-42D9-BCEA-ED863F3202D0}"/>
                    </a:ext>
                  </a:extLst>
                </p14:cNvPr>
                <p14:cNvContentPartPr/>
                <p14:nvPr/>
              </p14:nvContentPartPr>
              <p14:xfrm>
                <a:off x="9655703" y="5574016"/>
                <a:ext cx="245880" cy="48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3F6A8D8-E113-42D9-BCEA-ED863F3202D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646703" y="5565376"/>
                  <a:ext cx="263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FA14A8B-0A87-4B8C-9E68-8AF7D25A0209}"/>
                    </a:ext>
                  </a:extLst>
                </p14:cNvPr>
                <p14:cNvContentPartPr/>
                <p14:nvPr/>
              </p14:nvContentPartPr>
              <p14:xfrm>
                <a:off x="9692063" y="5464216"/>
                <a:ext cx="131760" cy="256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FA14A8B-0A87-4B8C-9E68-8AF7D25A020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683063" y="5455576"/>
                  <a:ext cx="149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A853D0C-5063-4877-A292-4BBE43633F3A}"/>
                    </a:ext>
                  </a:extLst>
                </p14:cNvPr>
                <p14:cNvContentPartPr/>
                <p14:nvPr/>
              </p14:nvContentPartPr>
              <p14:xfrm>
                <a:off x="9603503" y="5749336"/>
                <a:ext cx="216000" cy="11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A853D0C-5063-4877-A292-4BBE43633F3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594503" y="5740696"/>
                  <a:ext cx="233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E83A3BE-8470-47E5-9498-27FB26E9A081}"/>
                    </a:ext>
                  </a:extLst>
                </p14:cNvPr>
                <p14:cNvContentPartPr/>
                <p14:nvPr/>
              </p14:nvContentPartPr>
              <p14:xfrm>
                <a:off x="10102823" y="5577976"/>
                <a:ext cx="10080" cy="11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E83A3BE-8470-47E5-9498-27FB26E9A08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093823" y="5568976"/>
                  <a:ext cx="27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953CE11-7ACE-4AB3-BBA7-7B066BB32F71}"/>
                    </a:ext>
                  </a:extLst>
                </p14:cNvPr>
                <p14:cNvContentPartPr/>
                <p14:nvPr/>
              </p14:nvContentPartPr>
              <p14:xfrm>
                <a:off x="9984023" y="5504176"/>
                <a:ext cx="304200" cy="2512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953CE11-7ACE-4AB3-BBA7-7B066BB32F7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975023" y="5495176"/>
                  <a:ext cx="321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E77FED0-8F51-40BC-9842-021D7FA77CFF}"/>
                    </a:ext>
                  </a:extLst>
                </p14:cNvPr>
                <p14:cNvContentPartPr/>
                <p14:nvPr/>
              </p14:nvContentPartPr>
              <p14:xfrm>
                <a:off x="10173383" y="5521456"/>
                <a:ext cx="303480" cy="224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E77FED0-8F51-40BC-9842-021D7FA77CF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164383" y="5512456"/>
                  <a:ext cx="321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80D3305-0D9A-4C0C-8B6D-990E0EB913B2}"/>
                    </a:ext>
                  </a:extLst>
                </p14:cNvPr>
                <p14:cNvContentPartPr/>
                <p14:nvPr/>
              </p14:nvContentPartPr>
              <p14:xfrm>
                <a:off x="10566503" y="5697136"/>
                <a:ext cx="39960" cy="20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80D3305-0D9A-4C0C-8B6D-990E0EB913B2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557503" y="5688496"/>
                  <a:ext cx="57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3DAB0ED-B1BB-4DEF-A5F9-A4EAB274E2DF}"/>
                    </a:ext>
                  </a:extLst>
                </p14:cNvPr>
                <p14:cNvContentPartPr/>
                <p14:nvPr/>
              </p14:nvContentPartPr>
              <p14:xfrm>
                <a:off x="10664783" y="5494816"/>
                <a:ext cx="262800" cy="2354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3DAB0ED-B1BB-4DEF-A5F9-A4EAB274E2D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655783" y="5485816"/>
                  <a:ext cx="280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1756058-3598-4C57-9588-E4C4518234AE}"/>
                    </a:ext>
                  </a:extLst>
                </p14:cNvPr>
                <p14:cNvContentPartPr/>
                <p14:nvPr/>
              </p14:nvContentPartPr>
              <p14:xfrm>
                <a:off x="10949183" y="5489416"/>
                <a:ext cx="178560" cy="2682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1756058-3598-4C57-9588-E4C4518234A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940183" y="5480416"/>
                  <a:ext cx="196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6010BDA-75A6-48B2-915D-E5B95CA1804E}"/>
                    </a:ext>
                  </a:extLst>
                </p14:cNvPr>
                <p14:cNvContentPartPr/>
                <p14:nvPr/>
              </p14:nvContentPartPr>
              <p14:xfrm>
                <a:off x="11179943" y="5472856"/>
                <a:ext cx="192600" cy="3132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6010BDA-75A6-48B2-915D-E5B95CA1804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170943" y="5464216"/>
                  <a:ext cx="210240" cy="33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51F2E8-E378-483B-997B-3C44A84F9721}"/>
                  </a:ext>
                </a:extLst>
              </p14:cNvPr>
              <p14:cNvContentPartPr/>
              <p14:nvPr/>
            </p14:nvContentPartPr>
            <p14:xfrm>
              <a:off x="3759983" y="3823622"/>
              <a:ext cx="1802880" cy="117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51F2E8-E378-483B-997B-3C44A84F9721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3750983" y="3814622"/>
                <a:ext cx="18205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DB80118-C40D-4E02-80F2-E92C839A861C}"/>
                  </a:ext>
                </a:extLst>
              </p14:cNvPr>
              <p14:cNvContentPartPr/>
              <p14:nvPr/>
            </p14:nvContentPartPr>
            <p14:xfrm>
              <a:off x="5856983" y="5970662"/>
              <a:ext cx="745920" cy="54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DB80118-C40D-4E02-80F2-E92C839A861C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5848343" y="5962022"/>
                <a:ext cx="763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64DCDBD-6A0E-4E21-98F4-45140D5D44FC}"/>
                  </a:ext>
                </a:extLst>
              </p14:cNvPr>
              <p14:cNvContentPartPr/>
              <p14:nvPr/>
            </p14:nvContentPartPr>
            <p14:xfrm>
              <a:off x="8720063" y="5944382"/>
              <a:ext cx="2297160" cy="178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64DCDBD-6A0E-4E21-98F4-45140D5D44FC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8711063" y="5935742"/>
                <a:ext cx="23148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1D74D95-648F-4DBB-BA6A-018197177B1F}"/>
                  </a:ext>
                </a:extLst>
              </p14:cNvPr>
              <p14:cNvContentPartPr/>
              <p14:nvPr/>
            </p14:nvContentPartPr>
            <p14:xfrm>
              <a:off x="9338183" y="4361462"/>
              <a:ext cx="226080" cy="527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1D74D95-648F-4DBB-BA6A-018197177B1F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9329183" y="4352822"/>
                <a:ext cx="2437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4339674-5EE4-4792-8E6A-50C0F4493B16}"/>
                  </a:ext>
                </a:extLst>
              </p14:cNvPr>
              <p14:cNvContentPartPr/>
              <p14:nvPr/>
            </p14:nvContentPartPr>
            <p14:xfrm>
              <a:off x="11085623" y="3731462"/>
              <a:ext cx="462240" cy="518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4339674-5EE4-4792-8E6A-50C0F4493B16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11076623" y="3722822"/>
                <a:ext cx="47988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528C368-5DE0-4656-85D2-2991E3D766D3}"/>
                  </a:ext>
                </a:extLst>
              </p14:cNvPr>
              <p14:cNvContentPartPr/>
              <p14:nvPr/>
            </p14:nvContentPartPr>
            <p14:xfrm>
              <a:off x="4187303" y="5235182"/>
              <a:ext cx="747720" cy="63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528C368-5DE0-4656-85D2-2991E3D766D3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4178663" y="5226542"/>
                <a:ext cx="7653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6DAF253-0DEA-4F09-9886-866AFBB3E716}"/>
                  </a:ext>
                </a:extLst>
              </p14:cNvPr>
              <p14:cNvContentPartPr/>
              <p14:nvPr/>
            </p14:nvContentPartPr>
            <p14:xfrm>
              <a:off x="988703" y="6510302"/>
              <a:ext cx="2248560" cy="1080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6DAF253-0DEA-4F09-9886-866AFBB3E716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980063" y="6501302"/>
                <a:ext cx="22662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AF485AD8-2C94-44C6-85DA-D0FE980C1315}"/>
                  </a:ext>
                </a:extLst>
              </p14:cNvPr>
              <p14:cNvContentPartPr/>
              <p14:nvPr/>
            </p14:nvContentPartPr>
            <p14:xfrm>
              <a:off x="4320863" y="6350102"/>
              <a:ext cx="3296160" cy="181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AF485AD8-2C94-44C6-85DA-D0FE980C1315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4311863" y="6341102"/>
                <a:ext cx="331380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7763D583-B7C6-4BBD-A66A-516D28FD4F54}"/>
              </a:ext>
            </a:extLst>
          </p:cNvPr>
          <p:cNvGrpSpPr/>
          <p:nvPr/>
        </p:nvGrpSpPr>
        <p:grpSpPr>
          <a:xfrm>
            <a:off x="8756423" y="6140222"/>
            <a:ext cx="2271960" cy="169920"/>
            <a:chOff x="8756423" y="6140222"/>
            <a:chExt cx="227196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66650A8-A471-4856-9AE1-C5821C0426A3}"/>
                    </a:ext>
                  </a:extLst>
                </p14:cNvPr>
                <p14:cNvContentPartPr/>
                <p14:nvPr/>
              </p14:nvContentPartPr>
              <p14:xfrm>
                <a:off x="8756423" y="6140222"/>
                <a:ext cx="3600" cy="36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66650A8-A471-4856-9AE1-C5821C0426A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747423" y="6131582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A10D853-6735-4D38-9FAF-6F8B19EE9C19}"/>
                    </a:ext>
                  </a:extLst>
                </p14:cNvPr>
                <p14:cNvContentPartPr/>
                <p14:nvPr/>
              </p14:nvContentPartPr>
              <p14:xfrm>
                <a:off x="8769743" y="6199982"/>
                <a:ext cx="2258640" cy="110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A10D853-6735-4D38-9FAF-6F8B19EE9C1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761103" y="6191342"/>
                  <a:ext cx="227628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538707EF-DE9E-4756-A0B7-111F0A71A77F}"/>
                  </a:ext>
                </a:extLst>
              </p14:cNvPr>
              <p14:cNvContentPartPr/>
              <p14:nvPr/>
            </p14:nvContentPartPr>
            <p14:xfrm>
              <a:off x="10408103" y="4563062"/>
              <a:ext cx="181080" cy="2415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538707EF-DE9E-4756-A0B7-111F0A71A77F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10399103" y="4554422"/>
                <a:ext cx="1987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C4D7F10A-0620-4785-8EE0-6F667929A2F2}"/>
                  </a:ext>
                </a:extLst>
              </p14:cNvPr>
              <p14:cNvContentPartPr/>
              <p14:nvPr/>
            </p14:nvContentPartPr>
            <p14:xfrm>
              <a:off x="11750903" y="2222342"/>
              <a:ext cx="21960" cy="147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C4D7F10A-0620-4785-8EE0-6F667929A2F2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11742263" y="2213342"/>
                <a:ext cx="3960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" name="Group 411">
            <a:extLst>
              <a:ext uri="{FF2B5EF4-FFF2-40B4-BE49-F238E27FC236}">
                <a16:creationId xmlns:a16="http://schemas.microsoft.com/office/drawing/2014/main" id="{FF029BD6-79B3-4A49-9FB2-0B1DDEDF5926}"/>
              </a:ext>
            </a:extLst>
          </p:cNvPr>
          <p:cNvGrpSpPr/>
          <p:nvPr/>
        </p:nvGrpSpPr>
        <p:grpSpPr>
          <a:xfrm>
            <a:off x="6343343" y="92942"/>
            <a:ext cx="5852160" cy="2014560"/>
            <a:chOff x="6343343" y="92942"/>
            <a:chExt cx="5852160" cy="20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56629E6-CF9D-4E66-8043-96C1C676CDF2}"/>
                    </a:ext>
                  </a:extLst>
                </p14:cNvPr>
                <p14:cNvContentPartPr/>
                <p14:nvPr/>
              </p14:nvContentPartPr>
              <p14:xfrm>
                <a:off x="6939143" y="1422422"/>
                <a:ext cx="3789000" cy="285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56629E6-CF9D-4E66-8043-96C1C676CDF2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930143" y="1413422"/>
                  <a:ext cx="3806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B1960CA-2E7B-42C3-AD4F-EA48B49777D1}"/>
                    </a:ext>
                  </a:extLst>
                </p14:cNvPr>
                <p14:cNvContentPartPr/>
                <p14:nvPr/>
              </p14:nvContentPartPr>
              <p14:xfrm>
                <a:off x="6461063" y="221822"/>
                <a:ext cx="5083920" cy="1298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B1960CA-2E7B-42C3-AD4F-EA48B49777D1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452063" y="213182"/>
                  <a:ext cx="5101560" cy="13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26785FA-10A8-44B4-B4FC-0353C6A01557}"/>
                    </a:ext>
                  </a:extLst>
                </p14:cNvPr>
                <p14:cNvContentPartPr/>
                <p14:nvPr/>
              </p14:nvContentPartPr>
              <p14:xfrm>
                <a:off x="10828943" y="1014542"/>
                <a:ext cx="109440" cy="409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26785FA-10A8-44B4-B4FC-0353C6A01557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820303" y="1005902"/>
                  <a:ext cx="1270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2131D32-5327-42F7-9C7C-67E3CE9F8ECC}"/>
                    </a:ext>
                  </a:extLst>
                </p14:cNvPr>
                <p14:cNvContentPartPr/>
                <p14:nvPr/>
              </p14:nvContentPartPr>
              <p14:xfrm>
                <a:off x="11079503" y="750662"/>
                <a:ext cx="171360" cy="500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2131D32-5327-42F7-9C7C-67E3CE9F8ECC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1070863" y="741662"/>
                  <a:ext cx="1890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D0268A5-BBE4-43F2-934F-CD52BB5B28C6}"/>
                    </a:ext>
                  </a:extLst>
                </p14:cNvPr>
                <p14:cNvContentPartPr/>
                <p14:nvPr/>
              </p14:nvContentPartPr>
              <p14:xfrm>
                <a:off x="11251583" y="374462"/>
                <a:ext cx="242280" cy="3225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D0268A5-BBE4-43F2-934F-CD52BB5B28C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242943" y="365462"/>
                  <a:ext cx="259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F43396C-F487-4A4F-AB3B-3AA59C498A70}"/>
                    </a:ext>
                  </a:extLst>
                </p14:cNvPr>
                <p14:cNvContentPartPr/>
                <p14:nvPr/>
              </p14:nvContentPartPr>
              <p14:xfrm>
                <a:off x="11647583" y="459062"/>
                <a:ext cx="2880" cy="27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F43396C-F487-4A4F-AB3B-3AA59C498A7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638583" y="450422"/>
                  <a:ext cx="20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1AB241D-4A68-4AEC-8CC1-58364AB61799}"/>
                    </a:ext>
                  </a:extLst>
                </p14:cNvPr>
                <p14:cNvContentPartPr/>
                <p14:nvPr/>
              </p14:nvContentPartPr>
              <p14:xfrm>
                <a:off x="11665223" y="92942"/>
                <a:ext cx="280440" cy="416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1AB241D-4A68-4AEC-8CC1-58364AB6179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656583" y="84302"/>
                  <a:ext cx="2980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1A5F3BB-438E-47A5-890A-7C2B3CEE94A1}"/>
                    </a:ext>
                  </a:extLst>
                </p14:cNvPr>
                <p14:cNvContentPartPr/>
                <p14:nvPr/>
              </p14:nvContentPartPr>
              <p14:xfrm>
                <a:off x="12006503" y="130742"/>
                <a:ext cx="33480" cy="258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1A5F3BB-438E-47A5-890A-7C2B3CEE94A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997503" y="121742"/>
                  <a:ext cx="51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B76B99E-368A-47A8-8A97-259BFC8A720B}"/>
                    </a:ext>
                  </a:extLst>
                </p14:cNvPr>
                <p14:cNvContentPartPr/>
                <p14:nvPr/>
              </p14:nvContentPartPr>
              <p14:xfrm>
                <a:off x="11944223" y="132542"/>
                <a:ext cx="46440" cy="964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B76B99E-368A-47A8-8A97-259BFC8A720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935583" y="123542"/>
                  <a:ext cx="64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BF02BC1-11CF-4518-A2F7-586414575824}"/>
                    </a:ext>
                  </a:extLst>
                </p14:cNvPr>
                <p14:cNvContentPartPr/>
                <p14:nvPr/>
              </p14:nvContentPartPr>
              <p14:xfrm>
                <a:off x="12121343" y="227222"/>
                <a:ext cx="74160" cy="1065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BF02BC1-11CF-4518-A2F7-58641457582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2112343" y="218582"/>
                  <a:ext cx="91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0EDA7D0-07D1-4090-ABE0-DEDE756E0145}"/>
                    </a:ext>
                  </a:extLst>
                </p14:cNvPr>
                <p14:cNvContentPartPr/>
                <p14:nvPr/>
              </p14:nvContentPartPr>
              <p14:xfrm>
                <a:off x="7733303" y="1209662"/>
                <a:ext cx="66600" cy="417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0EDA7D0-07D1-4090-ABE0-DEDE756E0145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724663" y="1201022"/>
                  <a:ext cx="842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318AE0A-9F28-4D5D-B2CB-DD4359DAD21F}"/>
                    </a:ext>
                  </a:extLst>
                </p14:cNvPr>
                <p14:cNvContentPartPr/>
                <p14:nvPr/>
              </p14:nvContentPartPr>
              <p14:xfrm>
                <a:off x="6990623" y="966302"/>
                <a:ext cx="403920" cy="6418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318AE0A-9F28-4D5D-B2CB-DD4359DAD21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981623" y="957302"/>
                  <a:ext cx="4215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EC53EA8-E117-4BA9-9C4E-7A4B8DB9B4F3}"/>
                    </a:ext>
                  </a:extLst>
                </p14:cNvPr>
                <p14:cNvContentPartPr/>
                <p14:nvPr/>
              </p14:nvContentPartPr>
              <p14:xfrm>
                <a:off x="6343343" y="744902"/>
                <a:ext cx="252360" cy="3877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EC53EA8-E117-4BA9-9C4E-7A4B8DB9B4F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334703" y="735902"/>
                  <a:ext cx="270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C8DD248-B992-465A-B8EF-ED43FEEE890E}"/>
                    </a:ext>
                  </a:extLst>
                </p14:cNvPr>
                <p14:cNvContentPartPr/>
                <p14:nvPr/>
              </p14:nvContentPartPr>
              <p14:xfrm>
                <a:off x="6688223" y="906182"/>
                <a:ext cx="2880" cy="13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C8DD248-B992-465A-B8EF-ED43FEEE890E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679223" y="897542"/>
                  <a:ext cx="20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5512F8C-024C-436C-AD50-08082518CC6B}"/>
                    </a:ext>
                  </a:extLst>
                </p14:cNvPr>
                <p14:cNvContentPartPr/>
                <p14:nvPr/>
              </p14:nvContentPartPr>
              <p14:xfrm>
                <a:off x="6728903" y="430982"/>
                <a:ext cx="284400" cy="3657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5512F8C-024C-436C-AD50-08082518CC6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720263" y="422342"/>
                  <a:ext cx="3020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0DDD7FB-7F83-496B-A8BE-7895C3FBA408}"/>
                    </a:ext>
                  </a:extLst>
                </p14:cNvPr>
                <p14:cNvContentPartPr/>
                <p14:nvPr/>
              </p14:nvContentPartPr>
              <p14:xfrm>
                <a:off x="7224263" y="396782"/>
                <a:ext cx="36720" cy="2325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0DDD7FB-7F83-496B-A8BE-7895C3FBA40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215623" y="387782"/>
                  <a:ext cx="54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2A11EF6-24D8-477F-9D16-53D3B79E8982}"/>
                    </a:ext>
                  </a:extLst>
                </p14:cNvPr>
                <p14:cNvContentPartPr/>
                <p14:nvPr/>
              </p14:nvContentPartPr>
              <p14:xfrm>
                <a:off x="7048943" y="328382"/>
                <a:ext cx="92520" cy="164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2A11EF6-24D8-477F-9D16-53D3B79E898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039943" y="319382"/>
                  <a:ext cx="110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EFF2989-7C6A-4439-AFB5-12E2B3E79314}"/>
                    </a:ext>
                  </a:extLst>
                </p14:cNvPr>
                <p14:cNvContentPartPr/>
                <p14:nvPr/>
              </p14:nvContentPartPr>
              <p14:xfrm>
                <a:off x="7416503" y="321902"/>
                <a:ext cx="130320" cy="259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EFF2989-7C6A-4439-AFB5-12E2B3E7931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407503" y="313262"/>
                  <a:ext cx="1479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40C7089-6939-4323-B75D-059C0108388F}"/>
                    </a:ext>
                  </a:extLst>
                </p14:cNvPr>
                <p14:cNvContentPartPr/>
                <p14:nvPr/>
              </p14:nvContentPartPr>
              <p14:xfrm>
                <a:off x="8790983" y="979622"/>
                <a:ext cx="8640" cy="464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40C7089-6939-4323-B75D-059C0108388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781983" y="970622"/>
                  <a:ext cx="26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49EEB6D-3230-4A18-9C5C-6621D2CEDBB3}"/>
                    </a:ext>
                  </a:extLst>
                </p14:cNvPr>
                <p14:cNvContentPartPr/>
                <p14:nvPr/>
              </p14:nvContentPartPr>
              <p14:xfrm>
                <a:off x="8555543" y="905462"/>
                <a:ext cx="259200" cy="362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49EEB6D-3230-4A18-9C5C-6621D2CEDBB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546903" y="896462"/>
                  <a:ext cx="276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3851EB7-6147-48B3-BBBA-C85BCD09ED0D}"/>
                    </a:ext>
                  </a:extLst>
                </p14:cNvPr>
                <p14:cNvContentPartPr/>
                <p14:nvPr/>
              </p14:nvContentPartPr>
              <p14:xfrm>
                <a:off x="8887103" y="643022"/>
                <a:ext cx="409680" cy="5097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3851EB7-6147-48B3-BBBA-C85BCD09ED0D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878103" y="634022"/>
                  <a:ext cx="4273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5C1E6F3-5626-4C39-A312-752B55FB6F4F}"/>
                    </a:ext>
                  </a:extLst>
                </p14:cNvPr>
                <p14:cNvContentPartPr/>
                <p14:nvPr/>
              </p14:nvContentPartPr>
              <p14:xfrm>
                <a:off x="9568223" y="684782"/>
                <a:ext cx="20880" cy="2574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5C1E6F3-5626-4C39-A312-752B55FB6F4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559583" y="676142"/>
                  <a:ext cx="38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B2B2F11-ACE7-4CE8-B875-E5536F84956A}"/>
                    </a:ext>
                  </a:extLst>
                </p14:cNvPr>
                <p14:cNvContentPartPr/>
                <p14:nvPr/>
              </p14:nvContentPartPr>
              <p14:xfrm>
                <a:off x="9330983" y="610622"/>
                <a:ext cx="92520" cy="1317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B2B2F11-ACE7-4CE8-B875-E5536F84956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322343" y="601982"/>
                  <a:ext cx="110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8CA5EDF-55AF-4ABA-B792-06EC56DF9D15}"/>
                    </a:ext>
                  </a:extLst>
                </p14:cNvPr>
                <p14:cNvContentPartPr/>
                <p14:nvPr/>
              </p14:nvContentPartPr>
              <p14:xfrm>
                <a:off x="9679103" y="848942"/>
                <a:ext cx="138600" cy="1278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8CA5EDF-55AF-4ABA-B792-06EC56DF9D15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670463" y="839942"/>
                  <a:ext cx="156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F44B4F1-6B7E-459F-916B-D403047C6925}"/>
                    </a:ext>
                  </a:extLst>
                </p14:cNvPr>
                <p14:cNvContentPartPr/>
                <p14:nvPr/>
              </p14:nvContentPartPr>
              <p14:xfrm>
                <a:off x="10935143" y="1692062"/>
                <a:ext cx="1080" cy="4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F44B4F1-6B7E-459F-916B-D403047C692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26143" y="1683062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3B907EF-84B5-4D33-AAEF-9731477898F1}"/>
                    </a:ext>
                  </a:extLst>
                </p14:cNvPr>
                <p14:cNvContentPartPr/>
                <p14:nvPr/>
              </p14:nvContentPartPr>
              <p14:xfrm>
                <a:off x="10914263" y="1670822"/>
                <a:ext cx="16200" cy="265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3B907EF-84B5-4D33-AAEF-9731477898F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905263" y="1662182"/>
                  <a:ext cx="33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FBC8B76-6FCB-414C-9ECD-DF9F2D0011E4}"/>
                    </a:ext>
                  </a:extLst>
                </p14:cNvPr>
                <p14:cNvContentPartPr/>
                <p14:nvPr/>
              </p14:nvContentPartPr>
              <p14:xfrm>
                <a:off x="10774943" y="1611782"/>
                <a:ext cx="332640" cy="2250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FBC8B76-6FCB-414C-9ECD-DF9F2D0011E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766303" y="1602782"/>
                  <a:ext cx="350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A851A7D-B20B-42F5-9469-BEDB7076EDAC}"/>
                    </a:ext>
                  </a:extLst>
                </p14:cNvPr>
                <p14:cNvContentPartPr/>
                <p14:nvPr/>
              </p14:nvContentPartPr>
              <p14:xfrm>
                <a:off x="9037583" y="1363382"/>
                <a:ext cx="50760" cy="432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A851A7D-B20B-42F5-9469-BEDB7076EDA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28943" y="1354742"/>
                  <a:ext cx="68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6F45BA1-3198-48D1-9807-F9C622873FD2}"/>
                    </a:ext>
                  </a:extLst>
                </p14:cNvPr>
                <p14:cNvContentPartPr/>
                <p14:nvPr/>
              </p14:nvContentPartPr>
              <p14:xfrm>
                <a:off x="9118943" y="1036862"/>
                <a:ext cx="524880" cy="3301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6F45BA1-3198-48D1-9807-F9C622873FD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110303" y="1028222"/>
                  <a:ext cx="5425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B7B9D20-7D48-40EF-BA0A-59CB2967F964}"/>
                    </a:ext>
                  </a:extLst>
                </p14:cNvPr>
                <p14:cNvContentPartPr/>
                <p14:nvPr/>
              </p14:nvContentPartPr>
              <p14:xfrm>
                <a:off x="7695863" y="1094462"/>
                <a:ext cx="72000" cy="4010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B7B9D20-7D48-40EF-BA0A-59CB2967F96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687223" y="1085462"/>
                  <a:ext cx="896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687669D-C738-45C3-A703-CCCB176D3201}"/>
                    </a:ext>
                  </a:extLst>
                </p14:cNvPr>
                <p14:cNvContentPartPr/>
                <p14:nvPr/>
              </p14:nvContentPartPr>
              <p14:xfrm>
                <a:off x="10794743" y="958022"/>
                <a:ext cx="83880" cy="4597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687669D-C738-45C3-A703-CCCB176D320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786103" y="949022"/>
                  <a:ext cx="1015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AFA0DA9-BC7D-4C0B-9D7F-03AB805C40E7}"/>
                    </a:ext>
                  </a:extLst>
                </p14:cNvPr>
                <p14:cNvContentPartPr/>
                <p14:nvPr/>
              </p14:nvContentPartPr>
              <p14:xfrm>
                <a:off x="11578103" y="650222"/>
                <a:ext cx="369360" cy="225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AFA0DA9-BC7D-4C0B-9D7F-03AB805C40E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1569463" y="641582"/>
                  <a:ext cx="387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26D9F96-7EA0-4BBA-B92F-7B5B2B6CF74C}"/>
                    </a:ext>
                  </a:extLst>
                </p14:cNvPr>
                <p14:cNvContentPartPr/>
                <p14:nvPr/>
              </p14:nvContentPartPr>
              <p14:xfrm>
                <a:off x="6673463" y="890342"/>
                <a:ext cx="414360" cy="3020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26D9F96-7EA0-4BBA-B92F-7B5B2B6CF74C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664463" y="881342"/>
                  <a:ext cx="432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4032D04-2108-4F69-8790-D8C3897B7F0E}"/>
                    </a:ext>
                  </a:extLst>
                </p14:cNvPr>
                <p14:cNvContentPartPr/>
                <p14:nvPr/>
              </p14:nvContentPartPr>
              <p14:xfrm>
                <a:off x="11037743" y="1892942"/>
                <a:ext cx="83160" cy="2145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4032D04-2108-4F69-8790-D8C3897B7F0E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1028743" y="1883942"/>
                  <a:ext cx="100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6BAA4A7-62B3-40A5-AAB6-F38494E3FA41}"/>
                    </a:ext>
                  </a:extLst>
                </p14:cNvPr>
                <p14:cNvContentPartPr/>
                <p14:nvPr/>
              </p14:nvContentPartPr>
              <p14:xfrm>
                <a:off x="11234663" y="1982222"/>
                <a:ext cx="8640" cy="21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6BAA4A7-62B3-40A5-AAB6-F38494E3FA41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1226023" y="1973222"/>
                  <a:ext cx="26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8EE9B1D-A99D-4165-8A54-59A30E2E2B73}"/>
                    </a:ext>
                  </a:extLst>
                </p14:cNvPr>
                <p14:cNvContentPartPr/>
                <p14:nvPr/>
              </p14:nvContentPartPr>
              <p14:xfrm>
                <a:off x="11281103" y="1698542"/>
                <a:ext cx="145440" cy="2642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8EE9B1D-A99D-4165-8A54-59A30E2E2B7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1272103" y="1689542"/>
                  <a:ext cx="163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7237687-BAC4-4BE0-BC68-6344AD646E01}"/>
                    </a:ext>
                  </a:extLst>
                </p14:cNvPr>
                <p14:cNvContentPartPr/>
                <p14:nvPr/>
              </p14:nvContentPartPr>
              <p14:xfrm>
                <a:off x="11498903" y="1614662"/>
                <a:ext cx="267480" cy="2257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7237687-BAC4-4BE0-BC68-6344AD646E01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1489903" y="1605662"/>
                  <a:ext cx="285120" cy="2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144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84CC18-B418-4180-873E-4FE176E54F66}"/>
              </a:ext>
            </a:extLst>
          </p:cNvPr>
          <p:cNvGrpSpPr/>
          <p:nvPr/>
        </p:nvGrpSpPr>
        <p:grpSpPr>
          <a:xfrm>
            <a:off x="405143" y="314056"/>
            <a:ext cx="510480" cy="365400"/>
            <a:chOff x="405143" y="314056"/>
            <a:chExt cx="51048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37AD9C8-53D2-4F96-B4DB-7A42445EBD3D}"/>
                    </a:ext>
                  </a:extLst>
                </p14:cNvPr>
                <p14:cNvContentPartPr/>
                <p14:nvPr/>
              </p14:nvContentPartPr>
              <p14:xfrm>
                <a:off x="405143" y="314056"/>
                <a:ext cx="510480" cy="36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37AD9C8-53D2-4F96-B4DB-7A42445EBD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6503" y="305416"/>
                  <a:ext cx="5281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BFCF44A-01A9-4E7D-9578-1BEC8422B153}"/>
                    </a:ext>
                  </a:extLst>
                </p14:cNvPr>
                <p14:cNvContentPartPr/>
                <p14:nvPr/>
              </p14:nvContentPartPr>
              <p14:xfrm>
                <a:off x="723743" y="481456"/>
                <a:ext cx="159840" cy="157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BFCF44A-01A9-4E7D-9578-1BEC8422B1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4743" y="472816"/>
                  <a:ext cx="1774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EA974C-AAE5-4BFB-9815-B45B6946896F}"/>
              </a:ext>
            </a:extLst>
          </p:cNvPr>
          <p:cNvGrpSpPr/>
          <p:nvPr/>
        </p:nvGrpSpPr>
        <p:grpSpPr>
          <a:xfrm>
            <a:off x="1337543" y="143416"/>
            <a:ext cx="826920" cy="551520"/>
            <a:chOff x="1337543" y="143416"/>
            <a:chExt cx="8269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623367-2B81-4FA3-89A8-2E7ACCDB2DEC}"/>
                    </a:ext>
                  </a:extLst>
                </p14:cNvPr>
                <p14:cNvContentPartPr/>
                <p14:nvPr/>
              </p14:nvContentPartPr>
              <p14:xfrm>
                <a:off x="1347983" y="230896"/>
                <a:ext cx="294840" cy="460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623367-2B81-4FA3-89A8-2E7ACCDB2D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8983" y="221896"/>
                  <a:ext cx="3124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8A98B7-2281-4B5C-A499-E1E6EA937029}"/>
                    </a:ext>
                  </a:extLst>
                </p14:cNvPr>
                <p14:cNvContentPartPr/>
                <p14:nvPr/>
              </p14:nvContentPartPr>
              <p14:xfrm>
                <a:off x="1337543" y="430336"/>
                <a:ext cx="259560" cy="59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8A98B7-2281-4B5C-A499-E1E6EA9370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8903" y="421696"/>
                  <a:ext cx="277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166DF06-FEC1-456C-9E4D-ACFBE5F3E551}"/>
                    </a:ext>
                  </a:extLst>
                </p14:cNvPr>
                <p14:cNvContentPartPr/>
                <p14:nvPr/>
              </p14:nvContentPartPr>
              <p14:xfrm>
                <a:off x="1659383" y="143416"/>
                <a:ext cx="332640" cy="515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166DF06-FEC1-456C-9E4D-ACFBE5F3E5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0383" y="134776"/>
                  <a:ext cx="3502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2F49DF-868E-497C-BA1D-D94EEC10F60F}"/>
                    </a:ext>
                  </a:extLst>
                </p14:cNvPr>
                <p14:cNvContentPartPr/>
                <p14:nvPr/>
              </p14:nvContentPartPr>
              <p14:xfrm>
                <a:off x="1939823" y="449776"/>
                <a:ext cx="224640" cy="245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2F49DF-868E-497C-BA1D-D94EEC10F6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1183" y="440776"/>
                  <a:ext cx="2422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2CBF7-5061-46C1-AC5D-2AA01AD72AE1}"/>
              </a:ext>
            </a:extLst>
          </p:cNvPr>
          <p:cNvGrpSpPr/>
          <p:nvPr/>
        </p:nvGrpSpPr>
        <p:grpSpPr>
          <a:xfrm>
            <a:off x="2499623" y="174736"/>
            <a:ext cx="1888920" cy="475200"/>
            <a:chOff x="2499623" y="174736"/>
            <a:chExt cx="18889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344B2A-88AA-4E07-AE12-713D35C635CF}"/>
                    </a:ext>
                  </a:extLst>
                </p14:cNvPr>
                <p14:cNvContentPartPr/>
                <p14:nvPr/>
              </p14:nvContentPartPr>
              <p14:xfrm>
                <a:off x="2499623" y="527896"/>
                <a:ext cx="102240" cy="12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344B2A-88AA-4E07-AE12-713D35C635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0983" y="519256"/>
                  <a:ext cx="119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0F9D9F-0434-460A-8872-75EAF03F21A5}"/>
                    </a:ext>
                  </a:extLst>
                </p14:cNvPr>
                <p14:cNvContentPartPr/>
                <p14:nvPr/>
              </p14:nvContentPartPr>
              <p14:xfrm>
                <a:off x="2670623" y="350776"/>
                <a:ext cx="11160" cy="1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0F9D9F-0434-460A-8872-75EAF03F21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61983" y="341776"/>
                  <a:ext cx="28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F75B75-211D-427E-B05D-583AE2063BCA}"/>
                    </a:ext>
                  </a:extLst>
                </p14:cNvPr>
                <p14:cNvContentPartPr/>
                <p14:nvPr/>
              </p14:nvContentPartPr>
              <p14:xfrm>
                <a:off x="2612663" y="484696"/>
                <a:ext cx="204840" cy="16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F75B75-211D-427E-B05D-583AE2063B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3663" y="476056"/>
                  <a:ext cx="222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3426AB-627C-4336-8F49-1485E49D2428}"/>
                    </a:ext>
                  </a:extLst>
                </p14:cNvPr>
                <p14:cNvContentPartPr/>
                <p14:nvPr/>
              </p14:nvContentPartPr>
              <p14:xfrm>
                <a:off x="2938103" y="174736"/>
                <a:ext cx="270000" cy="465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3426AB-627C-4336-8F49-1485E49D24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9103" y="166096"/>
                  <a:ext cx="2876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2624E5-D3BD-45F7-9606-47B54B8D5044}"/>
                    </a:ext>
                  </a:extLst>
                </p14:cNvPr>
                <p14:cNvContentPartPr/>
                <p14:nvPr/>
              </p14:nvContentPartPr>
              <p14:xfrm>
                <a:off x="2888063" y="433216"/>
                <a:ext cx="305280" cy="65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2624E5-D3BD-45F7-9606-47B54B8D50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9423" y="424576"/>
                  <a:ext cx="322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A3A523-73EA-4D0E-9D1B-164E5C9CC625}"/>
                    </a:ext>
                  </a:extLst>
                </p14:cNvPr>
                <p14:cNvContentPartPr/>
                <p14:nvPr/>
              </p14:nvContentPartPr>
              <p14:xfrm>
                <a:off x="3141503" y="431776"/>
                <a:ext cx="405360" cy="21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A3A523-73EA-4D0E-9D1B-164E5C9CC6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2863" y="422776"/>
                  <a:ext cx="423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C6577F-F8A4-4E4F-A9D1-F8D352F5E293}"/>
                    </a:ext>
                  </a:extLst>
                </p14:cNvPr>
                <p14:cNvContentPartPr/>
                <p14:nvPr/>
              </p14:nvContentPartPr>
              <p14:xfrm>
                <a:off x="3583223" y="435016"/>
                <a:ext cx="243360" cy="158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C6577F-F8A4-4E4F-A9D1-F8D352F5E2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4583" y="426016"/>
                  <a:ext cx="261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CE516E-DA8A-425A-8A6F-C8043E725FBC}"/>
                    </a:ext>
                  </a:extLst>
                </p14:cNvPr>
                <p14:cNvContentPartPr/>
                <p14:nvPr/>
              </p14:nvContentPartPr>
              <p14:xfrm>
                <a:off x="3855023" y="476056"/>
                <a:ext cx="148320" cy="10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CE516E-DA8A-425A-8A6F-C8043E725F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6023" y="467416"/>
                  <a:ext cx="165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F5A3BDE-590D-41EC-9666-97A22F55ABB8}"/>
                    </a:ext>
                  </a:extLst>
                </p14:cNvPr>
                <p14:cNvContentPartPr/>
                <p14:nvPr/>
              </p14:nvContentPartPr>
              <p14:xfrm>
                <a:off x="4190543" y="229456"/>
                <a:ext cx="198000" cy="34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F5A3BDE-590D-41EC-9666-97A22F55AB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81543" y="220816"/>
                  <a:ext cx="21564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A56E24-1A0F-4788-A6D8-B423FAFE8DA4}"/>
              </a:ext>
            </a:extLst>
          </p:cNvPr>
          <p:cNvGrpSpPr/>
          <p:nvPr/>
        </p:nvGrpSpPr>
        <p:grpSpPr>
          <a:xfrm>
            <a:off x="4601303" y="296416"/>
            <a:ext cx="397080" cy="269280"/>
            <a:chOff x="4601303" y="296416"/>
            <a:chExt cx="3970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27EFBB-1F1E-4A02-AEAC-2C56A5494C48}"/>
                    </a:ext>
                  </a:extLst>
                </p14:cNvPr>
                <p14:cNvContentPartPr/>
                <p14:nvPr/>
              </p14:nvContentPartPr>
              <p14:xfrm>
                <a:off x="4601303" y="425656"/>
                <a:ext cx="10512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27EFBB-1F1E-4A02-AEAC-2C56A5494C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92303" y="417016"/>
                  <a:ext cx="122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FCC1A4-F19B-44CA-A5E1-53B63D3E4D08}"/>
                    </a:ext>
                  </a:extLst>
                </p14:cNvPr>
                <p14:cNvContentPartPr/>
                <p14:nvPr/>
              </p14:nvContentPartPr>
              <p14:xfrm>
                <a:off x="4716143" y="296416"/>
                <a:ext cx="16920" cy="4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FCC1A4-F19B-44CA-A5E1-53B63D3E4D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07143" y="287776"/>
                  <a:ext cx="34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4F069E-4190-4DE5-85FA-FF0E937DDF0C}"/>
                    </a:ext>
                  </a:extLst>
                </p14:cNvPr>
                <p14:cNvContentPartPr/>
                <p14:nvPr/>
              </p14:nvContentPartPr>
              <p14:xfrm>
                <a:off x="4839263" y="301096"/>
                <a:ext cx="159120" cy="264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4F069E-4190-4DE5-85FA-FF0E937DDF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30263" y="292096"/>
                  <a:ext cx="17676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039D388-7EB4-4091-9A8A-6D229695F51E}"/>
                  </a:ext>
                </a:extLst>
              </p14:cNvPr>
              <p14:cNvContentPartPr/>
              <p14:nvPr/>
            </p14:nvContentPartPr>
            <p14:xfrm>
              <a:off x="5615423" y="135136"/>
              <a:ext cx="328680" cy="466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039D388-7EB4-4091-9A8A-6D229695F5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06423" y="126496"/>
                <a:ext cx="346320" cy="48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5EEDED5-D5E9-4BC2-948A-D4724E71C2C9}"/>
              </a:ext>
            </a:extLst>
          </p:cNvPr>
          <p:cNvGrpSpPr/>
          <p:nvPr/>
        </p:nvGrpSpPr>
        <p:grpSpPr>
          <a:xfrm>
            <a:off x="5944823" y="81136"/>
            <a:ext cx="3139200" cy="715320"/>
            <a:chOff x="5944823" y="81136"/>
            <a:chExt cx="3139200" cy="7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EE3DCB1-A742-4513-8877-CFEFE13A1151}"/>
                    </a:ext>
                  </a:extLst>
                </p14:cNvPr>
                <p14:cNvContentPartPr/>
                <p14:nvPr/>
              </p14:nvContentPartPr>
              <p14:xfrm>
                <a:off x="5944823" y="257176"/>
                <a:ext cx="353160" cy="268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EE3DCB1-A742-4513-8877-CFEFE13A11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36183" y="248176"/>
                  <a:ext cx="370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FF80D4-87CB-4867-B1C9-A9B3853F0953}"/>
                    </a:ext>
                  </a:extLst>
                </p14:cNvPr>
                <p14:cNvContentPartPr/>
                <p14:nvPr/>
              </p14:nvContentPartPr>
              <p14:xfrm>
                <a:off x="6250463" y="318016"/>
                <a:ext cx="308520" cy="224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FF80D4-87CB-4867-B1C9-A9B3853F09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41463" y="309016"/>
                  <a:ext cx="326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D99BAC7-0579-40DA-83AC-08D9BA377CBC}"/>
                    </a:ext>
                  </a:extLst>
                </p14:cNvPr>
                <p14:cNvContentPartPr/>
                <p14:nvPr/>
              </p14:nvContentPartPr>
              <p14:xfrm>
                <a:off x="6582023" y="293176"/>
                <a:ext cx="293400" cy="256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D99BAC7-0579-40DA-83AC-08D9BA377C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73383" y="284536"/>
                  <a:ext cx="311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B2DE53-2E02-4D73-83B1-1E0701FD46C6}"/>
                    </a:ext>
                  </a:extLst>
                </p14:cNvPr>
                <p14:cNvContentPartPr/>
                <p14:nvPr/>
              </p14:nvContentPartPr>
              <p14:xfrm>
                <a:off x="6883703" y="547696"/>
                <a:ext cx="14400" cy="20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B2DE53-2E02-4D73-83B1-1E0701FD46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75063" y="539056"/>
                  <a:ext cx="32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DC9056-B510-4CDF-8E38-7BB087303228}"/>
                    </a:ext>
                  </a:extLst>
                </p14:cNvPr>
                <p14:cNvContentPartPr/>
                <p14:nvPr/>
              </p14:nvContentPartPr>
              <p14:xfrm>
                <a:off x="6823943" y="558136"/>
                <a:ext cx="32400" cy="25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DC9056-B510-4CDF-8E38-7BB0873032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14943" y="549136"/>
                  <a:ext cx="50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629C32-6AFD-4F29-A234-3D96DF529D5A}"/>
                    </a:ext>
                  </a:extLst>
                </p14:cNvPr>
                <p14:cNvContentPartPr/>
                <p14:nvPr/>
              </p14:nvContentPartPr>
              <p14:xfrm>
                <a:off x="6812423" y="570736"/>
                <a:ext cx="16920" cy="1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629C32-6AFD-4F29-A234-3D96DF529D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03783" y="562096"/>
                  <a:ext cx="34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34458E-9B38-4D58-A08D-61BA0DC31981}"/>
                    </a:ext>
                  </a:extLst>
                </p14:cNvPr>
                <p14:cNvContentPartPr/>
                <p14:nvPr/>
              </p14:nvContentPartPr>
              <p14:xfrm>
                <a:off x="7012223" y="317656"/>
                <a:ext cx="346680" cy="230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34458E-9B38-4D58-A08D-61BA0DC319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03223" y="309016"/>
                  <a:ext cx="364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D02365-A7CB-40DC-8E1D-75EF51478D3D}"/>
                    </a:ext>
                  </a:extLst>
                </p14:cNvPr>
                <p14:cNvContentPartPr/>
                <p14:nvPr/>
              </p14:nvContentPartPr>
              <p14:xfrm>
                <a:off x="7362863" y="579736"/>
                <a:ext cx="79920" cy="21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D02365-A7CB-40DC-8E1D-75EF51478D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54223" y="570736"/>
                  <a:ext cx="97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4F5D34-7E70-4C49-913D-6E01F9BCB143}"/>
                    </a:ext>
                  </a:extLst>
                </p14:cNvPr>
                <p14:cNvContentPartPr/>
                <p14:nvPr/>
              </p14:nvContentPartPr>
              <p14:xfrm>
                <a:off x="7549703" y="335296"/>
                <a:ext cx="360360" cy="201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4F5D34-7E70-4C49-913D-6E01F9BCB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41063" y="326656"/>
                  <a:ext cx="378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662DCC-5A78-4BC0-AFA4-A54C98E6933C}"/>
                    </a:ext>
                  </a:extLst>
                </p14:cNvPr>
                <p14:cNvContentPartPr/>
                <p14:nvPr/>
              </p14:nvContentPartPr>
              <p14:xfrm>
                <a:off x="7931303" y="316216"/>
                <a:ext cx="121320" cy="12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662DCC-5A78-4BC0-AFA4-A54C98E693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22663" y="307576"/>
                  <a:ext cx="138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C7AF63-62B5-42EC-BD0D-1DA6BAF41580}"/>
                    </a:ext>
                  </a:extLst>
                </p14:cNvPr>
                <p14:cNvContentPartPr/>
                <p14:nvPr/>
              </p14:nvContentPartPr>
              <p14:xfrm>
                <a:off x="7949663" y="284896"/>
                <a:ext cx="238680" cy="288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C7AF63-62B5-42EC-BD0D-1DA6BAF415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40663" y="275896"/>
                  <a:ext cx="256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022A9E-E4ED-49A5-9F04-30204614FB63}"/>
                    </a:ext>
                  </a:extLst>
                </p14:cNvPr>
                <p14:cNvContentPartPr/>
                <p14:nvPr/>
              </p14:nvContentPartPr>
              <p14:xfrm>
                <a:off x="8156663" y="341056"/>
                <a:ext cx="178560" cy="18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022A9E-E4ED-49A5-9F04-30204614FB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8023" y="332416"/>
                  <a:ext cx="196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2D44ABC-1B77-456F-9A28-6BFC88811463}"/>
                    </a:ext>
                  </a:extLst>
                </p14:cNvPr>
                <p14:cNvContentPartPr/>
                <p14:nvPr/>
              </p14:nvContentPartPr>
              <p14:xfrm>
                <a:off x="8358983" y="489016"/>
                <a:ext cx="28440" cy="5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2D44ABC-1B77-456F-9A28-6BFC888114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50343" y="480376"/>
                  <a:ext cx="46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8D738E-0EC0-4825-8DB8-53C2272A5373}"/>
                    </a:ext>
                  </a:extLst>
                </p14:cNvPr>
                <p14:cNvContentPartPr/>
                <p14:nvPr/>
              </p14:nvContentPartPr>
              <p14:xfrm>
                <a:off x="8546183" y="265816"/>
                <a:ext cx="305640" cy="285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8D738E-0EC0-4825-8DB8-53C2272A53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37183" y="257176"/>
                  <a:ext cx="3232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63E739-213C-412B-8A0D-C123A132E3B7}"/>
                    </a:ext>
                  </a:extLst>
                </p14:cNvPr>
                <p14:cNvContentPartPr/>
                <p14:nvPr/>
              </p14:nvContentPartPr>
              <p14:xfrm>
                <a:off x="8805383" y="81136"/>
                <a:ext cx="278640" cy="629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63E739-213C-412B-8A0D-C123A132E3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96743" y="72136"/>
                  <a:ext cx="296280" cy="64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DA4FA3B-AFCA-47A0-A95F-16F51991D386}"/>
                  </a:ext>
                </a:extLst>
              </p14:cNvPr>
              <p14:cNvContentPartPr/>
              <p14:nvPr/>
            </p14:nvContentPartPr>
            <p14:xfrm>
              <a:off x="298943" y="1117936"/>
              <a:ext cx="210600" cy="429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DA4FA3B-AFCA-47A0-A95F-16F51991D38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9943" y="1109296"/>
                <a:ext cx="2282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C061154-F928-4732-A566-313D86EA23E3}"/>
                  </a:ext>
                </a:extLst>
              </p14:cNvPr>
              <p14:cNvContentPartPr/>
              <p14:nvPr/>
            </p14:nvContentPartPr>
            <p14:xfrm>
              <a:off x="527183" y="1117216"/>
              <a:ext cx="223200" cy="506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C061154-F928-4732-A566-313D86EA23E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8183" y="1108216"/>
                <a:ext cx="240840" cy="52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B163F43-2511-4A30-BA2E-E5FC739E2316}"/>
              </a:ext>
            </a:extLst>
          </p:cNvPr>
          <p:cNvGrpSpPr/>
          <p:nvPr/>
        </p:nvGrpSpPr>
        <p:grpSpPr>
          <a:xfrm>
            <a:off x="1081943" y="1045216"/>
            <a:ext cx="2620800" cy="492120"/>
            <a:chOff x="1081943" y="1045216"/>
            <a:chExt cx="262080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15507CC-EC34-469D-82B0-84A8C04C9DA6}"/>
                    </a:ext>
                  </a:extLst>
                </p14:cNvPr>
                <p14:cNvContentPartPr/>
                <p14:nvPr/>
              </p14:nvContentPartPr>
              <p14:xfrm>
                <a:off x="1081943" y="1204696"/>
                <a:ext cx="352800" cy="314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15507CC-EC34-469D-82B0-84A8C04C9D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3303" y="1196056"/>
                  <a:ext cx="370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0EB534-30E1-4BEF-8091-49045373DBDE}"/>
                    </a:ext>
                  </a:extLst>
                </p14:cNvPr>
                <p14:cNvContentPartPr/>
                <p14:nvPr/>
              </p14:nvContentPartPr>
              <p14:xfrm>
                <a:off x="1344743" y="1346536"/>
                <a:ext cx="147600" cy="13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0EB534-30E1-4BEF-8091-49045373DBD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36103" y="1337896"/>
                  <a:ext cx="165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8840BC-883E-4887-AC2E-329BFC5A2E30}"/>
                    </a:ext>
                  </a:extLst>
                </p14:cNvPr>
                <p14:cNvContentPartPr/>
                <p14:nvPr/>
              </p14:nvContentPartPr>
              <p14:xfrm>
                <a:off x="1477223" y="1348336"/>
                <a:ext cx="190080" cy="128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8840BC-883E-4887-AC2E-329BFC5A2E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68223" y="1339696"/>
                  <a:ext cx="207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9E5893F-3ED9-4513-8C17-BAF6CD13FE69}"/>
                    </a:ext>
                  </a:extLst>
                </p14:cNvPr>
                <p14:cNvContentPartPr/>
                <p14:nvPr/>
              </p14:nvContentPartPr>
              <p14:xfrm>
                <a:off x="1721663" y="1296136"/>
                <a:ext cx="173880" cy="22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9E5893F-3ED9-4513-8C17-BAF6CD13FE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13023" y="1287496"/>
                  <a:ext cx="191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441354-5B1F-433B-9B5E-FAB186906DBD}"/>
                    </a:ext>
                  </a:extLst>
                </p14:cNvPr>
                <p14:cNvContentPartPr/>
                <p14:nvPr/>
              </p14:nvContentPartPr>
              <p14:xfrm>
                <a:off x="2062943" y="1071496"/>
                <a:ext cx="165600" cy="428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441354-5B1F-433B-9B5E-FAB186906DB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53943" y="1062496"/>
                  <a:ext cx="1832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37B5939-58B3-4F5D-8341-5DA6A7A1331F}"/>
                    </a:ext>
                  </a:extLst>
                </p14:cNvPr>
                <p14:cNvContentPartPr/>
                <p14:nvPr/>
              </p14:nvContentPartPr>
              <p14:xfrm>
                <a:off x="1968623" y="1284616"/>
                <a:ext cx="286200" cy="63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37B5939-58B3-4F5D-8341-5DA6A7A133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59623" y="1275616"/>
                  <a:ext cx="303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C42FEB-53EA-428F-93A0-4487CD39382D}"/>
                    </a:ext>
                  </a:extLst>
                </p14:cNvPr>
                <p14:cNvContentPartPr/>
                <p14:nvPr/>
              </p14:nvContentPartPr>
              <p14:xfrm>
                <a:off x="2202623" y="1286416"/>
                <a:ext cx="194760" cy="209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C42FEB-53EA-428F-93A0-4487CD3938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93623" y="1277776"/>
                  <a:ext cx="212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069D19-3D99-468F-BD06-97FC7B5997E8}"/>
                    </a:ext>
                  </a:extLst>
                </p14:cNvPr>
                <p14:cNvContentPartPr/>
                <p14:nvPr/>
              </p14:nvContentPartPr>
              <p14:xfrm>
                <a:off x="2464703" y="1320976"/>
                <a:ext cx="393120" cy="162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069D19-3D99-468F-BD06-97FC7B5997E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56063" y="1311976"/>
                  <a:ext cx="410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4EDBF0-627B-4761-8AD7-7DCCA7D6C7D5}"/>
                    </a:ext>
                  </a:extLst>
                </p14:cNvPr>
                <p14:cNvContentPartPr/>
                <p14:nvPr/>
              </p14:nvContentPartPr>
              <p14:xfrm>
                <a:off x="2989223" y="1045216"/>
                <a:ext cx="255960" cy="492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4EDBF0-627B-4761-8AD7-7DCCA7D6C7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80223" y="1036576"/>
                  <a:ext cx="2736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E64608-93D8-4D22-9809-C221A2E9CC01}"/>
                    </a:ext>
                  </a:extLst>
                </p14:cNvPr>
                <p14:cNvContentPartPr/>
                <p14:nvPr/>
              </p14:nvContentPartPr>
              <p14:xfrm>
                <a:off x="3002903" y="1250056"/>
                <a:ext cx="279000" cy="56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E64608-93D8-4D22-9809-C221A2E9CC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94263" y="1241056"/>
                  <a:ext cx="29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E1DAA0-48E5-434F-ADE8-E18D20AB47CB}"/>
                    </a:ext>
                  </a:extLst>
                </p14:cNvPr>
                <p14:cNvContentPartPr/>
                <p14:nvPr/>
              </p14:nvContentPartPr>
              <p14:xfrm>
                <a:off x="3515903" y="1323496"/>
                <a:ext cx="186840" cy="15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E1DAA0-48E5-434F-ADE8-E18D20AB47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7263" y="1314856"/>
                  <a:ext cx="204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0C649A0-D227-4C22-9B66-D83FB57EDA2F}"/>
              </a:ext>
            </a:extLst>
          </p:cNvPr>
          <p:cNvGrpSpPr/>
          <p:nvPr/>
        </p:nvGrpSpPr>
        <p:grpSpPr>
          <a:xfrm>
            <a:off x="4271543" y="1100296"/>
            <a:ext cx="977400" cy="361080"/>
            <a:chOff x="4271543" y="1100296"/>
            <a:chExt cx="97740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E08AA3D-2683-4A56-ADBD-A43AFC20F8AF}"/>
                    </a:ext>
                  </a:extLst>
                </p14:cNvPr>
                <p14:cNvContentPartPr/>
                <p14:nvPr/>
              </p14:nvContentPartPr>
              <p14:xfrm>
                <a:off x="4271543" y="1164016"/>
                <a:ext cx="178560" cy="297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E08AA3D-2683-4A56-ADBD-A43AFC20F8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62903" y="1155016"/>
                  <a:ext cx="196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CA7954-8816-4047-AE30-5B0E12E31D58}"/>
                    </a:ext>
                  </a:extLst>
                </p14:cNvPr>
                <p14:cNvContentPartPr/>
                <p14:nvPr/>
              </p14:nvContentPartPr>
              <p14:xfrm>
                <a:off x="4587263" y="1163296"/>
                <a:ext cx="284040" cy="282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CA7954-8816-4047-AE30-5B0E12E31D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78263" y="1154656"/>
                  <a:ext cx="301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CF9AA74-3A14-4204-AEE3-4064B18323E2}"/>
                    </a:ext>
                  </a:extLst>
                </p14:cNvPr>
                <p14:cNvContentPartPr/>
                <p14:nvPr/>
              </p14:nvContentPartPr>
              <p14:xfrm>
                <a:off x="5059943" y="1228456"/>
                <a:ext cx="158400" cy="169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F9AA74-3A14-4204-AEE3-4064B18323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50943" y="1219456"/>
                  <a:ext cx="176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61DF50-F799-4F78-BBB0-1AE08D00C211}"/>
                    </a:ext>
                  </a:extLst>
                </p14:cNvPr>
                <p14:cNvContentPartPr/>
                <p14:nvPr/>
              </p14:nvContentPartPr>
              <p14:xfrm>
                <a:off x="5074343" y="1100296"/>
                <a:ext cx="66240" cy="75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61DF50-F799-4F78-BBB0-1AE08D00C2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65703" y="1091296"/>
                  <a:ext cx="83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BDF69A3-D949-4876-A506-96018EEE5D65}"/>
                    </a:ext>
                  </a:extLst>
                </p14:cNvPr>
                <p14:cNvContentPartPr/>
                <p14:nvPr/>
              </p14:nvContentPartPr>
              <p14:xfrm>
                <a:off x="5193503" y="1335016"/>
                <a:ext cx="55440" cy="114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DF69A3-D949-4876-A506-96018EEE5D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84503" y="1326016"/>
                  <a:ext cx="7308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D06DA89-6B84-452C-9708-9100B1482369}"/>
              </a:ext>
            </a:extLst>
          </p:cNvPr>
          <p:cNvGrpSpPr/>
          <p:nvPr/>
        </p:nvGrpSpPr>
        <p:grpSpPr>
          <a:xfrm>
            <a:off x="5836823" y="1239256"/>
            <a:ext cx="813600" cy="260280"/>
            <a:chOff x="5836823" y="1239256"/>
            <a:chExt cx="8136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3E3D2A1-9E07-4216-9641-CC4661C71E87}"/>
                    </a:ext>
                  </a:extLst>
                </p14:cNvPr>
                <p14:cNvContentPartPr/>
                <p14:nvPr/>
              </p14:nvContentPartPr>
              <p14:xfrm>
                <a:off x="5836823" y="1239256"/>
                <a:ext cx="243000" cy="201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3E3D2A1-9E07-4216-9641-CC4661C71E8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27823" y="1230256"/>
                  <a:ext cx="260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D5D8884-E6BF-404B-8822-AFA53676D262}"/>
                    </a:ext>
                  </a:extLst>
                </p14:cNvPr>
                <p14:cNvContentPartPr/>
                <p14:nvPr/>
              </p14:nvContentPartPr>
              <p14:xfrm>
                <a:off x="6328943" y="1275616"/>
                <a:ext cx="122760" cy="207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D5D8884-E6BF-404B-8822-AFA53676D2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20303" y="1266616"/>
                  <a:ext cx="140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3C4A89-8614-4B4A-941C-1F896F1B10C8}"/>
                    </a:ext>
                  </a:extLst>
                </p14:cNvPr>
                <p14:cNvContentPartPr/>
                <p14:nvPr/>
              </p14:nvContentPartPr>
              <p14:xfrm>
                <a:off x="6185663" y="1413856"/>
                <a:ext cx="385200" cy="85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3C4A89-8614-4B4A-941C-1F896F1B10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77023" y="1405216"/>
                  <a:ext cx="402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CE3039-6EC0-43CD-8D57-2AAAA869B1D3}"/>
                    </a:ext>
                  </a:extLst>
                </p14:cNvPr>
                <p14:cNvContentPartPr/>
                <p14:nvPr/>
              </p14:nvContentPartPr>
              <p14:xfrm>
                <a:off x="6211223" y="1248256"/>
                <a:ext cx="439200" cy="39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CE3039-6EC0-43CD-8D57-2AAAA869B1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02223" y="1239256"/>
                  <a:ext cx="4568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FB5BF9-4E69-4502-A71C-25503BB5A552}"/>
              </a:ext>
            </a:extLst>
          </p:cNvPr>
          <p:cNvGrpSpPr/>
          <p:nvPr/>
        </p:nvGrpSpPr>
        <p:grpSpPr>
          <a:xfrm>
            <a:off x="960263" y="1839376"/>
            <a:ext cx="658800" cy="518400"/>
            <a:chOff x="960263" y="1839376"/>
            <a:chExt cx="65880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C1558C6-93F6-4E44-A637-7B50266F43D2}"/>
                    </a:ext>
                  </a:extLst>
                </p14:cNvPr>
                <p14:cNvContentPartPr/>
                <p14:nvPr/>
              </p14:nvContentPartPr>
              <p14:xfrm>
                <a:off x="960263" y="1839376"/>
                <a:ext cx="366480" cy="273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C1558C6-93F6-4E44-A637-7B50266F43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1623" y="1830736"/>
                  <a:ext cx="384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EAE130C-20E2-44B2-A6B1-C86287D6AF92}"/>
                    </a:ext>
                  </a:extLst>
                </p14:cNvPr>
                <p14:cNvContentPartPr/>
                <p14:nvPr/>
              </p14:nvContentPartPr>
              <p14:xfrm>
                <a:off x="967103" y="1969336"/>
                <a:ext cx="289800" cy="66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EAE130C-20E2-44B2-A6B1-C86287D6AF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8463" y="1960336"/>
                  <a:ext cx="307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CB23C0-5839-4953-B7B8-93E8D9797463}"/>
                    </a:ext>
                  </a:extLst>
                </p14:cNvPr>
                <p14:cNvContentPartPr/>
                <p14:nvPr/>
              </p14:nvContentPartPr>
              <p14:xfrm>
                <a:off x="1188143" y="2100736"/>
                <a:ext cx="287640" cy="135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CB23C0-5839-4953-B7B8-93E8D979746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79503" y="2092096"/>
                  <a:ext cx="305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3A0B93-C6A8-4E1F-A14A-F97E62989523}"/>
                    </a:ext>
                  </a:extLst>
                </p14:cNvPr>
                <p14:cNvContentPartPr/>
                <p14:nvPr/>
              </p14:nvContentPartPr>
              <p14:xfrm>
                <a:off x="1298663" y="2062576"/>
                <a:ext cx="276480" cy="277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3A0B93-C6A8-4E1F-A14A-F97E629895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90023" y="2053576"/>
                  <a:ext cx="294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04F3F87-AED2-46F6-BA8D-50F3A832C0A1}"/>
                    </a:ext>
                  </a:extLst>
                </p14:cNvPr>
                <p14:cNvContentPartPr/>
                <p14:nvPr/>
              </p14:nvContentPartPr>
              <p14:xfrm>
                <a:off x="1470383" y="2205856"/>
                <a:ext cx="148680" cy="151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04F3F87-AED2-46F6-BA8D-50F3A832C0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61743" y="2197216"/>
                  <a:ext cx="1663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140105E-5ABD-432F-B45B-F9A0B55F9B2C}"/>
              </a:ext>
            </a:extLst>
          </p:cNvPr>
          <p:cNvGrpSpPr/>
          <p:nvPr/>
        </p:nvGrpSpPr>
        <p:grpSpPr>
          <a:xfrm>
            <a:off x="1877183" y="1999216"/>
            <a:ext cx="153000" cy="114840"/>
            <a:chOff x="1877183" y="1999216"/>
            <a:chExt cx="15300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03DD37-B960-49D9-8C3D-590DCD995F44}"/>
                    </a:ext>
                  </a:extLst>
                </p14:cNvPr>
                <p14:cNvContentPartPr/>
                <p14:nvPr/>
              </p14:nvContentPartPr>
              <p14:xfrm>
                <a:off x="1890143" y="1999216"/>
                <a:ext cx="140040" cy="27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03DD37-B960-49D9-8C3D-590DCD995F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81143" y="1990216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2B0900C-C5D8-47F4-B59B-E0D058E069A8}"/>
                    </a:ext>
                  </a:extLst>
                </p14:cNvPr>
                <p14:cNvContentPartPr/>
                <p14:nvPr/>
              </p14:nvContentPartPr>
              <p14:xfrm>
                <a:off x="1877183" y="2091736"/>
                <a:ext cx="132840" cy="22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2B0900C-C5D8-47F4-B59B-E0D058E069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68543" y="2082736"/>
                  <a:ext cx="1504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0013B33-BAB6-41BC-B5A1-DEECF0C6CF52}"/>
              </a:ext>
            </a:extLst>
          </p:cNvPr>
          <p:cNvGrpSpPr/>
          <p:nvPr/>
        </p:nvGrpSpPr>
        <p:grpSpPr>
          <a:xfrm>
            <a:off x="2345903" y="1864576"/>
            <a:ext cx="698400" cy="399960"/>
            <a:chOff x="2345903" y="1864576"/>
            <a:chExt cx="6984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8F6E122-81AE-46AA-98F3-4D0EE60EAA00}"/>
                    </a:ext>
                  </a:extLst>
                </p14:cNvPr>
                <p14:cNvContentPartPr/>
                <p14:nvPr/>
              </p14:nvContentPartPr>
              <p14:xfrm>
                <a:off x="2345903" y="1864576"/>
                <a:ext cx="442440" cy="255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8F6E122-81AE-46AA-98F3-4D0EE60EAA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37263" y="1855936"/>
                  <a:ext cx="460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E390DF-3CCA-4146-A77C-5BCE120827A5}"/>
                    </a:ext>
                  </a:extLst>
                </p14:cNvPr>
                <p14:cNvContentPartPr/>
                <p14:nvPr/>
              </p14:nvContentPartPr>
              <p14:xfrm>
                <a:off x="2404583" y="1989136"/>
                <a:ext cx="281520" cy="5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E390DF-3CCA-4146-A77C-5BCE120827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95943" y="1980496"/>
                  <a:ext cx="299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BB712F-D0C6-4288-AD60-7B2C0B10F968}"/>
                    </a:ext>
                  </a:extLst>
                </p14:cNvPr>
                <p14:cNvContentPartPr/>
                <p14:nvPr/>
              </p14:nvContentPartPr>
              <p14:xfrm>
                <a:off x="2614823" y="2191456"/>
                <a:ext cx="62640" cy="33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BB712F-D0C6-4288-AD60-7B2C0B10F96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06183" y="2182456"/>
                  <a:ext cx="80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461336-D51F-43EF-9450-E4613A0C0308}"/>
                    </a:ext>
                  </a:extLst>
                </p14:cNvPr>
                <p14:cNvContentPartPr/>
                <p14:nvPr/>
              </p14:nvContentPartPr>
              <p14:xfrm>
                <a:off x="2757023" y="2108296"/>
                <a:ext cx="104400" cy="133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461336-D51F-43EF-9450-E4613A0C030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48383" y="2099656"/>
                  <a:ext cx="122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126B4C-ACB6-4101-ADFB-622616928C8B}"/>
                    </a:ext>
                  </a:extLst>
                </p14:cNvPr>
                <p14:cNvContentPartPr/>
                <p14:nvPr/>
              </p14:nvContentPartPr>
              <p14:xfrm>
                <a:off x="2965103" y="2098216"/>
                <a:ext cx="79200" cy="166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126B4C-ACB6-4101-ADFB-622616928C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56463" y="2089576"/>
                  <a:ext cx="968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47EFC34-DC02-4C56-8A27-7841504C34F0}"/>
              </a:ext>
            </a:extLst>
          </p:cNvPr>
          <p:cNvGrpSpPr/>
          <p:nvPr/>
        </p:nvGrpSpPr>
        <p:grpSpPr>
          <a:xfrm>
            <a:off x="3351743" y="1902016"/>
            <a:ext cx="1209960" cy="266400"/>
            <a:chOff x="3351743" y="1902016"/>
            <a:chExt cx="120996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FA2EF8B-43DA-4DD4-BBE7-3CEC651285EA}"/>
                    </a:ext>
                  </a:extLst>
                </p14:cNvPr>
                <p14:cNvContentPartPr/>
                <p14:nvPr/>
              </p14:nvContentPartPr>
              <p14:xfrm>
                <a:off x="3354623" y="1971136"/>
                <a:ext cx="208800" cy="4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FA2EF8B-43DA-4DD4-BBE7-3CEC651285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45983" y="1962496"/>
                  <a:ext cx="226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D9B7514-CBAE-4AE7-83FB-E5D65D11B6F3}"/>
                    </a:ext>
                  </a:extLst>
                </p14:cNvPr>
                <p14:cNvContentPartPr/>
                <p14:nvPr/>
              </p14:nvContentPartPr>
              <p14:xfrm>
                <a:off x="3351743" y="2084536"/>
                <a:ext cx="173880" cy="14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D9B7514-CBAE-4AE7-83FB-E5D65D11B6F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43103" y="2075896"/>
                  <a:ext cx="191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CB148B-6545-465C-B611-2489A16FE8D8}"/>
                    </a:ext>
                  </a:extLst>
                </p14:cNvPr>
                <p14:cNvContentPartPr/>
                <p14:nvPr/>
              </p14:nvContentPartPr>
              <p14:xfrm>
                <a:off x="3658463" y="1902016"/>
                <a:ext cx="308160" cy="246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CB148B-6545-465C-B611-2489A16FE8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49463" y="1893016"/>
                  <a:ext cx="325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5792F48-BA33-49D9-B038-097DDBA5732E}"/>
                    </a:ext>
                  </a:extLst>
                </p14:cNvPr>
                <p14:cNvContentPartPr/>
                <p14:nvPr/>
              </p14:nvContentPartPr>
              <p14:xfrm>
                <a:off x="3968063" y="2093896"/>
                <a:ext cx="18360" cy="37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5792F48-BA33-49D9-B038-097DDBA5732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59063" y="2084896"/>
                  <a:ext cx="36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8A2076D-0D98-494F-AFB1-5C4F35E1C97F}"/>
                    </a:ext>
                  </a:extLst>
                </p14:cNvPr>
                <p14:cNvContentPartPr/>
                <p14:nvPr/>
              </p14:nvContentPartPr>
              <p14:xfrm>
                <a:off x="4090463" y="1922536"/>
                <a:ext cx="200520" cy="214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8A2076D-0D98-494F-AFB1-5C4F35E1C9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81463" y="1913896"/>
                  <a:ext cx="218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3F0251B-CCA2-4030-A80E-697E0B8A44E6}"/>
                    </a:ext>
                  </a:extLst>
                </p14:cNvPr>
                <p14:cNvContentPartPr/>
                <p14:nvPr/>
              </p14:nvContentPartPr>
              <p14:xfrm>
                <a:off x="4348223" y="1909936"/>
                <a:ext cx="213480" cy="258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3F0251B-CCA2-4030-A80E-697E0B8A44E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39223" y="1901296"/>
                  <a:ext cx="23112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0FE5B9-6F99-4B04-9CF8-E2C0DC553332}"/>
              </a:ext>
            </a:extLst>
          </p:cNvPr>
          <p:cNvGrpSpPr/>
          <p:nvPr/>
        </p:nvGrpSpPr>
        <p:grpSpPr>
          <a:xfrm>
            <a:off x="985463" y="2643976"/>
            <a:ext cx="1253520" cy="307080"/>
            <a:chOff x="985463" y="2643976"/>
            <a:chExt cx="125352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8459445-6292-4F1F-9580-35032ACC5E84}"/>
                    </a:ext>
                  </a:extLst>
                </p14:cNvPr>
                <p14:cNvContentPartPr/>
                <p14:nvPr/>
              </p14:nvContentPartPr>
              <p14:xfrm>
                <a:off x="985463" y="2695096"/>
                <a:ext cx="303120" cy="245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8459445-6292-4F1F-9580-35032ACC5E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6823" y="2686096"/>
                  <a:ext cx="3207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44F297F-89B9-4A86-8359-A7DFCF66B4AF}"/>
                    </a:ext>
                  </a:extLst>
                </p14:cNvPr>
                <p14:cNvContentPartPr/>
                <p14:nvPr/>
              </p14:nvContentPartPr>
              <p14:xfrm>
                <a:off x="1349063" y="2669536"/>
                <a:ext cx="285480" cy="28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44F297F-89B9-4A86-8359-A7DFCF66B4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40423" y="2660896"/>
                  <a:ext cx="303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74E5176-E722-4077-AADC-8C78A5AD9F6B}"/>
                    </a:ext>
                  </a:extLst>
                </p14:cNvPr>
                <p14:cNvContentPartPr/>
                <p14:nvPr/>
              </p14:nvContentPartPr>
              <p14:xfrm>
                <a:off x="1687103" y="2653696"/>
                <a:ext cx="151920" cy="177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74E5176-E722-4077-AADC-8C78A5AD9F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78103" y="2645056"/>
                  <a:ext cx="169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AF2E606-57BA-4621-B4D5-B8EA5E6EDE70}"/>
                    </a:ext>
                  </a:extLst>
                </p14:cNvPr>
                <p14:cNvContentPartPr/>
                <p14:nvPr/>
              </p14:nvContentPartPr>
              <p14:xfrm>
                <a:off x="1786823" y="2643976"/>
                <a:ext cx="144000" cy="280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AF2E606-57BA-4621-B4D5-B8EA5E6EDE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77823" y="2635336"/>
                  <a:ext cx="161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F453C6C-C573-49F7-9E2B-BEA64BD22BD8}"/>
                    </a:ext>
                  </a:extLst>
                </p14:cNvPr>
                <p14:cNvContentPartPr/>
                <p14:nvPr/>
              </p14:nvContentPartPr>
              <p14:xfrm>
                <a:off x="1978703" y="2917216"/>
                <a:ext cx="6840" cy="10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F453C6C-C573-49F7-9E2B-BEA64BD22B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70063" y="2908216"/>
                  <a:ext cx="24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25F301-6890-4539-83AB-28618130E4DB}"/>
                    </a:ext>
                  </a:extLst>
                </p14:cNvPr>
                <p14:cNvContentPartPr/>
                <p14:nvPr/>
              </p14:nvContentPartPr>
              <p14:xfrm>
                <a:off x="2159783" y="2739376"/>
                <a:ext cx="79200" cy="191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25F301-6890-4539-83AB-28618130E4D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1143" y="2730376"/>
                  <a:ext cx="9684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713A9F-F03A-4548-8E8B-37ECFADE9BFF}"/>
              </a:ext>
            </a:extLst>
          </p:cNvPr>
          <p:cNvGrpSpPr/>
          <p:nvPr/>
        </p:nvGrpSpPr>
        <p:grpSpPr>
          <a:xfrm>
            <a:off x="2467223" y="2629576"/>
            <a:ext cx="1625040" cy="327600"/>
            <a:chOff x="2467223" y="2629576"/>
            <a:chExt cx="162504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7B64C8A-FC73-47D3-BFED-7011B47303D4}"/>
                    </a:ext>
                  </a:extLst>
                </p14:cNvPr>
                <p14:cNvContentPartPr/>
                <p14:nvPr/>
              </p14:nvContentPartPr>
              <p14:xfrm>
                <a:off x="2482703" y="2750536"/>
                <a:ext cx="308880" cy="42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7B64C8A-FC73-47D3-BFED-7011B47303D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73703" y="2741896"/>
                  <a:ext cx="326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73FFA8F-3207-43CB-9438-43D8C193C888}"/>
                    </a:ext>
                  </a:extLst>
                </p14:cNvPr>
                <p14:cNvContentPartPr/>
                <p14:nvPr/>
              </p14:nvContentPartPr>
              <p14:xfrm>
                <a:off x="2580983" y="2632096"/>
                <a:ext cx="109440" cy="221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73FFA8F-3207-43CB-9438-43D8C193C8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71983" y="2623096"/>
                  <a:ext cx="127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116E999-108D-4804-A22F-BE89867A2627}"/>
                    </a:ext>
                  </a:extLst>
                </p14:cNvPr>
                <p14:cNvContentPartPr/>
                <p14:nvPr/>
              </p14:nvContentPartPr>
              <p14:xfrm>
                <a:off x="2467223" y="2935576"/>
                <a:ext cx="216000" cy="21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116E999-108D-4804-A22F-BE89867A26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58583" y="2926936"/>
                  <a:ext cx="233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5E505D8-3C10-4148-A5A3-A206C1B5A2EE}"/>
                    </a:ext>
                  </a:extLst>
                </p14:cNvPr>
                <p14:cNvContentPartPr/>
                <p14:nvPr/>
              </p14:nvContentPartPr>
              <p14:xfrm>
                <a:off x="2925503" y="2665936"/>
                <a:ext cx="286200" cy="255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5E505D8-3C10-4148-A5A3-A206C1B5A2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16503" y="2656936"/>
                  <a:ext cx="303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BC2DDD4-1982-4728-A0A6-28032D83ECF8}"/>
                    </a:ext>
                  </a:extLst>
                </p14:cNvPr>
                <p14:cNvContentPartPr/>
                <p14:nvPr/>
              </p14:nvContentPartPr>
              <p14:xfrm>
                <a:off x="3280463" y="2885896"/>
                <a:ext cx="16920" cy="12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BC2DDD4-1982-4728-A0A6-28032D83EC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71463" y="2876896"/>
                  <a:ext cx="34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7A09F62-028F-4364-B7A2-0F6DD9793FFD}"/>
                    </a:ext>
                  </a:extLst>
                </p14:cNvPr>
                <p14:cNvContentPartPr/>
                <p14:nvPr/>
              </p14:nvContentPartPr>
              <p14:xfrm>
                <a:off x="3421943" y="2661616"/>
                <a:ext cx="200520" cy="229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7A09F62-028F-4364-B7A2-0F6DD9793FF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12943" y="2652976"/>
                  <a:ext cx="218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A274830-2DE1-433F-B720-90AA7CC49397}"/>
                    </a:ext>
                  </a:extLst>
                </p14:cNvPr>
                <p14:cNvContentPartPr/>
                <p14:nvPr/>
              </p14:nvContentPartPr>
              <p14:xfrm>
                <a:off x="3716783" y="2629576"/>
                <a:ext cx="217080" cy="264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A274830-2DE1-433F-B720-90AA7CC493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07783" y="2620576"/>
                  <a:ext cx="234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3CE98CD-EF01-4120-B4BD-CBC3F4C784E0}"/>
                    </a:ext>
                  </a:extLst>
                </p14:cNvPr>
                <p14:cNvContentPartPr/>
                <p14:nvPr/>
              </p14:nvContentPartPr>
              <p14:xfrm>
                <a:off x="4071383" y="2799496"/>
                <a:ext cx="20880" cy="8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3CE98CD-EF01-4120-B4BD-CBC3F4C784E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62383" y="2790856"/>
                  <a:ext cx="3852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B7146A3-283D-41CD-B1BD-8DCCFEFAE5E1}"/>
              </a:ext>
            </a:extLst>
          </p:cNvPr>
          <p:cNvGrpSpPr/>
          <p:nvPr/>
        </p:nvGrpSpPr>
        <p:grpSpPr>
          <a:xfrm>
            <a:off x="4235903" y="2604016"/>
            <a:ext cx="920520" cy="245160"/>
            <a:chOff x="4235903" y="2604016"/>
            <a:chExt cx="9205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BF95581-DC43-4C04-AC49-D5DEB35FBE21}"/>
                    </a:ext>
                  </a:extLst>
                </p14:cNvPr>
                <p14:cNvContentPartPr/>
                <p14:nvPr/>
              </p14:nvContentPartPr>
              <p14:xfrm>
                <a:off x="4235903" y="2612656"/>
                <a:ext cx="236160" cy="236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BF95581-DC43-4C04-AC49-D5DEB35FBE2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27263" y="2603656"/>
                  <a:ext cx="253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0665F32-A976-4668-BB77-33D6FAC29D68}"/>
                    </a:ext>
                  </a:extLst>
                </p14:cNvPr>
                <p14:cNvContentPartPr/>
                <p14:nvPr/>
              </p14:nvContentPartPr>
              <p14:xfrm>
                <a:off x="4501223" y="2633536"/>
                <a:ext cx="116280" cy="195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0665F32-A976-4668-BB77-33D6FAC29D6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92223" y="2624896"/>
                  <a:ext cx="133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81B6E39-AFD5-4C7A-BE1B-C1D1B8940446}"/>
                    </a:ext>
                  </a:extLst>
                </p14:cNvPr>
                <p14:cNvContentPartPr/>
                <p14:nvPr/>
              </p14:nvContentPartPr>
              <p14:xfrm>
                <a:off x="4621463" y="2604016"/>
                <a:ext cx="126000" cy="22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81B6E39-AFD5-4C7A-BE1B-C1D1B894044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12463" y="2595016"/>
                  <a:ext cx="143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689D429-212D-4F5A-A74D-B75B8858863F}"/>
                    </a:ext>
                  </a:extLst>
                </p14:cNvPr>
                <p14:cNvContentPartPr/>
                <p14:nvPr/>
              </p14:nvContentPartPr>
              <p14:xfrm>
                <a:off x="4777703" y="2814256"/>
                <a:ext cx="10800" cy="6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689D429-212D-4F5A-A74D-B75B885886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69063" y="2805616"/>
                  <a:ext cx="2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AD6C9D0-A036-4E13-B3B0-99D768395C79}"/>
                    </a:ext>
                  </a:extLst>
                </p14:cNvPr>
                <p14:cNvContentPartPr/>
                <p14:nvPr/>
              </p14:nvContentPartPr>
              <p14:xfrm>
                <a:off x="4906223" y="2624176"/>
                <a:ext cx="250200" cy="193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AD6C9D0-A036-4E13-B3B0-99D768395C7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97223" y="2615536"/>
                  <a:ext cx="26784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26C5001-3BE6-478A-BEA6-81282EEBFD7A}"/>
                  </a:ext>
                </a:extLst>
              </p14:cNvPr>
              <p14:cNvContentPartPr/>
              <p14:nvPr/>
            </p14:nvContentPartPr>
            <p14:xfrm>
              <a:off x="5719823" y="2831176"/>
              <a:ext cx="739080" cy="2754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26C5001-3BE6-478A-BEA6-81282EEBFD7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710823" y="2822536"/>
                <a:ext cx="75672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CFCC426-720B-4F91-A1BC-5176F70726A6}"/>
              </a:ext>
            </a:extLst>
          </p:cNvPr>
          <p:cNvGrpSpPr/>
          <p:nvPr/>
        </p:nvGrpSpPr>
        <p:grpSpPr>
          <a:xfrm>
            <a:off x="6799463" y="2692576"/>
            <a:ext cx="2777040" cy="626400"/>
            <a:chOff x="6799463" y="2692576"/>
            <a:chExt cx="2777040" cy="6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54142DF-881B-410D-A44B-A0BA7F29400F}"/>
                    </a:ext>
                  </a:extLst>
                </p14:cNvPr>
                <p14:cNvContentPartPr/>
                <p14:nvPr/>
              </p14:nvContentPartPr>
              <p14:xfrm>
                <a:off x="6799463" y="2722096"/>
                <a:ext cx="184320" cy="331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54142DF-881B-410D-A44B-A0BA7F29400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90463" y="2713096"/>
                  <a:ext cx="2019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30CB6D9-871B-428A-AE3A-FA3A10F9B8D2}"/>
                    </a:ext>
                  </a:extLst>
                </p14:cNvPr>
                <p14:cNvContentPartPr/>
                <p14:nvPr/>
              </p14:nvContentPartPr>
              <p14:xfrm>
                <a:off x="7073783" y="2741176"/>
                <a:ext cx="299160" cy="289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30CB6D9-871B-428A-AE3A-FA3A10F9B8D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65143" y="2732176"/>
                  <a:ext cx="3168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D35538-D847-4547-B159-CD7ABA0531A5}"/>
                    </a:ext>
                  </a:extLst>
                </p14:cNvPr>
                <p14:cNvContentPartPr/>
                <p14:nvPr/>
              </p14:nvContentPartPr>
              <p14:xfrm>
                <a:off x="7434863" y="2704096"/>
                <a:ext cx="329400" cy="349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D35538-D847-4547-B159-CD7ABA0531A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26223" y="2695456"/>
                  <a:ext cx="3470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796FB15-3F7B-4133-805F-C8FD6D127989}"/>
                    </a:ext>
                  </a:extLst>
                </p14:cNvPr>
                <p14:cNvContentPartPr/>
                <p14:nvPr/>
              </p14:nvContentPartPr>
              <p14:xfrm>
                <a:off x="7809263" y="2785816"/>
                <a:ext cx="98280" cy="267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796FB15-3F7B-4133-805F-C8FD6D12798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00623" y="2777176"/>
                  <a:ext cx="115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9EB5B75-22BC-4FEE-B1C5-8CD9F404B7FA}"/>
                    </a:ext>
                  </a:extLst>
                </p14:cNvPr>
                <p14:cNvContentPartPr/>
                <p14:nvPr/>
              </p14:nvContentPartPr>
              <p14:xfrm>
                <a:off x="7969463" y="3004336"/>
                <a:ext cx="8640" cy="39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9EB5B75-22BC-4FEE-B1C5-8CD9F404B7F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60463" y="2995696"/>
                  <a:ext cx="26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8858A8B-E7FB-457F-A8F0-F260220C3CED}"/>
                    </a:ext>
                  </a:extLst>
                </p14:cNvPr>
                <p14:cNvContentPartPr/>
                <p14:nvPr/>
              </p14:nvContentPartPr>
              <p14:xfrm>
                <a:off x="8141543" y="2784376"/>
                <a:ext cx="147240" cy="129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8858A8B-E7FB-457F-A8F0-F260220C3C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32543" y="2775736"/>
                  <a:ext cx="16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8FBE551-76F4-4E99-AF0E-6A3F8BDF31A1}"/>
                    </a:ext>
                  </a:extLst>
                </p14:cNvPr>
                <p14:cNvContentPartPr/>
                <p14:nvPr/>
              </p14:nvContentPartPr>
              <p14:xfrm>
                <a:off x="8262143" y="2692576"/>
                <a:ext cx="150840" cy="395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8FBE551-76F4-4E99-AF0E-6A3F8BDF31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53143" y="2683936"/>
                  <a:ext cx="1684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E8983C0-2462-401D-B3F6-F8583F1B2392}"/>
                    </a:ext>
                  </a:extLst>
                </p14:cNvPr>
                <p14:cNvContentPartPr/>
                <p14:nvPr/>
              </p14:nvContentPartPr>
              <p14:xfrm>
                <a:off x="8324783" y="3063016"/>
                <a:ext cx="135000" cy="25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E8983C0-2462-401D-B3F6-F8583F1B23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15783" y="3054376"/>
                  <a:ext cx="152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725B165-A33C-4D9A-B28C-11E69F0595D2}"/>
                    </a:ext>
                  </a:extLst>
                </p14:cNvPr>
                <p14:cNvContentPartPr/>
                <p14:nvPr/>
              </p14:nvContentPartPr>
              <p14:xfrm>
                <a:off x="8617823" y="2828656"/>
                <a:ext cx="316440" cy="210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725B165-A33C-4D9A-B28C-11E69F0595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09183" y="2819656"/>
                  <a:ext cx="334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DBC1C22-B26A-4296-86BE-6F919D3F8B7B}"/>
                    </a:ext>
                  </a:extLst>
                </p14:cNvPr>
                <p14:cNvContentPartPr/>
                <p14:nvPr/>
              </p14:nvContentPartPr>
              <p14:xfrm>
                <a:off x="8890343" y="2790136"/>
                <a:ext cx="351000" cy="282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DBC1C22-B26A-4296-86BE-6F919D3F8B7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81343" y="2781496"/>
                  <a:ext cx="368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5E7C152-C569-4C58-851F-1B62FBA15E88}"/>
                    </a:ext>
                  </a:extLst>
                </p14:cNvPr>
                <p14:cNvContentPartPr/>
                <p14:nvPr/>
              </p14:nvContentPartPr>
              <p14:xfrm>
                <a:off x="9224423" y="2835496"/>
                <a:ext cx="271440" cy="208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5E7C152-C569-4C58-851F-1B62FBA15E8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15783" y="2826856"/>
                  <a:ext cx="289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BE3CF89-5424-4D26-A21B-0140F11E58D9}"/>
                    </a:ext>
                  </a:extLst>
                </p14:cNvPr>
                <p14:cNvContentPartPr/>
                <p14:nvPr/>
              </p14:nvContentPartPr>
              <p14:xfrm>
                <a:off x="9560663" y="3049696"/>
                <a:ext cx="15840" cy="32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BE3CF89-5424-4D26-A21B-0140F11E58D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51663" y="3041056"/>
                  <a:ext cx="334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BB45403-5F87-4B61-9D9D-3410AE1F2D74}"/>
              </a:ext>
            </a:extLst>
          </p:cNvPr>
          <p:cNvGrpSpPr/>
          <p:nvPr/>
        </p:nvGrpSpPr>
        <p:grpSpPr>
          <a:xfrm>
            <a:off x="9707903" y="2723176"/>
            <a:ext cx="393840" cy="431640"/>
            <a:chOff x="9707903" y="2723176"/>
            <a:chExt cx="39384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72B7484-4E58-400B-8539-73B43D8F0FAB}"/>
                    </a:ext>
                  </a:extLst>
                </p14:cNvPr>
                <p14:cNvContentPartPr/>
                <p14:nvPr/>
              </p14:nvContentPartPr>
              <p14:xfrm>
                <a:off x="9707903" y="2847016"/>
                <a:ext cx="183960" cy="221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72B7484-4E58-400B-8539-73B43D8F0FA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99263" y="2838016"/>
                  <a:ext cx="201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274AB4C-54F6-4040-BB5E-BD9E4F19D161}"/>
                    </a:ext>
                  </a:extLst>
                </p14:cNvPr>
                <p14:cNvContentPartPr/>
                <p14:nvPr/>
              </p14:nvContentPartPr>
              <p14:xfrm>
                <a:off x="9913463" y="2723176"/>
                <a:ext cx="188280" cy="431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274AB4C-54F6-4040-BB5E-BD9E4F19D1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04463" y="2714536"/>
                  <a:ext cx="20592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1A0F3B3-331B-4637-9F33-D2114ADF7356}"/>
              </a:ext>
            </a:extLst>
          </p:cNvPr>
          <p:cNvGrpSpPr/>
          <p:nvPr/>
        </p:nvGrpSpPr>
        <p:grpSpPr>
          <a:xfrm>
            <a:off x="1059263" y="3510136"/>
            <a:ext cx="1418760" cy="473760"/>
            <a:chOff x="1059263" y="3510136"/>
            <a:chExt cx="14187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722650B-4B3D-4CC7-8B64-2699481E4077}"/>
                    </a:ext>
                  </a:extLst>
                </p14:cNvPr>
                <p14:cNvContentPartPr/>
                <p14:nvPr/>
              </p14:nvContentPartPr>
              <p14:xfrm>
                <a:off x="1059263" y="3633976"/>
                <a:ext cx="317520" cy="349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722650B-4B3D-4CC7-8B64-2699481E407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0623" y="3624976"/>
                  <a:ext cx="3351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217C1FA-B0D6-42F4-B3E1-34B4558312BF}"/>
                    </a:ext>
                  </a:extLst>
                </p14:cNvPr>
                <p14:cNvContentPartPr/>
                <p14:nvPr/>
              </p14:nvContentPartPr>
              <p14:xfrm>
                <a:off x="1373903" y="3510136"/>
                <a:ext cx="225000" cy="417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217C1FA-B0D6-42F4-B3E1-34B4558312B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65263" y="3501496"/>
                  <a:ext cx="2426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4375A41-B773-4923-A5CD-E3B9674E7A2B}"/>
                    </a:ext>
                  </a:extLst>
                </p14:cNvPr>
                <p14:cNvContentPartPr/>
                <p14:nvPr/>
              </p14:nvContentPartPr>
              <p14:xfrm>
                <a:off x="1637783" y="3796696"/>
                <a:ext cx="60840" cy="128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4375A41-B773-4923-A5CD-E3B9674E7A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29143" y="3787696"/>
                  <a:ext cx="78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2B452EB-CFE6-437E-A3E9-89BDC11CC147}"/>
                    </a:ext>
                  </a:extLst>
                </p14:cNvPr>
                <p14:cNvContentPartPr/>
                <p14:nvPr/>
              </p14:nvContentPartPr>
              <p14:xfrm>
                <a:off x="1794743" y="3806056"/>
                <a:ext cx="132120" cy="108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2B452EB-CFE6-437E-A3E9-89BDC11CC14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85743" y="3797416"/>
                  <a:ext cx="149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D3FAD11-96BB-4C49-888E-7930C844FD13}"/>
                    </a:ext>
                  </a:extLst>
                </p14:cNvPr>
                <p14:cNvContentPartPr/>
                <p14:nvPr/>
              </p14:nvContentPartPr>
              <p14:xfrm>
                <a:off x="2062223" y="3537136"/>
                <a:ext cx="181440" cy="402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D3FAD11-96BB-4C49-888E-7930C844FD1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53583" y="3528136"/>
                  <a:ext cx="1990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E98DF92-41A3-492D-A8D5-57C1EFE84AAE}"/>
                    </a:ext>
                  </a:extLst>
                </p14:cNvPr>
                <p14:cNvContentPartPr/>
                <p14:nvPr/>
              </p14:nvContentPartPr>
              <p14:xfrm>
                <a:off x="2208743" y="3793816"/>
                <a:ext cx="182160" cy="153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E98DF92-41A3-492D-A8D5-57C1EFE84A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00103" y="3784816"/>
                  <a:ext cx="199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0441E7-DFB3-4B64-AD28-B744A2AF6C8F}"/>
                    </a:ext>
                  </a:extLst>
                </p14:cNvPr>
                <p14:cNvContentPartPr/>
                <p14:nvPr/>
              </p14:nvContentPartPr>
              <p14:xfrm>
                <a:off x="2382623" y="3625696"/>
                <a:ext cx="95400" cy="287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0441E7-DFB3-4B64-AD28-B744A2AF6C8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73623" y="3616696"/>
                  <a:ext cx="11304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002DE7E-3A8B-4AD8-975A-7A096067ACEE}"/>
              </a:ext>
            </a:extLst>
          </p:cNvPr>
          <p:cNvGrpSpPr/>
          <p:nvPr/>
        </p:nvGrpSpPr>
        <p:grpSpPr>
          <a:xfrm>
            <a:off x="2767823" y="3552976"/>
            <a:ext cx="442800" cy="380160"/>
            <a:chOff x="2767823" y="3552976"/>
            <a:chExt cx="4428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DD35A79-D199-476E-8A08-83B37203ED8F}"/>
                    </a:ext>
                  </a:extLst>
                </p14:cNvPr>
                <p14:cNvContentPartPr/>
                <p14:nvPr/>
              </p14:nvContentPartPr>
              <p14:xfrm>
                <a:off x="2767823" y="3552976"/>
                <a:ext cx="190800" cy="380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DD35A79-D199-476E-8A08-83B37203ED8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59183" y="3544336"/>
                  <a:ext cx="208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0AE86CA-AB50-426B-B43D-C2A2586C23AA}"/>
                    </a:ext>
                  </a:extLst>
                </p14:cNvPr>
                <p14:cNvContentPartPr/>
                <p14:nvPr/>
              </p14:nvContentPartPr>
              <p14:xfrm>
                <a:off x="3037103" y="3715336"/>
                <a:ext cx="173520" cy="181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0AE86CA-AB50-426B-B43D-C2A2586C23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28463" y="3706336"/>
                  <a:ext cx="1911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B6A30AE-FF4D-4898-A65E-21AD2B966F86}"/>
              </a:ext>
            </a:extLst>
          </p:cNvPr>
          <p:cNvGrpSpPr/>
          <p:nvPr/>
        </p:nvGrpSpPr>
        <p:grpSpPr>
          <a:xfrm>
            <a:off x="3538583" y="3021976"/>
            <a:ext cx="1741680" cy="912240"/>
            <a:chOff x="3538583" y="3021976"/>
            <a:chExt cx="1741680" cy="9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C810F62-B7E0-4108-9CB1-512F10220491}"/>
                    </a:ext>
                  </a:extLst>
                </p14:cNvPr>
                <p14:cNvContentPartPr/>
                <p14:nvPr/>
              </p14:nvContentPartPr>
              <p14:xfrm>
                <a:off x="4253543" y="3021976"/>
                <a:ext cx="536040" cy="60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C810F62-B7E0-4108-9CB1-512F1022049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44903" y="3012976"/>
                  <a:ext cx="553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58C71EB-ACA7-47F4-B324-C351F928958F}"/>
                    </a:ext>
                  </a:extLst>
                </p14:cNvPr>
                <p14:cNvContentPartPr/>
                <p14:nvPr/>
              </p14:nvContentPartPr>
              <p14:xfrm>
                <a:off x="4276583" y="3106216"/>
                <a:ext cx="480960" cy="318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58C71EB-ACA7-47F4-B324-C351F928958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67943" y="3097216"/>
                  <a:ext cx="498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2EDB1B-43ED-483D-85FA-C1A77A80D758}"/>
                    </a:ext>
                  </a:extLst>
                </p14:cNvPr>
                <p14:cNvContentPartPr/>
                <p14:nvPr/>
              </p14:nvContentPartPr>
              <p14:xfrm>
                <a:off x="4401503" y="3226816"/>
                <a:ext cx="293400" cy="212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2EDB1B-43ED-483D-85FA-C1A77A80D75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92863" y="3217816"/>
                  <a:ext cx="311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0CA0C35-5703-41E9-993D-3B39C8440D4E}"/>
                    </a:ext>
                  </a:extLst>
                </p14:cNvPr>
                <p14:cNvContentPartPr/>
                <p14:nvPr/>
              </p14:nvContentPartPr>
              <p14:xfrm>
                <a:off x="4646663" y="3295936"/>
                <a:ext cx="88920" cy="111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0CA0C35-5703-41E9-993D-3B39C8440D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38023" y="3287296"/>
                  <a:ext cx="106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B36114D-C071-4B4C-BDD6-32C79DA48431}"/>
                    </a:ext>
                  </a:extLst>
                </p14:cNvPr>
                <p14:cNvContentPartPr/>
                <p14:nvPr/>
              </p14:nvContentPartPr>
              <p14:xfrm>
                <a:off x="3538583" y="3767896"/>
                <a:ext cx="230040" cy="139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B36114D-C071-4B4C-BDD6-32C79DA4843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29943" y="3759256"/>
                  <a:ext cx="247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3FC0BA6-A051-44CE-AD22-AADB2D9B609C}"/>
                    </a:ext>
                  </a:extLst>
                </p14:cNvPr>
                <p14:cNvContentPartPr/>
                <p14:nvPr/>
              </p14:nvContentPartPr>
              <p14:xfrm>
                <a:off x="3807863" y="3722536"/>
                <a:ext cx="140760" cy="180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3FC0BA6-A051-44CE-AD22-AADB2D9B609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98863" y="3713896"/>
                  <a:ext cx="158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E317D75-D65E-4968-8121-44811F255352}"/>
                    </a:ext>
                  </a:extLst>
                </p14:cNvPr>
                <p14:cNvContentPartPr/>
                <p14:nvPr/>
              </p14:nvContentPartPr>
              <p14:xfrm>
                <a:off x="3968783" y="3799936"/>
                <a:ext cx="124200" cy="134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E317D75-D65E-4968-8121-44811F2553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60143" y="3791296"/>
                  <a:ext cx="141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8C38270-3901-4DC3-A3E6-2EF45B353FF4}"/>
                    </a:ext>
                  </a:extLst>
                </p14:cNvPr>
                <p14:cNvContentPartPr/>
                <p14:nvPr/>
              </p14:nvContentPartPr>
              <p14:xfrm>
                <a:off x="4042583" y="3582856"/>
                <a:ext cx="178200" cy="30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8C38270-3901-4DC3-A3E6-2EF45B353FF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33583" y="3574216"/>
                  <a:ext cx="195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026AAB1-B541-4B95-8276-D4BF3A13B151}"/>
                    </a:ext>
                  </a:extLst>
                </p14:cNvPr>
                <p14:cNvContentPartPr/>
                <p14:nvPr/>
              </p14:nvContentPartPr>
              <p14:xfrm>
                <a:off x="4182983" y="3753856"/>
                <a:ext cx="116640" cy="127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026AAB1-B541-4B95-8276-D4BF3A13B15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73983" y="3744856"/>
                  <a:ext cx="134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49D6378-8931-4DC2-96DC-101348F672D3}"/>
                    </a:ext>
                  </a:extLst>
                </p14:cNvPr>
                <p14:cNvContentPartPr/>
                <p14:nvPr/>
              </p14:nvContentPartPr>
              <p14:xfrm>
                <a:off x="4325183" y="3761056"/>
                <a:ext cx="132840" cy="159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49D6378-8931-4DC2-96DC-101348F672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16183" y="3752056"/>
                  <a:ext cx="150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F4582AD-A7B3-491C-9E9F-C8C27B607BE2}"/>
                    </a:ext>
                  </a:extLst>
                </p14:cNvPr>
                <p14:cNvContentPartPr/>
                <p14:nvPr/>
              </p14:nvContentPartPr>
              <p14:xfrm>
                <a:off x="4716503" y="3754216"/>
                <a:ext cx="175680" cy="148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F4582AD-A7B3-491C-9E9F-C8C27B607B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07863" y="3745576"/>
                  <a:ext cx="193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723E89-9DE3-475B-83BD-86B3DA024FB6}"/>
                    </a:ext>
                  </a:extLst>
                </p14:cNvPr>
                <p14:cNvContentPartPr/>
                <p14:nvPr/>
              </p14:nvContentPartPr>
              <p14:xfrm>
                <a:off x="5085863" y="3528136"/>
                <a:ext cx="194400" cy="364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723E89-9DE3-475B-83BD-86B3DA024FB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77223" y="3519136"/>
                  <a:ext cx="212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A78911-DC0B-42D2-B677-4D87AA7B2A58}"/>
                    </a:ext>
                  </a:extLst>
                </p14:cNvPr>
                <p14:cNvContentPartPr/>
                <p14:nvPr/>
              </p14:nvContentPartPr>
              <p14:xfrm>
                <a:off x="4989743" y="3702736"/>
                <a:ext cx="278280" cy="81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A78911-DC0B-42D2-B677-4D87AA7B2A5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80743" y="3694096"/>
                  <a:ext cx="2959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9D4CD64-39F4-4BA9-B43A-EEE728DF2B7E}"/>
              </a:ext>
            </a:extLst>
          </p:cNvPr>
          <p:cNvGrpSpPr/>
          <p:nvPr/>
        </p:nvGrpSpPr>
        <p:grpSpPr>
          <a:xfrm>
            <a:off x="5509583" y="3417976"/>
            <a:ext cx="1153800" cy="869400"/>
            <a:chOff x="5509583" y="3417976"/>
            <a:chExt cx="1153800" cy="86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CC097DA-460C-4BA2-98D6-FE226CA06F1D}"/>
                    </a:ext>
                  </a:extLst>
                </p14:cNvPr>
                <p14:cNvContentPartPr/>
                <p14:nvPr/>
              </p14:nvContentPartPr>
              <p14:xfrm>
                <a:off x="5509583" y="3417976"/>
                <a:ext cx="284760" cy="473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CC097DA-460C-4BA2-98D6-FE226CA06F1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00583" y="3409336"/>
                  <a:ext cx="3024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3BF751E-885A-4BF8-8CE8-1E930C06D8AB}"/>
                    </a:ext>
                  </a:extLst>
                </p14:cNvPr>
                <p14:cNvContentPartPr/>
                <p14:nvPr/>
              </p14:nvContentPartPr>
              <p14:xfrm>
                <a:off x="5806583" y="3626416"/>
                <a:ext cx="179640" cy="240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3BF751E-885A-4BF8-8CE8-1E930C06D8A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97943" y="3617416"/>
                  <a:ext cx="197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4D15B5E-3507-45DA-8C36-638C2F40CA50}"/>
                    </a:ext>
                  </a:extLst>
                </p14:cNvPr>
                <p14:cNvContentPartPr/>
                <p14:nvPr/>
              </p14:nvContentPartPr>
              <p14:xfrm>
                <a:off x="5741063" y="3729016"/>
                <a:ext cx="287280" cy="558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4D15B5E-3507-45DA-8C36-638C2F40CA5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32063" y="3720016"/>
                  <a:ext cx="30492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CDD8C6-6DC9-4443-8A77-8758D9CFD0B8}"/>
                    </a:ext>
                  </a:extLst>
                </p14:cNvPr>
                <p14:cNvContentPartPr/>
                <p14:nvPr/>
              </p14:nvContentPartPr>
              <p14:xfrm>
                <a:off x="6102863" y="3418336"/>
                <a:ext cx="237960" cy="449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CDD8C6-6DC9-4443-8A77-8758D9CFD0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93863" y="3409696"/>
                  <a:ext cx="2556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6E1625-8B42-47B0-B821-FA108608E8E5}"/>
                    </a:ext>
                  </a:extLst>
                </p14:cNvPr>
                <p14:cNvContentPartPr/>
                <p14:nvPr/>
              </p14:nvContentPartPr>
              <p14:xfrm>
                <a:off x="6299783" y="3716776"/>
                <a:ext cx="110160" cy="90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6E1625-8B42-47B0-B821-FA108608E8E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91143" y="3708136"/>
                  <a:ext cx="127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E2E9D5D-941F-4165-AF86-370EEC9ED8BC}"/>
                    </a:ext>
                  </a:extLst>
                </p14:cNvPr>
                <p14:cNvContentPartPr/>
                <p14:nvPr/>
              </p14:nvContentPartPr>
              <p14:xfrm>
                <a:off x="6423263" y="3681856"/>
                <a:ext cx="240120" cy="237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E2E9D5D-941F-4165-AF86-370EEC9ED8B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14623" y="3672856"/>
                  <a:ext cx="25776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D91F67A-2A97-4D0B-8C28-1D942C4B4D5B}"/>
              </a:ext>
            </a:extLst>
          </p:cNvPr>
          <p:cNvGrpSpPr/>
          <p:nvPr/>
        </p:nvGrpSpPr>
        <p:grpSpPr>
          <a:xfrm>
            <a:off x="6930143" y="3282256"/>
            <a:ext cx="1978560" cy="621720"/>
            <a:chOff x="6930143" y="3282256"/>
            <a:chExt cx="197856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2B42218-7918-4428-9349-43069697925A}"/>
                    </a:ext>
                  </a:extLst>
                </p14:cNvPr>
                <p14:cNvContentPartPr/>
                <p14:nvPr/>
              </p14:nvContentPartPr>
              <p14:xfrm>
                <a:off x="6930143" y="3622456"/>
                <a:ext cx="207720" cy="223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2B42218-7918-4428-9349-43069697925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21503" y="3613456"/>
                  <a:ext cx="225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189F615-EFB1-49DC-BA2C-4A1568AA8C5F}"/>
                    </a:ext>
                  </a:extLst>
                </p14:cNvPr>
                <p14:cNvContentPartPr/>
                <p14:nvPr/>
              </p14:nvContentPartPr>
              <p14:xfrm>
                <a:off x="7166303" y="3693016"/>
                <a:ext cx="116640" cy="146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189F615-EFB1-49DC-BA2C-4A1568AA8C5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57303" y="3684016"/>
                  <a:ext cx="134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DD22222-8534-4D68-976D-167712AAE8DD}"/>
                    </a:ext>
                  </a:extLst>
                </p14:cNvPr>
                <p14:cNvContentPartPr/>
                <p14:nvPr/>
              </p14:nvContentPartPr>
              <p14:xfrm>
                <a:off x="7300223" y="3706696"/>
                <a:ext cx="180720" cy="141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DD22222-8534-4D68-976D-167712AAE8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91583" y="3698056"/>
                  <a:ext cx="198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2AA85E5-368B-46A7-817D-EDA549282A39}"/>
                    </a:ext>
                  </a:extLst>
                </p14:cNvPr>
                <p14:cNvContentPartPr/>
                <p14:nvPr/>
              </p14:nvContentPartPr>
              <p14:xfrm>
                <a:off x="7605863" y="3282256"/>
                <a:ext cx="364680" cy="590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2AA85E5-368B-46A7-817D-EDA549282A3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96863" y="3273256"/>
                  <a:ext cx="3823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CB97366-2480-499E-9C49-265277580776}"/>
                    </a:ext>
                  </a:extLst>
                </p14:cNvPr>
                <p14:cNvContentPartPr/>
                <p14:nvPr/>
              </p14:nvContentPartPr>
              <p14:xfrm>
                <a:off x="7558703" y="3667816"/>
                <a:ext cx="300240" cy="173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CB97366-2480-499E-9C49-26527758077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49703" y="3658816"/>
                  <a:ext cx="317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91FBC9D-3CAC-4EBD-BE19-84EA83812952}"/>
                    </a:ext>
                  </a:extLst>
                </p14:cNvPr>
                <p14:cNvContentPartPr/>
                <p14:nvPr/>
              </p14:nvContentPartPr>
              <p14:xfrm>
                <a:off x="7967303" y="3729016"/>
                <a:ext cx="135360" cy="174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91FBC9D-3CAC-4EBD-BE19-84EA8381295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58303" y="3720376"/>
                  <a:ext cx="153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BCA2401-0DED-41AA-AF6C-BB90CB32D7F6}"/>
                    </a:ext>
                  </a:extLst>
                </p14:cNvPr>
                <p14:cNvContentPartPr/>
                <p14:nvPr/>
              </p14:nvContentPartPr>
              <p14:xfrm>
                <a:off x="8073503" y="3438856"/>
                <a:ext cx="265320" cy="369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BCA2401-0DED-41AA-AF6C-BB90CB32D7F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64863" y="3429856"/>
                  <a:ext cx="2829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49A7D34-4BB9-4485-89B2-6CA30958F3EC}"/>
                    </a:ext>
                  </a:extLst>
                </p14:cNvPr>
                <p14:cNvContentPartPr/>
                <p14:nvPr/>
              </p14:nvContentPartPr>
              <p14:xfrm>
                <a:off x="8229743" y="3664216"/>
                <a:ext cx="132120" cy="168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49A7D34-4BB9-4485-89B2-6CA30958F3E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20743" y="3655216"/>
                  <a:ext cx="149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99F1CEE-4D4F-45F4-A1D0-E850B4BABA95}"/>
                    </a:ext>
                  </a:extLst>
                </p14:cNvPr>
                <p14:cNvContentPartPr/>
                <p14:nvPr/>
              </p14:nvContentPartPr>
              <p14:xfrm>
                <a:off x="8385983" y="3706696"/>
                <a:ext cx="141480" cy="106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99F1CEE-4D4F-45F4-A1D0-E850B4BABA9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376983" y="3698056"/>
                  <a:ext cx="159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64EAB3B-EE11-4AFB-AD76-71E97BB1D186}"/>
                    </a:ext>
                  </a:extLst>
                </p14:cNvPr>
                <p14:cNvContentPartPr/>
                <p14:nvPr/>
              </p14:nvContentPartPr>
              <p14:xfrm>
                <a:off x="8585063" y="3649816"/>
                <a:ext cx="154440" cy="191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64EAB3B-EE11-4AFB-AD76-71E97BB1D18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76063" y="3641176"/>
                  <a:ext cx="17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43DE3E4-B186-4B4F-8616-310C29CA6332}"/>
                    </a:ext>
                  </a:extLst>
                </p14:cNvPr>
                <p14:cNvContentPartPr/>
                <p14:nvPr/>
              </p14:nvContentPartPr>
              <p14:xfrm>
                <a:off x="8747063" y="3668176"/>
                <a:ext cx="161640" cy="150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43DE3E4-B186-4B4F-8616-310C29CA633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38423" y="3659536"/>
                  <a:ext cx="1792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C1C1E9F-91A2-4A1A-B167-79B32E3A3DA1}"/>
              </a:ext>
            </a:extLst>
          </p:cNvPr>
          <p:cNvGrpSpPr/>
          <p:nvPr/>
        </p:nvGrpSpPr>
        <p:grpSpPr>
          <a:xfrm>
            <a:off x="9296063" y="3332296"/>
            <a:ext cx="1046160" cy="453960"/>
            <a:chOff x="9296063" y="3332296"/>
            <a:chExt cx="104616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92577BB-8E72-4865-BF9D-E5204AB2AAAB}"/>
                    </a:ext>
                  </a:extLst>
                </p14:cNvPr>
                <p14:cNvContentPartPr/>
                <p14:nvPr/>
              </p14:nvContentPartPr>
              <p14:xfrm>
                <a:off x="9296063" y="3396736"/>
                <a:ext cx="184320" cy="378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92577BB-8E72-4865-BF9D-E5204AB2AAA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287063" y="3387736"/>
                  <a:ext cx="2019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CE9E0A2-77CA-419E-AEBB-A6C13CA7C661}"/>
                    </a:ext>
                  </a:extLst>
                </p14:cNvPr>
                <p14:cNvContentPartPr/>
                <p14:nvPr/>
              </p14:nvContentPartPr>
              <p14:xfrm>
                <a:off x="9392543" y="3596176"/>
                <a:ext cx="162720" cy="152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CE9E0A2-77CA-419E-AEBB-A6C13CA7C66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83903" y="3587176"/>
                  <a:ext cx="180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FDF46A-5C5A-434A-9314-E9739D22C7A5}"/>
                    </a:ext>
                  </a:extLst>
                </p14:cNvPr>
                <p14:cNvContentPartPr/>
                <p14:nvPr/>
              </p14:nvContentPartPr>
              <p14:xfrm>
                <a:off x="9623663" y="3573496"/>
                <a:ext cx="186480" cy="149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FDF46A-5C5A-434A-9314-E9739D22C7A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15023" y="3564496"/>
                  <a:ext cx="204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1D0467A-7E1E-4857-8D45-EAB0B9527D40}"/>
                    </a:ext>
                  </a:extLst>
                </p14:cNvPr>
                <p14:cNvContentPartPr/>
                <p14:nvPr/>
              </p14:nvContentPartPr>
              <p14:xfrm>
                <a:off x="9829223" y="3591136"/>
                <a:ext cx="161640" cy="161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1D0467A-7E1E-4857-8D45-EAB0B9527D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820583" y="3582496"/>
                  <a:ext cx="179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68CD2F9-9DE0-4DC0-9EE4-B1DB364DC5B1}"/>
                    </a:ext>
                  </a:extLst>
                </p14:cNvPr>
                <p14:cNvContentPartPr/>
                <p14:nvPr/>
              </p14:nvContentPartPr>
              <p14:xfrm>
                <a:off x="10110383" y="3332296"/>
                <a:ext cx="231840" cy="421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68CD2F9-9DE0-4DC0-9EE4-B1DB364DC5B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01743" y="3323656"/>
                  <a:ext cx="249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E9152BA-969A-41A2-B2BA-AF21BBD7D096}"/>
                    </a:ext>
                  </a:extLst>
                </p14:cNvPr>
                <p14:cNvContentPartPr/>
                <p14:nvPr/>
              </p14:nvContentPartPr>
              <p14:xfrm>
                <a:off x="10317023" y="3730456"/>
                <a:ext cx="4680" cy="55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E9152BA-969A-41A2-B2BA-AF21BBD7D09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08383" y="3721456"/>
                  <a:ext cx="2232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5D411E3-F8C9-458B-8D7E-4203F0960C75}"/>
              </a:ext>
            </a:extLst>
          </p:cNvPr>
          <p:cNvGrpSpPr/>
          <p:nvPr/>
        </p:nvGrpSpPr>
        <p:grpSpPr>
          <a:xfrm>
            <a:off x="355103" y="4383496"/>
            <a:ext cx="559440" cy="527040"/>
            <a:chOff x="355103" y="4383496"/>
            <a:chExt cx="55944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04A694-41A1-416A-B78D-28A2A69A1D0E}"/>
                    </a:ext>
                  </a:extLst>
                </p14:cNvPr>
                <p14:cNvContentPartPr/>
                <p14:nvPr/>
              </p14:nvContentPartPr>
              <p14:xfrm>
                <a:off x="355103" y="4569256"/>
                <a:ext cx="203760" cy="200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04A694-41A1-416A-B78D-28A2A69A1D0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6103" y="4560256"/>
                  <a:ext cx="221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800AB99-065B-485C-A3D3-BBD6AC0EDBD1}"/>
                    </a:ext>
                  </a:extLst>
                </p14:cNvPr>
                <p14:cNvContentPartPr/>
                <p14:nvPr/>
              </p14:nvContentPartPr>
              <p14:xfrm>
                <a:off x="609983" y="4383496"/>
                <a:ext cx="304560" cy="527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800AB99-065B-485C-A3D3-BBD6AC0EDBD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0983" y="4374496"/>
                  <a:ext cx="32220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8F0277B-7D75-4CA8-B4F6-1FDA57D10B31}"/>
              </a:ext>
            </a:extLst>
          </p:cNvPr>
          <p:cNvGrpSpPr/>
          <p:nvPr/>
        </p:nvGrpSpPr>
        <p:grpSpPr>
          <a:xfrm>
            <a:off x="1250423" y="4368736"/>
            <a:ext cx="2061000" cy="492120"/>
            <a:chOff x="1250423" y="4368736"/>
            <a:chExt cx="206100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4BBCAA0-5654-4391-839D-D424C052885F}"/>
                    </a:ext>
                  </a:extLst>
                </p14:cNvPr>
                <p14:cNvContentPartPr/>
                <p14:nvPr/>
              </p14:nvContentPartPr>
              <p14:xfrm>
                <a:off x="1293263" y="4626856"/>
                <a:ext cx="89640" cy="146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BBCAA0-5654-4391-839D-D424C052885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84263" y="4618216"/>
                  <a:ext cx="107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16A627B-33A0-4F62-A8E9-C71D845AF9BB}"/>
                    </a:ext>
                  </a:extLst>
                </p14:cNvPr>
                <p14:cNvContentPartPr/>
                <p14:nvPr/>
              </p14:nvContentPartPr>
              <p14:xfrm>
                <a:off x="1250423" y="4440376"/>
                <a:ext cx="328680" cy="394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16A627B-33A0-4F62-A8E9-C71D845AF9B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41783" y="4431376"/>
                  <a:ext cx="346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F568BE3-54FC-45F8-8953-0932CA94238D}"/>
                    </a:ext>
                  </a:extLst>
                </p14:cNvPr>
                <p14:cNvContentPartPr/>
                <p14:nvPr/>
              </p14:nvContentPartPr>
              <p14:xfrm>
                <a:off x="1495223" y="4623616"/>
                <a:ext cx="196560" cy="191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F568BE3-54FC-45F8-8953-0932CA94238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86223" y="4614616"/>
                  <a:ext cx="214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BF5ED45-D02B-4AA9-A20F-4C2BF3BDDACF}"/>
                    </a:ext>
                  </a:extLst>
                </p14:cNvPr>
                <p14:cNvContentPartPr/>
                <p14:nvPr/>
              </p14:nvContentPartPr>
              <p14:xfrm>
                <a:off x="1809143" y="4368736"/>
                <a:ext cx="239400" cy="468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BF5ED45-D02B-4AA9-A20F-4C2BF3BDDAC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800143" y="4359736"/>
                  <a:ext cx="2570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E159205-8D70-43E7-B793-4018BCF6A79F}"/>
                    </a:ext>
                  </a:extLst>
                </p14:cNvPr>
                <p14:cNvContentPartPr/>
                <p14:nvPr/>
              </p14:nvContentPartPr>
              <p14:xfrm>
                <a:off x="1683503" y="4636576"/>
                <a:ext cx="329400" cy="41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E159205-8D70-43E7-B793-4018BCF6A79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74503" y="4627576"/>
                  <a:ext cx="347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E9EFEAA-75EC-4002-98AA-079FED00EE8C}"/>
                    </a:ext>
                  </a:extLst>
                </p14:cNvPr>
                <p14:cNvContentPartPr/>
                <p14:nvPr/>
              </p14:nvContentPartPr>
              <p14:xfrm>
                <a:off x="1912103" y="4644856"/>
                <a:ext cx="269640" cy="206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E9EFEAA-75EC-4002-98AA-079FED00EE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03103" y="4635856"/>
                  <a:ext cx="287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B85482F-967D-406F-B335-162F28C6E0A4}"/>
                    </a:ext>
                  </a:extLst>
                </p14:cNvPr>
                <p14:cNvContentPartPr/>
                <p14:nvPr/>
              </p14:nvContentPartPr>
              <p14:xfrm>
                <a:off x="2156543" y="4663576"/>
                <a:ext cx="222840" cy="19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B85482F-967D-406F-B335-162F28C6E0A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147903" y="4654576"/>
                  <a:ext cx="240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8FAF1EF-83E4-4A02-97CA-AFC61E7F3A32}"/>
                    </a:ext>
                  </a:extLst>
                </p14:cNvPr>
                <p14:cNvContentPartPr/>
                <p14:nvPr/>
              </p14:nvContentPartPr>
              <p14:xfrm>
                <a:off x="2395943" y="4677616"/>
                <a:ext cx="300600" cy="134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8FAF1EF-83E4-4A02-97CA-AFC61E7F3A3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86943" y="4668976"/>
                  <a:ext cx="31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6BAD087-E3B5-435B-AFEF-51A55CBFDAFD}"/>
                    </a:ext>
                  </a:extLst>
                </p14:cNvPr>
                <p14:cNvContentPartPr/>
                <p14:nvPr/>
              </p14:nvContentPartPr>
              <p14:xfrm>
                <a:off x="2800943" y="4668976"/>
                <a:ext cx="30600" cy="97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6BAD087-E3B5-435B-AFEF-51A55CBFDAF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791943" y="4660336"/>
                  <a:ext cx="48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7C9009D-9F67-4377-86EE-7ADE8B3D3D39}"/>
                    </a:ext>
                  </a:extLst>
                </p14:cNvPr>
                <p14:cNvContentPartPr/>
                <p14:nvPr/>
              </p14:nvContentPartPr>
              <p14:xfrm>
                <a:off x="2904623" y="4663216"/>
                <a:ext cx="169920" cy="162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7C9009D-9F67-4377-86EE-7ADE8B3D3D3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95983" y="4654216"/>
                  <a:ext cx="187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BED73A0-B820-4E6D-9FB4-89D0D466650A}"/>
                    </a:ext>
                  </a:extLst>
                </p14:cNvPr>
                <p14:cNvContentPartPr/>
                <p14:nvPr/>
              </p14:nvContentPartPr>
              <p14:xfrm>
                <a:off x="3147263" y="4655656"/>
                <a:ext cx="164160" cy="159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BED73A0-B820-4E6D-9FB4-89D0D466650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38623" y="4646656"/>
                  <a:ext cx="18180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CBE2575-F175-4C3C-AAC9-29173B40D92E}"/>
              </a:ext>
            </a:extLst>
          </p:cNvPr>
          <p:cNvGrpSpPr/>
          <p:nvPr/>
        </p:nvGrpSpPr>
        <p:grpSpPr>
          <a:xfrm>
            <a:off x="3785183" y="4218976"/>
            <a:ext cx="2007000" cy="572040"/>
            <a:chOff x="3785183" y="4218976"/>
            <a:chExt cx="200700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9275FFF-6A56-4BC0-80F3-BCA33D44DF23}"/>
                    </a:ext>
                  </a:extLst>
                </p14:cNvPr>
                <p14:cNvContentPartPr/>
                <p14:nvPr/>
              </p14:nvContentPartPr>
              <p14:xfrm>
                <a:off x="3785183" y="4606336"/>
                <a:ext cx="168840" cy="145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9275FFF-6A56-4BC0-80F3-BCA33D44DF2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76183" y="4597336"/>
                  <a:ext cx="186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3BE8026-B13A-43A5-9BE5-7DCCB0FF88AF}"/>
                    </a:ext>
                  </a:extLst>
                </p14:cNvPr>
                <p14:cNvContentPartPr/>
                <p14:nvPr/>
              </p14:nvContentPartPr>
              <p14:xfrm>
                <a:off x="4016663" y="4639096"/>
                <a:ext cx="117360" cy="100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3BE8026-B13A-43A5-9BE5-7DCCB0FF88A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08023" y="4630456"/>
                  <a:ext cx="135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AFAB55D-BC07-4B4C-8677-82ECA810CFBE}"/>
                    </a:ext>
                  </a:extLst>
                </p14:cNvPr>
                <p14:cNvContentPartPr/>
                <p14:nvPr/>
              </p14:nvContentPartPr>
              <p14:xfrm>
                <a:off x="4158503" y="4653136"/>
                <a:ext cx="141120" cy="126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AFAB55D-BC07-4B4C-8677-82ECA810CFB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49863" y="4644496"/>
                  <a:ext cx="158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1C08D64-97C1-4BF4-B735-A50D441CF5A0}"/>
                    </a:ext>
                  </a:extLst>
                </p14:cNvPr>
                <p14:cNvContentPartPr/>
                <p14:nvPr/>
              </p14:nvContentPartPr>
              <p14:xfrm>
                <a:off x="4466303" y="4218976"/>
                <a:ext cx="331560" cy="554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1C08D64-97C1-4BF4-B735-A50D441CF5A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57303" y="4210336"/>
                  <a:ext cx="3492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301DBDC-F48B-4A7A-A256-CC94BB2C04E4}"/>
                    </a:ext>
                  </a:extLst>
                </p14:cNvPr>
                <p14:cNvContentPartPr/>
                <p14:nvPr/>
              </p14:nvContentPartPr>
              <p14:xfrm>
                <a:off x="4416263" y="4641616"/>
                <a:ext cx="204480" cy="23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301DBDC-F48B-4A7A-A256-CC94BB2C04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407623" y="4632976"/>
                  <a:ext cx="222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F508100-AEAF-45D8-866C-CD0312C1AAEE}"/>
                    </a:ext>
                  </a:extLst>
                </p14:cNvPr>
                <p14:cNvContentPartPr/>
                <p14:nvPr/>
              </p14:nvContentPartPr>
              <p14:xfrm>
                <a:off x="4680863" y="4650256"/>
                <a:ext cx="54720" cy="65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F508100-AEAF-45D8-866C-CD0312C1AAE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72223" y="4641256"/>
                  <a:ext cx="72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201D63-0BF7-4B92-9265-D8A2D9F5599E}"/>
                    </a:ext>
                  </a:extLst>
                </p14:cNvPr>
                <p14:cNvContentPartPr/>
                <p14:nvPr/>
              </p14:nvContentPartPr>
              <p14:xfrm>
                <a:off x="4827023" y="4612456"/>
                <a:ext cx="130680" cy="143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201D63-0BF7-4B92-9265-D8A2D9F5599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18023" y="4603816"/>
                  <a:ext cx="148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BA57633-7E52-41CA-A2AC-81A5FD4A6BF5}"/>
                    </a:ext>
                  </a:extLst>
                </p14:cNvPr>
                <p14:cNvContentPartPr/>
                <p14:nvPr/>
              </p14:nvContentPartPr>
              <p14:xfrm>
                <a:off x="4955903" y="4397536"/>
                <a:ext cx="172440" cy="306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BA57633-7E52-41CA-A2AC-81A5FD4A6BF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46903" y="4388536"/>
                  <a:ext cx="190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D08EADD-4E4E-4C32-8F70-F0CC8CCB261A}"/>
                    </a:ext>
                  </a:extLst>
                </p14:cNvPr>
                <p14:cNvContentPartPr/>
                <p14:nvPr/>
              </p14:nvContentPartPr>
              <p14:xfrm>
                <a:off x="5024663" y="4619656"/>
                <a:ext cx="119880" cy="171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D08EADD-4E4E-4C32-8F70-F0CC8CCB261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16023" y="4610656"/>
                  <a:ext cx="137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A03DDCB-67FD-4FB7-8D14-FB528C5C4C89}"/>
                    </a:ext>
                  </a:extLst>
                </p14:cNvPr>
                <p14:cNvContentPartPr/>
                <p14:nvPr/>
              </p14:nvContentPartPr>
              <p14:xfrm>
                <a:off x="5170463" y="4639456"/>
                <a:ext cx="182520" cy="102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A03DDCB-67FD-4FB7-8D14-FB528C5C4C8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61463" y="4630456"/>
                  <a:ext cx="200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E4155EA-A16E-40F4-8BBB-8F24C1C0F3DE}"/>
                    </a:ext>
                  </a:extLst>
                </p14:cNvPr>
                <p14:cNvContentPartPr/>
                <p14:nvPr/>
              </p14:nvContentPartPr>
              <p14:xfrm>
                <a:off x="5468903" y="4564576"/>
                <a:ext cx="97560" cy="163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E4155EA-A16E-40F4-8BBB-8F24C1C0F3D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60263" y="4555576"/>
                  <a:ext cx="115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C15513-9EA6-41FD-9046-EA2592826BE3}"/>
                    </a:ext>
                  </a:extLst>
                </p14:cNvPr>
                <p14:cNvContentPartPr/>
                <p14:nvPr/>
              </p14:nvContentPartPr>
              <p14:xfrm>
                <a:off x="5588423" y="4586896"/>
                <a:ext cx="203760" cy="176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C15513-9EA6-41FD-9046-EA2592826BE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79783" y="4577896"/>
                  <a:ext cx="2214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2500724-6BDB-4603-BECD-8D2B4366DB59}"/>
              </a:ext>
            </a:extLst>
          </p:cNvPr>
          <p:cNvGrpSpPr/>
          <p:nvPr/>
        </p:nvGrpSpPr>
        <p:grpSpPr>
          <a:xfrm>
            <a:off x="6108263" y="4352176"/>
            <a:ext cx="1019520" cy="376560"/>
            <a:chOff x="6108263" y="4352176"/>
            <a:chExt cx="10195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02A293-3346-46BF-A8EF-34D453E0A83A}"/>
                    </a:ext>
                  </a:extLst>
                </p14:cNvPr>
                <p14:cNvContentPartPr/>
                <p14:nvPr/>
              </p14:nvContentPartPr>
              <p14:xfrm>
                <a:off x="6108263" y="4362976"/>
                <a:ext cx="220320" cy="365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02A293-3346-46BF-A8EF-34D453E0A8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99623" y="4353976"/>
                  <a:ext cx="2379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1F1A233-97DC-440D-9532-9A0C94CAAA31}"/>
                    </a:ext>
                  </a:extLst>
                </p14:cNvPr>
                <p14:cNvContentPartPr/>
                <p14:nvPr/>
              </p14:nvContentPartPr>
              <p14:xfrm>
                <a:off x="6229583" y="4564216"/>
                <a:ext cx="207360" cy="141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1F1A233-97DC-440D-9532-9A0C94CAAA3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20943" y="4555576"/>
                  <a:ext cx="225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9FFAFF3-E421-408D-846A-FC8C17D9B653}"/>
                    </a:ext>
                  </a:extLst>
                </p14:cNvPr>
                <p14:cNvContentPartPr/>
                <p14:nvPr/>
              </p14:nvContentPartPr>
              <p14:xfrm>
                <a:off x="6466463" y="4521736"/>
                <a:ext cx="207360" cy="181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9FFAFF3-E421-408D-846A-FC8C17D9B65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57823" y="4513096"/>
                  <a:ext cx="225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BA2FF4D-AD7A-4DC8-94CA-CF4C45B05487}"/>
                    </a:ext>
                  </a:extLst>
                </p14:cNvPr>
                <p14:cNvContentPartPr/>
                <p14:nvPr/>
              </p14:nvContentPartPr>
              <p14:xfrm>
                <a:off x="6680303" y="4539736"/>
                <a:ext cx="129600" cy="161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BA2FF4D-AD7A-4DC8-94CA-CF4C45B0548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71303" y="4530736"/>
                  <a:ext cx="147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DE3AD12-5F86-4249-A38B-B646F9FEB2F3}"/>
                    </a:ext>
                  </a:extLst>
                </p14:cNvPr>
                <p14:cNvContentPartPr/>
                <p14:nvPr/>
              </p14:nvContentPartPr>
              <p14:xfrm>
                <a:off x="6979463" y="4352176"/>
                <a:ext cx="148320" cy="330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DE3AD12-5F86-4249-A38B-B646F9FEB2F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70823" y="4343176"/>
                  <a:ext cx="16596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D709850-6D30-48F9-9F09-76CBABCF5EAE}"/>
              </a:ext>
            </a:extLst>
          </p:cNvPr>
          <p:cNvGrpSpPr/>
          <p:nvPr/>
        </p:nvGrpSpPr>
        <p:grpSpPr>
          <a:xfrm>
            <a:off x="7449623" y="4112776"/>
            <a:ext cx="788760" cy="626040"/>
            <a:chOff x="7449623" y="4112776"/>
            <a:chExt cx="78876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C649F4-F56C-4C83-8A59-81EF54799E2C}"/>
                    </a:ext>
                  </a:extLst>
                </p14:cNvPr>
                <p14:cNvContentPartPr/>
                <p14:nvPr/>
              </p14:nvContentPartPr>
              <p14:xfrm>
                <a:off x="7450343" y="4112776"/>
                <a:ext cx="416880" cy="605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C649F4-F56C-4C83-8A59-81EF54799E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441343" y="4103776"/>
                  <a:ext cx="43452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C4E7CC6-CD19-4489-A48A-425F596000EA}"/>
                    </a:ext>
                  </a:extLst>
                </p14:cNvPr>
                <p14:cNvContentPartPr/>
                <p14:nvPr/>
              </p14:nvContentPartPr>
              <p14:xfrm>
                <a:off x="7449623" y="4534336"/>
                <a:ext cx="316080" cy="93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C4E7CC6-CD19-4489-A48A-425F596000E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40623" y="4525696"/>
                  <a:ext cx="333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827062-73EC-4D02-94B2-22BE01028D35}"/>
                    </a:ext>
                  </a:extLst>
                </p14:cNvPr>
                <p14:cNvContentPartPr/>
                <p14:nvPr/>
              </p14:nvContentPartPr>
              <p14:xfrm>
                <a:off x="7718903" y="4571056"/>
                <a:ext cx="162720" cy="132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827062-73EC-4D02-94B2-22BE01028D3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710263" y="4562416"/>
                  <a:ext cx="180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27A6F3E-9666-4838-B10B-BB75DC103602}"/>
                    </a:ext>
                  </a:extLst>
                </p14:cNvPr>
                <p14:cNvContentPartPr/>
                <p14:nvPr/>
              </p14:nvContentPartPr>
              <p14:xfrm>
                <a:off x="8000063" y="4501936"/>
                <a:ext cx="238320" cy="236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27A6F3E-9666-4838-B10B-BB75DC10360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91063" y="4493296"/>
                  <a:ext cx="25596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0D4A5E-12D7-4CBB-B1D4-346DDDC645CE}"/>
              </a:ext>
            </a:extLst>
          </p:cNvPr>
          <p:cNvGrpSpPr/>
          <p:nvPr/>
        </p:nvGrpSpPr>
        <p:grpSpPr>
          <a:xfrm>
            <a:off x="8522783" y="4418776"/>
            <a:ext cx="1584360" cy="474480"/>
            <a:chOff x="8522783" y="4418776"/>
            <a:chExt cx="158436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0C5ACB0-2FE2-4CD5-8640-4F2528C10FB2}"/>
                    </a:ext>
                  </a:extLst>
                </p14:cNvPr>
                <p14:cNvContentPartPr/>
                <p14:nvPr/>
              </p14:nvContentPartPr>
              <p14:xfrm>
                <a:off x="8522783" y="4422376"/>
                <a:ext cx="253080" cy="330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0C5ACB0-2FE2-4CD5-8640-4F2528C10FB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4143" y="4413376"/>
                  <a:ext cx="270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404B2A3-4D8E-485E-9F7F-F220B1DDB9F8}"/>
                    </a:ext>
                  </a:extLst>
                </p14:cNvPr>
                <p14:cNvContentPartPr/>
                <p14:nvPr/>
              </p14:nvContentPartPr>
              <p14:xfrm>
                <a:off x="8746703" y="4424176"/>
                <a:ext cx="320040" cy="246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404B2A3-4D8E-485E-9F7F-F220B1DDB9F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38063" y="4415176"/>
                  <a:ext cx="3376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1C3EFF4-98AE-4B37-8698-284A0E7D1F6B}"/>
                    </a:ext>
                  </a:extLst>
                </p14:cNvPr>
                <p14:cNvContentPartPr/>
                <p14:nvPr/>
              </p14:nvContentPartPr>
              <p14:xfrm>
                <a:off x="9069623" y="4418776"/>
                <a:ext cx="263160" cy="249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1C3EFF4-98AE-4B37-8698-284A0E7D1F6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060983" y="4409776"/>
                  <a:ext cx="280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3FA7D8A-2C1E-4F46-AA8E-69B4E241CE2B}"/>
                    </a:ext>
                  </a:extLst>
                </p14:cNvPr>
                <p14:cNvContentPartPr/>
                <p14:nvPr/>
              </p14:nvContentPartPr>
              <p14:xfrm>
                <a:off x="9359783" y="4440736"/>
                <a:ext cx="152640" cy="222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3FA7D8A-2C1E-4F46-AA8E-69B4E241CE2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50783" y="4432096"/>
                  <a:ext cx="170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1160B3F-CBCD-4BB5-B05C-A4EE3127B937}"/>
                    </a:ext>
                  </a:extLst>
                </p14:cNvPr>
                <p14:cNvContentPartPr/>
                <p14:nvPr/>
              </p14:nvContentPartPr>
              <p14:xfrm>
                <a:off x="9528623" y="4623616"/>
                <a:ext cx="27720" cy="36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1160B3F-CBCD-4BB5-B05C-A4EE3127B93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519983" y="4614976"/>
                  <a:ext cx="45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3BB80BC-53A0-47D4-A010-C9A419898DF0}"/>
                    </a:ext>
                  </a:extLst>
                </p14:cNvPr>
                <p14:cNvContentPartPr/>
                <p14:nvPr/>
              </p14:nvContentPartPr>
              <p14:xfrm>
                <a:off x="9716903" y="4425616"/>
                <a:ext cx="268200" cy="259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3BB80BC-53A0-47D4-A010-C9A419898DF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08263" y="4416976"/>
                  <a:ext cx="285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BC4439F-BB8E-4E76-B990-2D1DB14F4E07}"/>
                    </a:ext>
                  </a:extLst>
                </p14:cNvPr>
                <p14:cNvContentPartPr/>
                <p14:nvPr/>
              </p14:nvContentPartPr>
              <p14:xfrm>
                <a:off x="9998783" y="4683016"/>
                <a:ext cx="108360" cy="210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BC4439F-BB8E-4E76-B990-2D1DB14F4E0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89783" y="4674376"/>
                  <a:ext cx="12600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32299BE-7511-41D5-B8E1-CDF50045A78E}"/>
              </a:ext>
            </a:extLst>
          </p:cNvPr>
          <p:cNvGrpSpPr/>
          <p:nvPr/>
        </p:nvGrpSpPr>
        <p:grpSpPr>
          <a:xfrm>
            <a:off x="10203983" y="4253176"/>
            <a:ext cx="1612440" cy="540000"/>
            <a:chOff x="10203983" y="4253176"/>
            <a:chExt cx="16124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56CB37-4212-4110-AF60-5801C902006F}"/>
                    </a:ext>
                  </a:extLst>
                </p14:cNvPr>
                <p14:cNvContentPartPr/>
                <p14:nvPr/>
              </p14:nvContentPartPr>
              <p14:xfrm>
                <a:off x="10203983" y="4469536"/>
                <a:ext cx="319320" cy="178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56CB37-4212-4110-AF60-5801C902006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95343" y="4460536"/>
                  <a:ext cx="336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C784AAB-26C7-4D0A-ADBD-C19D8A3A57B3}"/>
                    </a:ext>
                  </a:extLst>
                </p14:cNvPr>
                <p14:cNvContentPartPr/>
                <p14:nvPr/>
              </p14:nvContentPartPr>
              <p14:xfrm>
                <a:off x="10421783" y="4463776"/>
                <a:ext cx="317880" cy="211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C784AAB-26C7-4D0A-ADBD-C19D8A3A57B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412783" y="4455136"/>
                  <a:ext cx="335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3FC8EA0-2079-459E-AB0A-7D140AE5ECC2}"/>
                    </a:ext>
                  </a:extLst>
                </p14:cNvPr>
                <p14:cNvContentPartPr/>
                <p14:nvPr/>
              </p14:nvContentPartPr>
              <p14:xfrm>
                <a:off x="10696463" y="4443616"/>
                <a:ext cx="366120" cy="218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3FC8EA0-2079-459E-AB0A-7D140AE5ECC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687823" y="4434616"/>
                  <a:ext cx="383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59B3C13-C300-412C-B696-6C27E67AD7AB}"/>
                    </a:ext>
                  </a:extLst>
                </p14:cNvPr>
                <p14:cNvContentPartPr/>
                <p14:nvPr/>
              </p14:nvContentPartPr>
              <p14:xfrm>
                <a:off x="11109023" y="4640536"/>
                <a:ext cx="21240" cy="18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59B3C13-C300-412C-B696-6C27E67AD7A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100383" y="4631536"/>
                  <a:ext cx="38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93D0D8-977B-4C88-B219-E0889CA572CF}"/>
                    </a:ext>
                  </a:extLst>
                </p14:cNvPr>
                <p14:cNvContentPartPr/>
                <p14:nvPr/>
              </p14:nvContentPartPr>
              <p14:xfrm>
                <a:off x="11216303" y="4445056"/>
                <a:ext cx="344520" cy="232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93D0D8-977B-4C88-B219-E0889CA572C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207663" y="4436416"/>
                  <a:ext cx="362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CE7A820-204B-4C20-A7C0-01EA21E11D0B}"/>
                    </a:ext>
                  </a:extLst>
                </p14:cNvPr>
                <p14:cNvContentPartPr/>
                <p14:nvPr/>
              </p14:nvContentPartPr>
              <p14:xfrm>
                <a:off x="11616983" y="4253176"/>
                <a:ext cx="199440" cy="540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CE7A820-204B-4C20-A7C0-01EA21E11D0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607983" y="4244536"/>
                  <a:ext cx="217080" cy="55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6FE0A4B-5804-4769-92DD-CCEBC16F2360}"/>
              </a:ext>
            </a:extLst>
          </p:cNvPr>
          <p:cNvGrpSpPr/>
          <p:nvPr/>
        </p:nvGrpSpPr>
        <p:grpSpPr>
          <a:xfrm>
            <a:off x="1275263" y="5087656"/>
            <a:ext cx="563040" cy="326880"/>
            <a:chOff x="1275263" y="5087656"/>
            <a:chExt cx="56304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6377437-7243-4CF2-9EA6-DD9DD1A8C4AB}"/>
                    </a:ext>
                  </a:extLst>
                </p14:cNvPr>
                <p14:cNvContentPartPr/>
                <p14:nvPr/>
              </p14:nvContentPartPr>
              <p14:xfrm>
                <a:off x="1395143" y="5214376"/>
                <a:ext cx="96120" cy="193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6377437-7243-4CF2-9EA6-DD9DD1A8C4A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386503" y="5205376"/>
                  <a:ext cx="113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1346E54-261C-4C93-90ED-7A4B8DA35BEF}"/>
                    </a:ext>
                  </a:extLst>
                </p14:cNvPr>
                <p14:cNvContentPartPr/>
                <p14:nvPr/>
              </p14:nvContentPartPr>
              <p14:xfrm>
                <a:off x="1320623" y="5196016"/>
                <a:ext cx="179640" cy="218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1346E54-261C-4C93-90ED-7A4B8DA35BE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311623" y="5187016"/>
                  <a:ext cx="197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59479B6-010B-46A2-B055-75A99DB81FD7}"/>
                    </a:ext>
                  </a:extLst>
                </p14:cNvPr>
                <p14:cNvContentPartPr/>
                <p14:nvPr/>
              </p14:nvContentPartPr>
              <p14:xfrm>
                <a:off x="1275263" y="5087656"/>
                <a:ext cx="406800" cy="78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59479B6-010B-46A2-B055-75A99DB81FD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266263" y="5078656"/>
                  <a:ext cx="424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710793C-3AC7-42F7-9545-823CA864CCE6}"/>
                    </a:ext>
                  </a:extLst>
                </p14:cNvPr>
                <p14:cNvContentPartPr/>
                <p14:nvPr/>
              </p14:nvContentPartPr>
              <p14:xfrm>
                <a:off x="1682783" y="5234896"/>
                <a:ext cx="155520" cy="10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710793C-3AC7-42F7-9545-823CA864CCE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674143" y="5226256"/>
                  <a:ext cx="173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7BE4504-7A4D-42B7-985A-7750CF924F0B}"/>
                    </a:ext>
                  </a:extLst>
                </p14:cNvPr>
                <p14:cNvContentPartPr/>
                <p14:nvPr/>
              </p14:nvContentPartPr>
              <p14:xfrm>
                <a:off x="1656143" y="5346496"/>
                <a:ext cx="180360" cy="12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7BE4504-7A4D-42B7-985A-7750CF924F0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647143" y="5337496"/>
                  <a:ext cx="1980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DB27F00C-9413-46F3-B7A4-88FE73DC6A15}"/>
              </a:ext>
            </a:extLst>
          </p:cNvPr>
          <p:cNvGrpSpPr/>
          <p:nvPr/>
        </p:nvGrpSpPr>
        <p:grpSpPr>
          <a:xfrm>
            <a:off x="2147903" y="5028616"/>
            <a:ext cx="1896840" cy="382320"/>
            <a:chOff x="2147903" y="5028616"/>
            <a:chExt cx="189684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355A7E2-9110-419C-9584-4BF3CB5D0AC9}"/>
                    </a:ext>
                  </a:extLst>
                </p14:cNvPr>
                <p14:cNvContentPartPr/>
                <p14:nvPr/>
              </p14:nvContentPartPr>
              <p14:xfrm>
                <a:off x="2147903" y="5214376"/>
                <a:ext cx="347400" cy="173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355A7E2-9110-419C-9584-4BF3CB5D0AC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38903" y="5205736"/>
                  <a:ext cx="365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B837023-CEC8-431E-B43E-AFFAE3FEB406}"/>
                    </a:ext>
                  </a:extLst>
                </p14:cNvPr>
                <p14:cNvContentPartPr/>
                <p14:nvPr/>
              </p14:nvContentPartPr>
              <p14:xfrm>
                <a:off x="2527703" y="5199616"/>
                <a:ext cx="124200" cy="163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B837023-CEC8-431E-B43E-AFFAE3FEB40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19063" y="5190976"/>
                  <a:ext cx="141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34930C1-D45F-4506-A27F-11667BDA443E}"/>
                    </a:ext>
                  </a:extLst>
                </p14:cNvPr>
                <p14:cNvContentPartPr/>
                <p14:nvPr/>
              </p14:nvContentPartPr>
              <p14:xfrm>
                <a:off x="2650823" y="5227336"/>
                <a:ext cx="228960" cy="173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34930C1-D45F-4506-A27F-11667BDA443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42183" y="5218696"/>
                  <a:ext cx="246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0DF85B3-967B-42DB-B9A9-4BC24BBA813C}"/>
                    </a:ext>
                  </a:extLst>
                </p14:cNvPr>
                <p14:cNvContentPartPr/>
                <p14:nvPr/>
              </p14:nvContentPartPr>
              <p14:xfrm>
                <a:off x="2819303" y="5079016"/>
                <a:ext cx="166320" cy="263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0DF85B3-967B-42DB-B9A9-4BC24BBA813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10663" y="5070376"/>
                  <a:ext cx="183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ABD35FD-5EE0-4B9A-85D1-198F221D5CAB}"/>
                    </a:ext>
                  </a:extLst>
                </p14:cNvPr>
                <p14:cNvContentPartPr/>
                <p14:nvPr/>
              </p14:nvContentPartPr>
              <p14:xfrm>
                <a:off x="2907863" y="5227696"/>
                <a:ext cx="231480" cy="183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ABD35FD-5EE0-4B9A-85D1-198F221D5CA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99223" y="5218696"/>
                  <a:ext cx="249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B9078EE-B015-4586-A2AA-6A6B117FD68B}"/>
                    </a:ext>
                  </a:extLst>
                </p14:cNvPr>
                <p14:cNvContentPartPr/>
                <p14:nvPr/>
              </p14:nvContentPartPr>
              <p14:xfrm>
                <a:off x="3011903" y="5048056"/>
                <a:ext cx="214560" cy="335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B9078EE-B015-4586-A2AA-6A6B117FD68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03263" y="5039056"/>
                  <a:ext cx="2322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ED7AC5-97A0-4A77-9589-0E38C6F1FCAA}"/>
                    </a:ext>
                  </a:extLst>
                </p14:cNvPr>
                <p14:cNvContentPartPr/>
                <p14:nvPr/>
              </p14:nvContentPartPr>
              <p14:xfrm>
                <a:off x="3198023" y="5028616"/>
                <a:ext cx="157680" cy="320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ED7AC5-97A0-4A77-9589-0E38C6F1FCA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89023" y="5019976"/>
                  <a:ext cx="175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ACA24AE-F3C5-4136-A8DC-6F29F9F3F0B0}"/>
                    </a:ext>
                  </a:extLst>
                </p14:cNvPr>
                <p14:cNvContentPartPr/>
                <p14:nvPr/>
              </p14:nvContentPartPr>
              <p14:xfrm>
                <a:off x="3298823" y="5193496"/>
                <a:ext cx="294120" cy="173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ACA24AE-F3C5-4136-A8DC-6F29F9F3F0B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289823" y="5184856"/>
                  <a:ext cx="311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59290D9-48C4-41A7-B0C2-95D65332437C}"/>
                    </a:ext>
                  </a:extLst>
                </p14:cNvPr>
                <p14:cNvContentPartPr/>
                <p14:nvPr/>
              </p14:nvContentPartPr>
              <p14:xfrm>
                <a:off x="3839183" y="5192056"/>
                <a:ext cx="205560" cy="30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59290D9-48C4-41A7-B0C2-95D65332437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30183" y="5183056"/>
                  <a:ext cx="223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043B589-26DE-4A8B-8EC9-DDFD987CD8B7}"/>
                    </a:ext>
                  </a:extLst>
                </p14:cNvPr>
                <p14:cNvContentPartPr/>
                <p14:nvPr/>
              </p14:nvContentPartPr>
              <p14:xfrm>
                <a:off x="3803903" y="5298616"/>
                <a:ext cx="160560" cy="7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043B589-26DE-4A8B-8EC9-DDFD987CD8B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95263" y="5289616"/>
                  <a:ext cx="1782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2638A06A-7DBA-4F98-A2AA-2EAA3F98C198}"/>
              </a:ext>
            </a:extLst>
          </p:cNvPr>
          <p:cNvGrpSpPr/>
          <p:nvPr/>
        </p:nvGrpSpPr>
        <p:grpSpPr>
          <a:xfrm>
            <a:off x="4366583" y="4949776"/>
            <a:ext cx="3089520" cy="302040"/>
            <a:chOff x="4366583" y="4949776"/>
            <a:chExt cx="30895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BC240F6-7132-482E-A5B6-7E38B1CA36A3}"/>
                    </a:ext>
                  </a:extLst>
                </p14:cNvPr>
                <p14:cNvContentPartPr/>
                <p14:nvPr/>
              </p14:nvContentPartPr>
              <p14:xfrm>
                <a:off x="4366583" y="5045536"/>
                <a:ext cx="234720" cy="161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BC240F6-7132-482E-A5B6-7E38B1CA36A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357583" y="5036896"/>
                  <a:ext cx="252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9F4041F-1C06-4049-ACB1-4C2FC60DF3A1}"/>
                    </a:ext>
                  </a:extLst>
                </p14:cNvPr>
                <p14:cNvContentPartPr/>
                <p14:nvPr/>
              </p14:nvContentPartPr>
              <p14:xfrm>
                <a:off x="4589063" y="5021056"/>
                <a:ext cx="240480" cy="1904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9F4041F-1C06-4049-ACB1-4C2FC60DF3A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580423" y="5012416"/>
                  <a:ext cx="258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622560C-A13F-43B9-A153-E85E80A179A9}"/>
                    </a:ext>
                  </a:extLst>
                </p14:cNvPr>
                <p14:cNvContentPartPr/>
                <p14:nvPr/>
              </p14:nvContentPartPr>
              <p14:xfrm>
                <a:off x="4789223" y="5050576"/>
                <a:ext cx="285840" cy="201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622560C-A13F-43B9-A153-E85E80A179A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80583" y="5041576"/>
                  <a:ext cx="303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7DC7019-ABBC-4C4A-892D-F9AB8B7790B2}"/>
                    </a:ext>
                  </a:extLst>
                </p14:cNvPr>
                <p14:cNvContentPartPr/>
                <p14:nvPr/>
              </p14:nvContentPartPr>
              <p14:xfrm>
                <a:off x="5203223" y="5183776"/>
                <a:ext cx="24120" cy="29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7DC7019-ABBC-4C4A-892D-F9AB8B7790B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194583" y="5174776"/>
                  <a:ext cx="41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77274F6-4EE2-4005-B723-0DAC9C2E9755}"/>
                    </a:ext>
                  </a:extLst>
                </p14:cNvPr>
                <p14:cNvContentPartPr/>
                <p14:nvPr/>
              </p14:nvContentPartPr>
              <p14:xfrm>
                <a:off x="5315183" y="4997656"/>
                <a:ext cx="335880" cy="240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77274F6-4EE2-4005-B723-0DAC9C2E975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306183" y="4989016"/>
                  <a:ext cx="353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6C2C063-6062-4758-A9ED-DE17AB59ABBA}"/>
                    </a:ext>
                  </a:extLst>
                </p14:cNvPr>
                <p14:cNvContentPartPr/>
                <p14:nvPr/>
              </p14:nvContentPartPr>
              <p14:xfrm>
                <a:off x="5814503" y="5131936"/>
                <a:ext cx="320760" cy="21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6C2C063-6062-4758-A9ED-DE17AB59ABB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05863" y="5123296"/>
                  <a:ext cx="338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D853AE6-0D4C-4AE5-93B3-AC841D5F1237}"/>
                    </a:ext>
                  </a:extLst>
                </p14:cNvPr>
                <p14:cNvContentPartPr/>
                <p14:nvPr/>
              </p14:nvContentPartPr>
              <p14:xfrm>
                <a:off x="5952743" y="5032576"/>
                <a:ext cx="30600" cy="165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D853AE6-0D4C-4AE5-93B3-AC841D5F123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943743" y="5023936"/>
                  <a:ext cx="48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4F5347C-4731-43CC-9489-12374ADF5917}"/>
                    </a:ext>
                  </a:extLst>
                </p14:cNvPr>
                <p14:cNvContentPartPr/>
                <p14:nvPr/>
              </p14:nvContentPartPr>
              <p14:xfrm>
                <a:off x="6279623" y="4988656"/>
                <a:ext cx="300240" cy="220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4F5347C-4731-43CC-9489-12374ADF591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70983" y="4979656"/>
                  <a:ext cx="317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E462622-17B7-4F45-B3FC-D6D5A76059B2}"/>
                    </a:ext>
                  </a:extLst>
                </p14:cNvPr>
                <p14:cNvContentPartPr/>
                <p14:nvPr/>
              </p14:nvContentPartPr>
              <p14:xfrm>
                <a:off x="6589943" y="4949776"/>
                <a:ext cx="237600" cy="248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E462622-17B7-4F45-B3FC-D6D5A76059B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581303" y="4940776"/>
                  <a:ext cx="255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A9D1F28-B370-407A-AF5D-19B7A3365DE7}"/>
                    </a:ext>
                  </a:extLst>
                </p14:cNvPr>
                <p14:cNvContentPartPr/>
                <p14:nvPr/>
              </p14:nvContentPartPr>
              <p14:xfrm>
                <a:off x="6839783" y="4979656"/>
                <a:ext cx="93240" cy="2134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A9D1F28-B370-407A-AF5D-19B7A3365DE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831143" y="4971016"/>
                  <a:ext cx="110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1832A00-650C-437A-B108-60ED2630C843}"/>
                    </a:ext>
                  </a:extLst>
                </p14:cNvPr>
                <p14:cNvContentPartPr/>
                <p14:nvPr/>
              </p14:nvContentPartPr>
              <p14:xfrm>
                <a:off x="6987743" y="5167936"/>
                <a:ext cx="13680" cy="16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1832A00-650C-437A-B108-60ED2630C8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979103" y="5158936"/>
                  <a:ext cx="31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2686CFD-92C2-4089-B83B-898D661278CA}"/>
                    </a:ext>
                  </a:extLst>
                </p14:cNvPr>
                <p14:cNvContentPartPr/>
                <p14:nvPr/>
              </p14:nvContentPartPr>
              <p14:xfrm>
                <a:off x="7122383" y="4998736"/>
                <a:ext cx="333720" cy="217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2686CFD-92C2-4089-B83B-898D661278C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113383" y="4990096"/>
                  <a:ext cx="3513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464F86C-C66B-4718-9CF5-7FBF6DFDF10D}"/>
              </a:ext>
            </a:extLst>
          </p:cNvPr>
          <p:cNvGrpSpPr/>
          <p:nvPr/>
        </p:nvGrpSpPr>
        <p:grpSpPr>
          <a:xfrm>
            <a:off x="4570703" y="5391856"/>
            <a:ext cx="1870920" cy="281520"/>
            <a:chOff x="4570703" y="5391856"/>
            <a:chExt cx="18709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12D04FE-C768-43AA-8B17-1A0467498317}"/>
                    </a:ext>
                  </a:extLst>
                </p14:cNvPr>
                <p14:cNvContentPartPr/>
                <p14:nvPr/>
              </p14:nvContentPartPr>
              <p14:xfrm>
                <a:off x="4570703" y="5391856"/>
                <a:ext cx="1870920" cy="33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12D04FE-C768-43AA-8B17-1A046749831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561703" y="5382856"/>
                  <a:ext cx="1888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AB91B7C-9D10-4FCD-8E74-3F96572ABA82}"/>
                    </a:ext>
                  </a:extLst>
                </p14:cNvPr>
                <p14:cNvContentPartPr/>
                <p14:nvPr/>
              </p14:nvContentPartPr>
              <p14:xfrm>
                <a:off x="5436863" y="5478616"/>
                <a:ext cx="432000" cy="194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AB91B7C-9D10-4FCD-8E74-3F96572ABA8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427863" y="5469616"/>
                  <a:ext cx="4496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1F8B2B8-F29C-4E75-8853-FEDB25E56047}"/>
              </a:ext>
            </a:extLst>
          </p:cNvPr>
          <p:cNvGrpSpPr/>
          <p:nvPr/>
        </p:nvGrpSpPr>
        <p:grpSpPr>
          <a:xfrm>
            <a:off x="7600103" y="5190616"/>
            <a:ext cx="184680" cy="130320"/>
            <a:chOff x="7600103" y="5190616"/>
            <a:chExt cx="18468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CD38214-20B3-4221-84C7-3EB66FC86210}"/>
                    </a:ext>
                  </a:extLst>
                </p14:cNvPr>
                <p14:cNvContentPartPr/>
                <p14:nvPr/>
              </p14:nvContentPartPr>
              <p14:xfrm>
                <a:off x="7619183" y="5190616"/>
                <a:ext cx="145800" cy="30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CD38214-20B3-4221-84C7-3EB66FC8621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10543" y="5181976"/>
                  <a:ext cx="163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3BD2FE6-6633-4044-A385-A116CB7BEF11}"/>
                    </a:ext>
                  </a:extLst>
                </p14:cNvPr>
                <p14:cNvContentPartPr/>
                <p14:nvPr/>
              </p14:nvContentPartPr>
              <p14:xfrm>
                <a:off x="7600103" y="5314456"/>
                <a:ext cx="184680" cy="6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3BD2FE6-6633-4044-A385-A116CB7BEF1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91103" y="5305816"/>
                  <a:ext cx="20232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8024D63-B249-49EA-848E-6EFCF6CE594C}"/>
              </a:ext>
            </a:extLst>
          </p:cNvPr>
          <p:cNvGrpSpPr/>
          <p:nvPr/>
        </p:nvGrpSpPr>
        <p:grpSpPr>
          <a:xfrm>
            <a:off x="7989983" y="5105296"/>
            <a:ext cx="1300320" cy="330120"/>
            <a:chOff x="7989983" y="5105296"/>
            <a:chExt cx="130032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34F2D25-A909-4FEA-9B92-34519F4E5247}"/>
                    </a:ext>
                  </a:extLst>
                </p14:cNvPr>
                <p14:cNvContentPartPr/>
                <p14:nvPr/>
              </p14:nvContentPartPr>
              <p14:xfrm>
                <a:off x="7989983" y="5179456"/>
                <a:ext cx="374400" cy="199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34F2D25-A909-4FEA-9B92-34519F4E524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980983" y="5170456"/>
                  <a:ext cx="392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F073A92-C47F-4A56-B8B1-8BCD6D680FC9}"/>
                    </a:ext>
                  </a:extLst>
                </p14:cNvPr>
                <p14:cNvContentPartPr/>
                <p14:nvPr/>
              </p14:nvContentPartPr>
              <p14:xfrm>
                <a:off x="8399303" y="5133376"/>
                <a:ext cx="357480" cy="302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F073A92-C47F-4A56-B8B1-8BCD6D680FC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390663" y="5124376"/>
                  <a:ext cx="375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C1C10CC-71BF-44D8-BFA5-D14ADCA6EE8D}"/>
                    </a:ext>
                  </a:extLst>
                </p14:cNvPr>
                <p14:cNvContentPartPr/>
                <p14:nvPr/>
              </p14:nvContentPartPr>
              <p14:xfrm>
                <a:off x="8741663" y="5168296"/>
                <a:ext cx="129240" cy="1054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C1C10CC-71BF-44D8-BFA5-D14ADCA6EE8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733023" y="5159656"/>
                  <a:ext cx="146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37FD4E1-B4E9-4519-B273-2207C02225CF}"/>
                    </a:ext>
                  </a:extLst>
                </p14:cNvPr>
                <p14:cNvContentPartPr/>
                <p14:nvPr/>
              </p14:nvContentPartPr>
              <p14:xfrm>
                <a:off x="8823743" y="5105296"/>
                <a:ext cx="173520" cy="298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37FD4E1-B4E9-4519-B273-2207C02225C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815103" y="5096656"/>
                  <a:ext cx="191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EAD3028-42FC-431B-9AC7-378F6DC4082B}"/>
                    </a:ext>
                  </a:extLst>
                </p14:cNvPr>
                <p14:cNvContentPartPr/>
                <p14:nvPr/>
              </p14:nvContentPartPr>
              <p14:xfrm>
                <a:off x="9001223" y="5368816"/>
                <a:ext cx="5040" cy="30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EAD3028-42FC-431B-9AC7-378F6DC4082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992583" y="5359816"/>
                  <a:ext cx="22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5846E44-283B-438F-9153-00D9B736CD3B}"/>
                    </a:ext>
                  </a:extLst>
                </p14:cNvPr>
                <p14:cNvContentPartPr/>
                <p14:nvPr/>
              </p14:nvContentPartPr>
              <p14:xfrm>
                <a:off x="9198863" y="5193856"/>
                <a:ext cx="91440" cy="210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5846E44-283B-438F-9153-00D9B736CD3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190223" y="5185216"/>
                  <a:ext cx="10908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C84AEF53-DD8D-43E1-A1DA-CE79896EBFB4}"/>
                  </a:ext>
                </a:extLst>
              </p14:cNvPr>
              <p14:cNvContentPartPr/>
              <p14:nvPr/>
            </p14:nvContentPartPr>
            <p14:xfrm>
              <a:off x="9306143" y="5425336"/>
              <a:ext cx="156600" cy="1630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C84AEF53-DD8D-43E1-A1DA-CE79896EBFB4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9297503" y="5416696"/>
                <a:ext cx="1742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11B792A7-B9AC-436D-9276-15DB54F78B34}"/>
              </a:ext>
            </a:extLst>
          </p:cNvPr>
          <p:cNvGrpSpPr/>
          <p:nvPr/>
        </p:nvGrpSpPr>
        <p:grpSpPr>
          <a:xfrm>
            <a:off x="1197503" y="5896216"/>
            <a:ext cx="3415320" cy="458280"/>
            <a:chOff x="1197503" y="5896216"/>
            <a:chExt cx="341532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A5E0C30-F362-477F-9D9C-436EF772EB9C}"/>
                    </a:ext>
                  </a:extLst>
                </p14:cNvPr>
                <p14:cNvContentPartPr/>
                <p14:nvPr/>
              </p14:nvContentPartPr>
              <p14:xfrm>
                <a:off x="1197503" y="5913496"/>
                <a:ext cx="315000" cy="284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A5E0C30-F362-477F-9D9C-436EF772EB9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88503" y="5904496"/>
                  <a:ext cx="3326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170FEAE-77BB-4A50-8F5E-56468A4DD551}"/>
                    </a:ext>
                  </a:extLst>
                </p14:cNvPr>
                <p14:cNvContentPartPr/>
                <p14:nvPr/>
              </p14:nvContentPartPr>
              <p14:xfrm>
                <a:off x="1625543" y="6016096"/>
                <a:ext cx="115200" cy="309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170FEAE-77BB-4A50-8F5E-56468A4DD55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616543" y="6007096"/>
                  <a:ext cx="132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5C96341-44E5-4F83-A08C-8948A9B3E3F5}"/>
                    </a:ext>
                  </a:extLst>
                </p14:cNvPr>
                <p14:cNvContentPartPr/>
                <p14:nvPr/>
              </p14:nvContentPartPr>
              <p14:xfrm>
                <a:off x="1571183" y="6134176"/>
                <a:ext cx="164880" cy="14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5C96341-44E5-4F83-A08C-8948A9B3E3F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62183" y="6125176"/>
                  <a:ext cx="182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7738DF9-FC85-4678-9E30-3917C207D615}"/>
                    </a:ext>
                  </a:extLst>
                </p14:cNvPr>
                <p14:cNvContentPartPr/>
                <p14:nvPr/>
              </p14:nvContentPartPr>
              <p14:xfrm>
                <a:off x="1895903" y="5978656"/>
                <a:ext cx="244800" cy="238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7738DF9-FC85-4678-9E30-3917C207D61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886903" y="5969656"/>
                  <a:ext cx="262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155D3D3-068B-485E-AF05-9D411F9119B0}"/>
                    </a:ext>
                  </a:extLst>
                </p14:cNvPr>
                <p14:cNvContentPartPr/>
                <p14:nvPr/>
              </p14:nvContentPartPr>
              <p14:xfrm>
                <a:off x="2185343" y="6004576"/>
                <a:ext cx="86400" cy="1846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155D3D3-068B-485E-AF05-9D411F9119B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176703" y="5995576"/>
                  <a:ext cx="104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AF75E4F-CDE9-4757-A5B0-1B6FDDDC4219}"/>
                    </a:ext>
                  </a:extLst>
                </p14:cNvPr>
                <p14:cNvContentPartPr/>
                <p14:nvPr/>
              </p14:nvContentPartPr>
              <p14:xfrm>
                <a:off x="2318183" y="5970016"/>
                <a:ext cx="107280" cy="240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AF75E4F-CDE9-4757-A5B0-1B6FDDDC421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309183" y="5961376"/>
                  <a:ext cx="124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585CAFC-048D-4495-BB12-8465D08993CF}"/>
                    </a:ext>
                  </a:extLst>
                </p14:cNvPr>
                <p14:cNvContentPartPr/>
                <p14:nvPr/>
              </p14:nvContentPartPr>
              <p14:xfrm>
                <a:off x="2468303" y="6160816"/>
                <a:ext cx="15840" cy="15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585CAFC-048D-4495-BB12-8465D08993C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459663" y="6151816"/>
                  <a:ext cx="3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B9E3509-71A7-4E9C-8282-1F1AD651B5FD}"/>
                    </a:ext>
                  </a:extLst>
                </p14:cNvPr>
                <p14:cNvContentPartPr/>
                <p14:nvPr/>
              </p14:nvContentPartPr>
              <p14:xfrm>
                <a:off x="2516903" y="5995576"/>
                <a:ext cx="338400" cy="255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B9E3509-71A7-4E9C-8282-1F1AD651B5F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508263" y="5986936"/>
                  <a:ext cx="356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68E46F7-E9E6-40E0-9F03-AF669CE8DD8F}"/>
                    </a:ext>
                  </a:extLst>
                </p14:cNvPr>
                <p14:cNvContentPartPr/>
                <p14:nvPr/>
              </p14:nvContentPartPr>
              <p14:xfrm>
                <a:off x="3015143" y="5914576"/>
                <a:ext cx="210240" cy="3128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68E46F7-E9E6-40E0-9F03-AF669CE8DD8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006143" y="5905936"/>
                  <a:ext cx="2278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B53B73A-1F7B-4345-9665-56F80846377B}"/>
                    </a:ext>
                  </a:extLst>
                </p14:cNvPr>
                <p14:cNvContentPartPr/>
                <p14:nvPr/>
              </p14:nvContentPartPr>
              <p14:xfrm>
                <a:off x="3228983" y="6043816"/>
                <a:ext cx="179640" cy="1882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B53B73A-1F7B-4345-9665-56F80846377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219983" y="6034816"/>
                  <a:ext cx="197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0A524CC-BD8E-492C-99DE-C2FDBB42841C}"/>
                    </a:ext>
                  </a:extLst>
                </p14:cNvPr>
                <p14:cNvContentPartPr/>
                <p14:nvPr/>
              </p14:nvContentPartPr>
              <p14:xfrm>
                <a:off x="3432383" y="6004576"/>
                <a:ext cx="163080" cy="1998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0A524CC-BD8E-492C-99DE-C2FDBB42841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423383" y="5995576"/>
                  <a:ext cx="180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49705B5-B295-4F54-B0EC-18BB0557B7F5}"/>
                    </a:ext>
                  </a:extLst>
                </p14:cNvPr>
                <p14:cNvContentPartPr/>
                <p14:nvPr/>
              </p14:nvContentPartPr>
              <p14:xfrm>
                <a:off x="3584663" y="5995576"/>
                <a:ext cx="224280" cy="2145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49705B5-B295-4F54-B0EC-18BB0557B7F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575663" y="5986936"/>
                  <a:ext cx="241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98800ED-BA75-4E63-A430-BD566BAC46BB}"/>
                    </a:ext>
                  </a:extLst>
                </p14:cNvPr>
                <p14:cNvContentPartPr/>
                <p14:nvPr/>
              </p14:nvContentPartPr>
              <p14:xfrm>
                <a:off x="3782303" y="6098896"/>
                <a:ext cx="140760" cy="129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98800ED-BA75-4E63-A430-BD566BAC46B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773663" y="6090256"/>
                  <a:ext cx="158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050DC34-AA9F-48CC-8CDE-9C1EAB77DA18}"/>
                    </a:ext>
                  </a:extLst>
                </p14:cNvPr>
                <p14:cNvContentPartPr/>
                <p14:nvPr/>
              </p14:nvContentPartPr>
              <p14:xfrm>
                <a:off x="3962663" y="6105376"/>
                <a:ext cx="209880" cy="1134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050DC34-AA9F-48CC-8CDE-9C1EAB77DA1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954023" y="6096376"/>
                  <a:ext cx="227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8A74EF7-D88A-4835-AEBC-A1F15EB2A281}"/>
                    </a:ext>
                  </a:extLst>
                </p14:cNvPr>
                <p14:cNvContentPartPr/>
                <p14:nvPr/>
              </p14:nvContentPartPr>
              <p14:xfrm>
                <a:off x="4210343" y="6079816"/>
                <a:ext cx="147240" cy="161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8A74EF7-D88A-4835-AEBC-A1F15EB2A28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201343" y="6071176"/>
                  <a:ext cx="164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A266B42-2C8D-4FB0-826E-B082CE5BDEF3}"/>
                    </a:ext>
                  </a:extLst>
                </p14:cNvPr>
                <p14:cNvContentPartPr/>
                <p14:nvPr/>
              </p14:nvContentPartPr>
              <p14:xfrm>
                <a:off x="4389983" y="5896216"/>
                <a:ext cx="222840" cy="458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A266B42-2C8D-4FB0-826E-B082CE5BDEF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381343" y="5887216"/>
                  <a:ext cx="240480" cy="47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04A426D-F523-49FA-AB34-8691998813DC}"/>
              </a:ext>
            </a:extLst>
          </p:cNvPr>
          <p:cNvGrpSpPr/>
          <p:nvPr/>
        </p:nvGrpSpPr>
        <p:grpSpPr>
          <a:xfrm>
            <a:off x="4757903" y="6030136"/>
            <a:ext cx="1296000" cy="385560"/>
            <a:chOff x="4757903" y="6030136"/>
            <a:chExt cx="129600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AEC1CEE-1542-4106-A5DB-F5CDE7C97F60}"/>
                    </a:ext>
                  </a:extLst>
                </p14:cNvPr>
                <p14:cNvContentPartPr/>
                <p14:nvPr/>
              </p14:nvContentPartPr>
              <p14:xfrm>
                <a:off x="4757903" y="6281776"/>
                <a:ext cx="90360" cy="1339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AEC1CEE-1542-4106-A5DB-F5CDE7C97F6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748903" y="6273136"/>
                  <a:ext cx="108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D0097E3-2396-4558-A0A0-D9CA3117D34F}"/>
                    </a:ext>
                  </a:extLst>
                </p14:cNvPr>
                <p14:cNvContentPartPr/>
                <p14:nvPr/>
              </p14:nvContentPartPr>
              <p14:xfrm>
                <a:off x="5008463" y="6125896"/>
                <a:ext cx="208080" cy="1674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D0097E3-2396-4558-A0A0-D9CA3117D34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99463" y="6116896"/>
                  <a:ext cx="225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55DD996-C389-464C-844C-FBBBEBF52C47}"/>
                    </a:ext>
                  </a:extLst>
                </p14:cNvPr>
                <p14:cNvContentPartPr/>
                <p14:nvPr/>
              </p14:nvContentPartPr>
              <p14:xfrm>
                <a:off x="5371703" y="6111136"/>
                <a:ext cx="109440" cy="27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55DD996-C389-464C-844C-FBBBEBF52C4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362703" y="6102136"/>
                  <a:ext cx="127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8693882-9E2E-4A8F-A0F9-6D9D288F3589}"/>
                    </a:ext>
                  </a:extLst>
                </p14:cNvPr>
                <p14:cNvContentPartPr/>
                <p14:nvPr/>
              </p14:nvContentPartPr>
              <p14:xfrm>
                <a:off x="5360183" y="6190696"/>
                <a:ext cx="162360" cy="370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8693882-9E2E-4A8F-A0F9-6D9D288F358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351543" y="6182056"/>
                  <a:ext cx="180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8423AC5-78F4-4290-8CCA-36408DB5A01F}"/>
                    </a:ext>
                  </a:extLst>
                </p14:cNvPr>
                <p14:cNvContentPartPr/>
                <p14:nvPr/>
              </p14:nvContentPartPr>
              <p14:xfrm>
                <a:off x="5657903" y="6030136"/>
                <a:ext cx="246600" cy="277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8423AC5-78F4-4290-8CCA-36408DB5A01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649263" y="6021136"/>
                  <a:ext cx="264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57004EB-E8B0-4745-9E6E-A640BBD9E04C}"/>
                    </a:ext>
                  </a:extLst>
                </p14:cNvPr>
                <p14:cNvContentPartPr/>
                <p14:nvPr/>
              </p14:nvContentPartPr>
              <p14:xfrm>
                <a:off x="5899103" y="6115456"/>
                <a:ext cx="154800" cy="168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57004EB-E8B0-4745-9E6E-A640BBD9E04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890463" y="6106816"/>
                  <a:ext cx="17244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6C6A9E-D82F-47D2-81E5-7D1D31C66791}"/>
                  </a:ext>
                </a:extLst>
              </p14:cNvPr>
              <p14:cNvContentPartPr/>
              <p14:nvPr/>
            </p14:nvContentPartPr>
            <p14:xfrm>
              <a:off x="7933823" y="1794302"/>
              <a:ext cx="3673800" cy="256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6C6A9E-D82F-47D2-81E5-7D1D31C66791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7924823" y="1785302"/>
                <a:ext cx="36914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7D216083-4650-4E68-AC5A-7F4B13C8E484}"/>
                  </a:ext>
                </a:extLst>
              </p14:cNvPr>
              <p14:cNvContentPartPr/>
              <p14:nvPr/>
            </p14:nvContentPartPr>
            <p14:xfrm>
              <a:off x="3611303" y="2284982"/>
              <a:ext cx="735120" cy="766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7D216083-4650-4E68-AC5A-7F4B13C8E484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3602663" y="2276342"/>
                <a:ext cx="7527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AF9D424B-6759-4A74-9E1B-80594D5B349B}"/>
                  </a:ext>
                </a:extLst>
              </p14:cNvPr>
              <p14:cNvContentPartPr/>
              <p14:nvPr/>
            </p14:nvContentPartPr>
            <p14:xfrm>
              <a:off x="5793263" y="693422"/>
              <a:ext cx="2982600" cy="285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AF9D424B-6759-4A74-9E1B-80594D5B349B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5784623" y="684422"/>
                <a:ext cx="30002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536F83D-2E65-4916-B9FD-65E1F83234F3}"/>
                  </a:ext>
                </a:extLst>
              </p14:cNvPr>
              <p14:cNvContentPartPr/>
              <p14:nvPr/>
            </p14:nvContentPartPr>
            <p14:xfrm>
              <a:off x="6899183" y="3262382"/>
              <a:ext cx="3065040" cy="1198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536F83D-2E65-4916-B9FD-65E1F83234F3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6890183" y="3253382"/>
                <a:ext cx="30826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84A7E153-3DAA-442A-B003-C234A80E25F4}"/>
                  </a:ext>
                </a:extLst>
              </p14:cNvPr>
              <p14:cNvContentPartPr/>
              <p14:nvPr/>
            </p14:nvContentPartPr>
            <p14:xfrm>
              <a:off x="8611703" y="4875182"/>
              <a:ext cx="2907720" cy="1483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84A7E153-3DAA-442A-B003-C234A80E25F4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8603063" y="4866182"/>
                <a:ext cx="29253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F321F56C-6B15-4A45-AF5C-99C25945DC98}"/>
                  </a:ext>
                </a:extLst>
              </p14:cNvPr>
              <p14:cNvContentPartPr/>
              <p14:nvPr/>
            </p14:nvContentPartPr>
            <p14:xfrm>
              <a:off x="9641663" y="4365422"/>
              <a:ext cx="4680" cy="54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F321F56C-6B15-4A45-AF5C-99C25945DC98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9632663" y="4356782"/>
                <a:ext cx="223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9EC25397-1AA8-4277-9804-3C0D2F33C11D}"/>
                  </a:ext>
                </a:extLst>
              </p14:cNvPr>
              <p14:cNvContentPartPr/>
              <p14:nvPr/>
            </p14:nvContentPartPr>
            <p14:xfrm>
              <a:off x="1808423" y="6456302"/>
              <a:ext cx="784080" cy="586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9EC25397-1AA8-4277-9804-3C0D2F33C11D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1799783" y="6447302"/>
                <a:ext cx="8017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226881DE-F8C7-4E96-8095-49ACA6B19A81}"/>
                  </a:ext>
                </a:extLst>
              </p14:cNvPr>
              <p14:cNvContentPartPr/>
              <p14:nvPr/>
            </p14:nvContentPartPr>
            <p14:xfrm>
              <a:off x="5045903" y="6462422"/>
              <a:ext cx="963360" cy="745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226881DE-F8C7-4E96-8095-49ACA6B19A81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5036903" y="6453422"/>
                <a:ext cx="9810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4C38F85F-D406-4E9F-93A0-B92E384EC9B9}"/>
                  </a:ext>
                </a:extLst>
              </p14:cNvPr>
              <p14:cNvContentPartPr/>
              <p14:nvPr/>
            </p14:nvContentPartPr>
            <p14:xfrm>
              <a:off x="7816823" y="6068222"/>
              <a:ext cx="48240" cy="241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4C38F85F-D406-4E9F-93A0-B92E384EC9B9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7808183" y="6059582"/>
                <a:ext cx="658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" name="Group 359">
            <a:extLst>
              <a:ext uri="{FF2B5EF4-FFF2-40B4-BE49-F238E27FC236}">
                <a16:creationId xmlns:a16="http://schemas.microsoft.com/office/drawing/2014/main" id="{6EDE2192-C340-4814-91CF-12F6FF11B26C}"/>
              </a:ext>
            </a:extLst>
          </p:cNvPr>
          <p:cNvGrpSpPr/>
          <p:nvPr/>
        </p:nvGrpSpPr>
        <p:grpSpPr>
          <a:xfrm>
            <a:off x="7421543" y="191222"/>
            <a:ext cx="4622400" cy="1888200"/>
            <a:chOff x="7421543" y="191222"/>
            <a:chExt cx="4622400" cy="18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D7B87F-0367-4292-BC97-5B2EB4188FFD}"/>
                    </a:ext>
                  </a:extLst>
                </p14:cNvPr>
                <p14:cNvContentPartPr/>
                <p14:nvPr/>
              </p14:nvContentPartPr>
              <p14:xfrm>
                <a:off x="7655543" y="801782"/>
                <a:ext cx="4263120" cy="1112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5D7B87F-0367-4292-BC97-5B2EB4188FF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646903" y="793142"/>
                  <a:ext cx="428076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D6BC70-5760-4972-A959-2E3D192567C7}"/>
                    </a:ext>
                  </a:extLst>
                </p14:cNvPr>
                <p14:cNvContentPartPr/>
                <p14:nvPr/>
              </p14:nvContentPartPr>
              <p14:xfrm>
                <a:off x="8850023" y="1564982"/>
                <a:ext cx="124560" cy="366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D6BC70-5760-4972-A959-2E3D192567C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841383" y="1556342"/>
                  <a:ext cx="1422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46B5479-CA6A-4C45-A167-513862FC1663}"/>
                    </a:ext>
                  </a:extLst>
                </p14:cNvPr>
                <p14:cNvContentPartPr/>
                <p14:nvPr/>
              </p14:nvContentPartPr>
              <p14:xfrm>
                <a:off x="9485423" y="1293902"/>
                <a:ext cx="257400" cy="413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46B5479-CA6A-4C45-A167-513862FC166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476423" y="1284902"/>
                  <a:ext cx="2750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0BE33F-06B1-44CD-A99E-60DDD6512A44}"/>
                    </a:ext>
                  </a:extLst>
                </p14:cNvPr>
                <p14:cNvContentPartPr/>
                <p14:nvPr/>
              </p14:nvContentPartPr>
              <p14:xfrm>
                <a:off x="9775223" y="1230182"/>
                <a:ext cx="336240" cy="236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0BE33F-06B1-44CD-A99E-60DDD6512A4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766223" y="1221542"/>
                  <a:ext cx="353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A8A5D75-A272-4E6B-AC31-B498FDFFC555}"/>
                    </a:ext>
                  </a:extLst>
                </p14:cNvPr>
                <p14:cNvContentPartPr/>
                <p14:nvPr/>
              </p14:nvContentPartPr>
              <p14:xfrm>
                <a:off x="9873863" y="1246742"/>
                <a:ext cx="160200" cy="37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A8A5D75-A272-4E6B-AC31-B498FDFFC55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865223" y="1238102"/>
                  <a:ext cx="1778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AA3EA6-EBCD-4C7F-8C09-C42B71A7BD30}"/>
                    </a:ext>
                  </a:extLst>
                </p14:cNvPr>
                <p14:cNvContentPartPr/>
                <p14:nvPr/>
              </p14:nvContentPartPr>
              <p14:xfrm>
                <a:off x="10313783" y="1121102"/>
                <a:ext cx="50760" cy="257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AA3EA6-EBCD-4C7F-8C09-C42B71A7BD3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305143" y="1112462"/>
                  <a:ext cx="68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5FE5EBF-5CB1-4ACA-88B8-B08FF62F9AA0}"/>
                    </a:ext>
                  </a:extLst>
                </p14:cNvPr>
                <p14:cNvContentPartPr/>
                <p14:nvPr/>
              </p14:nvContentPartPr>
              <p14:xfrm>
                <a:off x="10092383" y="1008062"/>
                <a:ext cx="89640" cy="135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5FE5EBF-5CB1-4ACA-88B8-B08FF62F9AA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083743" y="999422"/>
                  <a:ext cx="107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BE3F2CF-4E6D-4CCE-861A-1E1C2CCD2A2C}"/>
                    </a:ext>
                  </a:extLst>
                </p14:cNvPr>
                <p14:cNvContentPartPr/>
                <p14:nvPr/>
              </p14:nvContentPartPr>
              <p14:xfrm>
                <a:off x="10499543" y="1251062"/>
                <a:ext cx="128160" cy="151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BE3F2CF-4E6D-4CCE-861A-1E1C2CCD2A2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490543" y="1242422"/>
                  <a:ext cx="145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8D82A1A-B182-409E-9FBE-F2FC5E6A8CD6}"/>
                    </a:ext>
                  </a:extLst>
                </p14:cNvPr>
                <p14:cNvContentPartPr/>
                <p14:nvPr/>
              </p14:nvContentPartPr>
              <p14:xfrm>
                <a:off x="11182463" y="1469942"/>
                <a:ext cx="34920" cy="321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8D82A1A-B182-409E-9FBE-F2FC5E6A8CD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173463" y="1461302"/>
                  <a:ext cx="52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EDCF310-4959-41AA-9655-9186189A5841}"/>
                    </a:ext>
                  </a:extLst>
                </p14:cNvPr>
                <p14:cNvContentPartPr/>
                <p14:nvPr/>
              </p14:nvContentPartPr>
              <p14:xfrm>
                <a:off x="11399543" y="1022822"/>
                <a:ext cx="115560" cy="560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EDCF310-4959-41AA-9655-9186189A584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390903" y="1014182"/>
                  <a:ext cx="1332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E1A98C-09E2-42C5-99D6-B8C9FA4CC2B3}"/>
                    </a:ext>
                  </a:extLst>
                </p14:cNvPr>
                <p14:cNvContentPartPr/>
                <p14:nvPr/>
              </p14:nvContentPartPr>
              <p14:xfrm>
                <a:off x="11400983" y="645902"/>
                <a:ext cx="39600" cy="244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E1A98C-09E2-42C5-99D6-B8C9FA4CC2B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392343" y="636902"/>
                  <a:ext cx="57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81B345D-204A-4A7D-A4EC-CDD1D69449FA}"/>
                    </a:ext>
                  </a:extLst>
                </p14:cNvPr>
                <p14:cNvContentPartPr/>
                <p14:nvPr/>
              </p14:nvContentPartPr>
              <p14:xfrm>
                <a:off x="11657663" y="464822"/>
                <a:ext cx="10080" cy="275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81B345D-204A-4A7D-A4EC-CDD1D69449F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648663" y="456182"/>
                  <a:ext cx="27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612D217-B7CF-4183-B7DC-B7D9ED9BD6FD}"/>
                    </a:ext>
                  </a:extLst>
                </p14:cNvPr>
                <p14:cNvContentPartPr/>
                <p14:nvPr/>
              </p14:nvContentPartPr>
              <p14:xfrm>
                <a:off x="11498543" y="408662"/>
                <a:ext cx="60120" cy="62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612D217-B7CF-4183-B7DC-B7D9ED9BD6F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489903" y="400022"/>
                  <a:ext cx="77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69BDD88-B7F3-4F86-B56F-CF4B53301357}"/>
                    </a:ext>
                  </a:extLst>
                </p14:cNvPr>
                <p14:cNvContentPartPr/>
                <p14:nvPr/>
              </p14:nvContentPartPr>
              <p14:xfrm>
                <a:off x="11745143" y="675062"/>
                <a:ext cx="112680" cy="92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69BDD88-B7F3-4F86-B56F-CF4B5330135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736143" y="666422"/>
                  <a:ext cx="130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6B0FEE1-A047-489D-809E-DA0C7FA4F086}"/>
                    </a:ext>
                  </a:extLst>
                </p14:cNvPr>
                <p14:cNvContentPartPr/>
                <p14:nvPr/>
              </p14:nvContentPartPr>
              <p14:xfrm>
                <a:off x="8333423" y="1610342"/>
                <a:ext cx="309600" cy="21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6B0FEE1-A047-489D-809E-DA0C7FA4F08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324783" y="1601342"/>
                  <a:ext cx="327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6442462-E9C8-4109-888D-641496A448B2}"/>
                    </a:ext>
                  </a:extLst>
                </p14:cNvPr>
                <p14:cNvContentPartPr/>
                <p14:nvPr/>
              </p14:nvContentPartPr>
              <p14:xfrm>
                <a:off x="7953983" y="1249982"/>
                <a:ext cx="59760" cy="245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6442462-E9C8-4109-888D-641496A448B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945343" y="1240982"/>
                  <a:ext cx="774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FD5BABC-9F7A-4804-9050-8E1BC4058981}"/>
                    </a:ext>
                  </a:extLst>
                </p14:cNvPr>
                <p14:cNvContentPartPr/>
                <p14:nvPr/>
              </p14:nvContentPartPr>
              <p14:xfrm>
                <a:off x="8284103" y="1030022"/>
                <a:ext cx="113040" cy="251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FD5BABC-9F7A-4804-9050-8E1BC405898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275103" y="1021022"/>
                  <a:ext cx="130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B32A90E-66E5-4F39-A900-D0E1D8E7FB70}"/>
                    </a:ext>
                  </a:extLst>
                </p14:cNvPr>
                <p14:cNvContentPartPr/>
                <p14:nvPr/>
              </p14:nvContentPartPr>
              <p14:xfrm>
                <a:off x="8093663" y="1023542"/>
                <a:ext cx="147240" cy="113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B32A90E-66E5-4F39-A900-D0E1D8E7FB7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084663" y="1014902"/>
                  <a:ext cx="164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769E6CE-BA5F-492D-A505-788389340BDD}"/>
                    </a:ext>
                  </a:extLst>
                </p14:cNvPr>
                <p14:cNvContentPartPr/>
                <p14:nvPr/>
              </p14:nvContentPartPr>
              <p14:xfrm>
                <a:off x="8504423" y="1095182"/>
                <a:ext cx="162720" cy="164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769E6CE-BA5F-492D-A505-788389340BD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495423" y="1086182"/>
                  <a:ext cx="180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3037ECF-B699-4DC7-AAA2-6ABFC0C44D93}"/>
                    </a:ext>
                  </a:extLst>
                </p14:cNvPr>
                <p14:cNvContentPartPr/>
                <p14:nvPr/>
              </p14:nvContentPartPr>
              <p14:xfrm>
                <a:off x="8169623" y="968102"/>
                <a:ext cx="56520" cy="60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3037ECF-B699-4DC7-AAA2-6ABFC0C44D9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160983" y="959462"/>
                  <a:ext cx="74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1CE192F-C5A7-4A33-981E-EFF082798053}"/>
                    </a:ext>
                  </a:extLst>
                </p14:cNvPr>
                <p14:cNvContentPartPr/>
                <p14:nvPr/>
              </p14:nvContentPartPr>
              <p14:xfrm>
                <a:off x="11777543" y="1007702"/>
                <a:ext cx="266400" cy="260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1CE192F-C5A7-4A33-981E-EFF08279805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768543" y="998702"/>
                  <a:ext cx="284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B3389D4-6CBF-43C3-9871-B883F6EFDF9F}"/>
                    </a:ext>
                  </a:extLst>
                </p14:cNvPr>
                <p14:cNvContentPartPr/>
                <p14:nvPr/>
              </p14:nvContentPartPr>
              <p14:xfrm>
                <a:off x="7421543" y="1201382"/>
                <a:ext cx="178200" cy="2858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B3389D4-6CBF-43C3-9871-B883F6EFDF9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412543" y="1192742"/>
                  <a:ext cx="1958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5381D6B-58BD-4790-AE12-A811834BCDD7}"/>
                    </a:ext>
                  </a:extLst>
                </p14:cNvPr>
                <p14:cNvContentPartPr/>
                <p14:nvPr/>
              </p14:nvContentPartPr>
              <p14:xfrm>
                <a:off x="11766023" y="1105982"/>
                <a:ext cx="15840" cy="54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5381D6B-58BD-4790-AE12-A811834BCDD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757383" y="1096982"/>
                  <a:ext cx="33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63B4B34-A569-4966-8CB5-BDD49CF08596}"/>
                    </a:ext>
                  </a:extLst>
                </p14:cNvPr>
                <p14:cNvContentPartPr/>
                <p14:nvPr/>
              </p14:nvContentPartPr>
              <p14:xfrm>
                <a:off x="7961183" y="1697102"/>
                <a:ext cx="38160" cy="27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63B4B34-A569-4966-8CB5-BDD49CF0859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952183" y="1688102"/>
                  <a:ext cx="55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A2F100C-FEBD-4FCC-A00B-DDD548491340}"/>
                    </a:ext>
                  </a:extLst>
                </p14:cNvPr>
                <p14:cNvContentPartPr/>
                <p14:nvPr/>
              </p14:nvContentPartPr>
              <p14:xfrm>
                <a:off x="11015423" y="2026142"/>
                <a:ext cx="47520" cy="53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A2F100C-FEBD-4FCC-A00B-DDD54849134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006423" y="2017142"/>
                  <a:ext cx="65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12AE329-535B-4BB7-84DA-AA4D261CBA06}"/>
                    </a:ext>
                  </a:extLst>
                </p14:cNvPr>
                <p14:cNvContentPartPr/>
                <p14:nvPr/>
              </p14:nvContentPartPr>
              <p14:xfrm>
                <a:off x="9536183" y="290582"/>
                <a:ext cx="525960" cy="70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12AE329-535B-4BB7-84DA-AA4D261CBA0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527183" y="281582"/>
                  <a:ext cx="543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431455F-EF28-447D-8C18-F7C71FE9730F}"/>
                    </a:ext>
                  </a:extLst>
                </p14:cNvPr>
                <p14:cNvContentPartPr/>
                <p14:nvPr/>
              </p14:nvContentPartPr>
              <p14:xfrm>
                <a:off x="9497303" y="191222"/>
                <a:ext cx="197640" cy="2358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431455F-EF28-447D-8C18-F7C71FE9730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488663" y="182222"/>
                  <a:ext cx="215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FECB496-D321-434D-936D-060AE8FCD91E}"/>
                    </a:ext>
                  </a:extLst>
                </p14:cNvPr>
                <p14:cNvContentPartPr/>
                <p14:nvPr/>
              </p14:nvContentPartPr>
              <p14:xfrm>
                <a:off x="9888263" y="1634462"/>
                <a:ext cx="255600" cy="1515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FECB496-D321-434D-936D-060AE8FCD91E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879623" y="1625462"/>
                  <a:ext cx="2732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F426962A-4BCF-4055-83E7-F0AD09401626}"/>
              </a:ext>
            </a:extLst>
          </p:cNvPr>
          <p:cNvGrpSpPr/>
          <p:nvPr/>
        </p:nvGrpSpPr>
        <p:grpSpPr>
          <a:xfrm>
            <a:off x="10623023" y="1847222"/>
            <a:ext cx="1538280" cy="1962720"/>
            <a:chOff x="10623023" y="1847222"/>
            <a:chExt cx="1538280" cy="19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EDDBCE4-E757-4017-BA1A-97CF4523C2C0}"/>
                    </a:ext>
                  </a:extLst>
                </p14:cNvPr>
                <p14:cNvContentPartPr/>
                <p14:nvPr/>
              </p14:nvContentPartPr>
              <p14:xfrm>
                <a:off x="11043503" y="2038022"/>
                <a:ext cx="204480" cy="4366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EDDBCE4-E757-4017-BA1A-97CF4523C2C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034503" y="2029022"/>
                  <a:ext cx="222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4F25FD0-F146-4180-BA5D-A5029689FD63}"/>
                    </a:ext>
                  </a:extLst>
                </p14:cNvPr>
                <p14:cNvContentPartPr/>
                <p14:nvPr/>
              </p14:nvContentPartPr>
              <p14:xfrm>
                <a:off x="11361743" y="2278502"/>
                <a:ext cx="21240" cy="277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4F25FD0-F146-4180-BA5D-A5029689FD6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1352743" y="2269862"/>
                  <a:ext cx="38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E5C00D7-C7CD-473F-8800-6F04223BF864}"/>
                    </a:ext>
                  </a:extLst>
                </p14:cNvPr>
                <p14:cNvContentPartPr/>
                <p14:nvPr/>
              </p14:nvContentPartPr>
              <p14:xfrm>
                <a:off x="11407103" y="2027582"/>
                <a:ext cx="155880" cy="2221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E5C00D7-C7CD-473F-8800-6F04223BF86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398103" y="2018582"/>
                  <a:ext cx="173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B37C66D-CC7E-463B-9ABD-D29300E4C68B}"/>
                    </a:ext>
                  </a:extLst>
                </p14:cNvPr>
                <p14:cNvContentPartPr/>
                <p14:nvPr/>
              </p14:nvContentPartPr>
              <p14:xfrm>
                <a:off x="11638583" y="1847222"/>
                <a:ext cx="169200" cy="276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B37C66D-CC7E-463B-9ABD-D29300E4C68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629583" y="1838582"/>
                  <a:ext cx="186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B3BAD45-75BB-45AF-815E-E221D06B413E}"/>
                    </a:ext>
                  </a:extLst>
                </p14:cNvPr>
                <p14:cNvContentPartPr/>
                <p14:nvPr/>
              </p14:nvContentPartPr>
              <p14:xfrm>
                <a:off x="10633823" y="2945582"/>
                <a:ext cx="143640" cy="252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B3BAD45-75BB-45AF-815E-E221D06B413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625183" y="2936582"/>
                  <a:ext cx="161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B187A35-AFCB-4855-91CA-48FDA330156F}"/>
                    </a:ext>
                  </a:extLst>
                </p14:cNvPr>
                <p14:cNvContentPartPr/>
                <p14:nvPr/>
              </p14:nvContentPartPr>
              <p14:xfrm>
                <a:off x="10623023" y="2699702"/>
                <a:ext cx="33480" cy="4971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B187A35-AFCB-4855-91CA-48FDA330156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614023" y="2690702"/>
                  <a:ext cx="511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85DF3EF-436F-4DD7-9228-43F0BF7F7E6A}"/>
                    </a:ext>
                  </a:extLst>
                </p14:cNvPr>
                <p14:cNvContentPartPr/>
                <p14:nvPr/>
              </p14:nvContentPartPr>
              <p14:xfrm>
                <a:off x="10876823" y="2803022"/>
                <a:ext cx="114120" cy="1756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85DF3EF-436F-4DD7-9228-43F0BF7F7E6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868183" y="2794022"/>
                  <a:ext cx="131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634E5EA-A858-4868-A107-5B073FC62F40}"/>
                    </a:ext>
                  </a:extLst>
                </p14:cNvPr>
                <p14:cNvContentPartPr/>
                <p14:nvPr/>
              </p14:nvContentPartPr>
              <p14:xfrm>
                <a:off x="11089943" y="2599622"/>
                <a:ext cx="88560" cy="2235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634E5EA-A858-4868-A107-5B073FC62F4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081303" y="2590622"/>
                  <a:ext cx="106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E0CE114-5DEE-4087-A85F-44CFE3AF6ABB}"/>
                    </a:ext>
                  </a:extLst>
                </p14:cNvPr>
                <p14:cNvContentPartPr/>
                <p14:nvPr/>
              </p14:nvContentPartPr>
              <p14:xfrm>
                <a:off x="11428703" y="2736062"/>
                <a:ext cx="11160" cy="1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E0CE114-5DEE-4087-A85F-44CFE3AF6AB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419703" y="2727062"/>
                  <a:ext cx="28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DB6DACE-C369-4320-A2B3-38DE627F5B82}"/>
                    </a:ext>
                  </a:extLst>
                </p14:cNvPr>
                <p14:cNvContentPartPr/>
                <p14:nvPr/>
              </p14:nvContentPartPr>
              <p14:xfrm>
                <a:off x="11492423" y="2341142"/>
                <a:ext cx="155520" cy="2574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DB6DACE-C369-4320-A2B3-38DE627F5B82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483783" y="2332142"/>
                  <a:ext cx="173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F48C746-014B-44A6-A817-21946F499C2A}"/>
                    </a:ext>
                  </a:extLst>
                </p14:cNvPr>
                <p14:cNvContentPartPr/>
                <p14:nvPr/>
              </p14:nvContentPartPr>
              <p14:xfrm>
                <a:off x="11648303" y="2270222"/>
                <a:ext cx="115560" cy="1962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F48C746-014B-44A6-A817-21946F499C2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1639663" y="2261222"/>
                  <a:ext cx="133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80225FB-4063-408B-8E71-3AF930FA6419}"/>
                    </a:ext>
                  </a:extLst>
                </p14:cNvPr>
                <p14:cNvContentPartPr/>
                <p14:nvPr/>
              </p14:nvContentPartPr>
              <p14:xfrm>
                <a:off x="11485583" y="2702942"/>
                <a:ext cx="21240" cy="15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80225FB-4063-408B-8E71-3AF930FA641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1476583" y="2694302"/>
                  <a:ext cx="38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DA5EF0F-5C63-4CF7-B176-CE0FB6D7AA57}"/>
                    </a:ext>
                  </a:extLst>
                </p14:cNvPr>
                <p14:cNvContentPartPr/>
                <p14:nvPr/>
              </p14:nvContentPartPr>
              <p14:xfrm>
                <a:off x="10765943" y="3236462"/>
                <a:ext cx="160920" cy="550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DA5EF0F-5C63-4CF7-B176-CE0FB6D7AA5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757303" y="3227822"/>
                  <a:ext cx="1785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575D9A1-7B95-4559-9DDA-8CE72EE52208}"/>
                    </a:ext>
                  </a:extLst>
                </p14:cNvPr>
                <p14:cNvContentPartPr/>
                <p14:nvPr/>
              </p14:nvContentPartPr>
              <p14:xfrm>
                <a:off x="10694663" y="3344462"/>
                <a:ext cx="352440" cy="3729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575D9A1-7B95-4559-9DDA-8CE72EE5220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685663" y="3335462"/>
                  <a:ext cx="3700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1EDD903-BDED-4767-B554-8E4B98CA1C9B}"/>
                    </a:ext>
                  </a:extLst>
                </p14:cNvPr>
                <p14:cNvContentPartPr/>
                <p14:nvPr/>
              </p14:nvContentPartPr>
              <p14:xfrm>
                <a:off x="11099663" y="3292622"/>
                <a:ext cx="111240" cy="230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1EDD903-BDED-4767-B554-8E4B98CA1C9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1090663" y="3283982"/>
                  <a:ext cx="128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DA81010-A569-4B50-9244-66BD5B50879B}"/>
                    </a:ext>
                  </a:extLst>
                </p14:cNvPr>
                <p14:cNvContentPartPr/>
                <p14:nvPr/>
              </p14:nvContentPartPr>
              <p14:xfrm>
                <a:off x="11483063" y="3142862"/>
                <a:ext cx="53280" cy="885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DA81010-A569-4B50-9244-66BD5B50879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1474063" y="3133862"/>
                  <a:ext cx="70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FC0A236-50DD-4CF3-B195-C4E53DAFBE9B}"/>
                    </a:ext>
                  </a:extLst>
                </p14:cNvPr>
                <p14:cNvContentPartPr/>
                <p14:nvPr/>
              </p14:nvContentPartPr>
              <p14:xfrm>
                <a:off x="11470103" y="2906342"/>
                <a:ext cx="42480" cy="590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FC0A236-50DD-4CF3-B195-C4E53DAFBE9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1461463" y="2897342"/>
                  <a:ext cx="60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9D085C4-BA80-4AF4-A2BD-019B7EC64BDC}"/>
                    </a:ext>
                  </a:extLst>
                </p14:cNvPr>
                <p14:cNvContentPartPr/>
                <p14:nvPr/>
              </p14:nvContentPartPr>
              <p14:xfrm>
                <a:off x="11601863" y="2711222"/>
                <a:ext cx="171360" cy="325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9D085C4-BA80-4AF4-A2BD-019B7EC64BD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1592863" y="2702222"/>
                  <a:ext cx="1890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87EE9CC-7C95-4BB8-9C38-EADE4AA9A11E}"/>
                    </a:ext>
                  </a:extLst>
                </p14:cNvPr>
                <p14:cNvContentPartPr/>
                <p14:nvPr/>
              </p14:nvContentPartPr>
              <p14:xfrm>
                <a:off x="11580263" y="2773502"/>
                <a:ext cx="230400" cy="238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87EE9CC-7C95-4BB8-9C38-EADE4AA9A11E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1571263" y="2764862"/>
                  <a:ext cx="248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6B00725-C12E-4C5C-8171-554E580F40C0}"/>
                    </a:ext>
                  </a:extLst>
                </p14:cNvPr>
                <p14:cNvContentPartPr/>
                <p14:nvPr/>
              </p14:nvContentPartPr>
              <p14:xfrm>
                <a:off x="11834423" y="2719862"/>
                <a:ext cx="92160" cy="185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6B00725-C12E-4C5C-8171-554E580F40C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1825423" y="2710862"/>
                  <a:ext cx="109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1CC4557-6B85-4C29-8AA2-46649274ECB0}"/>
                    </a:ext>
                  </a:extLst>
                </p14:cNvPr>
                <p14:cNvContentPartPr/>
                <p14:nvPr/>
              </p14:nvContentPartPr>
              <p14:xfrm>
                <a:off x="11394143" y="3506822"/>
                <a:ext cx="87840" cy="303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1CC4557-6B85-4C29-8AA2-46649274ECB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1385143" y="3498182"/>
                  <a:ext cx="1054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5F9E0A3-7FBA-4F2B-89C5-1E5F36AF9287}"/>
                    </a:ext>
                  </a:extLst>
                </p14:cNvPr>
                <p14:cNvContentPartPr/>
                <p14:nvPr/>
              </p14:nvContentPartPr>
              <p14:xfrm>
                <a:off x="11522303" y="3528062"/>
                <a:ext cx="108720" cy="2329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5F9E0A3-7FBA-4F2B-89C5-1E5F36AF928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1513663" y="3519062"/>
                  <a:ext cx="126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87ABDF2-592C-46B9-A30C-AE0D8B5F7C55}"/>
                    </a:ext>
                  </a:extLst>
                </p14:cNvPr>
                <p14:cNvContentPartPr/>
                <p14:nvPr/>
              </p14:nvContentPartPr>
              <p14:xfrm>
                <a:off x="11678543" y="3172022"/>
                <a:ext cx="144720" cy="5148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87ABDF2-592C-46B9-A30C-AE0D8B5F7C5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1669903" y="3163382"/>
                  <a:ext cx="1623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EFD56AF-294C-4E47-B8D7-665DC0D3A0B1}"/>
                    </a:ext>
                  </a:extLst>
                </p14:cNvPr>
                <p14:cNvContentPartPr/>
                <p14:nvPr/>
              </p14:nvContentPartPr>
              <p14:xfrm>
                <a:off x="11672423" y="3315662"/>
                <a:ext cx="172080" cy="2509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EFD56AF-294C-4E47-B8D7-665DC0D3A0B1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1663423" y="3307022"/>
                  <a:ext cx="189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5C83DB49-0E51-4568-8742-8E4012C34D88}"/>
                    </a:ext>
                  </a:extLst>
                </p14:cNvPr>
                <p14:cNvContentPartPr/>
                <p14:nvPr/>
              </p14:nvContentPartPr>
              <p14:xfrm>
                <a:off x="11946383" y="2993102"/>
                <a:ext cx="47160" cy="4237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5C83DB49-0E51-4568-8742-8E4012C34D8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1937383" y="2984102"/>
                  <a:ext cx="64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5462931-7D85-4FC9-8CA6-443AA21C4B90}"/>
                    </a:ext>
                  </a:extLst>
                </p14:cNvPr>
                <p14:cNvContentPartPr/>
                <p14:nvPr/>
              </p14:nvContentPartPr>
              <p14:xfrm>
                <a:off x="11862863" y="3071942"/>
                <a:ext cx="232560" cy="2440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5462931-7D85-4FC9-8CA6-443AA21C4B9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1854223" y="3063302"/>
                  <a:ext cx="250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5B06397-954C-4890-86FC-D0E2CF3FBCD4}"/>
                    </a:ext>
                  </a:extLst>
                </p14:cNvPr>
                <p14:cNvContentPartPr/>
                <p14:nvPr/>
              </p14:nvContentPartPr>
              <p14:xfrm>
                <a:off x="12105503" y="3323222"/>
                <a:ext cx="55800" cy="514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5B06397-954C-4890-86FC-D0E2CF3FBCD4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2096503" y="3314582"/>
                  <a:ext cx="7344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9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80881A1B-F8DA-453C-824C-7E8DBB41679E}"/>
                  </a:ext>
                </a:extLst>
              </p14:cNvPr>
              <p14:cNvContentPartPr/>
              <p14:nvPr/>
            </p14:nvContentPartPr>
            <p14:xfrm>
              <a:off x="8692703" y="2090582"/>
              <a:ext cx="551880" cy="4464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80881A1B-F8DA-453C-824C-7E8DBB41679E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8684063" y="2081582"/>
                <a:ext cx="5695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B8CBA30A-A9F8-4F4B-9340-1E7FF7FEDF89}"/>
                  </a:ext>
                </a:extLst>
              </p14:cNvPr>
              <p14:cNvContentPartPr/>
              <p14:nvPr/>
            </p14:nvContentPartPr>
            <p14:xfrm>
              <a:off x="3442463" y="2984102"/>
              <a:ext cx="68760" cy="19404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B8CBA30A-A9F8-4F4B-9340-1E7FF7FEDF89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3433463" y="2975102"/>
                <a:ext cx="8640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7" name="Group 396">
            <a:extLst>
              <a:ext uri="{FF2B5EF4-FFF2-40B4-BE49-F238E27FC236}">
                <a16:creationId xmlns:a16="http://schemas.microsoft.com/office/drawing/2014/main" id="{0BF2E846-B2F3-4462-8407-EEECC6305050}"/>
              </a:ext>
            </a:extLst>
          </p:cNvPr>
          <p:cNvGrpSpPr/>
          <p:nvPr/>
        </p:nvGrpSpPr>
        <p:grpSpPr>
          <a:xfrm>
            <a:off x="2929463" y="3072662"/>
            <a:ext cx="894600" cy="231120"/>
            <a:chOff x="2929463" y="3072662"/>
            <a:chExt cx="89460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E73D35A-7DE3-456D-BCAE-8E785EEECB8D}"/>
                    </a:ext>
                  </a:extLst>
                </p14:cNvPr>
                <p14:cNvContentPartPr/>
                <p14:nvPr/>
              </p14:nvContentPartPr>
              <p14:xfrm>
                <a:off x="2929463" y="3200102"/>
                <a:ext cx="360" cy="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E73D35A-7DE3-456D-BCAE-8E785EEECB8D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920823" y="31914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1DEA839-CF7C-42ED-8C43-2ABD056CBD82}"/>
                    </a:ext>
                  </a:extLst>
                </p14:cNvPr>
                <p14:cNvContentPartPr/>
                <p14:nvPr/>
              </p14:nvContentPartPr>
              <p14:xfrm>
                <a:off x="2958983" y="3132062"/>
                <a:ext cx="865080" cy="157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1DEA839-CF7C-42ED-8C43-2ABD056CBD8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949983" y="3123062"/>
                  <a:ext cx="882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28BE099-8E0B-4C38-B687-7332664252CA}"/>
                    </a:ext>
                  </a:extLst>
                </p14:cNvPr>
                <p14:cNvContentPartPr/>
                <p14:nvPr/>
              </p14:nvContentPartPr>
              <p14:xfrm>
                <a:off x="3584663" y="3202622"/>
                <a:ext cx="2160" cy="5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28BE099-8E0B-4C38-B687-7332664252C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575663" y="3193982"/>
                  <a:ext cx="19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0747EEF-81EF-475B-BC94-5204E1C49588}"/>
                    </a:ext>
                  </a:extLst>
                </p14:cNvPr>
                <p14:cNvContentPartPr/>
                <p14:nvPr/>
              </p14:nvContentPartPr>
              <p14:xfrm>
                <a:off x="2941703" y="3072662"/>
                <a:ext cx="736200" cy="187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0747EEF-81EF-475B-BC94-5204E1C4958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933063" y="3064022"/>
                  <a:ext cx="753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D2555E1-AB64-42F7-94B6-62EDE115DF37}"/>
                    </a:ext>
                  </a:extLst>
                </p14:cNvPr>
                <p14:cNvContentPartPr/>
                <p14:nvPr/>
              </p14:nvContentPartPr>
              <p14:xfrm>
                <a:off x="3487103" y="3184262"/>
                <a:ext cx="32760" cy="475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D2555E1-AB64-42F7-94B6-62EDE115DF3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478103" y="3175622"/>
                  <a:ext cx="50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B2D5101-A81E-4D7A-9382-9F1B547383E2}"/>
                    </a:ext>
                  </a:extLst>
                </p14:cNvPr>
                <p14:cNvContentPartPr/>
                <p14:nvPr/>
              </p14:nvContentPartPr>
              <p14:xfrm>
                <a:off x="2998223" y="3131342"/>
                <a:ext cx="564840" cy="1724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B2D5101-A81E-4D7A-9382-9F1B547383E2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989583" y="3122342"/>
                  <a:ext cx="58248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AABEB1AA-F6C0-4665-B9D6-746A0C85C2C6}"/>
                  </a:ext>
                </a:extLst>
              </p14:cNvPr>
              <p14:cNvContentPartPr/>
              <p14:nvPr/>
            </p14:nvContentPartPr>
            <p14:xfrm>
              <a:off x="7942463" y="5641622"/>
              <a:ext cx="1273320" cy="69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AABEB1AA-F6C0-4665-B9D6-746A0C85C2C6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7933823" y="5632622"/>
                <a:ext cx="129096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F7F4692-CFA5-420D-A602-F0C02C0F52B3}"/>
              </a:ext>
            </a:extLst>
          </p:cNvPr>
          <p:cNvGrpSpPr/>
          <p:nvPr/>
        </p:nvGrpSpPr>
        <p:grpSpPr>
          <a:xfrm>
            <a:off x="10274543" y="4060862"/>
            <a:ext cx="1295280" cy="1050120"/>
            <a:chOff x="10274543" y="4060862"/>
            <a:chExt cx="1295280" cy="10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4252C99-3274-4002-B41A-23BB2DEFFA7A}"/>
                    </a:ext>
                  </a:extLst>
                </p14:cNvPr>
                <p14:cNvContentPartPr/>
                <p14:nvPr/>
              </p14:nvContentPartPr>
              <p14:xfrm>
                <a:off x="10283903" y="4206662"/>
                <a:ext cx="2160" cy="68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4252C99-3274-4002-B41A-23BB2DEFFA7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274903" y="4197662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68C74853-E691-409A-8299-56F25035E4BD}"/>
                    </a:ext>
                  </a:extLst>
                </p14:cNvPr>
                <p14:cNvContentPartPr/>
                <p14:nvPr/>
              </p14:nvContentPartPr>
              <p14:xfrm>
                <a:off x="10274543" y="4060862"/>
                <a:ext cx="1295280" cy="10501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68C74853-E691-409A-8299-56F25035E4BD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265543" y="4052222"/>
                  <a:ext cx="1312920" cy="10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44DDE4F-DF92-452E-9493-B0A4C0D92357}"/>
                  </a:ext>
                </a:extLst>
              </p14:cNvPr>
              <p14:cNvContentPartPr/>
              <p14:nvPr/>
            </p14:nvContentPartPr>
            <p14:xfrm>
              <a:off x="10937834" y="2107008"/>
              <a:ext cx="960840" cy="486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44DDE4F-DF92-452E-9493-B0A4C0D92357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10929194" y="2098008"/>
                <a:ext cx="978480" cy="50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89F1647-0E48-4716-87A9-65B0B17AE753}"/>
              </a:ext>
            </a:extLst>
          </p:cNvPr>
          <p:cNvGrpSpPr/>
          <p:nvPr/>
        </p:nvGrpSpPr>
        <p:grpSpPr>
          <a:xfrm>
            <a:off x="3161114" y="3126168"/>
            <a:ext cx="433440" cy="135360"/>
            <a:chOff x="3161114" y="3126168"/>
            <a:chExt cx="43344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1ED992F-80F6-43B7-BE4C-60573C64A968}"/>
                    </a:ext>
                  </a:extLst>
                </p14:cNvPr>
                <p14:cNvContentPartPr/>
                <p14:nvPr/>
              </p14:nvContentPartPr>
              <p14:xfrm>
                <a:off x="3260474" y="3130848"/>
                <a:ext cx="334080" cy="96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1ED992F-80F6-43B7-BE4C-60573C64A968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3251834" y="3121848"/>
                  <a:ext cx="351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C97578C-4EAE-428A-8414-91A29B0BAA29}"/>
                    </a:ext>
                  </a:extLst>
                </p14:cNvPr>
                <p14:cNvContentPartPr/>
                <p14:nvPr/>
              </p14:nvContentPartPr>
              <p14:xfrm>
                <a:off x="3161114" y="3126168"/>
                <a:ext cx="360360" cy="13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C97578C-4EAE-428A-8414-91A29B0BAA29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3152474" y="3117528"/>
                  <a:ext cx="37800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1826162-8114-4AB1-AAA0-CE99E948D55E}"/>
              </a:ext>
            </a:extLst>
          </p:cNvPr>
          <p:cNvGrpSpPr/>
          <p:nvPr/>
        </p:nvGrpSpPr>
        <p:grpSpPr>
          <a:xfrm>
            <a:off x="10833794" y="5174568"/>
            <a:ext cx="389520" cy="668520"/>
            <a:chOff x="10833794" y="5174568"/>
            <a:chExt cx="389520" cy="66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B6CBC4E-C358-46DD-87D8-BAC7AD16F892}"/>
                    </a:ext>
                  </a:extLst>
                </p14:cNvPr>
                <p14:cNvContentPartPr/>
                <p14:nvPr/>
              </p14:nvContentPartPr>
              <p14:xfrm>
                <a:off x="10945754" y="5212008"/>
                <a:ext cx="47520" cy="631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B6CBC4E-C358-46DD-87D8-BAC7AD16F892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937114" y="5203368"/>
                  <a:ext cx="6516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0E53B8A-5124-4436-A148-598A955E0DF0}"/>
                    </a:ext>
                  </a:extLst>
                </p14:cNvPr>
                <p14:cNvContentPartPr/>
                <p14:nvPr/>
              </p14:nvContentPartPr>
              <p14:xfrm>
                <a:off x="10833794" y="5174568"/>
                <a:ext cx="389520" cy="2278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0E53B8A-5124-4436-A148-598A955E0DF0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825154" y="5165568"/>
                  <a:ext cx="407160" cy="24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823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727D58-674E-48DC-84E6-F222EE61E573}"/>
              </a:ext>
            </a:extLst>
          </p:cNvPr>
          <p:cNvGrpSpPr/>
          <p:nvPr/>
        </p:nvGrpSpPr>
        <p:grpSpPr>
          <a:xfrm>
            <a:off x="589103" y="447976"/>
            <a:ext cx="451440" cy="314280"/>
            <a:chOff x="589103" y="447976"/>
            <a:chExt cx="45144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EB9880C-5A7D-4F2C-BE11-7E39228A9D01}"/>
                    </a:ext>
                  </a:extLst>
                </p14:cNvPr>
                <p14:cNvContentPartPr/>
                <p14:nvPr/>
              </p14:nvContentPartPr>
              <p14:xfrm>
                <a:off x="589103" y="447976"/>
                <a:ext cx="279000" cy="314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EB9880C-5A7D-4F2C-BE11-7E39228A9D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0463" y="438976"/>
                  <a:ext cx="296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8346B88-9993-4466-9B28-F5D707AECCF0}"/>
                    </a:ext>
                  </a:extLst>
                </p14:cNvPr>
                <p14:cNvContentPartPr/>
                <p14:nvPr/>
              </p14:nvContentPartPr>
              <p14:xfrm>
                <a:off x="869903" y="599896"/>
                <a:ext cx="170640" cy="13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8346B88-9993-4466-9B28-F5D707AECC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0903" y="591256"/>
                  <a:ext cx="1882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76834D-01BB-4948-AA29-D575B8CBF2D0}"/>
              </a:ext>
            </a:extLst>
          </p:cNvPr>
          <p:cNvGrpSpPr/>
          <p:nvPr/>
        </p:nvGrpSpPr>
        <p:grpSpPr>
          <a:xfrm>
            <a:off x="1469663" y="273016"/>
            <a:ext cx="6285960" cy="956880"/>
            <a:chOff x="1469663" y="273016"/>
            <a:chExt cx="6285960" cy="9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F72B4A-3FE3-4EF6-ACF3-C6C5AB869C3C}"/>
                    </a:ext>
                  </a:extLst>
                </p14:cNvPr>
                <p14:cNvContentPartPr/>
                <p14:nvPr/>
              </p14:nvContentPartPr>
              <p14:xfrm>
                <a:off x="1469663" y="514936"/>
                <a:ext cx="369360" cy="21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F72B4A-3FE3-4EF6-ACF3-C6C5AB869C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1023" y="505936"/>
                  <a:ext cx="387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065890-200B-4054-8CC0-652435151E78}"/>
                    </a:ext>
                  </a:extLst>
                </p14:cNvPr>
                <p14:cNvContentPartPr/>
                <p14:nvPr/>
              </p14:nvContentPartPr>
              <p14:xfrm>
                <a:off x="1786103" y="482176"/>
                <a:ext cx="212040" cy="237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065890-200B-4054-8CC0-652435151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77463" y="473536"/>
                  <a:ext cx="229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E3BE01-1F2B-46D0-807E-F44AF6502F72}"/>
                    </a:ext>
                  </a:extLst>
                </p14:cNvPr>
                <p14:cNvContentPartPr/>
                <p14:nvPr/>
              </p14:nvContentPartPr>
              <p14:xfrm>
                <a:off x="2076263" y="481456"/>
                <a:ext cx="289440" cy="243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E3BE01-1F2B-46D0-807E-F44AF6502F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7263" y="472816"/>
                  <a:ext cx="307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EA7CBC-A814-438F-A73F-A38677E1D492}"/>
                    </a:ext>
                  </a:extLst>
                </p14:cNvPr>
                <p14:cNvContentPartPr/>
                <p14:nvPr/>
              </p14:nvContentPartPr>
              <p14:xfrm>
                <a:off x="2425823" y="706816"/>
                <a:ext cx="11520" cy="4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EA7CBC-A814-438F-A73F-A38677E1D4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16823" y="697816"/>
                  <a:ext cx="29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9EA9AF-AEC0-48D9-8989-EC5B0875FF4B}"/>
                    </a:ext>
                  </a:extLst>
                </p14:cNvPr>
                <p14:cNvContentPartPr/>
                <p14:nvPr/>
              </p14:nvContentPartPr>
              <p14:xfrm>
                <a:off x="2518343" y="498016"/>
                <a:ext cx="324000" cy="26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9EA9AF-AEC0-48D9-8989-EC5B0875FF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9343" y="489376"/>
                  <a:ext cx="341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FBE56A-8F7E-4826-86CA-8F4DE94B73FA}"/>
                    </a:ext>
                  </a:extLst>
                </p14:cNvPr>
                <p14:cNvContentPartPr/>
                <p14:nvPr/>
              </p14:nvContentPartPr>
              <p14:xfrm>
                <a:off x="3037463" y="520696"/>
                <a:ext cx="180720" cy="5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FBE56A-8F7E-4826-86CA-8F4DE94B73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28463" y="511696"/>
                  <a:ext cx="198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53801A-1F72-4092-9797-202BB73C968E}"/>
                    </a:ext>
                  </a:extLst>
                </p14:cNvPr>
                <p14:cNvContentPartPr/>
                <p14:nvPr/>
              </p14:nvContentPartPr>
              <p14:xfrm>
                <a:off x="2992103" y="673336"/>
                <a:ext cx="233280" cy="42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53801A-1F72-4092-9797-202BB73C96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83463" y="664696"/>
                  <a:ext cx="250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2F0DB6-F9F4-42CB-8511-1D3C69863BF5}"/>
                    </a:ext>
                  </a:extLst>
                </p14:cNvPr>
                <p14:cNvContentPartPr/>
                <p14:nvPr/>
              </p14:nvContentPartPr>
              <p14:xfrm>
                <a:off x="3342383" y="501256"/>
                <a:ext cx="325800" cy="24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2F0DB6-F9F4-42CB-8511-1D3C69863B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3383" y="492616"/>
                  <a:ext cx="343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526F89-3F49-4468-940B-8403FD601B7C}"/>
                    </a:ext>
                  </a:extLst>
                </p14:cNvPr>
                <p14:cNvContentPartPr/>
                <p14:nvPr/>
              </p14:nvContentPartPr>
              <p14:xfrm>
                <a:off x="3702743" y="454456"/>
                <a:ext cx="237600" cy="282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526F89-3F49-4468-940B-8403FD601B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93743" y="445456"/>
                  <a:ext cx="255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FD98DE-2A3A-4B27-866A-96E02E907BB2}"/>
                    </a:ext>
                  </a:extLst>
                </p14:cNvPr>
                <p14:cNvContentPartPr/>
                <p14:nvPr/>
              </p14:nvContentPartPr>
              <p14:xfrm>
                <a:off x="3975263" y="463096"/>
                <a:ext cx="21744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AFD98DE-2A3A-4B27-866A-96E02E907B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6623" y="454096"/>
                  <a:ext cx="235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3844B3-1B77-4556-9173-417ECC4934E7}"/>
                    </a:ext>
                  </a:extLst>
                </p14:cNvPr>
                <p14:cNvContentPartPr/>
                <p14:nvPr/>
              </p14:nvContentPartPr>
              <p14:xfrm>
                <a:off x="4054103" y="389656"/>
                <a:ext cx="153360" cy="322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3844B3-1B77-4556-9173-417ECC4934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5103" y="381016"/>
                  <a:ext cx="171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D90755-6A8A-44D2-9E2E-9C461A20F1F9}"/>
                    </a:ext>
                  </a:extLst>
                </p14:cNvPr>
                <p14:cNvContentPartPr/>
                <p14:nvPr/>
              </p14:nvContentPartPr>
              <p14:xfrm>
                <a:off x="4267223" y="658216"/>
                <a:ext cx="26640" cy="45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D90755-6A8A-44D2-9E2E-9C461A20F1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58223" y="649216"/>
                  <a:ext cx="44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7EF6E2-D384-477E-B920-5E18B6D9A191}"/>
                    </a:ext>
                  </a:extLst>
                </p14:cNvPr>
                <p14:cNvContentPartPr/>
                <p14:nvPr/>
              </p14:nvContentPartPr>
              <p14:xfrm>
                <a:off x="4408703" y="457336"/>
                <a:ext cx="152640" cy="245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7EF6E2-D384-477E-B920-5E18B6D9A1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99703" y="448336"/>
                  <a:ext cx="1702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7269C6-16EF-47D0-A78E-20E51F094646}"/>
                    </a:ext>
                  </a:extLst>
                </p14:cNvPr>
                <p14:cNvContentPartPr/>
                <p14:nvPr/>
              </p14:nvContentPartPr>
              <p14:xfrm>
                <a:off x="4675823" y="506296"/>
                <a:ext cx="312840" cy="5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7269C6-16EF-47D0-A78E-20E51F0946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67183" y="497296"/>
                  <a:ext cx="330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BD88FFE-B288-4EBD-932F-9CF21F21BAB5}"/>
                    </a:ext>
                  </a:extLst>
                </p14:cNvPr>
                <p14:cNvContentPartPr/>
                <p14:nvPr/>
              </p14:nvContentPartPr>
              <p14:xfrm>
                <a:off x="4789943" y="429976"/>
                <a:ext cx="38160" cy="20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BD88FFE-B288-4EBD-932F-9CF21F21BA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81303" y="420976"/>
                  <a:ext cx="55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A82100-F35B-4DF5-8362-410144F1C3D8}"/>
                    </a:ext>
                  </a:extLst>
                </p14:cNvPr>
                <p14:cNvContentPartPr/>
                <p14:nvPr/>
              </p14:nvContentPartPr>
              <p14:xfrm>
                <a:off x="5031863" y="379936"/>
                <a:ext cx="326160" cy="338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EA82100-F35B-4DF5-8362-410144F1C3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22863" y="370936"/>
                  <a:ext cx="3438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4B1735-842B-4E01-85E0-6E1347CA2EF0}"/>
                    </a:ext>
                  </a:extLst>
                </p14:cNvPr>
                <p14:cNvContentPartPr/>
                <p14:nvPr/>
              </p14:nvContentPartPr>
              <p14:xfrm>
                <a:off x="5056703" y="573976"/>
                <a:ext cx="235800" cy="4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4B1735-842B-4E01-85E0-6E1347CA2E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47703" y="565336"/>
                  <a:ext cx="253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0465A3-BC8B-4A4F-892F-4BCC02391A08}"/>
                    </a:ext>
                  </a:extLst>
                </p14:cNvPr>
                <p14:cNvContentPartPr/>
                <p14:nvPr/>
              </p14:nvContentPartPr>
              <p14:xfrm>
                <a:off x="5234903" y="740296"/>
                <a:ext cx="330480" cy="149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0465A3-BC8B-4A4F-892F-4BCC02391A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26263" y="731656"/>
                  <a:ext cx="348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3A9F65-BEF9-4A70-9CAE-B482C6666339}"/>
                    </a:ext>
                  </a:extLst>
                </p14:cNvPr>
                <p14:cNvContentPartPr/>
                <p14:nvPr/>
              </p14:nvContentPartPr>
              <p14:xfrm>
                <a:off x="5417063" y="687016"/>
                <a:ext cx="387000" cy="327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3A9F65-BEF9-4A70-9CAE-B482C66663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08063" y="678016"/>
                  <a:ext cx="4046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4E75BE-FE9F-4FF9-8189-5EB04A12187C}"/>
                    </a:ext>
                  </a:extLst>
                </p14:cNvPr>
                <p14:cNvContentPartPr/>
                <p14:nvPr/>
              </p14:nvContentPartPr>
              <p14:xfrm>
                <a:off x="5590943" y="855136"/>
                <a:ext cx="253440" cy="178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4E75BE-FE9F-4FF9-8189-5EB04A1218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2303" y="846496"/>
                  <a:ext cx="271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18003-B88D-466C-B927-E2836C753B8A}"/>
                    </a:ext>
                  </a:extLst>
                </p14:cNvPr>
                <p14:cNvContentPartPr/>
                <p14:nvPr/>
              </p14:nvContentPartPr>
              <p14:xfrm>
                <a:off x="5928623" y="486136"/>
                <a:ext cx="17640" cy="20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18003-B88D-466C-B927-E2836C753B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19623" y="477136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700A89-F75A-4B89-8522-D6D64DEEF715}"/>
                    </a:ext>
                  </a:extLst>
                </p14:cNvPr>
                <p14:cNvContentPartPr/>
                <p14:nvPr/>
              </p14:nvContentPartPr>
              <p14:xfrm>
                <a:off x="6177023" y="319456"/>
                <a:ext cx="190080" cy="233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700A89-F75A-4B89-8522-D6D64DEEF7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68383" y="310816"/>
                  <a:ext cx="207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23FA7F-FD5A-4F9B-90BF-D5057FD5C1D0}"/>
                    </a:ext>
                  </a:extLst>
                </p14:cNvPr>
                <p14:cNvContentPartPr/>
                <p14:nvPr/>
              </p14:nvContentPartPr>
              <p14:xfrm>
                <a:off x="6408863" y="334216"/>
                <a:ext cx="99360" cy="18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23FA7F-FD5A-4F9B-90BF-D5057FD5C1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99863" y="325216"/>
                  <a:ext cx="117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7ED6C3-55F6-4864-B8FE-2A2ED7D9A404}"/>
                    </a:ext>
                  </a:extLst>
                </p14:cNvPr>
                <p14:cNvContentPartPr/>
                <p14:nvPr/>
              </p14:nvContentPartPr>
              <p14:xfrm>
                <a:off x="6541343" y="273016"/>
                <a:ext cx="136800" cy="253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7ED6C3-55F6-4864-B8FE-2A2ED7D9A4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2703" y="264016"/>
                  <a:ext cx="154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D883C1-25BD-44D2-BD50-BB209F14C3D0}"/>
                    </a:ext>
                  </a:extLst>
                </p14:cNvPr>
                <p14:cNvContentPartPr/>
                <p14:nvPr/>
              </p14:nvContentPartPr>
              <p14:xfrm>
                <a:off x="6682463" y="492256"/>
                <a:ext cx="22680" cy="32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D883C1-25BD-44D2-BD50-BB209F14C3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73463" y="483616"/>
                  <a:ext cx="40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4D8F53-7DEC-427D-B134-00350172FD3D}"/>
                    </a:ext>
                  </a:extLst>
                </p14:cNvPr>
                <p14:cNvContentPartPr/>
                <p14:nvPr/>
              </p14:nvContentPartPr>
              <p14:xfrm>
                <a:off x="6809903" y="290296"/>
                <a:ext cx="263880" cy="32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4D8F53-7DEC-427D-B134-00350172FD3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00903" y="281296"/>
                  <a:ext cx="28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433675-E017-4C69-B142-B07068F00F57}"/>
                    </a:ext>
                  </a:extLst>
                </p14:cNvPr>
                <p14:cNvContentPartPr/>
                <p14:nvPr/>
              </p14:nvContentPartPr>
              <p14:xfrm>
                <a:off x="6130583" y="737776"/>
                <a:ext cx="730440" cy="7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433675-E017-4C69-B142-B07068F00F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21583" y="729136"/>
                  <a:ext cx="748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B7EAA4-0DDE-4A68-9157-A934B7F36ACE}"/>
                    </a:ext>
                  </a:extLst>
                </p14:cNvPr>
                <p14:cNvContentPartPr/>
                <p14:nvPr/>
              </p14:nvContentPartPr>
              <p14:xfrm>
                <a:off x="6283583" y="796816"/>
                <a:ext cx="566280" cy="43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B7EAA4-0DDE-4A68-9157-A934B7F36A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74943" y="787816"/>
                  <a:ext cx="5839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025CBD-B2CD-414E-8563-ED17D4B92C30}"/>
                    </a:ext>
                  </a:extLst>
                </p14:cNvPr>
                <p14:cNvContentPartPr/>
                <p14:nvPr/>
              </p14:nvContentPartPr>
              <p14:xfrm>
                <a:off x="6410663" y="949096"/>
                <a:ext cx="367560" cy="233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025CBD-B2CD-414E-8563-ED17D4B92C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01663" y="940096"/>
                  <a:ext cx="385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9D2AF9B-F78F-4424-BE37-39833CB7115F}"/>
                    </a:ext>
                  </a:extLst>
                </p14:cNvPr>
                <p14:cNvContentPartPr/>
                <p14:nvPr/>
              </p14:nvContentPartPr>
              <p14:xfrm>
                <a:off x="6722783" y="1005616"/>
                <a:ext cx="82800" cy="133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9D2AF9B-F78F-4424-BE37-39833CB711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13783" y="996976"/>
                  <a:ext cx="100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11D792-87F9-4A77-8148-EB46497471FE}"/>
                    </a:ext>
                  </a:extLst>
                </p14:cNvPr>
                <p14:cNvContentPartPr/>
                <p14:nvPr/>
              </p14:nvContentPartPr>
              <p14:xfrm>
                <a:off x="7132103" y="569296"/>
                <a:ext cx="623520" cy="235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11D792-87F9-4A77-8148-EB46497471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23103" y="560656"/>
                  <a:ext cx="64116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1E05C9-4779-46E7-A2CF-DAAE0D4371D8}"/>
              </a:ext>
            </a:extLst>
          </p:cNvPr>
          <p:cNvGrpSpPr/>
          <p:nvPr/>
        </p:nvGrpSpPr>
        <p:grpSpPr>
          <a:xfrm>
            <a:off x="7968743" y="490096"/>
            <a:ext cx="2905560" cy="605880"/>
            <a:chOff x="7968743" y="490096"/>
            <a:chExt cx="290556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35960F-5F74-4FAA-9B28-F977A27E73EB}"/>
                    </a:ext>
                  </a:extLst>
                </p14:cNvPr>
                <p14:cNvContentPartPr/>
                <p14:nvPr/>
              </p14:nvContentPartPr>
              <p14:xfrm>
                <a:off x="7968743" y="490096"/>
                <a:ext cx="395640" cy="307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35960F-5F74-4FAA-9B28-F977A27E73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60103" y="481456"/>
                  <a:ext cx="413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F0E711-F278-4EEF-830F-FD28F6414677}"/>
                    </a:ext>
                  </a:extLst>
                </p14:cNvPr>
                <p14:cNvContentPartPr/>
                <p14:nvPr/>
              </p14:nvContentPartPr>
              <p14:xfrm>
                <a:off x="7969463" y="699976"/>
                <a:ext cx="203760" cy="2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F0E711-F278-4EEF-830F-FD28F641467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60463" y="691336"/>
                  <a:ext cx="221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F12E76-B896-47C7-BADF-1D325653FBCC}"/>
                    </a:ext>
                  </a:extLst>
                </p14:cNvPr>
                <p14:cNvContentPartPr/>
                <p14:nvPr/>
              </p14:nvContentPartPr>
              <p14:xfrm>
                <a:off x="8211023" y="782056"/>
                <a:ext cx="319320" cy="12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F12E76-B896-47C7-BADF-1D325653FB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02023" y="773056"/>
                  <a:ext cx="336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29BEBC-957D-4401-94E1-000AA948B6A4}"/>
                    </a:ext>
                  </a:extLst>
                </p14:cNvPr>
                <p14:cNvContentPartPr/>
                <p14:nvPr/>
              </p14:nvContentPartPr>
              <p14:xfrm>
                <a:off x="8439263" y="695656"/>
                <a:ext cx="340200" cy="33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29BEBC-957D-4401-94E1-000AA948B6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30623" y="687016"/>
                  <a:ext cx="3578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1B6824-BC7B-4C14-9E68-D6898378A0B9}"/>
                    </a:ext>
                  </a:extLst>
                </p14:cNvPr>
                <p14:cNvContentPartPr/>
                <p14:nvPr/>
              </p14:nvContentPartPr>
              <p14:xfrm>
                <a:off x="8597663" y="891496"/>
                <a:ext cx="277920" cy="204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1B6824-BC7B-4C14-9E68-D6898378A0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88663" y="882496"/>
                  <a:ext cx="295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0426F9-2772-4E19-A110-73F2045E71D1}"/>
                    </a:ext>
                  </a:extLst>
                </p14:cNvPr>
                <p14:cNvContentPartPr/>
                <p14:nvPr/>
              </p14:nvContentPartPr>
              <p14:xfrm>
                <a:off x="9067103" y="646696"/>
                <a:ext cx="225360" cy="4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0426F9-2772-4E19-A110-73F2045E71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58103" y="637696"/>
                  <a:ext cx="243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4EE3D7-9EC3-4A01-BDBA-070F7C7B1FE4}"/>
                    </a:ext>
                  </a:extLst>
                </p14:cNvPr>
                <p14:cNvContentPartPr/>
                <p14:nvPr/>
              </p14:nvContentPartPr>
              <p14:xfrm>
                <a:off x="9057383" y="793936"/>
                <a:ext cx="189720" cy="10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4EE3D7-9EC3-4A01-BDBA-070F7C7B1F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48383" y="784936"/>
                  <a:ext cx="207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EA1B34-915A-4388-8871-052C7DCA2317}"/>
                    </a:ext>
                  </a:extLst>
                </p14:cNvPr>
                <p14:cNvContentPartPr/>
                <p14:nvPr/>
              </p14:nvContentPartPr>
              <p14:xfrm>
                <a:off x="9496583" y="562456"/>
                <a:ext cx="159480" cy="210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EA1B34-915A-4388-8871-052C7DCA23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87583" y="553816"/>
                  <a:ext cx="177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83D7F2-8E7D-4F12-89D7-6AC701059D74}"/>
                    </a:ext>
                  </a:extLst>
                </p14:cNvPr>
                <p14:cNvContentPartPr/>
                <p14:nvPr/>
              </p14:nvContentPartPr>
              <p14:xfrm>
                <a:off x="9694583" y="742816"/>
                <a:ext cx="36720" cy="3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83D7F2-8E7D-4F12-89D7-6AC701059D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85583" y="734176"/>
                  <a:ext cx="54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BAD011C-9609-4619-8475-A76E5C45FD5C}"/>
                    </a:ext>
                  </a:extLst>
                </p14:cNvPr>
                <p14:cNvContentPartPr/>
                <p14:nvPr/>
              </p14:nvContentPartPr>
              <p14:xfrm>
                <a:off x="9802943" y="591256"/>
                <a:ext cx="322200" cy="236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BAD011C-9609-4619-8475-A76E5C45FD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93943" y="582256"/>
                  <a:ext cx="339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164DF03-4944-4C29-9024-05E9EB0569D9}"/>
                    </a:ext>
                  </a:extLst>
                </p14:cNvPr>
                <p14:cNvContentPartPr/>
                <p14:nvPr/>
              </p14:nvContentPartPr>
              <p14:xfrm>
                <a:off x="10166543" y="563176"/>
                <a:ext cx="203040" cy="176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164DF03-4944-4C29-9024-05E9EB0569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57903" y="554176"/>
                  <a:ext cx="220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0F7272-2FF3-4DF5-B698-7B45207639A7}"/>
                    </a:ext>
                  </a:extLst>
                </p14:cNvPr>
                <p14:cNvContentPartPr/>
                <p14:nvPr/>
              </p14:nvContentPartPr>
              <p14:xfrm>
                <a:off x="10324583" y="572176"/>
                <a:ext cx="137520" cy="250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0F7272-2FF3-4DF5-B698-7B45207639A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15943" y="563536"/>
                  <a:ext cx="155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6D0621E-BE20-4A70-A6BE-1401A1FAD39B}"/>
                    </a:ext>
                  </a:extLst>
                </p14:cNvPr>
                <p14:cNvContentPartPr/>
                <p14:nvPr/>
              </p14:nvContentPartPr>
              <p14:xfrm>
                <a:off x="10506383" y="542656"/>
                <a:ext cx="367920" cy="261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6D0621E-BE20-4A70-A6BE-1401A1FAD3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97743" y="534016"/>
                  <a:ext cx="38556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044F919-F448-49E6-95EA-1EA3753A3AC3}"/>
              </a:ext>
            </a:extLst>
          </p:cNvPr>
          <p:cNvGrpSpPr/>
          <p:nvPr/>
        </p:nvGrpSpPr>
        <p:grpSpPr>
          <a:xfrm>
            <a:off x="565343" y="1403416"/>
            <a:ext cx="788400" cy="364320"/>
            <a:chOff x="565343" y="1403416"/>
            <a:chExt cx="7884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41B0BD-E479-47C2-850E-5339F66E2110}"/>
                    </a:ext>
                  </a:extLst>
                </p14:cNvPr>
                <p14:cNvContentPartPr/>
                <p14:nvPr/>
              </p14:nvContentPartPr>
              <p14:xfrm>
                <a:off x="666143" y="1563256"/>
                <a:ext cx="172440" cy="204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41B0BD-E479-47C2-850E-5339F66E21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7503" y="1554256"/>
                  <a:ext cx="190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1667234-45EA-4FA7-BBAB-18B0562E4660}"/>
                    </a:ext>
                  </a:extLst>
                </p14:cNvPr>
                <p14:cNvContentPartPr/>
                <p14:nvPr/>
              </p14:nvContentPartPr>
              <p14:xfrm>
                <a:off x="565343" y="1477576"/>
                <a:ext cx="469080" cy="110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1667234-45EA-4FA7-BBAB-18B0562E466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6703" y="1468936"/>
                  <a:ext cx="486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9FE7CB3-BEA2-4EDD-8FDF-909F9367FF65}"/>
                    </a:ext>
                  </a:extLst>
                </p14:cNvPr>
                <p14:cNvContentPartPr/>
                <p14:nvPr/>
              </p14:nvContentPartPr>
              <p14:xfrm>
                <a:off x="1008503" y="1403416"/>
                <a:ext cx="164880" cy="327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9FE7CB3-BEA2-4EDD-8FDF-909F9367FF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9503" y="1394776"/>
                  <a:ext cx="1825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4EA3623-7B38-43C9-BE74-112E69078AE1}"/>
                    </a:ext>
                  </a:extLst>
                </p14:cNvPr>
                <p14:cNvContentPartPr/>
                <p14:nvPr/>
              </p14:nvContentPartPr>
              <p14:xfrm>
                <a:off x="1172663" y="1607176"/>
                <a:ext cx="181080" cy="160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4EA3623-7B38-43C9-BE74-112E69078A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64023" y="1598176"/>
                  <a:ext cx="19872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1C528D-8386-479F-A251-49CC9BB634ED}"/>
              </a:ext>
            </a:extLst>
          </p:cNvPr>
          <p:cNvGrpSpPr/>
          <p:nvPr/>
        </p:nvGrpSpPr>
        <p:grpSpPr>
          <a:xfrm>
            <a:off x="1667303" y="1271296"/>
            <a:ext cx="4466880" cy="793800"/>
            <a:chOff x="1667303" y="1271296"/>
            <a:chExt cx="44668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BC828D-FCD6-407E-AA02-442F7E4F7A5B}"/>
                    </a:ext>
                  </a:extLst>
                </p14:cNvPr>
                <p14:cNvContentPartPr/>
                <p14:nvPr/>
              </p14:nvContentPartPr>
              <p14:xfrm>
                <a:off x="1667303" y="1565416"/>
                <a:ext cx="261360" cy="18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BC828D-FCD6-407E-AA02-442F7E4F7A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58303" y="1556416"/>
                  <a:ext cx="279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8918CA-67C7-41B2-A373-0ABAFB1D0E9F}"/>
                    </a:ext>
                  </a:extLst>
                </p14:cNvPr>
                <p14:cNvContentPartPr/>
                <p14:nvPr/>
              </p14:nvContentPartPr>
              <p14:xfrm>
                <a:off x="1895903" y="1567936"/>
                <a:ext cx="171720" cy="207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8918CA-67C7-41B2-A373-0ABAFB1D0E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86903" y="1559296"/>
                  <a:ext cx="189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7FC128-02C7-45F5-9347-A022B579D82E}"/>
                    </a:ext>
                  </a:extLst>
                </p14:cNvPr>
                <p14:cNvContentPartPr/>
                <p14:nvPr/>
              </p14:nvContentPartPr>
              <p14:xfrm>
                <a:off x="2047103" y="1569016"/>
                <a:ext cx="221760" cy="185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7FC128-02C7-45F5-9347-A022B579D8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38463" y="1560376"/>
                  <a:ext cx="239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BA13D3B-3103-43EE-8A88-36358C4D2D9D}"/>
                    </a:ext>
                  </a:extLst>
                </p14:cNvPr>
                <p14:cNvContentPartPr/>
                <p14:nvPr/>
              </p14:nvContentPartPr>
              <p14:xfrm>
                <a:off x="2268503" y="1579816"/>
                <a:ext cx="234720" cy="16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BA13D3B-3103-43EE-8A88-36358C4D2D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59863" y="1571176"/>
                  <a:ext cx="252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DAC375C-E3E1-4451-9ECA-159AECE0EB66}"/>
                    </a:ext>
                  </a:extLst>
                </p14:cNvPr>
                <p14:cNvContentPartPr/>
                <p14:nvPr/>
              </p14:nvContentPartPr>
              <p14:xfrm>
                <a:off x="2740823" y="1543456"/>
                <a:ext cx="196200" cy="262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DAC375C-E3E1-4451-9ECA-159AECE0EB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31823" y="1534456"/>
                  <a:ext cx="213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BB7936-D22B-4A27-93F1-A780A0323B5B}"/>
                    </a:ext>
                  </a:extLst>
                </p14:cNvPr>
                <p14:cNvContentPartPr/>
                <p14:nvPr/>
              </p14:nvContentPartPr>
              <p14:xfrm>
                <a:off x="2992103" y="1626256"/>
                <a:ext cx="52200" cy="14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BB7936-D22B-4A27-93F1-A780A0323B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83103" y="1617616"/>
                  <a:ext cx="69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8A6E6B-A192-491C-B14B-A082ACC5BCD5}"/>
                    </a:ext>
                  </a:extLst>
                </p14:cNvPr>
                <p14:cNvContentPartPr/>
                <p14:nvPr/>
              </p14:nvContentPartPr>
              <p14:xfrm>
                <a:off x="3016583" y="1615816"/>
                <a:ext cx="262080" cy="449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8A6E6B-A192-491C-B14B-A082ACC5BC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07943" y="1607176"/>
                  <a:ext cx="2797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EF407F3-3B8B-4D2A-A6DE-66DB385AB9C7}"/>
                    </a:ext>
                  </a:extLst>
                </p14:cNvPr>
                <p14:cNvContentPartPr/>
                <p14:nvPr/>
              </p14:nvContentPartPr>
              <p14:xfrm>
                <a:off x="3339143" y="1354456"/>
                <a:ext cx="199440" cy="38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EF407F3-3B8B-4D2A-A6DE-66DB385AB9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30503" y="1345456"/>
                  <a:ext cx="2170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FFFBC1-E41F-4E78-B03E-2A5B27702D5E}"/>
                    </a:ext>
                  </a:extLst>
                </p14:cNvPr>
                <p14:cNvContentPartPr/>
                <p14:nvPr/>
              </p14:nvContentPartPr>
              <p14:xfrm>
                <a:off x="3643343" y="1364176"/>
                <a:ext cx="192240" cy="388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FFFBC1-E41F-4E78-B03E-2A5B27702D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34343" y="1355176"/>
                  <a:ext cx="2098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CFC39D-2E15-4C19-8371-812863464BCA}"/>
                    </a:ext>
                  </a:extLst>
                </p14:cNvPr>
                <p14:cNvContentPartPr/>
                <p14:nvPr/>
              </p14:nvContentPartPr>
              <p14:xfrm>
                <a:off x="3612743" y="1538776"/>
                <a:ext cx="344880" cy="7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CFC39D-2E15-4C19-8371-812863464BC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03743" y="1530136"/>
                  <a:ext cx="362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6319FF-7105-4052-BB35-24CE01DAE2BA}"/>
                    </a:ext>
                  </a:extLst>
                </p14:cNvPr>
                <p14:cNvContentPartPr/>
                <p14:nvPr/>
              </p14:nvContentPartPr>
              <p14:xfrm>
                <a:off x="4106663" y="1630216"/>
                <a:ext cx="180000" cy="129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6319FF-7105-4052-BB35-24CE01DAE2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97663" y="1621216"/>
                  <a:ext cx="197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3688A7-EAE4-417B-891B-B8BDB039B426}"/>
                    </a:ext>
                  </a:extLst>
                </p14:cNvPr>
                <p14:cNvContentPartPr/>
                <p14:nvPr/>
              </p14:nvContentPartPr>
              <p14:xfrm>
                <a:off x="4323023" y="1271296"/>
                <a:ext cx="381960" cy="581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3688A7-EAE4-417B-891B-B8BDB039B4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14383" y="1262656"/>
                  <a:ext cx="3996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F75305-951B-4487-AE9D-B3FD4054F5F1}"/>
                    </a:ext>
                  </a:extLst>
                </p14:cNvPr>
                <p14:cNvContentPartPr/>
                <p14:nvPr/>
              </p14:nvContentPartPr>
              <p14:xfrm>
                <a:off x="4399343" y="1654336"/>
                <a:ext cx="235440" cy="47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0F75305-951B-4487-AE9D-B3FD4054F5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90703" y="1645696"/>
                  <a:ext cx="253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5F0DDC-6D3C-4C38-B62A-16E7DE44E10C}"/>
                    </a:ext>
                  </a:extLst>
                </p14:cNvPr>
                <p14:cNvContentPartPr/>
                <p14:nvPr/>
              </p14:nvContentPartPr>
              <p14:xfrm>
                <a:off x="5598863" y="1538776"/>
                <a:ext cx="5400" cy="19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5F0DDC-6D3C-4C38-B62A-16E7DE44E10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89863" y="1530136"/>
                  <a:ext cx="23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0E2712-9B9D-44F1-88E2-4E1B677230C0}"/>
                    </a:ext>
                  </a:extLst>
                </p14:cNvPr>
                <p14:cNvContentPartPr/>
                <p14:nvPr/>
              </p14:nvContentPartPr>
              <p14:xfrm>
                <a:off x="4946903" y="1556776"/>
                <a:ext cx="137520" cy="231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0E2712-9B9D-44F1-88E2-4E1B677230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38263" y="1548136"/>
                  <a:ext cx="155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CE321CF-26A4-4689-B0E4-61BDC96093E2}"/>
                    </a:ext>
                  </a:extLst>
                </p14:cNvPr>
                <p14:cNvContentPartPr/>
                <p14:nvPr/>
              </p14:nvContentPartPr>
              <p14:xfrm>
                <a:off x="5118623" y="1775656"/>
                <a:ext cx="10080" cy="25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CE321CF-26A4-4689-B0E4-61BDC96093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09623" y="1766656"/>
                  <a:ext cx="27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A4831A1-4987-456B-9A8A-0C5D1A60F89C}"/>
                    </a:ext>
                  </a:extLst>
                </p14:cNvPr>
                <p14:cNvContentPartPr/>
                <p14:nvPr/>
              </p14:nvContentPartPr>
              <p14:xfrm>
                <a:off x="5196383" y="1610416"/>
                <a:ext cx="313560" cy="20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A4831A1-4987-456B-9A8A-0C5D1A60F89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87743" y="1601416"/>
                  <a:ext cx="331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970DC5-D588-444C-9C2E-649F3D8BE140}"/>
                    </a:ext>
                  </a:extLst>
                </p14:cNvPr>
                <p14:cNvContentPartPr/>
                <p14:nvPr/>
              </p14:nvContentPartPr>
              <p14:xfrm>
                <a:off x="5551343" y="1580896"/>
                <a:ext cx="140040" cy="147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970DC5-D588-444C-9C2E-649F3D8BE1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42703" y="1571896"/>
                  <a:ext cx="157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1325915-E0DA-4830-9D02-5B4281C05B75}"/>
                    </a:ext>
                  </a:extLst>
                </p14:cNvPr>
                <p14:cNvContentPartPr/>
                <p14:nvPr/>
              </p14:nvContentPartPr>
              <p14:xfrm>
                <a:off x="5661503" y="1554976"/>
                <a:ext cx="173160" cy="276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1325915-E0DA-4830-9D02-5B4281C05B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52503" y="1545976"/>
                  <a:ext cx="190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360C18-AC9F-4DA0-8E53-D73C52BFCE7D}"/>
                    </a:ext>
                  </a:extLst>
                </p14:cNvPr>
                <p14:cNvContentPartPr/>
                <p14:nvPr/>
              </p14:nvContentPartPr>
              <p14:xfrm>
                <a:off x="5815223" y="1556776"/>
                <a:ext cx="318960" cy="334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360C18-AC9F-4DA0-8E53-D73C52BFCE7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06223" y="1548136"/>
                  <a:ext cx="33660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C749C2D-009A-48A1-B6DB-DFE7DEB79CEB}"/>
              </a:ext>
            </a:extLst>
          </p:cNvPr>
          <p:cNvGrpSpPr/>
          <p:nvPr/>
        </p:nvGrpSpPr>
        <p:grpSpPr>
          <a:xfrm>
            <a:off x="6459623" y="1588096"/>
            <a:ext cx="353160" cy="262440"/>
            <a:chOff x="6459623" y="1588096"/>
            <a:chExt cx="3531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0E63BCB-B381-4C4A-9169-ECB8BC7DBA39}"/>
                    </a:ext>
                  </a:extLst>
                </p14:cNvPr>
                <p14:cNvContentPartPr/>
                <p14:nvPr/>
              </p14:nvContentPartPr>
              <p14:xfrm>
                <a:off x="6459623" y="1712656"/>
                <a:ext cx="83880" cy="112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0E63BCB-B381-4C4A-9169-ECB8BC7DBA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50983" y="1704016"/>
                  <a:ext cx="101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BB043F4-9DA4-4A3D-A73F-F60BECC88329}"/>
                    </a:ext>
                  </a:extLst>
                </p14:cNvPr>
                <p14:cNvContentPartPr/>
                <p14:nvPr/>
              </p14:nvContentPartPr>
              <p14:xfrm>
                <a:off x="6610103" y="1588096"/>
                <a:ext cx="14400" cy="20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BB043F4-9DA4-4A3D-A73F-F60BECC883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01463" y="1579096"/>
                  <a:ext cx="32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CECBF9-4088-484D-8D4F-ACA681567347}"/>
                    </a:ext>
                  </a:extLst>
                </p14:cNvPr>
                <p14:cNvContentPartPr/>
                <p14:nvPr/>
              </p14:nvContentPartPr>
              <p14:xfrm>
                <a:off x="6626303" y="1634536"/>
                <a:ext cx="186480" cy="216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CECBF9-4088-484D-8D4F-ACA6815673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17303" y="1625896"/>
                  <a:ext cx="20412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2271BBE-FAAD-4B41-9243-B1907C9D0793}"/>
              </a:ext>
            </a:extLst>
          </p:cNvPr>
          <p:cNvGrpSpPr/>
          <p:nvPr/>
        </p:nvGrpSpPr>
        <p:grpSpPr>
          <a:xfrm>
            <a:off x="7102223" y="1558576"/>
            <a:ext cx="1184040" cy="348480"/>
            <a:chOff x="7102223" y="1558576"/>
            <a:chExt cx="118404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1B141D2-8126-4BF1-B09D-6318B8E31226}"/>
                    </a:ext>
                  </a:extLst>
                </p14:cNvPr>
                <p14:cNvContentPartPr/>
                <p14:nvPr/>
              </p14:nvContentPartPr>
              <p14:xfrm>
                <a:off x="7102223" y="1625536"/>
                <a:ext cx="162000" cy="281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1B141D2-8126-4BF1-B09D-6318B8E312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93223" y="1616896"/>
                  <a:ext cx="179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8BCB234-1D25-4FE2-A00E-A9CD0BDF800A}"/>
                    </a:ext>
                  </a:extLst>
                </p14:cNvPr>
                <p14:cNvContentPartPr/>
                <p14:nvPr/>
              </p14:nvContentPartPr>
              <p14:xfrm>
                <a:off x="7280063" y="1776736"/>
                <a:ext cx="177840" cy="38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8BCB234-1D25-4FE2-A00E-A9CD0BDF800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71063" y="1768096"/>
                  <a:ext cx="195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6DE1244-2F1E-4619-8445-1350B4493176}"/>
                    </a:ext>
                  </a:extLst>
                </p14:cNvPr>
                <p14:cNvContentPartPr/>
                <p14:nvPr/>
              </p14:nvContentPartPr>
              <p14:xfrm>
                <a:off x="7545743" y="1820656"/>
                <a:ext cx="71280" cy="45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6DE1244-2F1E-4619-8445-1350B449317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37103" y="1812016"/>
                  <a:ext cx="88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786AD93-F571-4317-9B5C-2758B0C11172}"/>
                    </a:ext>
                  </a:extLst>
                </p14:cNvPr>
                <p14:cNvContentPartPr/>
                <p14:nvPr/>
              </p14:nvContentPartPr>
              <p14:xfrm>
                <a:off x="7711343" y="1584496"/>
                <a:ext cx="224280" cy="255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786AD93-F571-4317-9B5C-2758B0C1117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02703" y="1575496"/>
                  <a:ext cx="241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7DA770-3991-49D7-9D41-72EB30CD38D2}"/>
                    </a:ext>
                  </a:extLst>
                </p14:cNvPr>
                <p14:cNvContentPartPr/>
                <p14:nvPr/>
              </p14:nvContentPartPr>
              <p14:xfrm>
                <a:off x="7924823" y="1558576"/>
                <a:ext cx="361440" cy="268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7DA770-3991-49D7-9D41-72EB30CD38D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15823" y="1549936"/>
                  <a:ext cx="37908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7FAC6C3-EF04-4B6B-A1AC-4EB6FA9A63EA}"/>
              </a:ext>
            </a:extLst>
          </p:cNvPr>
          <p:cNvGrpSpPr/>
          <p:nvPr/>
        </p:nvGrpSpPr>
        <p:grpSpPr>
          <a:xfrm>
            <a:off x="8295983" y="1550296"/>
            <a:ext cx="1036080" cy="302760"/>
            <a:chOff x="8295983" y="1550296"/>
            <a:chExt cx="10360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9C872F-87F9-4E99-AA58-F33E986DD743}"/>
                    </a:ext>
                  </a:extLst>
                </p14:cNvPr>
                <p14:cNvContentPartPr/>
                <p14:nvPr/>
              </p14:nvContentPartPr>
              <p14:xfrm>
                <a:off x="8310023" y="1654336"/>
                <a:ext cx="204480" cy="34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9C872F-87F9-4E99-AA58-F33E986DD7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01023" y="1645696"/>
                  <a:ext cx="222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3DDCF81-1437-4D3E-9BB6-CFB2F6C91886}"/>
                    </a:ext>
                  </a:extLst>
                </p14:cNvPr>
                <p14:cNvContentPartPr/>
                <p14:nvPr/>
              </p14:nvContentPartPr>
              <p14:xfrm>
                <a:off x="8295983" y="1769896"/>
                <a:ext cx="163080" cy="19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3DDCF81-1437-4D3E-9BB6-CFB2F6C918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86983" y="1761256"/>
                  <a:ext cx="18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D6F7D77-B436-49EA-80BF-ECE102C4F58A}"/>
                    </a:ext>
                  </a:extLst>
                </p14:cNvPr>
                <p14:cNvContentPartPr/>
                <p14:nvPr/>
              </p14:nvContentPartPr>
              <p14:xfrm>
                <a:off x="8612783" y="1795816"/>
                <a:ext cx="73080" cy="57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D6F7D77-B436-49EA-80BF-ECE102C4F5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04143" y="1787176"/>
                  <a:ext cx="90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8F609FD-EB8A-42ED-A9DB-8A6FEE13BB0E}"/>
                    </a:ext>
                  </a:extLst>
                </p14:cNvPr>
                <p14:cNvContentPartPr/>
                <p14:nvPr/>
              </p14:nvContentPartPr>
              <p14:xfrm>
                <a:off x="8774423" y="1642816"/>
                <a:ext cx="157320" cy="156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8F609FD-EB8A-42ED-A9DB-8A6FEE13BB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65423" y="1634176"/>
                  <a:ext cx="174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DE83774-A6B6-4A1B-AA05-5AB07EA41BE3}"/>
                    </a:ext>
                  </a:extLst>
                </p14:cNvPr>
                <p14:cNvContentPartPr/>
                <p14:nvPr/>
              </p14:nvContentPartPr>
              <p14:xfrm>
                <a:off x="8990063" y="1550296"/>
                <a:ext cx="342000" cy="281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DE83774-A6B6-4A1B-AA05-5AB07EA41B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81063" y="1541656"/>
                  <a:ext cx="35964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F0A1ED4-ADAA-4175-AF05-F06A17021A5E}"/>
              </a:ext>
            </a:extLst>
          </p:cNvPr>
          <p:cNvGrpSpPr/>
          <p:nvPr/>
        </p:nvGrpSpPr>
        <p:grpSpPr>
          <a:xfrm>
            <a:off x="9383183" y="1482976"/>
            <a:ext cx="1132920" cy="436320"/>
            <a:chOff x="9383183" y="1482976"/>
            <a:chExt cx="113292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037B01-3953-4306-8DD2-52EDE4EFEE36}"/>
                    </a:ext>
                  </a:extLst>
                </p14:cNvPr>
                <p14:cNvContentPartPr/>
                <p14:nvPr/>
              </p14:nvContentPartPr>
              <p14:xfrm>
                <a:off x="9436103" y="1653256"/>
                <a:ext cx="180360" cy="23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037B01-3953-4306-8DD2-52EDE4EFEE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27463" y="1644256"/>
                  <a:ext cx="198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962A46D-ACBA-4CA2-8D5B-581BE467D2FC}"/>
                    </a:ext>
                  </a:extLst>
                </p14:cNvPr>
                <p14:cNvContentPartPr/>
                <p14:nvPr/>
              </p14:nvContentPartPr>
              <p14:xfrm>
                <a:off x="9383183" y="1760536"/>
                <a:ext cx="155880" cy="8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962A46D-ACBA-4CA2-8D5B-581BE467D2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74543" y="1751896"/>
                  <a:ext cx="173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5189348-A9DB-49AD-9FDD-7DB8ECDFDE50}"/>
                    </a:ext>
                  </a:extLst>
                </p14:cNvPr>
                <p14:cNvContentPartPr/>
                <p14:nvPr/>
              </p14:nvContentPartPr>
              <p14:xfrm>
                <a:off x="9816983" y="1532656"/>
                <a:ext cx="380520" cy="15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5189348-A9DB-49AD-9FDD-7DB8ECDFDE5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07983" y="1523656"/>
                  <a:ext cx="398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B6C2CB3-3CC6-46FA-BC4B-77C3AA522DF6}"/>
                    </a:ext>
                  </a:extLst>
                </p14:cNvPr>
                <p14:cNvContentPartPr/>
                <p14:nvPr/>
              </p14:nvContentPartPr>
              <p14:xfrm>
                <a:off x="10016783" y="1482976"/>
                <a:ext cx="399600" cy="383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B6C2CB3-3CC6-46FA-BC4B-77C3AA522D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07783" y="1473976"/>
                  <a:ext cx="4172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2D8FD0E-9808-4419-AEF8-1E063473F31A}"/>
                    </a:ext>
                  </a:extLst>
                </p14:cNvPr>
                <p14:cNvContentPartPr/>
                <p14:nvPr/>
              </p14:nvContentPartPr>
              <p14:xfrm>
                <a:off x="10175903" y="1730296"/>
                <a:ext cx="340200" cy="189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2D8FD0E-9808-4419-AEF8-1E063473F3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67263" y="1721296"/>
                  <a:ext cx="35784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0736421-2E7A-4A04-AA2A-A4571F632666}"/>
                  </a:ext>
                </a:extLst>
              </p14:cNvPr>
              <p14:cNvContentPartPr/>
              <p14:nvPr/>
            </p14:nvContentPartPr>
            <p14:xfrm>
              <a:off x="10692143" y="1774936"/>
              <a:ext cx="132480" cy="207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0736421-2E7A-4A04-AA2A-A4571F63266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683503" y="1765936"/>
                <a:ext cx="15012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813DC73-7012-41F9-A6BE-7906294ED4C8}"/>
              </a:ext>
            </a:extLst>
          </p:cNvPr>
          <p:cNvGrpSpPr/>
          <p:nvPr/>
        </p:nvGrpSpPr>
        <p:grpSpPr>
          <a:xfrm>
            <a:off x="578663" y="2456776"/>
            <a:ext cx="465480" cy="313560"/>
            <a:chOff x="578663" y="2456776"/>
            <a:chExt cx="4654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4514583-9970-43D7-AEC8-9C82FBAF2B6C}"/>
                    </a:ext>
                  </a:extLst>
                </p14:cNvPr>
                <p14:cNvContentPartPr/>
                <p14:nvPr/>
              </p14:nvContentPartPr>
              <p14:xfrm>
                <a:off x="578663" y="2456776"/>
                <a:ext cx="306000" cy="313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4514583-9970-43D7-AEC8-9C82FBAF2B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0023" y="2447776"/>
                  <a:ext cx="323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5075E8A-CF13-4E4A-B9BA-2A7A7BD4CEC3}"/>
                    </a:ext>
                  </a:extLst>
                </p14:cNvPr>
                <p14:cNvContentPartPr/>
                <p14:nvPr/>
              </p14:nvContentPartPr>
              <p14:xfrm>
                <a:off x="927143" y="2584216"/>
                <a:ext cx="117000" cy="138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5075E8A-CF13-4E4A-B9BA-2A7A7BD4CEC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8143" y="2575576"/>
                  <a:ext cx="1346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E119BEB-7CD9-4A53-96E0-327AD1F0F721}"/>
              </a:ext>
            </a:extLst>
          </p:cNvPr>
          <p:cNvGrpSpPr/>
          <p:nvPr/>
        </p:nvGrpSpPr>
        <p:grpSpPr>
          <a:xfrm>
            <a:off x="1462103" y="2433736"/>
            <a:ext cx="1136160" cy="209880"/>
            <a:chOff x="1462103" y="2433736"/>
            <a:chExt cx="11361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ACE8268-336E-4BF2-AE62-D2C60A4282B9}"/>
                    </a:ext>
                  </a:extLst>
                </p14:cNvPr>
                <p14:cNvContentPartPr/>
                <p14:nvPr/>
              </p14:nvContentPartPr>
              <p14:xfrm>
                <a:off x="1462103" y="2433736"/>
                <a:ext cx="487440" cy="209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ACE8268-336E-4BF2-AE62-D2C60A4282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53463" y="2424736"/>
                  <a:ext cx="505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1BA70B1-98A0-4396-AE72-78AFC3C01C39}"/>
                    </a:ext>
                  </a:extLst>
                </p14:cNvPr>
                <p14:cNvContentPartPr/>
                <p14:nvPr/>
              </p14:nvContentPartPr>
              <p14:xfrm>
                <a:off x="2133143" y="2507896"/>
                <a:ext cx="210240" cy="21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1BA70B1-98A0-4396-AE72-78AFC3C01C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24143" y="2498896"/>
                  <a:ext cx="227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8C4FCD-D547-45D2-B26A-948BFAD6927C}"/>
                    </a:ext>
                  </a:extLst>
                </p14:cNvPr>
                <p14:cNvContentPartPr/>
                <p14:nvPr/>
              </p14:nvContentPartPr>
              <p14:xfrm>
                <a:off x="2073743" y="2610856"/>
                <a:ext cx="188640" cy="13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8C4FCD-D547-45D2-B26A-948BFAD692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65103" y="2602216"/>
                  <a:ext cx="206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9EA43B8-D8F7-402A-AD7A-4A731FA9F9FD}"/>
                    </a:ext>
                  </a:extLst>
                </p14:cNvPr>
                <p14:cNvContentPartPr/>
                <p14:nvPr/>
              </p14:nvContentPartPr>
              <p14:xfrm>
                <a:off x="2566583" y="2624896"/>
                <a:ext cx="31680" cy="18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9EA43B8-D8F7-402A-AD7A-4A731FA9F9F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57583" y="2616256"/>
                  <a:ext cx="4932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05ACA9B-ABFD-4BC9-93AE-2E958F541FED}"/>
                  </a:ext>
                </a:extLst>
              </p14:cNvPr>
              <p14:cNvContentPartPr/>
              <p14:nvPr/>
            </p14:nvContentPartPr>
            <p14:xfrm>
              <a:off x="2883023" y="2398096"/>
              <a:ext cx="131040" cy="267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05ACA9B-ABFD-4BC9-93AE-2E958F541FE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874383" y="2389096"/>
                <a:ext cx="1486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C46665-1491-48DB-A137-1AFB7C2A5E44}"/>
              </a:ext>
            </a:extLst>
          </p:cNvPr>
          <p:cNvGrpSpPr/>
          <p:nvPr/>
        </p:nvGrpSpPr>
        <p:grpSpPr>
          <a:xfrm>
            <a:off x="3406823" y="2385136"/>
            <a:ext cx="808560" cy="348120"/>
            <a:chOff x="3406823" y="2385136"/>
            <a:chExt cx="80856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0A2316E-2285-421E-BC81-7293257BFC00}"/>
                    </a:ext>
                  </a:extLst>
                </p14:cNvPr>
                <p14:cNvContentPartPr/>
                <p14:nvPr/>
              </p14:nvContentPartPr>
              <p14:xfrm>
                <a:off x="3406823" y="2545696"/>
                <a:ext cx="199080" cy="12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0A2316E-2285-421E-BC81-7293257BFC0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97823" y="2537056"/>
                  <a:ext cx="216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114177-C073-4198-97E3-9F9E52973E8A}"/>
                    </a:ext>
                  </a:extLst>
                </p14:cNvPr>
                <p14:cNvContentPartPr/>
                <p14:nvPr/>
              </p14:nvContentPartPr>
              <p14:xfrm>
                <a:off x="3599063" y="2613016"/>
                <a:ext cx="165960" cy="98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114177-C073-4198-97E3-9F9E52973E8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90063" y="2604016"/>
                  <a:ext cx="183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4471B4D-A935-4CC1-B5C1-C6ABDD46B07D}"/>
                    </a:ext>
                  </a:extLst>
                </p14:cNvPr>
                <p14:cNvContentPartPr/>
                <p14:nvPr/>
              </p14:nvContentPartPr>
              <p14:xfrm>
                <a:off x="3846383" y="2583496"/>
                <a:ext cx="174600" cy="149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4471B4D-A935-4CC1-B5C1-C6ABDD46B0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37743" y="2574496"/>
                  <a:ext cx="192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93085AF-73C7-430E-A09F-48374D2EA505}"/>
                    </a:ext>
                  </a:extLst>
                </p14:cNvPr>
                <p14:cNvContentPartPr/>
                <p14:nvPr/>
              </p14:nvContentPartPr>
              <p14:xfrm>
                <a:off x="4059863" y="2385136"/>
                <a:ext cx="155520" cy="215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93085AF-73C7-430E-A09F-48374D2EA50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50863" y="2376496"/>
                  <a:ext cx="17316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673E776-0619-49F2-B44C-9BCCCFFB5B22}"/>
              </a:ext>
            </a:extLst>
          </p:cNvPr>
          <p:cNvGrpSpPr/>
          <p:nvPr/>
        </p:nvGrpSpPr>
        <p:grpSpPr>
          <a:xfrm>
            <a:off x="4471703" y="2319616"/>
            <a:ext cx="2377800" cy="443520"/>
            <a:chOff x="4471703" y="2319616"/>
            <a:chExt cx="237780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3D6CC0-C9C4-419A-A78B-1AF4AE6C2E64}"/>
                    </a:ext>
                  </a:extLst>
                </p14:cNvPr>
                <p14:cNvContentPartPr/>
                <p14:nvPr/>
              </p14:nvContentPartPr>
              <p14:xfrm>
                <a:off x="4471703" y="2476576"/>
                <a:ext cx="126360" cy="184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3D6CC0-C9C4-419A-A78B-1AF4AE6C2E6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63063" y="2467576"/>
                  <a:ext cx="144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8F20326-0BF6-4253-889E-510ABBD461BC}"/>
                    </a:ext>
                  </a:extLst>
                </p14:cNvPr>
                <p14:cNvContentPartPr/>
                <p14:nvPr/>
              </p14:nvContentPartPr>
              <p14:xfrm>
                <a:off x="4630463" y="2505016"/>
                <a:ext cx="149040" cy="161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8F20326-0BF6-4253-889E-510ABBD461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21823" y="2496376"/>
                  <a:ext cx="166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804FDC0-77FA-4A38-A19C-6E4DE0EBE81C}"/>
                    </a:ext>
                  </a:extLst>
                </p14:cNvPr>
                <p14:cNvContentPartPr/>
                <p14:nvPr/>
              </p14:nvContentPartPr>
              <p14:xfrm>
                <a:off x="4859063" y="2479096"/>
                <a:ext cx="204120" cy="195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804FDC0-77FA-4A38-A19C-6E4DE0EBE81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50423" y="2470096"/>
                  <a:ext cx="221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1199098-11C8-4964-9A98-747482B1D8CB}"/>
                    </a:ext>
                  </a:extLst>
                </p14:cNvPr>
                <p14:cNvContentPartPr/>
                <p14:nvPr/>
              </p14:nvContentPartPr>
              <p14:xfrm>
                <a:off x="5217623" y="2375056"/>
                <a:ext cx="196560" cy="318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1199098-11C8-4964-9A98-747482B1D8C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08623" y="2366056"/>
                  <a:ext cx="2142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3FE6648-8B17-4C22-948A-28113EE2B821}"/>
                    </a:ext>
                  </a:extLst>
                </p14:cNvPr>
                <p14:cNvContentPartPr/>
                <p14:nvPr/>
              </p14:nvContentPartPr>
              <p14:xfrm>
                <a:off x="5485463" y="2401336"/>
                <a:ext cx="112680" cy="240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3FE6648-8B17-4C22-948A-28113EE2B82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76463" y="2392336"/>
                  <a:ext cx="130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179A367-36C6-4B12-8A79-26C9425DCCD0}"/>
                    </a:ext>
                  </a:extLst>
                </p14:cNvPr>
                <p14:cNvContentPartPr/>
                <p14:nvPr/>
              </p14:nvContentPartPr>
              <p14:xfrm>
                <a:off x="5694983" y="2532736"/>
                <a:ext cx="217080" cy="39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179A367-36C6-4B12-8A79-26C9425DCC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86343" y="2523736"/>
                  <a:ext cx="234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C2B2768-B747-47EE-ABB5-FEC215F0B7A9}"/>
                    </a:ext>
                  </a:extLst>
                </p14:cNvPr>
                <p14:cNvContentPartPr/>
                <p14:nvPr/>
              </p14:nvContentPartPr>
              <p14:xfrm>
                <a:off x="5972543" y="2474056"/>
                <a:ext cx="365040" cy="154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C2B2768-B747-47EE-ABB5-FEC215F0B7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63903" y="2465056"/>
                  <a:ext cx="382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F975B8C-594E-4DFC-83DE-0D21562C3F3F}"/>
                    </a:ext>
                  </a:extLst>
                </p14:cNvPr>
                <p14:cNvContentPartPr/>
                <p14:nvPr/>
              </p14:nvContentPartPr>
              <p14:xfrm>
                <a:off x="6381143" y="2319616"/>
                <a:ext cx="169920" cy="443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F975B8C-594E-4DFC-83DE-0D21562C3F3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72503" y="2310616"/>
                  <a:ext cx="187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FE90B48-B9FA-4B1F-B5C7-11F6AB926D78}"/>
                    </a:ext>
                  </a:extLst>
                </p14:cNvPr>
                <p14:cNvContentPartPr/>
                <p14:nvPr/>
              </p14:nvContentPartPr>
              <p14:xfrm>
                <a:off x="6668783" y="2387656"/>
                <a:ext cx="180720" cy="258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FE90B48-B9FA-4B1F-B5C7-11F6AB926D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60143" y="2379016"/>
                  <a:ext cx="198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BE0C1B2-87A7-4587-B850-04423CC9323F}"/>
                    </a:ext>
                  </a:extLst>
                </p14:cNvPr>
                <p14:cNvContentPartPr/>
                <p14:nvPr/>
              </p14:nvContentPartPr>
              <p14:xfrm>
                <a:off x="6553223" y="2362816"/>
                <a:ext cx="136080" cy="86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BE0C1B2-87A7-4587-B850-04423CC9323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44583" y="2354176"/>
                  <a:ext cx="153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A41BD2F-BC9D-40C6-B31E-1523065E1B5F}"/>
                    </a:ext>
                  </a:extLst>
                </p14:cNvPr>
                <p14:cNvContentPartPr/>
                <p14:nvPr/>
              </p14:nvContentPartPr>
              <p14:xfrm>
                <a:off x="6736103" y="2625616"/>
                <a:ext cx="98640" cy="108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A41BD2F-BC9D-40C6-B31E-1523065E1B5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27103" y="2616976"/>
                  <a:ext cx="1162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64FE822-5211-417D-BD56-9A0ACE09D93B}"/>
              </a:ext>
            </a:extLst>
          </p:cNvPr>
          <p:cNvGrpSpPr/>
          <p:nvPr/>
        </p:nvGrpSpPr>
        <p:grpSpPr>
          <a:xfrm>
            <a:off x="7154783" y="2465056"/>
            <a:ext cx="144000" cy="118080"/>
            <a:chOff x="7154783" y="2465056"/>
            <a:chExt cx="14400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E9A10E-2A80-4DFC-8167-D17673FCF19A}"/>
                    </a:ext>
                  </a:extLst>
                </p14:cNvPr>
                <p14:cNvContentPartPr/>
                <p14:nvPr/>
              </p14:nvContentPartPr>
              <p14:xfrm>
                <a:off x="7164503" y="2465056"/>
                <a:ext cx="134280" cy="7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E9A10E-2A80-4DFC-8167-D17673FCF19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55503" y="2456056"/>
                  <a:ext cx="151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206619-543F-4B0E-B9E2-83ED679BC8F5}"/>
                    </a:ext>
                  </a:extLst>
                </p14:cNvPr>
                <p14:cNvContentPartPr/>
                <p14:nvPr/>
              </p14:nvContentPartPr>
              <p14:xfrm>
                <a:off x="7154783" y="2570176"/>
                <a:ext cx="135720" cy="1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206619-543F-4B0E-B9E2-83ED679BC8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46143" y="2561536"/>
                  <a:ext cx="1533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02BAEA3-9089-4384-B01E-A5BA180910B1}"/>
              </a:ext>
            </a:extLst>
          </p:cNvPr>
          <p:cNvGrpSpPr/>
          <p:nvPr/>
        </p:nvGrpSpPr>
        <p:grpSpPr>
          <a:xfrm>
            <a:off x="7555463" y="2292616"/>
            <a:ext cx="1017360" cy="387000"/>
            <a:chOff x="7555463" y="2292616"/>
            <a:chExt cx="101736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7423614-87BE-41C2-8C77-22AC1AC562A2}"/>
                    </a:ext>
                  </a:extLst>
                </p14:cNvPr>
                <p14:cNvContentPartPr/>
                <p14:nvPr/>
              </p14:nvContentPartPr>
              <p14:xfrm>
                <a:off x="7555463" y="2364256"/>
                <a:ext cx="217080" cy="281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7423614-87BE-41C2-8C77-22AC1AC562A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46823" y="2355256"/>
                  <a:ext cx="234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ED9102B-425D-412E-A0D8-60AA248697B5}"/>
                    </a:ext>
                  </a:extLst>
                </p14:cNvPr>
                <p14:cNvContentPartPr/>
                <p14:nvPr/>
              </p14:nvContentPartPr>
              <p14:xfrm>
                <a:off x="7852103" y="2434816"/>
                <a:ext cx="154080" cy="181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ED9102B-425D-412E-A0D8-60AA248697B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43463" y="2426176"/>
                  <a:ext cx="171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A7DCC28-CF92-49BA-AFE4-7EC31AE90E58}"/>
                    </a:ext>
                  </a:extLst>
                </p14:cNvPr>
                <p14:cNvContentPartPr/>
                <p14:nvPr/>
              </p14:nvContentPartPr>
              <p14:xfrm>
                <a:off x="8140823" y="2371816"/>
                <a:ext cx="263520" cy="234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A7DCC28-CF92-49BA-AFE4-7EC31AE90E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32183" y="2363176"/>
                  <a:ext cx="281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430923-243A-45D6-9638-7BB8275DAED7}"/>
                    </a:ext>
                  </a:extLst>
                </p14:cNvPr>
                <p14:cNvContentPartPr/>
                <p14:nvPr/>
              </p14:nvContentPartPr>
              <p14:xfrm>
                <a:off x="8122103" y="2292616"/>
                <a:ext cx="115200" cy="70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430923-243A-45D6-9638-7BB8275DAED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13103" y="2283976"/>
                  <a:ext cx="132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21AC35F-E42E-4642-BBF5-7C324D48D161}"/>
                    </a:ext>
                  </a:extLst>
                </p14:cNvPr>
                <p14:cNvContentPartPr/>
                <p14:nvPr/>
              </p14:nvContentPartPr>
              <p14:xfrm>
                <a:off x="8246663" y="2591776"/>
                <a:ext cx="122040" cy="87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21AC35F-E42E-4642-BBF5-7C324D48D1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38023" y="2582776"/>
                  <a:ext cx="139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AB03F91-A400-43DD-97B6-059289B54BD3}"/>
                    </a:ext>
                  </a:extLst>
                </p14:cNvPr>
                <p14:cNvContentPartPr/>
                <p14:nvPr/>
              </p14:nvContentPartPr>
              <p14:xfrm>
                <a:off x="8568143" y="2624536"/>
                <a:ext cx="4680" cy="14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AB03F91-A400-43DD-97B6-059289B54BD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59503" y="2615536"/>
                  <a:ext cx="223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92144CB-5F0B-4946-902A-41486398BA88}"/>
              </a:ext>
            </a:extLst>
          </p:cNvPr>
          <p:cNvGrpSpPr/>
          <p:nvPr/>
        </p:nvGrpSpPr>
        <p:grpSpPr>
          <a:xfrm>
            <a:off x="386423" y="3218896"/>
            <a:ext cx="524880" cy="563400"/>
            <a:chOff x="386423" y="3218896"/>
            <a:chExt cx="5248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CDD5B89-D03A-4FFA-AB61-66BFCE6508F2}"/>
                    </a:ext>
                  </a:extLst>
                </p14:cNvPr>
                <p14:cNvContentPartPr/>
                <p14:nvPr/>
              </p14:nvContentPartPr>
              <p14:xfrm>
                <a:off x="386423" y="3536056"/>
                <a:ext cx="249480" cy="204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CDD5B89-D03A-4FFA-AB61-66BFCE6508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7783" y="3527416"/>
                  <a:ext cx="267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98C5347-462D-4888-A73D-65CC502C4E13}"/>
                    </a:ext>
                  </a:extLst>
                </p14:cNvPr>
                <p14:cNvContentPartPr/>
                <p14:nvPr/>
              </p14:nvContentPartPr>
              <p14:xfrm>
                <a:off x="586583" y="3357136"/>
                <a:ext cx="173520" cy="318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98C5347-462D-4888-A73D-65CC502C4E1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7943" y="3348496"/>
                  <a:ext cx="1911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A59152-C86D-4068-951B-4D3B20AA950C}"/>
                    </a:ext>
                  </a:extLst>
                </p14:cNvPr>
                <p14:cNvContentPartPr/>
                <p14:nvPr/>
              </p14:nvContentPartPr>
              <p14:xfrm>
                <a:off x="702503" y="3218896"/>
                <a:ext cx="208800" cy="563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A59152-C86D-4068-951B-4D3B20AA950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3863" y="3209896"/>
                  <a:ext cx="226440" cy="58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B3A6D39-F42A-4C37-AADD-0655E73B2360}"/>
              </a:ext>
            </a:extLst>
          </p:cNvPr>
          <p:cNvGrpSpPr/>
          <p:nvPr/>
        </p:nvGrpSpPr>
        <p:grpSpPr>
          <a:xfrm>
            <a:off x="1253663" y="3319696"/>
            <a:ext cx="1605600" cy="370800"/>
            <a:chOff x="1253663" y="3319696"/>
            <a:chExt cx="16056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ECE5BE-1CA3-4234-80AD-ABA3BE96DFE1}"/>
                    </a:ext>
                  </a:extLst>
                </p14:cNvPr>
                <p14:cNvContentPartPr/>
                <p14:nvPr/>
              </p14:nvContentPartPr>
              <p14:xfrm>
                <a:off x="1253663" y="3319696"/>
                <a:ext cx="601920" cy="369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ECE5BE-1CA3-4234-80AD-ABA3BE96DFE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44663" y="3310696"/>
                  <a:ext cx="6195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3ECF1FD-1ABE-4A3E-AB22-FE40C5365EEA}"/>
                    </a:ext>
                  </a:extLst>
                </p14:cNvPr>
                <p14:cNvContentPartPr/>
                <p14:nvPr/>
              </p14:nvContentPartPr>
              <p14:xfrm>
                <a:off x="1287863" y="3560536"/>
                <a:ext cx="203760" cy="4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3ECF1FD-1ABE-4A3E-AB22-FE40C5365E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79223" y="3551896"/>
                  <a:ext cx="221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B19BADD-A6C9-4E08-95C7-BD6955FDA2D1}"/>
                    </a:ext>
                  </a:extLst>
                </p14:cNvPr>
                <p14:cNvContentPartPr/>
                <p14:nvPr/>
              </p14:nvContentPartPr>
              <p14:xfrm>
                <a:off x="1602503" y="3585016"/>
                <a:ext cx="56520" cy="76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B19BADD-A6C9-4E08-95C7-BD6955FDA2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93503" y="3576016"/>
                  <a:ext cx="74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C04296E-6FB5-4975-9BAB-2511DA9092D1}"/>
                    </a:ext>
                  </a:extLst>
                </p14:cNvPr>
                <p14:cNvContentPartPr/>
                <p14:nvPr/>
              </p14:nvContentPartPr>
              <p14:xfrm>
                <a:off x="1752983" y="3561616"/>
                <a:ext cx="108720" cy="128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C04296E-6FB5-4975-9BAB-2511DA9092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44343" y="3552616"/>
                  <a:ext cx="126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81EF5E-3797-4194-8CEB-4C9A7850E8CF}"/>
                    </a:ext>
                  </a:extLst>
                </p14:cNvPr>
                <p14:cNvContentPartPr/>
                <p14:nvPr/>
              </p14:nvContentPartPr>
              <p14:xfrm>
                <a:off x="1965023" y="3562696"/>
                <a:ext cx="199800" cy="117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81EF5E-3797-4194-8CEB-4C9A7850E8C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56383" y="3553696"/>
                  <a:ext cx="217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2D15F59-4636-48B0-B109-2C4877C98A58}"/>
                    </a:ext>
                  </a:extLst>
                </p14:cNvPr>
                <p14:cNvContentPartPr/>
                <p14:nvPr/>
              </p14:nvContentPartPr>
              <p14:xfrm>
                <a:off x="2122703" y="3338056"/>
                <a:ext cx="218880" cy="336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2D15F59-4636-48B0-B109-2C4877C98A5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14063" y="3329416"/>
                  <a:ext cx="2365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E1B6FC3-4228-4FA7-80B2-8FC8C491263E}"/>
                    </a:ext>
                  </a:extLst>
                </p14:cNvPr>
                <p14:cNvContentPartPr/>
                <p14:nvPr/>
              </p14:nvContentPartPr>
              <p14:xfrm>
                <a:off x="2539223" y="3442096"/>
                <a:ext cx="320040" cy="215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E1B6FC3-4228-4FA7-80B2-8FC8C491263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30583" y="3433456"/>
                  <a:ext cx="3376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753218A-73EF-421A-A358-ECC3943246CF}"/>
              </a:ext>
            </a:extLst>
          </p:cNvPr>
          <p:cNvGrpSpPr/>
          <p:nvPr/>
        </p:nvGrpSpPr>
        <p:grpSpPr>
          <a:xfrm>
            <a:off x="3209903" y="3401776"/>
            <a:ext cx="452160" cy="217800"/>
            <a:chOff x="3209903" y="3401776"/>
            <a:chExt cx="4521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2EC2647-A102-4BD4-AA75-C71358BB03C0}"/>
                    </a:ext>
                  </a:extLst>
                </p14:cNvPr>
                <p14:cNvContentPartPr/>
                <p14:nvPr/>
              </p14:nvContentPartPr>
              <p14:xfrm>
                <a:off x="3209903" y="3401776"/>
                <a:ext cx="251280" cy="217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2EC2647-A102-4BD4-AA75-C71358BB03C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01263" y="3393136"/>
                  <a:ext cx="268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53C2215-E571-4DC8-844E-2D95A3829CEA}"/>
                    </a:ext>
                  </a:extLst>
                </p14:cNvPr>
                <p14:cNvContentPartPr/>
                <p14:nvPr/>
              </p14:nvContentPartPr>
              <p14:xfrm>
                <a:off x="3565583" y="3453616"/>
                <a:ext cx="96480" cy="135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53C2215-E571-4DC8-844E-2D95A3829CE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56943" y="3444616"/>
                  <a:ext cx="11412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29F3C1D-CEB5-42AB-9ED6-D7068C5C2C59}"/>
                  </a:ext>
                </a:extLst>
              </p14:cNvPr>
              <p14:cNvContentPartPr/>
              <p14:nvPr/>
            </p14:nvContentPartPr>
            <p14:xfrm>
              <a:off x="4041143" y="3427336"/>
              <a:ext cx="208800" cy="187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29F3C1D-CEB5-42AB-9ED6-D7068C5C2C5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032503" y="3418696"/>
                <a:ext cx="22644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08FC81E-1038-4DC7-8C83-986D02574FA0}"/>
              </a:ext>
            </a:extLst>
          </p:cNvPr>
          <p:cNvGrpSpPr/>
          <p:nvPr/>
        </p:nvGrpSpPr>
        <p:grpSpPr>
          <a:xfrm>
            <a:off x="4665023" y="3209896"/>
            <a:ext cx="933840" cy="416160"/>
            <a:chOff x="4665023" y="3209896"/>
            <a:chExt cx="93384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7B82811-6C44-4826-BDD3-BEB815B3EA57}"/>
                    </a:ext>
                  </a:extLst>
                </p14:cNvPr>
                <p14:cNvContentPartPr/>
                <p14:nvPr/>
              </p14:nvContentPartPr>
              <p14:xfrm>
                <a:off x="4665023" y="3330496"/>
                <a:ext cx="179280" cy="295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7B82811-6C44-4826-BDD3-BEB815B3EA5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56023" y="3321856"/>
                  <a:ext cx="196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3EC8654-4B16-4765-A9E5-739320223126}"/>
                    </a:ext>
                  </a:extLst>
                </p14:cNvPr>
                <p14:cNvContentPartPr/>
                <p14:nvPr/>
              </p14:nvContentPartPr>
              <p14:xfrm>
                <a:off x="4941863" y="3299176"/>
                <a:ext cx="355680" cy="319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3EC8654-4B16-4765-A9E5-7393202231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32863" y="3290536"/>
                  <a:ext cx="373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D451435-E862-470B-92DB-0216AEDB519C}"/>
                    </a:ext>
                  </a:extLst>
                </p14:cNvPr>
                <p14:cNvContentPartPr/>
                <p14:nvPr/>
              </p14:nvContentPartPr>
              <p14:xfrm>
                <a:off x="5386103" y="3331576"/>
                <a:ext cx="147960" cy="214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D451435-E862-470B-92DB-0216AEDB519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77463" y="3322936"/>
                  <a:ext cx="165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1054B89-696B-4622-A5B0-640308BA41DE}"/>
                    </a:ext>
                  </a:extLst>
                </p14:cNvPr>
                <p14:cNvContentPartPr/>
                <p14:nvPr/>
              </p14:nvContentPartPr>
              <p14:xfrm>
                <a:off x="5361623" y="3209896"/>
                <a:ext cx="79560" cy="119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1054B89-696B-4622-A5B0-640308BA41D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52623" y="3201256"/>
                  <a:ext cx="97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5BE9A23-2F49-48CF-A7D0-4C619DA09637}"/>
                    </a:ext>
                  </a:extLst>
                </p14:cNvPr>
                <p14:cNvContentPartPr/>
                <p14:nvPr/>
              </p14:nvContentPartPr>
              <p14:xfrm>
                <a:off x="5501663" y="3490336"/>
                <a:ext cx="97200" cy="116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5BE9A23-2F49-48CF-A7D0-4C619DA0963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93023" y="3481696"/>
                  <a:ext cx="1148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FB75459-5FC4-410E-9E14-DB742EBB6D95}"/>
              </a:ext>
            </a:extLst>
          </p:cNvPr>
          <p:cNvGrpSpPr/>
          <p:nvPr/>
        </p:nvGrpSpPr>
        <p:grpSpPr>
          <a:xfrm>
            <a:off x="5943023" y="3348856"/>
            <a:ext cx="631440" cy="205920"/>
            <a:chOff x="5943023" y="3348856"/>
            <a:chExt cx="6314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A379778-125C-44A0-9D8E-6EC4CA471C02}"/>
                    </a:ext>
                  </a:extLst>
                </p14:cNvPr>
                <p14:cNvContentPartPr/>
                <p14:nvPr/>
              </p14:nvContentPartPr>
              <p14:xfrm>
                <a:off x="5943023" y="3352816"/>
                <a:ext cx="228960" cy="182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A379778-125C-44A0-9D8E-6EC4CA471C0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34383" y="3344176"/>
                  <a:ext cx="246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10A4886-2534-4053-9C8A-C5EFE2533DCD}"/>
                    </a:ext>
                  </a:extLst>
                </p14:cNvPr>
                <p14:cNvContentPartPr/>
                <p14:nvPr/>
              </p14:nvContentPartPr>
              <p14:xfrm>
                <a:off x="6291503" y="3361456"/>
                <a:ext cx="115920" cy="184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10A4886-2534-4053-9C8A-C5EFE2533D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82503" y="3352456"/>
                  <a:ext cx="133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73BB02E-30B1-44BD-AFBB-41043B4B59C5}"/>
                    </a:ext>
                  </a:extLst>
                </p14:cNvPr>
                <p14:cNvContentPartPr/>
                <p14:nvPr/>
              </p14:nvContentPartPr>
              <p14:xfrm>
                <a:off x="6163343" y="3501856"/>
                <a:ext cx="296280" cy="52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73BB02E-30B1-44BD-AFBB-41043B4B59C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54343" y="3493216"/>
                  <a:ext cx="313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2DA2FE8-313E-4407-A146-1130E9B5E869}"/>
                    </a:ext>
                  </a:extLst>
                </p14:cNvPr>
                <p14:cNvContentPartPr/>
                <p14:nvPr/>
              </p14:nvContentPartPr>
              <p14:xfrm>
                <a:off x="6197543" y="3348856"/>
                <a:ext cx="376920" cy="36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2DA2FE8-313E-4407-A146-1130E9B5E86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88543" y="3340216"/>
                  <a:ext cx="3945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D534AB0-99F0-4E14-97E8-2B4D21737694}"/>
              </a:ext>
            </a:extLst>
          </p:cNvPr>
          <p:cNvGrpSpPr/>
          <p:nvPr/>
        </p:nvGrpSpPr>
        <p:grpSpPr>
          <a:xfrm>
            <a:off x="6868223" y="2935576"/>
            <a:ext cx="2874600" cy="826920"/>
            <a:chOff x="6868223" y="2935576"/>
            <a:chExt cx="2874600" cy="8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257555A-BF63-41B9-BBA3-11229825F9C6}"/>
                    </a:ext>
                  </a:extLst>
                </p14:cNvPr>
                <p14:cNvContentPartPr/>
                <p14:nvPr/>
              </p14:nvContentPartPr>
              <p14:xfrm>
                <a:off x="6868223" y="3381976"/>
                <a:ext cx="185760" cy="163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257555A-BF63-41B9-BBA3-11229825F9C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59583" y="3373336"/>
                  <a:ext cx="203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6FA45BD-C7A4-40DF-B259-FF318391E581}"/>
                    </a:ext>
                  </a:extLst>
                </p14:cNvPr>
                <p14:cNvContentPartPr/>
                <p14:nvPr/>
              </p14:nvContentPartPr>
              <p14:xfrm>
                <a:off x="6920063" y="3444616"/>
                <a:ext cx="183600" cy="317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6FA45BD-C7A4-40DF-B259-FF318391E58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11423" y="3435976"/>
                  <a:ext cx="201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003837F-CDA1-4C28-8C48-399CD4B1164D}"/>
                    </a:ext>
                  </a:extLst>
                </p14:cNvPr>
                <p14:cNvContentPartPr/>
                <p14:nvPr/>
              </p14:nvContentPartPr>
              <p14:xfrm>
                <a:off x="7059383" y="3319336"/>
                <a:ext cx="235080" cy="197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003837F-CDA1-4C28-8C48-399CD4B1164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50383" y="3310696"/>
                  <a:ext cx="252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2F538AB-AC86-4B39-99E3-2B29E57D04A4}"/>
                    </a:ext>
                  </a:extLst>
                </p14:cNvPr>
                <p14:cNvContentPartPr/>
                <p14:nvPr/>
              </p14:nvContentPartPr>
              <p14:xfrm>
                <a:off x="7244783" y="3350656"/>
                <a:ext cx="299520" cy="182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2F538AB-AC86-4B39-99E3-2B29E57D04A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35783" y="3342016"/>
                  <a:ext cx="317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C990BD9-D23F-4B8B-8451-5018221F1982}"/>
                    </a:ext>
                  </a:extLst>
                </p14:cNvPr>
                <p14:cNvContentPartPr/>
                <p14:nvPr/>
              </p14:nvContentPartPr>
              <p14:xfrm>
                <a:off x="7464743" y="3354616"/>
                <a:ext cx="178560" cy="165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C990BD9-D23F-4B8B-8451-5018221F198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55743" y="3345976"/>
                  <a:ext cx="196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CC0DB1F-2D71-4E91-8F55-728F37CFF05A}"/>
                    </a:ext>
                  </a:extLst>
                </p14:cNvPr>
                <p14:cNvContentPartPr/>
                <p14:nvPr/>
              </p14:nvContentPartPr>
              <p14:xfrm>
                <a:off x="7706663" y="3401056"/>
                <a:ext cx="62280" cy="119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CC0DB1F-2D71-4E91-8F55-728F37CFF0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97663" y="3392416"/>
                  <a:ext cx="79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70FC4E3-41E1-44CA-8281-310D11E3D1F3}"/>
                    </a:ext>
                  </a:extLst>
                </p14:cNvPr>
                <p14:cNvContentPartPr/>
                <p14:nvPr/>
              </p14:nvContentPartPr>
              <p14:xfrm>
                <a:off x="7830503" y="2935576"/>
                <a:ext cx="405360" cy="653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70FC4E3-41E1-44CA-8281-310D11E3D1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21503" y="2926576"/>
                  <a:ext cx="42300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11AB7E4-19DA-4E8A-9869-8D224BD721CE}"/>
                    </a:ext>
                  </a:extLst>
                </p14:cNvPr>
                <p14:cNvContentPartPr/>
                <p14:nvPr/>
              </p14:nvContentPartPr>
              <p14:xfrm>
                <a:off x="7882703" y="3356416"/>
                <a:ext cx="306000" cy="95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11AB7E4-19DA-4E8A-9869-8D224BD721C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73703" y="3347776"/>
                  <a:ext cx="323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1E63174-8893-4CEB-AB4C-23057A5EC8DE}"/>
                    </a:ext>
                  </a:extLst>
                </p14:cNvPr>
                <p14:cNvContentPartPr/>
                <p14:nvPr/>
              </p14:nvContentPartPr>
              <p14:xfrm>
                <a:off x="8289863" y="3329416"/>
                <a:ext cx="133920" cy="154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1E63174-8893-4CEB-AB4C-23057A5EC8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80863" y="3320776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D27128-823D-48CB-8DD4-A5AF8B60A422}"/>
                    </a:ext>
                  </a:extLst>
                </p14:cNvPr>
                <p14:cNvContentPartPr/>
                <p14:nvPr/>
              </p14:nvContentPartPr>
              <p14:xfrm>
                <a:off x="8449703" y="3262816"/>
                <a:ext cx="286200" cy="250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D27128-823D-48CB-8DD4-A5AF8B60A4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40703" y="3253816"/>
                  <a:ext cx="303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7A7C634-61E4-41E1-85EB-CF6F0B20371F}"/>
                    </a:ext>
                  </a:extLst>
                </p14:cNvPr>
                <p14:cNvContentPartPr/>
                <p14:nvPr/>
              </p14:nvContentPartPr>
              <p14:xfrm>
                <a:off x="8928143" y="3328696"/>
                <a:ext cx="262440" cy="133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7A7C634-61E4-41E1-85EB-CF6F0B2037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919143" y="3319696"/>
                  <a:ext cx="280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836E873-ED7D-474B-8FA9-94A97F2AFE85}"/>
                    </a:ext>
                  </a:extLst>
                </p14:cNvPr>
                <p14:cNvContentPartPr/>
                <p14:nvPr/>
              </p14:nvContentPartPr>
              <p14:xfrm>
                <a:off x="9265823" y="3325456"/>
                <a:ext cx="189360" cy="144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836E873-ED7D-474B-8FA9-94A97F2AFE8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56823" y="3316816"/>
                  <a:ext cx="207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5E1763-2F5E-4995-A2CD-0DA169CAAFBD}"/>
                    </a:ext>
                  </a:extLst>
                </p14:cNvPr>
                <p14:cNvContentPartPr/>
                <p14:nvPr/>
              </p14:nvContentPartPr>
              <p14:xfrm>
                <a:off x="9456623" y="3338056"/>
                <a:ext cx="144360" cy="115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5E1763-2F5E-4995-A2CD-0DA169CAAFB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47983" y="3329416"/>
                  <a:ext cx="162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9D597DB-9D7E-45C2-A5F2-5A2981D7CE9B}"/>
                    </a:ext>
                  </a:extLst>
                </p14:cNvPr>
                <p14:cNvContentPartPr/>
                <p14:nvPr/>
              </p14:nvContentPartPr>
              <p14:xfrm>
                <a:off x="9584063" y="3353176"/>
                <a:ext cx="158760" cy="124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9D597DB-9D7E-45C2-A5F2-5A2981D7CE9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75423" y="3344176"/>
                  <a:ext cx="1764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6C4BE8D-3273-498C-AE87-0970718AFDB8}"/>
              </a:ext>
            </a:extLst>
          </p:cNvPr>
          <p:cNvGrpSpPr/>
          <p:nvPr/>
        </p:nvGrpSpPr>
        <p:grpSpPr>
          <a:xfrm>
            <a:off x="9974663" y="3058696"/>
            <a:ext cx="1924200" cy="449280"/>
            <a:chOff x="9974663" y="3058696"/>
            <a:chExt cx="192420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5C79F07-B3A9-4465-A2A6-7298174A46B4}"/>
                    </a:ext>
                  </a:extLst>
                </p14:cNvPr>
                <p14:cNvContentPartPr/>
                <p14:nvPr/>
              </p14:nvContentPartPr>
              <p14:xfrm>
                <a:off x="9974663" y="3247336"/>
                <a:ext cx="264240" cy="225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5C79F07-B3A9-4465-A2A6-7298174A46B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966023" y="3238696"/>
                  <a:ext cx="281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FB86C89-C4EE-4724-808B-9253F9157913}"/>
                    </a:ext>
                  </a:extLst>
                </p14:cNvPr>
                <p14:cNvContentPartPr/>
                <p14:nvPr/>
              </p14:nvContentPartPr>
              <p14:xfrm>
                <a:off x="10293983" y="3372616"/>
                <a:ext cx="35280" cy="69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FB86C89-C4EE-4724-808B-9253F915791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285343" y="3363616"/>
                  <a:ext cx="52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9ECF5CD-058A-41A5-B587-8914E794D203}"/>
                    </a:ext>
                  </a:extLst>
                </p14:cNvPr>
                <p14:cNvContentPartPr/>
                <p14:nvPr/>
              </p14:nvContentPartPr>
              <p14:xfrm>
                <a:off x="10427543" y="3145096"/>
                <a:ext cx="142920" cy="305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9ECF5CD-058A-41A5-B587-8914E794D20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418543" y="3136096"/>
                  <a:ext cx="160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2A297BA-43F4-4A49-934B-0DDD27055FF6}"/>
                    </a:ext>
                  </a:extLst>
                </p14:cNvPr>
                <p14:cNvContentPartPr/>
                <p14:nvPr/>
              </p14:nvContentPartPr>
              <p14:xfrm>
                <a:off x="10334303" y="3208096"/>
                <a:ext cx="331920" cy="125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2A297BA-43F4-4A49-934B-0DDD27055FF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325303" y="3199096"/>
                  <a:ext cx="349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9C50CE0-37F7-4908-ADD2-4B3B8780091D}"/>
                    </a:ext>
                  </a:extLst>
                </p14:cNvPr>
                <p14:cNvContentPartPr/>
                <p14:nvPr/>
              </p14:nvContentPartPr>
              <p14:xfrm>
                <a:off x="10608983" y="3058696"/>
                <a:ext cx="254880" cy="393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9C50CE0-37F7-4908-ADD2-4B3B8780091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00343" y="3050056"/>
                  <a:ext cx="272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A62140A-5E8F-4673-849D-428EB01D6E47}"/>
                    </a:ext>
                  </a:extLst>
                </p14:cNvPr>
                <p14:cNvContentPartPr/>
                <p14:nvPr/>
              </p14:nvContentPartPr>
              <p14:xfrm>
                <a:off x="10894103" y="3387016"/>
                <a:ext cx="118440" cy="73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A62140A-5E8F-4673-849D-428EB01D6E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885463" y="3378376"/>
                  <a:ext cx="136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CC05A44-9119-426F-ABAB-95340D32F3F0}"/>
                    </a:ext>
                  </a:extLst>
                </p14:cNvPr>
                <p14:cNvContentPartPr/>
                <p14:nvPr/>
              </p14:nvContentPartPr>
              <p14:xfrm>
                <a:off x="11198303" y="3266776"/>
                <a:ext cx="303480" cy="68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CC05A44-9119-426F-ABAB-95340D32F3F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189663" y="3257776"/>
                  <a:ext cx="321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F2CE7FA-2BD3-4E07-BBA1-5C632E053708}"/>
                    </a:ext>
                  </a:extLst>
                </p14:cNvPr>
                <p14:cNvContentPartPr/>
                <p14:nvPr/>
              </p14:nvContentPartPr>
              <p14:xfrm>
                <a:off x="11262023" y="3202696"/>
                <a:ext cx="119880" cy="211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F2CE7FA-2BD3-4E07-BBA1-5C632E05370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253023" y="3194056"/>
                  <a:ext cx="137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6314175-6C46-4E31-A1EC-349B8E992617}"/>
                    </a:ext>
                  </a:extLst>
                </p14:cNvPr>
                <p14:cNvContentPartPr/>
                <p14:nvPr/>
              </p14:nvContentPartPr>
              <p14:xfrm>
                <a:off x="11183183" y="3453616"/>
                <a:ext cx="202680" cy="5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6314175-6C46-4E31-A1EC-349B8E99261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74183" y="3444616"/>
                  <a:ext cx="220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9578D5D-90CB-44A8-8646-BED1C0C83700}"/>
                    </a:ext>
                  </a:extLst>
                </p14:cNvPr>
                <p14:cNvContentPartPr/>
                <p14:nvPr/>
              </p14:nvContentPartPr>
              <p14:xfrm>
                <a:off x="11584223" y="3184336"/>
                <a:ext cx="236520" cy="293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9578D5D-90CB-44A8-8646-BED1C0C8370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575223" y="3175696"/>
                  <a:ext cx="254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7768F5E-44DD-4AE2-934E-E30AEF86A692}"/>
                    </a:ext>
                  </a:extLst>
                </p14:cNvPr>
                <p14:cNvContentPartPr/>
                <p14:nvPr/>
              </p14:nvContentPartPr>
              <p14:xfrm>
                <a:off x="11735423" y="3315736"/>
                <a:ext cx="163440" cy="182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7768F5E-44DD-4AE2-934E-E30AEF86A6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726783" y="3307096"/>
                  <a:ext cx="18108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8C101CC-92BA-4451-A3C6-116EEE43C6A5}"/>
              </a:ext>
            </a:extLst>
          </p:cNvPr>
          <p:cNvGrpSpPr/>
          <p:nvPr/>
        </p:nvGrpSpPr>
        <p:grpSpPr>
          <a:xfrm>
            <a:off x="1407383" y="4135096"/>
            <a:ext cx="1105560" cy="311040"/>
            <a:chOff x="1407383" y="4135096"/>
            <a:chExt cx="110556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45C7D90-2D89-4DFD-B9BD-75F377085CCA}"/>
                    </a:ext>
                  </a:extLst>
                </p14:cNvPr>
                <p14:cNvContentPartPr/>
                <p14:nvPr/>
              </p14:nvContentPartPr>
              <p14:xfrm>
                <a:off x="1407383" y="4135096"/>
                <a:ext cx="129600" cy="284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45C7D90-2D89-4DFD-B9BD-75F377085CC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98383" y="4126456"/>
                  <a:ext cx="147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059430F-A10F-423E-83E0-BD9D140B430D}"/>
                    </a:ext>
                  </a:extLst>
                </p14:cNvPr>
                <p14:cNvContentPartPr/>
                <p14:nvPr/>
              </p14:nvContentPartPr>
              <p14:xfrm>
                <a:off x="1580543" y="4366936"/>
                <a:ext cx="51480" cy="34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059430F-A10F-423E-83E0-BD9D140B430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571903" y="4357936"/>
                  <a:ext cx="69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4DBE1EF-766E-44DE-9D00-1622BBD4E057}"/>
                    </a:ext>
                  </a:extLst>
                </p14:cNvPr>
                <p14:cNvContentPartPr/>
                <p14:nvPr/>
              </p14:nvContentPartPr>
              <p14:xfrm>
                <a:off x="1755143" y="4137616"/>
                <a:ext cx="169920" cy="308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4DBE1EF-766E-44DE-9D00-1622BBD4E05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46143" y="4128976"/>
                  <a:ext cx="187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8F013AE-4E6C-4D1C-9171-19A45387B5CB}"/>
                    </a:ext>
                  </a:extLst>
                </p14:cNvPr>
                <p14:cNvContentPartPr/>
                <p14:nvPr/>
              </p14:nvContentPartPr>
              <p14:xfrm>
                <a:off x="1999223" y="4157416"/>
                <a:ext cx="305280" cy="249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8F013AE-4E6C-4D1C-9171-19A45387B5C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90223" y="4148776"/>
                  <a:ext cx="322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9A2E97A-3DE8-46ED-8227-463ADC764817}"/>
                    </a:ext>
                  </a:extLst>
                </p14:cNvPr>
                <p14:cNvContentPartPr/>
                <p14:nvPr/>
              </p14:nvContentPartPr>
              <p14:xfrm>
                <a:off x="2474063" y="4314376"/>
                <a:ext cx="38880" cy="16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9A2E97A-3DE8-46ED-8227-463ADC76481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65063" y="4305736"/>
                  <a:ext cx="565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F56C868-2FF8-49D0-9642-7FEB21B1BB81}"/>
              </a:ext>
            </a:extLst>
          </p:cNvPr>
          <p:cNvGrpSpPr/>
          <p:nvPr/>
        </p:nvGrpSpPr>
        <p:grpSpPr>
          <a:xfrm>
            <a:off x="2830823" y="4083976"/>
            <a:ext cx="981360" cy="299160"/>
            <a:chOff x="2830823" y="4083976"/>
            <a:chExt cx="9813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BD6A0F0-86CC-42ED-A82F-E90DC4955153}"/>
                    </a:ext>
                  </a:extLst>
                </p14:cNvPr>
                <p14:cNvContentPartPr/>
                <p14:nvPr/>
              </p14:nvContentPartPr>
              <p14:xfrm>
                <a:off x="2830823" y="4118536"/>
                <a:ext cx="168480" cy="231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BD6A0F0-86CC-42ED-A82F-E90DC49551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21823" y="4109896"/>
                  <a:ext cx="186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B834D90-E714-46C3-8FC4-977DDDA6487D}"/>
                    </a:ext>
                  </a:extLst>
                </p14:cNvPr>
                <p14:cNvContentPartPr/>
                <p14:nvPr/>
              </p14:nvContentPartPr>
              <p14:xfrm>
                <a:off x="3158063" y="4126816"/>
                <a:ext cx="63360" cy="194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B834D90-E714-46C3-8FC4-977DDDA6487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149063" y="4118176"/>
                  <a:ext cx="81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2B65373-1FBA-4E5E-9121-430D653585BC}"/>
                    </a:ext>
                  </a:extLst>
                </p14:cNvPr>
                <p14:cNvContentPartPr/>
                <p14:nvPr/>
              </p14:nvContentPartPr>
              <p14:xfrm>
                <a:off x="3319703" y="4083976"/>
                <a:ext cx="77760" cy="272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2B65373-1FBA-4E5E-9121-430D653585B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10703" y="4075336"/>
                  <a:ext cx="95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3E0116B-CA95-44E7-A564-0E4B33CC5374}"/>
                    </a:ext>
                  </a:extLst>
                </p14:cNvPr>
                <p14:cNvContentPartPr/>
                <p14:nvPr/>
              </p14:nvContentPartPr>
              <p14:xfrm>
                <a:off x="3465503" y="4352176"/>
                <a:ext cx="12960" cy="30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3E0116B-CA95-44E7-A564-0E4B33CC537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56503" y="4343176"/>
                  <a:ext cx="30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27950F8-AD2F-44E4-A739-C38618649331}"/>
                    </a:ext>
                  </a:extLst>
                </p14:cNvPr>
                <p14:cNvContentPartPr/>
                <p14:nvPr/>
              </p14:nvContentPartPr>
              <p14:xfrm>
                <a:off x="3590423" y="4137256"/>
                <a:ext cx="221760" cy="230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27950F8-AD2F-44E4-A739-C3861864933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81423" y="4128256"/>
                  <a:ext cx="2394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48DCB3A-6680-4DE5-9810-1495F71DF761}"/>
              </a:ext>
            </a:extLst>
          </p:cNvPr>
          <p:cNvGrpSpPr/>
          <p:nvPr/>
        </p:nvGrpSpPr>
        <p:grpSpPr>
          <a:xfrm>
            <a:off x="2937383" y="4577896"/>
            <a:ext cx="700560" cy="481680"/>
            <a:chOff x="2937383" y="4577896"/>
            <a:chExt cx="70056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2870039-B1C3-41EF-A9C8-207A3D2A5851}"/>
                    </a:ext>
                  </a:extLst>
                </p14:cNvPr>
                <p14:cNvContentPartPr/>
                <p14:nvPr/>
              </p14:nvContentPartPr>
              <p14:xfrm>
                <a:off x="2937383" y="4577896"/>
                <a:ext cx="700560" cy="79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2870039-B1C3-41EF-A9C8-207A3D2A585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928383" y="4568896"/>
                  <a:ext cx="718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48F6294-9F83-4915-B2AC-394707A54C81}"/>
                    </a:ext>
                  </a:extLst>
                </p14:cNvPr>
                <p14:cNvContentPartPr/>
                <p14:nvPr/>
              </p14:nvContentPartPr>
              <p14:xfrm>
                <a:off x="2998943" y="4677256"/>
                <a:ext cx="561240" cy="382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48F6294-9F83-4915-B2AC-394707A54C8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89943" y="4668256"/>
                  <a:ext cx="578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1F81FA5-63EA-4716-82E8-05A3147B888C}"/>
                    </a:ext>
                  </a:extLst>
                </p14:cNvPr>
                <p14:cNvContentPartPr/>
                <p14:nvPr/>
              </p14:nvContentPartPr>
              <p14:xfrm>
                <a:off x="3168863" y="4888216"/>
                <a:ext cx="331920" cy="126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1F81FA5-63EA-4716-82E8-05A3147B888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59863" y="4879576"/>
                  <a:ext cx="3495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E95CB62-5D81-4B87-8292-350E64A6B57E}"/>
              </a:ext>
            </a:extLst>
          </p:cNvPr>
          <p:cNvGrpSpPr/>
          <p:nvPr/>
        </p:nvGrpSpPr>
        <p:grpSpPr>
          <a:xfrm>
            <a:off x="4106303" y="4240576"/>
            <a:ext cx="201960" cy="132840"/>
            <a:chOff x="4106303" y="4240576"/>
            <a:chExt cx="20196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0B7F69D-4AEF-4EBF-85D9-553ADFC10845}"/>
                    </a:ext>
                  </a:extLst>
                </p14:cNvPr>
                <p14:cNvContentPartPr/>
                <p14:nvPr/>
              </p14:nvContentPartPr>
              <p14:xfrm>
                <a:off x="4115303" y="4240576"/>
                <a:ext cx="163080" cy="52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0B7F69D-4AEF-4EBF-85D9-553ADFC1084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06303" y="4231936"/>
                  <a:ext cx="180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E626A84-8FD0-46CF-A585-B85E054E77AC}"/>
                    </a:ext>
                  </a:extLst>
                </p14:cNvPr>
                <p14:cNvContentPartPr/>
                <p14:nvPr/>
              </p14:nvContentPartPr>
              <p14:xfrm>
                <a:off x="4106303" y="4356496"/>
                <a:ext cx="201960" cy="16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E626A84-8FD0-46CF-A585-B85E054E77A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97303" y="4347856"/>
                  <a:ext cx="219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A2EEB82-9B91-4D63-8943-F0F5E8728C68}"/>
              </a:ext>
            </a:extLst>
          </p:cNvPr>
          <p:cNvGrpSpPr/>
          <p:nvPr/>
        </p:nvGrpSpPr>
        <p:grpSpPr>
          <a:xfrm>
            <a:off x="4606343" y="4068136"/>
            <a:ext cx="1427040" cy="546480"/>
            <a:chOff x="4606343" y="4068136"/>
            <a:chExt cx="142704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C8A26D3-A0C6-4FC4-9EC0-22C00660BDF7}"/>
                    </a:ext>
                  </a:extLst>
                </p14:cNvPr>
                <p14:cNvContentPartPr/>
                <p14:nvPr/>
              </p14:nvContentPartPr>
              <p14:xfrm>
                <a:off x="4606343" y="4131496"/>
                <a:ext cx="291960" cy="286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C8A26D3-A0C6-4FC4-9EC0-22C00660BDF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97703" y="4122496"/>
                  <a:ext cx="309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C02F1E3-3778-4ADE-858A-97AC881D83A0}"/>
                    </a:ext>
                  </a:extLst>
                </p14:cNvPr>
                <p14:cNvContentPartPr/>
                <p14:nvPr/>
              </p14:nvContentPartPr>
              <p14:xfrm>
                <a:off x="4926023" y="4168576"/>
                <a:ext cx="192960" cy="209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C02F1E3-3778-4ADE-858A-97AC881D83A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17023" y="4159936"/>
                  <a:ext cx="210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83AD846-3414-495C-AE97-FB1A0805EF57}"/>
                    </a:ext>
                  </a:extLst>
                </p14:cNvPr>
                <p14:cNvContentPartPr/>
                <p14:nvPr/>
              </p14:nvContentPartPr>
              <p14:xfrm>
                <a:off x="5322743" y="4384576"/>
                <a:ext cx="110520" cy="230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83AD846-3414-495C-AE97-FB1A0805EF5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13743" y="4375936"/>
                  <a:ext cx="128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351CD8F-CECD-4156-9534-A4BE8A9AAAEE}"/>
                    </a:ext>
                  </a:extLst>
                </p14:cNvPr>
                <p14:cNvContentPartPr/>
                <p14:nvPr/>
              </p14:nvContentPartPr>
              <p14:xfrm>
                <a:off x="5643503" y="4068136"/>
                <a:ext cx="164880" cy="270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351CD8F-CECD-4156-9534-A4BE8A9AAAE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34503" y="4059496"/>
                  <a:ext cx="182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110FBF5-2F56-44FD-9811-1B76F11ECA0E}"/>
                    </a:ext>
                  </a:extLst>
                </p14:cNvPr>
                <p14:cNvContentPartPr/>
                <p14:nvPr/>
              </p14:nvContentPartPr>
              <p14:xfrm>
                <a:off x="5903063" y="4171456"/>
                <a:ext cx="130320" cy="156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110FBF5-2F56-44FD-9811-1B76F11ECA0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94423" y="4162816"/>
                  <a:ext cx="1479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9C8029D-6185-4820-B107-618996C4E614}"/>
              </a:ext>
            </a:extLst>
          </p:cNvPr>
          <p:cNvGrpSpPr/>
          <p:nvPr/>
        </p:nvGrpSpPr>
        <p:grpSpPr>
          <a:xfrm>
            <a:off x="6394103" y="4119256"/>
            <a:ext cx="740160" cy="210240"/>
            <a:chOff x="6394103" y="4119256"/>
            <a:chExt cx="7401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F51FAB4-7563-4345-AC89-FF22E6D26A5A}"/>
                    </a:ext>
                  </a:extLst>
                </p14:cNvPr>
                <p14:cNvContentPartPr/>
                <p14:nvPr/>
              </p14:nvContentPartPr>
              <p14:xfrm>
                <a:off x="6394103" y="4119256"/>
                <a:ext cx="324360" cy="210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F51FAB4-7563-4345-AC89-FF22E6D26A5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385103" y="4110616"/>
                  <a:ext cx="342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D5D9682-D9F8-49F4-A036-91343379746B}"/>
                    </a:ext>
                  </a:extLst>
                </p14:cNvPr>
                <p14:cNvContentPartPr/>
                <p14:nvPr/>
              </p14:nvContentPartPr>
              <p14:xfrm>
                <a:off x="6926543" y="4125736"/>
                <a:ext cx="207720" cy="27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D5D9682-D9F8-49F4-A036-91343379746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17903" y="4116736"/>
                  <a:ext cx="225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C085E32-B690-431D-A0B4-A666F099D20F}"/>
                    </a:ext>
                  </a:extLst>
                </p14:cNvPr>
                <p14:cNvContentPartPr/>
                <p14:nvPr/>
              </p14:nvContentPartPr>
              <p14:xfrm>
                <a:off x="6903503" y="4218256"/>
                <a:ext cx="211320" cy="2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C085E32-B690-431D-A0B4-A666F099D20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894863" y="4209256"/>
                  <a:ext cx="2289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AC1AB23-A61F-4E04-ADB5-522B7443EFD2}"/>
              </a:ext>
            </a:extLst>
          </p:cNvPr>
          <p:cNvGrpSpPr/>
          <p:nvPr/>
        </p:nvGrpSpPr>
        <p:grpSpPr>
          <a:xfrm>
            <a:off x="7418303" y="3995416"/>
            <a:ext cx="1242360" cy="355680"/>
            <a:chOff x="7418303" y="3995416"/>
            <a:chExt cx="12423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1B9A2FC-FD4D-4971-A143-930B2B7DEB57}"/>
                    </a:ext>
                  </a:extLst>
                </p14:cNvPr>
                <p14:cNvContentPartPr/>
                <p14:nvPr/>
              </p14:nvContentPartPr>
              <p14:xfrm>
                <a:off x="7418303" y="4047976"/>
                <a:ext cx="108000" cy="240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1B9A2FC-FD4D-4971-A143-930B2B7DEB5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409663" y="4038976"/>
                  <a:ext cx="125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E080DA-6129-4188-B4F5-92C8D32F6487}"/>
                    </a:ext>
                  </a:extLst>
                </p14:cNvPr>
                <p14:cNvContentPartPr/>
                <p14:nvPr/>
              </p14:nvContentPartPr>
              <p14:xfrm>
                <a:off x="7638623" y="4055176"/>
                <a:ext cx="110520" cy="110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E080DA-6129-4188-B4F5-92C8D32F648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29983" y="4046536"/>
                  <a:ext cx="128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B109423-443A-4D97-884C-4716D8EE54EF}"/>
                    </a:ext>
                  </a:extLst>
                </p14:cNvPr>
                <p14:cNvContentPartPr/>
                <p14:nvPr/>
              </p14:nvContentPartPr>
              <p14:xfrm>
                <a:off x="7744823" y="4014856"/>
                <a:ext cx="93600" cy="245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B109423-443A-4D97-884C-4716D8EE54E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736183" y="4005856"/>
                  <a:ext cx="111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2DA1E19-67D9-40B9-B612-999F120EF6CA}"/>
                    </a:ext>
                  </a:extLst>
                </p14:cNvPr>
                <p14:cNvContentPartPr/>
                <p14:nvPr/>
              </p14:nvContentPartPr>
              <p14:xfrm>
                <a:off x="7964063" y="3995416"/>
                <a:ext cx="151560" cy="307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2DA1E19-67D9-40B9-B612-999F120EF6C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55063" y="3986776"/>
                  <a:ext cx="169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FE55771-EAA9-41A2-82F5-83F7A6AB25DC}"/>
                    </a:ext>
                  </a:extLst>
                </p14:cNvPr>
                <p14:cNvContentPartPr/>
                <p14:nvPr/>
              </p14:nvContentPartPr>
              <p14:xfrm>
                <a:off x="8144783" y="4292056"/>
                <a:ext cx="54720" cy="29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FE55771-EAA9-41A2-82F5-83F7A6AB25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135783" y="4283416"/>
                  <a:ext cx="72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E6F1733-32A3-47EE-9046-4099C6045ED7}"/>
                    </a:ext>
                  </a:extLst>
                </p14:cNvPr>
                <p14:cNvContentPartPr/>
                <p14:nvPr/>
              </p14:nvContentPartPr>
              <p14:xfrm>
                <a:off x="8412623" y="4097656"/>
                <a:ext cx="248040" cy="253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E6F1733-32A3-47EE-9046-4099C6045ED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403623" y="4088656"/>
                  <a:ext cx="26568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E5D2EE9A-E3F8-45A6-8B4C-B536D20BB634}"/>
              </a:ext>
            </a:extLst>
          </p:cNvPr>
          <p:cNvGrpSpPr/>
          <p:nvPr/>
        </p:nvGrpSpPr>
        <p:grpSpPr>
          <a:xfrm>
            <a:off x="8928503" y="4052296"/>
            <a:ext cx="1681560" cy="502920"/>
            <a:chOff x="8928503" y="4052296"/>
            <a:chExt cx="168156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9D65E7E-992C-4566-A1D4-CF45433233D7}"/>
                    </a:ext>
                  </a:extLst>
                </p14:cNvPr>
                <p14:cNvContentPartPr/>
                <p14:nvPr/>
              </p14:nvContentPartPr>
              <p14:xfrm>
                <a:off x="8928503" y="4170376"/>
                <a:ext cx="181080" cy="166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9D65E7E-992C-4566-A1D4-CF45433233D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919503" y="4161376"/>
                  <a:ext cx="198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013AE60-01D8-4CF1-87CD-5006E96E2882}"/>
                    </a:ext>
                  </a:extLst>
                </p14:cNvPr>
                <p14:cNvContentPartPr/>
                <p14:nvPr/>
              </p14:nvContentPartPr>
              <p14:xfrm>
                <a:off x="9158183" y="4203496"/>
                <a:ext cx="99000" cy="132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013AE60-01D8-4CF1-87CD-5006E96E288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149543" y="4194856"/>
                  <a:ext cx="116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2DBF0DB-462D-4310-B864-CD2131118474}"/>
                    </a:ext>
                  </a:extLst>
                </p14:cNvPr>
                <p14:cNvContentPartPr/>
                <p14:nvPr/>
              </p14:nvContentPartPr>
              <p14:xfrm>
                <a:off x="9332063" y="4201696"/>
                <a:ext cx="148680" cy="118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2DBF0DB-462D-4310-B864-CD213111847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323063" y="4192696"/>
                  <a:ext cx="166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C5E39CC-47A5-4B56-80FE-DBB50AEA54F5}"/>
                    </a:ext>
                  </a:extLst>
                </p14:cNvPr>
                <p14:cNvContentPartPr/>
                <p14:nvPr/>
              </p14:nvContentPartPr>
              <p14:xfrm>
                <a:off x="9544823" y="4239496"/>
                <a:ext cx="154080" cy="118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C5E39CC-47A5-4B56-80FE-DBB50AEA54F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535823" y="4230856"/>
                  <a:ext cx="171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4894D66-71E3-4DE5-8D2C-69C21AA3D1AC}"/>
                    </a:ext>
                  </a:extLst>
                </p14:cNvPr>
                <p14:cNvContentPartPr/>
                <p14:nvPr/>
              </p14:nvContentPartPr>
              <p14:xfrm>
                <a:off x="9769103" y="4223656"/>
                <a:ext cx="130680" cy="165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4894D66-71E3-4DE5-8D2C-69C21AA3D1A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760463" y="4215016"/>
                  <a:ext cx="148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B6846A1-FEA5-4914-8EEF-6FA2DE141E2F}"/>
                    </a:ext>
                  </a:extLst>
                </p14:cNvPr>
                <p14:cNvContentPartPr/>
                <p14:nvPr/>
              </p14:nvContentPartPr>
              <p14:xfrm>
                <a:off x="9841823" y="4052296"/>
                <a:ext cx="149400" cy="301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B6846A1-FEA5-4914-8EEF-6FA2DE141E2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833183" y="4043656"/>
                  <a:ext cx="167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BE025D-E28B-4BA2-A8F2-B92E24E88947}"/>
                    </a:ext>
                  </a:extLst>
                </p14:cNvPr>
                <p14:cNvContentPartPr/>
                <p14:nvPr/>
              </p14:nvContentPartPr>
              <p14:xfrm>
                <a:off x="10156823" y="4208536"/>
                <a:ext cx="138960" cy="118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BE025D-E28B-4BA2-A8F2-B92E24E8894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147823" y="4199896"/>
                  <a:ext cx="156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765134C-64BC-4723-91F3-47D697C540BD}"/>
                    </a:ext>
                  </a:extLst>
                </p14:cNvPr>
                <p14:cNvContentPartPr/>
                <p14:nvPr/>
              </p14:nvContentPartPr>
              <p14:xfrm>
                <a:off x="10271663" y="4218976"/>
                <a:ext cx="179640" cy="336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765134C-64BC-4723-91F3-47D697C540B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263023" y="4209976"/>
                  <a:ext cx="197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A9192D7-4270-42BC-A0B8-C479BFB937D5}"/>
                    </a:ext>
                  </a:extLst>
                </p14:cNvPr>
                <p14:cNvContentPartPr/>
                <p14:nvPr/>
              </p14:nvContentPartPr>
              <p14:xfrm>
                <a:off x="10398743" y="4167136"/>
                <a:ext cx="211320" cy="173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A9192D7-4270-42BC-A0B8-C479BFB937D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389743" y="4158136"/>
                  <a:ext cx="2289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6C462B6-1C53-461C-BE8C-7F790C7CD89D}"/>
              </a:ext>
            </a:extLst>
          </p:cNvPr>
          <p:cNvGrpSpPr/>
          <p:nvPr/>
        </p:nvGrpSpPr>
        <p:grpSpPr>
          <a:xfrm>
            <a:off x="10903103" y="4075696"/>
            <a:ext cx="716040" cy="268920"/>
            <a:chOff x="10903103" y="4075696"/>
            <a:chExt cx="71604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7F76BDE-54AB-4993-B370-894ADA68C195}"/>
                    </a:ext>
                  </a:extLst>
                </p14:cNvPr>
                <p14:cNvContentPartPr/>
                <p14:nvPr/>
              </p14:nvContentPartPr>
              <p14:xfrm>
                <a:off x="10903103" y="4092256"/>
                <a:ext cx="69480" cy="239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7F76BDE-54AB-4993-B370-894ADA68C19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894463" y="4083256"/>
                  <a:ext cx="87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5C23065-A205-4E9B-A7D1-EF87DADF8EA8}"/>
                    </a:ext>
                  </a:extLst>
                </p14:cNvPr>
                <p14:cNvContentPartPr/>
                <p14:nvPr/>
              </p14:nvContentPartPr>
              <p14:xfrm>
                <a:off x="11106503" y="4075696"/>
                <a:ext cx="307080" cy="268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5C23065-A205-4E9B-A7D1-EF87DADF8EA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97863" y="4067056"/>
                  <a:ext cx="324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EB55A00-A170-4D92-9941-D896BDD29A1F}"/>
                    </a:ext>
                  </a:extLst>
                </p14:cNvPr>
                <p14:cNvContentPartPr/>
                <p14:nvPr/>
              </p14:nvContentPartPr>
              <p14:xfrm>
                <a:off x="11446343" y="4185496"/>
                <a:ext cx="172800" cy="138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EB55A00-A170-4D92-9941-D896BDD29A1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437703" y="4176496"/>
                  <a:ext cx="19044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98671BC-EC25-4143-9807-9C7F885650EE}"/>
                  </a:ext>
                </a:extLst>
              </p14:cNvPr>
              <p14:cNvContentPartPr/>
              <p14:nvPr/>
            </p14:nvContentPartPr>
            <p14:xfrm>
              <a:off x="10868543" y="4530736"/>
              <a:ext cx="586440" cy="32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98671BC-EC25-4143-9807-9C7F885650E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0859903" y="4521736"/>
                <a:ext cx="60408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76B6055-88FB-42AE-9D8F-4876405DFEEE}"/>
              </a:ext>
            </a:extLst>
          </p:cNvPr>
          <p:cNvGrpSpPr/>
          <p:nvPr/>
        </p:nvGrpSpPr>
        <p:grpSpPr>
          <a:xfrm>
            <a:off x="240263" y="5282056"/>
            <a:ext cx="520920" cy="364680"/>
            <a:chOff x="240263" y="5282056"/>
            <a:chExt cx="5209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3A07654-2847-4C39-9351-6818FFA3F580}"/>
                    </a:ext>
                  </a:extLst>
                </p14:cNvPr>
                <p14:cNvContentPartPr/>
                <p14:nvPr/>
              </p14:nvContentPartPr>
              <p14:xfrm>
                <a:off x="240263" y="5405536"/>
                <a:ext cx="268920" cy="169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3A07654-2847-4C39-9351-6818FFA3F58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1263" y="5396536"/>
                  <a:ext cx="286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94552DF-FCCF-4B79-9126-BB907F0677FB}"/>
                    </a:ext>
                  </a:extLst>
                </p14:cNvPr>
                <p14:cNvContentPartPr/>
                <p14:nvPr/>
              </p14:nvContentPartPr>
              <p14:xfrm>
                <a:off x="592343" y="5282056"/>
                <a:ext cx="168840" cy="364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94552DF-FCCF-4B79-9126-BB907F0677F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83343" y="5273056"/>
                  <a:ext cx="186480" cy="38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947DEC3D-695B-42A1-A4CD-DAAA0CC6C4F8}"/>
              </a:ext>
            </a:extLst>
          </p:cNvPr>
          <p:cNvGrpSpPr/>
          <p:nvPr/>
        </p:nvGrpSpPr>
        <p:grpSpPr>
          <a:xfrm>
            <a:off x="1160423" y="5300416"/>
            <a:ext cx="911880" cy="370800"/>
            <a:chOff x="1160423" y="5300416"/>
            <a:chExt cx="9118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F16671A-80E4-44CC-894B-997DDCEDD6A8}"/>
                    </a:ext>
                  </a:extLst>
                </p14:cNvPr>
                <p14:cNvContentPartPr/>
                <p14:nvPr/>
              </p14:nvContentPartPr>
              <p14:xfrm>
                <a:off x="1160423" y="5300416"/>
                <a:ext cx="367560" cy="370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F16671A-80E4-44CC-894B-997DDCEDD6A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51783" y="5291776"/>
                  <a:ext cx="3852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D745A15-5DF6-4839-A756-C2993BBE15D6}"/>
                    </a:ext>
                  </a:extLst>
                </p14:cNvPr>
                <p14:cNvContentPartPr/>
                <p14:nvPr/>
              </p14:nvContentPartPr>
              <p14:xfrm>
                <a:off x="1420343" y="5487976"/>
                <a:ext cx="168840" cy="145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D745A15-5DF6-4839-A756-C2993BBE15D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411703" y="5478976"/>
                  <a:ext cx="186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9A950C3-7A64-4252-8E5E-09494E779410}"/>
                    </a:ext>
                  </a:extLst>
                </p14:cNvPr>
                <p14:cNvContentPartPr/>
                <p14:nvPr/>
              </p14:nvContentPartPr>
              <p14:xfrm>
                <a:off x="1605023" y="5499496"/>
                <a:ext cx="238680" cy="129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9A950C3-7A64-4252-8E5E-09494E77941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96023" y="5490496"/>
                  <a:ext cx="256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B44D90D-B537-431E-AB9F-2BC89C6534AF}"/>
                    </a:ext>
                  </a:extLst>
                </p14:cNvPr>
                <p14:cNvContentPartPr/>
                <p14:nvPr/>
              </p14:nvContentPartPr>
              <p14:xfrm>
                <a:off x="1930103" y="5464576"/>
                <a:ext cx="142200" cy="160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B44D90D-B537-431E-AB9F-2BC89C6534A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921463" y="5455576"/>
                  <a:ext cx="15984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29D12E98-1283-44C8-9CA2-BC2A7E152AAE}"/>
              </a:ext>
            </a:extLst>
          </p:cNvPr>
          <p:cNvGrpSpPr/>
          <p:nvPr/>
        </p:nvGrpSpPr>
        <p:grpSpPr>
          <a:xfrm>
            <a:off x="2389823" y="5445496"/>
            <a:ext cx="423000" cy="199440"/>
            <a:chOff x="2389823" y="5445496"/>
            <a:chExt cx="42300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59ED8BD-1DA5-429F-9B9A-76BC3A30EC20}"/>
                    </a:ext>
                  </a:extLst>
                </p14:cNvPr>
                <p14:cNvContentPartPr/>
                <p14:nvPr/>
              </p14:nvContentPartPr>
              <p14:xfrm>
                <a:off x="2389823" y="5487616"/>
                <a:ext cx="192600" cy="1573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59ED8BD-1DA5-429F-9B9A-76BC3A30EC2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80823" y="5478976"/>
                  <a:ext cx="210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8DA225D-499C-4EF9-B535-59315854A8DC}"/>
                    </a:ext>
                  </a:extLst>
                </p14:cNvPr>
                <p14:cNvContentPartPr/>
                <p14:nvPr/>
              </p14:nvContentPartPr>
              <p14:xfrm>
                <a:off x="2632463" y="5445496"/>
                <a:ext cx="180360" cy="194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8DA225D-499C-4EF9-B535-59315854A8D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23463" y="5436856"/>
                  <a:ext cx="1980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4E0A018-C981-43A3-A31D-7DFF2F58EDF3}"/>
              </a:ext>
            </a:extLst>
          </p:cNvPr>
          <p:cNvGrpSpPr/>
          <p:nvPr/>
        </p:nvGrpSpPr>
        <p:grpSpPr>
          <a:xfrm>
            <a:off x="3195863" y="5151736"/>
            <a:ext cx="2202120" cy="600120"/>
            <a:chOff x="3195863" y="5151736"/>
            <a:chExt cx="220212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35772CA-56A3-48DB-8263-2FF9CC8364C1}"/>
                    </a:ext>
                  </a:extLst>
                </p14:cNvPr>
                <p14:cNvContentPartPr/>
                <p14:nvPr/>
              </p14:nvContentPartPr>
              <p14:xfrm>
                <a:off x="3195863" y="5530816"/>
                <a:ext cx="134640" cy="127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35772CA-56A3-48DB-8263-2FF9CC8364C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187223" y="5521816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3B37C02-066A-4820-B2A9-7D0108DC3A5F}"/>
                    </a:ext>
                  </a:extLst>
                </p14:cNvPr>
                <p14:cNvContentPartPr/>
                <p14:nvPr/>
              </p14:nvContentPartPr>
              <p14:xfrm>
                <a:off x="3287303" y="5464576"/>
                <a:ext cx="122400" cy="151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3B37C02-066A-4820-B2A9-7D0108DC3A5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278663" y="5455936"/>
                  <a:ext cx="140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1281836-C28F-4B1C-8840-195140277C69}"/>
                    </a:ext>
                  </a:extLst>
                </p14:cNvPr>
                <p14:cNvContentPartPr/>
                <p14:nvPr/>
              </p14:nvContentPartPr>
              <p14:xfrm>
                <a:off x="3299543" y="5220856"/>
                <a:ext cx="354960" cy="411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1281836-C28F-4B1C-8840-195140277C6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90903" y="5211856"/>
                  <a:ext cx="3726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E69F8D8-7F9B-4C17-B3F3-698EBE6CCA05}"/>
                    </a:ext>
                  </a:extLst>
                </p14:cNvPr>
                <p14:cNvContentPartPr/>
                <p14:nvPr/>
              </p14:nvContentPartPr>
              <p14:xfrm>
                <a:off x="3293783" y="5478976"/>
                <a:ext cx="97920" cy="30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E69F8D8-7F9B-4C17-B3F3-698EBE6CCA0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285143" y="5469976"/>
                  <a:ext cx="115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CAC1D1-6F41-4EBC-8489-FDA2F4A60F29}"/>
                    </a:ext>
                  </a:extLst>
                </p14:cNvPr>
                <p14:cNvContentPartPr/>
                <p14:nvPr/>
              </p14:nvContentPartPr>
              <p14:xfrm>
                <a:off x="3858263" y="5413816"/>
                <a:ext cx="227160" cy="161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CAC1D1-6F41-4EBC-8489-FDA2F4A60F2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49263" y="5404816"/>
                  <a:ext cx="244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B081A25-A3EE-4A67-A187-FBF6B1431155}"/>
                    </a:ext>
                  </a:extLst>
                </p14:cNvPr>
                <p14:cNvContentPartPr/>
                <p14:nvPr/>
              </p14:nvContentPartPr>
              <p14:xfrm>
                <a:off x="4141943" y="5427496"/>
                <a:ext cx="160560" cy="122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B081A25-A3EE-4A67-A187-FBF6B143115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133303" y="5418496"/>
                  <a:ext cx="178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C63BD12-39B0-480D-ABCE-A1AD4B6BA925}"/>
                    </a:ext>
                  </a:extLst>
                </p14:cNvPr>
                <p14:cNvContentPartPr/>
                <p14:nvPr/>
              </p14:nvContentPartPr>
              <p14:xfrm>
                <a:off x="4085783" y="5427496"/>
                <a:ext cx="211320" cy="1335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C63BD12-39B0-480D-ABCE-A1AD4B6BA92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077143" y="5418496"/>
                  <a:ext cx="228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B5A852D-0689-41D2-8FA6-CAC09AB43A1B}"/>
                    </a:ext>
                  </a:extLst>
                </p14:cNvPr>
                <p14:cNvContentPartPr/>
                <p14:nvPr/>
              </p14:nvContentPartPr>
              <p14:xfrm>
                <a:off x="4401143" y="5415256"/>
                <a:ext cx="123480" cy="138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B5A852D-0689-41D2-8FA6-CAC09AB43A1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92143" y="5406616"/>
                  <a:ext cx="141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2BDE4E9-17BE-4032-A22A-9D452BA312B0}"/>
                    </a:ext>
                  </a:extLst>
                </p14:cNvPr>
                <p14:cNvContentPartPr/>
                <p14:nvPr/>
              </p14:nvContentPartPr>
              <p14:xfrm>
                <a:off x="4570703" y="5438656"/>
                <a:ext cx="230040" cy="313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2BDE4E9-17BE-4032-A22A-9D452BA312B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561703" y="5430016"/>
                  <a:ext cx="247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17E821D-B61F-4251-954E-F7AE2B005D2C}"/>
                    </a:ext>
                  </a:extLst>
                </p14:cNvPr>
                <p14:cNvContentPartPr/>
                <p14:nvPr/>
              </p14:nvContentPartPr>
              <p14:xfrm>
                <a:off x="4750703" y="5412736"/>
                <a:ext cx="176040" cy="165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17E821D-B61F-4251-954E-F7AE2B005D2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42063" y="5404096"/>
                  <a:ext cx="193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E104F04-866C-47C5-BD77-D07100080A81}"/>
                    </a:ext>
                  </a:extLst>
                </p14:cNvPr>
                <p14:cNvContentPartPr/>
                <p14:nvPr/>
              </p14:nvContentPartPr>
              <p14:xfrm>
                <a:off x="5107823" y="5151736"/>
                <a:ext cx="218880" cy="370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E104F04-866C-47C5-BD77-D07100080A8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98823" y="5143096"/>
                  <a:ext cx="2365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75324B4-1174-4D82-9FEE-3629DB63B9AF}"/>
                    </a:ext>
                  </a:extLst>
                </p14:cNvPr>
                <p14:cNvContentPartPr/>
                <p14:nvPr/>
              </p14:nvContentPartPr>
              <p14:xfrm>
                <a:off x="5030423" y="5327416"/>
                <a:ext cx="367560" cy="63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75324B4-1174-4D82-9FEE-3629DB63B9A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021783" y="5318416"/>
                  <a:ext cx="38520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FBE8A3CB-CBAB-4123-977B-0B1F4E17B6EA}"/>
              </a:ext>
            </a:extLst>
          </p:cNvPr>
          <p:cNvGrpSpPr/>
          <p:nvPr/>
        </p:nvGrpSpPr>
        <p:grpSpPr>
          <a:xfrm>
            <a:off x="5634503" y="5211136"/>
            <a:ext cx="831240" cy="361440"/>
            <a:chOff x="5634503" y="5211136"/>
            <a:chExt cx="8312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5755BB7-65B9-45E7-9921-C63666E4D5A9}"/>
                    </a:ext>
                  </a:extLst>
                </p14:cNvPr>
                <p14:cNvContentPartPr/>
                <p14:nvPr/>
              </p14:nvContentPartPr>
              <p14:xfrm>
                <a:off x="5634503" y="5243176"/>
                <a:ext cx="226800" cy="306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5755BB7-65B9-45E7-9921-C63666E4D5A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25503" y="5234176"/>
                  <a:ext cx="244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3FCD996-82EF-4ED4-AC47-B8DC76E63205}"/>
                    </a:ext>
                  </a:extLst>
                </p14:cNvPr>
                <p14:cNvContentPartPr/>
                <p14:nvPr/>
              </p14:nvContentPartPr>
              <p14:xfrm>
                <a:off x="5860223" y="5256856"/>
                <a:ext cx="306720" cy="29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3FCD996-82EF-4ED4-AC47-B8DC76E6320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851223" y="5247856"/>
                  <a:ext cx="3243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A932418-F3D3-4615-9616-E7E06D92A1E1}"/>
                    </a:ext>
                  </a:extLst>
                </p14:cNvPr>
                <p14:cNvContentPartPr/>
                <p14:nvPr/>
              </p14:nvContentPartPr>
              <p14:xfrm>
                <a:off x="6252623" y="5365936"/>
                <a:ext cx="125280" cy="14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A932418-F3D3-4615-9616-E7E06D92A1E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243623" y="5356936"/>
                  <a:ext cx="142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9F29B27-D292-4A52-B5D6-D95BF9FD490A}"/>
                    </a:ext>
                  </a:extLst>
                </p14:cNvPr>
                <p14:cNvContentPartPr/>
                <p14:nvPr/>
              </p14:nvContentPartPr>
              <p14:xfrm>
                <a:off x="6227063" y="5211136"/>
                <a:ext cx="101160" cy="124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9F29B27-D292-4A52-B5D6-D95BF9FD490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218423" y="5202136"/>
                  <a:ext cx="118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8C57BA3-EE13-4ABE-91FB-0A41C9EFA814}"/>
                    </a:ext>
                  </a:extLst>
                </p14:cNvPr>
                <p14:cNvContentPartPr/>
                <p14:nvPr/>
              </p14:nvContentPartPr>
              <p14:xfrm>
                <a:off x="6393023" y="5422456"/>
                <a:ext cx="72720" cy="150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8C57BA3-EE13-4ABE-91FB-0A41C9EFA81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384383" y="5413456"/>
                  <a:ext cx="9036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941A6E2-4AB6-4A24-915F-A2EF54B70BF0}"/>
              </a:ext>
            </a:extLst>
          </p:cNvPr>
          <p:cNvGrpSpPr/>
          <p:nvPr/>
        </p:nvGrpSpPr>
        <p:grpSpPr>
          <a:xfrm>
            <a:off x="857663" y="5965696"/>
            <a:ext cx="1014480" cy="315360"/>
            <a:chOff x="857663" y="5965696"/>
            <a:chExt cx="10144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31166BF-0374-4838-8E15-61A5F5B9D15E}"/>
                    </a:ext>
                  </a:extLst>
                </p14:cNvPr>
                <p14:cNvContentPartPr/>
                <p14:nvPr/>
              </p14:nvContentPartPr>
              <p14:xfrm>
                <a:off x="857663" y="6010696"/>
                <a:ext cx="304200" cy="2703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31166BF-0374-4838-8E15-61A5F5B9D15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48663" y="6002056"/>
                  <a:ext cx="3218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39EEC5F-2347-40C2-AF3F-175BABD56790}"/>
                    </a:ext>
                  </a:extLst>
                </p14:cNvPr>
                <p14:cNvContentPartPr/>
                <p14:nvPr/>
              </p14:nvContentPartPr>
              <p14:xfrm>
                <a:off x="1266983" y="6222016"/>
                <a:ext cx="360" cy="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39EEC5F-2347-40C2-AF3F-175BABD5679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257983" y="62133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3A27E56-751D-4C19-A0FB-B16566EA1B42}"/>
                    </a:ext>
                  </a:extLst>
                </p14:cNvPr>
                <p14:cNvContentPartPr/>
                <p14:nvPr/>
              </p14:nvContentPartPr>
              <p14:xfrm>
                <a:off x="1405943" y="5970376"/>
                <a:ext cx="204480" cy="279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3A27E56-751D-4C19-A0FB-B16566EA1B4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397303" y="5961736"/>
                  <a:ext cx="222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F04209B-A514-43BB-91B1-C6D78D36D0AC}"/>
                    </a:ext>
                  </a:extLst>
                </p14:cNvPr>
                <p14:cNvContentPartPr/>
                <p14:nvPr/>
              </p14:nvContentPartPr>
              <p14:xfrm>
                <a:off x="1597823" y="5965696"/>
                <a:ext cx="274320" cy="294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F04209B-A514-43BB-91B1-C6D78D36D0A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589183" y="5956696"/>
                  <a:ext cx="29196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44E33C3A-CAB7-42A2-811B-44DF32EE0344}"/>
              </a:ext>
            </a:extLst>
          </p:cNvPr>
          <p:cNvGrpSpPr/>
          <p:nvPr/>
        </p:nvGrpSpPr>
        <p:grpSpPr>
          <a:xfrm>
            <a:off x="1531943" y="4571056"/>
            <a:ext cx="281880" cy="258840"/>
            <a:chOff x="1531943" y="4571056"/>
            <a:chExt cx="2818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EEE03BB-C1A6-4663-A061-F9345EED4BAD}"/>
                    </a:ext>
                  </a:extLst>
                </p14:cNvPr>
                <p14:cNvContentPartPr/>
                <p14:nvPr/>
              </p14:nvContentPartPr>
              <p14:xfrm>
                <a:off x="1660823" y="4632616"/>
                <a:ext cx="19080" cy="197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EEE03BB-C1A6-4663-A061-F9345EED4BA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652183" y="4623976"/>
                  <a:ext cx="36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249131D-1C91-4705-ACE1-97BBD2783E98}"/>
                    </a:ext>
                  </a:extLst>
                </p14:cNvPr>
                <p14:cNvContentPartPr/>
                <p14:nvPr/>
              </p14:nvContentPartPr>
              <p14:xfrm>
                <a:off x="1531943" y="4571056"/>
                <a:ext cx="281880" cy="137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249131D-1C91-4705-ACE1-97BBD2783E9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523303" y="4562056"/>
                  <a:ext cx="29952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94056C2-F837-4773-BEA5-23259E187D78}"/>
              </a:ext>
            </a:extLst>
          </p:cNvPr>
          <p:cNvGrpSpPr/>
          <p:nvPr/>
        </p:nvGrpSpPr>
        <p:grpSpPr>
          <a:xfrm>
            <a:off x="1137383" y="4953376"/>
            <a:ext cx="958320" cy="275400"/>
            <a:chOff x="1137383" y="4953376"/>
            <a:chExt cx="95832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1544C73-D1DD-44A5-B30E-9F3E49ACAD09}"/>
                    </a:ext>
                  </a:extLst>
                </p14:cNvPr>
                <p14:cNvContentPartPr/>
                <p14:nvPr/>
              </p14:nvContentPartPr>
              <p14:xfrm>
                <a:off x="1148903" y="4953376"/>
                <a:ext cx="314280" cy="2307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1544C73-D1DD-44A5-B30E-9F3E49ACAD0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40263" y="4944736"/>
                  <a:ext cx="331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52CBEBF-E107-4BD6-8F01-5F8DC8BC38B6}"/>
                    </a:ext>
                  </a:extLst>
                </p14:cNvPr>
                <p14:cNvContentPartPr/>
                <p14:nvPr/>
              </p14:nvContentPartPr>
              <p14:xfrm>
                <a:off x="1137383" y="5048416"/>
                <a:ext cx="282960" cy="658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52CBEBF-E107-4BD6-8F01-5F8DC8BC38B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28743" y="5039776"/>
                  <a:ext cx="300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8DD28AF-94E9-4C85-AF24-CE66C7D306F2}"/>
                    </a:ext>
                  </a:extLst>
                </p14:cNvPr>
                <p14:cNvContentPartPr/>
                <p14:nvPr/>
              </p14:nvContentPartPr>
              <p14:xfrm>
                <a:off x="1433303" y="5189536"/>
                <a:ext cx="7200" cy="6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8DD28AF-94E9-4C85-AF24-CE66C7D306F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424663" y="5180536"/>
                  <a:ext cx="24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5F6C9A4-115C-45A9-9544-C7316C37A338}"/>
                    </a:ext>
                  </a:extLst>
                </p14:cNvPr>
                <p14:cNvContentPartPr/>
                <p14:nvPr/>
              </p14:nvContentPartPr>
              <p14:xfrm>
                <a:off x="1543823" y="5122576"/>
                <a:ext cx="89640" cy="76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5F6C9A4-115C-45A9-9544-C7316C37A33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534823" y="5113576"/>
                  <a:ext cx="107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21E40A5-F38E-44DD-8157-9EE1579C21B1}"/>
                    </a:ext>
                  </a:extLst>
                </p14:cNvPr>
                <p14:cNvContentPartPr/>
                <p14:nvPr/>
              </p14:nvContentPartPr>
              <p14:xfrm>
                <a:off x="1713383" y="5069296"/>
                <a:ext cx="117000" cy="136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21E40A5-F38E-44DD-8157-9EE1579C21B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704383" y="5060296"/>
                  <a:ext cx="134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08BE9C7-F014-49AE-B820-92286A297641}"/>
                    </a:ext>
                  </a:extLst>
                </p14:cNvPr>
                <p14:cNvContentPartPr/>
                <p14:nvPr/>
              </p14:nvContentPartPr>
              <p14:xfrm>
                <a:off x="1886183" y="5028256"/>
                <a:ext cx="209520" cy="200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08BE9C7-F014-49AE-B820-92286A29764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877183" y="5019256"/>
                  <a:ext cx="22716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50F818E9-FF34-4D53-99AD-263835312A59}"/>
              </a:ext>
            </a:extLst>
          </p:cNvPr>
          <p:cNvGrpSpPr/>
          <p:nvPr/>
        </p:nvGrpSpPr>
        <p:grpSpPr>
          <a:xfrm>
            <a:off x="1027583" y="6423616"/>
            <a:ext cx="717120" cy="378000"/>
            <a:chOff x="1027583" y="6423616"/>
            <a:chExt cx="7171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6DB2042-6BF1-4011-93AC-C4BEE71E1406}"/>
                    </a:ext>
                  </a:extLst>
                </p14:cNvPr>
                <p14:cNvContentPartPr/>
                <p14:nvPr/>
              </p14:nvContentPartPr>
              <p14:xfrm>
                <a:off x="1124783" y="6462496"/>
                <a:ext cx="15840" cy="9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6DB2042-6BF1-4011-93AC-C4BEE71E140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5783" y="6453496"/>
                  <a:ext cx="33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115E1E9-A93A-4C76-A1EC-5E2866A9E31C}"/>
                    </a:ext>
                  </a:extLst>
                </p14:cNvPr>
                <p14:cNvContentPartPr/>
                <p14:nvPr/>
              </p14:nvContentPartPr>
              <p14:xfrm>
                <a:off x="1121543" y="6476536"/>
                <a:ext cx="38160" cy="169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115E1E9-A93A-4C76-A1EC-5E2866A9E31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12543" y="6467536"/>
                  <a:ext cx="55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EE64373-D1F1-4C69-B1B4-7318FE04DDE8}"/>
                    </a:ext>
                  </a:extLst>
                </p14:cNvPr>
                <p14:cNvContentPartPr/>
                <p14:nvPr/>
              </p14:nvContentPartPr>
              <p14:xfrm>
                <a:off x="1027583" y="6423616"/>
                <a:ext cx="173160" cy="70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EE64373-D1F1-4C69-B1B4-7318FE04DDE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18943" y="6414976"/>
                  <a:ext cx="190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D52B8F-3374-4538-AF9B-E053C02BEF9A}"/>
                    </a:ext>
                  </a:extLst>
                </p14:cNvPr>
                <p14:cNvContentPartPr/>
                <p14:nvPr/>
              </p14:nvContentPartPr>
              <p14:xfrm>
                <a:off x="1184543" y="6497056"/>
                <a:ext cx="330120" cy="264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D52B8F-3374-4538-AF9B-E053C02BEF9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75903" y="6488056"/>
                  <a:ext cx="347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66A80A0-7BFA-4520-8F86-611FD927AB31}"/>
                    </a:ext>
                  </a:extLst>
                </p14:cNvPr>
                <p14:cNvContentPartPr/>
                <p14:nvPr/>
              </p14:nvContentPartPr>
              <p14:xfrm>
                <a:off x="1212623" y="6630976"/>
                <a:ext cx="203760" cy="532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66A80A0-7BFA-4520-8F86-611FD927AB3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203983" y="6621976"/>
                  <a:ext cx="221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FBF30D5-ADF7-4AA6-B3F8-343ED558E3A2}"/>
                    </a:ext>
                  </a:extLst>
                </p14:cNvPr>
                <p14:cNvContentPartPr/>
                <p14:nvPr/>
              </p14:nvContentPartPr>
              <p14:xfrm>
                <a:off x="1453103" y="6766696"/>
                <a:ext cx="24120" cy="20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FBF30D5-ADF7-4AA6-B3F8-343ED558E3A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444103" y="6757696"/>
                  <a:ext cx="41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DE7E4E7-C377-4DB9-8A90-FD44261852C0}"/>
                    </a:ext>
                  </a:extLst>
                </p14:cNvPr>
                <p14:cNvContentPartPr/>
                <p14:nvPr/>
              </p14:nvContentPartPr>
              <p14:xfrm>
                <a:off x="1531583" y="6720616"/>
                <a:ext cx="77040" cy="81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DE7E4E7-C377-4DB9-8A90-FD44261852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522943" y="6711976"/>
                  <a:ext cx="94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19B638B-DE1E-4B1B-BC3B-C9FF1E00EFAC}"/>
                    </a:ext>
                  </a:extLst>
                </p14:cNvPr>
                <p14:cNvContentPartPr/>
                <p14:nvPr/>
              </p14:nvContentPartPr>
              <p14:xfrm>
                <a:off x="1712663" y="6704776"/>
                <a:ext cx="32040" cy="88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19B638B-DE1E-4B1B-BC3B-C9FF1E00EFA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704023" y="6695776"/>
                  <a:ext cx="4968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FC7C07C-2068-4E5F-960D-78B0AC8EE346}"/>
                  </a:ext>
                </a:extLst>
              </p14:cNvPr>
              <p14:cNvContentPartPr/>
              <p14:nvPr/>
            </p14:nvContentPartPr>
            <p14:xfrm>
              <a:off x="2052863" y="6145336"/>
              <a:ext cx="1800" cy="4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FC7C07C-2068-4E5F-960D-78B0AC8EE346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2043863" y="6136696"/>
                <a:ext cx="194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1727BE6B-7BCF-4266-8C50-6961F282F45F}"/>
              </a:ext>
            </a:extLst>
          </p:cNvPr>
          <p:cNvGrpSpPr/>
          <p:nvPr/>
        </p:nvGrpSpPr>
        <p:grpSpPr>
          <a:xfrm>
            <a:off x="2291903" y="5968216"/>
            <a:ext cx="1869120" cy="714240"/>
            <a:chOff x="2291903" y="5968216"/>
            <a:chExt cx="1869120" cy="71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EA6DE17-8636-45B3-A78C-80292B7E9A2F}"/>
                    </a:ext>
                  </a:extLst>
                </p14:cNvPr>
                <p14:cNvContentPartPr/>
                <p14:nvPr/>
              </p14:nvContentPartPr>
              <p14:xfrm>
                <a:off x="2303783" y="6006016"/>
                <a:ext cx="173160" cy="218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EA6DE17-8636-45B3-A78C-80292B7E9A2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295143" y="5997016"/>
                  <a:ext cx="190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B99730D-0255-4ED0-AA3E-38689855BD36}"/>
                    </a:ext>
                  </a:extLst>
                </p14:cNvPr>
                <p14:cNvContentPartPr/>
                <p14:nvPr/>
              </p14:nvContentPartPr>
              <p14:xfrm>
                <a:off x="2599343" y="6005296"/>
                <a:ext cx="73800" cy="1663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B99730D-0255-4ED0-AA3E-38689855BD3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590343" y="5996296"/>
                  <a:ext cx="91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1D048C3-F3B6-4939-B300-9709CE1561B4}"/>
                    </a:ext>
                  </a:extLst>
                </p14:cNvPr>
                <p14:cNvContentPartPr/>
                <p14:nvPr/>
              </p14:nvContentPartPr>
              <p14:xfrm>
                <a:off x="2731823" y="5968216"/>
                <a:ext cx="91440" cy="206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1D048C3-F3B6-4939-B300-9709CE1561B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723183" y="5959216"/>
                  <a:ext cx="109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A62134D-E672-41A2-BA98-5CD4455C6FDE}"/>
                    </a:ext>
                  </a:extLst>
                </p14:cNvPr>
                <p14:cNvContentPartPr/>
                <p14:nvPr/>
              </p14:nvContentPartPr>
              <p14:xfrm>
                <a:off x="2871503" y="6137056"/>
                <a:ext cx="12960" cy="16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A62134D-E672-41A2-BA98-5CD4455C6FD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862863" y="6128416"/>
                  <a:ext cx="30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CD7A20C-BCAA-48E7-BDFD-3207FC837F3A}"/>
                    </a:ext>
                  </a:extLst>
                </p14:cNvPr>
                <p14:cNvContentPartPr/>
                <p14:nvPr/>
              </p14:nvContentPartPr>
              <p14:xfrm>
                <a:off x="2969063" y="5976496"/>
                <a:ext cx="229320" cy="180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CD7A20C-BCAA-48E7-BDFD-3207FC837F3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960423" y="5967496"/>
                  <a:ext cx="246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3C746F7-4B63-4025-B780-97D7AC86F0D6}"/>
                    </a:ext>
                  </a:extLst>
                </p14:cNvPr>
                <p14:cNvContentPartPr/>
                <p14:nvPr/>
              </p14:nvContentPartPr>
              <p14:xfrm>
                <a:off x="2291903" y="6317416"/>
                <a:ext cx="903600" cy="795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3C746F7-4B63-4025-B780-97D7AC86F0D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282903" y="6308776"/>
                  <a:ext cx="921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16C42DB-C5CC-4F91-8173-4C7C4253036F}"/>
                    </a:ext>
                  </a:extLst>
                </p14:cNvPr>
                <p14:cNvContentPartPr/>
                <p14:nvPr/>
              </p14:nvContentPartPr>
              <p14:xfrm>
                <a:off x="2371103" y="6435136"/>
                <a:ext cx="610560" cy="247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16C42DB-C5CC-4F91-8173-4C7C4253036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362463" y="6426136"/>
                  <a:ext cx="628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AAB06E5-1420-4B95-B3F5-E68531BB08CB}"/>
                    </a:ext>
                  </a:extLst>
                </p14:cNvPr>
                <p14:cNvContentPartPr/>
                <p14:nvPr/>
              </p14:nvContentPartPr>
              <p14:xfrm>
                <a:off x="2545343" y="6541696"/>
                <a:ext cx="249120" cy="137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AAB06E5-1420-4B95-B3F5-E68531BB08C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536343" y="6533056"/>
                  <a:ext cx="266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7AE96D1-08A0-4A5D-84FF-475519749230}"/>
                    </a:ext>
                  </a:extLst>
                </p14:cNvPr>
                <p14:cNvContentPartPr/>
                <p14:nvPr/>
              </p14:nvContentPartPr>
              <p14:xfrm>
                <a:off x="3390623" y="6175576"/>
                <a:ext cx="153360" cy="21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7AE96D1-08A0-4A5D-84FF-47551974923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381983" y="6166576"/>
                  <a:ext cx="171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DFA3A74-494D-4BAD-8ACB-855633E9917C}"/>
                    </a:ext>
                  </a:extLst>
                </p14:cNvPr>
                <p14:cNvContentPartPr/>
                <p14:nvPr/>
              </p14:nvContentPartPr>
              <p14:xfrm>
                <a:off x="3379823" y="6245056"/>
                <a:ext cx="155160" cy="27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DFA3A74-494D-4BAD-8ACB-855633E9917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371183" y="6236056"/>
                  <a:ext cx="172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0F85D11-13A9-4C38-B3B2-E25DBE473421}"/>
                    </a:ext>
                  </a:extLst>
                </p14:cNvPr>
                <p14:cNvContentPartPr/>
                <p14:nvPr/>
              </p14:nvContentPartPr>
              <p14:xfrm>
                <a:off x="3757463" y="6035176"/>
                <a:ext cx="312120" cy="232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0F85D11-13A9-4C38-B3B2-E25DBE47342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748823" y="6026176"/>
                  <a:ext cx="329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4CFBA11-C3F3-4D09-9B90-944199ED028B}"/>
                    </a:ext>
                  </a:extLst>
                </p14:cNvPr>
                <p14:cNvContentPartPr/>
                <p14:nvPr/>
              </p14:nvContentPartPr>
              <p14:xfrm>
                <a:off x="4027103" y="6121936"/>
                <a:ext cx="133920" cy="113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4CFBA11-C3F3-4D09-9B90-944199ED028B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018463" y="6112936"/>
                  <a:ext cx="1515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08353920-C016-4AC4-A77A-761535C867A5}"/>
                  </a:ext>
                </a:extLst>
              </p14:cNvPr>
              <p14:cNvContentPartPr/>
              <p14:nvPr/>
            </p14:nvContentPartPr>
            <p14:xfrm>
              <a:off x="4428503" y="6273136"/>
              <a:ext cx="60480" cy="1177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08353920-C016-4AC4-A77A-761535C867A5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4419503" y="6264496"/>
                <a:ext cx="78120" cy="13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0286F13-9D3E-4E37-A6B1-7637A6D87F09}"/>
              </a:ext>
            </a:extLst>
          </p:cNvPr>
          <p:cNvGrpSpPr/>
          <p:nvPr/>
        </p:nvGrpSpPr>
        <p:grpSpPr>
          <a:xfrm>
            <a:off x="4793543" y="6031216"/>
            <a:ext cx="757800" cy="210600"/>
            <a:chOff x="4793543" y="6031216"/>
            <a:chExt cx="75780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7FBBF7A-B2BB-42C0-828A-04485896D3CE}"/>
                    </a:ext>
                  </a:extLst>
                </p14:cNvPr>
                <p14:cNvContentPartPr/>
                <p14:nvPr/>
              </p14:nvContentPartPr>
              <p14:xfrm>
                <a:off x="4793543" y="6053176"/>
                <a:ext cx="277200" cy="1886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7FBBF7A-B2BB-42C0-828A-04485896D3C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784903" y="6044176"/>
                  <a:ext cx="294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9E46180-7D86-4A98-A6B4-0741A5587B0F}"/>
                    </a:ext>
                  </a:extLst>
                </p14:cNvPr>
                <p14:cNvContentPartPr/>
                <p14:nvPr/>
              </p14:nvContentPartPr>
              <p14:xfrm>
                <a:off x="5316983" y="6031216"/>
                <a:ext cx="194400" cy="36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9E46180-7D86-4A98-A6B4-0741A5587B0F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307983" y="6022576"/>
                  <a:ext cx="212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0319981-582D-45DD-85DB-391BEC1ED5F0}"/>
                    </a:ext>
                  </a:extLst>
                </p14:cNvPr>
                <p14:cNvContentPartPr/>
                <p14:nvPr/>
              </p14:nvContentPartPr>
              <p14:xfrm>
                <a:off x="5238503" y="6157936"/>
                <a:ext cx="312840" cy="198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0319981-582D-45DD-85DB-391BEC1ED5F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229503" y="6148936"/>
                  <a:ext cx="3304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F4C97E2C-5E7F-40C6-AED1-D6974FB28F33}"/>
              </a:ext>
            </a:extLst>
          </p:cNvPr>
          <p:cNvGrpSpPr/>
          <p:nvPr/>
        </p:nvGrpSpPr>
        <p:grpSpPr>
          <a:xfrm>
            <a:off x="5736743" y="6000616"/>
            <a:ext cx="703080" cy="256680"/>
            <a:chOff x="5736743" y="6000616"/>
            <a:chExt cx="70308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22FD459-6A02-46D1-AB74-93A934DC4AE5}"/>
                    </a:ext>
                  </a:extLst>
                </p14:cNvPr>
                <p14:cNvContentPartPr/>
                <p14:nvPr/>
              </p14:nvContentPartPr>
              <p14:xfrm>
                <a:off x="5736743" y="6017896"/>
                <a:ext cx="316440" cy="233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22FD459-6A02-46D1-AB74-93A934DC4AE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727743" y="6008896"/>
                  <a:ext cx="334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C057B02-C94E-4235-9458-B44E3E221653}"/>
                    </a:ext>
                  </a:extLst>
                </p14:cNvPr>
                <p14:cNvContentPartPr/>
                <p14:nvPr/>
              </p14:nvContentPartPr>
              <p14:xfrm>
                <a:off x="6153623" y="6036616"/>
                <a:ext cx="97200" cy="1872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C057B02-C94E-4235-9458-B44E3E22165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144623" y="6027616"/>
                  <a:ext cx="114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CAF20C5-36DF-49EB-A917-88830AEF24AE}"/>
                    </a:ext>
                  </a:extLst>
                </p14:cNvPr>
                <p14:cNvContentPartPr/>
                <p14:nvPr/>
              </p14:nvContentPartPr>
              <p14:xfrm>
                <a:off x="6327143" y="6000616"/>
                <a:ext cx="112680" cy="2566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CAF20C5-36DF-49EB-A917-88830AEF24A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318143" y="5991976"/>
                  <a:ext cx="13032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5F790B-7D78-424B-9242-D579164887BA}"/>
                  </a:ext>
                </a:extLst>
              </p14:cNvPr>
              <p14:cNvContentPartPr/>
              <p14:nvPr/>
            </p14:nvContentPartPr>
            <p14:xfrm>
              <a:off x="3390623" y="969542"/>
              <a:ext cx="897120" cy="90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5F790B-7D78-424B-9242-D579164887BA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3381983" y="960902"/>
                <a:ext cx="9147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37245E-5426-4074-B3AF-1B8545B62A41}"/>
                  </a:ext>
                </a:extLst>
              </p14:cNvPr>
              <p14:cNvContentPartPr/>
              <p14:nvPr/>
            </p14:nvContentPartPr>
            <p14:xfrm>
              <a:off x="5212943" y="1190582"/>
              <a:ext cx="1512000" cy="149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37245E-5426-4074-B3AF-1B8545B62A41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5203943" y="1181942"/>
                <a:ext cx="15296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FF4937D-4FF3-4128-898F-0F24F37A9CF9}"/>
                  </a:ext>
                </a:extLst>
              </p14:cNvPr>
              <p14:cNvContentPartPr/>
              <p14:nvPr/>
            </p14:nvContentPartPr>
            <p14:xfrm>
              <a:off x="7981343" y="1044782"/>
              <a:ext cx="2896560" cy="185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FF4937D-4FF3-4128-898F-0F24F37A9CF9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7972703" y="1035782"/>
                <a:ext cx="29142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C1B393-FECD-4DA5-BCE3-06B615E817F3}"/>
                  </a:ext>
                </a:extLst>
              </p14:cNvPr>
              <p14:cNvContentPartPr/>
              <p14:nvPr/>
            </p14:nvContentPartPr>
            <p14:xfrm>
              <a:off x="6958223" y="2093102"/>
              <a:ext cx="1214280" cy="95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C1B393-FECD-4DA5-BCE3-06B615E817F3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6949223" y="2084462"/>
                <a:ext cx="12319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BCBA166-C47C-4FA9-B476-1DD5E77388BC}"/>
                  </a:ext>
                </a:extLst>
              </p14:cNvPr>
              <p14:cNvContentPartPr/>
              <p14:nvPr/>
            </p14:nvContentPartPr>
            <p14:xfrm>
              <a:off x="2591783" y="4598342"/>
              <a:ext cx="1049040" cy="653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BCBA166-C47C-4FA9-B476-1DD5E77388BC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2582783" y="4589702"/>
                <a:ext cx="106668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84DDED2-5381-49F6-AC9C-A376909E81D5}"/>
                  </a:ext>
                </a:extLst>
              </p14:cNvPr>
              <p14:cNvContentPartPr/>
              <p14:nvPr/>
            </p14:nvContentPartPr>
            <p14:xfrm>
              <a:off x="11214143" y="3638222"/>
              <a:ext cx="528120" cy="104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84DDED2-5381-49F6-AC9C-A376909E81D5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11205503" y="3629582"/>
                <a:ext cx="5457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101335C-869F-4718-9A83-B06CECBCF14A}"/>
                  </a:ext>
                </a:extLst>
              </p14:cNvPr>
              <p14:cNvContentPartPr/>
              <p14:nvPr/>
            </p14:nvContentPartPr>
            <p14:xfrm>
              <a:off x="4579703" y="4540022"/>
              <a:ext cx="498600" cy="173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101335C-869F-4718-9A83-B06CECBCF14A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4570703" y="4531382"/>
                <a:ext cx="5162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B5E4B53-C8BB-4BB5-92FA-32C506D7C28B}"/>
                  </a:ext>
                </a:extLst>
              </p14:cNvPr>
              <p14:cNvContentPartPr/>
              <p14:nvPr/>
            </p14:nvContentPartPr>
            <p14:xfrm>
              <a:off x="11299103" y="3618062"/>
              <a:ext cx="419040" cy="102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B5E4B53-C8BB-4BB5-92FA-32C506D7C28B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11290463" y="3609062"/>
                <a:ext cx="4366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5C620F2-FA44-4609-A84E-C7EBD8726E00}"/>
                  </a:ext>
                </a:extLst>
              </p14:cNvPr>
              <p14:cNvContentPartPr/>
              <p14:nvPr/>
            </p14:nvContentPartPr>
            <p14:xfrm>
              <a:off x="4751783" y="4573502"/>
              <a:ext cx="170640" cy="69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5C620F2-FA44-4609-A84E-C7EBD8726E00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4742783" y="4564502"/>
                <a:ext cx="188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EAE63C-DA51-40D3-84F9-922210CA7050}"/>
                  </a:ext>
                </a:extLst>
              </p14:cNvPr>
              <p14:cNvContentPartPr/>
              <p14:nvPr/>
            </p14:nvContentPartPr>
            <p14:xfrm>
              <a:off x="11388383" y="3583502"/>
              <a:ext cx="482400" cy="218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EAE63C-DA51-40D3-84F9-922210CA7050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11379743" y="3574502"/>
                <a:ext cx="5000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EA8F7A2-2D39-4054-87CC-19C3C5CD6A22}"/>
                  </a:ext>
                </a:extLst>
              </p14:cNvPr>
              <p14:cNvContentPartPr/>
              <p14:nvPr/>
            </p14:nvContentPartPr>
            <p14:xfrm>
              <a:off x="9099503" y="4556942"/>
              <a:ext cx="1288080" cy="176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EA8F7A2-2D39-4054-87CC-19C3C5CD6A22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9090863" y="4548302"/>
                <a:ext cx="1305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03B511F-37C8-4FF3-8DBA-3515204F9B7A}"/>
                  </a:ext>
                </a:extLst>
              </p14:cNvPr>
              <p14:cNvContentPartPr/>
              <p14:nvPr/>
            </p14:nvContentPartPr>
            <p14:xfrm>
              <a:off x="8520623" y="1242422"/>
              <a:ext cx="2456280" cy="10479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03B511F-37C8-4FF3-8DBA-3515204F9B7A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8511983" y="1233422"/>
                <a:ext cx="247392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3589F66-C35A-4896-A2B1-4624260D593C}"/>
                  </a:ext>
                </a:extLst>
              </p14:cNvPr>
              <p14:cNvContentPartPr/>
              <p14:nvPr/>
            </p14:nvContentPartPr>
            <p14:xfrm>
              <a:off x="1510703" y="2950982"/>
              <a:ext cx="1484640" cy="115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3589F66-C35A-4896-A2B1-4624260D593C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1501703" y="2941982"/>
                <a:ext cx="15022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3BAC2E2-C115-41AF-BFBA-79E06A596CD8}"/>
                  </a:ext>
                </a:extLst>
              </p14:cNvPr>
              <p14:cNvContentPartPr/>
              <p14:nvPr/>
            </p14:nvContentPartPr>
            <p14:xfrm>
              <a:off x="4636943" y="4555862"/>
              <a:ext cx="331920" cy="1767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3BAC2E2-C115-41AF-BFBA-79E06A596CD8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4628303" y="4546862"/>
                <a:ext cx="34956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737EA80-A8A2-4688-AE19-40B13CB1B64A}"/>
              </a:ext>
            </a:extLst>
          </p:cNvPr>
          <p:cNvGrpSpPr/>
          <p:nvPr/>
        </p:nvGrpSpPr>
        <p:grpSpPr>
          <a:xfrm>
            <a:off x="11496023" y="2927582"/>
            <a:ext cx="492840" cy="761760"/>
            <a:chOff x="11496023" y="2927582"/>
            <a:chExt cx="49284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D39EC9E-2A81-4F95-AE22-5B94171E75C8}"/>
                    </a:ext>
                  </a:extLst>
                </p14:cNvPr>
                <p14:cNvContentPartPr/>
                <p14:nvPr/>
              </p14:nvContentPartPr>
              <p14:xfrm>
                <a:off x="11617343" y="3093182"/>
                <a:ext cx="9360" cy="8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D39EC9E-2A81-4F95-AE22-5B94171E75C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608703" y="3084182"/>
                  <a:ext cx="27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EE312E7-EB99-4E81-9211-ECAAF7FEFAD0}"/>
                    </a:ext>
                  </a:extLst>
                </p14:cNvPr>
                <p14:cNvContentPartPr/>
                <p14:nvPr/>
              </p14:nvContentPartPr>
              <p14:xfrm>
                <a:off x="11496023" y="2927582"/>
                <a:ext cx="492840" cy="761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EE312E7-EB99-4E81-9211-ECAAF7FEFAD0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487383" y="2918942"/>
                  <a:ext cx="510480" cy="77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90CA51E-2E4E-4832-93EF-C030CEA9B94B}"/>
                  </a:ext>
                </a:extLst>
              </p14:cNvPr>
              <p14:cNvContentPartPr/>
              <p14:nvPr/>
            </p14:nvContentPartPr>
            <p14:xfrm>
              <a:off x="1049543" y="3724262"/>
              <a:ext cx="2856960" cy="15890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90CA51E-2E4E-4832-93EF-C030CEA9B94B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1040903" y="3715262"/>
                <a:ext cx="2874600" cy="16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1AE5E56-3FBE-476E-9147-41AE730A9293}"/>
                  </a:ext>
                </a:extLst>
              </p14:cNvPr>
              <p14:cNvContentPartPr/>
              <p14:nvPr/>
            </p14:nvContentPartPr>
            <p14:xfrm>
              <a:off x="10902383" y="4520582"/>
              <a:ext cx="633240" cy="406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1AE5E56-3FBE-476E-9147-41AE730A9293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93743" y="4511942"/>
                <a:ext cx="650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36C4F00-108F-4C84-96BC-883CF07D193B}"/>
                  </a:ext>
                </a:extLst>
              </p14:cNvPr>
              <p14:cNvContentPartPr/>
              <p14:nvPr/>
            </p14:nvContentPartPr>
            <p14:xfrm>
              <a:off x="4899743" y="6413462"/>
              <a:ext cx="1511280" cy="824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36C4F00-108F-4C84-96BC-883CF07D193B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4890743" y="6404462"/>
                <a:ext cx="15289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D1C1946-E471-4026-BDA1-102CF6450C25}"/>
                  </a:ext>
                </a:extLst>
              </p14:cNvPr>
              <p14:cNvContentPartPr/>
              <p14:nvPr/>
            </p14:nvContentPartPr>
            <p14:xfrm>
              <a:off x="11150594" y="3774528"/>
              <a:ext cx="656280" cy="1083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D1C1946-E471-4026-BDA1-102CF6450C25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11141954" y="3765528"/>
                <a:ext cx="67392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337EFC6-22C9-494C-8D4D-A7E10BC742EF}"/>
              </a:ext>
            </a:extLst>
          </p:cNvPr>
          <p:cNvGrpSpPr/>
          <p:nvPr/>
        </p:nvGrpSpPr>
        <p:grpSpPr>
          <a:xfrm>
            <a:off x="3832514" y="4841568"/>
            <a:ext cx="2327400" cy="140760"/>
            <a:chOff x="3832514" y="4841568"/>
            <a:chExt cx="232740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FEB5540-6D33-4393-B856-8B5AA13A700F}"/>
                    </a:ext>
                  </a:extLst>
                </p14:cNvPr>
                <p14:cNvContentPartPr/>
                <p14:nvPr/>
              </p14:nvContentPartPr>
              <p14:xfrm>
                <a:off x="3858794" y="4869288"/>
                <a:ext cx="360" cy="3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FEB5540-6D33-4393-B856-8B5AA13A700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849794" y="48606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916A059-CCAC-487F-8E11-728C077E89CC}"/>
                    </a:ext>
                  </a:extLst>
                </p14:cNvPr>
                <p14:cNvContentPartPr/>
                <p14:nvPr/>
              </p14:nvContentPartPr>
              <p14:xfrm>
                <a:off x="3832514" y="4841568"/>
                <a:ext cx="2327400" cy="1407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916A059-CCAC-487F-8E11-728C077E89C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823874" y="4832928"/>
                  <a:ext cx="23450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F82680F-5E3A-47FB-84AC-BE274DAE2084}"/>
              </a:ext>
            </a:extLst>
          </p:cNvPr>
          <p:cNvGrpSpPr/>
          <p:nvPr/>
        </p:nvGrpSpPr>
        <p:grpSpPr>
          <a:xfrm>
            <a:off x="6274754" y="4651488"/>
            <a:ext cx="2803680" cy="780480"/>
            <a:chOff x="6274754" y="4651488"/>
            <a:chExt cx="2803680" cy="7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52938A4-D579-4BB5-A64B-4D7FF33FF923}"/>
                    </a:ext>
                  </a:extLst>
                </p14:cNvPr>
                <p14:cNvContentPartPr/>
                <p14:nvPr/>
              </p14:nvContentPartPr>
              <p14:xfrm>
                <a:off x="6274754" y="4673448"/>
                <a:ext cx="258120" cy="2984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52938A4-D579-4BB5-A64B-4D7FF33FF923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265754" y="4664808"/>
                  <a:ext cx="275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30B82DD-5C40-4851-BB29-953D28744345}"/>
                    </a:ext>
                  </a:extLst>
                </p14:cNvPr>
                <p14:cNvContentPartPr/>
                <p14:nvPr/>
              </p14:nvContentPartPr>
              <p14:xfrm>
                <a:off x="6609554" y="4767408"/>
                <a:ext cx="136800" cy="1951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30B82DD-5C40-4851-BB29-953D2874434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600554" y="4758408"/>
                  <a:ext cx="154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0EA1A1-292A-404A-A6B1-8B2C5BEE831F}"/>
                    </a:ext>
                  </a:extLst>
                </p14:cNvPr>
                <p14:cNvContentPartPr/>
                <p14:nvPr/>
              </p14:nvContentPartPr>
              <p14:xfrm>
                <a:off x="6751754" y="4731048"/>
                <a:ext cx="119160" cy="1990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0EA1A1-292A-404A-A6B1-8B2C5BEE831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742754" y="4722408"/>
                  <a:ext cx="136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4C0C8D3-972A-4FED-BA90-D50B63CD5F4F}"/>
                    </a:ext>
                  </a:extLst>
                </p14:cNvPr>
                <p14:cNvContentPartPr/>
                <p14:nvPr/>
              </p14:nvContentPartPr>
              <p14:xfrm>
                <a:off x="6881354" y="4800168"/>
                <a:ext cx="96840" cy="505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4C0C8D3-972A-4FED-BA90-D50B63CD5F4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872714" y="4791528"/>
                  <a:ext cx="1144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8792BB1-8E73-4F35-9B86-6AEF56400E84}"/>
                    </a:ext>
                  </a:extLst>
                </p14:cNvPr>
                <p14:cNvContentPartPr/>
                <p14:nvPr/>
              </p14:nvContentPartPr>
              <p14:xfrm>
                <a:off x="7081874" y="4823568"/>
                <a:ext cx="360" cy="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8792BB1-8E73-4F35-9B86-6AEF56400E84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073234" y="48145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B9FDBF8-EB46-422C-8B12-6A221C94AE51}"/>
                    </a:ext>
                  </a:extLst>
                </p14:cNvPr>
                <p14:cNvContentPartPr/>
                <p14:nvPr/>
              </p14:nvContentPartPr>
              <p14:xfrm>
                <a:off x="7042634" y="4795848"/>
                <a:ext cx="49320" cy="954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B9FDBF8-EB46-422C-8B12-6A221C94AE5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033634" y="4786848"/>
                  <a:ext cx="66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AC4136F-146C-472F-B2D6-5FAAA9E93E31}"/>
                    </a:ext>
                  </a:extLst>
                </p14:cNvPr>
                <p14:cNvContentPartPr/>
                <p14:nvPr/>
              </p14:nvContentPartPr>
              <p14:xfrm>
                <a:off x="7105274" y="4652928"/>
                <a:ext cx="21600" cy="176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AC4136F-146C-472F-B2D6-5FAAA9E93E3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096274" y="4643928"/>
                  <a:ext cx="3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3E120C0-63DA-4ED6-8745-E54E1D23B7FA}"/>
                    </a:ext>
                  </a:extLst>
                </p14:cNvPr>
                <p14:cNvContentPartPr/>
                <p14:nvPr/>
              </p14:nvContentPartPr>
              <p14:xfrm>
                <a:off x="7151354" y="4651488"/>
                <a:ext cx="180720" cy="2095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3E120C0-63DA-4ED6-8745-E54E1D23B7F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142354" y="4642848"/>
                  <a:ext cx="198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6A6BB87-604D-403E-9DF6-6E8D1A737CC4}"/>
                    </a:ext>
                  </a:extLst>
                </p14:cNvPr>
                <p14:cNvContentPartPr/>
                <p14:nvPr/>
              </p14:nvContentPartPr>
              <p14:xfrm>
                <a:off x="7145594" y="5209848"/>
                <a:ext cx="64080" cy="1684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6A6BB87-604D-403E-9DF6-6E8D1A737CC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136954" y="5201208"/>
                  <a:ext cx="81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583AD53-4629-40B1-BF45-FB0412E353B2}"/>
                    </a:ext>
                  </a:extLst>
                </p14:cNvPr>
                <p14:cNvContentPartPr/>
                <p14:nvPr/>
              </p14:nvContentPartPr>
              <p14:xfrm>
                <a:off x="7313354" y="4926528"/>
                <a:ext cx="115560" cy="5054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583AD53-4629-40B1-BF45-FB0412E353B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304354" y="4917888"/>
                  <a:ext cx="1332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E46A0AD-522E-4440-B129-F04873A9EB29}"/>
                    </a:ext>
                  </a:extLst>
                </p14:cNvPr>
                <p14:cNvContentPartPr/>
                <p14:nvPr/>
              </p14:nvContentPartPr>
              <p14:xfrm>
                <a:off x="7288154" y="5231808"/>
                <a:ext cx="158040" cy="327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E46A0AD-522E-4440-B129-F04873A9EB2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279154" y="5223168"/>
                  <a:ext cx="175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565A0AB-95C3-4A14-A20D-661A00D09925}"/>
                    </a:ext>
                  </a:extLst>
                </p14:cNvPr>
                <p14:cNvContentPartPr/>
                <p14:nvPr/>
              </p14:nvContentPartPr>
              <p14:xfrm>
                <a:off x="7612154" y="4868568"/>
                <a:ext cx="383400" cy="4903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565A0AB-95C3-4A14-A20D-661A00D0992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603154" y="4859928"/>
                  <a:ext cx="4010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23D7687-B004-4D32-906A-419AB23B9B19}"/>
                    </a:ext>
                  </a:extLst>
                </p14:cNvPr>
                <p14:cNvContentPartPr/>
                <p14:nvPr/>
              </p14:nvContentPartPr>
              <p14:xfrm>
                <a:off x="7731314" y="5104008"/>
                <a:ext cx="163800" cy="882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23D7687-B004-4D32-906A-419AB23B9B1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722314" y="5095368"/>
                  <a:ext cx="181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73747B8-1361-4270-93F2-5ABC75F5FB57}"/>
                    </a:ext>
                  </a:extLst>
                </p14:cNvPr>
                <p14:cNvContentPartPr/>
                <p14:nvPr/>
              </p14:nvContentPartPr>
              <p14:xfrm>
                <a:off x="8034074" y="5283648"/>
                <a:ext cx="360" cy="3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73747B8-1361-4270-93F2-5ABC75F5FB5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025074" y="52750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3D6C717-6B47-42A7-9283-6BE552DF8C0C}"/>
                    </a:ext>
                  </a:extLst>
                </p14:cNvPr>
                <p14:cNvContentPartPr/>
                <p14:nvPr/>
              </p14:nvContentPartPr>
              <p14:xfrm>
                <a:off x="8036594" y="5124168"/>
                <a:ext cx="167760" cy="2034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3D6C717-6B47-42A7-9283-6BE552DF8C0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027594" y="5115168"/>
                  <a:ext cx="185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54B8FF3-E100-4CB6-A4F8-7569D7B18F7D}"/>
                    </a:ext>
                  </a:extLst>
                </p14:cNvPr>
                <p14:cNvContentPartPr/>
                <p14:nvPr/>
              </p14:nvContentPartPr>
              <p14:xfrm>
                <a:off x="8319194" y="5114808"/>
                <a:ext cx="142200" cy="1749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54B8FF3-E100-4CB6-A4F8-7569D7B18F7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310554" y="5106168"/>
                  <a:ext cx="159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AF4E075-34BB-4C99-BCCF-207D83659C21}"/>
                    </a:ext>
                  </a:extLst>
                </p14:cNvPr>
                <p14:cNvContentPartPr/>
                <p14:nvPr/>
              </p14:nvContentPartPr>
              <p14:xfrm>
                <a:off x="8608634" y="5129928"/>
                <a:ext cx="114840" cy="2102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AF4E075-34BB-4C99-BCCF-207D83659C2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599634" y="5120928"/>
                  <a:ext cx="132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734687B-90DD-4BD1-8E8F-BCBD79A80378}"/>
                    </a:ext>
                  </a:extLst>
                </p14:cNvPr>
                <p14:cNvContentPartPr/>
                <p14:nvPr/>
              </p14:nvContentPartPr>
              <p14:xfrm>
                <a:off x="8828594" y="5125248"/>
                <a:ext cx="249840" cy="1846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734687B-90DD-4BD1-8E8F-BCBD79A80378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819954" y="5116608"/>
                  <a:ext cx="2674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7DC2294-1316-43E9-AAEB-DD047D1D4624}"/>
              </a:ext>
            </a:extLst>
          </p:cNvPr>
          <p:cNvGrpSpPr/>
          <p:nvPr/>
        </p:nvGrpSpPr>
        <p:grpSpPr>
          <a:xfrm>
            <a:off x="9222794" y="4728888"/>
            <a:ext cx="1249560" cy="233640"/>
            <a:chOff x="9222794" y="4728888"/>
            <a:chExt cx="124956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F715A6A-3171-4459-A9A2-C35C6D195310}"/>
                    </a:ext>
                  </a:extLst>
                </p14:cNvPr>
                <p14:cNvContentPartPr/>
                <p14:nvPr/>
              </p14:nvContentPartPr>
              <p14:xfrm>
                <a:off x="9222794" y="4728888"/>
                <a:ext cx="1249560" cy="1357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F715A6A-3171-4459-A9A2-C35C6D19531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3794" y="4719888"/>
                  <a:ext cx="1267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2D618D3-D294-4BE2-BD6F-D428B48A0BAF}"/>
                    </a:ext>
                  </a:extLst>
                </p14:cNvPr>
                <p14:cNvContentPartPr/>
                <p14:nvPr/>
              </p14:nvContentPartPr>
              <p14:xfrm>
                <a:off x="9339434" y="4890168"/>
                <a:ext cx="360" cy="3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2D618D3-D294-4BE2-BD6F-D428B48A0BA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330794" y="48811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10CD7D3-6393-4F54-9CA5-BF90B9EF3091}"/>
                    </a:ext>
                  </a:extLst>
                </p14:cNvPr>
                <p14:cNvContentPartPr/>
                <p14:nvPr/>
              </p14:nvContentPartPr>
              <p14:xfrm>
                <a:off x="9305954" y="4877928"/>
                <a:ext cx="360" cy="3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10CD7D3-6393-4F54-9CA5-BF90B9EF309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97314" y="48689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1E9C819-3CC2-41DB-960F-90F67CF15483}"/>
                    </a:ext>
                  </a:extLst>
                </p14:cNvPr>
                <p14:cNvContentPartPr/>
                <p14:nvPr/>
              </p14:nvContentPartPr>
              <p14:xfrm>
                <a:off x="9320714" y="4844808"/>
                <a:ext cx="1081800" cy="1177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1E9C819-3CC2-41DB-960F-90F67CF1548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312074" y="4836168"/>
                  <a:ext cx="109944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204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B3F8938-7EA2-4A16-AAB0-6E48846292D2}"/>
              </a:ext>
            </a:extLst>
          </p:cNvPr>
          <p:cNvGrpSpPr/>
          <p:nvPr/>
        </p:nvGrpSpPr>
        <p:grpSpPr>
          <a:xfrm>
            <a:off x="522314" y="205050"/>
            <a:ext cx="3203280" cy="791640"/>
            <a:chOff x="522314" y="205050"/>
            <a:chExt cx="3203280" cy="79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CB85DD6-F209-4D06-B233-470A8C53177C}"/>
                    </a:ext>
                  </a:extLst>
                </p14:cNvPr>
                <p14:cNvContentPartPr/>
                <p14:nvPr/>
              </p14:nvContentPartPr>
              <p14:xfrm>
                <a:off x="740114" y="440850"/>
                <a:ext cx="134640" cy="211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CB85DD6-F209-4D06-B233-470A8C5317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1114" y="431850"/>
                  <a:ext cx="152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62A5EF2-78CF-421D-8A73-170C5D344DFC}"/>
                    </a:ext>
                  </a:extLst>
                </p14:cNvPr>
                <p14:cNvContentPartPr/>
                <p14:nvPr/>
              </p14:nvContentPartPr>
              <p14:xfrm>
                <a:off x="522314" y="658290"/>
                <a:ext cx="495720" cy="47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62A5EF2-78CF-421D-8A73-170C5D344D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674" y="649290"/>
                  <a:ext cx="513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D83655-C5E1-4206-8F6E-68F3A602A185}"/>
                    </a:ext>
                  </a:extLst>
                </p14:cNvPr>
                <p14:cNvContentPartPr/>
                <p14:nvPr/>
              </p14:nvContentPartPr>
              <p14:xfrm>
                <a:off x="540314" y="311610"/>
                <a:ext cx="780480" cy="176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D83655-C5E1-4206-8F6E-68F3A602A1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1674" y="302610"/>
                  <a:ext cx="798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D38694-BEB1-4FC2-92C3-4C2D70DA33F3}"/>
                    </a:ext>
                  </a:extLst>
                </p14:cNvPr>
                <p14:cNvContentPartPr/>
                <p14:nvPr/>
              </p14:nvContentPartPr>
              <p14:xfrm>
                <a:off x="1157714" y="550290"/>
                <a:ext cx="187560" cy="164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D38694-BEB1-4FC2-92C3-4C2D70DA33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8714" y="541650"/>
                  <a:ext cx="205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30CD30E-52C0-4BA4-856E-A0BD295AAB37}"/>
                    </a:ext>
                  </a:extLst>
                </p14:cNvPr>
                <p14:cNvContentPartPr/>
                <p14:nvPr/>
              </p14:nvContentPartPr>
              <p14:xfrm>
                <a:off x="1581434" y="266970"/>
                <a:ext cx="225360" cy="493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30CD30E-52C0-4BA4-856E-A0BD295AAB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2794" y="258330"/>
                  <a:ext cx="243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EAE9823-D25C-4BFC-A653-11C42A8CBB69}"/>
                    </a:ext>
                  </a:extLst>
                </p14:cNvPr>
                <p14:cNvContentPartPr/>
                <p14:nvPr/>
              </p14:nvContentPartPr>
              <p14:xfrm>
                <a:off x="1518794" y="497370"/>
                <a:ext cx="358560" cy="59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EAE9823-D25C-4BFC-A653-11C42A8CBB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0154" y="488370"/>
                  <a:ext cx="376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5E7E41-5132-454E-9397-4C2B14FE66EA}"/>
                    </a:ext>
                  </a:extLst>
                </p14:cNvPr>
                <p14:cNvContentPartPr/>
                <p14:nvPr/>
              </p14:nvContentPartPr>
              <p14:xfrm>
                <a:off x="1780874" y="563250"/>
                <a:ext cx="240480" cy="196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5E7E41-5132-454E-9397-4C2B14FE66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1874" y="554250"/>
                  <a:ext cx="258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E15687-AD73-4916-B80E-149DB4AE51E7}"/>
                    </a:ext>
                  </a:extLst>
                </p14:cNvPr>
                <p14:cNvContentPartPr/>
                <p14:nvPr/>
              </p14:nvContentPartPr>
              <p14:xfrm>
                <a:off x="2062034" y="576570"/>
                <a:ext cx="221040" cy="174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E15687-AD73-4916-B80E-149DB4AE51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3394" y="567930"/>
                  <a:ext cx="238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2AEF82-ACB5-4740-A2BE-EB2FB802369F}"/>
                    </a:ext>
                  </a:extLst>
                </p14:cNvPr>
                <p14:cNvContentPartPr/>
                <p14:nvPr/>
              </p14:nvContentPartPr>
              <p14:xfrm>
                <a:off x="2194514" y="637410"/>
                <a:ext cx="165600" cy="359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2AEF82-ACB5-4740-A2BE-EB2FB80236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5874" y="628410"/>
                  <a:ext cx="1832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372004-E84A-4F9F-A4D5-015714F844E2}"/>
                    </a:ext>
                  </a:extLst>
                </p14:cNvPr>
                <p14:cNvContentPartPr/>
                <p14:nvPr/>
              </p14:nvContentPartPr>
              <p14:xfrm>
                <a:off x="2373794" y="541290"/>
                <a:ext cx="539640" cy="203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372004-E84A-4F9F-A4D5-015714F844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4794" y="532290"/>
                  <a:ext cx="557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42ED34-3CEA-4D94-8E2E-99E0265416FD}"/>
                    </a:ext>
                  </a:extLst>
                </p14:cNvPr>
                <p14:cNvContentPartPr/>
                <p14:nvPr/>
              </p14:nvContentPartPr>
              <p14:xfrm>
                <a:off x="2863394" y="541650"/>
                <a:ext cx="199080" cy="204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42ED34-3CEA-4D94-8E2E-99E0265416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54394" y="533010"/>
                  <a:ext cx="216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6CC415-2D01-4CF1-8172-6715624DF6FA}"/>
                    </a:ext>
                  </a:extLst>
                </p14:cNvPr>
                <p14:cNvContentPartPr/>
                <p14:nvPr/>
              </p14:nvContentPartPr>
              <p14:xfrm>
                <a:off x="3319154" y="205050"/>
                <a:ext cx="237240" cy="55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6CC415-2D01-4CF1-8172-6715624DF6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0514" y="196050"/>
                  <a:ext cx="2548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0C01CB-E4D8-4682-911A-C5BE7CB82B29}"/>
                    </a:ext>
                  </a:extLst>
                </p14:cNvPr>
                <p14:cNvContentPartPr/>
                <p14:nvPr/>
              </p14:nvContentPartPr>
              <p14:xfrm>
                <a:off x="3211514" y="486210"/>
                <a:ext cx="514080" cy="37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0C01CB-E4D8-4682-911A-C5BE7CB82B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02874" y="477570"/>
                  <a:ext cx="53172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74609E-BD28-4665-85E5-BF9AFEB18B6D}"/>
                  </a:ext>
                </a:extLst>
              </p14:cNvPr>
              <p14:cNvContentPartPr/>
              <p14:nvPr/>
            </p14:nvContentPartPr>
            <p14:xfrm>
              <a:off x="4136714" y="462450"/>
              <a:ext cx="357480" cy="215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74609E-BD28-4665-85E5-BF9AFEB18B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8074" y="453450"/>
                <a:ext cx="37512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74651E3-B71C-4458-ADA2-97D723A73D90}"/>
              </a:ext>
            </a:extLst>
          </p:cNvPr>
          <p:cNvGrpSpPr/>
          <p:nvPr/>
        </p:nvGrpSpPr>
        <p:grpSpPr>
          <a:xfrm>
            <a:off x="4812074" y="218370"/>
            <a:ext cx="801000" cy="659880"/>
            <a:chOff x="4812074" y="218370"/>
            <a:chExt cx="801000" cy="65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5A5461-ABB6-439E-BADC-0C685BF1D0AA}"/>
                    </a:ext>
                  </a:extLst>
                </p14:cNvPr>
                <p14:cNvContentPartPr/>
                <p14:nvPr/>
              </p14:nvContentPartPr>
              <p14:xfrm>
                <a:off x="4925114" y="417450"/>
                <a:ext cx="113040" cy="154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5A5461-ABB6-439E-BADC-0C685BF1D0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16474" y="408450"/>
                  <a:ext cx="130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D24375A-9766-42ED-80D2-4A3DAB2BF698}"/>
                    </a:ext>
                  </a:extLst>
                </p14:cNvPr>
                <p14:cNvContentPartPr/>
                <p14:nvPr/>
              </p14:nvContentPartPr>
              <p14:xfrm>
                <a:off x="4812074" y="745410"/>
                <a:ext cx="93600" cy="13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D24375A-9766-42ED-80D2-4A3DAB2BF6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3074" y="736410"/>
                  <a:ext cx="111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F51E45-9DF0-4AB1-9A1C-A04B914414D6}"/>
                    </a:ext>
                  </a:extLst>
                </p14:cNvPr>
                <p14:cNvContentPartPr/>
                <p14:nvPr/>
              </p14:nvContentPartPr>
              <p14:xfrm>
                <a:off x="5115194" y="218370"/>
                <a:ext cx="37800" cy="80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F51E45-9DF0-4AB1-9A1C-A04B914414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06194" y="209730"/>
                  <a:ext cx="55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48685C-71C6-43A4-AB97-8768067679AF}"/>
                    </a:ext>
                  </a:extLst>
                </p14:cNvPr>
                <p14:cNvContentPartPr/>
                <p14:nvPr/>
              </p14:nvContentPartPr>
              <p14:xfrm>
                <a:off x="5388794" y="279930"/>
                <a:ext cx="224280" cy="396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48685C-71C6-43A4-AB97-8768067679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80154" y="270930"/>
                  <a:ext cx="24192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031E0C-A346-41A3-B658-B1A2F13CD9B5}"/>
              </a:ext>
            </a:extLst>
          </p:cNvPr>
          <p:cNvGrpSpPr/>
          <p:nvPr/>
        </p:nvGrpSpPr>
        <p:grpSpPr>
          <a:xfrm>
            <a:off x="6107354" y="381450"/>
            <a:ext cx="398880" cy="251280"/>
            <a:chOff x="6107354" y="381450"/>
            <a:chExt cx="39888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4CD2CE-AFF3-486A-9F66-204D4C75F69A}"/>
                    </a:ext>
                  </a:extLst>
                </p14:cNvPr>
                <p14:cNvContentPartPr/>
                <p14:nvPr/>
              </p14:nvContentPartPr>
              <p14:xfrm>
                <a:off x="6107354" y="513210"/>
                <a:ext cx="72000" cy="104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4CD2CE-AFF3-486A-9F66-204D4C75F6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98354" y="504570"/>
                  <a:ext cx="89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CBB41F-15D6-47E5-A833-F6EE64FF4600}"/>
                    </a:ext>
                  </a:extLst>
                </p14:cNvPr>
                <p14:cNvContentPartPr/>
                <p14:nvPr/>
              </p14:nvContentPartPr>
              <p14:xfrm>
                <a:off x="6242354" y="381450"/>
                <a:ext cx="10800" cy="36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CBB41F-15D6-47E5-A833-F6EE64FF46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33714" y="372450"/>
                  <a:ext cx="28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EDC1C3-A9F6-4865-8992-FCBF9976330F}"/>
                    </a:ext>
                  </a:extLst>
                </p14:cNvPr>
                <p14:cNvContentPartPr/>
                <p14:nvPr/>
              </p14:nvContentPartPr>
              <p14:xfrm>
                <a:off x="6284474" y="433290"/>
                <a:ext cx="221760" cy="199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EDC1C3-A9F6-4865-8992-FCBF997633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75474" y="424290"/>
                  <a:ext cx="2394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5F2E9D-B1AE-4582-A60D-65C13257F46F}"/>
              </a:ext>
            </a:extLst>
          </p:cNvPr>
          <p:cNvGrpSpPr/>
          <p:nvPr/>
        </p:nvGrpSpPr>
        <p:grpSpPr>
          <a:xfrm>
            <a:off x="7061354" y="140250"/>
            <a:ext cx="2465640" cy="605520"/>
            <a:chOff x="7061354" y="140250"/>
            <a:chExt cx="246564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CD58BE-EE4D-494F-8D65-35A3EB2DAAF7}"/>
                    </a:ext>
                  </a:extLst>
                </p14:cNvPr>
                <p14:cNvContentPartPr/>
                <p14:nvPr/>
              </p14:nvContentPartPr>
              <p14:xfrm>
                <a:off x="7061354" y="391530"/>
                <a:ext cx="178200" cy="254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CD58BE-EE4D-494F-8D65-35A3EB2DAA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52354" y="382890"/>
                  <a:ext cx="195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CD2D367-30DB-4553-8A53-46088978C537}"/>
                    </a:ext>
                  </a:extLst>
                </p14:cNvPr>
                <p14:cNvContentPartPr/>
                <p14:nvPr/>
              </p14:nvContentPartPr>
              <p14:xfrm>
                <a:off x="7279154" y="474690"/>
                <a:ext cx="134280" cy="165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CD2D367-30DB-4553-8A53-46088978C5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70154" y="465690"/>
                  <a:ext cx="151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3CB6B4-8700-48DB-9A77-985AE47388CE}"/>
                    </a:ext>
                  </a:extLst>
                </p14:cNvPr>
                <p14:cNvContentPartPr/>
                <p14:nvPr/>
              </p14:nvContentPartPr>
              <p14:xfrm>
                <a:off x="7535114" y="496650"/>
                <a:ext cx="218160" cy="146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3CB6B4-8700-48DB-9A77-985AE47388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26114" y="487650"/>
                  <a:ext cx="235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79C49B-098A-42BE-9861-A45B45B350C5}"/>
                    </a:ext>
                  </a:extLst>
                </p14:cNvPr>
                <p14:cNvContentPartPr/>
                <p14:nvPr/>
              </p14:nvContentPartPr>
              <p14:xfrm>
                <a:off x="7974674" y="140250"/>
                <a:ext cx="273240" cy="549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79C49B-098A-42BE-9861-A45B45B350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65674" y="131610"/>
                  <a:ext cx="2908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510B84-C234-49CA-BD8A-690EF4B3D121}"/>
                    </a:ext>
                  </a:extLst>
                </p14:cNvPr>
                <p14:cNvContentPartPr/>
                <p14:nvPr/>
              </p14:nvContentPartPr>
              <p14:xfrm>
                <a:off x="7855514" y="442290"/>
                <a:ext cx="395280" cy="80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510B84-C234-49CA-BD8A-690EF4B3D1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46874" y="433290"/>
                  <a:ext cx="412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A67332-1909-4327-8DD6-BF7D270D69E6}"/>
                    </a:ext>
                  </a:extLst>
                </p14:cNvPr>
                <p14:cNvContentPartPr/>
                <p14:nvPr/>
              </p14:nvContentPartPr>
              <p14:xfrm>
                <a:off x="8152154" y="497010"/>
                <a:ext cx="200160" cy="158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A67332-1909-4327-8DD6-BF7D270D69E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43154" y="488370"/>
                  <a:ext cx="217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4162E29-AD8D-4FFE-9D3F-F366600D92F9}"/>
                    </a:ext>
                  </a:extLst>
                </p14:cNvPr>
                <p14:cNvContentPartPr/>
                <p14:nvPr/>
              </p14:nvContentPartPr>
              <p14:xfrm>
                <a:off x="8516114" y="476850"/>
                <a:ext cx="238680" cy="172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4162E29-AD8D-4FFE-9D3F-F366600D92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07474" y="468210"/>
                  <a:ext cx="256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36BA0A8-DB54-437B-952D-0BE09C9FD5D3}"/>
                    </a:ext>
                  </a:extLst>
                </p14:cNvPr>
                <p14:cNvContentPartPr/>
                <p14:nvPr/>
              </p14:nvContentPartPr>
              <p14:xfrm>
                <a:off x="8494874" y="461010"/>
                <a:ext cx="235800" cy="209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36BA0A8-DB54-437B-952D-0BE09C9FD5D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85874" y="452370"/>
                  <a:ext cx="253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C8E5DE-6A9A-4010-ADE9-8F15C92A1F3D}"/>
                    </a:ext>
                  </a:extLst>
                </p14:cNvPr>
                <p14:cNvContentPartPr/>
                <p14:nvPr/>
              </p14:nvContentPartPr>
              <p14:xfrm>
                <a:off x="8807714" y="239250"/>
                <a:ext cx="602280" cy="506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C8E5DE-6A9A-4010-ADE9-8F15C92A1F3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98714" y="230610"/>
                  <a:ext cx="6199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A83115-6649-4C56-AE98-288938530B98}"/>
                    </a:ext>
                  </a:extLst>
                </p14:cNvPr>
                <p14:cNvContentPartPr/>
                <p14:nvPr/>
              </p14:nvContentPartPr>
              <p14:xfrm>
                <a:off x="9518714" y="672690"/>
                <a:ext cx="8280" cy="27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A83115-6649-4C56-AE98-288938530B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09714" y="664050"/>
                  <a:ext cx="2592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8C3CB1B-758A-4AB7-A2F2-56DC58DD0137}"/>
                  </a:ext>
                </a:extLst>
              </p14:cNvPr>
              <p14:cNvContentPartPr/>
              <p14:nvPr/>
            </p14:nvContentPartPr>
            <p14:xfrm>
              <a:off x="598634" y="1404210"/>
              <a:ext cx="216000" cy="262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8C3CB1B-758A-4AB7-A2F2-56DC58DD013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9634" y="1395210"/>
                <a:ext cx="2336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6B8A31D-F075-42E4-A4BE-DC375D2E4589}"/>
                  </a:ext>
                </a:extLst>
              </p14:cNvPr>
              <p14:cNvContentPartPr/>
              <p14:nvPr/>
            </p14:nvContentPartPr>
            <p14:xfrm>
              <a:off x="906074" y="1196490"/>
              <a:ext cx="221400" cy="6609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6B8A31D-F075-42E4-A4BE-DC375D2E458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7074" y="1187490"/>
                <a:ext cx="239040" cy="67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7" name="Group 396">
            <a:extLst>
              <a:ext uri="{FF2B5EF4-FFF2-40B4-BE49-F238E27FC236}">
                <a16:creationId xmlns:a16="http://schemas.microsoft.com/office/drawing/2014/main" id="{9AB50CB2-1383-491B-8234-81ABFE0E9D6F}"/>
              </a:ext>
            </a:extLst>
          </p:cNvPr>
          <p:cNvGrpSpPr/>
          <p:nvPr/>
        </p:nvGrpSpPr>
        <p:grpSpPr>
          <a:xfrm>
            <a:off x="1116314" y="1009290"/>
            <a:ext cx="10562040" cy="2656080"/>
            <a:chOff x="1116314" y="1009290"/>
            <a:chExt cx="10562040" cy="265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49C1087-DB9C-4967-8EDF-0AE0BEB6D247}"/>
                    </a:ext>
                  </a:extLst>
                </p14:cNvPr>
                <p14:cNvContentPartPr/>
                <p14:nvPr/>
              </p14:nvContentPartPr>
              <p14:xfrm>
                <a:off x="3435794" y="1700490"/>
                <a:ext cx="3532680" cy="1375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49C1087-DB9C-4967-8EDF-0AE0BEB6D2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27154" y="1691850"/>
                  <a:ext cx="355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77D2F4-55BC-4C1C-818D-D2CF90D24096}"/>
                    </a:ext>
                  </a:extLst>
                </p14:cNvPr>
                <p14:cNvContentPartPr/>
                <p14:nvPr/>
              </p14:nvContentPartPr>
              <p14:xfrm>
                <a:off x="10470194" y="1079490"/>
                <a:ext cx="309960" cy="56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77D2F4-55BC-4C1C-818D-D2CF90D2409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61194" y="1070490"/>
                  <a:ext cx="3276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8C615D5-CA86-47E2-8F30-CDBAF76D538B}"/>
                    </a:ext>
                  </a:extLst>
                </p14:cNvPr>
                <p14:cNvContentPartPr/>
                <p14:nvPr/>
              </p14:nvContentPartPr>
              <p14:xfrm>
                <a:off x="10408274" y="1352730"/>
                <a:ext cx="425880" cy="66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8C615D5-CA86-47E2-8F30-CDBAF76D53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99634" y="1344090"/>
                  <a:ext cx="443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68B46E9-0321-4F3D-858C-627289458526}"/>
                    </a:ext>
                  </a:extLst>
                </p14:cNvPr>
                <p14:cNvContentPartPr/>
                <p14:nvPr/>
              </p14:nvContentPartPr>
              <p14:xfrm>
                <a:off x="10767554" y="1392690"/>
                <a:ext cx="223200" cy="221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68B46E9-0321-4F3D-858C-6272894585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58554" y="1384050"/>
                  <a:ext cx="240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94FD341-4921-412F-8D72-56C2C02FAF21}"/>
                    </a:ext>
                  </a:extLst>
                </p14:cNvPr>
                <p14:cNvContentPartPr/>
                <p14:nvPr/>
              </p14:nvContentPartPr>
              <p14:xfrm>
                <a:off x="11077874" y="1483410"/>
                <a:ext cx="242640" cy="125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94FD341-4921-412F-8D72-56C2C02FAF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68874" y="1474410"/>
                  <a:ext cx="260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9A80F71-4D26-4575-B5CE-EFE940B9583B}"/>
                    </a:ext>
                  </a:extLst>
                </p14:cNvPr>
                <p14:cNvContentPartPr/>
                <p14:nvPr/>
              </p14:nvContentPartPr>
              <p14:xfrm>
                <a:off x="11459834" y="1467930"/>
                <a:ext cx="218520" cy="178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9A80F71-4D26-4575-B5CE-EFE940B958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51194" y="1459290"/>
                  <a:ext cx="23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DB794B2-B680-4518-A2FC-0D9016F6C5AA}"/>
                    </a:ext>
                  </a:extLst>
                </p14:cNvPr>
                <p14:cNvContentPartPr/>
                <p14:nvPr/>
              </p14:nvContentPartPr>
              <p14:xfrm>
                <a:off x="1680434" y="1369290"/>
                <a:ext cx="413280" cy="325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DB794B2-B680-4518-A2FC-0D9016F6C5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71794" y="1360290"/>
                  <a:ext cx="4309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4269E8A-C02F-40A4-BCD1-F7C8431554C8}"/>
                    </a:ext>
                  </a:extLst>
                </p14:cNvPr>
                <p14:cNvContentPartPr/>
                <p14:nvPr/>
              </p14:nvContentPartPr>
              <p14:xfrm>
                <a:off x="2005874" y="1487370"/>
                <a:ext cx="188280" cy="191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4269E8A-C02F-40A4-BCD1-F7C8431554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97234" y="1478370"/>
                  <a:ext cx="205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274A14-139C-476B-A371-8210F62CDF4C}"/>
                    </a:ext>
                  </a:extLst>
                </p14:cNvPr>
                <p14:cNvContentPartPr/>
                <p14:nvPr/>
              </p14:nvContentPartPr>
              <p14:xfrm>
                <a:off x="1233674" y="1523370"/>
                <a:ext cx="79920" cy="122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274A14-139C-476B-A371-8210F62CDF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5034" y="1514730"/>
                  <a:ext cx="97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25B399-6A84-4383-B2DC-C64749491AF6}"/>
                    </a:ext>
                  </a:extLst>
                </p14:cNvPr>
                <p14:cNvContentPartPr/>
                <p14:nvPr/>
              </p14:nvContentPartPr>
              <p14:xfrm>
                <a:off x="1274714" y="1374690"/>
                <a:ext cx="50760" cy="30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25B399-6A84-4383-B2DC-C64749491AF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65714" y="1366050"/>
                  <a:ext cx="68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BD27EC-94A9-42EC-9F7F-8533E9D2FCC6}"/>
                    </a:ext>
                  </a:extLst>
                </p14:cNvPr>
                <p14:cNvContentPartPr/>
                <p14:nvPr/>
              </p14:nvContentPartPr>
              <p14:xfrm>
                <a:off x="1436354" y="1403850"/>
                <a:ext cx="89640" cy="300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BD27EC-94A9-42EC-9F7F-8533E9D2FC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27354" y="1394850"/>
                  <a:ext cx="107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6C6941-9E00-46D4-9F7E-DA2454FD40CD}"/>
                    </a:ext>
                  </a:extLst>
                </p14:cNvPr>
                <p14:cNvContentPartPr/>
                <p14:nvPr/>
              </p14:nvContentPartPr>
              <p14:xfrm>
                <a:off x="1136114" y="2136810"/>
                <a:ext cx="331920" cy="178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6C6941-9E00-46D4-9F7E-DA2454FD40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7474" y="2127810"/>
                  <a:ext cx="349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26208A4-762F-4C6F-8A90-4FF901A53A6E}"/>
                    </a:ext>
                  </a:extLst>
                </p14:cNvPr>
                <p14:cNvContentPartPr/>
                <p14:nvPr/>
              </p14:nvContentPartPr>
              <p14:xfrm>
                <a:off x="1473074" y="2129610"/>
                <a:ext cx="250560" cy="176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26208A4-762F-4C6F-8A90-4FF901A53A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64434" y="2120610"/>
                  <a:ext cx="268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FF7FFC-715E-48C4-9AA7-6416D3706110}"/>
                    </a:ext>
                  </a:extLst>
                </p14:cNvPr>
                <p14:cNvContentPartPr/>
                <p14:nvPr/>
              </p14:nvContentPartPr>
              <p14:xfrm>
                <a:off x="1757834" y="2149050"/>
                <a:ext cx="146520" cy="111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FF7FFC-715E-48C4-9AA7-6416D37061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49194" y="2140410"/>
                  <a:ext cx="164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760901-29CD-4FF9-AABE-54F2735045E0}"/>
                    </a:ext>
                  </a:extLst>
                </p14:cNvPr>
                <p14:cNvContentPartPr/>
                <p14:nvPr/>
              </p14:nvContentPartPr>
              <p14:xfrm>
                <a:off x="1937834" y="2147610"/>
                <a:ext cx="241920" cy="137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760901-29CD-4FF9-AABE-54F2735045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28834" y="2138970"/>
                  <a:ext cx="259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AD309B3-DDE5-4D7F-BA01-DB9B570AF4FA}"/>
                    </a:ext>
                  </a:extLst>
                </p14:cNvPr>
                <p14:cNvContentPartPr/>
                <p14:nvPr/>
              </p14:nvContentPartPr>
              <p14:xfrm>
                <a:off x="2548394" y="1472250"/>
                <a:ext cx="209880" cy="157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AD309B3-DDE5-4D7F-BA01-DB9B570AF4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39754" y="1463250"/>
                  <a:ext cx="227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CDC5B0-D8FA-4BB2-93E1-999185A348EE}"/>
                    </a:ext>
                  </a:extLst>
                </p14:cNvPr>
                <p14:cNvContentPartPr/>
                <p14:nvPr/>
              </p14:nvContentPartPr>
              <p14:xfrm>
                <a:off x="2850794" y="1472250"/>
                <a:ext cx="127440" cy="144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CDC5B0-D8FA-4BB2-93E1-999185A348E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41794" y="1463250"/>
                  <a:ext cx="145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C41BF9-BCDC-4059-8313-08A2BE5BF937}"/>
                    </a:ext>
                  </a:extLst>
                </p14:cNvPr>
                <p14:cNvContentPartPr/>
                <p14:nvPr/>
              </p14:nvContentPartPr>
              <p14:xfrm>
                <a:off x="3016394" y="1429410"/>
                <a:ext cx="216360" cy="141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C41BF9-BCDC-4059-8313-08A2BE5BF9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07394" y="1420770"/>
                  <a:ext cx="234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71164FB-CB4C-4013-A58B-C7BC69992FD9}"/>
                    </a:ext>
                  </a:extLst>
                </p14:cNvPr>
                <p14:cNvContentPartPr/>
                <p14:nvPr/>
              </p14:nvContentPartPr>
              <p14:xfrm>
                <a:off x="3634154" y="1283610"/>
                <a:ext cx="252360" cy="36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71164FB-CB4C-4013-A58B-C7BC69992F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5514" y="1274970"/>
                  <a:ext cx="2700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4712FF-4173-4591-9C95-4E5F28086CC7}"/>
                    </a:ext>
                  </a:extLst>
                </p14:cNvPr>
                <p14:cNvContentPartPr/>
                <p14:nvPr/>
              </p14:nvContentPartPr>
              <p14:xfrm>
                <a:off x="3973994" y="1283610"/>
                <a:ext cx="392400" cy="292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4712FF-4173-4591-9C95-4E5F28086C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65354" y="1274610"/>
                  <a:ext cx="410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FF03AD-17EF-40DE-B516-2558215588C8}"/>
                    </a:ext>
                  </a:extLst>
                </p14:cNvPr>
                <p14:cNvContentPartPr/>
                <p14:nvPr/>
              </p14:nvContentPartPr>
              <p14:xfrm>
                <a:off x="4437674" y="1379370"/>
                <a:ext cx="162720" cy="180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FF03AD-17EF-40DE-B516-2558215588C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28674" y="1370370"/>
                  <a:ext cx="180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B63324A-3BEC-420F-BB7E-936C80378D5A}"/>
                    </a:ext>
                  </a:extLst>
                </p14:cNvPr>
                <p14:cNvContentPartPr/>
                <p14:nvPr/>
              </p14:nvContentPartPr>
              <p14:xfrm>
                <a:off x="4463234" y="1249410"/>
                <a:ext cx="60480" cy="97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B63324A-3BEC-420F-BB7E-936C80378D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54234" y="1240770"/>
                  <a:ext cx="78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DC50D6-4FA6-4541-97A7-1D902BAD3D16}"/>
                    </a:ext>
                  </a:extLst>
                </p14:cNvPr>
                <p14:cNvContentPartPr/>
                <p14:nvPr/>
              </p14:nvContentPartPr>
              <p14:xfrm>
                <a:off x="4573394" y="1457490"/>
                <a:ext cx="115920" cy="104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DC50D6-4FA6-4541-97A7-1D902BAD3D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64754" y="1448490"/>
                  <a:ext cx="133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F0FE93-663A-49CD-8557-253802DB0D0B}"/>
                    </a:ext>
                  </a:extLst>
                </p14:cNvPr>
                <p14:cNvContentPartPr/>
                <p14:nvPr/>
              </p14:nvContentPartPr>
              <p14:xfrm>
                <a:off x="5102234" y="1363170"/>
                <a:ext cx="185760" cy="206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F0FE93-663A-49CD-8557-253802DB0D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93594" y="1354170"/>
                  <a:ext cx="203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39AA501-A574-45F9-B681-4AF3C6B2ACE0}"/>
                    </a:ext>
                  </a:extLst>
                </p14:cNvPr>
                <p14:cNvContentPartPr/>
                <p14:nvPr/>
              </p14:nvContentPartPr>
              <p14:xfrm>
                <a:off x="5317154" y="1421850"/>
                <a:ext cx="147240" cy="122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39AA501-A574-45F9-B681-4AF3C6B2ACE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08514" y="1413210"/>
                  <a:ext cx="164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0BD653-A9B0-4557-A3F3-B268FE12B062}"/>
                    </a:ext>
                  </a:extLst>
                </p14:cNvPr>
                <p14:cNvContentPartPr/>
                <p14:nvPr/>
              </p14:nvContentPartPr>
              <p14:xfrm>
                <a:off x="5550074" y="1409970"/>
                <a:ext cx="141840" cy="122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0BD653-A9B0-4557-A3F3-B268FE12B0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41434" y="1400970"/>
                  <a:ext cx="159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110E632-409C-4FD5-9419-D7B1F183B8BE}"/>
                    </a:ext>
                  </a:extLst>
                </p14:cNvPr>
                <p14:cNvContentPartPr/>
                <p14:nvPr/>
              </p14:nvContentPartPr>
              <p14:xfrm>
                <a:off x="5870474" y="1009290"/>
                <a:ext cx="369360" cy="565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110E632-409C-4FD5-9419-D7B1F183B8B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61834" y="1000290"/>
                  <a:ext cx="3870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4EEF47-8266-4D6D-A8A7-398C471174E1}"/>
                    </a:ext>
                  </a:extLst>
                </p14:cNvPr>
                <p14:cNvContentPartPr/>
                <p14:nvPr/>
              </p14:nvContentPartPr>
              <p14:xfrm>
                <a:off x="5822954" y="1402410"/>
                <a:ext cx="339120" cy="118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4EEF47-8266-4D6D-A8A7-398C471174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13954" y="1393770"/>
                  <a:ext cx="356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849D8A-AA41-49C7-9FB8-9C766A980F04}"/>
                    </a:ext>
                  </a:extLst>
                </p14:cNvPr>
                <p14:cNvContentPartPr/>
                <p14:nvPr/>
              </p14:nvContentPartPr>
              <p14:xfrm>
                <a:off x="6285194" y="1408530"/>
                <a:ext cx="213840" cy="144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849D8A-AA41-49C7-9FB8-9C766A980F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76194" y="1399890"/>
                  <a:ext cx="231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A857AB-0687-481E-BBC4-F5284B8D6E9F}"/>
                    </a:ext>
                  </a:extLst>
                </p14:cNvPr>
                <p14:cNvContentPartPr/>
                <p14:nvPr/>
              </p14:nvContentPartPr>
              <p14:xfrm>
                <a:off x="6433514" y="1132410"/>
                <a:ext cx="262080" cy="403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A857AB-0687-481E-BBC4-F5284B8D6E9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24874" y="1123410"/>
                  <a:ext cx="2797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8140E3-B686-46FE-87DE-DB7E7AE64B51}"/>
                    </a:ext>
                  </a:extLst>
                </p14:cNvPr>
                <p14:cNvContentPartPr/>
                <p14:nvPr/>
              </p14:nvContentPartPr>
              <p14:xfrm>
                <a:off x="6622514" y="1398810"/>
                <a:ext cx="162720" cy="109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8140E3-B686-46FE-87DE-DB7E7AE64B5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13514" y="1389810"/>
                  <a:ext cx="180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0EB0D8F-6BEC-412C-8160-FED70E2689F6}"/>
                    </a:ext>
                  </a:extLst>
                </p14:cNvPr>
                <p14:cNvContentPartPr/>
                <p14:nvPr/>
              </p14:nvContentPartPr>
              <p14:xfrm>
                <a:off x="6787034" y="1444170"/>
                <a:ext cx="184320" cy="127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0EB0D8F-6BEC-412C-8160-FED70E2689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78394" y="1435170"/>
                  <a:ext cx="20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D9E356E-A3B4-44FD-BA00-E927EC7C15A1}"/>
                    </a:ext>
                  </a:extLst>
                </p14:cNvPr>
                <p14:cNvContentPartPr/>
                <p14:nvPr/>
              </p14:nvContentPartPr>
              <p14:xfrm>
                <a:off x="7105634" y="1139610"/>
                <a:ext cx="348480" cy="479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D9E356E-A3B4-44FD-BA00-E927EC7C15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96634" y="1130970"/>
                  <a:ext cx="3661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55090D-E0A4-4A08-BF54-31D0C666518D}"/>
                    </a:ext>
                  </a:extLst>
                </p14:cNvPr>
                <p14:cNvContentPartPr/>
                <p14:nvPr/>
              </p14:nvContentPartPr>
              <p14:xfrm>
                <a:off x="7772714" y="1198650"/>
                <a:ext cx="262080" cy="405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55090D-E0A4-4A08-BF54-31D0C66651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64074" y="1189650"/>
                  <a:ext cx="279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1DA9C7-F0B5-4E49-A908-227C76B07C35}"/>
                    </a:ext>
                  </a:extLst>
                </p14:cNvPr>
                <p14:cNvContentPartPr/>
                <p14:nvPr/>
              </p14:nvContentPartPr>
              <p14:xfrm>
                <a:off x="7669034" y="1347690"/>
                <a:ext cx="402840" cy="88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1DA9C7-F0B5-4E49-A908-227C76B07C3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60034" y="1338690"/>
                  <a:ext cx="420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754014-2E7E-4EC5-A7C4-5232CE1BC8E4}"/>
                    </a:ext>
                  </a:extLst>
                </p14:cNvPr>
                <p14:cNvContentPartPr/>
                <p14:nvPr/>
              </p14:nvContentPartPr>
              <p14:xfrm>
                <a:off x="8062874" y="1038810"/>
                <a:ext cx="277200" cy="499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754014-2E7E-4EC5-A7C4-5232CE1BC8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53874" y="1029810"/>
                  <a:ext cx="2948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04FF241-5152-4CB5-B4A5-45F53AAB8DF8}"/>
                    </a:ext>
                  </a:extLst>
                </p14:cNvPr>
                <p14:cNvContentPartPr/>
                <p14:nvPr/>
              </p14:nvContentPartPr>
              <p14:xfrm>
                <a:off x="8328194" y="1448130"/>
                <a:ext cx="130320" cy="107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04FF241-5152-4CB5-B4A5-45F53AAB8D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19194" y="1439130"/>
                  <a:ext cx="147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A346E8-47B7-4A0C-B4B5-A5E9C04407F6}"/>
                    </a:ext>
                  </a:extLst>
                </p14:cNvPr>
                <p14:cNvContentPartPr/>
                <p14:nvPr/>
              </p14:nvContentPartPr>
              <p14:xfrm>
                <a:off x="8621594" y="1064370"/>
                <a:ext cx="303480" cy="520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A346E8-47B7-4A0C-B4B5-A5E9C04407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12594" y="1055730"/>
                  <a:ext cx="3211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7E659E-9B30-4D78-9AFF-31711FF5BB58}"/>
                    </a:ext>
                  </a:extLst>
                </p14:cNvPr>
                <p14:cNvContentPartPr/>
                <p14:nvPr/>
              </p14:nvContentPartPr>
              <p14:xfrm>
                <a:off x="8571914" y="1018650"/>
                <a:ext cx="1021320" cy="610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7E659E-9B30-4D78-9AFF-31711FF5BB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62914" y="1009650"/>
                  <a:ext cx="103896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420C24-0264-4E31-B2B8-BA941083B4C2}"/>
                    </a:ext>
                  </a:extLst>
                </p14:cNvPr>
                <p14:cNvContentPartPr/>
                <p14:nvPr/>
              </p14:nvContentPartPr>
              <p14:xfrm>
                <a:off x="9251594" y="1353450"/>
                <a:ext cx="248040" cy="19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420C24-0264-4E31-B2B8-BA941083B4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42954" y="1344450"/>
                  <a:ext cx="265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0BFA516-3B10-4CF5-AD9D-4D15F545068E}"/>
                    </a:ext>
                  </a:extLst>
                </p14:cNvPr>
                <p14:cNvContentPartPr/>
                <p14:nvPr/>
              </p14:nvContentPartPr>
              <p14:xfrm>
                <a:off x="9598274" y="1033410"/>
                <a:ext cx="322200" cy="551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0BFA516-3B10-4CF5-AD9D-4D15F54506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89634" y="1024770"/>
                  <a:ext cx="33984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62BB0D-F8C8-4709-867E-688859F9FBAD}"/>
                    </a:ext>
                  </a:extLst>
                </p14:cNvPr>
                <p14:cNvContentPartPr/>
                <p14:nvPr/>
              </p14:nvContentPartPr>
              <p14:xfrm>
                <a:off x="10001114" y="1425090"/>
                <a:ext cx="153360" cy="218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62BB0D-F8C8-4709-867E-688859F9FB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92114" y="1416450"/>
                  <a:ext cx="171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6B56DEB-9154-4371-A472-C2B9042C5AC3}"/>
                    </a:ext>
                  </a:extLst>
                </p14:cNvPr>
                <p14:cNvContentPartPr/>
                <p14:nvPr/>
              </p14:nvContentPartPr>
              <p14:xfrm>
                <a:off x="2467394" y="2137170"/>
                <a:ext cx="97560" cy="160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6B56DEB-9154-4371-A472-C2B9042C5A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58754" y="2128530"/>
                  <a:ext cx="115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4AF121-181D-476C-B6F8-8F3723F3E215}"/>
                    </a:ext>
                  </a:extLst>
                </p14:cNvPr>
                <p14:cNvContentPartPr/>
                <p14:nvPr/>
              </p14:nvContentPartPr>
              <p14:xfrm>
                <a:off x="2601674" y="2141850"/>
                <a:ext cx="244440" cy="117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4AF121-181D-476C-B6F8-8F3723F3E2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93034" y="2132850"/>
                  <a:ext cx="262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2A5FBD-0F10-43C6-ABB7-63227E94085A}"/>
                    </a:ext>
                  </a:extLst>
                </p14:cNvPr>
                <p14:cNvContentPartPr/>
                <p14:nvPr/>
              </p14:nvContentPartPr>
              <p14:xfrm>
                <a:off x="2751434" y="2182530"/>
                <a:ext cx="271800" cy="444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2A5FBD-0F10-43C6-ABB7-63227E94085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42794" y="2173890"/>
                  <a:ext cx="2894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EA9939A-4191-4EC8-B4BA-093D37A5FB18}"/>
                    </a:ext>
                  </a:extLst>
                </p14:cNvPr>
                <p14:cNvContentPartPr/>
                <p14:nvPr/>
              </p14:nvContentPartPr>
              <p14:xfrm>
                <a:off x="2912354" y="2142570"/>
                <a:ext cx="258480" cy="136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EA9939A-4191-4EC8-B4BA-093D37A5FB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03714" y="2133570"/>
                  <a:ext cx="276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7CDA2FA-B1EB-443F-9E2A-1E6225B9DD21}"/>
                    </a:ext>
                  </a:extLst>
                </p14:cNvPr>
                <p14:cNvContentPartPr/>
                <p14:nvPr/>
              </p14:nvContentPartPr>
              <p14:xfrm>
                <a:off x="3214394" y="2086410"/>
                <a:ext cx="212040" cy="232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7CDA2FA-B1EB-443F-9E2A-1E6225B9DD2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05754" y="2077410"/>
                  <a:ext cx="229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F6870CA-5248-43DE-B925-3199AC55D59A}"/>
                    </a:ext>
                  </a:extLst>
                </p14:cNvPr>
                <p14:cNvContentPartPr/>
                <p14:nvPr/>
              </p14:nvContentPartPr>
              <p14:xfrm>
                <a:off x="3453074" y="2124570"/>
                <a:ext cx="173160" cy="157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F6870CA-5248-43DE-B925-3199AC55D59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44074" y="2115570"/>
                  <a:ext cx="190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955FF24-F461-4353-9710-61DC3F69C696}"/>
                    </a:ext>
                  </a:extLst>
                </p14:cNvPr>
                <p14:cNvContentPartPr/>
                <p14:nvPr/>
              </p14:nvContentPartPr>
              <p14:xfrm>
                <a:off x="3702194" y="2103330"/>
                <a:ext cx="407520" cy="158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955FF24-F461-4353-9710-61DC3F69C6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93194" y="2094330"/>
                  <a:ext cx="425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6AE7CE3-89D4-47FB-A3CE-E09599257B53}"/>
                    </a:ext>
                  </a:extLst>
                </p14:cNvPr>
                <p14:cNvContentPartPr/>
                <p14:nvPr/>
              </p14:nvContentPartPr>
              <p14:xfrm>
                <a:off x="4168754" y="2124930"/>
                <a:ext cx="331200" cy="143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6AE7CE3-89D4-47FB-A3CE-E09599257B5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60114" y="2115930"/>
                  <a:ext cx="348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ECD42C3-8492-48C4-AB5B-A976C0C4E575}"/>
                    </a:ext>
                  </a:extLst>
                </p14:cNvPr>
                <p14:cNvContentPartPr/>
                <p14:nvPr/>
              </p14:nvContentPartPr>
              <p14:xfrm>
                <a:off x="4668434" y="2126370"/>
                <a:ext cx="150480" cy="116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ECD42C3-8492-48C4-AB5B-A976C0C4E57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59794" y="2117730"/>
                  <a:ext cx="168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52F7CD9-E626-4DDE-A6D3-E9FE461D6C2B}"/>
                    </a:ext>
                  </a:extLst>
                </p14:cNvPr>
                <p14:cNvContentPartPr/>
                <p14:nvPr/>
              </p14:nvContentPartPr>
              <p14:xfrm>
                <a:off x="4828274" y="2079930"/>
                <a:ext cx="271440" cy="188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52F7CD9-E626-4DDE-A6D3-E9FE461D6C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19634" y="2070930"/>
                  <a:ext cx="289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A93774-ED15-473A-9D59-A094D966010A}"/>
                    </a:ext>
                  </a:extLst>
                </p14:cNvPr>
                <p14:cNvContentPartPr/>
                <p14:nvPr/>
              </p14:nvContentPartPr>
              <p14:xfrm>
                <a:off x="5222474" y="1786530"/>
                <a:ext cx="287640" cy="507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A93774-ED15-473A-9D59-A094D966010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13834" y="1777530"/>
                  <a:ext cx="3052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79F80B8-B69F-4553-96C9-13E422F602A2}"/>
                    </a:ext>
                  </a:extLst>
                </p14:cNvPr>
                <p14:cNvContentPartPr/>
                <p14:nvPr/>
              </p14:nvContentPartPr>
              <p14:xfrm>
                <a:off x="5095034" y="2010090"/>
                <a:ext cx="420840" cy="99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79F80B8-B69F-4553-96C9-13E422F602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86034" y="2001450"/>
                  <a:ext cx="438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733DD81-0BAB-4B9E-B979-8072099A90A6}"/>
                    </a:ext>
                  </a:extLst>
                </p14:cNvPr>
                <p14:cNvContentPartPr/>
                <p14:nvPr/>
              </p14:nvContentPartPr>
              <p14:xfrm>
                <a:off x="5793794" y="2161290"/>
                <a:ext cx="68400" cy="86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733DD81-0BAB-4B9E-B979-8072099A90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85154" y="2152650"/>
                  <a:ext cx="86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A2B3286-A11C-4395-A5AB-D7C98C4848D4}"/>
                    </a:ext>
                  </a:extLst>
                </p14:cNvPr>
                <p14:cNvContentPartPr/>
                <p14:nvPr/>
              </p14:nvContentPartPr>
              <p14:xfrm>
                <a:off x="5951474" y="1972650"/>
                <a:ext cx="6120" cy="23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A2B3286-A11C-4395-A5AB-D7C98C4848D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42834" y="1963650"/>
                  <a:ext cx="23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D5DEDD2-76F0-4A2C-9AE7-AF43E18B9576}"/>
                    </a:ext>
                  </a:extLst>
                </p14:cNvPr>
                <p14:cNvContentPartPr/>
                <p14:nvPr/>
              </p14:nvContentPartPr>
              <p14:xfrm>
                <a:off x="6013394" y="2066970"/>
                <a:ext cx="219600" cy="185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D5DEDD2-76F0-4A2C-9AE7-AF43E18B957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04754" y="2057970"/>
                  <a:ext cx="237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ABDC5B-76AE-489A-9973-F463E6AE30D8}"/>
                    </a:ext>
                  </a:extLst>
                </p14:cNvPr>
                <p14:cNvContentPartPr/>
                <p14:nvPr/>
              </p14:nvContentPartPr>
              <p14:xfrm>
                <a:off x="6717914" y="1776450"/>
                <a:ext cx="338400" cy="492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ABDC5B-76AE-489A-9973-F463E6AE30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09274" y="1767450"/>
                  <a:ext cx="3560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8F9B03-F6E6-4DAF-8667-3DBBBDEDF637}"/>
                    </a:ext>
                  </a:extLst>
                </p14:cNvPr>
                <p14:cNvContentPartPr/>
                <p14:nvPr/>
              </p14:nvContentPartPr>
              <p14:xfrm>
                <a:off x="6615314" y="1991730"/>
                <a:ext cx="434160" cy="105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8F9B03-F6E6-4DAF-8667-3DBBBDEDF6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06314" y="1982730"/>
                  <a:ext cx="451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E1C127E-9363-4CE5-AE20-AFD6CCF69C1A}"/>
                    </a:ext>
                  </a:extLst>
                </p14:cNvPr>
                <p14:cNvContentPartPr/>
                <p14:nvPr/>
              </p14:nvContentPartPr>
              <p14:xfrm>
                <a:off x="6973514" y="2010810"/>
                <a:ext cx="212400" cy="212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E1C127E-9363-4CE5-AE20-AFD6CCF69C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4514" y="2001810"/>
                  <a:ext cx="230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A006D1-1B1A-479C-BE42-5ED2E5A251DF}"/>
                    </a:ext>
                  </a:extLst>
                </p14:cNvPr>
                <p14:cNvContentPartPr/>
                <p14:nvPr/>
              </p14:nvContentPartPr>
              <p14:xfrm>
                <a:off x="7134794" y="2107290"/>
                <a:ext cx="220320" cy="120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A006D1-1B1A-479C-BE42-5ED2E5A251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25794" y="2098290"/>
                  <a:ext cx="237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609650-D5CE-4C25-98D3-9ED8784FBEE6}"/>
                    </a:ext>
                  </a:extLst>
                </p14:cNvPr>
                <p14:cNvContentPartPr/>
                <p14:nvPr/>
              </p14:nvContentPartPr>
              <p14:xfrm>
                <a:off x="7548074" y="1724610"/>
                <a:ext cx="419760" cy="567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609650-D5CE-4C25-98D3-9ED8784FBEE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39074" y="1715970"/>
                  <a:ext cx="4374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B555C54-511E-4A4D-9EBC-FC6BBCA12479}"/>
                    </a:ext>
                  </a:extLst>
                </p14:cNvPr>
                <p14:cNvContentPartPr/>
                <p14:nvPr/>
              </p14:nvContentPartPr>
              <p14:xfrm>
                <a:off x="7827794" y="1703730"/>
                <a:ext cx="501480" cy="642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B555C54-511E-4A4D-9EBC-FC6BBCA124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19154" y="1694730"/>
                  <a:ext cx="51912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CC18AB3-EC20-4259-920A-C0B5CD6AE1D1}"/>
                    </a:ext>
                  </a:extLst>
                </p14:cNvPr>
                <p14:cNvContentPartPr/>
                <p14:nvPr/>
              </p14:nvContentPartPr>
              <p14:xfrm>
                <a:off x="7895114" y="2108730"/>
                <a:ext cx="105840" cy="30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CC18AB3-EC20-4259-920A-C0B5CD6AE1D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86114" y="2100090"/>
                  <a:ext cx="123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47EDB0A-0B8C-4EC7-813B-D3E9B6C59356}"/>
                    </a:ext>
                  </a:extLst>
                </p14:cNvPr>
                <p14:cNvContentPartPr/>
                <p14:nvPr/>
              </p14:nvContentPartPr>
              <p14:xfrm>
                <a:off x="8173754" y="1986690"/>
                <a:ext cx="230400" cy="285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47EDB0A-0B8C-4EC7-813B-D3E9B6C5935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64754" y="1978050"/>
                  <a:ext cx="248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FD482B6-80BB-4493-8C60-8E5310B2D07D}"/>
                    </a:ext>
                  </a:extLst>
                </p14:cNvPr>
                <p14:cNvContentPartPr/>
                <p14:nvPr/>
              </p14:nvContentPartPr>
              <p14:xfrm>
                <a:off x="8439794" y="2075970"/>
                <a:ext cx="158040" cy="178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FD482B6-80BB-4493-8C60-8E5310B2D0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31154" y="2067330"/>
                  <a:ext cx="175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DBE0215-29F4-4DFF-AC80-BF6059EF444F}"/>
                    </a:ext>
                  </a:extLst>
                </p14:cNvPr>
                <p14:cNvContentPartPr/>
                <p14:nvPr/>
              </p14:nvContentPartPr>
              <p14:xfrm>
                <a:off x="9029114" y="1656570"/>
                <a:ext cx="429840" cy="612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DBE0215-29F4-4DFF-AC80-BF6059EF44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20474" y="1647570"/>
                  <a:ext cx="44748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D8B50D-13C6-48E4-8E96-7A3EBF5B7D36}"/>
                    </a:ext>
                  </a:extLst>
                </p14:cNvPr>
                <p14:cNvContentPartPr/>
                <p14:nvPr/>
              </p14:nvContentPartPr>
              <p14:xfrm>
                <a:off x="8987354" y="2078130"/>
                <a:ext cx="236160" cy="45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D8B50D-13C6-48E4-8E96-7A3EBF5B7D3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78714" y="2069130"/>
                  <a:ext cx="253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C972CE6-495A-495A-B1C4-4806C2BB634F}"/>
                    </a:ext>
                  </a:extLst>
                </p14:cNvPr>
                <p14:cNvContentPartPr/>
                <p14:nvPr/>
              </p14:nvContentPartPr>
              <p14:xfrm>
                <a:off x="9351314" y="1728210"/>
                <a:ext cx="340920" cy="48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C972CE6-495A-495A-B1C4-4806C2BB63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42314" y="1719570"/>
                  <a:ext cx="3585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52A1A91-BB10-4EE5-8794-ED123F8A00CD}"/>
                    </a:ext>
                  </a:extLst>
                </p14:cNvPr>
                <p14:cNvContentPartPr/>
                <p14:nvPr/>
              </p14:nvContentPartPr>
              <p14:xfrm>
                <a:off x="9506474" y="2087130"/>
                <a:ext cx="104400" cy="146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52A1A91-BB10-4EE5-8794-ED123F8A00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97834" y="2078130"/>
                  <a:ext cx="122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15894DB-AA5F-40CE-88D9-86C4F6DE9132}"/>
                    </a:ext>
                  </a:extLst>
                </p14:cNvPr>
                <p14:cNvContentPartPr/>
                <p14:nvPr/>
              </p14:nvContentPartPr>
              <p14:xfrm>
                <a:off x="9744794" y="2049690"/>
                <a:ext cx="386280" cy="173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15894DB-AA5F-40CE-88D9-86C4F6DE91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36154" y="2040690"/>
                  <a:ext cx="403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E5AC3C-2121-4648-B63A-A1C187ABB233}"/>
                    </a:ext>
                  </a:extLst>
                </p14:cNvPr>
                <p14:cNvContentPartPr/>
                <p14:nvPr/>
              </p14:nvContentPartPr>
              <p14:xfrm>
                <a:off x="1116314" y="2775810"/>
                <a:ext cx="244440" cy="185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E5AC3C-2121-4648-B63A-A1C187ABB23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7314" y="2767170"/>
                  <a:ext cx="262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5E2C6A3-493C-4A49-A981-6224A2D5B3C3}"/>
                    </a:ext>
                  </a:extLst>
                </p14:cNvPr>
                <p14:cNvContentPartPr/>
                <p14:nvPr/>
              </p14:nvContentPartPr>
              <p14:xfrm>
                <a:off x="1255274" y="2467290"/>
                <a:ext cx="379800" cy="47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5E2C6A3-493C-4A49-A981-6224A2D5B3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46274" y="2458650"/>
                  <a:ext cx="3974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5E461BA-2866-4BC7-8BB2-1CA66C07D3C8}"/>
                    </a:ext>
                  </a:extLst>
                </p14:cNvPr>
                <p14:cNvContentPartPr/>
                <p14:nvPr/>
              </p14:nvContentPartPr>
              <p14:xfrm>
                <a:off x="1456874" y="2799210"/>
                <a:ext cx="196200" cy="148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5E461BA-2866-4BC7-8BB2-1CA66C07D3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48234" y="2790570"/>
                  <a:ext cx="213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07B0BC3-26BA-4834-98B3-8F3E937C4415}"/>
                    </a:ext>
                  </a:extLst>
                </p14:cNvPr>
                <p14:cNvContentPartPr/>
                <p14:nvPr/>
              </p14:nvContentPartPr>
              <p14:xfrm>
                <a:off x="1766474" y="2724330"/>
                <a:ext cx="182520" cy="193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07B0BC3-26BA-4834-98B3-8F3E937C441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57834" y="2715330"/>
                  <a:ext cx="200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8999787-6F46-400B-9515-9F1AE4C12445}"/>
                    </a:ext>
                  </a:extLst>
                </p14:cNvPr>
                <p14:cNvContentPartPr/>
                <p14:nvPr/>
              </p14:nvContentPartPr>
              <p14:xfrm>
                <a:off x="2388194" y="2390610"/>
                <a:ext cx="410760" cy="552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8999787-6F46-400B-9515-9F1AE4C124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79554" y="2381610"/>
                  <a:ext cx="42840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407B3DB-AD0A-49F7-8550-FD25A5DE84D1}"/>
                    </a:ext>
                  </a:extLst>
                </p14:cNvPr>
                <p14:cNvContentPartPr/>
                <p14:nvPr/>
              </p14:nvContentPartPr>
              <p14:xfrm>
                <a:off x="2362274" y="2742330"/>
                <a:ext cx="334080" cy="69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407B3DB-AD0A-49F7-8550-FD25A5DE84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53274" y="2733690"/>
                  <a:ext cx="351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F33F5C-A02F-4F9C-B10B-82CC685FBB44}"/>
                    </a:ext>
                  </a:extLst>
                </p14:cNvPr>
                <p14:cNvContentPartPr/>
                <p14:nvPr/>
              </p14:nvContentPartPr>
              <p14:xfrm>
                <a:off x="2641634" y="2787690"/>
                <a:ext cx="135000" cy="141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F33F5C-A02F-4F9C-B10B-82CC685FBB4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32994" y="2778690"/>
                  <a:ext cx="152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AAE66C2-E3A2-45F1-BA0F-632D6C4AE98B}"/>
                    </a:ext>
                  </a:extLst>
                </p14:cNvPr>
                <p14:cNvContentPartPr/>
                <p14:nvPr/>
              </p14:nvContentPartPr>
              <p14:xfrm>
                <a:off x="3394034" y="2456850"/>
                <a:ext cx="355320" cy="532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AAE66C2-E3A2-45F1-BA0F-632D6C4AE98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85034" y="2447850"/>
                  <a:ext cx="372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04B7462-F8C8-42DC-A999-28AE4A27521B}"/>
                    </a:ext>
                  </a:extLst>
                </p14:cNvPr>
                <p14:cNvContentPartPr/>
                <p14:nvPr/>
              </p14:nvContentPartPr>
              <p14:xfrm>
                <a:off x="3422834" y="2703090"/>
                <a:ext cx="254520" cy="45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04B7462-F8C8-42DC-A999-28AE4A27521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14194" y="2694090"/>
                  <a:ext cx="272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1AA3DAC-18C0-4512-A8AF-7CE9EDCD732C}"/>
                    </a:ext>
                  </a:extLst>
                </p14:cNvPr>
                <p14:cNvContentPartPr/>
                <p14:nvPr/>
              </p14:nvContentPartPr>
              <p14:xfrm>
                <a:off x="3752234" y="2423730"/>
                <a:ext cx="299880" cy="415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1AA3DAC-18C0-4512-A8AF-7CE9EDCD732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43594" y="2415090"/>
                  <a:ext cx="3175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0D7F56F-955F-4ED5-94DE-2C067205879A}"/>
                    </a:ext>
                  </a:extLst>
                </p14:cNvPr>
                <p14:cNvContentPartPr/>
                <p14:nvPr/>
              </p14:nvContentPartPr>
              <p14:xfrm>
                <a:off x="4099634" y="2711730"/>
                <a:ext cx="188640" cy="142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0D7F56F-955F-4ED5-94DE-2C067205879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90994" y="2702730"/>
                  <a:ext cx="206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52CB850-1D92-4D76-B7EB-6D48416C075F}"/>
                    </a:ext>
                  </a:extLst>
                </p14:cNvPr>
                <p14:cNvContentPartPr/>
                <p14:nvPr/>
              </p14:nvContentPartPr>
              <p14:xfrm>
                <a:off x="4695074" y="2693370"/>
                <a:ext cx="238320" cy="201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52CB850-1D92-4D76-B7EB-6D48416C075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86074" y="2684730"/>
                  <a:ext cx="255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A81CBF-4B69-4450-9993-8E8C02755A01}"/>
                    </a:ext>
                  </a:extLst>
                </p14:cNvPr>
                <p14:cNvContentPartPr/>
                <p14:nvPr/>
              </p14:nvContentPartPr>
              <p14:xfrm>
                <a:off x="5008994" y="2707410"/>
                <a:ext cx="175320" cy="181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A81CBF-4B69-4450-9993-8E8C02755A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99994" y="2698770"/>
                  <a:ext cx="192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D0CC1A0-FA69-410E-AA48-0CF50281636E}"/>
                    </a:ext>
                  </a:extLst>
                </p14:cNvPr>
                <p14:cNvContentPartPr/>
                <p14:nvPr/>
              </p14:nvContentPartPr>
              <p14:xfrm>
                <a:off x="5223554" y="2677170"/>
                <a:ext cx="373320" cy="200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D0CC1A0-FA69-410E-AA48-0CF50281636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14914" y="2668170"/>
                  <a:ext cx="390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DF322D0-56FC-4F29-AF95-EA8C32BA1C5F}"/>
                    </a:ext>
                  </a:extLst>
                </p14:cNvPr>
                <p14:cNvContentPartPr/>
                <p14:nvPr/>
              </p14:nvContentPartPr>
              <p14:xfrm>
                <a:off x="5985674" y="2673930"/>
                <a:ext cx="231120" cy="215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DF322D0-56FC-4F29-AF95-EA8C32BA1C5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77034" y="2665290"/>
                  <a:ext cx="248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73FDC92-1FED-4C06-A4EE-6C0CD1930644}"/>
                    </a:ext>
                  </a:extLst>
                </p14:cNvPr>
                <p14:cNvContentPartPr/>
                <p14:nvPr/>
              </p14:nvContentPartPr>
              <p14:xfrm>
                <a:off x="6248834" y="2766450"/>
                <a:ext cx="81360" cy="98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73FDC92-1FED-4C06-A4EE-6C0CD19306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39834" y="2757450"/>
                  <a:ext cx="99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4ED2F9B-4B46-46C1-B579-9EEC39AFE831}"/>
                    </a:ext>
                  </a:extLst>
                </p14:cNvPr>
                <p14:cNvContentPartPr/>
                <p14:nvPr/>
              </p14:nvContentPartPr>
              <p14:xfrm>
                <a:off x="6187994" y="2651970"/>
                <a:ext cx="249120" cy="410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4ED2F9B-4B46-46C1-B579-9EEC39AFE83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79354" y="2642970"/>
                  <a:ext cx="2667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0F94137-2180-4D9B-92FF-F19347EE1C63}"/>
                    </a:ext>
                  </a:extLst>
                </p14:cNvPr>
                <p14:cNvContentPartPr/>
                <p14:nvPr/>
              </p14:nvContentPartPr>
              <p14:xfrm>
                <a:off x="6449354" y="2621730"/>
                <a:ext cx="257760" cy="255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0F94137-2180-4D9B-92FF-F19347EE1C6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40354" y="2612730"/>
                  <a:ext cx="275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10B490B-7F14-4DE8-9192-EB9F80A2FC12}"/>
                    </a:ext>
                  </a:extLst>
                </p14:cNvPr>
                <p14:cNvContentPartPr/>
                <p14:nvPr/>
              </p14:nvContentPartPr>
              <p14:xfrm>
                <a:off x="6815834" y="2480610"/>
                <a:ext cx="301680" cy="367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10B490B-7F14-4DE8-9192-EB9F80A2FC1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06834" y="2471610"/>
                  <a:ext cx="319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05E3B31-D4F5-4F8D-B98C-68B41DD28AB7}"/>
                    </a:ext>
                  </a:extLst>
                </p14:cNvPr>
                <p14:cNvContentPartPr/>
                <p14:nvPr/>
              </p14:nvContentPartPr>
              <p14:xfrm>
                <a:off x="7020314" y="2690130"/>
                <a:ext cx="234000" cy="138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05E3B31-D4F5-4F8D-B98C-68B41DD28AB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11314" y="2681130"/>
                  <a:ext cx="251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5762AA3-72D7-4E93-953B-A422BDE4A4BE}"/>
                    </a:ext>
                  </a:extLst>
                </p14:cNvPr>
                <p14:cNvContentPartPr/>
                <p14:nvPr/>
              </p14:nvContentPartPr>
              <p14:xfrm>
                <a:off x="7294274" y="2695530"/>
                <a:ext cx="300960" cy="143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5762AA3-72D7-4E93-953B-A422BDE4A4B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85634" y="2686530"/>
                  <a:ext cx="318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D174C8A-31E1-43E7-B734-D6237FBBFDAD}"/>
                    </a:ext>
                  </a:extLst>
                </p14:cNvPr>
                <p14:cNvContentPartPr/>
                <p14:nvPr/>
              </p14:nvContentPartPr>
              <p14:xfrm>
                <a:off x="7910594" y="2718930"/>
                <a:ext cx="74160" cy="114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D174C8A-31E1-43E7-B734-D6237FBBFDA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01594" y="2709930"/>
                  <a:ext cx="91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698E521-FCEF-4CB8-B6DC-B4A80666595A}"/>
                    </a:ext>
                  </a:extLst>
                </p14:cNvPr>
                <p14:cNvContentPartPr/>
                <p14:nvPr/>
              </p14:nvContentPartPr>
              <p14:xfrm>
                <a:off x="8060354" y="2558010"/>
                <a:ext cx="53280" cy="45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698E521-FCEF-4CB8-B6DC-B4A80666595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51714" y="2549370"/>
                  <a:ext cx="70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10C9291-DAC8-41C9-82D9-25A63A63BAE5}"/>
                    </a:ext>
                  </a:extLst>
                </p14:cNvPr>
                <p14:cNvContentPartPr/>
                <p14:nvPr/>
              </p14:nvContentPartPr>
              <p14:xfrm>
                <a:off x="8070794" y="2621370"/>
                <a:ext cx="169200" cy="207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10C9291-DAC8-41C9-82D9-25A63A63BA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62154" y="2612730"/>
                  <a:ext cx="186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233B6CD-7DEB-48B5-9304-204F580D43ED}"/>
                    </a:ext>
                  </a:extLst>
                </p14:cNvPr>
                <p14:cNvContentPartPr/>
                <p14:nvPr/>
              </p14:nvContentPartPr>
              <p14:xfrm>
                <a:off x="8709794" y="2387370"/>
                <a:ext cx="302400" cy="422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233B6CD-7DEB-48B5-9304-204F580D43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01154" y="2378730"/>
                  <a:ext cx="3200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6CE6188-8BAA-4F83-95E6-6E186C6F673F}"/>
                    </a:ext>
                  </a:extLst>
                </p14:cNvPr>
                <p14:cNvContentPartPr/>
                <p14:nvPr/>
              </p14:nvContentPartPr>
              <p14:xfrm>
                <a:off x="9018674" y="2618130"/>
                <a:ext cx="186480" cy="184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6CE6188-8BAA-4F83-95E6-6E186C6F673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09674" y="2609490"/>
                  <a:ext cx="204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B151998-BF5A-4DF5-9C25-484C4BBDFB8F}"/>
                    </a:ext>
                  </a:extLst>
                </p14:cNvPr>
                <p14:cNvContentPartPr/>
                <p14:nvPr/>
              </p14:nvContentPartPr>
              <p14:xfrm>
                <a:off x="9327914" y="2351370"/>
                <a:ext cx="315720" cy="482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B151998-BF5A-4DF5-9C25-484C4BBDFB8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19274" y="2342730"/>
                  <a:ext cx="3333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8718485-A4C4-4545-959E-E6280634528F}"/>
                    </a:ext>
                  </a:extLst>
                </p14:cNvPr>
                <p14:cNvContentPartPr/>
                <p14:nvPr/>
              </p14:nvContentPartPr>
              <p14:xfrm>
                <a:off x="9263114" y="2589330"/>
                <a:ext cx="315360" cy="47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8718485-A4C4-4545-959E-E6280634528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254114" y="2580330"/>
                  <a:ext cx="333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BBEF762-60DA-43E8-956B-6AA8C21AA537}"/>
                    </a:ext>
                  </a:extLst>
                </p14:cNvPr>
                <p14:cNvContentPartPr/>
                <p14:nvPr/>
              </p14:nvContentPartPr>
              <p14:xfrm>
                <a:off x="9544634" y="2580690"/>
                <a:ext cx="375480" cy="200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BBEF762-60DA-43E8-956B-6AA8C21AA53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35994" y="2572050"/>
                  <a:ext cx="393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7645437-F943-441D-A04E-6C7A9EAE395C}"/>
                    </a:ext>
                  </a:extLst>
                </p14:cNvPr>
                <p14:cNvContentPartPr/>
                <p14:nvPr/>
              </p14:nvContentPartPr>
              <p14:xfrm>
                <a:off x="9945314" y="2577810"/>
                <a:ext cx="196560" cy="189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7645437-F943-441D-A04E-6C7A9EAE39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36674" y="2568810"/>
                  <a:ext cx="214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45FAAA-359C-40EC-BBE2-0C498DD4A3E9}"/>
                    </a:ext>
                  </a:extLst>
                </p14:cNvPr>
                <p14:cNvContentPartPr/>
                <p14:nvPr/>
              </p14:nvContentPartPr>
              <p14:xfrm>
                <a:off x="10187954" y="2564850"/>
                <a:ext cx="198000" cy="177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45FAAA-359C-40EC-BBE2-0C498DD4A3E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78954" y="2555850"/>
                  <a:ext cx="215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DFA9DF-106E-4C36-B407-059324830E9E}"/>
                    </a:ext>
                  </a:extLst>
                </p14:cNvPr>
                <p14:cNvContentPartPr/>
                <p14:nvPr/>
              </p14:nvContentPartPr>
              <p14:xfrm>
                <a:off x="10367954" y="2608770"/>
                <a:ext cx="310680" cy="227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DFA9DF-106E-4C36-B407-059324830E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58954" y="2599770"/>
                  <a:ext cx="328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1754B1A-D617-49B6-A2C6-ED5CD99A2380}"/>
                    </a:ext>
                  </a:extLst>
                </p14:cNvPr>
                <p14:cNvContentPartPr/>
                <p14:nvPr/>
              </p14:nvContentPartPr>
              <p14:xfrm>
                <a:off x="1257434" y="3351090"/>
                <a:ext cx="298080" cy="307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1754B1A-D617-49B6-A2C6-ED5CD99A238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48794" y="3342450"/>
                  <a:ext cx="3157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FA9023D-505A-4ECE-BB24-5C8E2459D399}"/>
                    </a:ext>
                  </a:extLst>
                </p14:cNvPr>
                <p14:cNvContentPartPr/>
                <p14:nvPr/>
              </p14:nvContentPartPr>
              <p14:xfrm>
                <a:off x="1578914" y="3362250"/>
                <a:ext cx="342720" cy="2538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FA9023D-505A-4ECE-BB24-5C8E2459D39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70274" y="3353250"/>
                  <a:ext cx="360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E18C046-542C-4881-A431-37CDA6BE43C6}"/>
                    </a:ext>
                  </a:extLst>
                </p14:cNvPr>
                <p14:cNvContentPartPr/>
                <p14:nvPr/>
              </p14:nvContentPartPr>
              <p14:xfrm>
                <a:off x="1959794" y="3335970"/>
                <a:ext cx="369360" cy="278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E18C046-542C-4881-A431-37CDA6BE43C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51154" y="3327330"/>
                  <a:ext cx="387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7050D3-E0DC-4496-BB76-0246429D5700}"/>
                    </a:ext>
                  </a:extLst>
                </p14:cNvPr>
                <p14:cNvContentPartPr/>
                <p14:nvPr/>
              </p14:nvContentPartPr>
              <p14:xfrm>
                <a:off x="2366234" y="3547650"/>
                <a:ext cx="37080" cy="61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7050D3-E0DC-4496-BB76-0246429D57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57594" y="3539010"/>
                  <a:ext cx="54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0ED6058-F4AD-4478-8F32-D170357F29E7}"/>
                    </a:ext>
                  </a:extLst>
                </p14:cNvPr>
                <p14:cNvContentPartPr/>
                <p14:nvPr/>
              </p14:nvContentPartPr>
              <p14:xfrm>
                <a:off x="2559554" y="3297090"/>
                <a:ext cx="295200" cy="286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0ED6058-F4AD-4478-8F32-D170357F29E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550554" y="3288450"/>
                  <a:ext cx="3128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52DECF2-151D-468E-911A-746CA1AB01B6}"/>
                    </a:ext>
                  </a:extLst>
                </p14:cNvPr>
                <p14:cNvContentPartPr/>
                <p14:nvPr/>
              </p14:nvContentPartPr>
              <p14:xfrm>
                <a:off x="3272714" y="3390690"/>
                <a:ext cx="203040" cy="155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52DECF2-151D-468E-911A-746CA1AB01B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64074" y="3381690"/>
                  <a:ext cx="220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9B1EAD-AEE9-4A85-9EC5-A04D4D02926F}"/>
                    </a:ext>
                  </a:extLst>
                </p14:cNvPr>
                <p14:cNvContentPartPr/>
                <p14:nvPr/>
              </p14:nvContentPartPr>
              <p14:xfrm>
                <a:off x="3596354" y="3442170"/>
                <a:ext cx="127440" cy="83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9B1EAD-AEE9-4A85-9EC5-A04D4D02926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87714" y="3433170"/>
                  <a:ext cx="145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FBD0793-1B0C-42E4-9807-C702F903A4F8}"/>
                    </a:ext>
                  </a:extLst>
                </p14:cNvPr>
                <p14:cNvContentPartPr/>
                <p14:nvPr/>
              </p14:nvContentPartPr>
              <p14:xfrm>
                <a:off x="3870314" y="3385290"/>
                <a:ext cx="163080" cy="172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FBD0793-1B0C-42E4-9807-C702F903A4F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61314" y="3376290"/>
                  <a:ext cx="180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A4A8797-B2B1-4BC1-829C-9459204C2C8E}"/>
                    </a:ext>
                  </a:extLst>
                </p14:cNvPr>
                <p14:cNvContentPartPr/>
                <p14:nvPr/>
              </p14:nvContentPartPr>
              <p14:xfrm>
                <a:off x="3987674" y="3177930"/>
                <a:ext cx="203400" cy="324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A4A8797-B2B1-4BC1-829C-9459204C2C8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79034" y="3169290"/>
                  <a:ext cx="2210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2DF3851-7087-48D1-90DF-07E71EC6D0AB}"/>
                    </a:ext>
                  </a:extLst>
                </p14:cNvPr>
                <p14:cNvContentPartPr/>
                <p14:nvPr/>
              </p14:nvContentPartPr>
              <p14:xfrm>
                <a:off x="4491314" y="3287370"/>
                <a:ext cx="278280" cy="256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2DF3851-7087-48D1-90DF-07E71EC6D0A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82674" y="3278730"/>
                  <a:ext cx="295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45C6568-19E6-4D85-A384-63FF7F35AC42}"/>
                    </a:ext>
                  </a:extLst>
                </p14:cNvPr>
                <p14:cNvContentPartPr/>
                <p14:nvPr/>
              </p14:nvContentPartPr>
              <p14:xfrm>
                <a:off x="4798754" y="3211050"/>
                <a:ext cx="218520" cy="192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45C6568-19E6-4D85-A384-63FF7F35AC4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90114" y="3202050"/>
                  <a:ext cx="236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7BEF1CE-BFFE-4D4D-A4D6-50E4AE5C4F62}"/>
                    </a:ext>
                  </a:extLst>
                </p14:cNvPr>
                <p14:cNvContentPartPr/>
                <p14:nvPr/>
              </p14:nvContentPartPr>
              <p14:xfrm>
                <a:off x="4936994" y="3170730"/>
                <a:ext cx="159120" cy="343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7BEF1CE-BFFE-4D4D-A4D6-50E4AE5C4F6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27994" y="3162090"/>
                  <a:ext cx="1767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63D8FB0-CC6B-4F81-B568-4A11D8E620B6}"/>
                    </a:ext>
                  </a:extLst>
                </p14:cNvPr>
                <p14:cNvContentPartPr/>
                <p14:nvPr/>
              </p14:nvContentPartPr>
              <p14:xfrm>
                <a:off x="5110514" y="3275490"/>
                <a:ext cx="213480" cy="230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63D8FB0-CC6B-4F81-B568-4A11D8E620B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01874" y="3266850"/>
                  <a:ext cx="231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F084845-16EE-4F72-B270-A50FDFB34A02}"/>
                    </a:ext>
                  </a:extLst>
                </p14:cNvPr>
                <p14:cNvContentPartPr/>
                <p14:nvPr/>
              </p14:nvContentPartPr>
              <p14:xfrm>
                <a:off x="5467994" y="3487530"/>
                <a:ext cx="21600" cy="51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F084845-16EE-4F72-B270-A50FDFB34A0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59354" y="3478530"/>
                  <a:ext cx="39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520F6BB-1D74-483D-9F4F-A09C7099DED4}"/>
                    </a:ext>
                  </a:extLst>
                </p14:cNvPr>
                <p14:cNvContentPartPr/>
                <p14:nvPr/>
              </p14:nvContentPartPr>
              <p14:xfrm>
                <a:off x="5599394" y="3212130"/>
                <a:ext cx="343080" cy="338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520F6BB-1D74-483D-9F4F-A09C7099DED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90394" y="3203490"/>
                  <a:ext cx="360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3727055-8E58-4FC5-8F0E-C6C2FA0BBCD7}"/>
                    </a:ext>
                  </a:extLst>
                </p14:cNvPr>
                <p14:cNvContentPartPr/>
                <p14:nvPr/>
              </p14:nvContentPartPr>
              <p14:xfrm>
                <a:off x="6346394" y="3307170"/>
                <a:ext cx="225360" cy="210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3727055-8E58-4FC5-8F0E-C6C2FA0BBCD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37754" y="3298530"/>
                  <a:ext cx="243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2924FA-BF56-4652-B378-CF115E75E98E}"/>
                    </a:ext>
                  </a:extLst>
                </p14:cNvPr>
                <p14:cNvContentPartPr/>
                <p14:nvPr/>
              </p14:nvContentPartPr>
              <p14:xfrm>
                <a:off x="6502274" y="3337410"/>
                <a:ext cx="218520" cy="190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2924FA-BF56-4652-B378-CF115E75E98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93634" y="3328770"/>
                  <a:ext cx="236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DD6867-2567-4A69-92F7-F2EE12E49DC9}"/>
                    </a:ext>
                  </a:extLst>
                </p14:cNvPr>
                <p14:cNvContentPartPr/>
                <p14:nvPr/>
              </p14:nvContentPartPr>
              <p14:xfrm>
                <a:off x="6836354" y="3029250"/>
                <a:ext cx="289440" cy="447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DD6867-2567-4A69-92F7-F2EE12E49DC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27354" y="3020610"/>
                  <a:ext cx="3070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4CE5DCE-84BA-49BF-8F76-0203F6DEE9FE}"/>
                    </a:ext>
                  </a:extLst>
                </p14:cNvPr>
                <p14:cNvContentPartPr/>
                <p14:nvPr/>
              </p14:nvContentPartPr>
              <p14:xfrm>
                <a:off x="7115714" y="3367290"/>
                <a:ext cx="61200" cy="85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4CE5DCE-84BA-49BF-8F76-0203F6DEE9F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06714" y="3358650"/>
                  <a:ext cx="78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1EEF5B-01FB-417D-B1D8-930098849F13}"/>
                    </a:ext>
                  </a:extLst>
                </p14:cNvPr>
                <p14:cNvContentPartPr/>
                <p14:nvPr/>
              </p14:nvContentPartPr>
              <p14:xfrm>
                <a:off x="7246394" y="3333090"/>
                <a:ext cx="110160" cy="115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1EEF5B-01FB-417D-B1D8-930098849F1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37394" y="3324450"/>
                  <a:ext cx="127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09185E3-4202-4F87-808E-2AB5B3841CAD}"/>
                    </a:ext>
                  </a:extLst>
                </p14:cNvPr>
                <p14:cNvContentPartPr/>
                <p14:nvPr/>
              </p14:nvContentPartPr>
              <p14:xfrm>
                <a:off x="7505954" y="2999730"/>
                <a:ext cx="248400" cy="425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09185E3-4202-4F87-808E-2AB5B3841C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96954" y="2990730"/>
                  <a:ext cx="266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2983043-9E30-4DD0-89C7-A8666CF9056D}"/>
                    </a:ext>
                  </a:extLst>
                </p14:cNvPr>
                <p14:cNvContentPartPr/>
                <p14:nvPr/>
              </p14:nvContentPartPr>
              <p14:xfrm>
                <a:off x="7646714" y="3278010"/>
                <a:ext cx="168120" cy="151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2983043-9E30-4DD0-89C7-A8666CF9056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37714" y="3269370"/>
                  <a:ext cx="185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085F7C-B7E4-4F40-B001-BA9DB13AC8CA}"/>
                    </a:ext>
                  </a:extLst>
                </p14:cNvPr>
                <p14:cNvContentPartPr/>
                <p14:nvPr/>
              </p14:nvContentPartPr>
              <p14:xfrm>
                <a:off x="7889714" y="3209610"/>
                <a:ext cx="200160" cy="234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085F7C-B7E4-4F40-B001-BA9DB13AC8C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81074" y="3200610"/>
                  <a:ext cx="217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B2A4493-734B-467E-8FBB-4C6410FDDF8E}"/>
                    </a:ext>
                  </a:extLst>
                </p14:cNvPr>
                <p14:cNvContentPartPr/>
                <p14:nvPr/>
              </p14:nvContentPartPr>
              <p14:xfrm>
                <a:off x="8246114" y="3334890"/>
                <a:ext cx="231120" cy="330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B2A4493-734B-467E-8FBB-4C6410FDDF8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37114" y="3326250"/>
                  <a:ext cx="2487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028F9A6-6A2A-4F12-9534-504AF50A2E40}"/>
                    </a:ext>
                  </a:extLst>
                </p14:cNvPr>
                <p14:cNvContentPartPr/>
                <p14:nvPr/>
              </p14:nvContentPartPr>
              <p14:xfrm>
                <a:off x="8346914" y="3181170"/>
                <a:ext cx="302400" cy="230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028F9A6-6A2A-4F12-9534-504AF50A2E4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37914" y="3172170"/>
                  <a:ext cx="320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613EDE5-718E-4FC6-898B-18598A09C584}"/>
                    </a:ext>
                  </a:extLst>
                </p14:cNvPr>
                <p14:cNvContentPartPr/>
                <p14:nvPr/>
              </p14:nvContentPartPr>
              <p14:xfrm>
                <a:off x="8751914" y="3202050"/>
                <a:ext cx="182520" cy="135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613EDE5-718E-4FC6-898B-18598A09C58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43274" y="3193050"/>
                  <a:ext cx="200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604AC96-56ED-45D7-84B3-F21E220F864D}"/>
                    </a:ext>
                  </a:extLst>
                </p14:cNvPr>
                <p14:cNvContentPartPr/>
                <p14:nvPr/>
              </p14:nvContentPartPr>
              <p14:xfrm>
                <a:off x="8982314" y="3160290"/>
                <a:ext cx="343440" cy="248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604AC96-56ED-45D7-84B3-F21E220F864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73314" y="3151650"/>
                  <a:ext cx="361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86AEBA3-3B34-4BF4-86E6-774A26C4FDE1}"/>
                    </a:ext>
                  </a:extLst>
                </p14:cNvPr>
                <p14:cNvContentPartPr/>
                <p14:nvPr/>
              </p14:nvContentPartPr>
              <p14:xfrm>
                <a:off x="9567674" y="2911890"/>
                <a:ext cx="275760" cy="528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86AEBA3-3B34-4BF4-86E6-774A26C4FDE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559034" y="2902890"/>
                  <a:ext cx="29340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801210D-4C5D-4175-8FD8-65E0EEDD33A9}"/>
                    </a:ext>
                  </a:extLst>
                </p14:cNvPr>
                <p14:cNvContentPartPr/>
                <p14:nvPr/>
              </p14:nvContentPartPr>
              <p14:xfrm>
                <a:off x="9876914" y="3225090"/>
                <a:ext cx="114840" cy="162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801210D-4C5D-4175-8FD8-65E0EEDD33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67914" y="3216450"/>
                  <a:ext cx="132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7253B55-C41E-43D3-A62C-17D6C94B22B0}"/>
                    </a:ext>
                  </a:extLst>
                </p14:cNvPr>
                <p14:cNvContentPartPr/>
                <p14:nvPr/>
              </p14:nvContentPartPr>
              <p14:xfrm>
                <a:off x="10093634" y="3175410"/>
                <a:ext cx="176040" cy="186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7253B55-C41E-43D3-A62C-17D6C94B22B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84994" y="3166770"/>
                  <a:ext cx="193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3C7CDEA-1284-4510-A014-E342E3669B5C}"/>
                    </a:ext>
                  </a:extLst>
                </p14:cNvPr>
                <p14:cNvContentPartPr/>
                <p14:nvPr/>
              </p14:nvContentPartPr>
              <p14:xfrm>
                <a:off x="10330514" y="3131130"/>
                <a:ext cx="324000" cy="239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3C7CDEA-1284-4510-A014-E342E3669B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21514" y="3122490"/>
                  <a:ext cx="341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F8645AA-E2B2-4A24-B310-665518FC13B9}"/>
                    </a:ext>
                  </a:extLst>
                </p14:cNvPr>
                <p14:cNvContentPartPr/>
                <p14:nvPr/>
              </p14:nvContentPartPr>
              <p14:xfrm>
                <a:off x="10671074" y="3373770"/>
                <a:ext cx="18360" cy="23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F8645AA-E2B2-4A24-B310-665518FC13B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62074" y="336513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EC76C53-8503-477B-8E83-C09FAD759239}"/>
                  </a:ext>
                </a:extLst>
              </p14:cNvPr>
              <p14:cNvContentPartPr/>
              <p14:nvPr/>
            </p14:nvContentPartPr>
            <p14:xfrm>
              <a:off x="9130634" y="4071810"/>
              <a:ext cx="189360" cy="15948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EC76C53-8503-477B-8E83-C09FAD75923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121994" y="4062810"/>
                <a:ext cx="207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5E7FDCD-777C-4021-BF36-F219FB44FD1A}"/>
                  </a:ext>
                </a:extLst>
              </p14:cNvPr>
              <p14:cNvContentPartPr/>
              <p14:nvPr/>
            </p14:nvContentPartPr>
            <p14:xfrm>
              <a:off x="9787994" y="3679050"/>
              <a:ext cx="366120" cy="58644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5E7FDCD-777C-4021-BF36-F219FB44FD1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779354" y="3670050"/>
                <a:ext cx="38376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C40CC7C-E548-49D3-8F39-B5C2743F8B6E}"/>
                  </a:ext>
                </a:extLst>
              </p14:cNvPr>
              <p14:cNvContentPartPr/>
              <p14:nvPr/>
            </p14:nvContentPartPr>
            <p14:xfrm>
              <a:off x="9958274" y="4103130"/>
              <a:ext cx="164520" cy="1029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C40CC7C-E548-49D3-8F39-B5C2743F8B6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949274" y="4094130"/>
                <a:ext cx="1821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628678B-855E-46FD-B163-E3F874885781}"/>
                  </a:ext>
                </a:extLst>
              </p14:cNvPr>
              <p14:cNvContentPartPr/>
              <p14:nvPr/>
            </p14:nvContentPartPr>
            <p14:xfrm>
              <a:off x="10212074" y="4058130"/>
              <a:ext cx="249120" cy="1548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628678B-855E-46FD-B163-E3F874885781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203434" y="4049490"/>
                <a:ext cx="2667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FDC05B1-4852-47D8-AE56-2457F1587FFC}"/>
                  </a:ext>
                </a:extLst>
              </p14:cNvPr>
              <p14:cNvContentPartPr/>
              <p14:nvPr/>
            </p14:nvContentPartPr>
            <p14:xfrm>
              <a:off x="10385954" y="4089810"/>
              <a:ext cx="274320" cy="3312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FDC05B1-4852-47D8-AE56-2457F1587FF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377314" y="4081170"/>
                <a:ext cx="2919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98E8310-2AD5-444F-B97F-56DE1C77870E}"/>
                  </a:ext>
                </a:extLst>
              </p14:cNvPr>
              <p14:cNvContentPartPr/>
              <p14:nvPr/>
            </p14:nvContentPartPr>
            <p14:xfrm>
              <a:off x="10727234" y="4083330"/>
              <a:ext cx="158040" cy="15480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98E8310-2AD5-444F-B97F-56DE1C77870E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718594" y="4074330"/>
                <a:ext cx="1756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80AECA9-1D3F-4278-908D-7D846B4C4115}"/>
                  </a:ext>
                </a:extLst>
              </p14:cNvPr>
              <p14:cNvContentPartPr/>
              <p14:nvPr/>
            </p14:nvContentPartPr>
            <p14:xfrm>
              <a:off x="1217114" y="4145250"/>
              <a:ext cx="90360" cy="1375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80AECA9-1D3F-4278-908D-7D846B4C411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208474" y="4136610"/>
                <a:ext cx="1080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BD26A0A-128F-4ADB-B323-90DFF6EF0033}"/>
                  </a:ext>
                </a:extLst>
              </p14:cNvPr>
              <p14:cNvContentPartPr/>
              <p14:nvPr/>
            </p14:nvContentPartPr>
            <p14:xfrm>
              <a:off x="1336994" y="4031130"/>
              <a:ext cx="8280" cy="118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BD26A0A-128F-4ADB-B323-90DFF6EF0033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328354" y="4022490"/>
                <a:ext cx="25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0EEA2AF-781C-4B64-87BA-15D5931F8FD2}"/>
                  </a:ext>
                </a:extLst>
              </p14:cNvPr>
              <p14:cNvContentPartPr/>
              <p14:nvPr/>
            </p14:nvContentPartPr>
            <p14:xfrm>
              <a:off x="1408634" y="4209690"/>
              <a:ext cx="95400" cy="763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0EEA2AF-781C-4B64-87BA-15D5931F8FD2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399634" y="4201050"/>
                <a:ext cx="1130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3BB84E1-443D-4DF5-A7E2-81BEA23BA62F}"/>
                  </a:ext>
                </a:extLst>
              </p14:cNvPr>
              <p14:cNvContentPartPr/>
              <p14:nvPr/>
            </p14:nvContentPartPr>
            <p14:xfrm>
              <a:off x="1505474" y="4058850"/>
              <a:ext cx="4320" cy="28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3BB84E1-443D-4DF5-A7E2-81BEA23BA62F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496474" y="4050210"/>
                <a:ext cx="219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4F33463-D8BA-443D-9C72-7D8503533254}"/>
                  </a:ext>
                </a:extLst>
              </p14:cNvPr>
              <p14:cNvContentPartPr/>
              <p14:nvPr/>
            </p14:nvContentPartPr>
            <p14:xfrm>
              <a:off x="1690154" y="4017090"/>
              <a:ext cx="107640" cy="3247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4F33463-D8BA-443D-9C72-7D850353325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681514" y="4008090"/>
                <a:ext cx="1252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443D1DF-81CA-4854-B12D-D545CD122E1F}"/>
                  </a:ext>
                </a:extLst>
              </p14:cNvPr>
              <p14:cNvContentPartPr/>
              <p14:nvPr/>
            </p14:nvContentPartPr>
            <p14:xfrm>
              <a:off x="2283074" y="4135170"/>
              <a:ext cx="51840" cy="903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443D1DF-81CA-4854-B12D-D545CD122E1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274074" y="4126530"/>
                <a:ext cx="694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39D6A27-2178-4162-8774-9337AAD1178A}"/>
                  </a:ext>
                </a:extLst>
              </p14:cNvPr>
              <p14:cNvContentPartPr/>
              <p14:nvPr/>
            </p14:nvContentPartPr>
            <p14:xfrm>
              <a:off x="2109554" y="4255770"/>
              <a:ext cx="340200" cy="687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39D6A27-2178-4162-8774-9337AAD1178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100914" y="4246770"/>
                <a:ext cx="3578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157266A-1F2B-42A7-9B85-8BBE2EE34471}"/>
                  </a:ext>
                </a:extLst>
              </p14:cNvPr>
              <p14:cNvContentPartPr/>
              <p14:nvPr/>
            </p14:nvContentPartPr>
            <p14:xfrm>
              <a:off x="2153114" y="4098450"/>
              <a:ext cx="327240" cy="813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157266A-1F2B-42A7-9B85-8BBE2EE3447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144114" y="4089450"/>
                <a:ext cx="3448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52B5F4A-55CD-49BB-99CB-AD654D9DC0D4}"/>
                  </a:ext>
                </a:extLst>
              </p14:cNvPr>
              <p14:cNvContentPartPr/>
              <p14:nvPr/>
            </p14:nvContentPartPr>
            <p14:xfrm>
              <a:off x="2601674" y="3901170"/>
              <a:ext cx="270000" cy="4554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52B5F4A-55CD-49BB-99CB-AD654D9DC0D4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592674" y="3892170"/>
                <a:ext cx="28764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AB7CF1C-BBBE-4C88-A23A-C95300A14390}"/>
                  </a:ext>
                </a:extLst>
              </p14:cNvPr>
              <p14:cNvContentPartPr/>
              <p14:nvPr/>
            </p14:nvContentPartPr>
            <p14:xfrm>
              <a:off x="2551634" y="4180170"/>
              <a:ext cx="227160" cy="331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AB7CF1C-BBBE-4C88-A23A-C95300A1439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542994" y="4171170"/>
                <a:ext cx="2448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0B0F488-B044-4515-9B77-3283E4A5FF7F}"/>
                  </a:ext>
                </a:extLst>
              </p14:cNvPr>
              <p14:cNvContentPartPr/>
              <p14:nvPr/>
            </p14:nvContentPartPr>
            <p14:xfrm>
              <a:off x="3161834" y="4094490"/>
              <a:ext cx="303480" cy="1627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0B0F488-B044-4515-9B77-3283E4A5FF7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153194" y="4085850"/>
                <a:ext cx="3211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169F90D-B74C-47EB-ACE1-7F17A9237A9D}"/>
                  </a:ext>
                </a:extLst>
              </p14:cNvPr>
              <p14:cNvContentPartPr/>
              <p14:nvPr/>
            </p14:nvContentPartPr>
            <p14:xfrm>
              <a:off x="3469994" y="4085490"/>
              <a:ext cx="166320" cy="2106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169F90D-B74C-47EB-ACE1-7F17A9237A9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461354" y="4076490"/>
                <a:ext cx="1839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88A70BC-1395-45AF-92DA-03D20F6EBAB0}"/>
                  </a:ext>
                </a:extLst>
              </p14:cNvPr>
              <p14:cNvContentPartPr/>
              <p14:nvPr/>
            </p14:nvContentPartPr>
            <p14:xfrm>
              <a:off x="3983354" y="4051650"/>
              <a:ext cx="227160" cy="1983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88A70BC-1395-45AF-92DA-03D20F6EBAB0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974714" y="4042650"/>
                <a:ext cx="244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53EA937-CF22-473C-82F9-05F505BE21E8}"/>
                  </a:ext>
                </a:extLst>
              </p14:cNvPr>
              <p14:cNvContentPartPr/>
              <p14:nvPr/>
            </p14:nvContentPartPr>
            <p14:xfrm>
              <a:off x="4208714" y="4072530"/>
              <a:ext cx="134640" cy="1580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53EA937-CF22-473C-82F9-05F505BE21E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199714" y="4063530"/>
                <a:ext cx="1522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5F15DA2-1FC6-4C47-92C1-CF048401CA54}"/>
                  </a:ext>
                </a:extLst>
              </p14:cNvPr>
              <p14:cNvContentPartPr/>
              <p14:nvPr/>
            </p14:nvContentPartPr>
            <p14:xfrm>
              <a:off x="4274234" y="4115730"/>
              <a:ext cx="216720" cy="3693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5F15DA2-1FC6-4C47-92C1-CF048401CA5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265594" y="4107090"/>
                <a:ext cx="2343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E826F2D-9017-4D5F-A1C1-F05B836758EF}"/>
                  </a:ext>
                </a:extLst>
              </p14:cNvPr>
              <p14:cNvContentPartPr/>
              <p14:nvPr/>
            </p14:nvContentPartPr>
            <p14:xfrm>
              <a:off x="4362794" y="4087290"/>
              <a:ext cx="327960" cy="15192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E826F2D-9017-4D5F-A1C1-F05B836758E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354154" y="4078650"/>
                <a:ext cx="3456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EBA5D41-DC88-4D88-A25A-F39BEB5FEA46}"/>
                  </a:ext>
                </a:extLst>
              </p14:cNvPr>
              <p14:cNvContentPartPr/>
              <p14:nvPr/>
            </p14:nvContentPartPr>
            <p14:xfrm>
              <a:off x="4698674" y="4044810"/>
              <a:ext cx="242640" cy="1893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EBA5D41-DC88-4D88-A25A-F39BEB5FEA46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689674" y="4035810"/>
                <a:ext cx="2602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9A8E845-9AC6-4F00-ACB9-1C225333F8CA}"/>
                  </a:ext>
                </a:extLst>
              </p14:cNvPr>
              <p14:cNvContentPartPr/>
              <p14:nvPr/>
            </p14:nvContentPartPr>
            <p14:xfrm>
              <a:off x="4906754" y="4089810"/>
              <a:ext cx="132120" cy="111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9A8E845-9AC6-4F00-ACB9-1C225333F8C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897754" y="4081170"/>
                <a:ext cx="1497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D62F163-C948-4583-AD14-DFF3114249DF}"/>
                  </a:ext>
                </a:extLst>
              </p14:cNvPr>
              <p14:cNvContentPartPr/>
              <p14:nvPr/>
            </p14:nvContentPartPr>
            <p14:xfrm>
              <a:off x="5105114" y="3776610"/>
              <a:ext cx="330120" cy="4518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D62F163-C948-4583-AD14-DFF3114249D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096474" y="3767970"/>
                <a:ext cx="3477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7C6C283-4753-4D24-9D6D-E2A0ED1B1333}"/>
                  </a:ext>
                </a:extLst>
              </p14:cNvPr>
              <p14:cNvContentPartPr/>
              <p14:nvPr/>
            </p14:nvContentPartPr>
            <p14:xfrm>
              <a:off x="5331194" y="4061730"/>
              <a:ext cx="160200" cy="1447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7C6C283-4753-4D24-9D6D-E2A0ED1B1333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322554" y="4053090"/>
                <a:ext cx="1778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A208C13-C5AF-42A9-BAE4-1B9E277F88AF}"/>
                  </a:ext>
                </a:extLst>
              </p14:cNvPr>
              <p14:cNvContentPartPr/>
              <p14:nvPr/>
            </p14:nvContentPartPr>
            <p14:xfrm>
              <a:off x="5536394" y="4076850"/>
              <a:ext cx="162000" cy="1382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A208C13-C5AF-42A9-BAE4-1B9E277F88A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527754" y="4067850"/>
                <a:ext cx="1796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E101133-DBBE-4B29-830F-556AC309A3AF}"/>
                  </a:ext>
                </a:extLst>
              </p14:cNvPr>
              <p14:cNvContentPartPr/>
              <p14:nvPr/>
            </p14:nvContentPartPr>
            <p14:xfrm>
              <a:off x="5644754" y="3835290"/>
              <a:ext cx="197280" cy="36504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E101133-DBBE-4B29-830F-556AC309A3AF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635754" y="3826650"/>
                <a:ext cx="2149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256DD11-F6AF-45E0-B94C-145808E30F8A}"/>
                  </a:ext>
                </a:extLst>
              </p14:cNvPr>
              <p14:cNvContentPartPr/>
              <p14:nvPr/>
            </p14:nvContentPartPr>
            <p14:xfrm>
              <a:off x="6154154" y="3836730"/>
              <a:ext cx="259920" cy="45252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256DD11-F6AF-45E0-B94C-145808E30F8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145514" y="3827730"/>
                <a:ext cx="27756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F4467C64-4E3A-4EE1-91D2-CFE7126DE9F5}"/>
                  </a:ext>
                </a:extLst>
              </p14:cNvPr>
              <p14:cNvContentPartPr/>
              <p14:nvPr/>
            </p14:nvContentPartPr>
            <p14:xfrm>
              <a:off x="6112034" y="3998370"/>
              <a:ext cx="361440" cy="874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F4467C64-4E3A-4EE1-91D2-CFE7126DE9F5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103394" y="3989370"/>
                <a:ext cx="3790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3985FA81-95BE-47F7-A785-63BF4B085EB8}"/>
                  </a:ext>
                </a:extLst>
              </p14:cNvPr>
              <p14:cNvContentPartPr/>
              <p14:nvPr/>
            </p14:nvContentPartPr>
            <p14:xfrm>
              <a:off x="6455114" y="3793170"/>
              <a:ext cx="253800" cy="4147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3985FA81-95BE-47F7-A785-63BF4B085EB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446114" y="3784530"/>
                <a:ext cx="2714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ACCDE20-BF50-4BBF-8AFC-2C4E9AA8AEB5}"/>
                  </a:ext>
                </a:extLst>
              </p14:cNvPr>
              <p14:cNvContentPartPr/>
              <p14:nvPr/>
            </p14:nvContentPartPr>
            <p14:xfrm>
              <a:off x="6689474" y="4060290"/>
              <a:ext cx="77400" cy="1281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ACCDE20-BF50-4BBF-8AFC-2C4E9AA8AEB5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6680834" y="4051290"/>
                <a:ext cx="950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0D982799-ADB0-4B31-A649-5EFF355D653F}"/>
                  </a:ext>
                </a:extLst>
              </p14:cNvPr>
              <p14:cNvContentPartPr/>
              <p14:nvPr/>
            </p14:nvContentPartPr>
            <p14:xfrm>
              <a:off x="6895034" y="3959490"/>
              <a:ext cx="121320" cy="2534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0D982799-ADB0-4B31-A649-5EFF355D653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886394" y="3950490"/>
                <a:ext cx="13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8B9B9A5-EF2A-43D5-83F9-9FED63FC05BA}"/>
                  </a:ext>
                </a:extLst>
              </p14:cNvPr>
              <p14:cNvContentPartPr/>
              <p14:nvPr/>
            </p14:nvContentPartPr>
            <p14:xfrm>
              <a:off x="7183394" y="4188810"/>
              <a:ext cx="162360" cy="2408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8B9B9A5-EF2A-43D5-83F9-9FED63FC05BA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7174754" y="4180170"/>
                <a:ext cx="1800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D6F6C8C-1140-47B1-A41D-17F79B083A17}"/>
                  </a:ext>
                </a:extLst>
              </p14:cNvPr>
              <p14:cNvContentPartPr/>
              <p14:nvPr/>
            </p14:nvContentPartPr>
            <p14:xfrm>
              <a:off x="7304354" y="3994410"/>
              <a:ext cx="270000" cy="24408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D6F6C8C-1140-47B1-A41D-17F79B083A17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295354" y="3985410"/>
                <a:ext cx="287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83EAD62-1D4E-4DC9-9B3A-09003D869F00}"/>
                  </a:ext>
                </a:extLst>
              </p14:cNvPr>
              <p14:cNvContentPartPr/>
              <p14:nvPr/>
            </p14:nvContentPartPr>
            <p14:xfrm>
              <a:off x="7629794" y="4015650"/>
              <a:ext cx="134280" cy="2174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83EAD62-1D4E-4DC9-9B3A-09003D869F00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621154" y="4006650"/>
                <a:ext cx="1519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FEA9F33-3D33-48E5-BFDA-895DC0E4691E}"/>
                  </a:ext>
                </a:extLst>
              </p14:cNvPr>
              <p14:cNvContentPartPr/>
              <p14:nvPr/>
            </p14:nvContentPartPr>
            <p14:xfrm>
              <a:off x="7761914" y="4083690"/>
              <a:ext cx="116640" cy="1270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FEA9F33-3D33-48E5-BFDA-895DC0E4691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753274" y="4074690"/>
                <a:ext cx="134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E1CD3B5-B875-4FF6-9EC8-356FAF15D45E}"/>
                  </a:ext>
                </a:extLst>
              </p14:cNvPr>
              <p14:cNvContentPartPr/>
              <p14:nvPr/>
            </p14:nvContentPartPr>
            <p14:xfrm>
              <a:off x="8002394" y="4024650"/>
              <a:ext cx="147600" cy="19620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E1CD3B5-B875-4FF6-9EC8-356FAF15D45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7993754" y="4016010"/>
                <a:ext cx="165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556E35A-724B-444A-88DD-67E2C20C5DFD}"/>
                  </a:ext>
                </a:extLst>
              </p14:cNvPr>
              <p14:cNvContentPartPr/>
              <p14:nvPr/>
            </p14:nvContentPartPr>
            <p14:xfrm>
              <a:off x="8151794" y="4026810"/>
              <a:ext cx="255240" cy="1926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556E35A-724B-444A-88DD-67E2C20C5DFD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143154" y="4017810"/>
                <a:ext cx="2728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93AC478-F1BC-496B-B1B5-52BAEBABA2CE}"/>
                  </a:ext>
                </a:extLst>
              </p14:cNvPr>
              <p14:cNvContentPartPr/>
              <p14:nvPr/>
            </p14:nvContentPartPr>
            <p14:xfrm>
              <a:off x="8430434" y="3983970"/>
              <a:ext cx="144720" cy="2203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93AC478-F1BC-496B-B1B5-52BAEBABA2C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8421794" y="3975330"/>
                <a:ext cx="1623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B38E7F1-5579-41AE-9F00-6D562ED9F9F3}"/>
                  </a:ext>
                </a:extLst>
              </p14:cNvPr>
              <p14:cNvContentPartPr/>
              <p14:nvPr/>
            </p14:nvContentPartPr>
            <p14:xfrm>
              <a:off x="8626994" y="3938610"/>
              <a:ext cx="167400" cy="28980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B38E7F1-5579-41AE-9F00-6D562ED9F9F3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8618354" y="3929970"/>
                <a:ext cx="1850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D860C071-48C8-4AE4-B257-5C44104B4C0B}"/>
                  </a:ext>
                </a:extLst>
              </p14:cNvPr>
              <p14:cNvContentPartPr/>
              <p14:nvPr/>
            </p14:nvContentPartPr>
            <p14:xfrm>
              <a:off x="2026394" y="4709370"/>
              <a:ext cx="200880" cy="1623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D860C071-48C8-4AE4-B257-5C44104B4C0B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017394" y="4700730"/>
                <a:ext cx="2185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434E870-4509-4DA9-9B32-B64BA160767E}"/>
                  </a:ext>
                </a:extLst>
              </p14:cNvPr>
              <p14:cNvContentPartPr/>
              <p14:nvPr/>
            </p14:nvContentPartPr>
            <p14:xfrm>
              <a:off x="2300354" y="4719450"/>
              <a:ext cx="147240" cy="12744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434E870-4509-4DA9-9B32-B64BA160767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291354" y="4710810"/>
                <a:ext cx="1648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5C79877-2EDD-4ED2-95E1-312395A44A12}"/>
                  </a:ext>
                </a:extLst>
              </p14:cNvPr>
              <p14:cNvContentPartPr/>
              <p14:nvPr/>
            </p14:nvContentPartPr>
            <p14:xfrm>
              <a:off x="2495474" y="4741410"/>
              <a:ext cx="216000" cy="1152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5C79877-2EDD-4ED2-95E1-312395A44A12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2486474" y="4732770"/>
                <a:ext cx="2336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05D9645-528B-43D5-A26D-56148DA8C1E4}"/>
                  </a:ext>
                </a:extLst>
              </p14:cNvPr>
              <p14:cNvContentPartPr/>
              <p14:nvPr/>
            </p14:nvContentPartPr>
            <p14:xfrm>
              <a:off x="2864834" y="4463490"/>
              <a:ext cx="212400" cy="4150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05D9645-528B-43D5-A26D-56148DA8C1E4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2855834" y="4454850"/>
                <a:ext cx="2300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D24055E-1779-489C-9C75-EF9AA9DD5883}"/>
                  </a:ext>
                </a:extLst>
              </p14:cNvPr>
              <p14:cNvContentPartPr/>
              <p14:nvPr/>
            </p14:nvContentPartPr>
            <p14:xfrm>
              <a:off x="3134114" y="4702530"/>
              <a:ext cx="163080" cy="1134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D24055E-1779-489C-9C75-EF9AA9DD5883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3125114" y="4693890"/>
                <a:ext cx="1807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725A2B0-0C71-49A8-B68B-5C373C6EA849}"/>
                  </a:ext>
                </a:extLst>
              </p14:cNvPr>
              <p14:cNvContentPartPr/>
              <p14:nvPr/>
            </p14:nvContentPartPr>
            <p14:xfrm>
              <a:off x="3306194" y="4643130"/>
              <a:ext cx="222120" cy="2062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725A2B0-0C71-49A8-B68B-5C373C6EA849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3297194" y="4634490"/>
                <a:ext cx="2397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67A3680-79D6-4CE9-AD31-8946BC50B3EB}"/>
                  </a:ext>
                </a:extLst>
              </p14:cNvPr>
              <p14:cNvContentPartPr/>
              <p14:nvPr/>
            </p14:nvContentPartPr>
            <p14:xfrm>
              <a:off x="3827834" y="4693530"/>
              <a:ext cx="107640" cy="13212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67A3680-79D6-4CE9-AD31-8946BC50B3EB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819194" y="4684890"/>
                <a:ext cx="1252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3EEF5210-DF43-4329-A4D4-889DE326267A}"/>
                  </a:ext>
                </a:extLst>
              </p14:cNvPr>
              <p14:cNvContentPartPr/>
              <p14:nvPr/>
            </p14:nvContentPartPr>
            <p14:xfrm>
              <a:off x="4212314" y="4264050"/>
              <a:ext cx="325440" cy="5688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3EEF5210-DF43-4329-A4D4-889DE326267A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203314" y="4255410"/>
                <a:ext cx="34308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D0946B8-762B-4B97-ADE0-2FC589476182}"/>
                  </a:ext>
                </a:extLst>
              </p14:cNvPr>
              <p14:cNvContentPartPr/>
              <p14:nvPr/>
            </p14:nvContentPartPr>
            <p14:xfrm>
              <a:off x="4120514" y="4677330"/>
              <a:ext cx="265320" cy="5328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D0946B8-762B-4B97-ADE0-2FC589476182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4111514" y="4668690"/>
                <a:ext cx="282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70AA232-62AD-447D-9066-6915E76DB3A6}"/>
                  </a:ext>
                </a:extLst>
              </p14:cNvPr>
              <p14:cNvContentPartPr/>
              <p14:nvPr/>
            </p14:nvContentPartPr>
            <p14:xfrm>
              <a:off x="4839074" y="4329930"/>
              <a:ext cx="253080" cy="5180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70AA232-62AD-447D-9066-6915E76DB3A6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830434" y="4320930"/>
                <a:ext cx="27072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AED912B-50D4-4897-8F96-65F3732178B9}"/>
                  </a:ext>
                </a:extLst>
              </p14:cNvPr>
              <p14:cNvContentPartPr/>
              <p14:nvPr/>
            </p14:nvContentPartPr>
            <p14:xfrm>
              <a:off x="4770314" y="4603890"/>
              <a:ext cx="332640" cy="619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AED912B-50D4-4897-8F96-65F3732178B9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4761674" y="4594890"/>
                <a:ext cx="3502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20C7D09-AA52-48A7-92A2-801A58E18FD7}"/>
                  </a:ext>
                </a:extLst>
              </p14:cNvPr>
              <p14:cNvContentPartPr/>
              <p14:nvPr/>
            </p14:nvContentPartPr>
            <p14:xfrm>
              <a:off x="5087474" y="4521810"/>
              <a:ext cx="245880" cy="27180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20C7D09-AA52-48A7-92A2-801A58E18FD7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5078474" y="4512810"/>
                <a:ext cx="263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7F546C0B-195A-4F7A-B7E7-E94D7D0654BC}"/>
                  </a:ext>
                </a:extLst>
              </p14:cNvPr>
              <p14:cNvContentPartPr/>
              <p14:nvPr/>
            </p14:nvContentPartPr>
            <p14:xfrm>
              <a:off x="5268914" y="4642050"/>
              <a:ext cx="326160" cy="1731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7F546C0B-195A-4F7A-B7E7-E94D7D0654BC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5260274" y="4633050"/>
                <a:ext cx="343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5E74474-7791-40DA-A31C-3140AFE9E744}"/>
                  </a:ext>
                </a:extLst>
              </p14:cNvPr>
              <p14:cNvContentPartPr/>
              <p14:nvPr/>
            </p14:nvContentPartPr>
            <p14:xfrm>
              <a:off x="5717474" y="4631610"/>
              <a:ext cx="183240" cy="1584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5E74474-7791-40DA-A31C-3140AFE9E744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5708474" y="4622610"/>
                <a:ext cx="2008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1A8EF0FC-9F81-4819-961F-F30683033C09}"/>
                  </a:ext>
                </a:extLst>
              </p14:cNvPr>
              <p14:cNvContentPartPr/>
              <p14:nvPr/>
            </p14:nvContentPartPr>
            <p14:xfrm>
              <a:off x="6025274" y="4561050"/>
              <a:ext cx="103680" cy="2552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1A8EF0FC-9F81-4819-961F-F30683033C09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016274" y="4552410"/>
                <a:ext cx="1213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7DC7A3E0-7426-4F45-9F78-A77D2F94567B}"/>
                  </a:ext>
                </a:extLst>
              </p14:cNvPr>
              <p14:cNvContentPartPr/>
              <p14:nvPr/>
            </p14:nvContentPartPr>
            <p14:xfrm>
              <a:off x="6298514" y="4806930"/>
              <a:ext cx="115920" cy="22068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7DC7A3E0-7426-4F45-9F78-A77D2F94567B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289874" y="4797930"/>
                <a:ext cx="1335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ADE3F42-396C-4A6D-ADE7-8ED416908A3D}"/>
                  </a:ext>
                </a:extLst>
              </p14:cNvPr>
              <p14:cNvContentPartPr/>
              <p14:nvPr/>
            </p14:nvContentPartPr>
            <p14:xfrm>
              <a:off x="6667874" y="4623330"/>
              <a:ext cx="187920" cy="1623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ADE3F42-396C-4A6D-ADE7-8ED416908A3D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6659234" y="4614690"/>
                <a:ext cx="2055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3267FF42-3C86-45C7-BEB6-7942ADD75BE3}"/>
                  </a:ext>
                </a:extLst>
              </p14:cNvPr>
              <p14:cNvContentPartPr/>
              <p14:nvPr/>
            </p14:nvContentPartPr>
            <p14:xfrm>
              <a:off x="6956954" y="4435770"/>
              <a:ext cx="218160" cy="3445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3267FF42-3C86-45C7-BEB6-7942ADD75BE3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6948314" y="4426770"/>
                <a:ext cx="2358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A76D06F-128A-445B-A20C-91E2C1334AB5}"/>
                  </a:ext>
                </a:extLst>
              </p14:cNvPr>
              <p14:cNvContentPartPr/>
              <p14:nvPr/>
            </p14:nvContentPartPr>
            <p14:xfrm>
              <a:off x="7222994" y="4659690"/>
              <a:ext cx="111240" cy="936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A76D06F-128A-445B-A20C-91E2C1334AB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214354" y="4651050"/>
                <a:ext cx="1288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9BEF5F3-0717-4D9C-9D83-5FAC1F4034CA}"/>
                  </a:ext>
                </a:extLst>
              </p14:cNvPr>
              <p14:cNvContentPartPr/>
              <p14:nvPr/>
            </p14:nvContentPartPr>
            <p14:xfrm>
              <a:off x="7430354" y="4663290"/>
              <a:ext cx="148320" cy="103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9BEF5F3-0717-4D9C-9D83-5FAC1F4034CA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421354" y="4654290"/>
                <a:ext cx="1659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0B24CE5-C1BA-4FEB-8101-A433DBA3539B}"/>
                  </a:ext>
                </a:extLst>
              </p14:cNvPr>
              <p14:cNvContentPartPr/>
              <p14:nvPr/>
            </p14:nvContentPartPr>
            <p14:xfrm>
              <a:off x="7696394" y="4399410"/>
              <a:ext cx="173520" cy="3661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0B24CE5-C1BA-4FEB-8101-A433DBA3539B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687754" y="4390770"/>
                <a:ext cx="1911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D956E67E-6F5B-4292-9A73-A32C7FD3F588}"/>
                  </a:ext>
                </a:extLst>
              </p14:cNvPr>
              <p14:cNvContentPartPr/>
              <p14:nvPr/>
            </p14:nvContentPartPr>
            <p14:xfrm>
              <a:off x="7622234" y="4572930"/>
              <a:ext cx="252000" cy="4500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D956E67E-6F5B-4292-9A73-A32C7FD3F588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7613234" y="4563930"/>
                <a:ext cx="2696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B164488D-0BA7-4FE2-BA07-6235FEF20BEE}"/>
                  </a:ext>
                </a:extLst>
              </p14:cNvPr>
              <p14:cNvContentPartPr/>
              <p14:nvPr/>
            </p14:nvContentPartPr>
            <p14:xfrm>
              <a:off x="8180954" y="4475370"/>
              <a:ext cx="264600" cy="35172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B164488D-0BA7-4FE2-BA07-6235FEF20BEE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8171954" y="4466730"/>
                <a:ext cx="2822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BF7AC7D-DB15-40D4-8EDA-8CF014F89963}"/>
                  </a:ext>
                </a:extLst>
              </p14:cNvPr>
              <p14:cNvContentPartPr/>
              <p14:nvPr/>
            </p14:nvContentPartPr>
            <p14:xfrm>
              <a:off x="8427914" y="4460610"/>
              <a:ext cx="385920" cy="35064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BF7AC7D-DB15-40D4-8EDA-8CF014F89963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418914" y="4451610"/>
                <a:ext cx="4035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8894F4DF-6B7F-4860-8186-22CDB85C31CC}"/>
                  </a:ext>
                </a:extLst>
              </p14:cNvPr>
              <p14:cNvContentPartPr/>
              <p14:nvPr/>
            </p14:nvContentPartPr>
            <p14:xfrm>
              <a:off x="8861714" y="4625850"/>
              <a:ext cx="194040" cy="2055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8894F4DF-6B7F-4860-8186-22CDB85C31CC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8853074" y="4616850"/>
                <a:ext cx="211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58B5FFC-2A78-4A33-96A2-9EE94868C074}"/>
                  </a:ext>
                </a:extLst>
              </p14:cNvPr>
              <p14:cNvContentPartPr/>
              <p14:nvPr/>
            </p14:nvContentPartPr>
            <p14:xfrm>
              <a:off x="8917874" y="4506690"/>
              <a:ext cx="87840" cy="11052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58B5FFC-2A78-4A33-96A2-9EE94868C074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8908874" y="4498050"/>
                <a:ext cx="1054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0A21464E-847F-44EA-A652-F7F077E05760}"/>
                  </a:ext>
                </a:extLst>
              </p14:cNvPr>
              <p14:cNvContentPartPr/>
              <p14:nvPr/>
            </p14:nvContentPartPr>
            <p14:xfrm>
              <a:off x="9101114" y="4737450"/>
              <a:ext cx="109080" cy="10908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0A21464E-847F-44EA-A652-F7F077E05760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9092114" y="4728810"/>
                <a:ext cx="1267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F4F5356C-1D07-46E7-9104-9598FE4E087F}"/>
                  </a:ext>
                </a:extLst>
              </p14:cNvPr>
              <p14:cNvContentPartPr/>
              <p14:nvPr/>
            </p14:nvContentPartPr>
            <p14:xfrm>
              <a:off x="9539234" y="4688490"/>
              <a:ext cx="114120" cy="11664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F4F5356C-1D07-46E7-9104-9598FE4E087F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9530594" y="4679490"/>
                <a:ext cx="1317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21917F7-B2CC-4D26-87A4-4D57058E9F15}"/>
                  </a:ext>
                </a:extLst>
              </p14:cNvPr>
              <p14:cNvContentPartPr/>
              <p14:nvPr/>
            </p14:nvContentPartPr>
            <p14:xfrm>
              <a:off x="9933434" y="4304010"/>
              <a:ext cx="271080" cy="4597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21917F7-B2CC-4D26-87A4-4D57058E9F15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9924794" y="4295010"/>
                <a:ext cx="28872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5B3A8CEA-07F6-48BA-82B1-D42D32B5993E}"/>
                  </a:ext>
                </a:extLst>
              </p14:cNvPr>
              <p14:cNvContentPartPr/>
              <p14:nvPr/>
            </p14:nvContentPartPr>
            <p14:xfrm>
              <a:off x="9818594" y="4610370"/>
              <a:ext cx="284040" cy="4104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5B3A8CEA-07F6-48BA-82B1-D42D32B5993E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9809594" y="4601370"/>
                <a:ext cx="301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FB8132A-1ACF-4085-8389-0ABB7BFF01B7}"/>
                  </a:ext>
                </a:extLst>
              </p14:cNvPr>
              <p14:cNvContentPartPr/>
              <p14:nvPr/>
            </p14:nvContentPartPr>
            <p14:xfrm>
              <a:off x="10434914" y="4409490"/>
              <a:ext cx="246600" cy="4521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FB8132A-1ACF-4085-8389-0ABB7BFF01B7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0426274" y="4400850"/>
                <a:ext cx="2642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4464176-DC16-4FE3-A578-8A828A0F027E}"/>
                  </a:ext>
                </a:extLst>
              </p14:cNvPr>
              <p14:cNvContentPartPr/>
              <p14:nvPr/>
            </p14:nvContentPartPr>
            <p14:xfrm>
              <a:off x="10382714" y="4344330"/>
              <a:ext cx="655920" cy="43740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4464176-DC16-4FE3-A578-8A828A0F027E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0374074" y="4335690"/>
                <a:ext cx="6735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2392DC8-A5A7-4541-9BF6-B8EFEBC4B8B8}"/>
                  </a:ext>
                </a:extLst>
              </p14:cNvPr>
              <p14:cNvContentPartPr/>
              <p14:nvPr/>
            </p14:nvContentPartPr>
            <p14:xfrm>
              <a:off x="11053394" y="4613610"/>
              <a:ext cx="156960" cy="16740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2392DC8-A5A7-4541-9BF6-B8EFEBC4B8B8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1044394" y="4604610"/>
                <a:ext cx="174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0CD88614-2272-4CB6-96B5-8C696D87A9FB}"/>
                  </a:ext>
                </a:extLst>
              </p14:cNvPr>
              <p14:cNvContentPartPr/>
              <p14:nvPr/>
            </p14:nvContentPartPr>
            <p14:xfrm>
              <a:off x="2068874" y="5293290"/>
              <a:ext cx="72720" cy="13932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0CD88614-2272-4CB6-96B5-8C696D87A9FB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2060234" y="5284650"/>
                <a:ext cx="90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4ACBC4B7-9801-4CE3-93DD-00EC5D17C83B}"/>
                  </a:ext>
                </a:extLst>
              </p14:cNvPr>
              <p14:cNvContentPartPr/>
              <p14:nvPr/>
            </p14:nvContentPartPr>
            <p14:xfrm>
              <a:off x="2175434" y="5206170"/>
              <a:ext cx="5400" cy="118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4ACBC4B7-9801-4CE3-93DD-00EC5D17C83B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2166794" y="5197530"/>
                <a:ext cx="23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7D98147A-3C0B-4C46-9E15-4108DFE62DDA}"/>
                  </a:ext>
                </a:extLst>
              </p14:cNvPr>
              <p14:cNvContentPartPr/>
              <p14:nvPr/>
            </p14:nvContentPartPr>
            <p14:xfrm>
              <a:off x="2222594" y="4995930"/>
              <a:ext cx="512640" cy="4640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7D98147A-3C0B-4C46-9E15-4108DFE62DDA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2213954" y="4986930"/>
                <a:ext cx="5302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D377AAF-0516-4E3B-83EB-0ABF354C2B5E}"/>
                  </a:ext>
                </a:extLst>
              </p14:cNvPr>
              <p14:cNvContentPartPr/>
              <p14:nvPr/>
            </p14:nvContentPartPr>
            <p14:xfrm>
              <a:off x="2429594" y="5231730"/>
              <a:ext cx="291240" cy="561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D377AAF-0516-4E3B-83EB-0ABF354C2B5E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2420954" y="5222730"/>
                <a:ext cx="3088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7424D62-D4D6-4818-9597-37E13F7D21B6}"/>
                  </a:ext>
                </a:extLst>
              </p14:cNvPr>
              <p14:cNvContentPartPr/>
              <p14:nvPr/>
            </p14:nvContentPartPr>
            <p14:xfrm>
              <a:off x="2652074" y="5250090"/>
              <a:ext cx="151560" cy="13428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7424D62-D4D6-4818-9597-37E13F7D21B6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2643434" y="5241090"/>
                <a:ext cx="1692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F456E696-4081-48F6-A1F3-3AAC87F83ACE}"/>
                  </a:ext>
                </a:extLst>
              </p14:cNvPr>
              <p14:cNvContentPartPr/>
              <p14:nvPr/>
            </p14:nvContentPartPr>
            <p14:xfrm>
              <a:off x="2825954" y="5267010"/>
              <a:ext cx="181440" cy="17280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F456E696-4081-48F6-A1F3-3AAC87F83ACE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2817314" y="5258010"/>
                <a:ext cx="1990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C846D8E2-49AB-412F-BA01-83CEFF9D717A}"/>
                  </a:ext>
                </a:extLst>
              </p14:cNvPr>
              <p14:cNvContentPartPr/>
              <p14:nvPr/>
            </p14:nvContentPartPr>
            <p14:xfrm>
              <a:off x="3064994" y="5199690"/>
              <a:ext cx="242640" cy="19224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C846D8E2-49AB-412F-BA01-83CEFF9D717A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3055994" y="5191050"/>
                <a:ext cx="2602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CF805F22-0E01-43C6-9869-D7DFC04C8093}"/>
                  </a:ext>
                </a:extLst>
              </p14:cNvPr>
              <p14:cNvContentPartPr/>
              <p14:nvPr/>
            </p14:nvContentPartPr>
            <p14:xfrm>
              <a:off x="3273794" y="5018610"/>
              <a:ext cx="423720" cy="3751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CF805F22-0E01-43C6-9869-D7DFC04C8093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3264794" y="5009970"/>
                <a:ext cx="4413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F08F028E-37CB-491B-A020-8BB10A616C7C}"/>
                  </a:ext>
                </a:extLst>
              </p14:cNvPr>
              <p14:cNvContentPartPr/>
              <p14:nvPr/>
            </p14:nvContentPartPr>
            <p14:xfrm>
              <a:off x="3637034" y="5244690"/>
              <a:ext cx="115920" cy="16884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F08F028E-37CB-491B-A020-8BB10A616C7C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3628034" y="5236050"/>
                <a:ext cx="1335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717CCA60-AB04-461A-93CE-ED332F86A3D7}"/>
                  </a:ext>
                </a:extLst>
              </p14:cNvPr>
              <p14:cNvContentPartPr/>
              <p14:nvPr/>
            </p14:nvContentPartPr>
            <p14:xfrm>
              <a:off x="4157954" y="5249010"/>
              <a:ext cx="133200" cy="12600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717CCA60-AB04-461A-93CE-ED332F86A3D7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4148954" y="5240010"/>
                <a:ext cx="1508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EF1C47D0-6326-40FD-88E5-20C81D629B5F}"/>
                  </a:ext>
                </a:extLst>
              </p14:cNvPr>
              <p14:cNvContentPartPr/>
              <p14:nvPr/>
            </p14:nvContentPartPr>
            <p14:xfrm>
              <a:off x="4466474" y="4976130"/>
              <a:ext cx="240480" cy="41364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EF1C47D0-6326-40FD-88E5-20C81D629B5F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4457474" y="4967490"/>
                <a:ext cx="25812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D5C93AEB-DDFE-427F-A2BD-0D29CED30EA2}"/>
                  </a:ext>
                </a:extLst>
              </p14:cNvPr>
              <p14:cNvContentPartPr/>
              <p14:nvPr/>
            </p14:nvContentPartPr>
            <p14:xfrm>
              <a:off x="4799114" y="4895490"/>
              <a:ext cx="254880" cy="49788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D5C93AEB-DDFE-427F-A2BD-0D29CED30EA2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4790114" y="4886850"/>
                <a:ext cx="2725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B339213-0BE7-410E-9814-07E6B599F881}"/>
                  </a:ext>
                </a:extLst>
              </p14:cNvPr>
              <p14:cNvContentPartPr/>
              <p14:nvPr/>
            </p14:nvContentPartPr>
            <p14:xfrm>
              <a:off x="4724234" y="5182410"/>
              <a:ext cx="428760" cy="7956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B339213-0BE7-410E-9814-07E6B599F881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4715234" y="5173770"/>
                <a:ext cx="446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8375ED39-4AE1-4D52-B9A2-18FA1491B284}"/>
                  </a:ext>
                </a:extLst>
              </p14:cNvPr>
              <p14:cNvContentPartPr/>
              <p14:nvPr/>
            </p14:nvContentPartPr>
            <p14:xfrm>
              <a:off x="5016554" y="5257290"/>
              <a:ext cx="111240" cy="10296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8375ED39-4AE1-4D52-B9A2-18FA1491B284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5007914" y="5248290"/>
                <a:ext cx="1288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91CF16B7-B5FD-42FD-A11A-7154C0EC7906}"/>
                  </a:ext>
                </a:extLst>
              </p14:cNvPr>
              <p14:cNvContentPartPr/>
              <p14:nvPr/>
            </p14:nvContentPartPr>
            <p14:xfrm>
              <a:off x="5239754" y="5124090"/>
              <a:ext cx="129240" cy="21960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91CF16B7-B5FD-42FD-A11A-7154C0EC7906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5230754" y="5115450"/>
                <a:ext cx="146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AAA4B38A-23E4-4DF1-AF61-BDC0D6C7E853}"/>
                  </a:ext>
                </a:extLst>
              </p14:cNvPr>
              <p14:cNvContentPartPr/>
              <p14:nvPr/>
            </p14:nvContentPartPr>
            <p14:xfrm>
              <a:off x="5367914" y="5207250"/>
              <a:ext cx="159480" cy="13644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AAA4B38A-23E4-4DF1-AF61-BDC0D6C7E853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5358914" y="5198250"/>
                <a:ext cx="1771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97F6AA9-57D3-4631-BC1F-F0628F1FEEE3}"/>
                  </a:ext>
                </a:extLst>
              </p14:cNvPr>
              <p14:cNvContentPartPr/>
              <p14:nvPr/>
            </p14:nvContentPartPr>
            <p14:xfrm>
              <a:off x="5619194" y="5202930"/>
              <a:ext cx="143280" cy="1040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97F6AA9-57D3-4631-BC1F-F0628F1FEEE3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5610554" y="5193930"/>
                <a:ext cx="1609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DC1FB62F-4EFF-470B-A148-AB771B652648}"/>
                  </a:ext>
                </a:extLst>
              </p14:cNvPr>
              <p14:cNvContentPartPr/>
              <p14:nvPr/>
            </p14:nvContentPartPr>
            <p14:xfrm>
              <a:off x="5783714" y="5214090"/>
              <a:ext cx="212400" cy="14364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DC1FB62F-4EFF-470B-A148-AB771B652648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5775074" y="5205090"/>
                <a:ext cx="2300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97AED728-9F7A-4B73-B9BD-6F845E97DB03}"/>
                  </a:ext>
                </a:extLst>
              </p14:cNvPr>
              <p14:cNvContentPartPr/>
              <p14:nvPr/>
            </p14:nvContentPartPr>
            <p14:xfrm>
              <a:off x="5921954" y="5039490"/>
              <a:ext cx="184320" cy="30924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97AED728-9F7A-4B73-B9BD-6F845E97DB03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5912954" y="5030490"/>
                <a:ext cx="2019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C39918E4-6773-4F10-A405-3509F6BE7DD2}"/>
                  </a:ext>
                </a:extLst>
              </p14:cNvPr>
              <p14:cNvContentPartPr/>
              <p14:nvPr/>
            </p14:nvContentPartPr>
            <p14:xfrm>
              <a:off x="6311834" y="5177010"/>
              <a:ext cx="295920" cy="16668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C39918E4-6773-4F10-A405-3509F6BE7DD2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6302834" y="5168370"/>
                <a:ext cx="3135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647485B-4D49-40C8-AF4A-BFF52C4FDE32}"/>
                  </a:ext>
                </a:extLst>
              </p14:cNvPr>
              <p14:cNvContentPartPr/>
              <p14:nvPr/>
            </p14:nvContentPartPr>
            <p14:xfrm>
              <a:off x="6681914" y="5220930"/>
              <a:ext cx="108360" cy="12888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647485B-4D49-40C8-AF4A-BFF52C4FDE32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6673274" y="5212290"/>
                <a:ext cx="1260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4197FDC-8310-4563-9340-B16568C59405}"/>
                  </a:ext>
                </a:extLst>
              </p14:cNvPr>
              <p14:cNvContentPartPr/>
              <p14:nvPr/>
            </p14:nvContentPartPr>
            <p14:xfrm>
              <a:off x="6844274" y="5235330"/>
              <a:ext cx="161640" cy="12240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4197FDC-8310-4563-9340-B16568C59405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6835634" y="5226330"/>
                <a:ext cx="179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CB0C1E3B-1F89-473E-BC7B-A58FD15216D5}"/>
                  </a:ext>
                </a:extLst>
              </p14:cNvPr>
              <p14:cNvContentPartPr/>
              <p14:nvPr/>
            </p14:nvContentPartPr>
            <p14:xfrm>
              <a:off x="7095194" y="5003850"/>
              <a:ext cx="195840" cy="3661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CB0C1E3B-1F89-473E-BC7B-A58FD15216D5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7086554" y="4995210"/>
                <a:ext cx="2134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72FF49FC-3E77-4032-9C47-35955DB4ABCA}"/>
                  </a:ext>
                </a:extLst>
              </p14:cNvPr>
              <p14:cNvContentPartPr/>
              <p14:nvPr/>
            </p14:nvContentPartPr>
            <p14:xfrm>
              <a:off x="7237754" y="5221290"/>
              <a:ext cx="229680" cy="13284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72FF49FC-3E77-4032-9C47-35955DB4ABCA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7228754" y="5212290"/>
                <a:ext cx="2473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5E6933D-D815-4AC7-AAFB-EAEC77385800}"/>
                  </a:ext>
                </a:extLst>
              </p14:cNvPr>
              <p14:cNvContentPartPr/>
              <p14:nvPr/>
            </p14:nvContentPartPr>
            <p14:xfrm>
              <a:off x="7449074" y="4966410"/>
              <a:ext cx="246600" cy="34812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5E6933D-D815-4AC7-AAFB-EAEC77385800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440434" y="4957770"/>
                <a:ext cx="2642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B8A648CE-93D6-4F43-8777-EB2B64A074AE}"/>
                  </a:ext>
                </a:extLst>
              </p14:cNvPr>
              <p14:cNvContentPartPr/>
              <p14:nvPr/>
            </p14:nvContentPartPr>
            <p14:xfrm>
              <a:off x="7839674" y="5196090"/>
              <a:ext cx="216000" cy="17892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B8A648CE-93D6-4F43-8777-EB2B64A074AE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7830674" y="5187090"/>
                <a:ext cx="2336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7E1D5A4F-BFBD-4260-9FAE-624612579BBC}"/>
                  </a:ext>
                </a:extLst>
              </p14:cNvPr>
              <p14:cNvContentPartPr/>
              <p14:nvPr/>
            </p14:nvContentPartPr>
            <p14:xfrm>
              <a:off x="8041994" y="5254770"/>
              <a:ext cx="151560" cy="12996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7E1D5A4F-BFBD-4260-9FAE-624612579BBC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8033354" y="5245770"/>
                <a:ext cx="1692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671EF94F-58F2-4D91-A799-F75D8EB02239}"/>
                  </a:ext>
                </a:extLst>
              </p14:cNvPr>
              <p14:cNvContentPartPr/>
              <p14:nvPr/>
            </p14:nvContentPartPr>
            <p14:xfrm>
              <a:off x="8220194" y="5265930"/>
              <a:ext cx="157320" cy="10548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671EF94F-58F2-4D91-A799-F75D8EB02239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8211194" y="5257290"/>
                <a:ext cx="1749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FB6AD3F-87B5-4A48-AB40-32CFA9618F51}"/>
                  </a:ext>
                </a:extLst>
              </p14:cNvPr>
              <p14:cNvContentPartPr/>
              <p14:nvPr/>
            </p14:nvContentPartPr>
            <p14:xfrm>
              <a:off x="8504594" y="4989090"/>
              <a:ext cx="208080" cy="41220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FB6AD3F-87B5-4A48-AB40-32CFA9618F51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8495594" y="4980090"/>
                <a:ext cx="22572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D0B89274-F8FD-445D-A117-6D453BA56EEE}"/>
                  </a:ext>
                </a:extLst>
              </p14:cNvPr>
              <p14:cNvContentPartPr/>
              <p14:nvPr/>
            </p14:nvContentPartPr>
            <p14:xfrm>
              <a:off x="8464994" y="5181330"/>
              <a:ext cx="324720" cy="381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D0B89274-F8FD-445D-A117-6D453BA56EEE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8456354" y="5172690"/>
                <a:ext cx="342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0A2105A1-645D-4E28-B6DA-B5E396C4D71E}"/>
                  </a:ext>
                </a:extLst>
              </p14:cNvPr>
              <p14:cNvContentPartPr/>
              <p14:nvPr/>
            </p14:nvContentPartPr>
            <p14:xfrm>
              <a:off x="8766674" y="5224170"/>
              <a:ext cx="132480" cy="11808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0A2105A1-645D-4E28-B6DA-B5E396C4D71E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8757674" y="5215530"/>
                <a:ext cx="1501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FBD181AD-09A6-4F7F-B151-EEB5968076A7}"/>
                  </a:ext>
                </a:extLst>
              </p14:cNvPr>
              <p14:cNvContentPartPr/>
              <p14:nvPr/>
            </p14:nvContentPartPr>
            <p14:xfrm>
              <a:off x="9007874" y="5250810"/>
              <a:ext cx="303480" cy="1180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FBD181AD-09A6-4F7F-B151-EEB5968076A7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8999234" y="5242170"/>
                <a:ext cx="3211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4B776DBC-5E64-40F8-BA66-51710E3805FB}"/>
                  </a:ext>
                </a:extLst>
              </p14:cNvPr>
              <p14:cNvContentPartPr/>
              <p14:nvPr/>
            </p14:nvContentPartPr>
            <p14:xfrm>
              <a:off x="9721034" y="5000250"/>
              <a:ext cx="244440" cy="39708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4B776DBC-5E64-40F8-BA66-51710E3805FB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9712034" y="4991250"/>
                <a:ext cx="26208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4C459086-D5D4-427A-9468-FDBB2237B0E4}"/>
                  </a:ext>
                </a:extLst>
              </p14:cNvPr>
              <p14:cNvContentPartPr/>
              <p14:nvPr/>
            </p14:nvContentPartPr>
            <p14:xfrm>
              <a:off x="9632474" y="5168010"/>
              <a:ext cx="368280" cy="4356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4C459086-D5D4-427A-9468-FDBB2237B0E4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9623474" y="5159370"/>
                <a:ext cx="385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FE62A55E-ACA8-4FAE-AC17-D1776D20B0E1}"/>
                  </a:ext>
                </a:extLst>
              </p14:cNvPr>
              <p14:cNvContentPartPr/>
              <p14:nvPr/>
            </p14:nvContentPartPr>
            <p14:xfrm>
              <a:off x="10048634" y="4913130"/>
              <a:ext cx="267480" cy="37404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FE62A55E-ACA8-4FAE-AC17-D1776D20B0E1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10039994" y="4904490"/>
                <a:ext cx="28512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4FC643EC-A50D-41D0-B06A-C5EBE4E2FE72}"/>
                  </a:ext>
                </a:extLst>
              </p14:cNvPr>
              <p14:cNvContentPartPr/>
              <p14:nvPr/>
            </p14:nvContentPartPr>
            <p14:xfrm>
              <a:off x="10282994" y="5172690"/>
              <a:ext cx="144360" cy="16056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4FC643EC-A50D-41D0-B06A-C5EBE4E2FE72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10273994" y="5163690"/>
                <a:ext cx="1620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73F75C4-771B-46B4-8FEE-004AF88492AD}"/>
                  </a:ext>
                </a:extLst>
              </p14:cNvPr>
              <p14:cNvContentPartPr/>
              <p14:nvPr/>
            </p14:nvContentPartPr>
            <p14:xfrm>
              <a:off x="2019914" y="5611530"/>
              <a:ext cx="284760" cy="4734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73F75C4-771B-46B4-8FEE-004AF88492AD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2010914" y="5602530"/>
                <a:ext cx="30240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0F15A7F0-02E3-43C2-9DBD-F1F7CE5895E6}"/>
                  </a:ext>
                </a:extLst>
              </p14:cNvPr>
              <p14:cNvContentPartPr/>
              <p14:nvPr/>
            </p14:nvContentPartPr>
            <p14:xfrm>
              <a:off x="1961234" y="5793690"/>
              <a:ext cx="446040" cy="14652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0F15A7F0-02E3-43C2-9DBD-F1F7CE5895E6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1952594" y="5785050"/>
                <a:ext cx="463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28D7C92C-9D6B-43EC-8BAC-2855F3086AD2}"/>
                  </a:ext>
                </a:extLst>
              </p14:cNvPr>
              <p14:cNvContentPartPr/>
              <p14:nvPr/>
            </p14:nvContentPartPr>
            <p14:xfrm>
              <a:off x="2308994" y="5855250"/>
              <a:ext cx="170640" cy="18756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28D7C92C-9D6B-43EC-8BAC-2855F3086A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299994" y="5846610"/>
                <a:ext cx="188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685FB052-4B9B-42F6-89DC-82E33FBD078A}"/>
                  </a:ext>
                </a:extLst>
              </p14:cNvPr>
              <p14:cNvContentPartPr/>
              <p14:nvPr/>
            </p14:nvContentPartPr>
            <p14:xfrm>
              <a:off x="2513834" y="5817450"/>
              <a:ext cx="236160" cy="20880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685FB052-4B9B-42F6-89DC-82E33FBD078A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504834" y="5808810"/>
                <a:ext cx="2538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4C815EFB-970A-4573-A38E-A5D60A1A2078}"/>
                  </a:ext>
                </a:extLst>
              </p14:cNvPr>
              <p14:cNvContentPartPr/>
              <p14:nvPr/>
            </p14:nvContentPartPr>
            <p14:xfrm>
              <a:off x="2728034" y="5816730"/>
              <a:ext cx="192600" cy="22752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4C815EFB-970A-4573-A38E-A5D60A1A2078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2719394" y="5808090"/>
                <a:ext cx="2102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D9F63C1-762D-496D-8950-AD3F090A1F57}"/>
                  </a:ext>
                </a:extLst>
              </p14:cNvPr>
              <p14:cNvContentPartPr/>
              <p14:nvPr/>
            </p14:nvContentPartPr>
            <p14:xfrm>
              <a:off x="3270554" y="5854530"/>
              <a:ext cx="288720" cy="12852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D9F63C1-762D-496D-8950-AD3F090A1F57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3261914" y="5845530"/>
                <a:ext cx="3063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4832C2FD-677D-487A-B2EC-B777882400D2}"/>
                  </a:ext>
                </a:extLst>
              </p14:cNvPr>
              <p14:cNvContentPartPr/>
              <p14:nvPr/>
            </p14:nvContentPartPr>
            <p14:xfrm>
              <a:off x="3602474" y="5806290"/>
              <a:ext cx="212040" cy="20700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4832C2FD-677D-487A-B2EC-B777882400D2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3593474" y="5797290"/>
                <a:ext cx="2296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D72A85B-31A4-4A52-ACDA-781EAA1CC854}"/>
                  </a:ext>
                </a:extLst>
              </p14:cNvPr>
              <p14:cNvContentPartPr/>
              <p14:nvPr/>
            </p14:nvContentPartPr>
            <p14:xfrm>
              <a:off x="3740354" y="5846970"/>
              <a:ext cx="172080" cy="13968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D72A85B-31A4-4A52-ACDA-781EAA1CC854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3731714" y="5837970"/>
                <a:ext cx="189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98295A1E-D014-4CF4-B4A5-E9A1FF557786}"/>
                  </a:ext>
                </a:extLst>
              </p14:cNvPr>
              <p14:cNvContentPartPr/>
              <p14:nvPr/>
            </p14:nvContentPartPr>
            <p14:xfrm>
              <a:off x="3941234" y="5857050"/>
              <a:ext cx="208800" cy="14364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98295A1E-D014-4CF4-B4A5-E9A1FF557786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932234" y="5848050"/>
                <a:ext cx="226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C0F9D8EA-0D07-43A1-AFF3-93989F0675F5}"/>
                  </a:ext>
                </a:extLst>
              </p14:cNvPr>
              <p14:cNvContentPartPr/>
              <p14:nvPr/>
            </p14:nvContentPartPr>
            <p14:xfrm>
              <a:off x="4485554" y="5861730"/>
              <a:ext cx="45360" cy="9504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C0F9D8EA-0D07-43A1-AFF3-93989F0675F5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476914" y="5853090"/>
                <a:ext cx="63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B1DBC251-B374-4583-BB32-ED7E549DBBE3}"/>
                  </a:ext>
                </a:extLst>
              </p14:cNvPr>
              <p14:cNvContentPartPr/>
              <p14:nvPr/>
            </p14:nvContentPartPr>
            <p14:xfrm>
              <a:off x="4586354" y="5758770"/>
              <a:ext cx="3600" cy="1908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B1DBC251-B374-4583-BB32-ED7E549DBBE3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4577714" y="5750130"/>
                <a:ext cx="212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62F1846A-3D26-4833-8ECF-544DA7D49647}"/>
                  </a:ext>
                </a:extLst>
              </p14:cNvPr>
              <p14:cNvContentPartPr/>
              <p14:nvPr/>
            </p14:nvContentPartPr>
            <p14:xfrm>
              <a:off x="4593194" y="5821410"/>
              <a:ext cx="174960" cy="14256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62F1846A-3D26-4833-8ECF-544DA7D49647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4584194" y="5812770"/>
                <a:ext cx="1926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D5221EB-D248-4421-93DE-2D051CFF39BF}"/>
                  </a:ext>
                </a:extLst>
              </p14:cNvPr>
              <p14:cNvContentPartPr/>
              <p14:nvPr/>
            </p14:nvContentPartPr>
            <p14:xfrm>
              <a:off x="4721354" y="5793690"/>
              <a:ext cx="214200" cy="14256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D5221EB-D248-4421-93DE-2D051CFF39BF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4712714" y="5784690"/>
                <a:ext cx="231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7B47AF8F-3E8D-4DCC-95B1-8D798ABA0396}"/>
                  </a:ext>
                </a:extLst>
              </p14:cNvPr>
              <p14:cNvContentPartPr/>
              <p14:nvPr/>
            </p14:nvContentPartPr>
            <p14:xfrm>
              <a:off x="4864994" y="5896290"/>
              <a:ext cx="152640" cy="30600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7B47AF8F-3E8D-4DCC-95B1-8D798ABA0396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4856354" y="5887650"/>
                <a:ext cx="1702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45007DF6-CF98-449C-B159-7F54C9B77AB7}"/>
                  </a:ext>
                </a:extLst>
              </p14:cNvPr>
              <p14:cNvContentPartPr/>
              <p14:nvPr/>
            </p14:nvContentPartPr>
            <p14:xfrm>
              <a:off x="4975874" y="5766330"/>
              <a:ext cx="236880" cy="19476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45007DF6-CF98-449C-B159-7F54C9B77AB7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4967234" y="5757330"/>
                <a:ext cx="2545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7B2B4F62-A31F-41CF-AAE8-173B32925297}"/>
                  </a:ext>
                </a:extLst>
              </p14:cNvPr>
              <p14:cNvContentPartPr/>
              <p14:nvPr/>
            </p14:nvContentPartPr>
            <p14:xfrm>
              <a:off x="5221394" y="5786850"/>
              <a:ext cx="208080" cy="19152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7B2B4F62-A31F-41CF-AAE8-173B32925297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5212754" y="5777850"/>
                <a:ext cx="2257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30EFFF9D-1B74-4E30-8104-441F3F1899E1}"/>
                  </a:ext>
                </a:extLst>
              </p14:cNvPr>
              <p14:cNvContentPartPr/>
              <p14:nvPr/>
            </p14:nvContentPartPr>
            <p14:xfrm>
              <a:off x="5440274" y="5822490"/>
              <a:ext cx="130320" cy="1497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30EFFF9D-1B74-4E30-8104-441F3F1899E1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5431274" y="5813850"/>
                <a:ext cx="147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13DD918D-493C-46B0-92C2-5F905554CA27}"/>
                  </a:ext>
                </a:extLst>
              </p14:cNvPr>
              <p14:cNvContentPartPr/>
              <p14:nvPr/>
            </p14:nvContentPartPr>
            <p14:xfrm>
              <a:off x="5650514" y="5758050"/>
              <a:ext cx="354960" cy="18648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13DD918D-493C-46B0-92C2-5F905554CA27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5641514" y="5749410"/>
                <a:ext cx="3726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6223BEC-F2A8-4A2C-B80C-486F9AD6AD25}"/>
                  </a:ext>
                </a:extLst>
              </p14:cNvPr>
              <p14:cNvContentPartPr/>
              <p14:nvPr/>
            </p14:nvContentPartPr>
            <p14:xfrm>
              <a:off x="5986754" y="5835090"/>
              <a:ext cx="213120" cy="9828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6223BEC-F2A8-4A2C-B80C-486F9AD6AD25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5978114" y="5826450"/>
                <a:ext cx="2307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16513960-3573-4044-8F2F-57C2EC0CFF2E}"/>
                  </a:ext>
                </a:extLst>
              </p14:cNvPr>
              <p14:cNvContentPartPr/>
              <p14:nvPr/>
            </p14:nvContentPartPr>
            <p14:xfrm>
              <a:off x="6285554" y="5802690"/>
              <a:ext cx="143640" cy="9612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16513960-3573-4044-8F2F-57C2EC0CFF2E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6276914" y="5794050"/>
                <a:ext cx="1612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2C5E3D09-63D2-49F0-ABB7-D88B86392DA1}"/>
                  </a:ext>
                </a:extLst>
              </p14:cNvPr>
              <p14:cNvContentPartPr/>
              <p14:nvPr/>
            </p14:nvContentPartPr>
            <p14:xfrm>
              <a:off x="6438914" y="5637810"/>
              <a:ext cx="470880" cy="33084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2C5E3D09-63D2-49F0-ABB7-D88B86392DA1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6429914" y="5629170"/>
                <a:ext cx="4885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20D8B4B-6679-4504-9F03-713A42225A55}"/>
                  </a:ext>
                </a:extLst>
              </p14:cNvPr>
              <p14:cNvContentPartPr/>
              <p14:nvPr/>
            </p14:nvContentPartPr>
            <p14:xfrm>
              <a:off x="6669674" y="5747970"/>
              <a:ext cx="285120" cy="8640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20D8B4B-6679-4504-9F03-713A42225A55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6661034" y="5738970"/>
                <a:ext cx="3027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29E72F7D-D8C7-4B81-AB29-C6BFA81167CC}"/>
                  </a:ext>
                </a:extLst>
              </p14:cNvPr>
              <p14:cNvContentPartPr/>
              <p14:nvPr/>
            </p14:nvContentPartPr>
            <p14:xfrm>
              <a:off x="7213634" y="5846610"/>
              <a:ext cx="37800" cy="10692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29E72F7D-D8C7-4B81-AB29-C6BFA81167CC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7204994" y="5837970"/>
                <a:ext cx="554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1C73BC18-B410-46FE-AC25-5E9FC2CA6DD9}"/>
                  </a:ext>
                </a:extLst>
              </p14:cNvPr>
              <p14:cNvContentPartPr/>
              <p14:nvPr/>
            </p14:nvContentPartPr>
            <p14:xfrm>
              <a:off x="7388954" y="5826090"/>
              <a:ext cx="5040" cy="1584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1C73BC18-B410-46FE-AC25-5E9FC2CA6DD9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7380314" y="5817090"/>
                <a:ext cx="226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47A16192-FC38-42ED-B156-9B58390D591B}"/>
                  </a:ext>
                </a:extLst>
              </p14:cNvPr>
              <p14:cNvContentPartPr/>
              <p14:nvPr/>
            </p14:nvContentPartPr>
            <p14:xfrm>
              <a:off x="7347194" y="5832570"/>
              <a:ext cx="266400" cy="18000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47A16192-FC38-42ED-B156-9B58390D591B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7338194" y="5823930"/>
                <a:ext cx="2840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7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187D1F73-59DE-469A-B90F-1BADBB1FBDED}"/>
                  </a:ext>
                </a:extLst>
              </p14:cNvPr>
              <p14:cNvContentPartPr/>
              <p14:nvPr/>
            </p14:nvContentPartPr>
            <p14:xfrm>
              <a:off x="7996634" y="5590650"/>
              <a:ext cx="248040" cy="43380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187D1F73-59DE-469A-B90F-1BADBB1FBDED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7987634" y="5582010"/>
                <a:ext cx="2656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9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50442BB-4D82-44BE-AD62-E727769E4500}"/>
                  </a:ext>
                </a:extLst>
              </p14:cNvPr>
              <p14:cNvContentPartPr/>
              <p14:nvPr/>
            </p14:nvContentPartPr>
            <p14:xfrm>
              <a:off x="7974674" y="5725650"/>
              <a:ext cx="359640" cy="9252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50442BB-4D82-44BE-AD62-E727769E4500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7965674" y="5717010"/>
                <a:ext cx="3772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43A5BABA-E2F9-4DFE-B6F4-23149708E54A}"/>
                  </a:ext>
                </a:extLst>
              </p14:cNvPr>
              <p14:cNvContentPartPr/>
              <p14:nvPr/>
            </p14:nvContentPartPr>
            <p14:xfrm>
              <a:off x="8209034" y="5776770"/>
              <a:ext cx="202680" cy="16776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43A5BABA-E2F9-4DFE-B6F4-23149708E54A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8200394" y="5768130"/>
                <a:ext cx="2203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E8DA9DD5-72EF-4313-830E-056B69F90241}"/>
                  </a:ext>
                </a:extLst>
              </p14:cNvPr>
              <p14:cNvContentPartPr/>
              <p14:nvPr/>
            </p14:nvContentPartPr>
            <p14:xfrm>
              <a:off x="8365634" y="5809890"/>
              <a:ext cx="193680" cy="10908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E8DA9DD5-72EF-4313-830E-056B69F90241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8356994" y="5801250"/>
                <a:ext cx="2113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92118E47-143A-404D-B7D6-021D4C7B24A0}"/>
                  </a:ext>
                </a:extLst>
              </p14:cNvPr>
              <p14:cNvContentPartPr/>
              <p14:nvPr/>
            </p14:nvContentPartPr>
            <p14:xfrm>
              <a:off x="8728514" y="5461050"/>
              <a:ext cx="392040" cy="50328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92118E47-143A-404D-B7D6-021D4C7B24A0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8719874" y="5452050"/>
                <a:ext cx="40968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26DC1B1-1B92-4E78-8F85-8C98E87D4B0B}"/>
                  </a:ext>
                </a:extLst>
              </p14:cNvPr>
              <p14:cNvContentPartPr/>
              <p14:nvPr/>
            </p14:nvContentPartPr>
            <p14:xfrm>
              <a:off x="9055754" y="5400930"/>
              <a:ext cx="443520" cy="58248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26DC1B1-1B92-4E78-8F85-8C98E87D4B0B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9047114" y="5392290"/>
                <a:ext cx="461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6656CCE2-539E-4C5D-A8B5-C1724F687231}"/>
                  </a:ext>
                </a:extLst>
              </p14:cNvPr>
              <p14:cNvContentPartPr/>
              <p14:nvPr/>
            </p14:nvContentPartPr>
            <p14:xfrm>
              <a:off x="9112274" y="5784690"/>
              <a:ext cx="110160" cy="2088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6656CCE2-539E-4C5D-A8B5-C1724F687231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9103274" y="5775690"/>
                <a:ext cx="127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35685308-99D8-4EFF-A0E8-8F248806A17F}"/>
                  </a:ext>
                </a:extLst>
              </p14:cNvPr>
              <p14:cNvContentPartPr/>
              <p14:nvPr/>
            </p14:nvContentPartPr>
            <p14:xfrm>
              <a:off x="9280394" y="5670930"/>
              <a:ext cx="239760" cy="24516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35685308-99D8-4EFF-A0E8-8F248806A17F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271394" y="5661930"/>
                <a:ext cx="2574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3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AA89FBC3-D740-421C-84A5-B96C6D76F65F}"/>
                  </a:ext>
                </a:extLst>
              </p14:cNvPr>
              <p14:cNvContentPartPr/>
              <p14:nvPr/>
            </p14:nvContentPartPr>
            <p14:xfrm>
              <a:off x="9472274" y="5788650"/>
              <a:ext cx="152640" cy="16308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AA89FBC3-D740-421C-84A5-B96C6D76F65F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463634" y="5779650"/>
                <a:ext cx="170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5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533F886-9791-4D32-8AA1-CA1CD377AF48}"/>
                  </a:ext>
                </a:extLst>
              </p14:cNvPr>
              <p14:cNvContentPartPr/>
              <p14:nvPr/>
            </p14:nvContentPartPr>
            <p14:xfrm>
              <a:off x="10023434" y="5370690"/>
              <a:ext cx="415800" cy="61524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533F886-9791-4D32-8AA1-CA1CD377AF48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10014794" y="5361690"/>
                <a:ext cx="43344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7C6FE06E-5BBD-4E8A-9237-422B4C408B5F}"/>
                  </a:ext>
                </a:extLst>
              </p14:cNvPr>
              <p14:cNvContentPartPr/>
              <p14:nvPr/>
            </p14:nvContentPartPr>
            <p14:xfrm>
              <a:off x="9991034" y="5780730"/>
              <a:ext cx="283320" cy="3276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7C6FE06E-5BBD-4E8A-9237-422B4C408B5F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9982394" y="5772090"/>
                <a:ext cx="300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9B4B7F89-9AC3-4DA0-9CE1-C3D94E3BC320}"/>
                  </a:ext>
                </a:extLst>
              </p14:cNvPr>
              <p14:cNvContentPartPr/>
              <p14:nvPr/>
            </p14:nvContentPartPr>
            <p14:xfrm>
              <a:off x="10350314" y="5476890"/>
              <a:ext cx="305280" cy="44316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9B4B7F89-9AC3-4DA0-9CE1-C3D94E3BC320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10341674" y="5467890"/>
                <a:ext cx="3229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9C9D2A75-EEC2-4E1B-B077-29F618AAC8C4}"/>
                  </a:ext>
                </a:extLst>
              </p14:cNvPr>
              <p14:cNvContentPartPr/>
              <p14:nvPr/>
            </p14:nvContentPartPr>
            <p14:xfrm>
              <a:off x="10473434" y="5836890"/>
              <a:ext cx="149040" cy="11376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9C9D2A75-EEC2-4E1B-B077-29F618AAC8C4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10464434" y="5828250"/>
                <a:ext cx="1666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FC2B3212-7F17-4907-9DED-FF67827EEFBC}"/>
                  </a:ext>
                </a:extLst>
              </p14:cNvPr>
              <p14:cNvContentPartPr/>
              <p14:nvPr/>
            </p14:nvContentPartPr>
            <p14:xfrm>
              <a:off x="10720034" y="5746890"/>
              <a:ext cx="376200" cy="18612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FC2B3212-7F17-4907-9DED-FF67827EEFBC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10711394" y="5738250"/>
                <a:ext cx="3938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9A7821D1-7903-4209-A4DB-46E002EDC496}"/>
                  </a:ext>
                </a:extLst>
              </p14:cNvPr>
              <p14:cNvContentPartPr/>
              <p14:nvPr/>
            </p14:nvContentPartPr>
            <p14:xfrm>
              <a:off x="1984634" y="6343050"/>
              <a:ext cx="204480" cy="18072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9A7821D1-7903-4209-A4DB-46E002EDC496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1975994" y="6334050"/>
                <a:ext cx="2221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7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D19C9A0A-B912-42EB-91ED-3E60E07D1B52}"/>
                  </a:ext>
                </a:extLst>
              </p14:cNvPr>
              <p14:cNvContentPartPr/>
              <p14:nvPr/>
            </p14:nvContentPartPr>
            <p14:xfrm>
              <a:off x="2076794" y="6168450"/>
              <a:ext cx="269280" cy="34596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D19C9A0A-B912-42EB-91ED-3E60E07D1B52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2068154" y="6159450"/>
                <a:ext cx="2869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BFBD221D-DF47-42B6-ACE2-B091F3396234}"/>
                  </a:ext>
                </a:extLst>
              </p14:cNvPr>
              <p14:cNvContentPartPr/>
              <p14:nvPr/>
            </p14:nvContentPartPr>
            <p14:xfrm>
              <a:off x="2246714" y="6416490"/>
              <a:ext cx="135360" cy="11880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BFBD221D-DF47-42B6-ACE2-B091F3396234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2238074" y="6407850"/>
                <a:ext cx="153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7889DBEE-0465-4D06-B034-B5228FBC72A3}"/>
                  </a:ext>
                </a:extLst>
              </p14:cNvPr>
              <p14:cNvContentPartPr/>
              <p14:nvPr/>
            </p14:nvContentPartPr>
            <p14:xfrm>
              <a:off x="2475674" y="6363210"/>
              <a:ext cx="165960" cy="16308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7889DBEE-0465-4D06-B034-B5228FBC72A3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2466674" y="6354210"/>
                <a:ext cx="1836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74F521D-A0FD-4534-A923-4FD58E9C899F}"/>
                  </a:ext>
                </a:extLst>
              </p14:cNvPr>
              <p14:cNvContentPartPr/>
              <p14:nvPr/>
            </p14:nvContentPartPr>
            <p14:xfrm>
              <a:off x="3024314" y="6096090"/>
              <a:ext cx="308160" cy="46908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74F521D-A0FD-4534-A923-4FD58E9C899F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3015314" y="6087450"/>
                <a:ext cx="3258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185B2301-4099-4465-BC7E-8576E3383A2D}"/>
                  </a:ext>
                </a:extLst>
              </p14:cNvPr>
              <p14:cNvContentPartPr/>
              <p14:nvPr/>
            </p14:nvContentPartPr>
            <p14:xfrm>
              <a:off x="2991194" y="6345570"/>
              <a:ext cx="231840" cy="2736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185B2301-4099-4465-BC7E-8576E3383A2D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2982554" y="6336930"/>
                <a:ext cx="249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2F894243-DC2D-4F7B-B424-6D9D67F9620F}"/>
                  </a:ext>
                </a:extLst>
              </p14:cNvPr>
              <p14:cNvContentPartPr/>
              <p14:nvPr/>
            </p14:nvContentPartPr>
            <p14:xfrm>
              <a:off x="3162194" y="6384450"/>
              <a:ext cx="152280" cy="14076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2F894243-DC2D-4F7B-B424-6D9D67F9620F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3153194" y="6375450"/>
                <a:ext cx="169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0EA0E462-BE08-4C57-90FB-7964F1809FA4}"/>
                  </a:ext>
                </a:extLst>
              </p14:cNvPr>
              <p14:cNvContentPartPr/>
              <p14:nvPr/>
            </p14:nvContentPartPr>
            <p14:xfrm>
              <a:off x="3703274" y="6155130"/>
              <a:ext cx="273960" cy="41796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0EA0E462-BE08-4C57-90FB-7964F1809FA4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3694634" y="6146130"/>
                <a:ext cx="2916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92C19C41-618F-48D3-ACC1-F5F2812346F4}"/>
                  </a:ext>
                </a:extLst>
              </p14:cNvPr>
              <p14:cNvContentPartPr/>
              <p14:nvPr/>
            </p14:nvContentPartPr>
            <p14:xfrm>
              <a:off x="3712274" y="6316050"/>
              <a:ext cx="304560" cy="5616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92C19C41-618F-48D3-ACC1-F5F2812346F4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3703274" y="6307050"/>
                <a:ext cx="3222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69C24F99-192C-4FA3-B4AF-2530210E3854}"/>
                  </a:ext>
                </a:extLst>
              </p14:cNvPr>
              <p14:cNvContentPartPr/>
              <p14:nvPr/>
            </p14:nvContentPartPr>
            <p14:xfrm>
              <a:off x="3979394" y="6154410"/>
              <a:ext cx="193680" cy="35568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69C24F99-192C-4FA3-B4AF-2530210E3854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3970394" y="6145410"/>
                <a:ext cx="2113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577FA02C-F9EC-48DF-AF8A-97F232D02F5F}"/>
                  </a:ext>
                </a:extLst>
              </p14:cNvPr>
              <p14:cNvContentPartPr/>
              <p14:nvPr/>
            </p14:nvContentPartPr>
            <p14:xfrm>
              <a:off x="4245794" y="6372930"/>
              <a:ext cx="156600" cy="16524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577FA02C-F9EC-48DF-AF8A-97F232D02F5F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4237154" y="6364290"/>
                <a:ext cx="1742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7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1983AEB3-2447-46D4-8C4D-520BE8398F29}"/>
                  </a:ext>
                </a:extLst>
              </p14:cNvPr>
              <p14:cNvContentPartPr/>
              <p14:nvPr/>
            </p14:nvContentPartPr>
            <p14:xfrm>
              <a:off x="4734314" y="6345210"/>
              <a:ext cx="230400" cy="11448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1983AEB3-2447-46D4-8C4D-520BE8398F29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4725674" y="6336570"/>
                <a:ext cx="2480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975C913-5BDF-4C4C-8335-D7B3DC1ED95D}"/>
                  </a:ext>
                </a:extLst>
              </p14:cNvPr>
              <p14:cNvContentPartPr/>
              <p14:nvPr/>
            </p14:nvContentPartPr>
            <p14:xfrm>
              <a:off x="5017994" y="6329730"/>
              <a:ext cx="158400" cy="16884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975C913-5BDF-4C4C-8335-D7B3DC1ED95D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5008994" y="6321090"/>
                <a:ext cx="1760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56B9EC32-C3B4-4635-BF39-ADDE74DFC567}"/>
                  </a:ext>
                </a:extLst>
              </p14:cNvPr>
              <p14:cNvContentPartPr/>
              <p14:nvPr/>
            </p14:nvContentPartPr>
            <p14:xfrm>
              <a:off x="5258474" y="6313170"/>
              <a:ext cx="276840" cy="17856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56B9EC32-C3B4-4635-BF39-ADDE74DFC567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5249834" y="6304530"/>
                <a:ext cx="2944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3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9A6F440-2097-4098-BF3F-96C682EEDB6F}"/>
                  </a:ext>
                </a:extLst>
              </p14:cNvPr>
              <p14:cNvContentPartPr/>
              <p14:nvPr/>
            </p14:nvContentPartPr>
            <p14:xfrm>
              <a:off x="5803514" y="6309570"/>
              <a:ext cx="278280" cy="20196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9A6F440-2097-4098-BF3F-96C682EEDB6F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5794514" y="6300570"/>
                <a:ext cx="295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BF974B68-AB20-48F0-9E1A-840D605DA741}"/>
                  </a:ext>
                </a:extLst>
              </p14:cNvPr>
              <p14:cNvContentPartPr/>
              <p14:nvPr/>
            </p14:nvContentPartPr>
            <p14:xfrm>
              <a:off x="6115274" y="6370050"/>
              <a:ext cx="95760" cy="10296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BF974B68-AB20-48F0-9E1A-840D605DA741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6106274" y="6361410"/>
                <a:ext cx="1134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7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8C0E1BE6-2A63-4E66-A9F1-3FAF4F84C938}"/>
                  </a:ext>
                </a:extLst>
              </p14:cNvPr>
              <p14:cNvContentPartPr/>
              <p14:nvPr/>
            </p14:nvContentPartPr>
            <p14:xfrm>
              <a:off x="6047234" y="6344490"/>
              <a:ext cx="234360" cy="33984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8C0E1BE6-2A63-4E66-A9F1-3FAF4F84C938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6038234" y="6335490"/>
                <a:ext cx="2520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9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60CBC4B5-8C8F-4C0F-B530-A8B9D8FDA50E}"/>
                  </a:ext>
                </a:extLst>
              </p14:cNvPr>
              <p14:cNvContentPartPr/>
              <p14:nvPr/>
            </p14:nvContentPartPr>
            <p14:xfrm>
              <a:off x="6293114" y="6282570"/>
              <a:ext cx="185760" cy="28620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60CBC4B5-8C8F-4C0F-B530-A8B9D8FDA50E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6284114" y="6273930"/>
                <a:ext cx="2034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1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EC8E1207-7937-4225-B0FC-8DDFDE21E28D}"/>
                  </a:ext>
                </a:extLst>
              </p14:cNvPr>
              <p14:cNvContentPartPr/>
              <p14:nvPr/>
            </p14:nvContentPartPr>
            <p14:xfrm>
              <a:off x="6488594" y="6122730"/>
              <a:ext cx="366840" cy="40068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EC8E1207-7937-4225-B0FC-8DDFDE21E28D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6479954" y="6113730"/>
                <a:ext cx="38448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3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85F6570F-6EA0-4376-BAE3-91951A4FACEA}"/>
                  </a:ext>
                </a:extLst>
              </p14:cNvPr>
              <p14:cNvContentPartPr/>
              <p14:nvPr/>
            </p14:nvContentPartPr>
            <p14:xfrm>
              <a:off x="6741674" y="6403170"/>
              <a:ext cx="164880" cy="10728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85F6570F-6EA0-4376-BAE3-91951A4FACEA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6733034" y="6394530"/>
                <a:ext cx="1825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5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37146FE7-100E-45E9-BEC7-473A237C8322}"/>
                  </a:ext>
                </a:extLst>
              </p14:cNvPr>
              <p14:cNvContentPartPr/>
              <p14:nvPr/>
            </p14:nvContentPartPr>
            <p14:xfrm>
              <a:off x="6941114" y="6445290"/>
              <a:ext cx="231120" cy="5868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37146FE7-100E-45E9-BEC7-473A237C8322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6932114" y="6436290"/>
                <a:ext cx="2487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7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DC8DB253-8A29-4DEA-A7D5-922F49283BA7}"/>
                  </a:ext>
                </a:extLst>
              </p14:cNvPr>
              <p14:cNvContentPartPr/>
              <p14:nvPr/>
            </p14:nvContentPartPr>
            <p14:xfrm>
              <a:off x="7393634" y="6563370"/>
              <a:ext cx="8640" cy="288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DC8DB253-8A29-4DEA-A7D5-922F49283BA7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7384634" y="6554730"/>
                <a:ext cx="262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9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15D66B85-686E-4A12-A509-C0E1C1ED28C8}"/>
                  </a:ext>
                </a:extLst>
              </p14:cNvPr>
              <p14:cNvContentPartPr/>
              <p14:nvPr/>
            </p14:nvContentPartPr>
            <p14:xfrm>
              <a:off x="114434" y="1839450"/>
              <a:ext cx="3642480" cy="316224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15D66B85-686E-4A12-A509-C0E1C1ED28C8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105794" y="1830810"/>
                <a:ext cx="3660120" cy="31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60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72FA78B-C00E-4568-9CB0-A8BAD27BF1A3}"/>
              </a:ext>
            </a:extLst>
          </p:cNvPr>
          <p:cNvGrpSpPr/>
          <p:nvPr/>
        </p:nvGrpSpPr>
        <p:grpSpPr>
          <a:xfrm>
            <a:off x="1773503" y="285616"/>
            <a:ext cx="2548080" cy="463320"/>
            <a:chOff x="1773503" y="285616"/>
            <a:chExt cx="25480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8FAB30-8FBA-4A2D-A112-E6BA2354D383}"/>
                    </a:ext>
                  </a:extLst>
                </p14:cNvPr>
                <p14:cNvContentPartPr/>
                <p14:nvPr/>
              </p14:nvContentPartPr>
              <p14:xfrm>
                <a:off x="1773503" y="427456"/>
                <a:ext cx="151560" cy="277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8FAB30-8FBA-4A2D-A112-E6BA2354D3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64503" y="418456"/>
                  <a:ext cx="169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0DA376-1C67-40F9-90CA-329B86E1B381}"/>
                    </a:ext>
                  </a:extLst>
                </p14:cNvPr>
                <p14:cNvContentPartPr/>
                <p14:nvPr/>
              </p14:nvContentPartPr>
              <p14:xfrm>
                <a:off x="1958903" y="501976"/>
                <a:ext cx="165960" cy="178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0DA376-1C67-40F9-90CA-329B86E1B3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50263" y="492976"/>
                  <a:ext cx="183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7B96A0-0A66-49FD-8940-57CED0BCF030}"/>
                    </a:ext>
                  </a:extLst>
                </p14:cNvPr>
                <p14:cNvContentPartPr/>
                <p14:nvPr/>
              </p14:nvContentPartPr>
              <p14:xfrm>
                <a:off x="2189663" y="504496"/>
                <a:ext cx="19584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7B96A0-0A66-49FD-8940-57CED0BCF0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81023" y="495856"/>
                  <a:ext cx="213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A9EFBD-ECBD-49AE-868F-825F42489F9C}"/>
                    </a:ext>
                  </a:extLst>
                </p14:cNvPr>
                <p14:cNvContentPartPr/>
                <p14:nvPr/>
              </p14:nvContentPartPr>
              <p14:xfrm>
                <a:off x="2565863" y="351856"/>
                <a:ext cx="239760" cy="32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A9EFBD-ECBD-49AE-868F-825F42489F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56863" y="342856"/>
                  <a:ext cx="257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85F079-1365-437C-9E2F-72565B9EE335}"/>
                    </a:ext>
                  </a:extLst>
                </p14:cNvPr>
                <p14:cNvContentPartPr/>
                <p14:nvPr/>
              </p14:nvContentPartPr>
              <p14:xfrm>
                <a:off x="2838383" y="393616"/>
                <a:ext cx="164160" cy="248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85F079-1365-437C-9E2F-72565B9EE3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29743" y="384616"/>
                  <a:ext cx="181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3F1514-4642-4FB7-B804-2D049B55E7E2}"/>
                    </a:ext>
                  </a:extLst>
                </p14:cNvPr>
                <p14:cNvContentPartPr/>
                <p14:nvPr/>
              </p14:nvContentPartPr>
              <p14:xfrm>
                <a:off x="3118463" y="481456"/>
                <a:ext cx="182160" cy="7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3F1514-4642-4FB7-B804-2D049B55E7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09463" y="472816"/>
                  <a:ext cx="199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E46E34-B137-4FD1-A879-F425286EB233}"/>
                    </a:ext>
                  </a:extLst>
                </p14:cNvPr>
                <p14:cNvContentPartPr/>
                <p14:nvPr/>
              </p14:nvContentPartPr>
              <p14:xfrm>
                <a:off x="3335903" y="408736"/>
                <a:ext cx="444600" cy="19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E46E34-B137-4FD1-A879-F425286EB2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27263" y="400096"/>
                  <a:ext cx="462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F1944B-8571-4333-8B9B-78EC5DB9BA25}"/>
                    </a:ext>
                  </a:extLst>
                </p14:cNvPr>
                <p14:cNvContentPartPr/>
                <p14:nvPr/>
              </p14:nvContentPartPr>
              <p14:xfrm>
                <a:off x="3829463" y="285616"/>
                <a:ext cx="118080" cy="46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F1944B-8571-4333-8B9B-78EC5DB9BA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20823" y="276976"/>
                  <a:ext cx="1357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B703A3-280B-4A03-BC64-781443BBC18B}"/>
                    </a:ext>
                  </a:extLst>
                </p14:cNvPr>
                <p14:cNvContentPartPr/>
                <p14:nvPr/>
              </p14:nvContentPartPr>
              <p14:xfrm>
                <a:off x="4145183" y="442216"/>
                <a:ext cx="153720" cy="17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B703A3-280B-4A03-BC64-781443BBC1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36543" y="433576"/>
                  <a:ext cx="171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C38249-C092-48C8-A9C6-2ACC7EE00C90}"/>
                    </a:ext>
                  </a:extLst>
                </p14:cNvPr>
                <p14:cNvContentPartPr/>
                <p14:nvPr/>
              </p14:nvContentPartPr>
              <p14:xfrm>
                <a:off x="4127903" y="316576"/>
                <a:ext cx="96480" cy="11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C38249-C092-48C8-A9C6-2ACC7EE00C9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19263" y="307936"/>
                  <a:ext cx="114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223006-B788-48CF-A2E1-E5F01FB1E397}"/>
                    </a:ext>
                  </a:extLst>
                </p14:cNvPr>
                <p14:cNvContentPartPr/>
                <p14:nvPr/>
              </p14:nvContentPartPr>
              <p14:xfrm>
                <a:off x="4253543" y="544096"/>
                <a:ext cx="68040" cy="10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223006-B788-48CF-A2E1-E5F01FB1E39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44903" y="535096"/>
                  <a:ext cx="8568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E5CBAD-A83D-400A-B7C0-DAB504AA8757}"/>
              </a:ext>
            </a:extLst>
          </p:cNvPr>
          <p:cNvGrpSpPr/>
          <p:nvPr/>
        </p:nvGrpSpPr>
        <p:grpSpPr>
          <a:xfrm>
            <a:off x="4730543" y="-37664"/>
            <a:ext cx="3911040" cy="936000"/>
            <a:chOff x="4730543" y="-37664"/>
            <a:chExt cx="391104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1404716-D4AC-41BD-8091-15320BDB7DB4}"/>
                    </a:ext>
                  </a:extLst>
                </p14:cNvPr>
                <p14:cNvContentPartPr/>
                <p14:nvPr/>
              </p14:nvContentPartPr>
              <p14:xfrm>
                <a:off x="4730543" y="411256"/>
                <a:ext cx="187200" cy="19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1404716-D4AC-41BD-8091-15320BDB7DB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21903" y="402616"/>
                  <a:ext cx="204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5FAAFF-0FA5-48FA-87E2-A353429BAED0}"/>
                    </a:ext>
                  </a:extLst>
                </p14:cNvPr>
                <p14:cNvContentPartPr/>
                <p14:nvPr/>
              </p14:nvContentPartPr>
              <p14:xfrm>
                <a:off x="4774823" y="473896"/>
                <a:ext cx="239040" cy="424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5FAAFF-0FA5-48FA-87E2-A353429BAE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65823" y="464896"/>
                  <a:ext cx="2566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E47822-1D80-4E51-91AF-86671F24608C}"/>
                    </a:ext>
                  </a:extLst>
                </p14:cNvPr>
                <p14:cNvContentPartPr/>
                <p14:nvPr/>
              </p14:nvContentPartPr>
              <p14:xfrm>
                <a:off x="4951943" y="365536"/>
                <a:ext cx="250560" cy="227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E47822-1D80-4E51-91AF-86671F2460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43303" y="356896"/>
                  <a:ext cx="268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97DA47-B2C3-42E5-A83E-3981287B192A}"/>
                    </a:ext>
                  </a:extLst>
                </p14:cNvPr>
                <p14:cNvContentPartPr/>
                <p14:nvPr/>
              </p14:nvContentPartPr>
              <p14:xfrm>
                <a:off x="5057783" y="529336"/>
                <a:ext cx="200160" cy="365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97DA47-B2C3-42E5-A83E-3981287B192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49143" y="520696"/>
                  <a:ext cx="2178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D587BD-618A-42A9-B27F-C9D2DED13CAA}"/>
                    </a:ext>
                  </a:extLst>
                </p14:cNvPr>
                <p14:cNvContentPartPr/>
                <p14:nvPr/>
              </p14:nvContentPartPr>
              <p14:xfrm>
                <a:off x="5200703" y="368776"/>
                <a:ext cx="542520" cy="240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D587BD-618A-42A9-B27F-C9D2DED13C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92063" y="359776"/>
                  <a:ext cx="560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234CABD-9B81-42BE-A198-2FD76851871E}"/>
                    </a:ext>
                  </a:extLst>
                </p14:cNvPr>
                <p14:cNvContentPartPr/>
                <p14:nvPr/>
              </p14:nvContentPartPr>
              <p14:xfrm>
                <a:off x="5701103" y="323416"/>
                <a:ext cx="396720" cy="311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234CABD-9B81-42BE-A198-2FD76851871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92463" y="314416"/>
                  <a:ext cx="414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3A3038-D7FA-4627-B318-30C1269DF38C}"/>
                    </a:ext>
                  </a:extLst>
                </p14:cNvPr>
                <p14:cNvContentPartPr/>
                <p14:nvPr/>
              </p14:nvContentPartPr>
              <p14:xfrm>
                <a:off x="6313103" y="348256"/>
                <a:ext cx="206280" cy="241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3A3038-D7FA-4627-B318-30C1269DF38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04463" y="339616"/>
                  <a:ext cx="223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94D9D42-73B4-4DA0-8011-34F6767E8261}"/>
                    </a:ext>
                  </a:extLst>
                </p14:cNvPr>
                <p14:cNvContentPartPr/>
                <p14:nvPr/>
              </p14:nvContentPartPr>
              <p14:xfrm>
                <a:off x="6496343" y="409816"/>
                <a:ext cx="172800" cy="153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94D9D42-73B4-4DA0-8011-34F6767E82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87343" y="401176"/>
                  <a:ext cx="190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74B280-A231-4BB0-B64D-20A2563D28D2}"/>
                    </a:ext>
                  </a:extLst>
                </p14:cNvPr>
                <p14:cNvContentPartPr/>
                <p14:nvPr/>
              </p14:nvContentPartPr>
              <p14:xfrm>
                <a:off x="6724943" y="389296"/>
                <a:ext cx="21312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74B280-A231-4BB0-B64D-20A2563D28D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16303" y="380296"/>
                  <a:ext cx="230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FD4BDB-83A8-4DCA-81BF-5BA566D673E6}"/>
                    </a:ext>
                  </a:extLst>
                </p14:cNvPr>
                <p14:cNvContentPartPr/>
                <p14:nvPr/>
              </p14:nvContentPartPr>
              <p14:xfrm>
                <a:off x="7058663" y="-37664"/>
                <a:ext cx="455760" cy="676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FD4BDB-83A8-4DCA-81BF-5BA566D673E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49663" y="-46304"/>
                  <a:ext cx="47340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E99CB1-5D6A-4548-B2FD-566C8FAD96D5}"/>
                    </a:ext>
                  </a:extLst>
                </p14:cNvPr>
                <p14:cNvContentPartPr/>
                <p14:nvPr/>
              </p14:nvContentPartPr>
              <p14:xfrm>
                <a:off x="7050023" y="387136"/>
                <a:ext cx="303480" cy="81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E99CB1-5D6A-4548-B2FD-566C8FAD96D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41383" y="378136"/>
                  <a:ext cx="321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2A2AD28-801D-4ADF-8A51-987BB43BB80A}"/>
                    </a:ext>
                  </a:extLst>
                </p14:cNvPr>
                <p14:cNvContentPartPr/>
                <p14:nvPr/>
              </p14:nvContentPartPr>
              <p14:xfrm>
                <a:off x="7327583" y="290296"/>
                <a:ext cx="169200" cy="23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2A2AD28-801D-4ADF-8A51-987BB43BB80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18943" y="281296"/>
                  <a:ext cx="186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D7A227B-9CE6-4962-9D11-00D68B68C370}"/>
                    </a:ext>
                  </a:extLst>
                </p14:cNvPr>
                <p14:cNvContentPartPr/>
                <p14:nvPr/>
              </p14:nvContentPartPr>
              <p14:xfrm>
                <a:off x="7466543" y="366616"/>
                <a:ext cx="209520" cy="215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D7A227B-9CE6-4962-9D11-00D68B68C3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57543" y="357616"/>
                  <a:ext cx="227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345D7CF-1A09-429F-88F2-8800523036F3}"/>
                    </a:ext>
                  </a:extLst>
                </p14:cNvPr>
                <p14:cNvContentPartPr/>
                <p14:nvPr/>
              </p14:nvContentPartPr>
              <p14:xfrm>
                <a:off x="7614863" y="158176"/>
                <a:ext cx="229680" cy="370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345D7CF-1A09-429F-88F2-8800523036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06223" y="149176"/>
                  <a:ext cx="247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EF69BCC-938D-4CFC-A987-8E1E37D00FE9}"/>
                    </a:ext>
                  </a:extLst>
                </p14:cNvPr>
                <p14:cNvContentPartPr/>
                <p14:nvPr/>
              </p14:nvContentPartPr>
              <p14:xfrm>
                <a:off x="7766063" y="386416"/>
                <a:ext cx="169560" cy="157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EF69BCC-938D-4CFC-A987-8E1E37D00F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57063" y="377776"/>
                  <a:ext cx="187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65454D-694D-400E-BBB2-AE4DBA6E528D}"/>
                    </a:ext>
                  </a:extLst>
                </p14:cNvPr>
                <p14:cNvContentPartPr/>
                <p14:nvPr/>
              </p14:nvContentPartPr>
              <p14:xfrm>
                <a:off x="7938863" y="379576"/>
                <a:ext cx="388800" cy="190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65454D-694D-400E-BBB2-AE4DBA6E52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29863" y="370576"/>
                  <a:ext cx="406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BA8C65-DB91-4131-8595-8352B1D66F35}"/>
                    </a:ext>
                  </a:extLst>
                </p14:cNvPr>
                <p14:cNvContentPartPr/>
                <p14:nvPr/>
              </p14:nvContentPartPr>
              <p14:xfrm>
                <a:off x="8375903" y="373816"/>
                <a:ext cx="265680" cy="194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BA8C65-DB91-4131-8595-8352B1D66F3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66903" y="365176"/>
                  <a:ext cx="28332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EF4288-4A37-4208-B921-1E5D174E8EBC}"/>
              </a:ext>
            </a:extLst>
          </p:cNvPr>
          <p:cNvGrpSpPr/>
          <p:nvPr/>
        </p:nvGrpSpPr>
        <p:grpSpPr>
          <a:xfrm>
            <a:off x="938663" y="1276696"/>
            <a:ext cx="811440" cy="291600"/>
            <a:chOff x="938663" y="1276696"/>
            <a:chExt cx="8114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EBB751-B397-41F9-8F26-49F8BE5A1993}"/>
                    </a:ext>
                  </a:extLst>
                </p14:cNvPr>
                <p14:cNvContentPartPr/>
                <p14:nvPr/>
              </p14:nvContentPartPr>
              <p14:xfrm>
                <a:off x="938663" y="1337536"/>
                <a:ext cx="226080" cy="225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EBB751-B397-41F9-8F26-49F8BE5A19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9663" y="1328536"/>
                  <a:ext cx="243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BF7F0B-58AD-4921-B060-884A2FCB6EA2}"/>
                    </a:ext>
                  </a:extLst>
                </p14:cNvPr>
                <p14:cNvContentPartPr/>
                <p14:nvPr/>
              </p14:nvContentPartPr>
              <p14:xfrm>
                <a:off x="1252223" y="1276696"/>
                <a:ext cx="169560" cy="291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BF7F0B-58AD-4921-B060-884A2FCB6EA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43223" y="1268056"/>
                  <a:ext cx="187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852196-9C02-4812-A40F-C1EE2FEA3A85}"/>
                    </a:ext>
                  </a:extLst>
                </p14:cNvPr>
                <p14:cNvContentPartPr/>
                <p14:nvPr/>
              </p14:nvContentPartPr>
              <p14:xfrm>
                <a:off x="1529423" y="1332496"/>
                <a:ext cx="220680" cy="21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852196-9C02-4812-A40F-C1EE2FEA3A8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20423" y="1323856"/>
                  <a:ext cx="2383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2EC35-5748-4D2A-AAFB-CA60660ED870}"/>
              </a:ext>
            </a:extLst>
          </p:cNvPr>
          <p:cNvGrpSpPr/>
          <p:nvPr/>
        </p:nvGrpSpPr>
        <p:grpSpPr>
          <a:xfrm>
            <a:off x="2412503" y="1096336"/>
            <a:ext cx="3438720" cy="1970280"/>
            <a:chOff x="2412503" y="1096336"/>
            <a:chExt cx="3438720" cy="19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889056-4C66-424F-90E6-F2FEFE25A4DE}"/>
                    </a:ext>
                  </a:extLst>
                </p14:cNvPr>
                <p14:cNvContentPartPr/>
                <p14:nvPr/>
              </p14:nvContentPartPr>
              <p14:xfrm>
                <a:off x="2519063" y="1257616"/>
                <a:ext cx="201240" cy="32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889056-4C66-424F-90E6-F2FEFE25A4D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10063" y="1248976"/>
                  <a:ext cx="2188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5EDCFD-9085-41C9-8933-13755C739A18}"/>
                    </a:ext>
                  </a:extLst>
                </p14:cNvPr>
                <p14:cNvContentPartPr/>
                <p14:nvPr/>
              </p14:nvContentPartPr>
              <p14:xfrm>
                <a:off x="2434823" y="1229536"/>
                <a:ext cx="2725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5EDCFD-9085-41C9-8933-13755C739A1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25823" y="1220896"/>
                  <a:ext cx="290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4F9CA9F-CC26-4652-9DB4-476284575C86}"/>
                    </a:ext>
                  </a:extLst>
                </p14:cNvPr>
                <p14:cNvContentPartPr/>
                <p14:nvPr/>
              </p14:nvContentPartPr>
              <p14:xfrm>
                <a:off x="2412503" y="1096336"/>
                <a:ext cx="368280" cy="79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4F9CA9F-CC26-4652-9DB4-476284575C8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03503" y="1087696"/>
                  <a:ext cx="385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8B3A28-325C-4DC3-AD24-E5FB8F5438C3}"/>
                    </a:ext>
                  </a:extLst>
                </p14:cNvPr>
                <p14:cNvContentPartPr/>
                <p14:nvPr/>
              </p14:nvContentPartPr>
              <p14:xfrm>
                <a:off x="2925143" y="1319536"/>
                <a:ext cx="360000" cy="51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8B3A28-325C-4DC3-AD24-E5FB8F5438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16503" y="1310536"/>
                  <a:ext cx="377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B6A944-3836-4027-B501-E31E0C4B841E}"/>
                    </a:ext>
                  </a:extLst>
                </p14:cNvPr>
                <p14:cNvContentPartPr/>
                <p14:nvPr/>
              </p14:nvContentPartPr>
              <p14:xfrm>
                <a:off x="3003983" y="1202176"/>
                <a:ext cx="126720" cy="30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B6A944-3836-4027-B501-E31E0C4B841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95343" y="1193536"/>
                  <a:ext cx="1443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5EA991-86B2-4F99-8FF5-36782B76A6B5}"/>
                    </a:ext>
                  </a:extLst>
                </p14:cNvPr>
                <p14:cNvContentPartPr/>
                <p14:nvPr/>
              </p14:nvContentPartPr>
              <p14:xfrm>
                <a:off x="3318623" y="1209376"/>
                <a:ext cx="498960" cy="392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5EA991-86B2-4F99-8FF5-36782B76A6B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09983" y="1200376"/>
                  <a:ext cx="5166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61B5D9-0AC2-4EC1-971D-54DDC2B34457}"/>
                    </a:ext>
                  </a:extLst>
                </p14:cNvPr>
                <p14:cNvContentPartPr/>
                <p14:nvPr/>
              </p14:nvContentPartPr>
              <p14:xfrm>
                <a:off x="3382343" y="1393336"/>
                <a:ext cx="304920" cy="50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61B5D9-0AC2-4EC1-971D-54DDC2B344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73343" y="1384696"/>
                  <a:ext cx="322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7EA0A4-C6DD-43C9-8B49-8F92F718A40C}"/>
                    </a:ext>
                  </a:extLst>
                </p14:cNvPr>
                <p14:cNvContentPartPr/>
                <p14:nvPr/>
              </p14:nvContentPartPr>
              <p14:xfrm>
                <a:off x="3563783" y="1565776"/>
                <a:ext cx="426960" cy="19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7EA0A4-C6DD-43C9-8B49-8F92F718A4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54783" y="1556776"/>
                  <a:ext cx="444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AABB63F-EE78-4083-83BC-6D845D03CF35}"/>
                    </a:ext>
                  </a:extLst>
                </p14:cNvPr>
                <p14:cNvContentPartPr/>
                <p14:nvPr/>
              </p14:nvContentPartPr>
              <p14:xfrm>
                <a:off x="4205303" y="1413856"/>
                <a:ext cx="14400" cy="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AABB63F-EE78-4083-83BC-6D845D03CF3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96303" y="1405216"/>
                  <a:ext cx="32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1BA43A-1453-4928-A3B7-C556566B82A7}"/>
                    </a:ext>
                  </a:extLst>
                </p14:cNvPr>
                <p14:cNvContentPartPr/>
                <p14:nvPr/>
              </p14:nvContentPartPr>
              <p14:xfrm>
                <a:off x="4474583" y="1227016"/>
                <a:ext cx="528120" cy="245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1BA43A-1453-4928-A3B7-C556566B82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65943" y="1218376"/>
                  <a:ext cx="545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C32480-C3B6-4557-8FA7-2FE9829593FF}"/>
                    </a:ext>
                  </a:extLst>
                </p14:cNvPr>
                <p14:cNvContentPartPr/>
                <p14:nvPr/>
              </p14:nvContentPartPr>
              <p14:xfrm>
                <a:off x="4450823" y="1577296"/>
                <a:ext cx="468000" cy="3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C32480-C3B6-4557-8FA7-2FE9829593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41823" y="1568296"/>
                  <a:ext cx="485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6530CCB-A53F-4D6A-93B5-BE027D6D04F4}"/>
                    </a:ext>
                  </a:extLst>
                </p14:cNvPr>
                <p14:cNvContentPartPr/>
                <p14:nvPr/>
              </p14:nvContentPartPr>
              <p14:xfrm>
                <a:off x="4454783" y="1707616"/>
                <a:ext cx="474480" cy="29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6530CCB-A53F-4D6A-93B5-BE027D6D04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46143" y="1698616"/>
                  <a:ext cx="4921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DB2B064-8F32-4E3F-8F05-622A785E06F9}"/>
                    </a:ext>
                  </a:extLst>
                </p14:cNvPr>
                <p14:cNvContentPartPr/>
                <p14:nvPr/>
              </p14:nvContentPartPr>
              <p14:xfrm>
                <a:off x="4631903" y="1889056"/>
                <a:ext cx="224280" cy="100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DB2B064-8F32-4E3F-8F05-622A785E06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23263" y="1880056"/>
                  <a:ext cx="241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3A72BC-CDB7-42A4-B509-6565AA549B1A}"/>
                    </a:ext>
                  </a:extLst>
                </p14:cNvPr>
                <p14:cNvContentPartPr/>
                <p14:nvPr/>
              </p14:nvContentPartPr>
              <p14:xfrm>
                <a:off x="3559823" y="2028016"/>
                <a:ext cx="22680" cy="253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3A72BC-CDB7-42A4-B509-6565AA549B1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50823" y="2019376"/>
                  <a:ext cx="40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4F94CB5-40D0-4B40-BA4A-233955FE920A}"/>
                    </a:ext>
                  </a:extLst>
                </p14:cNvPr>
                <p14:cNvContentPartPr/>
                <p14:nvPr/>
              </p14:nvContentPartPr>
              <p14:xfrm>
                <a:off x="3380903" y="1994896"/>
                <a:ext cx="370080" cy="126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4F94CB5-40D0-4B40-BA4A-233955FE920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72263" y="1985896"/>
                  <a:ext cx="387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2A0D084-8B0B-4465-BAD1-D651F60E244E}"/>
                    </a:ext>
                  </a:extLst>
                </p14:cNvPr>
                <p14:cNvContentPartPr/>
                <p14:nvPr/>
              </p14:nvContentPartPr>
              <p14:xfrm>
                <a:off x="3006143" y="2618776"/>
                <a:ext cx="73080" cy="108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2A0D084-8B0B-4465-BAD1-D651F60E244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97503" y="2609776"/>
                  <a:ext cx="90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17E71F-25DD-4B45-938D-CC9060EC98A0}"/>
                    </a:ext>
                  </a:extLst>
                </p14:cNvPr>
                <p14:cNvContentPartPr/>
                <p14:nvPr/>
              </p14:nvContentPartPr>
              <p14:xfrm>
                <a:off x="3124223" y="2494936"/>
                <a:ext cx="22680" cy="8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17E71F-25DD-4B45-938D-CC9060EC98A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15223" y="2485936"/>
                  <a:ext cx="40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EE508E6-86DC-46C7-A99A-4AF771F26C6D}"/>
                    </a:ext>
                  </a:extLst>
                </p14:cNvPr>
                <p14:cNvContentPartPr/>
                <p14:nvPr/>
              </p14:nvContentPartPr>
              <p14:xfrm>
                <a:off x="3156623" y="2598976"/>
                <a:ext cx="119880" cy="100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EE508E6-86DC-46C7-A99A-4AF771F26C6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47983" y="2589976"/>
                  <a:ext cx="137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97938C5-B994-45FC-93F0-6138B71A4642}"/>
                    </a:ext>
                  </a:extLst>
                </p14:cNvPr>
                <p14:cNvContentPartPr/>
                <p14:nvPr/>
              </p14:nvContentPartPr>
              <p14:xfrm>
                <a:off x="3302783" y="2537776"/>
                <a:ext cx="170280" cy="201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97938C5-B994-45FC-93F0-6138B71A464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293783" y="2528776"/>
                  <a:ext cx="187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5974CA2-7D15-4D48-9862-95D4E4C00AB1}"/>
                    </a:ext>
                  </a:extLst>
                </p14:cNvPr>
                <p14:cNvContentPartPr/>
                <p14:nvPr/>
              </p14:nvContentPartPr>
              <p14:xfrm>
                <a:off x="3540743" y="2359216"/>
                <a:ext cx="213840" cy="353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5974CA2-7D15-4D48-9862-95D4E4C00A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531743" y="2350216"/>
                  <a:ext cx="231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E52F9F2-42F6-4420-A21D-1C2F2639B342}"/>
                    </a:ext>
                  </a:extLst>
                </p14:cNvPr>
                <p14:cNvContentPartPr/>
                <p14:nvPr/>
              </p14:nvContentPartPr>
              <p14:xfrm>
                <a:off x="3475583" y="2539936"/>
                <a:ext cx="244080" cy="31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E52F9F2-42F6-4420-A21D-1C2F2639B34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6583" y="2531296"/>
                  <a:ext cx="261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ACED825-7D4B-41FA-AB88-6A22AF8A7027}"/>
                    </a:ext>
                  </a:extLst>
                </p14:cNvPr>
                <p14:cNvContentPartPr/>
                <p14:nvPr/>
              </p14:nvContentPartPr>
              <p14:xfrm>
                <a:off x="3615263" y="2582776"/>
                <a:ext cx="174960" cy="129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ACED825-7D4B-41FA-AB88-6A22AF8A70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06263" y="2573776"/>
                  <a:ext cx="192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D345C9-32D7-4E09-8388-C6034B9F4126}"/>
                    </a:ext>
                  </a:extLst>
                </p14:cNvPr>
                <p14:cNvContentPartPr/>
                <p14:nvPr/>
              </p14:nvContentPartPr>
              <p14:xfrm>
                <a:off x="3761063" y="2588176"/>
                <a:ext cx="178560" cy="145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D345C9-32D7-4E09-8388-C6034B9F412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52423" y="2579536"/>
                  <a:ext cx="196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873841-C728-462D-97BF-F947BF20239A}"/>
                    </a:ext>
                  </a:extLst>
                </p14:cNvPr>
                <p14:cNvContentPartPr/>
                <p14:nvPr/>
              </p14:nvContentPartPr>
              <p14:xfrm>
                <a:off x="3931343" y="2611936"/>
                <a:ext cx="130680" cy="124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873841-C728-462D-97BF-F947BF20239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22343" y="2603296"/>
                  <a:ext cx="148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1566D00-D7DC-40CC-8270-8ED5A1C84539}"/>
                    </a:ext>
                  </a:extLst>
                </p14:cNvPr>
                <p14:cNvContentPartPr/>
                <p14:nvPr/>
              </p14:nvContentPartPr>
              <p14:xfrm>
                <a:off x="4045823" y="2407456"/>
                <a:ext cx="194760" cy="27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1566D00-D7DC-40CC-8270-8ED5A1C8453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36823" y="2398816"/>
                  <a:ext cx="212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B71E1A-CC4F-4BDB-BC08-9AF3A0E9707C}"/>
                    </a:ext>
                  </a:extLst>
                </p14:cNvPr>
                <p14:cNvContentPartPr/>
                <p14:nvPr/>
              </p14:nvContentPartPr>
              <p14:xfrm>
                <a:off x="4294583" y="2599696"/>
                <a:ext cx="125280" cy="104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B71E1A-CC4F-4BDB-BC08-9AF3A0E9707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85583" y="2590696"/>
                  <a:ext cx="142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085F6B-79C5-45EF-B600-E577B440A14A}"/>
                    </a:ext>
                  </a:extLst>
                </p14:cNvPr>
                <p14:cNvContentPartPr/>
                <p14:nvPr/>
              </p14:nvContentPartPr>
              <p14:xfrm>
                <a:off x="4524623" y="2272816"/>
                <a:ext cx="292320" cy="469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085F6B-79C5-45EF-B600-E577B440A14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15983" y="2263816"/>
                  <a:ext cx="3099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7AF5BB-1980-4C45-9780-05C924D9AB0D}"/>
                    </a:ext>
                  </a:extLst>
                </p14:cNvPr>
                <p14:cNvContentPartPr/>
                <p14:nvPr/>
              </p14:nvContentPartPr>
              <p14:xfrm>
                <a:off x="4553783" y="2573416"/>
                <a:ext cx="182520" cy="44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7AF5BB-1980-4C45-9780-05C924D9AB0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44783" y="2564416"/>
                  <a:ext cx="200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27B14A-8824-434E-BDD7-76D073449CF5}"/>
                    </a:ext>
                  </a:extLst>
                </p14:cNvPr>
                <p14:cNvContentPartPr/>
                <p14:nvPr/>
              </p14:nvContentPartPr>
              <p14:xfrm>
                <a:off x="4858343" y="2424016"/>
                <a:ext cx="426240" cy="328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27B14A-8824-434E-BDD7-76D073449CF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849343" y="2415376"/>
                  <a:ext cx="4438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9FE764D-5BB4-4F75-89A4-785233BE0043}"/>
                    </a:ext>
                  </a:extLst>
                </p14:cNvPr>
                <p14:cNvContentPartPr/>
                <p14:nvPr/>
              </p14:nvContentPartPr>
              <p14:xfrm>
                <a:off x="4878143" y="2595016"/>
                <a:ext cx="336600" cy="53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9FE764D-5BB4-4F75-89A4-785233BE004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69143" y="2586016"/>
                  <a:ext cx="354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2FC2396-4E5D-42CA-87AE-2881F217A914}"/>
                    </a:ext>
                  </a:extLst>
                </p14:cNvPr>
                <p14:cNvContentPartPr/>
                <p14:nvPr/>
              </p14:nvContentPartPr>
              <p14:xfrm>
                <a:off x="5103863" y="2677456"/>
                <a:ext cx="348480" cy="164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2FC2396-4E5D-42CA-87AE-2881F217A91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95223" y="2668456"/>
                  <a:ext cx="366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39BC4F8-0C87-4434-8270-049441F600AF}"/>
                    </a:ext>
                  </a:extLst>
                </p14:cNvPr>
                <p14:cNvContentPartPr/>
                <p14:nvPr/>
              </p14:nvContentPartPr>
              <p14:xfrm>
                <a:off x="5403023" y="2682856"/>
                <a:ext cx="258120" cy="306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39BC4F8-0C87-4434-8270-049441F600A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94383" y="2674216"/>
                  <a:ext cx="275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5931D56-7AC8-4DEC-AC51-BBB6EF72FCF5}"/>
                    </a:ext>
                  </a:extLst>
                </p14:cNvPr>
                <p14:cNvContentPartPr/>
                <p14:nvPr/>
              </p14:nvContentPartPr>
              <p14:xfrm>
                <a:off x="5600663" y="2882296"/>
                <a:ext cx="250560" cy="18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5931D56-7AC8-4DEC-AC51-BBB6EF72FCF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91663" y="2873296"/>
                  <a:ext cx="2682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18D3105-CF94-4B82-9C26-ED160F165D09}"/>
              </a:ext>
            </a:extLst>
          </p:cNvPr>
          <p:cNvGrpSpPr/>
          <p:nvPr/>
        </p:nvGrpSpPr>
        <p:grpSpPr>
          <a:xfrm>
            <a:off x="165383" y="313696"/>
            <a:ext cx="1220760" cy="404640"/>
            <a:chOff x="165383" y="313696"/>
            <a:chExt cx="122076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CAE56D-69B6-4A86-8AB4-38D021BF27FF}"/>
                    </a:ext>
                  </a:extLst>
                </p14:cNvPr>
                <p14:cNvContentPartPr/>
                <p14:nvPr/>
              </p14:nvContentPartPr>
              <p14:xfrm>
                <a:off x="165383" y="313696"/>
                <a:ext cx="477000" cy="38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CAE56D-69B6-4A86-8AB4-38D021BF27F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56743" y="305056"/>
                  <a:ext cx="494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99C7A84-E9FC-4DE5-8E8A-1104198780D8}"/>
                    </a:ext>
                  </a:extLst>
                </p14:cNvPr>
                <p14:cNvContentPartPr/>
                <p14:nvPr/>
              </p14:nvContentPartPr>
              <p14:xfrm>
                <a:off x="214703" y="514576"/>
                <a:ext cx="257040" cy="8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99C7A84-E9FC-4DE5-8E8A-1104198780D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5703" y="505576"/>
                  <a:ext cx="274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4328A3-4F47-48ED-9660-B7F6CC989B06}"/>
                    </a:ext>
                  </a:extLst>
                </p14:cNvPr>
                <p14:cNvContentPartPr/>
                <p14:nvPr/>
              </p14:nvContentPartPr>
              <p14:xfrm>
                <a:off x="472823" y="543376"/>
                <a:ext cx="130320" cy="162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4328A3-4F47-48ED-9660-B7F6CC989B0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64183" y="534376"/>
                  <a:ext cx="147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7B45655-AA9B-496B-B685-4B426C2E9BFF}"/>
                    </a:ext>
                  </a:extLst>
                </p14:cNvPr>
                <p14:cNvContentPartPr/>
                <p14:nvPr/>
              </p14:nvContentPartPr>
              <p14:xfrm>
                <a:off x="685943" y="511696"/>
                <a:ext cx="232560" cy="199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7B45655-AA9B-496B-B685-4B426C2E9B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6943" y="503056"/>
                  <a:ext cx="250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D112B3F-9AAE-47DE-8F83-B4E1CD5DECAF}"/>
                    </a:ext>
                  </a:extLst>
                </p14:cNvPr>
                <p14:cNvContentPartPr/>
                <p14:nvPr/>
              </p14:nvContentPartPr>
              <p14:xfrm>
                <a:off x="1098143" y="546976"/>
                <a:ext cx="288000" cy="171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D112B3F-9AAE-47DE-8F83-B4E1CD5DECA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9143" y="538336"/>
                  <a:ext cx="3056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B8A4E28-2525-407C-BCEB-CABB9CE992EB}"/>
              </a:ext>
            </a:extLst>
          </p:cNvPr>
          <p:cNvGrpSpPr/>
          <p:nvPr/>
        </p:nvGrpSpPr>
        <p:grpSpPr>
          <a:xfrm>
            <a:off x="218303" y="3287296"/>
            <a:ext cx="716040" cy="402840"/>
            <a:chOff x="218303" y="3287296"/>
            <a:chExt cx="71604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C93BEA2-998F-42AF-9A59-54D410C98EB5}"/>
                    </a:ext>
                  </a:extLst>
                </p14:cNvPr>
                <p14:cNvContentPartPr/>
                <p14:nvPr/>
              </p14:nvContentPartPr>
              <p14:xfrm>
                <a:off x="218303" y="3287296"/>
                <a:ext cx="563400" cy="402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C93BEA2-998F-42AF-9A59-54D410C98EB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9663" y="3278656"/>
                  <a:ext cx="5810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FF2BC6C-DB77-4057-87E8-C7B42F6B1398}"/>
                    </a:ext>
                  </a:extLst>
                </p14:cNvPr>
                <p14:cNvContentPartPr/>
                <p14:nvPr/>
              </p14:nvContentPartPr>
              <p14:xfrm>
                <a:off x="280223" y="3492856"/>
                <a:ext cx="241560" cy="72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FF2BC6C-DB77-4057-87E8-C7B42F6B139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1583" y="3484216"/>
                  <a:ext cx="259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A5673-B048-482D-BC21-A9EF7EDD743F}"/>
                    </a:ext>
                  </a:extLst>
                </p14:cNvPr>
                <p14:cNvContentPartPr/>
                <p14:nvPr/>
              </p14:nvContentPartPr>
              <p14:xfrm>
                <a:off x="487223" y="3523816"/>
                <a:ext cx="141120" cy="148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A5673-B048-482D-BC21-A9EF7EDD743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8583" y="3515176"/>
                  <a:ext cx="158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2B6FC3C-7773-4111-8883-262C1E2CC160}"/>
                    </a:ext>
                  </a:extLst>
                </p14:cNvPr>
                <p14:cNvContentPartPr/>
                <p14:nvPr/>
              </p14:nvContentPartPr>
              <p14:xfrm>
                <a:off x="714023" y="3503296"/>
                <a:ext cx="220320" cy="18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2B6FC3C-7773-4111-8883-262C1E2CC16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5023" y="3494296"/>
                  <a:ext cx="23796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87543F7-A46B-419B-83B8-DB3E190C4F4D}"/>
                  </a:ext>
                </a:extLst>
              </p14:cNvPr>
              <p14:cNvContentPartPr/>
              <p14:nvPr/>
            </p14:nvContentPartPr>
            <p14:xfrm>
              <a:off x="1234583" y="3527416"/>
              <a:ext cx="189000" cy="150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87543F7-A46B-419B-83B8-DB3E190C4F4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225943" y="3518416"/>
                <a:ext cx="20664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3F6C9A-DC9D-4D32-AE8F-A33583516ECD}"/>
              </a:ext>
            </a:extLst>
          </p:cNvPr>
          <p:cNvGrpSpPr/>
          <p:nvPr/>
        </p:nvGrpSpPr>
        <p:grpSpPr>
          <a:xfrm>
            <a:off x="1916783" y="3318256"/>
            <a:ext cx="2408400" cy="439920"/>
            <a:chOff x="1916783" y="3318256"/>
            <a:chExt cx="24084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0B759FF-AA73-4FD8-8B9C-96B769D50D10}"/>
                    </a:ext>
                  </a:extLst>
                </p14:cNvPr>
                <p14:cNvContentPartPr/>
                <p14:nvPr/>
              </p14:nvContentPartPr>
              <p14:xfrm>
                <a:off x="1916783" y="3450376"/>
                <a:ext cx="121680" cy="225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0B759FF-AA73-4FD8-8B9C-96B769D50D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08143" y="3441376"/>
                  <a:ext cx="139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5AE0F8-564D-41EA-8E3E-E42AEAD0EAC5}"/>
                    </a:ext>
                  </a:extLst>
                </p14:cNvPr>
                <p14:cNvContentPartPr/>
                <p14:nvPr/>
              </p14:nvContentPartPr>
              <p14:xfrm>
                <a:off x="2086343" y="3499336"/>
                <a:ext cx="123840" cy="150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5AE0F8-564D-41EA-8E3E-E42AEAD0EAC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077343" y="3490336"/>
                  <a:ext cx="141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2A00B70-0C5E-4220-9843-64E5E6EBDB11}"/>
                    </a:ext>
                  </a:extLst>
                </p14:cNvPr>
                <p14:cNvContentPartPr/>
                <p14:nvPr/>
              </p14:nvContentPartPr>
              <p14:xfrm>
                <a:off x="2296223" y="3453976"/>
                <a:ext cx="158040" cy="205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2A00B70-0C5E-4220-9843-64E5E6EBDB1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87223" y="3445336"/>
                  <a:ext cx="175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AA90E0B-C40F-4438-AC57-2EEF3138F3F3}"/>
                    </a:ext>
                  </a:extLst>
                </p14:cNvPr>
                <p14:cNvContentPartPr/>
                <p14:nvPr/>
              </p14:nvContentPartPr>
              <p14:xfrm>
                <a:off x="2600783" y="3358936"/>
                <a:ext cx="200880" cy="320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AA90E0B-C40F-4438-AC57-2EEF3138F3F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92143" y="3350296"/>
                  <a:ext cx="2185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77D28F5-F545-4E22-8F5C-704D8EB6A41F}"/>
                    </a:ext>
                  </a:extLst>
                </p14:cNvPr>
                <p14:cNvContentPartPr/>
                <p14:nvPr/>
              </p14:nvContentPartPr>
              <p14:xfrm>
                <a:off x="2848103" y="3410056"/>
                <a:ext cx="124560" cy="220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77D28F5-F545-4E22-8F5C-704D8EB6A41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839103" y="3401416"/>
                  <a:ext cx="142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D9BA93D-C86D-4868-BEFD-AF3E5016D794}"/>
                    </a:ext>
                  </a:extLst>
                </p14:cNvPr>
                <p14:cNvContentPartPr/>
                <p14:nvPr/>
              </p14:nvContentPartPr>
              <p14:xfrm>
                <a:off x="3059063" y="3473416"/>
                <a:ext cx="222480" cy="59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D9BA93D-C86D-4868-BEFD-AF3E5016D79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050423" y="3464416"/>
                  <a:ext cx="240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932F2AE-B9B3-43BD-8C65-D8576006861D}"/>
                    </a:ext>
                  </a:extLst>
                </p14:cNvPr>
                <p14:cNvContentPartPr/>
                <p14:nvPr/>
              </p14:nvContentPartPr>
              <p14:xfrm>
                <a:off x="3297743" y="3382696"/>
                <a:ext cx="383400" cy="228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932F2AE-B9B3-43BD-8C65-D8576006861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288743" y="3374056"/>
                  <a:ext cx="401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C4D9122-C290-4B4C-8323-AEA2820BCFC2}"/>
                    </a:ext>
                  </a:extLst>
                </p14:cNvPr>
                <p14:cNvContentPartPr/>
                <p14:nvPr/>
              </p14:nvContentPartPr>
              <p14:xfrm>
                <a:off x="3720023" y="3318256"/>
                <a:ext cx="189720" cy="438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C4D9122-C290-4B4C-8323-AEA2820BCFC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11023" y="3309616"/>
                  <a:ext cx="2073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6683487-51C5-4466-984D-E7173E299829}"/>
                    </a:ext>
                  </a:extLst>
                </p14:cNvPr>
                <p14:cNvContentPartPr/>
                <p14:nvPr/>
              </p14:nvContentPartPr>
              <p14:xfrm>
                <a:off x="4052663" y="3437416"/>
                <a:ext cx="200880" cy="248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6683487-51C5-4466-984D-E7173E2998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44023" y="3428776"/>
                  <a:ext cx="218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0384263-21F9-46BA-8CA4-D49D236709B8}"/>
                    </a:ext>
                  </a:extLst>
                </p14:cNvPr>
                <p14:cNvContentPartPr/>
                <p14:nvPr/>
              </p14:nvContentPartPr>
              <p14:xfrm>
                <a:off x="4051583" y="3352816"/>
                <a:ext cx="102240" cy="7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0384263-21F9-46BA-8CA4-D49D236709B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042583" y="3343816"/>
                  <a:ext cx="119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C5FE11E-5EDA-458E-AC26-C7CB9E99D37C}"/>
                    </a:ext>
                  </a:extLst>
                </p14:cNvPr>
                <p14:cNvContentPartPr/>
                <p14:nvPr/>
              </p14:nvContentPartPr>
              <p14:xfrm>
                <a:off x="4236983" y="3642256"/>
                <a:ext cx="88200" cy="115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C5FE11E-5EDA-458E-AC26-C7CB9E99D37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27983" y="3633616"/>
                  <a:ext cx="1058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FB1C69E-5A32-4A5F-B59B-C4D3A45F09C4}"/>
              </a:ext>
            </a:extLst>
          </p:cNvPr>
          <p:cNvGrpSpPr/>
          <p:nvPr/>
        </p:nvGrpSpPr>
        <p:grpSpPr>
          <a:xfrm>
            <a:off x="4634423" y="3296296"/>
            <a:ext cx="1312200" cy="398520"/>
            <a:chOff x="4634423" y="3296296"/>
            <a:chExt cx="131220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ABA981-7F72-44FE-A0C8-3214EED5E1B6}"/>
                    </a:ext>
                  </a:extLst>
                </p14:cNvPr>
                <p14:cNvContentPartPr/>
                <p14:nvPr/>
              </p14:nvContentPartPr>
              <p14:xfrm>
                <a:off x="4634423" y="3296296"/>
                <a:ext cx="197640" cy="398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ABA981-7F72-44FE-A0C8-3214EED5E1B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25423" y="3287656"/>
                  <a:ext cx="215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FB1484F-698C-4E20-A82A-E5506FBADA4F}"/>
                    </a:ext>
                  </a:extLst>
                </p14:cNvPr>
                <p14:cNvContentPartPr/>
                <p14:nvPr/>
              </p14:nvContentPartPr>
              <p14:xfrm>
                <a:off x="4814063" y="3528856"/>
                <a:ext cx="119520" cy="152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FB1484F-698C-4E20-A82A-E5506FBADA4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05423" y="3519856"/>
                  <a:ext cx="137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D257B1-4F3D-4E5B-8AD7-B59F8FF792EC}"/>
                    </a:ext>
                  </a:extLst>
                </p14:cNvPr>
                <p14:cNvContentPartPr/>
                <p14:nvPr/>
              </p14:nvContentPartPr>
              <p14:xfrm>
                <a:off x="5059223" y="3442816"/>
                <a:ext cx="388080" cy="217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D257B1-4F3D-4E5B-8AD7-B59F8FF792E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050583" y="3433816"/>
                  <a:ext cx="405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E974CEE-CD1F-4E71-AB93-D44AC158AFC2}"/>
                    </a:ext>
                  </a:extLst>
                </p14:cNvPr>
                <p14:cNvContentPartPr/>
                <p14:nvPr/>
              </p14:nvContentPartPr>
              <p14:xfrm>
                <a:off x="5499503" y="3480616"/>
                <a:ext cx="166320" cy="150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E974CEE-CD1F-4E71-AB93-D44AC158AFC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90863" y="3471616"/>
                  <a:ext cx="183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6C82276-2F05-4471-B5C5-8DC9E82D113A}"/>
                    </a:ext>
                  </a:extLst>
                </p14:cNvPr>
                <p14:cNvContentPartPr/>
                <p14:nvPr/>
              </p14:nvContentPartPr>
              <p14:xfrm>
                <a:off x="5691743" y="3444616"/>
                <a:ext cx="254880" cy="216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6C82276-2F05-4471-B5C5-8DC9E82D113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682743" y="3435616"/>
                  <a:ext cx="27252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58E3638-967E-4CC1-9749-9C3E40BE9E98}"/>
              </a:ext>
            </a:extLst>
          </p:cNvPr>
          <p:cNvGrpSpPr/>
          <p:nvPr/>
        </p:nvGrpSpPr>
        <p:grpSpPr>
          <a:xfrm>
            <a:off x="6232463" y="3003616"/>
            <a:ext cx="2304000" cy="665280"/>
            <a:chOff x="6232463" y="3003616"/>
            <a:chExt cx="2304000" cy="66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674FA45-F122-4FC3-BC02-A347FD29B232}"/>
                    </a:ext>
                  </a:extLst>
                </p14:cNvPr>
                <p14:cNvContentPartPr/>
                <p14:nvPr/>
              </p14:nvContentPartPr>
              <p14:xfrm>
                <a:off x="6232463" y="3408256"/>
                <a:ext cx="233280" cy="225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674FA45-F122-4FC3-BC02-A347FD29B23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223823" y="3399616"/>
                  <a:ext cx="250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CFEDF7-C544-4B0F-A9B8-CBDDC6E0DCD8}"/>
                    </a:ext>
                  </a:extLst>
                </p14:cNvPr>
                <p14:cNvContentPartPr/>
                <p14:nvPr/>
              </p14:nvContentPartPr>
              <p14:xfrm>
                <a:off x="6445583" y="3483496"/>
                <a:ext cx="149760" cy="131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CFEDF7-C544-4B0F-A9B8-CBDDC6E0DCD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436943" y="3474496"/>
                  <a:ext cx="167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E0D07EC-E05A-4D6E-8BAD-E4E1D3ED167F}"/>
                    </a:ext>
                  </a:extLst>
                </p14:cNvPr>
                <p14:cNvContentPartPr/>
                <p14:nvPr/>
              </p14:nvContentPartPr>
              <p14:xfrm>
                <a:off x="6652583" y="3475936"/>
                <a:ext cx="163800" cy="16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E0D07EC-E05A-4D6E-8BAD-E4E1D3ED167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43943" y="3467296"/>
                  <a:ext cx="181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932A366-C3B0-4E65-9460-2EC7EDEC8450}"/>
                    </a:ext>
                  </a:extLst>
                </p14:cNvPr>
                <p14:cNvContentPartPr/>
                <p14:nvPr/>
              </p14:nvContentPartPr>
              <p14:xfrm>
                <a:off x="6996023" y="3003616"/>
                <a:ext cx="427680" cy="665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932A366-C3B0-4E65-9460-2EC7EDEC845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987383" y="2994616"/>
                  <a:ext cx="44532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22335D6-E384-43AB-ADF7-0AC236DB2E1F}"/>
                    </a:ext>
                  </a:extLst>
                </p14:cNvPr>
                <p14:cNvContentPartPr/>
                <p14:nvPr/>
              </p14:nvContentPartPr>
              <p14:xfrm>
                <a:off x="6961463" y="3523456"/>
                <a:ext cx="162720" cy="31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22335D6-E384-43AB-ADF7-0AC236DB2E1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52823" y="3514456"/>
                  <a:ext cx="180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F5A6C3F-6F1C-4720-8AC7-D02EA74E64DB}"/>
                    </a:ext>
                  </a:extLst>
                </p14:cNvPr>
                <p14:cNvContentPartPr/>
                <p14:nvPr/>
              </p14:nvContentPartPr>
              <p14:xfrm>
                <a:off x="7260623" y="3523816"/>
                <a:ext cx="15480" cy="79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F5A6C3F-6F1C-4720-8AC7-D02EA74E64D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251983" y="3514816"/>
                  <a:ext cx="33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3A59ACC-41D4-41D0-A841-7549DC07CD13}"/>
                    </a:ext>
                  </a:extLst>
                </p14:cNvPr>
                <p14:cNvContentPartPr/>
                <p14:nvPr/>
              </p14:nvContentPartPr>
              <p14:xfrm>
                <a:off x="7428743" y="3455776"/>
                <a:ext cx="192240" cy="168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3A59ACC-41D4-41D0-A841-7549DC07CD1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19743" y="3446776"/>
                  <a:ext cx="209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CF8180F-58C1-4DB1-B970-2D703520D8AB}"/>
                    </a:ext>
                  </a:extLst>
                </p14:cNvPr>
                <p14:cNvContentPartPr/>
                <p14:nvPr/>
              </p14:nvContentPartPr>
              <p14:xfrm>
                <a:off x="7575263" y="3237256"/>
                <a:ext cx="208800" cy="34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CF8180F-58C1-4DB1-B970-2D703520D8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566263" y="3228616"/>
                  <a:ext cx="2264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ADFBE7-BFFF-459A-8FD4-6BA70D18E281}"/>
                    </a:ext>
                  </a:extLst>
                </p14:cNvPr>
                <p14:cNvContentPartPr/>
                <p14:nvPr/>
              </p14:nvContentPartPr>
              <p14:xfrm>
                <a:off x="7732223" y="3448936"/>
                <a:ext cx="173880" cy="127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ADFBE7-BFFF-459A-8FD4-6BA70D18E28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723223" y="3440296"/>
                  <a:ext cx="191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AE17780-C8F7-43C7-AD27-4D2A76FAF7DC}"/>
                    </a:ext>
                  </a:extLst>
                </p14:cNvPr>
                <p14:cNvContentPartPr/>
                <p14:nvPr/>
              </p14:nvContentPartPr>
              <p14:xfrm>
                <a:off x="7920143" y="3431656"/>
                <a:ext cx="153360" cy="143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AE17780-C8F7-43C7-AD27-4D2A76FAF7D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911503" y="3423016"/>
                  <a:ext cx="171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0008D01-64C0-4C03-9803-E0D85F23E76E}"/>
                    </a:ext>
                  </a:extLst>
                </p14:cNvPr>
                <p14:cNvContentPartPr/>
                <p14:nvPr/>
              </p14:nvContentPartPr>
              <p14:xfrm>
                <a:off x="8194103" y="3413296"/>
                <a:ext cx="106200" cy="17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0008D01-64C0-4C03-9803-E0D85F23E76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85103" y="3404656"/>
                  <a:ext cx="123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5292BE0-5CE9-4410-8464-DD1D969021E5}"/>
                    </a:ext>
                  </a:extLst>
                </p14:cNvPr>
                <p14:cNvContentPartPr/>
                <p14:nvPr/>
              </p14:nvContentPartPr>
              <p14:xfrm>
                <a:off x="8346743" y="3399976"/>
                <a:ext cx="189720" cy="164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5292BE0-5CE9-4410-8464-DD1D969021E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338103" y="3391336"/>
                  <a:ext cx="2073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1C2A6F1-EE3E-4AD6-B996-A7EE486FF93D}"/>
              </a:ext>
            </a:extLst>
          </p:cNvPr>
          <p:cNvGrpSpPr/>
          <p:nvPr/>
        </p:nvGrpSpPr>
        <p:grpSpPr>
          <a:xfrm>
            <a:off x="8864423" y="3126016"/>
            <a:ext cx="1367640" cy="447840"/>
            <a:chOff x="8864423" y="3126016"/>
            <a:chExt cx="136764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3D977AA-7A8C-447A-AD47-F8E9A52EC76D}"/>
                    </a:ext>
                  </a:extLst>
                </p14:cNvPr>
                <p14:cNvContentPartPr/>
                <p14:nvPr/>
              </p14:nvContentPartPr>
              <p14:xfrm>
                <a:off x="8864423" y="3126016"/>
                <a:ext cx="259560" cy="43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3D977AA-7A8C-447A-AD47-F8E9A52EC76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855423" y="3117376"/>
                  <a:ext cx="2772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2C94BC-E929-42D9-863A-B44861467765}"/>
                    </a:ext>
                  </a:extLst>
                </p14:cNvPr>
                <p14:cNvContentPartPr/>
                <p14:nvPr/>
              </p14:nvContentPartPr>
              <p14:xfrm>
                <a:off x="9160343" y="3406456"/>
                <a:ext cx="127800" cy="151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2C94BC-E929-42D9-863A-B4486146776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51703" y="3397456"/>
                  <a:ext cx="145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6F36CC-FC2B-469A-AC77-24D9E97BF18A}"/>
                    </a:ext>
                  </a:extLst>
                </p14:cNvPr>
                <p14:cNvContentPartPr/>
                <p14:nvPr/>
              </p14:nvContentPartPr>
              <p14:xfrm>
                <a:off x="9424583" y="3371896"/>
                <a:ext cx="137880" cy="183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6F36CC-FC2B-469A-AC77-24D9E97BF18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415583" y="3362896"/>
                  <a:ext cx="155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34A3E26-283A-4892-9A6D-0C47A567C835}"/>
                    </a:ext>
                  </a:extLst>
                </p14:cNvPr>
                <p14:cNvContentPartPr/>
                <p14:nvPr/>
              </p14:nvContentPartPr>
              <p14:xfrm>
                <a:off x="9626543" y="3397456"/>
                <a:ext cx="208440" cy="158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34A3E26-283A-4892-9A6D-0C47A567C83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617543" y="3388456"/>
                  <a:ext cx="226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955AD4D-10B6-426F-A893-E529955C7373}"/>
                    </a:ext>
                  </a:extLst>
                </p14:cNvPr>
                <p14:cNvContentPartPr/>
                <p14:nvPr/>
              </p14:nvContentPartPr>
              <p14:xfrm>
                <a:off x="9905903" y="3411856"/>
                <a:ext cx="173160" cy="162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955AD4D-10B6-426F-A893-E529955C737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896903" y="3402856"/>
                  <a:ext cx="190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8300F56-EF5B-4C29-B221-2BEBBF8AF4A1}"/>
                    </a:ext>
                  </a:extLst>
                </p14:cNvPr>
                <p14:cNvContentPartPr/>
                <p14:nvPr/>
              </p14:nvContentPartPr>
              <p14:xfrm>
                <a:off x="10045583" y="3200896"/>
                <a:ext cx="186480" cy="370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8300F56-EF5B-4C29-B221-2BEBBF8AF4A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036943" y="3192256"/>
                  <a:ext cx="20412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DCF43B1-5510-4FAF-8024-56F10C2E1920}"/>
              </a:ext>
            </a:extLst>
          </p:cNvPr>
          <p:cNvGrpSpPr/>
          <p:nvPr/>
        </p:nvGrpSpPr>
        <p:grpSpPr>
          <a:xfrm>
            <a:off x="901223" y="4247416"/>
            <a:ext cx="681840" cy="235080"/>
            <a:chOff x="901223" y="4247416"/>
            <a:chExt cx="6818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B9BA9F-E220-4AAF-AA37-401E02AAFC33}"/>
                    </a:ext>
                  </a:extLst>
                </p14:cNvPr>
                <p14:cNvContentPartPr/>
                <p14:nvPr/>
              </p14:nvContentPartPr>
              <p14:xfrm>
                <a:off x="901223" y="4269016"/>
                <a:ext cx="198000" cy="198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B9BA9F-E220-4AAF-AA37-401E02AAFC3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2583" y="4260376"/>
                  <a:ext cx="215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9219FDB-F129-4F2D-8B2C-BAF0CFD3420D}"/>
                    </a:ext>
                  </a:extLst>
                </p14:cNvPr>
                <p14:cNvContentPartPr/>
                <p14:nvPr/>
              </p14:nvContentPartPr>
              <p14:xfrm>
                <a:off x="1145663" y="4247416"/>
                <a:ext cx="182160" cy="229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9219FDB-F129-4F2D-8B2C-BAF0CFD342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37023" y="4238776"/>
                  <a:ext cx="199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2323054-F6F7-4E4B-9535-1CCBD12557F9}"/>
                    </a:ext>
                  </a:extLst>
                </p14:cNvPr>
                <p14:cNvContentPartPr/>
                <p14:nvPr/>
              </p14:nvContentPartPr>
              <p14:xfrm>
                <a:off x="1408463" y="4269736"/>
                <a:ext cx="174600" cy="212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2323054-F6F7-4E4B-9535-1CCBD12557F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99823" y="4260736"/>
                  <a:ext cx="19224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35AE4AD-2DFA-48F9-82B4-3C3DE5795051}"/>
              </a:ext>
            </a:extLst>
          </p:cNvPr>
          <p:cNvGrpSpPr/>
          <p:nvPr/>
        </p:nvGrpSpPr>
        <p:grpSpPr>
          <a:xfrm>
            <a:off x="2045303" y="4132216"/>
            <a:ext cx="2072880" cy="380880"/>
            <a:chOff x="2045303" y="4132216"/>
            <a:chExt cx="207288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A6990E-4DB1-4077-87D9-78F2783E7204}"/>
                    </a:ext>
                  </a:extLst>
                </p14:cNvPr>
                <p14:cNvContentPartPr/>
                <p14:nvPr/>
              </p14:nvContentPartPr>
              <p14:xfrm>
                <a:off x="2181383" y="4209976"/>
                <a:ext cx="240120" cy="303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A6990E-4DB1-4077-87D9-78F2783E720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72743" y="4200976"/>
                  <a:ext cx="257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F97EB81-D9E3-4BC2-A87A-9A3B312095D6}"/>
                    </a:ext>
                  </a:extLst>
                </p14:cNvPr>
                <p14:cNvContentPartPr/>
                <p14:nvPr/>
              </p14:nvContentPartPr>
              <p14:xfrm>
                <a:off x="2144663" y="4215736"/>
                <a:ext cx="267120" cy="222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F97EB81-D9E3-4BC2-A87A-9A3B312095D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135663" y="4206736"/>
                  <a:ext cx="284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A8D43D-EC29-4345-8FF7-3AE215A6184C}"/>
                    </a:ext>
                  </a:extLst>
                </p14:cNvPr>
                <p14:cNvContentPartPr/>
                <p14:nvPr/>
              </p14:nvContentPartPr>
              <p14:xfrm>
                <a:off x="2045303" y="4132216"/>
                <a:ext cx="479520" cy="36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A8D43D-EC29-4345-8FF7-3AE215A6184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36663" y="4123216"/>
                  <a:ext cx="497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3A4CAE3-5F1B-41FF-964D-CD2CD2FAEAB8}"/>
                    </a:ext>
                  </a:extLst>
                </p14:cNvPr>
                <p14:cNvContentPartPr/>
                <p14:nvPr/>
              </p14:nvContentPartPr>
              <p14:xfrm>
                <a:off x="2614823" y="4300336"/>
                <a:ext cx="256320" cy="46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3A4CAE3-5F1B-41FF-964D-CD2CD2FAEAB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06183" y="4291696"/>
                  <a:ext cx="273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BD00482-1C77-4E18-AFCB-5521CD2AB41C}"/>
                    </a:ext>
                  </a:extLst>
                </p14:cNvPr>
                <p14:cNvContentPartPr/>
                <p14:nvPr/>
              </p14:nvContentPartPr>
              <p14:xfrm>
                <a:off x="3136103" y="4166056"/>
                <a:ext cx="423720" cy="275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D00482-1C77-4E18-AFCB-5521CD2AB41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27463" y="4157416"/>
                  <a:ext cx="441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ED97895-731B-4ABF-8134-FA6CDB4EEBC5}"/>
                    </a:ext>
                  </a:extLst>
                </p14:cNvPr>
                <p14:cNvContentPartPr/>
                <p14:nvPr/>
              </p14:nvContentPartPr>
              <p14:xfrm>
                <a:off x="3181103" y="4289536"/>
                <a:ext cx="356400" cy="57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ED97895-731B-4ABF-8134-FA6CDB4EEBC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172103" y="4280536"/>
                  <a:ext cx="374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A905E71-2AC8-479B-8BE9-9831A695DADD}"/>
                    </a:ext>
                  </a:extLst>
                </p14:cNvPr>
                <p14:cNvContentPartPr/>
                <p14:nvPr/>
              </p14:nvContentPartPr>
              <p14:xfrm>
                <a:off x="4085783" y="4395016"/>
                <a:ext cx="32400" cy="11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A905E71-2AC8-479B-8BE9-9831A695DAD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077143" y="4386016"/>
                  <a:ext cx="5004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A4DB848-9A9C-4B40-93C5-1B67C3AC565D}"/>
                  </a:ext>
                </a:extLst>
              </p14:cNvPr>
              <p14:cNvContentPartPr/>
              <p14:nvPr/>
            </p14:nvContentPartPr>
            <p14:xfrm>
              <a:off x="4441463" y="4160296"/>
              <a:ext cx="415440" cy="2376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A4DB848-9A9C-4B40-93C5-1B67C3AC565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432463" y="4151296"/>
                <a:ext cx="433080" cy="25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1018C0A-09B4-4D09-9BC1-7FC5ED719CED}"/>
              </a:ext>
            </a:extLst>
          </p:cNvPr>
          <p:cNvGrpSpPr/>
          <p:nvPr/>
        </p:nvGrpSpPr>
        <p:grpSpPr>
          <a:xfrm>
            <a:off x="4418783" y="4522456"/>
            <a:ext cx="500760" cy="405720"/>
            <a:chOff x="4418783" y="4522456"/>
            <a:chExt cx="5007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6583673-4434-47FE-902B-FC60EA5D11D5}"/>
                    </a:ext>
                  </a:extLst>
                </p14:cNvPr>
                <p14:cNvContentPartPr/>
                <p14:nvPr/>
              </p14:nvContentPartPr>
              <p14:xfrm>
                <a:off x="4418783" y="4522456"/>
                <a:ext cx="482400" cy="47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6583673-4434-47FE-902B-FC60EA5D11D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10143" y="4513456"/>
                  <a:ext cx="50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32009EA-FFC5-416A-B029-33A99CE18F4D}"/>
                    </a:ext>
                  </a:extLst>
                </p14:cNvPr>
                <p14:cNvContentPartPr/>
                <p14:nvPr/>
              </p14:nvContentPartPr>
              <p14:xfrm>
                <a:off x="4429223" y="4613176"/>
                <a:ext cx="415440" cy="306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32009EA-FFC5-416A-B029-33A99CE18F4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20223" y="4604176"/>
                  <a:ext cx="433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EE21192-484A-4D1F-A58E-13C03FE5BDFD}"/>
                    </a:ext>
                  </a:extLst>
                </p14:cNvPr>
                <p14:cNvContentPartPr/>
                <p14:nvPr/>
              </p14:nvContentPartPr>
              <p14:xfrm>
                <a:off x="4585463" y="4772656"/>
                <a:ext cx="334080" cy="155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EE21192-484A-4D1F-A58E-13C03FE5BDF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576463" y="4763656"/>
                  <a:ext cx="35172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8055B21-3B25-4871-8785-CB5479261628}"/>
                  </a:ext>
                </a:extLst>
              </p14:cNvPr>
              <p14:cNvContentPartPr/>
              <p14:nvPr/>
            </p14:nvContentPartPr>
            <p14:xfrm>
              <a:off x="5240303" y="4553056"/>
              <a:ext cx="10440" cy="241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8055B21-3B25-4871-8785-CB5479261628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231663" y="4544056"/>
                <a:ext cx="280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0DE0B75-1F8F-4913-B7C5-DD984EB8EDA8}"/>
                  </a:ext>
                </a:extLst>
              </p14:cNvPr>
              <p14:cNvContentPartPr/>
              <p14:nvPr/>
            </p14:nvContentPartPr>
            <p14:xfrm>
              <a:off x="6881848" y="2438949"/>
              <a:ext cx="7920" cy="54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0DE0B75-1F8F-4913-B7C5-DD984EB8EDA8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6872848" y="2429949"/>
                <a:ext cx="2556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473BBAD-AB96-460E-A0F4-F426CF26030F}"/>
              </a:ext>
            </a:extLst>
          </p:cNvPr>
          <p:cNvGrpSpPr/>
          <p:nvPr/>
        </p:nvGrpSpPr>
        <p:grpSpPr>
          <a:xfrm>
            <a:off x="8963783" y="89056"/>
            <a:ext cx="1544040" cy="524880"/>
            <a:chOff x="8963783" y="89056"/>
            <a:chExt cx="154404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5309B4-A415-480D-A741-FF456AF3E801}"/>
                    </a:ext>
                  </a:extLst>
                </p14:cNvPr>
                <p14:cNvContentPartPr/>
                <p14:nvPr/>
              </p14:nvContentPartPr>
              <p14:xfrm>
                <a:off x="8963783" y="89056"/>
                <a:ext cx="317520" cy="524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5309B4-A415-480D-A741-FF456AF3E80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55143" y="80056"/>
                  <a:ext cx="3351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52FF536-B5AC-4E9E-BC7A-7463892E2427}"/>
                    </a:ext>
                  </a:extLst>
                </p14:cNvPr>
                <p14:cNvContentPartPr/>
                <p14:nvPr/>
              </p14:nvContentPartPr>
              <p14:xfrm>
                <a:off x="9358703" y="397936"/>
                <a:ext cx="113040" cy="172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52FF536-B5AC-4E9E-BC7A-7463892E242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349703" y="388936"/>
                  <a:ext cx="130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573441-7913-4D5B-A9EC-5CCF69595D60}"/>
                    </a:ext>
                  </a:extLst>
                </p14:cNvPr>
                <p14:cNvContentPartPr/>
                <p14:nvPr/>
              </p14:nvContentPartPr>
              <p14:xfrm>
                <a:off x="9549863" y="436816"/>
                <a:ext cx="153360" cy="126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573441-7913-4D5B-A9EC-5CCF69595D6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541223" y="428176"/>
                  <a:ext cx="171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3F933C-A6EF-4513-A30E-C4C90A70B9F2}"/>
                    </a:ext>
                  </a:extLst>
                </p14:cNvPr>
                <p14:cNvContentPartPr/>
                <p14:nvPr/>
              </p14:nvContentPartPr>
              <p14:xfrm>
                <a:off x="9773063" y="444376"/>
                <a:ext cx="174600" cy="13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3F933C-A6EF-4513-A30E-C4C90A70B9F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764063" y="435376"/>
                  <a:ext cx="192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27F7C4-505C-4964-9878-99A08141F324}"/>
                    </a:ext>
                  </a:extLst>
                </p14:cNvPr>
                <p14:cNvContentPartPr/>
                <p14:nvPr/>
              </p14:nvContentPartPr>
              <p14:xfrm>
                <a:off x="10022183" y="368776"/>
                <a:ext cx="273960" cy="217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27F7C4-505C-4964-9878-99A08141F32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013543" y="360136"/>
                  <a:ext cx="291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40F891-D29F-4161-A948-8597A27B3914}"/>
                    </a:ext>
                  </a:extLst>
                </p14:cNvPr>
                <p14:cNvContentPartPr/>
                <p14:nvPr/>
              </p14:nvContentPartPr>
              <p14:xfrm>
                <a:off x="10214063" y="161056"/>
                <a:ext cx="293760" cy="398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40F891-D29F-4161-A948-8597A27B391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205063" y="152056"/>
                  <a:ext cx="31140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F908AD3-C047-4E5A-ADB9-0FCDBEDF1BC6}"/>
              </a:ext>
            </a:extLst>
          </p:cNvPr>
          <p:cNvGrpSpPr/>
          <p:nvPr/>
        </p:nvGrpSpPr>
        <p:grpSpPr>
          <a:xfrm>
            <a:off x="10516222" y="60600"/>
            <a:ext cx="996840" cy="735120"/>
            <a:chOff x="10516222" y="60600"/>
            <a:chExt cx="996840" cy="7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0DB6B79-3588-46FD-8343-D106E7B2BF49}"/>
                    </a:ext>
                  </a:extLst>
                </p14:cNvPr>
                <p14:cNvContentPartPr/>
                <p14:nvPr/>
              </p14:nvContentPartPr>
              <p14:xfrm>
                <a:off x="10590022" y="60600"/>
                <a:ext cx="342360" cy="522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0DB6B79-3588-46FD-8343-D106E7B2BF4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581022" y="51600"/>
                  <a:ext cx="3600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01EB87-FFF6-47D6-A30E-A7FD01A8BFA3}"/>
                    </a:ext>
                  </a:extLst>
                </p14:cNvPr>
                <p14:cNvContentPartPr/>
                <p14:nvPr/>
              </p14:nvContentPartPr>
              <p14:xfrm>
                <a:off x="10516222" y="408360"/>
                <a:ext cx="266040" cy="47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01EB87-FFF6-47D6-A30E-A7FD01A8BFA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507582" y="399360"/>
                  <a:ext cx="283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A675254-F9DB-4E28-886D-AA2FCEE171FB}"/>
                    </a:ext>
                  </a:extLst>
                </p14:cNvPr>
                <p14:cNvContentPartPr/>
                <p14:nvPr/>
              </p14:nvContentPartPr>
              <p14:xfrm>
                <a:off x="10692262" y="446160"/>
                <a:ext cx="99360" cy="118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A675254-F9DB-4E28-886D-AA2FCEE171F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683262" y="437520"/>
                  <a:ext cx="117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E30FC32-69D8-4A16-98CD-34985C0FDD11}"/>
                    </a:ext>
                  </a:extLst>
                </p14:cNvPr>
                <p14:cNvContentPartPr/>
                <p14:nvPr/>
              </p14:nvContentPartPr>
              <p14:xfrm>
                <a:off x="10930582" y="409080"/>
                <a:ext cx="156960" cy="190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E30FC32-69D8-4A16-98CD-34985C0FDD1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921582" y="400080"/>
                  <a:ext cx="17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CE5E46-4727-4CB2-A22A-9BB6FB46FDB3}"/>
                    </a:ext>
                  </a:extLst>
                </p14:cNvPr>
                <p14:cNvContentPartPr/>
                <p14:nvPr/>
              </p14:nvContentPartPr>
              <p14:xfrm>
                <a:off x="11102302" y="422400"/>
                <a:ext cx="316800" cy="183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CE5E46-4727-4CB2-A22A-9BB6FB46FDB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093662" y="413400"/>
                  <a:ext cx="334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58BF76-1AF0-48FC-894C-50AC215044F6}"/>
                    </a:ext>
                  </a:extLst>
                </p14:cNvPr>
                <p14:cNvContentPartPr/>
                <p14:nvPr/>
              </p14:nvContentPartPr>
              <p14:xfrm>
                <a:off x="11461222" y="635880"/>
                <a:ext cx="51840" cy="159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58BF76-1AF0-48FC-894C-50AC215044F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452222" y="627240"/>
                  <a:ext cx="694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9ECE82A-35E6-478A-826E-399BDE07DA38}"/>
              </a:ext>
            </a:extLst>
          </p:cNvPr>
          <p:cNvGrpSpPr/>
          <p:nvPr/>
        </p:nvGrpSpPr>
        <p:grpSpPr>
          <a:xfrm>
            <a:off x="10334782" y="3073800"/>
            <a:ext cx="1174680" cy="781200"/>
            <a:chOff x="10334782" y="3073800"/>
            <a:chExt cx="1174680" cy="7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BAD908-23CE-43F1-B3A8-7765BE77365C}"/>
                    </a:ext>
                  </a:extLst>
                </p14:cNvPr>
                <p14:cNvContentPartPr/>
                <p14:nvPr/>
              </p14:nvContentPartPr>
              <p14:xfrm>
                <a:off x="10334782" y="3073800"/>
                <a:ext cx="375120" cy="570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BAD908-23CE-43F1-B3A8-7765BE77365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325782" y="3065160"/>
                  <a:ext cx="3927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9219765-A8B8-4D80-B7A7-9E04724D5FFE}"/>
                    </a:ext>
                  </a:extLst>
                </p14:cNvPr>
                <p14:cNvContentPartPr/>
                <p14:nvPr/>
              </p14:nvContentPartPr>
              <p14:xfrm>
                <a:off x="10354222" y="3433080"/>
                <a:ext cx="317880" cy="81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9219765-A8B8-4D80-B7A7-9E04724D5FF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45582" y="3424440"/>
                  <a:ext cx="335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03B7EC-71ED-43DC-A9C9-6F11C018897A}"/>
                    </a:ext>
                  </a:extLst>
                </p14:cNvPr>
                <p14:cNvContentPartPr/>
                <p14:nvPr/>
              </p14:nvContentPartPr>
              <p14:xfrm>
                <a:off x="10543942" y="3519840"/>
                <a:ext cx="132120" cy="120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03B7EC-71ED-43DC-A9C9-6F11C018897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34942" y="3511200"/>
                  <a:ext cx="149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2BC4562-E500-40C6-B45E-9419A92685EC}"/>
                    </a:ext>
                  </a:extLst>
                </p14:cNvPr>
                <p14:cNvContentPartPr/>
                <p14:nvPr/>
              </p14:nvContentPartPr>
              <p14:xfrm>
                <a:off x="10748422" y="3457200"/>
                <a:ext cx="220680" cy="208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2BC4562-E500-40C6-B45E-9419A92685E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39422" y="3448560"/>
                  <a:ext cx="238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BABBEBA-8138-4B18-A389-45AC72EF8B40}"/>
                    </a:ext>
                  </a:extLst>
                </p14:cNvPr>
                <p14:cNvContentPartPr/>
                <p14:nvPr/>
              </p14:nvContentPartPr>
              <p14:xfrm>
                <a:off x="11057302" y="3417960"/>
                <a:ext cx="355680" cy="22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BABBEBA-8138-4B18-A389-45AC72EF8B4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048662" y="3408960"/>
                  <a:ext cx="373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9EC23F9-4F3E-4930-B406-CAE8562E7B15}"/>
                    </a:ext>
                  </a:extLst>
                </p14:cNvPr>
                <p14:cNvContentPartPr/>
                <p14:nvPr/>
              </p14:nvContentPartPr>
              <p14:xfrm>
                <a:off x="11387782" y="3668520"/>
                <a:ext cx="121680" cy="186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9EC23F9-4F3E-4930-B406-CAE8562E7B1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378782" y="3659880"/>
                  <a:ext cx="13932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99ECBF-20B3-485E-98D8-C94ED54DBC74}"/>
                  </a:ext>
                </a:extLst>
              </p14:cNvPr>
              <p14:cNvContentPartPr/>
              <p14:nvPr/>
            </p14:nvContentPartPr>
            <p14:xfrm>
              <a:off x="3455063" y="4573502"/>
              <a:ext cx="273240" cy="154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99ECBF-20B3-485E-98D8-C94ED54DBC74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446423" y="4564502"/>
                <a:ext cx="2908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9C0DAA-2851-4AF5-BA3B-63440509E5D1}"/>
                  </a:ext>
                </a:extLst>
              </p14:cNvPr>
              <p14:cNvContentPartPr/>
              <p14:nvPr/>
            </p14:nvContentPartPr>
            <p14:xfrm>
              <a:off x="6551063" y="5646302"/>
              <a:ext cx="3417480" cy="159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9C0DAA-2851-4AF5-BA3B-63440509E5D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542063" y="5637302"/>
                <a:ext cx="34351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26B228C-53CE-4C62-82F1-6B9BFE652F17}"/>
                  </a:ext>
                </a:extLst>
              </p14:cNvPr>
              <p14:cNvContentPartPr/>
              <p14:nvPr/>
            </p14:nvContentPartPr>
            <p14:xfrm>
              <a:off x="3411503" y="1498742"/>
              <a:ext cx="717480" cy="4568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26B228C-53CE-4C62-82F1-6B9BFE652F1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402863" y="1489742"/>
                <a:ext cx="7351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0A95114-2CD8-466B-9C4D-8C3E55161119}"/>
                  </a:ext>
                </a:extLst>
              </p14:cNvPr>
              <p14:cNvContentPartPr/>
              <p14:nvPr/>
            </p14:nvContentPartPr>
            <p14:xfrm>
              <a:off x="3209183" y="4466582"/>
              <a:ext cx="594000" cy="4690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0A95114-2CD8-466B-9C4D-8C3E55161119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200543" y="4457582"/>
                <a:ext cx="611640" cy="4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8A4753A-FC57-4423-82A6-4CD9090C397D}"/>
              </a:ext>
            </a:extLst>
          </p:cNvPr>
          <p:cNvGrpSpPr/>
          <p:nvPr/>
        </p:nvGrpSpPr>
        <p:grpSpPr>
          <a:xfrm>
            <a:off x="6164423" y="3992462"/>
            <a:ext cx="5522040" cy="1585800"/>
            <a:chOff x="6164423" y="3992462"/>
            <a:chExt cx="5522040" cy="158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F66DD9-FCF5-4028-8B88-892D253D9EA0}"/>
                    </a:ext>
                  </a:extLst>
                </p14:cNvPr>
                <p14:cNvContentPartPr/>
                <p14:nvPr/>
              </p14:nvContentPartPr>
              <p14:xfrm>
                <a:off x="6164423" y="4229702"/>
                <a:ext cx="4902840" cy="1348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F66DD9-FCF5-4028-8B88-892D253D9EA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55783" y="4220702"/>
                  <a:ext cx="492048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C6A888-99F7-4837-A552-AC230A5D6843}"/>
                    </a:ext>
                  </a:extLst>
                </p14:cNvPr>
                <p14:cNvContentPartPr/>
                <p14:nvPr/>
              </p14:nvContentPartPr>
              <p14:xfrm>
                <a:off x="10250783" y="4966982"/>
                <a:ext cx="84600" cy="584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C6A888-99F7-4837-A552-AC230A5D684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241783" y="4958342"/>
                  <a:ext cx="10224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9A0715-7DCD-4D40-B7B5-9E5039CDE86A}"/>
                    </a:ext>
                  </a:extLst>
                </p14:cNvPr>
                <p14:cNvContentPartPr/>
                <p14:nvPr/>
              </p14:nvContentPartPr>
              <p14:xfrm>
                <a:off x="8245583" y="4837022"/>
                <a:ext cx="300240" cy="519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9A0715-7DCD-4D40-B7B5-9E5039CDE86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36583" y="4828022"/>
                  <a:ext cx="3178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50BE93-E92A-45A6-A8E4-27092345CD91}"/>
                    </a:ext>
                  </a:extLst>
                </p14:cNvPr>
                <p14:cNvContentPartPr/>
                <p14:nvPr/>
              </p14:nvContentPartPr>
              <p14:xfrm>
                <a:off x="8584703" y="4661342"/>
                <a:ext cx="382320" cy="48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50BE93-E92A-45A6-A8E4-27092345CD9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575703" y="4652702"/>
                  <a:ext cx="3999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81D3C1-E1E1-4A39-8F21-3E189B73BFF9}"/>
                    </a:ext>
                  </a:extLst>
                </p14:cNvPr>
                <p14:cNvContentPartPr/>
                <p14:nvPr/>
              </p14:nvContentPartPr>
              <p14:xfrm>
                <a:off x="9167183" y="4606622"/>
                <a:ext cx="62640" cy="28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81D3C1-E1E1-4A39-8F21-3E189B73BF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158543" y="4597622"/>
                  <a:ext cx="80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11E126-B619-44EC-BC7A-81DE17C22994}"/>
                    </a:ext>
                  </a:extLst>
                </p14:cNvPr>
                <p14:cNvContentPartPr/>
                <p14:nvPr/>
              </p14:nvContentPartPr>
              <p14:xfrm>
                <a:off x="8929223" y="4403582"/>
                <a:ext cx="127080" cy="22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11E126-B619-44EC-BC7A-81DE17C2299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920223" y="4394942"/>
                  <a:ext cx="144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84137B-E1C8-4795-8BB3-7D408BE9B422}"/>
                    </a:ext>
                  </a:extLst>
                </p14:cNvPr>
                <p14:cNvContentPartPr/>
                <p14:nvPr/>
              </p14:nvContentPartPr>
              <p14:xfrm>
                <a:off x="9399023" y="4758542"/>
                <a:ext cx="104040" cy="202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84137B-E1C8-4795-8BB3-7D408BE9B42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390023" y="4749902"/>
                  <a:ext cx="121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4EBBCBB-5B95-40EF-A75A-12178BB65B46}"/>
                    </a:ext>
                  </a:extLst>
                </p14:cNvPr>
                <p14:cNvContentPartPr/>
                <p14:nvPr/>
              </p14:nvContentPartPr>
              <p14:xfrm>
                <a:off x="10625183" y="4685102"/>
                <a:ext cx="259200" cy="535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4EBBCBB-5B95-40EF-A75A-12178BB65B4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616183" y="4676462"/>
                  <a:ext cx="2768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AD9CA41-FD70-415C-9D5A-8204F1FD6363}"/>
                    </a:ext>
                  </a:extLst>
                </p14:cNvPr>
                <p14:cNvContentPartPr/>
                <p14:nvPr/>
              </p14:nvContentPartPr>
              <p14:xfrm>
                <a:off x="11038103" y="4095782"/>
                <a:ext cx="211320" cy="447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AD9CA41-FD70-415C-9D5A-8204F1FD636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029463" y="4086782"/>
                  <a:ext cx="2289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DD5BCF-4882-4EEE-AB68-97D7E4EC8FAC}"/>
                    </a:ext>
                  </a:extLst>
                </p14:cNvPr>
                <p14:cNvContentPartPr/>
                <p14:nvPr/>
              </p14:nvContentPartPr>
              <p14:xfrm>
                <a:off x="11407463" y="3992462"/>
                <a:ext cx="30240" cy="227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DD5BCF-4882-4EEE-AB68-97D7E4EC8FA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398823" y="3983462"/>
                  <a:ext cx="47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A618082-A08C-4F21-A58D-16C8AAB15653}"/>
                    </a:ext>
                  </a:extLst>
                </p14:cNvPr>
                <p14:cNvContentPartPr/>
                <p14:nvPr/>
              </p14:nvContentPartPr>
              <p14:xfrm>
                <a:off x="11250143" y="4012262"/>
                <a:ext cx="109440" cy="153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A618082-A08C-4F21-A58D-16C8AAB1565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241503" y="4003262"/>
                  <a:ext cx="127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8C675CD-C4AF-4823-808E-EC6E6823BA59}"/>
                    </a:ext>
                  </a:extLst>
                </p14:cNvPr>
                <p14:cNvContentPartPr/>
                <p14:nvPr/>
              </p14:nvContentPartPr>
              <p14:xfrm>
                <a:off x="11559023" y="4082822"/>
                <a:ext cx="127440" cy="126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8C675CD-C4AF-4823-808E-EC6E6823BA5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550023" y="4074182"/>
                  <a:ext cx="145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81739A5-095F-4EF3-9627-A1DF099EF364}"/>
                    </a:ext>
                  </a:extLst>
                </p14:cNvPr>
                <p14:cNvContentPartPr/>
                <p14:nvPr/>
              </p14:nvContentPartPr>
              <p14:xfrm>
                <a:off x="10574783" y="4577102"/>
                <a:ext cx="224640" cy="689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81739A5-095F-4EF3-9627-A1DF099EF36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566143" y="4568462"/>
                  <a:ext cx="24228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E10C674-39C9-412F-A41A-D985645E1AE0}"/>
                    </a:ext>
                  </a:extLst>
                </p14:cNvPr>
                <p14:cNvContentPartPr/>
                <p14:nvPr/>
              </p14:nvContentPartPr>
              <p14:xfrm>
                <a:off x="10567583" y="5195942"/>
                <a:ext cx="7920" cy="46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E10C674-39C9-412F-A41A-D985645E1AE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558943" y="5186942"/>
                  <a:ext cx="25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0AA43EF-A983-47EB-9BD8-790517EA4CAC}"/>
                    </a:ext>
                  </a:extLst>
                </p14:cNvPr>
                <p14:cNvContentPartPr/>
                <p14:nvPr/>
              </p14:nvContentPartPr>
              <p14:xfrm>
                <a:off x="10524023" y="4909382"/>
                <a:ext cx="463680" cy="330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0AA43EF-A983-47EB-9BD8-790517EA4CA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515023" y="4900742"/>
                  <a:ext cx="481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FBA42FB-E068-4B31-BB11-1092FCEE66F3}"/>
              </a:ext>
            </a:extLst>
          </p:cNvPr>
          <p:cNvGrpSpPr/>
          <p:nvPr/>
        </p:nvGrpSpPr>
        <p:grpSpPr>
          <a:xfrm>
            <a:off x="10157903" y="5812622"/>
            <a:ext cx="1213560" cy="860760"/>
            <a:chOff x="10157903" y="5812622"/>
            <a:chExt cx="1213560" cy="86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7974BB3-4BCB-4765-A30B-2D0E34553BE3}"/>
                    </a:ext>
                  </a:extLst>
                </p14:cNvPr>
                <p14:cNvContentPartPr/>
                <p14:nvPr/>
              </p14:nvContentPartPr>
              <p14:xfrm>
                <a:off x="10280663" y="5885342"/>
                <a:ext cx="41040" cy="312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7974BB3-4BCB-4765-A30B-2D0E34553BE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272023" y="5876342"/>
                  <a:ext cx="58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111EC8D-6B4E-4F9D-A8B2-3480012841ED}"/>
                    </a:ext>
                  </a:extLst>
                </p14:cNvPr>
                <p14:cNvContentPartPr/>
                <p14:nvPr/>
              </p14:nvContentPartPr>
              <p14:xfrm>
                <a:off x="10189583" y="5812622"/>
                <a:ext cx="363240" cy="178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111EC8D-6B4E-4F9D-A8B2-3480012841E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180583" y="5803622"/>
                  <a:ext cx="380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D95A0C8-03D9-43DD-B97E-B67C94A16EFB}"/>
                    </a:ext>
                  </a:extLst>
                </p14:cNvPr>
                <p14:cNvContentPartPr/>
                <p14:nvPr/>
              </p14:nvContentPartPr>
              <p14:xfrm>
                <a:off x="10157903" y="6358742"/>
                <a:ext cx="46800" cy="300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D95A0C8-03D9-43DD-B97E-B67C94A16EF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49263" y="6349742"/>
                  <a:ext cx="64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5F8E531-1FBA-490D-A182-36CD21809737}"/>
                    </a:ext>
                  </a:extLst>
                </p14:cNvPr>
                <p14:cNvContentPartPr/>
                <p14:nvPr/>
              </p14:nvContentPartPr>
              <p14:xfrm>
                <a:off x="10387223" y="6640982"/>
                <a:ext cx="9360" cy="32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5F8E531-1FBA-490D-A182-36CD2180973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378223" y="6631982"/>
                  <a:ext cx="27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3CAF99C-B339-4291-B876-B2678F0C784C}"/>
                    </a:ext>
                  </a:extLst>
                </p14:cNvPr>
                <p14:cNvContentPartPr/>
                <p14:nvPr/>
              </p14:nvContentPartPr>
              <p14:xfrm>
                <a:off x="10580903" y="6366662"/>
                <a:ext cx="24480" cy="41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3CAF99C-B339-4291-B876-B2678F0C784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572263" y="6358022"/>
                  <a:ext cx="42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51C7565-9720-4924-81BC-7A9C10E99298}"/>
                    </a:ext>
                  </a:extLst>
                </p14:cNvPr>
                <p14:cNvContentPartPr/>
                <p14:nvPr/>
              </p14:nvContentPartPr>
              <p14:xfrm>
                <a:off x="10519703" y="6345782"/>
                <a:ext cx="234720" cy="198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51C7565-9720-4924-81BC-7A9C10E992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511063" y="6336782"/>
                  <a:ext cx="252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6F9A960-5F7F-488A-A100-DC75704F3549}"/>
                    </a:ext>
                  </a:extLst>
                </p14:cNvPr>
                <p14:cNvContentPartPr/>
                <p14:nvPr/>
              </p14:nvContentPartPr>
              <p14:xfrm>
                <a:off x="10799063" y="6153182"/>
                <a:ext cx="182160" cy="101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6F9A960-5F7F-488A-A100-DC75704F354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790423" y="6144182"/>
                  <a:ext cx="199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64FCD70-43BF-4FC8-A2D4-16FDA7CD6D46}"/>
                    </a:ext>
                  </a:extLst>
                </p14:cNvPr>
                <p14:cNvContentPartPr/>
                <p14:nvPr/>
              </p14:nvContentPartPr>
              <p14:xfrm>
                <a:off x="10912823" y="6059942"/>
                <a:ext cx="101520" cy="311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64FCD70-43BF-4FC8-A2D4-16FDA7CD6D4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903823" y="6051302"/>
                  <a:ext cx="1191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3C7F200-A333-4826-BC78-5F2028348F84}"/>
                    </a:ext>
                  </a:extLst>
                </p14:cNvPr>
                <p14:cNvContentPartPr/>
                <p14:nvPr/>
              </p14:nvContentPartPr>
              <p14:xfrm>
                <a:off x="11088863" y="5839622"/>
                <a:ext cx="282600" cy="447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3C7F200-A333-4826-BC78-5F2028348F8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079863" y="5830622"/>
                  <a:ext cx="3002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57F6757-B376-467C-86B7-428AA4993D13}"/>
                    </a:ext>
                  </a:extLst>
                </p14:cNvPr>
                <p14:cNvContentPartPr/>
                <p14:nvPr/>
              </p14:nvContentPartPr>
              <p14:xfrm>
                <a:off x="10497023" y="6209342"/>
                <a:ext cx="86400" cy="386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57F6757-B376-467C-86B7-428AA4993D1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488383" y="6200342"/>
                  <a:ext cx="104040" cy="40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4CBB594-5AC0-4FA9-BDF2-E6D212B82C0B}"/>
                  </a:ext>
                </a:extLst>
              </p14:cNvPr>
              <p14:cNvContentPartPr/>
              <p14:nvPr/>
            </p14:nvContentPartPr>
            <p14:xfrm>
              <a:off x="6700823" y="1296422"/>
              <a:ext cx="597960" cy="640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4CBB594-5AC0-4FA9-BDF2-E6D212B82C0B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6692183" y="1287782"/>
                <a:ext cx="6156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F9D7CFF-0BBB-49B6-B8A8-277080B142EF}"/>
                  </a:ext>
                </a:extLst>
              </p14:cNvPr>
              <p14:cNvContentPartPr/>
              <p14:nvPr/>
            </p14:nvContentPartPr>
            <p14:xfrm>
              <a:off x="2169314" y="5416848"/>
              <a:ext cx="2831760" cy="1119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F9D7CFF-0BBB-49B6-B8A8-277080B142EF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2160674" y="5408208"/>
                <a:ext cx="284940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A9E1A8B-FE49-467A-B772-7250FB990C0D}"/>
              </a:ext>
            </a:extLst>
          </p:cNvPr>
          <p:cNvGrpSpPr/>
          <p:nvPr/>
        </p:nvGrpSpPr>
        <p:grpSpPr>
          <a:xfrm>
            <a:off x="5479514" y="855648"/>
            <a:ext cx="5183280" cy="2416680"/>
            <a:chOff x="5479514" y="855648"/>
            <a:chExt cx="5183280" cy="24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E956C68-844D-4CA3-A48F-6AA7625297B0}"/>
                    </a:ext>
                  </a:extLst>
                </p14:cNvPr>
                <p14:cNvContentPartPr/>
                <p14:nvPr/>
              </p14:nvContentPartPr>
              <p14:xfrm>
                <a:off x="5660234" y="1312488"/>
                <a:ext cx="721440" cy="170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E956C68-844D-4CA3-A48F-6AA7625297B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651234" y="1303488"/>
                  <a:ext cx="739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324A6F9-BA11-4933-BB3F-AC3B4AB03ACB}"/>
                    </a:ext>
                  </a:extLst>
                </p14:cNvPr>
                <p14:cNvContentPartPr/>
                <p14:nvPr/>
              </p14:nvContentPartPr>
              <p14:xfrm>
                <a:off x="5623154" y="1209168"/>
                <a:ext cx="441000" cy="286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324A6F9-BA11-4933-BB3F-AC3B4AB03A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614514" y="1200528"/>
                  <a:ext cx="458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5A2C42F-76B2-4C09-8125-D2FC08907343}"/>
                    </a:ext>
                  </a:extLst>
                </p14:cNvPr>
                <p14:cNvContentPartPr/>
                <p14:nvPr/>
              </p14:nvContentPartPr>
              <p14:xfrm>
                <a:off x="7410554" y="1888488"/>
                <a:ext cx="41400" cy="268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5A2C42F-76B2-4C09-8125-D2FC0890734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401554" y="1879848"/>
                  <a:ext cx="59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DF05D42-FE59-4653-80B5-4D2B6483F5AB}"/>
                    </a:ext>
                  </a:extLst>
                </p14:cNvPr>
                <p14:cNvContentPartPr/>
                <p14:nvPr/>
              </p14:nvContentPartPr>
              <p14:xfrm>
                <a:off x="7560314" y="1812888"/>
                <a:ext cx="131400" cy="233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DF05D42-FE59-4653-80B5-4D2B6483F5A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551314" y="1804248"/>
                  <a:ext cx="149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2A0E47B-F433-4968-BC45-2D5770D82F73}"/>
                    </a:ext>
                  </a:extLst>
                </p14:cNvPr>
                <p14:cNvContentPartPr/>
                <p14:nvPr/>
              </p14:nvContentPartPr>
              <p14:xfrm>
                <a:off x="7735994" y="1746288"/>
                <a:ext cx="93960" cy="227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2A0E47B-F433-4968-BC45-2D5770D82F7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27354" y="1737648"/>
                  <a:ext cx="111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49A0836-9476-46D5-AB1E-CEA93DB1498A}"/>
                    </a:ext>
                  </a:extLst>
                </p14:cNvPr>
                <p14:cNvContentPartPr/>
                <p14:nvPr/>
              </p14:nvContentPartPr>
              <p14:xfrm>
                <a:off x="7946954" y="1508688"/>
                <a:ext cx="139320" cy="316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49A0836-9476-46D5-AB1E-CEA93DB1498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937954" y="1499688"/>
                  <a:ext cx="1569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DFE419-75F8-4F86-A60D-B6D5F5017389}"/>
                    </a:ext>
                  </a:extLst>
                </p14:cNvPr>
                <p14:cNvContentPartPr/>
                <p14:nvPr/>
              </p14:nvContentPartPr>
              <p14:xfrm>
                <a:off x="8178074" y="1489608"/>
                <a:ext cx="20880" cy="265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DFE419-75F8-4F86-A60D-B6D5F501738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169434" y="1480968"/>
                  <a:ext cx="38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79B022-E97F-414F-99C9-2CC029A76E29}"/>
                    </a:ext>
                  </a:extLst>
                </p14:cNvPr>
                <p14:cNvContentPartPr/>
                <p14:nvPr/>
              </p14:nvContentPartPr>
              <p14:xfrm>
                <a:off x="8345474" y="1474848"/>
                <a:ext cx="97200" cy="96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79B022-E97F-414F-99C9-2CC029A76E2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36834" y="1466208"/>
                  <a:ext cx="114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4B033A-E579-4492-A1F7-94AFD87005EC}"/>
                    </a:ext>
                  </a:extLst>
                </p14:cNvPr>
                <p14:cNvContentPartPr/>
                <p14:nvPr/>
              </p14:nvContentPartPr>
              <p14:xfrm>
                <a:off x="8535554" y="1160208"/>
                <a:ext cx="309960" cy="312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4B033A-E579-4492-A1F7-94AFD87005E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526554" y="1151208"/>
                  <a:ext cx="327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C519322-AD30-49BE-B02F-183DF1D9610A}"/>
                    </a:ext>
                  </a:extLst>
                </p14:cNvPr>
                <p14:cNvContentPartPr/>
                <p14:nvPr/>
              </p14:nvContentPartPr>
              <p14:xfrm>
                <a:off x="8729594" y="1061928"/>
                <a:ext cx="275400" cy="375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C519322-AD30-49BE-B02F-183DF1D9610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720594" y="1052928"/>
                  <a:ext cx="293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981B8BD-E9FF-476B-BBBB-C4843BF551D4}"/>
                    </a:ext>
                  </a:extLst>
                </p14:cNvPr>
                <p14:cNvContentPartPr/>
                <p14:nvPr/>
              </p14:nvContentPartPr>
              <p14:xfrm>
                <a:off x="9084914" y="993168"/>
                <a:ext cx="19800" cy="301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981B8BD-E9FF-476B-BBBB-C4843BF551D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076274" y="984168"/>
                  <a:ext cx="37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E972CD7-3445-4A9A-83BC-3EAB4ACDB00F}"/>
                    </a:ext>
                  </a:extLst>
                </p14:cNvPr>
                <p14:cNvContentPartPr/>
                <p14:nvPr/>
              </p14:nvContentPartPr>
              <p14:xfrm>
                <a:off x="8953874" y="881208"/>
                <a:ext cx="67320" cy="127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E972CD7-3445-4A9A-83BC-3EAB4ACDB00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944874" y="872208"/>
                  <a:ext cx="84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7D25A27-82A1-451D-BE61-5D092509BE50}"/>
                    </a:ext>
                  </a:extLst>
                </p14:cNvPr>
                <p14:cNvContentPartPr/>
                <p14:nvPr/>
              </p14:nvContentPartPr>
              <p14:xfrm>
                <a:off x="9222074" y="1070208"/>
                <a:ext cx="50760" cy="145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7D25A27-82A1-451D-BE61-5D092509BE5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13074" y="1061568"/>
                  <a:ext cx="68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D563D79-6588-489B-A0E8-80D9DDFA9E57}"/>
                    </a:ext>
                  </a:extLst>
                </p14:cNvPr>
                <p14:cNvContentPartPr/>
                <p14:nvPr/>
              </p14:nvContentPartPr>
              <p14:xfrm>
                <a:off x="7780274" y="2391408"/>
                <a:ext cx="152640" cy="212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D563D79-6588-489B-A0E8-80D9DDFA9E5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771634" y="2382408"/>
                  <a:ext cx="170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255303D-1B6C-4D4A-97DD-2BE4E660CB43}"/>
                    </a:ext>
                  </a:extLst>
                </p14:cNvPr>
                <p14:cNvContentPartPr/>
                <p14:nvPr/>
              </p14:nvContentPartPr>
              <p14:xfrm>
                <a:off x="8019314" y="2329488"/>
                <a:ext cx="87840" cy="1850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255303D-1B6C-4D4A-97DD-2BE4E660CB4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010314" y="2320488"/>
                  <a:ext cx="105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01FA1EF-857F-4A7E-A902-7441FCEFB9D1}"/>
                    </a:ext>
                  </a:extLst>
                </p14:cNvPr>
                <p14:cNvContentPartPr/>
                <p14:nvPr/>
              </p14:nvContentPartPr>
              <p14:xfrm>
                <a:off x="8188154" y="2208528"/>
                <a:ext cx="188280" cy="186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01FA1EF-857F-4A7E-A902-7441FCEFB9D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179154" y="2199888"/>
                  <a:ext cx="205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1D75A38-E8CB-47E5-A480-006D6977F903}"/>
                    </a:ext>
                  </a:extLst>
                </p14:cNvPr>
                <p14:cNvContentPartPr/>
                <p14:nvPr/>
              </p14:nvContentPartPr>
              <p14:xfrm>
                <a:off x="8436914" y="1646208"/>
                <a:ext cx="117000" cy="594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1D75A38-E8CB-47E5-A480-006D6977F90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428274" y="1637568"/>
                  <a:ext cx="13464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31E532B-AAE0-42BD-A110-4D55951E96C4}"/>
                    </a:ext>
                  </a:extLst>
                </p14:cNvPr>
                <p14:cNvContentPartPr/>
                <p14:nvPr/>
              </p14:nvContentPartPr>
              <p14:xfrm>
                <a:off x="8347634" y="2044368"/>
                <a:ext cx="136080" cy="115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31E532B-AAE0-42BD-A110-4D55951E96C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338634" y="2035368"/>
                  <a:ext cx="153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E479B32-468C-454B-81C2-35BA79F930D6}"/>
                    </a:ext>
                  </a:extLst>
                </p14:cNvPr>
                <p14:cNvContentPartPr/>
                <p14:nvPr/>
              </p14:nvContentPartPr>
              <p14:xfrm>
                <a:off x="8601434" y="1983528"/>
                <a:ext cx="91440" cy="161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E479B32-468C-454B-81C2-35BA79F930D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92794" y="1974528"/>
                  <a:ext cx="109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2DB9E14-1A14-4EDE-9B28-71FE597CA56B}"/>
                    </a:ext>
                  </a:extLst>
                </p14:cNvPr>
                <p14:cNvContentPartPr/>
                <p14:nvPr/>
              </p14:nvContentPartPr>
              <p14:xfrm>
                <a:off x="8625914" y="1838088"/>
                <a:ext cx="33840" cy="52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2DB9E14-1A14-4EDE-9B28-71FE597CA56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617274" y="1829448"/>
                  <a:ext cx="51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7F8C721-3A1B-4FC2-8C3C-A82414291F37}"/>
                    </a:ext>
                  </a:extLst>
                </p14:cNvPr>
                <p14:cNvContentPartPr/>
                <p14:nvPr/>
              </p14:nvContentPartPr>
              <p14:xfrm>
                <a:off x="8816714" y="1831968"/>
                <a:ext cx="146880" cy="197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7F8C721-3A1B-4FC2-8C3C-A82414291F3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807714" y="1822968"/>
                  <a:ext cx="164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88D3E58-802C-4650-A2B1-3240343AF54B}"/>
                    </a:ext>
                  </a:extLst>
                </p14:cNvPr>
                <p14:cNvContentPartPr/>
                <p14:nvPr/>
              </p14:nvContentPartPr>
              <p14:xfrm>
                <a:off x="8886554" y="1583928"/>
                <a:ext cx="122400" cy="400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88D3E58-802C-4650-A2B1-3240343AF54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877914" y="1575288"/>
                  <a:ext cx="1400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F676B7E-7765-496E-9AAA-B11763D63FD2}"/>
                    </a:ext>
                  </a:extLst>
                </p14:cNvPr>
                <p14:cNvContentPartPr/>
                <p14:nvPr/>
              </p14:nvContentPartPr>
              <p14:xfrm>
                <a:off x="9007514" y="1701648"/>
                <a:ext cx="171000" cy="153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F676B7E-7765-496E-9AAA-B11763D63FD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998514" y="1693008"/>
                  <a:ext cx="188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35913AB-A9B1-43BF-86AC-F3275F0E91AC}"/>
                    </a:ext>
                  </a:extLst>
                </p14:cNvPr>
                <p14:cNvContentPartPr/>
                <p14:nvPr/>
              </p14:nvContentPartPr>
              <p14:xfrm>
                <a:off x="9214874" y="1605888"/>
                <a:ext cx="182160" cy="182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35913AB-A9B1-43BF-86AC-F3275F0E91A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205874" y="1597248"/>
                  <a:ext cx="199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F516EC7-FBA4-45ED-9C2D-959C1CDF4E97}"/>
                    </a:ext>
                  </a:extLst>
                </p14:cNvPr>
                <p14:cNvContentPartPr/>
                <p14:nvPr/>
              </p14:nvContentPartPr>
              <p14:xfrm>
                <a:off x="9323594" y="1265328"/>
                <a:ext cx="239400" cy="381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F516EC7-FBA4-45ED-9C2D-959C1CDF4E9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314954" y="1256688"/>
                  <a:ext cx="2570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EF60D2F-CFC8-4FE3-8768-6D507219B00E}"/>
                    </a:ext>
                  </a:extLst>
                </p14:cNvPr>
                <p14:cNvContentPartPr/>
                <p14:nvPr/>
              </p14:nvContentPartPr>
              <p14:xfrm>
                <a:off x="9876194" y="970848"/>
                <a:ext cx="73800" cy="412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EF60D2F-CFC8-4FE3-8768-6D507219B00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867194" y="961848"/>
                  <a:ext cx="914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D74F486-BF7F-414B-AEEE-9962C1FEBCBB}"/>
                    </a:ext>
                  </a:extLst>
                </p14:cNvPr>
                <p14:cNvContentPartPr/>
                <p14:nvPr/>
              </p14:nvContentPartPr>
              <p14:xfrm>
                <a:off x="9800594" y="1106568"/>
                <a:ext cx="227520" cy="219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D74F486-BF7F-414B-AEEE-9962C1FEBCB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791954" y="1097568"/>
                  <a:ext cx="245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28AC962-B8C7-4BE8-922F-109F73624DB7}"/>
                    </a:ext>
                  </a:extLst>
                </p14:cNvPr>
                <p14:cNvContentPartPr/>
                <p14:nvPr/>
              </p14:nvContentPartPr>
              <p14:xfrm>
                <a:off x="10058714" y="855648"/>
                <a:ext cx="213480" cy="312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28AC962-B8C7-4BE8-922F-109F73624DB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049714" y="846648"/>
                  <a:ext cx="231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CEDAB8F-8AD0-431F-B19D-DD5310C02F14}"/>
                    </a:ext>
                  </a:extLst>
                </p14:cNvPr>
                <p14:cNvContentPartPr/>
                <p14:nvPr/>
              </p14:nvContentPartPr>
              <p14:xfrm>
                <a:off x="10293434" y="916128"/>
                <a:ext cx="223920" cy="154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CEDAB8F-8AD0-431F-B19D-DD5310C02F1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284794" y="907128"/>
                  <a:ext cx="241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461678C-C3B7-4EB0-BF0F-5B776B6C92B8}"/>
                    </a:ext>
                  </a:extLst>
                </p14:cNvPr>
                <p14:cNvContentPartPr/>
                <p14:nvPr/>
              </p14:nvContentPartPr>
              <p14:xfrm>
                <a:off x="8212994" y="2585088"/>
                <a:ext cx="63360" cy="472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461678C-C3B7-4EB0-BF0F-5B776B6C92B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204354" y="2576448"/>
                  <a:ext cx="81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B2BB6C-353F-4919-B723-C21F2A826FF9}"/>
                    </a:ext>
                  </a:extLst>
                </p14:cNvPr>
                <p14:cNvContentPartPr/>
                <p14:nvPr/>
              </p14:nvContentPartPr>
              <p14:xfrm>
                <a:off x="8178074" y="2646648"/>
                <a:ext cx="271800" cy="306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B2BB6C-353F-4919-B723-C21F2A826FF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169434" y="2638008"/>
                  <a:ext cx="289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58EE8CE-01E5-42FA-8A47-DEAA95B28FAF}"/>
                    </a:ext>
                  </a:extLst>
                </p14:cNvPr>
                <p14:cNvContentPartPr/>
                <p14:nvPr/>
              </p14:nvContentPartPr>
              <p14:xfrm>
                <a:off x="8501714" y="2559528"/>
                <a:ext cx="161280" cy="252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58EE8CE-01E5-42FA-8A47-DEAA95B28FA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493074" y="2550528"/>
                  <a:ext cx="178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EEAF52D-78B2-4C71-863D-C6062690A094}"/>
                    </a:ext>
                  </a:extLst>
                </p14:cNvPr>
                <p14:cNvContentPartPr/>
                <p14:nvPr/>
              </p14:nvContentPartPr>
              <p14:xfrm>
                <a:off x="8770274" y="2442528"/>
                <a:ext cx="70920" cy="239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EEAF52D-78B2-4C71-863D-C6062690A09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761274" y="2433528"/>
                  <a:ext cx="88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4A4B492-C4F6-47C4-8D12-A90EB467B803}"/>
                    </a:ext>
                  </a:extLst>
                </p14:cNvPr>
                <p14:cNvContentPartPr/>
                <p14:nvPr/>
              </p14:nvContentPartPr>
              <p14:xfrm>
                <a:off x="8951714" y="2371608"/>
                <a:ext cx="123120" cy="191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4A4B492-C4F6-47C4-8D12-A90EB467B80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943074" y="2362608"/>
                  <a:ext cx="140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405005A-28D9-4E80-AE04-D2B4A173ED27}"/>
                    </a:ext>
                  </a:extLst>
                </p14:cNvPr>
                <p14:cNvContentPartPr/>
                <p14:nvPr/>
              </p14:nvContentPartPr>
              <p14:xfrm>
                <a:off x="9232874" y="2080008"/>
                <a:ext cx="284400" cy="288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405005A-28D9-4E80-AE04-D2B4A173ED2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223874" y="2071368"/>
                  <a:ext cx="302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68B7EE3-43EE-494E-A04B-79C9128EE3A5}"/>
                    </a:ext>
                  </a:extLst>
                </p14:cNvPr>
                <p14:cNvContentPartPr/>
                <p14:nvPr/>
              </p14:nvContentPartPr>
              <p14:xfrm>
                <a:off x="9523754" y="1924848"/>
                <a:ext cx="105120" cy="234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68B7EE3-43EE-494E-A04B-79C9128EE3A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515114" y="1915848"/>
                  <a:ext cx="122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6C7AFD3-2DD8-44E6-B62B-9F8829FA61FC}"/>
                    </a:ext>
                  </a:extLst>
                </p14:cNvPr>
                <p14:cNvContentPartPr/>
                <p14:nvPr/>
              </p14:nvContentPartPr>
              <p14:xfrm>
                <a:off x="9691154" y="1840248"/>
                <a:ext cx="111600" cy="181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6C7AFD3-2DD8-44E6-B62B-9F8829FA61F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682514" y="1831248"/>
                  <a:ext cx="129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05D1AB8-9080-4604-886F-6A813B172561}"/>
                    </a:ext>
                  </a:extLst>
                </p14:cNvPr>
                <p14:cNvContentPartPr/>
                <p14:nvPr/>
              </p14:nvContentPartPr>
              <p14:xfrm>
                <a:off x="9899234" y="1716768"/>
                <a:ext cx="188280" cy="233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05D1AB8-9080-4604-886F-6A813B17256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890594" y="1707768"/>
                  <a:ext cx="205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E783134-AF32-40F8-9229-672A2047816B}"/>
                    </a:ext>
                  </a:extLst>
                </p14:cNvPr>
                <p14:cNvContentPartPr/>
                <p14:nvPr/>
              </p14:nvContentPartPr>
              <p14:xfrm>
                <a:off x="10219634" y="1533168"/>
                <a:ext cx="47160" cy="156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E783134-AF32-40F8-9229-672A2047816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210994" y="1524168"/>
                  <a:ext cx="64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431EFEB-4580-4737-813D-584B8769F4BB}"/>
                    </a:ext>
                  </a:extLst>
                </p14:cNvPr>
                <p14:cNvContentPartPr/>
                <p14:nvPr/>
              </p14:nvContentPartPr>
              <p14:xfrm>
                <a:off x="10205594" y="1331208"/>
                <a:ext cx="41040" cy="37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431EFEB-4580-4737-813D-584B8769F4B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196954" y="1322568"/>
                  <a:ext cx="58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6A9A90B-DE64-4576-BF96-811323912985}"/>
                    </a:ext>
                  </a:extLst>
                </p14:cNvPr>
                <p14:cNvContentPartPr/>
                <p14:nvPr/>
              </p14:nvContentPartPr>
              <p14:xfrm>
                <a:off x="10371914" y="1301688"/>
                <a:ext cx="231480" cy="327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6A9A90B-DE64-4576-BF96-81132391298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362914" y="1292688"/>
                  <a:ext cx="2491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4E544C7-D5ED-4A45-A731-84A983BFA49F}"/>
                    </a:ext>
                  </a:extLst>
                </p14:cNvPr>
                <p14:cNvContentPartPr/>
                <p14:nvPr/>
              </p14:nvContentPartPr>
              <p14:xfrm>
                <a:off x="9679634" y="2368728"/>
                <a:ext cx="412200" cy="463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4E544C7-D5ED-4A45-A731-84A983BFA49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670634" y="2360088"/>
                  <a:ext cx="4298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FC556AE-B0AB-46AB-A923-9A4295743011}"/>
                    </a:ext>
                  </a:extLst>
                </p14:cNvPr>
                <p14:cNvContentPartPr/>
                <p14:nvPr/>
              </p14:nvContentPartPr>
              <p14:xfrm>
                <a:off x="5479514" y="1792728"/>
                <a:ext cx="5183280" cy="1479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FC556AE-B0AB-46AB-A923-9A429574301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470514" y="1783728"/>
                  <a:ext cx="5200920" cy="149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039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703CEC-EF35-442E-BE6F-77A37C64A04A}"/>
              </a:ext>
            </a:extLst>
          </p:cNvPr>
          <p:cNvGrpSpPr/>
          <p:nvPr/>
        </p:nvGrpSpPr>
        <p:grpSpPr>
          <a:xfrm>
            <a:off x="756314" y="288210"/>
            <a:ext cx="2137680" cy="683640"/>
            <a:chOff x="756314" y="288210"/>
            <a:chExt cx="2137680" cy="68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39292C-62A2-4B33-AB6D-35FA2A4CAF4A}"/>
                    </a:ext>
                  </a:extLst>
                </p14:cNvPr>
                <p14:cNvContentPartPr/>
                <p14:nvPr/>
              </p14:nvContentPartPr>
              <p14:xfrm>
                <a:off x="756314" y="288210"/>
                <a:ext cx="492120" cy="403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39292C-62A2-4B33-AB6D-35FA2A4CAF4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7314" y="279570"/>
                  <a:ext cx="509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33F665-F930-42D9-958D-2D1AB7C8B0B2}"/>
                    </a:ext>
                  </a:extLst>
                </p14:cNvPr>
                <p14:cNvContentPartPr/>
                <p14:nvPr/>
              </p14:nvContentPartPr>
              <p14:xfrm>
                <a:off x="892754" y="535170"/>
                <a:ext cx="216720" cy="36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33F665-F930-42D9-958D-2D1AB7C8B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754" y="526530"/>
                  <a:ext cx="234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43878C-366A-4CB2-848C-0E4E5F18762D}"/>
                    </a:ext>
                  </a:extLst>
                </p14:cNvPr>
                <p14:cNvContentPartPr/>
                <p14:nvPr/>
              </p14:nvContentPartPr>
              <p14:xfrm>
                <a:off x="1251674" y="422130"/>
                <a:ext cx="242280" cy="235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43878C-366A-4CB2-848C-0E4E5F1876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3034" y="413130"/>
                  <a:ext cx="259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EE3C65-F127-453F-B3D5-8F1D6FC0FC53}"/>
                    </a:ext>
                  </a:extLst>
                </p14:cNvPr>
                <p14:cNvContentPartPr/>
                <p14:nvPr/>
              </p14:nvContentPartPr>
              <p14:xfrm>
                <a:off x="1554074" y="441930"/>
                <a:ext cx="250560" cy="23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EE3C65-F127-453F-B3D5-8F1D6FC0FC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5434" y="433290"/>
                  <a:ext cx="2682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EE18B0-BDE0-46EF-88A6-3E209ED6F157}"/>
                    </a:ext>
                  </a:extLst>
                </p14:cNvPr>
                <p14:cNvContentPartPr/>
                <p14:nvPr/>
              </p14:nvContentPartPr>
              <p14:xfrm>
                <a:off x="1905074" y="489090"/>
                <a:ext cx="288720" cy="19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EE18B0-BDE0-46EF-88A6-3E209ED6F1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96434" y="480450"/>
                  <a:ext cx="306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A6D09A-80B1-4889-88B4-2A6F2BDE36DA}"/>
                    </a:ext>
                  </a:extLst>
                </p14:cNvPr>
                <p14:cNvContentPartPr/>
                <p14:nvPr/>
              </p14:nvContentPartPr>
              <p14:xfrm>
                <a:off x="2053754" y="537690"/>
                <a:ext cx="225000" cy="434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A6D09A-80B1-4889-88B4-2A6F2BDE36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5114" y="529050"/>
                  <a:ext cx="2426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59213-FD74-474D-A23B-CB63CB52CDF1}"/>
                    </a:ext>
                  </a:extLst>
                </p14:cNvPr>
                <p14:cNvContentPartPr/>
                <p14:nvPr/>
              </p14:nvContentPartPr>
              <p14:xfrm>
                <a:off x="2265074" y="490170"/>
                <a:ext cx="256320" cy="209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59213-FD74-474D-A23B-CB63CB52CD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6074" y="481170"/>
                  <a:ext cx="273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CBED14-5235-41A3-B97D-A963CC5B4259}"/>
                    </a:ext>
                  </a:extLst>
                </p14:cNvPr>
                <p14:cNvContentPartPr/>
                <p14:nvPr/>
              </p14:nvContentPartPr>
              <p14:xfrm>
                <a:off x="2507714" y="467130"/>
                <a:ext cx="386280" cy="286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CBED14-5235-41A3-B97D-A963CC5B42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9074" y="458490"/>
                  <a:ext cx="40392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2A7912-F2A9-4473-A4EE-E3AFAF8EFC09}"/>
              </a:ext>
            </a:extLst>
          </p:cNvPr>
          <p:cNvGrpSpPr/>
          <p:nvPr/>
        </p:nvGrpSpPr>
        <p:grpSpPr>
          <a:xfrm>
            <a:off x="3262634" y="139530"/>
            <a:ext cx="1572120" cy="573480"/>
            <a:chOff x="3262634" y="139530"/>
            <a:chExt cx="157212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C4C367-A5D2-4F3E-811D-28A27402305C}"/>
                    </a:ext>
                  </a:extLst>
                </p14:cNvPr>
                <p14:cNvContentPartPr/>
                <p14:nvPr/>
              </p14:nvContentPartPr>
              <p14:xfrm>
                <a:off x="3262634" y="250770"/>
                <a:ext cx="245880" cy="459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C4C367-A5D2-4F3E-811D-28A2740230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3994" y="242130"/>
                  <a:ext cx="2635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3967F6-D3AB-4F5E-8111-73D842976CE8}"/>
                    </a:ext>
                  </a:extLst>
                </p14:cNvPr>
                <p14:cNvContentPartPr/>
                <p14:nvPr/>
              </p14:nvContentPartPr>
              <p14:xfrm>
                <a:off x="3460634" y="163650"/>
                <a:ext cx="294120" cy="518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3967F6-D3AB-4F5E-8111-73D842976C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1634" y="154650"/>
                  <a:ext cx="31176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943BE5E-D986-47B6-9C34-19B283D88177}"/>
                    </a:ext>
                  </a:extLst>
                </p14:cNvPr>
                <p14:cNvContentPartPr/>
                <p14:nvPr/>
              </p14:nvContentPartPr>
              <p14:xfrm>
                <a:off x="3324914" y="493770"/>
                <a:ext cx="273600" cy="54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943BE5E-D986-47B6-9C34-19B283D881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5914" y="485130"/>
                  <a:ext cx="291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623DB1-C3E1-43E1-868F-602329093665}"/>
                    </a:ext>
                  </a:extLst>
                </p14:cNvPr>
                <p14:cNvContentPartPr/>
                <p14:nvPr/>
              </p14:nvContentPartPr>
              <p14:xfrm>
                <a:off x="3662954" y="507090"/>
                <a:ext cx="191520" cy="147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623DB1-C3E1-43E1-868F-6023290936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3954" y="498450"/>
                  <a:ext cx="209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6BEE08-912C-4738-AAE3-23E64A8C83CC}"/>
                    </a:ext>
                  </a:extLst>
                </p14:cNvPr>
                <p14:cNvContentPartPr/>
                <p14:nvPr/>
              </p14:nvContentPartPr>
              <p14:xfrm>
                <a:off x="3926474" y="139530"/>
                <a:ext cx="329400" cy="573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6BEE08-912C-4738-AAE3-23E64A8C83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7474" y="130890"/>
                  <a:ext cx="34704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1A3CFE-AA80-48BA-9924-2D1E103BC829}"/>
                    </a:ext>
                  </a:extLst>
                </p14:cNvPr>
                <p14:cNvContentPartPr/>
                <p14:nvPr/>
              </p14:nvContentPartPr>
              <p14:xfrm>
                <a:off x="3886514" y="445530"/>
                <a:ext cx="298440" cy="65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1A3CFE-AA80-48BA-9924-2D1E103BC8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7514" y="436890"/>
                  <a:ext cx="316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D7E129-8886-4AFB-918B-5B0183090344}"/>
                    </a:ext>
                  </a:extLst>
                </p14:cNvPr>
                <p14:cNvContentPartPr/>
                <p14:nvPr/>
              </p14:nvContentPartPr>
              <p14:xfrm>
                <a:off x="4169474" y="533730"/>
                <a:ext cx="144360" cy="145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D7E129-8886-4AFB-918B-5B01830903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0834" y="525090"/>
                  <a:ext cx="162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C8D748-3FFB-42E6-9F1D-91B565E3FEEA}"/>
                    </a:ext>
                  </a:extLst>
                </p14:cNvPr>
                <p14:cNvContentPartPr/>
                <p14:nvPr/>
              </p14:nvContentPartPr>
              <p14:xfrm>
                <a:off x="4491314" y="190650"/>
                <a:ext cx="343440" cy="465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C8D748-3FFB-42E6-9F1D-91B565E3FE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2674" y="182010"/>
                  <a:ext cx="361080" cy="48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4DD6C1-4394-4504-B3D8-CD87A3BBA2A3}"/>
                  </a:ext>
                </a:extLst>
              </p14:cNvPr>
              <p14:cNvContentPartPr/>
              <p14:nvPr/>
            </p14:nvContentPartPr>
            <p14:xfrm>
              <a:off x="4937354" y="1300890"/>
              <a:ext cx="374760" cy="241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4DD6C1-4394-4504-B3D8-CD87A3BBA2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28714" y="1291890"/>
                <a:ext cx="39240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B1F25C2-87C4-441F-82B8-DFAA103BEE45}"/>
              </a:ext>
            </a:extLst>
          </p:cNvPr>
          <p:cNvGrpSpPr/>
          <p:nvPr/>
        </p:nvGrpSpPr>
        <p:grpSpPr>
          <a:xfrm>
            <a:off x="579194" y="1235010"/>
            <a:ext cx="11164680" cy="2346120"/>
            <a:chOff x="579194" y="1235010"/>
            <a:chExt cx="11164680" cy="23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4A605D-0BB9-43ED-B26E-59F9F0FFD704}"/>
                    </a:ext>
                  </a:extLst>
                </p14:cNvPr>
                <p14:cNvContentPartPr/>
                <p14:nvPr/>
              </p14:nvContentPartPr>
              <p14:xfrm>
                <a:off x="1572434" y="1235010"/>
                <a:ext cx="537480" cy="410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4A605D-0BB9-43ED-B26E-59F9F0FFD7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63794" y="1226370"/>
                  <a:ext cx="5551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B57FA9-FA4F-43B3-A22D-7CD86A7C37AE}"/>
                    </a:ext>
                  </a:extLst>
                </p14:cNvPr>
                <p14:cNvContentPartPr/>
                <p14:nvPr/>
              </p14:nvContentPartPr>
              <p14:xfrm>
                <a:off x="1713554" y="1443450"/>
                <a:ext cx="315000" cy="84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B57FA9-FA4F-43B3-A22D-7CD86A7C37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04554" y="1434810"/>
                  <a:ext cx="332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32B381-2767-4D6D-A4EC-92877F518E1B}"/>
                    </a:ext>
                  </a:extLst>
                </p14:cNvPr>
                <p14:cNvContentPartPr/>
                <p14:nvPr/>
              </p14:nvContentPartPr>
              <p14:xfrm>
                <a:off x="2173634" y="1406370"/>
                <a:ext cx="168480" cy="182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32B381-2767-4D6D-A4EC-92877F518E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64994" y="1397730"/>
                  <a:ext cx="186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ACECE3-563F-4EED-8AAD-D6BAFC0F76B0}"/>
                    </a:ext>
                  </a:extLst>
                </p14:cNvPr>
                <p14:cNvContentPartPr/>
                <p14:nvPr/>
              </p14:nvContentPartPr>
              <p14:xfrm>
                <a:off x="2165354" y="1383690"/>
                <a:ext cx="224640" cy="190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ACECE3-563F-4EED-8AAD-D6BAFC0F76B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56354" y="1375050"/>
                  <a:ext cx="242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376A0E-52F7-48BC-8A15-CF8F42F9E3C2}"/>
                    </a:ext>
                  </a:extLst>
                </p14:cNvPr>
                <p14:cNvContentPartPr/>
                <p14:nvPr/>
              </p14:nvContentPartPr>
              <p14:xfrm>
                <a:off x="2563874" y="1459290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376A0E-52F7-48BC-8A15-CF8F42F9E3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55234" y="14506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581956-478D-43A3-B186-DC6FB4B5DCD3}"/>
                    </a:ext>
                  </a:extLst>
                </p14:cNvPr>
                <p14:cNvContentPartPr/>
                <p14:nvPr/>
              </p14:nvContentPartPr>
              <p14:xfrm>
                <a:off x="2567834" y="1586010"/>
                <a:ext cx="16560" cy="21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581956-478D-43A3-B186-DC6FB4B5DC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59194" y="1577370"/>
                  <a:ext cx="34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B8E982-DC8E-4741-B91E-B1E255EF22AE}"/>
                    </a:ext>
                  </a:extLst>
                </p14:cNvPr>
                <p14:cNvContentPartPr/>
                <p14:nvPr/>
              </p14:nvContentPartPr>
              <p14:xfrm>
                <a:off x="3298274" y="1304130"/>
                <a:ext cx="481320" cy="291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B8E982-DC8E-4741-B91E-B1E255EF22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89634" y="1295490"/>
                  <a:ext cx="4989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941B47-E449-45C6-863A-7E701EEDE2F7}"/>
                    </a:ext>
                  </a:extLst>
                </p14:cNvPr>
                <p14:cNvContentPartPr/>
                <p14:nvPr/>
              </p14:nvContentPartPr>
              <p14:xfrm>
                <a:off x="4017554" y="1399890"/>
                <a:ext cx="82800" cy="15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941B47-E449-45C6-863A-7E701EEDE2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08914" y="1391250"/>
                  <a:ext cx="100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821482-D339-443A-A82A-5CA78D819874}"/>
                    </a:ext>
                  </a:extLst>
                </p14:cNvPr>
                <p14:cNvContentPartPr/>
                <p14:nvPr/>
              </p14:nvContentPartPr>
              <p14:xfrm>
                <a:off x="3934754" y="1288290"/>
                <a:ext cx="524880" cy="107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821482-D339-443A-A82A-5CA78D8198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26114" y="1279290"/>
                  <a:ext cx="542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037481-7680-409E-B369-F49AF0C8E651}"/>
                    </a:ext>
                  </a:extLst>
                </p14:cNvPr>
                <p14:cNvContentPartPr/>
                <p14:nvPr/>
              </p14:nvContentPartPr>
              <p14:xfrm>
                <a:off x="4517234" y="1302690"/>
                <a:ext cx="73080" cy="265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037481-7680-409E-B369-F49AF0C8E6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08594" y="1294050"/>
                  <a:ext cx="90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3C2446C-9FF4-43D9-A60E-2B86D27FFE3F}"/>
                    </a:ext>
                  </a:extLst>
                </p14:cNvPr>
                <p14:cNvContentPartPr/>
                <p14:nvPr/>
              </p14:nvContentPartPr>
              <p14:xfrm>
                <a:off x="3328514" y="2045730"/>
                <a:ext cx="417240" cy="263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3C2446C-9FF4-43D9-A60E-2B86D27FFE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9874" y="2037090"/>
                  <a:ext cx="434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3EA0E07-A9A0-4DF6-B79B-BE9A150B6846}"/>
                    </a:ext>
                  </a:extLst>
                </p14:cNvPr>
                <p14:cNvContentPartPr/>
                <p14:nvPr/>
              </p14:nvContentPartPr>
              <p14:xfrm>
                <a:off x="4045274" y="2105850"/>
                <a:ext cx="76680" cy="199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3EA0E07-A9A0-4DF6-B79B-BE9A150B68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36274" y="2096850"/>
                  <a:ext cx="94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D3E0E1-93ED-471E-BE93-FAC87A8EEA4D}"/>
                    </a:ext>
                  </a:extLst>
                </p14:cNvPr>
                <p14:cNvContentPartPr/>
                <p14:nvPr/>
              </p14:nvContentPartPr>
              <p14:xfrm>
                <a:off x="3914954" y="2054370"/>
                <a:ext cx="490320" cy="64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D3E0E1-93ED-471E-BE93-FAC87A8EEA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05954" y="2045370"/>
                  <a:ext cx="507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0E1C0DC-2306-4270-8318-A8AA3703B6E7}"/>
                    </a:ext>
                  </a:extLst>
                </p14:cNvPr>
                <p14:cNvContentPartPr/>
                <p14:nvPr/>
              </p14:nvContentPartPr>
              <p14:xfrm>
                <a:off x="4485554" y="2046450"/>
                <a:ext cx="313920" cy="247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0E1C0DC-2306-4270-8318-A8AA3703B6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76914" y="2037450"/>
                  <a:ext cx="331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11BC9AE-6DAD-48D6-AE23-563D9DE06E2F}"/>
                    </a:ext>
                  </a:extLst>
                </p14:cNvPr>
                <p14:cNvContentPartPr/>
                <p14:nvPr/>
              </p14:nvContentPartPr>
              <p14:xfrm>
                <a:off x="3523274" y="2976690"/>
                <a:ext cx="411480" cy="340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11BC9AE-6DAD-48D6-AE23-563D9DE06E2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14274" y="2967690"/>
                  <a:ext cx="429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EE12D5F-7B9F-4A54-911B-7D0528DFC2A8}"/>
                    </a:ext>
                  </a:extLst>
                </p14:cNvPr>
                <p14:cNvContentPartPr/>
                <p14:nvPr/>
              </p14:nvContentPartPr>
              <p14:xfrm>
                <a:off x="3628394" y="3175410"/>
                <a:ext cx="177480" cy="34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EE12D5F-7B9F-4A54-911B-7D0528DFC2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19754" y="3166770"/>
                  <a:ext cx="195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A94C63-9E2D-439B-8026-FE2EADCE6805}"/>
                    </a:ext>
                  </a:extLst>
                </p14:cNvPr>
                <p14:cNvContentPartPr/>
                <p14:nvPr/>
              </p14:nvContentPartPr>
              <p14:xfrm>
                <a:off x="3889754" y="3186570"/>
                <a:ext cx="33480" cy="88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A94C63-9E2D-439B-8026-FE2EADCE68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80754" y="3177570"/>
                  <a:ext cx="51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B9E1DFA-8DE3-4F89-8BB9-82BB7CED6C78}"/>
                    </a:ext>
                  </a:extLst>
                </p14:cNvPr>
                <p14:cNvContentPartPr/>
                <p14:nvPr/>
              </p14:nvContentPartPr>
              <p14:xfrm>
                <a:off x="4057874" y="3167850"/>
                <a:ext cx="133560" cy="99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B9E1DFA-8DE3-4F89-8BB9-82BB7CED6C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48874" y="3158850"/>
                  <a:ext cx="151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8500EFC-A40F-408A-BBA5-49C1769BA401}"/>
                    </a:ext>
                  </a:extLst>
                </p14:cNvPr>
                <p14:cNvContentPartPr/>
                <p14:nvPr/>
              </p14:nvContentPartPr>
              <p14:xfrm>
                <a:off x="4331114" y="3160650"/>
                <a:ext cx="120960" cy="99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8500EFC-A40F-408A-BBA5-49C1769BA4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22474" y="3152010"/>
                  <a:ext cx="138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62A465-8F66-49D4-A4A4-6855D0D408A2}"/>
                    </a:ext>
                  </a:extLst>
                </p14:cNvPr>
                <p14:cNvContentPartPr/>
                <p14:nvPr/>
              </p14:nvContentPartPr>
              <p14:xfrm>
                <a:off x="4646834" y="2958330"/>
                <a:ext cx="115920" cy="353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62A465-8F66-49D4-A4A4-6855D0D408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38194" y="2949330"/>
                  <a:ext cx="1335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7B3F87-D9A8-4FF5-BABC-ED05E81DC3F3}"/>
                    </a:ext>
                  </a:extLst>
                </p14:cNvPr>
                <p14:cNvContentPartPr/>
                <p14:nvPr/>
              </p14:nvContentPartPr>
              <p14:xfrm>
                <a:off x="10372634" y="3040050"/>
                <a:ext cx="195480" cy="111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7B3F87-D9A8-4FF5-BABC-ED05E81DC3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63634" y="3031050"/>
                  <a:ext cx="213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90A44AB-EBCA-4A69-8C9B-325EB53BDBD5}"/>
                    </a:ext>
                  </a:extLst>
                </p14:cNvPr>
                <p14:cNvContentPartPr/>
                <p14:nvPr/>
              </p14:nvContentPartPr>
              <p14:xfrm>
                <a:off x="10634714" y="3020250"/>
                <a:ext cx="142560" cy="137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90A44AB-EBCA-4A69-8C9B-325EB53BDB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26074" y="3011610"/>
                  <a:ext cx="160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D7EF772-D371-4E14-88EE-8CB59F9623C5}"/>
                    </a:ext>
                  </a:extLst>
                </p14:cNvPr>
                <p14:cNvContentPartPr/>
                <p14:nvPr/>
              </p14:nvContentPartPr>
              <p14:xfrm>
                <a:off x="10842434" y="2993970"/>
                <a:ext cx="138240" cy="135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D7EF772-D371-4E14-88EE-8CB59F9623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33434" y="2984970"/>
                  <a:ext cx="155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41E5702-4190-4F57-A97D-230ACFA53D1D}"/>
                    </a:ext>
                  </a:extLst>
                </p14:cNvPr>
                <p14:cNvContentPartPr/>
                <p14:nvPr/>
              </p14:nvContentPartPr>
              <p14:xfrm>
                <a:off x="11051594" y="2998290"/>
                <a:ext cx="123120" cy="114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41E5702-4190-4F57-A97D-230ACFA53D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42954" y="2989290"/>
                  <a:ext cx="140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2966F5-CE95-49CB-B203-DCECDA0B4F95}"/>
                    </a:ext>
                  </a:extLst>
                </p14:cNvPr>
                <p14:cNvContentPartPr/>
                <p14:nvPr/>
              </p14:nvContentPartPr>
              <p14:xfrm>
                <a:off x="11192714" y="3005850"/>
                <a:ext cx="197640" cy="157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02966F5-CE95-49CB-B203-DCECDA0B4F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83714" y="2997210"/>
                  <a:ext cx="215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FAE4305-0670-46F9-AC3C-D13E8C749F3B}"/>
                    </a:ext>
                  </a:extLst>
                </p14:cNvPr>
                <p14:cNvContentPartPr/>
                <p14:nvPr/>
              </p14:nvContentPartPr>
              <p14:xfrm>
                <a:off x="11342474" y="2774730"/>
                <a:ext cx="187200" cy="371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FAE4305-0670-46F9-AC3C-D13E8C749F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33834" y="2765730"/>
                  <a:ext cx="2048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3387D8E-49AA-48A8-B0C7-D7B8C1B76CF4}"/>
                    </a:ext>
                  </a:extLst>
                </p14:cNvPr>
                <p14:cNvContentPartPr/>
                <p14:nvPr/>
              </p14:nvContentPartPr>
              <p14:xfrm>
                <a:off x="5467274" y="1336170"/>
                <a:ext cx="323280" cy="20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3387D8E-49AA-48A8-B0C7-D7B8C1B76CF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58274" y="1327530"/>
                  <a:ext cx="340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4B7F87-ED6D-40B2-88F3-35B6AEA96CBF}"/>
                    </a:ext>
                  </a:extLst>
                </p14:cNvPr>
                <p14:cNvContentPartPr/>
                <p14:nvPr/>
              </p14:nvContentPartPr>
              <p14:xfrm>
                <a:off x="5987834" y="1335810"/>
                <a:ext cx="162360" cy="268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4B7F87-ED6D-40B2-88F3-35B6AEA96C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79194" y="1327170"/>
                  <a:ext cx="180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6A7AD8-FFBE-4356-B906-B58539A4F98E}"/>
                    </a:ext>
                  </a:extLst>
                </p14:cNvPr>
                <p14:cNvContentPartPr/>
                <p14:nvPr/>
              </p14:nvContentPartPr>
              <p14:xfrm>
                <a:off x="5901794" y="1273170"/>
                <a:ext cx="128160" cy="86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6A7AD8-FFBE-4356-B906-B58539A4F98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92794" y="1264530"/>
                  <a:ext cx="145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985ECB-0692-46BA-8AA1-F591855AD703}"/>
                    </a:ext>
                  </a:extLst>
                </p14:cNvPr>
                <p14:cNvContentPartPr/>
                <p14:nvPr/>
              </p14:nvContentPartPr>
              <p14:xfrm>
                <a:off x="6182234" y="1501410"/>
                <a:ext cx="150120" cy="97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985ECB-0692-46BA-8AA1-F591855AD7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73594" y="1492770"/>
                  <a:ext cx="167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AABA4A-A98A-4F79-B7B2-A63425F29967}"/>
                    </a:ext>
                  </a:extLst>
                </p14:cNvPr>
                <p14:cNvContentPartPr/>
                <p14:nvPr/>
              </p14:nvContentPartPr>
              <p14:xfrm>
                <a:off x="5328314" y="2021610"/>
                <a:ext cx="228960" cy="155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AABA4A-A98A-4F79-B7B2-A63425F299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19674" y="2012970"/>
                  <a:ext cx="246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83C645-A984-4C98-A47A-3A83232ACFD9}"/>
                    </a:ext>
                  </a:extLst>
                </p14:cNvPr>
                <p14:cNvContentPartPr/>
                <p14:nvPr/>
              </p14:nvContentPartPr>
              <p14:xfrm>
                <a:off x="5509394" y="1997850"/>
                <a:ext cx="130320" cy="344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83C645-A984-4C98-A47A-3A83232ACF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00754" y="1988850"/>
                  <a:ext cx="147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17C5E02-C104-4993-ACC1-0B50F00F4C8E}"/>
                    </a:ext>
                  </a:extLst>
                </p14:cNvPr>
                <p14:cNvContentPartPr/>
                <p14:nvPr/>
              </p14:nvContentPartPr>
              <p14:xfrm>
                <a:off x="5705954" y="2101170"/>
                <a:ext cx="198000" cy="201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17C5E02-C104-4993-ACC1-0B50F00F4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96954" y="2092170"/>
                  <a:ext cx="215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AF39804-E3AA-4273-BD2A-4117D6F1054E}"/>
                    </a:ext>
                  </a:extLst>
                </p14:cNvPr>
                <p14:cNvContentPartPr/>
                <p14:nvPr/>
              </p14:nvContentPartPr>
              <p14:xfrm>
                <a:off x="6153794" y="2078490"/>
                <a:ext cx="174240" cy="216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AF39804-E3AA-4273-BD2A-4117D6F105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45154" y="2069850"/>
                  <a:ext cx="191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7BBA32-829B-4D7C-855A-AD365A088A12}"/>
                    </a:ext>
                  </a:extLst>
                </p14:cNvPr>
                <p14:cNvContentPartPr/>
                <p14:nvPr/>
              </p14:nvContentPartPr>
              <p14:xfrm>
                <a:off x="6068114" y="1979850"/>
                <a:ext cx="83880" cy="92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7BBA32-829B-4D7C-855A-AD365A088A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59474" y="1970850"/>
                  <a:ext cx="101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2EB2E8F-5D34-4142-8ED6-7BA9D5458397}"/>
                    </a:ext>
                  </a:extLst>
                </p14:cNvPr>
                <p14:cNvContentPartPr/>
                <p14:nvPr/>
              </p14:nvContentPartPr>
              <p14:xfrm>
                <a:off x="6298874" y="2220330"/>
                <a:ext cx="136440" cy="10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2EB2E8F-5D34-4142-8ED6-7BA9D54583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90234" y="2211330"/>
                  <a:ext cx="154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1357DC1-8903-48AF-92AD-5219CAF3277D}"/>
                    </a:ext>
                  </a:extLst>
                </p14:cNvPr>
                <p14:cNvContentPartPr/>
                <p14:nvPr/>
              </p14:nvContentPartPr>
              <p14:xfrm>
                <a:off x="5326514" y="3014850"/>
                <a:ext cx="106560" cy="235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1357DC1-8903-48AF-92AD-5219CAF327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17514" y="3005850"/>
                  <a:ext cx="124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9FA12C6-21E2-4A7B-B591-59004BF6B5DB}"/>
                    </a:ext>
                  </a:extLst>
                </p14:cNvPr>
                <p14:cNvContentPartPr/>
                <p14:nvPr/>
              </p14:nvContentPartPr>
              <p14:xfrm>
                <a:off x="5401034" y="2869410"/>
                <a:ext cx="246600" cy="217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9FA12C6-21E2-4A7B-B591-59004BF6B5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2034" y="2860410"/>
                  <a:ext cx="264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4404D5-8A4C-4572-BD17-C813AE8FD40B}"/>
                    </a:ext>
                  </a:extLst>
                </p14:cNvPr>
                <p14:cNvContentPartPr/>
                <p14:nvPr/>
              </p14:nvContentPartPr>
              <p14:xfrm>
                <a:off x="5578514" y="3094770"/>
                <a:ext cx="158400" cy="115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4404D5-8A4C-4572-BD17-C813AE8FD40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69874" y="3085770"/>
                  <a:ext cx="176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8E5F200-BEE7-4F20-BADB-61D1FE681502}"/>
                    </a:ext>
                  </a:extLst>
                </p14:cNvPr>
                <p14:cNvContentPartPr/>
                <p14:nvPr/>
              </p14:nvContentPartPr>
              <p14:xfrm>
                <a:off x="5826194" y="3077130"/>
                <a:ext cx="156600" cy="148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8E5F200-BEE7-4F20-BADB-61D1FE6815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17194" y="3068490"/>
                  <a:ext cx="174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BF820A-3DE1-4E1B-8E44-C2C41E875366}"/>
                    </a:ext>
                  </a:extLst>
                </p14:cNvPr>
                <p14:cNvContentPartPr/>
                <p14:nvPr/>
              </p14:nvContentPartPr>
              <p14:xfrm>
                <a:off x="6159554" y="2827650"/>
                <a:ext cx="161280" cy="435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BF820A-3DE1-4E1B-8E44-C2C41E87536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50914" y="2819010"/>
                  <a:ext cx="1789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F76513-C96C-416C-B811-71C67A8DD1D4}"/>
                    </a:ext>
                  </a:extLst>
                </p14:cNvPr>
                <p14:cNvContentPartPr/>
                <p14:nvPr/>
              </p14:nvContentPartPr>
              <p14:xfrm>
                <a:off x="6117434" y="3007290"/>
                <a:ext cx="314640" cy="64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F76513-C96C-416C-B811-71C67A8DD1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08794" y="2998650"/>
                  <a:ext cx="332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C7C58-1E17-47D9-8D38-DF690B5D7815}"/>
                    </a:ext>
                  </a:extLst>
                </p14:cNvPr>
                <p14:cNvContentPartPr/>
                <p14:nvPr/>
              </p14:nvContentPartPr>
              <p14:xfrm>
                <a:off x="6661034" y="2924850"/>
                <a:ext cx="120600" cy="280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C7C58-1E17-47D9-8D38-DF690B5D78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52394" y="2915850"/>
                  <a:ext cx="138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1B426C-D646-49DD-8037-550B3CF9BE8F}"/>
                    </a:ext>
                  </a:extLst>
                </p14:cNvPr>
                <p14:cNvContentPartPr/>
                <p14:nvPr/>
              </p14:nvContentPartPr>
              <p14:xfrm>
                <a:off x="6943634" y="2912610"/>
                <a:ext cx="192600" cy="290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1B426C-D646-49DD-8037-550B3CF9BE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34994" y="2903970"/>
                  <a:ext cx="210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7726BD-DFDF-45FC-B686-8CB07C18981C}"/>
                    </a:ext>
                  </a:extLst>
                </p14:cNvPr>
                <p14:cNvContentPartPr/>
                <p14:nvPr/>
              </p14:nvContentPartPr>
              <p14:xfrm>
                <a:off x="7258274" y="2860770"/>
                <a:ext cx="249120" cy="283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7726BD-DFDF-45FC-B686-8CB07C1898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49634" y="2851770"/>
                  <a:ext cx="266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4918E9-8940-48F2-A340-8850AF7F2B1C}"/>
                    </a:ext>
                  </a:extLst>
                </p14:cNvPr>
                <p14:cNvContentPartPr/>
                <p14:nvPr/>
              </p14:nvContentPartPr>
              <p14:xfrm>
                <a:off x="7244954" y="3278010"/>
                <a:ext cx="64440" cy="62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4918E9-8940-48F2-A340-8850AF7F2B1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35954" y="3269370"/>
                  <a:ext cx="82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E55DE1B-8ED3-453C-A032-8277F6A1DD56}"/>
                    </a:ext>
                  </a:extLst>
                </p14:cNvPr>
                <p14:cNvContentPartPr/>
                <p14:nvPr/>
              </p14:nvContentPartPr>
              <p14:xfrm>
                <a:off x="7566074" y="2743050"/>
                <a:ext cx="212760" cy="583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E55DE1B-8ED3-453C-A032-8277F6A1DD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57074" y="2734410"/>
                  <a:ext cx="23040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453719E-E1AD-41F5-A948-5E07A00E5246}"/>
                    </a:ext>
                  </a:extLst>
                </p14:cNvPr>
                <p14:cNvContentPartPr/>
                <p14:nvPr/>
              </p14:nvContentPartPr>
              <p14:xfrm>
                <a:off x="6857234" y="1301250"/>
                <a:ext cx="191880" cy="1100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453719E-E1AD-41F5-A948-5E07A00E52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48234" y="1292250"/>
                  <a:ext cx="20952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76ABD5B-A36E-4631-800E-3A61D088F573}"/>
                    </a:ext>
                  </a:extLst>
                </p14:cNvPr>
                <p14:cNvContentPartPr/>
                <p14:nvPr/>
              </p14:nvContentPartPr>
              <p14:xfrm>
                <a:off x="7371314" y="1704450"/>
                <a:ext cx="230400" cy="219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76ABD5B-A36E-4631-800E-3A61D088F57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62674" y="1695450"/>
                  <a:ext cx="248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11ED831-4A85-4387-86D1-29EFF1E2A7D1}"/>
                    </a:ext>
                  </a:extLst>
                </p14:cNvPr>
                <p14:cNvContentPartPr/>
                <p14:nvPr/>
              </p14:nvContentPartPr>
              <p14:xfrm>
                <a:off x="7692074" y="1804170"/>
                <a:ext cx="170280" cy="147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11ED831-4A85-4387-86D1-29EFF1E2A7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83434" y="1795170"/>
                  <a:ext cx="187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A5F98C-7946-4772-A6C6-35BF0C3E39F6}"/>
                    </a:ext>
                  </a:extLst>
                </p14:cNvPr>
                <p14:cNvContentPartPr/>
                <p14:nvPr/>
              </p14:nvContentPartPr>
              <p14:xfrm>
                <a:off x="7951994" y="1813170"/>
                <a:ext cx="141120" cy="163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A5F98C-7946-4772-A6C6-35BF0C3E39F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43354" y="1804170"/>
                  <a:ext cx="158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6FC78A4-8FCB-47BE-B302-68C153932A57}"/>
                    </a:ext>
                  </a:extLst>
                </p14:cNvPr>
                <p14:cNvContentPartPr/>
                <p14:nvPr/>
              </p14:nvContentPartPr>
              <p14:xfrm>
                <a:off x="8169074" y="1818210"/>
                <a:ext cx="243000" cy="139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6FC78A4-8FCB-47BE-B302-68C153932A5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60434" y="1809570"/>
                  <a:ext cx="260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E8D11E0-96DA-4ED8-A828-6541EEBA7C35}"/>
                    </a:ext>
                  </a:extLst>
                </p14:cNvPr>
                <p14:cNvContentPartPr/>
                <p14:nvPr/>
              </p14:nvContentPartPr>
              <p14:xfrm>
                <a:off x="8455994" y="1815690"/>
                <a:ext cx="144360" cy="110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E8D11E0-96DA-4ED8-A828-6541EEBA7C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47354" y="1807050"/>
                  <a:ext cx="162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A14FED9-9134-4B72-B328-C5312F06C9FE}"/>
                    </a:ext>
                  </a:extLst>
                </p14:cNvPr>
                <p14:cNvContentPartPr/>
                <p14:nvPr/>
              </p14:nvContentPartPr>
              <p14:xfrm>
                <a:off x="8623394" y="1798770"/>
                <a:ext cx="268920" cy="178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A14FED9-9134-4B72-B328-C5312F06C9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14754" y="1789770"/>
                  <a:ext cx="286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BACACC-8444-427D-B94E-D04D63FCC946}"/>
                    </a:ext>
                  </a:extLst>
                </p14:cNvPr>
                <p14:cNvContentPartPr/>
                <p14:nvPr/>
              </p14:nvContentPartPr>
              <p14:xfrm>
                <a:off x="8868194" y="1614450"/>
                <a:ext cx="203760" cy="288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BACACC-8444-427D-B94E-D04D63FCC94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59194" y="1605810"/>
                  <a:ext cx="221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AE57101-0330-43A4-850A-2F87F9D99AE3}"/>
                    </a:ext>
                  </a:extLst>
                </p14:cNvPr>
                <p14:cNvContentPartPr/>
                <p14:nvPr/>
              </p14:nvContentPartPr>
              <p14:xfrm>
                <a:off x="9739034" y="3026730"/>
                <a:ext cx="13320" cy="4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AE57101-0330-43A4-850A-2F87F9D99A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30394" y="3018090"/>
                  <a:ext cx="30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A1F0BE-3CE6-4068-B556-23072F6A7BC3}"/>
                    </a:ext>
                  </a:extLst>
                </p14:cNvPr>
                <p14:cNvContentPartPr/>
                <p14:nvPr/>
              </p14:nvContentPartPr>
              <p14:xfrm>
                <a:off x="9722834" y="3548368"/>
                <a:ext cx="13320" cy="6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A1F0BE-3CE6-4068-B556-23072F6A7B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14194" y="3539728"/>
                  <a:ext cx="30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42ED6B7-B233-4651-9FFB-98BF9604C2BF}"/>
                    </a:ext>
                  </a:extLst>
                </p14:cNvPr>
                <p14:cNvContentPartPr/>
                <p14:nvPr/>
              </p14:nvContentPartPr>
              <p14:xfrm>
                <a:off x="8368154" y="2954730"/>
                <a:ext cx="408960" cy="233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42ED6B7-B233-4651-9FFB-98BF9604C2B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359514" y="2945730"/>
                  <a:ext cx="426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9E2895A-D3DA-4CFA-9E15-59C8EBA62F89}"/>
                    </a:ext>
                  </a:extLst>
                </p14:cNvPr>
                <p14:cNvContentPartPr/>
                <p14:nvPr/>
              </p14:nvContentPartPr>
              <p14:xfrm>
                <a:off x="8885834" y="2870850"/>
                <a:ext cx="354600" cy="322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9E2895A-D3DA-4CFA-9E15-59C8EBA62F8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877194" y="2862210"/>
                  <a:ext cx="372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2C24E4A-E040-427C-B26E-3DBAE2E31510}"/>
                    </a:ext>
                  </a:extLst>
                </p14:cNvPr>
                <p14:cNvContentPartPr/>
                <p14:nvPr/>
              </p14:nvContentPartPr>
              <p14:xfrm>
                <a:off x="9899234" y="3012690"/>
                <a:ext cx="186120" cy="159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2C24E4A-E040-427C-B26E-3DBAE2E3151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890594" y="3003690"/>
                  <a:ext cx="203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64D0649-5268-4F0C-BB56-C00CE2E5BD49}"/>
                    </a:ext>
                  </a:extLst>
                </p14:cNvPr>
                <p14:cNvContentPartPr/>
                <p14:nvPr/>
              </p14:nvContentPartPr>
              <p14:xfrm>
                <a:off x="10150154" y="3020970"/>
                <a:ext cx="176760" cy="160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64D0649-5268-4F0C-BB56-C00CE2E5BD4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141154" y="3012330"/>
                  <a:ext cx="194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C242B02-AC9E-4610-AB27-CDC63237E5E1}"/>
                    </a:ext>
                  </a:extLst>
                </p14:cNvPr>
                <p14:cNvContentPartPr/>
                <p14:nvPr/>
              </p14:nvContentPartPr>
              <p14:xfrm>
                <a:off x="9664874" y="3024210"/>
                <a:ext cx="238680" cy="145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C242B02-AC9E-4610-AB27-CDC63237E5E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655874" y="3015210"/>
                  <a:ext cx="256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EDB2F74-9C26-4646-B367-E372E38DF5C0}"/>
                    </a:ext>
                  </a:extLst>
                </p14:cNvPr>
                <p14:cNvContentPartPr/>
                <p14:nvPr/>
              </p14:nvContentPartPr>
              <p14:xfrm>
                <a:off x="9274274" y="2921970"/>
                <a:ext cx="244080" cy="268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EDB2F74-9C26-4646-B367-E372E38DF5C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265634" y="2913330"/>
                  <a:ext cx="261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A6883C1-0BA1-4A41-B541-1CCE02E93E8B}"/>
                    </a:ext>
                  </a:extLst>
                </p14:cNvPr>
                <p14:cNvContentPartPr/>
                <p14:nvPr/>
              </p14:nvContentPartPr>
              <p14:xfrm>
                <a:off x="9290834" y="2863290"/>
                <a:ext cx="107640" cy="98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A6883C1-0BA1-4A41-B541-1CCE02E93E8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281834" y="2854290"/>
                  <a:ext cx="125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94600AE-A7FE-435D-9D49-87A78446EFAE}"/>
                    </a:ext>
                  </a:extLst>
                </p14:cNvPr>
                <p14:cNvContentPartPr/>
                <p14:nvPr/>
              </p14:nvContentPartPr>
              <p14:xfrm>
                <a:off x="9399554" y="3176850"/>
                <a:ext cx="118800" cy="107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94600AE-A7FE-435D-9D49-87A78446EFA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390914" y="3167850"/>
                  <a:ext cx="136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32B61E9-B0E4-4AB3-B8CA-5084378F3B48}"/>
                    </a:ext>
                  </a:extLst>
                </p14:cNvPr>
                <p14:cNvContentPartPr/>
                <p14:nvPr/>
              </p14:nvContentPartPr>
              <p14:xfrm>
                <a:off x="8079794" y="2540730"/>
                <a:ext cx="1596240" cy="1005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32B61E9-B0E4-4AB3-B8CA-5084378F3B4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71154" y="2532090"/>
                  <a:ext cx="161388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A088DCA-21B4-4F5E-BAFF-F7049FB85325}"/>
                    </a:ext>
                  </a:extLst>
                </p14:cNvPr>
                <p14:cNvContentPartPr/>
                <p14:nvPr/>
              </p14:nvContentPartPr>
              <p14:xfrm>
                <a:off x="6034274" y="2441730"/>
                <a:ext cx="2401200" cy="318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A088DCA-21B4-4F5E-BAFF-F7049FB8532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25274" y="2433090"/>
                  <a:ext cx="24188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A7F8BD4-2F4E-4261-9DB3-62FAEBC53CB3}"/>
                    </a:ext>
                  </a:extLst>
                </p14:cNvPr>
                <p14:cNvContentPartPr/>
                <p14:nvPr/>
              </p14:nvContentPartPr>
              <p14:xfrm>
                <a:off x="579194" y="3370890"/>
                <a:ext cx="11164680" cy="210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A7F8BD4-2F4E-4261-9DB3-62FAEBC53CB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0194" y="3361890"/>
                  <a:ext cx="1118232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272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1406A-62D8-40AC-97F6-2032FBD65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4" y="62195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92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39E4B3-6E05-48DB-834F-427D13BF4FC4}"/>
              </a:ext>
            </a:extLst>
          </p:cNvPr>
          <p:cNvGrpSpPr/>
          <p:nvPr/>
        </p:nvGrpSpPr>
        <p:grpSpPr>
          <a:xfrm>
            <a:off x="406583" y="264016"/>
            <a:ext cx="483120" cy="341640"/>
            <a:chOff x="406583" y="264016"/>
            <a:chExt cx="48312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CD2B263-A584-427C-93AB-C70844F4FA5A}"/>
                    </a:ext>
                  </a:extLst>
                </p14:cNvPr>
                <p14:cNvContentPartPr/>
                <p14:nvPr/>
              </p14:nvContentPartPr>
              <p14:xfrm>
                <a:off x="406583" y="264016"/>
                <a:ext cx="354240" cy="298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CD2B263-A584-427C-93AB-C70844F4FA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7943" y="255376"/>
                  <a:ext cx="371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6A71626-E97F-4D21-8696-3FBB8F4DF4FC}"/>
                    </a:ext>
                  </a:extLst>
                </p14:cNvPr>
                <p14:cNvContentPartPr/>
                <p14:nvPr/>
              </p14:nvContentPartPr>
              <p14:xfrm>
                <a:off x="668663" y="521776"/>
                <a:ext cx="6840" cy="12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6A71626-E97F-4D21-8696-3FBB8F4DF4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0023" y="512776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19CF9B-992C-4530-A0C5-15EA20FC4396}"/>
                    </a:ext>
                  </a:extLst>
                </p14:cNvPr>
                <p14:cNvContentPartPr/>
                <p14:nvPr/>
              </p14:nvContentPartPr>
              <p14:xfrm>
                <a:off x="784223" y="333496"/>
                <a:ext cx="105480" cy="272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19CF9B-992C-4530-A0C5-15EA20FC43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223" y="324856"/>
                  <a:ext cx="12312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12AA40-E19D-4B4E-8EAA-648D353C4A5B}"/>
              </a:ext>
            </a:extLst>
          </p:cNvPr>
          <p:cNvGrpSpPr/>
          <p:nvPr/>
        </p:nvGrpSpPr>
        <p:grpSpPr>
          <a:xfrm>
            <a:off x="1279223" y="158176"/>
            <a:ext cx="2778840" cy="533520"/>
            <a:chOff x="1279223" y="158176"/>
            <a:chExt cx="277884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CE620E9-DC50-4204-AC2A-2FDE65FAC36F}"/>
                    </a:ext>
                  </a:extLst>
                </p14:cNvPr>
                <p14:cNvContentPartPr/>
                <p14:nvPr/>
              </p14:nvContentPartPr>
              <p14:xfrm>
                <a:off x="1279223" y="270856"/>
                <a:ext cx="266760" cy="31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CE620E9-DC50-4204-AC2A-2FDE65FAC3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0223" y="262216"/>
                  <a:ext cx="284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A98711-BA23-4778-BE61-36A7AE343A89}"/>
                    </a:ext>
                  </a:extLst>
                </p14:cNvPr>
                <p14:cNvContentPartPr/>
                <p14:nvPr/>
              </p14:nvContentPartPr>
              <p14:xfrm>
                <a:off x="1660463" y="426376"/>
                <a:ext cx="133920" cy="13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A98711-BA23-4778-BE61-36A7AE343A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1463" y="417376"/>
                  <a:ext cx="151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564824-D71B-4AE6-9AB5-0CB1408197C5}"/>
                    </a:ext>
                  </a:extLst>
                </p14:cNvPr>
                <p14:cNvContentPartPr/>
                <p14:nvPr/>
              </p14:nvContentPartPr>
              <p14:xfrm>
                <a:off x="1810943" y="445456"/>
                <a:ext cx="19152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564824-D71B-4AE6-9AB5-0CB1408197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02303" y="436816"/>
                  <a:ext cx="209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A914CC-4653-48C6-B5E7-DF22034DE261}"/>
                    </a:ext>
                  </a:extLst>
                </p14:cNvPr>
                <p14:cNvContentPartPr/>
                <p14:nvPr/>
              </p14:nvContentPartPr>
              <p14:xfrm>
                <a:off x="1997783" y="441496"/>
                <a:ext cx="149400" cy="23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A914CC-4653-48C6-B5E7-DF22034DE2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9143" y="432856"/>
                  <a:ext cx="167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9D88F1-0A0B-4CA7-9A09-FA7A1AB06D62}"/>
                    </a:ext>
                  </a:extLst>
                </p14:cNvPr>
                <p14:cNvContentPartPr/>
                <p14:nvPr/>
              </p14:nvContentPartPr>
              <p14:xfrm>
                <a:off x="2238623" y="450496"/>
                <a:ext cx="128880" cy="12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9D88F1-0A0B-4CA7-9A09-FA7A1AB06D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9983" y="441856"/>
                  <a:ext cx="146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0CF498-4870-41B0-B2B2-27F3AA6C4B4D}"/>
                    </a:ext>
                  </a:extLst>
                </p14:cNvPr>
                <p14:cNvContentPartPr/>
                <p14:nvPr/>
              </p14:nvContentPartPr>
              <p14:xfrm>
                <a:off x="2512943" y="474976"/>
                <a:ext cx="156240" cy="37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0CF498-4870-41B0-B2B2-27F3AA6C4B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4303" y="466336"/>
                  <a:ext cx="173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81EDEB-DD08-43F9-B3F0-40AD7CAFAA85}"/>
                    </a:ext>
                  </a:extLst>
                </p14:cNvPr>
                <p14:cNvContentPartPr/>
                <p14:nvPr/>
              </p14:nvContentPartPr>
              <p14:xfrm>
                <a:off x="2803823" y="213616"/>
                <a:ext cx="427320" cy="322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81EDEB-DD08-43F9-B3F0-40AD7CAFAA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5183" y="204616"/>
                  <a:ext cx="4449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E5308F1-C3B5-4C2F-9FC4-294B2277E851}"/>
                    </a:ext>
                  </a:extLst>
                </p14:cNvPr>
                <p14:cNvContentPartPr/>
                <p14:nvPr/>
              </p14:nvContentPartPr>
              <p14:xfrm>
                <a:off x="3157703" y="372376"/>
                <a:ext cx="137160" cy="10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E5308F1-C3B5-4C2F-9FC4-294B2277E8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9063" y="363376"/>
                  <a:ext cx="154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F39CA9-1E1E-4273-8468-6933FB658395}"/>
                    </a:ext>
                  </a:extLst>
                </p14:cNvPr>
                <p14:cNvContentPartPr/>
                <p14:nvPr/>
              </p14:nvContentPartPr>
              <p14:xfrm>
                <a:off x="3303143" y="418096"/>
                <a:ext cx="208800" cy="8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F39CA9-1E1E-4273-8468-6933FB6583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94143" y="409456"/>
                  <a:ext cx="226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1CCA19-62C8-47BF-A843-FE266F63EF54}"/>
                    </a:ext>
                  </a:extLst>
                </p14:cNvPr>
                <p14:cNvContentPartPr/>
                <p14:nvPr/>
              </p14:nvContentPartPr>
              <p14:xfrm>
                <a:off x="3440663" y="440056"/>
                <a:ext cx="136800" cy="25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1CCA19-62C8-47BF-A843-FE266F63EF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31663" y="431056"/>
                  <a:ext cx="154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F7AD6A-6C20-4097-B613-C1F80013F70D}"/>
                    </a:ext>
                  </a:extLst>
                </p14:cNvPr>
                <p14:cNvContentPartPr/>
                <p14:nvPr/>
              </p14:nvContentPartPr>
              <p14:xfrm>
                <a:off x="3552263" y="410896"/>
                <a:ext cx="167400" cy="13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F7AD6A-6C20-4097-B613-C1F80013F7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3263" y="402256"/>
                  <a:ext cx="185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4B735D-ED0E-4309-BDB2-B531E98D2E1A}"/>
                    </a:ext>
                  </a:extLst>
                </p14:cNvPr>
                <p14:cNvContentPartPr/>
                <p14:nvPr/>
              </p14:nvContentPartPr>
              <p14:xfrm>
                <a:off x="3797063" y="158176"/>
                <a:ext cx="176400" cy="321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4B735D-ED0E-4309-BDB2-B531E98D2E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88063" y="149176"/>
                  <a:ext cx="194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EF9A99-11CB-4951-9269-97DD4B5B0AC2}"/>
                    </a:ext>
                  </a:extLst>
                </p14:cNvPr>
                <p14:cNvContentPartPr/>
                <p14:nvPr/>
              </p14:nvContentPartPr>
              <p14:xfrm>
                <a:off x="3900383" y="351856"/>
                <a:ext cx="157680" cy="173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EF9A99-11CB-4951-9269-97DD4B5B0A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1743" y="343216"/>
                  <a:ext cx="1753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7CE20-9A33-4BFF-B9BD-6CB4B3F56711}"/>
              </a:ext>
            </a:extLst>
          </p:cNvPr>
          <p:cNvGrpSpPr/>
          <p:nvPr/>
        </p:nvGrpSpPr>
        <p:grpSpPr>
          <a:xfrm>
            <a:off x="4388183" y="-3104"/>
            <a:ext cx="4482360" cy="585360"/>
            <a:chOff x="4388183" y="-3104"/>
            <a:chExt cx="448236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065850-1BE3-4032-A1DA-DF3BE94E09BC}"/>
                    </a:ext>
                  </a:extLst>
                </p14:cNvPr>
                <p14:cNvContentPartPr/>
                <p14:nvPr/>
              </p14:nvContentPartPr>
              <p14:xfrm>
                <a:off x="4388183" y="217576"/>
                <a:ext cx="320760" cy="27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065850-1BE3-4032-A1DA-DF3BE94E09B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79183" y="208576"/>
                  <a:ext cx="3384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6934B6-E6E4-4617-9241-C85F8AA1DD5F}"/>
                    </a:ext>
                  </a:extLst>
                </p14:cNvPr>
                <p14:cNvContentPartPr/>
                <p14:nvPr/>
              </p14:nvContentPartPr>
              <p14:xfrm>
                <a:off x="4681583" y="350776"/>
                <a:ext cx="151560" cy="140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6934B6-E6E4-4617-9241-C85F8AA1DD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72943" y="341776"/>
                  <a:ext cx="169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45989C-749F-4543-95C2-6A1B6BCE9D42}"/>
                    </a:ext>
                  </a:extLst>
                </p14:cNvPr>
                <p14:cNvContentPartPr/>
                <p14:nvPr/>
              </p14:nvContentPartPr>
              <p14:xfrm>
                <a:off x="4840343" y="373816"/>
                <a:ext cx="166320" cy="13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45989C-749F-4543-95C2-6A1B6BCE9D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31703" y="364816"/>
                  <a:ext cx="183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3EFB00-0B2E-4146-A31B-99148E48B4D0}"/>
                    </a:ext>
                  </a:extLst>
                </p14:cNvPr>
                <p14:cNvContentPartPr/>
                <p14:nvPr/>
              </p14:nvContentPartPr>
              <p14:xfrm>
                <a:off x="5104943" y="-3104"/>
                <a:ext cx="388080" cy="56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3EFB00-0B2E-4146-A31B-99148E48B4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96303" y="-11744"/>
                  <a:ext cx="40572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16434D-B9B5-4B07-B42F-BF5058A52C98}"/>
                    </a:ext>
                  </a:extLst>
                </p14:cNvPr>
                <p14:cNvContentPartPr/>
                <p14:nvPr/>
              </p14:nvContentPartPr>
              <p14:xfrm>
                <a:off x="5136623" y="352576"/>
                <a:ext cx="206280" cy="60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16434D-B9B5-4B07-B42F-BF5058A52C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27623" y="343936"/>
                  <a:ext cx="223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91D277-BBFA-472F-B429-2CF0221F3781}"/>
                    </a:ext>
                  </a:extLst>
                </p14:cNvPr>
                <p14:cNvContentPartPr/>
                <p14:nvPr/>
              </p14:nvContentPartPr>
              <p14:xfrm>
                <a:off x="5351183" y="382096"/>
                <a:ext cx="59760" cy="111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91D277-BBFA-472F-B429-2CF0221F37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42543" y="373096"/>
                  <a:ext cx="77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A73EA0-FDB5-46AE-9F4E-6B89E7D508D8}"/>
                    </a:ext>
                  </a:extLst>
                </p14:cNvPr>
                <p14:cNvContentPartPr/>
                <p14:nvPr/>
              </p14:nvContentPartPr>
              <p14:xfrm>
                <a:off x="5534423" y="357256"/>
                <a:ext cx="201600" cy="170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A73EA0-FDB5-46AE-9F4E-6B89E7D508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25783" y="348616"/>
                  <a:ext cx="219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85E593-98D1-4D17-B222-0B85CBF93DEB}"/>
                    </a:ext>
                  </a:extLst>
                </p14:cNvPr>
                <p14:cNvContentPartPr/>
                <p14:nvPr/>
              </p14:nvContentPartPr>
              <p14:xfrm>
                <a:off x="5744303" y="126136"/>
                <a:ext cx="174960" cy="317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85E593-98D1-4D17-B222-0B85CBF93D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35303" y="117496"/>
                  <a:ext cx="192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865CC1-88D4-437B-980E-ED867A040D63}"/>
                    </a:ext>
                  </a:extLst>
                </p14:cNvPr>
                <p14:cNvContentPartPr/>
                <p14:nvPr/>
              </p14:nvContentPartPr>
              <p14:xfrm>
                <a:off x="5812703" y="361216"/>
                <a:ext cx="160200" cy="16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865CC1-88D4-437B-980E-ED867A040D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04063" y="352216"/>
                  <a:ext cx="177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48A2E1-EA76-457B-A656-49AB177BBAD2}"/>
                    </a:ext>
                  </a:extLst>
                </p14:cNvPr>
                <p14:cNvContentPartPr/>
                <p14:nvPr/>
              </p14:nvContentPartPr>
              <p14:xfrm>
                <a:off x="5915663" y="385336"/>
                <a:ext cx="165960" cy="145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48A2E1-EA76-457B-A656-49AB177BBA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07023" y="376336"/>
                  <a:ext cx="183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9DD137-21CA-499B-874D-F2F9137D171E}"/>
                    </a:ext>
                  </a:extLst>
                </p14:cNvPr>
                <p14:cNvContentPartPr/>
                <p14:nvPr/>
              </p14:nvContentPartPr>
              <p14:xfrm>
                <a:off x="6193943" y="330256"/>
                <a:ext cx="82800" cy="164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9DD137-21CA-499B-874D-F2F9137D17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84943" y="321616"/>
                  <a:ext cx="100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1C585D-919A-4AE5-BECA-129F50AD1ADB}"/>
                    </a:ext>
                  </a:extLst>
                </p14:cNvPr>
                <p14:cNvContentPartPr/>
                <p14:nvPr/>
              </p14:nvContentPartPr>
              <p14:xfrm>
                <a:off x="6274223" y="351496"/>
                <a:ext cx="196920" cy="171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1C585D-919A-4AE5-BECA-129F50AD1A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65223" y="342496"/>
                  <a:ext cx="214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BE9420-556C-4FF9-8A0E-2CE942EE446E}"/>
                    </a:ext>
                  </a:extLst>
                </p14:cNvPr>
                <p14:cNvContentPartPr/>
                <p14:nvPr/>
              </p14:nvContentPartPr>
              <p14:xfrm>
                <a:off x="6844823" y="348976"/>
                <a:ext cx="72360" cy="130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BE9420-556C-4FF9-8A0E-2CE942EE44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36183" y="339976"/>
                  <a:ext cx="90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17BA305-7758-4A6F-A97B-850F601B6F02}"/>
                    </a:ext>
                  </a:extLst>
                </p14:cNvPr>
                <p14:cNvContentPartPr/>
                <p14:nvPr/>
              </p14:nvContentPartPr>
              <p14:xfrm>
                <a:off x="6650423" y="516736"/>
                <a:ext cx="300600" cy="38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17BA305-7758-4A6F-A97B-850F601B6F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41783" y="507736"/>
                  <a:ext cx="318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292CB0-C4CA-4123-9079-CF7886C13348}"/>
                    </a:ext>
                  </a:extLst>
                </p14:cNvPr>
                <p14:cNvContentPartPr/>
                <p14:nvPr/>
              </p14:nvContentPartPr>
              <p14:xfrm>
                <a:off x="6704063" y="280576"/>
                <a:ext cx="509400" cy="6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292CB0-C4CA-4123-9079-CF7886C133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95063" y="271936"/>
                  <a:ext cx="527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F70E5A-BA52-4E9D-A209-69D95926EAE9}"/>
                    </a:ext>
                  </a:extLst>
                </p14:cNvPr>
                <p14:cNvContentPartPr/>
                <p14:nvPr/>
              </p14:nvContentPartPr>
              <p14:xfrm>
                <a:off x="7047143" y="440776"/>
                <a:ext cx="214920" cy="117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F70E5A-BA52-4E9D-A209-69D95926EAE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38143" y="431776"/>
                  <a:ext cx="232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96FCB7-0816-466C-B196-A69342E3426D}"/>
                    </a:ext>
                  </a:extLst>
                </p14:cNvPr>
                <p14:cNvContentPartPr/>
                <p14:nvPr/>
              </p14:nvContentPartPr>
              <p14:xfrm>
                <a:off x="7357103" y="138376"/>
                <a:ext cx="292680" cy="406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96FCB7-0816-466C-B196-A69342E342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48103" y="129376"/>
                  <a:ext cx="3103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FE88C47-0B55-4AED-B74F-587ACC5C27CC}"/>
                    </a:ext>
                  </a:extLst>
                </p14:cNvPr>
                <p14:cNvContentPartPr/>
                <p14:nvPr/>
              </p14:nvContentPartPr>
              <p14:xfrm>
                <a:off x="7347383" y="348976"/>
                <a:ext cx="291960" cy="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FE88C47-0B55-4AED-B74F-587ACC5C27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38743" y="339976"/>
                  <a:ext cx="309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B659F2-2A96-49AB-AE86-2F492AFB76BE}"/>
                    </a:ext>
                  </a:extLst>
                </p14:cNvPr>
                <p14:cNvContentPartPr/>
                <p14:nvPr/>
              </p14:nvContentPartPr>
              <p14:xfrm>
                <a:off x="7568063" y="391456"/>
                <a:ext cx="191160" cy="154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B659F2-2A96-49AB-AE86-2F492AFB76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59063" y="382816"/>
                  <a:ext cx="208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C041748-C5A4-464A-A718-2C84AA425C56}"/>
                    </a:ext>
                  </a:extLst>
                </p14:cNvPr>
                <p14:cNvContentPartPr/>
                <p14:nvPr/>
              </p14:nvContentPartPr>
              <p14:xfrm>
                <a:off x="7768943" y="406936"/>
                <a:ext cx="182160" cy="142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C041748-C5A4-464A-A718-2C84AA425C5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0303" y="397936"/>
                  <a:ext cx="19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8BFA20-FCF1-4607-A790-26A097BB40F2}"/>
                    </a:ext>
                  </a:extLst>
                </p14:cNvPr>
                <p14:cNvContentPartPr/>
                <p14:nvPr/>
              </p14:nvContentPartPr>
              <p14:xfrm>
                <a:off x="8024903" y="393616"/>
                <a:ext cx="240840" cy="177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8BFA20-FCF1-4607-A790-26A097BB40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15903" y="384616"/>
                  <a:ext cx="258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C03E13C-23F5-4240-995E-5432F3A9F0D5}"/>
                    </a:ext>
                  </a:extLst>
                </p14:cNvPr>
                <p14:cNvContentPartPr/>
                <p14:nvPr/>
              </p14:nvContentPartPr>
              <p14:xfrm>
                <a:off x="8279423" y="459136"/>
                <a:ext cx="117360" cy="10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C03E13C-23F5-4240-995E-5432F3A9F0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70423" y="450136"/>
                  <a:ext cx="135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FAD63B-9605-4BAC-A5FA-C62B1694DE96}"/>
                    </a:ext>
                  </a:extLst>
                </p14:cNvPr>
                <p14:cNvContentPartPr/>
                <p14:nvPr/>
              </p14:nvContentPartPr>
              <p14:xfrm>
                <a:off x="8523503" y="226936"/>
                <a:ext cx="263880" cy="347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FAD63B-9605-4BAC-A5FA-C62B1694DE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14863" y="217936"/>
                  <a:ext cx="281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4A2D80-A13C-4C88-A115-CAC86C0258E7}"/>
                    </a:ext>
                  </a:extLst>
                </p14:cNvPr>
                <p14:cNvContentPartPr/>
                <p14:nvPr/>
              </p14:nvContentPartPr>
              <p14:xfrm>
                <a:off x="8671823" y="342136"/>
                <a:ext cx="198720" cy="240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4A2D80-A13C-4C88-A115-CAC86C0258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62823" y="333136"/>
                  <a:ext cx="2163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90BB34-A8BD-4AD1-B85C-165A0262EF8A}"/>
              </a:ext>
            </a:extLst>
          </p:cNvPr>
          <p:cNvGrpSpPr/>
          <p:nvPr/>
        </p:nvGrpSpPr>
        <p:grpSpPr>
          <a:xfrm>
            <a:off x="9141263" y="70696"/>
            <a:ext cx="751320" cy="501120"/>
            <a:chOff x="9141263" y="70696"/>
            <a:chExt cx="75132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F3C945-02A2-421B-8853-9C3A554907E4}"/>
                    </a:ext>
                  </a:extLst>
                </p14:cNvPr>
                <p14:cNvContentPartPr/>
                <p14:nvPr/>
              </p14:nvContentPartPr>
              <p14:xfrm>
                <a:off x="9165023" y="70696"/>
                <a:ext cx="435600" cy="50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F3C945-02A2-421B-8853-9C3A554907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56383" y="62056"/>
                  <a:ext cx="453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EB58C9B-E5DC-459A-AD30-D808BF627D80}"/>
                    </a:ext>
                  </a:extLst>
                </p14:cNvPr>
                <p14:cNvContentPartPr/>
                <p14:nvPr/>
              </p14:nvContentPartPr>
              <p14:xfrm>
                <a:off x="9141263" y="397936"/>
                <a:ext cx="259560" cy="47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EB58C9B-E5DC-459A-AD30-D808BF627D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32263" y="389296"/>
                  <a:ext cx="277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F7E003-AFB9-4FC3-816F-51B7806C3654}"/>
                    </a:ext>
                  </a:extLst>
                </p14:cNvPr>
                <p14:cNvContentPartPr/>
                <p14:nvPr/>
              </p14:nvContentPartPr>
              <p14:xfrm>
                <a:off x="9424943" y="429976"/>
                <a:ext cx="131400" cy="129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F7E003-AFB9-4FC3-816F-51B7806C36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16303" y="420976"/>
                  <a:ext cx="149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1F1EA7-48FA-4913-B818-3C1746380F1B}"/>
                    </a:ext>
                  </a:extLst>
                </p14:cNvPr>
                <p14:cNvContentPartPr/>
                <p14:nvPr/>
              </p14:nvContentPartPr>
              <p14:xfrm>
                <a:off x="9633743" y="377416"/>
                <a:ext cx="258840" cy="191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1F1EA7-48FA-4913-B818-3C1746380F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25103" y="368776"/>
                  <a:ext cx="27648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CD3CC3A-25F0-4F86-BC5F-6C55D752B3E4}"/>
                  </a:ext>
                </a:extLst>
              </p14:cNvPr>
              <p14:cNvContentPartPr/>
              <p14:nvPr/>
            </p14:nvContentPartPr>
            <p14:xfrm>
              <a:off x="10179143" y="416296"/>
              <a:ext cx="215640" cy="135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CD3CC3A-25F0-4F86-BC5F-6C55D752B3E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70143" y="407296"/>
                <a:ext cx="233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4142A5E-F3C2-46DA-95CB-6E09167459A3}"/>
                  </a:ext>
                </a:extLst>
              </p14:cNvPr>
              <p14:cNvContentPartPr/>
              <p14:nvPr/>
            </p14:nvContentPartPr>
            <p14:xfrm>
              <a:off x="3124223" y="2603296"/>
              <a:ext cx="44640" cy="128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4142A5E-F3C2-46DA-95CB-6E09167459A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15223" y="2594656"/>
                <a:ext cx="6228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ABC08A2-49A6-4411-9D52-7B0FB621E337}"/>
              </a:ext>
            </a:extLst>
          </p:cNvPr>
          <p:cNvGrpSpPr/>
          <p:nvPr/>
        </p:nvGrpSpPr>
        <p:grpSpPr>
          <a:xfrm>
            <a:off x="1200743" y="743536"/>
            <a:ext cx="9317520" cy="3841920"/>
            <a:chOff x="1200743" y="743536"/>
            <a:chExt cx="9317520" cy="38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806A50A-6FA6-4A41-9414-74FE99E0F9D2}"/>
                    </a:ext>
                  </a:extLst>
                </p14:cNvPr>
                <p14:cNvContentPartPr/>
                <p14:nvPr/>
              </p14:nvContentPartPr>
              <p14:xfrm>
                <a:off x="1200743" y="985816"/>
                <a:ext cx="160560" cy="255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806A50A-6FA6-4A41-9414-74FE99E0F9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91743" y="977176"/>
                  <a:ext cx="178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5ACF338-827E-45CA-9503-6BEEC923EE17}"/>
                    </a:ext>
                  </a:extLst>
                </p14:cNvPr>
                <p14:cNvContentPartPr/>
                <p14:nvPr/>
              </p14:nvContentPartPr>
              <p14:xfrm>
                <a:off x="1312343" y="824896"/>
                <a:ext cx="315000" cy="23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5ACF338-827E-45CA-9503-6BEEC923EE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03703" y="816256"/>
                  <a:ext cx="332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1E81B49-9DB1-4303-8568-220B03A32CA1}"/>
                    </a:ext>
                  </a:extLst>
                </p14:cNvPr>
                <p14:cNvContentPartPr/>
                <p14:nvPr/>
              </p14:nvContentPartPr>
              <p14:xfrm>
                <a:off x="1510703" y="1093096"/>
                <a:ext cx="111240" cy="133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1E81B49-9DB1-4303-8568-220B03A32CA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2063" y="1084456"/>
                  <a:ext cx="128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A64210-4852-4CC9-94FA-E6FE62A38BF3}"/>
                    </a:ext>
                  </a:extLst>
                </p14:cNvPr>
                <p14:cNvContentPartPr/>
                <p14:nvPr/>
              </p14:nvContentPartPr>
              <p14:xfrm>
                <a:off x="1630583" y="1130896"/>
                <a:ext cx="124200" cy="232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A64210-4852-4CC9-94FA-E6FE62A38B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21583" y="1121896"/>
                  <a:ext cx="141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8AAD8EC-A07B-4A44-BD93-245386264663}"/>
                    </a:ext>
                  </a:extLst>
                </p14:cNvPr>
                <p14:cNvContentPartPr/>
                <p14:nvPr/>
              </p14:nvContentPartPr>
              <p14:xfrm>
                <a:off x="1757663" y="1019656"/>
                <a:ext cx="187920" cy="160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8AAD8EC-A07B-4A44-BD93-24538626466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49023" y="1011016"/>
                  <a:ext cx="205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45A7CE-C24C-4B95-96B7-7C8360282CE2}"/>
                    </a:ext>
                  </a:extLst>
                </p14:cNvPr>
                <p14:cNvContentPartPr/>
                <p14:nvPr/>
              </p14:nvContentPartPr>
              <p14:xfrm>
                <a:off x="2017943" y="1065016"/>
                <a:ext cx="200160" cy="11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45A7CE-C24C-4B95-96B7-7C8360282CE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08943" y="1056376"/>
                  <a:ext cx="217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1E37E3E-B316-43E6-82B7-74C210DE8D5B}"/>
                    </a:ext>
                  </a:extLst>
                </p14:cNvPr>
                <p14:cNvContentPartPr/>
                <p14:nvPr/>
              </p14:nvContentPartPr>
              <p14:xfrm>
                <a:off x="2328263" y="817696"/>
                <a:ext cx="215280" cy="37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1E37E3E-B316-43E6-82B7-74C210DE8D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19263" y="808696"/>
                  <a:ext cx="232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3CA0999-3F3D-48D2-AC6D-F25453E2FC4F}"/>
                    </a:ext>
                  </a:extLst>
                </p14:cNvPr>
                <p14:cNvContentPartPr/>
                <p14:nvPr/>
              </p14:nvContentPartPr>
              <p14:xfrm>
                <a:off x="2488463" y="1079416"/>
                <a:ext cx="155880" cy="126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3CA0999-3F3D-48D2-AC6D-F25453E2FC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79463" y="1070416"/>
                  <a:ext cx="173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A2096D-93A6-4EA2-9E54-92729CA5E87E}"/>
                    </a:ext>
                  </a:extLst>
                </p14:cNvPr>
                <p14:cNvContentPartPr/>
                <p14:nvPr/>
              </p14:nvContentPartPr>
              <p14:xfrm>
                <a:off x="2785463" y="743536"/>
                <a:ext cx="248760" cy="432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A2096D-93A6-4EA2-9E54-92729CA5E8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76823" y="734896"/>
                  <a:ext cx="2664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9623B6-4DCA-4716-9D30-0C5E3EA04498}"/>
                    </a:ext>
                  </a:extLst>
                </p14:cNvPr>
                <p14:cNvContentPartPr/>
                <p14:nvPr/>
              </p14:nvContentPartPr>
              <p14:xfrm>
                <a:off x="2707703" y="1032616"/>
                <a:ext cx="283680" cy="55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9623B6-4DCA-4716-9D30-0C5E3EA0449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8703" y="1023616"/>
                  <a:ext cx="301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637AF25-DF77-4ADC-8CFD-4FE6BDFC80FA}"/>
                    </a:ext>
                  </a:extLst>
                </p14:cNvPr>
                <p14:cNvContentPartPr/>
                <p14:nvPr/>
              </p14:nvContentPartPr>
              <p14:xfrm>
                <a:off x="2976263" y="1065016"/>
                <a:ext cx="44280" cy="9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637AF25-DF77-4ADC-8CFD-4FE6BDFC80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67263" y="1056376"/>
                  <a:ext cx="61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8299D5-AF5A-4A31-9356-C1D439B9C0C6}"/>
                    </a:ext>
                  </a:extLst>
                </p14:cNvPr>
                <p14:cNvContentPartPr/>
                <p14:nvPr/>
              </p14:nvContentPartPr>
              <p14:xfrm>
                <a:off x="3081383" y="1045216"/>
                <a:ext cx="132840" cy="114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8299D5-AF5A-4A31-9356-C1D439B9C0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72743" y="1036576"/>
                  <a:ext cx="150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E7DE8B-21B9-41B6-B813-F741CA09A543}"/>
                    </a:ext>
                  </a:extLst>
                </p14:cNvPr>
                <p14:cNvContentPartPr/>
                <p14:nvPr/>
              </p14:nvContentPartPr>
              <p14:xfrm>
                <a:off x="3288743" y="1004536"/>
                <a:ext cx="245160" cy="180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E7DE8B-21B9-41B6-B813-F741CA09A5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80103" y="995536"/>
                  <a:ext cx="262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06D060-1886-4AED-BCE8-6C3EFFB18D9D}"/>
                    </a:ext>
                  </a:extLst>
                </p14:cNvPr>
                <p14:cNvContentPartPr/>
                <p14:nvPr/>
              </p14:nvContentPartPr>
              <p14:xfrm>
                <a:off x="3772943" y="846136"/>
                <a:ext cx="493920" cy="311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06D060-1886-4AED-BCE8-6C3EFFB18D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63943" y="837496"/>
                  <a:ext cx="511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E44A82B-272F-4DAE-B692-E62E146968BF}"/>
                    </a:ext>
                  </a:extLst>
                </p14:cNvPr>
                <p14:cNvContentPartPr/>
                <p14:nvPr/>
              </p14:nvContentPartPr>
              <p14:xfrm>
                <a:off x="4239143" y="955576"/>
                <a:ext cx="165600" cy="127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E44A82B-272F-4DAE-B692-E62E146968B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30143" y="946576"/>
                  <a:ext cx="183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0965CA4-ECB2-4449-A562-AC9C0E5D6DDF}"/>
                    </a:ext>
                  </a:extLst>
                </p14:cNvPr>
                <p14:cNvContentPartPr/>
                <p14:nvPr/>
              </p14:nvContentPartPr>
              <p14:xfrm>
                <a:off x="4420223" y="937576"/>
                <a:ext cx="227880" cy="134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0965CA4-ECB2-4449-A562-AC9C0E5D6D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11223" y="928576"/>
                  <a:ext cx="245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0C8673-AA68-4117-AEF2-B9BDC3425E2A}"/>
                    </a:ext>
                  </a:extLst>
                </p14:cNvPr>
                <p14:cNvContentPartPr/>
                <p14:nvPr/>
              </p14:nvContentPartPr>
              <p14:xfrm>
                <a:off x="4603823" y="908416"/>
                <a:ext cx="255600" cy="199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0C8673-AA68-4117-AEF2-B9BDC3425E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95183" y="899416"/>
                  <a:ext cx="273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5F19C2-C453-45A5-9FE8-DF17905C36F4}"/>
                    </a:ext>
                  </a:extLst>
                </p14:cNvPr>
                <p14:cNvContentPartPr/>
                <p14:nvPr/>
              </p14:nvContentPartPr>
              <p14:xfrm>
                <a:off x="4964183" y="1117936"/>
                <a:ext cx="18720" cy="30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5F19C2-C453-45A5-9FE8-DF17905C36F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55183" y="1109296"/>
                  <a:ext cx="36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5A509CA-24E5-4BB8-9EA8-06C46430CD27}"/>
                    </a:ext>
                  </a:extLst>
                </p14:cNvPr>
                <p14:cNvContentPartPr/>
                <p14:nvPr/>
              </p14:nvContentPartPr>
              <p14:xfrm>
                <a:off x="1274543" y="1669096"/>
                <a:ext cx="382320" cy="361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5A509CA-24E5-4BB8-9EA8-06C46430CD2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65903" y="1660096"/>
                  <a:ext cx="3999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177002-8302-4E27-A1C5-8625E101F842}"/>
                    </a:ext>
                  </a:extLst>
                </p14:cNvPr>
                <p14:cNvContentPartPr/>
                <p14:nvPr/>
              </p14:nvContentPartPr>
              <p14:xfrm>
                <a:off x="1493423" y="1830376"/>
                <a:ext cx="176760" cy="168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177002-8302-4E27-A1C5-8625E101F8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84423" y="1821736"/>
                  <a:ext cx="194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94BF78F-8C36-4785-A28C-81A3FB05D18B}"/>
                    </a:ext>
                  </a:extLst>
                </p14:cNvPr>
                <p14:cNvContentPartPr/>
                <p14:nvPr/>
              </p14:nvContentPartPr>
              <p14:xfrm>
                <a:off x="1943783" y="1793656"/>
                <a:ext cx="299880" cy="174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94BF78F-8C36-4785-A28C-81A3FB05D1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34783" y="1785016"/>
                  <a:ext cx="317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2A56FA6-90FC-4306-B61A-3894519A10A1}"/>
                    </a:ext>
                  </a:extLst>
                </p14:cNvPr>
                <p14:cNvContentPartPr/>
                <p14:nvPr/>
              </p14:nvContentPartPr>
              <p14:xfrm>
                <a:off x="2256263" y="1814896"/>
                <a:ext cx="102240" cy="162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2A56FA6-90FC-4306-B61A-3894519A10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47263" y="1806256"/>
                  <a:ext cx="119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D9FA42-4073-490D-A426-629F9F984DDB}"/>
                    </a:ext>
                  </a:extLst>
                </p14:cNvPr>
                <p14:cNvContentPartPr/>
                <p14:nvPr/>
              </p14:nvContentPartPr>
              <p14:xfrm>
                <a:off x="2401703" y="1838656"/>
                <a:ext cx="198000" cy="145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D9FA42-4073-490D-A426-629F9F984D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92703" y="1830016"/>
                  <a:ext cx="215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D073C6-9D97-4D6A-83B7-339C3CB248B1}"/>
                    </a:ext>
                  </a:extLst>
                </p14:cNvPr>
                <p14:cNvContentPartPr/>
                <p14:nvPr/>
              </p14:nvContentPartPr>
              <p14:xfrm>
                <a:off x="2667023" y="1611496"/>
                <a:ext cx="153360" cy="328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DD073C6-9D97-4D6A-83B7-339C3CB248B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58023" y="1602856"/>
                  <a:ext cx="1710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C06D9C-2314-467F-BDA0-03B13ED3E63B}"/>
                    </a:ext>
                  </a:extLst>
                </p14:cNvPr>
                <p14:cNvContentPartPr/>
                <p14:nvPr/>
              </p14:nvContentPartPr>
              <p14:xfrm>
                <a:off x="2796983" y="1811296"/>
                <a:ext cx="183600" cy="156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C06D9C-2314-467F-BDA0-03B13ED3E63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87983" y="1802296"/>
                  <a:ext cx="201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C799215-D5BB-4090-8C9F-F486DFB9D8E2}"/>
                    </a:ext>
                  </a:extLst>
                </p14:cNvPr>
                <p14:cNvContentPartPr/>
                <p14:nvPr/>
              </p14:nvContentPartPr>
              <p14:xfrm>
                <a:off x="2895623" y="1634536"/>
                <a:ext cx="185400" cy="309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C799215-D5BB-4090-8C9F-F486DFB9D8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86983" y="1625896"/>
                  <a:ext cx="203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4E765E0-2B5F-4B78-85FF-9B5744BDCDD9}"/>
                    </a:ext>
                  </a:extLst>
                </p14:cNvPr>
                <p14:cNvContentPartPr/>
                <p14:nvPr/>
              </p14:nvContentPartPr>
              <p14:xfrm>
                <a:off x="3277943" y="1531216"/>
                <a:ext cx="261000" cy="41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4E765E0-2B5F-4B78-85FF-9B5744BDCD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68943" y="1522576"/>
                  <a:ext cx="2786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A2A9FC-C818-44FA-876C-FA44CB332A14}"/>
                    </a:ext>
                  </a:extLst>
                </p14:cNvPr>
                <p14:cNvContentPartPr/>
                <p14:nvPr/>
              </p14:nvContentPartPr>
              <p14:xfrm>
                <a:off x="3474143" y="1814896"/>
                <a:ext cx="50040" cy="81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A2A9FC-C818-44FA-876C-FA44CB332A1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65503" y="1806256"/>
                  <a:ext cx="67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D819138-BBBD-4726-B890-CA136D16BFFD}"/>
                    </a:ext>
                  </a:extLst>
                </p14:cNvPr>
                <p14:cNvContentPartPr/>
                <p14:nvPr/>
              </p14:nvContentPartPr>
              <p14:xfrm>
                <a:off x="3645143" y="1575856"/>
                <a:ext cx="164160" cy="322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D819138-BBBD-4726-B890-CA136D16BF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36503" y="1567216"/>
                  <a:ext cx="181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EAC483-51CF-4ACC-801E-4A752CD36B7F}"/>
                    </a:ext>
                  </a:extLst>
                </p14:cNvPr>
                <p14:cNvContentPartPr/>
                <p14:nvPr/>
              </p14:nvContentPartPr>
              <p14:xfrm>
                <a:off x="3660623" y="1718056"/>
                <a:ext cx="207000" cy="114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EAC483-51CF-4ACC-801E-4A752CD36B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51623" y="1709416"/>
                  <a:ext cx="224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140C733-32DE-4B61-AB2D-D65A4B8CFF4A}"/>
                    </a:ext>
                  </a:extLst>
                </p14:cNvPr>
                <p14:cNvContentPartPr/>
                <p14:nvPr/>
              </p14:nvContentPartPr>
              <p14:xfrm>
                <a:off x="3691583" y="1846216"/>
                <a:ext cx="87840" cy="31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140C733-32DE-4B61-AB2D-D65A4B8CFF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82583" y="1837576"/>
                  <a:ext cx="105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5F35FB-AFEC-425B-A501-2FA484903B7F}"/>
                    </a:ext>
                  </a:extLst>
                </p14:cNvPr>
                <p14:cNvContentPartPr/>
                <p14:nvPr/>
              </p14:nvContentPartPr>
              <p14:xfrm>
                <a:off x="3823343" y="1762336"/>
                <a:ext cx="178920" cy="129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5F35FB-AFEC-425B-A501-2FA484903B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14343" y="1753696"/>
                  <a:ext cx="196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10F69C-4087-444E-9F8D-372445AD587E}"/>
                    </a:ext>
                  </a:extLst>
                </p14:cNvPr>
                <p14:cNvContentPartPr/>
                <p14:nvPr/>
              </p14:nvContentPartPr>
              <p14:xfrm>
                <a:off x="1224503" y="2450296"/>
                <a:ext cx="344160" cy="155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10F69C-4087-444E-9F8D-372445AD587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15503" y="2441296"/>
                  <a:ext cx="361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0A8602-8EB6-4B84-B604-1F74BF07B37A}"/>
                    </a:ext>
                  </a:extLst>
                </p14:cNvPr>
                <p14:cNvContentPartPr/>
                <p14:nvPr/>
              </p14:nvContentPartPr>
              <p14:xfrm>
                <a:off x="1634903" y="2417896"/>
                <a:ext cx="168840" cy="182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0A8602-8EB6-4B84-B604-1F74BF07B3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25903" y="2408896"/>
                  <a:ext cx="186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86D0057-29B9-46EA-9022-125BA5A6E237}"/>
                    </a:ext>
                  </a:extLst>
                </p14:cNvPr>
                <p14:cNvContentPartPr/>
                <p14:nvPr/>
              </p14:nvContentPartPr>
              <p14:xfrm>
                <a:off x="1823543" y="2447056"/>
                <a:ext cx="150480" cy="120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86D0057-29B9-46EA-9022-125BA5A6E2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14903" y="2438416"/>
                  <a:ext cx="168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78BCCCA-0B31-40D2-89DA-C9AEEEFF6CB1}"/>
                    </a:ext>
                  </a:extLst>
                </p14:cNvPr>
                <p14:cNvContentPartPr/>
                <p14:nvPr/>
              </p14:nvContentPartPr>
              <p14:xfrm>
                <a:off x="1967903" y="2427976"/>
                <a:ext cx="213120" cy="170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78BCCCA-0B31-40D2-89DA-C9AEEEFF6CB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58903" y="2419336"/>
                  <a:ext cx="230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74B0D58-1B10-4DA7-A9F1-53C86FFB0CCD}"/>
                    </a:ext>
                  </a:extLst>
                </p14:cNvPr>
                <p14:cNvContentPartPr/>
                <p14:nvPr/>
              </p14:nvContentPartPr>
              <p14:xfrm>
                <a:off x="2278943" y="2598616"/>
                <a:ext cx="104040" cy="163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74B0D58-1B10-4DA7-A9F1-53C86FFB0C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70303" y="2589976"/>
                  <a:ext cx="121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1FBCAD1-AD10-4C8B-BEB4-0FB04131D0DC}"/>
                    </a:ext>
                  </a:extLst>
                </p14:cNvPr>
                <p14:cNvContentPartPr/>
                <p14:nvPr/>
              </p14:nvContentPartPr>
              <p14:xfrm>
                <a:off x="2615183" y="2409616"/>
                <a:ext cx="393480" cy="220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1FBCAD1-AD10-4C8B-BEB4-0FB04131D0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06543" y="2400976"/>
                  <a:ext cx="411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0C52434-D1F2-4BA4-8D3A-0F1552410C51}"/>
                    </a:ext>
                  </a:extLst>
                </p14:cNvPr>
                <p14:cNvContentPartPr/>
                <p14:nvPr/>
              </p14:nvContentPartPr>
              <p14:xfrm>
                <a:off x="3168143" y="2579896"/>
                <a:ext cx="30240" cy="10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0C52434-D1F2-4BA4-8D3A-0F1552410C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59503" y="2571256"/>
                  <a:ext cx="47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0EB8E29-6F73-47A9-AAEA-E0CD76ADF126}"/>
                    </a:ext>
                  </a:extLst>
                </p14:cNvPr>
                <p14:cNvContentPartPr/>
                <p14:nvPr/>
              </p14:nvContentPartPr>
              <p14:xfrm>
                <a:off x="4366583" y="1445896"/>
                <a:ext cx="276480" cy="434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0EB8E29-6F73-47A9-AAEA-E0CD76ADF1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57583" y="1436896"/>
                  <a:ext cx="2941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6ADCD5F-4C17-428C-B356-D948446C132D}"/>
                    </a:ext>
                  </a:extLst>
                </p14:cNvPr>
                <p14:cNvContentPartPr/>
                <p14:nvPr/>
              </p14:nvContentPartPr>
              <p14:xfrm>
                <a:off x="4349303" y="1666936"/>
                <a:ext cx="334440" cy="75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6ADCD5F-4C17-428C-B356-D948446C132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40663" y="1658296"/>
                  <a:ext cx="352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7F93B57-1EEA-4693-B951-5919F80BF5CE}"/>
                    </a:ext>
                  </a:extLst>
                </p14:cNvPr>
                <p14:cNvContentPartPr/>
                <p14:nvPr/>
              </p14:nvContentPartPr>
              <p14:xfrm>
                <a:off x="4592303" y="1733176"/>
                <a:ext cx="162720" cy="149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7F93B57-1EEA-4693-B951-5919F80BF5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83663" y="1724536"/>
                  <a:ext cx="180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833437C-E7FD-4EA4-9735-AB7837C98F17}"/>
                    </a:ext>
                  </a:extLst>
                </p14:cNvPr>
                <p14:cNvContentPartPr/>
                <p14:nvPr/>
              </p14:nvContentPartPr>
              <p14:xfrm>
                <a:off x="5098463" y="1626616"/>
                <a:ext cx="243000" cy="17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833437C-E7FD-4EA4-9735-AB7837C98F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89463" y="1617616"/>
                  <a:ext cx="260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2D60041-0797-4F9D-9FDC-1CC55E331EE7}"/>
                    </a:ext>
                  </a:extLst>
                </p14:cNvPr>
                <p14:cNvContentPartPr/>
                <p14:nvPr/>
              </p14:nvContentPartPr>
              <p14:xfrm>
                <a:off x="5349023" y="1593136"/>
                <a:ext cx="225360" cy="216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2D60041-0797-4F9D-9FDC-1CC55E331EE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40023" y="1584136"/>
                  <a:ext cx="243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9470D9-3DCF-4F9F-A9AA-702BF5BBD720}"/>
                    </a:ext>
                  </a:extLst>
                </p14:cNvPr>
                <p14:cNvContentPartPr/>
                <p14:nvPr/>
              </p14:nvContentPartPr>
              <p14:xfrm>
                <a:off x="5696423" y="1381456"/>
                <a:ext cx="224280" cy="401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9470D9-3DCF-4F9F-A9AA-702BF5BBD72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87423" y="1372816"/>
                  <a:ext cx="2419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1764EEC-96A7-4E29-946C-F113AA1236A0}"/>
                    </a:ext>
                  </a:extLst>
                </p14:cNvPr>
                <p14:cNvContentPartPr/>
                <p14:nvPr/>
              </p14:nvContentPartPr>
              <p14:xfrm>
                <a:off x="5622983" y="1591696"/>
                <a:ext cx="345240" cy="75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1764EEC-96A7-4E29-946C-F113AA1236A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14343" y="1583056"/>
                  <a:ext cx="362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43B541-1A30-4231-B96A-D1FB7FC9F8C9}"/>
                    </a:ext>
                  </a:extLst>
                </p14:cNvPr>
                <p14:cNvContentPartPr/>
                <p14:nvPr/>
              </p14:nvContentPartPr>
              <p14:xfrm>
                <a:off x="5880743" y="1661176"/>
                <a:ext cx="85680" cy="103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43B541-1A30-4231-B96A-D1FB7FC9F8C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71743" y="1652536"/>
                  <a:ext cx="103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9C68DEE-3CB2-4209-B478-81569EF97A10}"/>
                    </a:ext>
                  </a:extLst>
                </p14:cNvPr>
                <p14:cNvContentPartPr/>
                <p14:nvPr/>
              </p14:nvContentPartPr>
              <p14:xfrm>
                <a:off x="6019703" y="1622656"/>
                <a:ext cx="342000" cy="151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9C68DEE-3CB2-4209-B478-81569EF97A1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10703" y="1614016"/>
                  <a:ext cx="359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015D92F-9D18-4448-A185-224C12C77376}"/>
                    </a:ext>
                  </a:extLst>
                </p14:cNvPr>
                <p14:cNvContentPartPr/>
                <p14:nvPr/>
              </p14:nvContentPartPr>
              <p14:xfrm>
                <a:off x="6429023" y="1648216"/>
                <a:ext cx="144360" cy="11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015D92F-9D18-4448-A185-224C12C7737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20383" y="1639576"/>
                  <a:ext cx="162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9C24FE-AD93-4454-BE5A-B3FE0A8B183F}"/>
                    </a:ext>
                  </a:extLst>
                </p14:cNvPr>
                <p14:cNvContentPartPr/>
                <p14:nvPr/>
              </p14:nvContentPartPr>
              <p14:xfrm>
                <a:off x="6662663" y="1393696"/>
                <a:ext cx="249120" cy="412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9C24FE-AD93-4454-BE5A-B3FE0A8B18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53663" y="1384696"/>
                  <a:ext cx="2667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AD2151E-D02F-42A4-8AC6-D2C30D7174BA}"/>
                    </a:ext>
                  </a:extLst>
                </p14:cNvPr>
                <p14:cNvContentPartPr/>
                <p14:nvPr/>
              </p14:nvContentPartPr>
              <p14:xfrm>
                <a:off x="6621263" y="1621936"/>
                <a:ext cx="316080" cy="48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AD2151E-D02F-42A4-8AC6-D2C30D7174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12263" y="1612936"/>
                  <a:ext cx="333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31AE985-28B2-494B-AA7D-406972EED8D1}"/>
                    </a:ext>
                  </a:extLst>
                </p14:cNvPr>
                <p14:cNvContentPartPr/>
                <p14:nvPr/>
              </p14:nvContentPartPr>
              <p14:xfrm>
                <a:off x="6867863" y="1559296"/>
                <a:ext cx="255600" cy="207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31AE985-28B2-494B-AA7D-406972EED8D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58863" y="1550296"/>
                  <a:ext cx="273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7E632E7-F171-41EB-80A1-3330D3785A09}"/>
                    </a:ext>
                  </a:extLst>
                </p14:cNvPr>
                <p14:cNvContentPartPr/>
                <p14:nvPr/>
              </p14:nvContentPartPr>
              <p14:xfrm>
                <a:off x="7410743" y="1597096"/>
                <a:ext cx="163800" cy="167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7E632E7-F171-41EB-80A1-3330D3785A0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01743" y="1588096"/>
                  <a:ext cx="181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1F22514-E5ED-4EA3-8211-F22DA9308DA0}"/>
                    </a:ext>
                  </a:extLst>
                </p14:cNvPr>
                <p14:cNvContentPartPr/>
                <p14:nvPr/>
              </p14:nvContentPartPr>
              <p14:xfrm>
                <a:off x="7751303" y="1664416"/>
                <a:ext cx="238320" cy="313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1F22514-E5ED-4EA3-8211-F22DA9308D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2303" y="1655776"/>
                  <a:ext cx="255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2371448-E8EA-49AE-8DC8-C381C528F0CA}"/>
                    </a:ext>
                  </a:extLst>
                </p14:cNvPr>
                <p14:cNvContentPartPr/>
                <p14:nvPr/>
              </p14:nvContentPartPr>
              <p14:xfrm>
                <a:off x="7934903" y="1500976"/>
                <a:ext cx="303120" cy="236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2371448-E8EA-49AE-8DC8-C381C528F0C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25903" y="1491976"/>
                  <a:ext cx="320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D36FA1-CD43-4983-9E1E-5626E337D62E}"/>
                    </a:ext>
                  </a:extLst>
                </p14:cNvPr>
                <p14:cNvContentPartPr/>
                <p14:nvPr/>
              </p14:nvContentPartPr>
              <p14:xfrm>
                <a:off x="8239463" y="1583776"/>
                <a:ext cx="97560" cy="144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D36FA1-CD43-4983-9E1E-5626E337D62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30463" y="1574776"/>
                  <a:ext cx="115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42E97A8-5081-41B2-A3A3-96A1FAFF4668}"/>
                    </a:ext>
                  </a:extLst>
                </p14:cNvPr>
                <p14:cNvContentPartPr/>
                <p14:nvPr/>
              </p14:nvContentPartPr>
              <p14:xfrm>
                <a:off x="8264663" y="1653256"/>
                <a:ext cx="209520" cy="307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42E97A8-5081-41B2-A3A3-96A1FAFF46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55663" y="1644256"/>
                  <a:ext cx="227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85B2012-2DA5-4886-85CC-E873BD9FB692}"/>
                    </a:ext>
                  </a:extLst>
                </p14:cNvPr>
                <p14:cNvContentPartPr/>
                <p14:nvPr/>
              </p14:nvContentPartPr>
              <p14:xfrm>
                <a:off x="8421263" y="1553896"/>
                <a:ext cx="226080" cy="20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85B2012-2DA5-4886-85CC-E873BD9FB6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12623" y="1544896"/>
                  <a:ext cx="243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54E831B-F3C9-47D4-AA96-1E91511C9647}"/>
                    </a:ext>
                  </a:extLst>
                </p14:cNvPr>
                <p14:cNvContentPartPr/>
                <p14:nvPr/>
              </p14:nvContentPartPr>
              <p14:xfrm>
                <a:off x="8672183" y="1595296"/>
                <a:ext cx="168120" cy="148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54E831B-F3C9-47D4-AA96-1E91511C96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63183" y="1586656"/>
                  <a:ext cx="185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14F6E3B-1555-4B1B-9473-777CD8690C40}"/>
                    </a:ext>
                  </a:extLst>
                </p14:cNvPr>
                <p14:cNvContentPartPr/>
                <p14:nvPr/>
              </p14:nvContentPartPr>
              <p14:xfrm>
                <a:off x="8950463" y="1319536"/>
                <a:ext cx="254520" cy="396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14F6E3B-1555-4B1B-9473-777CD8690C4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41823" y="1310536"/>
                  <a:ext cx="272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2F9FC6F-E409-4435-99AC-6CF90AD3FF8D}"/>
                    </a:ext>
                  </a:extLst>
                </p14:cNvPr>
                <p14:cNvContentPartPr/>
                <p14:nvPr/>
              </p14:nvContentPartPr>
              <p14:xfrm>
                <a:off x="9107783" y="1600696"/>
                <a:ext cx="162000" cy="137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2F9FC6F-E409-4435-99AC-6CF90AD3FF8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98783" y="1592056"/>
                  <a:ext cx="179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923A1D8-CEA9-421A-9D7B-501F01C47BB7}"/>
                    </a:ext>
                  </a:extLst>
                </p14:cNvPr>
                <p14:cNvContentPartPr/>
                <p14:nvPr/>
              </p14:nvContentPartPr>
              <p14:xfrm>
                <a:off x="9341063" y="1319176"/>
                <a:ext cx="313560" cy="449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923A1D8-CEA9-421A-9D7B-501F01C47BB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32423" y="1310176"/>
                  <a:ext cx="3312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7A73ED-CAD4-4AA3-9AB1-B37416AE6A59}"/>
                    </a:ext>
                  </a:extLst>
                </p14:cNvPr>
                <p14:cNvContentPartPr/>
                <p14:nvPr/>
              </p14:nvContentPartPr>
              <p14:xfrm>
                <a:off x="9299663" y="1566856"/>
                <a:ext cx="349200" cy="43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7A73ED-CAD4-4AA3-9AB1-B37416AE6A5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91023" y="1558216"/>
                  <a:ext cx="366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1771F8-B1DD-4E38-9C88-FB617ABE40A3}"/>
                    </a:ext>
                  </a:extLst>
                </p14:cNvPr>
                <p14:cNvContentPartPr/>
                <p14:nvPr/>
              </p14:nvContentPartPr>
              <p14:xfrm>
                <a:off x="9581543" y="1470016"/>
                <a:ext cx="244800" cy="276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1771F8-B1DD-4E38-9C88-FB617ABE40A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72903" y="1461376"/>
                  <a:ext cx="262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8A537B1-E678-4C11-B3DD-BB22ED6EBE08}"/>
                    </a:ext>
                  </a:extLst>
                </p14:cNvPr>
                <p14:cNvContentPartPr/>
                <p14:nvPr/>
              </p14:nvContentPartPr>
              <p14:xfrm>
                <a:off x="9737063" y="1611496"/>
                <a:ext cx="125280" cy="143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8A537B1-E678-4C11-B3DD-BB22ED6EBE0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28063" y="1602496"/>
                  <a:ext cx="142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2E72C1E-3B0A-4CF0-A21B-3672791B0C55}"/>
                    </a:ext>
                  </a:extLst>
                </p14:cNvPr>
                <p14:cNvContentPartPr/>
                <p14:nvPr/>
              </p14:nvContentPartPr>
              <p14:xfrm>
                <a:off x="9895463" y="1595296"/>
                <a:ext cx="271800" cy="22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2E72C1E-3B0A-4CF0-A21B-3672791B0C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86823" y="1586296"/>
                  <a:ext cx="289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6492F98-B285-4D25-85C0-40D7C5542981}"/>
                    </a:ext>
                  </a:extLst>
                </p14:cNvPr>
                <p14:cNvContentPartPr/>
                <p14:nvPr/>
              </p14:nvContentPartPr>
              <p14:xfrm>
                <a:off x="7934183" y="2128816"/>
                <a:ext cx="150120" cy="276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6492F98-B285-4D25-85C0-40D7C554298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25543" y="2120176"/>
                  <a:ext cx="167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89FC6C1-4EAA-46BA-9FA4-7F3201D488D9}"/>
                    </a:ext>
                  </a:extLst>
                </p14:cNvPr>
                <p14:cNvContentPartPr/>
                <p14:nvPr/>
              </p14:nvContentPartPr>
              <p14:xfrm>
                <a:off x="7861103" y="2089216"/>
                <a:ext cx="309240" cy="321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89FC6C1-4EAA-46BA-9FA4-7F3201D488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52463" y="2080576"/>
                  <a:ext cx="326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C0E317B-1299-44C1-A311-F4ED8CAAA55A}"/>
                    </a:ext>
                  </a:extLst>
                </p14:cNvPr>
                <p14:cNvContentPartPr/>
                <p14:nvPr/>
              </p14:nvContentPartPr>
              <p14:xfrm>
                <a:off x="8235143" y="2401696"/>
                <a:ext cx="32040" cy="117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C0E317B-1299-44C1-A311-F4ED8CAAA5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26143" y="2393056"/>
                  <a:ext cx="49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CA78962-E24C-4224-BD0C-AFF271046031}"/>
                    </a:ext>
                  </a:extLst>
                </p14:cNvPr>
                <p14:cNvContentPartPr/>
                <p14:nvPr/>
              </p14:nvContentPartPr>
              <p14:xfrm>
                <a:off x="8443583" y="2389096"/>
                <a:ext cx="87840" cy="181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CA78962-E24C-4224-BD0C-AFF2710460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34943" y="2380096"/>
                  <a:ext cx="105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DA813AC-7335-4E27-B41B-291DB0D2BCEA}"/>
                    </a:ext>
                  </a:extLst>
                </p14:cNvPr>
                <p14:cNvContentPartPr/>
                <p14:nvPr/>
              </p14:nvContentPartPr>
              <p14:xfrm>
                <a:off x="8752463" y="2105776"/>
                <a:ext cx="111600" cy="278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DA813AC-7335-4E27-B41B-291DB0D2BCE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43463" y="2097136"/>
                  <a:ext cx="129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F917730-171F-41DC-8EC3-B21103087C34}"/>
                    </a:ext>
                  </a:extLst>
                </p14:cNvPr>
                <p14:cNvContentPartPr/>
                <p14:nvPr/>
              </p14:nvContentPartPr>
              <p14:xfrm>
                <a:off x="8665703" y="2096776"/>
                <a:ext cx="249840" cy="251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F917730-171F-41DC-8EC3-B21103087C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57063" y="2087776"/>
                  <a:ext cx="267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4F41FCC-7B8B-4573-901C-22B1C92196BC}"/>
                    </a:ext>
                  </a:extLst>
                </p14:cNvPr>
                <p14:cNvContentPartPr/>
                <p14:nvPr/>
              </p14:nvContentPartPr>
              <p14:xfrm>
                <a:off x="8906543" y="2345176"/>
                <a:ext cx="154440" cy="166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4F41FCC-7B8B-4573-901C-22B1C92196B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897543" y="2336536"/>
                  <a:ext cx="172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B2C10D1-19E9-434E-9360-208A26896EC6}"/>
                    </a:ext>
                  </a:extLst>
                </p14:cNvPr>
                <p14:cNvContentPartPr/>
                <p14:nvPr/>
              </p14:nvContentPartPr>
              <p14:xfrm>
                <a:off x="9173663" y="2327896"/>
                <a:ext cx="68760" cy="209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B2C10D1-19E9-434E-9360-208A26896EC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65023" y="2318896"/>
                  <a:ext cx="86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CF66454-E0F2-46CD-B88C-23E092C4989B}"/>
                    </a:ext>
                  </a:extLst>
                </p14:cNvPr>
                <p14:cNvContentPartPr/>
                <p14:nvPr/>
              </p14:nvContentPartPr>
              <p14:xfrm>
                <a:off x="9357983" y="2242216"/>
                <a:ext cx="5400" cy="12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CF66454-E0F2-46CD-B88C-23E092C4989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48983" y="2233576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0612D12-E500-490B-A01D-9BB3CD3CB0F8}"/>
                    </a:ext>
                  </a:extLst>
                </p14:cNvPr>
                <p14:cNvContentPartPr/>
                <p14:nvPr/>
              </p14:nvContentPartPr>
              <p14:xfrm>
                <a:off x="9534383" y="2242216"/>
                <a:ext cx="160920" cy="8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0612D12-E500-490B-A01D-9BB3CD3CB0F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25743" y="2233576"/>
                  <a:ext cx="178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D372B77-3734-43E3-9F7C-FAAE50651F47}"/>
                    </a:ext>
                  </a:extLst>
                </p14:cNvPr>
                <p14:cNvContentPartPr/>
                <p14:nvPr/>
              </p14:nvContentPartPr>
              <p14:xfrm>
                <a:off x="9940823" y="2088496"/>
                <a:ext cx="220320" cy="245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D372B77-3734-43E3-9F7C-FAAE50651F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32183" y="2079496"/>
                  <a:ext cx="237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1A2A22D-8C34-4393-A332-874E8BBC1ACC}"/>
                    </a:ext>
                  </a:extLst>
                </p14:cNvPr>
                <p14:cNvContentPartPr/>
                <p14:nvPr/>
              </p14:nvContentPartPr>
              <p14:xfrm>
                <a:off x="9899783" y="2048536"/>
                <a:ext cx="231120" cy="25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1A2A22D-8C34-4393-A332-874E8BBC1AC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91143" y="2039536"/>
                  <a:ext cx="248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ABA4170-8641-462C-B6D9-EC8923A4341F}"/>
                    </a:ext>
                  </a:extLst>
                </p14:cNvPr>
                <p14:cNvContentPartPr/>
                <p14:nvPr/>
              </p14:nvContentPartPr>
              <p14:xfrm>
                <a:off x="10233503" y="2281456"/>
                <a:ext cx="284760" cy="124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ABA4170-8641-462C-B6D9-EC8923A4341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24863" y="2272816"/>
                  <a:ext cx="302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98961E1-E1F6-4233-8A2F-63CF4B466376}"/>
                    </a:ext>
                  </a:extLst>
                </p14:cNvPr>
                <p14:cNvContentPartPr/>
                <p14:nvPr/>
              </p14:nvContentPartPr>
              <p14:xfrm>
                <a:off x="1386863" y="2865016"/>
                <a:ext cx="270000" cy="441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98961E1-E1F6-4233-8A2F-63CF4B46637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77863" y="2856016"/>
                  <a:ext cx="2876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29255BB-ECB6-4B7B-A1C4-368EE0E7B6BB}"/>
                    </a:ext>
                  </a:extLst>
                </p14:cNvPr>
                <p14:cNvContentPartPr/>
                <p14:nvPr/>
              </p14:nvContentPartPr>
              <p14:xfrm>
                <a:off x="1341863" y="3161296"/>
                <a:ext cx="290520" cy="65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29255BB-ECB6-4B7B-A1C4-368EE0E7B6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32863" y="3152656"/>
                  <a:ext cx="308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B6B7E81-8544-4ED2-85D0-0EBB91B476F6}"/>
                    </a:ext>
                  </a:extLst>
                </p14:cNvPr>
                <p14:cNvContentPartPr/>
                <p14:nvPr/>
              </p14:nvContentPartPr>
              <p14:xfrm>
                <a:off x="1631303" y="3125296"/>
                <a:ext cx="159120" cy="157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B6B7E81-8544-4ED2-85D0-0EBB91B476F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22303" y="3116656"/>
                  <a:ext cx="176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37E14FC-C0DF-424B-BE22-C845E975E591}"/>
                    </a:ext>
                  </a:extLst>
                </p14:cNvPr>
                <p14:cNvContentPartPr/>
                <p14:nvPr/>
              </p14:nvContentPartPr>
              <p14:xfrm>
                <a:off x="1761263" y="3160936"/>
                <a:ext cx="111240" cy="113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37E14FC-C0DF-424B-BE22-C845E975E5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52263" y="3151936"/>
                  <a:ext cx="128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CDD7F4-CF84-4924-81F4-CE2677246CED}"/>
                    </a:ext>
                  </a:extLst>
                </p14:cNvPr>
                <p14:cNvContentPartPr/>
                <p14:nvPr/>
              </p14:nvContentPartPr>
              <p14:xfrm>
                <a:off x="1895183" y="3162376"/>
                <a:ext cx="273960" cy="105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CDD7F4-CF84-4924-81F4-CE2677246CE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86183" y="3153376"/>
                  <a:ext cx="291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7E06D0C-A83A-415B-92F2-08FFD900C12A}"/>
                    </a:ext>
                  </a:extLst>
                </p14:cNvPr>
                <p14:cNvContentPartPr/>
                <p14:nvPr/>
              </p14:nvContentPartPr>
              <p14:xfrm>
                <a:off x="2573063" y="2882656"/>
                <a:ext cx="269640" cy="394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7E06D0C-A83A-415B-92F2-08FFD900C12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64063" y="2874016"/>
                  <a:ext cx="287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1EA8420-3BCE-4EDC-9396-0440FCA79477}"/>
                    </a:ext>
                  </a:extLst>
                </p14:cNvPr>
                <p14:cNvContentPartPr/>
                <p14:nvPr/>
              </p14:nvContentPartPr>
              <p14:xfrm>
                <a:off x="2582783" y="3087496"/>
                <a:ext cx="286560" cy="51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1EA8420-3BCE-4EDC-9396-0440FCA7947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74143" y="3078496"/>
                  <a:ext cx="304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128A3A9-24C4-4C12-8E69-E24AEE015BD2}"/>
                    </a:ext>
                  </a:extLst>
                </p14:cNvPr>
                <p14:cNvContentPartPr/>
                <p14:nvPr/>
              </p14:nvContentPartPr>
              <p14:xfrm>
                <a:off x="2874383" y="2838736"/>
                <a:ext cx="225000" cy="376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128A3A9-24C4-4C12-8E69-E24AEE015BD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65383" y="2829736"/>
                  <a:ext cx="242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78A7948-8F85-4B5F-BB58-43B843792065}"/>
                    </a:ext>
                  </a:extLst>
                </p14:cNvPr>
                <p14:cNvContentPartPr/>
                <p14:nvPr/>
              </p14:nvContentPartPr>
              <p14:xfrm>
                <a:off x="3106583" y="3070216"/>
                <a:ext cx="160200" cy="158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78A7948-8F85-4B5F-BB58-43B84379206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97943" y="3061576"/>
                  <a:ext cx="17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EA51FDD-AF63-46E4-BDA6-3008F2781D04}"/>
                    </a:ext>
                  </a:extLst>
                </p14:cNvPr>
                <p14:cNvContentPartPr/>
                <p14:nvPr/>
              </p14:nvContentPartPr>
              <p14:xfrm>
                <a:off x="3563063" y="2136736"/>
                <a:ext cx="214200" cy="381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EA51FDD-AF63-46E4-BDA6-3008F2781D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54423" y="2127736"/>
                  <a:ext cx="2318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72BC1E8-5FEF-4C88-83C0-F4FD82B286A2}"/>
                    </a:ext>
                  </a:extLst>
                </p14:cNvPr>
                <p14:cNvContentPartPr/>
                <p14:nvPr/>
              </p14:nvContentPartPr>
              <p14:xfrm>
                <a:off x="3812903" y="2364256"/>
                <a:ext cx="76320" cy="154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72BC1E8-5FEF-4C88-83C0-F4FD82B286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04263" y="2355256"/>
                  <a:ext cx="93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A1785B-0F5A-4701-81DD-8519B2B13EF6}"/>
                    </a:ext>
                  </a:extLst>
                </p14:cNvPr>
                <p14:cNvContentPartPr/>
                <p14:nvPr/>
              </p14:nvContentPartPr>
              <p14:xfrm>
                <a:off x="3722903" y="2322856"/>
                <a:ext cx="247320" cy="406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A1785B-0F5A-4701-81DD-8519B2B13EF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14263" y="2313856"/>
                  <a:ext cx="264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070E57D-1FC3-4A66-8E15-639B73E046EA}"/>
                    </a:ext>
                  </a:extLst>
                </p14:cNvPr>
                <p14:cNvContentPartPr/>
                <p14:nvPr/>
              </p14:nvContentPartPr>
              <p14:xfrm>
                <a:off x="4263623" y="2300536"/>
                <a:ext cx="185040" cy="201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070E57D-1FC3-4A66-8E15-639B73E046E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54623" y="2291536"/>
                  <a:ext cx="202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08182E7-2ADA-4BC9-B729-287D0B04F1C8}"/>
                    </a:ext>
                  </a:extLst>
                </p14:cNvPr>
                <p14:cNvContentPartPr/>
                <p14:nvPr/>
              </p14:nvContentPartPr>
              <p14:xfrm>
                <a:off x="4460183" y="2277496"/>
                <a:ext cx="177120" cy="18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08182E7-2ADA-4BC9-B729-287D0B04F1C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51543" y="2268496"/>
                  <a:ext cx="194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3376FC-30A3-4236-872B-1432B707D4B1}"/>
                    </a:ext>
                  </a:extLst>
                </p14:cNvPr>
                <p14:cNvContentPartPr/>
                <p14:nvPr/>
              </p14:nvContentPartPr>
              <p14:xfrm>
                <a:off x="4719743" y="2343016"/>
                <a:ext cx="79920" cy="118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3376FC-30A3-4236-872B-1432B707D4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11103" y="2334376"/>
                  <a:ext cx="97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4A2ED1A-0A39-4F15-BB91-19C3A2C1A706}"/>
                    </a:ext>
                  </a:extLst>
                </p14:cNvPr>
                <p14:cNvContentPartPr/>
                <p14:nvPr/>
              </p14:nvContentPartPr>
              <p14:xfrm>
                <a:off x="4830263" y="2327176"/>
                <a:ext cx="153000" cy="135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4A2ED1A-0A39-4F15-BB91-19C3A2C1A70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21263" y="2318536"/>
                  <a:ext cx="170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049C238-18A9-476C-B54B-DC45B432015E}"/>
                    </a:ext>
                  </a:extLst>
                </p14:cNvPr>
                <p14:cNvContentPartPr/>
                <p14:nvPr/>
              </p14:nvContentPartPr>
              <p14:xfrm>
                <a:off x="4873463" y="2332936"/>
                <a:ext cx="390240" cy="500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049C238-18A9-476C-B54B-DC45B432015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64463" y="2324296"/>
                  <a:ext cx="4078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F9C883A-3F0A-4289-86ED-55881CD4AD40}"/>
                    </a:ext>
                  </a:extLst>
                </p14:cNvPr>
                <p14:cNvContentPartPr/>
                <p14:nvPr/>
              </p14:nvContentPartPr>
              <p14:xfrm>
                <a:off x="5454143" y="2264536"/>
                <a:ext cx="230400" cy="20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F9C883A-3F0A-4289-86ED-55881CD4AD4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45503" y="2255536"/>
                  <a:ext cx="248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5B4BE4E-B821-462D-AEC0-B9FD5F46C1F0}"/>
                    </a:ext>
                  </a:extLst>
                </p14:cNvPr>
                <p14:cNvContentPartPr/>
                <p14:nvPr/>
              </p14:nvContentPartPr>
              <p14:xfrm>
                <a:off x="6003863" y="2211256"/>
                <a:ext cx="326880" cy="23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5B4BE4E-B821-462D-AEC0-B9FD5F46C1F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94863" y="2202256"/>
                  <a:ext cx="344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AD540A8-EA09-435F-A971-C75E25362228}"/>
                    </a:ext>
                  </a:extLst>
                </p14:cNvPr>
                <p14:cNvContentPartPr/>
                <p14:nvPr/>
              </p14:nvContentPartPr>
              <p14:xfrm>
                <a:off x="6339743" y="2293336"/>
                <a:ext cx="150840" cy="127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AD540A8-EA09-435F-A971-C75E2536222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31103" y="2284336"/>
                  <a:ext cx="168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9815A01-DE75-4280-8DCB-79585471C68B}"/>
                    </a:ext>
                  </a:extLst>
                </p14:cNvPr>
                <p14:cNvContentPartPr/>
                <p14:nvPr/>
              </p14:nvContentPartPr>
              <p14:xfrm>
                <a:off x="6534863" y="2308816"/>
                <a:ext cx="248040" cy="106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9815A01-DE75-4280-8DCB-79585471C68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26223" y="2299816"/>
                  <a:ext cx="265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6098D12-07D5-48FF-9EBE-158F9C03027F}"/>
                    </a:ext>
                  </a:extLst>
                </p14:cNvPr>
                <p14:cNvContentPartPr/>
                <p14:nvPr/>
              </p14:nvContentPartPr>
              <p14:xfrm>
                <a:off x="6762743" y="2321416"/>
                <a:ext cx="140040" cy="245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6098D12-07D5-48FF-9EBE-158F9C03027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53743" y="2312776"/>
                  <a:ext cx="157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B34280-615F-41D6-B8F4-46F184FA1323}"/>
                    </a:ext>
                  </a:extLst>
                </p14:cNvPr>
                <p14:cNvContentPartPr/>
                <p14:nvPr/>
              </p14:nvContentPartPr>
              <p14:xfrm>
                <a:off x="6868583" y="2222776"/>
                <a:ext cx="171000" cy="180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B34280-615F-41D6-B8F4-46F184FA13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59583" y="2214136"/>
                  <a:ext cx="188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FE5E48C-6A7C-4659-A8D9-296E6F46748F}"/>
                    </a:ext>
                  </a:extLst>
                </p14:cNvPr>
                <p14:cNvContentPartPr/>
                <p14:nvPr/>
              </p14:nvContentPartPr>
              <p14:xfrm>
                <a:off x="7163783" y="2069416"/>
                <a:ext cx="190440" cy="287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FE5E48C-6A7C-4659-A8D9-296E6F4674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55143" y="2060776"/>
                  <a:ext cx="208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4E5F6F9-610B-469B-9E34-1B2E4FC0CBB3}"/>
                    </a:ext>
                  </a:extLst>
                </p14:cNvPr>
                <p14:cNvContentPartPr/>
                <p14:nvPr/>
              </p14:nvContentPartPr>
              <p14:xfrm>
                <a:off x="7238663" y="2273536"/>
                <a:ext cx="209880" cy="19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4E5F6F9-610B-469B-9E34-1B2E4FC0CBB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30023" y="2264536"/>
                  <a:ext cx="227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9525108-E079-481A-84D6-BAF811C49DAA}"/>
                    </a:ext>
                  </a:extLst>
                </p14:cNvPr>
                <p14:cNvContentPartPr/>
                <p14:nvPr/>
              </p14:nvContentPartPr>
              <p14:xfrm>
                <a:off x="3525263" y="3122416"/>
                <a:ext cx="166680" cy="260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9525108-E079-481A-84D6-BAF811C49D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16623" y="3113776"/>
                  <a:ext cx="184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248A1F-A5F0-46CF-A3E0-2E0A1F96D1B9}"/>
                    </a:ext>
                  </a:extLst>
                </p14:cNvPr>
                <p14:cNvContentPartPr/>
                <p14:nvPr/>
              </p14:nvContentPartPr>
              <p14:xfrm>
                <a:off x="3653783" y="2984536"/>
                <a:ext cx="245880" cy="203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248A1F-A5F0-46CF-A3E0-2E0A1F96D1B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645143" y="2975896"/>
                  <a:ext cx="263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25C25BC-6F42-4072-8169-6997823F5D11}"/>
                    </a:ext>
                  </a:extLst>
                </p14:cNvPr>
                <p14:cNvContentPartPr/>
                <p14:nvPr/>
              </p14:nvContentPartPr>
              <p14:xfrm>
                <a:off x="3983183" y="3024496"/>
                <a:ext cx="152640" cy="137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25C25BC-6F42-4072-8169-6997823F5D1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74543" y="3015496"/>
                  <a:ext cx="170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0EEDF8F-1AC9-484E-B03F-78CD60BA39AB}"/>
                    </a:ext>
                  </a:extLst>
                </p14:cNvPr>
                <p14:cNvContentPartPr/>
                <p14:nvPr/>
              </p14:nvContentPartPr>
              <p14:xfrm>
                <a:off x="4031063" y="3088216"/>
                <a:ext cx="219240" cy="328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0EEDF8F-1AC9-484E-B03F-78CD60BA39A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22423" y="3079216"/>
                  <a:ext cx="236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2944FD-4D9D-430E-8498-B7ABA2268C51}"/>
                    </a:ext>
                  </a:extLst>
                </p14:cNvPr>
                <p14:cNvContentPartPr/>
                <p14:nvPr/>
              </p14:nvContentPartPr>
              <p14:xfrm>
                <a:off x="4177223" y="2975176"/>
                <a:ext cx="265680" cy="200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2944FD-4D9D-430E-8498-B7ABA2268C5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68223" y="2966176"/>
                  <a:ext cx="283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81A0FE-E505-49AC-8615-CA117374D5F6}"/>
                    </a:ext>
                  </a:extLst>
                </p14:cNvPr>
                <p14:cNvContentPartPr/>
                <p14:nvPr/>
              </p14:nvContentPartPr>
              <p14:xfrm>
                <a:off x="4503023" y="3010096"/>
                <a:ext cx="192960" cy="144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81A0FE-E505-49AC-8615-CA117374D5F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494023" y="3001456"/>
                  <a:ext cx="21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15D7B40-3721-4813-9098-18BC5155F247}"/>
                    </a:ext>
                  </a:extLst>
                </p14:cNvPr>
                <p14:cNvContentPartPr/>
                <p14:nvPr/>
              </p14:nvContentPartPr>
              <p14:xfrm>
                <a:off x="4811183" y="2728216"/>
                <a:ext cx="236880" cy="389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15D7B40-3721-4813-9098-18BC5155F24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02183" y="2719576"/>
                  <a:ext cx="254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1536DFB-27B3-4074-8CB0-039B0C3D81C5}"/>
                    </a:ext>
                  </a:extLst>
                </p14:cNvPr>
                <p14:cNvContentPartPr/>
                <p14:nvPr/>
              </p14:nvContentPartPr>
              <p14:xfrm>
                <a:off x="4940063" y="3011176"/>
                <a:ext cx="155880" cy="117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1536DFB-27B3-4074-8CB0-039B0C3D81C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31423" y="3002176"/>
                  <a:ext cx="173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68D318A-F446-4CF8-9635-A543B82365F1}"/>
                    </a:ext>
                  </a:extLst>
                </p14:cNvPr>
                <p14:cNvContentPartPr/>
                <p14:nvPr/>
              </p14:nvContentPartPr>
              <p14:xfrm>
                <a:off x="5295023" y="2736136"/>
                <a:ext cx="168480" cy="360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68D318A-F446-4CF8-9635-A543B82365F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86383" y="2727496"/>
                  <a:ext cx="1861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237728D-57D5-4917-A8D3-20EEA95005D3}"/>
                    </a:ext>
                  </a:extLst>
                </p14:cNvPr>
                <p14:cNvContentPartPr/>
                <p14:nvPr/>
              </p14:nvContentPartPr>
              <p14:xfrm>
                <a:off x="5193863" y="2937016"/>
                <a:ext cx="334440" cy="179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237728D-57D5-4917-A8D3-20EEA95005D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84863" y="2928016"/>
                  <a:ext cx="352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5D9118A-E971-4F9C-BA05-F2911D27C4E2}"/>
                    </a:ext>
                  </a:extLst>
                </p14:cNvPr>
                <p14:cNvContentPartPr/>
                <p14:nvPr/>
              </p14:nvContentPartPr>
              <p14:xfrm>
                <a:off x="5667623" y="2832256"/>
                <a:ext cx="4320" cy="30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5D9118A-E971-4F9C-BA05-F2911D27C4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658983" y="2823616"/>
                  <a:ext cx="21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0690A87-6D6B-481B-A5FE-5D428A95B90C}"/>
                    </a:ext>
                  </a:extLst>
                </p14:cNvPr>
                <p14:cNvContentPartPr/>
                <p14:nvPr/>
              </p14:nvContentPartPr>
              <p14:xfrm>
                <a:off x="5655023" y="2971216"/>
                <a:ext cx="102960" cy="139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0690A87-6D6B-481B-A5FE-5D428A95B90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46383" y="2962576"/>
                  <a:ext cx="120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45A7347-A6AC-42C6-8B7A-058E488C91FB}"/>
                    </a:ext>
                  </a:extLst>
                </p14:cNvPr>
                <p14:cNvContentPartPr/>
                <p14:nvPr/>
              </p14:nvContentPartPr>
              <p14:xfrm>
                <a:off x="5827103" y="2939176"/>
                <a:ext cx="229320" cy="195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45A7347-A6AC-42C6-8B7A-058E488C91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18463" y="2930176"/>
                  <a:ext cx="246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61A2C34-6BBD-4C57-ABD4-6D4040F0F9A3}"/>
                    </a:ext>
                  </a:extLst>
                </p14:cNvPr>
                <p14:cNvContentPartPr/>
                <p14:nvPr/>
              </p14:nvContentPartPr>
              <p14:xfrm>
                <a:off x="6198983" y="3140416"/>
                <a:ext cx="12600" cy="10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61A2C34-6BBD-4C57-ABD4-6D4040F0F9A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89983" y="3131416"/>
                  <a:ext cx="30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597D588-B417-462C-A068-45D7F27321DD}"/>
                    </a:ext>
                  </a:extLst>
                </p14:cNvPr>
                <p14:cNvContentPartPr/>
                <p14:nvPr/>
              </p14:nvContentPartPr>
              <p14:xfrm>
                <a:off x="1415663" y="3619216"/>
                <a:ext cx="473400" cy="274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597D588-B417-462C-A068-45D7F27321D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06663" y="3610576"/>
                  <a:ext cx="491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6286B43-3F90-4545-9204-40AAE616B8E6}"/>
                    </a:ext>
                  </a:extLst>
                </p14:cNvPr>
                <p14:cNvContentPartPr/>
                <p14:nvPr/>
              </p14:nvContentPartPr>
              <p14:xfrm>
                <a:off x="1847303" y="3703096"/>
                <a:ext cx="135720" cy="179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6286B43-3F90-4545-9204-40AAE616B8E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838663" y="3694456"/>
                  <a:ext cx="153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AE9EC52-88C3-4630-9714-8B53C1C3E169}"/>
                    </a:ext>
                  </a:extLst>
                </p14:cNvPr>
                <p14:cNvContentPartPr/>
                <p14:nvPr/>
              </p14:nvContentPartPr>
              <p14:xfrm>
                <a:off x="2322503" y="3654496"/>
                <a:ext cx="223560" cy="190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AE9EC52-88C3-4630-9714-8B53C1C3E16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313503" y="3645856"/>
                  <a:ext cx="241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2236D0A-2A9A-4371-AF88-9002F6B1D3AC}"/>
                    </a:ext>
                  </a:extLst>
                </p14:cNvPr>
                <p14:cNvContentPartPr/>
                <p14:nvPr/>
              </p14:nvContentPartPr>
              <p14:xfrm>
                <a:off x="2555783" y="3684376"/>
                <a:ext cx="147240" cy="159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2236D0A-2A9A-4371-AF88-9002F6B1D3A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46783" y="3675376"/>
                  <a:ext cx="164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4922F5E-AE33-426C-B1F8-FE095746465A}"/>
                    </a:ext>
                  </a:extLst>
                </p14:cNvPr>
                <p14:cNvContentPartPr/>
                <p14:nvPr/>
              </p14:nvContentPartPr>
              <p14:xfrm>
                <a:off x="2777903" y="3692656"/>
                <a:ext cx="210960" cy="161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4922F5E-AE33-426C-B1F8-FE095746465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68903" y="3684016"/>
                  <a:ext cx="228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53ADEF7-A8BA-4A0F-A861-AE41C82424E8}"/>
                    </a:ext>
                  </a:extLst>
                </p14:cNvPr>
                <p14:cNvContentPartPr/>
                <p14:nvPr/>
              </p14:nvContentPartPr>
              <p14:xfrm>
                <a:off x="3020183" y="3453976"/>
                <a:ext cx="191160" cy="393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53ADEF7-A8BA-4A0F-A861-AE41C82424E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11543" y="3445336"/>
                  <a:ext cx="2088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3CC857D-AC97-4F7C-822A-96029B2BFC66}"/>
                    </a:ext>
                  </a:extLst>
                </p14:cNvPr>
                <p14:cNvContentPartPr/>
                <p14:nvPr/>
              </p14:nvContentPartPr>
              <p14:xfrm>
                <a:off x="3155903" y="3686536"/>
                <a:ext cx="199800" cy="174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3CC857D-AC97-4F7C-822A-96029B2BFC6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47263" y="3677896"/>
                  <a:ext cx="217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9B609F8-F427-4286-82FA-40AC19BF097E}"/>
                    </a:ext>
                  </a:extLst>
                </p14:cNvPr>
                <p14:cNvContentPartPr/>
                <p14:nvPr/>
              </p14:nvContentPartPr>
              <p14:xfrm>
                <a:off x="3352463" y="3467656"/>
                <a:ext cx="190440" cy="361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9B609F8-F427-4286-82FA-40AC19BF097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43823" y="3458656"/>
                  <a:ext cx="2080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97BCCDB-91A5-4910-AD66-14572EA581F0}"/>
                    </a:ext>
                  </a:extLst>
                </p14:cNvPr>
                <p14:cNvContentPartPr/>
                <p14:nvPr/>
              </p14:nvContentPartPr>
              <p14:xfrm>
                <a:off x="3687983" y="3678616"/>
                <a:ext cx="223920" cy="172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97BCCDB-91A5-4910-AD66-14572EA581F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78983" y="3669616"/>
                  <a:ext cx="241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7112DA5-9177-4510-91F4-906C1B6E7183}"/>
                    </a:ext>
                  </a:extLst>
                </p14:cNvPr>
                <p14:cNvContentPartPr/>
                <p14:nvPr/>
              </p14:nvContentPartPr>
              <p14:xfrm>
                <a:off x="3969143" y="3621736"/>
                <a:ext cx="139320" cy="219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7112DA5-9177-4510-91F4-906C1B6E718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60503" y="3613096"/>
                  <a:ext cx="156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9C07A3F-E6F8-4014-963D-F890D7066FB7}"/>
                    </a:ext>
                  </a:extLst>
                </p14:cNvPr>
                <p14:cNvContentPartPr/>
                <p14:nvPr/>
              </p14:nvContentPartPr>
              <p14:xfrm>
                <a:off x="4159583" y="3644056"/>
                <a:ext cx="196920" cy="223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9C07A3F-E6F8-4014-963D-F890D7066F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150943" y="3635416"/>
                  <a:ext cx="214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47E12F8-1770-4F63-AC0A-C02E8C316EA1}"/>
                    </a:ext>
                  </a:extLst>
                </p14:cNvPr>
                <p14:cNvContentPartPr/>
                <p14:nvPr/>
              </p14:nvContentPartPr>
              <p14:xfrm>
                <a:off x="4790663" y="3440656"/>
                <a:ext cx="293040" cy="398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47E12F8-1770-4F63-AC0A-C02E8C316EA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82023" y="3432016"/>
                  <a:ext cx="3106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6FD5154-E66F-47A5-B5B4-1DF2B5F7BC41}"/>
                    </a:ext>
                  </a:extLst>
                </p14:cNvPr>
                <p14:cNvContentPartPr/>
                <p14:nvPr/>
              </p14:nvContentPartPr>
              <p14:xfrm>
                <a:off x="4765823" y="3613456"/>
                <a:ext cx="374040" cy="80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6FD5154-E66F-47A5-B5B4-1DF2B5F7BC4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56823" y="3604816"/>
                  <a:ext cx="391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54BD580-C4E0-4054-B63D-4E68B69E8F48}"/>
                    </a:ext>
                  </a:extLst>
                </p14:cNvPr>
                <p14:cNvContentPartPr/>
                <p14:nvPr/>
              </p14:nvContentPartPr>
              <p14:xfrm>
                <a:off x="5114303" y="3398176"/>
                <a:ext cx="245160" cy="356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54BD580-C4E0-4054-B63D-4E68B69E8F4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05303" y="3389176"/>
                  <a:ext cx="2628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2DB09C6-7762-43A5-803B-7F5B514B5522}"/>
                    </a:ext>
                  </a:extLst>
                </p14:cNvPr>
                <p14:cNvContentPartPr/>
                <p14:nvPr/>
              </p14:nvContentPartPr>
              <p14:xfrm>
                <a:off x="5352263" y="3592936"/>
                <a:ext cx="143280" cy="161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2DB09C6-7762-43A5-803B-7F5B514B552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43263" y="3583936"/>
                  <a:ext cx="160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05BA66-47FF-4BE7-862E-8CE43B164507}"/>
                    </a:ext>
                  </a:extLst>
                </p14:cNvPr>
                <p14:cNvContentPartPr/>
                <p14:nvPr/>
              </p14:nvContentPartPr>
              <p14:xfrm>
                <a:off x="5776703" y="3504376"/>
                <a:ext cx="312840" cy="255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05BA66-47FF-4BE7-862E-8CE43B1645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67703" y="3495736"/>
                  <a:ext cx="330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DA21089-20E2-4F5D-B5D9-74B517E08AD5}"/>
                    </a:ext>
                  </a:extLst>
                </p14:cNvPr>
                <p14:cNvContentPartPr/>
                <p14:nvPr/>
              </p14:nvContentPartPr>
              <p14:xfrm>
                <a:off x="6082343" y="3576736"/>
                <a:ext cx="176760" cy="124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DA21089-20E2-4F5D-B5D9-74B517E08AD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73703" y="3567736"/>
                  <a:ext cx="194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9B4BC6C-BDB5-4F7A-A405-992B2A22EBA5}"/>
                    </a:ext>
                  </a:extLst>
                </p14:cNvPr>
                <p14:cNvContentPartPr/>
                <p14:nvPr/>
              </p14:nvContentPartPr>
              <p14:xfrm>
                <a:off x="6249023" y="3573856"/>
                <a:ext cx="264240" cy="110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9B4BC6C-BDB5-4F7A-A405-992B2A22EBA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40023" y="3564856"/>
                  <a:ext cx="281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842170-A42B-4597-97D5-DC540A7985B2}"/>
                    </a:ext>
                  </a:extLst>
                </p14:cNvPr>
                <p14:cNvContentPartPr/>
                <p14:nvPr/>
              </p14:nvContentPartPr>
              <p14:xfrm>
                <a:off x="6422183" y="3638296"/>
                <a:ext cx="203040" cy="266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842170-A42B-4597-97D5-DC540A7985B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13183" y="3629656"/>
                  <a:ext cx="220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08BB7C0-56AC-4B63-9DA5-7932F0A04480}"/>
                    </a:ext>
                  </a:extLst>
                </p14:cNvPr>
                <p14:cNvContentPartPr/>
                <p14:nvPr/>
              </p14:nvContentPartPr>
              <p14:xfrm>
                <a:off x="6533783" y="3597976"/>
                <a:ext cx="205560" cy="124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08BB7C0-56AC-4B63-9DA5-7932F0A0448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524783" y="3589336"/>
                  <a:ext cx="223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D48AFB2-E07D-4C4F-B1E0-66BF7B66DACF}"/>
                    </a:ext>
                  </a:extLst>
                </p14:cNvPr>
                <p14:cNvContentPartPr/>
                <p14:nvPr/>
              </p14:nvContentPartPr>
              <p14:xfrm>
                <a:off x="6832223" y="3342376"/>
                <a:ext cx="238320" cy="319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D48AFB2-E07D-4C4F-B1E0-66BF7B66DAC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23223" y="3333736"/>
                  <a:ext cx="255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82ADD9A-2043-4C88-888A-03F144C8A417}"/>
                    </a:ext>
                  </a:extLst>
                </p14:cNvPr>
                <p14:cNvContentPartPr/>
                <p14:nvPr/>
              </p14:nvContentPartPr>
              <p14:xfrm>
                <a:off x="6952823" y="3584656"/>
                <a:ext cx="159120" cy="105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82ADD9A-2043-4C88-888A-03F144C8A41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43823" y="3576016"/>
                  <a:ext cx="176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6733403-F457-4AF3-89BB-0B2297CA1E55}"/>
                    </a:ext>
                  </a:extLst>
                </p14:cNvPr>
                <p14:cNvContentPartPr/>
                <p14:nvPr/>
              </p14:nvContentPartPr>
              <p14:xfrm>
                <a:off x="7414343" y="3518056"/>
                <a:ext cx="341280" cy="147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6733403-F457-4AF3-89BB-0B2297CA1E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05343" y="3509416"/>
                  <a:ext cx="358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19DD68B-D6F9-45D3-92E1-98E080D8AAA3}"/>
                    </a:ext>
                  </a:extLst>
                </p14:cNvPr>
                <p14:cNvContentPartPr/>
                <p14:nvPr/>
              </p14:nvContentPartPr>
              <p14:xfrm>
                <a:off x="7835543" y="3510496"/>
                <a:ext cx="189000" cy="156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19DD68B-D6F9-45D3-92E1-98E080D8AAA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26543" y="3501856"/>
                  <a:ext cx="206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C760489-5138-49C2-B293-8990DE3904EA}"/>
                    </a:ext>
                  </a:extLst>
                </p14:cNvPr>
                <p14:cNvContentPartPr/>
                <p14:nvPr/>
              </p14:nvContentPartPr>
              <p14:xfrm>
                <a:off x="8019863" y="3529576"/>
                <a:ext cx="220680" cy="133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C760489-5138-49C2-B293-8990DE3904E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10863" y="3520936"/>
                  <a:ext cx="238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EF7FF7B-ED15-479B-B5FF-803D0E58BABB}"/>
                    </a:ext>
                  </a:extLst>
                </p14:cNvPr>
                <p14:cNvContentPartPr/>
                <p14:nvPr/>
              </p14:nvContentPartPr>
              <p14:xfrm>
                <a:off x="8202023" y="3558736"/>
                <a:ext cx="155520" cy="113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EF7FF7B-ED15-479B-B5FF-803D0E58BAB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93383" y="3549736"/>
                  <a:ext cx="173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DA77785-351D-44F3-BE4C-EBC68F9DABC9}"/>
                    </a:ext>
                  </a:extLst>
                </p14:cNvPr>
                <p14:cNvContentPartPr/>
                <p14:nvPr/>
              </p14:nvContentPartPr>
              <p14:xfrm>
                <a:off x="8469863" y="3687616"/>
                <a:ext cx="72360" cy="129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DA77785-351D-44F3-BE4C-EBC68F9DABC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461223" y="3678616"/>
                  <a:ext cx="90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2970F49-AE9D-467B-BC73-6393BF9B5EFE}"/>
                    </a:ext>
                  </a:extLst>
                </p14:cNvPr>
                <p14:cNvContentPartPr/>
                <p14:nvPr/>
              </p14:nvContentPartPr>
              <p14:xfrm>
                <a:off x="8834183" y="3452176"/>
                <a:ext cx="226800" cy="249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2970F49-AE9D-467B-BC73-6393BF9B5EF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825543" y="3443536"/>
                  <a:ext cx="244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432D9C7-3EBF-47E3-89AD-91E47235BB90}"/>
                    </a:ext>
                  </a:extLst>
                </p14:cNvPr>
                <p14:cNvContentPartPr/>
                <p14:nvPr/>
              </p14:nvContentPartPr>
              <p14:xfrm>
                <a:off x="8746343" y="3438856"/>
                <a:ext cx="313200" cy="246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432D9C7-3EBF-47E3-89AD-91E47235BB9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737343" y="3429856"/>
                  <a:ext cx="330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02A03FC-7FD4-47E6-8BB2-ADBC19EFFEB3}"/>
                    </a:ext>
                  </a:extLst>
                </p14:cNvPr>
                <p14:cNvContentPartPr/>
                <p14:nvPr/>
              </p14:nvContentPartPr>
              <p14:xfrm>
                <a:off x="8753183" y="3331576"/>
                <a:ext cx="452520" cy="65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02A03FC-7FD4-47E6-8BB2-ADBC19EFFEB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744543" y="3322936"/>
                  <a:ext cx="470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46BABED-C1A8-4F82-8F6D-479A98B444AA}"/>
                    </a:ext>
                  </a:extLst>
                </p14:cNvPr>
                <p14:cNvContentPartPr/>
                <p14:nvPr/>
              </p14:nvContentPartPr>
              <p14:xfrm>
                <a:off x="9252503" y="3695176"/>
                <a:ext cx="19080" cy="23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46BABED-C1A8-4F82-8F6D-479A98B444A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43863" y="3686536"/>
                  <a:ext cx="36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79002EE-99EE-47FC-AB3C-24CA24D6B074}"/>
                    </a:ext>
                  </a:extLst>
                </p14:cNvPr>
                <p14:cNvContentPartPr/>
                <p14:nvPr/>
              </p14:nvContentPartPr>
              <p14:xfrm>
                <a:off x="9612863" y="3504376"/>
                <a:ext cx="147600" cy="178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79002EE-99EE-47FC-AB3C-24CA24D6B07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04223" y="3495736"/>
                  <a:ext cx="165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2214894-AE00-43B7-A7B4-FA1C17D10DE0}"/>
                    </a:ext>
                  </a:extLst>
                </p14:cNvPr>
                <p14:cNvContentPartPr/>
                <p14:nvPr/>
              </p14:nvContentPartPr>
              <p14:xfrm>
                <a:off x="9477143" y="3442816"/>
                <a:ext cx="628560" cy="83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2214894-AE00-43B7-A7B4-FA1C17D10DE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468503" y="3433816"/>
                  <a:ext cx="646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E92C42F-D1AC-4172-8211-325E135082F2}"/>
                    </a:ext>
                  </a:extLst>
                </p14:cNvPr>
                <p14:cNvContentPartPr/>
                <p14:nvPr/>
              </p14:nvContentPartPr>
              <p14:xfrm>
                <a:off x="9977543" y="3356056"/>
                <a:ext cx="239040" cy="325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E92C42F-D1AC-4172-8211-325E135082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68543" y="3347056"/>
                  <a:ext cx="256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1B8F232-EBD2-40E3-8457-26187AD79712}"/>
                    </a:ext>
                  </a:extLst>
                </p14:cNvPr>
                <p14:cNvContentPartPr/>
                <p14:nvPr/>
              </p14:nvContentPartPr>
              <p14:xfrm>
                <a:off x="10181303" y="3572056"/>
                <a:ext cx="63000" cy="64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1B8F232-EBD2-40E3-8457-26187AD7971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72303" y="3563416"/>
                  <a:ext cx="80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B92D353-8E19-4DE6-B95B-0FF40F10E28A}"/>
                    </a:ext>
                  </a:extLst>
                </p14:cNvPr>
                <p14:cNvContentPartPr/>
                <p14:nvPr/>
              </p14:nvContentPartPr>
              <p14:xfrm>
                <a:off x="10383983" y="3486376"/>
                <a:ext cx="119160" cy="210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B92D353-8E19-4DE6-B95B-0FF40F10E28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375343" y="3477736"/>
                  <a:ext cx="136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285FDB0-82D3-431E-87ED-CC26D2365E7A}"/>
                    </a:ext>
                  </a:extLst>
                </p14:cNvPr>
                <p14:cNvContentPartPr/>
                <p14:nvPr/>
              </p14:nvContentPartPr>
              <p14:xfrm>
                <a:off x="1409903" y="4326616"/>
                <a:ext cx="68040" cy="122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285FDB0-82D3-431E-87ED-CC26D2365E7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00903" y="4317616"/>
                  <a:ext cx="85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1936916-32EB-4806-8923-D8048CD7CB12}"/>
                    </a:ext>
                  </a:extLst>
                </p14:cNvPr>
                <p14:cNvContentPartPr/>
                <p14:nvPr/>
              </p14:nvContentPartPr>
              <p14:xfrm>
                <a:off x="1550663" y="4204936"/>
                <a:ext cx="2160" cy="11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1936916-32EB-4806-8923-D8048CD7CB1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42023" y="4195936"/>
                  <a:ext cx="19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EA7DFC2-AD5B-4D40-B571-CC947BBEC1A2}"/>
                    </a:ext>
                  </a:extLst>
                </p14:cNvPr>
                <p14:cNvContentPartPr/>
                <p14:nvPr/>
              </p14:nvContentPartPr>
              <p14:xfrm>
                <a:off x="1540583" y="4270456"/>
                <a:ext cx="190080" cy="211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EA7DFC2-AD5B-4D40-B571-CC947BBEC1A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31583" y="4261816"/>
                  <a:ext cx="207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89E41DE-4524-4B5F-A0D0-77737B2A0EA5}"/>
                    </a:ext>
                  </a:extLst>
                </p14:cNvPr>
                <p14:cNvContentPartPr/>
                <p14:nvPr/>
              </p14:nvContentPartPr>
              <p14:xfrm>
                <a:off x="2147183" y="4238776"/>
                <a:ext cx="195120" cy="199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89E41DE-4524-4B5F-A0D0-77737B2A0EA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38543" y="4229776"/>
                  <a:ext cx="212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3FBB124-5B4F-4F17-928D-69259C155A08}"/>
                    </a:ext>
                  </a:extLst>
                </p14:cNvPr>
                <p14:cNvContentPartPr/>
                <p14:nvPr/>
              </p14:nvContentPartPr>
              <p14:xfrm>
                <a:off x="2375423" y="4292056"/>
                <a:ext cx="182160" cy="121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3FBB124-5B4F-4F17-928D-69259C155A0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366423" y="4283056"/>
                  <a:ext cx="199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48D257B-0228-4D7F-A5A6-483BFE59DBE5}"/>
                    </a:ext>
                  </a:extLst>
                </p14:cNvPr>
                <p14:cNvContentPartPr/>
                <p14:nvPr/>
              </p14:nvContentPartPr>
              <p14:xfrm>
                <a:off x="2647223" y="4155616"/>
                <a:ext cx="148680" cy="243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48D257B-0228-4D7F-A5A6-483BFE59DBE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38223" y="4146976"/>
                  <a:ext cx="166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077CBD2-BAF1-4B50-BA25-19A6035450C9}"/>
                    </a:ext>
                  </a:extLst>
                </p14:cNvPr>
                <p14:cNvContentPartPr/>
                <p14:nvPr/>
              </p14:nvContentPartPr>
              <p14:xfrm>
                <a:off x="2775023" y="4072096"/>
                <a:ext cx="222840" cy="333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077CBD2-BAF1-4B50-BA25-19A6035450C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766023" y="4063456"/>
                  <a:ext cx="240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8002E4D-1BED-4F90-8810-F1D0188A2E9B}"/>
                    </a:ext>
                  </a:extLst>
                </p14:cNvPr>
                <p14:cNvContentPartPr/>
                <p14:nvPr/>
              </p14:nvContentPartPr>
              <p14:xfrm>
                <a:off x="2890943" y="4244536"/>
                <a:ext cx="191880" cy="204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8002E4D-1BED-4F90-8810-F1D0188A2E9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882303" y="4235896"/>
                  <a:ext cx="209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25AE5ED-0D48-421D-A54D-F51AA2664046}"/>
                    </a:ext>
                  </a:extLst>
                </p14:cNvPr>
                <p14:cNvContentPartPr/>
                <p14:nvPr/>
              </p14:nvContentPartPr>
              <p14:xfrm>
                <a:off x="3081023" y="4280896"/>
                <a:ext cx="175320" cy="144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25AE5ED-0D48-421D-A54D-F51AA266404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072023" y="4272256"/>
                  <a:ext cx="192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E4E223C-A228-4F93-879B-3122526FF866}"/>
                    </a:ext>
                  </a:extLst>
                </p14:cNvPr>
                <p14:cNvContentPartPr/>
                <p14:nvPr/>
              </p14:nvContentPartPr>
              <p14:xfrm>
                <a:off x="3256703" y="4071016"/>
                <a:ext cx="180720" cy="300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E4E223C-A228-4F93-879B-3122526FF86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248063" y="4062016"/>
                  <a:ext cx="1983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9B70E03-44B2-4192-99AA-2DC8442D8C7E}"/>
                    </a:ext>
                  </a:extLst>
                </p14:cNvPr>
                <p14:cNvContentPartPr/>
                <p14:nvPr/>
              </p14:nvContentPartPr>
              <p14:xfrm>
                <a:off x="3615263" y="4212496"/>
                <a:ext cx="224640" cy="175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9B70E03-44B2-4192-99AA-2DC8442D8C7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606623" y="4203496"/>
                  <a:ext cx="242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4811E91-E1F3-40BC-8022-A69A2BA33F27}"/>
                    </a:ext>
                  </a:extLst>
                </p14:cNvPr>
                <p14:cNvContentPartPr/>
                <p14:nvPr/>
              </p14:nvContentPartPr>
              <p14:xfrm>
                <a:off x="4110983" y="4287376"/>
                <a:ext cx="194760" cy="253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4811E91-E1F3-40BC-8022-A69A2BA33F2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101983" y="4278376"/>
                  <a:ext cx="212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91D9E6B-C662-4AD1-BDD0-98FBA03057D1}"/>
                    </a:ext>
                  </a:extLst>
                </p14:cNvPr>
                <p14:cNvContentPartPr/>
                <p14:nvPr/>
              </p14:nvContentPartPr>
              <p14:xfrm>
                <a:off x="4261823" y="4113136"/>
                <a:ext cx="310320" cy="226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91D9E6B-C662-4AD1-BDD0-98FBA03057D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53183" y="4104136"/>
                  <a:ext cx="327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EF5A4D9-ABAC-4E68-B32E-30DAD0F07C8B}"/>
                    </a:ext>
                  </a:extLst>
                </p14:cNvPr>
                <p14:cNvContentPartPr/>
                <p14:nvPr/>
              </p14:nvContentPartPr>
              <p14:xfrm>
                <a:off x="4577183" y="4177936"/>
                <a:ext cx="125640" cy="182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EF5A4D9-ABAC-4E68-B32E-30DAD0F07C8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568543" y="4168936"/>
                  <a:ext cx="143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9CC1AA6-4E3E-4EFA-8324-1A87C4650BEA}"/>
                    </a:ext>
                  </a:extLst>
                </p14:cNvPr>
                <p14:cNvContentPartPr/>
                <p14:nvPr/>
              </p14:nvContentPartPr>
              <p14:xfrm>
                <a:off x="4770863" y="4215736"/>
                <a:ext cx="82080" cy="138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9CC1AA6-4E3E-4EFA-8324-1A87C4650BE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762223" y="4206736"/>
                  <a:ext cx="99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06042B-CBF1-42E2-AFD2-8539F47BA267}"/>
                    </a:ext>
                  </a:extLst>
                </p14:cNvPr>
                <p14:cNvContentPartPr/>
                <p14:nvPr/>
              </p14:nvContentPartPr>
              <p14:xfrm>
                <a:off x="4899383" y="4183696"/>
                <a:ext cx="181440" cy="156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06042B-CBF1-42E2-AFD2-8539F47BA26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890743" y="4174696"/>
                  <a:ext cx="199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FE64E0B-EE38-4A6B-9984-12ED1251BD17}"/>
                    </a:ext>
                  </a:extLst>
                </p14:cNvPr>
                <p14:cNvContentPartPr/>
                <p14:nvPr/>
              </p14:nvContentPartPr>
              <p14:xfrm>
                <a:off x="5191343" y="3989656"/>
                <a:ext cx="199800" cy="369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FE64E0B-EE38-4A6B-9984-12ED1251BD1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182343" y="3980656"/>
                  <a:ext cx="2174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BE05195-7151-4784-BF9E-8CF13FD69A25}"/>
                    </a:ext>
                  </a:extLst>
                </p14:cNvPr>
                <p14:cNvContentPartPr/>
                <p14:nvPr/>
              </p14:nvContentPartPr>
              <p14:xfrm>
                <a:off x="5150663" y="4139056"/>
                <a:ext cx="294120" cy="70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BE05195-7151-4784-BF9E-8CF13FD69A2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141663" y="4130416"/>
                  <a:ext cx="311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69D4A12-35D7-4CF4-9B0D-A3766F6F53AA}"/>
                    </a:ext>
                  </a:extLst>
                </p14:cNvPr>
                <p14:cNvContentPartPr/>
                <p14:nvPr/>
              </p14:nvContentPartPr>
              <p14:xfrm>
                <a:off x="5554583" y="4069216"/>
                <a:ext cx="269640" cy="224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69D4A12-35D7-4CF4-9B0D-A3766F6F53A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45583" y="4060216"/>
                  <a:ext cx="287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B1D3272-49C4-48D4-9ABA-C666452650DB}"/>
                    </a:ext>
                  </a:extLst>
                </p14:cNvPr>
                <p14:cNvContentPartPr/>
                <p14:nvPr/>
              </p14:nvContentPartPr>
              <p14:xfrm>
                <a:off x="5821343" y="4068496"/>
                <a:ext cx="231840" cy="204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B1D3272-49C4-48D4-9ABA-C666452650D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12343" y="4059856"/>
                  <a:ext cx="249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8E7B0BE-EA4F-409B-9F3B-A431A3FB609A}"/>
                    </a:ext>
                  </a:extLst>
                </p14:cNvPr>
                <p14:cNvContentPartPr/>
                <p14:nvPr/>
              </p14:nvContentPartPr>
              <p14:xfrm>
                <a:off x="6120503" y="3947896"/>
                <a:ext cx="236880" cy="345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8E7B0BE-EA4F-409B-9F3B-A431A3FB609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111503" y="3938896"/>
                  <a:ext cx="254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7B220D4-3E66-4DDA-96E0-B9E9A279ACE5}"/>
                    </a:ext>
                  </a:extLst>
                </p14:cNvPr>
                <p14:cNvContentPartPr/>
                <p14:nvPr/>
              </p14:nvContentPartPr>
              <p14:xfrm>
                <a:off x="6008903" y="4119976"/>
                <a:ext cx="380880" cy="117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7B220D4-3E66-4DDA-96E0-B9E9A279ACE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999903" y="4110976"/>
                  <a:ext cx="398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38A4E0D-1FA8-4158-AC28-143812B99DBA}"/>
                    </a:ext>
                  </a:extLst>
                </p14:cNvPr>
                <p14:cNvContentPartPr/>
                <p14:nvPr/>
              </p14:nvContentPartPr>
              <p14:xfrm>
                <a:off x="6464303" y="3987856"/>
                <a:ext cx="14400" cy="10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38A4E0D-1FA8-4158-AC28-143812B99DB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455303" y="3979216"/>
                  <a:ext cx="32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9CDAFA8-1B65-4460-B57A-099235B7B0EE}"/>
                    </a:ext>
                  </a:extLst>
                </p14:cNvPr>
                <p14:cNvContentPartPr/>
                <p14:nvPr/>
              </p14:nvContentPartPr>
              <p14:xfrm>
                <a:off x="6436943" y="4081096"/>
                <a:ext cx="320760" cy="156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9CDAFA8-1B65-4460-B57A-099235B7B0E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28303" y="4072456"/>
                  <a:ext cx="338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DAFCE26-55C4-4F40-A963-3290E0B98890}"/>
                    </a:ext>
                  </a:extLst>
                </p14:cNvPr>
                <p14:cNvContentPartPr/>
                <p14:nvPr/>
              </p14:nvContentPartPr>
              <p14:xfrm>
                <a:off x="6809183" y="4135816"/>
                <a:ext cx="153360" cy="100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DAFCE26-55C4-4F40-A963-3290E0B9889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800543" y="4126816"/>
                  <a:ext cx="171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D15C1C1-45C4-4E3D-A11F-75B289D977FD}"/>
                    </a:ext>
                  </a:extLst>
                </p14:cNvPr>
                <p14:cNvContentPartPr/>
                <p14:nvPr/>
              </p14:nvContentPartPr>
              <p14:xfrm>
                <a:off x="7056143" y="3875176"/>
                <a:ext cx="288000" cy="360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D15C1C1-45C4-4E3D-A11F-75B289D977F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047143" y="3866176"/>
                  <a:ext cx="3056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FF296F-472C-4E18-BDEF-82461E12A238}"/>
                    </a:ext>
                  </a:extLst>
                </p14:cNvPr>
                <p14:cNvContentPartPr/>
                <p14:nvPr/>
              </p14:nvContentPartPr>
              <p14:xfrm>
                <a:off x="7029863" y="4070296"/>
                <a:ext cx="258120" cy="19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FF296F-472C-4E18-BDEF-82461E12A23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021223" y="4061296"/>
                  <a:ext cx="275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5E81565-862D-4C5E-B2A9-8B54808FB201}"/>
                    </a:ext>
                  </a:extLst>
                </p14:cNvPr>
                <p14:cNvContentPartPr/>
                <p14:nvPr/>
              </p14:nvContentPartPr>
              <p14:xfrm>
                <a:off x="7304183" y="4105936"/>
                <a:ext cx="147240" cy="153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5E81565-862D-4C5E-B2A9-8B54808FB20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295543" y="4097296"/>
                  <a:ext cx="164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430FD3-BA27-412A-A80E-0BE78F10EF3E}"/>
                    </a:ext>
                  </a:extLst>
                </p14:cNvPr>
                <p14:cNvContentPartPr/>
                <p14:nvPr/>
              </p14:nvContentPartPr>
              <p14:xfrm>
                <a:off x="4429583" y="4504456"/>
                <a:ext cx="479160" cy="81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430FD3-BA27-412A-A80E-0BE78F10EF3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420943" y="4495816"/>
                  <a:ext cx="496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3AECFBD-8273-413F-978E-49B1505D47A7}"/>
                    </a:ext>
                  </a:extLst>
                </p14:cNvPr>
                <p14:cNvContentPartPr/>
                <p14:nvPr/>
              </p14:nvContentPartPr>
              <p14:xfrm>
                <a:off x="5917103" y="4426696"/>
                <a:ext cx="486360" cy="45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3AECFBD-8273-413F-978E-49B1505D47A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908103" y="4418056"/>
                  <a:ext cx="5040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7E41E6F-5116-474B-A7B8-5762865AD650}"/>
              </a:ext>
            </a:extLst>
          </p:cNvPr>
          <p:cNvGrpSpPr/>
          <p:nvPr/>
        </p:nvGrpSpPr>
        <p:grpSpPr>
          <a:xfrm>
            <a:off x="7707023" y="3975976"/>
            <a:ext cx="1356480" cy="285120"/>
            <a:chOff x="7707023" y="3975976"/>
            <a:chExt cx="135648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58BE5B9-8180-4180-A507-BA995F06E6D2}"/>
                    </a:ext>
                  </a:extLst>
                </p14:cNvPr>
                <p14:cNvContentPartPr/>
                <p14:nvPr/>
              </p14:nvContentPartPr>
              <p14:xfrm>
                <a:off x="7707023" y="4081816"/>
                <a:ext cx="188280" cy="160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58BE5B9-8180-4180-A507-BA995F06E6D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698023" y="4073176"/>
                  <a:ext cx="205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594BCB9-105C-4FE4-98F5-2ABDAAA750F4}"/>
                    </a:ext>
                  </a:extLst>
                </p14:cNvPr>
                <p14:cNvContentPartPr/>
                <p14:nvPr/>
              </p14:nvContentPartPr>
              <p14:xfrm>
                <a:off x="7957583" y="4134016"/>
                <a:ext cx="146520" cy="87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594BCB9-105C-4FE4-98F5-2ABDAAA750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948583" y="4125376"/>
                  <a:ext cx="164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1FA3688-F447-4569-B9A8-79985FDD6254}"/>
                    </a:ext>
                  </a:extLst>
                </p14:cNvPr>
                <p14:cNvContentPartPr/>
                <p14:nvPr/>
              </p14:nvContentPartPr>
              <p14:xfrm>
                <a:off x="8173223" y="4116736"/>
                <a:ext cx="231480" cy="144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1FA3688-F447-4569-B9A8-79985FDD625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64223" y="4108096"/>
                  <a:ext cx="249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65E5943-E7F2-4CA4-A535-B72363005141}"/>
                    </a:ext>
                  </a:extLst>
                </p14:cNvPr>
                <p14:cNvContentPartPr/>
                <p14:nvPr/>
              </p14:nvContentPartPr>
              <p14:xfrm>
                <a:off x="8382743" y="3975976"/>
                <a:ext cx="125640" cy="241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65E5943-E7F2-4CA4-A535-B7236300514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73743" y="3966976"/>
                  <a:ext cx="143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C6B0D05-71DE-4DD7-A91F-CD0B85AF6936}"/>
                    </a:ext>
                  </a:extLst>
                </p14:cNvPr>
                <p14:cNvContentPartPr/>
                <p14:nvPr/>
              </p14:nvContentPartPr>
              <p14:xfrm>
                <a:off x="8707823" y="4102696"/>
                <a:ext cx="79560" cy="1177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C6B0D05-71DE-4DD7-A91F-CD0B85AF693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99183" y="4094056"/>
                  <a:ext cx="97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D8257AE-0792-4841-A47B-933C3484E53F}"/>
                    </a:ext>
                  </a:extLst>
                </p14:cNvPr>
                <p14:cNvContentPartPr/>
                <p14:nvPr/>
              </p14:nvContentPartPr>
              <p14:xfrm>
                <a:off x="8859743" y="4029976"/>
                <a:ext cx="203760" cy="210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D8257AE-0792-4841-A47B-933C3484E53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850743" y="4020976"/>
                  <a:ext cx="22140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65B14E7-9293-45B5-B97E-D70656809603}"/>
              </a:ext>
            </a:extLst>
          </p:cNvPr>
          <p:cNvGrpSpPr/>
          <p:nvPr/>
        </p:nvGrpSpPr>
        <p:grpSpPr>
          <a:xfrm>
            <a:off x="9419183" y="4054816"/>
            <a:ext cx="937080" cy="362880"/>
            <a:chOff x="9419183" y="4054816"/>
            <a:chExt cx="93708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1E6A557-090F-4DDF-9F22-6BEEA67AC20B}"/>
                    </a:ext>
                  </a:extLst>
                </p14:cNvPr>
                <p14:cNvContentPartPr/>
                <p14:nvPr/>
              </p14:nvContentPartPr>
              <p14:xfrm>
                <a:off x="9419183" y="4054816"/>
                <a:ext cx="297720" cy="209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1E6A557-090F-4DDF-9F22-6BEEA67AC20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10543" y="4046176"/>
                  <a:ext cx="315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2591953-AAA1-4B48-A52B-523C69F6799F}"/>
                    </a:ext>
                  </a:extLst>
                </p14:cNvPr>
                <p14:cNvContentPartPr/>
                <p14:nvPr/>
              </p14:nvContentPartPr>
              <p14:xfrm>
                <a:off x="9676583" y="4092976"/>
                <a:ext cx="182880" cy="154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2591953-AAA1-4B48-A52B-523C69F6799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667583" y="4083976"/>
                  <a:ext cx="200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DF3470E-5D92-41E4-A545-AE8CB3D86AF3}"/>
                    </a:ext>
                  </a:extLst>
                </p14:cNvPr>
                <p14:cNvContentPartPr/>
                <p14:nvPr/>
              </p14:nvContentPartPr>
              <p14:xfrm>
                <a:off x="9884663" y="4115656"/>
                <a:ext cx="203040" cy="145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DF3470E-5D92-41E4-A545-AE8CB3D86AF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76023" y="4106656"/>
                  <a:ext cx="220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70E776E-E5FD-422A-AE53-1DAACF8FC693}"/>
                    </a:ext>
                  </a:extLst>
                </p14:cNvPr>
                <p14:cNvContentPartPr/>
                <p14:nvPr/>
              </p14:nvContentPartPr>
              <p14:xfrm>
                <a:off x="10143863" y="4097656"/>
                <a:ext cx="13320" cy="111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70E776E-E5FD-422A-AE53-1DAACF8FC69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135223" y="4088656"/>
                  <a:ext cx="30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F5D5529-5A72-46B9-9DEE-502ABD9BA409}"/>
                    </a:ext>
                  </a:extLst>
                </p14:cNvPr>
                <p14:cNvContentPartPr/>
                <p14:nvPr/>
              </p14:nvContentPartPr>
              <p14:xfrm>
                <a:off x="10107143" y="4073536"/>
                <a:ext cx="249120" cy="344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F5D5529-5A72-46B9-9DEE-502ABD9BA40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098503" y="4064536"/>
                  <a:ext cx="266760" cy="36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07E6DB69-24C7-4B05-9E8C-268564D2391C}"/>
                  </a:ext>
                </a:extLst>
              </p14:cNvPr>
              <p14:cNvContentPartPr/>
              <p14:nvPr/>
            </p14:nvContentPartPr>
            <p14:xfrm>
              <a:off x="7282943" y="5957416"/>
              <a:ext cx="7200" cy="1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07E6DB69-24C7-4B05-9E8C-268564D2391C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7274303" y="5948416"/>
                <a:ext cx="248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7" name="Group 426">
            <a:extLst>
              <a:ext uri="{FF2B5EF4-FFF2-40B4-BE49-F238E27FC236}">
                <a16:creationId xmlns:a16="http://schemas.microsoft.com/office/drawing/2014/main" id="{9AB183F2-F6BB-41CE-8721-5664C9551F27}"/>
              </a:ext>
            </a:extLst>
          </p:cNvPr>
          <p:cNvGrpSpPr/>
          <p:nvPr/>
        </p:nvGrpSpPr>
        <p:grpSpPr>
          <a:xfrm>
            <a:off x="1231343" y="4599136"/>
            <a:ext cx="10494000" cy="1848240"/>
            <a:chOff x="1231343" y="4599136"/>
            <a:chExt cx="10494000" cy="18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8A2A4EA-3B5E-4928-8B79-300D0456B34F}"/>
                    </a:ext>
                  </a:extLst>
                </p14:cNvPr>
                <p14:cNvContentPartPr/>
                <p14:nvPr/>
              </p14:nvContentPartPr>
              <p14:xfrm>
                <a:off x="1461383" y="4934296"/>
                <a:ext cx="4680" cy="12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8A2A4EA-3B5E-4928-8B79-300D0456B34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452743" y="4925656"/>
                  <a:ext cx="22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6EB980-40A0-4DDD-890F-00ACADFE11BE}"/>
                    </a:ext>
                  </a:extLst>
                </p14:cNvPr>
                <p14:cNvContentPartPr/>
                <p14:nvPr/>
              </p14:nvContentPartPr>
              <p14:xfrm>
                <a:off x="1379303" y="4845736"/>
                <a:ext cx="277200" cy="264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6EB980-40A0-4DDD-890F-00ACADFE11B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370663" y="4837096"/>
                  <a:ext cx="2948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BF69FD1-115B-4CE2-BAD6-E5168AB9611E}"/>
                    </a:ext>
                  </a:extLst>
                </p14:cNvPr>
                <p14:cNvContentPartPr/>
                <p14:nvPr/>
              </p14:nvContentPartPr>
              <p14:xfrm>
                <a:off x="1709423" y="4943296"/>
                <a:ext cx="152640" cy="101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BF69FD1-115B-4CE2-BAD6-E5168AB9611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700783" y="4934656"/>
                  <a:ext cx="170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EA483F1-33B4-4B27-B20F-AE832928F856}"/>
                    </a:ext>
                  </a:extLst>
                </p14:cNvPr>
                <p14:cNvContentPartPr/>
                <p14:nvPr/>
              </p14:nvContentPartPr>
              <p14:xfrm>
                <a:off x="1962503" y="4672936"/>
                <a:ext cx="192960" cy="412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EA483F1-33B4-4B27-B20F-AE832928F85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953863" y="4663936"/>
                  <a:ext cx="210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96CE473-E24A-4BE4-A42C-3F58BB1819A5}"/>
                    </a:ext>
                  </a:extLst>
                </p14:cNvPr>
                <p14:cNvContentPartPr/>
                <p14:nvPr/>
              </p14:nvContentPartPr>
              <p14:xfrm>
                <a:off x="2110103" y="5030056"/>
                <a:ext cx="168480" cy="315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96CE473-E24A-4BE4-A42C-3F58BB1819A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101463" y="5021056"/>
                  <a:ext cx="1861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7B0469F-071B-4B44-9607-C7C4CB10D326}"/>
                    </a:ext>
                  </a:extLst>
                </p14:cNvPr>
                <p14:cNvContentPartPr/>
                <p14:nvPr/>
              </p14:nvContentPartPr>
              <p14:xfrm>
                <a:off x="2327543" y="4855456"/>
                <a:ext cx="45000" cy="6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7B0469F-071B-4B44-9607-C7C4CB10D32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318903" y="4846456"/>
                  <a:ext cx="62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27670EF-8E4B-4320-974B-F63C2CF397E9}"/>
                    </a:ext>
                  </a:extLst>
                </p14:cNvPr>
                <p14:cNvContentPartPr/>
                <p14:nvPr/>
              </p14:nvContentPartPr>
              <p14:xfrm>
                <a:off x="2448503" y="4880656"/>
                <a:ext cx="176400" cy="1648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27670EF-8E4B-4320-974B-F63C2CF397E9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439503" y="4871656"/>
                  <a:ext cx="194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BD22251-00F7-4407-9ACF-C5481554579D}"/>
                    </a:ext>
                  </a:extLst>
                </p14:cNvPr>
                <p14:cNvContentPartPr/>
                <p14:nvPr/>
              </p14:nvContentPartPr>
              <p14:xfrm>
                <a:off x="2653343" y="4904056"/>
                <a:ext cx="96840" cy="149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BD22251-00F7-4407-9ACF-C5481554579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644703" y="4895416"/>
                  <a:ext cx="114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593C016-E09B-4D93-9F95-DC5AA0D315EA}"/>
                    </a:ext>
                  </a:extLst>
                </p14:cNvPr>
                <p14:cNvContentPartPr/>
                <p14:nvPr/>
              </p14:nvContentPartPr>
              <p14:xfrm>
                <a:off x="2902823" y="4673656"/>
                <a:ext cx="224280" cy="405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593C016-E09B-4D93-9F95-DC5AA0D315E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894183" y="4664656"/>
                  <a:ext cx="2419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8BC43B7-6CC8-4E0C-8B55-DA1DB4C4D54E}"/>
                    </a:ext>
                  </a:extLst>
                </p14:cNvPr>
                <p14:cNvContentPartPr/>
                <p14:nvPr/>
              </p14:nvContentPartPr>
              <p14:xfrm>
                <a:off x="2877983" y="4861216"/>
                <a:ext cx="293760" cy="65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8BC43B7-6CC8-4E0C-8B55-DA1DB4C4D54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869343" y="4852216"/>
                  <a:ext cx="311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CADCC15-D06C-4547-B08D-7788AFFD3D68}"/>
                    </a:ext>
                  </a:extLst>
                </p14:cNvPr>
                <p14:cNvContentPartPr/>
                <p14:nvPr/>
              </p14:nvContentPartPr>
              <p14:xfrm>
                <a:off x="3465863" y="4599136"/>
                <a:ext cx="289440" cy="4140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CADCC15-D06C-4547-B08D-7788AFFD3D6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457223" y="4590496"/>
                  <a:ext cx="3070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B61D52A-3267-4017-947D-D0F4DE8C1410}"/>
                    </a:ext>
                  </a:extLst>
                </p14:cNvPr>
                <p14:cNvContentPartPr/>
                <p14:nvPr/>
              </p14:nvContentPartPr>
              <p14:xfrm>
                <a:off x="3439943" y="4824856"/>
                <a:ext cx="374040" cy="720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B61D52A-3267-4017-947D-D0F4DE8C141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431303" y="4816216"/>
                  <a:ext cx="391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070B1B0-02E0-486A-80C1-DDF09AC8141D}"/>
                    </a:ext>
                  </a:extLst>
                </p14:cNvPr>
                <p14:cNvContentPartPr/>
                <p14:nvPr/>
              </p14:nvContentPartPr>
              <p14:xfrm>
                <a:off x="3727943" y="4871296"/>
                <a:ext cx="173160" cy="147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070B1B0-02E0-486A-80C1-DDF09AC8141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719303" y="4862296"/>
                  <a:ext cx="190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16A9A65-5F97-4D71-BABE-19E9E4C195D6}"/>
                    </a:ext>
                  </a:extLst>
                </p14:cNvPr>
                <p14:cNvContentPartPr/>
                <p14:nvPr/>
              </p14:nvContentPartPr>
              <p14:xfrm>
                <a:off x="4231943" y="4791016"/>
                <a:ext cx="373320" cy="232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16A9A65-5F97-4D71-BABE-19E9E4C195D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223303" y="4782016"/>
                  <a:ext cx="390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47D3B76-E84F-4E89-9B2A-F6E1F07BF9A2}"/>
                    </a:ext>
                  </a:extLst>
                </p14:cNvPr>
                <p14:cNvContentPartPr/>
                <p14:nvPr/>
              </p14:nvContentPartPr>
              <p14:xfrm>
                <a:off x="4593383" y="4851136"/>
                <a:ext cx="198000" cy="130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47D3B76-E84F-4E89-9B2A-F6E1F07BF9A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584743" y="4842136"/>
                  <a:ext cx="215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1962E97-3F55-40B1-A24A-D12C62E1AAB8}"/>
                    </a:ext>
                  </a:extLst>
                </p14:cNvPr>
                <p14:cNvContentPartPr/>
                <p14:nvPr/>
              </p14:nvContentPartPr>
              <p14:xfrm>
                <a:off x="4839263" y="4885336"/>
                <a:ext cx="254880" cy="97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1962E97-3F55-40B1-A24A-D12C62E1AAB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830263" y="4876696"/>
                  <a:ext cx="272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C4A071A-33B9-40CF-B860-1D6941528F5F}"/>
                    </a:ext>
                  </a:extLst>
                </p14:cNvPr>
                <p14:cNvContentPartPr/>
                <p14:nvPr/>
              </p14:nvContentPartPr>
              <p14:xfrm>
                <a:off x="5036183" y="4901176"/>
                <a:ext cx="153360" cy="244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C4A071A-33B9-40CF-B860-1D6941528F5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027543" y="4892536"/>
                  <a:ext cx="171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A8A779F-14F3-40C2-A42A-0F72B059EB81}"/>
                    </a:ext>
                  </a:extLst>
                </p14:cNvPr>
                <p14:cNvContentPartPr/>
                <p14:nvPr/>
              </p14:nvContentPartPr>
              <p14:xfrm>
                <a:off x="5123663" y="4782016"/>
                <a:ext cx="204840" cy="1832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A8A779F-14F3-40C2-A42A-0F72B059EB8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114663" y="4773376"/>
                  <a:ext cx="222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00CADAB-D461-410B-8525-BF654F2151A3}"/>
                    </a:ext>
                  </a:extLst>
                </p14:cNvPr>
                <p14:cNvContentPartPr/>
                <p14:nvPr/>
              </p14:nvContentPartPr>
              <p14:xfrm>
                <a:off x="5406623" y="4644856"/>
                <a:ext cx="198000" cy="3088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00CADAB-D461-410B-8525-BF654F2151A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397983" y="4635856"/>
                  <a:ext cx="215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F624BB4-C720-4C55-A089-FA9D94F58AB0}"/>
                    </a:ext>
                  </a:extLst>
                </p14:cNvPr>
                <p14:cNvContentPartPr/>
                <p14:nvPr/>
              </p14:nvContentPartPr>
              <p14:xfrm>
                <a:off x="5531903" y="4855816"/>
                <a:ext cx="37440" cy="82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F624BB4-C720-4C55-A089-FA9D94F58AB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522903" y="4847176"/>
                  <a:ext cx="55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645FB77-ADA9-4270-BE1E-856C092B9E19}"/>
                    </a:ext>
                  </a:extLst>
                </p14:cNvPr>
                <p14:cNvContentPartPr/>
                <p14:nvPr/>
              </p14:nvContentPartPr>
              <p14:xfrm>
                <a:off x="5640983" y="4830616"/>
                <a:ext cx="190080" cy="1260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645FB77-ADA9-4270-BE1E-856C092B9E1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631983" y="4821616"/>
                  <a:ext cx="207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561D5C4-7B87-4F3D-9B8D-34920CC4A364}"/>
                    </a:ext>
                  </a:extLst>
                </p14:cNvPr>
                <p14:cNvContentPartPr/>
                <p14:nvPr/>
              </p14:nvContentPartPr>
              <p14:xfrm>
                <a:off x="5746463" y="4824136"/>
                <a:ext cx="292680" cy="477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561D5C4-7B87-4F3D-9B8D-34920CC4A36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737823" y="4815496"/>
                  <a:ext cx="3103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F601AE1-96E2-4F97-81DC-1515A1272C10}"/>
                    </a:ext>
                  </a:extLst>
                </p14:cNvPr>
                <p14:cNvContentPartPr/>
                <p14:nvPr/>
              </p14:nvContentPartPr>
              <p14:xfrm>
                <a:off x="6256583" y="4718656"/>
                <a:ext cx="216000" cy="208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F601AE1-96E2-4F97-81DC-1515A1272C1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247583" y="4709656"/>
                  <a:ext cx="233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A2260BB-EC5F-4983-B8CF-EEC521846838}"/>
                    </a:ext>
                  </a:extLst>
                </p14:cNvPr>
                <p14:cNvContentPartPr/>
                <p14:nvPr/>
              </p14:nvContentPartPr>
              <p14:xfrm>
                <a:off x="6511463" y="4764016"/>
                <a:ext cx="160200" cy="171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A2260BB-EC5F-4983-B8CF-EEC52184683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502823" y="4755016"/>
                  <a:ext cx="177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2DF34DB-A421-4469-8894-E8E5A66F072A}"/>
                    </a:ext>
                  </a:extLst>
                </p14:cNvPr>
                <p14:cNvContentPartPr/>
                <p14:nvPr/>
              </p14:nvContentPartPr>
              <p14:xfrm>
                <a:off x="6729263" y="4723336"/>
                <a:ext cx="250560" cy="243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2DF34DB-A421-4469-8894-E8E5A66F072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720623" y="4714696"/>
                  <a:ext cx="268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3063772-67BF-460F-855B-D4F401E9039D}"/>
                    </a:ext>
                  </a:extLst>
                </p14:cNvPr>
                <p14:cNvContentPartPr/>
                <p14:nvPr/>
              </p14:nvContentPartPr>
              <p14:xfrm>
                <a:off x="6956063" y="4780576"/>
                <a:ext cx="165600" cy="163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3063772-67BF-460F-855B-D4F401E9039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947063" y="4771936"/>
                  <a:ext cx="183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2023AF9-F865-4177-AD16-64BD24AE14BB}"/>
                    </a:ext>
                  </a:extLst>
                </p14:cNvPr>
                <p14:cNvContentPartPr/>
                <p14:nvPr/>
              </p14:nvContentPartPr>
              <p14:xfrm>
                <a:off x="7181063" y="4742416"/>
                <a:ext cx="300960" cy="208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2023AF9-F865-4177-AD16-64BD24AE14B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172423" y="4733776"/>
                  <a:ext cx="318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4BEFE3E-875B-4B3A-B29B-048E599594B8}"/>
                    </a:ext>
                  </a:extLst>
                </p14:cNvPr>
                <p14:cNvContentPartPr/>
                <p14:nvPr/>
              </p14:nvContentPartPr>
              <p14:xfrm>
                <a:off x="7471943" y="4954816"/>
                <a:ext cx="8640" cy="1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4BEFE3E-875B-4B3A-B29B-048E599594B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462943" y="4945816"/>
                  <a:ext cx="262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DEE1AAB-D0A7-4AD3-B846-9373966A7C6B}"/>
                    </a:ext>
                  </a:extLst>
                </p14:cNvPr>
                <p14:cNvContentPartPr/>
                <p14:nvPr/>
              </p14:nvContentPartPr>
              <p14:xfrm>
                <a:off x="7691183" y="5429296"/>
                <a:ext cx="259560" cy="2102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DEE1AAB-D0A7-4AD3-B846-9373966A7C6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682183" y="5420296"/>
                  <a:ext cx="277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E703FD0-46EB-44BD-9BAD-26DDBCF7729A}"/>
                    </a:ext>
                  </a:extLst>
                </p14:cNvPr>
                <p14:cNvContentPartPr/>
                <p14:nvPr/>
              </p14:nvContentPartPr>
              <p14:xfrm>
                <a:off x="7910783" y="5490496"/>
                <a:ext cx="181440" cy="1576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E703FD0-46EB-44BD-9BAD-26DDBCF7729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901783" y="5481856"/>
                  <a:ext cx="199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36E0865-C99F-417F-A620-E855A4E4289F}"/>
                    </a:ext>
                  </a:extLst>
                </p14:cNvPr>
                <p14:cNvContentPartPr/>
                <p14:nvPr/>
              </p14:nvContentPartPr>
              <p14:xfrm>
                <a:off x="8107703" y="5502376"/>
                <a:ext cx="155880" cy="142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36E0865-C99F-417F-A620-E855A4E4289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99063" y="5493736"/>
                  <a:ext cx="173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55B419C-A583-4FB0-8037-713A4E8642F2}"/>
                    </a:ext>
                  </a:extLst>
                </p14:cNvPr>
                <p14:cNvContentPartPr/>
                <p14:nvPr/>
              </p14:nvContentPartPr>
              <p14:xfrm>
                <a:off x="8303543" y="5430736"/>
                <a:ext cx="259200" cy="2300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55B419C-A583-4FB0-8037-713A4E8642F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294903" y="5421736"/>
                  <a:ext cx="276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09BAF9B-74DC-4CEF-A3A3-D349C3D87440}"/>
                    </a:ext>
                  </a:extLst>
                </p14:cNvPr>
                <p14:cNvContentPartPr/>
                <p14:nvPr/>
              </p14:nvContentPartPr>
              <p14:xfrm>
                <a:off x="8648063" y="5207176"/>
                <a:ext cx="261360" cy="4154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09BAF9B-74DC-4CEF-A3A3-D349C3D8744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639063" y="5198536"/>
                  <a:ext cx="2790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3E03751-132B-423D-BDE1-5AA5F55211F5}"/>
                    </a:ext>
                  </a:extLst>
                </p14:cNvPr>
                <p14:cNvContentPartPr/>
                <p14:nvPr/>
              </p14:nvContentPartPr>
              <p14:xfrm>
                <a:off x="8559143" y="5405536"/>
                <a:ext cx="402840" cy="52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3E03751-132B-423D-BDE1-5AA5F55211F5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50503" y="5396896"/>
                  <a:ext cx="420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ECBB894-D37D-478B-955A-593638F2E9FA}"/>
                    </a:ext>
                  </a:extLst>
                </p14:cNvPr>
                <p14:cNvContentPartPr/>
                <p14:nvPr/>
              </p14:nvContentPartPr>
              <p14:xfrm>
                <a:off x="8902583" y="5431456"/>
                <a:ext cx="211680" cy="1958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ECBB894-D37D-478B-955A-593638F2E9F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893943" y="5422456"/>
                  <a:ext cx="229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BBC56E2-2572-4278-8C26-9F62F7D7406F}"/>
                    </a:ext>
                  </a:extLst>
                </p14:cNvPr>
                <p14:cNvContentPartPr/>
                <p14:nvPr/>
              </p14:nvContentPartPr>
              <p14:xfrm>
                <a:off x="9073223" y="5471416"/>
                <a:ext cx="183960" cy="150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BBC56E2-2572-4278-8C26-9F62F7D7406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064583" y="5462416"/>
                  <a:ext cx="201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954C475-D297-4649-93DA-839D4A32BEB4}"/>
                    </a:ext>
                  </a:extLst>
                </p14:cNvPr>
                <p14:cNvContentPartPr/>
                <p14:nvPr/>
              </p14:nvContentPartPr>
              <p14:xfrm>
                <a:off x="9345743" y="5464936"/>
                <a:ext cx="175680" cy="154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954C475-D297-4649-93DA-839D4A32BEB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336743" y="5456296"/>
                  <a:ext cx="193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EE251AF-A885-4660-9821-5CCAB0CA9DE3}"/>
                    </a:ext>
                  </a:extLst>
                </p14:cNvPr>
                <p14:cNvContentPartPr/>
                <p14:nvPr/>
              </p14:nvContentPartPr>
              <p14:xfrm>
                <a:off x="9641663" y="5176216"/>
                <a:ext cx="353520" cy="42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EE251AF-A885-4660-9821-5CCAB0CA9DE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632663" y="5167216"/>
                  <a:ext cx="3711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7C5D167-911A-4323-8D3E-AA3404959836}"/>
                    </a:ext>
                  </a:extLst>
                </p14:cNvPr>
                <p14:cNvContentPartPr/>
                <p14:nvPr/>
              </p14:nvContentPartPr>
              <p14:xfrm>
                <a:off x="9585503" y="5396896"/>
                <a:ext cx="441720" cy="648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7C5D167-911A-4323-8D3E-AA3404959836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576503" y="5387896"/>
                  <a:ext cx="459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3155970-2DC8-4875-8040-5D6E55BFA360}"/>
                    </a:ext>
                  </a:extLst>
                </p14:cNvPr>
                <p14:cNvContentPartPr/>
                <p14:nvPr/>
              </p14:nvContentPartPr>
              <p14:xfrm>
                <a:off x="10108583" y="5470336"/>
                <a:ext cx="201600" cy="162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3155970-2DC8-4875-8040-5D6E55BFA36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099583" y="5461336"/>
                  <a:ext cx="219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706432C-6F43-44B1-99A3-5D6160B5D520}"/>
                    </a:ext>
                  </a:extLst>
                </p14:cNvPr>
                <p14:cNvContentPartPr/>
                <p14:nvPr/>
              </p14:nvContentPartPr>
              <p14:xfrm>
                <a:off x="10372823" y="5484376"/>
                <a:ext cx="304920" cy="2070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706432C-6F43-44B1-99A3-5D6160B5D520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64183" y="5475376"/>
                  <a:ext cx="322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7A118A2-E1FA-4BFD-80AF-D48F48F8FA3B}"/>
                    </a:ext>
                  </a:extLst>
                </p14:cNvPr>
                <p14:cNvContentPartPr/>
                <p14:nvPr/>
              </p14:nvContentPartPr>
              <p14:xfrm>
                <a:off x="6981983" y="5321656"/>
                <a:ext cx="227880" cy="3625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7A118A2-E1FA-4BFD-80AF-D48F48F8FA3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973343" y="5312656"/>
                  <a:ext cx="2455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A45D480-F39C-4BA3-94C3-18B45E579AFB}"/>
                    </a:ext>
                  </a:extLst>
                </p14:cNvPr>
                <p14:cNvContentPartPr/>
                <p14:nvPr/>
              </p14:nvContentPartPr>
              <p14:xfrm>
                <a:off x="6870023" y="5464936"/>
                <a:ext cx="409320" cy="59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A45D480-F39C-4BA3-94C3-18B45E579AF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861383" y="5456296"/>
                  <a:ext cx="426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45F5F8F-4084-46D3-934C-45C23D34FE73}"/>
                    </a:ext>
                  </a:extLst>
                </p14:cNvPr>
                <p14:cNvContentPartPr/>
                <p14:nvPr/>
              </p14:nvContentPartPr>
              <p14:xfrm>
                <a:off x="7177823" y="5516776"/>
                <a:ext cx="135000" cy="148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45F5F8F-4084-46D3-934C-45C23D34FE73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168823" y="5507776"/>
                  <a:ext cx="152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9D692AE-D58F-4CE7-BCE7-3FC06BF3DA0A}"/>
                    </a:ext>
                  </a:extLst>
                </p14:cNvPr>
                <p14:cNvContentPartPr/>
                <p14:nvPr/>
              </p14:nvContentPartPr>
              <p14:xfrm>
                <a:off x="1238543" y="5383216"/>
                <a:ext cx="403560" cy="3931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9D692AE-D58F-4CE7-BCE7-3FC06BF3DA0A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229543" y="5374576"/>
                  <a:ext cx="4212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FF84D03-255C-4060-AE06-0DB80FEEF482}"/>
                    </a:ext>
                  </a:extLst>
                </p14:cNvPr>
                <p14:cNvContentPartPr/>
                <p14:nvPr/>
              </p14:nvContentPartPr>
              <p14:xfrm>
                <a:off x="1397663" y="5641696"/>
                <a:ext cx="233280" cy="46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FF84D03-255C-4060-AE06-0DB80FEEF48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389023" y="5632696"/>
                  <a:ext cx="250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FEC1604-072A-4B96-BCD2-EDA0F7458E22}"/>
                    </a:ext>
                  </a:extLst>
                </p14:cNvPr>
                <p14:cNvContentPartPr/>
                <p14:nvPr/>
              </p14:nvContentPartPr>
              <p14:xfrm>
                <a:off x="1998863" y="5305096"/>
                <a:ext cx="331560" cy="448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FEC1604-072A-4B96-BCD2-EDA0F7458E22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990223" y="5296096"/>
                  <a:ext cx="3492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DCDDCD6-E7B4-478E-A46F-8B0A348665EA}"/>
                    </a:ext>
                  </a:extLst>
                </p14:cNvPr>
                <p14:cNvContentPartPr/>
                <p14:nvPr/>
              </p14:nvContentPartPr>
              <p14:xfrm>
                <a:off x="2316743" y="5564296"/>
                <a:ext cx="245160" cy="173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DCDDCD6-E7B4-478E-A46F-8B0A348665E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2307743" y="5555296"/>
                  <a:ext cx="26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AEB592E-F92B-43F3-AE6B-8A64D6482FF3}"/>
                    </a:ext>
                  </a:extLst>
                </p14:cNvPr>
                <p14:cNvContentPartPr/>
                <p14:nvPr/>
              </p14:nvContentPartPr>
              <p14:xfrm>
                <a:off x="2675303" y="5361616"/>
                <a:ext cx="261720" cy="3938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AEB592E-F92B-43F3-AE6B-8A64D6482FF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666303" y="5352976"/>
                  <a:ext cx="2793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8B01416-5922-4365-8ED2-E0E6437F141F}"/>
                    </a:ext>
                  </a:extLst>
                </p14:cNvPr>
                <p14:cNvContentPartPr/>
                <p14:nvPr/>
              </p14:nvContentPartPr>
              <p14:xfrm>
                <a:off x="2826863" y="5334976"/>
                <a:ext cx="265680" cy="420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8B01416-5922-4365-8ED2-E0E6437F141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18223" y="5325976"/>
                  <a:ext cx="2833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4A3DB11-DAE5-4ED0-A0BC-75F10879EE6A}"/>
                    </a:ext>
                  </a:extLst>
                </p14:cNvPr>
                <p14:cNvContentPartPr/>
                <p14:nvPr/>
              </p14:nvContentPartPr>
              <p14:xfrm>
                <a:off x="2655503" y="5498056"/>
                <a:ext cx="474120" cy="62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4A3DB11-DAE5-4ED0-A0BC-75F10879EE6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646503" y="5489416"/>
                  <a:ext cx="491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0FD4774-AF6D-4E81-AB2B-60F7E547E402}"/>
                    </a:ext>
                  </a:extLst>
                </p14:cNvPr>
                <p14:cNvContentPartPr/>
                <p14:nvPr/>
              </p14:nvContentPartPr>
              <p14:xfrm>
                <a:off x="3021263" y="5526136"/>
                <a:ext cx="224640" cy="190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0FD4774-AF6D-4E81-AB2B-60F7E547E40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012263" y="5517136"/>
                  <a:ext cx="242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C002A81-175C-465C-9DCC-1915DB07225C}"/>
                    </a:ext>
                  </a:extLst>
                </p14:cNvPr>
                <p14:cNvContentPartPr/>
                <p14:nvPr/>
              </p14:nvContentPartPr>
              <p14:xfrm>
                <a:off x="3262103" y="5529376"/>
                <a:ext cx="275760" cy="172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C002A81-175C-465C-9DCC-1915DB07225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253103" y="5520736"/>
                  <a:ext cx="293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6298E34-0748-4F8C-B0F4-817A19475186}"/>
                    </a:ext>
                  </a:extLst>
                </p14:cNvPr>
                <p14:cNvContentPartPr/>
                <p14:nvPr/>
              </p14:nvContentPartPr>
              <p14:xfrm>
                <a:off x="3735863" y="5517856"/>
                <a:ext cx="232920" cy="1609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6298E34-0748-4F8C-B0F4-817A19475186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727223" y="5509216"/>
                  <a:ext cx="250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334331E-00E5-455B-90B2-3A3349D5A11A}"/>
                    </a:ext>
                  </a:extLst>
                </p14:cNvPr>
                <p14:cNvContentPartPr/>
                <p14:nvPr/>
              </p14:nvContentPartPr>
              <p14:xfrm>
                <a:off x="3883103" y="5533336"/>
                <a:ext cx="286560" cy="403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334331E-00E5-455B-90B2-3A3349D5A11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874463" y="5524336"/>
                  <a:ext cx="3042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C3FC60E-4FE4-4178-A570-15C6F3BDF4DE}"/>
                    </a:ext>
                  </a:extLst>
                </p14:cNvPr>
                <p14:cNvContentPartPr/>
                <p14:nvPr/>
              </p14:nvContentPartPr>
              <p14:xfrm>
                <a:off x="4091543" y="5500936"/>
                <a:ext cx="237960" cy="182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C3FC60E-4FE4-4178-A570-15C6F3BDF4D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082903" y="5492296"/>
                  <a:ext cx="255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EC43E95-24E9-4CD1-B753-77B816690B3A}"/>
                    </a:ext>
                  </a:extLst>
                </p14:cNvPr>
                <p14:cNvContentPartPr/>
                <p14:nvPr/>
              </p14:nvContentPartPr>
              <p14:xfrm>
                <a:off x="4200263" y="5543416"/>
                <a:ext cx="237960" cy="378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EC43E95-24E9-4CD1-B753-77B816690B3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191263" y="5534776"/>
                  <a:ext cx="2556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6EE43E1-E022-40C4-9149-7E58CCFD45AD}"/>
                    </a:ext>
                  </a:extLst>
                </p14:cNvPr>
                <p14:cNvContentPartPr/>
                <p14:nvPr/>
              </p14:nvContentPartPr>
              <p14:xfrm>
                <a:off x="4388903" y="5467096"/>
                <a:ext cx="239400" cy="218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6EE43E1-E022-40C4-9149-7E58CCFD45A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379903" y="5458096"/>
                  <a:ext cx="257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252FB12-23C7-47C5-8673-667927E27958}"/>
                    </a:ext>
                  </a:extLst>
                </p14:cNvPr>
                <p14:cNvContentPartPr/>
                <p14:nvPr/>
              </p14:nvContentPartPr>
              <p14:xfrm>
                <a:off x="4675103" y="5489416"/>
                <a:ext cx="264960" cy="201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252FB12-23C7-47C5-8673-667927E27958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666463" y="5480416"/>
                  <a:ext cx="282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7D2437A-ACC3-4FFE-8B41-F5CD7622FBDD}"/>
                    </a:ext>
                  </a:extLst>
                </p14:cNvPr>
                <p14:cNvContentPartPr/>
                <p14:nvPr/>
              </p14:nvContentPartPr>
              <p14:xfrm>
                <a:off x="4901183" y="5524696"/>
                <a:ext cx="171720" cy="173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7D2437A-ACC3-4FFE-8B41-F5CD7622FBD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892543" y="5515696"/>
                  <a:ext cx="189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9E7E816-4263-438F-BFED-30E5CD8F45E1}"/>
                    </a:ext>
                  </a:extLst>
                </p14:cNvPr>
                <p14:cNvContentPartPr/>
                <p14:nvPr/>
              </p14:nvContentPartPr>
              <p14:xfrm>
                <a:off x="5163623" y="5520376"/>
                <a:ext cx="233280" cy="1465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9E7E816-4263-438F-BFED-30E5CD8F45E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154983" y="5511376"/>
                  <a:ext cx="250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8923A25-3FB4-4069-908D-48579EDBE3F9}"/>
                    </a:ext>
                  </a:extLst>
                </p14:cNvPr>
                <p14:cNvContentPartPr/>
                <p14:nvPr/>
              </p14:nvContentPartPr>
              <p14:xfrm>
                <a:off x="5430023" y="5522896"/>
                <a:ext cx="118800" cy="162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8923A25-3FB4-4069-908D-48579EDBE3F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421023" y="5514256"/>
                  <a:ext cx="136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6D7A961-30A2-409D-8778-637683B56306}"/>
                    </a:ext>
                  </a:extLst>
                </p14:cNvPr>
                <p14:cNvContentPartPr/>
                <p14:nvPr/>
              </p14:nvContentPartPr>
              <p14:xfrm>
                <a:off x="5733863" y="5284576"/>
                <a:ext cx="275400" cy="3880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6D7A961-30A2-409D-8778-637683B5630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724863" y="5275576"/>
                  <a:ext cx="2930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63D34D3-0F65-4C11-B3DA-045ED7CEBC3D}"/>
                    </a:ext>
                  </a:extLst>
                </p14:cNvPr>
                <p14:cNvContentPartPr/>
                <p14:nvPr/>
              </p14:nvContentPartPr>
              <p14:xfrm>
                <a:off x="6256943" y="5544136"/>
                <a:ext cx="85680" cy="123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63D34D3-0F65-4C11-B3DA-045ED7CEBC3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247943" y="5535136"/>
                  <a:ext cx="103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91B1872-2731-49A1-9682-0789BA060C97}"/>
                    </a:ext>
                  </a:extLst>
                </p14:cNvPr>
                <p14:cNvContentPartPr/>
                <p14:nvPr/>
              </p14:nvContentPartPr>
              <p14:xfrm>
                <a:off x="6412463" y="5427856"/>
                <a:ext cx="6120" cy="381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91B1872-2731-49A1-9682-0789BA060C97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403823" y="5419216"/>
                  <a:ext cx="23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D649C52-D82C-4741-B4D8-0604C69ED70F}"/>
                    </a:ext>
                  </a:extLst>
                </p14:cNvPr>
                <p14:cNvContentPartPr/>
                <p14:nvPr/>
              </p14:nvContentPartPr>
              <p14:xfrm>
                <a:off x="6355943" y="5479696"/>
                <a:ext cx="231840" cy="207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D649C52-D82C-4741-B4D8-0604C69ED70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346943" y="5470696"/>
                  <a:ext cx="249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4E15A46-13F7-4B9C-A341-60C07438E192}"/>
                    </a:ext>
                  </a:extLst>
                </p14:cNvPr>
                <p14:cNvContentPartPr/>
                <p14:nvPr/>
              </p14:nvContentPartPr>
              <p14:xfrm>
                <a:off x="1231343" y="6204736"/>
                <a:ext cx="81360" cy="88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4E15A46-13F7-4B9C-A341-60C07438E19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222343" y="6196096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55D174D-5D29-4EB0-B3F9-4C7158EFA895}"/>
                    </a:ext>
                  </a:extLst>
                </p14:cNvPr>
                <p14:cNvContentPartPr/>
                <p14:nvPr/>
              </p14:nvContentPartPr>
              <p14:xfrm>
                <a:off x="1365263" y="6059296"/>
                <a:ext cx="36720" cy="51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55D174D-5D29-4EB0-B3F9-4C7158EFA895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356263" y="6050656"/>
                  <a:ext cx="54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980A31D-F131-4A26-A210-FD7A05257F57}"/>
                    </a:ext>
                  </a:extLst>
                </p14:cNvPr>
                <p14:cNvContentPartPr/>
                <p14:nvPr/>
              </p14:nvContentPartPr>
              <p14:xfrm>
                <a:off x="1346183" y="6173416"/>
                <a:ext cx="150120" cy="1386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980A31D-F131-4A26-A210-FD7A05257F57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337543" y="6164776"/>
                  <a:ext cx="167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71B8EB5-3FA6-4304-A957-FCCF5E0D8A2B}"/>
                    </a:ext>
                  </a:extLst>
                </p14:cNvPr>
                <p14:cNvContentPartPr/>
                <p14:nvPr/>
              </p14:nvContentPartPr>
              <p14:xfrm>
                <a:off x="1664783" y="5915296"/>
                <a:ext cx="316800" cy="405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71B8EB5-3FA6-4304-A957-FCCF5E0D8A2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656143" y="5906296"/>
                  <a:ext cx="3344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C4E25E6-6E77-4F6F-8A7D-5A181E2081A9}"/>
                    </a:ext>
                  </a:extLst>
                </p14:cNvPr>
                <p14:cNvContentPartPr/>
                <p14:nvPr/>
              </p14:nvContentPartPr>
              <p14:xfrm>
                <a:off x="1669103" y="6106816"/>
                <a:ext cx="312480" cy="518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C4E25E6-6E77-4F6F-8A7D-5A181E2081A9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660463" y="6098176"/>
                  <a:ext cx="330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8284402-B006-4049-8532-9105FE8D34CC}"/>
                    </a:ext>
                  </a:extLst>
                </p14:cNvPr>
                <p14:cNvContentPartPr/>
                <p14:nvPr/>
              </p14:nvContentPartPr>
              <p14:xfrm>
                <a:off x="1801583" y="6116176"/>
                <a:ext cx="224640" cy="1350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8284402-B006-4049-8532-9105FE8D34C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792583" y="6107176"/>
                  <a:ext cx="242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30F7985-E5D5-433B-9EB1-A67CEC6345C4}"/>
                    </a:ext>
                  </a:extLst>
                </p14:cNvPr>
                <p14:cNvContentPartPr/>
                <p14:nvPr/>
              </p14:nvContentPartPr>
              <p14:xfrm>
                <a:off x="2016503" y="6125896"/>
                <a:ext cx="220320" cy="153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30F7985-E5D5-433B-9EB1-A67CEC6345C4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007503" y="6116896"/>
                  <a:ext cx="237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88519B3-8AB2-4FE2-BE95-A0D4CEE6B734}"/>
                    </a:ext>
                  </a:extLst>
                </p14:cNvPr>
                <p14:cNvContentPartPr/>
                <p14:nvPr/>
              </p14:nvContentPartPr>
              <p14:xfrm>
                <a:off x="2264543" y="6096736"/>
                <a:ext cx="220320" cy="146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88519B3-8AB2-4FE2-BE95-A0D4CEE6B73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255903" y="6087736"/>
                  <a:ext cx="237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BFB1F19-091F-4BB5-B971-3902FA42901D}"/>
                    </a:ext>
                  </a:extLst>
                </p14:cNvPr>
                <p14:cNvContentPartPr/>
                <p14:nvPr/>
              </p14:nvContentPartPr>
              <p14:xfrm>
                <a:off x="2441663" y="6125176"/>
                <a:ext cx="161280" cy="1040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BFB1F19-091F-4BB5-B971-3902FA42901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433023" y="6116536"/>
                  <a:ext cx="178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C371399-D18A-4D83-819B-A1FE9C0A6964}"/>
                    </a:ext>
                  </a:extLst>
                </p14:cNvPr>
                <p14:cNvContentPartPr/>
                <p14:nvPr/>
              </p14:nvContentPartPr>
              <p14:xfrm>
                <a:off x="2712743" y="5965336"/>
                <a:ext cx="197280" cy="2458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C371399-D18A-4D83-819B-A1FE9C0A6964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2704103" y="5956336"/>
                  <a:ext cx="214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F005800-6DB3-47FD-A082-1FC604DB485A}"/>
                    </a:ext>
                  </a:extLst>
                </p14:cNvPr>
                <p14:cNvContentPartPr/>
                <p14:nvPr/>
              </p14:nvContentPartPr>
              <p14:xfrm>
                <a:off x="3118103" y="6046336"/>
                <a:ext cx="209160" cy="187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F005800-6DB3-47FD-A082-1FC604DB48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109103" y="6037696"/>
                  <a:ext cx="226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2673C0F-6770-417E-A028-770E9AF5178B}"/>
                    </a:ext>
                  </a:extLst>
                </p14:cNvPr>
                <p14:cNvContentPartPr/>
                <p14:nvPr/>
              </p14:nvContentPartPr>
              <p14:xfrm>
                <a:off x="3314303" y="6034816"/>
                <a:ext cx="222840" cy="2016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2673C0F-6770-417E-A028-770E9AF5178B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305303" y="6025816"/>
                  <a:ext cx="240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CD31BFC-1322-4C22-AA5A-8A35CE3A60D3}"/>
                    </a:ext>
                  </a:extLst>
                </p14:cNvPr>
                <p14:cNvContentPartPr/>
                <p14:nvPr/>
              </p14:nvContentPartPr>
              <p14:xfrm>
                <a:off x="3617783" y="5856616"/>
                <a:ext cx="255960" cy="3664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CD31BFC-1322-4C22-AA5A-8A35CE3A60D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3609143" y="5847616"/>
                  <a:ext cx="2736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6E2F4F2-12E5-4D7E-9F0A-6DAD483BAF61}"/>
                    </a:ext>
                  </a:extLst>
                </p14:cNvPr>
                <p14:cNvContentPartPr/>
                <p14:nvPr/>
              </p14:nvContentPartPr>
              <p14:xfrm>
                <a:off x="3554783" y="6040936"/>
                <a:ext cx="389520" cy="70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6E2F4F2-12E5-4D7E-9F0A-6DAD483BAF6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3545783" y="6031936"/>
                  <a:ext cx="407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81E861D-1A9F-4BA2-89CF-3A02CFDA0EFE}"/>
                    </a:ext>
                  </a:extLst>
                </p14:cNvPr>
                <p14:cNvContentPartPr/>
                <p14:nvPr/>
              </p14:nvContentPartPr>
              <p14:xfrm>
                <a:off x="3820103" y="5958136"/>
                <a:ext cx="222480" cy="250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81E861D-1A9F-4BA2-89CF-3A02CFDA0EFE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3811103" y="5949136"/>
                  <a:ext cx="240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1A0A00F-D402-430F-9676-80FD8211F477}"/>
                    </a:ext>
                  </a:extLst>
                </p14:cNvPr>
                <p14:cNvContentPartPr/>
                <p14:nvPr/>
              </p14:nvContentPartPr>
              <p14:xfrm>
                <a:off x="3979223" y="6057496"/>
                <a:ext cx="239760" cy="1382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1A0A00F-D402-430F-9676-80FD8211F47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3970223" y="6048856"/>
                  <a:ext cx="257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2CF88BF-3E21-439A-BE53-9F659852D173}"/>
                    </a:ext>
                  </a:extLst>
                </p14:cNvPr>
                <p14:cNvContentPartPr/>
                <p14:nvPr/>
              </p14:nvContentPartPr>
              <p14:xfrm>
                <a:off x="4271543" y="6070456"/>
                <a:ext cx="144360" cy="132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2CF88BF-3E21-439A-BE53-9F659852D173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262543" y="6061456"/>
                  <a:ext cx="162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42C19B0-D48E-4355-83DB-EFA6E7D35E18}"/>
                    </a:ext>
                  </a:extLst>
                </p14:cNvPr>
                <p14:cNvContentPartPr/>
                <p14:nvPr/>
              </p14:nvContentPartPr>
              <p14:xfrm>
                <a:off x="4563503" y="5810176"/>
                <a:ext cx="236880" cy="389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42C19B0-D48E-4355-83DB-EFA6E7D35E18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554863" y="5801176"/>
                  <a:ext cx="254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5B3C6AB-491B-4384-A331-1843474F31AB}"/>
                    </a:ext>
                  </a:extLst>
                </p14:cNvPr>
                <p14:cNvContentPartPr/>
                <p14:nvPr/>
              </p14:nvContentPartPr>
              <p14:xfrm>
                <a:off x="4496183" y="6010336"/>
                <a:ext cx="263880" cy="27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5B3C6AB-491B-4384-A331-1843474F31AB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487183" y="6001336"/>
                  <a:ext cx="281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75D2B4A-C56F-436E-9D48-37735BB7A6C2}"/>
                    </a:ext>
                  </a:extLst>
                </p14:cNvPr>
                <p14:cNvContentPartPr/>
                <p14:nvPr/>
              </p14:nvContentPartPr>
              <p14:xfrm>
                <a:off x="4651343" y="6038056"/>
                <a:ext cx="215640" cy="1854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75D2B4A-C56F-436E-9D48-37735BB7A6C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4642703" y="6029056"/>
                  <a:ext cx="233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2D211D8B-5B4C-4F00-9152-5A3F4AD930CC}"/>
                    </a:ext>
                  </a:extLst>
                </p14:cNvPr>
                <p14:cNvContentPartPr/>
                <p14:nvPr/>
              </p14:nvContentPartPr>
              <p14:xfrm>
                <a:off x="5071823" y="6085576"/>
                <a:ext cx="157320" cy="1346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2D211D8B-5B4C-4F00-9152-5A3F4AD930CC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063183" y="6076576"/>
                  <a:ext cx="174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8DD1739-9791-442B-91F1-4B4B359B1DB0}"/>
                    </a:ext>
                  </a:extLst>
                </p14:cNvPr>
                <p14:cNvContentPartPr/>
                <p14:nvPr/>
              </p14:nvContentPartPr>
              <p14:xfrm>
                <a:off x="5397983" y="5791096"/>
                <a:ext cx="299520" cy="450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8DD1739-9791-442B-91F1-4B4B359B1DB0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388983" y="5782456"/>
                  <a:ext cx="317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71DA602-13ED-4DDC-848C-FE32320F79D9}"/>
                    </a:ext>
                  </a:extLst>
                </p14:cNvPr>
                <p14:cNvContentPartPr/>
                <p14:nvPr/>
              </p14:nvContentPartPr>
              <p14:xfrm>
                <a:off x="5388983" y="6064336"/>
                <a:ext cx="222480" cy="61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71DA602-13ED-4DDC-848C-FE32320F79D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379983" y="6055336"/>
                  <a:ext cx="240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8BE37F1-A7DD-4975-842C-827340A79C08}"/>
                    </a:ext>
                  </a:extLst>
                </p14:cNvPr>
                <p14:cNvContentPartPr/>
                <p14:nvPr/>
              </p14:nvContentPartPr>
              <p14:xfrm>
                <a:off x="5775263" y="6001336"/>
                <a:ext cx="447480" cy="2401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8BE37F1-A7DD-4975-842C-827340A79C08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766623" y="5992696"/>
                  <a:ext cx="465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8C602F2-39FA-4930-A43E-3F161A0DC877}"/>
                    </a:ext>
                  </a:extLst>
                </p14:cNvPr>
                <p14:cNvContentPartPr/>
                <p14:nvPr/>
              </p14:nvContentPartPr>
              <p14:xfrm>
                <a:off x="6313823" y="6217696"/>
                <a:ext cx="5400" cy="28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8C602F2-39FA-4930-A43E-3F161A0DC87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304823" y="6208696"/>
                  <a:ext cx="23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1ADE949-453B-4833-A945-86C569B1E30A}"/>
                    </a:ext>
                  </a:extLst>
                </p14:cNvPr>
                <p14:cNvContentPartPr/>
                <p14:nvPr/>
              </p14:nvContentPartPr>
              <p14:xfrm>
                <a:off x="6149663" y="6229216"/>
                <a:ext cx="154800" cy="133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1ADE949-453B-4833-A945-86C569B1E30A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141023" y="6220216"/>
                  <a:ext cx="172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E12E984-ED65-44A9-BC71-976D4CD7D52A}"/>
                    </a:ext>
                  </a:extLst>
                </p14:cNvPr>
                <p14:cNvContentPartPr/>
                <p14:nvPr/>
              </p14:nvContentPartPr>
              <p14:xfrm>
                <a:off x="6526943" y="6005656"/>
                <a:ext cx="299880" cy="2293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E12E984-ED65-44A9-BC71-976D4CD7D52A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517943" y="5997016"/>
                  <a:ext cx="317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852FA6D-0CD4-4EFE-84C4-891644766896}"/>
                    </a:ext>
                  </a:extLst>
                </p14:cNvPr>
                <p14:cNvContentPartPr/>
                <p14:nvPr/>
              </p14:nvContentPartPr>
              <p14:xfrm>
                <a:off x="6774983" y="6094576"/>
                <a:ext cx="174960" cy="1288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852FA6D-0CD4-4EFE-84C4-891644766896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765983" y="6085936"/>
                  <a:ext cx="192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E187F24-6369-4B54-A2CB-B00CDF818EE5}"/>
                    </a:ext>
                  </a:extLst>
                </p14:cNvPr>
                <p14:cNvContentPartPr/>
                <p14:nvPr/>
              </p14:nvContentPartPr>
              <p14:xfrm>
                <a:off x="7010063" y="5941576"/>
                <a:ext cx="243360" cy="2894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E187F24-6369-4B54-A2CB-B00CDF818EE5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001423" y="5932576"/>
                  <a:ext cx="261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1AAF9EA-AEE0-4ADB-A219-40C72565D90D}"/>
                    </a:ext>
                  </a:extLst>
                </p14:cNvPr>
                <p14:cNvContentPartPr/>
                <p14:nvPr/>
              </p14:nvContentPartPr>
              <p14:xfrm>
                <a:off x="7191863" y="5859856"/>
                <a:ext cx="271800" cy="370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1AAF9EA-AEE0-4ADB-A219-40C72565D90D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183223" y="5850856"/>
                  <a:ext cx="2894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42469C2-A912-4A50-88B3-2A779968242D}"/>
                    </a:ext>
                  </a:extLst>
                </p14:cNvPr>
                <p14:cNvContentPartPr/>
                <p14:nvPr/>
              </p14:nvContentPartPr>
              <p14:xfrm>
                <a:off x="7307063" y="6067576"/>
                <a:ext cx="177120" cy="1681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42469C2-A912-4A50-88B3-2A779968242D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298423" y="6058576"/>
                  <a:ext cx="194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618CD5F-EBFE-4D03-882B-A44ABBBC296F}"/>
                    </a:ext>
                  </a:extLst>
                </p14:cNvPr>
                <p14:cNvContentPartPr/>
                <p14:nvPr/>
              </p14:nvContentPartPr>
              <p14:xfrm>
                <a:off x="7488503" y="6079456"/>
                <a:ext cx="241560" cy="159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618CD5F-EBFE-4D03-882B-A44ABBBC296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479503" y="6070816"/>
                  <a:ext cx="259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86604F6-2263-4659-A351-749AAF78A58C}"/>
                    </a:ext>
                  </a:extLst>
                </p14:cNvPr>
                <p14:cNvContentPartPr/>
                <p14:nvPr/>
              </p14:nvContentPartPr>
              <p14:xfrm>
                <a:off x="7648703" y="5853376"/>
                <a:ext cx="308880" cy="3384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86604F6-2263-4659-A351-749AAF78A58C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639703" y="5844736"/>
                  <a:ext cx="3265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24F0C2E-5BDB-4AD0-9069-AA6103C1236D}"/>
                    </a:ext>
                  </a:extLst>
                </p14:cNvPr>
                <p14:cNvContentPartPr/>
                <p14:nvPr/>
              </p14:nvContentPartPr>
              <p14:xfrm>
                <a:off x="8008343" y="6066496"/>
                <a:ext cx="171360" cy="1429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24F0C2E-5BDB-4AD0-9069-AA6103C1236D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999703" y="6057856"/>
                  <a:ext cx="189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08A4B89-E4CF-444D-85DF-6183F1FEB9C0}"/>
                    </a:ext>
                  </a:extLst>
                </p14:cNvPr>
                <p14:cNvContentPartPr/>
                <p14:nvPr/>
              </p14:nvContentPartPr>
              <p14:xfrm>
                <a:off x="8365103" y="5998096"/>
                <a:ext cx="321480" cy="2588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08A4B89-E4CF-444D-85DF-6183F1FEB9C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8356103" y="5989456"/>
                  <a:ext cx="339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6117156-82E9-4DF9-A076-4420164306C5}"/>
                    </a:ext>
                  </a:extLst>
                </p14:cNvPr>
                <p14:cNvContentPartPr/>
                <p14:nvPr/>
              </p14:nvContentPartPr>
              <p14:xfrm>
                <a:off x="8577143" y="6091336"/>
                <a:ext cx="173160" cy="1342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6117156-82E9-4DF9-A076-4420164306C5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8568503" y="6082336"/>
                  <a:ext cx="190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4ADF4E7-67A8-4983-B5DD-B4EC88064596}"/>
                    </a:ext>
                  </a:extLst>
                </p14:cNvPr>
                <p14:cNvContentPartPr/>
                <p14:nvPr/>
              </p14:nvContentPartPr>
              <p14:xfrm>
                <a:off x="8769023" y="6065416"/>
                <a:ext cx="217440" cy="1756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4ADF4E7-67A8-4983-B5DD-B4EC8806459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8760383" y="6056416"/>
                  <a:ext cx="235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A37088B-AADA-4B32-8F2F-A47E50C47638}"/>
                    </a:ext>
                  </a:extLst>
                </p14:cNvPr>
                <p14:cNvContentPartPr/>
                <p14:nvPr/>
              </p14:nvContentPartPr>
              <p14:xfrm>
                <a:off x="9005183" y="5673736"/>
                <a:ext cx="474480" cy="631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A37088B-AADA-4B32-8F2F-A47E50C47638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8996183" y="5664736"/>
                  <a:ext cx="49212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089347C-286A-4E62-819A-4E25790A6E47}"/>
                    </a:ext>
                  </a:extLst>
                </p14:cNvPr>
                <p14:cNvContentPartPr/>
                <p14:nvPr/>
              </p14:nvContentPartPr>
              <p14:xfrm>
                <a:off x="9003383" y="6054976"/>
                <a:ext cx="293760" cy="554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089347C-286A-4E62-819A-4E25790A6E47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994383" y="6045976"/>
                  <a:ext cx="31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642E975-4374-4D85-8E56-27EC4E0DE4C1}"/>
                    </a:ext>
                  </a:extLst>
                </p14:cNvPr>
                <p14:cNvContentPartPr/>
                <p14:nvPr/>
              </p14:nvContentPartPr>
              <p14:xfrm>
                <a:off x="9183023" y="5984776"/>
                <a:ext cx="183960" cy="2350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642E975-4374-4D85-8E56-27EC4E0DE4C1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174383" y="5976136"/>
                  <a:ext cx="201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D1EC190-451E-4097-AF2E-EE158754E9CC}"/>
                    </a:ext>
                  </a:extLst>
                </p14:cNvPr>
                <p14:cNvContentPartPr/>
                <p14:nvPr/>
              </p14:nvContentPartPr>
              <p14:xfrm>
                <a:off x="9294623" y="6085576"/>
                <a:ext cx="188640" cy="166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D1EC190-451E-4097-AF2E-EE158754E9CC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9285983" y="6076936"/>
                  <a:ext cx="206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41442EF-5405-45EE-A65E-66C02E83E37B}"/>
                    </a:ext>
                  </a:extLst>
                </p14:cNvPr>
                <p14:cNvContentPartPr/>
                <p14:nvPr/>
              </p14:nvContentPartPr>
              <p14:xfrm>
                <a:off x="9396143" y="5863456"/>
                <a:ext cx="288000" cy="3639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41442EF-5405-45EE-A65E-66C02E83E37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387143" y="5854816"/>
                  <a:ext cx="3056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98566DA-7B72-48C2-8650-DE0CB433784D}"/>
                    </a:ext>
                  </a:extLst>
                </p14:cNvPr>
                <p14:cNvContentPartPr/>
                <p14:nvPr/>
              </p14:nvContentPartPr>
              <p14:xfrm>
                <a:off x="9514223" y="6081256"/>
                <a:ext cx="180360" cy="1692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98566DA-7B72-48C2-8650-DE0CB433784D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505223" y="6072256"/>
                  <a:ext cx="198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4177724F-3EFB-41C4-B267-3D03072CE182}"/>
                    </a:ext>
                  </a:extLst>
                </p14:cNvPr>
                <p14:cNvContentPartPr/>
                <p14:nvPr/>
              </p14:nvContentPartPr>
              <p14:xfrm>
                <a:off x="9606383" y="6107536"/>
                <a:ext cx="180360" cy="134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4177724F-3EFB-41C4-B267-3D03072CE182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9597743" y="6098896"/>
                  <a:ext cx="198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E088C6B3-9007-4D88-BD7B-FBD3DA0357D6}"/>
                    </a:ext>
                  </a:extLst>
                </p14:cNvPr>
                <p14:cNvContentPartPr/>
                <p14:nvPr/>
              </p14:nvContentPartPr>
              <p14:xfrm>
                <a:off x="9767303" y="6093136"/>
                <a:ext cx="135720" cy="1591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E088C6B3-9007-4D88-BD7B-FBD3DA0357D6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758303" y="6084496"/>
                  <a:ext cx="153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D354E86-7391-4E4C-B930-CAC7E8022A6B}"/>
                    </a:ext>
                  </a:extLst>
                </p14:cNvPr>
                <p14:cNvContentPartPr/>
                <p14:nvPr/>
              </p14:nvContentPartPr>
              <p14:xfrm>
                <a:off x="9881783" y="6040936"/>
                <a:ext cx="231480" cy="192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D354E86-7391-4E4C-B930-CAC7E8022A6B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9872783" y="6031936"/>
                  <a:ext cx="249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F533110-9C99-4CCC-A32E-760EF048DEA1}"/>
                    </a:ext>
                  </a:extLst>
                </p14:cNvPr>
                <p14:cNvContentPartPr/>
                <p14:nvPr/>
              </p14:nvContentPartPr>
              <p14:xfrm>
                <a:off x="10252583" y="6120496"/>
                <a:ext cx="74160" cy="1108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F533110-9C99-4CCC-A32E-760EF048DEA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243943" y="6111856"/>
                  <a:ext cx="91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ADE98CE7-FFA0-4081-A153-B972F50D6800}"/>
                    </a:ext>
                  </a:extLst>
                </p14:cNvPr>
                <p14:cNvContentPartPr/>
                <p14:nvPr/>
              </p14:nvContentPartPr>
              <p14:xfrm>
                <a:off x="10377503" y="5961016"/>
                <a:ext cx="32400" cy="270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ADE98CE7-FFA0-4081-A153-B972F50D6800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368863" y="5952376"/>
                  <a:ext cx="50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F2BBC6A-F391-4A81-B2BE-A4594C48C354}"/>
                    </a:ext>
                  </a:extLst>
                </p14:cNvPr>
                <p14:cNvContentPartPr/>
                <p14:nvPr/>
              </p14:nvContentPartPr>
              <p14:xfrm>
                <a:off x="10357703" y="6063976"/>
                <a:ext cx="217080" cy="1591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F2BBC6A-F391-4A81-B2BE-A4594C48C354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349063" y="6055336"/>
                  <a:ext cx="234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58D7413-5C57-4126-84DA-00A0248E50DD}"/>
                    </a:ext>
                  </a:extLst>
                </p14:cNvPr>
                <p14:cNvContentPartPr/>
                <p14:nvPr/>
              </p14:nvContentPartPr>
              <p14:xfrm>
                <a:off x="10669823" y="5780656"/>
                <a:ext cx="287280" cy="4251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58D7413-5C57-4126-84DA-00A0248E50DD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0660823" y="5771656"/>
                  <a:ext cx="304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F08FAC6-9AF6-4F08-8C85-25032FD7A671}"/>
                    </a:ext>
                  </a:extLst>
                </p14:cNvPr>
                <p14:cNvContentPartPr/>
                <p14:nvPr/>
              </p14:nvContentPartPr>
              <p14:xfrm>
                <a:off x="10614023" y="5977936"/>
                <a:ext cx="371880" cy="601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F08FAC6-9AF6-4F08-8C85-25032FD7A671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0605023" y="5968936"/>
                  <a:ext cx="389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ECD53DFD-95E8-4567-89FD-7ECC2AEED03E}"/>
                    </a:ext>
                  </a:extLst>
                </p14:cNvPr>
                <p14:cNvContentPartPr/>
                <p14:nvPr/>
              </p14:nvContentPartPr>
              <p14:xfrm>
                <a:off x="10784663" y="6064336"/>
                <a:ext cx="186120" cy="1620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ECD53DFD-95E8-4567-89FD-7ECC2AEED03E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0775663" y="6055336"/>
                  <a:ext cx="203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1B8643C-BAC6-4E33-9E40-B89C2AD61E32}"/>
                    </a:ext>
                  </a:extLst>
                </p14:cNvPr>
                <p14:cNvContentPartPr/>
                <p14:nvPr/>
              </p14:nvContentPartPr>
              <p14:xfrm>
                <a:off x="10928663" y="6084136"/>
                <a:ext cx="190800" cy="1515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1B8643C-BAC6-4E33-9E40-B89C2AD61E32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0920023" y="6075496"/>
                  <a:ext cx="208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7901F65-593C-46F6-8495-A539D267ED2D}"/>
                    </a:ext>
                  </a:extLst>
                </p14:cNvPr>
                <p14:cNvContentPartPr/>
                <p14:nvPr/>
              </p14:nvContentPartPr>
              <p14:xfrm>
                <a:off x="11110463" y="6056776"/>
                <a:ext cx="231840" cy="177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7901F65-593C-46F6-8495-A539D267ED2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1101823" y="6048136"/>
                  <a:ext cx="249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43E6282-7DEF-4A52-8811-AE56D2DAE394}"/>
                    </a:ext>
                  </a:extLst>
                </p14:cNvPr>
                <p14:cNvContentPartPr/>
                <p14:nvPr/>
              </p14:nvContentPartPr>
              <p14:xfrm>
                <a:off x="11272823" y="6101416"/>
                <a:ext cx="187200" cy="1382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43E6282-7DEF-4A52-8811-AE56D2DAE394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1263823" y="6092776"/>
                  <a:ext cx="204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42192124-A69B-4E6B-9D78-1FDB8597E2AA}"/>
                    </a:ext>
                  </a:extLst>
                </p14:cNvPr>
                <p14:cNvContentPartPr/>
                <p14:nvPr/>
              </p14:nvContentPartPr>
              <p14:xfrm>
                <a:off x="11476583" y="5928976"/>
                <a:ext cx="248760" cy="2955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42192124-A69B-4E6B-9D78-1FDB8597E2A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1467583" y="5919976"/>
                  <a:ext cx="266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F5E98B1-EA63-4234-93D9-6ACFBDC6C858}"/>
                    </a:ext>
                  </a:extLst>
                </p14:cNvPr>
                <p14:cNvContentPartPr/>
                <p14:nvPr/>
              </p14:nvContentPartPr>
              <p14:xfrm>
                <a:off x="11618783" y="6210496"/>
                <a:ext cx="23400" cy="518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F5E98B1-EA63-4234-93D9-6ACFBDC6C858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1609783" y="6201856"/>
                  <a:ext cx="41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DFDB79C-9E92-4112-8F74-FE72C266C78F}"/>
                    </a:ext>
                  </a:extLst>
                </p14:cNvPr>
                <p14:cNvContentPartPr/>
                <p14:nvPr/>
              </p14:nvContentPartPr>
              <p14:xfrm>
                <a:off x="8768663" y="6417856"/>
                <a:ext cx="699480" cy="295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DFDB79C-9E92-4112-8F74-FE72C266C78F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8759663" y="6408856"/>
                  <a:ext cx="717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4ABA34C-4DE5-4D60-B323-CEB0F1DC7C3D}"/>
                    </a:ext>
                  </a:extLst>
                </p14:cNvPr>
                <p14:cNvContentPartPr/>
                <p14:nvPr/>
              </p14:nvContentPartPr>
              <p14:xfrm>
                <a:off x="10468943" y="6383656"/>
                <a:ext cx="555480" cy="40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4ABA34C-4DE5-4D60-B323-CEB0F1DC7C3D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460303" y="6374656"/>
                  <a:ext cx="573120" cy="5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35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6950A-8F82-46EB-85DA-518FDC159BE2}"/>
              </a:ext>
            </a:extLst>
          </p:cNvPr>
          <p:cNvGrpSpPr/>
          <p:nvPr/>
        </p:nvGrpSpPr>
        <p:grpSpPr>
          <a:xfrm>
            <a:off x="391823" y="231976"/>
            <a:ext cx="1793160" cy="450000"/>
            <a:chOff x="391823" y="231976"/>
            <a:chExt cx="179316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EB28724-095F-4A9E-9EC0-EC25BDE45586}"/>
                    </a:ext>
                  </a:extLst>
                </p14:cNvPr>
                <p14:cNvContentPartPr/>
                <p14:nvPr/>
              </p14:nvContentPartPr>
              <p14:xfrm>
                <a:off x="391823" y="265456"/>
                <a:ext cx="423360" cy="415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EB28724-095F-4A9E-9EC0-EC25BDE4558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183" y="256456"/>
                  <a:ext cx="4410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CB01AE-F50D-4A0C-87E5-EBB0821E64C9}"/>
                    </a:ext>
                  </a:extLst>
                </p14:cNvPr>
                <p14:cNvContentPartPr/>
                <p14:nvPr/>
              </p14:nvContentPartPr>
              <p14:xfrm>
                <a:off x="642383" y="512056"/>
                <a:ext cx="147240" cy="156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CB01AE-F50D-4A0C-87E5-EBB0821E64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383" y="503416"/>
                  <a:ext cx="16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98D584-56E4-456D-AAC9-9B7FF7F63806}"/>
                    </a:ext>
                  </a:extLst>
                </p14:cNvPr>
                <p14:cNvContentPartPr/>
                <p14:nvPr/>
              </p14:nvContentPartPr>
              <p14:xfrm>
                <a:off x="894383" y="231976"/>
                <a:ext cx="245880" cy="420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98D584-56E4-456D-AAC9-9B7FF7F638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743" y="223336"/>
                  <a:ext cx="263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D764890-F2F7-4D0E-86EA-3CBC94D96EFB}"/>
                    </a:ext>
                  </a:extLst>
                </p14:cNvPr>
                <p14:cNvContentPartPr/>
                <p14:nvPr/>
              </p14:nvContentPartPr>
              <p14:xfrm>
                <a:off x="783143" y="440056"/>
                <a:ext cx="308160" cy="69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D764890-F2F7-4D0E-86EA-3CBC94D96E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4503" y="431056"/>
                  <a:ext cx="325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2650FF-A671-431A-9B00-0AF3E8F8AC93}"/>
                    </a:ext>
                  </a:extLst>
                </p14:cNvPr>
                <p14:cNvContentPartPr/>
                <p14:nvPr/>
              </p14:nvContentPartPr>
              <p14:xfrm>
                <a:off x="991583" y="511336"/>
                <a:ext cx="172080" cy="155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2650FF-A671-431A-9B00-0AF3E8F8AC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583" y="502696"/>
                  <a:ext cx="189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12E8F4-4DFC-49C2-92F4-A0990132D370}"/>
                    </a:ext>
                  </a:extLst>
                </p14:cNvPr>
                <p14:cNvContentPartPr/>
                <p14:nvPr/>
              </p14:nvContentPartPr>
              <p14:xfrm>
                <a:off x="1325663" y="269776"/>
                <a:ext cx="237600" cy="375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12E8F4-4DFC-49C2-92F4-A0990132D3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6663" y="261136"/>
                  <a:ext cx="2552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EB3BC9-43F3-442D-963A-D11D67D0CBAD}"/>
                    </a:ext>
                  </a:extLst>
                </p14:cNvPr>
                <p14:cNvContentPartPr/>
                <p14:nvPr/>
              </p14:nvContentPartPr>
              <p14:xfrm>
                <a:off x="1251503" y="492976"/>
                <a:ext cx="230760" cy="17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EB3BC9-43F3-442D-963A-D11D67D0CB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2863" y="484336"/>
                  <a:ext cx="248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F65A89-45F7-46E3-BB04-039C92D0358F}"/>
                    </a:ext>
                  </a:extLst>
                </p14:cNvPr>
                <p14:cNvContentPartPr/>
                <p14:nvPr/>
              </p14:nvContentPartPr>
              <p14:xfrm>
                <a:off x="1571543" y="505576"/>
                <a:ext cx="108000" cy="16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F65A89-45F7-46E3-BB04-039C92D035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2903" y="496936"/>
                  <a:ext cx="125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8E2AA1-3476-4310-AD3F-43410EEB7FD0}"/>
                    </a:ext>
                  </a:extLst>
                </p14:cNvPr>
                <p14:cNvContentPartPr/>
                <p14:nvPr/>
              </p14:nvContentPartPr>
              <p14:xfrm>
                <a:off x="1720943" y="484696"/>
                <a:ext cx="185400" cy="19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8E2AA1-3476-4310-AD3F-43410EEB7F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11943" y="475696"/>
                  <a:ext cx="203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A755EE-3398-4AA1-B2AA-F4DDE2962C48}"/>
                    </a:ext>
                  </a:extLst>
                </p14:cNvPr>
                <p14:cNvContentPartPr/>
                <p14:nvPr/>
              </p14:nvContentPartPr>
              <p14:xfrm>
                <a:off x="2157263" y="496216"/>
                <a:ext cx="27720" cy="1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A755EE-3398-4AA1-B2AA-F4DDE2962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48623" y="487576"/>
                  <a:ext cx="45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3B5DF2-C8CD-4870-AA1F-AC9ACEA94AAF}"/>
                    </a:ext>
                  </a:extLst>
                </p14:cNvPr>
                <p14:cNvContentPartPr/>
                <p14:nvPr/>
              </p14:nvContentPartPr>
              <p14:xfrm>
                <a:off x="2108663" y="660016"/>
                <a:ext cx="16920" cy="1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3B5DF2-C8CD-4870-AA1F-AC9ACEA94A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00023" y="651376"/>
                  <a:ext cx="345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986BE8-8850-4C80-8A8D-9FB7773B280E}"/>
              </a:ext>
            </a:extLst>
          </p:cNvPr>
          <p:cNvGrpSpPr/>
          <p:nvPr/>
        </p:nvGrpSpPr>
        <p:grpSpPr>
          <a:xfrm>
            <a:off x="2459663" y="360496"/>
            <a:ext cx="580680" cy="428040"/>
            <a:chOff x="2459663" y="360496"/>
            <a:chExt cx="58068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1859CE-AA8D-4E00-8422-4DAFF058B00B}"/>
                    </a:ext>
                  </a:extLst>
                </p14:cNvPr>
                <p14:cNvContentPartPr/>
                <p14:nvPr/>
              </p14:nvContentPartPr>
              <p14:xfrm>
                <a:off x="2459663" y="360496"/>
                <a:ext cx="399240" cy="256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1859CE-AA8D-4E00-8422-4DAFF058B0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51023" y="351496"/>
                  <a:ext cx="416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D295A2-F2A7-4CD0-BDDD-B4112DAD6C02}"/>
                    </a:ext>
                  </a:extLst>
                </p14:cNvPr>
                <p14:cNvContentPartPr/>
                <p14:nvPr/>
              </p14:nvContentPartPr>
              <p14:xfrm>
                <a:off x="2478743" y="488656"/>
                <a:ext cx="254880" cy="51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D295A2-F2A7-4CD0-BDDD-B4112DAD6C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9743" y="479656"/>
                  <a:ext cx="272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6DC258-D773-4D6B-9F21-65F72F8B1ACA}"/>
                    </a:ext>
                  </a:extLst>
                </p14:cNvPr>
                <p14:cNvContentPartPr/>
                <p14:nvPr/>
              </p14:nvContentPartPr>
              <p14:xfrm>
                <a:off x="2697983" y="635896"/>
                <a:ext cx="342360" cy="15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6DC258-D773-4D6B-9F21-65F72F8B1A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89343" y="626896"/>
                  <a:ext cx="36000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7040008-97DE-4B3F-8DF2-C613D2E648E2}"/>
                  </a:ext>
                </a:extLst>
              </p14:cNvPr>
              <p14:cNvContentPartPr/>
              <p14:nvPr/>
            </p14:nvContentPartPr>
            <p14:xfrm>
              <a:off x="3448943" y="41197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7040008-97DE-4B3F-8DF2-C613D2E648E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9943" y="4033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8FEE96F9-D66E-433F-BEBB-FECC2BE2F25B}"/>
              </a:ext>
            </a:extLst>
          </p:cNvPr>
          <p:cNvGrpSpPr/>
          <p:nvPr/>
        </p:nvGrpSpPr>
        <p:grpSpPr>
          <a:xfrm>
            <a:off x="3028463" y="615736"/>
            <a:ext cx="263520" cy="281880"/>
            <a:chOff x="3028463" y="615736"/>
            <a:chExt cx="26352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E75ED00-8B37-4EC6-80E1-C075978E4346}"/>
                    </a:ext>
                  </a:extLst>
                </p14:cNvPr>
                <p14:cNvContentPartPr/>
                <p14:nvPr/>
              </p14:nvContentPartPr>
              <p14:xfrm>
                <a:off x="3028463" y="615736"/>
                <a:ext cx="155880" cy="243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E75ED00-8B37-4EC6-80E1-C075978E43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19823" y="607096"/>
                  <a:ext cx="173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BE8EAB-77FD-45CD-9590-9C9B509D1644}"/>
                    </a:ext>
                  </a:extLst>
                </p14:cNvPr>
                <p14:cNvContentPartPr/>
                <p14:nvPr/>
              </p14:nvContentPartPr>
              <p14:xfrm>
                <a:off x="3102263" y="733456"/>
                <a:ext cx="189720" cy="164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BE8EAB-77FD-45CD-9590-9C9B509D16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93623" y="724816"/>
                  <a:ext cx="2073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E180289-99CB-4D5E-98BF-614E8E4A3768}"/>
              </a:ext>
            </a:extLst>
          </p:cNvPr>
          <p:cNvGrpSpPr/>
          <p:nvPr/>
        </p:nvGrpSpPr>
        <p:grpSpPr>
          <a:xfrm>
            <a:off x="3646583" y="314416"/>
            <a:ext cx="302040" cy="271440"/>
            <a:chOff x="3646583" y="314416"/>
            <a:chExt cx="30204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7CB459-A1CE-43ED-A30F-5D8C9FA03E2F}"/>
                    </a:ext>
                  </a:extLst>
                </p14:cNvPr>
                <p14:cNvContentPartPr/>
                <p14:nvPr/>
              </p14:nvContentPartPr>
              <p14:xfrm>
                <a:off x="3646583" y="469576"/>
                <a:ext cx="81000" cy="11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7CB459-A1CE-43ED-A30F-5D8C9FA03E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37583" y="460576"/>
                  <a:ext cx="98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32B8A8-48B0-4CDE-8EFE-9666ADD9DDF5}"/>
                    </a:ext>
                  </a:extLst>
                </p14:cNvPr>
                <p14:cNvContentPartPr/>
                <p14:nvPr/>
              </p14:nvContentPartPr>
              <p14:xfrm>
                <a:off x="3714263" y="314416"/>
                <a:ext cx="234360" cy="26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32B8A8-48B0-4CDE-8EFE-9666ADD9DD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05623" y="305416"/>
                  <a:ext cx="25200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91183D-8C38-4705-95F9-5694B1F46FCE}"/>
              </a:ext>
            </a:extLst>
          </p:cNvPr>
          <p:cNvGrpSpPr/>
          <p:nvPr/>
        </p:nvGrpSpPr>
        <p:grpSpPr>
          <a:xfrm>
            <a:off x="4186223" y="156736"/>
            <a:ext cx="2633040" cy="474840"/>
            <a:chOff x="4186223" y="156736"/>
            <a:chExt cx="263304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937A37D-7C34-4FBC-A748-15F991018EC9}"/>
                    </a:ext>
                  </a:extLst>
                </p14:cNvPr>
                <p14:cNvContentPartPr/>
                <p14:nvPr/>
              </p14:nvContentPartPr>
              <p14:xfrm>
                <a:off x="4243463" y="231976"/>
                <a:ext cx="283680" cy="399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937A37D-7C34-4FBC-A748-15F991018E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34823" y="223336"/>
                  <a:ext cx="3013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A74CCA-4F0A-4EE4-9CB3-F8D8735A9328}"/>
                    </a:ext>
                  </a:extLst>
                </p14:cNvPr>
                <p14:cNvContentPartPr/>
                <p14:nvPr/>
              </p14:nvContentPartPr>
              <p14:xfrm>
                <a:off x="4186223" y="376336"/>
                <a:ext cx="393840" cy="12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A74CCA-4F0A-4EE4-9CB3-F8D8735A93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7223" y="367336"/>
                  <a:ext cx="411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8B861F-3325-4859-AEF7-C75569524EE8}"/>
                    </a:ext>
                  </a:extLst>
                </p14:cNvPr>
                <p14:cNvContentPartPr/>
                <p14:nvPr/>
              </p14:nvContentPartPr>
              <p14:xfrm>
                <a:off x="4510223" y="156736"/>
                <a:ext cx="286920" cy="40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8B861F-3325-4859-AEF7-C75569524E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01583" y="148096"/>
                  <a:ext cx="304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F6D149-11A1-4A3F-82E1-C7AD023195C7}"/>
                    </a:ext>
                  </a:extLst>
                </p14:cNvPr>
                <p14:cNvContentPartPr/>
                <p14:nvPr/>
              </p14:nvContentPartPr>
              <p14:xfrm>
                <a:off x="4740263" y="429976"/>
                <a:ext cx="162720" cy="12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F6D149-11A1-4A3F-82E1-C7AD023195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31623" y="420976"/>
                  <a:ext cx="180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DF611C-A3F2-4DF4-844D-7F8C2F7116D7}"/>
                    </a:ext>
                  </a:extLst>
                </p14:cNvPr>
                <p14:cNvContentPartPr/>
                <p14:nvPr/>
              </p14:nvContentPartPr>
              <p14:xfrm>
                <a:off x="5126183" y="312256"/>
                <a:ext cx="459360" cy="31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DF611C-A3F2-4DF4-844D-7F8C2F7116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17543" y="303616"/>
                  <a:ext cx="477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08EBC2-45DF-465A-B962-4B79884D4DEE}"/>
                    </a:ext>
                  </a:extLst>
                </p14:cNvPr>
                <p14:cNvContentPartPr/>
                <p14:nvPr/>
              </p14:nvContentPartPr>
              <p14:xfrm>
                <a:off x="5214023" y="457336"/>
                <a:ext cx="255960" cy="43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08EBC2-45DF-465A-B962-4B79884D4D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5383" y="448336"/>
                  <a:ext cx="273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4E487B-2EBC-4561-B178-7DDA23309ECC}"/>
                    </a:ext>
                  </a:extLst>
                </p14:cNvPr>
                <p14:cNvContentPartPr/>
                <p14:nvPr/>
              </p14:nvContentPartPr>
              <p14:xfrm>
                <a:off x="5592383" y="489736"/>
                <a:ext cx="125280" cy="32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4E487B-2EBC-4561-B178-7DDA23309E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83383" y="481096"/>
                  <a:ext cx="142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529AA9-BB22-414F-956B-00CA51F8C644}"/>
                    </a:ext>
                  </a:extLst>
                </p14:cNvPr>
                <p14:cNvContentPartPr/>
                <p14:nvPr/>
              </p14:nvContentPartPr>
              <p14:xfrm>
                <a:off x="5821343" y="382816"/>
                <a:ext cx="245160" cy="19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529AA9-BB22-414F-956B-00CA51F8C6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12343" y="373816"/>
                  <a:ext cx="262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5D9B74-CB29-49FC-90F7-6F8BD510E35E}"/>
                    </a:ext>
                  </a:extLst>
                </p14:cNvPr>
                <p14:cNvContentPartPr/>
                <p14:nvPr/>
              </p14:nvContentPartPr>
              <p14:xfrm>
                <a:off x="6109343" y="405136"/>
                <a:ext cx="140040" cy="144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5D9B74-CB29-49FC-90F7-6F8BD510E3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00703" y="396136"/>
                  <a:ext cx="157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71A801E-C052-4729-8FD6-FB339B2CF800}"/>
                    </a:ext>
                  </a:extLst>
                </p14:cNvPr>
                <p14:cNvContentPartPr/>
                <p14:nvPr/>
              </p14:nvContentPartPr>
              <p14:xfrm>
                <a:off x="6271343" y="432496"/>
                <a:ext cx="110880" cy="119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71A801E-C052-4729-8FD6-FB339B2CF80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62343" y="423496"/>
                  <a:ext cx="128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B394D43-2C10-4A58-AB07-C4682CF14D52}"/>
                    </a:ext>
                  </a:extLst>
                </p14:cNvPr>
                <p14:cNvContentPartPr/>
                <p14:nvPr/>
              </p14:nvContentPartPr>
              <p14:xfrm>
                <a:off x="6429023" y="405136"/>
                <a:ext cx="176400" cy="168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B394D43-2C10-4A58-AB07-C4682CF14D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0383" y="396136"/>
                  <a:ext cx="194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AC6B3AD-4F4F-41EE-A160-F4C5F98D771D}"/>
                    </a:ext>
                  </a:extLst>
                </p14:cNvPr>
                <p14:cNvContentPartPr/>
                <p14:nvPr/>
              </p14:nvContentPartPr>
              <p14:xfrm>
                <a:off x="6625583" y="405496"/>
                <a:ext cx="193680" cy="175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AC6B3AD-4F4F-41EE-A160-F4C5F98D77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16583" y="396856"/>
                  <a:ext cx="2113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BA4679-F630-4F0D-8312-D08EE36A0679}"/>
              </a:ext>
            </a:extLst>
          </p:cNvPr>
          <p:cNvGrpSpPr/>
          <p:nvPr/>
        </p:nvGrpSpPr>
        <p:grpSpPr>
          <a:xfrm>
            <a:off x="7221383" y="209296"/>
            <a:ext cx="1949040" cy="813960"/>
            <a:chOff x="7221383" y="209296"/>
            <a:chExt cx="1949040" cy="8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686DAC-13DD-4EBF-A219-A5A05E35422A}"/>
                    </a:ext>
                  </a:extLst>
                </p14:cNvPr>
                <p14:cNvContentPartPr/>
                <p14:nvPr/>
              </p14:nvContentPartPr>
              <p14:xfrm>
                <a:off x="7221383" y="209296"/>
                <a:ext cx="219240" cy="339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686DAC-13DD-4EBF-A219-A5A05E3542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12383" y="200656"/>
                  <a:ext cx="2368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E66CA26-8651-48F5-AA04-8C2FF4A5FBE7}"/>
                    </a:ext>
                  </a:extLst>
                </p14:cNvPr>
                <p14:cNvContentPartPr/>
                <p14:nvPr/>
              </p14:nvContentPartPr>
              <p14:xfrm>
                <a:off x="7458623" y="399736"/>
                <a:ext cx="186480" cy="121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E66CA26-8651-48F5-AA04-8C2FF4A5FB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49623" y="390736"/>
                  <a:ext cx="204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D61FC64-CB95-40B6-BF0E-44DE2C1A87EC}"/>
                    </a:ext>
                  </a:extLst>
                </p14:cNvPr>
                <p14:cNvContentPartPr/>
                <p14:nvPr/>
              </p14:nvContentPartPr>
              <p14:xfrm>
                <a:off x="7685423" y="377416"/>
                <a:ext cx="198720" cy="148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D61FC64-CB95-40B6-BF0E-44DE2C1A87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76783" y="368776"/>
                  <a:ext cx="216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28FBAF-915F-4311-934A-AB48DA9758C7}"/>
                    </a:ext>
                  </a:extLst>
                </p14:cNvPr>
                <p14:cNvContentPartPr/>
                <p14:nvPr/>
              </p14:nvContentPartPr>
              <p14:xfrm>
                <a:off x="7855703" y="307216"/>
                <a:ext cx="169200" cy="19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28FBAF-915F-4311-934A-AB48DA9758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47063" y="298576"/>
                  <a:ext cx="186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325D99-0501-4E9E-B99F-305FE9945E7B}"/>
                    </a:ext>
                  </a:extLst>
                </p14:cNvPr>
                <p14:cNvContentPartPr/>
                <p14:nvPr/>
              </p14:nvContentPartPr>
              <p14:xfrm>
                <a:off x="7992503" y="383896"/>
                <a:ext cx="180360" cy="12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325D99-0501-4E9E-B99F-305FE9945E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83503" y="375256"/>
                  <a:ext cx="198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50983A-DA0E-4A1F-8524-ACE872992157}"/>
                    </a:ext>
                  </a:extLst>
                </p14:cNvPr>
                <p14:cNvContentPartPr/>
                <p14:nvPr/>
              </p14:nvContentPartPr>
              <p14:xfrm>
                <a:off x="8029583" y="431056"/>
                <a:ext cx="282960" cy="592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50983A-DA0E-4A1F-8524-ACE8729921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0583" y="422416"/>
                  <a:ext cx="3006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8C17B9B-16AC-4040-AF54-C1C25170C0B0}"/>
                    </a:ext>
                  </a:extLst>
                </p14:cNvPr>
                <p14:cNvContentPartPr/>
                <p14:nvPr/>
              </p14:nvContentPartPr>
              <p14:xfrm>
                <a:off x="8537183" y="302176"/>
                <a:ext cx="376920" cy="171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8C17B9B-16AC-4040-AF54-C1C25170C0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28543" y="293536"/>
                  <a:ext cx="394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A6DEAD1-BE1D-41DE-8A9E-91AB3692D1E3}"/>
                    </a:ext>
                  </a:extLst>
                </p14:cNvPr>
                <p14:cNvContentPartPr/>
                <p14:nvPr/>
              </p14:nvContentPartPr>
              <p14:xfrm>
                <a:off x="8738423" y="282376"/>
                <a:ext cx="374760" cy="365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A6DEAD1-BE1D-41DE-8A9E-91AB3692D1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29783" y="273376"/>
                  <a:ext cx="3924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1FA2EF-F8F4-47D8-BDE5-82E775DF4C6F}"/>
                    </a:ext>
                  </a:extLst>
                </p14:cNvPr>
                <p14:cNvContentPartPr/>
                <p14:nvPr/>
              </p14:nvContentPartPr>
              <p14:xfrm>
                <a:off x="8942183" y="492976"/>
                <a:ext cx="228240" cy="177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1FA2EF-F8F4-47D8-BDE5-82E775DF4C6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33543" y="484336"/>
                  <a:ext cx="2458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273827-2324-4586-8B75-FBCA96128281}"/>
              </a:ext>
            </a:extLst>
          </p:cNvPr>
          <p:cNvGrpSpPr/>
          <p:nvPr/>
        </p:nvGrpSpPr>
        <p:grpSpPr>
          <a:xfrm>
            <a:off x="9521063" y="156376"/>
            <a:ext cx="348480" cy="412200"/>
            <a:chOff x="9521063" y="156376"/>
            <a:chExt cx="34848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30008C-FAC5-46BC-87FC-426CA331DD9C}"/>
                    </a:ext>
                  </a:extLst>
                </p14:cNvPr>
                <p14:cNvContentPartPr/>
                <p14:nvPr/>
              </p14:nvContentPartPr>
              <p14:xfrm>
                <a:off x="9548423" y="156376"/>
                <a:ext cx="307080" cy="412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30008C-FAC5-46BC-87FC-426CA331DD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39783" y="147376"/>
                  <a:ext cx="3247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8453D1-0EC3-4D0C-B720-A4CA21BD0FB9}"/>
                    </a:ext>
                  </a:extLst>
                </p14:cNvPr>
                <p14:cNvContentPartPr/>
                <p14:nvPr/>
              </p14:nvContentPartPr>
              <p14:xfrm>
                <a:off x="9521063" y="329896"/>
                <a:ext cx="327600" cy="91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8453D1-0EC3-4D0C-B720-A4CA21BD0F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12063" y="320896"/>
                  <a:ext cx="345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6CC619-F27A-4C80-931C-23EF338BBBB3}"/>
                    </a:ext>
                  </a:extLst>
                </p14:cNvPr>
                <p14:cNvContentPartPr/>
                <p14:nvPr/>
              </p14:nvContentPartPr>
              <p14:xfrm>
                <a:off x="9702863" y="417736"/>
                <a:ext cx="166680" cy="11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6CC619-F27A-4C80-931C-23EF338BBB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93863" y="408736"/>
                  <a:ext cx="184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871998-90BE-448F-BF00-D3BA49FBED7B}"/>
              </a:ext>
            </a:extLst>
          </p:cNvPr>
          <p:cNvGrpSpPr/>
          <p:nvPr/>
        </p:nvGrpSpPr>
        <p:grpSpPr>
          <a:xfrm>
            <a:off x="10188863" y="224776"/>
            <a:ext cx="525960" cy="371520"/>
            <a:chOff x="10188863" y="224776"/>
            <a:chExt cx="5259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DCFA90A-8150-4835-8A76-C63E34F65888}"/>
                    </a:ext>
                  </a:extLst>
                </p14:cNvPr>
                <p14:cNvContentPartPr/>
                <p14:nvPr/>
              </p14:nvContentPartPr>
              <p14:xfrm>
                <a:off x="10188863" y="472456"/>
                <a:ext cx="85320" cy="79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DCFA90A-8150-4835-8A76-C63E34F658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79863" y="463816"/>
                  <a:ext cx="102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534F06-61B3-499C-BF28-0FBC0B863253}"/>
                    </a:ext>
                  </a:extLst>
                </p14:cNvPr>
                <p14:cNvContentPartPr/>
                <p14:nvPr/>
              </p14:nvContentPartPr>
              <p14:xfrm>
                <a:off x="10354823" y="224776"/>
                <a:ext cx="275760" cy="334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534F06-61B3-499C-BF28-0FBC0B8632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45823" y="215776"/>
                  <a:ext cx="2934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B8F143B-62E8-4775-BDDF-86198470A325}"/>
                    </a:ext>
                  </a:extLst>
                </p14:cNvPr>
                <p14:cNvContentPartPr/>
                <p14:nvPr/>
              </p14:nvContentPartPr>
              <p14:xfrm>
                <a:off x="10366343" y="419536"/>
                <a:ext cx="172440" cy="32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B8F143B-62E8-4775-BDDF-86198470A3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57343" y="410896"/>
                  <a:ext cx="190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FE421E0-469E-4C06-83D2-356579C9518F}"/>
                    </a:ext>
                  </a:extLst>
                </p14:cNvPr>
                <p14:cNvContentPartPr/>
                <p14:nvPr/>
              </p14:nvContentPartPr>
              <p14:xfrm>
                <a:off x="10551743" y="406216"/>
                <a:ext cx="163080" cy="19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FE421E0-469E-4C06-83D2-356579C951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42743" y="397576"/>
                  <a:ext cx="1807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4930537-C75F-4CCE-8D37-0EDA8543F083}"/>
              </a:ext>
            </a:extLst>
          </p:cNvPr>
          <p:cNvGrpSpPr/>
          <p:nvPr/>
        </p:nvGrpSpPr>
        <p:grpSpPr>
          <a:xfrm>
            <a:off x="454103" y="1032616"/>
            <a:ext cx="1037520" cy="727920"/>
            <a:chOff x="454103" y="1032616"/>
            <a:chExt cx="103752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57A89C-2AAC-4622-9CD6-BE8ACC128680}"/>
                    </a:ext>
                  </a:extLst>
                </p14:cNvPr>
                <p14:cNvContentPartPr/>
                <p14:nvPr/>
              </p14:nvContentPartPr>
              <p14:xfrm>
                <a:off x="454103" y="1282816"/>
                <a:ext cx="234000" cy="181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57A89C-2AAC-4622-9CD6-BE8ACC12868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5463" y="1273816"/>
                  <a:ext cx="251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7612AF-EF70-4FC0-9E8C-7882DDB8932D}"/>
                    </a:ext>
                  </a:extLst>
                </p14:cNvPr>
                <p14:cNvContentPartPr/>
                <p14:nvPr/>
              </p14:nvContentPartPr>
              <p14:xfrm>
                <a:off x="722303" y="1332856"/>
                <a:ext cx="62280" cy="11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7612AF-EF70-4FC0-9E8C-7882DDB893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3303" y="1324216"/>
                  <a:ext cx="79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2D7092E-310B-4F40-9B4D-5E99421F4D9B}"/>
                    </a:ext>
                  </a:extLst>
                </p14:cNvPr>
                <p14:cNvContentPartPr/>
                <p14:nvPr/>
              </p14:nvContentPartPr>
              <p14:xfrm>
                <a:off x="757223" y="1324216"/>
                <a:ext cx="220320" cy="436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2D7092E-310B-4F40-9B4D-5E99421F4D9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8583" y="1315216"/>
                  <a:ext cx="2379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389E7A-4FFF-4763-8B4B-19A3CA9A7065}"/>
                    </a:ext>
                  </a:extLst>
                </p14:cNvPr>
                <p14:cNvContentPartPr/>
                <p14:nvPr/>
              </p14:nvContentPartPr>
              <p14:xfrm>
                <a:off x="1067183" y="1032616"/>
                <a:ext cx="174240" cy="376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9389E7A-4FFF-4763-8B4B-19A3CA9A70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8543" y="1023616"/>
                  <a:ext cx="1918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4B81AD-CA55-4CA5-A0F4-89AEF24C0A80}"/>
                    </a:ext>
                  </a:extLst>
                </p14:cNvPr>
                <p14:cNvContentPartPr/>
                <p14:nvPr/>
              </p14:nvContentPartPr>
              <p14:xfrm>
                <a:off x="1301543" y="1054936"/>
                <a:ext cx="190080" cy="42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4B81AD-CA55-4CA5-A0F4-89AEF24C0A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92543" y="1045936"/>
                  <a:ext cx="2077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54E866-5F60-4C2B-A6D2-F0A17DF84382}"/>
                    </a:ext>
                  </a:extLst>
                </p14:cNvPr>
                <p14:cNvContentPartPr/>
                <p14:nvPr/>
              </p14:nvContentPartPr>
              <p14:xfrm>
                <a:off x="1235663" y="1290016"/>
                <a:ext cx="235080" cy="17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54E866-5F60-4C2B-A6D2-F0A17DF8438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27023" y="1281376"/>
                  <a:ext cx="2527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39E159-9EFE-453C-A9AF-ADE7F3CF8817}"/>
              </a:ext>
            </a:extLst>
          </p:cNvPr>
          <p:cNvGrpSpPr/>
          <p:nvPr/>
        </p:nvGrpSpPr>
        <p:grpSpPr>
          <a:xfrm>
            <a:off x="1777103" y="1088776"/>
            <a:ext cx="599760" cy="400320"/>
            <a:chOff x="1777103" y="1088776"/>
            <a:chExt cx="59976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F73129F-71C0-44C3-B6DF-51F0A2FFBF34}"/>
                    </a:ext>
                  </a:extLst>
                </p14:cNvPr>
                <p14:cNvContentPartPr/>
                <p14:nvPr/>
              </p14:nvContentPartPr>
              <p14:xfrm>
                <a:off x="1777103" y="1088776"/>
                <a:ext cx="174600" cy="374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F73129F-71C0-44C3-B6DF-51F0A2FFBF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68463" y="1079776"/>
                  <a:ext cx="1922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74693F-EDF5-49AD-92FA-E9FAA043AA9D}"/>
                    </a:ext>
                  </a:extLst>
                </p14:cNvPr>
                <p14:cNvContentPartPr/>
                <p14:nvPr/>
              </p14:nvContentPartPr>
              <p14:xfrm>
                <a:off x="1999943" y="1310536"/>
                <a:ext cx="93960" cy="120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74693F-EDF5-49AD-92FA-E9FAA043AA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91303" y="1301536"/>
                  <a:ext cx="111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0BFF0E7-7218-4BE9-A7B8-07620F2AB9A2}"/>
                    </a:ext>
                  </a:extLst>
                </p14:cNvPr>
                <p14:cNvContentPartPr/>
                <p14:nvPr/>
              </p14:nvContentPartPr>
              <p14:xfrm>
                <a:off x="2170583" y="1308016"/>
                <a:ext cx="206280" cy="181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0BFF0E7-7218-4BE9-A7B8-07620F2AB9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61943" y="1299016"/>
                  <a:ext cx="22392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EFFF7D9-9D13-4A6A-A301-55655395E64E}"/>
              </a:ext>
            </a:extLst>
          </p:cNvPr>
          <p:cNvGrpSpPr/>
          <p:nvPr/>
        </p:nvGrpSpPr>
        <p:grpSpPr>
          <a:xfrm>
            <a:off x="2710943" y="1112176"/>
            <a:ext cx="1104840" cy="426960"/>
            <a:chOff x="2710943" y="1112176"/>
            <a:chExt cx="11048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91EF86-297B-4477-9333-95B5DFB8025B}"/>
                    </a:ext>
                  </a:extLst>
                </p14:cNvPr>
                <p14:cNvContentPartPr/>
                <p14:nvPr/>
              </p14:nvContentPartPr>
              <p14:xfrm>
                <a:off x="2710943" y="1157896"/>
                <a:ext cx="177480" cy="288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91EF86-297B-4477-9333-95B5DFB802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01943" y="1148896"/>
                  <a:ext cx="1951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0436F2-42CD-4324-A444-6588DACFB396}"/>
                    </a:ext>
                  </a:extLst>
                </p14:cNvPr>
                <p14:cNvContentPartPr/>
                <p14:nvPr/>
              </p14:nvContentPartPr>
              <p14:xfrm>
                <a:off x="2925503" y="1299736"/>
                <a:ext cx="173520" cy="42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0436F2-42CD-4324-A444-6588DACFB3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16863" y="1290736"/>
                  <a:ext cx="191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305744-F698-495A-8260-5011F1571258}"/>
                    </a:ext>
                  </a:extLst>
                </p14:cNvPr>
                <p14:cNvContentPartPr/>
                <p14:nvPr/>
              </p14:nvContentPartPr>
              <p14:xfrm>
                <a:off x="3220343" y="1223056"/>
                <a:ext cx="378720" cy="151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305744-F698-495A-8260-5011F157125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11703" y="1214416"/>
                  <a:ext cx="396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0E830F4-ACF1-49B6-8430-870481E56A4C}"/>
                    </a:ext>
                  </a:extLst>
                </p14:cNvPr>
                <p14:cNvContentPartPr/>
                <p14:nvPr/>
              </p14:nvContentPartPr>
              <p14:xfrm>
                <a:off x="3418703" y="1112176"/>
                <a:ext cx="397080" cy="426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0E830F4-ACF1-49B6-8430-870481E56A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0063" y="1103536"/>
                  <a:ext cx="4147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D08A6EF-76A4-4DCE-BEDF-6D7A88296CB4}"/>
                    </a:ext>
                  </a:extLst>
                </p14:cNvPr>
                <p14:cNvContentPartPr/>
                <p14:nvPr/>
              </p14:nvContentPartPr>
              <p14:xfrm>
                <a:off x="3628943" y="1340056"/>
                <a:ext cx="170640" cy="174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D08A6EF-76A4-4DCE-BEDF-6D7A88296C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9943" y="1331056"/>
                  <a:ext cx="18828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0DB60B-F106-4DAB-A2DE-73AB18952B81}"/>
              </a:ext>
            </a:extLst>
          </p:cNvPr>
          <p:cNvGrpSpPr/>
          <p:nvPr/>
        </p:nvGrpSpPr>
        <p:grpSpPr>
          <a:xfrm>
            <a:off x="4051943" y="1008856"/>
            <a:ext cx="452880" cy="376200"/>
            <a:chOff x="4051943" y="1008856"/>
            <a:chExt cx="45288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A4F1854-F5EF-4716-A859-CC16375821E5}"/>
                    </a:ext>
                  </a:extLst>
                </p14:cNvPr>
                <p14:cNvContentPartPr/>
                <p14:nvPr/>
              </p14:nvContentPartPr>
              <p14:xfrm>
                <a:off x="4138343" y="1008856"/>
                <a:ext cx="253440" cy="366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A4F1854-F5EF-4716-A859-CC16375821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29343" y="1000216"/>
                  <a:ext cx="2710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4F603F-3058-4DC2-98A6-D5C0F449ED2E}"/>
                    </a:ext>
                  </a:extLst>
                </p14:cNvPr>
                <p14:cNvContentPartPr/>
                <p14:nvPr/>
              </p14:nvContentPartPr>
              <p14:xfrm>
                <a:off x="4051943" y="1183816"/>
                <a:ext cx="434880" cy="93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54F603F-3058-4DC2-98A6-D5C0F449ED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42943" y="1175176"/>
                  <a:ext cx="452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A290BD-B50B-46CD-A695-93DA80C081CA}"/>
                    </a:ext>
                  </a:extLst>
                </p14:cNvPr>
                <p14:cNvContentPartPr/>
                <p14:nvPr/>
              </p14:nvContentPartPr>
              <p14:xfrm>
                <a:off x="4342463" y="1250776"/>
                <a:ext cx="162360" cy="134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A290BD-B50B-46CD-A695-93DA80C081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33823" y="1241776"/>
                  <a:ext cx="1800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7B4A02B-648B-41AB-9F8E-09500B2DB7F5}"/>
              </a:ext>
            </a:extLst>
          </p:cNvPr>
          <p:cNvGrpSpPr/>
          <p:nvPr/>
        </p:nvGrpSpPr>
        <p:grpSpPr>
          <a:xfrm>
            <a:off x="4837103" y="973576"/>
            <a:ext cx="466920" cy="380880"/>
            <a:chOff x="4837103" y="973576"/>
            <a:chExt cx="4669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25CC9EE-3A40-40AC-845C-E5429328D3D0}"/>
                    </a:ext>
                  </a:extLst>
                </p14:cNvPr>
                <p14:cNvContentPartPr/>
                <p14:nvPr/>
              </p14:nvContentPartPr>
              <p14:xfrm>
                <a:off x="4837103" y="1265896"/>
                <a:ext cx="81360" cy="88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25CC9EE-3A40-40AC-845C-E5429328D3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28463" y="1257256"/>
                  <a:ext cx="99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44A2E1-3A73-488B-9C64-769B1C66A2B2}"/>
                    </a:ext>
                  </a:extLst>
                </p14:cNvPr>
                <p14:cNvContentPartPr/>
                <p14:nvPr/>
              </p14:nvContentPartPr>
              <p14:xfrm>
                <a:off x="4945103" y="1130176"/>
                <a:ext cx="32400" cy="3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44A2E1-3A73-488B-9C64-769B1C66A2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36103" y="1121176"/>
                  <a:ext cx="50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6CB8747-59BC-4F2A-B550-C4AFA19234D2}"/>
                    </a:ext>
                  </a:extLst>
                </p14:cNvPr>
                <p14:cNvContentPartPr/>
                <p14:nvPr/>
              </p14:nvContentPartPr>
              <p14:xfrm>
                <a:off x="5008823" y="973576"/>
                <a:ext cx="285480" cy="345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6CB8747-59BC-4F2A-B550-C4AFA19234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99823" y="964576"/>
                  <a:ext cx="303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051B54-C822-4EB0-B78F-81E50756F979}"/>
                    </a:ext>
                  </a:extLst>
                </p14:cNvPr>
                <p14:cNvContentPartPr/>
                <p14:nvPr/>
              </p14:nvContentPartPr>
              <p14:xfrm>
                <a:off x="5129423" y="1176616"/>
                <a:ext cx="174600" cy="176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051B54-C822-4EB0-B78F-81E50756F97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20423" y="1167976"/>
                  <a:ext cx="1922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0D0AB1E-AD5E-4C27-A08F-B31F2C0322E6}"/>
              </a:ext>
            </a:extLst>
          </p:cNvPr>
          <p:cNvGrpSpPr/>
          <p:nvPr/>
        </p:nvGrpSpPr>
        <p:grpSpPr>
          <a:xfrm>
            <a:off x="5676623" y="827776"/>
            <a:ext cx="1170000" cy="576720"/>
            <a:chOff x="5676623" y="827776"/>
            <a:chExt cx="117000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45B7A6-E47C-4D04-9B46-1DF0A8590CCE}"/>
                    </a:ext>
                  </a:extLst>
                </p14:cNvPr>
                <p14:cNvContentPartPr/>
                <p14:nvPr/>
              </p14:nvContentPartPr>
              <p14:xfrm>
                <a:off x="5676623" y="1009936"/>
                <a:ext cx="211680" cy="279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45B7A6-E47C-4D04-9B46-1DF0A8590C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67623" y="1000936"/>
                  <a:ext cx="229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160EFDB-B9E1-4C4E-B66E-DFCAA30705EF}"/>
                    </a:ext>
                  </a:extLst>
                </p14:cNvPr>
                <p14:cNvContentPartPr/>
                <p14:nvPr/>
              </p14:nvContentPartPr>
              <p14:xfrm>
                <a:off x="5824943" y="1123696"/>
                <a:ext cx="186840" cy="14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160EFDB-B9E1-4C4E-B66E-DFCAA30705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16303" y="1114696"/>
                  <a:ext cx="204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332663A-304A-4F74-B285-376E4A706786}"/>
                    </a:ext>
                  </a:extLst>
                </p14:cNvPr>
                <p14:cNvContentPartPr/>
                <p14:nvPr/>
              </p14:nvContentPartPr>
              <p14:xfrm>
                <a:off x="6104663" y="827776"/>
                <a:ext cx="380880" cy="53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332663A-304A-4F74-B285-376E4A7067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95663" y="819136"/>
                  <a:ext cx="39852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B54E940-16F0-4928-A442-B92373E54FEC}"/>
                    </a:ext>
                  </a:extLst>
                </p14:cNvPr>
                <p14:cNvContentPartPr/>
                <p14:nvPr/>
              </p14:nvContentPartPr>
              <p14:xfrm>
                <a:off x="6143543" y="1150696"/>
                <a:ext cx="219240" cy="45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B54E940-16F0-4928-A442-B92373E54F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34543" y="1141696"/>
                  <a:ext cx="236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57F2796-9FB7-4803-9725-44955B4F22C9}"/>
                    </a:ext>
                  </a:extLst>
                </p14:cNvPr>
                <p14:cNvContentPartPr/>
                <p14:nvPr/>
              </p14:nvContentPartPr>
              <p14:xfrm>
                <a:off x="6371063" y="871336"/>
                <a:ext cx="345240" cy="43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57F2796-9FB7-4803-9725-44955B4F22C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62423" y="862696"/>
                  <a:ext cx="3628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0ECE530-7AD7-4803-BB23-E80DEA90D116}"/>
                    </a:ext>
                  </a:extLst>
                </p14:cNvPr>
                <p14:cNvContentPartPr/>
                <p14:nvPr/>
              </p14:nvContentPartPr>
              <p14:xfrm>
                <a:off x="6342983" y="828136"/>
                <a:ext cx="503640" cy="576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0ECE530-7AD7-4803-BB23-E80DEA90D1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34343" y="819496"/>
                  <a:ext cx="521280" cy="59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26A6AA2-EDE3-4DF8-A896-189E8A442A4E}"/>
              </a:ext>
            </a:extLst>
          </p:cNvPr>
          <p:cNvGrpSpPr/>
          <p:nvPr/>
        </p:nvGrpSpPr>
        <p:grpSpPr>
          <a:xfrm>
            <a:off x="504143" y="1987696"/>
            <a:ext cx="766440" cy="368280"/>
            <a:chOff x="504143" y="1987696"/>
            <a:chExt cx="76644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3DC33CC-982E-48F9-97F6-B7D17D4405B9}"/>
                    </a:ext>
                  </a:extLst>
                </p14:cNvPr>
                <p14:cNvContentPartPr/>
                <p14:nvPr/>
              </p14:nvContentPartPr>
              <p14:xfrm>
                <a:off x="504143" y="1987696"/>
                <a:ext cx="551880" cy="36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3DC33CC-982E-48F9-97F6-B7D17D4405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5503" y="1979056"/>
                  <a:ext cx="569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89AFFB-7902-4951-9D9F-26B9B426442D}"/>
                    </a:ext>
                  </a:extLst>
                </p14:cNvPr>
                <p14:cNvContentPartPr/>
                <p14:nvPr/>
              </p14:nvContentPartPr>
              <p14:xfrm>
                <a:off x="602423" y="2205856"/>
                <a:ext cx="200520" cy="48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89AFFB-7902-4951-9D9F-26B9B42644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3423" y="2197216"/>
                  <a:ext cx="218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7B0006-BC76-4A04-BC80-6C96F6F45FC6}"/>
                    </a:ext>
                  </a:extLst>
                </p14:cNvPr>
                <p14:cNvContentPartPr/>
                <p14:nvPr/>
              </p14:nvContentPartPr>
              <p14:xfrm>
                <a:off x="966023" y="2164456"/>
                <a:ext cx="134280" cy="164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7B0006-BC76-4A04-BC80-6C96F6F45F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7023" y="2155816"/>
                  <a:ext cx="15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4CF02C-03A5-4736-AD71-A22AEC84E1B9}"/>
                    </a:ext>
                  </a:extLst>
                </p14:cNvPr>
                <p14:cNvContentPartPr/>
                <p14:nvPr/>
              </p14:nvContentPartPr>
              <p14:xfrm>
                <a:off x="917423" y="2139616"/>
                <a:ext cx="183240" cy="155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4CF02C-03A5-4736-AD71-A22AEC84E1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8783" y="2130976"/>
                  <a:ext cx="200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E1AD1F-7B18-407D-A1DD-C87BBFF54D8D}"/>
                    </a:ext>
                  </a:extLst>
                </p14:cNvPr>
                <p14:cNvContentPartPr/>
                <p14:nvPr/>
              </p14:nvContentPartPr>
              <p14:xfrm>
                <a:off x="1263743" y="2164456"/>
                <a:ext cx="6840" cy="7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E1AD1F-7B18-407D-A1DD-C87BBFF54D8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55103" y="2155816"/>
                  <a:ext cx="24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D739DC-F1C3-4574-B5C8-D43E250677F6}"/>
                    </a:ext>
                  </a:extLst>
                </p14:cNvPr>
                <p14:cNvContentPartPr/>
                <p14:nvPr/>
              </p14:nvContentPartPr>
              <p14:xfrm>
                <a:off x="1244663" y="2315656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D739DC-F1C3-4574-B5C8-D43E250677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35663" y="23070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938887E-F020-49E1-A902-85C84C2A2546}"/>
              </a:ext>
            </a:extLst>
          </p:cNvPr>
          <p:cNvGrpSpPr/>
          <p:nvPr/>
        </p:nvGrpSpPr>
        <p:grpSpPr>
          <a:xfrm>
            <a:off x="1728143" y="2060416"/>
            <a:ext cx="835920" cy="492840"/>
            <a:chOff x="1728143" y="2060416"/>
            <a:chExt cx="83592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EF2789B-5802-4438-BA8C-2044AD6296BE}"/>
                    </a:ext>
                  </a:extLst>
                </p14:cNvPr>
                <p14:cNvContentPartPr/>
                <p14:nvPr/>
              </p14:nvContentPartPr>
              <p14:xfrm>
                <a:off x="1728143" y="2060416"/>
                <a:ext cx="423000" cy="299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EF2789B-5802-4438-BA8C-2044AD6296B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19503" y="2051776"/>
                  <a:ext cx="440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E4CDE1-F0C2-4393-89F4-5FCAC2D9D4CB}"/>
                    </a:ext>
                  </a:extLst>
                </p14:cNvPr>
                <p14:cNvContentPartPr/>
                <p14:nvPr/>
              </p14:nvContentPartPr>
              <p14:xfrm>
                <a:off x="1733183" y="2185696"/>
                <a:ext cx="380520" cy="68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E4CDE1-F0C2-4393-89F4-5FCAC2D9D4C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24543" y="2176696"/>
                  <a:ext cx="398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3FEEA05-D7BE-410C-88DE-148B34D884C6}"/>
                    </a:ext>
                  </a:extLst>
                </p14:cNvPr>
                <p14:cNvContentPartPr/>
                <p14:nvPr/>
              </p14:nvContentPartPr>
              <p14:xfrm>
                <a:off x="2019023" y="2436976"/>
                <a:ext cx="9360" cy="32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3FEEA05-D7BE-410C-88DE-148B34D884C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10023" y="2427976"/>
                  <a:ext cx="27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3C1512-382F-47BC-843D-241DB3E35AEA}"/>
                    </a:ext>
                  </a:extLst>
                </p14:cNvPr>
                <p14:cNvContentPartPr/>
                <p14:nvPr/>
              </p14:nvContentPartPr>
              <p14:xfrm>
                <a:off x="2139623" y="2357056"/>
                <a:ext cx="115920" cy="111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3C1512-382F-47BC-843D-241DB3E35AE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130983" y="2348416"/>
                  <a:ext cx="133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DD7596-1300-4ADC-BD21-F2143D894B26}"/>
                    </a:ext>
                  </a:extLst>
                </p14:cNvPr>
                <p14:cNvContentPartPr/>
                <p14:nvPr/>
              </p14:nvContentPartPr>
              <p14:xfrm>
                <a:off x="2343023" y="2310616"/>
                <a:ext cx="221040" cy="242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DD7596-1300-4ADC-BD21-F2143D894B2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34023" y="2301976"/>
                  <a:ext cx="23868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4C82913-5E90-43E8-806F-A3E889161E01}"/>
              </a:ext>
            </a:extLst>
          </p:cNvPr>
          <p:cNvGrpSpPr/>
          <p:nvPr/>
        </p:nvGrpSpPr>
        <p:grpSpPr>
          <a:xfrm>
            <a:off x="2890583" y="2150056"/>
            <a:ext cx="182160" cy="124560"/>
            <a:chOff x="2890583" y="2150056"/>
            <a:chExt cx="18216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1A48C7-8A1A-4999-B241-BF4361ABA2A9}"/>
                    </a:ext>
                  </a:extLst>
                </p14:cNvPr>
                <p14:cNvContentPartPr/>
                <p14:nvPr/>
              </p14:nvContentPartPr>
              <p14:xfrm>
                <a:off x="2890583" y="2150056"/>
                <a:ext cx="182160" cy="15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81A48C7-8A1A-4999-B241-BF4361ABA2A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81943" y="2141056"/>
                  <a:ext cx="199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54B0BF-9C36-4C09-92E9-5F491A1693C2}"/>
                    </a:ext>
                  </a:extLst>
                </p14:cNvPr>
                <p14:cNvContentPartPr/>
                <p14:nvPr/>
              </p14:nvContentPartPr>
              <p14:xfrm>
                <a:off x="2895263" y="2264176"/>
                <a:ext cx="172440" cy="10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54B0BF-9C36-4C09-92E9-5F491A1693C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886263" y="2255536"/>
                  <a:ext cx="19008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BD3D7CA-29E2-4AAB-AA78-1DA45FC4B431}"/>
              </a:ext>
            </a:extLst>
          </p:cNvPr>
          <p:cNvGrpSpPr/>
          <p:nvPr/>
        </p:nvGrpSpPr>
        <p:grpSpPr>
          <a:xfrm>
            <a:off x="3339143" y="2019016"/>
            <a:ext cx="1257480" cy="568800"/>
            <a:chOff x="3339143" y="2019016"/>
            <a:chExt cx="12574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DE89689-221B-42FE-8D59-D0ACB8D325DF}"/>
                    </a:ext>
                  </a:extLst>
                </p14:cNvPr>
                <p14:cNvContentPartPr/>
                <p14:nvPr/>
              </p14:nvContentPartPr>
              <p14:xfrm>
                <a:off x="3339143" y="2083096"/>
                <a:ext cx="187200" cy="24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DE89689-221B-42FE-8D59-D0ACB8D325D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330143" y="2074096"/>
                  <a:ext cx="204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D5971E2-D7D1-4BB1-87A6-020E598FF652}"/>
                    </a:ext>
                  </a:extLst>
                </p14:cNvPr>
                <p14:cNvContentPartPr/>
                <p14:nvPr/>
              </p14:nvContentPartPr>
              <p14:xfrm>
                <a:off x="3468023" y="2272456"/>
                <a:ext cx="65880" cy="3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D5971E2-D7D1-4BB1-87A6-020E598FF6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459023" y="2263456"/>
                  <a:ext cx="83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D172313-B41F-4E08-92CC-4F015914DBF2}"/>
                    </a:ext>
                  </a:extLst>
                </p14:cNvPr>
                <p14:cNvContentPartPr/>
                <p14:nvPr/>
              </p14:nvContentPartPr>
              <p14:xfrm>
                <a:off x="3610943" y="2087416"/>
                <a:ext cx="309240" cy="229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D172313-B41F-4E08-92CC-4F015914DBF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02303" y="2078776"/>
                  <a:ext cx="326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77FDD42-6EAD-4194-9C74-44AF91173BB2}"/>
                    </a:ext>
                  </a:extLst>
                </p14:cNvPr>
                <p14:cNvContentPartPr/>
                <p14:nvPr/>
              </p14:nvContentPartPr>
              <p14:xfrm>
                <a:off x="3937463" y="2019016"/>
                <a:ext cx="164160" cy="179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77FDD42-6EAD-4194-9C74-44AF91173B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28463" y="2010376"/>
                  <a:ext cx="181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FC6E78-5F99-46C2-B285-43F73A88F006}"/>
                    </a:ext>
                  </a:extLst>
                </p14:cNvPr>
                <p14:cNvContentPartPr/>
                <p14:nvPr/>
              </p14:nvContentPartPr>
              <p14:xfrm>
                <a:off x="3989663" y="2030176"/>
                <a:ext cx="210240" cy="292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FC6E78-5F99-46C2-B285-43F73A88F00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80663" y="2021176"/>
                  <a:ext cx="227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263074E-69ED-44AF-A068-54A054005284}"/>
                    </a:ext>
                  </a:extLst>
                </p14:cNvPr>
                <p14:cNvContentPartPr/>
                <p14:nvPr/>
              </p14:nvContentPartPr>
              <p14:xfrm>
                <a:off x="4119263" y="2045296"/>
                <a:ext cx="432720" cy="324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263074E-69ED-44AF-A068-54A05400528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110263" y="2036656"/>
                  <a:ext cx="450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2D5EB2C-F65E-400F-AD4B-7C4DA8FF121F}"/>
                    </a:ext>
                  </a:extLst>
                </p14:cNvPr>
                <p14:cNvContentPartPr/>
                <p14:nvPr/>
              </p14:nvContentPartPr>
              <p14:xfrm>
                <a:off x="4436063" y="2389816"/>
                <a:ext cx="160560" cy="198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2D5EB2C-F65E-400F-AD4B-7C4DA8FF12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27423" y="2380816"/>
                  <a:ext cx="1782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C39C9AF-F65E-417C-B916-858EA5DC025E}"/>
              </a:ext>
            </a:extLst>
          </p:cNvPr>
          <p:cNvGrpSpPr/>
          <p:nvPr/>
        </p:nvGrpSpPr>
        <p:grpSpPr>
          <a:xfrm>
            <a:off x="5021783" y="2057176"/>
            <a:ext cx="632880" cy="427320"/>
            <a:chOff x="5021783" y="2057176"/>
            <a:chExt cx="6328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B16AD1B-F7EC-4F48-9068-CC1ABF95EB01}"/>
                    </a:ext>
                  </a:extLst>
                </p14:cNvPr>
                <p14:cNvContentPartPr/>
                <p14:nvPr/>
              </p14:nvContentPartPr>
              <p14:xfrm>
                <a:off x="5021783" y="2057176"/>
                <a:ext cx="405720" cy="303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B16AD1B-F7EC-4F48-9068-CC1ABF95EB0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12783" y="2048176"/>
                  <a:ext cx="423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3E61AD1-E4F2-419B-8205-76787F6506DA}"/>
                    </a:ext>
                  </a:extLst>
                </p14:cNvPr>
                <p14:cNvContentPartPr/>
                <p14:nvPr/>
              </p14:nvContentPartPr>
              <p14:xfrm>
                <a:off x="5027183" y="2218816"/>
                <a:ext cx="273240" cy="45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3E61AD1-E4F2-419B-8205-76787F6506D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18543" y="2209816"/>
                  <a:ext cx="290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B038AEF-FD6B-45C4-B8B6-9580489CAEBA}"/>
                    </a:ext>
                  </a:extLst>
                </p14:cNvPr>
                <p14:cNvContentPartPr/>
                <p14:nvPr/>
              </p14:nvContentPartPr>
              <p14:xfrm>
                <a:off x="5293583" y="2441656"/>
                <a:ext cx="39600" cy="27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B038AEF-FD6B-45C4-B8B6-9580489CAEB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84943" y="2433016"/>
                  <a:ext cx="57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510731-1187-46E3-8B10-F0578E3D64C8}"/>
                    </a:ext>
                  </a:extLst>
                </p14:cNvPr>
                <p14:cNvContentPartPr/>
                <p14:nvPr/>
              </p14:nvContentPartPr>
              <p14:xfrm>
                <a:off x="5382503" y="2317096"/>
                <a:ext cx="132840" cy="125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510731-1187-46E3-8B10-F0578E3D64C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73863" y="2308096"/>
                  <a:ext cx="150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8711FD7-FA6B-40D3-877B-204FEE52D561}"/>
                    </a:ext>
                  </a:extLst>
                </p14:cNvPr>
                <p14:cNvContentPartPr/>
                <p14:nvPr/>
              </p14:nvContentPartPr>
              <p14:xfrm>
                <a:off x="5556023" y="2316376"/>
                <a:ext cx="98640" cy="16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8711FD7-FA6B-40D3-877B-204FEE52D56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547383" y="2307376"/>
                  <a:ext cx="1162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8286724-F314-4EE5-AA89-7B8A1E55C4CB}"/>
              </a:ext>
            </a:extLst>
          </p:cNvPr>
          <p:cNvGrpSpPr/>
          <p:nvPr/>
        </p:nvGrpSpPr>
        <p:grpSpPr>
          <a:xfrm>
            <a:off x="5946623" y="2040976"/>
            <a:ext cx="3840120" cy="460080"/>
            <a:chOff x="5946623" y="2040976"/>
            <a:chExt cx="384012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1E8E66D-343E-43E9-8A59-094A3D3287F9}"/>
                    </a:ext>
                  </a:extLst>
                </p14:cNvPr>
                <p14:cNvContentPartPr/>
                <p14:nvPr/>
              </p14:nvContentPartPr>
              <p14:xfrm>
                <a:off x="5953463" y="2100736"/>
                <a:ext cx="210240" cy="39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1E8E66D-343E-43E9-8A59-094A3D3287F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944463" y="2092096"/>
                  <a:ext cx="227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2F1BA6-D305-492A-A3EA-9F70351D39AB}"/>
                    </a:ext>
                  </a:extLst>
                </p14:cNvPr>
                <p14:cNvContentPartPr/>
                <p14:nvPr/>
              </p14:nvContentPartPr>
              <p14:xfrm>
                <a:off x="5946623" y="2202976"/>
                <a:ext cx="181800" cy="24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2F1BA6-D305-492A-A3EA-9F70351D39A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37623" y="2193976"/>
                  <a:ext cx="199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97DE6CA-D810-45AB-B80C-22177312DC0F}"/>
                    </a:ext>
                  </a:extLst>
                </p14:cNvPr>
                <p14:cNvContentPartPr/>
                <p14:nvPr/>
              </p14:nvContentPartPr>
              <p14:xfrm>
                <a:off x="6284303" y="2064016"/>
                <a:ext cx="282600" cy="234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97DE6CA-D810-45AB-B80C-22177312DC0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75663" y="2055376"/>
                  <a:ext cx="300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62CAA58-1E55-4D7D-AA26-42A0BECC039A}"/>
                    </a:ext>
                  </a:extLst>
                </p14:cNvPr>
                <p14:cNvContentPartPr/>
                <p14:nvPr/>
              </p14:nvContentPartPr>
              <p14:xfrm>
                <a:off x="6532343" y="2259856"/>
                <a:ext cx="34920" cy="42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62CAA58-1E55-4D7D-AA26-42A0BECC039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523703" y="2251216"/>
                  <a:ext cx="52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3E39422-86E4-44E2-AF3F-FC5C88CEBD57}"/>
                    </a:ext>
                  </a:extLst>
                </p14:cNvPr>
                <p14:cNvContentPartPr/>
                <p14:nvPr/>
              </p14:nvContentPartPr>
              <p14:xfrm>
                <a:off x="6696863" y="2077336"/>
                <a:ext cx="195480" cy="215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3E39422-86E4-44E2-AF3F-FC5C88CEBD5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687863" y="2068336"/>
                  <a:ext cx="213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EC3D948-0FBF-4DF8-88FD-B4AF288D15C3}"/>
                    </a:ext>
                  </a:extLst>
                </p14:cNvPr>
                <p14:cNvContentPartPr/>
                <p14:nvPr/>
              </p14:nvContentPartPr>
              <p14:xfrm>
                <a:off x="6949583" y="2070136"/>
                <a:ext cx="203040" cy="195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EC3D948-0FBF-4DF8-88FD-B4AF288D15C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40583" y="2061496"/>
                  <a:ext cx="220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DBDC89C-70DF-4F0C-BA59-BF58D7E4B64C}"/>
                    </a:ext>
                  </a:extLst>
                </p14:cNvPr>
                <p14:cNvContentPartPr/>
                <p14:nvPr/>
              </p14:nvContentPartPr>
              <p14:xfrm>
                <a:off x="7175303" y="2287576"/>
                <a:ext cx="71640" cy="213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DBDC89C-70DF-4F0C-BA59-BF58D7E4B64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66663" y="2278936"/>
                  <a:ext cx="89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0124122-B215-4A9D-B1A2-EDB307465EC4}"/>
                    </a:ext>
                  </a:extLst>
                </p14:cNvPr>
                <p14:cNvContentPartPr/>
                <p14:nvPr/>
              </p14:nvContentPartPr>
              <p14:xfrm>
                <a:off x="7471943" y="2055736"/>
                <a:ext cx="407520" cy="262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0124122-B215-4A9D-B1A2-EDB307465EC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462943" y="2046736"/>
                  <a:ext cx="425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35F6AF9-6227-4B0B-8761-DC8F1A5D4DFF}"/>
                    </a:ext>
                  </a:extLst>
                </p14:cNvPr>
                <p14:cNvContentPartPr/>
                <p14:nvPr/>
              </p14:nvContentPartPr>
              <p14:xfrm>
                <a:off x="7484543" y="2199016"/>
                <a:ext cx="259920" cy="15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35F6AF9-6227-4B0B-8761-DC8F1A5D4DF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75903" y="2190016"/>
                  <a:ext cx="277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791271F-E294-4E66-8129-41794D835E4D}"/>
                    </a:ext>
                  </a:extLst>
                </p14:cNvPr>
                <p14:cNvContentPartPr/>
                <p14:nvPr/>
              </p14:nvContentPartPr>
              <p14:xfrm>
                <a:off x="7680023" y="2420416"/>
                <a:ext cx="36000" cy="27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791271F-E294-4E66-8129-41794D835E4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671023" y="2411416"/>
                  <a:ext cx="53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B06B0A2-110A-4A3E-9B4C-8102C0B09F6D}"/>
                    </a:ext>
                  </a:extLst>
                </p14:cNvPr>
                <p14:cNvContentPartPr/>
                <p14:nvPr/>
              </p14:nvContentPartPr>
              <p14:xfrm>
                <a:off x="7779383" y="2362456"/>
                <a:ext cx="92160" cy="88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B06B0A2-110A-4A3E-9B4C-8102C0B09F6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70743" y="2353816"/>
                  <a:ext cx="109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4BF006A-BEDE-4C66-ACB6-F175D81E65C8}"/>
                    </a:ext>
                  </a:extLst>
                </p14:cNvPr>
                <p14:cNvContentPartPr/>
                <p14:nvPr/>
              </p14:nvContentPartPr>
              <p14:xfrm>
                <a:off x="7908623" y="2318536"/>
                <a:ext cx="126000" cy="148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4BF006A-BEDE-4C66-ACB6-F175D81E65C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899623" y="2309536"/>
                  <a:ext cx="143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93BEB1D-DFA3-4B09-9296-1FB1CC24D7DA}"/>
                    </a:ext>
                  </a:extLst>
                </p14:cNvPr>
                <p14:cNvContentPartPr/>
                <p14:nvPr/>
              </p14:nvContentPartPr>
              <p14:xfrm>
                <a:off x="8077463" y="2316016"/>
                <a:ext cx="227880" cy="181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93BEB1D-DFA3-4B09-9296-1FB1CC24D7D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068823" y="2307016"/>
                  <a:ext cx="245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7FFF71B-E8BB-4A84-B7E6-AE28491FB48B}"/>
                    </a:ext>
                  </a:extLst>
                </p14:cNvPr>
                <p14:cNvContentPartPr/>
                <p14:nvPr/>
              </p14:nvContentPartPr>
              <p14:xfrm>
                <a:off x="8503703" y="2136376"/>
                <a:ext cx="172080" cy="37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7FFF71B-E8BB-4A84-B7E6-AE28491FB48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495063" y="2127736"/>
                  <a:ext cx="189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70A699C-86CA-412B-9869-4A0DB9C21900}"/>
                    </a:ext>
                  </a:extLst>
                </p14:cNvPr>
                <p14:cNvContentPartPr/>
                <p14:nvPr/>
              </p14:nvContentPartPr>
              <p14:xfrm>
                <a:off x="8475623" y="2246896"/>
                <a:ext cx="149760" cy="20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70A699C-86CA-412B-9869-4A0DB9C2190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466983" y="2237896"/>
                  <a:ext cx="167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DCC2983-FA15-478D-8421-3654D7AE8459}"/>
                    </a:ext>
                  </a:extLst>
                </p14:cNvPr>
                <p14:cNvContentPartPr/>
                <p14:nvPr/>
              </p14:nvContentPartPr>
              <p14:xfrm>
                <a:off x="8826623" y="2040976"/>
                <a:ext cx="219600" cy="286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DCC2983-FA15-478D-8421-3654D7AE845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17623" y="2031976"/>
                  <a:ext cx="237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0E6B9EB-76A2-45F5-BA3A-D06364A62F33}"/>
                    </a:ext>
                  </a:extLst>
                </p14:cNvPr>
                <p14:cNvContentPartPr/>
                <p14:nvPr/>
              </p14:nvContentPartPr>
              <p14:xfrm>
                <a:off x="9048023" y="2279296"/>
                <a:ext cx="16200" cy="29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0E6B9EB-76A2-45F5-BA3A-D06364A62F3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039023" y="2270656"/>
                  <a:ext cx="33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87457A-601E-427D-B093-A8C974FFDFFB}"/>
                    </a:ext>
                  </a:extLst>
                </p14:cNvPr>
                <p14:cNvContentPartPr/>
                <p14:nvPr/>
              </p14:nvContentPartPr>
              <p14:xfrm>
                <a:off x="9154943" y="2073016"/>
                <a:ext cx="210600" cy="236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87457A-601E-427D-B093-A8C974FFDFF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145943" y="2064016"/>
                  <a:ext cx="228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F6EF6DB-A5C6-46E4-A21F-72509C53AA60}"/>
                    </a:ext>
                  </a:extLst>
                </p14:cNvPr>
                <p14:cNvContentPartPr/>
                <p14:nvPr/>
              </p14:nvContentPartPr>
              <p14:xfrm>
                <a:off x="9374183" y="2087416"/>
                <a:ext cx="412560" cy="294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F6EF6DB-A5C6-46E4-A21F-72509C53AA6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365183" y="2078416"/>
                  <a:ext cx="430200" cy="31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CBCBB55-ADA5-49E1-B542-1527DF362F1D}"/>
                  </a:ext>
                </a:extLst>
              </p14:cNvPr>
              <p14:cNvContentPartPr/>
              <p14:nvPr/>
            </p14:nvContentPartPr>
            <p14:xfrm>
              <a:off x="543383" y="2964376"/>
              <a:ext cx="439920" cy="1947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CBCBB55-ADA5-49E1-B542-1527DF362F1D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34743" y="2955736"/>
                <a:ext cx="45756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4F456A3-3B33-438F-A80A-06FCBD285B0A}"/>
              </a:ext>
            </a:extLst>
          </p:cNvPr>
          <p:cNvGrpSpPr/>
          <p:nvPr/>
        </p:nvGrpSpPr>
        <p:grpSpPr>
          <a:xfrm>
            <a:off x="1273823" y="2947096"/>
            <a:ext cx="361080" cy="238320"/>
            <a:chOff x="1273823" y="2947096"/>
            <a:chExt cx="3610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DC9F032-24F0-493F-9C3C-875268320362}"/>
                    </a:ext>
                  </a:extLst>
                </p14:cNvPr>
                <p14:cNvContentPartPr/>
                <p14:nvPr/>
              </p14:nvContentPartPr>
              <p14:xfrm>
                <a:off x="1273823" y="3045376"/>
                <a:ext cx="113760" cy="140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DC9F032-24F0-493F-9C3C-87526832036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65183" y="3036376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CD9AA68-128B-4A5D-801C-360F6849CC88}"/>
                    </a:ext>
                  </a:extLst>
                </p14:cNvPr>
                <p14:cNvContentPartPr/>
                <p14:nvPr/>
              </p14:nvContentPartPr>
              <p14:xfrm>
                <a:off x="1409183" y="2947096"/>
                <a:ext cx="7920" cy="15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CD9AA68-128B-4A5D-801C-360F6849CC8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400183" y="2938456"/>
                  <a:ext cx="25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1BF6195-8973-458D-A437-3A7B9228CEA8}"/>
                    </a:ext>
                  </a:extLst>
                </p14:cNvPr>
                <p14:cNvContentPartPr/>
                <p14:nvPr/>
              </p14:nvContentPartPr>
              <p14:xfrm>
                <a:off x="1429703" y="2966176"/>
                <a:ext cx="205200" cy="201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1BF6195-8973-458D-A437-3A7B9228CEA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420703" y="2957536"/>
                  <a:ext cx="2228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D181DDE-9C86-4DA3-A8A7-F49933509716}"/>
              </a:ext>
            </a:extLst>
          </p:cNvPr>
          <p:cNvGrpSpPr/>
          <p:nvPr/>
        </p:nvGrpSpPr>
        <p:grpSpPr>
          <a:xfrm>
            <a:off x="2004263" y="2793376"/>
            <a:ext cx="2188440" cy="416520"/>
            <a:chOff x="2004263" y="2793376"/>
            <a:chExt cx="218844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3276B5-3B1E-4E88-873E-FA8F147515B0}"/>
                    </a:ext>
                  </a:extLst>
                </p14:cNvPr>
                <p14:cNvContentPartPr/>
                <p14:nvPr/>
              </p14:nvContentPartPr>
              <p14:xfrm>
                <a:off x="2004263" y="2975536"/>
                <a:ext cx="217440" cy="182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3276B5-3B1E-4E88-873E-FA8F147515B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995623" y="2966536"/>
                  <a:ext cx="235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46C8CBC-B912-48B5-910B-3FAB23435C01}"/>
                    </a:ext>
                  </a:extLst>
                </p14:cNvPr>
                <p14:cNvContentPartPr/>
                <p14:nvPr/>
              </p14:nvContentPartPr>
              <p14:xfrm>
                <a:off x="2219183" y="3056536"/>
                <a:ext cx="204480" cy="104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46C8CBC-B912-48B5-910B-3FAB23435C0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10543" y="3047896"/>
                  <a:ext cx="222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1743887-0A40-4CD4-84A9-46D421A532B1}"/>
                    </a:ext>
                  </a:extLst>
                </p14:cNvPr>
                <p14:cNvContentPartPr/>
                <p14:nvPr/>
              </p14:nvContentPartPr>
              <p14:xfrm>
                <a:off x="2475503" y="2927296"/>
                <a:ext cx="169200" cy="240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1743887-0A40-4CD4-84A9-46D421A532B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66863" y="2918656"/>
                  <a:ext cx="186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4104920-C846-475A-A07A-6A7F6DD5EE88}"/>
                    </a:ext>
                  </a:extLst>
                </p14:cNvPr>
                <p14:cNvContentPartPr/>
                <p14:nvPr/>
              </p14:nvContentPartPr>
              <p14:xfrm>
                <a:off x="2640023" y="2795896"/>
                <a:ext cx="225360" cy="330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4104920-C846-475A-A07A-6A7F6DD5EE8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31383" y="2786896"/>
                  <a:ext cx="243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FFD8673-C0D3-47A6-9A6E-802606189C82}"/>
                    </a:ext>
                  </a:extLst>
                </p14:cNvPr>
                <p14:cNvContentPartPr/>
                <p14:nvPr/>
              </p14:nvContentPartPr>
              <p14:xfrm>
                <a:off x="2727503" y="3014776"/>
                <a:ext cx="185760" cy="156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FFD8673-C0D3-47A6-9A6E-802606189C8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18503" y="3006136"/>
                  <a:ext cx="203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14986A7-749B-44F2-92EA-AF61970C4440}"/>
                    </a:ext>
                  </a:extLst>
                </p14:cNvPr>
                <p14:cNvContentPartPr/>
                <p14:nvPr/>
              </p14:nvContentPartPr>
              <p14:xfrm>
                <a:off x="2916143" y="3032776"/>
                <a:ext cx="187200" cy="150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14986A7-749B-44F2-92EA-AF61970C444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07503" y="3023776"/>
                  <a:ext cx="204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5DE12C8-328E-4E0F-AEC9-D7FEA4DFA127}"/>
                    </a:ext>
                  </a:extLst>
                </p14:cNvPr>
                <p14:cNvContentPartPr/>
                <p14:nvPr/>
              </p14:nvContentPartPr>
              <p14:xfrm>
                <a:off x="3036743" y="2859616"/>
                <a:ext cx="229320" cy="275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5DE12C8-328E-4E0F-AEC9-D7FEA4DFA12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028103" y="2850976"/>
                  <a:ext cx="246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FB77750-46DF-4BE2-9C06-AD293498FBD5}"/>
                    </a:ext>
                  </a:extLst>
                </p14:cNvPr>
                <p14:cNvContentPartPr/>
                <p14:nvPr/>
              </p14:nvContentPartPr>
              <p14:xfrm>
                <a:off x="3487103" y="2806336"/>
                <a:ext cx="339120" cy="403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FB77750-46DF-4BE2-9C06-AD293498FBD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78103" y="2797336"/>
                  <a:ext cx="356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29EFFE2-D467-4851-99EB-9D1A243BBB78}"/>
                    </a:ext>
                  </a:extLst>
                </p14:cNvPr>
                <p14:cNvContentPartPr/>
                <p14:nvPr/>
              </p14:nvContentPartPr>
              <p14:xfrm>
                <a:off x="3453263" y="3010816"/>
                <a:ext cx="321120" cy="72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29EFFE2-D467-4851-99EB-9D1A243BBB7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444263" y="3002176"/>
                  <a:ext cx="338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6915F5F-20E1-4D48-BF73-EE60EA663DCF}"/>
                    </a:ext>
                  </a:extLst>
                </p14:cNvPr>
                <p14:cNvContentPartPr/>
                <p14:nvPr/>
              </p14:nvContentPartPr>
              <p14:xfrm>
                <a:off x="3767183" y="2793376"/>
                <a:ext cx="290880" cy="360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6915F5F-20E1-4D48-BF73-EE60EA663DC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758543" y="2784736"/>
                  <a:ext cx="3085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C867B35-796C-45E8-AD9C-551D624FCBAB}"/>
                    </a:ext>
                  </a:extLst>
                </p14:cNvPr>
                <p14:cNvContentPartPr/>
                <p14:nvPr/>
              </p14:nvContentPartPr>
              <p14:xfrm>
                <a:off x="4027103" y="3010456"/>
                <a:ext cx="165600" cy="160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C867B35-796C-45E8-AD9C-551D624FCBA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18103" y="3001456"/>
                  <a:ext cx="1832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49820EA-1BB1-4E01-ACBB-EFF2173D8989}"/>
              </a:ext>
            </a:extLst>
          </p:cNvPr>
          <p:cNvGrpSpPr/>
          <p:nvPr/>
        </p:nvGrpSpPr>
        <p:grpSpPr>
          <a:xfrm>
            <a:off x="4447583" y="2613016"/>
            <a:ext cx="2430000" cy="847440"/>
            <a:chOff x="4447583" y="2613016"/>
            <a:chExt cx="2430000" cy="8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6373A7F-39B0-4E8B-93C0-4D5E35CFB070}"/>
                    </a:ext>
                  </a:extLst>
                </p14:cNvPr>
                <p14:cNvContentPartPr/>
                <p14:nvPr/>
              </p14:nvContentPartPr>
              <p14:xfrm>
                <a:off x="4447583" y="2935576"/>
                <a:ext cx="310320" cy="241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6373A7F-39B0-4E8B-93C0-4D5E35CFB07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38583" y="2926936"/>
                  <a:ext cx="327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1372C00-9645-4C14-BF05-A285866B2646}"/>
                    </a:ext>
                  </a:extLst>
                </p14:cNvPr>
                <p14:cNvContentPartPr/>
                <p14:nvPr/>
              </p14:nvContentPartPr>
              <p14:xfrm>
                <a:off x="4768343" y="3051856"/>
                <a:ext cx="85680" cy="93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1372C00-9645-4C14-BF05-A285866B264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759703" y="3042856"/>
                  <a:ext cx="103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A4A1A24-F42D-4DBD-B762-82A84C9E1601}"/>
                    </a:ext>
                  </a:extLst>
                </p14:cNvPr>
                <p14:cNvContentPartPr/>
                <p14:nvPr/>
              </p14:nvContentPartPr>
              <p14:xfrm>
                <a:off x="4774463" y="3030616"/>
                <a:ext cx="277200" cy="429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A4A1A24-F42D-4DBD-B762-82A84C9E160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765463" y="3021976"/>
                  <a:ext cx="2948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48DAD59-FBD3-4387-B821-B2CB3AED3576}"/>
                    </a:ext>
                  </a:extLst>
                </p14:cNvPr>
                <p14:cNvContentPartPr/>
                <p14:nvPr/>
              </p14:nvContentPartPr>
              <p14:xfrm>
                <a:off x="5100263" y="3009016"/>
                <a:ext cx="174240" cy="139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48DAD59-FBD3-4387-B821-B2CB3AED357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091263" y="3000016"/>
                  <a:ext cx="191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9E4C711-E3C2-4EBE-9BE8-3F2C09936370}"/>
                    </a:ext>
                  </a:extLst>
                </p14:cNvPr>
                <p14:cNvContentPartPr/>
                <p14:nvPr/>
              </p14:nvContentPartPr>
              <p14:xfrm>
                <a:off x="5343623" y="3037816"/>
                <a:ext cx="49320" cy="101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9E4C711-E3C2-4EBE-9BE8-3F2C0993637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34983" y="3028816"/>
                  <a:ext cx="66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2D0199D-7B06-4950-973C-DEAE902225F4}"/>
                    </a:ext>
                  </a:extLst>
                </p14:cNvPr>
                <p14:cNvContentPartPr/>
                <p14:nvPr/>
              </p14:nvContentPartPr>
              <p14:xfrm>
                <a:off x="5521463" y="2613016"/>
                <a:ext cx="353160" cy="538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2D0199D-7B06-4950-973C-DEAE902225F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512823" y="2604016"/>
                  <a:ext cx="3708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D56CFB2-63FC-4745-A479-EC3BD26273ED}"/>
                    </a:ext>
                  </a:extLst>
                </p14:cNvPr>
                <p14:cNvContentPartPr/>
                <p14:nvPr/>
              </p14:nvContentPartPr>
              <p14:xfrm>
                <a:off x="5544503" y="3035296"/>
                <a:ext cx="126720" cy="10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D56CFB2-63FC-4745-A479-EC3BD26273E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535863" y="3026296"/>
                  <a:ext cx="144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184432F-64D4-45DD-A07A-42DC2A33998D}"/>
                    </a:ext>
                  </a:extLst>
                </p14:cNvPr>
                <p14:cNvContentPartPr/>
                <p14:nvPr/>
              </p14:nvContentPartPr>
              <p14:xfrm>
                <a:off x="5738903" y="2872576"/>
                <a:ext cx="198720" cy="247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184432F-64D4-45DD-A07A-42DC2A33998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730263" y="2863576"/>
                  <a:ext cx="216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D876806-2F92-41ED-B7F5-570E2229B1BD}"/>
                    </a:ext>
                  </a:extLst>
                </p14:cNvPr>
                <p14:cNvContentPartPr/>
                <p14:nvPr/>
              </p14:nvContentPartPr>
              <p14:xfrm>
                <a:off x="5853383" y="2971936"/>
                <a:ext cx="134280" cy="144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D876806-2F92-41ED-B7F5-570E2229B1B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44383" y="2963296"/>
                  <a:ext cx="151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D83DEB6-2C8C-4EF0-A0CA-073AE1B4AAA7}"/>
                    </a:ext>
                  </a:extLst>
                </p14:cNvPr>
                <p14:cNvContentPartPr/>
                <p14:nvPr/>
              </p14:nvContentPartPr>
              <p14:xfrm>
                <a:off x="6019703" y="3018736"/>
                <a:ext cx="138240" cy="117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D83DEB6-2C8C-4EF0-A0CA-073AE1B4AAA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10703" y="3009736"/>
                  <a:ext cx="155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470C63C-12BC-4A54-9ADF-3551DDFD3D50}"/>
                    </a:ext>
                  </a:extLst>
                </p14:cNvPr>
                <p14:cNvContentPartPr/>
                <p14:nvPr/>
              </p14:nvContentPartPr>
              <p14:xfrm>
                <a:off x="6195743" y="3036736"/>
                <a:ext cx="147600" cy="87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470C63C-12BC-4A54-9ADF-3551DDFD3D5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186743" y="3027736"/>
                  <a:ext cx="165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1F37E9C-BCD3-4074-A6B4-C0F220ED0638}"/>
                    </a:ext>
                  </a:extLst>
                </p14:cNvPr>
                <p14:cNvContentPartPr/>
                <p14:nvPr/>
              </p14:nvContentPartPr>
              <p14:xfrm>
                <a:off x="6478703" y="2984176"/>
                <a:ext cx="163080" cy="159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1F37E9C-BCD3-4074-A6B4-C0F220ED063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470063" y="2975176"/>
                  <a:ext cx="180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0834A93-70DD-48C1-918A-92E4B0A91B72}"/>
                    </a:ext>
                  </a:extLst>
                </p14:cNvPr>
                <p14:cNvContentPartPr/>
                <p14:nvPr/>
              </p14:nvContentPartPr>
              <p14:xfrm>
                <a:off x="6697223" y="2976976"/>
                <a:ext cx="180360" cy="154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0834A93-70DD-48C1-918A-92E4B0A91B7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88223" y="2967976"/>
                  <a:ext cx="1980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F80135C-FC0C-4EA9-BF32-5DD3BB9A5257}"/>
              </a:ext>
            </a:extLst>
          </p:cNvPr>
          <p:cNvGrpSpPr/>
          <p:nvPr/>
        </p:nvGrpSpPr>
        <p:grpSpPr>
          <a:xfrm>
            <a:off x="7199423" y="2719576"/>
            <a:ext cx="1187280" cy="419760"/>
            <a:chOff x="7199423" y="2719576"/>
            <a:chExt cx="118728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2392A7D-CDBB-4812-BD9E-27C20C031BEF}"/>
                    </a:ext>
                  </a:extLst>
                </p14:cNvPr>
                <p14:cNvContentPartPr/>
                <p14:nvPr/>
              </p14:nvContentPartPr>
              <p14:xfrm>
                <a:off x="7276823" y="2947096"/>
                <a:ext cx="23400" cy="3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2392A7D-CDBB-4812-BD9E-27C20C031BE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67823" y="2938456"/>
                  <a:ext cx="41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C1DAE82-87D1-47CC-9B2A-AB9BE559AFFE}"/>
                    </a:ext>
                  </a:extLst>
                </p14:cNvPr>
                <p14:cNvContentPartPr/>
                <p14:nvPr/>
              </p14:nvContentPartPr>
              <p14:xfrm>
                <a:off x="7199423" y="2771776"/>
                <a:ext cx="264960" cy="367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C1DAE82-87D1-47CC-9B2A-AB9BE559AFF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90783" y="2763136"/>
                  <a:ext cx="2826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9CB601B-F779-4BFD-8477-C064D25FA677}"/>
                    </a:ext>
                  </a:extLst>
                </p14:cNvPr>
                <p14:cNvContentPartPr/>
                <p14:nvPr/>
              </p14:nvContentPartPr>
              <p14:xfrm>
                <a:off x="7405703" y="2916856"/>
                <a:ext cx="188640" cy="187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9CB601B-F779-4BFD-8477-C064D25FA67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96703" y="2908216"/>
                  <a:ext cx="206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F823ED7-BB3D-4332-BD67-6B3748B9BA19}"/>
                    </a:ext>
                  </a:extLst>
                </p14:cNvPr>
                <p14:cNvContentPartPr/>
                <p14:nvPr/>
              </p14:nvContentPartPr>
              <p14:xfrm>
                <a:off x="7660583" y="2898496"/>
                <a:ext cx="251640" cy="200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F823ED7-BB3D-4332-BD67-6B3748B9BA1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651583" y="2889496"/>
                  <a:ext cx="269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4CE2EA2-250A-4F0B-9867-2E7BD4C0C258}"/>
                    </a:ext>
                  </a:extLst>
                </p14:cNvPr>
                <p14:cNvContentPartPr/>
                <p14:nvPr/>
              </p14:nvContentPartPr>
              <p14:xfrm>
                <a:off x="7853543" y="2928736"/>
                <a:ext cx="168840" cy="165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4CE2EA2-250A-4F0B-9867-2E7BD4C0C25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844903" y="2919736"/>
                  <a:ext cx="186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99B0EC8-B4A0-4B3E-9D9D-7B8BD238C0FE}"/>
                    </a:ext>
                  </a:extLst>
                </p14:cNvPr>
                <p14:cNvContentPartPr/>
                <p14:nvPr/>
              </p14:nvContentPartPr>
              <p14:xfrm>
                <a:off x="8124983" y="2719576"/>
                <a:ext cx="261720" cy="354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99B0EC8-B4A0-4B3E-9D9D-7B8BD238C0F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15983" y="2710576"/>
                  <a:ext cx="2793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6759118-07FF-42B2-9A02-780F1DC1BF93}"/>
                    </a:ext>
                  </a:extLst>
                </p14:cNvPr>
                <p14:cNvContentPartPr/>
                <p14:nvPr/>
              </p14:nvContentPartPr>
              <p14:xfrm>
                <a:off x="8307143" y="3046456"/>
                <a:ext cx="27360" cy="47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6759118-07FF-42B2-9A02-780F1DC1BF9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98143" y="3037816"/>
                  <a:ext cx="4500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7318597-2CD9-4CAB-8B13-1D148B94FF1B}"/>
                  </a:ext>
                </a:extLst>
              </p14:cNvPr>
              <p14:cNvContentPartPr/>
              <p14:nvPr/>
            </p14:nvContentPartPr>
            <p14:xfrm>
              <a:off x="5199983" y="3321496"/>
              <a:ext cx="652320" cy="878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7318597-2CD9-4CAB-8B13-1D148B94FF1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191343" y="3312496"/>
                <a:ext cx="6699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B5D69AF-8F10-46AF-9EC9-F58B5F9DB136}"/>
                  </a:ext>
                </a:extLst>
              </p14:cNvPr>
              <p14:cNvContentPartPr/>
              <p14:nvPr/>
            </p14:nvContentPartPr>
            <p14:xfrm>
              <a:off x="7336223" y="3270736"/>
              <a:ext cx="456480" cy="385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B5D69AF-8F10-46AF-9EC9-F58B5F9DB136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327223" y="3261736"/>
                <a:ext cx="4741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951A9DA-50B7-4CF5-BFCB-A421D8C1654E}"/>
              </a:ext>
            </a:extLst>
          </p:cNvPr>
          <p:cNvGrpSpPr/>
          <p:nvPr/>
        </p:nvGrpSpPr>
        <p:grpSpPr>
          <a:xfrm>
            <a:off x="8808263" y="2652616"/>
            <a:ext cx="1555920" cy="577080"/>
            <a:chOff x="8808263" y="2652616"/>
            <a:chExt cx="155592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2654687-5562-4798-84E3-C5E65206518A}"/>
                    </a:ext>
                  </a:extLst>
                </p14:cNvPr>
                <p14:cNvContentPartPr/>
                <p14:nvPr/>
              </p14:nvContentPartPr>
              <p14:xfrm>
                <a:off x="8808263" y="2817136"/>
                <a:ext cx="185040" cy="285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2654687-5562-4798-84E3-C5E65206518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99623" y="2808136"/>
                  <a:ext cx="202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FF76676-81FF-44A4-A2D8-E2703D698D72}"/>
                    </a:ext>
                  </a:extLst>
                </p14:cNvPr>
                <p14:cNvContentPartPr/>
                <p14:nvPr/>
              </p14:nvContentPartPr>
              <p14:xfrm>
                <a:off x="9083663" y="2695816"/>
                <a:ext cx="262080" cy="378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FF76676-81FF-44A4-A2D8-E2703D698D7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074663" y="2686816"/>
                  <a:ext cx="2797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9767D13-3875-44C6-B3E9-480DBBA224E1}"/>
                    </a:ext>
                  </a:extLst>
                </p14:cNvPr>
                <p14:cNvContentPartPr/>
                <p14:nvPr/>
              </p14:nvContentPartPr>
              <p14:xfrm>
                <a:off x="9238103" y="2972656"/>
                <a:ext cx="104760" cy="85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9767D13-3875-44C6-B3E9-480DBBA224E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229463" y="2963656"/>
                  <a:ext cx="122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7F7ACBE-DCD9-40D5-B71D-85D7A46DD7D2}"/>
                    </a:ext>
                  </a:extLst>
                </p14:cNvPr>
                <p14:cNvContentPartPr/>
                <p14:nvPr/>
              </p14:nvContentPartPr>
              <p14:xfrm>
                <a:off x="9513503" y="2731816"/>
                <a:ext cx="188640" cy="298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7F7ACBE-DCD9-40D5-B71D-85D7A46DD7D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504503" y="2722816"/>
                  <a:ext cx="206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E655638-C091-43C7-8881-1E4C364F88FF}"/>
                    </a:ext>
                  </a:extLst>
                </p14:cNvPr>
                <p14:cNvContentPartPr/>
                <p14:nvPr/>
              </p14:nvContentPartPr>
              <p14:xfrm>
                <a:off x="9416663" y="2922256"/>
                <a:ext cx="229320" cy="35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E655638-C091-43C7-8881-1E4C364F88F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407663" y="2913256"/>
                  <a:ext cx="246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F7A09C6-80A9-4485-AFA4-F43844042A32}"/>
                    </a:ext>
                  </a:extLst>
                </p14:cNvPr>
                <p14:cNvContentPartPr/>
                <p14:nvPr/>
              </p14:nvContentPartPr>
              <p14:xfrm>
                <a:off x="9665063" y="2914696"/>
                <a:ext cx="155880" cy="135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F7A09C6-80A9-4485-AFA4-F43844042A3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656423" y="2905696"/>
                  <a:ext cx="173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EB10521-1F71-4719-95C3-6769A053212B}"/>
                    </a:ext>
                  </a:extLst>
                </p14:cNvPr>
                <p14:cNvContentPartPr/>
                <p14:nvPr/>
              </p14:nvContentPartPr>
              <p14:xfrm>
                <a:off x="9837503" y="2910016"/>
                <a:ext cx="293760" cy="208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EB10521-1F71-4719-95C3-6769A053212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828503" y="2901376"/>
                  <a:ext cx="311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541EF28-8F07-448C-9A63-5947C9A8D735}"/>
                    </a:ext>
                  </a:extLst>
                </p14:cNvPr>
                <p14:cNvContentPartPr/>
                <p14:nvPr/>
              </p14:nvContentPartPr>
              <p14:xfrm>
                <a:off x="10160063" y="2652616"/>
                <a:ext cx="204120" cy="577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541EF28-8F07-448C-9A63-5947C9A8D7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151423" y="2643616"/>
                  <a:ext cx="22176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ADCEEC7-2F8C-4A6B-A955-D0260F7343C0}"/>
              </a:ext>
            </a:extLst>
          </p:cNvPr>
          <p:cNvGrpSpPr/>
          <p:nvPr/>
        </p:nvGrpSpPr>
        <p:grpSpPr>
          <a:xfrm>
            <a:off x="527903" y="3682576"/>
            <a:ext cx="2046600" cy="444960"/>
            <a:chOff x="527903" y="3682576"/>
            <a:chExt cx="204660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129CB21-6BE5-4D30-97DF-BDCE1181B421}"/>
                    </a:ext>
                  </a:extLst>
                </p14:cNvPr>
                <p14:cNvContentPartPr/>
                <p14:nvPr/>
              </p14:nvContentPartPr>
              <p14:xfrm>
                <a:off x="527903" y="3830536"/>
                <a:ext cx="173880" cy="262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129CB21-6BE5-4D30-97DF-BDCE1181B42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18903" y="3821536"/>
                  <a:ext cx="191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FED5C5A-D875-4C63-8F46-AF2B90614DE8}"/>
                    </a:ext>
                  </a:extLst>
                </p14:cNvPr>
                <p14:cNvContentPartPr/>
                <p14:nvPr/>
              </p14:nvContentPartPr>
              <p14:xfrm>
                <a:off x="696743" y="3889576"/>
                <a:ext cx="164880" cy="186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FED5C5A-D875-4C63-8F46-AF2B90614DE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87743" y="3880936"/>
                  <a:ext cx="182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2A9F1FD-4DBE-4C00-8E1A-949E729485B8}"/>
                    </a:ext>
                  </a:extLst>
                </p14:cNvPr>
                <p14:cNvContentPartPr/>
                <p14:nvPr/>
              </p14:nvContentPartPr>
              <p14:xfrm>
                <a:off x="897623" y="3899656"/>
                <a:ext cx="155520" cy="176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2A9F1FD-4DBE-4C00-8E1A-949E729485B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88983" y="3890656"/>
                  <a:ext cx="173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3C9752B-062E-4D48-9732-26ECDAFA5348}"/>
                    </a:ext>
                  </a:extLst>
                </p14:cNvPr>
                <p14:cNvContentPartPr/>
                <p14:nvPr/>
              </p14:nvContentPartPr>
              <p14:xfrm>
                <a:off x="1203263" y="3794896"/>
                <a:ext cx="255240" cy="302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3C9752B-062E-4D48-9732-26ECDAFA534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94623" y="3785896"/>
                  <a:ext cx="272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298C74C-C164-4D77-807A-C7FA8BA3CC9C}"/>
                    </a:ext>
                  </a:extLst>
                </p14:cNvPr>
                <p14:cNvContentPartPr/>
                <p14:nvPr/>
              </p14:nvContentPartPr>
              <p14:xfrm>
                <a:off x="1486223" y="3849616"/>
                <a:ext cx="127080" cy="202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298C74C-C164-4D77-807A-C7FA8BA3CC9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77583" y="3840616"/>
                  <a:ext cx="144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5B3FBC-B317-4ABB-B69B-4F5E05CE512F}"/>
                    </a:ext>
                  </a:extLst>
                </p14:cNvPr>
                <p14:cNvContentPartPr/>
                <p14:nvPr/>
              </p14:nvContentPartPr>
              <p14:xfrm>
                <a:off x="1712303" y="3944656"/>
                <a:ext cx="160920" cy="25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5B3FBC-B317-4ABB-B69B-4F5E05CE512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703303" y="3935656"/>
                  <a:ext cx="178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CA3B8ED-CC88-4879-8A4E-83F3598A8B33}"/>
                    </a:ext>
                  </a:extLst>
                </p14:cNvPr>
                <p14:cNvContentPartPr/>
                <p14:nvPr/>
              </p14:nvContentPartPr>
              <p14:xfrm>
                <a:off x="1999943" y="3840256"/>
                <a:ext cx="406440" cy="172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CA3B8ED-CC88-4879-8A4E-83F3598A8B3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990943" y="3831256"/>
                  <a:ext cx="424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940A781-D4C2-4B64-BBB1-FFDDB4360D8E}"/>
                    </a:ext>
                  </a:extLst>
                </p14:cNvPr>
                <p14:cNvContentPartPr/>
                <p14:nvPr/>
              </p14:nvContentPartPr>
              <p14:xfrm>
                <a:off x="2403503" y="3682576"/>
                <a:ext cx="171000" cy="444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940A781-D4C2-4B64-BBB1-FFDDB4360D8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94503" y="3673576"/>
                  <a:ext cx="18864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37BDB8A-5778-4FF6-9487-8257925C4208}"/>
              </a:ext>
            </a:extLst>
          </p:cNvPr>
          <p:cNvGrpSpPr/>
          <p:nvPr/>
        </p:nvGrpSpPr>
        <p:grpSpPr>
          <a:xfrm>
            <a:off x="2636063" y="3704896"/>
            <a:ext cx="276120" cy="386280"/>
            <a:chOff x="2636063" y="3704896"/>
            <a:chExt cx="27612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7C97280-A00C-4DC6-8385-25E2776448A3}"/>
                    </a:ext>
                  </a:extLst>
                </p14:cNvPr>
                <p14:cNvContentPartPr/>
                <p14:nvPr/>
              </p14:nvContentPartPr>
              <p14:xfrm>
                <a:off x="2694023" y="3836656"/>
                <a:ext cx="151200" cy="228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7C97280-A00C-4DC6-8385-25E2776448A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685023" y="3828016"/>
                  <a:ext cx="168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D59EDAB-0D51-4C92-BEDE-79574717AAD5}"/>
                    </a:ext>
                  </a:extLst>
                </p14:cNvPr>
                <p14:cNvContentPartPr/>
                <p14:nvPr/>
              </p14:nvContentPartPr>
              <p14:xfrm>
                <a:off x="2636063" y="3704896"/>
                <a:ext cx="103320" cy="144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D59EDAB-0D51-4C92-BEDE-79574717AAD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627063" y="3695896"/>
                  <a:ext cx="120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B5165B6-241F-4AB5-9FC3-E423DD476FC7}"/>
                    </a:ext>
                  </a:extLst>
                </p14:cNvPr>
                <p14:cNvContentPartPr/>
                <p14:nvPr/>
              </p14:nvContentPartPr>
              <p14:xfrm>
                <a:off x="2790863" y="3947896"/>
                <a:ext cx="121320" cy="143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B5165B6-241F-4AB5-9FC3-E423DD476FC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782223" y="3938896"/>
                  <a:ext cx="13896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294A6EB-C4C7-46F8-A82B-4FE02A0754A7}"/>
              </a:ext>
            </a:extLst>
          </p:cNvPr>
          <p:cNvGrpSpPr/>
          <p:nvPr/>
        </p:nvGrpSpPr>
        <p:grpSpPr>
          <a:xfrm>
            <a:off x="3319343" y="3815056"/>
            <a:ext cx="277200" cy="169200"/>
            <a:chOff x="3319343" y="3815056"/>
            <a:chExt cx="27720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A59426B-2CDA-4458-BAD1-EBD1F67F2FA3}"/>
                    </a:ext>
                  </a:extLst>
                </p14:cNvPr>
                <p14:cNvContentPartPr/>
                <p14:nvPr/>
              </p14:nvContentPartPr>
              <p14:xfrm>
                <a:off x="3319343" y="3875176"/>
                <a:ext cx="79920" cy="88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A59426B-2CDA-4458-BAD1-EBD1F67F2FA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310343" y="3866176"/>
                  <a:ext cx="97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4836B37-48D7-4CDD-BE46-1BD41AB9227B}"/>
                    </a:ext>
                  </a:extLst>
                </p14:cNvPr>
                <p14:cNvContentPartPr/>
                <p14:nvPr/>
              </p14:nvContentPartPr>
              <p14:xfrm>
                <a:off x="3411863" y="3815056"/>
                <a:ext cx="184680" cy="169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4836B37-48D7-4CDD-BE46-1BD41AB9227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402863" y="3806056"/>
                  <a:ext cx="2023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CA7460D-54AE-4B86-BE36-49778435DD5B}"/>
              </a:ext>
            </a:extLst>
          </p:cNvPr>
          <p:cNvGrpSpPr/>
          <p:nvPr/>
        </p:nvGrpSpPr>
        <p:grpSpPr>
          <a:xfrm>
            <a:off x="3990743" y="3491776"/>
            <a:ext cx="2211840" cy="482400"/>
            <a:chOff x="3990743" y="3491776"/>
            <a:chExt cx="221184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6B473E5-8094-4F8F-80B0-62C6093CFAB7}"/>
                    </a:ext>
                  </a:extLst>
                </p14:cNvPr>
                <p14:cNvContentPartPr/>
                <p14:nvPr/>
              </p14:nvContentPartPr>
              <p14:xfrm>
                <a:off x="3990743" y="3774376"/>
                <a:ext cx="211320" cy="186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6B473E5-8094-4F8F-80B0-62C6093CFAB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82103" y="3765376"/>
                  <a:ext cx="228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360EFC3-A0BA-4C3E-80EC-DAF180FD5B84}"/>
                    </a:ext>
                  </a:extLst>
                </p14:cNvPr>
                <p14:cNvContentPartPr/>
                <p14:nvPr/>
              </p14:nvContentPartPr>
              <p14:xfrm>
                <a:off x="4157423" y="3847096"/>
                <a:ext cx="174600" cy="94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360EFC3-A0BA-4C3E-80EC-DAF180FD5B8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148423" y="3838096"/>
                  <a:ext cx="192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3A7A17F-2991-404A-BAFD-7E95F1EFDD81}"/>
                    </a:ext>
                  </a:extLst>
                </p14:cNvPr>
                <p14:cNvContentPartPr/>
                <p14:nvPr/>
              </p14:nvContentPartPr>
              <p14:xfrm>
                <a:off x="4382423" y="3660616"/>
                <a:ext cx="209520" cy="275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3A7A17F-2991-404A-BAFD-7E95F1EFDD8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373783" y="3651976"/>
                  <a:ext cx="227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8B1BF45-843B-4C35-9FDE-D311FC01576C}"/>
                    </a:ext>
                  </a:extLst>
                </p14:cNvPr>
                <p14:cNvContentPartPr/>
                <p14:nvPr/>
              </p14:nvContentPartPr>
              <p14:xfrm>
                <a:off x="4530383" y="3609136"/>
                <a:ext cx="267480" cy="350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8B1BF45-843B-4C35-9FDE-D311FC01576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521743" y="3600136"/>
                  <a:ext cx="2851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B5DE89F-E9EB-4EAB-B7F2-6403706C2DEE}"/>
                    </a:ext>
                  </a:extLst>
                </p14:cNvPr>
                <p14:cNvContentPartPr/>
                <p14:nvPr/>
              </p14:nvContentPartPr>
              <p14:xfrm>
                <a:off x="4655663" y="3808936"/>
                <a:ext cx="191520" cy="135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B5DE89F-E9EB-4EAB-B7F2-6403706C2DE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647023" y="3800296"/>
                  <a:ext cx="209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0A4341B-5CFC-4160-89E9-4EE118A6A3B1}"/>
                    </a:ext>
                  </a:extLst>
                </p14:cNvPr>
                <p14:cNvContentPartPr/>
                <p14:nvPr/>
              </p14:nvContentPartPr>
              <p14:xfrm>
                <a:off x="4871303" y="3821536"/>
                <a:ext cx="187200" cy="152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0A4341B-5CFC-4160-89E9-4EE118A6A3B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862303" y="3812896"/>
                  <a:ext cx="204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EFF4042-9133-4CDB-8A8E-5C90E5E76E83}"/>
                    </a:ext>
                  </a:extLst>
                </p14:cNvPr>
                <p14:cNvContentPartPr/>
                <p14:nvPr/>
              </p14:nvContentPartPr>
              <p14:xfrm>
                <a:off x="5031863" y="3648736"/>
                <a:ext cx="232560" cy="289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EFF4042-9133-4CDB-8A8E-5C90E5E76E8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022863" y="3639736"/>
                  <a:ext cx="250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1BFD82C-5C8C-4B48-B68E-135987538DE1}"/>
                    </a:ext>
                  </a:extLst>
                </p14:cNvPr>
                <p14:cNvContentPartPr/>
                <p14:nvPr/>
              </p14:nvContentPartPr>
              <p14:xfrm>
                <a:off x="5460983" y="3576736"/>
                <a:ext cx="293400" cy="352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1BFD82C-5C8C-4B48-B68E-135987538DE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452343" y="3568096"/>
                  <a:ext cx="311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0CD5E49-FE97-4685-BC74-DF2A01AF1EB5}"/>
                    </a:ext>
                  </a:extLst>
                </p14:cNvPr>
                <p14:cNvContentPartPr/>
                <p14:nvPr/>
              </p14:nvContentPartPr>
              <p14:xfrm>
                <a:off x="5488343" y="3732256"/>
                <a:ext cx="254880" cy="45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0CD5E49-FE97-4685-BC74-DF2A01AF1EB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479703" y="3723256"/>
                  <a:ext cx="272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19E1C4B-6E38-4C26-A163-5A0A2CB5AE23}"/>
                    </a:ext>
                  </a:extLst>
                </p14:cNvPr>
                <p14:cNvContentPartPr/>
                <p14:nvPr/>
              </p14:nvContentPartPr>
              <p14:xfrm>
                <a:off x="5742143" y="3491776"/>
                <a:ext cx="284400" cy="384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19E1C4B-6E38-4C26-A163-5A0A2CB5AE2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733143" y="3482776"/>
                  <a:ext cx="3020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D3D3D17-D96B-4518-935A-A62272B4A908}"/>
                    </a:ext>
                  </a:extLst>
                </p14:cNvPr>
                <p14:cNvContentPartPr/>
                <p14:nvPr/>
              </p14:nvContentPartPr>
              <p14:xfrm>
                <a:off x="6032663" y="3716056"/>
                <a:ext cx="169920" cy="1796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D3D3D17-D96B-4518-935A-A62272B4A90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24023" y="3707416"/>
                  <a:ext cx="18756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7E03D68-ECDD-4A76-8C27-CBEB6D7D173E}"/>
              </a:ext>
            </a:extLst>
          </p:cNvPr>
          <p:cNvGrpSpPr/>
          <p:nvPr/>
        </p:nvGrpSpPr>
        <p:grpSpPr>
          <a:xfrm>
            <a:off x="6578063" y="3424096"/>
            <a:ext cx="2024640" cy="501840"/>
            <a:chOff x="6578063" y="3424096"/>
            <a:chExt cx="202464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AD4453B-7902-4604-B171-544446D183A3}"/>
                    </a:ext>
                  </a:extLst>
                </p14:cNvPr>
                <p14:cNvContentPartPr/>
                <p14:nvPr/>
              </p14:nvContentPartPr>
              <p14:xfrm>
                <a:off x="6578063" y="3696616"/>
                <a:ext cx="230760" cy="194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AD4453B-7902-4604-B171-544446D183A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569423" y="3687616"/>
                  <a:ext cx="248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0462C67-DC5A-4F08-B56A-1721BA59DC17}"/>
                    </a:ext>
                  </a:extLst>
                </p14:cNvPr>
                <p14:cNvContentPartPr/>
                <p14:nvPr/>
              </p14:nvContentPartPr>
              <p14:xfrm>
                <a:off x="6821063" y="3748816"/>
                <a:ext cx="109800" cy="128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0462C67-DC5A-4F08-B56A-1721BA59DC1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812063" y="3739816"/>
                  <a:ext cx="127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3060F1F-CEA6-4F7E-809B-E4812AEA0038}"/>
                    </a:ext>
                  </a:extLst>
                </p14:cNvPr>
                <p14:cNvContentPartPr/>
                <p14:nvPr/>
              </p14:nvContentPartPr>
              <p14:xfrm>
                <a:off x="6986303" y="3763216"/>
                <a:ext cx="135720" cy="128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3060F1F-CEA6-4F7E-809B-E4812AEA003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977663" y="3754576"/>
                  <a:ext cx="153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BF9629-40EF-4558-BD85-434E61414EA6}"/>
                    </a:ext>
                  </a:extLst>
                </p14:cNvPr>
                <p14:cNvContentPartPr/>
                <p14:nvPr/>
              </p14:nvContentPartPr>
              <p14:xfrm>
                <a:off x="7234703" y="3424096"/>
                <a:ext cx="357840" cy="501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BF9629-40EF-4558-BD85-434E61414EA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225703" y="3415096"/>
                  <a:ext cx="3754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60CA3EC-6DFB-487E-96CB-28DC583AEA7A}"/>
                    </a:ext>
                  </a:extLst>
                </p14:cNvPr>
                <p14:cNvContentPartPr/>
                <p14:nvPr/>
              </p14:nvContentPartPr>
              <p14:xfrm>
                <a:off x="7251983" y="3776176"/>
                <a:ext cx="176400" cy="37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60CA3EC-6DFB-487E-96CB-28DC583AEA7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242983" y="3767536"/>
                  <a:ext cx="194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87129F1-3F6F-4280-A613-F5E96AACB6E4}"/>
                    </a:ext>
                  </a:extLst>
                </p14:cNvPr>
                <p14:cNvContentPartPr/>
                <p14:nvPr/>
              </p14:nvContentPartPr>
              <p14:xfrm>
                <a:off x="7466183" y="3610936"/>
                <a:ext cx="215280" cy="247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87129F1-3F6F-4280-A613-F5E96AACB6E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457183" y="3602296"/>
                  <a:ext cx="232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59A8107-0275-4A80-BAF5-9B0B158988E6}"/>
                    </a:ext>
                  </a:extLst>
                </p14:cNvPr>
                <p14:cNvContentPartPr/>
                <p14:nvPr/>
              </p14:nvContentPartPr>
              <p14:xfrm>
                <a:off x="7634663" y="3719656"/>
                <a:ext cx="155880" cy="175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59A8107-0275-4A80-BAF5-9B0B158988E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625663" y="3711016"/>
                  <a:ext cx="173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18F49FD-D066-44C6-B789-EE4B73B70C2D}"/>
                    </a:ext>
                  </a:extLst>
                </p14:cNvPr>
                <p14:cNvContentPartPr/>
                <p14:nvPr/>
              </p14:nvContentPartPr>
              <p14:xfrm>
                <a:off x="7744823" y="3543256"/>
                <a:ext cx="230040" cy="280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18F49FD-D066-44C6-B789-EE4B73B70C2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736183" y="3534616"/>
                  <a:ext cx="247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650E2D8-C977-4AA2-A328-A17064788BFE}"/>
                    </a:ext>
                  </a:extLst>
                </p14:cNvPr>
                <p14:cNvContentPartPr/>
                <p14:nvPr/>
              </p14:nvContentPartPr>
              <p14:xfrm>
                <a:off x="7892783" y="3713536"/>
                <a:ext cx="170640" cy="135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650E2D8-C977-4AA2-A328-A17064788BF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883783" y="3704896"/>
                  <a:ext cx="188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5C2D508-DDD0-4AD2-BE21-54D6053B2856}"/>
                    </a:ext>
                  </a:extLst>
                </p14:cNvPr>
                <p14:cNvContentPartPr/>
                <p14:nvPr/>
              </p14:nvContentPartPr>
              <p14:xfrm>
                <a:off x="8049743" y="3729376"/>
                <a:ext cx="165960" cy="125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5C2D508-DDD0-4AD2-BE21-54D6053B285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40743" y="3720736"/>
                  <a:ext cx="183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22840E4-E5DB-47A3-91EB-5668022B8E6C}"/>
                    </a:ext>
                  </a:extLst>
                </p14:cNvPr>
                <p14:cNvContentPartPr/>
                <p14:nvPr/>
              </p14:nvContentPartPr>
              <p14:xfrm>
                <a:off x="8256023" y="3710656"/>
                <a:ext cx="123120" cy="152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22840E4-E5DB-47A3-91EB-5668022B8E6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247383" y="3701656"/>
                  <a:ext cx="140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8A5CCD2-374C-4BA6-A821-41C3A18DC77E}"/>
                    </a:ext>
                  </a:extLst>
                </p14:cNvPr>
                <p14:cNvContentPartPr/>
                <p14:nvPr/>
              </p14:nvContentPartPr>
              <p14:xfrm>
                <a:off x="8451503" y="3689416"/>
                <a:ext cx="151200" cy="184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8A5CCD2-374C-4BA6-A821-41C3A18DC77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42863" y="3680776"/>
                  <a:ext cx="1688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DFC6C3C-378F-45A8-A5AD-0CA5DD600A13}"/>
              </a:ext>
            </a:extLst>
          </p:cNvPr>
          <p:cNvGrpSpPr/>
          <p:nvPr/>
        </p:nvGrpSpPr>
        <p:grpSpPr>
          <a:xfrm>
            <a:off x="8978183" y="3414016"/>
            <a:ext cx="1035720" cy="406440"/>
            <a:chOff x="8978183" y="3414016"/>
            <a:chExt cx="10357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ACDD6BF-252B-458F-9077-AF8BAB80D27A}"/>
                    </a:ext>
                  </a:extLst>
                </p14:cNvPr>
                <p14:cNvContentPartPr/>
                <p14:nvPr/>
              </p14:nvContentPartPr>
              <p14:xfrm>
                <a:off x="8978183" y="3414016"/>
                <a:ext cx="273240" cy="374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ACDD6BF-252B-458F-9077-AF8BAB80D27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969543" y="3405016"/>
                  <a:ext cx="290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EA292EC-90B0-4A47-BD0B-1F13702ECD27}"/>
                    </a:ext>
                  </a:extLst>
                </p14:cNvPr>
                <p14:cNvContentPartPr/>
                <p14:nvPr/>
              </p14:nvContentPartPr>
              <p14:xfrm>
                <a:off x="9112823" y="3623896"/>
                <a:ext cx="218520" cy="196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EA292EC-90B0-4A47-BD0B-1F13702ECD2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104183" y="3614896"/>
                  <a:ext cx="236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BC7011D-D6B3-484C-99D1-0C1FD5306781}"/>
                    </a:ext>
                  </a:extLst>
                </p14:cNvPr>
                <p14:cNvContentPartPr/>
                <p14:nvPr/>
              </p14:nvContentPartPr>
              <p14:xfrm>
                <a:off x="9346463" y="3611656"/>
                <a:ext cx="204120" cy="163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BC7011D-D6B3-484C-99D1-0C1FD530678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337823" y="3603016"/>
                  <a:ext cx="221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B436787-9202-4625-91E0-030723F6FF13}"/>
                    </a:ext>
                  </a:extLst>
                </p14:cNvPr>
                <p14:cNvContentPartPr/>
                <p14:nvPr/>
              </p14:nvContentPartPr>
              <p14:xfrm>
                <a:off x="9509903" y="3616336"/>
                <a:ext cx="199800" cy="141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B436787-9202-4625-91E0-030723F6FF1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501263" y="3607336"/>
                  <a:ext cx="217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1B2556E-33AD-4F7C-8C8F-CAA60A31505F}"/>
                    </a:ext>
                  </a:extLst>
                </p14:cNvPr>
                <p14:cNvContentPartPr/>
                <p14:nvPr/>
              </p14:nvContentPartPr>
              <p14:xfrm>
                <a:off x="9793943" y="3446776"/>
                <a:ext cx="213480" cy="329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1B2556E-33AD-4F7C-8C8F-CAA60A31505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785303" y="3438136"/>
                  <a:ext cx="2311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41A85F9-6D2F-4FF0-8412-8B0547180C1B}"/>
                    </a:ext>
                  </a:extLst>
                </p14:cNvPr>
                <p14:cNvContentPartPr/>
                <p14:nvPr/>
              </p14:nvContentPartPr>
              <p14:xfrm>
                <a:off x="9968903" y="3724696"/>
                <a:ext cx="45000" cy="41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41A85F9-6D2F-4FF0-8412-8B0547180C1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959903" y="3715696"/>
                  <a:ext cx="6264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1B25E0E-631B-4B97-8560-32E1FA29F1E9}"/>
                  </a:ext>
                </a:extLst>
              </p14:cNvPr>
              <p14:cNvContentPartPr/>
              <p14:nvPr/>
            </p14:nvContentPartPr>
            <p14:xfrm>
              <a:off x="7151183" y="4018816"/>
              <a:ext cx="540000" cy="849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1B25E0E-631B-4B97-8560-32E1FA29F1E9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7142183" y="4010176"/>
                <a:ext cx="557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243C463F-87D0-463A-8A0E-C7BBD51C0A9A}"/>
                  </a:ext>
                </a:extLst>
              </p14:cNvPr>
              <p14:cNvContentPartPr/>
              <p14:nvPr/>
            </p14:nvContentPartPr>
            <p14:xfrm>
              <a:off x="8953343" y="3942136"/>
              <a:ext cx="730440" cy="406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243C463F-87D0-463A-8A0E-C7BBD51C0A9A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8944703" y="3933136"/>
                <a:ext cx="74808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54FD83B9-014A-4FDD-A0E7-A1C269BBD0D7}"/>
              </a:ext>
            </a:extLst>
          </p:cNvPr>
          <p:cNvGrpSpPr/>
          <p:nvPr/>
        </p:nvGrpSpPr>
        <p:grpSpPr>
          <a:xfrm>
            <a:off x="499103" y="4532896"/>
            <a:ext cx="804240" cy="499320"/>
            <a:chOff x="499103" y="4532896"/>
            <a:chExt cx="80424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8615B14-88C8-44B2-937D-6B24B88D1B9F}"/>
                    </a:ext>
                  </a:extLst>
                </p14:cNvPr>
                <p14:cNvContentPartPr/>
                <p14:nvPr/>
              </p14:nvContentPartPr>
              <p14:xfrm>
                <a:off x="499103" y="4532896"/>
                <a:ext cx="432720" cy="339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8615B14-88C8-44B2-937D-6B24B88D1B9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90103" y="4523896"/>
                  <a:ext cx="4503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97A73BC-D51A-40BB-9506-C82687F64C70}"/>
                    </a:ext>
                  </a:extLst>
                </p14:cNvPr>
                <p14:cNvContentPartPr/>
                <p14:nvPr/>
              </p14:nvContentPartPr>
              <p14:xfrm>
                <a:off x="935783" y="4674376"/>
                <a:ext cx="159120" cy="138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97A73BC-D51A-40BB-9506-C82687F64C7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27143" y="4665736"/>
                  <a:ext cx="176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E6FDC56-393B-4ED7-84E2-F5B6C6290B25}"/>
                    </a:ext>
                  </a:extLst>
                </p14:cNvPr>
                <p14:cNvContentPartPr/>
                <p14:nvPr/>
              </p14:nvContentPartPr>
              <p14:xfrm>
                <a:off x="1148903" y="4839976"/>
                <a:ext cx="154440" cy="192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E6FDC56-393B-4ED7-84E2-F5B6C6290B2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40263" y="4831336"/>
                  <a:ext cx="1720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672BEAB-A64C-4BD4-A283-6F9F005DC041}"/>
              </a:ext>
            </a:extLst>
          </p:cNvPr>
          <p:cNvGrpSpPr/>
          <p:nvPr/>
        </p:nvGrpSpPr>
        <p:grpSpPr>
          <a:xfrm>
            <a:off x="1619783" y="4447936"/>
            <a:ext cx="909720" cy="402480"/>
            <a:chOff x="1619783" y="4447936"/>
            <a:chExt cx="9097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05970ED-85BC-4675-BD96-A88A62C896A0}"/>
                    </a:ext>
                  </a:extLst>
                </p14:cNvPr>
                <p14:cNvContentPartPr/>
                <p14:nvPr/>
              </p14:nvContentPartPr>
              <p14:xfrm>
                <a:off x="1619783" y="4656376"/>
                <a:ext cx="298440" cy="187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05970ED-85BC-4675-BD96-A88A62C896A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611143" y="4647376"/>
                  <a:ext cx="316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962773E-9CBD-42C9-90CC-FC596074BF9F}"/>
                    </a:ext>
                  </a:extLst>
                </p14:cNvPr>
                <p14:cNvContentPartPr/>
                <p14:nvPr/>
              </p14:nvContentPartPr>
              <p14:xfrm>
                <a:off x="2016863" y="4447936"/>
                <a:ext cx="168480" cy="36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962773E-9CBD-42C9-90CC-FC596074BF9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008223" y="4438936"/>
                  <a:ext cx="1861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A826427-7B9B-4CDD-ACDC-FB87DE2BB45D}"/>
                    </a:ext>
                  </a:extLst>
                </p14:cNvPr>
                <p14:cNvContentPartPr/>
                <p14:nvPr/>
              </p14:nvContentPartPr>
              <p14:xfrm>
                <a:off x="2190743" y="4680136"/>
                <a:ext cx="144720" cy="145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A826427-7B9B-4CDD-ACDC-FB87DE2BB45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182103" y="4671136"/>
                  <a:ext cx="16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10D99E5-FE74-4BDB-A297-4FC939ED35A2}"/>
                    </a:ext>
                  </a:extLst>
                </p14:cNvPr>
                <p14:cNvContentPartPr/>
                <p14:nvPr/>
              </p14:nvContentPartPr>
              <p14:xfrm>
                <a:off x="2401343" y="4731256"/>
                <a:ext cx="128160" cy="1191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10D99E5-FE74-4BDB-A297-4FC939ED35A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392703" y="4722616"/>
                  <a:ext cx="1458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32D45AD2-ECB9-4F4B-A8C9-C8AB36C6526A}"/>
              </a:ext>
            </a:extLst>
          </p:cNvPr>
          <p:cNvGrpSpPr/>
          <p:nvPr/>
        </p:nvGrpSpPr>
        <p:grpSpPr>
          <a:xfrm>
            <a:off x="2960783" y="4598416"/>
            <a:ext cx="549000" cy="190440"/>
            <a:chOff x="2960783" y="4598416"/>
            <a:chExt cx="54900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4F00471-1E47-4565-B279-2B9CF4A01C0F}"/>
                    </a:ext>
                  </a:extLst>
                </p14:cNvPr>
                <p14:cNvContentPartPr/>
                <p14:nvPr/>
              </p14:nvContentPartPr>
              <p14:xfrm>
                <a:off x="2960783" y="4598416"/>
                <a:ext cx="315360" cy="190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4F00471-1E47-4565-B279-2B9CF4A01C0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952143" y="4589416"/>
                  <a:ext cx="333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1B3031C-03A4-4D7F-B494-384CACCDECB3}"/>
                    </a:ext>
                  </a:extLst>
                </p14:cNvPr>
                <p14:cNvContentPartPr/>
                <p14:nvPr/>
              </p14:nvContentPartPr>
              <p14:xfrm>
                <a:off x="3330863" y="4611736"/>
                <a:ext cx="178920" cy="1616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1B3031C-03A4-4D7F-B494-384CACCDECB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322223" y="4602736"/>
                  <a:ext cx="19656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E5FE412-7080-4315-BBEB-2B4DB12A6665}"/>
              </a:ext>
            </a:extLst>
          </p:cNvPr>
          <p:cNvGrpSpPr/>
          <p:nvPr/>
        </p:nvGrpSpPr>
        <p:grpSpPr>
          <a:xfrm>
            <a:off x="3846383" y="4560256"/>
            <a:ext cx="705240" cy="448920"/>
            <a:chOff x="3846383" y="4560256"/>
            <a:chExt cx="70524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9E5C90E-D5B6-4E85-8C4C-0D8249F5BDDF}"/>
                    </a:ext>
                  </a:extLst>
                </p14:cNvPr>
                <p14:cNvContentPartPr/>
                <p14:nvPr/>
              </p14:nvContentPartPr>
              <p14:xfrm>
                <a:off x="3846383" y="4560256"/>
                <a:ext cx="243720" cy="194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9E5C90E-D5B6-4E85-8C4C-0D8249F5BDD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837383" y="4551256"/>
                  <a:ext cx="261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F1A1AF0-3005-417A-A10D-19E9ECC13C19}"/>
                    </a:ext>
                  </a:extLst>
                </p14:cNvPr>
                <p14:cNvContentPartPr/>
                <p14:nvPr/>
              </p14:nvContentPartPr>
              <p14:xfrm>
                <a:off x="4132943" y="4605616"/>
                <a:ext cx="192240" cy="1360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F1A1AF0-3005-417A-A10D-19E9ECC13C1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124303" y="4596616"/>
                  <a:ext cx="209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5073DB1-E21F-4CC6-91CB-CE06617B8A9E}"/>
                    </a:ext>
                  </a:extLst>
                </p14:cNvPr>
                <p14:cNvContentPartPr/>
                <p14:nvPr/>
              </p14:nvContentPartPr>
              <p14:xfrm>
                <a:off x="4401503" y="4605256"/>
                <a:ext cx="48240" cy="119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5073DB1-E21F-4CC6-91CB-CE06617B8A9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392863" y="4596616"/>
                  <a:ext cx="65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7061510-E1D3-4FFF-99E2-7E93B149FD52}"/>
                    </a:ext>
                  </a:extLst>
                </p14:cNvPr>
                <p14:cNvContentPartPr/>
                <p14:nvPr/>
              </p14:nvContentPartPr>
              <p14:xfrm>
                <a:off x="4292423" y="4571056"/>
                <a:ext cx="259200" cy="438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7061510-E1D3-4FFF-99E2-7E93B149FD5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283783" y="4562416"/>
                  <a:ext cx="276840" cy="45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FB55FC1-B5EC-4941-B139-4821FB1607DB}"/>
              </a:ext>
            </a:extLst>
          </p:cNvPr>
          <p:cNvGrpSpPr/>
          <p:nvPr/>
        </p:nvGrpSpPr>
        <p:grpSpPr>
          <a:xfrm>
            <a:off x="4848263" y="4552696"/>
            <a:ext cx="509760" cy="210600"/>
            <a:chOff x="4848263" y="4552696"/>
            <a:chExt cx="5097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D3DBE37-E85E-4146-AFD1-3013A5FEC43E}"/>
                    </a:ext>
                  </a:extLst>
                </p14:cNvPr>
                <p14:cNvContentPartPr/>
                <p14:nvPr/>
              </p14:nvContentPartPr>
              <p14:xfrm>
                <a:off x="4848263" y="4574656"/>
                <a:ext cx="318600" cy="1886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D3DBE37-E85E-4146-AFD1-3013A5FEC43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839263" y="4566016"/>
                  <a:ext cx="336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B227F1B-8064-42EE-8FF5-F47ACFFB440B}"/>
                    </a:ext>
                  </a:extLst>
                </p14:cNvPr>
                <p14:cNvContentPartPr/>
                <p14:nvPr/>
              </p14:nvContentPartPr>
              <p14:xfrm>
                <a:off x="5177663" y="4552696"/>
                <a:ext cx="180360" cy="197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B227F1B-8064-42EE-8FF5-F47ACFFB440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168663" y="4543696"/>
                  <a:ext cx="1980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3910F0D6-3CC4-4C4E-81FD-8D70E55F679F}"/>
              </a:ext>
            </a:extLst>
          </p:cNvPr>
          <p:cNvGrpSpPr/>
          <p:nvPr/>
        </p:nvGrpSpPr>
        <p:grpSpPr>
          <a:xfrm>
            <a:off x="5722343" y="4364056"/>
            <a:ext cx="1051920" cy="389520"/>
            <a:chOff x="5722343" y="4364056"/>
            <a:chExt cx="105192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171C9F1-0335-47CB-A801-1601A8D70717}"/>
                    </a:ext>
                  </a:extLst>
                </p14:cNvPr>
                <p14:cNvContentPartPr/>
                <p14:nvPr/>
              </p14:nvContentPartPr>
              <p14:xfrm>
                <a:off x="5722343" y="4566376"/>
                <a:ext cx="298080" cy="1782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171C9F1-0335-47CB-A801-1601A8D7071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713703" y="4557376"/>
                  <a:ext cx="315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E61689A-64C5-42AE-84B6-04D05D47C706}"/>
                    </a:ext>
                  </a:extLst>
                </p14:cNvPr>
                <p14:cNvContentPartPr/>
                <p14:nvPr/>
              </p14:nvContentPartPr>
              <p14:xfrm>
                <a:off x="6009623" y="4621096"/>
                <a:ext cx="338400" cy="132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E61689A-64C5-42AE-84B6-04D05D47C70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000623" y="4612096"/>
                  <a:ext cx="356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7364A99-80ED-4DE4-9987-BF7C29935F1A}"/>
                    </a:ext>
                  </a:extLst>
                </p14:cNvPr>
                <p14:cNvContentPartPr/>
                <p14:nvPr/>
              </p14:nvContentPartPr>
              <p14:xfrm>
                <a:off x="6528743" y="4364056"/>
                <a:ext cx="203760" cy="348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7364A99-80ED-4DE4-9987-BF7C29935F1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519743" y="4355416"/>
                  <a:ext cx="2214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1957779-EE06-4866-9E76-74853FBF7947}"/>
                    </a:ext>
                  </a:extLst>
                </p14:cNvPr>
                <p14:cNvContentPartPr/>
                <p14:nvPr/>
              </p14:nvContentPartPr>
              <p14:xfrm>
                <a:off x="6462143" y="4542976"/>
                <a:ext cx="312120" cy="601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1957779-EE06-4866-9E76-74853FBF794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453503" y="4533976"/>
                  <a:ext cx="329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C01F9CD6-D948-4F7C-93FC-502540E4C6EB}"/>
              </a:ext>
            </a:extLst>
          </p:cNvPr>
          <p:cNvGrpSpPr/>
          <p:nvPr/>
        </p:nvGrpSpPr>
        <p:grpSpPr>
          <a:xfrm>
            <a:off x="7033823" y="4307536"/>
            <a:ext cx="388800" cy="449280"/>
            <a:chOff x="7033823" y="4307536"/>
            <a:chExt cx="38880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9589912-AD79-4217-AEA7-A2BC20B25B39}"/>
                    </a:ext>
                  </a:extLst>
                </p14:cNvPr>
                <p14:cNvContentPartPr/>
                <p14:nvPr/>
              </p14:nvContentPartPr>
              <p14:xfrm>
                <a:off x="7065143" y="4307536"/>
                <a:ext cx="285120" cy="4492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9589912-AD79-4217-AEA7-A2BC20B25B3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056143" y="4298896"/>
                  <a:ext cx="302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73BDBEC-67DA-474A-81B0-2F697E723A77}"/>
                    </a:ext>
                  </a:extLst>
                </p14:cNvPr>
                <p14:cNvContentPartPr/>
                <p14:nvPr/>
              </p14:nvContentPartPr>
              <p14:xfrm>
                <a:off x="7033823" y="4532176"/>
                <a:ext cx="369720" cy="59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73BDBEC-67DA-474A-81B0-2F697E723A7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024823" y="4523536"/>
                  <a:ext cx="387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BA06A67-77E4-4455-ADF4-68E142D99C9E}"/>
                    </a:ext>
                  </a:extLst>
                </p14:cNvPr>
                <p14:cNvContentPartPr/>
                <p14:nvPr/>
              </p14:nvContentPartPr>
              <p14:xfrm>
                <a:off x="7264943" y="4605256"/>
                <a:ext cx="157680" cy="133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BA06A67-77E4-4455-ADF4-68E142D99C9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255943" y="4596256"/>
                  <a:ext cx="1753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0ACC4040-6D7D-41C2-8A5A-F9A4A328A3EE}"/>
              </a:ext>
            </a:extLst>
          </p:cNvPr>
          <p:cNvGrpSpPr/>
          <p:nvPr/>
        </p:nvGrpSpPr>
        <p:grpSpPr>
          <a:xfrm>
            <a:off x="7757783" y="4267936"/>
            <a:ext cx="2130840" cy="435960"/>
            <a:chOff x="7757783" y="4267936"/>
            <a:chExt cx="213084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C10CFE9-03B5-4258-AA32-2A70FD82D053}"/>
                    </a:ext>
                  </a:extLst>
                </p14:cNvPr>
                <p14:cNvContentPartPr/>
                <p14:nvPr/>
              </p14:nvContentPartPr>
              <p14:xfrm>
                <a:off x="7757783" y="4488616"/>
                <a:ext cx="192600" cy="205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C10CFE9-03B5-4258-AA32-2A70FD82D05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48783" y="4479616"/>
                  <a:ext cx="210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30579F7-A7FB-4F6D-949D-3564493DF19B}"/>
                    </a:ext>
                  </a:extLst>
                </p14:cNvPr>
                <p14:cNvContentPartPr/>
                <p14:nvPr/>
              </p14:nvContentPartPr>
              <p14:xfrm>
                <a:off x="7943183" y="4572136"/>
                <a:ext cx="124560" cy="102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30579F7-A7FB-4F6D-949D-3564493DF19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934543" y="4563496"/>
                  <a:ext cx="142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5B333B5-4843-4C7E-8428-A940D9F716E6}"/>
                    </a:ext>
                  </a:extLst>
                </p14:cNvPr>
                <p14:cNvContentPartPr/>
                <p14:nvPr/>
              </p14:nvContentPartPr>
              <p14:xfrm>
                <a:off x="8108423" y="4557016"/>
                <a:ext cx="176760" cy="129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5B333B5-4843-4C7E-8428-A940D9F716E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099423" y="4548016"/>
                  <a:ext cx="194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73EE270-C2F1-44C3-974F-45E9BB6D8D04}"/>
                    </a:ext>
                  </a:extLst>
                </p14:cNvPr>
                <p14:cNvContentPartPr/>
                <p14:nvPr/>
              </p14:nvContentPartPr>
              <p14:xfrm>
                <a:off x="8306783" y="4493656"/>
                <a:ext cx="191520" cy="202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73EE270-C2F1-44C3-974F-45E9BB6D8D0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297783" y="4485016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FCD9AED-505C-43DB-A531-72DF2150ECF1}"/>
                    </a:ext>
                  </a:extLst>
                </p14:cNvPr>
                <p14:cNvContentPartPr/>
                <p14:nvPr/>
              </p14:nvContentPartPr>
              <p14:xfrm>
                <a:off x="8567063" y="4303216"/>
                <a:ext cx="286920" cy="400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FCD9AED-505C-43DB-A531-72DF2150ECF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558063" y="4294216"/>
                  <a:ext cx="3045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9E3B24C-24C7-408C-BB2D-931C3B169A2A}"/>
                    </a:ext>
                  </a:extLst>
                </p14:cNvPr>
                <p14:cNvContentPartPr/>
                <p14:nvPr/>
              </p14:nvContentPartPr>
              <p14:xfrm>
                <a:off x="8531783" y="4470616"/>
                <a:ext cx="425880" cy="89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9E3B24C-24C7-408C-BB2D-931C3B169A2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523143" y="4461976"/>
                  <a:ext cx="443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0BD793A-E118-4173-9A32-684A27C5786B}"/>
                    </a:ext>
                  </a:extLst>
                </p14:cNvPr>
                <p14:cNvContentPartPr/>
                <p14:nvPr/>
              </p14:nvContentPartPr>
              <p14:xfrm>
                <a:off x="8871983" y="4537576"/>
                <a:ext cx="168840" cy="1479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0BD793A-E118-4173-9A32-684A27C5786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862983" y="4528936"/>
                  <a:ext cx="186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BB687EB-6875-46C9-B68F-9224665CAF18}"/>
                    </a:ext>
                  </a:extLst>
                </p14:cNvPr>
                <p14:cNvContentPartPr/>
                <p14:nvPr/>
              </p14:nvContentPartPr>
              <p14:xfrm>
                <a:off x="9039383" y="4563136"/>
                <a:ext cx="177480" cy="125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BB687EB-6875-46C9-B68F-9224665CAF1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030383" y="4554496"/>
                  <a:ext cx="195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6518FEF-8C07-45E7-96E2-E4DCB1E1CF3C}"/>
                    </a:ext>
                  </a:extLst>
                </p14:cNvPr>
                <p14:cNvContentPartPr/>
                <p14:nvPr/>
              </p14:nvContentPartPr>
              <p14:xfrm>
                <a:off x="9260783" y="4518496"/>
                <a:ext cx="110880" cy="147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6518FEF-8C07-45E7-96E2-E4DCB1E1CF3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251783" y="4509856"/>
                  <a:ext cx="128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DDBEBDF-9696-4036-8FB7-7F5601438788}"/>
                    </a:ext>
                  </a:extLst>
                </p14:cNvPr>
                <p14:cNvContentPartPr/>
                <p14:nvPr/>
              </p14:nvContentPartPr>
              <p14:xfrm>
                <a:off x="9493343" y="4267936"/>
                <a:ext cx="395280" cy="415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DDBEBDF-9696-4036-8FB7-7F560143878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484703" y="4258936"/>
                  <a:ext cx="412920" cy="43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C99587F-21D6-45F5-A1E2-F5E8F9D04245}"/>
                  </a:ext>
                </a:extLst>
              </p14:cNvPr>
              <p14:cNvContentPartPr/>
              <p14:nvPr/>
            </p14:nvContentPartPr>
            <p14:xfrm>
              <a:off x="564983" y="5382496"/>
              <a:ext cx="194040" cy="2314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C99587F-21D6-45F5-A1E2-F5E8F9D04245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555983" y="5373496"/>
                <a:ext cx="21168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2C5025EE-41E3-47F4-A5D7-20F275F9E5A0}"/>
              </a:ext>
            </a:extLst>
          </p:cNvPr>
          <p:cNvGrpSpPr/>
          <p:nvPr/>
        </p:nvGrpSpPr>
        <p:grpSpPr>
          <a:xfrm>
            <a:off x="1276343" y="5221576"/>
            <a:ext cx="831240" cy="360720"/>
            <a:chOff x="1276343" y="5221576"/>
            <a:chExt cx="83124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3811E06-EB7D-48AF-8003-F26AB56FC53D}"/>
                    </a:ext>
                  </a:extLst>
                </p14:cNvPr>
                <p14:cNvContentPartPr/>
                <p14:nvPr/>
              </p14:nvContentPartPr>
              <p14:xfrm>
                <a:off x="1276343" y="5307616"/>
                <a:ext cx="155880" cy="268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3811E06-EB7D-48AF-8003-F26AB56FC53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267343" y="5298616"/>
                  <a:ext cx="173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C6FD40E-4B63-4A79-A15E-B6582B5DCFF7}"/>
                    </a:ext>
                  </a:extLst>
                </p14:cNvPr>
                <p14:cNvContentPartPr/>
                <p14:nvPr/>
              </p14:nvContentPartPr>
              <p14:xfrm>
                <a:off x="1439783" y="5282776"/>
                <a:ext cx="323640" cy="299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C6FD40E-4B63-4A79-A15E-B6582B5DCFF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431143" y="5273776"/>
                  <a:ext cx="341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6A5B8B6-FB8E-4E9F-B0F8-7A1951EA475E}"/>
                    </a:ext>
                  </a:extLst>
                </p14:cNvPr>
                <p14:cNvContentPartPr/>
                <p14:nvPr/>
              </p14:nvContentPartPr>
              <p14:xfrm>
                <a:off x="1938023" y="5345776"/>
                <a:ext cx="126000" cy="1584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6A5B8B6-FB8E-4E9F-B0F8-7A1951EA475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929023" y="5336776"/>
                  <a:ext cx="143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5B5F91F-BAF3-462F-B475-326311451113}"/>
                    </a:ext>
                  </a:extLst>
                </p14:cNvPr>
                <p14:cNvContentPartPr/>
                <p14:nvPr/>
              </p14:nvContentPartPr>
              <p14:xfrm>
                <a:off x="1872503" y="5221576"/>
                <a:ext cx="140040" cy="87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5B5F91F-BAF3-462F-B475-32631145111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863503" y="5212936"/>
                  <a:ext cx="157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53ED63F-A79E-4442-8509-E234E27B8D5C}"/>
                    </a:ext>
                  </a:extLst>
                </p14:cNvPr>
                <p14:cNvContentPartPr/>
                <p14:nvPr/>
              </p14:nvContentPartPr>
              <p14:xfrm>
                <a:off x="2032703" y="5450896"/>
                <a:ext cx="74880" cy="99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53ED63F-A79E-4442-8509-E234E27B8D5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023703" y="5442256"/>
                  <a:ext cx="9252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F91FAE5B-E9B1-4E25-B589-DCE96B734C4B}"/>
              </a:ext>
            </a:extLst>
          </p:cNvPr>
          <p:cNvGrpSpPr/>
          <p:nvPr/>
        </p:nvGrpSpPr>
        <p:grpSpPr>
          <a:xfrm>
            <a:off x="2547143" y="5039776"/>
            <a:ext cx="2561040" cy="491040"/>
            <a:chOff x="2547143" y="5039776"/>
            <a:chExt cx="256104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98F1A4D-3916-49DA-BCDD-CCDDE4ADFB22}"/>
                    </a:ext>
                  </a:extLst>
                </p14:cNvPr>
                <p14:cNvContentPartPr/>
                <p14:nvPr/>
              </p14:nvContentPartPr>
              <p14:xfrm>
                <a:off x="2634983" y="5109616"/>
                <a:ext cx="293760" cy="4212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98F1A4D-3916-49DA-BCDD-CCDDE4ADFB2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626343" y="5100976"/>
                  <a:ext cx="3114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891C375-BAEB-4ED8-A858-5C29307CA75A}"/>
                    </a:ext>
                  </a:extLst>
                </p14:cNvPr>
                <p14:cNvContentPartPr/>
                <p14:nvPr/>
              </p14:nvContentPartPr>
              <p14:xfrm>
                <a:off x="2547143" y="5313376"/>
                <a:ext cx="403920" cy="889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891C375-BAEB-4ED8-A858-5C29307CA75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538143" y="5304376"/>
                  <a:ext cx="421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02606F9-D58A-47C7-90B4-0400B18C3B3C}"/>
                    </a:ext>
                  </a:extLst>
                </p14:cNvPr>
                <p14:cNvContentPartPr/>
                <p14:nvPr/>
              </p14:nvContentPartPr>
              <p14:xfrm>
                <a:off x="2928023" y="5285656"/>
                <a:ext cx="318960" cy="176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02606F9-D58A-47C7-90B4-0400B18C3B3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919023" y="5277016"/>
                  <a:ext cx="336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CD6E4C2-3119-43CB-81DD-763B74C9863F}"/>
                    </a:ext>
                  </a:extLst>
                </p14:cNvPr>
                <p14:cNvContentPartPr/>
                <p14:nvPr/>
              </p14:nvContentPartPr>
              <p14:xfrm>
                <a:off x="3276503" y="5296456"/>
                <a:ext cx="80280" cy="159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CD6E4C2-3119-43CB-81DD-763B74C9863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267503" y="5287816"/>
                  <a:ext cx="97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1D69B77-9CC7-475C-AC50-19A5D37E7531}"/>
                    </a:ext>
                  </a:extLst>
                </p14:cNvPr>
                <p14:cNvContentPartPr/>
                <p14:nvPr/>
              </p14:nvContentPartPr>
              <p14:xfrm>
                <a:off x="3523823" y="5361976"/>
                <a:ext cx="160560" cy="58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1D69B77-9CC7-475C-AC50-19A5D37E753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515183" y="5352976"/>
                  <a:ext cx="178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2AFCD4D-5069-48F9-9E18-C361172A32E6}"/>
                    </a:ext>
                  </a:extLst>
                </p14:cNvPr>
                <p14:cNvContentPartPr/>
                <p14:nvPr/>
              </p14:nvContentPartPr>
              <p14:xfrm>
                <a:off x="3767543" y="5277016"/>
                <a:ext cx="258120" cy="1699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2AFCD4D-5069-48F9-9E18-C361172A32E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758903" y="5268016"/>
                  <a:ext cx="27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0C353F6-2D58-4C61-9F91-24FB653B38E7}"/>
                    </a:ext>
                  </a:extLst>
                </p14:cNvPr>
                <p14:cNvContentPartPr/>
                <p14:nvPr/>
              </p14:nvContentPartPr>
              <p14:xfrm>
                <a:off x="4065983" y="5336056"/>
                <a:ext cx="77400" cy="1080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0C353F6-2D58-4C61-9F91-24FB653B38E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057343" y="5327416"/>
                  <a:ext cx="95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E928C07-42EB-450C-A0BC-803D422EF5F3}"/>
                    </a:ext>
                  </a:extLst>
                </p14:cNvPr>
                <p14:cNvContentPartPr/>
                <p14:nvPr/>
              </p14:nvContentPartPr>
              <p14:xfrm>
                <a:off x="4187303" y="5289616"/>
                <a:ext cx="210600" cy="148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E928C07-42EB-450C-A0BC-803D422EF5F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178663" y="5280616"/>
                  <a:ext cx="228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85718CC-BCC2-4725-A9B9-42C883AE9E28}"/>
                    </a:ext>
                  </a:extLst>
                </p14:cNvPr>
                <p14:cNvContentPartPr/>
                <p14:nvPr/>
              </p14:nvContentPartPr>
              <p14:xfrm>
                <a:off x="4325903" y="5054896"/>
                <a:ext cx="286200" cy="3484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85718CC-BCC2-4725-A9B9-42C883AE9E2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316903" y="5046256"/>
                  <a:ext cx="303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A412324-B334-4BA1-93CD-807C83C036AE}"/>
                    </a:ext>
                  </a:extLst>
                </p14:cNvPr>
                <p14:cNvContentPartPr/>
                <p14:nvPr/>
              </p14:nvContentPartPr>
              <p14:xfrm>
                <a:off x="4458383" y="5275576"/>
                <a:ext cx="199080" cy="1846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A412324-B334-4BA1-93CD-807C83C036A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449383" y="5266936"/>
                  <a:ext cx="216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B723509-8B69-4E8C-98B2-3F598CE7D057}"/>
                    </a:ext>
                  </a:extLst>
                </p14:cNvPr>
                <p14:cNvContentPartPr/>
                <p14:nvPr/>
              </p14:nvContentPartPr>
              <p14:xfrm>
                <a:off x="4662503" y="5293576"/>
                <a:ext cx="189360" cy="1501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B723509-8B69-4E8C-98B2-3F598CE7D05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653863" y="5284936"/>
                  <a:ext cx="207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F5541DA-2C82-431F-A6AF-454AD2ACBE0A}"/>
                    </a:ext>
                  </a:extLst>
                </p14:cNvPr>
                <p14:cNvContentPartPr/>
                <p14:nvPr/>
              </p14:nvContentPartPr>
              <p14:xfrm>
                <a:off x="4804703" y="5039776"/>
                <a:ext cx="303480" cy="3772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F5541DA-2C82-431F-A6AF-454AD2ACBE0A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796063" y="5030776"/>
                  <a:ext cx="321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9E08F7-3F2B-4DEE-8A93-4890CC55E465}"/>
              </a:ext>
            </a:extLst>
          </p:cNvPr>
          <p:cNvGrpSpPr/>
          <p:nvPr/>
        </p:nvGrpSpPr>
        <p:grpSpPr>
          <a:xfrm>
            <a:off x="5325263" y="4928536"/>
            <a:ext cx="1966680" cy="532440"/>
            <a:chOff x="5325263" y="4928536"/>
            <a:chExt cx="196668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2261644-85DB-4456-AEA9-E4902C98A91F}"/>
                    </a:ext>
                  </a:extLst>
                </p14:cNvPr>
                <p14:cNvContentPartPr/>
                <p14:nvPr/>
              </p14:nvContentPartPr>
              <p14:xfrm>
                <a:off x="5325263" y="5226616"/>
                <a:ext cx="225000" cy="1965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2261644-85DB-4456-AEA9-E4902C98A91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316623" y="5217976"/>
                  <a:ext cx="242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06CAD9D-01E5-4D30-95D9-A596BCD3223C}"/>
                    </a:ext>
                  </a:extLst>
                </p14:cNvPr>
                <p14:cNvContentPartPr/>
                <p14:nvPr/>
              </p14:nvContentPartPr>
              <p14:xfrm>
                <a:off x="5561423" y="5266936"/>
                <a:ext cx="128160" cy="148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06CAD9D-01E5-4D30-95D9-A596BCD3223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552783" y="5258296"/>
                  <a:ext cx="145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F0EADA5-734E-41B6-B10B-EA4668BBF669}"/>
                    </a:ext>
                  </a:extLst>
                </p14:cNvPr>
                <p14:cNvContentPartPr/>
                <p14:nvPr/>
              </p14:nvContentPartPr>
              <p14:xfrm>
                <a:off x="5745743" y="5297896"/>
                <a:ext cx="140760" cy="145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F0EADA5-734E-41B6-B10B-EA4668BBF66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736743" y="5289256"/>
                  <a:ext cx="158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56677D1-A2CF-4DC3-9A43-68E823775A94}"/>
                    </a:ext>
                  </a:extLst>
                </p14:cNvPr>
                <p14:cNvContentPartPr/>
                <p14:nvPr/>
              </p14:nvContentPartPr>
              <p14:xfrm>
                <a:off x="5999903" y="4928536"/>
                <a:ext cx="331200" cy="532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56677D1-A2CF-4DC3-9A43-68E823775A9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991263" y="4919536"/>
                  <a:ext cx="3488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94C1B33-DE25-4FBD-8ED3-E0C3560A67C5}"/>
                    </a:ext>
                  </a:extLst>
                </p14:cNvPr>
                <p14:cNvContentPartPr/>
                <p14:nvPr/>
              </p14:nvContentPartPr>
              <p14:xfrm>
                <a:off x="5983343" y="5303656"/>
                <a:ext cx="190440" cy="327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94C1B33-DE25-4FBD-8ED3-E0C3560A67C5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974703" y="5294656"/>
                  <a:ext cx="208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AB7422D-E939-4132-ADC0-1A7DE4BC8BB4}"/>
                    </a:ext>
                  </a:extLst>
                </p14:cNvPr>
                <p14:cNvContentPartPr/>
                <p14:nvPr/>
              </p14:nvContentPartPr>
              <p14:xfrm>
                <a:off x="6166943" y="5299696"/>
                <a:ext cx="89640" cy="106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AB7422D-E939-4132-ADC0-1A7DE4BC8BB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158303" y="5291056"/>
                  <a:ext cx="107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8D35ADF-CF07-4826-A1A9-E05A3D8D3793}"/>
                    </a:ext>
                  </a:extLst>
                </p14:cNvPr>
                <p14:cNvContentPartPr/>
                <p14:nvPr/>
              </p14:nvContentPartPr>
              <p14:xfrm>
                <a:off x="6320663" y="5264416"/>
                <a:ext cx="174960" cy="1587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8D35ADF-CF07-4826-A1A9-E05A3D8D379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312023" y="5255416"/>
                  <a:ext cx="19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744764D-1C82-450E-8449-C62F98BD1104}"/>
                    </a:ext>
                  </a:extLst>
                </p14:cNvPr>
                <p14:cNvContentPartPr/>
                <p14:nvPr/>
              </p14:nvContentPartPr>
              <p14:xfrm>
                <a:off x="6456023" y="4983976"/>
                <a:ext cx="261360" cy="3837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744764D-1C82-450E-8449-C62F98BD110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447023" y="4975336"/>
                  <a:ext cx="279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1C802D9-2935-492D-8367-10317A6D20E9}"/>
                    </a:ext>
                  </a:extLst>
                </p14:cNvPr>
                <p14:cNvContentPartPr/>
                <p14:nvPr/>
              </p14:nvContentPartPr>
              <p14:xfrm>
                <a:off x="6571223" y="5214016"/>
                <a:ext cx="183960" cy="1702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1C802D9-2935-492D-8367-10317A6D20E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562223" y="5205376"/>
                  <a:ext cx="20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302E913-4479-4DCE-9B21-3E696A1A3E8F}"/>
                    </a:ext>
                  </a:extLst>
                </p14:cNvPr>
                <p14:cNvContentPartPr/>
                <p14:nvPr/>
              </p14:nvContentPartPr>
              <p14:xfrm>
                <a:off x="6739343" y="5234896"/>
                <a:ext cx="155520" cy="115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302E913-4479-4DCE-9B21-3E696A1A3E8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730703" y="5225896"/>
                  <a:ext cx="173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21252CE-18EB-4783-92F0-127FED996299}"/>
                    </a:ext>
                  </a:extLst>
                </p14:cNvPr>
                <p14:cNvContentPartPr/>
                <p14:nvPr/>
              </p14:nvContentPartPr>
              <p14:xfrm>
                <a:off x="6950303" y="5201056"/>
                <a:ext cx="119160" cy="163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21252CE-18EB-4783-92F0-127FED99629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941303" y="5192056"/>
                  <a:ext cx="136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2649429-2BDE-4A33-B460-0097773344B5}"/>
                    </a:ext>
                  </a:extLst>
                </p14:cNvPr>
                <p14:cNvContentPartPr/>
                <p14:nvPr/>
              </p14:nvContentPartPr>
              <p14:xfrm>
                <a:off x="7064423" y="5192776"/>
                <a:ext cx="227520" cy="2142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2649429-2BDE-4A33-B460-0097773344B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055423" y="5183776"/>
                  <a:ext cx="245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ED79CF7-A423-489F-88B8-89C837E2194D}"/>
              </a:ext>
            </a:extLst>
          </p:cNvPr>
          <p:cNvGrpSpPr/>
          <p:nvPr/>
        </p:nvGrpSpPr>
        <p:grpSpPr>
          <a:xfrm>
            <a:off x="7609103" y="4952296"/>
            <a:ext cx="2260080" cy="553680"/>
            <a:chOff x="7609103" y="4952296"/>
            <a:chExt cx="226008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C592349-B078-4343-9802-19DEA2ED8E77}"/>
                    </a:ext>
                  </a:extLst>
                </p14:cNvPr>
                <p14:cNvContentPartPr/>
                <p14:nvPr/>
              </p14:nvContentPartPr>
              <p14:xfrm>
                <a:off x="7679663" y="5273056"/>
                <a:ext cx="7200" cy="72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C592349-B078-4343-9802-19DEA2ED8E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71023" y="5264056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03B70EE-48FC-41AE-BA69-43D41F97F0D5}"/>
                    </a:ext>
                  </a:extLst>
                </p14:cNvPr>
                <p14:cNvContentPartPr/>
                <p14:nvPr/>
              </p14:nvContentPartPr>
              <p14:xfrm>
                <a:off x="7609103" y="5209336"/>
                <a:ext cx="97920" cy="1314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03B70EE-48FC-41AE-BA69-43D41F97F0D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600103" y="5200696"/>
                  <a:ext cx="115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AAC12DC-2578-41EA-A66A-49B145209797}"/>
                    </a:ext>
                  </a:extLst>
                </p14:cNvPr>
                <p14:cNvContentPartPr/>
                <p14:nvPr/>
              </p14:nvContentPartPr>
              <p14:xfrm>
                <a:off x="7753103" y="5085496"/>
                <a:ext cx="360" cy="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AAC12DC-2578-41EA-A66A-49B1452097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44463" y="5076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F929FC8-E17D-4713-A85F-DF09DE679E1C}"/>
                    </a:ext>
                  </a:extLst>
                </p14:cNvPr>
                <p14:cNvContentPartPr/>
                <p14:nvPr/>
              </p14:nvContentPartPr>
              <p14:xfrm>
                <a:off x="7729703" y="5189896"/>
                <a:ext cx="203400" cy="1562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F929FC8-E17D-4713-A85F-DF09DE679E1C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720703" y="5181256"/>
                  <a:ext cx="221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FC19FF6-C2F8-4490-82BB-CA7234D88A52}"/>
                    </a:ext>
                  </a:extLst>
                </p14:cNvPr>
                <p14:cNvContentPartPr/>
                <p14:nvPr/>
              </p14:nvContentPartPr>
              <p14:xfrm>
                <a:off x="8012663" y="4972096"/>
                <a:ext cx="321120" cy="3492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FC19FF6-C2F8-4490-82BB-CA7234D88A5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04023" y="4963096"/>
                  <a:ext cx="338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2529E1D-455A-4789-962C-A57E71C6B45F}"/>
                    </a:ext>
                  </a:extLst>
                </p14:cNvPr>
                <p14:cNvContentPartPr/>
                <p14:nvPr/>
              </p14:nvContentPartPr>
              <p14:xfrm>
                <a:off x="8264303" y="5137336"/>
                <a:ext cx="190800" cy="1645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2529E1D-455A-4789-962C-A57E71C6B45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255663" y="5128696"/>
                  <a:ext cx="208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10B048E-F141-4C1D-8EA7-6E44D32A9AA4}"/>
                    </a:ext>
                  </a:extLst>
                </p14:cNvPr>
                <p14:cNvContentPartPr/>
                <p14:nvPr/>
              </p14:nvContentPartPr>
              <p14:xfrm>
                <a:off x="8448983" y="5147416"/>
                <a:ext cx="187920" cy="2127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10B048E-F141-4C1D-8EA7-6E44D32A9AA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440343" y="5138416"/>
                  <a:ext cx="205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E28C423-51AD-4D35-8325-E6290FFACCB8}"/>
                    </a:ext>
                  </a:extLst>
                </p14:cNvPr>
                <p14:cNvContentPartPr/>
                <p14:nvPr/>
              </p14:nvContentPartPr>
              <p14:xfrm>
                <a:off x="8630783" y="5113576"/>
                <a:ext cx="281520" cy="207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E28C423-51AD-4D35-8325-E6290FFACCB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621783" y="5104936"/>
                  <a:ext cx="299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A40FCBA-1586-4BAB-9F4D-13F8CCF0191C}"/>
                    </a:ext>
                  </a:extLst>
                </p14:cNvPr>
                <p14:cNvContentPartPr/>
                <p14:nvPr/>
              </p14:nvContentPartPr>
              <p14:xfrm>
                <a:off x="8826623" y="5176216"/>
                <a:ext cx="131760" cy="1180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A40FCBA-1586-4BAB-9F4D-13F8CCF0191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817623" y="5167216"/>
                  <a:ext cx="149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95738C4-3E8C-4781-9A4F-FF81F6E2ECBD}"/>
                    </a:ext>
                  </a:extLst>
                </p14:cNvPr>
                <p14:cNvContentPartPr/>
                <p14:nvPr/>
              </p14:nvContentPartPr>
              <p14:xfrm>
                <a:off x="9050543" y="4952296"/>
                <a:ext cx="205200" cy="3837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95738C4-3E8C-4781-9A4F-FF81F6E2ECB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041543" y="4943296"/>
                  <a:ext cx="222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09479B4-2CD4-4780-B7DB-3F603F1BFA31}"/>
                    </a:ext>
                  </a:extLst>
                </p14:cNvPr>
                <p14:cNvContentPartPr/>
                <p14:nvPr/>
              </p14:nvContentPartPr>
              <p14:xfrm>
                <a:off x="9125783" y="5369896"/>
                <a:ext cx="136440" cy="1360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09479B4-2CD4-4780-B7DB-3F603F1BFA31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116783" y="5361256"/>
                  <a:ext cx="154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FC8766FC-5260-47B0-ACE8-AB58EFD26C62}"/>
                    </a:ext>
                  </a:extLst>
                </p14:cNvPr>
                <p14:cNvContentPartPr/>
                <p14:nvPr/>
              </p14:nvContentPartPr>
              <p14:xfrm>
                <a:off x="9431783" y="5168296"/>
                <a:ext cx="239400" cy="138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FC8766FC-5260-47B0-ACE8-AB58EFD26C6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423143" y="5159656"/>
                  <a:ext cx="257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578BE9C-3464-48A3-AB84-6EBEAB26346D}"/>
                    </a:ext>
                  </a:extLst>
                </p14:cNvPr>
                <p14:cNvContentPartPr/>
                <p14:nvPr/>
              </p14:nvContentPartPr>
              <p14:xfrm>
                <a:off x="9732383" y="5155696"/>
                <a:ext cx="136800" cy="1850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578BE9C-3464-48A3-AB84-6EBEAB26346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723383" y="5147056"/>
                  <a:ext cx="15444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27220AA-B9B1-488F-BE61-BC6706F7F786}"/>
              </a:ext>
            </a:extLst>
          </p:cNvPr>
          <p:cNvGrpSpPr/>
          <p:nvPr/>
        </p:nvGrpSpPr>
        <p:grpSpPr>
          <a:xfrm>
            <a:off x="10122983" y="5093416"/>
            <a:ext cx="736200" cy="224640"/>
            <a:chOff x="10122983" y="5093416"/>
            <a:chExt cx="73620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61A6555-FC45-4E0E-9407-17CAB6063ABE}"/>
                    </a:ext>
                  </a:extLst>
                </p14:cNvPr>
                <p14:cNvContentPartPr/>
                <p14:nvPr/>
              </p14:nvContentPartPr>
              <p14:xfrm>
                <a:off x="10126223" y="5279536"/>
                <a:ext cx="32400" cy="295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61A6555-FC45-4E0E-9407-17CAB6063AB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117583" y="5270536"/>
                  <a:ext cx="50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6701695-D087-4941-B4AC-AFCB82671454}"/>
                    </a:ext>
                  </a:extLst>
                </p14:cNvPr>
                <p14:cNvContentPartPr/>
                <p14:nvPr/>
              </p14:nvContentPartPr>
              <p14:xfrm>
                <a:off x="10122983" y="5158936"/>
                <a:ext cx="239040" cy="155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6701695-D087-4941-B4AC-AFCB8267145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114343" y="5149936"/>
                  <a:ext cx="256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FF0C220-7E96-4C65-9FFC-E8442097598C}"/>
                    </a:ext>
                  </a:extLst>
                </p14:cNvPr>
                <p14:cNvContentPartPr/>
                <p14:nvPr/>
              </p14:nvContentPartPr>
              <p14:xfrm>
                <a:off x="10350863" y="5128696"/>
                <a:ext cx="219600" cy="189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FF0C220-7E96-4C65-9FFC-E8442097598C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41863" y="5120056"/>
                  <a:ext cx="237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EA2EF4A1-EF21-474D-9A19-8E12AB521C90}"/>
                    </a:ext>
                  </a:extLst>
                </p14:cNvPr>
                <p14:cNvContentPartPr/>
                <p14:nvPr/>
              </p14:nvContentPartPr>
              <p14:xfrm>
                <a:off x="10558943" y="5093416"/>
                <a:ext cx="300240" cy="2246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EA2EF4A1-EF21-474D-9A19-8E12AB521C9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550303" y="5084776"/>
                  <a:ext cx="31788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410E5FEF-19A4-4A44-AD1D-F18BAB4A4A6A}"/>
              </a:ext>
            </a:extLst>
          </p:cNvPr>
          <p:cNvGrpSpPr/>
          <p:nvPr/>
        </p:nvGrpSpPr>
        <p:grpSpPr>
          <a:xfrm>
            <a:off x="525743" y="5859136"/>
            <a:ext cx="748800" cy="216360"/>
            <a:chOff x="525743" y="5859136"/>
            <a:chExt cx="7488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DC971BD-193B-48E6-8BCB-7CCD054EEA99}"/>
                    </a:ext>
                  </a:extLst>
                </p14:cNvPr>
                <p14:cNvContentPartPr/>
                <p14:nvPr/>
              </p14:nvContentPartPr>
              <p14:xfrm>
                <a:off x="525743" y="5859136"/>
                <a:ext cx="354600" cy="2163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DC971BD-193B-48E6-8BCB-7CCD054EEA9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16743" y="5850496"/>
                  <a:ext cx="372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6C0C4DE-D659-4B89-9C51-2AE088BAFCB3}"/>
                    </a:ext>
                  </a:extLst>
                </p14:cNvPr>
                <p14:cNvContentPartPr/>
                <p14:nvPr/>
              </p14:nvContentPartPr>
              <p14:xfrm>
                <a:off x="1073303" y="5941936"/>
                <a:ext cx="198000" cy="439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6C0C4DE-D659-4B89-9C51-2AE088BAFCB3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64303" y="5932936"/>
                  <a:ext cx="215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7BA04AD-CDD4-4DA0-8029-114227A7C76A}"/>
                    </a:ext>
                  </a:extLst>
                </p14:cNvPr>
                <p14:cNvContentPartPr/>
                <p14:nvPr/>
              </p14:nvContentPartPr>
              <p14:xfrm>
                <a:off x="1066103" y="6036256"/>
                <a:ext cx="208440" cy="38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7BA04AD-CDD4-4DA0-8029-114227A7C76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57103" y="6027616"/>
                  <a:ext cx="22608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E2900A3E-18C6-4714-9FF5-A90898FE28D4}"/>
              </a:ext>
            </a:extLst>
          </p:cNvPr>
          <p:cNvGrpSpPr/>
          <p:nvPr/>
        </p:nvGrpSpPr>
        <p:grpSpPr>
          <a:xfrm>
            <a:off x="1557503" y="5806216"/>
            <a:ext cx="925200" cy="456840"/>
            <a:chOff x="1557503" y="5806216"/>
            <a:chExt cx="92520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C8C7598-0F0F-417A-9C2F-7733E93E040F}"/>
                    </a:ext>
                  </a:extLst>
                </p14:cNvPr>
                <p14:cNvContentPartPr/>
                <p14:nvPr/>
              </p14:nvContentPartPr>
              <p14:xfrm>
                <a:off x="1557503" y="6036976"/>
                <a:ext cx="36360" cy="349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C8C7598-0F0F-417A-9C2F-7733E93E040F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548503" y="6028336"/>
                  <a:ext cx="54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6FFD1D4-647F-4335-9094-78524B070BEE}"/>
                    </a:ext>
                  </a:extLst>
                </p14:cNvPr>
                <p14:cNvContentPartPr/>
                <p14:nvPr/>
              </p14:nvContentPartPr>
              <p14:xfrm>
                <a:off x="1719503" y="5912776"/>
                <a:ext cx="122760" cy="1188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6FFD1D4-647F-4335-9094-78524B070BE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710863" y="5903776"/>
                  <a:ext cx="140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C7DCE39-DD17-4A08-B79C-14499D4D599C}"/>
                    </a:ext>
                  </a:extLst>
                </p14:cNvPr>
                <p14:cNvContentPartPr/>
                <p14:nvPr/>
              </p14:nvContentPartPr>
              <p14:xfrm>
                <a:off x="1932263" y="5806216"/>
                <a:ext cx="261360" cy="2469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C7DCE39-DD17-4A08-B79C-14499D4D599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923263" y="5797216"/>
                  <a:ext cx="279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330CA82-4373-4ADA-9644-DCE0323E22C0}"/>
                    </a:ext>
                  </a:extLst>
                </p14:cNvPr>
                <p14:cNvContentPartPr/>
                <p14:nvPr/>
              </p14:nvContentPartPr>
              <p14:xfrm>
                <a:off x="2342303" y="6103936"/>
                <a:ext cx="140400" cy="1591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330CA82-4373-4ADA-9644-DCE0323E22C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333303" y="6095296"/>
                  <a:ext cx="1580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938D5F79-5DBF-455D-92B3-AD762CD989BD}"/>
              </a:ext>
            </a:extLst>
          </p:cNvPr>
          <p:cNvGrpSpPr/>
          <p:nvPr/>
        </p:nvGrpSpPr>
        <p:grpSpPr>
          <a:xfrm>
            <a:off x="2616983" y="5745736"/>
            <a:ext cx="649080" cy="437400"/>
            <a:chOff x="2616983" y="5745736"/>
            <a:chExt cx="64908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418B0BA-DCA5-4371-80D5-C44285A6DAF4}"/>
                    </a:ext>
                  </a:extLst>
                </p14:cNvPr>
                <p14:cNvContentPartPr/>
                <p14:nvPr/>
              </p14:nvContentPartPr>
              <p14:xfrm>
                <a:off x="2616983" y="5806936"/>
                <a:ext cx="470520" cy="2361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418B0BA-DCA5-4371-80D5-C44285A6DAF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607983" y="5797936"/>
                  <a:ext cx="488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50E8565-59C9-4E8A-BC32-663296484CBE}"/>
                    </a:ext>
                  </a:extLst>
                </p14:cNvPr>
                <p14:cNvContentPartPr/>
                <p14:nvPr/>
              </p14:nvContentPartPr>
              <p14:xfrm>
                <a:off x="2879423" y="5745736"/>
                <a:ext cx="385920" cy="4017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50E8565-59C9-4E8A-BC32-663296484CBE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70423" y="5737096"/>
                  <a:ext cx="4035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B526222-F5D2-4AF0-A386-16EAF886F01C}"/>
                    </a:ext>
                  </a:extLst>
                </p14:cNvPr>
                <p14:cNvContentPartPr/>
                <p14:nvPr/>
              </p14:nvContentPartPr>
              <p14:xfrm>
                <a:off x="3003263" y="5961016"/>
                <a:ext cx="262800" cy="2221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B526222-F5D2-4AF0-A386-16EAF886F01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994623" y="5952376"/>
                  <a:ext cx="28044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7B34E3F6-A8CB-4884-8438-28F086F5A881}"/>
              </a:ext>
            </a:extLst>
          </p:cNvPr>
          <p:cNvGrpSpPr/>
          <p:nvPr/>
        </p:nvGrpSpPr>
        <p:grpSpPr>
          <a:xfrm>
            <a:off x="3520943" y="5801176"/>
            <a:ext cx="1384560" cy="409320"/>
            <a:chOff x="3520943" y="5801176"/>
            <a:chExt cx="138456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B41E81D-4F00-4680-8B13-367C88597AD3}"/>
                    </a:ext>
                  </a:extLst>
                </p14:cNvPr>
                <p14:cNvContentPartPr/>
                <p14:nvPr/>
              </p14:nvContentPartPr>
              <p14:xfrm>
                <a:off x="3523463" y="5952376"/>
                <a:ext cx="212040" cy="28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B41E81D-4F00-4680-8B13-367C88597AD3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514463" y="5943736"/>
                  <a:ext cx="229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AF09874-5BD0-4E03-ACDA-779D90A8785B}"/>
                    </a:ext>
                  </a:extLst>
                </p14:cNvPr>
                <p14:cNvContentPartPr/>
                <p14:nvPr/>
              </p14:nvContentPartPr>
              <p14:xfrm>
                <a:off x="3520943" y="6015736"/>
                <a:ext cx="174600" cy="475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AF09874-5BD0-4E03-ACDA-779D90A8785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511943" y="6006736"/>
                  <a:ext cx="192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C0DC8255-8A83-454A-833B-702817799585}"/>
                    </a:ext>
                  </a:extLst>
                </p14:cNvPr>
                <p14:cNvContentPartPr/>
                <p14:nvPr/>
              </p14:nvContentPartPr>
              <p14:xfrm>
                <a:off x="3865103" y="6051376"/>
                <a:ext cx="47520" cy="478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C0DC8255-8A83-454A-833B-70281779958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856463" y="6042376"/>
                  <a:ext cx="65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B0B64AE-4CD4-4DD3-A6E7-35E5C50675B4}"/>
                    </a:ext>
                  </a:extLst>
                </p14:cNvPr>
                <p14:cNvContentPartPr/>
                <p14:nvPr/>
              </p14:nvContentPartPr>
              <p14:xfrm>
                <a:off x="4048703" y="5896216"/>
                <a:ext cx="172080" cy="1728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B0B64AE-4CD4-4DD3-A6E7-35E5C50675B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040063" y="5887216"/>
                  <a:ext cx="189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BE0C35A-3A26-491A-B0D3-91DB5187A032}"/>
                    </a:ext>
                  </a:extLst>
                </p14:cNvPr>
                <p14:cNvContentPartPr/>
                <p14:nvPr/>
              </p14:nvContentPartPr>
              <p14:xfrm>
                <a:off x="4266863" y="5864176"/>
                <a:ext cx="248040" cy="2012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BE0C35A-3A26-491A-B0D3-91DB5187A03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257863" y="5855536"/>
                  <a:ext cx="265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E1C7F4F-644F-4087-8E39-2A4AB8D36C93}"/>
                    </a:ext>
                  </a:extLst>
                </p14:cNvPr>
                <p14:cNvContentPartPr/>
                <p14:nvPr/>
              </p14:nvContentPartPr>
              <p14:xfrm>
                <a:off x="4513103" y="5801176"/>
                <a:ext cx="378720" cy="2606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E1C7F4F-644F-4087-8E39-2A4AB8D36C9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504463" y="5792536"/>
                  <a:ext cx="396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A166E83-B4C2-45B7-96DB-55DE02EE7645}"/>
                    </a:ext>
                  </a:extLst>
                </p14:cNvPr>
                <p14:cNvContentPartPr/>
                <p14:nvPr/>
              </p14:nvContentPartPr>
              <p14:xfrm>
                <a:off x="4767623" y="6053176"/>
                <a:ext cx="137880" cy="157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A166E83-B4C2-45B7-96DB-55DE02EE764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758983" y="6044176"/>
                  <a:ext cx="1555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EAF4647A-36D4-455B-882D-42CFB4DED36B}"/>
              </a:ext>
            </a:extLst>
          </p:cNvPr>
          <p:cNvGrpSpPr/>
          <p:nvPr/>
        </p:nvGrpSpPr>
        <p:grpSpPr>
          <a:xfrm>
            <a:off x="5214023" y="5764816"/>
            <a:ext cx="4301280" cy="624600"/>
            <a:chOff x="5214023" y="5764816"/>
            <a:chExt cx="430128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9BA6F58-E3C2-49B8-9FFD-8C1DF86256E9}"/>
                    </a:ext>
                  </a:extLst>
                </p14:cNvPr>
                <p14:cNvContentPartPr/>
                <p14:nvPr/>
              </p14:nvContentPartPr>
              <p14:xfrm>
                <a:off x="5214023" y="5887936"/>
                <a:ext cx="145080" cy="1411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9BA6F58-E3C2-49B8-9FFD-8C1DF86256E9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205383" y="5879296"/>
                  <a:ext cx="162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921F103-FDA5-4170-85ED-4F2880EECA30}"/>
                    </a:ext>
                  </a:extLst>
                </p14:cNvPr>
                <p14:cNvContentPartPr/>
                <p14:nvPr/>
              </p14:nvContentPartPr>
              <p14:xfrm>
                <a:off x="5408063" y="5931136"/>
                <a:ext cx="148320" cy="961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921F103-FDA5-4170-85ED-4F2880EECA3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399063" y="5922496"/>
                  <a:ext cx="165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A40F1C3-5C33-4022-937B-92B46EDEFCF2}"/>
                    </a:ext>
                  </a:extLst>
                </p14:cNvPr>
                <p14:cNvContentPartPr/>
                <p14:nvPr/>
              </p14:nvContentPartPr>
              <p14:xfrm>
                <a:off x="5637383" y="5898016"/>
                <a:ext cx="178560" cy="1540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A40F1C3-5C33-4022-937B-92B46EDEFCF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628743" y="5889376"/>
                  <a:ext cx="196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A4E5EB0-0C17-45BE-AA4E-96494811810F}"/>
                    </a:ext>
                  </a:extLst>
                </p14:cNvPr>
                <p14:cNvContentPartPr/>
                <p14:nvPr/>
              </p14:nvContentPartPr>
              <p14:xfrm>
                <a:off x="5766623" y="5764816"/>
                <a:ext cx="123840" cy="2113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A4E5EB0-0C17-45BE-AA4E-96494811810F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757983" y="5755816"/>
                  <a:ext cx="141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1F762B77-E405-4897-A878-CBE299126742}"/>
                    </a:ext>
                  </a:extLst>
                </p14:cNvPr>
                <p14:cNvContentPartPr/>
                <p14:nvPr/>
              </p14:nvContentPartPr>
              <p14:xfrm>
                <a:off x="5978303" y="5776696"/>
                <a:ext cx="482400" cy="309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1F762B77-E405-4897-A878-CBE299126742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969303" y="5767696"/>
                  <a:ext cx="500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6FDC39AF-E144-451E-AA3A-A579DF011C82}"/>
                    </a:ext>
                  </a:extLst>
                </p14:cNvPr>
                <p14:cNvContentPartPr/>
                <p14:nvPr/>
              </p14:nvContentPartPr>
              <p14:xfrm>
                <a:off x="6033743" y="5958136"/>
                <a:ext cx="268200" cy="360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6FDC39AF-E144-451E-AA3A-A579DF011C82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024743" y="5949136"/>
                  <a:ext cx="285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7AEE5CF9-2C49-4183-8792-67DD6E60743C}"/>
                    </a:ext>
                  </a:extLst>
                </p14:cNvPr>
                <p14:cNvContentPartPr/>
                <p14:nvPr/>
              </p14:nvContentPartPr>
              <p14:xfrm>
                <a:off x="6138863" y="6034456"/>
                <a:ext cx="378720" cy="1602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7AEE5CF9-2C49-4183-8792-67DD6E60743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130223" y="6025816"/>
                  <a:ext cx="396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378EE81-FC16-49C6-A3CF-A44CDF9D9636}"/>
                    </a:ext>
                  </a:extLst>
                </p14:cNvPr>
                <p14:cNvContentPartPr/>
                <p14:nvPr/>
              </p14:nvContentPartPr>
              <p14:xfrm>
                <a:off x="6257663" y="6048496"/>
                <a:ext cx="378720" cy="290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378EE81-FC16-49C6-A3CF-A44CDF9D963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248663" y="6039856"/>
                  <a:ext cx="396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46F45EA-9150-46F4-B7D5-647A2D2F2B7A}"/>
                    </a:ext>
                  </a:extLst>
                </p14:cNvPr>
                <p14:cNvContentPartPr/>
                <p14:nvPr/>
              </p14:nvContentPartPr>
              <p14:xfrm>
                <a:off x="6412823" y="6240016"/>
                <a:ext cx="235440" cy="1494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46F45EA-9150-46F4-B7D5-647A2D2F2B7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403823" y="6231016"/>
                  <a:ext cx="253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A8C24EC-6D82-4E40-B205-5FB17CCF9FDD}"/>
                    </a:ext>
                  </a:extLst>
                </p14:cNvPr>
                <p14:cNvContentPartPr/>
                <p14:nvPr/>
              </p14:nvContentPartPr>
              <p14:xfrm>
                <a:off x="6835463" y="5938336"/>
                <a:ext cx="168840" cy="241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A8C24EC-6D82-4E40-B205-5FB17CCF9FD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826463" y="5929336"/>
                  <a:ext cx="186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52D8584B-8104-4EA6-910D-07B807B36D44}"/>
                    </a:ext>
                  </a:extLst>
                </p14:cNvPr>
                <p14:cNvContentPartPr/>
                <p14:nvPr/>
              </p14:nvContentPartPr>
              <p14:xfrm>
                <a:off x="6844823" y="6021856"/>
                <a:ext cx="162360" cy="198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52D8584B-8104-4EA6-910D-07B807B36D4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836183" y="6012856"/>
                  <a:ext cx="180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B740AC0-5FB2-42B2-80EB-90F76812A706}"/>
                    </a:ext>
                  </a:extLst>
                </p14:cNvPr>
                <p14:cNvContentPartPr/>
                <p14:nvPr/>
              </p14:nvContentPartPr>
              <p14:xfrm>
                <a:off x="7087823" y="5849056"/>
                <a:ext cx="449280" cy="2869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B740AC0-5FB2-42B2-80EB-90F76812A70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079183" y="5840056"/>
                  <a:ext cx="4669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DC5C8EE3-886C-4E5B-83E7-A217E3750DE6}"/>
                    </a:ext>
                  </a:extLst>
                </p14:cNvPr>
                <p14:cNvContentPartPr/>
                <p14:nvPr/>
              </p14:nvContentPartPr>
              <p14:xfrm>
                <a:off x="7136063" y="5977216"/>
                <a:ext cx="302400" cy="648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DC5C8EE3-886C-4E5B-83E7-A217E3750DE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127423" y="5968216"/>
                  <a:ext cx="320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36B8C96-DD15-45E3-A7F0-5D0E19E39C2D}"/>
                    </a:ext>
                  </a:extLst>
                </p14:cNvPr>
                <p14:cNvContentPartPr/>
                <p14:nvPr/>
              </p14:nvContentPartPr>
              <p14:xfrm>
                <a:off x="7402463" y="6204736"/>
                <a:ext cx="16200" cy="187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36B8C96-DD15-45E3-A7F0-5D0E19E39C2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393463" y="6196096"/>
                  <a:ext cx="33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C06E0B4-25AA-4D0B-9CD7-F9C846D37F7C}"/>
                    </a:ext>
                  </a:extLst>
                </p14:cNvPr>
                <p14:cNvContentPartPr/>
                <p14:nvPr/>
              </p14:nvContentPartPr>
              <p14:xfrm>
                <a:off x="7481303" y="6151096"/>
                <a:ext cx="88200" cy="752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C06E0B4-25AA-4D0B-9CD7-F9C846D37F7C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472663" y="6142456"/>
                  <a:ext cx="105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4E9F7EA-74C5-4B95-85A2-DAD807395DA3}"/>
                    </a:ext>
                  </a:extLst>
                </p14:cNvPr>
                <p14:cNvContentPartPr/>
                <p14:nvPr/>
              </p14:nvContentPartPr>
              <p14:xfrm>
                <a:off x="7677143" y="6113656"/>
                <a:ext cx="115920" cy="124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4E9F7EA-74C5-4B95-85A2-DAD807395DA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668503" y="6104656"/>
                  <a:ext cx="133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39106B4-7634-4605-B0C4-2DD83A140E0C}"/>
                    </a:ext>
                  </a:extLst>
                </p14:cNvPr>
                <p14:cNvContentPartPr/>
                <p14:nvPr/>
              </p14:nvContentPartPr>
              <p14:xfrm>
                <a:off x="7833383" y="6062536"/>
                <a:ext cx="239040" cy="186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39106B4-7634-4605-B0C4-2DD83A140E0C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824743" y="6053896"/>
                  <a:ext cx="256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D1BCA1F-EDE9-4E51-86ED-F43206665868}"/>
                    </a:ext>
                  </a:extLst>
                </p14:cNvPr>
                <p14:cNvContentPartPr/>
                <p14:nvPr/>
              </p14:nvContentPartPr>
              <p14:xfrm>
                <a:off x="8213543" y="5934376"/>
                <a:ext cx="117000" cy="32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D1BCA1F-EDE9-4E51-86ED-F43206665868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204903" y="5925736"/>
                  <a:ext cx="134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6D9A5C92-F255-43C6-AFF4-34B83A4F4C48}"/>
                    </a:ext>
                  </a:extLst>
                </p14:cNvPr>
                <p14:cNvContentPartPr/>
                <p14:nvPr/>
              </p14:nvContentPartPr>
              <p14:xfrm>
                <a:off x="8200943" y="6001336"/>
                <a:ext cx="78840" cy="93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6D9A5C92-F255-43C6-AFF4-34B83A4F4C4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191943" y="5992696"/>
                  <a:ext cx="96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F341367-1DD9-47A3-B2AE-B9B12F4F3912}"/>
                    </a:ext>
                  </a:extLst>
                </p14:cNvPr>
                <p14:cNvContentPartPr/>
                <p14:nvPr/>
              </p14:nvContentPartPr>
              <p14:xfrm>
                <a:off x="8533223" y="5802256"/>
                <a:ext cx="183240" cy="2948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F341367-1DD9-47A3-B2AE-B9B12F4F3912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524223" y="5793616"/>
                  <a:ext cx="2008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B73D152-3DBA-4A8C-94D6-2037F52B4B56}"/>
                    </a:ext>
                  </a:extLst>
                </p14:cNvPr>
                <p14:cNvContentPartPr/>
                <p14:nvPr/>
              </p14:nvContentPartPr>
              <p14:xfrm>
                <a:off x="8781263" y="6049936"/>
                <a:ext cx="10440" cy="136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B73D152-3DBA-4A8C-94D6-2037F52B4B56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772263" y="6040936"/>
                  <a:ext cx="28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BDA48C0-2D66-43D3-9156-C8E77208E99B}"/>
                    </a:ext>
                  </a:extLst>
                </p14:cNvPr>
                <p14:cNvContentPartPr/>
                <p14:nvPr/>
              </p14:nvContentPartPr>
              <p14:xfrm>
                <a:off x="8892143" y="5806936"/>
                <a:ext cx="211320" cy="2768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BDA48C0-2D66-43D3-9156-C8E77208E99B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883503" y="5798296"/>
                  <a:ext cx="228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3AD05A6-3C0B-4855-A5D9-F10B1073768C}"/>
                    </a:ext>
                  </a:extLst>
                </p14:cNvPr>
                <p14:cNvContentPartPr/>
                <p14:nvPr/>
              </p14:nvContentPartPr>
              <p14:xfrm>
                <a:off x="9084743" y="5791456"/>
                <a:ext cx="397440" cy="292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3AD05A6-3C0B-4855-A5D9-F10B1073768C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075743" y="5782816"/>
                  <a:ext cx="4150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37825063-B33A-4C36-BEE7-711B938FE326}"/>
                    </a:ext>
                  </a:extLst>
                </p14:cNvPr>
                <p14:cNvContentPartPr/>
                <p14:nvPr/>
              </p14:nvContentPartPr>
              <p14:xfrm>
                <a:off x="9499463" y="6096376"/>
                <a:ext cx="15840" cy="324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37825063-B33A-4C36-BEE7-711B938FE32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490463" y="6087736"/>
                  <a:ext cx="3348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F4BC22-4B9F-4D29-8914-5F2CDC18424A}"/>
                  </a:ext>
                </a:extLst>
              </p14:cNvPr>
              <p14:cNvContentPartPr/>
              <p14:nvPr/>
            </p14:nvContentPartPr>
            <p14:xfrm>
              <a:off x="7994303" y="1687382"/>
              <a:ext cx="3013920" cy="86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F4BC22-4B9F-4D29-8914-5F2CDC18424A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7985303" y="1678382"/>
                <a:ext cx="3031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2D939A8-FE33-4F02-A71B-C79F715BD68D}"/>
                  </a:ext>
                </a:extLst>
              </p14:cNvPr>
              <p14:cNvContentPartPr/>
              <p14:nvPr/>
            </p14:nvContentPartPr>
            <p14:xfrm>
              <a:off x="7852823" y="731942"/>
              <a:ext cx="3994200" cy="941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2D939A8-FE33-4F02-A71B-C79F715BD68D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7843823" y="723302"/>
                <a:ext cx="4011840" cy="9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83B100-FB0C-4764-8D3E-B7944BB9809A}"/>
                  </a:ext>
                </a:extLst>
              </p14:cNvPr>
              <p14:cNvContentPartPr/>
              <p14:nvPr/>
            </p14:nvContentPartPr>
            <p14:xfrm>
              <a:off x="2566943" y="363662"/>
              <a:ext cx="872280" cy="617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83B100-FB0C-4764-8D3E-B7944BB9809A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2558303" y="355022"/>
                <a:ext cx="889920" cy="63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944BA56-170D-4D10-85FB-C9A5D9E885A6}"/>
              </a:ext>
            </a:extLst>
          </p:cNvPr>
          <p:cNvGrpSpPr/>
          <p:nvPr/>
        </p:nvGrpSpPr>
        <p:grpSpPr>
          <a:xfrm>
            <a:off x="8041463" y="274742"/>
            <a:ext cx="4079160" cy="2479320"/>
            <a:chOff x="8041463" y="274742"/>
            <a:chExt cx="4079160" cy="24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359957-C5D7-4014-B6FC-20E9E409DA8F}"/>
                    </a:ext>
                  </a:extLst>
                </p14:cNvPr>
                <p14:cNvContentPartPr/>
                <p14:nvPr/>
              </p14:nvContentPartPr>
              <p14:xfrm>
                <a:off x="10783223" y="1223702"/>
                <a:ext cx="68400" cy="484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359957-C5D7-4014-B6FC-20E9E409DA8F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774583" y="1215062"/>
                  <a:ext cx="860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6D5BEF-19E4-4601-9E0A-A71A6270D9F9}"/>
                    </a:ext>
                  </a:extLst>
                </p14:cNvPr>
                <p14:cNvContentPartPr/>
                <p14:nvPr/>
              </p14:nvContentPartPr>
              <p14:xfrm>
                <a:off x="11009303" y="1202102"/>
                <a:ext cx="225000" cy="348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6D5BEF-19E4-4601-9E0A-A71A6270D9F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1000663" y="1193462"/>
                  <a:ext cx="2426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BC41EEB-118D-42D1-B3CF-8DB42E7D5007}"/>
                    </a:ext>
                  </a:extLst>
                </p14:cNvPr>
                <p14:cNvContentPartPr/>
                <p14:nvPr/>
              </p14:nvContentPartPr>
              <p14:xfrm>
                <a:off x="11442743" y="984662"/>
                <a:ext cx="51840" cy="3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BC41EEB-118D-42D1-B3CF-8DB42E7D500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1434103" y="975662"/>
                  <a:ext cx="69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C1F23D4-9316-4B58-A716-919BCB8F2869}"/>
                    </a:ext>
                  </a:extLst>
                </p14:cNvPr>
                <p14:cNvContentPartPr/>
                <p14:nvPr/>
              </p14:nvContentPartPr>
              <p14:xfrm>
                <a:off x="11471543" y="628262"/>
                <a:ext cx="182880" cy="2293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C1F23D4-9316-4B58-A716-919BCB8F2869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1462543" y="619262"/>
                  <a:ext cx="200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709C1C4-ECF5-409E-AABE-F24EEE5C5678}"/>
                    </a:ext>
                  </a:extLst>
                </p14:cNvPr>
                <p14:cNvContentPartPr/>
                <p14:nvPr/>
              </p14:nvContentPartPr>
              <p14:xfrm>
                <a:off x="11683943" y="274742"/>
                <a:ext cx="334800" cy="2980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709C1C4-ECF5-409E-AABE-F24EEE5C5678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1674943" y="266102"/>
                  <a:ext cx="352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4EF4F89-24A3-4DA1-AE00-B7BEA90A6CA9}"/>
                    </a:ext>
                  </a:extLst>
                </p14:cNvPr>
                <p14:cNvContentPartPr/>
                <p14:nvPr/>
              </p14:nvContentPartPr>
              <p14:xfrm>
                <a:off x="10383983" y="1437902"/>
                <a:ext cx="233640" cy="1792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4EF4F89-24A3-4DA1-AE00-B7BEA90A6CA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375343" y="1428902"/>
                  <a:ext cx="25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3B2D83A4-F4A3-46E0-BD7E-3DA16877205A}"/>
                    </a:ext>
                  </a:extLst>
                </p14:cNvPr>
                <p14:cNvContentPartPr/>
                <p14:nvPr/>
              </p14:nvContentPartPr>
              <p14:xfrm>
                <a:off x="9972143" y="1245302"/>
                <a:ext cx="631800" cy="4791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3B2D83A4-F4A3-46E0-BD7E-3DA16877205A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963143" y="1236662"/>
                  <a:ext cx="6494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D85B28E-1D4B-4242-9A54-D47E81F1C2E0}"/>
                    </a:ext>
                  </a:extLst>
                </p14:cNvPr>
                <p14:cNvContentPartPr/>
                <p14:nvPr/>
              </p14:nvContentPartPr>
              <p14:xfrm>
                <a:off x="9688823" y="1082942"/>
                <a:ext cx="637200" cy="5551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D85B28E-1D4B-4242-9A54-D47E81F1C2E0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679823" y="1073942"/>
                  <a:ext cx="6548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5B48D38E-5DB1-4F02-AD96-6540580FD8E3}"/>
                    </a:ext>
                  </a:extLst>
                </p14:cNvPr>
                <p14:cNvContentPartPr/>
                <p14:nvPr/>
              </p14:nvContentPartPr>
              <p14:xfrm>
                <a:off x="9354743" y="991142"/>
                <a:ext cx="797040" cy="5648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5B48D38E-5DB1-4F02-AD96-6540580FD8E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345743" y="982142"/>
                  <a:ext cx="8146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5FE6E1E-93A6-40E0-AC96-AEF3235C8F6A}"/>
                    </a:ext>
                  </a:extLst>
                </p14:cNvPr>
                <p14:cNvContentPartPr/>
                <p14:nvPr/>
              </p14:nvContentPartPr>
              <p14:xfrm>
                <a:off x="8949743" y="986462"/>
                <a:ext cx="790560" cy="6062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5FE6E1E-93A6-40E0-AC96-AEF3235C8F6A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8940743" y="977822"/>
                  <a:ext cx="80820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07A8A45-02A3-4698-A26F-ADBD490D2D04}"/>
                    </a:ext>
                  </a:extLst>
                </p14:cNvPr>
                <p14:cNvContentPartPr/>
                <p14:nvPr/>
              </p14:nvContentPartPr>
              <p14:xfrm>
                <a:off x="8556263" y="1132982"/>
                <a:ext cx="655200" cy="5173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07A8A45-02A3-4698-A26F-ADBD490D2D04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8547263" y="1124342"/>
                  <a:ext cx="6728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67A1D3F-76ED-478B-A70E-A79B46CCD742}"/>
                    </a:ext>
                  </a:extLst>
                </p14:cNvPr>
                <p14:cNvContentPartPr/>
                <p14:nvPr/>
              </p14:nvContentPartPr>
              <p14:xfrm>
                <a:off x="8462303" y="1392902"/>
                <a:ext cx="258120" cy="2152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67A1D3F-76ED-478B-A70E-A79B46CCD742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8453663" y="1383902"/>
                  <a:ext cx="275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FA87728-85C1-4A16-920E-10942EA54D8B}"/>
                    </a:ext>
                  </a:extLst>
                </p14:cNvPr>
                <p14:cNvContentPartPr/>
                <p14:nvPr/>
              </p14:nvContentPartPr>
              <p14:xfrm>
                <a:off x="8179343" y="1510262"/>
                <a:ext cx="326880" cy="1760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FA87728-85C1-4A16-920E-10942EA54D8B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8170343" y="1501622"/>
                  <a:ext cx="344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C39720F9-FED1-4609-9C23-5C6CBB23C98C}"/>
                    </a:ext>
                  </a:extLst>
                </p14:cNvPr>
                <p14:cNvContentPartPr/>
                <p14:nvPr/>
              </p14:nvContentPartPr>
              <p14:xfrm>
                <a:off x="8041463" y="1716902"/>
                <a:ext cx="39240" cy="295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C39720F9-FED1-4609-9C23-5C6CBB23C98C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8032463" y="1707902"/>
                  <a:ext cx="56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1FE23553-20B6-4B92-818B-DA04750ECA98}"/>
                    </a:ext>
                  </a:extLst>
                </p14:cNvPr>
                <p14:cNvContentPartPr/>
                <p14:nvPr/>
              </p14:nvContentPartPr>
              <p14:xfrm>
                <a:off x="9414863" y="1413782"/>
                <a:ext cx="81720" cy="406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FE23553-20B6-4B92-818B-DA04750ECA98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405863" y="1404782"/>
                  <a:ext cx="99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6A8A335-E9F6-400A-A0B1-DF6E6BBAF537}"/>
                    </a:ext>
                  </a:extLst>
                </p14:cNvPr>
                <p14:cNvContentPartPr/>
                <p14:nvPr/>
              </p14:nvContentPartPr>
              <p14:xfrm>
                <a:off x="9529703" y="985022"/>
                <a:ext cx="210240" cy="3160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6A8A335-E9F6-400A-A0B1-DF6E6BBAF537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521063" y="976382"/>
                  <a:ext cx="227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F6303DD-5869-41A5-9E8D-15A0FA70C10B}"/>
                    </a:ext>
                  </a:extLst>
                </p14:cNvPr>
                <p14:cNvContentPartPr/>
                <p14:nvPr/>
              </p14:nvContentPartPr>
              <p14:xfrm>
                <a:off x="9757223" y="870182"/>
                <a:ext cx="333000" cy="4071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F6303DD-5869-41A5-9E8D-15A0FA70C10B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9748583" y="861182"/>
                  <a:ext cx="3506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D5627F4-EEC5-4FB1-B61F-05BDD7549144}"/>
                    </a:ext>
                  </a:extLst>
                </p14:cNvPr>
                <p14:cNvContentPartPr/>
                <p14:nvPr/>
              </p14:nvContentPartPr>
              <p14:xfrm>
                <a:off x="10770983" y="1889702"/>
                <a:ext cx="360" cy="3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D5627F4-EEC5-4FB1-B61F-05BDD7549144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762343" y="18807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3D2312DA-1116-48BC-B369-63316B61D737}"/>
                    </a:ext>
                  </a:extLst>
                </p14:cNvPr>
                <p14:cNvContentPartPr/>
                <p14:nvPr/>
              </p14:nvContentPartPr>
              <p14:xfrm>
                <a:off x="10746143" y="1834622"/>
                <a:ext cx="71280" cy="495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D2312DA-1116-48BC-B369-63316B61D737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737503" y="1825982"/>
                  <a:ext cx="8892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534415F-D760-4969-96F4-0A600FD79A83}"/>
                    </a:ext>
                  </a:extLst>
                </p14:cNvPr>
                <p14:cNvContentPartPr/>
                <p14:nvPr/>
              </p14:nvContentPartPr>
              <p14:xfrm>
                <a:off x="10664063" y="1818422"/>
                <a:ext cx="288000" cy="1616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534415F-D760-4969-96F4-0A600FD79A8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655063" y="1809422"/>
                  <a:ext cx="305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7290641-395A-4AC6-BC5F-026893073A1C}"/>
                    </a:ext>
                  </a:extLst>
                </p14:cNvPr>
                <p14:cNvContentPartPr/>
                <p14:nvPr/>
              </p14:nvContentPartPr>
              <p14:xfrm>
                <a:off x="10893023" y="2419262"/>
                <a:ext cx="74880" cy="3348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7290641-395A-4AC6-BC5F-026893073A1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884023" y="2410622"/>
                  <a:ext cx="92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7FC5AD1-105B-44CA-B53D-9AD3C1C10CC6}"/>
                    </a:ext>
                  </a:extLst>
                </p14:cNvPr>
                <p14:cNvContentPartPr/>
                <p14:nvPr/>
              </p14:nvContentPartPr>
              <p14:xfrm>
                <a:off x="11081663" y="2537702"/>
                <a:ext cx="57600" cy="799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7FC5AD1-105B-44CA-B53D-9AD3C1C10CC6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073023" y="2528702"/>
                  <a:ext cx="75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A8637C6-07CB-4D99-9E7D-049A1653770B}"/>
                    </a:ext>
                  </a:extLst>
                </p14:cNvPr>
                <p14:cNvContentPartPr/>
                <p14:nvPr/>
              </p14:nvContentPartPr>
              <p14:xfrm>
                <a:off x="11143583" y="2274542"/>
                <a:ext cx="319320" cy="2559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A8637C6-07CB-4D99-9E7D-049A1653770B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1134583" y="2265542"/>
                  <a:ext cx="336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666B651A-349B-433A-91FD-8DE74AAF39BC}"/>
                    </a:ext>
                  </a:extLst>
                </p14:cNvPr>
                <p14:cNvContentPartPr/>
                <p14:nvPr/>
              </p14:nvContentPartPr>
              <p14:xfrm>
                <a:off x="11477663" y="2121902"/>
                <a:ext cx="152640" cy="910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666B651A-349B-433A-91FD-8DE74AAF39BC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1469023" y="2112902"/>
                  <a:ext cx="170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97A7BE06-4311-4A70-BD91-20427CFC88C8}"/>
                    </a:ext>
                  </a:extLst>
                </p14:cNvPr>
                <p14:cNvContentPartPr/>
                <p14:nvPr/>
              </p14:nvContentPartPr>
              <p14:xfrm>
                <a:off x="11600783" y="2006342"/>
                <a:ext cx="104760" cy="2646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97A7BE06-4311-4A70-BD91-20427CFC88C8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1592143" y="1997342"/>
                  <a:ext cx="122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DB38A3B-94A4-4465-8E0E-91D0513C1A35}"/>
                    </a:ext>
                  </a:extLst>
                </p14:cNvPr>
                <p14:cNvContentPartPr/>
                <p14:nvPr/>
              </p14:nvContentPartPr>
              <p14:xfrm>
                <a:off x="11695463" y="1700342"/>
                <a:ext cx="425160" cy="4953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DB38A3B-94A4-4465-8E0E-91D0513C1A35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686823" y="1691342"/>
                  <a:ext cx="442800" cy="51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D1084536-F63A-4A58-8CB4-47520B34FA47}"/>
                  </a:ext>
                </a:extLst>
              </p14:cNvPr>
              <p14:cNvContentPartPr/>
              <p14:nvPr/>
            </p14:nvContentPartPr>
            <p14:xfrm>
              <a:off x="8482103" y="6352982"/>
              <a:ext cx="1248480" cy="817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D1084536-F63A-4A58-8CB4-47520B34FA47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8473463" y="6344342"/>
                <a:ext cx="12661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5D7BD4-8162-44D6-9FED-F9CBDA6D5F68}"/>
                  </a:ext>
                </a:extLst>
              </p14:cNvPr>
              <p14:cNvContentPartPr/>
              <p14:nvPr/>
            </p14:nvContentPartPr>
            <p14:xfrm>
              <a:off x="7556368" y="2497881"/>
              <a:ext cx="2275560" cy="181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5D7BD4-8162-44D6-9FED-F9CBDA6D5F68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7547368" y="2488881"/>
                <a:ext cx="2293200" cy="1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3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6BCF9-9ADA-44BC-B514-B2D4533959E1}"/>
              </a:ext>
            </a:extLst>
          </p:cNvPr>
          <p:cNvGrpSpPr/>
          <p:nvPr/>
        </p:nvGrpSpPr>
        <p:grpSpPr>
          <a:xfrm>
            <a:off x="512063" y="361576"/>
            <a:ext cx="2389680" cy="467640"/>
            <a:chOff x="512063" y="361576"/>
            <a:chExt cx="2389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6924F36-A26F-4D4D-8DA2-EC59EFD64CC5}"/>
                    </a:ext>
                  </a:extLst>
                </p14:cNvPr>
                <p14:cNvContentPartPr/>
                <p14:nvPr/>
              </p14:nvContentPartPr>
              <p14:xfrm>
                <a:off x="512063" y="383176"/>
                <a:ext cx="410040" cy="395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6924F36-A26F-4D4D-8DA2-EC59EFD64C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3423" y="374536"/>
                  <a:ext cx="427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4457E9-74F7-42D2-9206-7B09536BF935}"/>
                    </a:ext>
                  </a:extLst>
                </p14:cNvPr>
                <p14:cNvContentPartPr/>
                <p14:nvPr/>
              </p14:nvContentPartPr>
              <p14:xfrm>
                <a:off x="882863" y="567136"/>
                <a:ext cx="174600" cy="218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4457E9-74F7-42D2-9206-7B09536BF9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4223" y="558136"/>
                  <a:ext cx="192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714D7C0-8B0D-4CF2-92AA-05837424F9A0}"/>
                    </a:ext>
                  </a:extLst>
                </p14:cNvPr>
                <p14:cNvContentPartPr/>
                <p14:nvPr/>
              </p14:nvContentPartPr>
              <p14:xfrm>
                <a:off x="1059983" y="583696"/>
                <a:ext cx="309600" cy="211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714D7C0-8B0D-4CF2-92AA-05837424F9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1343" y="574696"/>
                  <a:ext cx="327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AE3152-A1A1-4DA8-8844-DF78EB4377F2}"/>
                    </a:ext>
                  </a:extLst>
                </p14:cNvPr>
                <p14:cNvContentPartPr/>
                <p14:nvPr/>
              </p14:nvContentPartPr>
              <p14:xfrm>
                <a:off x="1499183" y="503776"/>
                <a:ext cx="196920" cy="325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AE3152-A1A1-4DA8-8844-DF78EB4377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0183" y="495136"/>
                  <a:ext cx="214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77756A-78B4-47A5-BF9A-C9CCA673EFF6}"/>
                    </a:ext>
                  </a:extLst>
                </p14:cNvPr>
                <p14:cNvContentPartPr/>
                <p14:nvPr/>
              </p14:nvContentPartPr>
              <p14:xfrm>
                <a:off x="1814183" y="664696"/>
                <a:ext cx="90360" cy="120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77756A-78B4-47A5-BF9A-C9CCA673EF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05183" y="655696"/>
                  <a:ext cx="108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E4D31B-E99D-46FC-B9B6-67A952B69C61}"/>
                    </a:ext>
                  </a:extLst>
                </p14:cNvPr>
                <p14:cNvContentPartPr/>
                <p14:nvPr/>
              </p14:nvContentPartPr>
              <p14:xfrm>
                <a:off x="1981223" y="604576"/>
                <a:ext cx="262440" cy="214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E4D31B-E99D-46FC-B9B6-67A952B69C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2223" y="595936"/>
                  <a:ext cx="280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EDEFB3-5E58-4FB5-896A-83FE2637B4A6}"/>
                    </a:ext>
                  </a:extLst>
                </p14:cNvPr>
                <p14:cNvContentPartPr/>
                <p14:nvPr/>
              </p14:nvContentPartPr>
              <p14:xfrm>
                <a:off x="2223143" y="361576"/>
                <a:ext cx="221760" cy="38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EDEFB3-5E58-4FB5-896A-83FE2637B4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4143" y="352936"/>
                  <a:ext cx="2394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A25D8D-8C04-422D-A043-D269B742CFDB}"/>
                    </a:ext>
                  </a:extLst>
                </p14:cNvPr>
                <p14:cNvContentPartPr/>
                <p14:nvPr/>
              </p14:nvContentPartPr>
              <p14:xfrm>
                <a:off x="2300183" y="568216"/>
                <a:ext cx="249840" cy="22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A25D8D-8C04-422D-A043-D269B742CF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1543" y="559216"/>
                  <a:ext cx="267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C2BAB9-4512-4040-BE15-1AB71048AA98}"/>
                    </a:ext>
                  </a:extLst>
                </p14:cNvPr>
                <p14:cNvContentPartPr/>
                <p14:nvPr/>
              </p14:nvContentPartPr>
              <p14:xfrm>
                <a:off x="2612303" y="525376"/>
                <a:ext cx="289440" cy="29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C2BAB9-4512-4040-BE15-1AB71048AA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3663" y="516736"/>
                  <a:ext cx="307080" cy="31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ECF96BB-4161-4F18-AE46-1E0A3CFD9457}"/>
                  </a:ext>
                </a:extLst>
              </p14:cNvPr>
              <p14:cNvContentPartPr/>
              <p14:nvPr/>
            </p14:nvContentPartPr>
            <p14:xfrm>
              <a:off x="3237623" y="617896"/>
              <a:ext cx="329760" cy="215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ECF96BB-4161-4F18-AE46-1E0A3CFD94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28983" y="609256"/>
                <a:ext cx="3474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FE7CE4C9-E38A-4E0B-8CBE-2D5C1014128E}"/>
              </a:ext>
            </a:extLst>
          </p:cNvPr>
          <p:cNvGrpSpPr/>
          <p:nvPr/>
        </p:nvGrpSpPr>
        <p:grpSpPr>
          <a:xfrm>
            <a:off x="3998663" y="279496"/>
            <a:ext cx="8027280" cy="614880"/>
            <a:chOff x="3998663" y="279496"/>
            <a:chExt cx="8027280" cy="6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5243A4-3E8E-4F05-B004-5D42F9541168}"/>
                    </a:ext>
                  </a:extLst>
                </p14:cNvPr>
                <p14:cNvContentPartPr/>
                <p14:nvPr/>
              </p14:nvContentPartPr>
              <p14:xfrm>
                <a:off x="3998663" y="495136"/>
                <a:ext cx="417960" cy="318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5243A4-3E8E-4F05-B004-5D42F95411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89663" y="486136"/>
                  <a:ext cx="435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03A626-8128-4BA2-A48A-23FCAE7A758C}"/>
                    </a:ext>
                  </a:extLst>
                </p14:cNvPr>
                <p14:cNvContentPartPr/>
                <p14:nvPr/>
              </p14:nvContentPartPr>
              <p14:xfrm>
                <a:off x="4482503" y="279496"/>
                <a:ext cx="411840" cy="55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03A626-8128-4BA2-A48A-23FCAE7A75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3863" y="270496"/>
                  <a:ext cx="4294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907EE4-1464-4409-8940-AE39DEE422B6}"/>
                    </a:ext>
                  </a:extLst>
                </p14:cNvPr>
                <p14:cNvContentPartPr/>
                <p14:nvPr/>
              </p14:nvContentPartPr>
              <p14:xfrm>
                <a:off x="4415183" y="550216"/>
                <a:ext cx="487080" cy="10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907EE4-1464-4409-8940-AE39DEE422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6183" y="541576"/>
                  <a:ext cx="504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C403D4-E330-4D8C-8AC9-B112468EB497}"/>
                    </a:ext>
                  </a:extLst>
                </p14:cNvPr>
                <p14:cNvContentPartPr/>
                <p14:nvPr/>
              </p14:nvContentPartPr>
              <p14:xfrm>
                <a:off x="4759703" y="611776"/>
                <a:ext cx="268560" cy="19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C403D4-E330-4D8C-8AC9-B112468EB4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50703" y="603136"/>
                  <a:ext cx="286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9C0406-6672-470C-AC89-4A6AA2D1FB9A}"/>
                    </a:ext>
                  </a:extLst>
                </p14:cNvPr>
                <p14:cNvContentPartPr/>
                <p14:nvPr/>
              </p14:nvContentPartPr>
              <p14:xfrm>
                <a:off x="5069303" y="652096"/>
                <a:ext cx="157680" cy="138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9C0406-6672-470C-AC89-4A6AA2D1FB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60663" y="643456"/>
                  <a:ext cx="175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0D4F21-D1D5-43A5-A758-D7AD83236138}"/>
                    </a:ext>
                  </a:extLst>
                </p14:cNvPr>
                <p14:cNvContentPartPr/>
                <p14:nvPr/>
              </p14:nvContentPartPr>
              <p14:xfrm>
                <a:off x="5297903" y="597376"/>
                <a:ext cx="267840" cy="226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0D4F21-D1D5-43A5-A758-D7AD832361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89263" y="588736"/>
                  <a:ext cx="285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01BEE4-0344-4215-A092-849C3BBDA55C}"/>
                    </a:ext>
                  </a:extLst>
                </p14:cNvPr>
                <p14:cNvContentPartPr/>
                <p14:nvPr/>
              </p14:nvContentPartPr>
              <p14:xfrm>
                <a:off x="5491223" y="377056"/>
                <a:ext cx="309960" cy="43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01BEE4-0344-4215-A092-849C3BBDA5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82223" y="368056"/>
                  <a:ext cx="327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37816B-F7CF-40E4-9B07-FB16DA389DE1}"/>
                    </a:ext>
                  </a:extLst>
                </p14:cNvPr>
                <p14:cNvContentPartPr/>
                <p14:nvPr/>
              </p14:nvContentPartPr>
              <p14:xfrm>
                <a:off x="5692823" y="595576"/>
                <a:ext cx="234720" cy="21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37816B-F7CF-40E4-9B07-FB16DA389D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83823" y="586936"/>
                  <a:ext cx="252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EAA309-03AE-4E06-96D1-E18CABEEC207}"/>
                    </a:ext>
                  </a:extLst>
                </p14:cNvPr>
                <p14:cNvContentPartPr/>
                <p14:nvPr/>
              </p14:nvContentPartPr>
              <p14:xfrm>
                <a:off x="5962103" y="570376"/>
                <a:ext cx="274680" cy="24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EAA309-03AE-4E06-96D1-E18CABEEC2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53463" y="561736"/>
                  <a:ext cx="292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F146BC4-6C81-4569-A1C6-EAEAD69DAE60}"/>
                    </a:ext>
                  </a:extLst>
                </p14:cNvPr>
                <p14:cNvContentPartPr/>
                <p14:nvPr/>
              </p14:nvContentPartPr>
              <p14:xfrm>
                <a:off x="6201863" y="556336"/>
                <a:ext cx="308160" cy="235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F146BC4-6C81-4569-A1C6-EAEAD69DAE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93223" y="547696"/>
                  <a:ext cx="325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5D64D2-76FB-49AF-B407-E8A02D7B721D}"/>
                    </a:ext>
                  </a:extLst>
                </p14:cNvPr>
                <p14:cNvContentPartPr/>
                <p14:nvPr/>
              </p14:nvContentPartPr>
              <p14:xfrm>
                <a:off x="6381143" y="371296"/>
                <a:ext cx="322560" cy="39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5D64D2-76FB-49AF-B407-E8A02D7B72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2503" y="362296"/>
                  <a:ext cx="340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C7718-0CD2-4F0B-9028-E51F78EED5B9}"/>
                    </a:ext>
                  </a:extLst>
                </p14:cNvPr>
                <p14:cNvContentPartPr/>
                <p14:nvPr/>
              </p14:nvContentPartPr>
              <p14:xfrm>
                <a:off x="6966143" y="422056"/>
                <a:ext cx="689040" cy="39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C7718-0CD2-4F0B-9028-E51F78EED5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57503" y="413416"/>
                  <a:ext cx="7066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A1F5CC-5313-4F03-B92B-6B5A0FDC1E11}"/>
                    </a:ext>
                  </a:extLst>
                </p14:cNvPr>
                <p14:cNvContentPartPr/>
                <p14:nvPr/>
              </p14:nvContentPartPr>
              <p14:xfrm>
                <a:off x="7435943" y="629056"/>
                <a:ext cx="164520" cy="186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A1F5CC-5313-4F03-B92B-6B5A0FDC1E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27303" y="620416"/>
                  <a:ext cx="182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C120AC-C465-4432-B25E-29EF13D23ACC}"/>
                    </a:ext>
                  </a:extLst>
                </p14:cNvPr>
                <p14:cNvContentPartPr/>
                <p14:nvPr/>
              </p14:nvContentPartPr>
              <p14:xfrm>
                <a:off x="7608743" y="581536"/>
                <a:ext cx="324720" cy="286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C120AC-C465-4432-B25E-29EF13D23AC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99743" y="572896"/>
                  <a:ext cx="342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99855E-E261-4791-BACD-061353526DC9}"/>
                    </a:ext>
                  </a:extLst>
                </p14:cNvPr>
                <p14:cNvContentPartPr/>
                <p14:nvPr/>
              </p14:nvContentPartPr>
              <p14:xfrm>
                <a:off x="7858583" y="640936"/>
                <a:ext cx="443520" cy="21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99855E-E261-4791-BACD-061353526D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49583" y="632296"/>
                  <a:ext cx="461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F8A811-0496-4212-93B7-C816B0E2DBB9}"/>
                    </a:ext>
                  </a:extLst>
                </p14:cNvPr>
                <p14:cNvContentPartPr/>
                <p14:nvPr/>
              </p14:nvContentPartPr>
              <p14:xfrm>
                <a:off x="8362223" y="686656"/>
                <a:ext cx="220680" cy="16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F8A811-0496-4212-93B7-C816B0E2DB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53223" y="677656"/>
                  <a:ext cx="238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EB49B98-DF11-4328-81C8-F2CF387D2AC9}"/>
                    </a:ext>
                  </a:extLst>
                </p14:cNvPr>
                <p14:cNvContentPartPr/>
                <p14:nvPr/>
              </p14:nvContentPartPr>
              <p14:xfrm>
                <a:off x="8702063" y="489736"/>
                <a:ext cx="321120" cy="392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B49B98-DF11-4328-81C8-F2CF387D2A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93423" y="481096"/>
                  <a:ext cx="3387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2EB1D7C-EDEA-4BA4-81AE-2A850617CF62}"/>
                    </a:ext>
                  </a:extLst>
                </p14:cNvPr>
                <p14:cNvContentPartPr/>
                <p14:nvPr/>
              </p14:nvContentPartPr>
              <p14:xfrm>
                <a:off x="9003743" y="613576"/>
                <a:ext cx="388440" cy="246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2EB1D7C-EDEA-4BA4-81AE-2A850617CF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95103" y="604936"/>
                  <a:ext cx="4060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5B1B8E-2845-4BF3-BCB1-CB9EC7215414}"/>
                    </a:ext>
                  </a:extLst>
                </p14:cNvPr>
                <p14:cNvContentPartPr/>
                <p14:nvPr/>
              </p14:nvContentPartPr>
              <p14:xfrm>
                <a:off x="9252503" y="334216"/>
                <a:ext cx="398160" cy="460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5B1B8E-2845-4BF3-BCB1-CB9EC72154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43863" y="325216"/>
                  <a:ext cx="4158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95C1F2-7237-4D6C-973E-E46BFA7B0716}"/>
                    </a:ext>
                  </a:extLst>
                </p14:cNvPr>
                <p14:cNvContentPartPr/>
                <p14:nvPr/>
              </p14:nvContentPartPr>
              <p14:xfrm>
                <a:off x="9339983" y="600256"/>
                <a:ext cx="200520" cy="247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95C1F2-7237-4D6C-973E-E46BFA7B07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30983" y="591256"/>
                  <a:ext cx="218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3F65CD-5C11-4A30-A887-8EE2EC883792}"/>
                    </a:ext>
                  </a:extLst>
                </p14:cNvPr>
                <p14:cNvContentPartPr/>
                <p14:nvPr/>
              </p14:nvContentPartPr>
              <p14:xfrm>
                <a:off x="9484343" y="572536"/>
                <a:ext cx="315720" cy="25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3F65CD-5C11-4A30-A887-8EE2EC8837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75703" y="563896"/>
                  <a:ext cx="333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20718B-24EC-40BE-AAD7-BC6270ED5EC7}"/>
                    </a:ext>
                  </a:extLst>
                </p14:cNvPr>
                <p14:cNvContentPartPr/>
                <p14:nvPr/>
              </p14:nvContentPartPr>
              <p14:xfrm>
                <a:off x="9840383" y="325936"/>
                <a:ext cx="388440" cy="53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20718B-24EC-40BE-AAD7-BC6270ED5E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31383" y="316936"/>
                  <a:ext cx="4060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8CF3C2-E2FD-455C-B32F-323EDB072C9D}"/>
                    </a:ext>
                  </a:extLst>
                </p14:cNvPr>
                <p14:cNvContentPartPr/>
                <p14:nvPr/>
              </p14:nvContentPartPr>
              <p14:xfrm>
                <a:off x="9801863" y="522856"/>
                <a:ext cx="467640" cy="78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8CF3C2-E2FD-455C-B32F-323EDB072C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92863" y="514216"/>
                  <a:ext cx="485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A9EF6C-01B8-4917-81B1-458EB3A32CBC}"/>
                    </a:ext>
                  </a:extLst>
                </p14:cNvPr>
                <p14:cNvContentPartPr/>
                <p14:nvPr/>
              </p14:nvContentPartPr>
              <p14:xfrm>
                <a:off x="10062863" y="607816"/>
                <a:ext cx="253080" cy="21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A9EF6C-01B8-4917-81B1-458EB3A32C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54223" y="598816"/>
                  <a:ext cx="270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C43EAD-36BB-4F26-BCD3-7DCF8F51B8BC}"/>
                    </a:ext>
                  </a:extLst>
                </p14:cNvPr>
                <p14:cNvContentPartPr/>
                <p14:nvPr/>
              </p14:nvContentPartPr>
              <p14:xfrm>
                <a:off x="10327103" y="636976"/>
                <a:ext cx="119520" cy="178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C43EAD-36BB-4F26-BCD3-7DCF8F51B8B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18463" y="628336"/>
                  <a:ext cx="137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89A445C-CCA0-4F17-B301-597BDD3B79C2}"/>
                    </a:ext>
                  </a:extLst>
                </p14:cNvPr>
                <p14:cNvContentPartPr/>
                <p14:nvPr/>
              </p14:nvContentPartPr>
              <p14:xfrm>
                <a:off x="10545983" y="337456"/>
                <a:ext cx="326160" cy="43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89A445C-CCA0-4F17-B301-597BDD3B79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37343" y="328456"/>
                  <a:ext cx="343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CF2C32-9545-4EEF-9E3D-69D638A8004F}"/>
                    </a:ext>
                  </a:extLst>
                </p14:cNvPr>
                <p14:cNvContentPartPr/>
                <p14:nvPr/>
              </p14:nvContentPartPr>
              <p14:xfrm>
                <a:off x="10544543" y="607456"/>
                <a:ext cx="237960" cy="246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CF2C32-9545-4EEF-9E3D-69D638A800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35903" y="598456"/>
                  <a:ext cx="25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2A6E2D-3117-4429-A980-4DB4EA2A4C27}"/>
                    </a:ext>
                  </a:extLst>
                </p14:cNvPr>
                <p14:cNvContentPartPr/>
                <p14:nvPr/>
              </p14:nvContentPartPr>
              <p14:xfrm>
                <a:off x="10842983" y="679816"/>
                <a:ext cx="194400" cy="159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2A6E2D-3117-4429-A980-4DB4EA2A4C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33983" y="671176"/>
                  <a:ext cx="212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2A3804-4C71-4747-A8E2-1D898ECDE223}"/>
                    </a:ext>
                  </a:extLst>
                </p14:cNvPr>
                <p14:cNvContentPartPr/>
                <p14:nvPr/>
              </p14:nvContentPartPr>
              <p14:xfrm>
                <a:off x="11110463" y="434296"/>
                <a:ext cx="390600" cy="46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2A3804-4C71-4747-A8E2-1D898ECDE2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01463" y="425656"/>
                  <a:ext cx="408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AB061C5-1FCC-497F-8CCF-8C55810981D3}"/>
                    </a:ext>
                  </a:extLst>
                </p14:cNvPr>
                <p14:cNvContentPartPr/>
                <p14:nvPr/>
              </p14:nvContentPartPr>
              <p14:xfrm>
                <a:off x="11119463" y="621136"/>
                <a:ext cx="492480" cy="22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AB061C5-1FCC-497F-8CCF-8C55810981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10463" y="612496"/>
                  <a:ext cx="510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6A5725-B633-41C6-982A-814E111A20C3}"/>
                    </a:ext>
                  </a:extLst>
                </p14:cNvPr>
                <p14:cNvContentPartPr/>
                <p14:nvPr/>
              </p14:nvContentPartPr>
              <p14:xfrm>
                <a:off x="11658743" y="564976"/>
                <a:ext cx="32400" cy="32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6A5725-B633-41C6-982A-814E111A20C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650103" y="556336"/>
                  <a:ext cx="50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BCBB3F-4CD4-4250-B8BF-811547F1CD15}"/>
                    </a:ext>
                  </a:extLst>
                </p14:cNvPr>
                <p14:cNvContentPartPr/>
                <p14:nvPr/>
              </p14:nvContentPartPr>
              <p14:xfrm>
                <a:off x="11646863" y="649216"/>
                <a:ext cx="101160" cy="13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BCBB3F-4CD4-4250-B8BF-811547F1CD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38223" y="640576"/>
                  <a:ext cx="118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A2B2FCD-27F3-461F-9DBE-7715C61F2688}"/>
                    </a:ext>
                  </a:extLst>
                </p14:cNvPr>
                <p14:cNvContentPartPr/>
                <p14:nvPr/>
              </p14:nvContentPartPr>
              <p14:xfrm>
                <a:off x="11769983" y="620416"/>
                <a:ext cx="255960" cy="263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A2B2FCD-27F3-461F-9DBE-7715C61F268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760983" y="611776"/>
                  <a:ext cx="27360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6742E80-6E68-436C-AADB-1777D38FDD66}"/>
                  </a:ext>
                </a:extLst>
              </p14:cNvPr>
              <p14:cNvContentPartPr/>
              <p14:nvPr/>
            </p14:nvContentPartPr>
            <p14:xfrm>
              <a:off x="2712743" y="3082816"/>
              <a:ext cx="5575320" cy="97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6742E80-6E68-436C-AADB-1777D38FDD6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704103" y="3074176"/>
                <a:ext cx="55929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DBE1B7-1CEC-40DC-83B6-BAE984970360}"/>
                  </a:ext>
                </a:extLst>
              </p14:cNvPr>
              <p14:cNvContentPartPr/>
              <p14:nvPr/>
            </p14:nvContentPartPr>
            <p14:xfrm>
              <a:off x="2374703" y="1635256"/>
              <a:ext cx="6924600" cy="1451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DBE1B7-1CEC-40DC-83B6-BAE98497036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66063" y="1626256"/>
                <a:ext cx="6942240" cy="14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E8AB92B-6566-44EE-A51B-CCAF93ADECB0}"/>
                  </a:ext>
                </a:extLst>
              </p14:cNvPr>
              <p14:cNvContentPartPr/>
              <p14:nvPr/>
            </p14:nvContentPartPr>
            <p14:xfrm>
              <a:off x="5624783" y="1696456"/>
              <a:ext cx="15840" cy="227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E8AB92B-6566-44EE-A51B-CCAF93ADECB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16143" y="1687456"/>
                <a:ext cx="334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1A3F437-408E-492C-9875-38DE51721770}"/>
                  </a:ext>
                </a:extLst>
              </p14:cNvPr>
              <p14:cNvContentPartPr/>
              <p14:nvPr/>
            </p14:nvContentPartPr>
            <p14:xfrm>
              <a:off x="5605343" y="2079136"/>
              <a:ext cx="18360" cy="453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1A3F437-408E-492C-9875-38DE5172177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96343" y="2070136"/>
                <a:ext cx="3600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9EF954E-5474-4556-940C-E9A79CA35469}"/>
              </a:ext>
            </a:extLst>
          </p:cNvPr>
          <p:cNvGrpSpPr/>
          <p:nvPr/>
        </p:nvGrpSpPr>
        <p:grpSpPr>
          <a:xfrm>
            <a:off x="5072543" y="3397456"/>
            <a:ext cx="887400" cy="211680"/>
            <a:chOff x="5072543" y="3397456"/>
            <a:chExt cx="8874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D57B86F-1D25-4F7C-8AF6-6FAEBF6DEBDB}"/>
                    </a:ext>
                  </a:extLst>
                </p14:cNvPr>
                <p14:cNvContentPartPr/>
                <p14:nvPr/>
              </p14:nvContentPartPr>
              <p14:xfrm>
                <a:off x="5072543" y="3397456"/>
                <a:ext cx="289440" cy="192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D57B86F-1D25-4F7C-8AF6-6FAEBF6DEB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63903" y="3388456"/>
                  <a:ext cx="307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27399CD-24DD-4178-8A19-7EE8634D99D1}"/>
                    </a:ext>
                  </a:extLst>
                </p14:cNvPr>
                <p14:cNvContentPartPr/>
                <p14:nvPr/>
              </p14:nvContentPartPr>
              <p14:xfrm>
                <a:off x="5529743" y="3414736"/>
                <a:ext cx="93960" cy="17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27399CD-24DD-4178-8A19-7EE8634D99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21103" y="3406096"/>
                  <a:ext cx="111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5206D65-32A4-4C30-86FE-8C825321D75D}"/>
                    </a:ext>
                  </a:extLst>
                </p14:cNvPr>
                <p14:cNvContentPartPr/>
                <p14:nvPr/>
              </p14:nvContentPartPr>
              <p14:xfrm>
                <a:off x="5496263" y="3515896"/>
                <a:ext cx="131400" cy="2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5206D65-32A4-4C30-86FE-8C825321D75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87623" y="3506896"/>
                  <a:ext cx="14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3041952-7AB5-4728-A3FD-850A1F4B8873}"/>
                    </a:ext>
                  </a:extLst>
                </p14:cNvPr>
                <p14:cNvContentPartPr/>
                <p14:nvPr/>
              </p14:nvContentPartPr>
              <p14:xfrm>
                <a:off x="5790743" y="3409336"/>
                <a:ext cx="169200" cy="19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3041952-7AB5-4728-A3FD-850A1F4B88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1743" y="3400696"/>
                  <a:ext cx="18684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52D9436-5C70-4C80-A440-08BBA7CF3D92}"/>
                  </a:ext>
                </a:extLst>
              </p14:cNvPr>
              <p14:cNvContentPartPr/>
              <p14:nvPr/>
            </p14:nvContentPartPr>
            <p14:xfrm>
              <a:off x="3893183" y="2636416"/>
              <a:ext cx="28800" cy="533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52D9436-5C70-4C80-A440-08BBA7CF3D9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84543" y="2627776"/>
                <a:ext cx="464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E34B78E-5FCC-4469-8A9A-0BDF14F99D68}"/>
                  </a:ext>
                </a:extLst>
              </p14:cNvPr>
              <p14:cNvContentPartPr/>
              <p14:nvPr/>
            </p14:nvContentPartPr>
            <p14:xfrm>
              <a:off x="7441343" y="2489896"/>
              <a:ext cx="125280" cy="622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E34B78E-5FCC-4469-8A9A-0BDF14F99D6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432343" y="2481256"/>
                <a:ext cx="142920" cy="64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41E42DDC-D704-4BEE-B8E1-B0C79C881776}"/>
              </a:ext>
            </a:extLst>
          </p:cNvPr>
          <p:cNvGrpSpPr/>
          <p:nvPr/>
        </p:nvGrpSpPr>
        <p:grpSpPr>
          <a:xfrm>
            <a:off x="7076663" y="3286936"/>
            <a:ext cx="2109600" cy="525240"/>
            <a:chOff x="7076663" y="3286936"/>
            <a:chExt cx="210960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747B53F-161B-4153-B0DD-6C7DE9A79B6A}"/>
                    </a:ext>
                  </a:extLst>
                </p14:cNvPr>
                <p14:cNvContentPartPr/>
                <p14:nvPr/>
              </p14:nvContentPartPr>
              <p14:xfrm>
                <a:off x="7076663" y="3299176"/>
                <a:ext cx="408960" cy="28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747B53F-161B-4153-B0DD-6C7DE9A79B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68023" y="3290176"/>
                  <a:ext cx="426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8DC4D29-BF1C-4910-A886-15D8D00C75A9}"/>
                    </a:ext>
                  </a:extLst>
                </p14:cNvPr>
                <p14:cNvContentPartPr/>
                <p14:nvPr/>
              </p14:nvContentPartPr>
              <p14:xfrm>
                <a:off x="7095023" y="3442096"/>
                <a:ext cx="281520" cy="63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8DC4D29-BF1C-4910-A886-15D8D00C75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86023" y="3433096"/>
                  <a:ext cx="299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31FE92F-56A9-4EFE-8199-EAE9DB6B10A8}"/>
                    </a:ext>
                  </a:extLst>
                </p14:cNvPr>
                <p14:cNvContentPartPr/>
                <p14:nvPr/>
              </p14:nvContentPartPr>
              <p14:xfrm>
                <a:off x="7312463" y="3700936"/>
                <a:ext cx="31680" cy="13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31FE92F-56A9-4EFE-8199-EAE9DB6B10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03463" y="3692296"/>
                  <a:ext cx="49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272FE83-0608-4C3C-82B9-FF3960A08757}"/>
                    </a:ext>
                  </a:extLst>
                </p14:cNvPr>
                <p14:cNvContentPartPr/>
                <p14:nvPr/>
              </p14:nvContentPartPr>
              <p14:xfrm>
                <a:off x="7430543" y="3630016"/>
                <a:ext cx="99360" cy="121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272FE83-0608-4C3C-82B9-FF3960A087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21543" y="3621376"/>
                  <a:ext cx="117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D05492D-9FED-4037-B0CB-9B5900B6EB9C}"/>
                    </a:ext>
                  </a:extLst>
                </p14:cNvPr>
                <p14:cNvContentPartPr/>
                <p14:nvPr/>
              </p14:nvContentPartPr>
              <p14:xfrm>
                <a:off x="7589663" y="3634336"/>
                <a:ext cx="137160" cy="137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D05492D-9FED-4037-B0CB-9B5900B6EB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80663" y="3625336"/>
                  <a:ext cx="154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70751C-2A1F-4F70-996C-222FB88199AC}"/>
                    </a:ext>
                  </a:extLst>
                </p14:cNvPr>
                <p14:cNvContentPartPr/>
                <p14:nvPr/>
              </p14:nvContentPartPr>
              <p14:xfrm>
                <a:off x="7798463" y="3607696"/>
                <a:ext cx="182160" cy="204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70751C-2A1F-4F70-996C-222FB88199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89823" y="3599056"/>
                  <a:ext cx="199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E46CAD-16A3-40E2-8321-220AA32AF4D0}"/>
                    </a:ext>
                  </a:extLst>
                </p14:cNvPr>
                <p14:cNvContentPartPr/>
                <p14:nvPr/>
              </p14:nvContentPartPr>
              <p14:xfrm>
                <a:off x="7907543" y="3428056"/>
                <a:ext cx="121680" cy="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E46CAD-16A3-40E2-8321-220AA32AF4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98543" y="3419056"/>
                  <a:ext cx="139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F3F8F25-3B01-49A4-911A-64A70D168F57}"/>
                    </a:ext>
                  </a:extLst>
                </p14:cNvPr>
                <p14:cNvContentPartPr/>
                <p14:nvPr/>
              </p14:nvContentPartPr>
              <p14:xfrm>
                <a:off x="7888463" y="3499336"/>
                <a:ext cx="153360" cy="22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F3F8F25-3B01-49A4-911A-64A70D168F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79463" y="3490696"/>
                  <a:ext cx="171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2A0CF0-D166-4D05-A396-2AAD0CEFC524}"/>
                    </a:ext>
                  </a:extLst>
                </p14:cNvPr>
                <p14:cNvContentPartPr/>
                <p14:nvPr/>
              </p14:nvContentPartPr>
              <p14:xfrm>
                <a:off x="8290223" y="3353896"/>
                <a:ext cx="120960" cy="194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2A0CF0-D166-4D05-A396-2AAD0CEFC5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1223" y="3345256"/>
                  <a:ext cx="138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376F7D-932C-4608-985F-AD0A7ACC207F}"/>
                    </a:ext>
                  </a:extLst>
                </p14:cNvPr>
                <p14:cNvContentPartPr/>
                <p14:nvPr/>
              </p14:nvContentPartPr>
              <p14:xfrm>
                <a:off x="8492183" y="3459376"/>
                <a:ext cx="6480" cy="3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376F7D-932C-4608-985F-AD0A7ACC20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83543" y="3450376"/>
                  <a:ext cx="24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7A9C3D-34FC-4A8A-812B-229DFC48948B}"/>
                    </a:ext>
                  </a:extLst>
                </p14:cNvPr>
                <p14:cNvContentPartPr/>
                <p14:nvPr/>
              </p14:nvContentPartPr>
              <p14:xfrm>
                <a:off x="8566703" y="3311416"/>
                <a:ext cx="224280" cy="205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7A9C3D-34FC-4A8A-812B-229DFC4894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57703" y="3302416"/>
                  <a:ext cx="241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5FD82B-EB8D-4D42-B5DD-92BBD461A708}"/>
                    </a:ext>
                  </a:extLst>
                </p14:cNvPr>
                <p14:cNvContentPartPr/>
                <p14:nvPr/>
              </p14:nvContentPartPr>
              <p14:xfrm>
                <a:off x="8831303" y="3286936"/>
                <a:ext cx="354960" cy="267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5FD82B-EB8D-4D42-B5DD-92BBD461A7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22663" y="3278296"/>
                  <a:ext cx="37260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9AE5DBA-D16D-4832-A6B9-03A78EF35F6D}"/>
              </a:ext>
            </a:extLst>
          </p:cNvPr>
          <p:cNvGrpSpPr/>
          <p:nvPr/>
        </p:nvGrpSpPr>
        <p:grpSpPr>
          <a:xfrm>
            <a:off x="3189743" y="3417616"/>
            <a:ext cx="1047600" cy="435960"/>
            <a:chOff x="3189743" y="3417616"/>
            <a:chExt cx="10476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2CBBCA-9A46-4F18-BAD7-BB22655D31B7}"/>
                    </a:ext>
                  </a:extLst>
                </p14:cNvPr>
                <p14:cNvContentPartPr/>
                <p14:nvPr/>
              </p14:nvContentPartPr>
              <p14:xfrm>
                <a:off x="3189743" y="3530656"/>
                <a:ext cx="140760" cy="29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2CBBCA-9A46-4F18-BAD7-BB22655D31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81103" y="3522016"/>
                  <a:ext cx="158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7D79604-BD4B-4FE1-AB4E-994D5E3F92DC}"/>
                    </a:ext>
                  </a:extLst>
                </p14:cNvPr>
                <p14:cNvContentPartPr/>
                <p14:nvPr/>
              </p14:nvContentPartPr>
              <p14:xfrm>
                <a:off x="3387023" y="3417616"/>
                <a:ext cx="316080" cy="259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7D79604-BD4B-4FE1-AB4E-994D5E3F92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78383" y="3408976"/>
                  <a:ext cx="333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30A62D-358F-457B-BB2B-8BC67152F285}"/>
                    </a:ext>
                  </a:extLst>
                </p14:cNvPr>
                <p14:cNvContentPartPr/>
                <p14:nvPr/>
              </p14:nvContentPartPr>
              <p14:xfrm>
                <a:off x="3392783" y="3547216"/>
                <a:ext cx="254880" cy="47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30A62D-358F-457B-BB2B-8BC67152F2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83783" y="3538576"/>
                  <a:ext cx="272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A91B1F-5646-4869-9163-A54DD21E21F9}"/>
                    </a:ext>
                  </a:extLst>
                </p14:cNvPr>
                <p14:cNvContentPartPr/>
                <p14:nvPr/>
              </p14:nvContentPartPr>
              <p14:xfrm>
                <a:off x="3622103" y="3761416"/>
                <a:ext cx="29160" cy="49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A91B1F-5646-4869-9163-A54DD21E21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13463" y="3752776"/>
                  <a:ext cx="46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B80C90B-A9C0-4C59-81C0-D460475FC4E0}"/>
                    </a:ext>
                  </a:extLst>
                </p14:cNvPr>
                <p14:cNvContentPartPr/>
                <p14:nvPr/>
              </p14:nvContentPartPr>
              <p14:xfrm>
                <a:off x="3713903" y="3696616"/>
                <a:ext cx="92520" cy="98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B80C90B-A9C0-4C59-81C0-D460475FC4E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05263" y="3687616"/>
                  <a:ext cx="110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C5B073-5C9E-4675-BFBA-A16B3DA5A277}"/>
                    </a:ext>
                  </a:extLst>
                </p14:cNvPr>
                <p14:cNvContentPartPr/>
                <p14:nvPr/>
              </p14:nvContentPartPr>
              <p14:xfrm>
                <a:off x="3840983" y="3653416"/>
                <a:ext cx="160200" cy="166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C5B073-5C9E-4675-BFBA-A16B3DA5A27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31983" y="3644416"/>
                  <a:ext cx="177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C769163-D3BE-4A74-9869-D4E0D4945530}"/>
                    </a:ext>
                  </a:extLst>
                </p14:cNvPr>
                <p14:cNvContentPartPr/>
                <p14:nvPr/>
              </p14:nvContentPartPr>
              <p14:xfrm>
                <a:off x="4055543" y="3639736"/>
                <a:ext cx="181800" cy="213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C769163-D3BE-4A74-9869-D4E0D494553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46903" y="3631096"/>
                  <a:ext cx="19944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4E16AB4-00DD-4E52-9BAE-75746E0CBF99}"/>
                  </a:ext>
                </a:extLst>
              </p14:cNvPr>
              <p14:cNvContentPartPr/>
              <p14:nvPr/>
            </p14:nvContentPartPr>
            <p14:xfrm>
              <a:off x="7904303" y="2542816"/>
              <a:ext cx="654120" cy="414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4E16AB4-00DD-4E52-9BAE-75746E0CBF9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895663" y="2533816"/>
                <a:ext cx="671760" cy="43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44637D-24BA-409C-8E20-4A8C5DD1D05C}"/>
              </a:ext>
            </a:extLst>
          </p:cNvPr>
          <p:cNvGrpSpPr/>
          <p:nvPr/>
        </p:nvGrpSpPr>
        <p:grpSpPr>
          <a:xfrm>
            <a:off x="8872343" y="2135296"/>
            <a:ext cx="2480040" cy="407160"/>
            <a:chOff x="8872343" y="2135296"/>
            <a:chExt cx="248004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63797C1-12E7-4CC5-8A44-32CD8F5574C0}"/>
                    </a:ext>
                  </a:extLst>
                </p14:cNvPr>
                <p14:cNvContentPartPr/>
                <p14:nvPr/>
              </p14:nvContentPartPr>
              <p14:xfrm>
                <a:off x="8872343" y="2135296"/>
                <a:ext cx="301320" cy="407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63797C1-12E7-4CC5-8A44-32CD8F5574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63703" y="2126656"/>
                  <a:ext cx="3189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0E0DB2-687B-4E6E-80D7-A85A629B3C73}"/>
                    </a:ext>
                  </a:extLst>
                </p14:cNvPr>
                <p14:cNvContentPartPr/>
                <p14:nvPr/>
              </p14:nvContentPartPr>
              <p14:xfrm>
                <a:off x="8965583" y="2366776"/>
                <a:ext cx="138240" cy="4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0E0DB2-687B-4E6E-80D7-A85A629B3C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56583" y="2357776"/>
                  <a:ext cx="155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4F23B0-270B-461B-9863-BD35C8438123}"/>
                    </a:ext>
                  </a:extLst>
                </p14:cNvPr>
                <p14:cNvContentPartPr/>
                <p14:nvPr/>
              </p14:nvContentPartPr>
              <p14:xfrm>
                <a:off x="9264383" y="2323216"/>
                <a:ext cx="141480" cy="174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4F23B0-270B-461B-9863-BD35C84381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55743" y="2314576"/>
                  <a:ext cx="159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F61CAC2-57AE-4DB0-81DB-FB3548390719}"/>
                    </a:ext>
                  </a:extLst>
                </p14:cNvPr>
                <p14:cNvContentPartPr/>
                <p14:nvPr/>
              </p14:nvContentPartPr>
              <p14:xfrm>
                <a:off x="9426743" y="2359936"/>
                <a:ext cx="152640" cy="112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F61CAC2-57AE-4DB0-81DB-FB354839071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18103" y="2351296"/>
                  <a:ext cx="170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11E99C4-E060-4F87-A36D-718BCE333DF2}"/>
                    </a:ext>
                  </a:extLst>
                </p14:cNvPr>
                <p14:cNvContentPartPr/>
                <p14:nvPr/>
              </p14:nvContentPartPr>
              <p14:xfrm>
                <a:off x="9578663" y="2365336"/>
                <a:ext cx="182520" cy="138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11E99C4-E060-4F87-A36D-718BCE333D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69663" y="2356696"/>
                  <a:ext cx="200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D290E88-B74C-466F-A5DB-6149CD750A6E}"/>
                    </a:ext>
                  </a:extLst>
                </p14:cNvPr>
                <p14:cNvContentPartPr/>
                <p14:nvPr/>
              </p14:nvContentPartPr>
              <p14:xfrm>
                <a:off x="9992303" y="2299816"/>
                <a:ext cx="150840" cy="24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D290E88-B74C-466F-A5DB-6149CD750A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83663" y="2290816"/>
                  <a:ext cx="168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A71802-8031-4375-B949-704E3BC8F02E}"/>
                    </a:ext>
                  </a:extLst>
                </p14:cNvPr>
                <p14:cNvContentPartPr/>
                <p14:nvPr/>
              </p14:nvContentPartPr>
              <p14:xfrm>
                <a:off x="10007783" y="2390896"/>
                <a:ext cx="155160" cy="27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A71802-8031-4375-B949-704E3BC8F02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99143" y="2382256"/>
                  <a:ext cx="172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6D2172B-2E32-4AB0-B031-3CBA1100C07F}"/>
                    </a:ext>
                  </a:extLst>
                </p14:cNvPr>
                <p14:cNvContentPartPr/>
                <p14:nvPr/>
              </p14:nvContentPartPr>
              <p14:xfrm>
                <a:off x="10353743" y="2443816"/>
                <a:ext cx="33120" cy="56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6D2172B-2E32-4AB0-B031-3CBA1100C0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44743" y="2435176"/>
                  <a:ext cx="50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E32A971-7492-4C02-953B-14B0EFF2B383}"/>
                    </a:ext>
                  </a:extLst>
                </p14:cNvPr>
                <p14:cNvContentPartPr/>
                <p14:nvPr/>
              </p14:nvContentPartPr>
              <p14:xfrm>
                <a:off x="10481543" y="2320336"/>
                <a:ext cx="168480" cy="140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E32A971-7492-4C02-953B-14B0EFF2B3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72903" y="2311336"/>
                  <a:ext cx="186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8E86221-5518-4DED-9B0E-1F87787849CA}"/>
                    </a:ext>
                  </a:extLst>
                </p14:cNvPr>
                <p14:cNvContentPartPr/>
                <p14:nvPr/>
              </p14:nvContentPartPr>
              <p14:xfrm>
                <a:off x="10789343" y="2283976"/>
                <a:ext cx="210600" cy="197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8E86221-5518-4DED-9B0E-1F87787849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80343" y="2274976"/>
                  <a:ext cx="228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BED300A-D0FE-42E8-95AE-9F8DA5962183}"/>
                    </a:ext>
                  </a:extLst>
                </p14:cNvPr>
                <p14:cNvContentPartPr/>
                <p14:nvPr/>
              </p14:nvContentPartPr>
              <p14:xfrm>
                <a:off x="11065823" y="2291896"/>
                <a:ext cx="286560" cy="243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BED300A-D0FE-42E8-95AE-9F8DA59621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57183" y="2282896"/>
                  <a:ext cx="30420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0E9951A-1F33-4DFE-9056-B371DF1EF37D}"/>
              </a:ext>
            </a:extLst>
          </p:cNvPr>
          <p:cNvGrpSpPr/>
          <p:nvPr/>
        </p:nvGrpSpPr>
        <p:grpSpPr>
          <a:xfrm>
            <a:off x="1821743" y="1961776"/>
            <a:ext cx="2192400" cy="1063080"/>
            <a:chOff x="1821743" y="1961776"/>
            <a:chExt cx="2192400" cy="10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EFF52FC-251E-4B04-8A37-5035C1214D42}"/>
                    </a:ext>
                  </a:extLst>
                </p14:cNvPr>
                <p14:cNvContentPartPr/>
                <p14:nvPr/>
              </p14:nvContentPartPr>
              <p14:xfrm>
                <a:off x="3069143" y="2490976"/>
                <a:ext cx="422640" cy="533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EFF52FC-251E-4B04-8A37-5035C1214D4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60503" y="2482336"/>
                  <a:ext cx="4402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A775D7-A12B-4BD5-9E49-56EC4F2EF4DB}"/>
                    </a:ext>
                  </a:extLst>
                </p14:cNvPr>
                <p14:cNvContentPartPr/>
                <p14:nvPr/>
              </p14:nvContentPartPr>
              <p14:xfrm>
                <a:off x="1821743" y="1961776"/>
                <a:ext cx="363960" cy="425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A775D7-A12B-4BD5-9E49-56EC4F2EF4D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12743" y="1952776"/>
                  <a:ext cx="3816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6A55968-ACEB-4DC7-BBDE-26E66E5243A9}"/>
                    </a:ext>
                  </a:extLst>
                </p14:cNvPr>
                <p14:cNvContentPartPr/>
                <p14:nvPr/>
              </p14:nvContentPartPr>
              <p14:xfrm>
                <a:off x="1870343" y="2170216"/>
                <a:ext cx="226080" cy="88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6A55968-ACEB-4DC7-BBDE-26E66E5243A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61343" y="2161576"/>
                  <a:ext cx="243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92F3E7-6AE3-42E8-8A3F-D08EA8B1ACA7}"/>
                    </a:ext>
                  </a:extLst>
                </p14:cNvPr>
                <p14:cNvContentPartPr/>
                <p14:nvPr/>
              </p14:nvContentPartPr>
              <p14:xfrm>
                <a:off x="2137463" y="2158696"/>
                <a:ext cx="200520" cy="191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92F3E7-6AE3-42E8-8A3F-D08EA8B1AC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28823" y="2150056"/>
                  <a:ext cx="218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0443C3-B407-40AD-8494-B1BE6FDA487B}"/>
                    </a:ext>
                  </a:extLst>
                </p14:cNvPr>
                <p14:cNvContentPartPr/>
                <p14:nvPr/>
              </p14:nvContentPartPr>
              <p14:xfrm>
                <a:off x="2349503" y="2155816"/>
                <a:ext cx="203400" cy="151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0443C3-B407-40AD-8494-B1BE6FDA48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40863" y="2146816"/>
                  <a:ext cx="221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B7185F1-299F-446F-825A-98ABA40EDB79}"/>
                    </a:ext>
                  </a:extLst>
                </p14:cNvPr>
                <p14:cNvContentPartPr/>
                <p14:nvPr/>
              </p14:nvContentPartPr>
              <p14:xfrm>
                <a:off x="2522303" y="2170936"/>
                <a:ext cx="197280" cy="161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B7185F1-299F-446F-825A-98ABA40EDB7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13663" y="2162296"/>
                  <a:ext cx="214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C083BE4-A920-40CC-AAE9-761C8C5E255C}"/>
                    </a:ext>
                  </a:extLst>
                </p14:cNvPr>
                <p14:cNvContentPartPr/>
                <p14:nvPr/>
              </p14:nvContentPartPr>
              <p14:xfrm>
                <a:off x="2871143" y="2115136"/>
                <a:ext cx="119520" cy="19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C083BE4-A920-40CC-AAE9-761C8C5E255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62143" y="2106136"/>
                  <a:ext cx="137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AA0322E-C8C0-49A1-BA92-B45473BB8B61}"/>
                    </a:ext>
                  </a:extLst>
                </p14:cNvPr>
                <p14:cNvContentPartPr/>
                <p14:nvPr/>
              </p14:nvContentPartPr>
              <p14:xfrm>
                <a:off x="2847383" y="2241856"/>
                <a:ext cx="122040" cy="6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AA0322E-C8C0-49A1-BA92-B45473BB8B6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8383" y="2232856"/>
                  <a:ext cx="139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7CDA94D-B4C6-4F5F-BEA8-A5132E11EB85}"/>
                    </a:ext>
                  </a:extLst>
                </p14:cNvPr>
                <p14:cNvContentPartPr/>
                <p14:nvPr/>
              </p14:nvContentPartPr>
              <p14:xfrm>
                <a:off x="3167063" y="2198296"/>
                <a:ext cx="5400" cy="27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7CDA94D-B4C6-4F5F-BEA8-A5132E11EB8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58063" y="2189656"/>
                  <a:ext cx="23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818BBE7-0583-47FB-AEEC-84A881D35711}"/>
                    </a:ext>
                  </a:extLst>
                </p14:cNvPr>
                <p14:cNvContentPartPr/>
                <p14:nvPr/>
              </p14:nvContentPartPr>
              <p14:xfrm>
                <a:off x="3298463" y="2100016"/>
                <a:ext cx="147960" cy="121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818BBE7-0583-47FB-AEEC-84A881D3571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89463" y="2091376"/>
                  <a:ext cx="165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3F4932D-2B65-405E-80F2-D6284DC71EDA}"/>
                    </a:ext>
                  </a:extLst>
                </p14:cNvPr>
                <p14:cNvContentPartPr/>
                <p14:nvPr/>
              </p14:nvContentPartPr>
              <p14:xfrm>
                <a:off x="3568823" y="2050336"/>
                <a:ext cx="141120" cy="185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3F4932D-2B65-405E-80F2-D6284DC71ED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60183" y="2041696"/>
                  <a:ext cx="158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F92BCF-39F3-455C-8093-FA613DFC95DE}"/>
                    </a:ext>
                  </a:extLst>
                </p14:cNvPr>
                <p14:cNvContentPartPr/>
                <p14:nvPr/>
              </p14:nvContentPartPr>
              <p14:xfrm>
                <a:off x="3777263" y="1985536"/>
                <a:ext cx="236880" cy="242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F92BCF-39F3-455C-8093-FA613DFC95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68263" y="1976896"/>
                  <a:ext cx="2545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0CC7212-ED57-435B-A290-8886051D04FD}"/>
              </a:ext>
            </a:extLst>
          </p:cNvPr>
          <p:cNvGrpSpPr/>
          <p:nvPr/>
        </p:nvGrpSpPr>
        <p:grpSpPr>
          <a:xfrm>
            <a:off x="4883183" y="2166616"/>
            <a:ext cx="1742760" cy="359640"/>
            <a:chOff x="4883183" y="2166616"/>
            <a:chExt cx="17427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675816-38AE-4299-B844-A08B87C08ED2}"/>
                    </a:ext>
                  </a:extLst>
                </p14:cNvPr>
                <p14:cNvContentPartPr/>
                <p14:nvPr/>
              </p14:nvContentPartPr>
              <p14:xfrm>
                <a:off x="4883183" y="2173456"/>
                <a:ext cx="316440" cy="349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675816-38AE-4299-B844-A08B87C08E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74183" y="2164816"/>
                  <a:ext cx="3340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CCB9C08-B908-4951-A973-D979B6DF4B6C}"/>
                    </a:ext>
                  </a:extLst>
                </p14:cNvPr>
                <p14:cNvContentPartPr/>
                <p14:nvPr/>
              </p14:nvContentPartPr>
              <p14:xfrm>
                <a:off x="4945823" y="2355256"/>
                <a:ext cx="196200" cy="67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CCB9C08-B908-4951-A973-D979B6DF4B6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36823" y="2346616"/>
                  <a:ext cx="213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6E405E6-F13C-40C8-AE1A-DC7E37D207DA}"/>
                    </a:ext>
                  </a:extLst>
                </p14:cNvPr>
                <p14:cNvContentPartPr/>
                <p14:nvPr/>
              </p14:nvContentPartPr>
              <p14:xfrm>
                <a:off x="5169023" y="2362816"/>
                <a:ext cx="122040" cy="113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6E405E6-F13C-40C8-AE1A-DC7E37D207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60023" y="2354176"/>
                  <a:ext cx="139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E237D0-363C-466F-BF50-DF3DC311821F}"/>
                    </a:ext>
                  </a:extLst>
                </p14:cNvPr>
                <p14:cNvContentPartPr/>
                <p14:nvPr/>
              </p14:nvContentPartPr>
              <p14:xfrm>
                <a:off x="5230943" y="2358496"/>
                <a:ext cx="168480" cy="144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E237D0-363C-466F-BF50-DF3DC311821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22303" y="2349496"/>
                  <a:ext cx="18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F085C1B-239B-40C1-8B0E-D901DF8749D4}"/>
                    </a:ext>
                  </a:extLst>
                </p14:cNvPr>
                <p14:cNvContentPartPr/>
                <p14:nvPr/>
              </p14:nvContentPartPr>
              <p14:xfrm>
                <a:off x="5407703" y="2379736"/>
                <a:ext cx="132480" cy="146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F085C1B-239B-40C1-8B0E-D901DF8749D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99063" y="2370736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CA4BE69-B80D-4D7C-9F96-84CCA00C09EE}"/>
                    </a:ext>
                  </a:extLst>
                </p14:cNvPr>
                <p14:cNvContentPartPr/>
                <p14:nvPr/>
              </p14:nvContentPartPr>
              <p14:xfrm>
                <a:off x="5757623" y="2303056"/>
                <a:ext cx="145800" cy="23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CA4BE69-B80D-4D7C-9F96-84CCA00C09E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48623" y="2294416"/>
                  <a:ext cx="163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D2FDFF6-C0B9-4639-B4FB-26E04E7D5B43}"/>
                    </a:ext>
                  </a:extLst>
                </p14:cNvPr>
                <p14:cNvContentPartPr/>
                <p14:nvPr/>
              </p14:nvContentPartPr>
              <p14:xfrm>
                <a:off x="5733863" y="2384056"/>
                <a:ext cx="143280" cy="36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D2FDFF6-C0B9-4639-B4FB-26E04E7D5B4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25223" y="2375056"/>
                  <a:ext cx="160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629E784-0ABE-4EFA-967E-66DADF83CC5C}"/>
                    </a:ext>
                  </a:extLst>
                </p14:cNvPr>
                <p14:cNvContentPartPr/>
                <p14:nvPr/>
              </p14:nvContentPartPr>
              <p14:xfrm>
                <a:off x="6011783" y="2387656"/>
                <a:ext cx="48240" cy="32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629E784-0ABE-4EFA-967E-66DADF83CC5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03143" y="2379016"/>
                  <a:ext cx="65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1C9F244-2E41-422A-9A98-D60B123B477E}"/>
                    </a:ext>
                  </a:extLst>
                </p14:cNvPr>
                <p14:cNvContentPartPr/>
                <p14:nvPr/>
              </p14:nvContentPartPr>
              <p14:xfrm>
                <a:off x="6126983" y="2174176"/>
                <a:ext cx="181800" cy="259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1C9F244-2E41-422A-9A98-D60B123B477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17983" y="2165536"/>
                  <a:ext cx="199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564D0C4-9978-445B-93E4-33D94C14883F}"/>
                    </a:ext>
                  </a:extLst>
                </p14:cNvPr>
                <p14:cNvContentPartPr/>
                <p14:nvPr/>
              </p14:nvContentPartPr>
              <p14:xfrm>
                <a:off x="6346943" y="2166616"/>
                <a:ext cx="279000" cy="295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564D0C4-9978-445B-93E4-33D94C14883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37943" y="2157616"/>
                  <a:ext cx="29664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F9F7F31-CD7C-484A-B701-B5F14E8D5659}"/>
              </a:ext>
            </a:extLst>
          </p:cNvPr>
          <p:cNvGrpSpPr/>
          <p:nvPr/>
        </p:nvGrpSpPr>
        <p:grpSpPr>
          <a:xfrm>
            <a:off x="4772303" y="2656216"/>
            <a:ext cx="1517760" cy="470520"/>
            <a:chOff x="4772303" y="2656216"/>
            <a:chExt cx="151776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E3EFE95-87C1-42AC-9820-04C5211D86A1}"/>
                    </a:ext>
                  </a:extLst>
                </p14:cNvPr>
                <p14:cNvContentPartPr/>
                <p14:nvPr/>
              </p14:nvContentPartPr>
              <p14:xfrm>
                <a:off x="5567543" y="2795896"/>
                <a:ext cx="50760" cy="21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E3EFE95-87C1-42AC-9820-04C5211D86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58543" y="2787256"/>
                  <a:ext cx="68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D1B04F-6F22-48DD-9E80-E964FA172737}"/>
                    </a:ext>
                  </a:extLst>
                </p14:cNvPr>
                <p14:cNvContentPartPr/>
                <p14:nvPr/>
              </p14:nvContentPartPr>
              <p14:xfrm>
                <a:off x="5614703" y="3064456"/>
                <a:ext cx="9720" cy="62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D1B04F-6F22-48DD-9E80-E964FA17273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06063" y="3055816"/>
                  <a:ext cx="27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3891C1A-1C72-44DC-A660-D31EE755EB0D}"/>
                    </a:ext>
                  </a:extLst>
                </p14:cNvPr>
                <p14:cNvContentPartPr/>
                <p14:nvPr/>
              </p14:nvContentPartPr>
              <p14:xfrm>
                <a:off x="4812263" y="2825776"/>
                <a:ext cx="146520" cy="20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3891C1A-1C72-44DC-A660-D31EE755EB0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03623" y="2817136"/>
                  <a:ext cx="164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61D2619-2543-4E54-AE90-0CC004B18746}"/>
                    </a:ext>
                  </a:extLst>
                </p14:cNvPr>
                <p14:cNvContentPartPr/>
                <p14:nvPr/>
              </p14:nvContentPartPr>
              <p14:xfrm>
                <a:off x="4772303" y="2894896"/>
                <a:ext cx="148320" cy="32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61D2619-2543-4E54-AE90-0CC004B1874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63303" y="2885896"/>
                  <a:ext cx="165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69E145-5EFE-492E-A589-CBD3B20A2ACA}"/>
                    </a:ext>
                  </a:extLst>
                </p14:cNvPr>
                <p14:cNvContentPartPr/>
                <p14:nvPr/>
              </p14:nvContentPartPr>
              <p14:xfrm>
                <a:off x="5243543" y="2687536"/>
                <a:ext cx="169200" cy="244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69E145-5EFE-492E-A589-CBD3B20A2AC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34543" y="2678896"/>
                  <a:ext cx="186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7191485-8E44-44DB-AE9E-3DDF05BC9413}"/>
                    </a:ext>
                  </a:extLst>
                </p14:cNvPr>
                <p14:cNvContentPartPr/>
                <p14:nvPr/>
              </p14:nvContentPartPr>
              <p14:xfrm>
                <a:off x="5536223" y="2813176"/>
                <a:ext cx="204480" cy="23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7191485-8E44-44DB-AE9E-3DDF05BC94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27583" y="2804536"/>
                  <a:ext cx="222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F561139-7D9F-4D94-A3AF-2B3ECC776A59}"/>
                    </a:ext>
                  </a:extLst>
                </p14:cNvPr>
                <p14:cNvContentPartPr/>
                <p14:nvPr/>
              </p14:nvContentPartPr>
              <p14:xfrm>
                <a:off x="5851943" y="2656216"/>
                <a:ext cx="438120" cy="217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F561139-7D9F-4D94-A3AF-2B3ECC776A5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42943" y="2647576"/>
                  <a:ext cx="4557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C08E785-6B82-4D30-BFFA-340166913AA0}"/>
              </a:ext>
            </a:extLst>
          </p:cNvPr>
          <p:cNvGrpSpPr/>
          <p:nvPr/>
        </p:nvGrpSpPr>
        <p:grpSpPr>
          <a:xfrm>
            <a:off x="568943" y="4088656"/>
            <a:ext cx="8135640" cy="2394720"/>
            <a:chOff x="568943" y="4088656"/>
            <a:chExt cx="8135640" cy="23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8739117-99D2-4109-AC0D-E91DD842EF80}"/>
                    </a:ext>
                  </a:extLst>
                </p14:cNvPr>
                <p14:cNvContentPartPr/>
                <p14:nvPr/>
              </p14:nvContentPartPr>
              <p14:xfrm>
                <a:off x="626903" y="4317256"/>
                <a:ext cx="437760" cy="46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8739117-99D2-4109-AC0D-E91DD842EF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7903" y="4308256"/>
                  <a:ext cx="4554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946FCB7-9BEC-49A7-9E8D-43763730B1C1}"/>
                    </a:ext>
                  </a:extLst>
                </p14:cNvPr>
                <p14:cNvContentPartPr/>
                <p14:nvPr/>
              </p14:nvContentPartPr>
              <p14:xfrm>
                <a:off x="759023" y="4546576"/>
                <a:ext cx="307800" cy="99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946FCB7-9BEC-49A7-9E8D-43763730B1C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0383" y="4537936"/>
                  <a:ext cx="325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B15CB61-421A-452B-861C-D2675B72CF5C}"/>
                    </a:ext>
                  </a:extLst>
                </p14:cNvPr>
                <p14:cNvContentPartPr/>
                <p14:nvPr/>
              </p14:nvContentPartPr>
              <p14:xfrm>
                <a:off x="1315223" y="4513096"/>
                <a:ext cx="277200" cy="182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B15CB61-421A-452B-861C-D2675B72CF5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06223" y="4504096"/>
                  <a:ext cx="294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4D3EE63-B8B5-46CF-AF0A-0BE6FA8000A4}"/>
                    </a:ext>
                  </a:extLst>
                </p14:cNvPr>
                <p14:cNvContentPartPr/>
                <p14:nvPr/>
              </p14:nvContentPartPr>
              <p14:xfrm>
                <a:off x="1601063" y="4577536"/>
                <a:ext cx="244800" cy="141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4D3EE63-B8B5-46CF-AF0A-0BE6FA8000A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92063" y="4568536"/>
                  <a:ext cx="262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E558C7E-A991-47B4-882C-7309C65C22C1}"/>
                    </a:ext>
                  </a:extLst>
                </p14:cNvPr>
                <p14:cNvContentPartPr/>
                <p14:nvPr/>
              </p14:nvContentPartPr>
              <p14:xfrm>
                <a:off x="1810943" y="4632976"/>
                <a:ext cx="191520" cy="112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E558C7E-A991-47B4-882C-7309C65C22C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02303" y="4624336"/>
                  <a:ext cx="209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24D7C6-7C78-43F2-AE8B-DFC4D930C8EC}"/>
                    </a:ext>
                  </a:extLst>
                </p14:cNvPr>
                <p14:cNvContentPartPr/>
                <p14:nvPr/>
              </p14:nvContentPartPr>
              <p14:xfrm>
                <a:off x="2034143" y="4571056"/>
                <a:ext cx="183960" cy="179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24D7C6-7C78-43F2-AE8B-DFC4D930C8E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025503" y="4562416"/>
                  <a:ext cx="201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8AA4260-C29E-4E5F-BAE8-DE799A28EB29}"/>
                    </a:ext>
                  </a:extLst>
                </p14:cNvPr>
                <p14:cNvContentPartPr/>
                <p14:nvPr/>
              </p14:nvContentPartPr>
              <p14:xfrm>
                <a:off x="2177783" y="4395376"/>
                <a:ext cx="129960" cy="317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8AA4260-C29E-4E5F-BAE8-DE799A28EB2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68783" y="4386736"/>
                  <a:ext cx="1476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0030D86-2DE3-4F44-A883-ED4469D3FB9B}"/>
                    </a:ext>
                  </a:extLst>
                </p14:cNvPr>
                <p14:cNvContentPartPr/>
                <p14:nvPr/>
              </p14:nvContentPartPr>
              <p14:xfrm>
                <a:off x="2301623" y="4606696"/>
                <a:ext cx="153360" cy="139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0030D86-2DE3-4F44-A883-ED4469D3FB9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92983" y="4597696"/>
                  <a:ext cx="171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65D1EFC-9278-4CBA-8AF1-F7CB6E9669D7}"/>
                    </a:ext>
                  </a:extLst>
                </p14:cNvPr>
                <p14:cNvContentPartPr/>
                <p14:nvPr/>
              </p14:nvContentPartPr>
              <p14:xfrm>
                <a:off x="2568743" y="4598416"/>
                <a:ext cx="308880" cy="135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65D1EFC-9278-4CBA-8AF1-F7CB6E9669D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59743" y="4589416"/>
                  <a:ext cx="326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A9A8673-CAC4-444C-B8A3-9DD8B5665B1F}"/>
                    </a:ext>
                  </a:extLst>
                </p14:cNvPr>
                <p14:cNvContentPartPr/>
                <p14:nvPr/>
              </p14:nvContentPartPr>
              <p14:xfrm>
                <a:off x="3034223" y="4311136"/>
                <a:ext cx="130320" cy="357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A9A8673-CAC4-444C-B8A3-9DD8B5665B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25583" y="4302136"/>
                  <a:ext cx="1479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3F1C291-F043-4731-AB3F-ABB534A73ABC}"/>
                    </a:ext>
                  </a:extLst>
                </p14:cNvPr>
                <p14:cNvContentPartPr/>
                <p14:nvPr/>
              </p14:nvContentPartPr>
              <p14:xfrm>
                <a:off x="3143663" y="4553056"/>
                <a:ext cx="86040" cy="12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3F1C291-F043-4731-AB3F-ABB534A73A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35023" y="4544056"/>
                  <a:ext cx="103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1BA8779-E17B-465B-94DB-51F6B0FE76A7}"/>
                    </a:ext>
                  </a:extLst>
                </p14:cNvPr>
                <p14:cNvContentPartPr/>
                <p14:nvPr/>
              </p14:nvContentPartPr>
              <p14:xfrm>
                <a:off x="3048983" y="4492576"/>
                <a:ext cx="274680" cy="541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1BA8779-E17B-465B-94DB-51F6B0FE76A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39983" y="4483576"/>
                  <a:ext cx="29232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3B270C8-E362-48FA-953E-252632CBA073}"/>
                    </a:ext>
                  </a:extLst>
                </p14:cNvPr>
                <p14:cNvContentPartPr/>
                <p14:nvPr/>
              </p14:nvContentPartPr>
              <p14:xfrm>
                <a:off x="3550823" y="4426696"/>
                <a:ext cx="290160" cy="279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B270C8-E362-48FA-953E-252632CBA07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42183" y="4418056"/>
                  <a:ext cx="3078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479CA70-1492-4A90-B77A-8CD0A6A2C620}"/>
                    </a:ext>
                  </a:extLst>
                </p14:cNvPr>
                <p14:cNvContentPartPr/>
                <p14:nvPr/>
              </p14:nvContentPartPr>
              <p14:xfrm>
                <a:off x="3879863" y="4542256"/>
                <a:ext cx="247680" cy="169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479CA70-1492-4A90-B77A-8CD0A6A2C62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71223" y="4533616"/>
                  <a:ext cx="265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4B495C-3982-431A-9927-3FA71433E822}"/>
                    </a:ext>
                  </a:extLst>
                </p14:cNvPr>
                <p14:cNvContentPartPr/>
                <p14:nvPr/>
              </p14:nvContentPartPr>
              <p14:xfrm>
                <a:off x="4194503" y="4258936"/>
                <a:ext cx="244080" cy="398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4B495C-3982-431A-9927-3FA71433E82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85503" y="4250296"/>
                  <a:ext cx="2617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B52DA2-00D9-4E1F-BB93-F0733DCABE60}"/>
                    </a:ext>
                  </a:extLst>
                </p14:cNvPr>
                <p14:cNvContentPartPr/>
                <p14:nvPr/>
              </p14:nvContentPartPr>
              <p14:xfrm>
                <a:off x="4297823" y="4495096"/>
                <a:ext cx="220320" cy="150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B52DA2-00D9-4E1F-BB93-F0733DCABE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89183" y="4486096"/>
                  <a:ext cx="237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AA678C2-9D6A-4A7D-B348-1DA3D5177EF7}"/>
                    </a:ext>
                  </a:extLst>
                </p14:cNvPr>
                <p14:cNvContentPartPr/>
                <p14:nvPr/>
              </p14:nvContentPartPr>
              <p14:xfrm>
                <a:off x="4506263" y="4538656"/>
                <a:ext cx="263880" cy="108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AA678C2-9D6A-4A7D-B348-1DA3D5177EF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97263" y="4530016"/>
                  <a:ext cx="281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45761C3-497D-407A-91FC-A3CA9F6369AC}"/>
                    </a:ext>
                  </a:extLst>
                </p14:cNvPr>
                <p14:cNvContentPartPr/>
                <p14:nvPr/>
              </p14:nvContentPartPr>
              <p14:xfrm>
                <a:off x="4786703" y="4186216"/>
                <a:ext cx="241560" cy="446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45761C3-497D-407A-91FC-A3CA9F6369A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78063" y="4177576"/>
                  <a:ext cx="259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6CCA1CF-7712-46C0-8A49-C2D198C396B2}"/>
                    </a:ext>
                  </a:extLst>
                </p14:cNvPr>
                <p14:cNvContentPartPr/>
                <p14:nvPr/>
              </p14:nvContentPartPr>
              <p14:xfrm>
                <a:off x="4693823" y="4408696"/>
                <a:ext cx="311040" cy="50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6CCA1CF-7712-46C0-8A49-C2D198C396B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84823" y="4400056"/>
                  <a:ext cx="328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59BA0E8-9805-432D-BE66-9386112C646C}"/>
                    </a:ext>
                  </a:extLst>
                </p14:cNvPr>
                <p14:cNvContentPartPr/>
                <p14:nvPr/>
              </p14:nvContentPartPr>
              <p14:xfrm>
                <a:off x="4945463" y="4469176"/>
                <a:ext cx="282960" cy="196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59BA0E8-9805-432D-BE66-9386112C64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36463" y="4460536"/>
                  <a:ext cx="300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915E3AB-C32B-4B35-8C97-B96E99DB8B3D}"/>
                    </a:ext>
                  </a:extLst>
                </p14:cNvPr>
                <p14:cNvContentPartPr/>
                <p14:nvPr/>
              </p14:nvContentPartPr>
              <p14:xfrm>
                <a:off x="5190983" y="4488256"/>
                <a:ext cx="239400" cy="174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915E3AB-C32B-4B35-8C97-B96E99DB8B3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82343" y="4479256"/>
                  <a:ext cx="25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BADD8B7-9263-47B5-8C14-8A2E40FF6532}"/>
                    </a:ext>
                  </a:extLst>
                </p14:cNvPr>
                <p14:cNvContentPartPr/>
                <p14:nvPr/>
              </p14:nvContentPartPr>
              <p14:xfrm>
                <a:off x="5417783" y="4225096"/>
                <a:ext cx="247680" cy="317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BADD8B7-9263-47B5-8C14-8A2E40FF653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08783" y="4216456"/>
                  <a:ext cx="2653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48D02F-84AE-4E7E-947E-9119867A6E3D}"/>
                    </a:ext>
                  </a:extLst>
                </p14:cNvPr>
                <p14:cNvContentPartPr/>
                <p14:nvPr/>
              </p14:nvContentPartPr>
              <p14:xfrm>
                <a:off x="5774903" y="4363696"/>
                <a:ext cx="372600" cy="276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48D02F-84AE-4E7E-947E-9119867A6E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65903" y="4354696"/>
                  <a:ext cx="390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BD1B45-C919-4DDE-A43C-898B2BDDEB06}"/>
                    </a:ext>
                  </a:extLst>
                </p14:cNvPr>
                <p14:cNvContentPartPr/>
                <p14:nvPr/>
              </p14:nvContentPartPr>
              <p14:xfrm>
                <a:off x="6055343" y="4479616"/>
                <a:ext cx="179640" cy="137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BD1B45-C919-4DDE-A43C-898B2BDDEB0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46703" y="4470976"/>
                  <a:ext cx="197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E65DF97-D0F6-4F12-902F-CEEB0576E611}"/>
                    </a:ext>
                  </a:extLst>
                </p14:cNvPr>
                <p14:cNvContentPartPr/>
                <p14:nvPr/>
              </p14:nvContentPartPr>
              <p14:xfrm>
                <a:off x="6315623" y="4199536"/>
                <a:ext cx="229320" cy="398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E65DF97-D0F6-4F12-902F-CEEB0576E61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06623" y="4190896"/>
                  <a:ext cx="246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D0D6B05-DFFA-434D-B065-C78DEEF5FCD4}"/>
                    </a:ext>
                  </a:extLst>
                </p14:cNvPr>
                <p14:cNvContentPartPr/>
                <p14:nvPr/>
              </p14:nvContentPartPr>
              <p14:xfrm>
                <a:off x="6497423" y="4447216"/>
                <a:ext cx="125280" cy="117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D0D6B05-DFFA-434D-B065-C78DEEF5FCD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88423" y="4438216"/>
                  <a:ext cx="142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2B9B15A-643C-4439-AB1F-106B060412F2}"/>
                    </a:ext>
                  </a:extLst>
                </p14:cNvPr>
                <p14:cNvContentPartPr/>
                <p14:nvPr/>
              </p14:nvContentPartPr>
              <p14:xfrm>
                <a:off x="6690383" y="4421656"/>
                <a:ext cx="121320" cy="151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2B9B15A-643C-4439-AB1F-106B060412F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81383" y="4413016"/>
                  <a:ext cx="138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472F78E-26E9-4626-B4A8-7937CB3ADB62}"/>
                    </a:ext>
                  </a:extLst>
                </p14:cNvPr>
                <p14:cNvContentPartPr/>
                <p14:nvPr/>
              </p14:nvContentPartPr>
              <p14:xfrm>
                <a:off x="7217063" y="4088656"/>
                <a:ext cx="264240" cy="455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472F78E-26E9-4626-B4A8-7937CB3ADB6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08063" y="4080016"/>
                  <a:ext cx="2818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9512A66-BDE5-4944-B0B9-822484F9C8CF}"/>
                    </a:ext>
                  </a:extLst>
                </p14:cNvPr>
                <p14:cNvContentPartPr/>
                <p14:nvPr/>
              </p14:nvContentPartPr>
              <p14:xfrm>
                <a:off x="7488503" y="4393216"/>
                <a:ext cx="222840" cy="158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9512A66-BDE5-4944-B0B9-822484F9C8C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79863" y="4384216"/>
                  <a:ext cx="240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DC54816-9CFB-4A6A-9C6C-EA0873CFD515}"/>
                    </a:ext>
                  </a:extLst>
                </p14:cNvPr>
                <p14:cNvContentPartPr/>
                <p14:nvPr/>
              </p14:nvContentPartPr>
              <p14:xfrm>
                <a:off x="7785143" y="4314736"/>
                <a:ext cx="236520" cy="268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DC54816-9CFB-4A6A-9C6C-EA0873CFD51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76143" y="4306096"/>
                  <a:ext cx="254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78B362C-C159-4017-A3D2-3EF64AED599B}"/>
                    </a:ext>
                  </a:extLst>
                </p14:cNvPr>
                <p14:cNvContentPartPr/>
                <p14:nvPr/>
              </p14:nvContentPartPr>
              <p14:xfrm>
                <a:off x="8352143" y="4344616"/>
                <a:ext cx="352440" cy="197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78B362C-C159-4017-A3D2-3EF64AED59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43143" y="4335976"/>
                  <a:ext cx="370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D5CD9D-6888-4AF5-A639-1558C3A76341}"/>
                    </a:ext>
                  </a:extLst>
                </p14:cNvPr>
                <p14:cNvContentPartPr/>
                <p14:nvPr/>
              </p14:nvContentPartPr>
              <p14:xfrm>
                <a:off x="761903" y="5303656"/>
                <a:ext cx="164160" cy="309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D5CD9D-6888-4AF5-A639-1558C3A7634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2903" y="5294656"/>
                  <a:ext cx="1818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2EB4F24-25C8-42D6-A26A-E11D88DBCBF0}"/>
                    </a:ext>
                  </a:extLst>
                </p14:cNvPr>
                <p14:cNvContentPartPr/>
                <p14:nvPr/>
              </p14:nvContentPartPr>
              <p14:xfrm>
                <a:off x="898343" y="5105296"/>
                <a:ext cx="310680" cy="262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2EB4F24-25C8-42D6-A26A-E11D88DBCBF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9703" y="5096656"/>
                  <a:ext cx="328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10D93BC-C8B5-419C-8C76-C10F92A22DA3}"/>
                    </a:ext>
                  </a:extLst>
                </p14:cNvPr>
                <p14:cNvContentPartPr/>
                <p14:nvPr/>
              </p14:nvContentPartPr>
              <p14:xfrm>
                <a:off x="1149983" y="5334976"/>
                <a:ext cx="200160" cy="229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10D93BC-C8B5-419C-8C76-C10F92A22D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0983" y="5325976"/>
                  <a:ext cx="217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9CCC48B-D072-40DB-BEB3-31D6EAA5BE3C}"/>
                    </a:ext>
                  </a:extLst>
                </p14:cNvPr>
                <p14:cNvContentPartPr/>
                <p14:nvPr/>
              </p14:nvContentPartPr>
              <p14:xfrm>
                <a:off x="1357343" y="5377096"/>
                <a:ext cx="79920" cy="119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9CCC48B-D072-40DB-BEB3-31D6EAA5BE3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48703" y="5368096"/>
                  <a:ext cx="97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CEED62-CFCF-4B30-AC1C-C80CF940FCD6}"/>
                    </a:ext>
                  </a:extLst>
                </p14:cNvPr>
                <p14:cNvContentPartPr/>
                <p14:nvPr/>
              </p14:nvContentPartPr>
              <p14:xfrm>
                <a:off x="1550303" y="5106736"/>
                <a:ext cx="211320" cy="441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CEED62-CFCF-4B30-AC1C-C80CF940FCD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41303" y="5097736"/>
                  <a:ext cx="2289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457E7A3-C9F2-4A63-9D9F-A6D36D933A7E}"/>
                    </a:ext>
                  </a:extLst>
                </p14:cNvPr>
                <p14:cNvContentPartPr/>
                <p14:nvPr/>
              </p14:nvContentPartPr>
              <p14:xfrm>
                <a:off x="1798703" y="5389696"/>
                <a:ext cx="138240" cy="132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457E7A3-C9F2-4A63-9D9F-A6D36D933A7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89703" y="5381056"/>
                  <a:ext cx="155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0A6B1C3-F05A-4327-A4C6-F167087368B2}"/>
                    </a:ext>
                  </a:extLst>
                </p14:cNvPr>
                <p14:cNvContentPartPr/>
                <p14:nvPr/>
              </p14:nvContentPartPr>
              <p14:xfrm>
                <a:off x="2031983" y="5090536"/>
                <a:ext cx="283320" cy="445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0A6B1C3-F05A-4327-A4C6-F167087368B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22983" y="5081896"/>
                  <a:ext cx="3009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03B1BF6-450D-490B-94C1-C00A2E181EA7}"/>
                    </a:ext>
                  </a:extLst>
                </p14:cNvPr>
                <p14:cNvContentPartPr/>
                <p14:nvPr/>
              </p14:nvContentPartPr>
              <p14:xfrm>
                <a:off x="2314943" y="5433616"/>
                <a:ext cx="14400" cy="52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03B1BF6-450D-490B-94C1-C00A2E181EA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05943" y="5424976"/>
                  <a:ext cx="32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899A4BC-CE03-4D10-B849-7066C197D3F5}"/>
                    </a:ext>
                  </a:extLst>
                </p14:cNvPr>
                <p14:cNvContentPartPr/>
                <p14:nvPr/>
              </p14:nvContentPartPr>
              <p14:xfrm>
                <a:off x="2492783" y="5090536"/>
                <a:ext cx="227520" cy="473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899A4BC-CE03-4D10-B849-7066C197D3F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483783" y="5081896"/>
                  <a:ext cx="2451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9EAAD37-D3A9-4E4C-9C27-526FB3019743}"/>
                    </a:ext>
                  </a:extLst>
                </p14:cNvPr>
                <p14:cNvContentPartPr/>
                <p14:nvPr/>
              </p14:nvContentPartPr>
              <p14:xfrm>
                <a:off x="2642903" y="5034016"/>
                <a:ext cx="448200" cy="496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9EAAD37-D3A9-4E4C-9C27-526FB301974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34263" y="5025016"/>
                  <a:ext cx="4658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0FB1D58-DEB7-4953-941B-7D07A8E73867}"/>
                    </a:ext>
                  </a:extLst>
                </p14:cNvPr>
                <p14:cNvContentPartPr/>
                <p14:nvPr/>
              </p14:nvContentPartPr>
              <p14:xfrm>
                <a:off x="2740823" y="5329936"/>
                <a:ext cx="247680" cy="13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0FB1D58-DEB7-4953-941B-7D07A8E7386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732183" y="5320936"/>
                  <a:ext cx="265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85DC214-73D6-42AE-A11C-44E9312B36EF}"/>
                    </a:ext>
                  </a:extLst>
                </p14:cNvPr>
                <p14:cNvContentPartPr/>
                <p14:nvPr/>
              </p14:nvContentPartPr>
              <p14:xfrm>
                <a:off x="2935943" y="5264776"/>
                <a:ext cx="240120" cy="531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85DC214-73D6-42AE-A11C-44E9312B36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27303" y="5255776"/>
                  <a:ext cx="2577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5515714-A86F-4B8B-8507-D891CF01BA19}"/>
                    </a:ext>
                  </a:extLst>
                </p14:cNvPr>
                <p14:cNvContentPartPr/>
                <p14:nvPr/>
              </p14:nvContentPartPr>
              <p14:xfrm>
                <a:off x="3563783" y="5346856"/>
                <a:ext cx="151920" cy="161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5515714-A86F-4B8B-8507-D891CF01BA1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55143" y="5338216"/>
                  <a:ext cx="169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808D884-FC5A-43DB-808B-8DD792AF4920}"/>
                    </a:ext>
                  </a:extLst>
                </p14:cNvPr>
                <p14:cNvContentPartPr/>
                <p14:nvPr/>
              </p14:nvContentPartPr>
              <p14:xfrm>
                <a:off x="3859343" y="4913416"/>
                <a:ext cx="311760" cy="591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808D884-FC5A-43DB-808B-8DD792AF492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50703" y="4904776"/>
                  <a:ext cx="3294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A67164D-B4BA-4F8C-BADC-5F03DB9AAEAF}"/>
                    </a:ext>
                  </a:extLst>
                </p14:cNvPr>
                <p14:cNvContentPartPr/>
                <p14:nvPr/>
              </p14:nvContentPartPr>
              <p14:xfrm>
                <a:off x="3866543" y="5313736"/>
                <a:ext cx="258480" cy="45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A67164D-B4BA-4F8C-BADC-5F03DB9AAE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57903" y="5305096"/>
                  <a:ext cx="276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08E797D-3814-4ABC-865F-CD06A7C98C55}"/>
                    </a:ext>
                  </a:extLst>
                </p14:cNvPr>
                <p14:cNvContentPartPr/>
                <p14:nvPr/>
              </p14:nvContentPartPr>
              <p14:xfrm>
                <a:off x="4682303" y="5068936"/>
                <a:ext cx="146880" cy="265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08E797D-3814-4ABC-865F-CD06A7C98C5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73303" y="5060296"/>
                  <a:ext cx="1645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724AA61-A622-4235-A0FF-857D4B830532}"/>
                    </a:ext>
                  </a:extLst>
                </p14:cNvPr>
                <p14:cNvContentPartPr/>
                <p14:nvPr/>
              </p14:nvContentPartPr>
              <p14:xfrm>
                <a:off x="4942943" y="5174776"/>
                <a:ext cx="229320" cy="45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724AA61-A622-4235-A0FF-857D4B83053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34303" y="5166136"/>
                  <a:ext cx="246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B1F51AA-7B41-48C4-A393-ED4AE2FCE448}"/>
                    </a:ext>
                  </a:extLst>
                </p14:cNvPr>
                <p14:cNvContentPartPr/>
                <p14:nvPr/>
              </p14:nvContentPartPr>
              <p14:xfrm>
                <a:off x="5392223" y="5035096"/>
                <a:ext cx="537120" cy="260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B1F51AA-7B41-48C4-A393-ED4AE2FCE44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383223" y="5026456"/>
                  <a:ext cx="554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04B14B0-1871-4A3B-9353-3294882F6D6F}"/>
                    </a:ext>
                  </a:extLst>
                </p14:cNvPr>
                <p14:cNvContentPartPr/>
                <p14:nvPr/>
              </p14:nvContentPartPr>
              <p14:xfrm>
                <a:off x="568943" y="6087376"/>
                <a:ext cx="161280" cy="144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04B14B0-1871-4A3B-9353-3294882F6D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0303" y="6078736"/>
                  <a:ext cx="178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3229581-E945-4942-8E28-8E76D6C26A3C}"/>
                    </a:ext>
                  </a:extLst>
                </p14:cNvPr>
                <p14:cNvContentPartPr/>
                <p14:nvPr/>
              </p14:nvContentPartPr>
              <p14:xfrm>
                <a:off x="901583" y="5685256"/>
                <a:ext cx="361080" cy="548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3229581-E945-4942-8E28-8E76D6C26A3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2583" y="5676616"/>
                  <a:ext cx="37872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228054C-B2CA-43A0-A078-A773342DC921}"/>
                    </a:ext>
                  </a:extLst>
                </p14:cNvPr>
                <p14:cNvContentPartPr/>
                <p14:nvPr/>
              </p14:nvContentPartPr>
              <p14:xfrm>
                <a:off x="981863" y="6033736"/>
                <a:ext cx="259920" cy="75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228054C-B2CA-43A0-A078-A773342DC92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3223" y="6025096"/>
                  <a:ext cx="277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01AF214-759A-4CF2-925F-DB3AB6EA05F4}"/>
                    </a:ext>
                  </a:extLst>
                </p14:cNvPr>
                <p14:cNvContentPartPr/>
                <p14:nvPr/>
              </p14:nvContentPartPr>
              <p14:xfrm>
                <a:off x="1569383" y="5716936"/>
                <a:ext cx="273600" cy="451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01AF214-759A-4CF2-925F-DB3AB6EA05F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60743" y="5707936"/>
                  <a:ext cx="2912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5702D18-627D-4F23-98A7-26F8E9F8477E}"/>
                    </a:ext>
                  </a:extLst>
                </p14:cNvPr>
                <p14:cNvContentPartPr/>
                <p14:nvPr/>
              </p14:nvContentPartPr>
              <p14:xfrm>
                <a:off x="1803743" y="5935096"/>
                <a:ext cx="302040" cy="220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5702D18-627D-4F23-98A7-26F8E9F8477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95103" y="5926456"/>
                  <a:ext cx="319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F293342-8B35-4E77-BD33-E49D45865CAF}"/>
                    </a:ext>
                  </a:extLst>
                </p14:cNvPr>
                <p14:cNvContentPartPr/>
                <p14:nvPr/>
              </p14:nvContentPartPr>
              <p14:xfrm>
                <a:off x="2181383" y="5983336"/>
                <a:ext cx="57600" cy="156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F293342-8B35-4E77-BD33-E49D45865CA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172743" y="5974696"/>
                  <a:ext cx="75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0517DE-9AEF-4251-AC85-478002050D34}"/>
                    </a:ext>
                  </a:extLst>
                </p14:cNvPr>
                <p14:cNvContentPartPr/>
                <p14:nvPr/>
              </p14:nvContentPartPr>
              <p14:xfrm>
                <a:off x="2351663" y="5839336"/>
                <a:ext cx="155520" cy="272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0517DE-9AEF-4251-AC85-478002050D3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43023" y="5830696"/>
                  <a:ext cx="173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FA08863-1366-4128-867B-CE1AF4BC6A73}"/>
                    </a:ext>
                  </a:extLst>
                </p14:cNvPr>
                <p14:cNvContentPartPr/>
                <p14:nvPr/>
              </p14:nvContentPartPr>
              <p14:xfrm>
                <a:off x="2524823" y="5969296"/>
                <a:ext cx="241560" cy="514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FA08863-1366-4128-867B-CE1AF4BC6A7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15823" y="5960296"/>
                  <a:ext cx="25920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605B65D-E8B7-4710-B24A-7CEE6F4AD387}"/>
                    </a:ext>
                  </a:extLst>
                </p14:cNvPr>
                <p14:cNvContentPartPr/>
                <p14:nvPr/>
              </p14:nvContentPartPr>
              <p14:xfrm>
                <a:off x="3000023" y="5609656"/>
                <a:ext cx="320760" cy="504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605B65D-E8B7-4710-B24A-7CEE6F4AD38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91383" y="5601016"/>
                  <a:ext cx="33840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6EBED2E-40A6-4EC1-BFF0-035D072A4D3D}"/>
                    </a:ext>
                  </a:extLst>
                </p14:cNvPr>
                <p14:cNvContentPartPr/>
                <p14:nvPr/>
              </p14:nvContentPartPr>
              <p14:xfrm>
                <a:off x="3301703" y="5908456"/>
                <a:ext cx="284760" cy="201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6EBED2E-40A6-4EC1-BFF0-035D072A4D3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92703" y="5899456"/>
                  <a:ext cx="302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29EFCD9-521E-4440-A623-F83C321187EA}"/>
                    </a:ext>
                  </a:extLst>
                </p14:cNvPr>
                <p14:cNvContentPartPr/>
                <p14:nvPr/>
              </p14:nvContentPartPr>
              <p14:xfrm>
                <a:off x="3641543" y="5578696"/>
                <a:ext cx="375480" cy="536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29EFCD9-521E-4440-A623-F83C321187E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32543" y="5569696"/>
                  <a:ext cx="3931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DAD107B-89B7-44A5-808F-EF69C98BEC5B}"/>
                    </a:ext>
                  </a:extLst>
                </p14:cNvPr>
                <p14:cNvContentPartPr/>
                <p14:nvPr/>
              </p14:nvContentPartPr>
              <p14:xfrm>
                <a:off x="3583583" y="5804416"/>
                <a:ext cx="457200" cy="10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DAD107B-89B7-44A5-808F-EF69C98BEC5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574943" y="5795416"/>
                  <a:ext cx="474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12E4FEF-0FC7-45AB-87B9-573927673DE5}"/>
                    </a:ext>
                  </a:extLst>
                </p14:cNvPr>
                <p14:cNvContentPartPr/>
                <p14:nvPr/>
              </p14:nvContentPartPr>
              <p14:xfrm>
                <a:off x="3918743" y="5811256"/>
                <a:ext cx="360720" cy="209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12E4FEF-0FC7-45AB-87B9-573927673DE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10103" y="5802616"/>
                  <a:ext cx="378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67F7E8-451B-4886-B27E-C9A8CBE9B1E9}"/>
                    </a:ext>
                  </a:extLst>
                </p14:cNvPr>
                <p14:cNvContentPartPr/>
                <p14:nvPr/>
              </p14:nvContentPartPr>
              <p14:xfrm>
                <a:off x="4279823" y="5845096"/>
                <a:ext cx="212040" cy="195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67F7E8-451B-4886-B27E-C9A8CBE9B1E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70823" y="5836096"/>
                  <a:ext cx="229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E6727BE-0621-4401-85F8-3B95FD77FE33}"/>
                    </a:ext>
                  </a:extLst>
                </p14:cNvPr>
                <p14:cNvContentPartPr/>
                <p14:nvPr/>
              </p14:nvContentPartPr>
              <p14:xfrm>
                <a:off x="4506983" y="5844376"/>
                <a:ext cx="208800" cy="197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E6727BE-0621-4401-85F8-3B95FD77FE3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98343" y="5835736"/>
                  <a:ext cx="226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625C079-ADD6-42C0-84CA-ECDAB540042C}"/>
                    </a:ext>
                  </a:extLst>
                </p14:cNvPr>
                <p14:cNvContentPartPr/>
                <p14:nvPr/>
              </p14:nvContentPartPr>
              <p14:xfrm>
                <a:off x="4640543" y="5896936"/>
                <a:ext cx="314640" cy="190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625C079-ADD6-42C0-84CA-ECDAB540042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31543" y="5887936"/>
                  <a:ext cx="3322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7AD927C0-C584-4D9F-9832-12AC68B5FD55}"/>
              </a:ext>
            </a:extLst>
          </p:cNvPr>
          <p:cNvGrpSpPr/>
          <p:nvPr/>
        </p:nvGrpSpPr>
        <p:grpSpPr>
          <a:xfrm>
            <a:off x="6049583" y="4978216"/>
            <a:ext cx="1135440" cy="337320"/>
            <a:chOff x="6049583" y="4978216"/>
            <a:chExt cx="113544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9DBF14A-0616-445E-AA1F-4D31BE566B89}"/>
                    </a:ext>
                  </a:extLst>
                </p14:cNvPr>
                <p14:cNvContentPartPr/>
                <p14:nvPr/>
              </p14:nvContentPartPr>
              <p14:xfrm>
                <a:off x="6076943" y="5136616"/>
                <a:ext cx="170640" cy="33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9DBF14A-0616-445E-AA1F-4D31BE566B8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68303" y="5127616"/>
                  <a:ext cx="188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08EBD68-80B7-42E9-856C-E14A109423A2}"/>
                    </a:ext>
                  </a:extLst>
                </p14:cNvPr>
                <p14:cNvContentPartPr/>
                <p14:nvPr/>
              </p14:nvContentPartPr>
              <p14:xfrm>
                <a:off x="6049583" y="5211856"/>
                <a:ext cx="182880" cy="24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08EBD68-80B7-42E9-856C-E14A109423A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40943" y="5202856"/>
                  <a:ext cx="200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71EA681-75DD-4F52-966E-91C2D5F498C3}"/>
                    </a:ext>
                  </a:extLst>
                </p14:cNvPr>
                <p14:cNvContentPartPr/>
                <p14:nvPr/>
              </p14:nvContentPartPr>
              <p14:xfrm>
                <a:off x="6406703" y="5260816"/>
                <a:ext cx="6480" cy="36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71EA681-75DD-4F52-966E-91C2D5F498C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98063" y="5252176"/>
                  <a:ext cx="24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D993F95-FE15-4AC7-BB89-90EF22BB94A2}"/>
                    </a:ext>
                  </a:extLst>
                </p14:cNvPr>
                <p14:cNvContentPartPr/>
                <p14:nvPr/>
              </p14:nvContentPartPr>
              <p14:xfrm>
                <a:off x="6607583" y="5013136"/>
                <a:ext cx="164520" cy="302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D993F95-FE15-4AC7-BB89-90EF22BB94A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98583" y="5004496"/>
                  <a:ext cx="182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6034BE3-756B-434F-8B5C-7C5E590C307F}"/>
                    </a:ext>
                  </a:extLst>
                </p14:cNvPr>
                <p14:cNvContentPartPr/>
                <p14:nvPr/>
              </p14:nvContentPartPr>
              <p14:xfrm>
                <a:off x="6822503" y="4978216"/>
                <a:ext cx="362520" cy="325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6034BE3-756B-434F-8B5C-7C5E590C307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13863" y="4969576"/>
                  <a:ext cx="38016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1977718A-D64C-4B60-B6E7-3F03174E0B6A}"/>
              </a:ext>
            </a:extLst>
          </p:cNvPr>
          <p:cNvGrpSpPr/>
          <p:nvPr/>
        </p:nvGrpSpPr>
        <p:grpSpPr>
          <a:xfrm>
            <a:off x="7523063" y="4813696"/>
            <a:ext cx="4029480" cy="557280"/>
            <a:chOff x="7523063" y="4813696"/>
            <a:chExt cx="402948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CEDD72A-C1E1-442F-9B3C-4B02FD78BB4B}"/>
                    </a:ext>
                  </a:extLst>
                </p14:cNvPr>
                <p14:cNvContentPartPr/>
                <p14:nvPr/>
              </p14:nvContentPartPr>
              <p14:xfrm>
                <a:off x="7531343" y="5202856"/>
                <a:ext cx="16920" cy="4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CEDD72A-C1E1-442F-9B3C-4B02FD78BB4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522343" y="5194216"/>
                  <a:ext cx="34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DBE908A-F02A-4E71-A951-AFD1AE689C06}"/>
                    </a:ext>
                  </a:extLst>
                </p14:cNvPr>
                <p14:cNvContentPartPr/>
                <p14:nvPr/>
              </p14:nvContentPartPr>
              <p14:xfrm>
                <a:off x="7523063" y="5103856"/>
                <a:ext cx="144360" cy="126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DBE908A-F02A-4E71-A951-AFD1AE689C0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514063" y="5095216"/>
                  <a:ext cx="162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1F7E624-1BBE-4BF8-B3F6-3703B005A2DE}"/>
                    </a:ext>
                  </a:extLst>
                </p14:cNvPr>
                <p14:cNvContentPartPr/>
                <p14:nvPr/>
              </p14:nvContentPartPr>
              <p14:xfrm>
                <a:off x="7750943" y="5050576"/>
                <a:ext cx="288720" cy="211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1F7E624-1BBE-4BF8-B3F6-3703B005A2D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742303" y="5041576"/>
                  <a:ext cx="306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C758AC4-9C08-4261-88A1-95A8AE0314B6}"/>
                    </a:ext>
                  </a:extLst>
                </p14:cNvPr>
                <p14:cNvContentPartPr/>
                <p14:nvPr/>
              </p14:nvContentPartPr>
              <p14:xfrm>
                <a:off x="8223983" y="5036176"/>
                <a:ext cx="118800" cy="196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C758AC4-9C08-4261-88A1-95A8AE0314B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214983" y="5027176"/>
                  <a:ext cx="136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D964BED-FCE3-4E36-AE60-D5004CB32BAF}"/>
                    </a:ext>
                  </a:extLst>
                </p14:cNvPr>
                <p14:cNvContentPartPr/>
                <p14:nvPr/>
              </p14:nvContentPartPr>
              <p14:xfrm>
                <a:off x="8388503" y="5047336"/>
                <a:ext cx="105120" cy="145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D964BED-FCE3-4E36-AE60-D5004CB32BA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379503" y="5038336"/>
                  <a:ext cx="122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7D0A3BE-438F-451C-8304-896D5EBE09B4}"/>
                    </a:ext>
                  </a:extLst>
                </p14:cNvPr>
                <p14:cNvContentPartPr/>
                <p14:nvPr/>
              </p14:nvContentPartPr>
              <p14:xfrm>
                <a:off x="8562383" y="5049136"/>
                <a:ext cx="146880" cy="164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7D0A3BE-438F-451C-8304-896D5EBE09B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53743" y="5040496"/>
                  <a:ext cx="164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272DA9F-432C-4EEC-9727-39811EF7D4CA}"/>
                    </a:ext>
                  </a:extLst>
                </p14:cNvPr>
                <p14:cNvContentPartPr/>
                <p14:nvPr/>
              </p14:nvContentPartPr>
              <p14:xfrm>
                <a:off x="8839583" y="4956256"/>
                <a:ext cx="190080" cy="295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272DA9F-432C-4EEC-9727-39811EF7D4C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830943" y="4947256"/>
                  <a:ext cx="207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A8045E8-777B-42D4-8607-C9709B05A116}"/>
                    </a:ext>
                  </a:extLst>
                </p14:cNvPr>
                <p14:cNvContentPartPr/>
                <p14:nvPr/>
              </p14:nvContentPartPr>
              <p14:xfrm>
                <a:off x="9010943" y="4988656"/>
                <a:ext cx="131760" cy="226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A8045E8-777B-42D4-8607-C9709B05A11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01943" y="4979656"/>
                  <a:ext cx="149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D16E21B-FA54-4CB2-B645-BB0F19A9673B}"/>
                    </a:ext>
                  </a:extLst>
                </p14:cNvPr>
                <p14:cNvContentPartPr/>
                <p14:nvPr/>
              </p14:nvContentPartPr>
              <p14:xfrm>
                <a:off x="9185543" y="5107816"/>
                <a:ext cx="158040" cy="2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D16E21B-FA54-4CB2-B645-BB0F19A9673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176903" y="5099176"/>
                  <a:ext cx="175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77CF332-0967-4756-B04C-006B1E5D456D}"/>
                    </a:ext>
                  </a:extLst>
                </p14:cNvPr>
                <p14:cNvContentPartPr/>
                <p14:nvPr/>
              </p14:nvContentPartPr>
              <p14:xfrm>
                <a:off x="9331343" y="4954816"/>
                <a:ext cx="461880" cy="254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77CF332-0967-4756-B04C-006B1E5D456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22703" y="4945816"/>
                  <a:ext cx="479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1AA110E-3689-44DD-AFFD-542F4826A3D7}"/>
                    </a:ext>
                  </a:extLst>
                </p14:cNvPr>
                <p14:cNvContentPartPr/>
                <p14:nvPr/>
              </p14:nvContentPartPr>
              <p14:xfrm>
                <a:off x="9733823" y="4813696"/>
                <a:ext cx="231120" cy="503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1AA110E-3689-44DD-AFFD-542F4826A3D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724823" y="4805056"/>
                  <a:ext cx="2487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3435D18-5187-4C98-807E-17815337CB95}"/>
                    </a:ext>
                  </a:extLst>
                </p14:cNvPr>
                <p14:cNvContentPartPr/>
                <p14:nvPr/>
              </p14:nvContentPartPr>
              <p14:xfrm>
                <a:off x="10108583" y="5015296"/>
                <a:ext cx="154080" cy="219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3435D18-5187-4C98-807E-17815337CB9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099583" y="5006656"/>
                  <a:ext cx="171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D28B9FD-81DE-4E5D-92A4-41D38DCFE8B6}"/>
                    </a:ext>
                  </a:extLst>
                </p14:cNvPr>
                <p14:cNvContentPartPr/>
                <p14:nvPr/>
              </p14:nvContentPartPr>
              <p14:xfrm>
                <a:off x="10053143" y="4909456"/>
                <a:ext cx="95040" cy="114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D28B9FD-81DE-4E5D-92A4-41D38DCFE8B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44503" y="4900456"/>
                  <a:ext cx="112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BA95E81-8E99-44F3-8A74-A0D8673EAB7E}"/>
                    </a:ext>
                  </a:extLst>
                </p14:cNvPr>
                <p14:cNvContentPartPr/>
                <p14:nvPr/>
              </p14:nvContentPartPr>
              <p14:xfrm>
                <a:off x="10115063" y="5255056"/>
                <a:ext cx="130680" cy="115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BA95E81-8E99-44F3-8A74-A0D8673EAB7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106423" y="5246416"/>
                  <a:ext cx="148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5632BE0-507C-4CCA-B424-114A4220CB2C}"/>
                    </a:ext>
                  </a:extLst>
                </p14:cNvPr>
                <p14:cNvContentPartPr/>
                <p14:nvPr/>
              </p14:nvContentPartPr>
              <p14:xfrm>
                <a:off x="10399823" y="5049136"/>
                <a:ext cx="126720" cy="36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5632BE0-507C-4CCA-B424-114A4220CB2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391183" y="5040496"/>
                  <a:ext cx="144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6CC672F-3AD4-4066-9FAE-CBE9A780E35C}"/>
                    </a:ext>
                  </a:extLst>
                </p14:cNvPr>
                <p14:cNvContentPartPr/>
                <p14:nvPr/>
              </p14:nvContentPartPr>
              <p14:xfrm>
                <a:off x="10365983" y="5142376"/>
                <a:ext cx="142200" cy="43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6CC672F-3AD4-4066-9FAE-CBE9A780E35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56983" y="5133376"/>
                  <a:ext cx="159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E3CA9A-2078-4238-AD77-80FFF59A78D1}"/>
                    </a:ext>
                  </a:extLst>
                </p14:cNvPr>
                <p14:cNvContentPartPr/>
                <p14:nvPr/>
              </p14:nvContentPartPr>
              <p14:xfrm>
                <a:off x="10715183" y="4941856"/>
                <a:ext cx="175680" cy="306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E3CA9A-2078-4238-AD77-80FFF59A78D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706183" y="4933216"/>
                  <a:ext cx="193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E225B41-5B07-43E1-8FCB-13788439EF4F}"/>
                    </a:ext>
                  </a:extLst>
                </p14:cNvPr>
                <p14:cNvContentPartPr/>
                <p14:nvPr/>
              </p14:nvContentPartPr>
              <p14:xfrm>
                <a:off x="10854503" y="4932496"/>
                <a:ext cx="320040" cy="304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E225B41-5B07-43E1-8FCB-13788439EF4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845503" y="4923856"/>
                  <a:ext cx="337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FA12077-8A54-4310-B2A5-88AF6F1FA91C}"/>
                    </a:ext>
                  </a:extLst>
                </p14:cNvPr>
                <p14:cNvContentPartPr/>
                <p14:nvPr/>
              </p14:nvContentPartPr>
              <p14:xfrm>
                <a:off x="11281823" y="4973896"/>
                <a:ext cx="270720" cy="225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FA12077-8A54-4310-B2A5-88AF6F1FA91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273183" y="4965256"/>
                  <a:ext cx="288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C4C9149-2198-4BEF-B1BE-884AC0FF6F2C}"/>
                    </a:ext>
                  </a:extLst>
                </p14:cNvPr>
                <p14:cNvContentPartPr/>
                <p14:nvPr/>
              </p14:nvContentPartPr>
              <p14:xfrm>
                <a:off x="11317103" y="4884616"/>
                <a:ext cx="137520" cy="1000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C4C9149-2198-4BEF-B1BE-884AC0FF6F2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308103" y="4875616"/>
                  <a:ext cx="155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3881D24-F055-402B-A010-9D31D706BE4A}"/>
                    </a:ext>
                  </a:extLst>
                </p14:cNvPr>
                <p14:cNvContentPartPr/>
                <p14:nvPr/>
              </p14:nvContentPartPr>
              <p14:xfrm>
                <a:off x="11416463" y="5133736"/>
                <a:ext cx="129600" cy="105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3881D24-F055-402B-A010-9D31D706BE4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407823" y="5124736"/>
                  <a:ext cx="14724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4593439-4657-4306-B8A1-75D65B4C6D10}"/>
              </a:ext>
            </a:extLst>
          </p:cNvPr>
          <p:cNvGrpSpPr/>
          <p:nvPr/>
        </p:nvGrpSpPr>
        <p:grpSpPr>
          <a:xfrm>
            <a:off x="5381423" y="5741416"/>
            <a:ext cx="1485000" cy="381240"/>
            <a:chOff x="5381423" y="5741416"/>
            <a:chExt cx="14850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4E3B2D8-A61B-4D52-9886-9E0C3A184B7C}"/>
                    </a:ext>
                  </a:extLst>
                </p14:cNvPr>
                <p14:cNvContentPartPr/>
                <p14:nvPr/>
              </p14:nvContentPartPr>
              <p14:xfrm>
                <a:off x="5381423" y="5871376"/>
                <a:ext cx="295200" cy="51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4E3B2D8-A61B-4D52-9886-9E0C3A184B7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372783" y="5862736"/>
                  <a:ext cx="312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84C7736-7CD4-4462-8E3D-62351899BDA6}"/>
                    </a:ext>
                  </a:extLst>
                </p14:cNvPr>
                <p14:cNvContentPartPr/>
                <p14:nvPr/>
              </p14:nvContentPartPr>
              <p14:xfrm>
                <a:off x="5786783" y="5741416"/>
                <a:ext cx="513720" cy="2437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84C7736-7CD4-4462-8E3D-62351899BDA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778143" y="5732776"/>
                  <a:ext cx="531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8D8BC83-8D8A-4FB4-B7A1-EF6411FFF481}"/>
                    </a:ext>
                  </a:extLst>
                </p14:cNvPr>
                <p14:cNvContentPartPr/>
                <p14:nvPr/>
              </p14:nvContentPartPr>
              <p14:xfrm>
                <a:off x="5869943" y="5848336"/>
                <a:ext cx="325080" cy="48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8D8BC83-8D8A-4FB4-B7A1-EF6411FFF48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60943" y="5839336"/>
                  <a:ext cx="342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BFA4D34-9ED9-4E28-B3E5-7C0F37F560FC}"/>
                    </a:ext>
                  </a:extLst>
                </p14:cNvPr>
                <p14:cNvContentPartPr/>
                <p14:nvPr/>
              </p14:nvContentPartPr>
              <p14:xfrm>
                <a:off x="6229583" y="6063976"/>
                <a:ext cx="15840" cy="324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BFA4D34-9ED9-4E28-B3E5-7C0F37F560F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220583" y="6054976"/>
                  <a:ext cx="33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6E68DEF-52CD-462D-8014-CB2287DDE049}"/>
                    </a:ext>
                  </a:extLst>
                </p14:cNvPr>
                <p14:cNvContentPartPr/>
                <p14:nvPr/>
              </p14:nvContentPartPr>
              <p14:xfrm>
                <a:off x="6349103" y="6000256"/>
                <a:ext cx="100800" cy="100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6E68DEF-52CD-462D-8014-CB2287DDE04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40463" y="5991256"/>
                  <a:ext cx="118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3DA43A1-7048-4CDD-891E-83CDAFCFD335}"/>
                    </a:ext>
                  </a:extLst>
                </p14:cNvPr>
                <p14:cNvContentPartPr/>
                <p14:nvPr/>
              </p14:nvContentPartPr>
              <p14:xfrm>
                <a:off x="6503903" y="5975056"/>
                <a:ext cx="149760" cy="110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3DA43A1-7048-4CDD-891E-83CDAFCFD33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94903" y="5966416"/>
                  <a:ext cx="167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3829363-2F26-4243-933A-2A5CB6D5B80C}"/>
                    </a:ext>
                  </a:extLst>
                </p14:cNvPr>
                <p14:cNvContentPartPr/>
                <p14:nvPr/>
              </p14:nvContentPartPr>
              <p14:xfrm>
                <a:off x="6693263" y="5958136"/>
                <a:ext cx="173160" cy="164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3829363-2F26-4243-933A-2A5CB6D5B80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84263" y="5949136"/>
                  <a:ext cx="1908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87C6CB0-538D-4727-8A9C-CA7CC8F8053F}"/>
              </a:ext>
            </a:extLst>
          </p:cNvPr>
          <p:cNvGrpSpPr/>
          <p:nvPr/>
        </p:nvGrpSpPr>
        <p:grpSpPr>
          <a:xfrm>
            <a:off x="7162703" y="5662576"/>
            <a:ext cx="1806120" cy="509760"/>
            <a:chOff x="7162703" y="5662576"/>
            <a:chExt cx="1806120" cy="50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1DD1C74-AE91-4136-829C-22F74A275AE6}"/>
                    </a:ext>
                  </a:extLst>
                </p14:cNvPr>
                <p14:cNvContentPartPr/>
                <p14:nvPr/>
              </p14:nvContentPartPr>
              <p14:xfrm>
                <a:off x="7162703" y="5835016"/>
                <a:ext cx="206280" cy="134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1DD1C74-AE91-4136-829C-22F74A275AE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53703" y="5826016"/>
                  <a:ext cx="223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AFB563B-0FDD-4F01-989E-4580B6D94B22}"/>
                    </a:ext>
                  </a:extLst>
                </p14:cNvPr>
                <p14:cNvContentPartPr/>
                <p14:nvPr/>
              </p14:nvContentPartPr>
              <p14:xfrm>
                <a:off x="7391663" y="5876416"/>
                <a:ext cx="140760" cy="84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AFB563B-0FDD-4F01-989E-4580B6D94B2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82663" y="5867776"/>
                  <a:ext cx="158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FAB4B0E-9543-4888-AFA2-30AFFBA322DA}"/>
                    </a:ext>
                  </a:extLst>
                </p14:cNvPr>
                <p14:cNvContentPartPr/>
                <p14:nvPr/>
              </p14:nvContentPartPr>
              <p14:xfrm>
                <a:off x="7591823" y="5856976"/>
                <a:ext cx="137160" cy="128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FAB4B0E-9543-4888-AFA2-30AFFBA322D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82823" y="5847976"/>
                  <a:ext cx="154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AAEDB71-5061-4105-AA8B-F03D94789E93}"/>
                    </a:ext>
                  </a:extLst>
                </p14:cNvPr>
                <p14:cNvContentPartPr/>
                <p14:nvPr/>
              </p14:nvContentPartPr>
              <p14:xfrm>
                <a:off x="7720703" y="5662576"/>
                <a:ext cx="148320" cy="280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AAEDB71-5061-4105-AA8B-F03D94789E9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11703" y="5653936"/>
                  <a:ext cx="165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C406AA4-CF78-4960-812C-F9948FB30467}"/>
                    </a:ext>
                  </a:extLst>
                </p14:cNvPr>
                <p14:cNvContentPartPr/>
                <p14:nvPr/>
              </p14:nvContentPartPr>
              <p14:xfrm>
                <a:off x="7979543" y="5669416"/>
                <a:ext cx="502200" cy="295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C406AA4-CF78-4960-812C-F9948FB3046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970903" y="5660416"/>
                  <a:ext cx="519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681F526-5C75-4277-8061-40A01443DAC9}"/>
                    </a:ext>
                  </a:extLst>
                </p14:cNvPr>
                <p14:cNvContentPartPr/>
                <p14:nvPr/>
              </p14:nvContentPartPr>
              <p14:xfrm>
                <a:off x="8019863" y="5790376"/>
                <a:ext cx="398160" cy="95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681F526-5C75-4277-8061-40A01443DAC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010863" y="5781376"/>
                  <a:ext cx="415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113F152-F927-4B5F-B5E0-0DC77DA551E9}"/>
                    </a:ext>
                  </a:extLst>
                </p14:cNvPr>
                <p14:cNvContentPartPr/>
                <p14:nvPr/>
              </p14:nvContentPartPr>
              <p14:xfrm>
                <a:off x="8316863" y="6073336"/>
                <a:ext cx="15840" cy="23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113F152-F927-4B5F-B5E0-0DC77DA551E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308223" y="6064696"/>
                  <a:ext cx="33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C3C11BC-1938-4C94-A850-AEC3C855517D}"/>
                    </a:ext>
                  </a:extLst>
                </p14:cNvPr>
                <p14:cNvContentPartPr/>
                <p14:nvPr/>
              </p14:nvContentPartPr>
              <p14:xfrm>
                <a:off x="8401823" y="5985136"/>
                <a:ext cx="112680" cy="117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C3C11BC-1938-4C94-A850-AEC3C855517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393183" y="5976496"/>
                  <a:ext cx="130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90F9C81-53F0-4F95-BC25-49AB26C0AF34}"/>
                    </a:ext>
                  </a:extLst>
                </p14:cNvPr>
                <p14:cNvContentPartPr/>
                <p14:nvPr/>
              </p14:nvContentPartPr>
              <p14:xfrm>
                <a:off x="8481743" y="5964256"/>
                <a:ext cx="228600" cy="192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90F9C81-53F0-4F95-BC25-49AB26C0AF3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72743" y="5955616"/>
                  <a:ext cx="246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5D4EFBB-643F-416B-88A4-D3AE3818A212}"/>
                    </a:ext>
                  </a:extLst>
                </p14:cNvPr>
                <p14:cNvContentPartPr/>
                <p14:nvPr/>
              </p14:nvContentPartPr>
              <p14:xfrm>
                <a:off x="8718263" y="5943016"/>
                <a:ext cx="250560" cy="229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5D4EFBB-643F-416B-88A4-D3AE3818A21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709263" y="5934016"/>
                  <a:ext cx="26820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EE21FC-66F9-480D-B5D0-F1B6C7BA9B78}"/>
                  </a:ext>
                </a:extLst>
              </p14:cNvPr>
              <p14:cNvContentPartPr/>
              <p14:nvPr/>
            </p14:nvContentPartPr>
            <p14:xfrm>
              <a:off x="10527983" y="2714102"/>
              <a:ext cx="680760" cy="138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EE21FC-66F9-480D-B5D0-F1B6C7BA9B78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0519343" y="2705102"/>
                <a:ext cx="6984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E8C84B8-4E6B-494D-BB34-23A4CFD16AD3}"/>
                  </a:ext>
                </a:extLst>
              </p14:cNvPr>
              <p14:cNvContentPartPr/>
              <p14:nvPr/>
            </p14:nvContentPartPr>
            <p14:xfrm>
              <a:off x="3308183" y="2327822"/>
              <a:ext cx="466560" cy="103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E8C84B8-4E6B-494D-BB34-23A4CFD16AD3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3299543" y="2319182"/>
                <a:ext cx="4842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4673BD1-FD5A-470B-B7CE-4E2420E0F9FD}"/>
                  </a:ext>
                </a:extLst>
              </p14:cNvPr>
              <p14:cNvContentPartPr/>
              <p14:nvPr/>
            </p14:nvContentPartPr>
            <p14:xfrm>
              <a:off x="7926623" y="2554262"/>
              <a:ext cx="577080" cy="358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4673BD1-FD5A-470B-B7CE-4E2420E0F9FD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7917983" y="2545262"/>
                <a:ext cx="5947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2F09C77-D045-4D91-9AFD-A6760B64A3A5}"/>
                  </a:ext>
                </a:extLst>
              </p14:cNvPr>
              <p14:cNvContentPartPr/>
              <p14:nvPr/>
            </p14:nvContentPartPr>
            <p14:xfrm>
              <a:off x="3086063" y="2500622"/>
              <a:ext cx="399600" cy="471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2F09C77-D045-4D91-9AFD-A6760B64A3A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077063" y="2491622"/>
                <a:ext cx="4172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78069D9-E274-42B8-9EF4-5D7EA0DA271F}"/>
                  </a:ext>
                </a:extLst>
              </p14:cNvPr>
              <p14:cNvContentPartPr/>
              <p14:nvPr/>
            </p14:nvContentPartPr>
            <p14:xfrm>
              <a:off x="10619423" y="2787542"/>
              <a:ext cx="311040" cy="45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78069D9-E274-42B8-9EF4-5D7EA0DA271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610423" y="2778902"/>
                <a:ext cx="3286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4F0BCA2-52F9-4285-A7A2-1CE711AC6E27}"/>
                  </a:ext>
                </a:extLst>
              </p14:cNvPr>
              <p14:cNvContentPartPr/>
              <p14:nvPr/>
            </p14:nvContentPartPr>
            <p14:xfrm>
              <a:off x="3503663" y="2927222"/>
              <a:ext cx="111960" cy="91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4F0BCA2-52F9-4285-A7A2-1CE711AC6E27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494663" y="2918582"/>
                <a:ext cx="1296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9C92A18-AC0E-4118-845B-E2F2999034FE}"/>
                  </a:ext>
                </a:extLst>
              </p14:cNvPr>
              <p14:cNvContentPartPr/>
              <p14:nvPr/>
            </p14:nvContentPartPr>
            <p14:xfrm>
              <a:off x="7048583" y="4015142"/>
              <a:ext cx="997200" cy="56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9C92A18-AC0E-4118-845B-E2F2999034FE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039583" y="4006502"/>
                <a:ext cx="101484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669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7E946-FADC-47B7-B514-46CB7964E9A3}"/>
              </a:ext>
            </a:extLst>
          </p:cNvPr>
          <p:cNvGrpSpPr/>
          <p:nvPr/>
        </p:nvGrpSpPr>
        <p:grpSpPr>
          <a:xfrm>
            <a:off x="588023" y="219376"/>
            <a:ext cx="2342520" cy="820440"/>
            <a:chOff x="588023" y="219376"/>
            <a:chExt cx="234252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83DEAB1-8A4A-455D-99FD-85481EAA2A6C}"/>
                    </a:ext>
                  </a:extLst>
                </p14:cNvPr>
                <p14:cNvContentPartPr/>
                <p14:nvPr/>
              </p14:nvContentPartPr>
              <p14:xfrm>
                <a:off x="588023" y="219376"/>
                <a:ext cx="584280" cy="421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83DEAB1-8A4A-455D-99FD-85481EAA2A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023" y="210736"/>
                  <a:ext cx="601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EDB3C5-7009-4569-AC77-3FCF78455B0D}"/>
                    </a:ext>
                  </a:extLst>
                </p14:cNvPr>
                <p14:cNvContentPartPr/>
                <p14:nvPr/>
              </p14:nvContentPartPr>
              <p14:xfrm>
                <a:off x="642743" y="474256"/>
                <a:ext cx="211320" cy="58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EDB3C5-7009-4569-AC77-3FCF78455B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743" y="465616"/>
                  <a:ext cx="228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31B80C1-4336-40DF-A870-F18347D372F8}"/>
                    </a:ext>
                  </a:extLst>
                </p14:cNvPr>
                <p14:cNvContentPartPr/>
                <p14:nvPr/>
              </p14:nvContentPartPr>
              <p14:xfrm>
                <a:off x="841823" y="482536"/>
                <a:ext cx="87120" cy="96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31B80C1-4336-40DF-A870-F18347D372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3183" y="473536"/>
                  <a:ext cx="104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73B3852-553F-4F4D-B341-906A8509507C}"/>
                    </a:ext>
                  </a:extLst>
                </p14:cNvPr>
                <p14:cNvContentPartPr/>
                <p14:nvPr/>
              </p14:nvContentPartPr>
              <p14:xfrm>
                <a:off x="1086983" y="429976"/>
                <a:ext cx="247320" cy="200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73B3852-553F-4F4D-B341-906A850950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8343" y="420976"/>
                  <a:ext cx="264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DB7D20C-0A99-4E7D-8FED-190E39B5037C}"/>
                    </a:ext>
                  </a:extLst>
                </p14:cNvPr>
                <p14:cNvContentPartPr/>
                <p14:nvPr/>
              </p14:nvContentPartPr>
              <p14:xfrm>
                <a:off x="1503503" y="441496"/>
                <a:ext cx="204120" cy="151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DB7D20C-0A99-4E7D-8FED-190E39B503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4503" y="432496"/>
                  <a:ext cx="221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036FB2-2CD9-4E54-9AFD-A8D505726B48}"/>
                    </a:ext>
                  </a:extLst>
                </p14:cNvPr>
                <p14:cNvContentPartPr/>
                <p14:nvPr/>
              </p14:nvContentPartPr>
              <p14:xfrm>
                <a:off x="1822823" y="410896"/>
                <a:ext cx="358560" cy="628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036FB2-2CD9-4E54-9AFD-A8D505726B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3823" y="401896"/>
                  <a:ext cx="3762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006869-BA1A-4608-BDEC-F69DA1724708}"/>
                    </a:ext>
                  </a:extLst>
                </p14:cNvPr>
                <p14:cNvContentPartPr/>
                <p14:nvPr/>
              </p14:nvContentPartPr>
              <p14:xfrm>
                <a:off x="2258063" y="418456"/>
                <a:ext cx="74520" cy="106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006869-BA1A-4608-BDEC-F69DA17247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9063" y="409456"/>
                  <a:ext cx="92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F63168-FAB3-491E-BAFC-D10CF45ACC18}"/>
                    </a:ext>
                  </a:extLst>
                </p14:cNvPr>
                <p14:cNvContentPartPr/>
                <p14:nvPr/>
              </p14:nvContentPartPr>
              <p14:xfrm>
                <a:off x="2385503" y="349336"/>
                <a:ext cx="207720" cy="166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F63168-FAB3-491E-BAFC-D10CF45ACC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6863" y="340336"/>
                  <a:ext cx="22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E2E328-F39C-4BDE-94D6-B076578284F6}"/>
                    </a:ext>
                  </a:extLst>
                </p14:cNvPr>
                <p14:cNvContentPartPr/>
                <p14:nvPr/>
              </p14:nvContentPartPr>
              <p14:xfrm>
                <a:off x="2572343" y="358336"/>
                <a:ext cx="163800" cy="153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E2E328-F39C-4BDE-94D6-B076578284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3703" y="349336"/>
                  <a:ext cx="18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4E5B8E-7F62-47EC-98A9-FB0137FD9664}"/>
                    </a:ext>
                  </a:extLst>
                </p14:cNvPr>
                <p14:cNvContentPartPr/>
                <p14:nvPr/>
              </p14:nvContentPartPr>
              <p14:xfrm>
                <a:off x="2800223" y="403696"/>
                <a:ext cx="130320" cy="169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4E5B8E-7F62-47EC-98A9-FB0137FD96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1223" y="395056"/>
                  <a:ext cx="14796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5A34BBB-C78A-4CAB-8F26-E0873F21198B}"/>
                  </a:ext>
                </a:extLst>
              </p14:cNvPr>
              <p14:cNvContentPartPr/>
              <p14:nvPr/>
            </p14:nvContentPartPr>
            <p14:xfrm>
              <a:off x="3252023" y="221536"/>
              <a:ext cx="547920" cy="273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5A34BBB-C78A-4CAB-8F26-E0873F2119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43023" y="212536"/>
                <a:ext cx="56556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2543FAD-28A7-4303-A335-F704BE00E688}"/>
              </a:ext>
            </a:extLst>
          </p:cNvPr>
          <p:cNvGrpSpPr/>
          <p:nvPr/>
        </p:nvGrpSpPr>
        <p:grpSpPr>
          <a:xfrm>
            <a:off x="1234943" y="1065736"/>
            <a:ext cx="2222640" cy="692280"/>
            <a:chOff x="1234943" y="1065736"/>
            <a:chExt cx="222264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7BBEED-C091-4EE6-8CF0-685BFD509990}"/>
                    </a:ext>
                  </a:extLst>
                </p14:cNvPr>
                <p14:cNvContentPartPr/>
                <p14:nvPr/>
              </p14:nvContentPartPr>
              <p14:xfrm>
                <a:off x="1234943" y="1236736"/>
                <a:ext cx="172440" cy="27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7BBEED-C091-4EE6-8CF0-685BFD5099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25943" y="1227736"/>
                  <a:ext cx="190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EC60FB-BC2E-48D5-8B1B-D9D193C0775C}"/>
                    </a:ext>
                  </a:extLst>
                </p14:cNvPr>
                <p14:cNvContentPartPr/>
                <p14:nvPr/>
              </p14:nvContentPartPr>
              <p14:xfrm>
                <a:off x="1335743" y="1065736"/>
                <a:ext cx="283320" cy="29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EC60FB-BC2E-48D5-8B1B-D9D193C077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26743" y="1056736"/>
                  <a:ext cx="300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80796B-56BA-4C74-B70C-615F3C5D4953}"/>
                    </a:ext>
                  </a:extLst>
                </p14:cNvPr>
                <p14:cNvContentPartPr/>
                <p14:nvPr/>
              </p14:nvContentPartPr>
              <p14:xfrm>
                <a:off x="1729223" y="1069696"/>
                <a:ext cx="341640" cy="46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80796B-56BA-4C74-B70C-615F3C5D49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20223" y="1060696"/>
                  <a:ext cx="35928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31B200-38B3-4B3A-BDAF-5125224465B2}"/>
                    </a:ext>
                  </a:extLst>
                </p14:cNvPr>
                <p14:cNvContentPartPr/>
                <p14:nvPr/>
              </p14:nvContentPartPr>
              <p14:xfrm>
                <a:off x="2035583" y="1284976"/>
                <a:ext cx="204480" cy="2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31B200-38B3-4B3A-BDAF-5125224465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26943" y="1276336"/>
                  <a:ext cx="222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146B2AC-2191-4CD8-AFFF-C9C21E7431B6}"/>
                    </a:ext>
                  </a:extLst>
                </p14:cNvPr>
                <p14:cNvContentPartPr/>
                <p14:nvPr/>
              </p14:nvContentPartPr>
              <p14:xfrm>
                <a:off x="2363903" y="1120816"/>
                <a:ext cx="379800" cy="311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146B2AC-2191-4CD8-AFFF-C9C21E7431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54903" y="1112176"/>
                  <a:ext cx="3974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DA11CD-7D51-4859-8AA0-55BCB619C907}"/>
                    </a:ext>
                  </a:extLst>
                </p14:cNvPr>
                <p14:cNvContentPartPr/>
                <p14:nvPr/>
              </p14:nvContentPartPr>
              <p14:xfrm>
                <a:off x="2386223" y="1300456"/>
                <a:ext cx="207000" cy="1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DA11CD-7D51-4859-8AA0-55BCB619C9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77583" y="1291456"/>
                  <a:ext cx="224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98F415-BF2D-452A-977E-ACB271F260DD}"/>
                    </a:ext>
                  </a:extLst>
                </p14:cNvPr>
                <p14:cNvContentPartPr/>
                <p14:nvPr/>
              </p14:nvContentPartPr>
              <p14:xfrm>
                <a:off x="2523383" y="1437616"/>
                <a:ext cx="312840" cy="12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A98F415-BF2D-452A-977E-ACB271F260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14743" y="1428616"/>
                  <a:ext cx="330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B39162-0077-4DF4-8199-070EE7E75C86}"/>
                    </a:ext>
                  </a:extLst>
                </p14:cNvPr>
                <p14:cNvContentPartPr/>
                <p14:nvPr/>
              </p14:nvContentPartPr>
              <p14:xfrm>
                <a:off x="2683943" y="1348696"/>
                <a:ext cx="349200" cy="34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B39162-0077-4DF4-8199-070EE7E75C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75303" y="1340056"/>
                  <a:ext cx="366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E48E02-6B63-4DA3-9B8E-6CCEF2B8B13E}"/>
                    </a:ext>
                  </a:extLst>
                </p14:cNvPr>
                <p14:cNvContentPartPr/>
                <p14:nvPr/>
              </p14:nvContentPartPr>
              <p14:xfrm>
                <a:off x="2837663" y="1606816"/>
                <a:ext cx="179640" cy="151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E48E02-6B63-4DA3-9B8E-6CCEF2B8B1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29023" y="1598176"/>
                  <a:ext cx="197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B53A75-DEFA-46B9-9E8F-3D12AF122E5D}"/>
                    </a:ext>
                  </a:extLst>
                </p14:cNvPr>
                <p14:cNvContentPartPr/>
                <p14:nvPr/>
              </p14:nvContentPartPr>
              <p14:xfrm>
                <a:off x="3200543" y="1186336"/>
                <a:ext cx="257040" cy="205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B53A75-DEFA-46B9-9E8F-3D12AF122E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91543" y="1177336"/>
                  <a:ext cx="2746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15D5B3-F28A-4E3B-9594-274A08DD77FB}"/>
              </a:ext>
            </a:extLst>
          </p:cNvPr>
          <p:cNvGrpSpPr/>
          <p:nvPr/>
        </p:nvGrpSpPr>
        <p:grpSpPr>
          <a:xfrm>
            <a:off x="6474743" y="242416"/>
            <a:ext cx="993240" cy="337320"/>
            <a:chOff x="6474743" y="242416"/>
            <a:chExt cx="99324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8644F42-EF1C-4BE3-99A2-A711F250CFDF}"/>
                    </a:ext>
                  </a:extLst>
                </p14:cNvPr>
                <p14:cNvContentPartPr/>
                <p14:nvPr/>
              </p14:nvContentPartPr>
              <p14:xfrm>
                <a:off x="6474743" y="345016"/>
                <a:ext cx="285840" cy="210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8644F42-EF1C-4BE3-99A2-A711F250CF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65743" y="336376"/>
                  <a:ext cx="303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5B4E453-2DBC-4A1A-9E65-68501BBAA0C0}"/>
                    </a:ext>
                  </a:extLst>
                </p14:cNvPr>
                <p14:cNvContentPartPr/>
                <p14:nvPr/>
              </p14:nvContentPartPr>
              <p14:xfrm>
                <a:off x="6633863" y="387856"/>
                <a:ext cx="212040" cy="152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5B4E453-2DBC-4A1A-9E65-68501BBAA0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24863" y="379216"/>
                  <a:ext cx="229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50FEB4-0DAC-45EA-AE35-E711245E8904}"/>
                    </a:ext>
                  </a:extLst>
                </p14:cNvPr>
                <p14:cNvContentPartPr/>
                <p14:nvPr/>
              </p14:nvContentPartPr>
              <p14:xfrm>
                <a:off x="6849503" y="242416"/>
                <a:ext cx="164520" cy="284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50FEB4-0DAC-45EA-AE35-E711245E89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0503" y="233416"/>
                  <a:ext cx="182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430DBB-8151-4000-BE39-D0033F604DA0}"/>
                    </a:ext>
                  </a:extLst>
                </p14:cNvPr>
                <p14:cNvContentPartPr/>
                <p14:nvPr/>
              </p14:nvContentPartPr>
              <p14:xfrm>
                <a:off x="6940583" y="440056"/>
                <a:ext cx="139320" cy="100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430DBB-8151-4000-BE39-D0033F604D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31583" y="431056"/>
                  <a:ext cx="156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0A3090-DA1E-4BD5-8DA0-315AF570BAF2}"/>
                    </a:ext>
                  </a:extLst>
                </p14:cNvPr>
                <p14:cNvContentPartPr/>
                <p14:nvPr/>
              </p14:nvContentPartPr>
              <p14:xfrm>
                <a:off x="7101143" y="415936"/>
                <a:ext cx="145080" cy="146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0A3090-DA1E-4BD5-8DA0-315AF570BA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92143" y="407296"/>
                  <a:ext cx="162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8A31A9-CFC5-4220-8246-D20A24BCFA28}"/>
                    </a:ext>
                  </a:extLst>
                </p14:cNvPr>
                <p14:cNvContentPartPr/>
                <p14:nvPr/>
              </p14:nvContentPartPr>
              <p14:xfrm>
                <a:off x="7251263" y="346816"/>
                <a:ext cx="216720" cy="232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8A31A9-CFC5-4220-8246-D20A24BCFA2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42263" y="338176"/>
                  <a:ext cx="23436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E71B215-8857-4383-98C5-749EE0E4ADF9}"/>
              </a:ext>
            </a:extLst>
          </p:cNvPr>
          <p:cNvGrpSpPr/>
          <p:nvPr/>
        </p:nvGrpSpPr>
        <p:grpSpPr>
          <a:xfrm>
            <a:off x="7723223" y="276256"/>
            <a:ext cx="505800" cy="491760"/>
            <a:chOff x="7723223" y="276256"/>
            <a:chExt cx="50580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2087C0-FC80-4F91-B902-DE3D4154A046}"/>
                    </a:ext>
                  </a:extLst>
                </p14:cNvPr>
                <p14:cNvContentPartPr/>
                <p14:nvPr/>
              </p14:nvContentPartPr>
              <p14:xfrm>
                <a:off x="7781183" y="312976"/>
                <a:ext cx="162360" cy="258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2087C0-FC80-4F91-B902-DE3D4154A0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2543" y="304336"/>
                  <a:ext cx="18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C551915-45EA-40FB-909F-BFB2706BB335}"/>
                    </a:ext>
                  </a:extLst>
                </p14:cNvPr>
                <p14:cNvContentPartPr/>
                <p14:nvPr/>
              </p14:nvContentPartPr>
              <p14:xfrm>
                <a:off x="7723223" y="276256"/>
                <a:ext cx="266400" cy="23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C551915-45EA-40FB-909F-BFB2706BB3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14223" y="267256"/>
                  <a:ext cx="284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2EC4F37-F170-4B32-827A-643D01D33F7C}"/>
                    </a:ext>
                  </a:extLst>
                </p14:cNvPr>
                <p14:cNvContentPartPr/>
                <p14:nvPr/>
              </p14:nvContentPartPr>
              <p14:xfrm>
                <a:off x="8019143" y="550936"/>
                <a:ext cx="74520" cy="113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2EC4F37-F170-4B32-827A-643D01D33F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0143" y="542296"/>
                  <a:ext cx="92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055717-523B-4DFA-BC1E-82D26F2D5EDB}"/>
                    </a:ext>
                  </a:extLst>
                </p14:cNvPr>
                <p14:cNvContentPartPr/>
                <p14:nvPr/>
              </p14:nvContentPartPr>
              <p14:xfrm>
                <a:off x="8139743" y="550936"/>
                <a:ext cx="89280" cy="217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055717-523B-4DFA-BC1E-82D26F2D5E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30743" y="542296"/>
                  <a:ext cx="10692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F10E4E0-A834-41FF-B2E1-9334187B02EE}"/>
              </a:ext>
            </a:extLst>
          </p:cNvPr>
          <p:cNvGrpSpPr/>
          <p:nvPr/>
        </p:nvGrpSpPr>
        <p:grpSpPr>
          <a:xfrm>
            <a:off x="8515223" y="291736"/>
            <a:ext cx="1214640" cy="425160"/>
            <a:chOff x="8515223" y="291736"/>
            <a:chExt cx="121464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A605EA3-F779-4D64-9188-DAA6A92A523A}"/>
                    </a:ext>
                  </a:extLst>
                </p14:cNvPr>
                <p14:cNvContentPartPr/>
                <p14:nvPr/>
              </p14:nvContentPartPr>
              <p14:xfrm>
                <a:off x="8515223" y="440776"/>
                <a:ext cx="1800" cy="1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A605EA3-F779-4D64-9188-DAA6A92A52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06583" y="431776"/>
                  <a:ext cx="19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B6C7FA4-D3B2-47B5-8A88-74277B4AFA22}"/>
                    </a:ext>
                  </a:extLst>
                </p14:cNvPr>
                <p14:cNvContentPartPr/>
                <p14:nvPr/>
              </p14:nvContentPartPr>
              <p14:xfrm>
                <a:off x="8666423" y="418456"/>
                <a:ext cx="186480" cy="1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B6C7FA4-D3B2-47B5-8A88-74277B4AFA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57783" y="409456"/>
                  <a:ext cx="204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3B28C68-8E1A-4EF9-8019-9AF435A4373B}"/>
                    </a:ext>
                  </a:extLst>
                </p14:cNvPr>
                <p14:cNvContentPartPr/>
                <p14:nvPr/>
              </p14:nvContentPartPr>
              <p14:xfrm>
                <a:off x="8832383" y="511336"/>
                <a:ext cx="126720" cy="205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3B28C68-8E1A-4EF9-8019-9AF435A437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23383" y="502696"/>
                  <a:ext cx="144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7833D1-C4B0-4DEE-A2B2-ED5C71E6545E}"/>
                    </a:ext>
                  </a:extLst>
                </p14:cNvPr>
                <p14:cNvContentPartPr/>
                <p14:nvPr/>
              </p14:nvContentPartPr>
              <p14:xfrm>
                <a:off x="9243503" y="298576"/>
                <a:ext cx="218520" cy="233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7833D1-C4B0-4DEE-A2B2-ED5C71E654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34503" y="289936"/>
                  <a:ext cx="236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7255BE-A9D3-4501-955D-E62E1693A535}"/>
                    </a:ext>
                  </a:extLst>
                </p14:cNvPr>
                <p14:cNvContentPartPr/>
                <p14:nvPr/>
              </p14:nvContentPartPr>
              <p14:xfrm>
                <a:off x="9122543" y="291736"/>
                <a:ext cx="276480" cy="248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7255BE-A9D3-4501-955D-E62E1693A5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13543" y="282736"/>
                  <a:ext cx="294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062FC3-10E1-438B-B76A-F8F1CA3A3DFF}"/>
                    </a:ext>
                  </a:extLst>
                </p14:cNvPr>
                <p14:cNvContentPartPr/>
                <p14:nvPr/>
              </p14:nvContentPartPr>
              <p14:xfrm>
                <a:off x="9453383" y="503056"/>
                <a:ext cx="276480" cy="138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062FC3-10E1-438B-B76A-F8F1CA3A3D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44743" y="494416"/>
                  <a:ext cx="2941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467C208-4325-4F66-BDD3-AE33FF3CDCE9}"/>
              </a:ext>
            </a:extLst>
          </p:cNvPr>
          <p:cNvGrpSpPr/>
          <p:nvPr/>
        </p:nvGrpSpPr>
        <p:grpSpPr>
          <a:xfrm>
            <a:off x="9782063" y="244216"/>
            <a:ext cx="1978200" cy="549360"/>
            <a:chOff x="9782063" y="244216"/>
            <a:chExt cx="197820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2A442E-5001-4CC3-AE04-F8FC34B7A1E9}"/>
                    </a:ext>
                  </a:extLst>
                </p14:cNvPr>
                <p14:cNvContentPartPr/>
                <p14:nvPr/>
              </p14:nvContentPartPr>
              <p14:xfrm>
                <a:off x="9782063" y="615376"/>
                <a:ext cx="127080" cy="178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2A442E-5001-4CC3-AE04-F8FC34B7A1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73063" y="606736"/>
                  <a:ext cx="144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2E368B-D1F2-4BC3-A195-CA52E7FD9EAA}"/>
                    </a:ext>
                  </a:extLst>
                </p14:cNvPr>
                <p14:cNvContentPartPr/>
                <p14:nvPr/>
              </p14:nvContentPartPr>
              <p14:xfrm>
                <a:off x="10015343" y="402256"/>
                <a:ext cx="240120" cy="138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2E368B-D1F2-4BC3-A195-CA52E7FD9E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06343" y="393616"/>
                  <a:ext cx="257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7F1C3D5-0465-499C-93C9-A426176BACEA}"/>
                    </a:ext>
                  </a:extLst>
                </p14:cNvPr>
                <p14:cNvContentPartPr/>
                <p14:nvPr/>
              </p14:nvContentPartPr>
              <p14:xfrm>
                <a:off x="10254383" y="381016"/>
                <a:ext cx="188640" cy="167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7F1C3D5-0465-499C-93C9-A426176BAC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45743" y="372016"/>
                  <a:ext cx="206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2AB863-FEDD-48CF-8230-A6F508A664A6}"/>
                    </a:ext>
                  </a:extLst>
                </p14:cNvPr>
                <p14:cNvContentPartPr/>
                <p14:nvPr/>
              </p14:nvContentPartPr>
              <p14:xfrm>
                <a:off x="10610783" y="428536"/>
                <a:ext cx="304200" cy="132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2AB863-FEDD-48CF-8230-A6F508A664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02143" y="419896"/>
                  <a:ext cx="321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DE62F17-F0BA-45CD-BC1F-D1ABB3EF5494}"/>
                    </a:ext>
                  </a:extLst>
                </p14:cNvPr>
                <p14:cNvContentPartPr/>
                <p14:nvPr/>
              </p14:nvContentPartPr>
              <p14:xfrm>
                <a:off x="10840823" y="438256"/>
                <a:ext cx="180720" cy="113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DE62F17-F0BA-45CD-BC1F-D1ABB3EF54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31823" y="429256"/>
                  <a:ext cx="198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B83C28B-EFB1-4D85-A044-966E8B5A2BAE}"/>
                    </a:ext>
                  </a:extLst>
                </p14:cNvPr>
                <p14:cNvContentPartPr/>
                <p14:nvPr/>
              </p14:nvContentPartPr>
              <p14:xfrm>
                <a:off x="11016143" y="489376"/>
                <a:ext cx="164520" cy="11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B83C28B-EFB1-4D85-A044-966E8B5A2B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07143" y="480376"/>
                  <a:ext cx="182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0740B88-0020-4649-BAFB-1716A5B94F28}"/>
                    </a:ext>
                  </a:extLst>
                </p14:cNvPr>
                <p14:cNvContentPartPr/>
                <p14:nvPr/>
              </p14:nvContentPartPr>
              <p14:xfrm>
                <a:off x="11362463" y="244216"/>
                <a:ext cx="181080" cy="365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0740B88-0020-4649-BAFB-1716A5B94F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53463" y="235576"/>
                  <a:ext cx="1987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ED44985-E2D5-4A08-8D9E-42E0D40B5C3D}"/>
                    </a:ext>
                  </a:extLst>
                </p14:cNvPr>
                <p14:cNvContentPartPr/>
                <p14:nvPr/>
              </p14:nvContentPartPr>
              <p14:xfrm>
                <a:off x="11253383" y="296056"/>
                <a:ext cx="506880" cy="140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ED44985-E2D5-4A08-8D9E-42E0D40B5C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44383" y="287056"/>
                  <a:ext cx="5245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A0EB5E0-7B50-44BD-8104-5BBC5355275E}"/>
                  </a:ext>
                </a:extLst>
              </p14:cNvPr>
              <p14:cNvContentPartPr/>
              <p14:nvPr/>
            </p14:nvContentPartPr>
            <p14:xfrm>
              <a:off x="3879863" y="1121176"/>
              <a:ext cx="217080" cy="279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A0EB5E0-7B50-44BD-8104-5BBC5355275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71223" y="1112536"/>
                <a:ext cx="2347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3FA41AC-EE7E-443A-9727-07DEE1F17FF5}"/>
                  </a:ext>
                </a:extLst>
              </p14:cNvPr>
              <p14:cNvContentPartPr/>
              <p14:nvPr/>
            </p14:nvContentPartPr>
            <p14:xfrm>
              <a:off x="3846743" y="1080856"/>
              <a:ext cx="253800" cy="268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3FA41AC-EE7E-443A-9727-07DEE1F17FF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37743" y="1072216"/>
                <a:ext cx="2714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AF80666-4AC8-472D-87E0-179B9E0C0410}"/>
                  </a:ext>
                </a:extLst>
              </p14:cNvPr>
              <p14:cNvContentPartPr/>
              <p14:nvPr/>
            </p14:nvContentPartPr>
            <p14:xfrm>
              <a:off x="3725063" y="1003816"/>
              <a:ext cx="344880" cy="36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AF80666-4AC8-472D-87E0-179B9E0C041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16063" y="994816"/>
                <a:ext cx="3625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F4B62BA-0142-4BE6-A8E2-5A6802611F81}"/>
                  </a:ext>
                </a:extLst>
              </p14:cNvPr>
              <p14:cNvContentPartPr/>
              <p14:nvPr/>
            </p14:nvContentPartPr>
            <p14:xfrm>
              <a:off x="4207463" y="1221976"/>
              <a:ext cx="147240" cy="38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F4B62BA-0142-4BE6-A8E2-5A6802611F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98463" y="1212976"/>
                <a:ext cx="1648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259E739-BDB7-415A-9BBD-D4339BAA3D4A}"/>
                  </a:ext>
                </a:extLst>
              </p14:cNvPr>
              <p14:cNvContentPartPr/>
              <p14:nvPr/>
            </p14:nvContentPartPr>
            <p14:xfrm>
              <a:off x="4529663" y="1176256"/>
              <a:ext cx="354240" cy="183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259E739-BDB7-415A-9BBD-D4339BAA3D4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21023" y="1167256"/>
                <a:ext cx="37188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F4192959-8485-4408-9929-0B82108355D3}"/>
              </a:ext>
            </a:extLst>
          </p:cNvPr>
          <p:cNvGrpSpPr/>
          <p:nvPr/>
        </p:nvGrpSpPr>
        <p:grpSpPr>
          <a:xfrm>
            <a:off x="5152823" y="999496"/>
            <a:ext cx="2252520" cy="632880"/>
            <a:chOff x="5152823" y="999496"/>
            <a:chExt cx="2252520" cy="63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BF8915-ACEF-4369-9D2A-344599BB2AF4}"/>
                    </a:ext>
                  </a:extLst>
                </p14:cNvPr>
                <p14:cNvContentPartPr/>
                <p14:nvPr/>
              </p14:nvContentPartPr>
              <p14:xfrm>
                <a:off x="5152823" y="1145296"/>
                <a:ext cx="301680" cy="250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BF8915-ACEF-4369-9D2A-344599BB2A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44183" y="1136656"/>
                  <a:ext cx="319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385E589-55D5-4EFF-B21B-FE4813784B3A}"/>
                    </a:ext>
                  </a:extLst>
                </p14:cNvPr>
                <p14:cNvContentPartPr/>
                <p14:nvPr/>
              </p14:nvContentPartPr>
              <p14:xfrm>
                <a:off x="5675903" y="1063936"/>
                <a:ext cx="420120" cy="316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385E589-55D5-4EFF-B21B-FE4813784B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67263" y="1055296"/>
                  <a:ext cx="4377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039EDAC-28A9-449E-B4BD-099878EFC720}"/>
                    </a:ext>
                  </a:extLst>
                </p14:cNvPr>
                <p14:cNvContentPartPr/>
                <p14:nvPr/>
              </p14:nvContentPartPr>
              <p14:xfrm>
                <a:off x="5662583" y="1248616"/>
                <a:ext cx="263880" cy="25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039EDAC-28A9-449E-B4BD-099878EFC7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53583" y="1239976"/>
                  <a:ext cx="28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DA9705F-C811-4AD9-9586-53413E886EE5}"/>
                    </a:ext>
                  </a:extLst>
                </p14:cNvPr>
                <p14:cNvContentPartPr/>
                <p14:nvPr/>
              </p14:nvContentPartPr>
              <p14:xfrm>
                <a:off x="6017543" y="1325296"/>
                <a:ext cx="311760" cy="138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DA9705F-C811-4AD9-9586-53413E886EE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08903" y="1316296"/>
                  <a:ext cx="329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4686689-A992-4EDA-8E3F-27CC1828C3A9}"/>
                    </a:ext>
                  </a:extLst>
                </p14:cNvPr>
                <p14:cNvContentPartPr/>
                <p14:nvPr/>
              </p14:nvContentPartPr>
              <p14:xfrm>
                <a:off x="6180263" y="1285696"/>
                <a:ext cx="349200" cy="316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4686689-A992-4EDA-8E3F-27CC1828C3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71623" y="1276696"/>
                  <a:ext cx="3668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C369840-0728-43CA-8A21-FF45B4776DC9}"/>
                    </a:ext>
                  </a:extLst>
                </p14:cNvPr>
                <p14:cNvContentPartPr/>
                <p14:nvPr/>
              </p14:nvContentPartPr>
              <p14:xfrm>
                <a:off x="6369623" y="1454176"/>
                <a:ext cx="192600" cy="178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C369840-0728-43CA-8A21-FF45B4776D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60623" y="1445176"/>
                  <a:ext cx="210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9039AA8-616C-445B-95D9-C8F02EDC14AF}"/>
                    </a:ext>
                  </a:extLst>
                </p14:cNvPr>
                <p14:cNvContentPartPr/>
                <p14:nvPr/>
              </p14:nvContentPartPr>
              <p14:xfrm>
                <a:off x="6735023" y="999496"/>
                <a:ext cx="276840" cy="578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9039AA8-616C-445B-95D9-C8F02EDC14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26023" y="990496"/>
                  <a:ext cx="29448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B01AC8D-4E71-485E-B8F8-A7B82DB972A8}"/>
                    </a:ext>
                  </a:extLst>
                </p14:cNvPr>
                <p14:cNvContentPartPr/>
                <p14:nvPr/>
              </p14:nvContentPartPr>
              <p14:xfrm>
                <a:off x="7200143" y="1296136"/>
                <a:ext cx="205200" cy="32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B01AC8D-4E71-485E-B8F8-A7B82DB972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91503" y="1287136"/>
                  <a:ext cx="222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BA5BA5-3432-43B0-B805-05DF8B9F53FA}"/>
                    </a:ext>
                  </a:extLst>
                </p14:cNvPr>
                <p14:cNvContentPartPr/>
                <p14:nvPr/>
              </p14:nvContentPartPr>
              <p14:xfrm>
                <a:off x="7172783" y="1399816"/>
                <a:ext cx="196920" cy="13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BA5BA5-3432-43B0-B805-05DF8B9F53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63783" y="1391176"/>
                  <a:ext cx="2145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9A256B0-F769-4D37-AF75-D66FD1C7C467}"/>
              </a:ext>
            </a:extLst>
          </p:cNvPr>
          <p:cNvGrpSpPr/>
          <p:nvPr/>
        </p:nvGrpSpPr>
        <p:grpSpPr>
          <a:xfrm>
            <a:off x="7732223" y="1205776"/>
            <a:ext cx="1025640" cy="252000"/>
            <a:chOff x="7732223" y="1205776"/>
            <a:chExt cx="102564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DD5025-8221-45FA-9FB0-5FF7990EB922}"/>
                    </a:ext>
                  </a:extLst>
                </p14:cNvPr>
                <p14:cNvContentPartPr/>
                <p14:nvPr/>
              </p14:nvContentPartPr>
              <p14:xfrm>
                <a:off x="7732223" y="1205776"/>
                <a:ext cx="178200" cy="252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DD5025-8221-45FA-9FB0-5FF7990EB9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23583" y="1196776"/>
                  <a:ext cx="195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08D88F-1763-4BF4-A96A-A7FF423009E0}"/>
                    </a:ext>
                  </a:extLst>
                </p14:cNvPr>
                <p14:cNvContentPartPr/>
                <p14:nvPr/>
              </p14:nvContentPartPr>
              <p14:xfrm>
                <a:off x="7989623" y="1303336"/>
                <a:ext cx="211320" cy="32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08D88F-1763-4BF4-A96A-A7FF423009E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80983" y="1294336"/>
                  <a:ext cx="228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15B0C5-B05E-423A-B9CB-18806D5BA314}"/>
                    </a:ext>
                  </a:extLst>
                </p14:cNvPr>
                <p14:cNvContentPartPr/>
                <p14:nvPr/>
              </p14:nvContentPartPr>
              <p14:xfrm>
                <a:off x="8291303" y="1236736"/>
                <a:ext cx="466560" cy="188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15B0C5-B05E-423A-B9CB-18806D5BA31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2303" y="1227736"/>
                  <a:ext cx="48420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C83E6F-ACAF-4E8B-9A25-2F062B9EB7B0}"/>
              </a:ext>
            </a:extLst>
          </p:cNvPr>
          <p:cNvGrpSpPr/>
          <p:nvPr/>
        </p:nvGrpSpPr>
        <p:grpSpPr>
          <a:xfrm>
            <a:off x="746783" y="2102176"/>
            <a:ext cx="1719720" cy="510480"/>
            <a:chOff x="746783" y="2102176"/>
            <a:chExt cx="171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9B99F4-2B26-4F4F-8B6E-C282AFDA4B64}"/>
                    </a:ext>
                  </a:extLst>
                </p14:cNvPr>
                <p14:cNvContentPartPr/>
                <p14:nvPr/>
              </p14:nvContentPartPr>
              <p14:xfrm>
                <a:off x="746783" y="2401336"/>
                <a:ext cx="246600" cy="182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9B99F4-2B26-4F4F-8B6E-C282AFDA4B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7783" y="2392336"/>
                  <a:ext cx="264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A5C9E43-FAB5-45ED-BBD6-617C58A334D6}"/>
                    </a:ext>
                  </a:extLst>
                </p14:cNvPr>
                <p14:cNvContentPartPr/>
                <p14:nvPr/>
              </p14:nvContentPartPr>
              <p14:xfrm>
                <a:off x="1066823" y="2102176"/>
                <a:ext cx="281520" cy="454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A5C9E43-FAB5-45ED-BBD6-617C58A334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7823" y="2093176"/>
                  <a:ext cx="2991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788158-23D3-4B7C-A3B5-8E36C136E89A}"/>
                    </a:ext>
                  </a:extLst>
                </p14:cNvPr>
                <p14:cNvContentPartPr/>
                <p14:nvPr/>
              </p14:nvContentPartPr>
              <p14:xfrm>
                <a:off x="1227743" y="2434816"/>
                <a:ext cx="196560" cy="124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788158-23D3-4B7C-A3B5-8E36C136E8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19103" y="2426176"/>
                  <a:ext cx="214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FCB595C-7B57-45A2-A9F9-A0DDD05591CD}"/>
                    </a:ext>
                  </a:extLst>
                </p14:cNvPr>
                <p14:cNvContentPartPr/>
                <p14:nvPr/>
              </p14:nvContentPartPr>
              <p14:xfrm>
                <a:off x="1400903" y="2413576"/>
                <a:ext cx="184680" cy="185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FCB595C-7B57-45A2-A9F9-A0DDD05591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91903" y="2404576"/>
                  <a:ext cx="202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0E7BC44-66DD-4406-9693-7070A5430ED0}"/>
                    </a:ext>
                  </a:extLst>
                </p14:cNvPr>
                <p14:cNvContentPartPr/>
                <p14:nvPr/>
              </p14:nvContentPartPr>
              <p14:xfrm>
                <a:off x="1531583" y="2411416"/>
                <a:ext cx="233280" cy="201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0E7BC44-66DD-4406-9693-7070A5430E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22943" y="2402776"/>
                  <a:ext cx="250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7C3E5FE-FB8E-467D-91C4-9CF8A364DA4E}"/>
                    </a:ext>
                  </a:extLst>
                </p14:cNvPr>
                <p14:cNvContentPartPr/>
                <p14:nvPr/>
              </p14:nvContentPartPr>
              <p14:xfrm>
                <a:off x="2052143" y="2406016"/>
                <a:ext cx="414360" cy="198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7C3E5FE-FB8E-467D-91C4-9CF8A364DA4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43143" y="2397376"/>
                  <a:ext cx="4320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924E13E-F9FD-4D9A-A584-E5CF10C2FC04}"/>
              </a:ext>
            </a:extLst>
          </p:cNvPr>
          <p:cNvGrpSpPr/>
          <p:nvPr/>
        </p:nvGrpSpPr>
        <p:grpSpPr>
          <a:xfrm>
            <a:off x="2833703" y="2263456"/>
            <a:ext cx="2105640" cy="345240"/>
            <a:chOff x="2833703" y="2263456"/>
            <a:chExt cx="210564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478286F-37D4-4FDF-B93C-5DAFC5C6C654}"/>
                    </a:ext>
                  </a:extLst>
                </p14:cNvPr>
                <p14:cNvContentPartPr/>
                <p14:nvPr/>
              </p14:nvContentPartPr>
              <p14:xfrm>
                <a:off x="2833703" y="2439136"/>
                <a:ext cx="197640" cy="146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478286F-37D4-4FDF-B93C-5DAFC5C6C65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24703" y="2430496"/>
                  <a:ext cx="215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1765086-19AE-46D7-B32A-FA276224D196}"/>
                    </a:ext>
                  </a:extLst>
                </p14:cNvPr>
                <p14:cNvContentPartPr/>
                <p14:nvPr/>
              </p14:nvContentPartPr>
              <p14:xfrm>
                <a:off x="3047183" y="2472256"/>
                <a:ext cx="165240" cy="10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1765086-19AE-46D7-B32A-FA276224D1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38543" y="2463616"/>
                  <a:ext cx="182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FF2E25-1EFA-4A14-8D30-1787FF0AAC87}"/>
                    </a:ext>
                  </a:extLst>
                </p14:cNvPr>
                <p14:cNvContentPartPr/>
                <p14:nvPr/>
              </p14:nvContentPartPr>
              <p14:xfrm>
                <a:off x="3259583" y="2442376"/>
                <a:ext cx="192960" cy="16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FF2E25-1EFA-4A14-8D30-1787FF0AAC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50583" y="2433376"/>
                  <a:ext cx="210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DB5BE76-D038-46D6-B7BE-C6DEE6E49524}"/>
                    </a:ext>
                  </a:extLst>
                </p14:cNvPr>
                <p14:cNvContentPartPr/>
                <p14:nvPr/>
              </p14:nvContentPartPr>
              <p14:xfrm>
                <a:off x="3381623" y="2295856"/>
                <a:ext cx="186120" cy="266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DB5BE76-D038-46D6-B7BE-C6DEE6E4952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72623" y="2287216"/>
                  <a:ext cx="203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372732-5A57-4898-9A21-23FAC45970AB}"/>
                    </a:ext>
                  </a:extLst>
                </p14:cNvPr>
                <p14:cNvContentPartPr/>
                <p14:nvPr/>
              </p14:nvContentPartPr>
              <p14:xfrm>
                <a:off x="3766823" y="2263456"/>
                <a:ext cx="574200" cy="345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372732-5A57-4898-9A21-23FAC45970A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57823" y="2254456"/>
                  <a:ext cx="5918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ED2A75-FC43-4099-8F79-053187EE53CD}"/>
                    </a:ext>
                  </a:extLst>
                </p14:cNvPr>
                <p14:cNvContentPartPr/>
                <p14:nvPr/>
              </p14:nvContentPartPr>
              <p14:xfrm>
                <a:off x="4360823" y="2384056"/>
                <a:ext cx="194040" cy="119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ED2A75-FC43-4099-8F79-053187EE53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51823" y="2375056"/>
                  <a:ext cx="211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1277C99-0203-4A49-8533-929935220CC3}"/>
                    </a:ext>
                  </a:extLst>
                </p14:cNvPr>
                <p14:cNvContentPartPr/>
                <p14:nvPr/>
              </p14:nvContentPartPr>
              <p14:xfrm>
                <a:off x="4587263" y="2384776"/>
                <a:ext cx="149040" cy="170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1277C99-0203-4A49-8533-929935220C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78263" y="2375776"/>
                  <a:ext cx="166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8D2985C-39C2-4025-9863-3ED734E6A5AB}"/>
                    </a:ext>
                  </a:extLst>
                </p14:cNvPr>
                <p14:cNvContentPartPr/>
                <p14:nvPr/>
              </p14:nvContentPartPr>
              <p14:xfrm>
                <a:off x="4737023" y="2377576"/>
                <a:ext cx="202320" cy="181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8D2985C-39C2-4025-9863-3ED734E6A5A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28383" y="2368576"/>
                  <a:ext cx="2199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7976993-6C46-4C27-9C89-0E3F0BF1D117}"/>
              </a:ext>
            </a:extLst>
          </p:cNvPr>
          <p:cNvGrpSpPr/>
          <p:nvPr/>
        </p:nvGrpSpPr>
        <p:grpSpPr>
          <a:xfrm>
            <a:off x="5360903" y="2097136"/>
            <a:ext cx="802080" cy="485640"/>
            <a:chOff x="5360903" y="2097136"/>
            <a:chExt cx="80208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9BA7C53-A54A-4370-B17E-236C9A4C93A6}"/>
                    </a:ext>
                  </a:extLst>
                </p14:cNvPr>
                <p14:cNvContentPartPr/>
                <p14:nvPr/>
              </p14:nvContentPartPr>
              <p14:xfrm>
                <a:off x="5373503" y="2146456"/>
                <a:ext cx="315360" cy="436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9BA7C53-A54A-4370-B17E-236C9A4C93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64863" y="2137456"/>
                  <a:ext cx="3330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321D074-EBA7-42B9-8019-925B8695EF3E}"/>
                    </a:ext>
                  </a:extLst>
                </p14:cNvPr>
                <p14:cNvContentPartPr/>
                <p14:nvPr/>
              </p14:nvContentPartPr>
              <p14:xfrm>
                <a:off x="5360903" y="2345536"/>
                <a:ext cx="286560" cy="63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321D074-EBA7-42B9-8019-925B8695EF3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51903" y="2336896"/>
                  <a:ext cx="304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FC942A4-7C78-4E2D-8149-C660E1C3925E}"/>
                    </a:ext>
                  </a:extLst>
                </p14:cNvPr>
                <p14:cNvContentPartPr/>
                <p14:nvPr/>
              </p14:nvContentPartPr>
              <p14:xfrm>
                <a:off x="5667983" y="2097136"/>
                <a:ext cx="305640" cy="405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FC942A4-7C78-4E2D-8149-C660E1C3925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58983" y="2088136"/>
                  <a:ext cx="3232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62284D-C72D-4677-BADE-5DCE5C04CF5B}"/>
                    </a:ext>
                  </a:extLst>
                </p14:cNvPr>
                <p14:cNvContentPartPr/>
                <p14:nvPr/>
              </p14:nvContentPartPr>
              <p14:xfrm>
                <a:off x="5992343" y="2357416"/>
                <a:ext cx="170640" cy="170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62284D-C72D-4677-BADE-5DCE5C04CF5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83343" y="2348776"/>
                  <a:ext cx="1882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2A51BA3-CCD7-4840-9292-A6F617873BF2}"/>
              </a:ext>
            </a:extLst>
          </p:cNvPr>
          <p:cNvGrpSpPr/>
          <p:nvPr/>
        </p:nvGrpSpPr>
        <p:grpSpPr>
          <a:xfrm>
            <a:off x="6409223" y="1996336"/>
            <a:ext cx="2529000" cy="742680"/>
            <a:chOff x="6409223" y="1996336"/>
            <a:chExt cx="25290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4D1418-ED3E-436A-B707-DDA69EF61E40}"/>
                    </a:ext>
                  </a:extLst>
                </p14:cNvPr>
                <p14:cNvContentPartPr/>
                <p14:nvPr/>
              </p14:nvContentPartPr>
              <p14:xfrm>
                <a:off x="6409223" y="2427976"/>
                <a:ext cx="189360" cy="255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4D1418-ED3E-436A-B707-DDA69EF61E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00583" y="2418976"/>
                  <a:ext cx="207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295CDC-556F-477C-919B-FFE39B00B76B}"/>
                    </a:ext>
                  </a:extLst>
                </p14:cNvPr>
                <p14:cNvContentPartPr/>
                <p14:nvPr/>
              </p14:nvContentPartPr>
              <p14:xfrm>
                <a:off x="6578423" y="2266336"/>
                <a:ext cx="297000" cy="212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295CDC-556F-477C-919B-FFE39B00B7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69423" y="2257336"/>
                  <a:ext cx="314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5F3C171-C3B7-424F-A17D-B1E74A190955}"/>
                    </a:ext>
                  </a:extLst>
                </p14:cNvPr>
                <p14:cNvContentPartPr/>
                <p14:nvPr/>
              </p14:nvContentPartPr>
              <p14:xfrm>
                <a:off x="6840143" y="2362456"/>
                <a:ext cx="99360" cy="112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5F3C171-C3B7-424F-A17D-B1E74A19095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31143" y="2353456"/>
                  <a:ext cx="117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F4C09D0-C15C-4F95-8FD9-5DD4D9846B76}"/>
                    </a:ext>
                  </a:extLst>
                </p14:cNvPr>
                <p14:cNvContentPartPr/>
                <p14:nvPr/>
              </p14:nvContentPartPr>
              <p14:xfrm>
                <a:off x="6824303" y="2378296"/>
                <a:ext cx="336600" cy="36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F4C09D0-C15C-4F95-8FD9-5DD4D9846B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15303" y="2369296"/>
                  <a:ext cx="3542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5221C35-1BFB-4DED-8CCC-10CEA2ABA90D}"/>
                    </a:ext>
                  </a:extLst>
                </p14:cNvPr>
                <p14:cNvContentPartPr/>
                <p14:nvPr/>
              </p14:nvContentPartPr>
              <p14:xfrm>
                <a:off x="7065863" y="2277136"/>
                <a:ext cx="253440" cy="21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5221C35-1BFB-4DED-8CCC-10CEA2ABA9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57223" y="2268136"/>
                  <a:ext cx="271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2D5436E-9A0D-4353-B2CD-4D23599A7E00}"/>
                    </a:ext>
                  </a:extLst>
                </p14:cNvPr>
                <p14:cNvContentPartPr/>
                <p14:nvPr/>
              </p14:nvContentPartPr>
              <p14:xfrm>
                <a:off x="7377983" y="2301256"/>
                <a:ext cx="21888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2D5436E-9A0D-4353-B2CD-4D23599A7E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68983" y="2292256"/>
                  <a:ext cx="236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89C53F-1A87-4D6F-939C-8C579AB07625}"/>
                    </a:ext>
                  </a:extLst>
                </p14:cNvPr>
                <p14:cNvContentPartPr/>
                <p14:nvPr/>
              </p14:nvContentPartPr>
              <p14:xfrm>
                <a:off x="7727183" y="1996336"/>
                <a:ext cx="263160" cy="408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89C53F-1A87-4D6F-939C-8C579AB0762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18183" y="1987336"/>
                  <a:ext cx="280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4B98C2-E878-4FA7-8CFA-7407F576B7B5}"/>
                    </a:ext>
                  </a:extLst>
                </p14:cNvPr>
                <p14:cNvContentPartPr/>
                <p14:nvPr/>
              </p14:nvContentPartPr>
              <p14:xfrm>
                <a:off x="7844543" y="2320336"/>
                <a:ext cx="157680" cy="13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4B98C2-E878-4FA7-8CFA-7407F576B7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35903" y="2311696"/>
                  <a:ext cx="175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C470EFA-A38F-44E8-8B6F-10681B00FE6F}"/>
                    </a:ext>
                  </a:extLst>
                </p14:cNvPr>
                <p14:cNvContentPartPr/>
                <p14:nvPr/>
              </p14:nvContentPartPr>
              <p14:xfrm>
                <a:off x="8120663" y="2041336"/>
                <a:ext cx="321120" cy="448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C470EFA-A38F-44E8-8B6F-10681B00FE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11663" y="2032696"/>
                  <a:ext cx="3387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1A190A8-B46C-4DE0-BADF-23B5AE3533F4}"/>
                    </a:ext>
                  </a:extLst>
                </p14:cNvPr>
                <p14:cNvContentPartPr/>
                <p14:nvPr/>
              </p14:nvContentPartPr>
              <p14:xfrm>
                <a:off x="8126783" y="2294056"/>
                <a:ext cx="243000" cy="32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1A190A8-B46C-4DE0-BADF-23B5AE3533F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18143" y="2285056"/>
                  <a:ext cx="260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1255078-BC16-48A3-9F80-424362C1EB95}"/>
                    </a:ext>
                  </a:extLst>
                </p14:cNvPr>
                <p14:cNvContentPartPr/>
                <p14:nvPr/>
              </p14:nvContentPartPr>
              <p14:xfrm>
                <a:off x="8358263" y="2170216"/>
                <a:ext cx="216000" cy="283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1255078-BC16-48A3-9F80-424362C1EB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49623" y="2161576"/>
                  <a:ext cx="233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E07599-93D1-488E-81BA-3C148F1AD161}"/>
                    </a:ext>
                  </a:extLst>
                </p14:cNvPr>
                <p14:cNvContentPartPr/>
                <p14:nvPr/>
              </p14:nvContentPartPr>
              <p14:xfrm>
                <a:off x="8519183" y="2312056"/>
                <a:ext cx="143640" cy="156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E07599-93D1-488E-81BA-3C148F1AD16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10183" y="2303056"/>
                  <a:ext cx="161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5515B32-D3D3-44F1-86DC-9974A971EE4C}"/>
                    </a:ext>
                  </a:extLst>
                </p14:cNvPr>
                <p14:cNvContentPartPr/>
                <p14:nvPr/>
              </p14:nvContentPartPr>
              <p14:xfrm>
                <a:off x="8730143" y="2335456"/>
                <a:ext cx="208080" cy="168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5515B32-D3D3-44F1-86DC-9974A971EE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21143" y="2326816"/>
                  <a:ext cx="22572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8634464-F58A-4263-A2C5-9AFDADAC167A}"/>
              </a:ext>
            </a:extLst>
          </p:cNvPr>
          <p:cNvGrpSpPr/>
          <p:nvPr/>
        </p:nvGrpSpPr>
        <p:grpSpPr>
          <a:xfrm>
            <a:off x="9207863" y="2262736"/>
            <a:ext cx="1077120" cy="254160"/>
            <a:chOff x="9207863" y="2262736"/>
            <a:chExt cx="10771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5CD97E6-D233-40AB-BF55-781C8E00789C}"/>
                    </a:ext>
                  </a:extLst>
                </p14:cNvPr>
                <p14:cNvContentPartPr/>
                <p14:nvPr/>
              </p14:nvContentPartPr>
              <p14:xfrm>
                <a:off x="9207863" y="2262736"/>
                <a:ext cx="428760" cy="194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5CD97E6-D233-40AB-BF55-781C8E0078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98863" y="2254096"/>
                  <a:ext cx="446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16BCB0-E988-447A-A73F-3FEE79ACA979}"/>
                    </a:ext>
                  </a:extLst>
                </p14:cNvPr>
                <p14:cNvContentPartPr/>
                <p14:nvPr/>
              </p14:nvContentPartPr>
              <p14:xfrm>
                <a:off x="9658583" y="2275696"/>
                <a:ext cx="213840" cy="160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16BCB0-E988-447A-A73F-3FEE79ACA9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49583" y="2267056"/>
                  <a:ext cx="231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F6B2A18-1BFC-48ED-8BA7-9801C8A5BB85}"/>
                    </a:ext>
                  </a:extLst>
                </p14:cNvPr>
                <p14:cNvContentPartPr/>
                <p14:nvPr/>
              </p14:nvContentPartPr>
              <p14:xfrm>
                <a:off x="9884663" y="2276776"/>
                <a:ext cx="182880" cy="142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F6B2A18-1BFC-48ED-8BA7-9801C8A5BB8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75663" y="2267776"/>
                  <a:ext cx="200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59081D7-45FA-497E-B9BC-1DB0B881F4F9}"/>
                    </a:ext>
                  </a:extLst>
                </p14:cNvPr>
                <p14:cNvContentPartPr/>
                <p14:nvPr/>
              </p14:nvContentPartPr>
              <p14:xfrm>
                <a:off x="10068263" y="2326096"/>
                <a:ext cx="216720" cy="190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59081D7-45FA-497E-B9BC-1DB0B881F4F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59623" y="2317096"/>
                  <a:ext cx="2343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EB4A2C4-1F49-48CA-843B-3213B09CB338}"/>
              </a:ext>
            </a:extLst>
          </p:cNvPr>
          <p:cNvGrpSpPr/>
          <p:nvPr/>
        </p:nvGrpSpPr>
        <p:grpSpPr>
          <a:xfrm>
            <a:off x="628343" y="2950336"/>
            <a:ext cx="762120" cy="353160"/>
            <a:chOff x="628343" y="2950336"/>
            <a:chExt cx="7621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A3EB20-3C82-4147-99F9-630150066955}"/>
                    </a:ext>
                  </a:extLst>
                </p14:cNvPr>
                <p14:cNvContentPartPr/>
                <p14:nvPr/>
              </p14:nvContentPartPr>
              <p14:xfrm>
                <a:off x="628343" y="3118816"/>
                <a:ext cx="196200" cy="159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A3EB20-3C82-4147-99F9-63015006695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343" y="3109816"/>
                  <a:ext cx="21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2180571-29DD-45DA-9FDC-7AF7539BDEEF}"/>
                    </a:ext>
                  </a:extLst>
                </p14:cNvPr>
                <p14:cNvContentPartPr/>
                <p14:nvPr/>
              </p14:nvContentPartPr>
              <p14:xfrm>
                <a:off x="828143" y="3132136"/>
                <a:ext cx="173160" cy="155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2180571-29DD-45DA-9FDC-7AF7539BDEE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9503" y="3123496"/>
                  <a:ext cx="190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C70A05-81FC-4AD0-8BF9-8096BEE7C880}"/>
                    </a:ext>
                  </a:extLst>
                </p14:cNvPr>
                <p14:cNvContentPartPr/>
                <p14:nvPr/>
              </p14:nvContentPartPr>
              <p14:xfrm>
                <a:off x="1045223" y="3125656"/>
                <a:ext cx="211680" cy="177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C70A05-81FC-4AD0-8BF9-8096BEE7C8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6223" y="3116656"/>
                  <a:ext cx="229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1277B7F-6438-4E54-9DB9-BFB9C25931BB}"/>
                    </a:ext>
                  </a:extLst>
                </p14:cNvPr>
                <p14:cNvContentPartPr/>
                <p14:nvPr/>
              </p14:nvContentPartPr>
              <p14:xfrm>
                <a:off x="1211543" y="2950336"/>
                <a:ext cx="178920" cy="325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1277B7F-6438-4E54-9DB9-BFB9C25931B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02543" y="2941336"/>
                  <a:ext cx="19656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063DEBE-7C88-4F96-BE4F-05ABCE0DAFA0}"/>
              </a:ext>
            </a:extLst>
          </p:cNvPr>
          <p:cNvGrpSpPr/>
          <p:nvPr/>
        </p:nvGrpSpPr>
        <p:grpSpPr>
          <a:xfrm>
            <a:off x="1548863" y="2839816"/>
            <a:ext cx="4136400" cy="460800"/>
            <a:chOff x="1548863" y="2839816"/>
            <a:chExt cx="413640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A09BB21-F25A-404C-8E13-58E20CAF5F1E}"/>
                    </a:ext>
                  </a:extLst>
                </p14:cNvPr>
                <p14:cNvContentPartPr/>
                <p14:nvPr/>
              </p14:nvContentPartPr>
              <p14:xfrm>
                <a:off x="1548863" y="3077056"/>
                <a:ext cx="326160" cy="220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A09BB21-F25A-404C-8E13-58E20CAF5F1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39863" y="3068416"/>
                  <a:ext cx="343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FF0596-6DE9-48B2-AA99-686BF4D7530D}"/>
                    </a:ext>
                  </a:extLst>
                </p14:cNvPr>
                <p14:cNvContentPartPr/>
                <p14:nvPr/>
              </p14:nvContentPartPr>
              <p14:xfrm>
                <a:off x="1967183" y="2839816"/>
                <a:ext cx="348120" cy="460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FF0596-6DE9-48B2-AA99-686BF4D7530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58543" y="2831176"/>
                  <a:ext cx="3657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7B10A19-1CB1-4779-AA3A-0A78FCB28D98}"/>
                    </a:ext>
                  </a:extLst>
                </p14:cNvPr>
                <p14:cNvContentPartPr/>
                <p14:nvPr/>
              </p14:nvContentPartPr>
              <p14:xfrm>
                <a:off x="1951343" y="3050056"/>
                <a:ext cx="427320" cy="72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7B10A19-1CB1-4779-AA3A-0A78FCB28D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42343" y="3041416"/>
                  <a:ext cx="444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6AEEA7-BCA5-4F87-ACF4-FC82C4A3A74B}"/>
                    </a:ext>
                  </a:extLst>
                </p14:cNvPr>
                <p14:cNvContentPartPr/>
                <p14:nvPr/>
              </p14:nvContentPartPr>
              <p14:xfrm>
                <a:off x="2190383" y="3106216"/>
                <a:ext cx="198000" cy="149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6AEEA7-BCA5-4F87-ACF4-FC82C4A3A7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81383" y="3097576"/>
                  <a:ext cx="215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9EF28B-8137-43F5-967A-BE504CA1012B}"/>
                    </a:ext>
                  </a:extLst>
                </p14:cNvPr>
                <p14:cNvContentPartPr/>
                <p14:nvPr/>
              </p14:nvContentPartPr>
              <p14:xfrm>
                <a:off x="2418983" y="3135016"/>
                <a:ext cx="160920" cy="106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9EF28B-8137-43F5-967A-BE504CA101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09983" y="3126016"/>
                  <a:ext cx="178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A85AE5-8B0D-4390-B480-4B16ABB5B187}"/>
                    </a:ext>
                  </a:extLst>
                </p14:cNvPr>
                <p14:cNvContentPartPr/>
                <p14:nvPr/>
              </p14:nvContentPartPr>
              <p14:xfrm>
                <a:off x="2630663" y="3107296"/>
                <a:ext cx="270360" cy="15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A85AE5-8B0D-4390-B480-4B16ABB5B18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22023" y="3098656"/>
                  <a:ext cx="288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46CC948-870B-450B-BFBC-BF163F72A767}"/>
                    </a:ext>
                  </a:extLst>
                </p14:cNvPr>
                <p14:cNvContentPartPr/>
                <p14:nvPr/>
              </p14:nvContentPartPr>
              <p14:xfrm>
                <a:off x="2807783" y="2881936"/>
                <a:ext cx="248400" cy="378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46CC948-870B-450B-BFBC-BF163F72A7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99143" y="2872936"/>
                  <a:ext cx="266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1112308-D159-40CF-8CC6-264448D86491}"/>
                    </a:ext>
                  </a:extLst>
                </p14:cNvPr>
                <p14:cNvContentPartPr/>
                <p14:nvPr/>
              </p14:nvContentPartPr>
              <p14:xfrm>
                <a:off x="2957183" y="3099376"/>
                <a:ext cx="175320" cy="137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1112308-D159-40CF-8CC6-264448D8649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48183" y="3090736"/>
                  <a:ext cx="192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52DC52C-9009-4A49-8D5C-21898EE98154}"/>
                    </a:ext>
                  </a:extLst>
                </p14:cNvPr>
                <p14:cNvContentPartPr/>
                <p14:nvPr/>
              </p14:nvContentPartPr>
              <p14:xfrm>
                <a:off x="3138623" y="3086416"/>
                <a:ext cx="314640" cy="17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52DC52C-9009-4A49-8D5C-21898EE9815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29623" y="3077776"/>
                  <a:ext cx="332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D35751A-875F-4B86-A3D6-1D0E2156A405}"/>
                    </a:ext>
                  </a:extLst>
                </p14:cNvPr>
                <p14:cNvContentPartPr/>
                <p14:nvPr/>
              </p14:nvContentPartPr>
              <p14:xfrm>
                <a:off x="3406823" y="2880136"/>
                <a:ext cx="203760" cy="345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D35751A-875F-4B86-A3D6-1D0E2156A40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97823" y="2871496"/>
                  <a:ext cx="221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E69924E-922F-4954-8B8B-574A5ACC2EC2}"/>
                    </a:ext>
                  </a:extLst>
                </p14:cNvPr>
                <p14:cNvContentPartPr/>
                <p14:nvPr/>
              </p14:nvContentPartPr>
              <p14:xfrm>
                <a:off x="3817943" y="3103336"/>
                <a:ext cx="181440" cy="174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E69924E-922F-4954-8B8B-574A5ACC2E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09303" y="3094696"/>
                  <a:ext cx="199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335C40-412F-4FE2-BF89-23BF05F14F7E}"/>
                    </a:ext>
                  </a:extLst>
                </p14:cNvPr>
                <p14:cNvContentPartPr/>
                <p14:nvPr/>
              </p14:nvContentPartPr>
              <p14:xfrm>
                <a:off x="3941063" y="2859256"/>
                <a:ext cx="306000" cy="34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335C40-412F-4FE2-BF89-23BF05F14F7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32423" y="2850256"/>
                  <a:ext cx="323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A3CEABE-651E-41DA-ACFB-0E7E0783E7C0}"/>
                    </a:ext>
                  </a:extLst>
                </p14:cNvPr>
                <p14:cNvContentPartPr/>
                <p14:nvPr/>
              </p14:nvContentPartPr>
              <p14:xfrm>
                <a:off x="4068503" y="3088216"/>
                <a:ext cx="198360" cy="128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A3CEABE-651E-41DA-ACFB-0E7E0783E7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59503" y="3079216"/>
                  <a:ext cx="216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47ACC58-7C61-4BC8-B52D-3976D1EC1812}"/>
                    </a:ext>
                  </a:extLst>
                </p14:cNvPr>
                <p14:cNvContentPartPr/>
                <p14:nvPr/>
              </p14:nvContentPartPr>
              <p14:xfrm>
                <a:off x="4289903" y="3081016"/>
                <a:ext cx="214920" cy="153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47ACC58-7C61-4BC8-B52D-3976D1EC181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81263" y="3072376"/>
                  <a:ext cx="232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57964A-BA57-4D24-A0E1-5F76094AE1A7}"/>
                    </a:ext>
                  </a:extLst>
                </p14:cNvPr>
                <p14:cNvContentPartPr/>
                <p14:nvPr/>
              </p14:nvContentPartPr>
              <p14:xfrm>
                <a:off x="4440383" y="3124576"/>
                <a:ext cx="100440" cy="141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57964A-BA57-4D24-A0E1-5F76094AE1A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31743" y="3115576"/>
                  <a:ext cx="11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1008E20-313A-4AB4-BBF1-36E8AEB2ADC1}"/>
                    </a:ext>
                  </a:extLst>
                </p14:cNvPr>
                <p14:cNvContentPartPr/>
                <p14:nvPr/>
              </p14:nvContentPartPr>
              <p14:xfrm>
                <a:off x="4640183" y="3017296"/>
                <a:ext cx="25920" cy="16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1008E20-313A-4AB4-BBF1-36E8AEB2AD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31183" y="3008296"/>
                  <a:ext cx="43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09A0F68-B444-49AB-8834-D691B17381B7}"/>
                    </a:ext>
                  </a:extLst>
                </p14:cNvPr>
                <p14:cNvContentPartPr/>
                <p14:nvPr/>
              </p14:nvContentPartPr>
              <p14:xfrm>
                <a:off x="4587623" y="3102976"/>
                <a:ext cx="198000" cy="128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09A0F68-B444-49AB-8834-D691B17381B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78983" y="3094336"/>
                  <a:ext cx="215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1F5BD73-68B6-4A5B-8DB1-2184E8116B46}"/>
                    </a:ext>
                  </a:extLst>
                </p14:cNvPr>
                <p14:cNvContentPartPr/>
                <p14:nvPr/>
              </p14:nvContentPartPr>
              <p14:xfrm>
                <a:off x="4881743" y="2855296"/>
                <a:ext cx="299520" cy="364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1F5BD73-68B6-4A5B-8DB1-2184E8116B4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73103" y="2846296"/>
                  <a:ext cx="3171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9EB30F1-A37B-40AB-BABB-F8CCA97B828A}"/>
                    </a:ext>
                  </a:extLst>
                </p14:cNvPr>
                <p14:cNvContentPartPr/>
                <p14:nvPr/>
              </p14:nvContentPartPr>
              <p14:xfrm>
                <a:off x="5122943" y="3108376"/>
                <a:ext cx="71280" cy="102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9EB30F1-A37B-40AB-BABB-F8CCA97B828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14303" y="3099736"/>
                  <a:ext cx="88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EC998E2-9052-4BBC-8A67-48BB1F195752}"/>
                    </a:ext>
                  </a:extLst>
                </p14:cNvPr>
                <p14:cNvContentPartPr/>
                <p14:nvPr/>
              </p14:nvContentPartPr>
              <p14:xfrm>
                <a:off x="5297543" y="3066256"/>
                <a:ext cx="107280" cy="133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EC998E2-9052-4BBC-8A67-48BB1F19575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88903" y="3057616"/>
                  <a:ext cx="124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430311C-07FB-4B12-A815-384727A67F26}"/>
                    </a:ext>
                  </a:extLst>
                </p14:cNvPr>
                <p14:cNvContentPartPr/>
                <p14:nvPr/>
              </p14:nvContentPartPr>
              <p14:xfrm>
                <a:off x="5419583" y="3083896"/>
                <a:ext cx="265680" cy="159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430311C-07FB-4B12-A815-384727A67F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10583" y="3074896"/>
                  <a:ext cx="28332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5031E70-8F58-4D3B-9B2D-D1326C8CAA8A}"/>
                  </a:ext>
                </a:extLst>
              </p14:cNvPr>
              <p14:cNvContentPartPr/>
              <p14:nvPr/>
            </p14:nvContentPartPr>
            <p14:xfrm>
              <a:off x="5785703" y="3238696"/>
              <a:ext cx="18360" cy="104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5031E70-8F58-4D3B-9B2D-D1326C8CAA8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76703" y="3229696"/>
                <a:ext cx="360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29F949E-D3D7-4B4C-827D-954D83105B2F}"/>
              </a:ext>
            </a:extLst>
          </p:cNvPr>
          <p:cNvGrpSpPr/>
          <p:nvPr/>
        </p:nvGrpSpPr>
        <p:grpSpPr>
          <a:xfrm>
            <a:off x="6085583" y="2835856"/>
            <a:ext cx="912600" cy="383760"/>
            <a:chOff x="6085583" y="2835856"/>
            <a:chExt cx="91260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F63CC53-BC84-4B8B-B2D2-0251A7F1D633}"/>
                    </a:ext>
                  </a:extLst>
                </p14:cNvPr>
                <p14:cNvContentPartPr/>
                <p14:nvPr/>
              </p14:nvContentPartPr>
              <p14:xfrm>
                <a:off x="6085583" y="2901016"/>
                <a:ext cx="224640" cy="313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F63CC53-BC84-4B8B-B2D2-0251A7F1D6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76943" y="2892376"/>
                  <a:ext cx="2422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C754053-8B6C-4647-9ACA-B135546C9308}"/>
                    </a:ext>
                  </a:extLst>
                </p14:cNvPr>
                <p14:cNvContentPartPr/>
                <p14:nvPr/>
              </p14:nvContentPartPr>
              <p14:xfrm>
                <a:off x="6223103" y="2835856"/>
                <a:ext cx="261000" cy="383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C754053-8B6C-4647-9ACA-B135546C930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14463" y="2827216"/>
                  <a:ext cx="278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6865E9-23B1-4C4D-9F5F-4D7471EC41A1}"/>
                    </a:ext>
                  </a:extLst>
                </p14:cNvPr>
                <p14:cNvContentPartPr/>
                <p14:nvPr/>
              </p14:nvContentPartPr>
              <p14:xfrm>
                <a:off x="6121223" y="3067696"/>
                <a:ext cx="258840" cy="34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6865E9-23B1-4C4D-9F5F-4D7471EC41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12223" y="3058696"/>
                  <a:ext cx="276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20FA3B5-D63F-49A6-AB38-A8FFC2B48CAE}"/>
                    </a:ext>
                  </a:extLst>
                </p14:cNvPr>
                <p14:cNvContentPartPr/>
                <p14:nvPr/>
              </p14:nvContentPartPr>
              <p14:xfrm>
                <a:off x="6295823" y="3046816"/>
                <a:ext cx="216000" cy="16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20FA3B5-D63F-49A6-AB38-A8FFC2B48CA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86823" y="3037816"/>
                  <a:ext cx="233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7E3CF53-A082-4145-928D-EE39C3721845}"/>
                    </a:ext>
                  </a:extLst>
                </p14:cNvPr>
                <p14:cNvContentPartPr/>
                <p14:nvPr/>
              </p14:nvContentPartPr>
              <p14:xfrm>
                <a:off x="6576263" y="3029536"/>
                <a:ext cx="312480" cy="156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7E3CF53-A082-4145-928D-EE39C372184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67623" y="3020536"/>
                  <a:ext cx="330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7D89132-BAE3-44B3-9FF0-3FA116C2EADE}"/>
                    </a:ext>
                  </a:extLst>
                </p14:cNvPr>
                <p14:cNvContentPartPr/>
                <p14:nvPr/>
              </p14:nvContentPartPr>
              <p14:xfrm>
                <a:off x="6816023" y="3011536"/>
                <a:ext cx="182160" cy="158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7D89132-BAE3-44B3-9FF0-3FA116C2EA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07023" y="3002536"/>
                  <a:ext cx="1998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AEE87C5-1091-4A38-A9C0-08150834839C}"/>
              </a:ext>
            </a:extLst>
          </p:cNvPr>
          <p:cNvGrpSpPr/>
          <p:nvPr/>
        </p:nvGrpSpPr>
        <p:grpSpPr>
          <a:xfrm>
            <a:off x="7324343" y="2884096"/>
            <a:ext cx="916920" cy="272880"/>
            <a:chOff x="7324343" y="2884096"/>
            <a:chExt cx="91692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0A7D89A-84CF-4C8D-8D5C-00DFF88DECD7}"/>
                    </a:ext>
                  </a:extLst>
                </p14:cNvPr>
                <p14:cNvContentPartPr/>
                <p14:nvPr/>
              </p14:nvContentPartPr>
              <p14:xfrm>
                <a:off x="7324343" y="2884096"/>
                <a:ext cx="441000" cy="272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0A7D89A-84CF-4C8D-8D5C-00DFF88DEC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15703" y="2875096"/>
                  <a:ext cx="458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51F4569-39B7-458A-88B5-655279287710}"/>
                    </a:ext>
                  </a:extLst>
                </p14:cNvPr>
                <p14:cNvContentPartPr/>
                <p14:nvPr/>
              </p14:nvContentPartPr>
              <p14:xfrm>
                <a:off x="7957223" y="3007576"/>
                <a:ext cx="54000" cy="93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51F4569-39B7-458A-88B5-65527928771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48583" y="2998936"/>
                  <a:ext cx="71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B76D0AC-D3FC-45EF-BE97-C42D78959CF1}"/>
                    </a:ext>
                  </a:extLst>
                </p14:cNvPr>
                <p14:cNvContentPartPr/>
                <p14:nvPr/>
              </p14:nvContentPartPr>
              <p14:xfrm>
                <a:off x="8051543" y="2923336"/>
                <a:ext cx="20880" cy="25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B76D0AC-D3FC-45EF-BE97-C42D78959CF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042903" y="2914696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E40CBF0-930D-490A-8AC3-C8103285F8B5}"/>
                    </a:ext>
                  </a:extLst>
                </p14:cNvPr>
                <p14:cNvContentPartPr/>
                <p14:nvPr/>
              </p14:nvContentPartPr>
              <p14:xfrm>
                <a:off x="8068823" y="2938096"/>
                <a:ext cx="172440" cy="205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E40CBF0-930D-490A-8AC3-C8103285F8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60183" y="2929096"/>
                  <a:ext cx="1900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C41F533-A4BD-4F6A-B70D-A0CCE9997B7F}"/>
              </a:ext>
            </a:extLst>
          </p:cNvPr>
          <p:cNvGrpSpPr/>
          <p:nvPr/>
        </p:nvGrpSpPr>
        <p:grpSpPr>
          <a:xfrm>
            <a:off x="8536823" y="2797696"/>
            <a:ext cx="1879920" cy="324000"/>
            <a:chOff x="8536823" y="2797696"/>
            <a:chExt cx="18799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9409348-B96F-43F4-B60D-98275540901B}"/>
                    </a:ext>
                  </a:extLst>
                </p14:cNvPr>
                <p14:cNvContentPartPr/>
                <p14:nvPr/>
              </p14:nvContentPartPr>
              <p14:xfrm>
                <a:off x="8541503" y="2827216"/>
                <a:ext cx="187920" cy="273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9409348-B96F-43F4-B60D-98275540901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32503" y="2818216"/>
                  <a:ext cx="205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F02C45A-1696-489E-BF94-9B14226E4819}"/>
                    </a:ext>
                  </a:extLst>
                </p14:cNvPr>
                <p14:cNvContentPartPr/>
                <p14:nvPr/>
              </p14:nvContentPartPr>
              <p14:xfrm>
                <a:off x="8536823" y="2930536"/>
                <a:ext cx="314280" cy="127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F02C45A-1696-489E-BF94-9B14226E481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28183" y="2921536"/>
                  <a:ext cx="331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36453D1-BAFA-4AB8-8D4C-17D25F36C56C}"/>
                    </a:ext>
                  </a:extLst>
                </p14:cNvPr>
                <p14:cNvContentPartPr/>
                <p14:nvPr/>
              </p14:nvContentPartPr>
              <p14:xfrm>
                <a:off x="8631863" y="3021616"/>
                <a:ext cx="160920" cy="91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36453D1-BAFA-4AB8-8D4C-17D25F36C56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23223" y="3012976"/>
                  <a:ext cx="178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7045888-ADD0-4861-AAA9-A511AF612CF9}"/>
                    </a:ext>
                  </a:extLst>
                </p14:cNvPr>
                <p14:cNvContentPartPr/>
                <p14:nvPr/>
              </p14:nvContentPartPr>
              <p14:xfrm>
                <a:off x="8847143" y="2987416"/>
                <a:ext cx="129600" cy="120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7045888-ADD0-4861-AAA9-A511AF612C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38503" y="2978416"/>
                  <a:ext cx="147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7B19E21-A26D-498E-808D-F73A21B56DFB}"/>
                    </a:ext>
                  </a:extLst>
                </p14:cNvPr>
                <p14:cNvContentPartPr/>
                <p14:nvPr/>
              </p14:nvContentPartPr>
              <p14:xfrm>
                <a:off x="9054503" y="3008296"/>
                <a:ext cx="99720" cy="103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7B19E21-A26D-498E-808D-F73A21B56DF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45503" y="2999656"/>
                  <a:ext cx="117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1C5D233-4C41-4460-9743-EDE7B6DB4DE1}"/>
                    </a:ext>
                  </a:extLst>
                </p14:cNvPr>
                <p14:cNvContentPartPr/>
                <p14:nvPr/>
              </p14:nvContentPartPr>
              <p14:xfrm>
                <a:off x="9191663" y="2954296"/>
                <a:ext cx="308880" cy="167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1C5D233-4C41-4460-9743-EDE7B6DB4DE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182663" y="2945296"/>
                  <a:ext cx="326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7484C21-03C9-4BC2-9E27-EC2C411141E3}"/>
                    </a:ext>
                  </a:extLst>
                </p14:cNvPr>
                <p14:cNvContentPartPr/>
                <p14:nvPr/>
              </p14:nvContentPartPr>
              <p14:xfrm>
                <a:off x="9723743" y="2991376"/>
                <a:ext cx="142920" cy="125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7484C21-03C9-4BC2-9E27-EC2C411141E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714743" y="2982376"/>
                  <a:ext cx="160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D1DC31F-6E34-4F94-B619-7E70E69256ED}"/>
                    </a:ext>
                  </a:extLst>
                </p14:cNvPr>
                <p14:cNvContentPartPr/>
                <p14:nvPr/>
              </p14:nvContentPartPr>
              <p14:xfrm>
                <a:off x="9885743" y="3025936"/>
                <a:ext cx="120960" cy="77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D1DC31F-6E34-4F94-B619-7E70E69256E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877103" y="3017296"/>
                  <a:ext cx="138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95B6F9-97F5-48BC-94F8-1EDE45DE7788}"/>
                    </a:ext>
                  </a:extLst>
                </p14:cNvPr>
                <p14:cNvContentPartPr/>
                <p14:nvPr/>
              </p14:nvContentPartPr>
              <p14:xfrm>
                <a:off x="10079063" y="2987056"/>
                <a:ext cx="213120" cy="13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95B6F9-97F5-48BC-94F8-1EDE45DE77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070063" y="2978416"/>
                  <a:ext cx="230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A74F703-EDBD-4A45-A6BC-2953F6DC3736}"/>
                    </a:ext>
                  </a:extLst>
                </p14:cNvPr>
                <p14:cNvContentPartPr/>
                <p14:nvPr/>
              </p14:nvContentPartPr>
              <p14:xfrm>
                <a:off x="10161143" y="2797696"/>
                <a:ext cx="255600" cy="311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A74F703-EDBD-4A45-A6BC-2953F6DC373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152503" y="2789056"/>
                  <a:ext cx="273240" cy="32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074C702-44C2-4E2F-9FE8-F1625F79D1DB}"/>
                  </a:ext>
                </a:extLst>
              </p14:cNvPr>
              <p14:cNvContentPartPr/>
              <p14:nvPr/>
            </p14:nvContentPartPr>
            <p14:xfrm>
              <a:off x="595943" y="3773296"/>
              <a:ext cx="439200" cy="1908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074C702-44C2-4E2F-9FE8-F1625F79D1D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87303" y="3764296"/>
                <a:ext cx="45684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063BA51-8220-4381-A805-3354785D7361}"/>
              </a:ext>
            </a:extLst>
          </p:cNvPr>
          <p:cNvGrpSpPr/>
          <p:nvPr/>
        </p:nvGrpSpPr>
        <p:grpSpPr>
          <a:xfrm>
            <a:off x="1421783" y="3730816"/>
            <a:ext cx="306720" cy="200160"/>
            <a:chOff x="1421783" y="3730816"/>
            <a:chExt cx="3067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FA30BB5-7D85-42FF-A02A-861C23C1600E}"/>
                    </a:ext>
                  </a:extLst>
                </p14:cNvPr>
                <p14:cNvContentPartPr/>
                <p14:nvPr/>
              </p14:nvContentPartPr>
              <p14:xfrm>
                <a:off x="1421783" y="3781216"/>
                <a:ext cx="73800" cy="14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FA30BB5-7D85-42FF-A02A-861C23C160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413143" y="3772216"/>
                  <a:ext cx="91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5540467-23D9-4150-AE70-80C32F0298E0}"/>
                    </a:ext>
                  </a:extLst>
                </p14:cNvPr>
                <p14:cNvContentPartPr/>
                <p14:nvPr/>
              </p14:nvContentPartPr>
              <p14:xfrm>
                <a:off x="1606103" y="3730816"/>
                <a:ext cx="13680" cy="2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5540467-23D9-4150-AE70-80C32F0298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597463" y="3722176"/>
                  <a:ext cx="31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E94B1D7-BBF6-4609-B672-D4BF043385E4}"/>
                    </a:ext>
                  </a:extLst>
                </p14:cNvPr>
                <p14:cNvContentPartPr/>
                <p14:nvPr/>
              </p14:nvContentPartPr>
              <p14:xfrm>
                <a:off x="1548863" y="3770416"/>
                <a:ext cx="179640" cy="160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E94B1D7-BBF6-4609-B672-D4BF043385E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39863" y="3761776"/>
                  <a:ext cx="1972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EAEEA19-861F-443B-B7C4-0D983E4E390C}"/>
              </a:ext>
            </a:extLst>
          </p:cNvPr>
          <p:cNvGrpSpPr/>
          <p:nvPr/>
        </p:nvGrpSpPr>
        <p:grpSpPr>
          <a:xfrm>
            <a:off x="2195783" y="3561976"/>
            <a:ext cx="2071080" cy="378360"/>
            <a:chOff x="2195783" y="3561976"/>
            <a:chExt cx="20710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AA9C870-FCD9-47A3-B913-0F07ACA30CF5}"/>
                    </a:ext>
                  </a:extLst>
                </p14:cNvPr>
                <p14:cNvContentPartPr/>
                <p14:nvPr/>
              </p14:nvContentPartPr>
              <p14:xfrm>
                <a:off x="2195783" y="3787696"/>
                <a:ext cx="212400" cy="138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AA9C870-FCD9-47A3-B913-0F07ACA30CF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87143" y="3778696"/>
                  <a:ext cx="230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647506-70CA-4ADB-9A0A-B9C02E505607}"/>
                    </a:ext>
                  </a:extLst>
                </p14:cNvPr>
                <p14:cNvContentPartPr/>
                <p14:nvPr/>
              </p14:nvContentPartPr>
              <p14:xfrm>
                <a:off x="2451743" y="3797776"/>
                <a:ext cx="184680" cy="142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647506-70CA-4ADB-9A0A-B9C02E5056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42743" y="3789136"/>
                  <a:ext cx="202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75AB53C-DD3A-4999-BBE5-E759BBF6BEFC}"/>
                    </a:ext>
                  </a:extLst>
                </p14:cNvPr>
                <p14:cNvContentPartPr/>
                <p14:nvPr/>
              </p14:nvContentPartPr>
              <p14:xfrm>
                <a:off x="2819303" y="3561976"/>
                <a:ext cx="182880" cy="352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75AB53C-DD3A-4999-BBE5-E759BBF6BEF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10663" y="3552976"/>
                  <a:ext cx="2005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99C894D-306D-4549-8825-D322DE903ABC}"/>
                    </a:ext>
                  </a:extLst>
                </p14:cNvPr>
                <p14:cNvContentPartPr/>
                <p14:nvPr/>
              </p14:nvContentPartPr>
              <p14:xfrm>
                <a:off x="2812823" y="3713176"/>
                <a:ext cx="336600" cy="213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99C894D-306D-4549-8825-D322DE903AB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03823" y="3704176"/>
                  <a:ext cx="354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0FA57D9-A59C-48E7-910F-74FBAFA35592}"/>
                    </a:ext>
                  </a:extLst>
                </p14:cNvPr>
                <p14:cNvContentPartPr/>
                <p14:nvPr/>
              </p14:nvContentPartPr>
              <p14:xfrm>
                <a:off x="3126743" y="3789496"/>
                <a:ext cx="216000" cy="122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0FA57D9-A59C-48E7-910F-74FBAFA3559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117743" y="3780856"/>
                  <a:ext cx="233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6980525-DFC0-47A1-9433-755BCEB50A7C}"/>
                    </a:ext>
                  </a:extLst>
                </p14:cNvPr>
                <p14:cNvContentPartPr/>
                <p14:nvPr/>
              </p14:nvContentPartPr>
              <p14:xfrm>
                <a:off x="3411143" y="3786976"/>
                <a:ext cx="82800" cy="125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6980525-DFC0-47A1-9433-755BCEB50A7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02503" y="3777976"/>
                  <a:ext cx="100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7867F2A-2F8E-4D54-91C6-4C830A1F6BEF}"/>
                    </a:ext>
                  </a:extLst>
                </p14:cNvPr>
                <p14:cNvContentPartPr/>
                <p14:nvPr/>
              </p14:nvContentPartPr>
              <p14:xfrm>
                <a:off x="3598703" y="3747376"/>
                <a:ext cx="262440" cy="149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7867F2A-2F8E-4D54-91C6-4C830A1F6B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89703" y="3738736"/>
                  <a:ext cx="28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F7E2C12-6276-4C37-8B97-FFA49163BFD7}"/>
                    </a:ext>
                  </a:extLst>
                </p14:cNvPr>
                <p14:cNvContentPartPr/>
                <p14:nvPr/>
              </p14:nvContentPartPr>
              <p14:xfrm>
                <a:off x="3923423" y="3702016"/>
                <a:ext cx="239400" cy="226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F7E2C12-6276-4C37-8B97-FFA49163BFD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14423" y="3693016"/>
                  <a:ext cx="257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9B4BFF5-4D84-4AFF-8F72-04B4D95AB3EE}"/>
                    </a:ext>
                  </a:extLst>
                </p14:cNvPr>
                <p14:cNvContentPartPr/>
                <p14:nvPr/>
              </p14:nvContentPartPr>
              <p14:xfrm>
                <a:off x="4261463" y="3896776"/>
                <a:ext cx="5400" cy="37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9B4BFF5-4D84-4AFF-8F72-04B4D95AB3E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52463" y="3887776"/>
                  <a:ext cx="2304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F58AB254-E82A-4F8B-8A50-03F31F88D57C}"/>
              </a:ext>
            </a:extLst>
          </p:cNvPr>
          <p:cNvGrpSpPr/>
          <p:nvPr/>
        </p:nvGrpSpPr>
        <p:grpSpPr>
          <a:xfrm>
            <a:off x="7029143" y="4143016"/>
            <a:ext cx="841680" cy="455040"/>
            <a:chOff x="7029143" y="4143016"/>
            <a:chExt cx="84168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CFCF61B-5D6B-469C-BC52-67CA426A6B40}"/>
                    </a:ext>
                  </a:extLst>
                </p14:cNvPr>
                <p14:cNvContentPartPr/>
                <p14:nvPr/>
              </p14:nvContentPartPr>
              <p14:xfrm>
                <a:off x="7093583" y="4176136"/>
                <a:ext cx="261360" cy="406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CFCF61B-5D6B-469C-BC52-67CA426A6B4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84943" y="4167136"/>
                  <a:ext cx="2790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1A52309-E7FC-4172-BE4C-C9F7ADCB705F}"/>
                    </a:ext>
                  </a:extLst>
                </p14:cNvPr>
                <p14:cNvContentPartPr/>
                <p14:nvPr/>
              </p14:nvContentPartPr>
              <p14:xfrm>
                <a:off x="7029143" y="4381336"/>
                <a:ext cx="401040" cy="54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1A52309-E7FC-4172-BE4C-C9F7ADCB705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20143" y="4372696"/>
                  <a:ext cx="418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CE9F0BA-7AB1-417F-86AC-38A3E002957F}"/>
                    </a:ext>
                  </a:extLst>
                </p14:cNvPr>
                <p14:cNvContentPartPr/>
                <p14:nvPr/>
              </p14:nvContentPartPr>
              <p14:xfrm>
                <a:off x="7441343" y="4143016"/>
                <a:ext cx="252720" cy="441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CE9F0BA-7AB1-417F-86AC-38A3E002957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32703" y="4134016"/>
                  <a:ext cx="2703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174EB0C-E2EF-46D4-8F51-F1F52E913C74}"/>
                    </a:ext>
                  </a:extLst>
                </p14:cNvPr>
                <p14:cNvContentPartPr/>
                <p14:nvPr/>
              </p14:nvContentPartPr>
              <p14:xfrm>
                <a:off x="7719983" y="4435336"/>
                <a:ext cx="150840" cy="162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174EB0C-E2EF-46D4-8F51-F1F52E913C7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710983" y="4426696"/>
                  <a:ext cx="1684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BAB712D-EA74-45C2-8073-818148D0669B}"/>
              </a:ext>
            </a:extLst>
          </p:cNvPr>
          <p:cNvGrpSpPr/>
          <p:nvPr/>
        </p:nvGrpSpPr>
        <p:grpSpPr>
          <a:xfrm>
            <a:off x="8212823" y="4159576"/>
            <a:ext cx="1159200" cy="488880"/>
            <a:chOff x="8212823" y="4159576"/>
            <a:chExt cx="115920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419BF4C-C784-469B-A060-C1966C96A745}"/>
                    </a:ext>
                  </a:extLst>
                </p14:cNvPr>
                <p14:cNvContentPartPr/>
                <p14:nvPr/>
              </p14:nvContentPartPr>
              <p14:xfrm>
                <a:off x="8212823" y="4436416"/>
                <a:ext cx="221040" cy="138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419BF4C-C784-469B-A060-C1966C96A74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04183" y="4427776"/>
                  <a:ext cx="238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310DD77-8CD8-4A81-9116-E001D67B6B89}"/>
                    </a:ext>
                  </a:extLst>
                </p14:cNvPr>
                <p14:cNvContentPartPr/>
                <p14:nvPr/>
              </p14:nvContentPartPr>
              <p14:xfrm>
                <a:off x="8506583" y="4159576"/>
                <a:ext cx="305280" cy="454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310DD77-8CD8-4A81-9116-E001D67B6B8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97583" y="4150576"/>
                  <a:ext cx="322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4FAD6D4-83DF-4C4A-8D1F-B32774C2A3DB}"/>
                    </a:ext>
                  </a:extLst>
                </p14:cNvPr>
                <p14:cNvContentPartPr/>
                <p14:nvPr/>
              </p14:nvContentPartPr>
              <p14:xfrm>
                <a:off x="8747423" y="4473136"/>
                <a:ext cx="122400" cy="169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4FAD6D4-83DF-4C4A-8D1F-B32774C2A3D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738423" y="4464496"/>
                  <a:ext cx="140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EBE60CC-3DD8-4441-8126-0728837AD97B}"/>
                    </a:ext>
                  </a:extLst>
                </p14:cNvPr>
                <p14:cNvContentPartPr/>
                <p14:nvPr/>
              </p14:nvContentPartPr>
              <p14:xfrm>
                <a:off x="8969183" y="4450816"/>
                <a:ext cx="193680" cy="154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EBE60CC-3DD8-4441-8126-0728837AD9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60543" y="4442176"/>
                  <a:ext cx="211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6DD8083-8AAA-40C5-9DA4-21FAA81D1AFF}"/>
                    </a:ext>
                  </a:extLst>
                </p14:cNvPr>
                <p14:cNvContentPartPr/>
                <p14:nvPr/>
              </p14:nvContentPartPr>
              <p14:xfrm>
                <a:off x="9197063" y="4453336"/>
                <a:ext cx="174960" cy="195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6DD8083-8AAA-40C5-9DA4-21FAA81D1AF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188423" y="4444336"/>
                  <a:ext cx="1926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F20E0E8-9549-4979-9360-79E95169DAE7}"/>
              </a:ext>
            </a:extLst>
          </p:cNvPr>
          <p:cNvGrpSpPr/>
          <p:nvPr/>
        </p:nvGrpSpPr>
        <p:grpSpPr>
          <a:xfrm>
            <a:off x="9798983" y="4202056"/>
            <a:ext cx="469800" cy="487800"/>
            <a:chOff x="9798983" y="4202056"/>
            <a:chExt cx="46980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560B7B7-7CEE-4C62-9B06-668662D1E87C}"/>
                    </a:ext>
                  </a:extLst>
                </p14:cNvPr>
                <p14:cNvContentPartPr/>
                <p14:nvPr/>
              </p14:nvContentPartPr>
              <p14:xfrm>
                <a:off x="9888263" y="4202056"/>
                <a:ext cx="322920" cy="487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560B7B7-7CEE-4C62-9B06-668662D1E87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879623" y="4193416"/>
                  <a:ext cx="3405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50EDAB2-122E-48CC-A4B4-176C8F503A85}"/>
                    </a:ext>
                  </a:extLst>
                </p14:cNvPr>
                <p14:cNvContentPartPr/>
                <p14:nvPr/>
              </p14:nvContentPartPr>
              <p14:xfrm>
                <a:off x="9798983" y="4450456"/>
                <a:ext cx="394560" cy="33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50EDAB2-122E-48CC-A4B4-176C8F503A8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90343" y="4441456"/>
                  <a:ext cx="412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35CC3B0-FADB-4427-B250-DB58908001E4}"/>
                    </a:ext>
                  </a:extLst>
                </p14:cNvPr>
                <p14:cNvContentPartPr/>
                <p14:nvPr/>
              </p14:nvContentPartPr>
              <p14:xfrm>
                <a:off x="10099943" y="4481416"/>
                <a:ext cx="168840" cy="177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35CC3B0-FADB-4427-B250-DB58908001E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091303" y="4472776"/>
                  <a:ext cx="186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E6048DA-2A55-49C9-8931-76964E53DBE1}"/>
              </a:ext>
            </a:extLst>
          </p:cNvPr>
          <p:cNvGrpSpPr/>
          <p:nvPr/>
        </p:nvGrpSpPr>
        <p:grpSpPr>
          <a:xfrm>
            <a:off x="502703" y="4125016"/>
            <a:ext cx="6261480" cy="1534680"/>
            <a:chOff x="502703" y="4125016"/>
            <a:chExt cx="6261480" cy="153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8A5B8D2-209F-492D-97FE-8C98FE41B1F0}"/>
                    </a:ext>
                  </a:extLst>
                </p14:cNvPr>
                <p14:cNvContentPartPr/>
                <p14:nvPr/>
              </p14:nvContentPartPr>
              <p14:xfrm>
                <a:off x="639503" y="4334896"/>
                <a:ext cx="493920" cy="344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8A5B8D2-209F-492D-97FE-8C98FE41B1F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0503" y="4325896"/>
                  <a:ext cx="5115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1D2B941-EC1A-4948-B16D-BB35CC90146F}"/>
                    </a:ext>
                  </a:extLst>
                </p14:cNvPr>
                <p14:cNvContentPartPr/>
                <p14:nvPr/>
              </p14:nvContentPartPr>
              <p14:xfrm>
                <a:off x="1070423" y="4466656"/>
                <a:ext cx="157320" cy="185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1D2B941-EC1A-4948-B16D-BB35CC90146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1783" y="4457656"/>
                  <a:ext cx="174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BC7C284-CEE3-4AFB-B1AB-CCCC4E25F6DD}"/>
                    </a:ext>
                  </a:extLst>
                </p14:cNvPr>
                <p14:cNvContentPartPr/>
                <p14:nvPr/>
              </p14:nvContentPartPr>
              <p14:xfrm>
                <a:off x="1618343" y="4431016"/>
                <a:ext cx="379080" cy="213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BC7C284-CEE3-4AFB-B1AB-CCCC4E25F6D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09703" y="4422376"/>
                  <a:ext cx="396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C866ABC-C29E-4674-937E-37A666D08138}"/>
                    </a:ext>
                  </a:extLst>
                </p14:cNvPr>
                <p14:cNvContentPartPr/>
                <p14:nvPr/>
              </p14:nvContentPartPr>
              <p14:xfrm>
                <a:off x="1975823" y="4483216"/>
                <a:ext cx="225360" cy="158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C866ABC-C29E-4674-937E-37A666D0813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67183" y="4474216"/>
                  <a:ext cx="243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3CB5B12-0CBB-4D8D-A066-24F3F408B9CC}"/>
                    </a:ext>
                  </a:extLst>
                </p14:cNvPr>
                <p14:cNvContentPartPr/>
                <p14:nvPr/>
              </p14:nvContentPartPr>
              <p14:xfrm>
                <a:off x="2175263" y="4538296"/>
                <a:ext cx="118080" cy="104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3CB5B12-0CBB-4D8D-A066-24F3F408B9C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66263" y="4529296"/>
                  <a:ext cx="135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7DAE38F-6A97-4D18-94DF-BD211566DBA9}"/>
                    </a:ext>
                  </a:extLst>
                </p14:cNvPr>
                <p14:cNvContentPartPr/>
                <p14:nvPr/>
              </p14:nvContentPartPr>
              <p14:xfrm>
                <a:off x="2527343" y="4185136"/>
                <a:ext cx="286560" cy="539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7DAE38F-6A97-4D18-94DF-BD211566DBA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518343" y="4176136"/>
                  <a:ext cx="3042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584B934-071D-4EEE-9E00-71ED0FA908B4}"/>
                    </a:ext>
                  </a:extLst>
                </p14:cNvPr>
                <p14:cNvContentPartPr/>
                <p14:nvPr/>
              </p14:nvContentPartPr>
              <p14:xfrm>
                <a:off x="2461823" y="4407616"/>
                <a:ext cx="390960" cy="72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584B934-071D-4EEE-9E00-71ED0FA908B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453183" y="4398616"/>
                  <a:ext cx="408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504E710-EB96-4D99-8C86-A75703C5BD46}"/>
                    </a:ext>
                  </a:extLst>
                </p14:cNvPr>
                <p14:cNvContentPartPr/>
                <p14:nvPr/>
              </p14:nvContentPartPr>
              <p14:xfrm>
                <a:off x="3205223" y="4166416"/>
                <a:ext cx="320400" cy="518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504E710-EB96-4D99-8C86-A75703C5BD4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96223" y="4157776"/>
                  <a:ext cx="3380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9876466-078E-43BC-ADC2-2E65F0A6C1BA}"/>
                    </a:ext>
                  </a:extLst>
                </p14:cNvPr>
                <p14:cNvContentPartPr/>
                <p14:nvPr/>
              </p14:nvContentPartPr>
              <p14:xfrm>
                <a:off x="3208823" y="4432816"/>
                <a:ext cx="411840" cy="72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9876466-078E-43BC-ADC2-2E65F0A6C1B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199823" y="4423816"/>
                  <a:ext cx="429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894BA65-FAE8-4CDB-AC86-7FA9BEFAE97D}"/>
                    </a:ext>
                  </a:extLst>
                </p14:cNvPr>
                <p14:cNvContentPartPr/>
                <p14:nvPr/>
              </p14:nvContentPartPr>
              <p14:xfrm>
                <a:off x="3479903" y="4510576"/>
                <a:ext cx="177840" cy="149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894BA65-FAE8-4CDB-AC86-7FA9BEFAE97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71263" y="4501576"/>
                  <a:ext cx="195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295D18A-3DDB-471D-9142-4DC502B1A424}"/>
                    </a:ext>
                  </a:extLst>
                </p14:cNvPr>
                <p14:cNvContentPartPr/>
                <p14:nvPr/>
              </p14:nvContentPartPr>
              <p14:xfrm>
                <a:off x="4007303" y="4458736"/>
                <a:ext cx="373680" cy="180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295D18A-3DDB-471D-9142-4DC502B1A4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98303" y="4450096"/>
                  <a:ext cx="391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03C06AC-829B-4D43-9D72-1633B72F0C03}"/>
                    </a:ext>
                  </a:extLst>
                </p14:cNvPr>
                <p14:cNvContentPartPr/>
                <p14:nvPr/>
              </p14:nvContentPartPr>
              <p14:xfrm>
                <a:off x="4491863" y="4497976"/>
                <a:ext cx="154440" cy="130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03C06AC-829B-4D43-9D72-1633B72F0C0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83223" y="4488976"/>
                  <a:ext cx="172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CAEE7F2-331E-4CD1-8E36-7DEAD405C123}"/>
                    </a:ext>
                  </a:extLst>
                </p14:cNvPr>
                <p14:cNvContentPartPr/>
                <p14:nvPr/>
              </p14:nvContentPartPr>
              <p14:xfrm>
                <a:off x="4656743" y="4504096"/>
                <a:ext cx="197640" cy="131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CAEE7F2-331E-4CD1-8E36-7DEAD405C12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648103" y="4495456"/>
                  <a:ext cx="215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B045F9E-5B4A-43E2-9AD8-75BB3A33341B}"/>
                    </a:ext>
                  </a:extLst>
                </p14:cNvPr>
                <p14:cNvContentPartPr/>
                <p14:nvPr/>
              </p14:nvContentPartPr>
              <p14:xfrm>
                <a:off x="4911263" y="4525696"/>
                <a:ext cx="72360" cy="111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B045F9E-5B4A-43E2-9AD8-75BB3A33341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02263" y="4516696"/>
                  <a:ext cx="90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4F6A99A-B172-41F5-8E2D-B7874CAB5D47}"/>
                    </a:ext>
                  </a:extLst>
                </p14:cNvPr>
                <p14:cNvContentPartPr/>
                <p14:nvPr/>
              </p14:nvContentPartPr>
              <p14:xfrm>
                <a:off x="4877423" y="4499416"/>
                <a:ext cx="255960" cy="387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4F6A99A-B172-41F5-8E2D-B7874CAB5D4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68423" y="4490776"/>
                  <a:ext cx="273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6671EED-2722-49D6-9442-2BDBB3A67D8A}"/>
                    </a:ext>
                  </a:extLst>
                </p14:cNvPr>
                <p14:cNvContentPartPr/>
                <p14:nvPr/>
              </p14:nvContentPartPr>
              <p14:xfrm>
                <a:off x="5110343" y="4485736"/>
                <a:ext cx="183600" cy="155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6671EED-2722-49D6-9442-2BDBB3A67D8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01343" y="4477096"/>
                  <a:ext cx="201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5234B6F-E1DE-440E-9EF6-4FEBE7427528}"/>
                    </a:ext>
                  </a:extLst>
                </p14:cNvPr>
                <p14:cNvContentPartPr/>
                <p14:nvPr/>
              </p14:nvContentPartPr>
              <p14:xfrm>
                <a:off x="5385743" y="4526776"/>
                <a:ext cx="200160" cy="124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5234B6F-E1DE-440E-9EF6-4FEBE742752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76743" y="4518136"/>
                  <a:ext cx="217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A376927-E6E3-41F7-9550-3AB629C022F7}"/>
                    </a:ext>
                  </a:extLst>
                </p14:cNvPr>
                <p14:cNvContentPartPr/>
                <p14:nvPr/>
              </p14:nvContentPartPr>
              <p14:xfrm>
                <a:off x="5708303" y="4125016"/>
                <a:ext cx="363960" cy="506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A376927-E6E3-41F7-9550-3AB629C022F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699663" y="4116376"/>
                  <a:ext cx="3816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F3FCD9-D7B0-4CD8-A3FB-5D417C62070B}"/>
                    </a:ext>
                  </a:extLst>
                </p14:cNvPr>
                <p14:cNvContentPartPr/>
                <p14:nvPr/>
              </p14:nvContentPartPr>
              <p14:xfrm>
                <a:off x="5873543" y="4475296"/>
                <a:ext cx="175320" cy="147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F3FCD9-D7B0-4CD8-A3FB-5D417C62070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64903" y="4466656"/>
                  <a:ext cx="192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70E8CC0-4A3B-4FCB-AC97-2C4B1DE51F55}"/>
                    </a:ext>
                  </a:extLst>
                </p14:cNvPr>
                <p14:cNvContentPartPr/>
                <p14:nvPr/>
              </p14:nvContentPartPr>
              <p14:xfrm>
                <a:off x="6235343" y="4157416"/>
                <a:ext cx="356760" cy="431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70E8CC0-4A3B-4FCB-AC97-2C4B1DE51F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26343" y="4148776"/>
                  <a:ext cx="3744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6D7491C-6A57-417A-879C-8B1D197AC800}"/>
                    </a:ext>
                  </a:extLst>
                </p14:cNvPr>
                <p14:cNvContentPartPr/>
                <p14:nvPr/>
              </p14:nvContentPartPr>
              <p14:xfrm>
                <a:off x="6233903" y="4369816"/>
                <a:ext cx="331920" cy="37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6D7491C-6A57-417A-879C-8B1D197AC80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25263" y="4361176"/>
                  <a:ext cx="349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86B7894-68C1-4B1E-A12D-9F194BD5940E}"/>
                    </a:ext>
                  </a:extLst>
                </p14:cNvPr>
                <p14:cNvContentPartPr/>
                <p14:nvPr/>
              </p14:nvContentPartPr>
              <p14:xfrm>
                <a:off x="6442703" y="4424896"/>
                <a:ext cx="191160" cy="149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86B7894-68C1-4B1E-A12D-9F194BD5940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33703" y="4415896"/>
                  <a:ext cx="208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8F7E04F-34E3-433A-A21C-F07524A3A01D}"/>
                    </a:ext>
                  </a:extLst>
                </p14:cNvPr>
                <p14:cNvContentPartPr/>
                <p14:nvPr/>
              </p14:nvContentPartPr>
              <p14:xfrm>
                <a:off x="502703" y="5131576"/>
                <a:ext cx="304200" cy="528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8F7E04F-34E3-433A-A21C-F07524A3A01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93703" y="5122936"/>
                  <a:ext cx="3218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353C20A-BDEC-4BE9-9A07-DC8DBB611D9F}"/>
                    </a:ext>
                  </a:extLst>
                </p14:cNvPr>
                <p14:cNvContentPartPr/>
                <p14:nvPr/>
              </p14:nvContentPartPr>
              <p14:xfrm>
                <a:off x="886823" y="5131216"/>
                <a:ext cx="173520" cy="174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353C20A-BDEC-4BE9-9A07-DC8DBB611D9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7823" y="5122576"/>
                  <a:ext cx="191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8320404-6AFD-4DBE-8A85-EEDC8E75C072}"/>
                    </a:ext>
                  </a:extLst>
                </p14:cNvPr>
                <p14:cNvContentPartPr/>
                <p14:nvPr/>
              </p14:nvContentPartPr>
              <p14:xfrm>
                <a:off x="1286063" y="4853296"/>
                <a:ext cx="295560" cy="481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8320404-6AFD-4DBE-8A85-EEDC8E75C07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77423" y="4844656"/>
                  <a:ext cx="3132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A15444A-94D2-4FED-B94E-A6DEC8563209}"/>
                    </a:ext>
                  </a:extLst>
                </p14:cNvPr>
                <p14:cNvContentPartPr/>
                <p14:nvPr/>
              </p14:nvContentPartPr>
              <p14:xfrm>
                <a:off x="1234583" y="5085136"/>
                <a:ext cx="307800" cy="65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A15444A-94D2-4FED-B94E-A6DEC856320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225583" y="5076496"/>
                  <a:ext cx="325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6B4044-785E-4854-BB8E-A171A4BE6FB5}"/>
                    </a:ext>
                  </a:extLst>
                </p14:cNvPr>
                <p14:cNvContentPartPr/>
                <p14:nvPr/>
              </p14:nvContentPartPr>
              <p14:xfrm>
                <a:off x="1943783" y="5121136"/>
                <a:ext cx="507240" cy="207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6B4044-785E-4854-BB8E-A171A4BE6FB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934783" y="5112496"/>
                  <a:ext cx="524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F6E1A33-C197-4129-A566-BB61F4C94AED}"/>
                    </a:ext>
                  </a:extLst>
                </p14:cNvPr>
                <p14:cNvContentPartPr/>
                <p14:nvPr/>
              </p14:nvContentPartPr>
              <p14:xfrm>
                <a:off x="2893823" y="5182336"/>
                <a:ext cx="63360" cy="86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F6E1A33-C197-4129-A566-BB61F4C94AE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885183" y="5173696"/>
                  <a:ext cx="81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AF58FE4-913A-4829-BA88-72F2656BB260}"/>
                    </a:ext>
                  </a:extLst>
                </p14:cNvPr>
                <p14:cNvContentPartPr/>
                <p14:nvPr/>
              </p14:nvContentPartPr>
              <p14:xfrm>
                <a:off x="3060863" y="5123296"/>
                <a:ext cx="159120" cy="154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AF58FE4-913A-4829-BA88-72F2656BB26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52223" y="5114656"/>
                  <a:ext cx="176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5113808-4FE4-46E6-8A64-EF01556EA3C8}"/>
                    </a:ext>
                  </a:extLst>
                </p14:cNvPr>
                <p14:cNvContentPartPr/>
                <p14:nvPr/>
              </p14:nvContentPartPr>
              <p14:xfrm>
                <a:off x="3807863" y="4854736"/>
                <a:ext cx="297000" cy="430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5113808-4FE4-46E6-8A64-EF01556EA3C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98863" y="4845736"/>
                  <a:ext cx="3146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E49B355-DCB3-41D9-BC65-20101D8788AC}"/>
                    </a:ext>
                  </a:extLst>
                </p14:cNvPr>
                <p14:cNvContentPartPr/>
                <p14:nvPr/>
              </p14:nvContentPartPr>
              <p14:xfrm>
                <a:off x="3781583" y="5077216"/>
                <a:ext cx="342360" cy="40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E49B355-DCB3-41D9-BC65-20101D8788A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772943" y="5068576"/>
                  <a:ext cx="360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174EF1C-C174-4735-BA40-D0F4DAD1B287}"/>
                    </a:ext>
                  </a:extLst>
                </p14:cNvPr>
                <p14:cNvContentPartPr/>
                <p14:nvPr/>
              </p14:nvContentPartPr>
              <p14:xfrm>
                <a:off x="4168223" y="4827736"/>
                <a:ext cx="271440" cy="398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174EF1C-C174-4735-BA40-D0F4DAD1B28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59223" y="4819096"/>
                  <a:ext cx="289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DBAECAA-8701-48A7-A38F-527FA725B7C3}"/>
                    </a:ext>
                  </a:extLst>
                </p14:cNvPr>
                <p14:cNvContentPartPr/>
                <p14:nvPr/>
              </p14:nvContentPartPr>
              <p14:xfrm>
                <a:off x="4447943" y="5072896"/>
                <a:ext cx="165240" cy="144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DBAECAA-8701-48A7-A38F-527FA725B7C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438943" y="5063896"/>
                  <a:ext cx="182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52C8A77-BB06-4BFA-838C-AA2F7A4BE0F3}"/>
                    </a:ext>
                  </a:extLst>
                </p14:cNvPr>
                <p14:cNvContentPartPr/>
                <p14:nvPr/>
              </p14:nvContentPartPr>
              <p14:xfrm>
                <a:off x="5133383" y="4999456"/>
                <a:ext cx="239760" cy="196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52C8A77-BB06-4BFA-838C-AA2F7A4BE0F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24743" y="4990456"/>
                  <a:ext cx="257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F4CFD24-8AD0-40C1-BCA6-9C579A77AD55}"/>
                    </a:ext>
                  </a:extLst>
                </p14:cNvPr>
                <p14:cNvContentPartPr/>
                <p14:nvPr/>
              </p14:nvContentPartPr>
              <p14:xfrm>
                <a:off x="5333543" y="5048056"/>
                <a:ext cx="210600" cy="156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F4CFD24-8AD0-40C1-BCA6-9C579A77AD5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24543" y="5039416"/>
                  <a:ext cx="228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E557DD7-ADDF-4F11-8E0A-57093FB8BC39}"/>
                    </a:ext>
                  </a:extLst>
                </p14:cNvPr>
                <p14:cNvContentPartPr/>
                <p14:nvPr/>
              </p14:nvContentPartPr>
              <p14:xfrm>
                <a:off x="5559263" y="5082256"/>
                <a:ext cx="214560" cy="122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E557DD7-ADDF-4F11-8E0A-57093FB8BC3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50263" y="5073616"/>
                  <a:ext cx="232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041702C-21AE-4A52-8F0B-6EE1BA2F9EB2}"/>
                    </a:ext>
                  </a:extLst>
                </p14:cNvPr>
                <p14:cNvContentPartPr/>
                <p14:nvPr/>
              </p14:nvContentPartPr>
              <p14:xfrm>
                <a:off x="5898383" y="4754656"/>
                <a:ext cx="360720" cy="470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041702C-21AE-4A52-8F0B-6EE1BA2F9EB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889743" y="4745656"/>
                  <a:ext cx="3783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E9D985F-DADE-4697-AF66-CA7B91DB3515}"/>
                    </a:ext>
                  </a:extLst>
                </p14:cNvPr>
                <p14:cNvContentPartPr/>
                <p14:nvPr/>
              </p14:nvContentPartPr>
              <p14:xfrm>
                <a:off x="5859863" y="5001616"/>
                <a:ext cx="361800" cy="45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E9D985F-DADE-4697-AF66-CA7B91DB351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850863" y="4992616"/>
                  <a:ext cx="379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6E12813-020E-4AEB-94F9-2CFC9C9C5A66}"/>
                    </a:ext>
                  </a:extLst>
                </p14:cNvPr>
                <p14:cNvContentPartPr/>
                <p14:nvPr/>
              </p14:nvContentPartPr>
              <p14:xfrm>
                <a:off x="6171983" y="5019256"/>
                <a:ext cx="212760" cy="175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6E12813-020E-4AEB-94F9-2CFC9C9C5A6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163343" y="5010616"/>
                  <a:ext cx="230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72647DF-BC28-4133-AC6C-0527CF9B2F07}"/>
                    </a:ext>
                  </a:extLst>
                </p14:cNvPr>
                <p14:cNvContentPartPr/>
                <p14:nvPr/>
              </p14:nvContentPartPr>
              <p14:xfrm>
                <a:off x="6381863" y="4956256"/>
                <a:ext cx="382320" cy="247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72647DF-BC28-4133-AC6C-0527CF9B2F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373223" y="4947616"/>
                  <a:ext cx="399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16A9D63-5B3D-49D6-88BA-67ECE10A2698}"/>
                    </a:ext>
                  </a:extLst>
                </p14:cNvPr>
                <p14:cNvContentPartPr/>
                <p14:nvPr/>
              </p14:nvContentPartPr>
              <p14:xfrm>
                <a:off x="6669503" y="5230216"/>
                <a:ext cx="34200" cy="36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16A9D63-5B3D-49D6-88BA-67ECE10A269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660863" y="5221576"/>
                  <a:ext cx="518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934A5EB-3882-48AE-B43A-60F3D02C2718}"/>
              </a:ext>
            </a:extLst>
          </p:cNvPr>
          <p:cNvGrpSpPr/>
          <p:nvPr/>
        </p:nvGrpSpPr>
        <p:grpSpPr>
          <a:xfrm>
            <a:off x="4289183" y="137656"/>
            <a:ext cx="1755000" cy="626760"/>
            <a:chOff x="4289183" y="137656"/>
            <a:chExt cx="175500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19927D-DBAB-4252-B360-EB7931FC9E70}"/>
                    </a:ext>
                  </a:extLst>
                </p14:cNvPr>
                <p14:cNvContentPartPr/>
                <p14:nvPr/>
              </p14:nvContentPartPr>
              <p14:xfrm>
                <a:off x="4289183" y="375976"/>
                <a:ext cx="118800" cy="15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19927D-DBAB-4252-B360-EB7931FC9E7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280183" y="366976"/>
                  <a:ext cx="136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15DDEC-33DD-4CEE-9F26-ECD9A2AF2D6B}"/>
                    </a:ext>
                  </a:extLst>
                </p14:cNvPr>
                <p14:cNvContentPartPr/>
                <p14:nvPr/>
              </p14:nvContentPartPr>
              <p14:xfrm>
                <a:off x="4441463" y="442576"/>
                <a:ext cx="133920" cy="7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15DDEC-33DD-4CEE-9F26-ECD9A2AF2D6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432823" y="433576"/>
                  <a:ext cx="151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EF55B4D-6A43-4BB6-8008-FD649FC187ED}"/>
                    </a:ext>
                  </a:extLst>
                </p14:cNvPr>
                <p14:cNvContentPartPr/>
                <p14:nvPr/>
              </p14:nvContentPartPr>
              <p14:xfrm>
                <a:off x="4626143" y="410896"/>
                <a:ext cx="201240" cy="137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EF55B4D-6A43-4BB6-8008-FD649FC187E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617143" y="402256"/>
                  <a:ext cx="218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53CF72-0BBA-4F4E-B422-1C184A6DA0C6}"/>
                    </a:ext>
                  </a:extLst>
                </p14:cNvPr>
                <p14:cNvContentPartPr/>
                <p14:nvPr/>
              </p14:nvContentPartPr>
              <p14:xfrm>
                <a:off x="4706423" y="212896"/>
                <a:ext cx="228960" cy="348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53CF72-0BBA-4F4E-B422-1C184A6DA0C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97783" y="204256"/>
                  <a:ext cx="2466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C2D2BE0-7EB0-40B1-8788-01CBA6D9B0CF}"/>
                    </a:ext>
                  </a:extLst>
                </p14:cNvPr>
                <p14:cNvContentPartPr/>
                <p14:nvPr/>
              </p14:nvContentPartPr>
              <p14:xfrm>
                <a:off x="4967423" y="348256"/>
                <a:ext cx="230040" cy="226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C2D2BE0-7EB0-40B1-8788-01CBA6D9B0C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958423" y="339616"/>
                  <a:ext cx="247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19D1128-259E-4AC3-A62D-BB088DD4C937}"/>
                    </a:ext>
                  </a:extLst>
                </p14:cNvPr>
                <p14:cNvContentPartPr/>
                <p14:nvPr/>
              </p14:nvContentPartPr>
              <p14:xfrm>
                <a:off x="5192423" y="366616"/>
                <a:ext cx="178200" cy="176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19D1128-259E-4AC3-A62D-BB088DD4C93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183423" y="357976"/>
                  <a:ext cx="195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4F7D0A0-F379-446D-9A29-6D043A49B379}"/>
                    </a:ext>
                  </a:extLst>
                </p14:cNvPr>
                <p14:cNvContentPartPr/>
                <p14:nvPr/>
              </p14:nvContentPartPr>
              <p14:xfrm>
                <a:off x="5325263" y="406576"/>
                <a:ext cx="196920" cy="121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4F7D0A0-F379-446D-9A29-6D043A49B37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316263" y="397576"/>
                  <a:ext cx="214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14BEB6B-35BA-4F52-AB0A-586D8563B7C0}"/>
                    </a:ext>
                  </a:extLst>
                </p14:cNvPr>
                <p14:cNvContentPartPr/>
                <p14:nvPr/>
              </p14:nvContentPartPr>
              <p14:xfrm>
                <a:off x="5419583" y="447616"/>
                <a:ext cx="203760" cy="316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14BEB6B-35BA-4F52-AB0A-586D8563B7C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10583" y="438976"/>
                  <a:ext cx="221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7E0F240-F612-4868-8180-5A2C700FC332}"/>
                    </a:ext>
                  </a:extLst>
                </p14:cNvPr>
                <p14:cNvContentPartPr/>
                <p14:nvPr/>
              </p14:nvContentPartPr>
              <p14:xfrm>
                <a:off x="5512103" y="401536"/>
                <a:ext cx="177120" cy="170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7E0F240-F612-4868-8180-5A2C700FC33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503103" y="392896"/>
                  <a:ext cx="194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A25D8BE-8FE3-40CC-9BC5-A59F079A8774}"/>
                    </a:ext>
                  </a:extLst>
                </p14:cNvPr>
                <p14:cNvContentPartPr/>
                <p14:nvPr/>
              </p14:nvContentPartPr>
              <p14:xfrm>
                <a:off x="5763743" y="137656"/>
                <a:ext cx="214560" cy="357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A25D8BE-8FE3-40CC-9BC5-A59F079A877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755103" y="128656"/>
                  <a:ext cx="2322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D1815ED-A0E7-466A-B16D-82807A3A321A}"/>
                    </a:ext>
                  </a:extLst>
                </p14:cNvPr>
                <p14:cNvContentPartPr/>
                <p14:nvPr/>
              </p14:nvContentPartPr>
              <p14:xfrm>
                <a:off x="5813063" y="350776"/>
                <a:ext cx="231120" cy="223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D1815ED-A0E7-466A-B16D-82807A3A321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04423" y="341776"/>
                  <a:ext cx="2487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FBEDEE0-AA64-4156-8570-1A24A0EC112D}"/>
              </a:ext>
            </a:extLst>
          </p:cNvPr>
          <p:cNvGrpSpPr/>
          <p:nvPr/>
        </p:nvGrpSpPr>
        <p:grpSpPr>
          <a:xfrm>
            <a:off x="3954743" y="1515376"/>
            <a:ext cx="1144080" cy="454320"/>
            <a:chOff x="3954743" y="1515376"/>
            <a:chExt cx="114408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C0D3594-1FC7-44CB-8909-EC8CD8A63553}"/>
                    </a:ext>
                  </a:extLst>
                </p14:cNvPr>
                <p14:cNvContentPartPr/>
                <p14:nvPr/>
              </p14:nvContentPartPr>
              <p14:xfrm>
                <a:off x="3954743" y="1515376"/>
                <a:ext cx="649440" cy="62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C0D3594-1FC7-44CB-8909-EC8CD8A6355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945743" y="1506736"/>
                  <a:ext cx="66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F27911B-3E3D-478A-B88C-25BE4D4FFE6B}"/>
                    </a:ext>
                  </a:extLst>
                </p14:cNvPr>
                <p14:cNvContentPartPr/>
                <p14:nvPr/>
              </p14:nvContentPartPr>
              <p14:xfrm>
                <a:off x="4036463" y="1656856"/>
                <a:ext cx="532440" cy="260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F27911B-3E3D-478A-B88C-25BE4D4FFE6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027463" y="1647856"/>
                  <a:ext cx="550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6B7163A-604C-4A31-8C95-2CD839EBA653}"/>
                    </a:ext>
                  </a:extLst>
                </p14:cNvPr>
                <p14:cNvContentPartPr/>
                <p14:nvPr/>
              </p14:nvContentPartPr>
              <p14:xfrm>
                <a:off x="4446143" y="1617256"/>
                <a:ext cx="225000" cy="346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6B7163A-604C-4A31-8C95-2CD839EBA65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37503" y="1608616"/>
                  <a:ext cx="242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6316229-ED06-4441-810E-D40BB93A17AF}"/>
                    </a:ext>
                  </a:extLst>
                </p14:cNvPr>
                <p14:cNvContentPartPr/>
                <p14:nvPr/>
              </p14:nvContentPartPr>
              <p14:xfrm>
                <a:off x="4649183" y="1637056"/>
                <a:ext cx="449640" cy="332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6316229-ED06-4441-810E-D40BB93A17A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640183" y="1628416"/>
                  <a:ext cx="467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42C9117-0CCA-4A5A-A54B-055C97FF5FB7}"/>
                    </a:ext>
                  </a:extLst>
                </p14:cNvPr>
                <p14:cNvContentPartPr/>
                <p14:nvPr/>
              </p14:nvContentPartPr>
              <p14:xfrm>
                <a:off x="4770863" y="1818136"/>
                <a:ext cx="268200" cy="144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42C9117-0CCA-4A5A-A54B-055C97FF5FB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762223" y="1809496"/>
                  <a:ext cx="2858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BDC91D-B9D9-49AA-BE17-B99908D5AE8E}"/>
                  </a:ext>
                </a:extLst>
              </p14:cNvPr>
              <p14:cNvContentPartPr/>
              <p14:nvPr/>
            </p14:nvContentPartPr>
            <p14:xfrm>
              <a:off x="7649783" y="1534022"/>
              <a:ext cx="1178280" cy="19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BDC91D-B9D9-49AA-BE17-B99908D5AE8E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641143" y="1525022"/>
                <a:ext cx="119592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CE54C6C-E9D6-401B-A4A5-6F1947239237}"/>
              </a:ext>
            </a:extLst>
          </p:cNvPr>
          <p:cNvGrpSpPr/>
          <p:nvPr/>
        </p:nvGrpSpPr>
        <p:grpSpPr>
          <a:xfrm>
            <a:off x="9233423" y="2765942"/>
            <a:ext cx="412920" cy="711360"/>
            <a:chOff x="9233423" y="2765942"/>
            <a:chExt cx="412920" cy="7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336860-47EB-4E28-9014-3846FEE8E9DB}"/>
                    </a:ext>
                  </a:extLst>
                </p14:cNvPr>
                <p14:cNvContentPartPr/>
                <p14:nvPr/>
              </p14:nvContentPartPr>
              <p14:xfrm>
                <a:off x="9424223" y="2999942"/>
                <a:ext cx="194400" cy="222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336860-47EB-4E28-9014-3846FEE8E9D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15223" y="2991302"/>
                  <a:ext cx="212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6EE984-D848-4B71-80D3-255741FF6B24}"/>
                    </a:ext>
                  </a:extLst>
                </p14:cNvPr>
                <p14:cNvContentPartPr/>
                <p14:nvPr/>
              </p14:nvContentPartPr>
              <p14:xfrm>
                <a:off x="9233423" y="2765942"/>
                <a:ext cx="412920" cy="71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6EE984-D848-4B71-80D3-255741FF6B2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224783" y="2756942"/>
                  <a:ext cx="430560" cy="72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4224CFE-951E-4A1D-8804-CA1D6500D4AE}"/>
                  </a:ext>
                </a:extLst>
              </p14:cNvPr>
              <p14:cNvContentPartPr/>
              <p14:nvPr/>
            </p14:nvContentPartPr>
            <p14:xfrm>
              <a:off x="3695543" y="2037662"/>
              <a:ext cx="1545840" cy="1094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4224CFE-951E-4A1D-8804-CA1D6500D4AE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3686903" y="2029022"/>
                <a:ext cx="156348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5EDEFD20-850C-47AF-A3A1-8AEF8BDD1F24}"/>
              </a:ext>
            </a:extLst>
          </p:cNvPr>
          <p:cNvGrpSpPr/>
          <p:nvPr/>
        </p:nvGrpSpPr>
        <p:grpSpPr>
          <a:xfrm>
            <a:off x="9270503" y="1159262"/>
            <a:ext cx="1236600" cy="389520"/>
            <a:chOff x="9270503" y="1159262"/>
            <a:chExt cx="123660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17C6E27-2C18-4745-A1DA-CD2300664C60}"/>
                    </a:ext>
                  </a:extLst>
                </p14:cNvPr>
                <p14:cNvContentPartPr/>
                <p14:nvPr/>
              </p14:nvContentPartPr>
              <p14:xfrm>
                <a:off x="9438263" y="1341782"/>
                <a:ext cx="1068840" cy="149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17C6E27-2C18-4745-A1DA-CD2300664C6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429263" y="1333142"/>
                  <a:ext cx="1086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8481B27-46F4-4343-BCDB-EC3763220429}"/>
                    </a:ext>
                  </a:extLst>
                </p14:cNvPr>
                <p14:cNvContentPartPr/>
                <p14:nvPr/>
              </p14:nvContentPartPr>
              <p14:xfrm>
                <a:off x="9522503" y="1312982"/>
                <a:ext cx="101160" cy="184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8481B27-46F4-4343-BCDB-EC376322042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513503" y="1304342"/>
                  <a:ext cx="118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2DC9E3E-8D04-49EA-ADE5-5B000C42A433}"/>
                    </a:ext>
                  </a:extLst>
                </p14:cNvPr>
                <p14:cNvContentPartPr/>
                <p14:nvPr/>
              </p14:nvContentPartPr>
              <p14:xfrm>
                <a:off x="9270503" y="1159262"/>
                <a:ext cx="488880" cy="389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2DC9E3E-8D04-49EA-ADE5-5B000C42A43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261503" y="1150622"/>
                  <a:ext cx="506520" cy="40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4C4ED0-4E16-4549-8277-E5F2B4E01906}"/>
                  </a:ext>
                </a:extLst>
              </p14:cNvPr>
              <p14:cNvContentPartPr/>
              <p14:nvPr/>
            </p14:nvContentPartPr>
            <p14:xfrm>
              <a:off x="9677663" y="5573942"/>
              <a:ext cx="198720" cy="529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4C4ED0-4E16-4549-8277-E5F2B4E01906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9669023" y="5565302"/>
                <a:ext cx="21636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8429129-6B3E-4E5C-BBBB-C18B1B053878}"/>
                  </a:ext>
                </a:extLst>
              </p14:cNvPr>
              <p14:cNvContentPartPr/>
              <p14:nvPr/>
            </p14:nvContentPartPr>
            <p14:xfrm>
              <a:off x="9678743" y="5767262"/>
              <a:ext cx="102240" cy="169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8429129-6B3E-4E5C-BBBB-C18B1B053878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9670103" y="5758262"/>
                <a:ext cx="1198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DCC3F79-D760-4B53-A77D-28C55969E54E}"/>
                  </a:ext>
                </a:extLst>
              </p14:cNvPr>
              <p14:cNvContentPartPr/>
              <p14:nvPr/>
            </p14:nvContentPartPr>
            <p14:xfrm>
              <a:off x="9891143" y="5593022"/>
              <a:ext cx="77040" cy="183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DCC3F79-D760-4B53-A77D-28C55969E54E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9882503" y="5584382"/>
                <a:ext cx="946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1EEC1B-7632-41E4-BBF4-29AB4B552A29}"/>
                  </a:ext>
                </a:extLst>
              </p14:cNvPr>
              <p14:cNvContentPartPr/>
              <p14:nvPr/>
            </p14:nvContentPartPr>
            <p14:xfrm>
              <a:off x="9970703" y="5449022"/>
              <a:ext cx="118440" cy="196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1EEC1B-7632-41E4-BBF4-29AB4B552A29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9962063" y="5440022"/>
                <a:ext cx="1360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BB4AE1D-5ED2-4E90-BA0D-74A9F38AFEDC}"/>
                  </a:ext>
                </a:extLst>
              </p14:cNvPr>
              <p14:cNvContentPartPr/>
              <p14:nvPr/>
            </p14:nvContentPartPr>
            <p14:xfrm>
              <a:off x="10137743" y="5296742"/>
              <a:ext cx="124560" cy="213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BB4AE1D-5ED2-4E90-BA0D-74A9F38AFEDC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0129103" y="5287742"/>
                <a:ext cx="1422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F50F815-4513-4C95-A1AE-45E0F04313EA}"/>
                  </a:ext>
                </a:extLst>
              </p14:cNvPr>
              <p14:cNvContentPartPr/>
              <p14:nvPr/>
            </p14:nvContentPartPr>
            <p14:xfrm>
              <a:off x="10269143" y="5079302"/>
              <a:ext cx="237600" cy="293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F50F815-4513-4C95-A1AE-45E0F04313EA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10260503" y="5070662"/>
                <a:ext cx="2552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93AC01F-EC15-461C-A376-8388E8D59AD1}"/>
                  </a:ext>
                </a:extLst>
              </p14:cNvPr>
              <p14:cNvContentPartPr/>
              <p14:nvPr/>
            </p14:nvContentPartPr>
            <p14:xfrm>
              <a:off x="10561103" y="4894262"/>
              <a:ext cx="47160" cy="160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93AC01F-EC15-461C-A376-8388E8D59AD1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0552463" y="4885262"/>
                <a:ext cx="64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B1BD2E3-57F8-434A-BC9F-8AF3A99CC26A}"/>
                  </a:ext>
                </a:extLst>
              </p14:cNvPr>
              <p14:cNvContentPartPr/>
              <p14:nvPr/>
            </p14:nvContentPartPr>
            <p14:xfrm>
              <a:off x="10566503" y="4745582"/>
              <a:ext cx="25920" cy="11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B1BD2E3-57F8-434A-BC9F-8AF3A99CC26A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0557503" y="4736582"/>
                <a:ext cx="435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DE95269-CCB7-454D-85F3-537667C74D46}"/>
                  </a:ext>
                </a:extLst>
              </p14:cNvPr>
              <p14:cNvContentPartPr/>
              <p14:nvPr/>
            </p14:nvContentPartPr>
            <p14:xfrm>
              <a:off x="10705463" y="4478822"/>
              <a:ext cx="341280" cy="417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DE95269-CCB7-454D-85F3-537667C74D46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0696823" y="4470182"/>
                <a:ext cx="3589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8E29899-9EFA-47EE-A16D-0817DB413F1D}"/>
                  </a:ext>
                </a:extLst>
              </p14:cNvPr>
              <p14:cNvContentPartPr/>
              <p14:nvPr/>
            </p14:nvContentPartPr>
            <p14:xfrm>
              <a:off x="10943783" y="4533902"/>
              <a:ext cx="441360" cy="435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8E29899-9EFA-47EE-A16D-0817DB413F1D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935143" y="4524902"/>
                <a:ext cx="45900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85EF03E-F442-44CA-8CF5-C26421898166}"/>
                  </a:ext>
                </a:extLst>
              </p14:cNvPr>
              <p14:cNvContentPartPr/>
              <p14:nvPr/>
            </p14:nvContentPartPr>
            <p14:xfrm>
              <a:off x="10255103" y="6091982"/>
              <a:ext cx="387000" cy="48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85EF03E-F442-44CA-8CF5-C26421898166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0246463" y="6082982"/>
                <a:ext cx="4046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660FE8-4335-41D7-ADD0-5E2B0647C741}"/>
                  </a:ext>
                </a:extLst>
              </p14:cNvPr>
              <p14:cNvContentPartPr/>
              <p14:nvPr/>
            </p14:nvContentPartPr>
            <p14:xfrm>
              <a:off x="10388303" y="5873102"/>
              <a:ext cx="71640" cy="365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660FE8-4335-41D7-ADD0-5E2B0647C741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10379663" y="5864462"/>
                <a:ext cx="892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5D325CD-35F0-4CDB-AD00-C6A7D5DF8637}"/>
                  </a:ext>
                </a:extLst>
              </p14:cNvPr>
              <p14:cNvContentPartPr/>
              <p14:nvPr/>
            </p14:nvContentPartPr>
            <p14:xfrm>
              <a:off x="10126943" y="5655662"/>
              <a:ext cx="233640" cy="391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5D325CD-35F0-4CDB-AD00-C6A7D5DF8637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0118303" y="5646662"/>
                <a:ext cx="2512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53F391-A1E9-4368-8DE6-B3A7586DAE90}"/>
                  </a:ext>
                </a:extLst>
              </p14:cNvPr>
              <p14:cNvContentPartPr/>
              <p14:nvPr/>
            </p14:nvContentPartPr>
            <p14:xfrm>
              <a:off x="10641743" y="5511662"/>
              <a:ext cx="210600" cy="330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53F391-A1E9-4368-8DE6-B3A7586DAE90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0633103" y="5502662"/>
                <a:ext cx="22824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65A30DF-54A1-43AF-B0CD-7828750B22D7}"/>
                  </a:ext>
                </a:extLst>
              </p14:cNvPr>
              <p14:cNvContentPartPr/>
              <p14:nvPr/>
            </p14:nvContentPartPr>
            <p14:xfrm>
              <a:off x="10936223" y="5093702"/>
              <a:ext cx="239760" cy="495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65A30DF-54A1-43AF-B0CD-7828750B22D7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0927583" y="5085062"/>
                <a:ext cx="25740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0F2B4DE-E9A2-482A-A646-6878379437CD}"/>
                  </a:ext>
                </a:extLst>
              </p14:cNvPr>
              <p14:cNvContentPartPr/>
              <p14:nvPr/>
            </p14:nvContentPartPr>
            <p14:xfrm>
              <a:off x="10609343" y="6315182"/>
              <a:ext cx="109440" cy="2228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0F2B4DE-E9A2-482A-A646-6878379437CD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10600343" y="6306182"/>
                <a:ext cx="1270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20EDF35-69A7-4471-AA5F-DE7197444DC0}"/>
                  </a:ext>
                </a:extLst>
              </p14:cNvPr>
              <p14:cNvContentPartPr/>
              <p14:nvPr/>
            </p14:nvContentPartPr>
            <p14:xfrm>
              <a:off x="10788263" y="6170462"/>
              <a:ext cx="360" cy="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20EDF35-69A7-4471-AA5F-DE7197444DC0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0779623" y="61614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E167E0A-141F-436C-B099-E6F9C683D28F}"/>
                  </a:ext>
                </a:extLst>
              </p14:cNvPr>
              <p14:cNvContentPartPr/>
              <p14:nvPr/>
            </p14:nvContentPartPr>
            <p14:xfrm>
              <a:off x="10773503" y="6123662"/>
              <a:ext cx="149760" cy="177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E167E0A-141F-436C-B099-E6F9C683D28F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10764863" y="6115022"/>
                <a:ext cx="167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895A4AA-EE72-40C0-A050-1ED892F1623D}"/>
                  </a:ext>
                </a:extLst>
              </p14:cNvPr>
              <p14:cNvContentPartPr/>
              <p14:nvPr/>
            </p14:nvContentPartPr>
            <p14:xfrm>
              <a:off x="10952423" y="5921702"/>
              <a:ext cx="360" cy="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895A4AA-EE72-40C0-A050-1ED892F1623D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0943423" y="59127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697B865-49A3-4EC3-B49B-9BE27212C810}"/>
                  </a:ext>
                </a:extLst>
              </p14:cNvPr>
              <p14:cNvContentPartPr/>
              <p14:nvPr/>
            </p14:nvContentPartPr>
            <p14:xfrm>
              <a:off x="10950263" y="5802902"/>
              <a:ext cx="158040" cy="3135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697B865-49A3-4EC3-B49B-9BE27212C810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10941623" y="5794262"/>
                <a:ext cx="1756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EB335EE-C097-45B0-9F88-1AF9E37563FD}"/>
                  </a:ext>
                </a:extLst>
              </p14:cNvPr>
              <p14:cNvContentPartPr/>
              <p14:nvPr/>
            </p14:nvContentPartPr>
            <p14:xfrm>
              <a:off x="11157623" y="5726942"/>
              <a:ext cx="82080" cy="1710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EB335EE-C097-45B0-9F88-1AF9E37563FD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11148623" y="5717942"/>
                <a:ext cx="997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20C6BDF1-BEFB-4820-B82A-592199E4E138}"/>
                  </a:ext>
                </a:extLst>
              </p14:cNvPr>
              <p14:cNvContentPartPr/>
              <p14:nvPr/>
            </p14:nvContentPartPr>
            <p14:xfrm>
              <a:off x="11376863" y="5837822"/>
              <a:ext cx="162360" cy="1670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20C6BDF1-BEFB-4820-B82A-592199E4E138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11367863" y="5828822"/>
                <a:ext cx="1800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A54213B2-4CA4-4153-A72E-2C24C073F95B}"/>
                  </a:ext>
                </a:extLst>
              </p14:cNvPr>
              <p14:cNvContentPartPr/>
              <p14:nvPr/>
            </p14:nvContentPartPr>
            <p14:xfrm>
              <a:off x="9201383" y="5311142"/>
              <a:ext cx="922680" cy="12736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A54213B2-4CA4-4153-A72E-2C24C073F95B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9192743" y="5302502"/>
                <a:ext cx="940320" cy="12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Group 297">
            <a:extLst>
              <a:ext uri="{FF2B5EF4-FFF2-40B4-BE49-F238E27FC236}">
                <a16:creationId xmlns:a16="http://schemas.microsoft.com/office/drawing/2014/main" id="{EC617A23-68E5-4108-9E70-58B9AA83561F}"/>
              </a:ext>
            </a:extLst>
          </p:cNvPr>
          <p:cNvGrpSpPr/>
          <p:nvPr/>
        </p:nvGrpSpPr>
        <p:grpSpPr>
          <a:xfrm>
            <a:off x="11491703" y="4653062"/>
            <a:ext cx="526680" cy="912960"/>
            <a:chOff x="11491703" y="4653062"/>
            <a:chExt cx="526680" cy="9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C1E754A-B314-46D0-B756-55568AD7E074}"/>
                    </a:ext>
                  </a:extLst>
                </p14:cNvPr>
                <p14:cNvContentPartPr/>
                <p14:nvPr/>
              </p14:nvContentPartPr>
              <p14:xfrm>
                <a:off x="11491703" y="5259302"/>
                <a:ext cx="165960" cy="284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C1E754A-B314-46D0-B756-55568AD7E07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483063" y="5250302"/>
                  <a:ext cx="183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E166BE3-51D7-4CEB-BA14-35C9F1274128}"/>
                    </a:ext>
                  </a:extLst>
                </p14:cNvPr>
                <p14:cNvContentPartPr/>
                <p14:nvPr/>
              </p14:nvContentPartPr>
              <p14:xfrm>
                <a:off x="11653343" y="5143382"/>
                <a:ext cx="175680" cy="167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E166BE3-51D7-4CEB-BA14-35C9F127412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644343" y="5134742"/>
                  <a:ext cx="193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8FC2CA-CC0D-4DCA-AF9B-52D6474A6785}"/>
                    </a:ext>
                  </a:extLst>
                </p14:cNvPr>
                <p14:cNvContentPartPr/>
                <p14:nvPr/>
              </p14:nvContentPartPr>
              <p14:xfrm>
                <a:off x="11832983" y="4918742"/>
                <a:ext cx="97560" cy="164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8FC2CA-CC0D-4DCA-AF9B-52D6474A678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823983" y="4909742"/>
                  <a:ext cx="115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CB0B57F-BF78-401D-AE3F-96B3D6078F87}"/>
                    </a:ext>
                  </a:extLst>
                </p14:cNvPr>
                <p14:cNvContentPartPr/>
                <p14:nvPr/>
              </p14:nvContentPartPr>
              <p14:xfrm>
                <a:off x="11703023" y="4653062"/>
                <a:ext cx="300240" cy="390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CB0B57F-BF78-401D-AE3F-96B3D6078F8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694023" y="4644422"/>
                  <a:ext cx="3178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3433422-170D-4A4C-9648-D8B8FEAE7298}"/>
                    </a:ext>
                  </a:extLst>
                </p14:cNvPr>
                <p14:cNvContentPartPr/>
                <p14:nvPr/>
              </p14:nvContentPartPr>
              <p14:xfrm>
                <a:off x="11733623" y="5306822"/>
                <a:ext cx="284760" cy="259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3433422-170D-4A4C-9648-D8B8FEAE729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724623" y="5297822"/>
                  <a:ext cx="30240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518BD62B-2C43-46F1-BA33-98D552AC3C4C}"/>
                  </a:ext>
                </a:extLst>
              </p14:cNvPr>
              <p14:cNvContentPartPr/>
              <p14:nvPr/>
            </p14:nvContentPartPr>
            <p14:xfrm>
              <a:off x="7008263" y="5965622"/>
              <a:ext cx="15120" cy="68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518BD62B-2C43-46F1-BA33-98D552AC3C4C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6999263" y="5956622"/>
                <a:ext cx="327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14527CED-2515-477C-8E19-73EC5297D557}"/>
                  </a:ext>
                </a:extLst>
              </p14:cNvPr>
              <p14:cNvContentPartPr/>
              <p14:nvPr/>
            </p14:nvContentPartPr>
            <p14:xfrm>
              <a:off x="6771743" y="6016022"/>
              <a:ext cx="12600" cy="270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14527CED-2515-477C-8E19-73EC5297D557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6762743" y="6007022"/>
                <a:ext cx="3024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oup 288">
            <a:extLst>
              <a:ext uri="{FF2B5EF4-FFF2-40B4-BE49-F238E27FC236}">
                <a16:creationId xmlns:a16="http://schemas.microsoft.com/office/drawing/2014/main" id="{F190114F-A609-453E-9E53-380287B4D1F8}"/>
              </a:ext>
            </a:extLst>
          </p:cNvPr>
          <p:cNvGrpSpPr/>
          <p:nvPr/>
        </p:nvGrpSpPr>
        <p:grpSpPr>
          <a:xfrm>
            <a:off x="11150248" y="5809881"/>
            <a:ext cx="946440" cy="903960"/>
            <a:chOff x="11150248" y="5809881"/>
            <a:chExt cx="946440" cy="90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4E70B82-1E61-4168-9A54-C6DA1E2ED08B}"/>
                    </a:ext>
                  </a:extLst>
                </p14:cNvPr>
                <p14:cNvContentPartPr/>
                <p14:nvPr/>
              </p14:nvContentPartPr>
              <p14:xfrm>
                <a:off x="11150248" y="5809881"/>
                <a:ext cx="807120" cy="903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4E70B82-1E61-4168-9A54-C6DA1E2ED08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141248" y="5800881"/>
                  <a:ext cx="82476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365046-8CEF-4EE3-8597-BADBF51FBB5D}"/>
                    </a:ext>
                  </a:extLst>
                </p14:cNvPr>
                <p14:cNvContentPartPr/>
                <p14:nvPr/>
              </p14:nvContentPartPr>
              <p14:xfrm>
                <a:off x="11419888" y="5988081"/>
                <a:ext cx="444960" cy="581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365046-8CEF-4EE3-8597-BADBF51FBB5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410888" y="5979081"/>
                  <a:ext cx="4626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E18E2D7-D35D-45E3-B445-8719B0525ADE}"/>
                    </a:ext>
                  </a:extLst>
                </p14:cNvPr>
                <p14:cNvContentPartPr/>
                <p14:nvPr/>
              </p14:nvContentPartPr>
              <p14:xfrm>
                <a:off x="11567128" y="6525561"/>
                <a:ext cx="2520" cy="111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E18E2D7-D35D-45E3-B445-8719B0525AD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558488" y="6516921"/>
                  <a:ext cx="20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6DED5DB-3E10-48E5-9A03-33B83BBE1EDA}"/>
                    </a:ext>
                  </a:extLst>
                </p14:cNvPr>
                <p14:cNvContentPartPr/>
                <p14:nvPr/>
              </p14:nvContentPartPr>
              <p14:xfrm>
                <a:off x="11559928" y="6092841"/>
                <a:ext cx="479880" cy="460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6DED5DB-3E10-48E5-9A03-33B83BBE1ED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551288" y="6084201"/>
                  <a:ext cx="4975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BA48A93-74C0-41EA-9FAD-A9E1AB22F0FB}"/>
                    </a:ext>
                  </a:extLst>
                </p14:cNvPr>
                <p14:cNvContentPartPr/>
                <p14:nvPr/>
              </p14:nvContentPartPr>
              <p14:xfrm>
                <a:off x="11705368" y="6269241"/>
                <a:ext cx="277920" cy="3276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BA48A93-74C0-41EA-9FAD-A9E1AB22F0F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696368" y="6260601"/>
                  <a:ext cx="295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DF899B0-D0FD-4DB1-8189-6DB6529E5CD4}"/>
                    </a:ext>
                  </a:extLst>
                </p14:cNvPr>
                <p14:cNvContentPartPr/>
                <p14:nvPr/>
              </p14:nvContentPartPr>
              <p14:xfrm>
                <a:off x="11940088" y="6493881"/>
                <a:ext cx="156600" cy="208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DF899B0-D0FD-4DB1-8189-6DB6529E5CD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931088" y="6484881"/>
                  <a:ext cx="174240" cy="22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98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120729-4141-41D8-8CBD-38A3004A4EF1}"/>
              </a:ext>
            </a:extLst>
          </p:cNvPr>
          <p:cNvGrpSpPr/>
          <p:nvPr/>
        </p:nvGrpSpPr>
        <p:grpSpPr>
          <a:xfrm>
            <a:off x="847943" y="297136"/>
            <a:ext cx="2378160" cy="565920"/>
            <a:chOff x="847943" y="297136"/>
            <a:chExt cx="237816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78AF93-A7E7-41B3-BAA1-76A1D47F4913}"/>
                    </a:ext>
                  </a:extLst>
                </p14:cNvPr>
                <p14:cNvContentPartPr/>
                <p14:nvPr/>
              </p14:nvContentPartPr>
              <p14:xfrm>
                <a:off x="847943" y="494416"/>
                <a:ext cx="102240" cy="226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78AF93-A7E7-41B3-BAA1-76A1D47F49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8943" y="485416"/>
                  <a:ext cx="119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4A6A57-0F15-4C9C-9973-3100E836C646}"/>
                    </a:ext>
                  </a:extLst>
                </p14:cNvPr>
                <p14:cNvContentPartPr/>
                <p14:nvPr/>
              </p14:nvContentPartPr>
              <p14:xfrm>
                <a:off x="909503" y="297136"/>
                <a:ext cx="300960" cy="235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4A6A57-0F15-4C9C-9973-3100E836C6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0863" y="288496"/>
                  <a:ext cx="318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F720EFB-1FF3-4692-B046-6ECBB0CD7F5E}"/>
                    </a:ext>
                  </a:extLst>
                </p14:cNvPr>
                <p14:cNvContentPartPr/>
                <p14:nvPr/>
              </p14:nvContentPartPr>
              <p14:xfrm>
                <a:off x="1252223" y="307216"/>
                <a:ext cx="261720" cy="387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F720EFB-1FF3-4692-B046-6ECBB0CD7F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3583" y="298576"/>
                  <a:ext cx="279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7C0BAE-442A-424B-BD77-97BA3FDB999A}"/>
                    </a:ext>
                  </a:extLst>
                </p14:cNvPr>
                <p14:cNvContentPartPr/>
                <p14:nvPr/>
              </p14:nvContentPartPr>
              <p14:xfrm>
                <a:off x="1630223" y="489736"/>
                <a:ext cx="222840" cy="21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7C0BAE-442A-424B-BD77-97BA3FDB99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21223" y="480736"/>
                  <a:ext cx="240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CB9012-BA5F-4D30-A208-33D9CAA6AC26}"/>
                    </a:ext>
                  </a:extLst>
                </p14:cNvPr>
                <p14:cNvContentPartPr/>
                <p14:nvPr/>
              </p14:nvContentPartPr>
              <p14:xfrm>
                <a:off x="2027303" y="333856"/>
                <a:ext cx="396360" cy="27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CB9012-BA5F-4D30-A208-33D9CAA6AC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8303" y="325216"/>
                  <a:ext cx="4140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C18088-8CCF-48DF-B7D5-4A173DAEA7D9}"/>
                    </a:ext>
                  </a:extLst>
                </p14:cNvPr>
                <p14:cNvContentPartPr/>
                <p14:nvPr/>
              </p14:nvContentPartPr>
              <p14:xfrm>
                <a:off x="2049983" y="480736"/>
                <a:ext cx="272520" cy="3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C18088-8CCF-48DF-B7D5-4A173DAEA7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0983" y="472096"/>
                  <a:ext cx="290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177C8C-81B0-4BBC-90AE-F8125EE5CE8F}"/>
                    </a:ext>
                  </a:extLst>
                </p14:cNvPr>
                <p14:cNvContentPartPr/>
                <p14:nvPr/>
              </p14:nvContentPartPr>
              <p14:xfrm>
                <a:off x="2120903" y="573256"/>
                <a:ext cx="314640" cy="18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177C8C-81B0-4BBC-90AE-F8125EE5CE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12263" y="564616"/>
                  <a:ext cx="332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3DFFC3-E60D-4867-B235-8D0E01D99E8B}"/>
                    </a:ext>
                  </a:extLst>
                </p14:cNvPr>
                <p14:cNvContentPartPr/>
                <p14:nvPr/>
              </p14:nvContentPartPr>
              <p14:xfrm>
                <a:off x="2373983" y="547696"/>
                <a:ext cx="248040" cy="31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3DFFC3-E60D-4867-B235-8D0E01D99E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5343" y="539056"/>
                  <a:ext cx="265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E07E6A-1DC3-4B9C-B8B0-5367CDEDBEB3}"/>
                    </a:ext>
                  </a:extLst>
                </p14:cNvPr>
                <p14:cNvContentPartPr/>
                <p14:nvPr/>
              </p14:nvContentPartPr>
              <p14:xfrm>
                <a:off x="2600783" y="723376"/>
                <a:ext cx="132840" cy="13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E07E6A-1DC3-4B9C-B8B0-5367CDEDBE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1783" y="714376"/>
                  <a:ext cx="150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A452F2-4504-4912-B2AF-BE56C4A276D3}"/>
                    </a:ext>
                  </a:extLst>
                </p14:cNvPr>
                <p14:cNvContentPartPr/>
                <p14:nvPr/>
              </p14:nvContentPartPr>
              <p14:xfrm>
                <a:off x="2973743" y="456616"/>
                <a:ext cx="252360" cy="20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A452F2-4504-4912-B2AF-BE56C4A276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64743" y="447976"/>
                  <a:ext cx="2700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FD11DC-B585-4EA0-8918-31BEF92DB12E}"/>
              </a:ext>
            </a:extLst>
          </p:cNvPr>
          <p:cNvGrpSpPr/>
          <p:nvPr/>
        </p:nvGrpSpPr>
        <p:grpSpPr>
          <a:xfrm>
            <a:off x="3599783" y="242416"/>
            <a:ext cx="1473480" cy="905400"/>
            <a:chOff x="3599783" y="242416"/>
            <a:chExt cx="1473480" cy="9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FC9CBC-B431-48C6-8F74-165E4A3C1A8F}"/>
                    </a:ext>
                  </a:extLst>
                </p14:cNvPr>
                <p14:cNvContentPartPr/>
                <p14:nvPr/>
              </p14:nvContentPartPr>
              <p14:xfrm>
                <a:off x="3825143" y="940096"/>
                <a:ext cx="510840" cy="20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FC9CBC-B431-48C6-8F74-165E4A3C1A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6503" y="931096"/>
                  <a:ext cx="528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A73C6C-45CD-4E5B-8F91-2014F15E7E00}"/>
                    </a:ext>
                  </a:extLst>
                </p14:cNvPr>
                <p14:cNvContentPartPr/>
                <p14:nvPr/>
              </p14:nvContentPartPr>
              <p14:xfrm>
                <a:off x="3708863" y="373816"/>
                <a:ext cx="186120" cy="32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A73C6C-45CD-4E5B-8F91-2014F15E7E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00223" y="365176"/>
                  <a:ext cx="203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9F1494-4832-4F6A-80FE-F8A3C19B3215}"/>
                    </a:ext>
                  </a:extLst>
                </p14:cNvPr>
                <p14:cNvContentPartPr/>
                <p14:nvPr/>
              </p14:nvContentPartPr>
              <p14:xfrm>
                <a:off x="3648383" y="389656"/>
                <a:ext cx="221040" cy="21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9F1494-4832-4F6A-80FE-F8A3C19B32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39743" y="381016"/>
                  <a:ext cx="238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7E740B-E423-4611-89D0-DBB6801F869D}"/>
                    </a:ext>
                  </a:extLst>
                </p14:cNvPr>
                <p14:cNvContentPartPr/>
                <p14:nvPr/>
              </p14:nvContentPartPr>
              <p14:xfrm>
                <a:off x="3599783" y="242416"/>
                <a:ext cx="382320" cy="46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7E740B-E423-4611-89D0-DBB6801F86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1143" y="233416"/>
                  <a:ext cx="399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F197D6-6088-45C7-8B8B-5BB6B57E29B6}"/>
                    </a:ext>
                  </a:extLst>
                </p14:cNvPr>
                <p14:cNvContentPartPr/>
                <p14:nvPr/>
              </p14:nvContentPartPr>
              <p14:xfrm>
                <a:off x="4033583" y="491536"/>
                <a:ext cx="119520" cy="2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F197D6-6088-45C7-8B8B-5BB6B57E29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24943" y="482896"/>
                  <a:ext cx="137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D9F948-6436-4927-9A9F-B41F7CF61776}"/>
                    </a:ext>
                  </a:extLst>
                </p14:cNvPr>
                <p14:cNvContentPartPr/>
                <p14:nvPr/>
              </p14:nvContentPartPr>
              <p14:xfrm>
                <a:off x="4294583" y="415576"/>
                <a:ext cx="361080" cy="17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D9F948-6436-4927-9A9F-B41F7CF617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85583" y="406576"/>
                  <a:ext cx="378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4EF9DC-2209-4B18-9AC6-7AB4ADC17973}"/>
                    </a:ext>
                  </a:extLst>
                </p14:cNvPr>
                <p14:cNvContentPartPr/>
                <p14:nvPr/>
              </p14:nvContentPartPr>
              <p14:xfrm>
                <a:off x="3697703" y="770536"/>
                <a:ext cx="860040" cy="56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4EF9DC-2209-4B18-9AC6-7AB4ADC179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88703" y="761536"/>
                  <a:ext cx="877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2C05DA-5F7D-4BE0-8F04-001DD7FF236E}"/>
                    </a:ext>
                  </a:extLst>
                </p14:cNvPr>
                <p14:cNvContentPartPr/>
                <p14:nvPr/>
              </p14:nvContentPartPr>
              <p14:xfrm>
                <a:off x="4819463" y="512056"/>
                <a:ext cx="253800" cy="197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2C05DA-5F7D-4BE0-8F04-001DD7FF23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10463" y="503416"/>
                  <a:ext cx="27144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AC9A37-E317-4BBE-9AB8-3BF5341E5E83}"/>
              </a:ext>
            </a:extLst>
          </p:cNvPr>
          <p:cNvGrpSpPr/>
          <p:nvPr/>
        </p:nvGrpSpPr>
        <p:grpSpPr>
          <a:xfrm>
            <a:off x="5408783" y="269056"/>
            <a:ext cx="1598400" cy="547200"/>
            <a:chOff x="5408783" y="269056"/>
            <a:chExt cx="159840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C91B22-4B0C-459B-8DC8-F94B354286CE}"/>
                    </a:ext>
                  </a:extLst>
                </p14:cNvPr>
                <p14:cNvContentPartPr/>
                <p14:nvPr/>
              </p14:nvContentPartPr>
              <p14:xfrm>
                <a:off x="5425343" y="334216"/>
                <a:ext cx="430920" cy="265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C91B22-4B0C-459B-8DC8-F94B354286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16343" y="325576"/>
                  <a:ext cx="448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96D5E4-D8D2-4005-8D69-E77D578BEAF0}"/>
                    </a:ext>
                  </a:extLst>
                </p14:cNvPr>
                <p14:cNvContentPartPr/>
                <p14:nvPr/>
              </p14:nvContentPartPr>
              <p14:xfrm>
                <a:off x="5408783" y="480376"/>
                <a:ext cx="310320" cy="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96D5E4-D8D2-4005-8D69-E77D578BEA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99783" y="471736"/>
                  <a:ext cx="327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7E41FB5-C21C-427C-B0B0-3E9EA08749FD}"/>
                    </a:ext>
                  </a:extLst>
                </p14:cNvPr>
                <p14:cNvContentPartPr/>
                <p14:nvPr/>
              </p14:nvContentPartPr>
              <p14:xfrm>
                <a:off x="5720183" y="530776"/>
                <a:ext cx="399960" cy="141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7E41FB5-C21C-427C-B0B0-3E9EA08749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11543" y="521776"/>
                  <a:ext cx="417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A433C4-F494-4945-8B2E-7F2B2DEE3F93}"/>
                    </a:ext>
                  </a:extLst>
                </p14:cNvPr>
                <p14:cNvContentPartPr/>
                <p14:nvPr/>
              </p14:nvContentPartPr>
              <p14:xfrm>
                <a:off x="5966783" y="559936"/>
                <a:ext cx="249120" cy="21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A433C4-F494-4945-8B2E-7F2B2DEE3F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57783" y="551296"/>
                  <a:ext cx="266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C99C189-DD8F-40F5-874B-D90942EB818F}"/>
                    </a:ext>
                  </a:extLst>
                </p14:cNvPr>
                <p14:cNvContentPartPr/>
                <p14:nvPr/>
              </p14:nvContentPartPr>
              <p14:xfrm>
                <a:off x="6109343" y="690976"/>
                <a:ext cx="174600" cy="125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C99C189-DD8F-40F5-874B-D90942EB818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00703" y="681976"/>
                  <a:ext cx="192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EC8629-A00E-428A-A84B-375436741C5E}"/>
                    </a:ext>
                  </a:extLst>
                </p14:cNvPr>
                <p14:cNvContentPartPr/>
                <p14:nvPr/>
              </p14:nvContentPartPr>
              <p14:xfrm>
                <a:off x="6384383" y="269056"/>
                <a:ext cx="167760" cy="431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EC8629-A00E-428A-A84B-375436741C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75743" y="260416"/>
                  <a:ext cx="1854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ABA02-FC58-4ED9-A6E3-834BD9AE4B41}"/>
                    </a:ext>
                  </a:extLst>
                </p14:cNvPr>
                <p14:cNvContentPartPr/>
                <p14:nvPr/>
              </p14:nvContentPartPr>
              <p14:xfrm>
                <a:off x="6853823" y="453376"/>
                <a:ext cx="153360" cy="35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ABA02-FC58-4ED9-A6E3-834BD9AE4B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45183" y="444736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91A085-F779-4DD6-80D4-88B9BC1F904B}"/>
                    </a:ext>
                  </a:extLst>
                </p14:cNvPr>
                <p14:cNvContentPartPr/>
                <p14:nvPr/>
              </p14:nvContentPartPr>
              <p14:xfrm>
                <a:off x="6801623" y="557776"/>
                <a:ext cx="198000" cy="2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91A085-F779-4DD6-80D4-88B9BC1F90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92983" y="549136"/>
                  <a:ext cx="2156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44722A9-D95F-420F-8652-3225F680A8E2}"/>
              </a:ext>
            </a:extLst>
          </p:cNvPr>
          <p:cNvGrpSpPr/>
          <p:nvPr/>
        </p:nvGrpSpPr>
        <p:grpSpPr>
          <a:xfrm>
            <a:off x="7309943" y="334936"/>
            <a:ext cx="1078560" cy="308520"/>
            <a:chOff x="7309943" y="334936"/>
            <a:chExt cx="107856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B6E772-2EAC-467D-B719-90916E185839}"/>
                    </a:ext>
                  </a:extLst>
                </p14:cNvPr>
                <p14:cNvContentPartPr/>
                <p14:nvPr/>
              </p14:nvContentPartPr>
              <p14:xfrm>
                <a:off x="7309943" y="334936"/>
                <a:ext cx="138960" cy="30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B6E772-2EAC-467D-B719-90916E1858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00943" y="325936"/>
                  <a:ext cx="156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28B471-F7C6-4BE0-B6F1-5B8F34806E47}"/>
                    </a:ext>
                  </a:extLst>
                </p14:cNvPr>
                <p14:cNvContentPartPr/>
                <p14:nvPr/>
              </p14:nvContentPartPr>
              <p14:xfrm>
                <a:off x="7581743" y="450136"/>
                <a:ext cx="226080" cy="65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28B471-F7C6-4BE0-B6F1-5B8F34806E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72743" y="441496"/>
                  <a:ext cx="243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724274-8D26-477C-A25D-925E422989E8}"/>
                    </a:ext>
                  </a:extLst>
                </p14:cNvPr>
                <p14:cNvContentPartPr/>
                <p14:nvPr/>
              </p14:nvContentPartPr>
              <p14:xfrm>
                <a:off x="7977023" y="390376"/>
                <a:ext cx="411480" cy="220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724274-8D26-477C-A25D-925E422989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68023" y="381736"/>
                  <a:ext cx="42912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7D8E0DB-A5FF-4ADA-80CC-583062FF588D}"/>
              </a:ext>
            </a:extLst>
          </p:cNvPr>
          <p:cNvGrpSpPr/>
          <p:nvPr/>
        </p:nvGrpSpPr>
        <p:grpSpPr>
          <a:xfrm>
            <a:off x="594143" y="1336096"/>
            <a:ext cx="10522440" cy="4881240"/>
            <a:chOff x="594143" y="1336096"/>
            <a:chExt cx="10522440" cy="48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803D5FC-0410-4000-BCB9-084DE16B38CE}"/>
                    </a:ext>
                  </a:extLst>
                </p14:cNvPr>
                <p14:cNvContentPartPr/>
                <p14:nvPr/>
              </p14:nvContentPartPr>
              <p14:xfrm>
                <a:off x="594143" y="4590136"/>
                <a:ext cx="181800" cy="325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803D5FC-0410-4000-BCB9-084DE16B38C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143" y="4581136"/>
                  <a:ext cx="199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81FE5E0-2E45-4C1E-BE0B-3B94D9D53D79}"/>
                    </a:ext>
                  </a:extLst>
                </p14:cNvPr>
                <p14:cNvContentPartPr/>
                <p14:nvPr/>
              </p14:nvContentPartPr>
              <p14:xfrm>
                <a:off x="704663" y="4487896"/>
                <a:ext cx="372960" cy="243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81FE5E0-2E45-4C1E-BE0B-3B94D9D53D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5663" y="4479256"/>
                  <a:ext cx="390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594C540-EE6D-49AF-8F3C-BFD35F256924}"/>
                    </a:ext>
                  </a:extLst>
                </p14:cNvPr>
                <p14:cNvContentPartPr/>
                <p14:nvPr/>
              </p14:nvContentPartPr>
              <p14:xfrm>
                <a:off x="1150703" y="4481056"/>
                <a:ext cx="273960" cy="444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594C540-EE6D-49AF-8F3C-BFD35F25692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42063" y="4472056"/>
                  <a:ext cx="2916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F648953-24AA-4C71-9997-E1173F26CE78}"/>
                    </a:ext>
                  </a:extLst>
                </p14:cNvPr>
                <p14:cNvContentPartPr/>
                <p14:nvPr/>
              </p14:nvContentPartPr>
              <p14:xfrm>
                <a:off x="1625183" y="4606336"/>
                <a:ext cx="184680" cy="299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F648953-24AA-4C71-9997-E1173F26CE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16543" y="4597696"/>
                  <a:ext cx="202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85E7493-59DB-4942-90BB-2EE16B753490}"/>
                    </a:ext>
                  </a:extLst>
                </p14:cNvPr>
                <p14:cNvContentPartPr/>
                <p14:nvPr/>
              </p14:nvContentPartPr>
              <p14:xfrm>
                <a:off x="1538423" y="4559896"/>
                <a:ext cx="224640" cy="282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85E7493-59DB-4942-90BB-2EE16B753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29423" y="4551256"/>
                  <a:ext cx="242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6D48981-CD5F-4CCE-B858-FF9C93BCBE73}"/>
                    </a:ext>
                  </a:extLst>
                </p14:cNvPr>
                <p14:cNvContentPartPr/>
                <p14:nvPr/>
              </p14:nvContentPartPr>
              <p14:xfrm>
                <a:off x="1512503" y="4482136"/>
                <a:ext cx="398880" cy="93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6D48981-CD5F-4CCE-B858-FF9C93BCBE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03863" y="4473496"/>
                  <a:ext cx="416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3FDB351-9C4E-42B9-A788-5E05BDDE01B4}"/>
                    </a:ext>
                  </a:extLst>
                </p14:cNvPr>
                <p14:cNvContentPartPr/>
                <p14:nvPr/>
              </p14:nvContentPartPr>
              <p14:xfrm>
                <a:off x="1990943" y="4682296"/>
                <a:ext cx="193680" cy="47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3FDB351-9C4E-42B9-A788-5E05BDDE01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81943" y="4673656"/>
                  <a:ext cx="211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9D9D5E7-2426-4E06-8443-FC403053D943}"/>
                    </a:ext>
                  </a:extLst>
                </p14:cNvPr>
                <p14:cNvContentPartPr/>
                <p14:nvPr/>
              </p14:nvContentPartPr>
              <p14:xfrm>
                <a:off x="5786783" y="4658176"/>
                <a:ext cx="2880" cy="2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9D9D5E7-2426-4E06-8443-FC403053D9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78143" y="4649536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D1A82F0-6412-43F5-8ADB-B1982B08DFE2}"/>
                    </a:ext>
                  </a:extLst>
                </p14:cNvPr>
                <p14:cNvContentPartPr/>
                <p14:nvPr/>
              </p14:nvContentPartPr>
              <p14:xfrm>
                <a:off x="5783543" y="4604536"/>
                <a:ext cx="245880" cy="233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D1A82F0-6412-43F5-8ADB-B1982B08DF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74903" y="4595896"/>
                  <a:ext cx="263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FE71372-BB7A-4B57-AA38-3989AF93B1FE}"/>
                    </a:ext>
                  </a:extLst>
                </p14:cNvPr>
                <p14:cNvContentPartPr/>
                <p14:nvPr/>
              </p14:nvContentPartPr>
              <p14:xfrm>
                <a:off x="5756903" y="4575376"/>
                <a:ext cx="228240" cy="233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FE71372-BB7A-4B57-AA38-3989AF93B1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8263" y="4566376"/>
                  <a:ext cx="245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6E46B22-2ACF-4633-9019-16398FFEB0A3}"/>
                    </a:ext>
                  </a:extLst>
                </p14:cNvPr>
                <p14:cNvContentPartPr/>
                <p14:nvPr/>
              </p14:nvContentPartPr>
              <p14:xfrm>
                <a:off x="5643503" y="4460896"/>
                <a:ext cx="504720" cy="54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6E46B22-2ACF-4633-9019-16398FFEB0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34503" y="4451896"/>
                  <a:ext cx="52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B36C683-5F3D-4553-BFDE-9AA7392E76DE}"/>
                    </a:ext>
                  </a:extLst>
                </p14:cNvPr>
                <p14:cNvContentPartPr/>
                <p14:nvPr/>
              </p14:nvContentPartPr>
              <p14:xfrm>
                <a:off x="6251903" y="4677256"/>
                <a:ext cx="339480" cy="28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B36C683-5F3D-4553-BFDE-9AA7392E76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42903" y="4668256"/>
                  <a:ext cx="357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4AD23CC-F791-4930-8505-96711C0F85EB}"/>
                    </a:ext>
                  </a:extLst>
                </p14:cNvPr>
                <p14:cNvContentPartPr/>
                <p14:nvPr/>
              </p14:nvContentPartPr>
              <p14:xfrm>
                <a:off x="6342263" y="4572136"/>
                <a:ext cx="115920" cy="235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4AD23CC-F791-4930-8505-96711C0F85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33263" y="4563496"/>
                  <a:ext cx="133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FA0B2F8-5FE5-41E9-B9A9-884A311652C6}"/>
                    </a:ext>
                  </a:extLst>
                </p14:cNvPr>
                <p14:cNvContentPartPr/>
                <p14:nvPr/>
              </p14:nvContentPartPr>
              <p14:xfrm>
                <a:off x="6737903" y="4495456"/>
                <a:ext cx="417240" cy="279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FA0B2F8-5FE5-41E9-B9A9-884A311652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28903" y="4486816"/>
                  <a:ext cx="434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5704718-362D-4E03-8171-513B97D57253}"/>
                    </a:ext>
                  </a:extLst>
                </p14:cNvPr>
                <p14:cNvContentPartPr/>
                <p14:nvPr/>
              </p14:nvContentPartPr>
              <p14:xfrm>
                <a:off x="6766343" y="4641256"/>
                <a:ext cx="320400" cy="29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5704718-362D-4E03-8171-513B97D572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57703" y="4632256"/>
                  <a:ext cx="338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B947BF-8869-4B32-BEE7-E94BE97694BE}"/>
                    </a:ext>
                  </a:extLst>
                </p14:cNvPr>
                <p14:cNvContentPartPr/>
                <p14:nvPr/>
              </p14:nvContentPartPr>
              <p14:xfrm>
                <a:off x="6981983" y="4710016"/>
                <a:ext cx="330840" cy="148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B947BF-8869-4B32-BEE7-E94BE97694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72983" y="4701016"/>
                  <a:ext cx="348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6A67D6A-5658-4C73-829C-C4521B141973}"/>
                    </a:ext>
                  </a:extLst>
                </p14:cNvPr>
                <p14:cNvContentPartPr/>
                <p14:nvPr/>
              </p14:nvContentPartPr>
              <p14:xfrm>
                <a:off x="7224983" y="4707856"/>
                <a:ext cx="279000" cy="294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6A67D6A-5658-4C73-829C-C4521B14197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16343" y="4699216"/>
                  <a:ext cx="296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84B3976-FD98-4532-A5FB-F03A5F1D4958}"/>
                    </a:ext>
                  </a:extLst>
                </p14:cNvPr>
                <p14:cNvContentPartPr/>
                <p14:nvPr/>
              </p14:nvContentPartPr>
              <p14:xfrm>
                <a:off x="7393463" y="4870216"/>
                <a:ext cx="184680" cy="180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84B3976-FD98-4532-A5FB-F03A5F1D49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84823" y="4861216"/>
                  <a:ext cx="202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85BAD1D-ACC3-42F5-93BB-7029A2C262C0}"/>
                    </a:ext>
                  </a:extLst>
                </p14:cNvPr>
                <p14:cNvContentPartPr/>
                <p14:nvPr/>
              </p14:nvContentPartPr>
              <p14:xfrm>
                <a:off x="7730063" y="4679776"/>
                <a:ext cx="8640" cy="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85BAD1D-ACC3-42F5-93BB-7029A2C262C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21423" y="4670776"/>
                  <a:ext cx="26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8C97BA2-BB2C-462E-8BEF-B963035B0601}"/>
                    </a:ext>
                  </a:extLst>
                </p14:cNvPr>
                <p14:cNvContentPartPr/>
                <p14:nvPr/>
              </p14:nvContentPartPr>
              <p14:xfrm>
                <a:off x="7922303" y="4493296"/>
                <a:ext cx="478800" cy="272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8C97BA2-BB2C-462E-8BEF-B963035B06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13303" y="4484656"/>
                  <a:ext cx="496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D482F97-A7B5-4ACD-85AC-3700560835F6}"/>
                    </a:ext>
                  </a:extLst>
                </p14:cNvPr>
                <p14:cNvContentPartPr/>
                <p14:nvPr/>
              </p14:nvContentPartPr>
              <p14:xfrm>
                <a:off x="8437463" y="4384576"/>
                <a:ext cx="174600" cy="540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D482F97-A7B5-4ACD-85AC-3700560835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28823" y="4375936"/>
                  <a:ext cx="1922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025277E-8DCA-490C-95F9-B36AE2604BBE}"/>
                    </a:ext>
                  </a:extLst>
                </p14:cNvPr>
                <p14:cNvContentPartPr/>
                <p14:nvPr/>
              </p14:nvContentPartPr>
              <p14:xfrm>
                <a:off x="8947943" y="4642336"/>
                <a:ext cx="178200" cy="43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025277E-8DCA-490C-95F9-B36AE2604B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38943" y="4633336"/>
                  <a:ext cx="195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9205961-02A4-4AA8-A6AF-FBA8F7C7A70C}"/>
                    </a:ext>
                  </a:extLst>
                </p14:cNvPr>
                <p14:cNvContentPartPr/>
                <p14:nvPr/>
              </p14:nvContentPartPr>
              <p14:xfrm>
                <a:off x="8954783" y="4745656"/>
                <a:ext cx="155160" cy="25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9205961-02A4-4AA8-A6AF-FBA8F7C7A70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45783" y="4736656"/>
                  <a:ext cx="172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4DA7B89-3F77-40D1-8F64-70841E8C7F30}"/>
                    </a:ext>
                  </a:extLst>
                </p14:cNvPr>
                <p14:cNvContentPartPr/>
                <p14:nvPr/>
              </p14:nvContentPartPr>
              <p14:xfrm>
                <a:off x="9361223" y="4546576"/>
                <a:ext cx="152640" cy="252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4DA7B89-3F77-40D1-8F64-70841E8C7F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52223" y="4537936"/>
                  <a:ext cx="170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6A07EB-5D27-4B6D-94B0-3E82AAED62E6}"/>
                    </a:ext>
                  </a:extLst>
                </p14:cNvPr>
                <p14:cNvContentPartPr/>
                <p14:nvPr/>
              </p14:nvContentPartPr>
              <p14:xfrm>
                <a:off x="9598103" y="4657816"/>
                <a:ext cx="198000" cy="44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6A07EB-5D27-4B6D-94B0-3E82AAED62E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89463" y="4649176"/>
                  <a:ext cx="215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FDA8D1D-1FB4-4AED-A901-98F287963341}"/>
                    </a:ext>
                  </a:extLst>
                </p14:cNvPr>
                <p14:cNvContentPartPr/>
                <p14:nvPr/>
              </p14:nvContentPartPr>
              <p14:xfrm>
                <a:off x="9980423" y="4573576"/>
                <a:ext cx="451440" cy="217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FDA8D1D-1FB4-4AED-A901-98F2879633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71423" y="4564936"/>
                  <a:ext cx="469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7AA76D8-FFE8-499A-ADF7-69D479B9BFAF}"/>
                    </a:ext>
                  </a:extLst>
                </p14:cNvPr>
                <p14:cNvContentPartPr/>
                <p14:nvPr/>
              </p14:nvContentPartPr>
              <p14:xfrm>
                <a:off x="681983" y="5749336"/>
                <a:ext cx="144360" cy="187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7AA76D8-FFE8-499A-ADF7-69D479B9BF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3343" y="5740696"/>
                  <a:ext cx="162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1897F8D-3C3A-4BF7-831C-A47E69602E0C}"/>
                    </a:ext>
                  </a:extLst>
                </p14:cNvPr>
                <p14:cNvContentPartPr/>
                <p14:nvPr/>
              </p14:nvContentPartPr>
              <p14:xfrm>
                <a:off x="606383" y="5633416"/>
                <a:ext cx="507960" cy="118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1897F8D-3C3A-4BF7-831C-A47E69602E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7383" y="5624416"/>
                  <a:ext cx="525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A42A1C2-07CA-47F4-A6CD-9FF9DDF61226}"/>
                    </a:ext>
                  </a:extLst>
                </p14:cNvPr>
                <p14:cNvContentPartPr/>
                <p14:nvPr/>
              </p14:nvContentPartPr>
              <p14:xfrm>
                <a:off x="961343" y="5569696"/>
                <a:ext cx="299160" cy="349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A42A1C2-07CA-47F4-A6CD-9FF9DDF612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2343" y="5560696"/>
                  <a:ext cx="316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E9FF1BD-F742-429D-A690-BF01DECB733F}"/>
                    </a:ext>
                  </a:extLst>
                </p14:cNvPr>
                <p14:cNvContentPartPr/>
                <p14:nvPr/>
              </p14:nvContentPartPr>
              <p14:xfrm>
                <a:off x="1183463" y="5749696"/>
                <a:ext cx="224280" cy="178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E9FF1BD-F742-429D-A690-BF01DECB73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74823" y="5740696"/>
                  <a:ext cx="241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0DCE076-0B4D-4AE2-AB18-FBE9F7D63E8B}"/>
                    </a:ext>
                  </a:extLst>
                </p14:cNvPr>
                <p14:cNvContentPartPr/>
                <p14:nvPr/>
              </p14:nvContentPartPr>
              <p14:xfrm>
                <a:off x="1694663" y="5759776"/>
                <a:ext cx="230760" cy="172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0DCE076-0B4D-4AE2-AB18-FBE9F7D63E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86023" y="5751136"/>
                  <a:ext cx="248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6936FEB-1A2D-40D8-B4BD-4E0F74AE0A84}"/>
                    </a:ext>
                  </a:extLst>
                </p14:cNvPr>
                <p14:cNvContentPartPr/>
                <p14:nvPr/>
              </p14:nvContentPartPr>
              <p14:xfrm>
                <a:off x="1941983" y="5447656"/>
                <a:ext cx="376200" cy="498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6936FEB-1A2D-40D8-B4BD-4E0F74AE0A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33343" y="5439016"/>
                  <a:ext cx="3938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4CD6E17-E83A-4F60-AC31-859AEF623FC9}"/>
                    </a:ext>
                  </a:extLst>
                </p14:cNvPr>
                <p14:cNvContentPartPr/>
                <p14:nvPr/>
              </p14:nvContentPartPr>
              <p14:xfrm>
                <a:off x="2249423" y="5792896"/>
                <a:ext cx="132120" cy="151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4CD6E17-E83A-4F60-AC31-859AEF623F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0423" y="5783896"/>
                  <a:ext cx="149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3326D2-9B02-4286-BBF5-5DF31BC2FFE8}"/>
                    </a:ext>
                  </a:extLst>
                </p14:cNvPr>
                <p14:cNvContentPartPr/>
                <p14:nvPr/>
              </p14:nvContentPartPr>
              <p14:xfrm>
                <a:off x="2586383" y="5745016"/>
                <a:ext cx="247320" cy="160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3326D2-9B02-4286-BBF5-5DF31BC2FF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77743" y="5736016"/>
                  <a:ext cx="264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7A97CEC-7CDE-4792-9184-D0B050BACBC0}"/>
                    </a:ext>
                  </a:extLst>
                </p14:cNvPr>
                <p14:cNvContentPartPr/>
                <p14:nvPr/>
              </p14:nvContentPartPr>
              <p14:xfrm>
                <a:off x="2818583" y="5743216"/>
                <a:ext cx="204480" cy="228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7A97CEC-7CDE-4792-9184-D0B050BACB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09943" y="5734576"/>
                  <a:ext cx="222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D532D49-6F56-4E6C-A08C-6DE3D622E982}"/>
                    </a:ext>
                  </a:extLst>
                </p14:cNvPr>
                <p14:cNvContentPartPr/>
                <p14:nvPr/>
              </p14:nvContentPartPr>
              <p14:xfrm>
                <a:off x="3370823" y="5646736"/>
                <a:ext cx="394920" cy="250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D532D49-6F56-4E6C-A08C-6DE3D622E98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62183" y="5638096"/>
                  <a:ext cx="412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DAFDD3-D1A7-4F81-94ED-03A174233D3D}"/>
                    </a:ext>
                  </a:extLst>
                </p14:cNvPr>
                <p14:cNvContentPartPr/>
                <p14:nvPr/>
              </p14:nvContentPartPr>
              <p14:xfrm>
                <a:off x="3680423" y="5724496"/>
                <a:ext cx="181440" cy="154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DAFDD3-D1A7-4F81-94ED-03A174233D3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71423" y="5715856"/>
                  <a:ext cx="199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5338A82-302A-49ED-B524-5D90D24E1224}"/>
                    </a:ext>
                  </a:extLst>
                </p14:cNvPr>
                <p14:cNvContentPartPr/>
                <p14:nvPr/>
              </p14:nvContentPartPr>
              <p14:xfrm>
                <a:off x="3803543" y="5746816"/>
                <a:ext cx="331200" cy="435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5338A82-302A-49ED-B524-5D90D24E12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94903" y="5738176"/>
                  <a:ext cx="3488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17C591E-C2B0-41BA-99FE-59DCDE9AC9A3}"/>
                    </a:ext>
                  </a:extLst>
                </p14:cNvPr>
                <p14:cNvContentPartPr/>
                <p14:nvPr/>
              </p14:nvContentPartPr>
              <p14:xfrm>
                <a:off x="3957623" y="5721256"/>
                <a:ext cx="367200" cy="496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17C591E-C2B0-41BA-99FE-59DCDE9AC9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48983" y="5712616"/>
                  <a:ext cx="3848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869436A-410C-4EF5-949C-A80495D4C980}"/>
                    </a:ext>
                  </a:extLst>
                </p14:cNvPr>
                <p14:cNvContentPartPr/>
                <p14:nvPr/>
              </p14:nvContentPartPr>
              <p14:xfrm>
                <a:off x="4324103" y="5697856"/>
                <a:ext cx="120960" cy="140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869436A-410C-4EF5-949C-A80495D4C9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15463" y="5689216"/>
                  <a:ext cx="138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0AE2BAD-E107-48A4-B196-83B668A6A3C4}"/>
                    </a:ext>
                  </a:extLst>
                </p14:cNvPr>
                <p14:cNvContentPartPr/>
                <p14:nvPr/>
              </p14:nvContentPartPr>
              <p14:xfrm>
                <a:off x="4475303" y="5612896"/>
                <a:ext cx="226440" cy="231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0AE2BAD-E107-48A4-B196-83B668A6A3C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66303" y="5604256"/>
                  <a:ext cx="244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22E52CF-683D-4834-B953-3E76C546E9FD}"/>
                    </a:ext>
                  </a:extLst>
                </p14:cNvPr>
                <p14:cNvContentPartPr/>
                <p14:nvPr/>
              </p14:nvContentPartPr>
              <p14:xfrm>
                <a:off x="4642703" y="5347936"/>
                <a:ext cx="358920" cy="525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22E52CF-683D-4834-B953-3E76C546E9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34063" y="5338936"/>
                  <a:ext cx="3765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A82C6A1-413E-4C9B-88C9-7EBCC56A1E5B}"/>
                    </a:ext>
                  </a:extLst>
                </p14:cNvPr>
                <p14:cNvContentPartPr/>
                <p14:nvPr/>
              </p14:nvContentPartPr>
              <p14:xfrm>
                <a:off x="4646663" y="5567536"/>
                <a:ext cx="339120" cy="57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A82C6A1-413E-4C9B-88C9-7EBCC56A1E5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37663" y="5558896"/>
                  <a:ext cx="356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E56580A-0C84-466C-8A57-8CAEF8F34D02}"/>
                    </a:ext>
                  </a:extLst>
                </p14:cNvPr>
                <p14:cNvContentPartPr/>
                <p14:nvPr/>
              </p14:nvContentPartPr>
              <p14:xfrm>
                <a:off x="4882463" y="5622616"/>
                <a:ext cx="219240" cy="222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E56580A-0C84-466C-8A57-8CAEF8F34D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73823" y="5613616"/>
                  <a:ext cx="236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21BE93F-00E5-4C2C-A510-8842B46091F2}"/>
                    </a:ext>
                  </a:extLst>
                </p14:cNvPr>
                <p14:cNvContentPartPr/>
                <p14:nvPr/>
              </p14:nvContentPartPr>
              <p14:xfrm>
                <a:off x="5576903" y="5412736"/>
                <a:ext cx="236160" cy="437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21BE93F-00E5-4C2C-A510-8842B46091F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68263" y="5403736"/>
                  <a:ext cx="2538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9996181-0CCC-4A96-9B64-05182B7DE861}"/>
                    </a:ext>
                  </a:extLst>
                </p14:cNvPr>
                <p14:cNvContentPartPr/>
                <p14:nvPr/>
              </p14:nvContentPartPr>
              <p14:xfrm>
                <a:off x="5465303" y="5580496"/>
                <a:ext cx="372240" cy="110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9996181-0CCC-4A96-9B64-05182B7DE86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56663" y="5571496"/>
                  <a:ext cx="389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5B8971-7EE0-473E-989E-25F7FD7CC32B}"/>
                    </a:ext>
                  </a:extLst>
                </p14:cNvPr>
                <p14:cNvContentPartPr/>
                <p14:nvPr/>
              </p14:nvContentPartPr>
              <p14:xfrm>
                <a:off x="5881823" y="5363776"/>
                <a:ext cx="254880" cy="417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5B8971-7EE0-473E-989E-25F7FD7CC3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72823" y="5354776"/>
                  <a:ext cx="2725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CC6D026-B639-4C4E-9E7B-9F1CD67CF9FD}"/>
                    </a:ext>
                  </a:extLst>
                </p14:cNvPr>
                <p14:cNvContentPartPr/>
                <p14:nvPr/>
              </p14:nvContentPartPr>
              <p14:xfrm>
                <a:off x="6106103" y="5597416"/>
                <a:ext cx="211320" cy="193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CC6D026-B639-4C4E-9E7B-9F1CD67CF9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97103" y="5588416"/>
                  <a:ext cx="228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2A5B563-BB55-4ECE-B0E6-32B1BF5AA224}"/>
                    </a:ext>
                  </a:extLst>
                </p14:cNvPr>
                <p14:cNvContentPartPr/>
                <p14:nvPr/>
              </p14:nvContentPartPr>
              <p14:xfrm>
                <a:off x="6565103" y="5638456"/>
                <a:ext cx="129960" cy="136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2A5B563-BB55-4ECE-B0E6-32B1BF5AA2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56103" y="5629816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CDFF39-5264-4F5E-8185-D4D4AC101560}"/>
                    </a:ext>
                  </a:extLst>
                </p14:cNvPr>
                <p14:cNvContentPartPr/>
                <p14:nvPr/>
              </p14:nvContentPartPr>
              <p14:xfrm>
                <a:off x="6757703" y="5491936"/>
                <a:ext cx="360" cy="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CDFF39-5264-4F5E-8185-D4D4AC1015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48703" y="54829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935F370-2F58-418B-BFE2-71E98CCE2CA8}"/>
                    </a:ext>
                  </a:extLst>
                </p14:cNvPr>
                <p14:cNvContentPartPr/>
                <p14:nvPr/>
              </p14:nvContentPartPr>
              <p14:xfrm>
                <a:off x="6695423" y="5626576"/>
                <a:ext cx="206640" cy="151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935F370-2F58-418B-BFE2-71E98CCE2CA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86783" y="5617576"/>
                  <a:ext cx="224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D377917-B647-4C42-A2BA-D85690B4E0B4}"/>
                    </a:ext>
                  </a:extLst>
                </p14:cNvPr>
                <p14:cNvContentPartPr/>
                <p14:nvPr/>
              </p14:nvContentPartPr>
              <p14:xfrm>
                <a:off x="7008263" y="5347576"/>
                <a:ext cx="344160" cy="420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D377917-B647-4C42-A2BA-D85690B4E0B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99263" y="5338936"/>
                  <a:ext cx="3618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92931B7-7917-4A08-AB48-CD963A1BE6F6}"/>
                    </a:ext>
                  </a:extLst>
                </p14:cNvPr>
                <p14:cNvContentPartPr/>
                <p14:nvPr/>
              </p14:nvContentPartPr>
              <p14:xfrm>
                <a:off x="7212743" y="5567896"/>
                <a:ext cx="192960" cy="166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92931B7-7917-4A08-AB48-CD963A1BE6F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03743" y="5558896"/>
                  <a:ext cx="210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811EB04-AF25-4EE4-AE05-390D2D6B76D6}"/>
                    </a:ext>
                  </a:extLst>
                </p14:cNvPr>
                <p14:cNvContentPartPr/>
                <p14:nvPr/>
              </p14:nvContentPartPr>
              <p14:xfrm>
                <a:off x="7334783" y="5561416"/>
                <a:ext cx="233640" cy="185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811EB04-AF25-4EE4-AE05-390D2D6B76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25783" y="5552416"/>
                  <a:ext cx="251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5BACBB8-0E7E-4DA9-8D96-A037E9700614}"/>
                    </a:ext>
                  </a:extLst>
                </p14:cNvPr>
                <p14:cNvContentPartPr/>
                <p14:nvPr/>
              </p14:nvContentPartPr>
              <p14:xfrm>
                <a:off x="7635023" y="5543416"/>
                <a:ext cx="264600" cy="208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5BACBB8-0E7E-4DA9-8D96-A037E970061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26383" y="5534776"/>
                  <a:ext cx="282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0A8B2B3-AB3A-445E-ABC1-FA481174BE3D}"/>
                    </a:ext>
                  </a:extLst>
                </p14:cNvPr>
                <p14:cNvContentPartPr/>
                <p14:nvPr/>
              </p14:nvContentPartPr>
              <p14:xfrm>
                <a:off x="7849583" y="5613256"/>
                <a:ext cx="106200" cy="134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0A8B2B3-AB3A-445E-ABC1-FA481174BE3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40943" y="5604256"/>
                  <a:ext cx="123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125CEAE-81DC-44E9-85DE-ADC660C1F637}"/>
                    </a:ext>
                  </a:extLst>
                </p14:cNvPr>
                <p14:cNvContentPartPr/>
                <p14:nvPr/>
              </p14:nvContentPartPr>
              <p14:xfrm>
                <a:off x="8106623" y="5394376"/>
                <a:ext cx="226080" cy="388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125CEAE-81DC-44E9-85DE-ADC660C1F6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97623" y="5385376"/>
                  <a:ext cx="2437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B4FEBDA-51AD-4BC7-A78A-E91FEF3059E5}"/>
                    </a:ext>
                  </a:extLst>
                </p14:cNvPr>
                <p14:cNvContentPartPr/>
                <p14:nvPr/>
              </p14:nvContentPartPr>
              <p14:xfrm>
                <a:off x="8621783" y="5439376"/>
                <a:ext cx="252360" cy="345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B4FEBDA-51AD-4BC7-A78A-E91FEF3059E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13143" y="5430736"/>
                  <a:ext cx="2700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89F13A3-E9F5-453F-A34E-66E7727198FC}"/>
                    </a:ext>
                  </a:extLst>
                </p14:cNvPr>
                <p14:cNvContentPartPr/>
                <p14:nvPr/>
              </p14:nvContentPartPr>
              <p14:xfrm>
                <a:off x="8521703" y="5429296"/>
                <a:ext cx="373320" cy="299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89F13A3-E9F5-453F-A34E-66E7727198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12703" y="5420296"/>
                  <a:ext cx="3909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474B12D-7D4E-4BD3-AE48-2149A6EBBD30}"/>
                    </a:ext>
                  </a:extLst>
                </p14:cNvPr>
                <p14:cNvContentPartPr/>
                <p14:nvPr/>
              </p14:nvContentPartPr>
              <p14:xfrm>
                <a:off x="8559143" y="5301136"/>
                <a:ext cx="561600" cy="54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474B12D-7D4E-4BD3-AE48-2149A6EBBD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50503" y="5292496"/>
                  <a:ext cx="579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D31EB51-D6BF-4EE3-92B1-A6481DBF91BA}"/>
                    </a:ext>
                  </a:extLst>
                </p14:cNvPr>
                <p14:cNvContentPartPr/>
                <p14:nvPr/>
              </p14:nvContentPartPr>
              <p14:xfrm>
                <a:off x="9098783" y="5478256"/>
                <a:ext cx="413640" cy="45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D31EB51-D6BF-4EE3-92B1-A6481DBF91B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90143" y="5469616"/>
                  <a:ext cx="431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19537D1-10A2-4B54-9ADB-5A33FDA0D529}"/>
                    </a:ext>
                  </a:extLst>
                </p14:cNvPr>
                <p14:cNvContentPartPr/>
                <p14:nvPr/>
              </p14:nvContentPartPr>
              <p14:xfrm>
                <a:off x="9197063" y="5391496"/>
                <a:ext cx="149040" cy="245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19537D1-10A2-4B54-9ADB-5A33FDA0D52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88423" y="5382856"/>
                  <a:ext cx="166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39F8102-0CFB-4ECF-B04A-7940DAFB38B9}"/>
                    </a:ext>
                  </a:extLst>
                </p14:cNvPr>
                <p14:cNvContentPartPr/>
                <p14:nvPr/>
              </p14:nvContentPartPr>
              <p14:xfrm>
                <a:off x="8999423" y="5690656"/>
                <a:ext cx="361440" cy="43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39F8102-0CFB-4ECF-B04A-7940DAFB38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90423" y="5682016"/>
                  <a:ext cx="379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335EFDE-2EA6-4974-AAF0-7E5A1A8DBC4E}"/>
                    </a:ext>
                  </a:extLst>
                </p14:cNvPr>
                <p14:cNvContentPartPr/>
                <p14:nvPr/>
              </p14:nvContentPartPr>
              <p14:xfrm>
                <a:off x="9594503" y="5352616"/>
                <a:ext cx="540000" cy="322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335EFDE-2EA6-4974-AAF0-7E5A1A8DBC4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85503" y="5343976"/>
                  <a:ext cx="5576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7690C21-A4A7-4CEA-8CB0-B50668E01264}"/>
                    </a:ext>
                  </a:extLst>
                </p14:cNvPr>
                <p14:cNvContentPartPr/>
                <p14:nvPr/>
              </p14:nvContentPartPr>
              <p14:xfrm>
                <a:off x="9645623" y="5495896"/>
                <a:ext cx="393840" cy="46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7690C21-A4A7-4CEA-8CB0-B50668E0126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36623" y="5486896"/>
                  <a:ext cx="41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37F4B4C-B469-4AB1-A78E-5BEA023AFBAE}"/>
                    </a:ext>
                  </a:extLst>
                </p14:cNvPr>
                <p14:cNvContentPartPr/>
                <p14:nvPr/>
              </p14:nvContentPartPr>
              <p14:xfrm>
                <a:off x="9771983" y="5656456"/>
                <a:ext cx="482400" cy="131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37F4B4C-B469-4AB1-A78E-5BEA023AFB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62983" y="5647456"/>
                  <a:ext cx="500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5BC6C3E-8679-4B17-BB6D-FD69CD2D2B8A}"/>
                    </a:ext>
                  </a:extLst>
                </p14:cNvPr>
                <p14:cNvContentPartPr/>
                <p14:nvPr/>
              </p14:nvContentPartPr>
              <p14:xfrm>
                <a:off x="9926063" y="5678416"/>
                <a:ext cx="426240" cy="308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5BC6C3E-8679-4B17-BB6D-FD69CD2D2B8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17423" y="5669416"/>
                  <a:ext cx="443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04B4465-00F7-4140-B578-6FE0554CE2B8}"/>
                    </a:ext>
                  </a:extLst>
                </p14:cNvPr>
                <p14:cNvContentPartPr/>
                <p14:nvPr/>
              </p14:nvContentPartPr>
              <p14:xfrm>
                <a:off x="10067543" y="5860576"/>
                <a:ext cx="240840" cy="160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04B4465-00F7-4140-B578-6FE0554CE2B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58903" y="5851576"/>
                  <a:ext cx="258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46B269F-966D-4924-BF42-B3CB20A88933}"/>
                    </a:ext>
                  </a:extLst>
                </p14:cNvPr>
                <p14:cNvContentPartPr/>
                <p14:nvPr/>
              </p14:nvContentPartPr>
              <p14:xfrm>
                <a:off x="10458143" y="5538016"/>
                <a:ext cx="34920" cy="19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46B269F-966D-4924-BF42-B3CB20A8893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49143" y="5529016"/>
                  <a:ext cx="52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B1221F1-2854-47A5-9AC5-7790F6E9FA51}"/>
                    </a:ext>
                  </a:extLst>
                </p14:cNvPr>
                <p14:cNvContentPartPr/>
                <p14:nvPr/>
              </p14:nvContentPartPr>
              <p14:xfrm>
                <a:off x="10616543" y="5422456"/>
                <a:ext cx="424080" cy="254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B1221F1-2854-47A5-9AC5-7790F6E9FA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07543" y="5413456"/>
                  <a:ext cx="441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E9A1EAD-A5E5-40A9-9470-D5E22D65DB5D}"/>
                    </a:ext>
                  </a:extLst>
                </p14:cNvPr>
                <p14:cNvContentPartPr/>
                <p14:nvPr/>
              </p14:nvContentPartPr>
              <p14:xfrm>
                <a:off x="667583" y="3510856"/>
                <a:ext cx="187920" cy="315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E9A1EAD-A5E5-40A9-9470-D5E22D65DB5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8943" y="3502216"/>
                  <a:ext cx="205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BC632AE-4A5C-4011-921F-621F9533CD19}"/>
                    </a:ext>
                  </a:extLst>
                </p14:cNvPr>
                <p14:cNvContentPartPr/>
                <p14:nvPr/>
              </p14:nvContentPartPr>
              <p14:xfrm>
                <a:off x="794663" y="3412216"/>
                <a:ext cx="312120" cy="243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BC632AE-4A5C-4011-921F-621F9533CD1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6023" y="3403576"/>
                  <a:ext cx="329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A56D3C-0D90-4CFB-A118-92B4DEAD05B0}"/>
                    </a:ext>
                  </a:extLst>
                </p14:cNvPr>
                <p14:cNvContentPartPr/>
                <p14:nvPr/>
              </p14:nvContentPartPr>
              <p14:xfrm>
                <a:off x="1216223" y="3426616"/>
                <a:ext cx="232920" cy="459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A56D3C-0D90-4CFB-A118-92B4DEAD05B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07223" y="3417976"/>
                  <a:ext cx="2505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D5B1A7A-A633-4C1E-9375-7BE5A8B9B799}"/>
                    </a:ext>
                  </a:extLst>
                </p14:cNvPr>
                <p14:cNvContentPartPr/>
                <p14:nvPr/>
              </p14:nvContentPartPr>
              <p14:xfrm>
                <a:off x="1855583" y="3585376"/>
                <a:ext cx="153000" cy="333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D5B1A7A-A633-4C1E-9375-7BE5A8B9B79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46943" y="3576736"/>
                  <a:ext cx="170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540D218-7865-4B86-8B8A-1E6F12FEAA14}"/>
                    </a:ext>
                  </a:extLst>
                </p14:cNvPr>
                <p14:cNvContentPartPr/>
                <p14:nvPr/>
              </p14:nvContentPartPr>
              <p14:xfrm>
                <a:off x="1776023" y="3581776"/>
                <a:ext cx="264240" cy="272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540D218-7865-4B86-8B8A-1E6F12FEAA1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67023" y="3573136"/>
                  <a:ext cx="281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A3A1F3A-F4B4-452E-A8C9-B688D6FB274F}"/>
                    </a:ext>
                  </a:extLst>
                </p14:cNvPr>
                <p14:cNvContentPartPr/>
                <p14:nvPr/>
              </p14:nvContentPartPr>
              <p14:xfrm>
                <a:off x="1778543" y="3449296"/>
                <a:ext cx="398160" cy="50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A3A1F3A-F4B4-452E-A8C9-B688D6FB27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69543" y="3440296"/>
                  <a:ext cx="415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C140E91-9AD7-4D8B-A6E6-87CECBD64EAE}"/>
                    </a:ext>
                  </a:extLst>
                </p14:cNvPr>
                <p14:cNvContentPartPr/>
                <p14:nvPr/>
              </p14:nvContentPartPr>
              <p14:xfrm>
                <a:off x="2237903" y="3648016"/>
                <a:ext cx="342720" cy="67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C140E91-9AD7-4D8B-A6E6-87CECBD64EA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28903" y="3639016"/>
                  <a:ext cx="360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BABE436-0AF8-4398-A839-FE9D9EEBB013}"/>
                    </a:ext>
                  </a:extLst>
                </p14:cNvPr>
                <p14:cNvContentPartPr/>
                <p14:nvPr/>
              </p14:nvContentPartPr>
              <p14:xfrm>
                <a:off x="2362823" y="3581416"/>
                <a:ext cx="70920" cy="215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BABE436-0AF8-4398-A839-FE9D9EEBB0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54183" y="3572416"/>
                  <a:ext cx="88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A8A2AD-D3DF-4E1C-BF90-F96C5366B76F}"/>
                    </a:ext>
                  </a:extLst>
                </p14:cNvPr>
                <p14:cNvContentPartPr/>
                <p14:nvPr/>
              </p14:nvContentPartPr>
              <p14:xfrm>
                <a:off x="2689703" y="3546136"/>
                <a:ext cx="344520" cy="316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A8A2AD-D3DF-4E1C-BF90-F96C5366B7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81063" y="3537136"/>
                  <a:ext cx="3621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42AA65A-D10F-461F-9508-7D97440CCD56}"/>
                    </a:ext>
                  </a:extLst>
                </p14:cNvPr>
                <p14:cNvContentPartPr/>
                <p14:nvPr/>
              </p14:nvContentPartPr>
              <p14:xfrm>
                <a:off x="2700503" y="3696976"/>
                <a:ext cx="287280" cy="10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42AA65A-D10F-461F-9508-7D97440CCD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91863" y="3688336"/>
                  <a:ext cx="304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041C21A-A532-40D3-9E1E-F924D065EA3C}"/>
                    </a:ext>
                  </a:extLst>
                </p14:cNvPr>
                <p14:cNvContentPartPr/>
                <p14:nvPr/>
              </p14:nvContentPartPr>
              <p14:xfrm>
                <a:off x="2931983" y="3756376"/>
                <a:ext cx="306720" cy="151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041C21A-A532-40D3-9E1E-F924D065EA3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23343" y="3747736"/>
                  <a:ext cx="324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479A0B0-524F-4CA5-B240-C2ED284B2821}"/>
                    </a:ext>
                  </a:extLst>
                </p14:cNvPr>
                <p14:cNvContentPartPr/>
                <p14:nvPr/>
              </p14:nvContentPartPr>
              <p14:xfrm>
                <a:off x="3146183" y="3767176"/>
                <a:ext cx="286560" cy="309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479A0B0-524F-4CA5-B240-C2ED284B282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37183" y="3758176"/>
                  <a:ext cx="304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7FFCCB-8AE0-47AF-B80B-208AF4BC2441}"/>
                    </a:ext>
                  </a:extLst>
                </p14:cNvPr>
                <p14:cNvContentPartPr/>
                <p14:nvPr/>
              </p14:nvContentPartPr>
              <p14:xfrm>
                <a:off x="3372263" y="3905776"/>
                <a:ext cx="203040" cy="192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7FFCCB-8AE0-47AF-B80B-208AF4BC244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63623" y="3896776"/>
                  <a:ext cx="220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4BD3AB-51DD-4356-A35D-E01794F1D47B}"/>
                    </a:ext>
                  </a:extLst>
                </p14:cNvPr>
                <p14:cNvContentPartPr/>
                <p14:nvPr/>
              </p14:nvContentPartPr>
              <p14:xfrm>
                <a:off x="3630383" y="3731176"/>
                <a:ext cx="30240" cy="31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4BD3AB-51DD-4356-A35D-E01794F1D4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21743" y="3722536"/>
                  <a:ext cx="47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738957B-D1B7-4D6B-A197-08F86DDC98CD}"/>
                    </a:ext>
                  </a:extLst>
                </p14:cNvPr>
                <p14:cNvContentPartPr/>
                <p14:nvPr/>
              </p14:nvContentPartPr>
              <p14:xfrm>
                <a:off x="3830183" y="3564496"/>
                <a:ext cx="490320" cy="270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738957B-D1B7-4D6B-A197-08F86DDC98C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21183" y="3555496"/>
                  <a:ext cx="507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56D6B2C-54C5-4B43-ADBC-A0DA08B7E17D}"/>
                    </a:ext>
                  </a:extLst>
                </p14:cNvPr>
                <p14:cNvContentPartPr/>
                <p14:nvPr/>
              </p14:nvContentPartPr>
              <p14:xfrm>
                <a:off x="4400423" y="3584296"/>
                <a:ext cx="202680" cy="215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56D6B2C-54C5-4B43-ADBC-A0DA08B7E1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91783" y="3575296"/>
                  <a:ext cx="22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12B783-1421-413F-AC89-E04030EE5853}"/>
                    </a:ext>
                  </a:extLst>
                </p14:cNvPr>
                <p14:cNvContentPartPr/>
                <p14:nvPr/>
              </p14:nvContentPartPr>
              <p14:xfrm>
                <a:off x="4827743" y="3610216"/>
                <a:ext cx="509400" cy="189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12B783-1421-413F-AC89-E04030EE585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18743" y="3601576"/>
                  <a:ext cx="527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CBE4E73-3FE0-450E-B7B3-E932BDCDEF69}"/>
                    </a:ext>
                  </a:extLst>
                </p14:cNvPr>
                <p14:cNvContentPartPr/>
                <p14:nvPr/>
              </p14:nvContentPartPr>
              <p14:xfrm>
                <a:off x="5531183" y="3546136"/>
                <a:ext cx="253080" cy="192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CBE4E73-3FE0-450E-B7B3-E932BDCDEF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22183" y="3537136"/>
                  <a:ext cx="270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1BC6A1-BB21-43ED-BF39-BC5AAE0181B7}"/>
                    </a:ext>
                  </a:extLst>
                </p14:cNvPr>
                <p14:cNvContentPartPr/>
                <p14:nvPr/>
              </p14:nvContentPartPr>
              <p14:xfrm>
                <a:off x="6075143" y="3510136"/>
                <a:ext cx="180720" cy="236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1BC6A1-BB21-43ED-BF39-BC5AAE0181B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66503" y="3501496"/>
                  <a:ext cx="198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9F5333B-7836-428B-8A04-8058E53B20F2}"/>
                    </a:ext>
                  </a:extLst>
                </p14:cNvPr>
                <p14:cNvContentPartPr/>
                <p14:nvPr/>
              </p14:nvContentPartPr>
              <p14:xfrm>
                <a:off x="5984783" y="3486736"/>
                <a:ext cx="251640" cy="239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9F5333B-7836-428B-8A04-8058E53B20F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76143" y="3477736"/>
                  <a:ext cx="269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1F5D7E7-970B-4B67-8075-DEC970CF0850}"/>
                    </a:ext>
                  </a:extLst>
                </p14:cNvPr>
                <p14:cNvContentPartPr/>
                <p14:nvPr/>
              </p14:nvContentPartPr>
              <p14:xfrm>
                <a:off x="5980823" y="3412576"/>
                <a:ext cx="356760" cy="17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1F5D7E7-970B-4B67-8075-DEC970CF085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71823" y="3403936"/>
                  <a:ext cx="374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B616DE1-B6AE-41CA-8AEE-00BEE620E0FD}"/>
                    </a:ext>
                  </a:extLst>
                </p14:cNvPr>
                <p14:cNvContentPartPr/>
                <p14:nvPr/>
              </p14:nvContentPartPr>
              <p14:xfrm>
                <a:off x="6453863" y="3617416"/>
                <a:ext cx="158400" cy="14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B616DE1-B6AE-41CA-8AEE-00BEE620E0F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45223" y="3608416"/>
                  <a:ext cx="176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A709891-8F22-4D5C-93F5-5E4B77372A64}"/>
                    </a:ext>
                  </a:extLst>
                </p14:cNvPr>
                <p14:cNvContentPartPr/>
                <p14:nvPr/>
              </p14:nvContentPartPr>
              <p14:xfrm>
                <a:off x="6882623" y="3463696"/>
                <a:ext cx="394560" cy="267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A709891-8F22-4D5C-93F5-5E4B77372A6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73983" y="3455056"/>
                  <a:ext cx="412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EC7EAFB-5CD5-4FBE-B197-4DA93F88261C}"/>
                    </a:ext>
                  </a:extLst>
                </p14:cNvPr>
                <p14:cNvContentPartPr/>
                <p14:nvPr/>
              </p14:nvContentPartPr>
              <p14:xfrm>
                <a:off x="6885143" y="3591856"/>
                <a:ext cx="288000" cy="20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EC7EAFB-5CD5-4FBE-B197-4DA93F88261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76143" y="3583216"/>
                  <a:ext cx="305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0D34B39-50C2-4AAA-A922-F6AFEAD8E817}"/>
                    </a:ext>
                  </a:extLst>
                </p14:cNvPr>
                <p14:cNvContentPartPr/>
                <p14:nvPr/>
              </p14:nvContentPartPr>
              <p14:xfrm>
                <a:off x="7008263" y="3649816"/>
                <a:ext cx="395280" cy="165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0D34B39-50C2-4AAA-A922-F6AFEAD8E8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99263" y="3641176"/>
                  <a:ext cx="41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D60234-F7D5-470D-9624-1583DDA8A868}"/>
                    </a:ext>
                  </a:extLst>
                </p14:cNvPr>
                <p14:cNvContentPartPr/>
                <p14:nvPr/>
              </p14:nvContentPartPr>
              <p14:xfrm>
                <a:off x="7150463" y="3661336"/>
                <a:ext cx="340920" cy="297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D60234-F7D5-470D-9624-1583DDA8A86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141463" y="3652696"/>
                  <a:ext cx="358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B08DFF0-198B-47C5-AA8D-579350D12B7F}"/>
                    </a:ext>
                  </a:extLst>
                </p14:cNvPr>
                <p14:cNvContentPartPr/>
                <p14:nvPr/>
              </p14:nvContentPartPr>
              <p14:xfrm>
                <a:off x="7262783" y="3876616"/>
                <a:ext cx="203040" cy="153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B08DFF0-198B-47C5-AA8D-579350D12B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253783" y="3867976"/>
                  <a:ext cx="220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248B319-3A5B-473C-A579-875F92A1A8E8}"/>
                    </a:ext>
                  </a:extLst>
                </p14:cNvPr>
                <p14:cNvContentPartPr/>
                <p14:nvPr/>
              </p14:nvContentPartPr>
              <p14:xfrm>
                <a:off x="7589303" y="3624256"/>
                <a:ext cx="39240" cy="1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248B319-3A5B-473C-A579-875F92A1A8E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80303" y="3615616"/>
                  <a:ext cx="56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4A74B1-6100-489A-8AD1-28B8DE882D64}"/>
                    </a:ext>
                  </a:extLst>
                </p14:cNvPr>
                <p14:cNvContentPartPr/>
                <p14:nvPr/>
              </p14:nvContentPartPr>
              <p14:xfrm>
                <a:off x="7780463" y="3471256"/>
                <a:ext cx="439920" cy="230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4A74B1-6100-489A-8AD1-28B8DE882D6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71463" y="3462616"/>
                  <a:ext cx="457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0FE1CBA-4E32-4D57-A0A4-33CF73EFA769}"/>
                    </a:ext>
                  </a:extLst>
                </p14:cNvPr>
                <p14:cNvContentPartPr/>
                <p14:nvPr/>
              </p14:nvContentPartPr>
              <p14:xfrm>
                <a:off x="8329463" y="3287296"/>
                <a:ext cx="229680" cy="560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0FE1CBA-4E32-4D57-A0A4-33CF73EFA76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20463" y="3278296"/>
                  <a:ext cx="24732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9B77923-D498-438D-A3A4-FB31679C0D48}"/>
                    </a:ext>
                  </a:extLst>
                </p14:cNvPr>
                <p14:cNvContentPartPr/>
                <p14:nvPr/>
              </p14:nvContentPartPr>
              <p14:xfrm>
                <a:off x="638783" y="2624896"/>
                <a:ext cx="158400" cy="250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9B77923-D498-438D-A3A4-FB31679C0D4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9783" y="2616256"/>
                  <a:ext cx="176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4DF233-0823-410A-AD91-FB88425966C5}"/>
                    </a:ext>
                  </a:extLst>
                </p14:cNvPr>
                <p14:cNvContentPartPr/>
                <p14:nvPr/>
              </p14:nvContentPartPr>
              <p14:xfrm>
                <a:off x="775223" y="2411416"/>
                <a:ext cx="279720" cy="222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4DF233-0823-410A-AD91-FB88425966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6583" y="2402776"/>
                  <a:ext cx="297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0C238A8-25BC-43B8-8B41-5A14EE9743D6}"/>
                    </a:ext>
                  </a:extLst>
                </p14:cNvPr>
                <p14:cNvContentPartPr/>
                <p14:nvPr/>
              </p14:nvContentPartPr>
              <p14:xfrm>
                <a:off x="1096703" y="2467216"/>
                <a:ext cx="209520" cy="415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0C238A8-25BC-43B8-8B41-5A14EE9743D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7703" y="2458216"/>
                  <a:ext cx="2271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8E16931-C700-44DE-BBEA-F85A450A112E}"/>
                    </a:ext>
                  </a:extLst>
                </p14:cNvPr>
                <p14:cNvContentPartPr/>
                <p14:nvPr/>
              </p14:nvContentPartPr>
              <p14:xfrm>
                <a:off x="1393703" y="2696176"/>
                <a:ext cx="169200" cy="3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8E16931-C700-44DE-BBEA-F85A450A112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85063" y="2687176"/>
                  <a:ext cx="186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0BE8F34-CBF0-4722-A199-7E4C6A8777C4}"/>
                    </a:ext>
                  </a:extLst>
                </p14:cNvPr>
                <p14:cNvContentPartPr/>
                <p14:nvPr/>
              </p14:nvContentPartPr>
              <p14:xfrm>
                <a:off x="1796903" y="2615536"/>
                <a:ext cx="195120" cy="23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0BE8F34-CBF0-4722-A199-7E4C6A8777C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88263" y="2606896"/>
                  <a:ext cx="212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C9C8F1C-297B-465C-8827-EF25FD156D64}"/>
                    </a:ext>
                  </a:extLst>
                </p14:cNvPr>
                <p14:cNvContentPartPr/>
                <p14:nvPr/>
              </p14:nvContentPartPr>
              <p14:xfrm>
                <a:off x="1706543" y="2558656"/>
                <a:ext cx="268560" cy="218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C9C8F1C-297B-465C-8827-EF25FD156D6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97903" y="2549656"/>
                  <a:ext cx="286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D1F6A7C-5D68-4FCC-BA4C-25402F90F357}"/>
                    </a:ext>
                  </a:extLst>
                </p14:cNvPr>
                <p14:cNvContentPartPr/>
                <p14:nvPr/>
              </p14:nvContentPartPr>
              <p14:xfrm>
                <a:off x="1698263" y="2444176"/>
                <a:ext cx="367200" cy="55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D1F6A7C-5D68-4FCC-BA4C-25402F90F35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689263" y="2435536"/>
                  <a:ext cx="384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8B7D747-213C-4B24-83B7-6889480959CB}"/>
                    </a:ext>
                  </a:extLst>
                </p14:cNvPr>
                <p14:cNvContentPartPr/>
                <p14:nvPr/>
              </p14:nvContentPartPr>
              <p14:xfrm>
                <a:off x="2143943" y="2624536"/>
                <a:ext cx="181440" cy="49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8B7D747-213C-4B24-83B7-6889480959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34943" y="2615536"/>
                  <a:ext cx="199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F1DF4A4-396F-4933-91FD-DD03AD40E664}"/>
                    </a:ext>
                  </a:extLst>
                </p14:cNvPr>
                <p14:cNvContentPartPr/>
                <p14:nvPr/>
              </p14:nvContentPartPr>
              <p14:xfrm>
                <a:off x="6533783" y="1691416"/>
                <a:ext cx="3600" cy="13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F1DF4A4-396F-4933-91FD-DD03AD40E6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24783" y="1682416"/>
                  <a:ext cx="21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7E651DE-0E2A-4057-92D9-C99A934A9143}"/>
                    </a:ext>
                  </a:extLst>
                </p14:cNvPr>
                <p14:cNvContentPartPr/>
                <p14:nvPr/>
              </p14:nvContentPartPr>
              <p14:xfrm>
                <a:off x="6742583" y="1506376"/>
                <a:ext cx="443160" cy="261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7E651DE-0E2A-4057-92D9-C99A934A914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33583" y="1497736"/>
                  <a:ext cx="460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935BBF-B22E-4AEA-8B7A-55293AF84A4E}"/>
                    </a:ext>
                  </a:extLst>
                </p14:cNvPr>
                <p14:cNvContentPartPr/>
                <p14:nvPr/>
              </p14:nvContentPartPr>
              <p14:xfrm>
                <a:off x="7214903" y="1336096"/>
                <a:ext cx="269280" cy="55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935BBF-B22E-4AEA-8B7A-55293AF84A4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06263" y="1327456"/>
                  <a:ext cx="2869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7DFF072-55E1-44BB-90EC-7B33E61C6905}"/>
                    </a:ext>
                  </a:extLst>
                </p14:cNvPr>
                <p14:cNvContentPartPr/>
                <p14:nvPr/>
              </p14:nvContentPartPr>
              <p14:xfrm>
                <a:off x="5775263" y="2646136"/>
                <a:ext cx="233640" cy="19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7DFF072-55E1-44BB-90EC-7B33E61C690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66623" y="2637496"/>
                  <a:ext cx="251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3F4BA6-28AC-4E55-AE97-DFE89111DFCD}"/>
                    </a:ext>
                  </a:extLst>
                </p14:cNvPr>
                <p14:cNvContentPartPr/>
                <p14:nvPr/>
              </p14:nvContentPartPr>
              <p14:xfrm>
                <a:off x="6137783" y="2552896"/>
                <a:ext cx="230760" cy="223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3F4BA6-28AC-4E55-AE97-DFE89111DFC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28783" y="2544256"/>
                  <a:ext cx="248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F6BBC02-DB4B-4E90-A2C3-3993BE05CF1E}"/>
                    </a:ext>
                  </a:extLst>
                </p14:cNvPr>
                <p14:cNvContentPartPr/>
                <p14:nvPr/>
              </p14:nvContentPartPr>
              <p14:xfrm>
                <a:off x="6105743" y="2510776"/>
                <a:ext cx="226800" cy="223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F6BBC02-DB4B-4E90-A2C3-3993BE05CF1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97103" y="2502136"/>
                  <a:ext cx="244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CE1D57F-556B-48C4-AB86-58D22D61781A}"/>
                    </a:ext>
                  </a:extLst>
                </p14:cNvPr>
                <p14:cNvContentPartPr/>
                <p14:nvPr/>
              </p14:nvContentPartPr>
              <p14:xfrm>
                <a:off x="6052103" y="2376136"/>
                <a:ext cx="355680" cy="37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CE1D57F-556B-48C4-AB86-58D22D61781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43463" y="2367496"/>
                  <a:ext cx="373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FFA782-7097-42D9-AA1A-993B6DE1DAEE}"/>
                    </a:ext>
                  </a:extLst>
                </p14:cNvPr>
                <p14:cNvContentPartPr/>
                <p14:nvPr/>
              </p14:nvContentPartPr>
              <p14:xfrm>
                <a:off x="6443063" y="2583496"/>
                <a:ext cx="255600" cy="15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FFA782-7097-42D9-AA1A-993B6DE1DAE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34423" y="2574856"/>
                  <a:ext cx="273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8A02A2C-2D0B-4F31-9A6C-1D26E2FE299B}"/>
                    </a:ext>
                  </a:extLst>
                </p14:cNvPr>
                <p14:cNvContentPartPr/>
                <p14:nvPr/>
              </p14:nvContentPartPr>
              <p14:xfrm>
                <a:off x="6520823" y="2494216"/>
                <a:ext cx="81360" cy="193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8A02A2C-2D0B-4F31-9A6C-1D26E2FE299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12183" y="2485576"/>
                  <a:ext cx="99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ED6C957-8E1D-4A6E-9419-2CF02DD70CF6}"/>
                    </a:ext>
                  </a:extLst>
                </p14:cNvPr>
                <p14:cNvContentPartPr/>
                <p14:nvPr/>
              </p14:nvContentPartPr>
              <p14:xfrm>
                <a:off x="6755183" y="2460736"/>
                <a:ext cx="438480" cy="276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ED6C957-8E1D-4A6E-9419-2CF02DD70C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46183" y="2451736"/>
                  <a:ext cx="456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20BF818-B500-42A6-87EC-EF44A15EA521}"/>
                    </a:ext>
                  </a:extLst>
                </p14:cNvPr>
                <p14:cNvContentPartPr/>
                <p14:nvPr/>
              </p14:nvContentPartPr>
              <p14:xfrm>
                <a:off x="6801623" y="2593216"/>
                <a:ext cx="302760" cy="29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20BF818-B500-42A6-87EC-EF44A15EA52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92623" y="2584216"/>
                  <a:ext cx="320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4E0164-60CF-4732-A972-5461A3ED5930}"/>
                    </a:ext>
                  </a:extLst>
                </p14:cNvPr>
                <p14:cNvContentPartPr/>
                <p14:nvPr/>
              </p14:nvContentPartPr>
              <p14:xfrm>
                <a:off x="6944903" y="2651176"/>
                <a:ext cx="310680" cy="146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4E0164-60CF-4732-A972-5461A3ED593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35903" y="2642176"/>
                  <a:ext cx="328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D6604A6-8C75-4ED4-9536-A66F03E2932C}"/>
                    </a:ext>
                  </a:extLst>
                </p14:cNvPr>
                <p14:cNvContentPartPr/>
                <p14:nvPr/>
              </p14:nvContentPartPr>
              <p14:xfrm>
                <a:off x="7159463" y="2630656"/>
                <a:ext cx="274320" cy="266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D6604A6-8C75-4ED4-9536-A66F03E2932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50463" y="2622016"/>
                  <a:ext cx="291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8C86507-364B-49F4-8115-B0042142E9C3}"/>
                    </a:ext>
                  </a:extLst>
                </p14:cNvPr>
                <p14:cNvContentPartPr/>
                <p14:nvPr/>
              </p14:nvContentPartPr>
              <p14:xfrm>
                <a:off x="7285103" y="2756656"/>
                <a:ext cx="235800" cy="167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8C86507-364B-49F4-8115-B0042142E9C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76463" y="2747656"/>
                  <a:ext cx="253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A941B70-3EEC-401E-BE31-0F63FC130E72}"/>
                    </a:ext>
                  </a:extLst>
                </p14:cNvPr>
                <p14:cNvContentPartPr/>
                <p14:nvPr/>
              </p14:nvContentPartPr>
              <p14:xfrm>
                <a:off x="7625663" y="2586736"/>
                <a:ext cx="8640" cy="1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A941B70-3EEC-401E-BE31-0F63FC130E7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16663" y="2578096"/>
                  <a:ext cx="26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68F52D-845D-45B7-BBB7-720EAC61CF44}"/>
                    </a:ext>
                  </a:extLst>
                </p14:cNvPr>
                <p14:cNvContentPartPr/>
                <p14:nvPr/>
              </p14:nvContentPartPr>
              <p14:xfrm>
                <a:off x="7806743" y="2427256"/>
                <a:ext cx="497520" cy="285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68F52D-845D-45B7-BBB7-720EAC61CF4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98103" y="2418616"/>
                  <a:ext cx="515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1ECAD0-3CBA-472D-8438-55BF860BD414}"/>
                    </a:ext>
                  </a:extLst>
                </p14:cNvPr>
                <p14:cNvContentPartPr/>
                <p14:nvPr/>
              </p14:nvContentPartPr>
              <p14:xfrm>
                <a:off x="8293103" y="2254096"/>
                <a:ext cx="253800" cy="579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1ECAD0-3CBA-472D-8438-55BF860BD41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284103" y="2245456"/>
                  <a:ext cx="27144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D6BB5D-32B1-4ABC-A1D6-D6D41D45564B}"/>
                    </a:ext>
                  </a:extLst>
                </p14:cNvPr>
                <p14:cNvContentPartPr/>
                <p14:nvPr/>
              </p14:nvContentPartPr>
              <p14:xfrm>
                <a:off x="717983" y="1554256"/>
                <a:ext cx="162360" cy="339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D6BB5D-32B1-4ABC-A1D6-D6D41D45564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8983" y="1545256"/>
                  <a:ext cx="1800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224DDF9-A116-4ED6-88A1-2ADBF8E16529}"/>
                    </a:ext>
                  </a:extLst>
                </p14:cNvPr>
                <p14:cNvContentPartPr/>
                <p14:nvPr/>
              </p14:nvContentPartPr>
              <p14:xfrm>
                <a:off x="823463" y="1393336"/>
                <a:ext cx="797760" cy="440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224DDF9-A116-4ED6-88A1-2ADBF8E1652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4823" y="1384336"/>
                  <a:ext cx="8154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7E08E7-3FC8-4506-8B03-470B1A05D4F6}"/>
                    </a:ext>
                  </a:extLst>
                </p14:cNvPr>
                <p14:cNvContentPartPr/>
                <p14:nvPr/>
              </p14:nvContentPartPr>
              <p14:xfrm>
                <a:off x="1717703" y="1513936"/>
                <a:ext cx="447120" cy="299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7E08E7-3FC8-4506-8B03-470B1A05D4F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09063" y="1505296"/>
                  <a:ext cx="464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6DAC12D-90D8-401E-B7FB-08B658083BB3}"/>
                    </a:ext>
                  </a:extLst>
                </p14:cNvPr>
                <p14:cNvContentPartPr/>
                <p14:nvPr/>
              </p14:nvContentPartPr>
              <p14:xfrm>
                <a:off x="1772783" y="1655056"/>
                <a:ext cx="244080" cy="49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DAC12D-90D8-401E-B7FB-08B658083BB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763783" y="1646056"/>
                  <a:ext cx="261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516FB3-0D09-461E-8D07-77BF3C20FE8F}"/>
                    </a:ext>
                  </a:extLst>
                </p14:cNvPr>
                <p14:cNvContentPartPr/>
                <p14:nvPr/>
              </p14:nvContentPartPr>
              <p14:xfrm>
                <a:off x="1948463" y="1716256"/>
                <a:ext cx="353880" cy="18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516FB3-0D09-461E-8D07-77BF3C20FE8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939823" y="1707256"/>
                  <a:ext cx="371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EEE6204-C512-41BC-BA78-CB4CE9F26F90}"/>
                    </a:ext>
                  </a:extLst>
                </p14:cNvPr>
                <p14:cNvContentPartPr/>
                <p14:nvPr/>
              </p14:nvContentPartPr>
              <p14:xfrm>
                <a:off x="2192903" y="1688896"/>
                <a:ext cx="273960" cy="36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EEE6204-C512-41BC-BA78-CB4CE9F26F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84263" y="1679896"/>
                  <a:ext cx="2916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203395-B991-4FA7-9811-E67A54219D73}"/>
                    </a:ext>
                  </a:extLst>
                </p14:cNvPr>
                <p14:cNvContentPartPr/>
                <p14:nvPr/>
              </p14:nvContentPartPr>
              <p14:xfrm>
                <a:off x="2334383" y="1898776"/>
                <a:ext cx="197280" cy="175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203395-B991-4FA7-9811-E67A54219D7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25383" y="1890136"/>
                  <a:ext cx="214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84A101-8B80-4ABD-A2E6-737EAF66A750}"/>
                    </a:ext>
                  </a:extLst>
                </p14:cNvPr>
                <p14:cNvContentPartPr/>
                <p14:nvPr/>
              </p14:nvContentPartPr>
              <p14:xfrm>
                <a:off x="2687903" y="1721296"/>
                <a:ext cx="15840" cy="21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84A101-8B80-4ABD-A2E6-737EAF66A75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79263" y="1712656"/>
                  <a:ext cx="33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06EFBB-D6D3-4AEC-8D60-FD8C70346440}"/>
                    </a:ext>
                  </a:extLst>
                </p14:cNvPr>
                <p14:cNvContentPartPr/>
                <p14:nvPr/>
              </p14:nvContentPartPr>
              <p14:xfrm>
                <a:off x="2912543" y="1549216"/>
                <a:ext cx="450000" cy="257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06EFBB-D6D3-4AEC-8D60-FD8C7034644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903543" y="1540216"/>
                  <a:ext cx="467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ACFF385-CFEF-47BC-A787-A7DDB81F6BF5}"/>
                    </a:ext>
                  </a:extLst>
                </p14:cNvPr>
                <p14:cNvContentPartPr/>
                <p14:nvPr/>
              </p14:nvContentPartPr>
              <p14:xfrm>
                <a:off x="3382343" y="1599976"/>
                <a:ext cx="280440" cy="23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ACFF385-CFEF-47BC-A787-A7DDB81F6B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73703" y="1591336"/>
                  <a:ext cx="298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776DE1-17D6-4AC7-B83B-81D313D3C18C}"/>
                    </a:ext>
                  </a:extLst>
                </p14:cNvPr>
                <p14:cNvContentPartPr/>
                <p14:nvPr/>
              </p14:nvContentPartPr>
              <p14:xfrm>
                <a:off x="4033223" y="1598896"/>
                <a:ext cx="212040" cy="201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776DE1-17D6-4AC7-B83B-81D313D3C18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24223" y="1589896"/>
                  <a:ext cx="229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F590D86-11AA-42E4-8DE6-81A0451229BF}"/>
                    </a:ext>
                  </a:extLst>
                </p14:cNvPr>
                <p14:cNvContentPartPr/>
                <p14:nvPr/>
              </p14:nvContentPartPr>
              <p14:xfrm>
                <a:off x="3950063" y="1565416"/>
                <a:ext cx="233640" cy="19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F590D86-11AA-42E4-8DE6-81A0451229B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41423" y="1556416"/>
                  <a:ext cx="251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45D11ED-93AD-4FA2-962C-54AD14192345}"/>
                    </a:ext>
                  </a:extLst>
                </p14:cNvPr>
                <p14:cNvContentPartPr/>
                <p14:nvPr/>
              </p14:nvContentPartPr>
              <p14:xfrm>
                <a:off x="3903983" y="1471816"/>
                <a:ext cx="383760" cy="65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5D11ED-93AD-4FA2-962C-54AD1419234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894983" y="1462816"/>
                  <a:ext cx="401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9E5B5A7-08B6-4AEF-B5E3-BB38E5DDE990}"/>
                    </a:ext>
                  </a:extLst>
                </p14:cNvPr>
                <p14:cNvContentPartPr/>
                <p14:nvPr/>
              </p14:nvContentPartPr>
              <p14:xfrm>
                <a:off x="4338503" y="1638496"/>
                <a:ext cx="177840" cy="5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9E5B5A7-08B6-4AEF-B5E3-BB38E5DDE99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29503" y="1629496"/>
                  <a:ext cx="195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2C6B8B5-59DB-4E8C-A167-5C18F5FD7240}"/>
                    </a:ext>
                  </a:extLst>
                </p14:cNvPr>
                <p14:cNvContentPartPr/>
                <p14:nvPr/>
              </p14:nvContentPartPr>
              <p14:xfrm>
                <a:off x="4612823" y="1633816"/>
                <a:ext cx="377280" cy="167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2C6B8B5-59DB-4E8C-A167-5C18F5FD724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03823" y="1625176"/>
                  <a:ext cx="394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5D5F3A-A97A-4A69-8805-72CFA9FE91DA}"/>
                    </a:ext>
                  </a:extLst>
                </p14:cNvPr>
                <p14:cNvContentPartPr/>
                <p14:nvPr/>
              </p14:nvContentPartPr>
              <p14:xfrm>
                <a:off x="5133743" y="1523296"/>
                <a:ext cx="213480" cy="217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5D5F3A-A97A-4A69-8805-72CFA9FE91D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125103" y="1514656"/>
                  <a:ext cx="231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C8E6C5-CABC-438A-B33F-6796A31D864F}"/>
                    </a:ext>
                  </a:extLst>
                </p14:cNvPr>
                <p14:cNvContentPartPr/>
                <p14:nvPr/>
              </p14:nvContentPartPr>
              <p14:xfrm>
                <a:off x="5620463" y="1461736"/>
                <a:ext cx="316440" cy="257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C8E6C5-CABC-438A-B33F-6796A31D864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11463" y="1453096"/>
                  <a:ext cx="3340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BC0DA1-0CB9-48B4-8E8A-7FA9F1DDDAE8}"/>
                    </a:ext>
                  </a:extLst>
                </p14:cNvPr>
                <p14:cNvContentPartPr/>
                <p14:nvPr/>
              </p14:nvContentPartPr>
              <p14:xfrm>
                <a:off x="5590943" y="1607176"/>
                <a:ext cx="253080" cy="36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BC0DA1-0CB9-48B4-8E8A-7FA9F1DDDAE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82303" y="1598176"/>
                  <a:ext cx="270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6D9CE12-F938-44A1-A6A3-2D1135A46BED}"/>
                    </a:ext>
                  </a:extLst>
                </p14:cNvPr>
                <p14:cNvContentPartPr/>
                <p14:nvPr/>
              </p14:nvContentPartPr>
              <p14:xfrm>
                <a:off x="5852303" y="1684216"/>
                <a:ext cx="318960" cy="128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6D9CE12-F938-44A1-A6A3-2D1135A46BE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43303" y="1675216"/>
                  <a:ext cx="336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37EA9D-81C1-4026-98D7-3749B8718A27}"/>
                    </a:ext>
                  </a:extLst>
                </p14:cNvPr>
                <p14:cNvContentPartPr/>
                <p14:nvPr/>
              </p14:nvContentPartPr>
              <p14:xfrm>
                <a:off x="6073343" y="1678096"/>
                <a:ext cx="252360" cy="267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37EA9D-81C1-4026-98D7-3749B8718A2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64343" y="1669096"/>
                  <a:ext cx="270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595F969-0ADF-43A6-AFAC-C48B1E1D04E8}"/>
                    </a:ext>
                  </a:extLst>
                </p14:cNvPr>
                <p14:cNvContentPartPr/>
                <p14:nvPr/>
              </p14:nvContentPartPr>
              <p14:xfrm>
                <a:off x="6237143" y="1814536"/>
                <a:ext cx="196200" cy="155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595F969-0ADF-43A6-AFAC-C48B1E1D04E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28143" y="1805896"/>
                  <a:ext cx="213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2062B75-44AD-4E0D-94CA-6ED58BF90589}"/>
                    </a:ext>
                  </a:extLst>
                </p14:cNvPr>
                <p14:cNvContentPartPr/>
                <p14:nvPr/>
              </p14:nvContentPartPr>
              <p14:xfrm>
                <a:off x="2743343" y="1919656"/>
                <a:ext cx="371520" cy="73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2062B75-44AD-4E0D-94CA-6ED58BF9058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734703" y="1911016"/>
                  <a:ext cx="389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79F916D-BD3E-4FCF-917C-7D93A3C33221}"/>
                    </a:ext>
                  </a:extLst>
                </p14:cNvPr>
                <p14:cNvContentPartPr/>
                <p14:nvPr/>
              </p14:nvContentPartPr>
              <p14:xfrm>
                <a:off x="2683583" y="1990576"/>
                <a:ext cx="454320" cy="289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79F916D-BD3E-4FCF-917C-7D93A3C3322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674583" y="1981576"/>
                  <a:ext cx="471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B5ACB2C-E21C-46FE-AA72-1EFF636E716D}"/>
                    </a:ext>
                  </a:extLst>
                </p14:cNvPr>
                <p14:cNvContentPartPr/>
                <p14:nvPr/>
              </p14:nvContentPartPr>
              <p14:xfrm>
                <a:off x="2784743" y="2124496"/>
                <a:ext cx="297720" cy="136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B5ACB2C-E21C-46FE-AA72-1EFF636E716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776103" y="2115856"/>
                  <a:ext cx="315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DAEF7F9-CD88-4B5C-B0CE-946F7870739A}"/>
                    </a:ext>
                  </a:extLst>
                </p14:cNvPr>
                <p14:cNvContentPartPr/>
                <p14:nvPr/>
              </p14:nvContentPartPr>
              <p14:xfrm>
                <a:off x="6650423" y="1883296"/>
                <a:ext cx="353160" cy="43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DAEF7F9-CD88-4B5C-B0CE-946F7870739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41783" y="1874656"/>
                  <a:ext cx="370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FF4CC15-8615-4C61-82C3-2D7F841153F4}"/>
                    </a:ext>
                  </a:extLst>
                </p14:cNvPr>
                <p14:cNvContentPartPr/>
                <p14:nvPr/>
              </p14:nvContentPartPr>
              <p14:xfrm>
                <a:off x="6637463" y="1996696"/>
                <a:ext cx="375480" cy="246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FF4CC15-8615-4C61-82C3-2D7F841153F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628463" y="1988056"/>
                  <a:ext cx="393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D07DE8D-1F42-41F9-8135-82AAF2BAEFC7}"/>
                    </a:ext>
                  </a:extLst>
                </p14:cNvPr>
                <p14:cNvContentPartPr/>
                <p14:nvPr/>
              </p14:nvContentPartPr>
              <p14:xfrm>
                <a:off x="6741143" y="2108296"/>
                <a:ext cx="245160" cy="126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D07DE8D-1F42-41F9-8135-82AAF2BAEFC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32143" y="2099656"/>
                  <a:ext cx="262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9F37FE-9725-48C8-BFD5-D5E51165E0E8}"/>
                    </a:ext>
                  </a:extLst>
                </p14:cNvPr>
                <p14:cNvContentPartPr/>
                <p14:nvPr/>
              </p14:nvContentPartPr>
              <p14:xfrm>
                <a:off x="2479103" y="2525536"/>
                <a:ext cx="329040" cy="260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9F37FE-9725-48C8-BFD5-D5E51165E0E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470103" y="2516896"/>
                  <a:ext cx="346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646FA05-C1B8-43FF-8A9B-044770F8654D}"/>
                    </a:ext>
                  </a:extLst>
                </p14:cNvPr>
                <p14:cNvContentPartPr/>
                <p14:nvPr/>
              </p14:nvContentPartPr>
              <p14:xfrm>
                <a:off x="2478023" y="2644336"/>
                <a:ext cx="195480" cy="3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646FA05-C1B8-43FF-8A9B-044770F8654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469383" y="2635696"/>
                  <a:ext cx="213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43F0DD0-2EBA-428B-9B5F-F8F482A3245D}"/>
                    </a:ext>
                  </a:extLst>
                </p14:cNvPr>
                <p14:cNvContentPartPr/>
                <p14:nvPr/>
              </p14:nvContentPartPr>
              <p14:xfrm>
                <a:off x="2719223" y="2719936"/>
                <a:ext cx="299160" cy="116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43F0DD0-2EBA-428B-9B5F-F8F482A3245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10583" y="2710936"/>
                  <a:ext cx="316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2518809-309D-4593-A671-1B9D1FE08DBD}"/>
                    </a:ext>
                  </a:extLst>
                </p14:cNvPr>
                <p14:cNvContentPartPr/>
                <p14:nvPr/>
              </p14:nvContentPartPr>
              <p14:xfrm>
                <a:off x="2935943" y="2699056"/>
                <a:ext cx="258840" cy="285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2518809-309D-4593-A671-1B9D1FE08DB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27303" y="2690056"/>
                  <a:ext cx="276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3A259B3-65D2-41BF-B73C-264DECC617E6}"/>
                    </a:ext>
                  </a:extLst>
                </p14:cNvPr>
                <p14:cNvContentPartPr/>
                <p14:nvPr/>
              </p14:nvContentPartPr>
              <p14:xfrm>
                <a:off x="3060863" y="2864296"/>
                <a:ext cx="160560" cy="164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3A259B3-65D2-41BF-B73C-264DECC617E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52223" y="2855656"/>
                  <a:ext cx="178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23A9124-B6EC-430F-B58E-4AF6DFEE07EA}"/>
                    </a:ext>
                  </a:extLst>
                </p14:cNvPr>
                <p14:cNvContentPartPr/>
                <p14:nvPr/>
              </p14:nvContentPartPr>
              <p14:xfrm>
                <a:off x="3376583" y="2652976"/>
                <a:ext cx="2160" cy="2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23A9124-B6EC-430F-B58E-4AF6DFEE07E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67943" y="2644336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10FC881-17D5-4732-AB74-F99A6DFF2BB1}"/>
                    </a:ext>
                  </a:extLst>
                </p14:cNvPr>
                <p14:cNvContentPartPr/>
                <p14:nvPr/>
              </p14:nvContentPartPr>
              <p14:xfrm>
                <a:off x="3486383" y="2475136"/>
                <a:ext cx="477720" cy="263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10FC881-17D5-4732-AB74-F99A6DFF2BB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477383" y="2466496"/>
                  <a:ext cx="495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F4F6623-B5FF-464C-A4A8-82D762CFC875}"/>
                    </a:ext>
                  </a:extLst>
                </p14:cNvPr>
                <p14:cNvContentPartPr/>
                <p14:nvPr/>
              </p14:nvContentPartPr>
              <p14:xfrm>
                <a:off x="4028903" y="2502496"/>
                <a:ext cx="267120" cy="214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F4F6623-B5FF-464C-A4A8-82D762CFC87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20263" y="2493496"/>
                  <a:ext cx="284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A10C7D-2024-41FD-80A6-274D68F90680}"/>
                    </a:ext>
                  </a:extLst>
                </p14:cNvPr>
                <p14:cNvContentPartPr/>
                <p14:nvPr/>
              </p14:nvContentPartPr>
              <p14:xfrm>
                <a:off x="4536863" y="2609416"/>
                <a:ext cx="116280" cy="23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A10C7D-2024-41FD-80A6-274D68F9068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527863" y="2600776"/>
                  <a:ext cx="133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3393104-2BC7-4775-9FAE-4AD5D0546C83}"/>
                    </a:ext>
                  </a:extLst>
                </p14:cNvPr>
                <p14:cNvContentPartPr/>
                <p14:nvPr/>
              </p14:nvContentPartPr>
              <p14:xfrm>
                <a:off x="4797503" y="2597896"/>
                <a:ext cx="360720" cy="125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3393104-2BC7-4775-9FAE-4AD5D0546C8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88503" y="2588896"/>
                  <a:ext cx="378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87EBCDD-1C2F-4296-98CA-B6138345FD7C}"/>
                    </a:ext>
                  </a:extLst>
                </p14:cNvPr>
                <p14:cNvContentPartPr/>
                <p14:nvPr/>
              </p14:nvContentPartPr>
              <p14:xfrm>
                <a:off x="5379623" y="2526976"/>
                <a:ext cx="249480" cy="194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87EBCDD-1C2F-4296-98CA-B6138345FD7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370983" y="2517976"/>
                  <a:ext cx="267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1AA5F70-F711-4ED9-86FD-5A56D05DC2E4}"/>
                    </a:ext>
                  </a:extLst>
                </p14:cNvPr>
                <p14:cNvContentPartPr/>
                <p14:nvPr/>
              </p14:nvContentPartPr>
              <p14:xfrm>
                <a:off x="3425543" y="2871496"/>
                <a:ext cx="283320" cy="36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1AA5F70-F711-4ED9-86FD-5A56D05DC2E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16903" y="2862856"/>
                  <a:ext cx="300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15B24C5-7F8D-4E96-A32B-3768CE59ED34}"/>
                    </a:ext>
                  </a:extLst>
                </p14:cNvPr>
                <p14:cNvContentPartPr/>
                <p14:nvPr/>
              </p14:nvContentPartPr>
              <p14:xfrm>
                <a:off x="3403583" y="2920456"/>
                <a:ext cx="474120" cy="306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15B24C5-7F8D-4E96-A32B-3768CE59ED3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394583" y="2911456"/>
                  <a:ext cx="4917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BD35911-8EED-4DAB-BD99-EBC1EDC37D05}"/>
                    </a:ext>
                  </a:extLst>
                </p14:cNvPr>
                <p14:cNvContentPartPr/>
                <p14:nvPr/>
              </p14:nvContentPartPr>
              <p14:xfrm>
                <a:off x="3549023" y="3039976"/>
                <a:ext cx="241200" cy="170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BD35911-8EED-4DAB-BD99-EBC1EDC37D0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540383" y="3031336"/>
                  <a:ext cx="258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DF73E5C-F25A-413A-8CD5-3C8A58B7A5CB}"/>
                    </a:ext>
                  </a:extLst>
                </p14:cNvPr>
                <p14:cNvContentPartPr/>
                <p14:nvPr/>
              </p14:nvContentPartPr>
              <p14:xfrm>
                <a:off x="7675343" y="2784016"/>
                <a:ext cx="317160" cy="40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DF73E5C-F25A-413A-8CD5-3C8A58B7A5C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666703" y="2775016"/>
                  <a:ext cx="334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040B2E0-DAC8-4D02-89A4-261B042EC269}"/>
                    </a:ext>
                  </a:extLst>
                </p14:cNvPr>
                <p14:cNvContentPartPr/>
                <p14:nvPr/>
              </p14:nvContentPartPr>
              <p14:xfrm>
                <a:off x="7614503" y="2885896"/>
                <a:ext cx="444600" cy="254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040B2E0-DAC8-4D02-89A4-261B042EC26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605863" y="2876896"/>
                  <a:ext cx="462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34E502D-0297-448B-AC9C-82B35342569C}"/>
                    </a:ext>
                  </a:extLst>
                </p14:cNvPr>
                <p14:cNvContentPartPr/>
                <p14:nvPr/>
              </p14:nvContentPartPr>
              <p14:xfrm>
                <a:off x="7707743" y="3011176"/>
                <a:ext cx="319320" cy="151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34E502D-0297-448B-AC9C-82B35342569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699103" y="3002536"/>
                  <a:ext cx="336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1C95E2C-B2D5-48EF-87E2-A0065D4A80A4}"/>
                    </a:ext>
                  </a:extLst>
                </p14:cNvPr>
                <p14:cNvContentPartPr/>
                <p14:nvPr/>
              </p14:nvContentPartPr>
              <p14:xfrm>
                <a:off x="3745943" y="3963016"/>
                <a:ext cx="438120" cy="39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1C95E2C-B2D5-48EF-87E2-A0065D4A80A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736943" y="3954376"/>
                  <a:ext cx="455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07F7CEA-57EB-4303-A622-1792D855FF82}"/>
                    </a:ext>
                  </a:extLst>
                </p14:cNvPr>
                <p14:cNvContentPartPr/>
                <p14:nvPr/>
              </p14:nvContentPartPr>
              <p14:xfrm>
                <a:off x="3731183" y="4087576"/>
                <a:ext cx="475560" cy="235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07F7CEA-57EB-4303-A622-1792D855FF8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722543" y="4078576"/>
                  <a:ext cx="493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409DA35-3EC1-40E4-9E78-1F1C1A395A29}"/>
                    </a:ext>
                  </a:extLst>
                </p14:cNvPr>
                <p14:cNvContentPartPr/>
                <p14:nvPr/>
              </p14:nvContentPartPr>
              <p14:xfrm>
                <a:off x="3892103" y="4189816"/>
                <a:ext cx="263880" cy="163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409DA35-3EC1-40E4-9E78-1F1C1A395A2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883103" y="4180816"/>
                  <a:ext cx="281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134A37A-4FF0-4453-9932-32B83D3820C4}"/>
                    </a:ext>
                  </a:extLst>
                </p14:cNvPr>
                <p14:cNvContentPartPr/>
                <p14:nvPr/>
              </p14:nvContentPartPr>
              <p14:xfrm>
                <a:off x="7693703" y="3828016"/>
                <a:ext cx="409680" cy="48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134A37A-4FF0-4453-9932-32B83D3820C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685063" y="3819376"/>
                  <a:ext cx="427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55167E2-3D8C-4257-88FA-561F184A06E1}"/>
                    </a:ext>
                  </a:extLst>
                </p14:cNvPr>
                <p14:cNvContentPartPr/>
                <p14:nvPr/>
              </p14:nvContentPartPr>
              <p14:xfrm>
                <a:off x="7693343" y="3931696"/>
                <a:ext cx="481320" cy="254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55167E2-3D8C-4257-88FA-561F184A06E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684343" y="3922696"/>
                  <a:ext cx="498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97E7ACC-F1F2-4DD4-8D7F-ABB29726ECD3}"/>
                    </a:ext>
                  </a:extLst>
                </p14:cNvPr>
                <p14:cNvContentPartPr/>
                <p14:nvPr/>
              </p14:nvContentPartPr>
              <p14:xfrm>
                <a:off x="7799903" y="4038256"/>
                <a:ext cx="290880" cy="156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97E7ACC-F1F2-4DD4-8D7F-ABB29726ECD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791263" y="4029256"/>
                  <a:ext cx="308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D8936D9-1192-4EE6-AB7C-E8C6D81128C3}"/>
                    </a:ext>
                  </a:extLst>
                </p14:cNvPr>
                <p14:cNvContentPartPr/>
                <p14:nvPr/>
              </p14:nvContentPartPr>
              <p14:xfrm>
                <a:off x="2418623" y="4572496"/>
                <a:ext cx="320040" cy="272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D8936D9-1192-4EE6-AB7C-E8C6D81128C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409983" y="4563856"/>
                  <a:ext cx="3376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A99BCA3-7CC5-4F11-82C7-416325E2F781}"/>
                    </a:ext>
                  </a:extLst>
                </p14:cNvPr>
                <p14:cNvContentPartPr/>
                <p14:nvPr/>
              </p14:nvContentPartPr>
              <p14:xfrm>
                <a:off x="2397743" y="4716856"/>
                <a:ext cx="341640" cy="39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A99BCA3-7CC5-4F11-82C7-416325E2F78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388743" y="4708216"/>
                  <a:ext cx="359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08583D0-9BCF-49BA-8DEB-062643B4B39D}"/>
                    </a:ext>
                  </a:extLst>
                </p14:cNvPr>
                <p14:cNvContentPartPr/>
                <p14:nvPr/>
              </p14:nvContentPartPr>
              <p14:xfrm>
                <a:off x="2603663" y="4829536"/>
                <a:ext cx="326520" cy="176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08583D0-9BCF-49BA-8DEB-062643B4B39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595023" y="4820896"/>
                  <a:ext cx="344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16FDF36-5993-4FEA-8EA9-C0C0EC1A1FBC}"/>
                    </a:ext>
                  </a:extLst>
                </p14:cNvPr>
                <p14:cNvContentPartPr/>
                <p14:nvPr/>
              </p14:nvContentPartPr>
              <p14:xfrm>
                <a:off x="2851343" y="4777696"/>
                <a:ext cx="269640" cy="368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16FDF36-5993-4FEA-8EA9-C0C0EC1A1FB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842343" y="4768696"/>
                  <a:ext cx="2872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77A66C3-494A-483E-AAB8-B313512325A5}"/>
                    </a:ext>
                  </a:extLst>
                </p14:cNvPr>
                <p14:cNvContentPartPr/>
                <p14:nvPr/>
              </p14:nvContentPartPr>
              <p14:xfrm>
                <a:off x="3003623" y="5026816"/>
                <a:ext cx="129240" cy="180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77A66C3-494A-483E-AAB8-B313512325A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94623" y="5017816"/>
                  <a:ext cx="146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9E6D020-523C-4EBE-8478-22D7A76FAB50}"/>
                    </a:ext>
                  </a:extLst>
                </p14:cNvPr>
                <p14:cNvContentPartPr/>
                <p14:nvPr/>
              </p14:nvContentPartPr>
              <p14:xfrm>
                <a:off x="3312863" y="4726576"/>
                <a:ext cx="2160" cy="11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9E6D020-523C-4EBE-8478-22D7A76FAB5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04223" y="4717576"/>
                  <a:ext cx="19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9C6CBE9-A8CA-4BA3-A4BB-469B20D4EB5D}"/>
                    </a:ext>
                  </a:extLst>
                </p14:cNvPr>
                <p14:cNvContentPartPr/>
                <p14:nvPr/>
              </p14:nvContentPartPr>
              <p14:xfrm>
                <a:off x="3539303" y="4584736"/>
                <a:ext cx="442080" cy="303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9C6CBE9-A8CA-4BA3-A4BB-469B20D4EB5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30663" y="4576096"/>
                  <a:ext cx="459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C208F01-E525-48AD-977B-E8462FD724C3}"/>
                    </a:ext>
                  </a:extLst>
                </p14:cNvPr>
                <p14:cNvContentPartPr/>
                <p14:nvPr/>
              </p14:nvContentPartPr>
              <p14:xfrm>
                <a:off x="4169303" y="4609576"/>
                <a:ext cx="205200" cy="192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C208F01-E525-48AD-977B-E8462FD724C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60663" y="4600576"/>
                  <a:ext cx="222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F7A9599-787E-4CEF-85A1-D54570C46170}"/>
                    </a:ext>
                  </a:extLst>
                </p14:cNvPr>
                <p14:cNvContentPartPr/>
                <p14:nvPr/>
              </p14:nvContentPartPr>
              <p14:xfrm>
                <a:off x="4585823" y="4631536"/>
                <a:ext cx="409680" cy="233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F7A9599-787E-4CEF-85A1-D54570C4617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577183" y="4622536"/>
                  <a:ext cx="427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0E51CE4-4BDD-4BDF-AAD9-50D58C456C68}"/>
                    </a:ext>
                  </a:extLst>
                </p14:cNvPr>
                <p14:cNvContentPartPr/>
                <p14:nvPr/>
              </p14:nvContentPartPr>
              <p14:xfrm>
                <a:off x="5157863" y="4609216"/>
                <a:ext cx="243720" cy="180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0E51CE4-4BDD-4BDF-AAD9-50D58C456C6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48863" y="4600216"/>
                  <a:ext cx="261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6233B2B-34C9-44F0-A432-479237303E14}"/>
                    </a:ext>
                  </a:extLst>
                </p14:cNvPr>
                <p14:cNvContentPartPr/>
                <p14:nvPr/>
              </p14:nvContentPartPr>
              <p14:xfrm>
                <a:off x="3407903" y="4965616"/>
                <a:ext cx="522720" cy="86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6233B2B-34C9-44F0-A432-479237303E1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399263" y="4956976"/>
                  <a:ext cx="540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856C275-4DC5-4DE8-910C-8A411870262E}"/>
                    </a:ext>
                  </a:extLst>
                </p14:cNvPr>
                <p14:cNvContentPartPr/>
                <p14:nvPr/>
              </p14:nvContentPartPr>
              <p14:xfrm>
                <a:off x="3411143" y="5051296"/>
                <a:ext cx="462240" cy="318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856C275-4DC5-4DE8-910C-8A411870262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402503" y="5042296"/>
                  <a:ext cx="4798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99289BE-7D3E-4054-9047-3A3848A60770}"/>
                    </a:ext>
                  </a:extLst>
                </p14:cNvPr>
                <p14:cNvContentPartPr/>
                <p14:nvPr/>
              </p14:nvContentPartPr>
              <p14:xfrm>
                <a:off x="3571343" y="5212936"/>
                <a:ext cx="252360" cy="121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99289BE-7D3E-4054-9047-3A3848A6077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562343" y="5204296"/>
                  <a:ext cx="270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5987BDC-812C-474B-880A-BAC2DB130AFE}"/>
                    </a:ext>
                  </a:extLst>
                </p14:cNvPr>
                <p14:cNvContentPartPr/>
                <p14:nvPr/>
              </p14:nvContentPartPr>
              <p14:xfrm>
                <a:off x="7900343" y="4923496"/>
                <a:ext cx="360" cy="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5987BDC-812C-474B-880A-BAC2DB130AF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91703" y="4914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2770446-5AF9-4B89-93ED-8280B0631E00}"/>
                    </a:ext>
                  </a:extLst>
                </p14:cNvPr>
                <p14:cNvContentPartPr/>
                <p14:nvPr/>
              </p14:nvContentPartPr>
              <p14:xfrm>
                <a:off x="7835543" y="4890376"/>
                <a:ext cx="462600" cy="45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2770446-5AF9-4B89-93ED-8280B0631E0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826543" y="4881736"/>
                  <a:ext cx="480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A90FA82-0EC9-48C5-94F9-650F98CAF3E9}"/>
                    </a:ext>
                  </a:extLst>
                </p14:cNvPr>
                <p14:cNvContentPartPr/>
                <p14:nvPr/>
              </p14:nvContentPartPr>
              <p14:xfrm>
                <a:off x="7808543" y="4987936"/>
                <a:ext cx="391320" cy="227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A90FA82-0EC9-48C5-94F9-650F98CAF3E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799903" y="4979296"/>
                  <a:ext cx="408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3253F2B-EE6E-4894-8A8F-D8CA621F88ED}"/>
                    </a:ext>
                  </a:extLst>
                </p14:cNvPr>
                <p14:cNvContentPartPr/>
                <p14:nvPr/>
              </p14:nvContentPartPr>
              <p14:xfrm>
                <a:off x="7888463" y="5118976"/>
                <a:ext cx="193680" cy="106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3253F2B-EE6E-4894-8A8F-D8CA621F88E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879463" y="5109976"/>
                  <a:ext cx="211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66E3EF8-C785-4CF6-A056-2F371CFCEF17}"/>
                    </a:ext>
                  </a:extLst>
                </p14:cNvPr>
                <p14:cNvContentPartPr/>
                <p14:nvPr/>
              </p14:nvContentPartPr>
              <p14:xfrm>
                <a:off x="10502783" y="5770576"/>
                <a:ext cx="613800" cy="35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66E3EF8-C785-4CF6-A056-2F371CFCEF1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493783" y="5761936"/>
                  <a:ext cx="631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82969A3-49A8-405C-9069-3262690A8D84}"/>
                    </a:ext>
                  </a:extLst>
                </p14:cNvPr>
                <p14:cNvContentPartPr/>
                <p14:nvPr/>
              </p14:nvContentPartPr>
              <p14:xfrm>
                <a:off x="10554263" y="5864176"/>
                <a:ext cx="525960" cy="2894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82969A3-49A8-405C-9069-3262690A8D8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545623" y="5855536"/>
                  <a:ext cx="543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1056129-11D8-4F58-B2EE-D287263571C4}"/>
                    </a:ext>
                  </a:extLst>
                </p14:cNvPr>
                <p14:cNvContentPartPr/>
                <p14:nvPr/>
              </p14:nvContentPartPr>
              <p14:xfrm>
                <a:off x="10695383" y="6004216"/>
                <a:ext cx="245880" cy="142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1056129-11D8-4F58-B2EE-D287263571C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686383" y="5995576"/>
                  <a:ext cx="2635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79F12-2DD8-468A-93F7-29CECE7A82FF}"/>
              </a:ext>
            </a:extLst>
          </p:cNvPr>
          <p:cNvGrpSpPr/>
          <p:nvPr/>
        </p:nvGrpSpPr>
        <p:grpSpPr>
          <a:xfrm>
            <a:off x="4186583" y="864782"/>
            <a:ext cx="696240" cy="372240"/>
            <a:chOff x="4186583" y="864782"/>
            <a:chExt cx="69624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EDC3A0-837B-49FE-A3BB-5C3192C5F94D}"/>
                    </a:ext>
                  </a:extLst>
                </p14:cNvPr>
                <p14:cNvContentPartPr/>
                <p14:nvPr/>
              </p14:nvContentPartPr>
              <p14:xfrm>
                <a:off x="4503023" y="874862"/>
                <a:ext cx="4680" cy="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EDC3A0-837B-49FE-A3BB-5C3192C5F94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494383" y="866222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8102DB-3519-444A-B47A-0C36F23126E8}"/>
                    </a:ext>
                  </a:extLst>
                </p14:cNvPr>
                <p14:cNvContentPartPr/>
                <p14:nvPr/>
              </p14:nvContentPartPr>
              <p14:xfrm>
                <a:off x="4186583" y="864782"/>
                <a:ext cx="336960" cy="35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8102DB-3519-444A-B47A-0C36F23126E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177943" y="855782"/>
                  <a:ext cx="3546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B95B15C-3E30-4A03-BB78-CDB13BB08D0F}"/>
                    </a:ext>
                  </a:extLst>
                </p14:cNvPr>
                <p14:cNvContentPartPr/>
                <p14:nvPr/>
              </p14:nvContentPartPr>
              <p14:xfrm>
                <a:off x="4462343" y="918782"/>
                <a:ext cx="303480" cy="31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B95B15C-3E30-4A03-BB78-CDB13BB08D0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453343" y="909782"/>
                  <a:ext cx="3211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B0C0996-07F1-479D-8C13-2BA0DD0D1253}"/>
                    </a:ext>
                  </a:extLst>
                </p14:cNvPr>
                <p14:cNvContentPartPr/>
                <p14:nvPr/>
              </p14:nvContentPartPr>
              <p14:xfrm>
                <a:off x="4669343" y="1043342"/>
                <a:ext cx="213480" cy="145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B0C0996-07F1-479D-8C13-2BA0DD0D125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660703" y="1034702"/>
                  <a:ext cx="23112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ABDE1D1-E734-4DC4-8BCF-5C1D3189DDEB}"/>
                  </a:ext>
                </a:extLst>
              </p14:cNvPr>
              <p14:cNvContentPartPr/>
              <p14:nvPr/>
            </p14:nvContentPartPr>
            <p14:xfrm>
              <a:off x="8042543" y="1396502"/>
              <a:ext cx="232560" cy="279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ABDE1D1-E734-4DC4-8BCF-5C1D3189DDEB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033903" y="1387862"/>
                <a:ext cx="2502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9C0FDF1-2C63-46CF-BBCA-D83419F207A1}"/>
                  </a:ext>
                </a:extLst>
              </p14:cNvPr>
              <p14:cNvContentPartPr/>
              <p14:nvPr/>
            </p14:nvContentPartPr>
            <p14:xfrm>
              <a:off x="8955863" y="1977542"/>
              <a:ext cx="501120" cy="565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9C0FDF1-2C63-46CF-BBCA-D83419F207A1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8947223" y="1968902"/>
                <a:ext cx="51876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198570D-C7AA-4DA6-A0D5-E43C18D26EBB}"/>
                  </a:ext>
                </a:extLst>
              </p14:cNvPr>
              <p14:cNvContentPartPr/>
              <p14:nvPr/>
            </p14:nvContentPartPr>
            <p14:xfrm>
              <a:off x="4429583" y="4128902"/>
              <a:ext cx="140040" cy="550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198570D-C7AA-4DA6-A0D5-E43C18D26EBB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4420943" y="4119902"/>
                <a:ext cx="1576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6E1F8C4-E941-4155-8FAC-745F9D29D381}"/>
                  </a:ext>
                </a:extLst>
              </p14:cNvPr>
              <p14:cNvContentPartPr/>
              <p14:nvPr/>
            </p14:nvContentPartPr>
            <p14:xfrm>
              <a:off x="5616503" y="4123862"/>
              <a:ext cx="165600" cy="53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6E1F8C4-E941-4155-8FAC-745F9D29D381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607863" y="4114862"/>
                <a:ext cx="1832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A9CC6F5-2204-4050-86B2-228B129A8199}"/>
                  </a:ext>
                </a:extLst>
              </p14:cNvPr>
              <p14:cNvContentPartPr/>
              <p14:nvPr/>
            </p14:nvContentPartPr>
            <p14:xfrm>
              <a:off x="8919503" y="3031982"/>
              <a:ext cx="465840" cy="536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A9CC6F5-2204-4050-86B2-228B129A8199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8910863" y="3022982"/>
                <a:ext cx="48348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9BE1B3B-145E-47D3-B300-044697E1909D}"/>
                  </a:ext>
                </a:extLst>
              </p14:cNvPr>
              <p14:cNvContentPartPr/>
              <p14:nvPr/>
            </p14:nvContentPartPr>
            <p14:xfrm>
              <a:off x="10633823" y="4061942"/>
              <a:ext cx="538560" cy="666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9BE1B3B-145E-47D3-B300-044697E1909D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0625183" y="4052942"/>
                <a:ext cx="5562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B68F506-1C6F-4798-A276-7ED2CE3D6091}"/>
                  </a:ext>
                </a:extLst>
              </p14:cNvPr>
              <p14:cNvContentPartPr/>
              <p14:nvPr/>
            </p14:nvContentPartPr>
            <p14:xfrm>
              <a:off x="8561303" y="6269102"/>
              <a:ext cx="2231280" cy="121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B68F506-1C6F-4798-A276-7ED2CE3D6091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8552303" y="6260102"/>
                <a:ext cx="22489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23511D9-03BA-4F47-97A7-B4D95AB9392E}"/>
                  </a:ext>
                </a:extLst>
              </p14:cNvPr>
              <p14:cNvContentPartPr/>
              <p14:nvPr/>
            </p14:nvContentPartPr>
            <p14:xfrm>
              <a:off x="8865863" y="4025582"/>
              <a:ext cx="480600" cy="260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23511D9-03BA-4F47-97A7-B4D95AB9392E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8857223" y="4016582"/>
                <a:ext cx="49824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FD26D689-52A7-437B-AE65-0C99780BBF13}"/>
              </a:ext>
            </a:extLst>
          </p:cNvPr>
          <p:cNvGrpSpPr/>
          <p:nvPr/>
        </p:nvGrpSpPr>
        <p:grpSpPr>
          <a:xfrm>
            <a:off x="8471303" y="6409502"/>
            <a:ext cx="2198160" cy="159840"/>
            <a:chOff x="8471303" y="6409502"/>
            <a:chExt cx="219816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F7F967B-4D41-47FC-9538-008F0850F430}"/>
                    </a:ext>
                  </a:extLst>
                </p14:cNvPr>
                <p14:cNvContentPartPr/>
                <p14:nvPr/>
              </p14:nvContentPartPr>
              <p14:xfrm>
                <a:off x="8520983" y="6553502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F7F967B-4D41-47FC-9538-008F0850F43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512343" y="65448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3865F7-0B7B-4065-A025-425A5287B8EF}"/>
                    </a:ext>
                  </a:extLst>
                </p14:cNvPr>
                <p14:cNvContentPartPr/>
                <p14:nvPr/>
              </p14:nvContentPartPr>
              <p14:xfrm>
                <a:off x="8471303" y="6409502"/>
                <a:ext cx="2198160" cy="159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3865F7-0B7B-4065-A025-425A5287B8E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462303" y="6400502"/>
                  <a:ext cx="221580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1C8B93-673C-4FC8-AA78-94D0906FE7EA}"/>
              </a:ext>
            </a:extLst>
          </p:cNvPr>
          <p:cNvGrpSpPr/>
          <p:nvPr/>
        </p:nvGrpSpPr>
        <p:grpSpPr>
          <a:xfrm>
            <a:off x="9849383" y="4934222"/>
            <a:ext cx="1126800" cy="261720"/>
            <a:chOff x="9849383" y="4934222"/>
            <a:chExt cx="112680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CA061D-CA5D-4C3E-A7B3-5066B92B7C1C}"/>
                    </a:ext>
                  </a:extLst>
                </p14:cNvPr>
                <p14:cNvContentPartPr/>
                <p14:nvPr/>
              </p14:nvContentPartPr>
              <p14:xfrm>
                <a:off x="9849383" y="4942502"/>
                <a:ext cx="129960" cy="253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CA061D-CA5D-4C3E-A7B3-5066B92B7C1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840743" y="4933862"/>
                  <a:ext cx="147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47F751-58F8-4620-AEBF-716B09361D12}"/>
                    </a:ext>
                  </a:extLst>
                </p14:cNvPr>
                <p14:cNvContentPartPr/>
                <p14:nvPr/>
              </p14:nvContentPartPr>
              <p14:xfrm>
                <a:off x="10719503" y="4934222"/>
                <a:ext cx="256680" cy="249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47F751-58F8-4620-AEBF-716B09361D1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710503" y="4925582"/>
                  <a:ext cx="27432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E1B80D81-BDA1-4368-9BFE-8942E0825218}"/>
              </a:ext>
            </a:extLst>
          </p:cNvPr>
          <p:cNvGrpSpPr/>
          <p:nvPr/>
        </p:nvGrpSpPr>
        <p:grpSpPr>
          <a:xfrm>
            <a:off x="9206783" y="154862"/>
            <a:ext cx="2670480" cy="2754000"/>
            <a:chOff x="9206783" y="154862"/>
            <a:chExt cx="2670480" cy="27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36BE8D5-0C0D-4591-8B61-B4F9C1CCBDDE}"/>
                    </a:ext>
                  </a:extLst>
                </p14:cNvPr>
                <p14:cNvContentPartPr/>
                <p14:nvPr/>
              </p14:nvContentPartPr>
              <p14:xfrm>
                <a:off x="9225863" y="264662"/>
                <a:ext cx="696960" cy="192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36BE8D5-0C0D-4591-8B61-B4F9C1CCBDD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216863" y="255662"/>
                  <a:ext cx="714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AD2E6D2-F505-4E8C-A422-EEE2E9020E8F}"/>
                    </a:ext>
                  </a:extLst>
                </p14:cNvPr>
                <p14:cNvContentPartPr/>
                <p14:nvPr/>
              </p14:nvContentPartPr>
              <p14:xfrm>
                <a:off x="9206783" y="154862"/>
                <a:ext cx="257400" cy="425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AD2E6D2-F505-4E8C-A422-EEE2E9020E8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197783" y="145862"/>
                  <a:ext cx="275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BD782FC-8ED7-48E3-AF7E-BE915BCC62F9}"/>
                    </a:ext>
                  </a:extLst>
                </p14:cNvPr>
                <p14:cNvContentPartPr/>
                <p14:nvPr/>
              </p14:nvContentPartPr>
              <p14:xfrm>
                <a:off x="9536543" y="891422"/>
                <a:ext cx="546840" cy="690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BD782FC-8ED7-48E3-AF7E-BE915BCC62F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527543" y="882782"/>
                  <a:ext cx="56448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604C080-9F0C-4884-B2F0-30D37D10B88C}"/>
                    </a:ext>
                  </a:extLst>
                </p14:cNvPr>
                <p14:cNvContentPartPr/>
                <p14:nvPr/>
              </p14:nvContentPartPr>
              <p14:xfrm>
                <a:off x="10065743" y="1065662"/>
                <a:ext cx="106200" cy="126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604C080-9F0C-4884-B2F0-30D37D10B88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056743" y="1056662"/>
                  <a:ext cx="123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1FFFD3-2CC6-42B1-AE83-831E2F764B18}"/>
                    </a:ext>
                  </a:extLst>
                </p14:cNvPr>
                <p14:cNvContentPartPr/>
                <p14:nvPr/>
              </p14:nvContentPartPr>
              <p14:xfrm>
                <a:off x="10149263" y="1131902"/>
                <a:ext cx="86040" cy="132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1FFFD3-2CC6-42B1-AE83-831E2F764B1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140263" y="1123262"/>
                  <a:ext cx="103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FE44746-FF1D-482E-BAFF-67E839DCBD47}"/>
                    </a:ext>
                  </a:extLst>
                </p14:cNvPr>
                <p14:cNvContentPartPr/>
                <p14:nvPr/>
              </p14:nvContentPartPr>
              <p14:xfrm>
                <a:off x="10448783" y="947582"/>
                <a:ext cx="64440" cy="347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FE44746-FF1D-482E-BAFF-67E839DCBD4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439783" y="938942"/>
                  <a:ext cx="82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CC5807A-876C-4C49-82C1-D0F6BE55FAD8}"/>
                    </a:ext>
                  </a:extLst>
                </p14:cNvPr>
                <p14:cNvContentPartPr/>
                <p14:nvPr/>
              </p14:nvContentPartPr>
              <p14:xfrm>
                <a:off x="10416023" y="694502"/>
                <a:ext cx="207360" cy="345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CC5807A-876C-4C49-82C1-D0F6BE55FAD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407023" y="685502"/>
                  <a:ext cx="2250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7ECF0B2-6C85-42B2-90DA-B28296036C00}"/>
                    </a:ext>
                  </a:extLst>
                </p14:cNvPr>
                <p14:cNvContentPartPr/>
                <p14:nvPr/>
              </p14:nvContentPartPr>
              <p14:xfrm>
                <a:off x="10737503" y="563102"/>
                <a:ext cx="92520" cy="14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7ECF0B2-6C85-42B2-90DA-B28296036C0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728863" y="554102"/>
                  <a:ext cx="110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045950B-71D7-4AC8-8290-DFEE98B0B342}"/>
                    </a:ext>
                  </a:extLst>
                </p14:cNvPr>
                <p14:cNvContentPartPr/>
                <p14:nvPr/>
              </p14:nvContentPartPr>
              <p14:xfrm>
                <a:off x="10947023" y="483902"/>
                <a:ext cx="174960" cy="439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045950B-71D7-4AC8-8290-DFEE98B0B34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938383" y="475262"/>
                  <a:ext cx="1926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EA49FE4-88C3-4338-A602-D2EBD04549B2}"/>
                    </a:ext>
                  </a:extLst>
                </p14:cNvPr>
                <p14:cNvContentPartPr/>
                <p14:nvPr/>
              </p14:nvContentPartPr>
              <p14:xfrm>
                <a:off x="10895543" y="302102"/>
                <a:ext cx="182520" cy="331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EA49FE4-88C3-4338-A602-D2EBD04549B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886903" y="293462"/>
                  <a:ext cx="2001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FD110FA-206C-45D4-AEC5-AF5ACF02C4E3}"/>
                    </a:ext>
                  </a:extLst>
                </p14:cNvPr>
                <p14:cNvContentPartPr/>
                <p14:nvPr/>
              </p14:nvContentPartPr>
              <p14:xfrm>
                <a:off x="11264183" y="360422"/>
                <a:ext cx="31680" cy="18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FD110FA-206C-45D4-AEC5-AF5ACF02C4E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255183" y="351422"/>
                  <a:ext cx="49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B3BA683-C714-4C74-A372-EEAAB1CB3438}"/>
                    </a:ext>
                  </a:extLst>
                </p14:cNvPr>
                <p14:cNvContentPartPr/>
                <p14:nvPr/>
              </p14:nvContentPartPr>
              <p14:xfrm>
                <a:off x="10468943" y="1418102"/>
                <a:ext cx="185040" cy="464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B3BA683-C714-4C74-A372-EEAAB1CB343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459943" y="1409102"/>
                  <a:ext cx="2026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FA836C7-C886-4267-A088-1CC31EFF6538}"/>
                    </a:ext>
                  </a:extLst>
                </p14:cNvPr>
                <p14:cNvContentPartPr/>
                <p14:nvPr/>
              </p14:nvContentPartPr>
              <p14:xfrm>
                <a:off x="10785743" y="1600622"/>
                <a:ext cx="12960" cy="20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FA836C7-C886-4267-A088-1CC31EFF653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777103" y="1591982"/>
                  <a:ext cx="30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4B063B4-3D5F-4400-907E-6DA078560C69}"/>
                    </a:ext>
                  </a:extLst>
                </p14:cNvPr>
                <p14:cNvContentPartPr/>
                <p14:nvPr/>
              </p14:nvContentPartPr>
              <p14:xfrm>
                <a:off x="10898063" y="1249262"/>
                <a:ext cx="113400" cy="323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4B063B4-3D5F-4400-907E-6DA078560C6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889063" y="1240622"/>
                  <a:ext cx="1310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B8562FA-16C1-4CFF-8638-C5E611EC6329}"/>
                    </a:ext>
                  </a:extLst>
                </p14:cNvPr>
                <p14:cNvContentPartPr/>
                <p14:nvPr/>
              </p14:nvContentPartPr>
              <p14:xfrm>
                <a:off x="11003543" y="1002662"/>
                <a:ext cx="30600" cy="258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B8562FA-16C1-4CFF-8638-C5E611EC632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994903" y="993662"/>
                  <a:ext cx="48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35A0E03-7984-4C8E-8BA0-54E2095A11D7}"/>
                    </a:ext>
                  </a:extLst>
                </p14:cNvPr>
                <p14:cNvContentPartPr/>
                <p14:nvPr/>
              </p14:nvContentPartPr>
              <p14:xfrm>
                <a:off x="11167703" y="1323782"/>
                <a:ext cx="12600" cy="22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35A0E03-7984-4C8E-8BA0-54E2095A11D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159063" y="1315142"/>
                  <a:ext cx="30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09594C3-992C-44BD-A670-C046C2059F18}"/>
                    </a:ext>
                  </a:extLst>
                </p14:cNvPr>
                <p14:cNvContentPartPr/>
                <p14:nvPr/>
              </p14:nvContentPartPr>
              <p14:xfrm>
                <a:off x="10284983" y="2446262"/>
                <a:ext cx="303480" cy="462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09594C3-992C-44BD-A670-C046C2059F1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75983" y="2437262"/>
                  <a:ext cx="3211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6ABD240-01CC-490A-8E4F-535097488287}"/>
                    </a:ext>
                  </a:extLst>
                </p14:cNvPr>
                <p14:cNvContentPartPr/>
                <p14:nvPr/>
              </p14:nvContentPartPr>
              <p14:xfrm>
                <a:off x="10641743" y="2353382"/>
                <a:ext cx="87120" cy="110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6ABD240-01CC-490A-8E4F-53509748828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632743" y="2344382"/>
                  <a:ext cx="104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4EBD045-7098-497F-BF89-F8D3D69EEC5A}"/>
                    </a:ext>
                  </a:extLst>
                </p14:cNvPr>
                <p14:cNvContentPartPr/>
                <p14:nvPr/>
              </p14:nvContentPartPr>
              <p14:xfrm>
                <a:off x="10688183" y="2360222"/>
                <a:ext cx="140040" cy="19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4EBD045-7098-497F-BF89-F8D3D69EEC5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679543" y="2351582"/>
                  <a:ext cx="157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6ACB314-533A-41DE-BFD8-D2A4AFAEEC58}"/>
                    </a:ext>
                  </a:extLst>
                </p14:cNvPr>
                <p14:cNvContentPartPr/>
                <p14:nvPr/>
              </p14:nvContentPartPr>
              <p14:xfrm>
                <a:off x="10953143" y="1926062"/>
                <a:ext cx="169560" cy="330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6ACB314-533A-41DE-BFD8-D2A4AFAEEC5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944503" y="1917062"/>
                  <a:ext cx="1872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1337F87-AA99-4D4C-B015-9D805D183531}"/>
                    </a:ext>
                  </a:extLst>
                </p14:cNvPr>
                <p14:cNvContentPartPr/>
                <p14:nvPr/>
              </p14:nvContentPartPr>
              <p14:xfrm>
                <a:off x="11154023" y="1778102"/>
                <a:ext cx="141480" cy="249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1337F87-AA99-4D4C-B015-9D805D18353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145383" y="1769102"/>
                  <a:ext cx="159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6CCE1DF-39E3-4318-8023-6A537E9269A7}"/>
                    </a:ext>
                  </a:extLst>
                </p14:cNvPr>
                <p14:cNvContentPartPr/>
                <p14:nvPr/>
              </p14:nvContentPartPr>
              <p14:xfrm>
                <a:off x="11367503" y="1566062"/>
                <a:ext cx="142200" cy="306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6CCE1DF-39E3-4318-8023-6A537E9269A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1358863" y="1557062"/>
                  <a:ext cx="159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A24F555-EECF-4FF3-B7D4-B559C4F0E00C}"/>
                    </a:ext>
                  </a:extLst>
                </p14:cNvPr>
                <p14:cNvContentPartPr/>
                <p14:nvPr/>
              </p14:nvContentPartPr>
              <p14:xfrm>
                <a:off x="11562623" y="1570742"/>
                <a:ext cx="142560" cy="342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A24F555-EECF-4FF3-B7D4-B559C4F0E00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1553623" y="1561742"/>
                  <a:ext cx="1602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E90D005-E0CB-4EB4-B627-986F2644D3DE}"/>
                    </a:ext>
                  </a:extLst>
                </p14:cNvPr>
                <p14:cNvContentPartPr/>
                <p14:nvPr/>
              </p14:nvContentPartPr>
              <p14:xfrm>
                <a:off x="11466863" y="1379942"/>
                <a:ext cx="199800" cy="258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E90D005-E0CB-4EB4-B627-986F2644D3D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458223" y="1370942"/>
                  <a:ext cx="217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B9132AB-4B33-4C0C-9110-7D02156C5B93}"/>
                    </a:ext>
                  </a:extLst>
                </p14:cNvPr>
                <p14:cNvContentPartPr/>
                <p14:nvPr/>
              </p14:nvContentPartPr>
              <p14:xfrm>
                <a:off x="11652623" y="950822"/>
                <a:ext cx="77040" cy="289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B9132AB-4B33-4C0C-9110-7D02156C5B9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643623" y="942182"/>
                  <a:ext cx="94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70EAA27-91EB-4140-9EC2-BB647C153A25}"/>
                    </a:ext>
                  </a:extLst>
                </p14:cNvPr>
                <p14:cNvContentPartPr/>
                <p14:nvPr/>
              </p14:nvContentPartPr>
              <p14:xfrm>
                <a:off x="11754143" y="1017422"/>
                <a:ext cx="123120" cy="297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70EAA27-91EB-4140-9EC2-BB647C153A25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745503" y="1008422"/>
                  <a:ext cx="140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BFA1BE5-BFF3-42D2-89ED-B4736308878B}"/>
                    </a:ext>
                  </a:extLst>
                </p14:cNvPr>
                <p14:cNvContentPartPr/>
                <p14:nvPr/>
              </p14:nvContentPartPr>
              <p14:xfrm>
                <a:off x="10978703" y="2580542"/>
                <a:ext cx="191520" cy="319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BFA1BE5-BFF3-42D2-89ED-B4736308878B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970063" y="2571902"/>
                  <a:ext cx="2091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55CBD18-5573-433C-A394-9EA349A45EA9}"/>
                    </a:ext>
                  </a:extLst>
                </p14:cNvPr>
                <p14:cNvContentPartPr/>
                <p14:nvPr/>
              </p14:nvContentPartPr>
              <p14:xfrm>
                <a:off x="11259503" y="2711582"/>
                <a:ext cx="22680" cy="40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55CBD18-5573-433C-A394-9EA349A45EA9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250863" y="2702942"/>
                  <a:ext cx="40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FC8C41D-8942-42D0-BE93-AFE7349210A6}"/>
                    </a:ext>
                  </a:extLst>
                </p14:cNvPr>
                <p14:cNvContentPartPr/>
                <p14:nvPr/>
              </p14:nvContentPartPr>
              <p14:xfrm>
                <a:off x="11296223" y="2349422"/>
                <a:ext cx="165600" cy="309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FC8C41D-8942-42D0-BE93-AFE7349210A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287223" y="2340782"/>
                  <a:ext cx="183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88FF67D-A7C5-4AA0-9381-8D0F97061BA5}"/>
                    </a:ext>
                  </a:extLst>
                </p14:cNvPr>
                <p14:cNvContentPartPr/>
                <p14:nvPr/>
              </p14:nvContentPartPr>
              <p14:xfrm>
                <a:off x="11410343" y="2089142"/>
                <a:ext cx="73440" cy="282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88FF67D-A7C5-4AA0-9381-8D0F97061BA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401703" y="2080502"/>
                  <a:ext cx="91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A6D35C0-1E39-4BE4-8D89-8EB4EE9255B0}"/>
                    </a:ext>
                  </a:extLst>
                </p14:cNvPr>
                <p14:cNvContentPartPr/>
                <p14:nvPr/>
              </p14:nvContentPartPr>
              <p14:xfrm>
                <a:off x="11546783" y="2338622"/>
                <a:ext cx="41040" cy="15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A6D35C0-1E39-4BE4-8D89-8EB4EE9255B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537783" y="2329622"/>
                  <a:ext cx="5868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055A04F-D5E2-4B79-9E63-F2A5EAE6C25D}"/>
                  </a:ext>
                </a:extLst>
              </p14:cNvPr>
              <p14:cNvContentPartPr/>
              <p14:nvPr/>
            </p14:nvContentPartPr>
            <p14:xfrm>
              <a:off x="7986743" y="1184102"/>
              <a:ext cx="541080" cy="4734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055A04F-D5E2-4B79-9E63-F2A5EAE6C25D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7977743" y="1175462"/>
                <a:ext cx="55872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A82D79F-E3AE-4732-A963-EE6670D53C37}"/>
                  </a:ext>
                </a:extLst>
              </p14:cNvPr>
              <p14:cNvContentPartPr/>
              <p14:nvPr/>
            </p14:nvContentPartPr>
            <p14:xfrm>
              <a:off x="8888543" y="2051342"/>
              <a:ext cx="504000" cy="4921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A82D79F-E3AE-4732-A963-EE6670D53C37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8879543" y="2042702"/>
                <a:ext cx="52164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72C11A0-093F-4DB2-9950-83E3AE880DE7}"/>
                  </a:ext>
                </a:extLst>
              </p14:cNvPr>
              <p14:cNvContentPartPr/>
              <p14:nvPr/>
            </p14:nvContentPartPr>
            <p14:xfrm>
              <a:off x="8852903" y="3107942"/>
              <a:ext cx="431280" cy="4363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72C11A0-093F-4DB2-9950-83E3AE880DE7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8843903" y="3098942"/>
                <a:ext cx="4489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3A0E533-D529-41AD-AA79-9AB7CAD423B7}"/>
                  </a:ext>
                </a:extLst>
              </p14:cNvPr>
              <p14:cNvContentPartPr/>
              <p14:nvPr/>
            </p14:nvContentPartPr>
            <p14:xfrm>
              <a:off x="4444343" y="4165262"/>
              <a:ext cx="134280" cy="77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3A0E533-D529-41AD-AA79-9AB7CAD423B7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4435703" y="4156262"/>
                <a:ext cx="15192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88D13B0-2129-4C9C-9D85-52E82056C635}"/>
              </a:ext>
            </a:extLst>
          </p:cNvPr>
          <p:cNvGrpSpPr/>
          <p:nvPr/>
        </p:nvGrpSpPr>
        <p:grpSpPr>
          <a:xfrm>
            <a:off x="5608943" y="4155542"/>
            <a:ext cx="210240" cy="110880"/>
            <a:chOff x="5608943" y="4155542"/>
            <a:chExt cx="21024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ABBDF72-04BD-473D-9777-A3CFB5BEC629}"/>
                    </a:ext>
                  </a:extLst>
                </p14:cNvPr>
                <p14:cNvContentPartPr/>
                <p14:nvPr/>
              </p14:nvContentPartPr>
              <p14:xfrm>
                <a:off x="5772383" y="4226462"/>
                <a:ext cx="46440" cy="39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ABBDF72-04BD-473D-9777-A3CFB5BEC62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763383" y="4217462"/>
                  <a:ext cx="64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ED4A7F5-92A2-4360-AC21-4B0B7AEF85EC}"/>
                    </a:ext>
                  </a:extLst>
                </p14:cNvPr>
                <p14:cNvContentPartPr/>
                <p14:nvPr/>
              </p14:nvContentPartPr>
              <p14:xfrm>
                <a:off x="5608943" y="4155542"/>
                <a:ext cx="210240" cy="62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ED4A7F5-92A2-4360-AC21-4B0B7AEF85E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600303" y="4146902"/>
                  <a:ext cx="22788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99A44D3-0F40-4D74-8F2B-9E2865FE75BA}"/>
                  </a:ext>
                </a:extLst>
              </p14:cNvPr>
              <p14:cNvContentPartPr/>
              <p14:nvPr/>
            </p14:nvContentPartPr>
            <p14:xfrm>
              <a:off x="4201343" y="5009102"/>
              <a:ext cx="193320" cy="1418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99A44D3-0F40-4D74-8F2B-9E2865FE75BA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4192703" y="5000462"/>
                <a:ext cx="21096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9837EC74-6881-419A-AFE5-6D6A6FE7FB2D}"/>
              </a:ext>
            </a:extLst>
          </p:cNvPr>
          <p:cNvGrpSpPr/>
          <p:nvPr/>
        </p:nvGrpSpPr>
        <p:grpSpPr>
          <a:xfrm>
            <a:off x="5225543" y="5082182"/>
            <a:ext cx="330120" cy="87120"/>
            <a:chOff x="5225543" y="5082182"/>
            <a:chExt cx="33012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28D94F8-AB35-416A-A1FD-B43DFE46AA3D}"/>
                    </a:ext>
                  </a:extLst>
                </p14:cNvPr>
                <p14:cNvContentPartPr/>
                <p14:nvPr/>
              </p14:nvContentPartPr>
              <p14:xfrm>
                <a:off x="5507423" y="5103422"/>
                <a:ext cx="48240" cy="65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28D94F8-AB35-416A-A1FD-B43DFE46AA3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498783" y="5094422"/>
                  <a:ext cx="65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1F7B064-5152-4AEC-92A5-1AFCED281777}"/>
                    </a:ext>
                  </a:extLst>
                </p14:cNvPr>
                <p14:cNvContentPartPr/>
                <p14:nvPr/>
              </p14:nvContentPartPr>
              <p14:xfrm>
                <a:off x="5225543" y="5082182"/>
                <a:ext cx="200160" cy="67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1F7B064-5152-4AEC-92A5-1AFCED28177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216903" y="5073182"/>
                  <a:ext cx="21780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BF45FBA-88C3-44B9-8125-1BF244C84F5C}"/>
                  </a:ext>
                </a:extLst>
              </p14:cNvPr>
              <p14:cNvContentPartPr/>
              <p14:nvPr/>
            </p14:nvContentPartPr>
            <p14:xfrm>
              <a:off x="1753343" y="5297102"/>
              <a:ext cx="428400" cy="2512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BF45FBA-88C3-44B9-8125-1BF244C84F5C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1744703" y="5288102"/>
                <a:ext cx="44604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D6CB935F-9FBA-41B6-913D-607E4C4DB1E1}"/>
                  </a:ext>
                </a:extLst>
              </p14:cNvPr>
              <p14:cNvContentPartPr/>
              <p14:nvPr/>
            </p14:nvContentPartPr>
            <p14:xfrm>
              <a:off x="6492743" y="5130062"/>
              <a:ext cx="264240" cy="1508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D6CB935F-9FBA-41B6-913D-607E4C4DB1E1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6484103" y="5121422"/>
                <a:ext cx="2818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70477F-4F14-4003-BE56-D96BA95D8492}"/>
                  </a:ext>
                </a:extLst>
              </p14:cNvPr>
              <p14:cNvContentPartPr/>
              <p14:nvPr/>
            </p14:nvContentPartPr>
            <p14:xfrm>
              <a:off x="6742048" y="4216521"/>
              <a:ext cx="501120" cy="76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70477F-4F14-4003-BE56-D96BA95D849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6733048" y="4207521"/>
                <a:ext cx="5187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193DBDC-0503-45E9-AE1D-36C50C3160AA}"/>
                  </a:ext>
                </a:extLst>
              </p14:cNvPr>
              <p14:cNvContentPartPr/>
              <p14:nvPr/>
            </p14:nvContentPartPr>
            <p14:xfrm>
              <a:off x="2215048" y="4250721"/>
              <a:ext cx="384120" cy="48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193DBDC-0503-45E9-AE1D-36C50C3160AA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206048" y="4241721"/>
                <a:ext cx="4017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5534957-E1A4-4B00-AE3D-5C54DD3E7C24}"/>
                  </a:ext>
                </a:extLst>
              </p14:cNvPr>
              <p14:cNvContentPartPr/>
              <p14:nvPr/>
            </p14:nvContentPartPr>
            <p14:xfrm>
              <a:off x="2676568" y="5478321"/>
              <a:ext cx="1180080" cy="763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5534957-E1A4-4B00-AE3D-5C54DD3E7C24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2667928" y="5469681"/>
                <a:ext cx="11977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CFAB55F-F7FD-42C3-AE28-F013C2BD44C8}"/>
                  </a:ext>
                </a:extLst>
              </p14:cNvPr>
              <p14:cNvContentPartPr/>
              <p14:nvPr/>
            </p14:nvContentPartPr>
            <p14:xfrm>
              <a:off x="6349648" y="5292921"/>
              <a:ext cx="1696320" cy="1281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CFAB55F-F7FD-42C3-AE28-F013C2BD44C8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6341008" y="5283921"/>
                <a:ext cx="1713960" cy="1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511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1735162-BF22-4F40-B07A-96DE62977BDF}"/>
              </a:ext>
            </a:extLst>
          </p:cNvPr>
          <p:cNvGrpSpPr/>
          <p:nvPr/>
        </p:nvGrpSpPr>
        <p:grpSpPr>
          <a:xfrm>
            <a:off x="577583" y="360496"/>
            <a:ext cx="2310840" cy="441000"/>
            <a:chOff x="577583" y="360496"/>
            <a:chExt cx="231084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2A9FB01-1FDD-4108-A52A-7CC82A867B87}"/>
                    </a:ext>
                  </a:extLst>
                </p14:cNvPr>
                <p14:cNvContentPartPr/>
                <p14:nvPr/>
              </p14:nvContentPartPr>
              <p14:xfrm>
                <a:off x="727343" y="562096"/>
                <a:ext cx="154440" cy="222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2A9FB01-1FDD-4108-A52A-7CC82A867B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8703" y="553456"/>
                  <a:ext cx="172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37B99E6-412A-4829-A1D4-DCD2079FB1FF}"/>
                    </a:ext>
                  </a:extLst>
                </p14:cNvPr>
                <p14:cNvContentPartPr/>
                <p14:nvPr/>
              </p14:nvContentPartPr>
              <p14:xfrm>
                <a:off x="577583" y="515296"/>
                <a:ext cx="525240" cy="62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37B99E6-412A-4829-A1D4-DCD2079FB1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8583" y="506656"/>
                  <a:ext cx="542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BB08BF-580E-48DB-9550-7B63BA0BBB0A}"/>
                    </a:ext>
                  </a:extLst>
                </p14:cNvPr>
                <p14:cNvContentPartPr/>
                <p14:nvPr/>
              </p14:nvContentPartPr>
              <p14:xfrm>
                <a:off x="1008143" y="360496"/>
                <a:ext cx="295560" cy="397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BB08BF-580E-48DB-9550-7B63BA0BBB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9503" y="351496"/>
                  <a:ext cx="313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1B4DF6E-0066-43EE-84BD-9128920DAD43}"/>
                    </a:ext>
                  </a:extLst>
                </p14:cNvPr>
                <p14:cNvContentPartPr/>
                <p14:nvPr/>
              </p14:nvContentPartPr>
              <p14:xfrm>
                <a:off x="1212263" y="575416"/>
                <a:ext cx="228600" cy="177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1B4DF6E-0066-43EE-84BD-9128920DAD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3623" y="566416"/>
                  <a:ext cx="246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2C4595-1E74-47E4-9EC5-9A8DA780B64F}"/>
                    </a:ext>
                  </a:extLst>
                </p14:cNvPr>
                <p14:cNvContentPartPr/>
                <p14:nvPr/>
              </p14:nvContentPartPr>
              <p14:xfrm>
                <a:off x="1435103" y="623656"/>
                <a:ext cx="174240" cy="16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2C4595-1E74-47E4-9EC5-9A8DA780B6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6103" y="615016"/>
                  <a:ext cx="191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B9F7A3-1E39-4AEA-912E-BDFE0B21466E}"/>
                    </a:ext>
                  </a:extLst>
                </p14:cNvPr>
                <p14:cNvContentPartPr/>
                <p14:nvPr/>
              </p14:nvContentPartPr>
              <p14:xfrm>
                <a:off x="1571903" y="601696"/>
                <a:ext cx="248400" cy="19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0B9F7A3-1E39-4AEA-912E-BDFE0B2146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62903" y="593056"/>
                  <a:ext cx="266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1CD387-EF7B-4D05-B9A1-C261DDCE4CDA}"/>
                    </a:ext>
                  </a:extLst>
                </p14:cNvPr>
                <p14:cNvContentPartPr/>
                <p14:nvPr/>
              </p14:nvContentPartPr>
              <p14:xfrm>
                <a:off x="2047463" y="599536"/>
                <a:ext cx="118800" cy="164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1CD387-EF7B-4D05-B9A1-C261DDCE4C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8823" y="590536"/>
                  <a:ext cx="136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1FF1FD-5AB2-4FD7-87FA-570CA9288CF8}"/>
                    </a:ext>
                  </a:extLst>
                </p14:cNvPr>
                <p14:cNvContentPartPr/>
                <p14:nvPr/>
              </p14:nvContentPartPr>
              <p14:xfrm>
                <a:off x="2186783" y="427456"/>
                <a:ext cx="10440" cy="28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1FF1FD-5AB2-4FD7-87FA-570CA9288C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7783" y="418456"/>
                  <a:ext cx="28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B7BFBD-D4E2-4BD7-9ACF-96A0A5AFD84D}"/>
                    </a:ext>
                  </a:extLst>
                </p14:cNvPr>
                <p14:cNvContentPartPr/>
                <p14:nvPr/>
              </p14:nvContentPartPr>
              <p14:xfrm>
                <a:off x="2161583" y="518536"/>
                <a:ext cx="221040" cy="27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B7BFBD-D4E2-4BD7-9ACF-96A0A5AFD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52943" y="509536"/>
                  <a:ext cx="238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FE7D58-C382-4E2B-A6B2-6F54F2634BBE}"/>
                    </a:ext>
                  </a:extLst>
                </p14:cNvPr>
                <p14:cNvContentPartPr/>
                <p14:nvPr/>
              </p14:nvContentPartPr>
              <p14:xfrm>
                <a:off x="2576663" y="570016"/>
                <a:ext cx="311760" cy="172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FE7D58-C382-4E2B-A6B2-6F54F2634B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8023" y="561016"/>
                  <a:ext cx="3294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988454-E7D6-472D-9F4F-F551DEFA0769}"/>
              </a:ext>
            </a:extLst>
          </p:cNvPr>
          <p:cNvGrpSpPr/>
          <p:nvPr/>
        </p:nvGrpSpPr>
        <p:grpSpPr>
          <a:xfrm>
            <a:off x="3259223" y="231976"/>
            <a:ext cx="4981320" cy="730080"/>
            <a:chOff x="3259223" y="231976"/>
            <a:chExt cx="4981320" cy="7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97C3EB-5AD9-4E7E-8C9D-3E417E72C9B0}"/>
                    </a:ext>
                  </a:extLst>
                </p14:cNvPr>
                <p14:cNvContentPartPr/>
                <p14:nvPr/>
              </p14:nvContentPartPr>
              <p14:xfrm>
                <a:off x="3259223" y="458056"/>
                <a:ext cx="195480" cy="26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97C3EB-5AD9-4E7E-8C9D-3E417E72C9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0583" y="449056"/>
                  <a:ext cx="213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26B531-836D-48C0-BF56-DED45B8F18E8}"/>
                    </a:ext>
                  </a:extLst>
                </p14:cNvPr>
                <p14:cNvContentPartPr/>
                <p14:nvPr/>
              </p14:nvContentPartPr>
              <p14:xfrm>
                <a:off x="3476663" y="487936"/>
                <a:ext cx="147600" cy="18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26B531-836D-48C0-BF56-DED45B8F18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7663" y="478936"/>
                  <a:ext cx="165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F58FB4-FA77-4973-A6E7-5A6059A4AD24}"/>
                    </a:ext>
                  </a:extLst>
                </p14:cNvPr>
                <p14:cNvContentPartPr/>
                <p14:nvPr/>
              </p14:nvContentPartPr>
              <p14:xfrm>
                <a:off x="3629663" y="466336"/>
                <a:ext cx="186480" cy="20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F58FB4-FA77-4973-A6E7-5A6059A4AD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0663" y="457336"/>
                  <a:ext cx="204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7E988A-8857-4072-B625-345714E6E73B}"/>
                    </a:ext>
                  </a:extLst>
                </p14:cNvPr>
                <p14:cNvContentPartPr/>
                <p14:nvPr/>
              </p14:nvContentPartPr>
              <p14:xfrm>
                <a:off x="3861143" y="397216"/>
                <a:ext cx="235800" cy="293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7E988A-8857-4072-B625-345714E6E7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52503" y="388576"/>
                  <a:ext cx="253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BC704B-6241-46A4-A427-EE58119BC585}"/>
                    </a:ext>
                  </a:extLst>
                </p14:cNvPr>
                <p14:cNvContentPartPr/>
                <p14:nvPr/>
              </p14:nvContentPartPr>
              <p14:xfrm>
                <a:off x="4075703" y="455896"/>
                <a:ext cx="136080" cy="172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BC704B-6241-46A4-A427-EE58119BC5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7063" y="447256"/>
                  <a:ext cx="153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C9C436-D32E-49A2-8391-4C7B245E402B}"/>
                    </a:ext>
                  </a:extLst>
                </p14:cNvPr>
                <p14:cNvContentPartPr/>
                <p14:nvPr/>
              </p14:nvContentPartPr>
              <p14:xfrm>
                <a:off x="4231943" y="518536"/>
                <a:ext cx="222840" cy="4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C9C436-D32E-49A2-8391-4C7B245E40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23303" y="509536"/>
                  <a:ext cx="240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8610BD-ABA2-4760-91BB-C9AA041AA911}"/>
                    </a:ext>
                  </a:extLst>
                </p14:cNvPr>
                <p14:cNvContentPartPr/>
                <p14:nvPr/>
              </p14:nvContentPartPr>
              <p14:xfrm>
                <a:off x="4448303" y="446176"/>
                <a:ext cx="384840" cy="215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8610BD-ABA2-4760-91BB-C9AA041AA9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39303" y="437536"/>
                  <a:ext cx="402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62557F-3A01-4A15-9C54-D4C37D827259}"/>
                    </a:ext>
                  </a:extLst>
                </p14:cNvPr>
                <p14:cNvContentPartPr/>
                <p14:nvPr/>
              </p14:nvContentPartPr>
              <p14:xfrm>
                <a:off x="4794623" y="357976"/>
                <a:ext cx="201600" cy="431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62557F-3A01-4A15-9C54-D4C37D8272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85623" y="349336"/>
                  <a:ext cx="2192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2E4CE2-FD0F-408C-ABDE-48723D0F896F}"/>
                    </a:ext>
                  </a:extLst>
                </p14:cNvPr>
                <p14:cNvContentPartPr/>
                <p14:nvPr/>
              </p14:nvContentPartPr>
              <p14:xfrm>
                <a:off x="5189903" y="491536"/>
                <a:ext cx="146520" cy="165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2E4CE2-FD0F-408C-ABDE-48723D0F89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1263" y="482536"/>
                  <a:ext cx="16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1E8912-3AC6-41D2-981A-63E232F89A23}"/>
                    </a:ext>
                  </a:extLst>
                </p14:cNvPr>
                <p14:cNvContentPartPr/>
                <p14:nvPr/>
              </p14:nvContentPartPr>
              <p14:xfrm>
                <a:off x="5120783" y="340696"/>
                <a:ext cx="18180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1E8912-3AC6-41D2-981A-63E232F89A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1783" y="332056"/>
                  <a:ext cx="199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4CCEDC1-2947-4932-B091-20DB5D9A87BC}"/>
                    </a:ext>
                  </a:extLst>
                </p14:cNvPr>
                <p14:cNvContentPartPr/>
                <p14:nvPr/>
              </p14:nvContentPartPr>
              <p14:xfrm>
                <a:off x="5244263" y="636616"/>
                <a:ext cx="78840" cy="79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4CCEDC1-2947-4932-B091-20DB5D9A87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35263" y="627616"/>
                  <a:ext cx="96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E26A23-E4F8-4268-8B97-456CD9BF340B}"/>
                    </a:ext>
                  </a:extLst>
                </p14:cNvPr>
                <p14:cNvContentPartPr/>
                <p14:nvPr/>
              </p14:nvContentPartPr>
              <p14:xfrm>
                <a:off x="5471783" y="644896"/>
                <a:ext cx="227880" cy="31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E26A23-E4F8-4268-8B97-456CD9BF34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3143" y="635896"/>
                  <a:ext cx="2455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028DB0-1FB1-4DA6-8FE9-7DC44736791B}"/>
                    </a:ext>
                  </a:extLst>
                </p14:cNvPr>
                <p14:cNvContentPartPr/>
                <p14:nvPr/>
              </p14:nvContentPartPr>
              <p14:xfrm>
                <a:off x="5643503" y="423136"/>
                <a:ext cx="298080" cy="25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028DB0-1FB1-4DA6-8FE9-7DC4473679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34503" y="414136"/>
                  <a:ext cx="315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EE5427-338C-4DAA-B3FD-AC6A03360C14}"/>
                    </a:ext>
                  </a:extLst>
                </p14:cNvPr>
                <p14:cNvContentPartPr/>
                <p14:nvPr/>
              </p14:nvContentPartPr>
              <p14:xfrm>
                <a:off x="5942303" y="481816"/>
                <a:ext cx="177840" cy="194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EE5427-338C-4DAA-B3FD-AC6A03360C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33303" y="472816"/>
                  <a:ext cx="195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A5CCC-5F10-4A28-B67C-27C6F1795964}"/>
                    </a:ext>
                  </a:extLst>
                </p14:cNvPr>
                <p14:cNvContentPartPr/>
                <p14:nvPr/>
              </p14:nvContentPartPr>
              <p14:xfrm>
                <a:off x="6126263" y="539416"/>
                <a:ext cx="134280" cy="12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A5CCC-5F10-4A28-B67C-27C6F17959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7263" y="530776"/>
                  <a:ext cx="151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C66B80-700D-4BE8-AECF-EE02F89E0846}"/>
                    </a:ext>
                  </a:extLst>
                </p14:cNvPr>
                <p14:cNvContentPartPr/>
                <p14:nvPr/>
              </p14:nvContentPartPr>
              <p14:xfrm>
                <a:off x="6354863" y="244216"/>
                <a:ext cx="27288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C66B80-700D-4BE8-AECF-EE02F89E08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46223" y="235576"/>
                  <a:ext cx="290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25D84A-194A-4F65-A5BC-619066FA8648}"/>
                    </a:ext>
                  </a:extLst>
                </p14:cNvPr>
                <p14:cNvContentPartPr/>
                <p14:nvPr/>
              </p14:nvContentPartPr>
              <p14:xfrm>
                <a:off x="6656543" y="489376"/>
                <a:ext cx="212400" cy="159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25D84A-194A-4F65-A5BC-619066FA86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47903" y="480376"/>
                  <a:ext cx="230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B0150F-AC90-4D17-9829-364F64229767}"/>
                    </a:ext>
                  </a:extLst>
                </p14:cNvPr>
                <p14:cNvContentPartPr/>
                <p14:nvPr/>
              </p14:nvContentPartPr>
              <p14:xfrm>
                <a:off x="6920063" y="231976"/>
                <a:ext cx="282600" cy="447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B0150F-AC90-4D17-9829-364F642297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11423" y="223336"/>
                  <a:ext cx="3002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23BD99-81E8-4C1B-B347-A18EB0A365E8}"/>
                    </a:ext>
                  </a:extLst>
                </p14:cNvPr>
                <p14:cNvContentPartPr/>
                <p14:nvPr/>
              </p14:nvContentPartPr>
              <p14:xfrm>
                <a:off x="7236503" y="539416"/>
                <a:ext cx="63000" cy="127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23BD99-81E8-4C1B-B347-A18EB0A365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27863" y="530776"/>
                  <a:ext cx="80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26B7B40-F0BF-4323-A39C-00A8C2C449A6}"/>
                    </a:ext>
                  </a:extLst>
                </p14:cNvPr>
                <p14:cNvContentPartPr/>
                <p14:nvPr/>
              </p14:nvContentPartPr>
              <p14:xfrm>
                <a:off x="7493543" y="251416"/>
                <a:ext cx="275760" cy="422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26B7B40-F0BF-4323-A39C-00A8C2C449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84903" y="242776"/>
                  <a:ext cx="2934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DF836C8-5CAA-4FE5-B3FF-81ABAFD062DC}"/>
                    </a:ext>
                  </a:extLst>
                </p14:cNvPr>
                <p14:cNvContentPartPr/>
                <p14:nvPr/>
              </p14:nvContentPartPr>
              <p14:xfrm>
                <a:off x="7641503" y="555616"/>
                <a:ext cx="65520" cy="132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DF836C8-5CAA-4FE5-B3FF-81ABAFD062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32863" y="546616"/>
                  <a:ext cx="83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2BFC5E-C4C8-4371-A6EC-6B5C41194842}"/>
                    </a:ext>
                  </a:extLst>
                </p14:cNvPr>
                <p14:cNvContentPartPr/>
                <p14:nvPr/>
              </p14:nvContentPartPr>
              <p14:xfrm>
                <a:off x="7827983" y="276616"/>
                <a:ext cx="282240" cy="38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2BFC5E-C4C8-4371-A6EC-6B5C411948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18983" y="267976"/>
                  <a:ext cx="2998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B093F0E-BB4A-4F5B-A3F3-A9EB8B731F84}"/>
                    </a:ext>
                  </a:extLst>
                </p14:cNvPr>
                <p14:cNvContentPartPr/>
                <p14:nvPr/>
              </p14:nvContentPartPr>
              <p14:xfrm>
                <a:off x="8018423" y="579376"/>
                <a:ext cx="51120" cy="93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B093F0E-BB4A-4F5B-A3F3-A9EB8B731F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09783" y="570736"/>
                  <a:ext cx="68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3B307F-2AD0-4F39-93AC-6360EAD03EF9}"/>
                    </a:ext>
                  </a:extLst>
                </p14:cNvPr>
                <p14:cNvContentPartPr/>
                <p14:nvPr/>
              </p14:nvContentPartPr>
              <p14:xfrm>
                <a:off x="7897463" y="515296"/>
                <a:ext cx="343080" cy="409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3B307F-2AD0-4F39-93AC-6360EAD03E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88463" y="506656"/>
                  <a:ext cx="360720" cy="42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EDDCBA-1CFD-4D0D-AA7D-238F9EC67823}"/>
              </a:ext>
            </a:extLst>
          </p:cNvPr>
          <p:cNvGrpSpPr/>
          <p:nvPr/>
        </p:nvGrpSpPr>
        <p:grpSpPr>
          <a:xfrm>
            <a:off x="8607743" y="147376"/>
            <a:ext cx="2050560" cy="495720"/>
            <a:chOff x="8607743" y="147376"/>
            <a:chExt cx="205056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13F347-B63B-4E4A-B248-DF5F7B7A9584}"/>
                    </a:ext>
                  </a:extLst>
                </p14:cNvPr>
                <p14:cNvContentPartPr/>
                <p14:nvPr/>
              </p14:nvContentPartPr>
              <p14:xfrm>
                <a:off x="8607743" y="261136"/>
                <a:ext cx="316800" cy="381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13F347-B63B-4E4A-B248-DF5F7B7A95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99103" y="252496"/>
                  <a:ext cx="334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D9EED3-7DCC-47FE-9DD2-655CB3D86E33}"/>
                    </a:ext>
                  </a:extLst>
                </p14:cNvPr>
                <p14:cNvContentPartPr/>
                <p14:nvPr/>
              </p14:nvContentPartPr>
              <p14:xfrm>
                <a:off x="8625023" y="356536"/>
                <a:ext cx="361440" cy="10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D9EED3-7DCC-47FE-9DD2-655CB3D86E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16023" y="347536"/>
                  <a:ext cx="379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441D8B-3243-428B-AF6E-1EA825C8E53E}"/>
                    </a:ext>
                  </a:extLst>
                </p14:cNvPr>
                <p14:cNvContentPartPr/>
                <p14:nvPr/>
              </p14:nvContentPartPr>
              <p14:xfrm>
                <a:off x="8885303" y="175456"/>
                <a:ext cx="372600" cy="425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441D8B-3243-428B-AF6E-1EA825C8E5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76663" y="166456"/>
                  <a:ext cx="3902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B3F254-EF24-4323-984F-5B4978DE517B}"/>
                    </a:ext>
                  </a:extLst>
                </p14:cNvPr>
                <p14:cNvContentPartPr/>
                <p14:nvPr/>
              </p14:nvContentPartPr>
              <p14:xfrm>
                <a:off x="9114263" y="492976"/>
                <a:ext cx="133560" cy="9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B3F254-EF24-4323-984F-5B4978DE51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05263" y="484336"/>
                  <a:ext cx="151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E91E7B2-40C1-4690-B45A-B596132195AC}"/>
                    </a:ext>
                  </a:extLst>
                </p14:cNvPr>
                <p14:cNvContentPartPr/>
                <p14:nvPr/>
              </p14:nvContentPartPr>
              <p14:xfrm>
                <a:off x="9369863" y="190216"/>
                <a:ext cx="365760" cy="426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E91E7B2-40C1-4690-B45A-B596132195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1223" y="181216"/>
                  <a:ext cx="3834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5EAD2C0-A58D-4163-9121-C29B49C76286}"/>
                    </a:ext>
                  </a:extLst>
                </p14:cNvPr>
                <p14:cNvContentPartPr/>
                <p14:nvPr/>
              </p14:nvContentPartPr>
              <p14:xfrm>
                <a:off x="9336023" y="411976"/>
                <a:ext cx="339120" cy="75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5EAD2C0-A58D-4163-9121-C29B49C762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27383" y="403336"/>
                  <a:ext cx="356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3A8090C-A138-475C-8CF4-8DC310A95EAC}"/>
                    </a:ext>
                  </a:extLst>
                </p14:cNvPr>
                <p14:cNvContentPartPr/>
                <p14:nvPr/>
              </p14:nvContentPartPr>
              <p14:xfrm>
                <a:off x="9918503" y="228736"/>
                <a:ext cx="409680" cy="40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3A8090C-A138-475C-8CF4-8DC310A95E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09503" y="220096"/>
                  <a:ext cx="4273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57CBF4-2347-49D1-83E2-7314F3C9AA96}"/>
                    </a:ext>
                  </a:extLst>
                </p14:cNvPr>
                <p14:cNvContentPartPr/>
                <p14:nvPr/>
              </p14:nvContentPartPr>
              <p14:xfrm>
                <a:off x="9926423" y="359056"/>
                <a:ext cx="417960" cy="137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57CBF4-2347-49D1-83E2-7314F3C9AA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17423" y="350056"/>
                  <a:ext cx="435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E63457F-2AED-4FDC-BED9-13E8C7C50B90}"/>
                    </a:ext>
                  </a:extLst>
                </p14:cNvPr>
                <p14:cNvContentPartPr/>
                <p14:nvPr/>
              </p14:nvContentPartPr>
              <p14:xfrm>
                <a:off x="10213703" y="147376"/>
                <a:ext cx="402120" cy="440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E63457F-2AED-4FDC-BED9-13E8C7C50B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04703" y="138376"/>
                  <a:ext cx="4197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B48F8A-374C-4782-9ABB-0AB3CA213443}"/>
                    </a:ext>
                  </a:extLst>
                </p14:cNvPr>
                <p14:cNvContentPartPr/>
                <p14:nvPr/>
              </p14:nvContentPartPr>
              <p14:xfrm>
                <a:off x="10418543" y="463096"/>
                <a:ext cx="239760" cy="16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B48F8A-374C-4782-9ABB-0AB3CA2134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09543" y="454096"/>
                  <a:ext cx="25740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3E23B8CF-E41E-496A-A594-1C1A11E4AE88}"/>
                  </a:ext>
                </a:extLst>
              </p14:cNvPr>
              <p14:cNvContentPartPr/>
              <p14:nvPr/>
            </p14:nvContentPartPr>
            <p14:xfrm>
              <a:off x="5554943" y="5866336"/>
              <a:ext cx="3960" cy="118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3E23B8CF-E41E-496A-A594-1C1A11E4AE8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45943" y="5857336"/>
                <a:ext cx="2160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7522854-9711-484D-A3DD-5ABA2FE833E8}"/>
              </a:ext>
            </a:extLst>
          </p:cNvPr>
          <p:cNvGrpSpPr/>
          <p:nvPr/>
        </p:nvGrpSpPr>
        <p:grpSpPr>
          <a:xfrm>
            <a:off x="575423" y="994096"/>
            <a:ext cx="11034720" cy="5571000"/>
            <a:chOff x="575423" y="994096"/>
            <a:chExt cx="11034720" cy="55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B6BEAC-3A9C-4CC4-B328-66AD1F817C56}"/>
                    </a:ext>
                  </a:extLst>
                </p14:cNvPr>
                <p14:cNvContentPartPr/>
                <p14:nvPr/>
              </p14:nvContentPartPr>
              <p14:xfrm>
                <a:off x="7763903" y="1107136"/>
                <a:ext cx="245520" cy="326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B6BEAC-3A9C-4CC4-B328-66AD1F817C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55263" y="1098496"/>
                  <a:ext cx="2631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FC77655-660D-4CF5-8A03-E535CCF8BB71}"/>
                    </a:ext>
                  </a:extLst>
                </p14:cNvPr>
                <p14:cNvContentPartPr/>
                <p14:nvPr/>
              </p14:nvContentPartPr>
              <p14:xfrm>
                <a:off x="7725743" y="1244296"/>
                <a:ext cx="328320" cy="66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FC77655-660D-4CF5-8A03-E535CCF8BB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16743" y="1235296"/>
                  <a:ext cx="345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2FDAF9C-D83D-4861-85D7-BB395914BDAB}"/>
                    </a:ext>
                  </a:extLst>
                </p14:cNvPr>
                <p14:cNvContentPartPr/>
                <p14:nvPr/>
              </p14:nvContentPartPr>
              <p14:xfrm>
                <a:off x="8020943" y="1001296"/>
                <a:ext cx="291240" cy="429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2FDAF9C-D83D-4861-85D7-BB395914BD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11943" y="992296"/>
                  <a:ext cx="3088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11A3B8C-FEF7-4C56-BB10-4C9C0CA07881}"/>
                    </a:ext>
                  </a:extLst>
                </p14:cNvPr>
                <p14:cNvContentPartPr/>
                <p14:nvPr/>
              </p14:nvContentPartPr>
              <p14:xfrm>
                <a:off x="8238743" y="1255816"/>
                <a:ext cx="146520" cy="131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11A3B8C-FEF7-4C56-BB10-4C9C0CA078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30103" y="1247176"/>
                  <a:ext cx="164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224AC8-DF1B-4CCD-9ABD-29B587B8A61D}"/>
                    </a:ext>
                  </a:extLst>
                </p14:cNvPr>
                <p14:cNvContentPartPr/>
                <p14:nvPr/>
              </p14:nvContentPartPr>
              <p14:xfrm>
                <a:off x="8770463" y="1000576"/>
                <a:ext cx="286200" cy="419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224AC8-DF1B-4CCD-9ABD-29B587B8A6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61463" y="991936"/>
                  <a:ext cx="3038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F4B3C1-232C-44CE-8C41-D393C08B524F}"/>
                    </a:ext>
                  </a:extLst>
                </p14:cNvPr>
                <p14:cNvContentPartPr/>
                <p14:nvPr/>
              </p14:nvContentPartPr>
              <p14:xfrm>
                <a:off x="8732303" y="1164376"/>
                <a:ext cx="407160" cy="82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F4B3C1-232C-44CE-8C41-D393C08B524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23303" y="1155376"/>
                  <a:ext cx="424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69FF0D3-70A7-4F52-AF12-3662122AE58C}"/>
                    </a:ext>
                  </a:extLst>
                </p14:cNvPr>
                <p14:cNvContentPartPr/>
                <p14:nvPr/>
              </p14:nvContentPartPr>
              <p14:xfrm>
                <a:off x="9035783" y="1203976"/>
                <a:ext cx="213840" cy="178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69FF0D3-70A7-4F52-AF12-3662122AE5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27143" y="1195336"/>
                  <a:ext cx="231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62D5E12-37DC-41F9-BFC4-50FB4BDD59AD}"/>
                    </a:ext>
                  </a:extLst>
                </p14:cNvPr>
                <p14:cNvContentPartPr/>
                <p14:nvPr/>
              </p14:nvContentPartPr>
              <p14:xfrm>
                <a:off x="9225143" y="1233496"/>
                <a:ext cx="259200" cy="160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62D5E12-37DC-41F9-BFC4-50FB4BDD59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16503" y="1224496"/>
                  <a:ext cx="276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1D36F2C-6B3D-4F43-8E33-BAF50C769244}"/>
                    </a:ext>
                  </a:extLst>
                </p14:cNvPr>
                <p14:cNvContentPartPr/>
                <p14:nvPr/>
              </p14:nvContentPartPr>
              <p14:xfrm>
                <a:off x="9486143" y="1227016"/>
                <a:ext cx="186120" cy="166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1D36F2C-6B3D-4F43-8E33-BAF50C7692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77143" y="1218376"/>
                  <a:ext cx="203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4A5F2C3-55AB-4F4C-B4F8-BB66D70CCF1E}"/>
                    </a:ext>
                  </a:extLst>
                </p14:cNvPr>
                <p14:cNvContentPartPr/>
                <p14:nvPr/>
              </p14:nvContentPartPr>
              <p14:xfrm>
                <a:off x="9953063" y="1224496"/>
                <a:ext cx="264960" cy="196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4A5F2C3-55AB-4F4C-B4F8-BB66D70CCF1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44063" y="1215856"/>
                  <a:ext cx="282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E5FBAA2-508D-457A-9A72-21CDCC73EF05}"/>
                    </a:ext>
                  </a:extLst>
                </p14:cNvPr>
                <p14:cNvContentPartPr/>
                <p14:nvPr/>
              </p14:nvContentPartPr>
              <p14:xfrm>
                <a:off x="10130903" y="1306936"/>
                <a:ext cx="140040" cy="93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E5FBAA2-508D-457A-9A72-21CDCC73EF0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21903" y="1297936"/>
                  <a:ext cx="157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3DC7CD-1374-4106-98B0-679985A9C245}"/>
                    </a:ext>
                  </a:extLst>
                </p14:cNvPr>
                <p14:cNvContentPartPr/>
                <p14:nvPr/>
              </p14:nvContentPartPr>
              <p14:xfrm>
                <a:off x="10452743" y="994096"/>
                <a:ext cx="257400" cy="361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F3DC7CD-1374-4106-98B0-679985A9C2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44103" y="985456"/>
                  <a:ext cx="2750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60E3231-43E7-4459-A987-B1150864EC65}"/>
                    </a:ext>
                  </a:extLst>
                </p14:cNvPr>
                <p14:cNvContentPartPr/>
                <p14:nvPr/>
              </p14:nvContentPartPr>
              <p14:xfrm>
                <a:off x="10570103" y="1212256"/>
                <a:ext cx="249120" cy="160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60E3231-43E7-4459-A987-B1150864EC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61463" y="1203616"/>
                  <a:ext cx="266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237C46-2D8A-42D6-BADA-E54C93F179DC}"/>
                    </a:ext>
                  </a:extLst>
                </p14:cNvPr>
                <p14:cNvContentPartPr/>
                <p14:nvPr/>
              </p14:nvContentPartPr>
              <p14:xfrm>
                <a:off x="10812383" y="1224496"/>
                <a:ext cx="198000" cy="22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237C46-2D8A-42D6-BADA-E54C93F179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03743" y="1215856"/>
                  <a:ext cx="215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96700E-C70F-4EAE-98B3-3C4296A5BCC6}"/>
                    </a:ext>
                  </a:extLst>
                </p14:cNvPr>
                <p14:cNvContentPartPr/>
                <p14:nvPr/>
              </p14:nvContentPartPr>
              <p14:xfrm>
                <a:off x="633743" y="1365616"/>
                <a:ext cx="97200" cy="158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96700E-C70F-4EAE-98B3-3C4296A5BC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4743" y="1356616"/>
                  <a:ext cx="114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E6C018-71CC-43AE-A542-6EC76FED98B8}"/>
                    </a:ext>
                  </a:extLst>
                </p14:cNvPr>
                <p14:cNvContentPartPr/>
                <p14:nvPr/>
              </p14:nvContentPartPr>
              <p14:xfrm>
                <a:off x="815543" y="1255096"/>
                <a:ext cx="1800" cy="2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E6C018-71CC-43AE-A542-6EC76FED98B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6543" y="1246456"/>
                  <a:ext cx="19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7014C4-ACDE-4A0A-B688-C13CB3A85FCA}"/>
                    </a:ext>
                  </a:extLst>
                </p14:cNvPr>
                <p14:cNvContentPartPr/>
                <p14:nvPr/>
              </p14:nvContentPartPr>
              <p14:xfrm>
                <a:off x="789623" y="1355176"/>
                <a:ext cx="210240" cy="194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7014C4-ACDE-4A0A-B688-C13CB3A85F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0623" y="1346536"/>
                  <a:ext cx="227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19F35E-6B14-4AAF-98C1-0B728E35AA60}"/>
                    </a:ext>
                  </a:extLst>
                </p14:cNvPr>
                <p14:cNvContentPartPr/>
                <p14:nvPr/>
              </p14:nvContentPartPr>
              <p14:xfrm>
                <a:off x="1067903" y="1084816"/>
                <a:ext cx="279000" cy="456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19F35E-6B14-4AAF-98C1-0B728E35AA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9263" y="1076176"/>
                  <a:ext cx="2966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9575FE5-876D-4322-9029-4F08FE7D56F3}"/>
                    </a:ext>
                  </a:extLst>
                </p14:cNvPr>
                <p14:cNvContentPartPr/>
                <p14:nvPr/>
              </p14:nvContentPartPr>
              <p14:xfrm>
                <a:off x="982223" y="1273816"/>
                <a:ext cx="430200" cy="120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9575FE5-876D-4322-9029-4F08FE7D56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3583" y="1264816"/>
                  <a:ext cx="447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D2E32DF-9897-44A5-8C07-C5378B2263D8}"/>
                    </a:ext>
                  </a:extLst>
                </p14:cNvPr>
                <p14:cNvContentPartPr/>
                <p14:nvPr/>
              </p14:nvContentPartPr>
              <p14:xfrm>
                <a:off x="1296143" y="1345096"/>
                <a:ext cx="252360" cy="168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D2E32DF-9897-44A5-8C07-C5378B2263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87143" y="1336096"/>
                  <a:ext cx="270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C43D8D-F3D3-48E9-935C-9410C65D6700}"/>
                    </a:ext>
                  </a:extLst>
                </p14:cNvPr>
                <p14:cNvContentPartPr/>
                <p14:nvPr/>
              </p14:nvContentPartPr>
              <p14:xfrm>
                <a:off x="1517183" y="1364896"/>
                <a:ext cx="186840" cy="20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C43D8D-F3D3-48E9-935C-9410C65D670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08543" y="1355896"/>
                  <a:ext cx="204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9CD561-7B6E-4F0E-A66A-94037EEC4CB3}"/>
                    </a:ext>
                  </a:extLst>
                </p14:cNvPr>
                <p14:cNvContentPartPr/>
                <p14:nvPr/>
              </p14:nvContentPartPr>
              <p14:xfrm>
                <a:off x="1768823" y="1341136"/>
                <a:ext cx="236520" cy="183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9CD561-7B6E-4F0E-A66A-94037EEC4C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59823" y="1332496"/>
                  <a:ext cx="254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30F7DDB-E5A2-4FF6-9CFA-2374421F6D78}"/>
                    </a:ext>
                  </a:extLst>
                </p14:cNvPr>
                <p14:cNvContentPartPr/>
                <p14:nvPr/>
              </p14:nvContentPartPr>
              <p14:xfrm>
                <a:off x="2031263" y="1331776"/>
                <a:ext cx="187560" cy="182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30F7DDB-E5A2-4FF6-9CFA-2374421F6D7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22623" y="1322776"/>
                  <a:ext cx="205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B3FA9D-A309-4E52-8D03-722C437D7991}"/>
                    </a:ext>
                  </a:extLst>
                </p14:cNvPr>
                <p14:cNvContentPartPr/>
                <p14:nvPr/>
              </p14:nvContentPartPr>
              <p14:xfrm>
                <a:off x="2322143" y="1100656"/>
                <a:ext cx="212760" cy="39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B3FA9D-A309-4E52-8D03-722C437D799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13503" y="1092016"/>
                  <a:ext cx="230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CEDD80B-2B7D-4ABE-96C4-E489F8C7E091}"/>
                    </a:ext>
                  </a:extLst>
                </p14:cNvPr>
                <p14:cNvContentPartPr/>
                <p14:nvPr/>
              </p14:nvContentPartPr>
              <p14:xfrm>
                <a:off x="2958983" y="1246096"/>
                <a:ext cx="246240" cy="28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CEDD80B-2B7D-4ABE-96C4-E489F8C7E0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49983" y="1237456"/>
                  <a:ext cx="263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5A0DC9B-61A6-48E3-A264-DEB6370D9B10}"/>
                    </a:ext>
                  </a:extLst>
                </p14:cNvPr>
                <p14:cNvContentPartPr/>
                <p14:nvPr/>
              </p14:nvContentPartPr>
              <p14:xfrm>
                <a:off x="2937383" y="1237096"/>
                <a:ext cx="227880" cy="215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5A0DC9B-61A6-48E3-A264-DEB6370D9B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28383" y="1228456"/>
                  <a:ext cx="245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FBD32E-4B2A-4A35-A52E-5039BEEA8F37}"/>
                    </a:ext>
                  </a:extLst>
                </p14:cNvPr>
                <p14:cNvContentPartPr/>
                <p14:nvPr/>
              </p14:nvContentPartPr>
              <p14:xfrm>
                <a:off x="2932343" y="1067176"/>
                <a:ext cx="457560" cy="5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FBD32E-4B2A-4A35-A52E-5039BEEA8F3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23343" y="1058536"/>
                  <a:ext cx="475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0D3041-998E-4880-ABC4-EDE1E709DBA3}"/>
                    </a:ext>
                  </a:extLst>
                </p14:cNvPr>
                <p14:cNvContentPartPr/>
                <p14:nvPr/>
              </p14:nvContentPartPr>
              <p14:xfrm>
                <a:off x="3345983" y="1242496"/>
                <a:ext cx="354960" cy="39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0D3041-998E-4880-ABC4-EDE1E709DBA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37343" y="1233496"/>
                  <a:ext cx="372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5C3E33-893B-4DB7-8C02-DE26DF60FF6B}"/>
                    </a:ext>
                  </a:extLst>
                </p14:cNvPr>
                <p14:cNvContentPartPr/>
                <p14:nvPr/>
              </p14:nvContentPartPr>
              <p14:xfrm>
                <a:off x="3466583" y="1170856"/>
                <a:ext cx="63000" cy="213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5C3E33-893B-4DB7-8C02-DE26DF60FF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57943" y="1162216"/>
                  <a:ext cx="80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7BB7246-EAA1-484F-9B15-983B89336A40}"/>
                    </a:ext>
                  </a:extLst>
                </p14:cNvPr>
                <p14:cNvContentPartPr/>
                <p14:nvPr/>
              </p14:nvContentPartPr>
              <p14:xfrm>
                <a:off x="3297743" y="1478656"/>
                <a:ext cx="286560" cy="34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7BB7246-EAA1-484F-9B15-983B89336A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88743" y="1469656"/>
                  <a:ext cx="304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07B8E4-B486-4D3A-ADEF-79FB8E1730B7}"/>
                    </a:ext>
                  </a:extLst>
                </p14:cNvPr>
                <p14:cNvContentPartPr/>
                <p14:nvPr/>
              </p14:nvContentPartPr>
              <p14:xfrm>
                <a:off x="3774023" y="1136656"/>
                <a:ext cx="502200" cy="332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07B8E4-B486-4D3A-ADEF-79FB8E1730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65383" y="1127656"/>
                  <a:ext cx="519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841A6B7-9795-4357-A6E5-D1E43BEFE67A}"/>
                    </a:ext>
                  </a:extLst>
                </p14:cNvPr>
                <p14:cNvContentPartPr/>
                <p14:nvPr/>
              </p14:nvContentPartPr>
              <p14:xfrm>
                <a:off x="3827663" y="1323496"/>
                <a:ext cx="267480" cy="25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841A6B7-9795-4357-A6E5-D1E43BEFE67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18663" y="1314496"/>
                  <a:ext cx="285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1C859DD-A1B1-49EC-883B-2E8DA41D7CCA}"/>
                    </a:ext>
                  </a:extLst>
                </p14:cNvPr>
                <p14:cNvContentPartPr/>
                <p14:nvPr/>
              </p14:nvContentPartPr>
              <p14:xfrm>
                <a:off x="4014503" y="1402336"/>
                <a:ext cx="356040" cy="140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1C859DD-A1B1-49EC-883B-2E8DA41D7C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05863" y="1393696"/>
                  <a:ext cx="37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94F6C8-9B00-416C-9068-71861654D7EE}"/>
                    </a:ext>
                  </a:extLst>
                </p14:cNvPr>
                <p14:cNvContentPartPr/>
                <p14:nvPr/>
              </p14:nvContentPartPr>
              <p14:xfrm>
                <a:off x="4149143" y="1386856"/>
                <a:ext cx="356760" cy="376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94F6C8-9B00-416C-9068-71861654D7E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40143" y="1378216"/>
                  <a:ext cx="374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786F72-8A27-4647-B827-820CA983E922}"/>
                    </a:ext>
                  </a:extLst>
                </p14:cNvPr>
                <p14:cNvContentPartPr/>
                <p14:nvPr/>
              </p14:nvContentPartPr>
              <p14:xfrm>
                <a:off x="4323743" y="1607176"/>
                <a:ext cx="227520" cy="181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0786F72-8A27-4647-B827-820CA983E9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15103" y="1598176"/>
                  <a:ext cx="245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CA2B08A-F1E0-4F7B-8F76-D1353961E6AB}"/>
                    </a:ext>
                  </a:extLst>
                </p14:cNvPr>
                <p14:cNvContentPartPr/>
                <p14:nvPr/>
              </p14:nvContentPartPr>
              <p14:xfrm>
                <a:off x="4719383" y="1332136"/>
                <a:ext cx="18720" cy="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CA2B08A-F1E0-4F7B-8F76-D1353961E6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0383" y="1323496"/>
                  <a:ext cx="36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73E071-5C1D-4A38-9DDD-7BA74B7C874E}"/>
                    </a:ext>
                  </a:extLst>
                </p14:cNvPr>
                <p14:cNvContentPartPr/>
                <p14:nvPr/>
              </p14:nvContentPartPr>
              <p14:xfrm>
                <a:off x="4896863" y="1167616"/>
                <a:ext cx="497520" cy="255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73E071-5C1D-4A38-9DDD-7BA74B7C874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88223" y="1158976"/>
                  <a:ext cx="515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FB2B3C-0938-44E1-BC7B-303138F5EAF5}"/>
                    </a:ext>
                  </a:extLst>
                </p14:cNvPr>
                <p14:cNvContentPartPr/>
                <p14:nvPr/>
              </p14:nvContentPartPr>
              <p14:xfrm>
                <a:off x="4819463" y="1449136"/>
                <a:ext cx="519480" cy="105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FB2B3C-0938-44E1-BC7B-303138F5EA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10463" y="1440136"/>
                  <a:ext cx="537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BF38C01-67D4-4A7F-B81B-6F5F9F224972}"/>
                    </a:ext>
                  </a:extLst>
                </p14:cNvPr>
                <p14:cNvContentPartPr/>
                <p14:nvPr/>
              </p14:nvContentPartPr>
              <p14:xfrm>
                <a:off x="4856903" y="1542376"/>
                <a:ext cx="540360" cy="317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BF38C01-67D4-4A7F-B81B-6F5F9F2249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48263" y="1533376"/>
                  <a:ext cx="558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E7BFE03-E9B3-4C19-8898-7791854A6CF8}"/>
                    </a:ext>
                  </a:extLst>
                </p14:cNvPr>
                <p14:cNvContentPartPr/>
                <p14:nvPr/>
              </p14:nvContentPartPr>
              <p14:xfrm>
                <a:off x="5019623" y="1702576"/>
                <a:ext cx="188640" cy="145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E7BFE03-E9B3-4C19-8898-7791854A6C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10623" y="1693576"/>
                  <a:ext cx="206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0379B8-0053-4858-BE97-D3A75C6AF45E}"/>
                    </a:ext>
                  </a:extLst>
                </p14:cNvPr>
                <p14:cNvContentPartPr/>
                <p14:nvPr/>
              </p14:nvContentPartPr>
              <p14:xfrm>
                <a:off x="5934023" y="1291816"/>
                <a:ext cx="226800" cy="17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0379B8-0053-4858-BE97-D3A75C6AF4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25383" y="1283176"/>
                  <a:ext cx="244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A34A8D3-C6D9-4EEF-AD36-2EACCB0B40B1}"/>
                    </a:ext>
                  </a:extLst>
                </p14:cNvPr>
                <p14:cNvContentPartPr/>
                <p14:nvPr/>
              </p14:nvContentPartPr>
              <p14:xfrm>
                <a:off x="6234263" y="1329616"/>
                <a:ext cx="129960" cy="102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A34A8D3-C6D9-4EEF-AD36-2EACCB0B40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25623" y="1320976"/>
                  <a:ext cx="147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1A7BB58-0C95-439D-8BD4-6FD0A03643D2}"/>
                    </a:ext>
                  </a:extLst>
                </p14:cNvPr>
                <p14:cNvContentPartPr/>
                <p14:nvPr/>
              </p14:nvContentPartPr>
              <p14:xfrm>
                <a:off x="6405983" y="1313776"/>
                <a:ext cx="200520" cy="141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1A7BB58-0C95-439D-8BD4-6FD0A03643D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97343" y="1305136"/>
                  <a:ext cx="21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C3234-4F26-434A-9325-32642D015209}"/>
                    </a:ext>
                  </a:extLst>
                </p14:cNvPr>
                <p14:cNvContentPartPr/>
                <p14:nvPr/>
              </p14:nvContentPartPr>
              <p14:xfrm>
                <a:off x="6655463" y="1064296"/>
                <a:ext cx="279720" cy="427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C3234-4F26-434A-9325-32642D0152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46823" y="1055656"/>
                  <a:ext cx="297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F0E026-359A-4043-8E5E-296BBB4FD7B2}"/>
                    </a:ext>
                  </a:extLst>
                </p14:cNvPr>
                <p14:cNvContentPartPr/>
                <p14:nvPr/>
              </p14:nvContentPartPr>
              <p14:xfrm>
                <a:off x="6625583" y="1241056"/>
                <a:ext cx="349200" cy="6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F0E026-359A-4043-8E5E-296BBB4FD7B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16583" y="1232416"/>
                  <a:ext cx="366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53C94C5-2A34-491C-BC0E-4488835E9634}"/>
                    </a:ext>
                  </a:extLst>
                </p14:cNvPr>
                <p14:cNvContentPartPr/>
                <p14:nvPr/>
              </p14:nvContentPartPr>
              <p14:xfrm>
                <a:off x="6808823" y="1344736"/>
                <a:ext cx="183600" cy="122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53C94C5-2A34-491C-BC0E-4488835E96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00183" y="1336096"/>
                  <a:ext cx="201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16C944F-BAA5-45A4-88DB-6B428689DF62}"/>
                    </a:ext>
                  </a:extLst>
                </p14:cNvPr>
                <p14:cNvContentPartPr/>
                <p14:nvPr/>
              </p14:nvContentPartPr>
              <p14:xfrm>
                <a:off x="6996743" y="1413856"/>
                <a:ext cx="31680" cy="57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16C944F-BAA5-45A4-88DB-6B428689DF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88103" y="1405216"/>
                  <a:ext cx="49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E794960-FDE3-44AA-B3AC-D4A517F877D0}"/>
                    </a:ext>
                  </a:extLst>
                </p14:cNvPr>
                <p14:cNvContentPartPr/>
                <p14:nvPr/>
              </p14:nvContentPartPr>
              <p14:xfrm>
                <a:off x="7077383" y="1371736"/>
                <a:ext cx="152280" cy="12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E794960-FDE3-44AA-B3AC-D4A517F877D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68383" y="1362736"/>
                  <a:ext cx="169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6FDC41D-56F5-4485-9599-2702BCDC66E3}"/>
                    </a:ext>
                  </a:extLst>
                </p14:cNvPr>
                <p14:cNvContentPartPr/>
                <p14:nvPr/>
              </p14:nvContentPartPr>
              <p14:xfrm>
                <a:off x="7239743" y="1339336"/>
                <a:ext cx="159840" cy="15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6FDC41D-56F5-4485-9599-2702BCDC66E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31103" y="1330336"/>
                  <a:ext cx="177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D85C537-7C94-4DCA-A1AA-CBB024EDD94E}"/>
                    </a:ext>
                  </a:extLst>
                </p14:cNvPr>
                <p14:cNvContentPartPr/>
                <p14:nvPr/>
              </p14:nvContentPartPr>
              <p14:xfrm>
                <a:off x="635183" y="2237176"/>
                <a:ext cx="147600" cy="160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D85C537-7C94-4DCA-A1AA-CBB024EDD9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6543" y="2228536"/>
                  <a:ext cx="165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D9B250-8988-460B-8C04-67B471799AB8}"/>
                    </a:ext>
                  </a:extLst>
                </p14:cNvPr>
                <p14:cNvContentPartPr/>
                <p14:nvPr/>
              </p14:nvContentPartPr>
              <p14:xfrm>
                <a:off x="951983" y="1849456"/>
                <a:ext cx="297000" cy="577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D9B250-8988-460B-8C04-67B471799A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2983" y="1840456"/>
                  <a:ext cx="31464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F000353-C739-4925-91DA-0F4D60E3D3B3}"/>
                    </a:ext>
                  </a:extLst>
                </p14:cNvPr>
                <p14:cNvContentPartPr/>
                <p14:nvPr/>
              </p14:nvContentPartPr>
              <p14:xfrm>
                <a:off x="926783" y="2267776"/>
                <a:ext cx="246240" cy="55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F000353-C739-4925-91DA-0F4D60E3D3B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7783" y="2259136"/>
                  <a:ext cx="263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776B29C-D9D7-4965-B01D-27663BAE4166}"/>
                    </a:ext>
                  </a:extLst>
                </p14:cNvPr>
                <p14:cNvContentPartPr/>
                <p14:nvPr/>
              </p14:nvContentPartPr>
              <p14:xfrm>
                <a:off x="1576223" y="2167696"/>
                <a:ext cx="477360" cy="276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776B29C-D9D7-4965-B01D-27663BAE41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67583" y="2159056"/>
                  <a:ext cx="495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E9AC3D-3FC6-4C52-9AEA-108435904043}"/>
                    </a:ext>
                  </a:extLst>
                </p14:cNvPr>
                <p14:cNvContentPartPr/>
                <p14:nvPr/>
              </p14:nvContentPartPr>
              <p14:xfrm>
                <a:off x="2120903" y="2431936"/>
                <a:ext cx="79560" cy="233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E9AC3D-3FC6-4C52-9AEA-10843590404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12263" y="2422936"/>
                  <a:ext cx="97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7504C9-BFEF-4171-8543-CC7EEC30FF12}"/>
                    </a:ext>
                  </a:extLst>
                </p14:cNvPr>
                <p14:cNvContentPartPr/>
                <p14:nvPr/>
              </p14:nvContentPartPr>
              <p14:xfrm>
                <a:off x="2643263" y="2070136"/>
                <a:ext cx="176040" cy="347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7504C9-BFEF-4171-8543-CC7EEC30FF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34623" y="2061496"/>
                  <a:ext cx="193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CDF92E-650B-4038-91A7-CFDF74235A6F}"/>
                    </a:ext>
                  </a:extLst>
                </p14:cNvPr>
                <p14:cNvContentPartPr/>
                <p14:nvPr/>
              </p14:nvContentPartPr>
              <p14:xfrm>
                <a:off x="2588903" y="2208736"/>
                <a:ext cx="306000" cy="10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CDF92E-650B-4038-91A7-CFDF74235A6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80263" y="2199736"/>
                  <a:ext cx="323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43AD704-3C0F-43D3-93D3-D0087B25B2F4}"/>
                    </a:ext>
                  </a:extLst>
                </p14:cNvPr>
                <p14:cNvContentPartPr/>
                <p14:nvPr/>
              </p14:nvContentPartPr>
              <p14:xfrm>
                <a:off x="2922263" y="1995256"/>
                <a:ext cx="213840" cy="386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43AD704-3C0F-43D3-93D3-D0087B25B2F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13263" y="1986616"/>
                  <a:ext cx="2314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24085AD-C58E-4EE5-930B-84566D00C04B}"/>
                    </a:ext>
                  </a:extLst>
                </p14:cNvPr>
                <p14:cNvContentPartPr/>
                <p14:nvPr/>
              </p14:nvContentPartPr>
              <p14:xfrm>
                <a:off x="3155183" y="2224936"/>
                <a:ext cx="167400" cy="12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24085AD-C58E-4EE5-930B-84566D00C0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46543" y="2216296"/>
                  <a:ext cx="185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D6B25E-1EFB-4880-8DA7-0021C8ED41E7}"/>
                    </a:ext>
                  </a:extLst>
                </p14:cNvPr>
                <p14:cNvContentPartPr/>
                <p14:nvPr/>
              </p14:nvContentPartPr>
              <p14:xfrm>
                <a:off x="3565583" y="2344456"/>
                <a:ext cx="270360" cy="316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D6B25E-1EFB-4880-8DA7-0021C8ED41E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56583" y="2335456"/>
                  <a:ext cx="288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C9B46B-79ED-41A0-B573-68A2EF658DE8}"/>
                    </a:ext>
                  </a:extLst>
                </p14:cNvPr>
                <p14:cNvContentPartPr/>
                <p14:nvPr/>
              </p14:nvContentPartPr>
              <p14:xfrm>
                <a:off x="3689783" y="2225656"/>
                <a:ext cx="286920" cy="195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C9B46B-79ED-41A0-B573-68A2EF658DE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81143" y="2216656"/>
                  <a:ext cx="304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A3BCAC3-D4DE-48A0-AD18-BF2AE5AD3F2E}"/>
                    </a:ext>
                  </a:extLst>
                </p14:cNvPr>
                <p14:cNvContentPartPr/>
                <p14:nvPr/>
              </p14:nvContentPartPr>
              <p14:xfrm>
                <a:off x="4059863" y="2240416"/>
                <a:ext cx="185760" cy="149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A3BCAC3-D4DE-48A0-AD18-BF2AE5AD3F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51223" y="2231776"/>
                  <a:ext cx="203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A9E994E-9DB5-4D4C-8ED5-2008089E8CA7}"/>
                    </a:ext>
                  </a:extLst>
                </p14:cNvPr>
                <p14:cNvContentPartPr/>
                <p14:nvPr/>
              </p14:nvContentPartPr>
              <p14:xfrm>
                <a:off x="4150943" y="2307376"/>
                <a:ext cx="192960" cy="27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A9E994E-9DB5-4D4C-8ED5-2008089E8C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42303" y="2298736"/>
                  <a:ext cx="210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0323BBE-45CE-42A1-8B51-B0206D476793}"/>
                    </a:ext>
                  </a:extLst>
                </p14:cNvPr>
                <p14:cNvContentPartPr/>
                <p14:nvPr/>
              </p14:nvContentPartPr>
              <p14:xfrm>
                <a:off x="4245983" y="2229616"/>
                <a:ext cx="257400" cy="160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0323BBE-45CE-42A1-8B51-B0206D47679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37343" y="2220616"/>
                  <a:ext cx="27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42FBDEC-BA97-4A17-B6E9-041E78C7FAF6}"/>
                    </a:ext>
                  </a:extLst>
                </p14:cNvPr>
                <p14:cNvContentPartPr/>
                <p14:nvPr/>
              </p14:nvContentPartPr>
              <p14:xfrm>
                <a:off x="4575023" y="2213056"/>
                <a:ext cx="106920" cy="180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42FBDEC-BA97-4A17-B6E9-041E78C7FAF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66383" y="2204056"/>
                  <a:ext cx="124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0786175-86F8-47A4-8ACD-34BA7F3F7587}"/>
                    </a:ext>
                  </a:extLst>
                </p14:cNvPr>
                <p14:cNvContentPartPr/>
                <p14:nvPr/>
              </p14:nvContentPartPr>
              <p14:xfrm>
                <a:off x="4820543" y="2026216"/>
                <a:ext cx="189360" cy="38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0786175-86F8-47A4-8ACD-34BA7F3F758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11903" y="2017216"/>
                  <a:ext cx="2070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E69F03F-5772-4911-B689-46B0F8A653F9}"/>
                    </a:ext>
                  </a:extLst>
                </p14:cNvPr>
                <p14:cNvContentPartPr/>
                <p14:nvPr/>
              </p14:nvContentPartPr>
              <p14:xfrm>
                <a:off x="4983623" y="2285416"/>
                <a:ext cx="153000" cy="102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E69F03F-5772-4911-B689-46B0F8A653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74983" y="2276416"/>
                  <a:ext cx="170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3E8FD8B-A5BE-43F8-A871-60E618198D2D}"/>
                    </a:ext>
                  </a:extLst>
                </p14:cNvPr>
                <p14:cNvContentPartPr/>
                <p14:nvPr/>
              </p14:nvContentPartPr>
              <p14:xfrm>
                <a:off x="5385023" y="1907056"/>
                <a:ext cx="171360" cy="401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3E8FD8B-A5BE-43F8-A871-60E618198D2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76383" y="1898056"/>
                  <a:ext cx="1890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B884B8E-8FDB-4576-A4AF-1DBDA1E1BDF9}"/>
                    </a:ext>
                  </a:extLst>
                </p14:cNvPr>
                <p14:cNvContentPartPr/>
                <p14:nvPr/>
              </p14:nvContentPartPr>
              <p14:xfrm>
                <a:off x="5289983" y="2145376"/>
                <a:ext cx="360720" cy="261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B884B8E-8FDB-4576-A4AF-1DBDA1E1BDF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81343" y="2136736"/>
                  <a:ext cx="378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64ABF06-F121-443D-84B9-1DAE5BCC97FC}"/>
                    </a:ext>
                  </a:extLst>
                </p14:cNvPr>
                <p14:cNvContentPartPr/>
                <p14:nvPr/>
              </p14:nvContentPartPr>
              <p14:xfrm>
                <a:off x="5703983" y="2223856"/>
                <a:ext cx="157680" cy="163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64ABF06-F121-443D-84B9-1DAE5BCC97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95343" y="2215216"/>
                  <a:ext cx="175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76CD589-E135-4BF2-8202-687DCFB344BA}"/>
                    </a:ext>
                  </a:extLst>
                </p14:cNvPr>
                <p14:cNvContentPartPr/>
                <p14:nvPr/>
              </p14:nvContentPartPr>
              <p14:xfrm>
                <a:off x="5904143" y="2262016"/>
                <a:ext cx="213480" cy="153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76CD589-E135-4BF2-8202-687DCFB344B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95503" y="2253376"/>
                  <a:ext cx="231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2D1F3BA-09E5-4541-81B0-C0361B361E25}"/>
                    </a:ext>
                  </a:extLst>
                </p14:cNvPr>
                <p14:cNvContentPartPr/>
                <p14:nvPr/>
              </p14:nvContentPartPr>
              <p14:xfrm>
                <a:off x="6489863" y="2208376"/>
                <a:ext cx="372600" cy="141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2D1F3BA-09E5-4541-81B0-C0361B361E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80863" y="2199736"/>
                  <a:ext cx="390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62C5B3-39D9-4FA7-B9BD-D707E0BE6B10}"/>
                    </a:ext>
                  </a:extLst>
                </p14:cNvPr>
                <p14:cNvContentPartPr/>
                <p14:nvPr/>
              </p14:nvContentPartPr>
              <p14:xfrm>
                <a:off x="6949943" y="2172736"/>
                <a:ext cx="198720" cy="161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62C5B3-39D9-4FA7-B9BD-D707E0BE6B1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40943" y="2164096"/>
                  <a:ext cx="216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E8F44BF-A478-4D60-A60F-1051A94B96CA}"/>
                    </a:ext>
                  </a:extLst>
                </p14:cNvPr>
                <p14:cNvContentPartPr/>
                <p14:nvPr/>
              </p14:nvContentPartPr>
              <p14:xfrm>
                <a:off x="7182503" y="2188216"/>
                <a:ext cx="170640" cy="144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E8F44BF-A478-4D60-A60F-1051A94B96C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73503" y="2179216"/>
                  <a:ext cx="188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6492FEA-F638-4622-B3B3-7936F590FEEF}"/>
                    </a:ext>
                  </a:extLst>
                </p14:cNvPr>
                <p14:cNvContentPartPr/>
                <p14:nvPr/>
              </p14:nvContentPartPr>
              <p14:xfrm>
                <a:off x="7363583" y="2206216"/>
                <a:ext cx="203760" cy="146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6492FEA-F638-4622-B3B3-7936F590FEE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54583" y="2197216"/>
                  <a:ext cx="221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0A37179-8B5D-4F7F-87F4-B523FA0EBFA7}"/>
                    </a:ext>
                  </a:extLst>
                </p14:cNvPr>
                <p14:cNvContentPartPr/>
                <p14:nvPr/>
              </p14:nvContentPartPr>
              <p14:xfrm>
                <a:off x="7665623" y="2385136"/>
                <a:ext cx="25920" cy="11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0A37179-8B5D-4F7F-87F4-B523FA0EBFA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56983" y="2376496"/>
                  <a:ext cx="43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92821A6-D155-4E57-AB1A-70F99FCF44D4}"/>
                    </a:ext>
                  </a:extLst>
                </p14:cNvPr>
                <p14:cNvContentPartPr/>
                <p14:nvPr/>
              </p14:nvContentPartPr>
              <p14:xfrm>
                <a:off x="645623" y="2985976"/>
                <a:ext cx="382320" cy="342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92821A6-D155-4E57-AB1A-70F99FCF44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6983" y="2977336"/>
                  <a:ext cx="399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BFA3AE4-18DF-4D9E-AF53-AB1F34C5536A}"/>
                    </a:ext>
                  </a:extLst>
                </p14:cNvPr>
                <p14:cNvContentPartPr/>
                <p14:nvPr/>
              </p14:nvContentPartPr>
              <p14:xfrm>
                <a:off x="969623" y="3119536"/>
                <a:ext cx="167040" cy="154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BFA3AE4-18DF-4D9E-AF53-AB1F34C5536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0623" y="3110896"/>
                  <a:ext cx="184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6F650F5-CFE8-4C8E-9D56-2B69F53D6720}"/>
                    </a:ext>
                  </a:extLst>
                </p14:cNvPr>
                <p14:cNvContentPartPr/>
                <p14:nvPr/>
              </p14:nvContentPartPr>
              <p14:xfrm>
                <a:off x="1450943" y="3055096"/>
                <a:ext cx="294480" cy="245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6F650F5-CFE8-4C8E-9D56-2B69F53D672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42303" y="3046456"/>
                  <a:ext cx="312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C8A13CC-AFB7-46AE-96BE-CE2C0F781E7B}"/>
                    </a:ext>
                  </a:extLst>
                </p14:cNvPr>
                <p14:cNvContentPartPr/>
                <p14:nvPr/>
              </p14:nvContentPartPr>
              <p14:xfrm>
                <a:off x="1708343" y="3112696"/>
                <a:ext cx="189720" cy="157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C8A13CC-AFB7-46AE-96BE-CE2C0F781E7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99703" y="3104056"/>
                  <a:ext cx="207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2C8393-2148-4693-8928-75DF045549B5}"/>
                    </a:ext>
                  </a:extLst>
                </p14:cNvPr>
                <p14:cNvContentPartPr/>
                <p14:nvPr/>
              </p14:nvContentPartPr>
              <p14:xfrm>
                <a:off x="1948463" y="3116296"/>
                <a:ext cx="83160" cy="115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2C8393-2148-4693-8928-75DF045549B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39463" y="3107296"/>
                  <a:ext cx="100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AD72B5-928E-47C7-B014-FAE3A8109A16}"/>
                    </a:ext>
                  </a:extLst>
                </p14:cNvPr>
                <p14:cNvContentPartPr/>
                <p14:nvPr/>
              </p14:nvContentPartPr>
              <p14:xfrm>
                <a:off x="1812383" y="3096856"/>
                <a:ext cx="270360" cy="423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AD72B5-928E-47C7-B014-FAE3A8109A1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03383" y="3088216"/>
                  <a:ext cx="2880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AD9888E-9F69-44B3-87C9-BC5C4145CF6F}"/>
                    </a:ext>
                  </a:extLst>
                </p14:cNvPr>
                <p14:cNvContentPartPr/>
                <p14:nvPr/>
              </p14:nvContentPartPr>
              <p14:xfrm>
                <a:off x="2235743" y="3105856"/>
                <a:ext cx="346320" cy="171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AD9888E-9F69-44B3-87C9-BC5C4145CF6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26743" y="3097216"/>
                  <a:ext cx="363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BAC7B44-2BE1-40E6-9189-F8AF557D2EF7}"/>
                    </a:ext>
                  </a:extLst>
                </p14:cNvPr>
                <p14:cNvContentPartPr/>
                <p14:nvPr/>
              </p14:nvContentPartPr>
              <p14:xfrm>
                <a:off x="2611223" y="3079216"/>
                <a:ext cx="201960" cy="213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BAC7B44-2BE1-40E6-9189-F8AF557D2EF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02583" y="3070216"/>
                  <a:ext cx="219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20B4007-8906-42DE-B930-42DDAFD13FD8}"/>
                    </a:ext>
                  </a:extLst>
                </p14:cNvPr>
                <p14:cNvContentPartPr/>
                <p14:nvPr/>
              </p14:nvContentPartPr>
              <p14:xfrm>
                <a:off x="3073103" y="3075256"/>
                <a:ext cx="246960" cy="190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0B4007-8906-42DE-B930-42DDAFD13F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64463" y="3066256"/>
                  <a:ext cx="264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1F8D3F9-D848-4EFE-B714-CDDE8405740E}"/>
                    </a:ext>
                  </a:extLst>
                </p14:cNvPr>
                <p14:cNvContentPartPr/>
                <p14:nvPr/>
              </p14:nvContentPartPr>
              <p14:xfrm>
                <a:off x="3308183" y="3054016"/>
                <a:ext cx="237240" cy="230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1F8D3F9-D848-4EFE-B714-CDDE8405740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99543" y="3045016"/>
                  <a:ext cx="254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8ABE080-B540-40C2-8DA7-75F809476750}"/>
                    </a:ext>
                  </a:extLst>
                </p14:cNvPr>
                <p14:cNvContentPartPr/>
                <p14:nvPr/>
              </p14:nvContentPartPr>
              <p14:xfrm>
                <a:off x="3530663" y="3081736"/>
                <a:ext cx="213120" cy="186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8ABE080-B540-40C2-8DA7-75F80947675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22023" y="3073096"/>
                  <a:ext cx="230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6438DA7-B495-4B56-8794-1CAB05A54CA5}"/>
                    </a:ext>
                  </a:extLst>
                </p14:cNvPr>
                <p14:cNvContentPartPr/>
                <p14:nvPr/>
              </p14:nvContentPartPr>
              <p14:xfrm>
                <a:off x="4119983" y="3010816"/>
                <a:ext cx="147240" cy="200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6438DA7-B495-4B56-8794-1CAB05A54CA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11343" y="3002176"/>
                  <a:ext cx="164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8DBBE5-6E91-44E2-913F-A5AA5676E6C0}"/>
                    </a:ext>
                  </a:extLst>
                </p14:cNvPr>
                <p14:cNvContentPartPr/>
                <p14:nvPr/>
              </p14:nvContentPartPr>
              <p14:xfrm>
                <a:off x="4354703" y="3036376"/>
                <a:ext cx="163440" cy="143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8DBBE5-6E91-44E2-913F-A5AA5676E6C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45703" y="3027376"/>
                  <a:ext cx="181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CA8F1C-98DD-429C-B55A-1C2B6EA1CD37}"/>
                    </a:ext>
                  </a:extLst>
                </p14:cNvPr>
                <p14:cNvContentPartPr/>
                <p14:nvPr/>
              </p14:nvContentPartPr>
              <p14:xfrm>
                <a:off x="4588343" y="3038896"/>
                <a:ext cx="137880" cy="152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CA8F1C-98DD-429C-B55A-1C2B6EA1CD3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79703" y="3029896"/>
                  <a:ext cx="155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6D61BF-CC09-493A-AE22-BDEEE040F42A}"/>
                    </a:ext>
                  </a:extLst>
                </p14:cNvPr>
                <p14:cNvContentPartPr/>
                <p14:nvPr/>
              </p14:nvContentPartPr>
              <p14:xfrm>
                <a:off x="4856183" y="2904256"/>
                <a:ext cx="247680" cy="296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6D61BF-CC09-493A-AE22-BDEEE040F42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47543" y="2895616"/>
                  <a:ext cx="2653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EA8B946-8A5A-427A-8D64-0B0ED0340DD0}"/>
                    </a:ext>
                  </a:extLst>
                </p14:cNvPr>
                <p14:cNvContentPartPr/>
                <p14:nvPr/>
              </p14:nvContentPartPr>
              <p14:xfrm>
                <a:off x="5081543" y="2987776"/>
                <a:ext cx="120600" cy="197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EA8B946-8A5A-427A-8D64-0B0ED0340D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72543" y="2979136"/>
                  <a:ext cx="138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FB26DD-B46B-4A75-87A6-74C6C1FE4DCB}"/>
                    </a:ext>
                  </a:extLst>
                </p14:cNvPr>
                <p14:cNvContentPartPr/>
                <p14:nvPr/>
              </p14:nvContentPartPr>
              <p14:xfrm>
                <a:off x="5237783" y="3070216"/>
                <a:ext cx="203760" cy="54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FB26DD-B46B-4A75-87A6-74C6C1FE4D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28783" y="3061216"/>
                  <a:ext cx="221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66BA8DC-9509-4173-A4F1-4D90EFB90296}"/>
                    </a:ext>
                  </a:extLst>
                </p14:cNvPr>
                <p14:cNvContentPartPr/>
                <p14:nvPr/>
              </p14:nvContentPartPr>
              <p14:xfrm>
                <a:off x="5491583" y="2972296"/>
                <a:ext cx="342360" cy="231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66BA8DC-9509-4173-A4F1-4D90EFB9029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82583" y="2963656"/>
                  <a:ext cx="360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5BCA977-72C4-4D7F-A5CA-6B69609278FE}"/>
                    </a:ext>
                  </a:extLst>
                </p14:cNvPr>
                <p14:cNvContentPartPr/>
                <p14:nvPr/>
              </p14:nvContentPartPr>
              <p14:xfrm>
                <a:off x="5940503" y="2845216"/>
                <a:ext cx="114840" cy="426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5BCA977-72C4-4D7F-A5CA-6B69609278F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31863" y="2836216"/>
                  <a:ext cx="1324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E684C5B-7AB8-48CF-9F26-EB8B78125CDD}"/>
                    </a:ext>
                  </a:extLst>
                </p14:cNvPr>
                <p14:cNvContentPartPr/>
                <p14:nvPr/>
              </p14:nvContentPartPr>
              <p14:xfrm>
                <a:off x="6291863" y="2996776"/>
                <a:ext cx="122040" cy="183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E684C5B-7AB8-48CF-9F26-EB8B78125C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83223" y="2988136"/>
                  <a:ext cx="139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9D288BD-0C34-4C7C-B832-DA8F5060BDE0}"/>
                    </a:ext>
                  </a:extLst>
                </p14:cNvPr>
                <p14:cNvContentPartPr/>
                <p14:nvPr/>
              </p14:nvContentPartPr>
              <p14:xfrm>
                <a:off x="6236063" y="2857816"/>
                <a:ext cx="129240" cy="129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9D288BD-0C34-4C7C-B832-DA8F5060BD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27063" y="2849176"/>
                  <a:ext cx="146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F0EAEC3-E04B-4C8A-AC36-7F51F734BDFF}"/>
                    </a:ext>
                  </a:extLst>
                </p14:cNvPr>
                <p14:cNvContentPartPr/>
                <p14:nvPr/>
              </p14:nvContentPartPr>
              <p14:xfrm>
                <a:off x="6390863" y="3150496"/>
                <a:ext cx="62640" cy="89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F0EAEC3-E04B-4C8A-AC36-7F51F734BDF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82223" y="3141856"/>
                  <a:ext cx="80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94F524-B5A3-4232-98F1-4B0B8D93C169}"/>
                    </a:ext>
                  </a:extLst>
                </p14:cNvPr>
                <p14:cNvContentPartPr/>
                <p14:nvPr/>
              </p14:nvContentPartPr>
              <p14:xfrm>
                <a:off x="6932663" y="2929456"/>
                <a:ext cx="143280" cy="203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94F524-B5A3-4232-98F1-4B0B8D93C16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24023" y="2920816"/>
                  <a:ext cx="160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F2D1164-A1A6-456E-A0BA-F9E3C0A80973}"/>
                    </a:ext>
                  </a:extLst>
                </p14:cNvPr>
                <p14:cNvContentPartPr/>
                <p14:nvPr/>
              </p14:nvContentPartPr>
              <p14:xfrm>
                <a:off x="7181423" y="2979496"/>
                <a:ext cx="105120" cy="146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F2D1164-A1A6-456E-A0BA-F9E3C0A8097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72783" y="2970856"/>
                  <a:ext cx="122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06DA7D5-89A7-4EF2-8461-52364B0D4A37}"/>
                    </a:ext>
                  </a:extLst>
                </p14:cNvPr>
                <p14:cNvContentPartPr/>
                <p14:nvPr/>
              </p14:nvContentPartPr>
              <p14:xfrm>
                <a:off x="7366823" y="3009736"/>
                <a:ext cx="172800" cy="168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06DA7D5-89A7-4EF2-8461-52364B0D4A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57823" y="3001096"/>
                  <a:ext cx="190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3A2BCA4-0496-4361-A1EE-1C213FE45FFD}"/>
                    </a:ext>
                  </a:extLst>
                </p14:cNvPr>
                <p14:cNvContentPartPr/>
                <p14:nvPr/>
              </p14:nvContentPartPr>
              <p14:xfrm>
                <a:off x="7795223" y="2592136"/>
                <a:ext cx="398160" cy="607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3A2BCA4-0496-4361-A1EE-1C213FE45FF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86583" y="2583496"/>
                  <a:ext cx="4158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E6F62FA-319D-45CA-8291-4B7C382A313D}"/>
                    </a:ext>
                  </a:extLst>
                </p14:cNvPr>
                <p14:cNvContentPartPr/>
                <p14:nvPr/>
              </p14:nvContentPartPr>
              <p14:xfrm>
                <a:off x="7813223" y="3042856"/>
                <a:ext cx="294840" cy="83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E6F62FA-319D-45CA-8291-4B7C382A313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04583" y="3033856"/>
                  <a:ext cx="312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1410364-0C2B-40D2-AA71-F81F7FD1BDAF}"/>
                    </a:ext>
                  </a:extLst>
                </p14:cNvPr>
                <p14:cNvContentPartPr/>
                <p14:nvPr/>
              </p14:nvContentPartPr>
              <p14:xfrm>
                <a:off x="8264663" y="2912536"/>
                <a:ext cx="19440" cy="4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1410364-0C2B-40D2-AA71-F81F7FD1BDA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55663" y="2903896"/>
                  <a:ext cx="37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D3D71F0-933F-4B8A-B593-01DCDA26DA94}"/>
                    </a:ext>
                  </a:extLst>
                </p14:cNvPr>
                <p14:cNvContentPartPr/>
                <p14:nvPr/>
              </p14:nvContentPartPr>
              <p14:xfrm>
                <a:off x="8310023" y="2957896"/>
                <a:ext cx="191160" cy="198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D3D71F0-933F-4B8A-B593-01DCDA26DA9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01023" y="2949256"/>
                  <a:ext cx="208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E3E8DD6-9D79-446A-84B7-3AFCDE59699F}"/>
                    </a:ext>
                  </a:extLst>
                </p14:cNvPr>
                <p14:cNvContentPartPr/>
                <p14:nvPr/>
              </p14:nvContentPartPr>
              <p14:xfrm>
                <a:off x="8455823" y="2744776"/>
                <a:ext cx="255960" cy="382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E3E8DD6-9D79-446A-84B7-3AFCDE59699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46823" y="2736136"/>
                  <a:ext cx="2736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C2B8A96-612D-4970-B2D4-B8878BB52E7A}"/>
                    </a:ext>
                  </a:extLst>
                </p14:cNvPr>
                <p14:cNvContentPartPr/>
                <p14:nvPr/>
              </p14:nvContentPartPr>
              <p14:xfrm>
                <a:off x="8583623" y="2998576"/>
                <a:ext cx="169920" cy="144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C2B8A96-612D-4970-B2D4-B8878BB52E7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74983" y="2989936"/>
                  <a:ext cx="187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98AEBF6-106E-4C33-9929-8556FC589469}"/>
                    </a:ext>
                  </a:extLst>
                </p14:cNvPr>
                <p14:cNvContentPartPr/>
                <p14:nvPr/>
              </p14:nvContentPartPr>
              <p14:xfrm>
                <a:off x="8734823" y="2737936"/>
                <a:ext cx="625320" cy="469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98AEBF6-106E-4C33-9929-8556FC58946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25823" y="2728936"/>
                  <a:ext cx="6429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F44F567-CAE7-4B02-8613-E30D663B7914}"/>
                    </a:ext>
                  </a:extLst>
                </p14:cNvPr>
                <p14:cNvContentPartPr/>
                <p14:nvPr/>
              </p14:nvContentPartPr>
              <p14:xfrm>
                <a:off x="9084743" y="2933416"/>
                <a:ext cx="343080" cy="50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F44F567-CAE7-4B02-8613-E30D663B791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075743" y="2924776"/>
                  <a:ext cx="360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7F86C06-D060-40C3-BB22-EC24FADD567C}"/>
                    </a:ext>
                  </a:extLst>
                </p14:cNvPr>
                <p14:cNvContentPartPr/>
                <p14:nvPr/>
              </p14:nvContentPartPr>
              <p14:xfrm>
                <a:off x="9622583" y="2732176"/>
                <a:ext cx="263160" cy="425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7F86C06-D060-40C3-BB22-EC24FADD567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13583" y="2723536"/>
                  <a:ext cx="280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7D5E957-0B28-4ED5-8749-C8014784F8B9}"/>
                    </a:ext>
                  </a:extLst>
                </p14:cNvPr>
                <p14:cNvContentPartPr/>
                <p14:nvPr/>
              </p14:nvContentPartPr>
              <p14:xfrm>
                <a:off x="9602063" y="2928736"/>
                <a:ext cx="313560" cy="52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7D5E957-0B28-4ED5-8749-C8014784F8B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93423" y="2919736"/>
                  <a:ext cx="331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A3B72B3-A735-4657-B367-29AB26868770}"/>
                    </a:ext>
                  </a:extLst>
                </p14:cNvPr>
                <p14:cNvContentPartPr/>
                <p14:nvPr/>
              </p14:nvContentPartPr>
              <p14:xfrm>
                <a:off x="9936863" y="2647216"/>
                <a:ext cx="335160" cy="472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A3B72B3-A735-4657-B367-29AB268687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928223" y="2638576"/>
                  <a:ext cx="3528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740A58D-52D2-4076-9CF0-7AF408E831BD}"/>
                    </a:ext>
                  </a:extLst>
                </p14:cNvPr>
                <p14:cNvContentPartPr/>
                <p14:nvPr/>
              </p14:nvContentPartPr>
              <p14:xfrm>
                <a:off x="10174103" y="2994976"/>
                <a:ext cx="172440" cy="122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740A58D-52D2-4076-9CF0-7AF408E831B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165463" y="2985976"/>
                  <a:ext cx="190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D750E55-0CBB-4E48-BD16-AFBA0D7B6C12}"/>
                    </a:ext>
                  </a:extLst>
                </p14:cNvPr>
                <p14:cNvContentPartPr/>
                <p14:nvPr/>
              </p14:nvContentPartPr>
              <p14:xfrm>
                <a:off x="10477583" y="2716696"/>
                <a:ext cx="296280" cy="402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D750E55-0CBB-4E48-BD16-AFBA0D7B6C1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468943" y="2708056"/>
                  <a:ext cx="313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F0B1E7E-0A40-43BD-B314-EC6B6A4DB90E}"/>
                    </a:ext>
                  </a:extLst>
                </p14:cNvPr>
                <p14:cNvContentPartPr/>
                <p14:nvPr/>
              </p14:nvContentPartPr>
              <p14:xfrm>
                <a:off x="10449143" y="2954656"/>
                <a:ext cx="230040" cy="15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F0B1E7E-0A40-43BD-B314-EC6B6A4DB90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40143" y="2946016"/>
                  <a:ext cx="247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1A613D0-D741-4D7F-9538-42E019ACAE19}"/>
                    </a:ext>
                  </a:extLst>
                </p14:cNvPr>
                <p14:cNvContentPartPr/>
                <p14:nvPr/>
              </p14:nvContentPartPr>
              <p14:xfrm>
                <a:off x="656423" y="3581056"/>
                <a:ext cx="264240" cy="459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1A613D0-D741-4D7F-9538-42E019ACAE1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7783" y="3572056"/>
                  <a:ext cx="2818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794240D-F3C9-4944-A4D3-1413B699A484}"/>
                    </a:ext>
                  </a:extLst>
                </p14:cNvPr>
                <p14:cNvContentPartPr/>
                <p14:nvPr/>
              </p14:nvContentPartPr>
              <p14:xfrm>
                <a:off x="655343" y="3822616"/>
                <a:ext cx="253080" cy="42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794240D-F3C9-4944-A4D3-1413B699A48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6343" y="3813976"/>
                  <a:ext cx="270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066759E-64E5-4C9B-A9D0-5D1CB5DB1FA2}"/>
                    </a:ext>
                  </a:extLst>
                </p14:cNvPr>
                <p14:cNvContentPartPr/>
                <p14:nvPr/>
              </p14:nvContentPartPr>
              <p14:xfrm>
                <a:off x="941543" y="3538936"/>
                <a:ext cx="249840" cy="450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066759E-64E5-4C9B-A9D0-5D1CB5DB1FA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2543" y="3530296"/>
                  <a:ext cx="2674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A58122F-E301-431B-98EB-E7E883AB8FA5}"/>
                    </a:ext>
                  </a:extLst>
                </p14:cNvPr>
                <p14:cNvContentPartPr/>
                <p14:nvPr/>
              </p14:nvContentPartPr>
              <p14:xfrm>
                <a:off x="1185263" y="3855376"/>
                <a:ext cx="200520" cy="164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A58122F-E301-431B-98EB-E7E883AB8F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76623" y="3846376"/>
                  <a:ext cx="218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3091750-9F59-405D-9FE5-A7C15D1B1E97}"/>
                    </a:ext>
                  </a:extLst>
                </p14:cNvPr>
                <p14:cNvContentPartPr/>
                <p14:nvPr/>
              </p14:nvContentPartPr>
              <p14:xfrm>
                <a:off x="1792583" y="3843856"/>
                <a:ext cx="91080" cy="12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3091750-9F59-405D-9FE5-A7C15D1B1E9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83583" y="3834856"/>
                  <a:ext cx="108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5186199-CDF8-4A2A-8EB1-F4358C303268}"/>
                    </a:ext>
                  </a:extLst>
                </p14:cNvPr>
                <p14:cNvContentPartPr/>
                <p14:nvPr/>
              </p14:nvContentPartPr>
              <p14:xfrm>
                <a:off x="1884383" y="3822976"/>
                <a:ext cx="235080" cy="136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5186199-CDF8-4A2A-8EB1-F4358C30326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75743" y="3813976"/>
                  <a:ext cx="252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FC2C28E-C020-46C8-AE07-D21F1176FCF5}"/>
                    </a:ext>
                  </a:extLst>
                </p14:cNvPr>
                <p14:cNvContentPartPr/>
                <p14:nvPr/>
              </p14:nvContentPartPr>
              <p14:xfrm>
                <a:off x="2267783" y="3527416"/>
                <a:ext cx="237960" cy="420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FC2C28E-C020-46C8-AE07-D21F1176FCF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58783" y="3518416"/>
                  <a:ext cx="2556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AA657F8-20D1-4B2F-907A-116E11DE61DE}"/>
                    </a:ext>
                  </a:extLst>
                </p14:cNvPr>
                <p14:cNvContentPartPr/>
                <p14:nvPr/>
              </p14:nvContentPartPr>
              <p14:xfrm>
                <a:off x="2235743" y="3720016"/>
                <a:ext cx="284760" cy="59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AA657F8-20D1-4B2F-907A-116E11DE61D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6743" y="3711376"/>
                  <a:ext cx="302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00E24AF-3F96-4AB8-B684-4471A7D292C9}"/>
                    </a:ext>
                  </a:extLst>
                </p14:cNvPr>
                <p14:cNvContentPartPr/>
                <p14:nvPr/>
              </p14:nvContentPartPr>
              <p14:xfrm>
                <a:off x="2473343" y="3742336"/>
                <a:ext cx="185400" cy="172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00E24AF-3F96-4AB8-B684-4471A7D292C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64343" y="3733696"/>
                  <a:ext cx="203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1D7C01E-7C8A-44FF-9219-279ABFC8540D}"/>
                    </a:ext>
                  </a:extLst>
                </p14:cNvPr>
                <p14:cNvContentPartPr/>
                <p14:nvPr/>
              </p14:nvContentPartPr>
              <p14:xfrm>
                <a:off x="2661263" y="3702736"/>
                <a:ext cx="468360" cy="233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1D7C01E-7C8A-44FF-9219-279ABFC854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52263" y="3694096"/>
                  <a:ext cx="486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6607EE2-E2D3-4AB0-9AA9-A0A28CF03CCC}"/>
                    </a:ext>
                  </a:extLst>
                </p14:cNvPr>
                <p14:cNvContentPartPr/>
                <p14:nvPr/>
              </p14:nvContentPartPr>
              <p14:xfrm>
                <a:off x="3129983" y="3770416"/>
                <a:ext cx="110160" cy="115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6607EE2-E2D3-4AB0-9AA9-A0A28CF03CC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20983" y="3761776"/>
                  <a:ext cx="127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982D634-BB19-49F6-8B56-6D900EBCC7DE}"/>
                    </a:ext>
                  </a:extLst>
                </p14:cNvPr>
                <p14:cNvContentPartPr/>
                <p14:nvPr/>
              </p14:nvContentPartPr>
              <p14:xfrm>
                <a:off x="3372983" y="3478816"/>
                <a:ext cx="199080" cy="407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982D634-BB19-49F6-8B56-6D900EBCC7D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64343" y="3470176"/>
                  <a:ext cx="2167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35A8842-D2FF-4A94-8BB9-1F7AE7795479}"/>
                    </a:ext>
                  </a:extLst>
                </p14:cNvPr>
                <p14:cNvContentPartPr/>
                <p14:nvPr/>
              </p14:nvContentPartPr>
              <p14:xfrm>
                <a:off x="3891383" y="3631096"/>
                <a:ext cx="186480" cy="208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35A8842-D2FF-4A94-8BB9-1F7AE779547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82743" y="3622096"/>
                  <a:ext cx="204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F7EA26C-429D-44A8-9A02-460E9A3C56B2}"/>
                    </a:ext>
                  </a:extLst>
                </p14:cNvPr>
                <p14:cNvContentPartPr/>
                <p14:nvPr/>
              </p14:nvContentPartPr>
              <p14:xfrm>
                <a:off x="4108103" y="3705976"/>
                <a:ext cx="84240" cy="115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F7EA26C-429D-44A8-9A02-460E9A3C56B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99463" y="3697336"/>
                  <a:ext cx="101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D54A7EC-DB78-40AC-9C61-8201339B7B4E}"/>
                    </a:ext>
                  </a:extLst>
                </p14:cNvPr>
                <p14:cNvContentPartPr/>
                <p14:nvPr/>
              </p14:nvContentPartPr>
              <p14:xfrm>
                <a:off x="4274783" y="3677896"/>
                <a:ext cx="255240" cy="153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D54A7EC-DB78-40AC-9C61-8201339B7B4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65783" y="3669256"/>
                  <a:ext cx="272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38F44CB-CCB6-4EE9-9690-15757917CF7B}"/>
                    </a:ext>
                  </a:extLst>
                </p14:cNvPr>
                <p14:cNvContentPartPr/>
                <p14:nvPr/>
              </p14:nvContentPartPr>
              <p14:xfrm>
                <a:off x="4691663" y="3374416"/>
                <a:ext cx="263520" cy="474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38F44CB-CCB6-4EE9-9690-15757917CF7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83023" y="3365416"/>
                  <a:ext cx="281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2AE019C-8A84-43D2-A48F-0F1A9BBD82A3}"/>
                    </a:ext>
                  </a:extLst>
                </p14:cNvPr>
                <p14:cNvContentPartPr/>
                <p14:nvPr/>
              </p14:nvContentPartPr>
              <p14:xfrm>
                <a:off x="4641983" y="3619216"/>
                <a:ext cx="354960" cy="61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2AE019C-8A84-43D2-A48F-0F1A9BBD82A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33343" y="3610576"/>
                  <a:ext cx="372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994210E-8C7E-4771-B55F-CA98A536F74D}"/>
                    </a:ext>
                  </a:extLst>
                </p14:cNvPr>
                <p14:cNvContentPartPr/>
                <p14:nvPr/>
              </p14:nvContentPartPr>
              <p14:xfrm>
                <a:off x="4908743" y="3673936"/>
                <a:ext cx="161280" cy="157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994210E-8C7E-4771-B55F-CA98A536F74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99743" y="3664936"/>
                  <a:ext cx="178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3E7466D-DA95-422D-9E49-EF289903F5D8}"/>
                    </a:ext>
                  </a:extLst>
                </p14:cNvPr>
                <p14:cNvContentPartPr/>
                <p14:nvPr/>
              </p14:nvContentPartPr>
              <p14:xfrm>
                <a:off x="5202143" y="3586816"/>
                <a:ext cx="172440" cy="227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3E7466D-DA95-422D-9E49-EF289903F5D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93143" y="3577816"/>
                  <a:ext cx="190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0C2DFEA-3EEC-4EA1-8424-A723DDA3CA28}"/>
                    </a:ext>
                  </a:extLst>
                </p14:cNvPr>
                <p14:cNvContentPartPr/>
                <p14:nvPr/>
              </p14:nvContentPartPr>
              <p14:xfrm>
                <a:off x="5318063" y="3701656"/>
                <a:ext cx="192960" cy="143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0C2DFEA-3EEC-4EA1-8424-A723DDA3CA2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09423" y="3692656"/>
                  <a:ext cx="210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008DA23-1B68-489D-BEF6-60B77D368484}"/>
                    </a:ext>
                  </a:extLst>
                </p14:cNvPr>
                <p14:cNvContentPartPr/>
                <p14:nvPr/>
              </p14:nvContentPartPr>
              <p14:xfrm>
                <a:off x="5600663" y="3590056"/>
                <a:ext cx="159120" cy="261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008DA23-1B68-489D-BEF6-60B77D36848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91663" y="3581056"/>
                  <a:ext cx="176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65A7713-30BF-471C-820F-6CDA7ABCD1D6}"/>
                    </a:ext>
                  </a:extLst>
                </p14:cNvPr>
                <p14:cNvContentPartPr/>
                <p14:nvPr/>
              </p14:nvContentPartPr>
              <p14:xfrm>
                <a:off x="6017183" y="3570976"/>
                <a:ext cx="472680" cy="269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65A7713-30BF-471C-820F-6CDA7ABCD1D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08183" y="3561976"/>
                  <a:ext cx="490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0D7499B-AF6A-4168-AE29-C5A1D5B85B08}"/>
                    </a:ext>
                  </a:extLst>
                </p14:cNvPr>
                <p14:cNvContentPartPr/>
                <p14:nvPr/>
              </p14:nvContentPartPr>
              <p14:xfrm>
                <a:off x="6675983" y="3806776"/>
                <a:ext cx="15120" cy="16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0D7499B-AF6A-4168-AE29-C5A1D5B85B0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66983" y="3798136"/>
                  <a:ext cx="32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6BBA675-A453-433C-A64E-F1F8F5B09F54}"/>
                    </a:ext>
                  </a:extLst>
                </p14:cNvPr>
                <p14:cNvContentPartPr/>
                <p14:nvPr/>
              </p14:nvContentPartPr>
              <p14:xfrm>
                <a:off x="7478063" y="4201336"/>
                <a:ext cx="238320" cy="306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6BBA675-A453-433C-A64E-F1F8F5B09F5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69063" y="4192336"/>
                  <a:ext cx="255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A50E16E-B0CE-49E4-B1B5-D1A2F1C57986}"/>
                    </a:ext>
                  </a:extLst>
                </p14:cNvPr>
                <p14:cNvContentPartPr/>
                <p14:nvPr/>
              </p14:nvContentPartPr>
              <p14:xfrm>
                <a:off x="7806383" y="4207096"/>
                <a:ext cx="399600" cy="268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A50E16E-B0CE-49E4-B1B5-D1A2F1C5798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97383" y="4198456"/>
                  <a:ext cx="417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6C56E4E-0968-49D8-9D3C-29386E00C694}"/>
                    </a:ext>
                  </a:extLst>
                </p14:cNvPr>
                <p14:cNvContentPartPr/>
                <p14:nvPr/>
              </p14:nvContentPartPr>
              <p14:xfrm>
                <a:off x="8314343" y="4311136"/>
                <a:ext cx="127800" cy="147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6C56E4E-0968-49D8-9D3C-29386E00C69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05703" y="4302496"/>
                  <a:ext cx="145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E324789-E730-4DAF-93DE-ADAE680B24AF}"/>
                    </a:ext>
                  </a:extLst>
                </p14:cNvPr>
                <p14:cNvContentPartPr/>
                <p14:nvPr/>
              </p14:nvContentPartPr>
              <p14:xfrm>
                <a:off x="8335943" y="4136896"/>
                <a:ext cx="67320" cy="117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E324789-E730-4DAF-93DE-ADAE680B24A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27303" y="4127896"/>
                  <a:ext cx="84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2426D21-E08F-4F4F-BB7E-21149605B6EE}"/>
                    </a:ext>
                  </a:extLst>
                </p14:cNvPr>
                <p14:cNvContentPartPr/>
                <p14:nvPr/>
              </p14:nvContentPartPr>
              <p14:xfrm>
                <a:off x="8474543" y="4437136"/>
                <a:ext cx="82800" cy="77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2426D21-E08F-4F4F-BB7E-21149605B6E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65543" y="4428136"/>
                  <a:ext cx="100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88E971-2F35-4F10-9CB5-3EC71C5A8479}"/>
                    </a:ext>
                  </a:extLst>
                </p14:cNvPr>
                <p14:cNvContentPartPr/>
                <p14:nvPr/>
              </p14:nvContentPartPr>
              <p14:xfrm>
                <a:off x="8795303" y="4375216"/>
                <a:ext cx="194400" cy="271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88E971-2F35-4F10-9CB5-3EC71C5A847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786303" y="4366216"/>
                  <a:ext cx="212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B87325D-24FD-46C9-BDBA-D6B965CEB6DA}"/>
                    </a:ext>
                  </a:extLst>
                </p14:cNvPr>
                <p14:cNvContentPartPr/>
                <p14:nvPr/>
              </p14:nvContentPartPr>
              <p14:xfrm>
                <a:off x="8914103" y="4239856"/>
                <a:ext cx="297000" cy="173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B87325D-24FD-46C9-BDBA-D6B965CEB6D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05463" y="4230856"/>
                  <a:ext cx="314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4FE3F86-5553-433F-8082-672D25C07A14}"/>
                    </a:ext>
                  </a:extLst>
                </p14:cNvPr>
                <p14:cNvContentPartPr/>
                <p14:nvPr/>
              </p14:nvContentPartPr>
              <p14:xfrm>
                <a:off x="9311543" y="4292056"/>
                <a:ext cx="158760" cy="157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4FE3F86-5553-433F-8082-672D25C07A1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302903" y="4283416"/>
                  <a:ext cx="176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A4849AC-498F-4FCD-91B4-5B5C594E1AD2}"/>
                    </a:ext>
                  </a:extLst>
                </p14:cNvPr>
                <p14:cNvContentPartPr/>
                <p14:nvPr/>
              </p14:nvContentPartPr>
              <p14:xfrm>
                <a:off x="9505943" y="4315096"/>
                <a:ext cx="105840" cy="99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A4849AC-498F-4FCD-91B4-5B5C594E1AD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97303" y="4306456"/>
                  <a:ext cx="123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5AFF43E-F403-4896-B2C9-95EEB5E7AFD3}"/>
                    </a:ext>
                  </a:extLst>
                </p14:cNvPr>
                <p14:cNvContentPartPr/>
                <p14:nvPr/>
              </p14:nvContentPartPr>
              <p14:xfrm>
                <a:off x="9693863" y="4048696"/>
                <a:ext cx="258480" cy="380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5AFF43E-F403-4896-B2C9-95EEB5E7AFD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84863" y="4040056"/>
                  <a:ext cx="276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089F951-614A-49E4-931B-A67312DDEE10}"/>
                    </a:ext>
                  </a:extLst>
                </p14:cNvPr>
                <p14:cNvContentPartPr/>
                <p14:nvPr/>
              </p14:nvContentPartPr>
              <p14:xfrm>
                <a:off x="9991943" y="4320856"/>
                <a:ext cx="127080" cy="119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089F951-614A-49E4-931B-A67312DDEE1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983303" y="4311856"/>
                  <a:ext cx="144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7525DD9-4EF5-4025-9272-CB25217983F5}"/>
                    </a:ext>
                  </a:extLst>
                </p14:cNvPr>
                <p14:cNvContentPartPr/>
                <p14:nvPr/>
              </p14:nvContentPartPr>
              <p14:xfrm>
                <a:off x="10280303" y="4064536"/>
                <a:ext cx="270720" cy="39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7525DD9-4EF5-4025-9272-CB25217983F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271303" y="4055536"/>
                  <a:ext cx="2883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72EED7E-DB60-4AA5-BFCA-96C85870304A}"/>
                    </a:ext>
                  </a:extLst>
                </p14:cNvPr>
                <p14:cNvContentPartPr/>
                <p14:nvPr/>
              </p14:nvContentPartPr>
              <p14:xfrm>
                <a:off x="10583423" y="4357216"/>
                <a:ext cx="35640" cy="77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72EED7E-DB60-4AA5-BFCA-96C85870304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74783" y="4348216"/>
                  <a:ext cx="53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02B28C7-7A51-4F0A-98F2-3FD2B7F71DBF}"/>
                    </a:ext>
                  </a:extLst>
                </p14:cNvPr>
                <p14:cNvContentPartPr/>
                <p14:nvPr/>
              </p14:nvContentPartPr>
              <p14:xfrm>
                <a:off x="10791503" y="4046536"/>
                <a:ext cx="293400" cy="406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02B28C7-7A51-4F0A-98F2-3FD2B7F71DB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782863" y="4037896"/>
                  <a:ext cx="3110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FEB7991-51E0-49FC-BF12-6DBBCAE257F2}"/>
                    </a:ext>
                  </a:extLst>
                </p14:cNvPr>
                <p14:cNvContentPartPr/>
                <p14:nvPr/>
              </p14:nvContentPartPr>
              <p14:xfrm>
                <a:off x="11120543" y="4013056"/>
                <a:ext cx="384840" cy="437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FEB7991-51E0-49FC-BF12-6DBBCAE257F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111903" y="4004416"/>
                  <a:ext cx="4024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9C8A71A-4B86-4D8D-825E-C4A173F77C88}"/>
                    </a:ext>
                  </a:extLst>
                </p14:cNvPr>
                <p14:cNvContentPartPr/>
                <p14:nvPr/>
              </p14:nvContentPartPr>
              <p14:xfrm>
                <a:off x="11191823" y="4255696"/>
                <a:ext cx="290160" cy="149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9C8A71A-4B86-4D8D-825E-C4A173F77C8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182823" y="4247056"/>
                  <a:ext cx="307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81B7747-3C44-469C-8BF3-4EFBDD4566F5}"/>
                    </a:ext>
                  </a:extLst>
                </p14:cNvPr>
                <p14:cNvContentPartPr/>
                <p14:nvPr/>
              </p14:nvContentPartPr>
              <p14:xfrm>
                <a:off x="11205503" y="4267216"/>
                <a:ext cx="378000" cy="445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81B7747-3C44-469C-8BF3-4EFBDD4566F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196503" y="4258576"/>
                  <a:ext cx="3956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06BB1CE-6659-41B8-B499-9AD8AB6F9868}"/>
                    </a:ext>
                  </a:extLst>
                </p14:cNvPr>
                <p14:cNvContentPartPr/>
                <p14:nvPr/>
              </p14:nvContentPartPr>
              <p14:xfrm>
                <a:off x="7300223" y="4754296"/>
                <a:ext cx="271800" cy="377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06BB1CE-6659-41B8-B499-9AD8AB6F986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91583" y="4745296"/>
                  <a:ext cx="289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A090138-76F7-493E-9422-B5486F635D3D}"/>
                    </a:ext>
                  </a:extLst>
                </p14:cNvPr>
                <p14:cNvContentPartPr/>
                <p14:nvPr/>
              </p14:nvContentPartPr>
              <p14:xfrm>
                <a:off x="7664903" y="4930336"/>
                <a:ext cx="187560" cy="185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A090138-76F7-493E-9422-B5486F635D3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55903" y="4921696"/>
                  <a:ext cx="205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F3161E4-4BBB-4166-B101-4C75677D8E15}"/>
                    </a:ext>
                  </a:extLst>
                </p14:cNvPr>
                <p14:cNvContentPartPr/>
                <p14:nvPr/>
              </p14:nvContentPartPr>
              <p14:xfrm>
                <a:off x="7995023" y="4909456"/>
                <a:ext cx="200160" cy="170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F3161E4-4BBB-4166-B101-4C75677D8E1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986023" y="4900456"/>
                  <a:ext cx="217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17878C8-62CB-46B6-909A-82340D34B503}"/>
                    </a:ext>
                  </a:extLst>
                </p14:cNvPr>
                <p14:cNvContentPartPr/>
                <p14:nvPr/>
              </p14:nvContentPartPr>
              <p14:xfrm>
                <a:off x="8237663" y="4919896"/>
                <a:ext cx="169200" cy="145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17878C8-62CB-46B6-909A-82340D34B50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28663" y="4910896"/>
                  <a:ext cx="186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E5FCACA-1D06-427D-A104-B2509DD52D98}"/>
                    </a:ext>
                  </a:extLst>
                </p14:cNvPr>
                <p14:cNvContentPartPr/>
                <p14:nvPr/>
              </p14:nvContentPartPr>
              <p14:xfrm>
                <a:off x="8490743" y="4930696"/>
                <a:ext cx="215640" cy="151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E5FCACA-1D06-427D-A104-B2509DD52D9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482103" y="4921696"/>
                  <a:ext cx="233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2C31808-DB31-4A18-BEB4-FC8E8D45E7D7}"/>
                    </a:ext>
                  </a:extLst>
                </p14:cNvPr>
                <p14:cNvContentPartPr/>
                <p14:nvPr/>
              </p14:nvContentPartPr>
              <p14:xfrm>
                <a:off x="8712503" y="4887856"/>
                <a:ext cx="116280" cy="177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2C31808-DB31-4A18-BEB4-FC8E8D45E7D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03503" y="4878856"/>
                  <a:ext cx="133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C43155F-8879-438D-AB1B-4DBD707B3A0E}"/>
                    </a:ext>
                  </a:extLst>
                </p14:cNvPr>
                <p14:cNvContentPartPr/>
                <p14:nvPr/>
              </p14:nvContentPartPr>
              <p14:xfrm>
                <a:off x="8840303" y="4920616"/>
                <a:ext cx="234720" cy="183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C43155F-8879-438D-AB1B-4DBD707B3A0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31663" y="4911976"/>
                  <a:ext cx="252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6D769AD-6DC0-4FD2-8BC7-6363C002F0D7}"/>
                    </a:ext>
                  </a:extLst>
                </p14:cNvPr>
                <p14:cNvContentPartPr/>
                <p14:nvPr/>
              </p14:nvContentPartPr>
              <p14:xfrm>
                <a:off x="9357983" y="4920256"/>
                <a:ext cx="532440" cy="2318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6D769AD-6DC0-4FD2-8BC7-6363C002F0D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48983" y="4911616"/>
                  <a:ext cx="550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084F5F1-C02C-495D-A6E7-882AA6058134}"/>
                    </a:ext>
                  </a:extLst>
                </p14:cNvPr>
                <p14:cNvContentPartPr/>
                <p14:nvPr/>
              </p14:nvContentPartPr>
              <p14:xfrm>
                <a:off x="10191383" y="5018536"/>
                <a:ext cx="77400" cy="92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084F5F1-C02C-495D-A6E7-882AA605813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182743" y="5009896"/>
                  <a:ext cx="95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9F92E42-3905-433A-B958-9678EB94CFA9}"/>
                    </a:ext>
                  </a:extLst>
                </p14:cNvPr>
                <p14:cNvContentPartPr/>
                <p14:nvPr/>
              </p14:nvContentPartPr>
              <p14:xfrm>
                <a:off x="10382183" y="4866616"/>
                <a:ext cx="10080" cy="31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9F92E42-3905-433A-B958-9678EB94CFA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73183" y="4857976"/>
                  <a:ext cx="27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8315B41-3E15-4197-9145-035022C2837B}"/>
                    </a:ext>
                  </a:extLst>
                </p14:cNvPr>
                <p14:cNvContentPartPr/>
                <p14:nvPr/>
              </p14:nvContentPartPr>
              <p14:xfrm>
                <a:off x="10362383" y="4899736"/>
                <a:ext cx="191520" cy="234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8315B41-3E15-4197-9145-035022C2837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353383" y="4890736"/>
                  <a:ext cx="209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24EAD42-D259-435C-9E05-4131A08D9CFC}"/>
                    </a:ext>
                  </a:extLst>
                </p14:cNvPr>
                <p14:cNvContentPartPr/>
                <p14:nvPr/>
              </p14:nvContentPartPr>
              <p14:xfrm>
                <a:off x="643103" y="4439656"/>
                <a:ext cx="384120" cy="318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24EAD42-D259-435C-9E05-4131A08D9CF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34463" y="4431016"/>
                  <a:ext cx="401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62E1355-7150-410D-808D-B63EBA720792}"/>
                    </a:ext>
                  </a:extLst>
                </p14:cNvPr>
                <p14:cNvContentPartPr/>
                <p14:nvPr/>
              </p14:nvContentPartPr>
              <p14:xfrm>
                <a:off x="988703" y="4591936"/>
                <a:ext cx="157320" cy="147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62E1355-7150-410D-808D-B63EBA72079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80063" y="4582936"/>
                  <a:ext cx="174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1E3309E-F036-4DEF-B624-9EE93CC629B0}"/>
                    </a:ext>
                  </a:extLst>
                </p14:cNvPr>
                <p14:cNvContentPartPr/>
                <p14:nvPr/>
              </p14:nvContentPartPr>
              <p14:xfrm>
                <a:off x="1608623" y="4563136"/>
                <a:ext cx="173160" cy="172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1E3309E-F036-4DEF-B624-9EE93CC629B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99623" y="4554496"/>
                  <a:ext cx="190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F8DA5E6-051E-4CA5-B27E-30EFE6568CFD}"/>
                    </a:ext>
                  </a:extLst>
                </p14:cNvPr>
                <p14:cNvContentPartPr/>
                <p14:nvPr/>
              </p14:nvContentPartPr>
              <p14:xfrm>
                <a:off x="1718423" y="4323736"/>
                <a:ext cx="269640" cy="352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F8DA5E6-051E-4CA5-B27E-30EFE6568CF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709783" y="4315096"/>
                  <a:ext cx="2872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7EE2F6C-8AE7-4A50-B96F-84B311B70506}"/>
                    </a:ext>
                  </a:extLst>
                </p14:cNvPr>
                <p14:cNvContentPartPr/>
                <p14:nvPr/>
              </p14:nvContentPartPr>
              <p14:xfrm>
                <a:off x="1830023" y="4609216"/>
                <a:ext cx="104760" cy="92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7EE2F6C-8AE7-4A50-B96F-84B311B7050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821023" y="4600216"/>
                  <a:ext cx="122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E693FE2-A837-4284-B72F-82E4EA5FDAE1}"/>
                    </a:ext>
                  </a:extLst>
                </p14:cNvPr>
                <p14:cNvContentPartPr/>
                <p14:nvPr/>
              </p14:nvContentPartPr>
              <p14:xfrm>
                <a:off x="2252663" y="4570336"/>
                <a:ext cx="227520" cy="175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E693FE2-A837-4284-B72F-82E4EA5FDAE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44023" y="4561336"/>
                  <a:ext cx="245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DCF20C3-5907-4984-9E5E-A2C01C21C2C6}"/>
                    </a:ext>
                  </a:extLst>
                </p14:cNvPr>
                <p14:cNvContentPartPr/>
                <p14:nvPr/>
              </p14:nvContentPartPr>
              <p14:xfrm>
                <a:off x="2502503" y="4618216"/>
                <a:ext cx="118080" cy="132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DCF20C3-5907-4984-9E5E-A2C01C21C2C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493503" y="4609216"/>
                  <a:ext cx="135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D669B57-88B8-4E07-B7CB-363B1D4C8063}"/>
                    </a:ext>
                  </a:extLst>
                </p14:cNvPr>
                <p14:cNvContentPartPr/>
                <p14:nvPr/>
              </p14:nvContentPartPr>
              <p14:xfrm>
                <a:off x="2743343" y="4288816"/>
                <a:ext cx="268920" cy="420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D669B57-88B8-4E07-B7CB-363B1D4C80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34703" y="4279816"/>
                  <a:ext cx="2865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79AA1BF-FEAE-45DB-B2EE-28FB547ADB9F}"/>
                    </a:ext>
                  </a:extLst>
                </p14:cNvPr>
                <p14:cNvContentPartPr/>
                <p14:nvPr/>
              </p14:nvContentPartPr>
              <p14:xfrm>
                <a:off x="2712383" y="4457296"/>
                <a:ext cx="382320" cy="119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79AA1BF-FEAE-45DB-B2EE-28FB547ADB9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703383" y="4448656"/>
                  <a:ext cx="399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BF673F9-23FD-4643-B308-DB4DD2D97576}"/>
                    </a:ext>
                  </a:extLst>
                </p14:cNvPr>
                <p14:cNvContentPartPr/>
                <p14:nvPr/>
              </p14:nvContentPartPr>
              <p14:xfrm>
                <a:off x="3273983" y="4446496"/>
                <a:ext cx="322560" cy="233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BF673F9-23FD-4643-B308-DB4DD2D9757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265343" y="4437856"/>
                  <a:ext cx="340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E76AF0F-8B90-43A8-8DD1-72B5B23542F3}"/>
                    </a:ext>
                  </a:extLst>
                </p14:cNvPr>
                <p14:cNvContentPartPr/>
                <p14:nvPr/>
              </p14:nvContentPartPr>
              <p14:xfrm>
                <a:off x="3550463" y="4505536"/>
                <a:ext cx="201960" cy="145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E76AF0F-8B90-43A8-8DD1-72B5B23542F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41823" y="4496896"/>
                  <a:ext cx="219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AC508F6-EE1E-4CC0-AEBB-6F2B0242D6D4}"/>
                    </a:ext>
                  </a:extLst>
                </p14:cNvPr>
                <p14:cNvContentPartPr/>
                <p14:nvPr/>
              </p14:nvContentPartPr>
              <p14:xfrm>
                <a:off x="3838463" y="4494376"/>
                <a:ext cx="45000" cy="137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AC508F6-EE1E-4CC0-AEBB-6F2B0242D6D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829823" y="4485376"/>
                  <a:ext cx="62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BD904B0-6E44-41A4-AF5D-8B82F8A467C6}"/>
                    </a:ext>
                  </a:extLst>
                </p14:cNvPr>
                <p14:cNvContentPartPr/>
                <p14:nvPr/>
              </p14:nvContentPartPr>
              <p14:xfrm>
                <a:off x="3677903" y="4450456"/>
                <a:ext cx="363960" cy="542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BD904B0-6E44-41A4-AF5D-8B82F8A467C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68903" y="4441456"/>
                  <a:ext cx="38160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ABDA623-4B9B-41DB-B37D-0198F8B336D0}"/>
                    </a:ext>
                  </a:extLst>
                </p14:cNvPr>
                <p14:cNvContentPartPr/>
                <p14:nvPr/>
              </p14:nvContentPartPr>
              <p14:xfrm>
                <a:off x="1673063" y="4855816"/>
                <a:ext cx="322560" cy="66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ABDA623-4B9B-41DB-B37D-0198F8B336D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664063" y="4847176"/>
                  <a:ext cx="340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59AB257-DDC2-4D90-A4D5-6889A60F5D07}"/>
                    </a:ext>
                  </a:extLst>
                </p14:cNvPr>
                <p14:cNvContentPartPr/>
                <p14:nvPr/>
              </p14:nvContentPartPr>
              <p14:xfrm>
                <a:off x="2354543" y="4903696"/>
                <a:ext cx="251640" cy="12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59AB257-DDC2-4D90-A4D5-6889A60F5D0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345543" y="4895056"/>
                  <a:ext cx="269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4406291-8F67-440D-8ECA-43C067E7A9A2}"/>
                    </a:ext>
                  </a:extLst>
                </p14:cNvPr>
                <p14:cNvContentPartPr/>
                <p14:nvPr/>
              </p14:nvContentPartPr>
              <p14:xfrm>
                <a:off x="4523543" y="4239136"/>
                <a:ext cx="267480" cy="399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4406291-8F67-440D-8ECA-43C067E7A9A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514543" y="4230496"/>
                  <a:ext cx="2851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EFF20E6-F8D7-4D77-9400-8372F8701204}"/>
                    </a:ext>
                  </a:extLst>
                </p14:cNvPr>
                <p14:cNvContentPartPr/>
                <p14:nvPr/>
              </p14:nvContentPartPr>
              <p14:xfrm>
                <a:off x="4449383" y="4384216"/>
                <a:ext cx="376200" cy="10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EFF20E6-F8D7-4D77-9400-8372F870120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440383" y="4375576"/>
                  <a:ext cx="393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D303331-B063-40F0-9723-32589B83FFC8}"/>
                    </a:ext>
                  </a:extLst>
                </p14:cNvPr>
                <p14:cNvContentPartPr/>
                <p14:nvPr/>
              </p14:nvContentPartPr>
              <p14:xfrm>
                <a:off x="4803983" y="4129696"/>
                <a:ext cx="366120" cy="462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D303331-B063-40F0-9723-32589B83FFC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794983" y="4120696"/>
                  <a:ext cx="3837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95BCE27-C8E3-4B34-9246-9A12A9FCA934}"/>
                    </a:ext>
                  </a:extLst>
                </p14:cNvPr>
                <p14:cNvContentPartPr/>
                <p14:nvPr/>
              </p14:nvContentPartPr>
              <p14:xfrm>
                <a:off x="5027183" y="4456936"/>
                <a:ext cx="172080" cy="120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95BCE27-C8E3-4B34-9246-9A12A9FCA93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18183" y="4447936"/>
                  <a:ext cx="189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42BF418-FBF5-43F3-8E8A-CB50961CF0B5}"/>
                    </a:ext>
                  </a:extLst>
                </p14:cNvPr>
                <p14:cNvContentPartPr/>
                <p14:nvPr/>
              </p14:nvContentPartPr>
              <p14:xfrm>
                <a:off x="5243903" y="4466296"/>
                <a:ext cx="234720" cy="155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42BF418-FBF5-43F3-8E8A-CB50961CF0B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235263" y="4457296"/>
                  <a:ext cx="252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35EE3F-458D-4375-A55A-AC865CAAB228}"/>
                    </a:ext>
                  </a:extLst>
                </p14:cNvPr>
                <p14:cNvContentPartPr/>
                <p14:nvPr/>
              </p14:nvContentPartPr>
              <p14:xfrm>
                <a:off x="5481503" y="4460536"/>
                <a:ext cx="206280" cy="174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35EE3F-458D-4375-A55A-AC865CAAB22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472503" y="4451536"/>
                  <a:ext cx="223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7E21749-09F3-45A5-93D0-626685378A68}"/>
                    </a:ext>
                  </a:extLst>
                </p14:cNvPr>
                <p14:cNvContentPartPr/>
                <p14:nvPr/>
              </p14:nvContentPartPr>
              <p14:xfrm>
                <a:off x="6036263" y="4464856"/>
                <a:ext cx="90360" cy="82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7E21749-09F3-45A5-93D0-626685378A6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027263" y="4456216"/>
                  <a:ext cx="10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E1AE7AE-99D7-46CF-B609-45A70A79859B}"/>
                    </a:ext>
                  </a:extLst>
                </p14:cNvPr>
                <p14:cNvContentPartPr/>
                <p14:nvPr/>
              </p14:nvContentPartPr>
              <p14:xfrm>
                <a:off x="6187463" y="4300336"/>
                <a:ext cx="24480" cy="41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E1AE7AE-99D7-46CF-B609-45A70A79859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78463" y="4291696"/>
                  <a:ext cx="42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6429AFC-CC6F-4DB4-81C6-BFD190F5E1BD}"/>
                    </a:ext>
                  </a:extLst>
                </p14:cNvPr>
                <p14:cNvContentPartPr/>
                <p14:nvPr/>
              </p14:nvContentPartPr>
              <p14:xfrm>
                <a:off x="6233183" y="4394656"/>
                <a:ext cx="152280" cy="160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6429AFC-CC6F-4DB4-81C6-BFD190F5E1B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224543" y="4386016"/>
                  <a:ext cx="169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98362CB-3960-49D1-AD02-4075BBEDBC4D}"/>
                    </a:ext>
                  </a:extLst>
                </p14:cNvPr>
                <p14:cNvContentPartPr/>
                <p14:nvPr/>
              </p14:nvContentPartPr>
              <p14:xfrm>
                <a:off x="6812063" y="4368016"/>
                <a:ext cx="174600" cy="159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98362CB-3960-49D1-AD02-4075BBEDBC4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803423" y="4359376"/>
                  <a:ext cx="192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135E82A-0DA1-4C70-BB9D-BDCBCA2F7DA4}"/>
                    </a:ext>
                  </a:extLst>
                </p14:cNvPr>
                <p14:cNvContentPartPr/>
                <p14:nvPr/>
              </p14:nvContentPartPr>
              <p14:xfrm>
                <a:off x="634823" y="5037616"/>
                <a:ext cx="267480" cy="463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135E82A-0DA1-4C70-BB9D-BDCBCA2F7DA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26183" y="5028616"/>
                  <a:ext cx="2851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CDDDCB9-81AC-416B-A53E-77DE788D1F4B}"/>
                    </a:ext>
                  </a:extLst>
                </p14:cNvPr>
                <p14:cNvContentPartPr/>
                <p14:nvPr/>
              </p14:nvContentPartPr>
              <p14:xfrm>
                <a:off x="613223" y="5248936"/>
                <a:ext cx="344880" cy="100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CDDDCB9-81AC-416B-A53E-77DE788D1F4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04583" y="5239936"/>
                  <a:ext cx="362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B839891-4F3F-4EF2-9177-52A378361DA2}"/>
                    </a:ext>
                  </a:extLst>
                </p14:cNvPr>
                <p14:cNvContentPartPr/>
                <p14:nvPr/>
              </p14:nvContentPartPr>
              <p14:xfrm>
                <a:off x="935783" y="5045896"/>
                <a:ext cx="221760" cy="410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B839891-4F3F-4EF2-9177-52A378361DA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27143" y="5037256"/>
                  <a:ext cx="2394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91BB343-FFFF-49E1-AF21-76A8A9B83C69}"/>
                    </a:ext>
                  </a:extLst>
                </p14:cNvPr>
                <p14:cNvContentPartPr/>
                <p14:nvPr/>
              </p14:nvContentPartPr>
              <p14:xfrm>
                <a:off x="1198583" y="5331736"/>
                <a:ext cx="139320" cy="121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91BB343-FFFF-49E1-AF21-76A8A9B83C6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89583" y="5323096"/>
                  <a:ext cx="15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9FD2F77-14A6-4632-85BD-3E4436F45767}"/>
                    </a:ext>
                  </a:extLst>
                </p14:cNvPr>
                <p14:cNvContentPartPr/>
                <p14:nvPr/>
              </p14:nvContentPartPr>
              <p14:xfrm>
                <a:off x="1516463" y="5048056"/>
                <a:ext cx="244080" cy="416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9FD2F77-14A6-4632-85BD-3E4436F4576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507463" y="5039056"/>
                  <a:ext cx="2617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5F0FC29-B716-41AF-BB53-C75472ADFCF7}"/>
                    </a:ext>
                  </a:extLst>
                </p14:cNvPr>
                <p14:cNvContentPartPr/>
                <p14:nvPr/>
              </p14:nvContentPartPr>
              <p14:xfrm>
                <a:off x="1477583" y="5246776"/>
                <a:ext cx="330120" cy="71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5F0FC29-B716-41AF-BB53-C75472ADFCF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468583" y="5238136"/>
                  <a:ext cx="347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16C0C68-51F1-4675-A2D4-270EF0BA6175}"/>
                    </a:ext>
                  </a:extLst>
                </p14:cNvPr>
                <p14:cNvContentPartPr/>
                <p14:nvPr/>
              </p14:nvContentPartPr>
              <p14:xfrm>
                <a:off x="2149703" y="5243536"/>
                <a:ext cx="442440" cy="206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16C0C68-51F1-4675-A2D4-270EF0BA617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140703" y="5234896"/>
                  <a:ext cx="46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E9BD48C-7B58-4F5B-9F06-18C74454D177}"/>
                    </a:ext>
                  </a:extLst>
                </p14:cNvPr>
                <p14:cNvContentPartPr/>
                <p14:nvPr/>
              </p14:nvContentPartPr>
              <p14:xfrm>
                <a:off x="3073823" y="5257576"/>
                <a:ext cx="74880" cy="88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E9BD48C-7B58-4F5B-9F06-18C74454D17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064823" y="5248936"/>
                  <a:ext cx="92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2F73E12-E104-4BBF-B209-080720297238}"/>
                    </a:ext>
                  </a:extLst>
                </p14:cNvPr>
                <p14:cNvContentPartPr/>
                <p14:nvPr/>
              </p14:nvContentPartPr>
              <p14:xfrm>
                <a:off x="3196223" y="5154616"/>
                <a:ext cx="173160" cy="206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2F73E12-E104-4BBF-B209-08072029723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187583" y="5145616"/>
                  <a:ext cx="190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70C27BA-EF0E-4BB7-ACF9-7F2EB4286727}"/>
                    </a:ext>
                  </a:extLst>
                </p14:cNvPr>
                <p14:cNvContentPartPr/>
                <p14:nvPr/>
              </p14:nvContentPartPr>
              <p14:xfrm>
                <a:off x="3702023" y="5238136"/>
                <a:ext cx="124560" cy="106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70C27BA-EF0E-4BB7-ACF9-7F2EB428672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93023" y="5229136"/>
                  <a:ext cx="142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75E77F8-D6AE-4515-B77D-D82D75E32309}"/>
                    </a:ext>
                  </a:extLst>
                </p14:cNvPr>
                <p14:cNvContentPartPr/>
                <p14:nvPr/>
              </p14:nvContentPartPr>
              <p14:xfrm>
                <a:off x="3862583" y="5103856"/>
                <a:ext cx="8640" cy="10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75E77F8-D6AE-4515-B77D-D82D75E3230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853943" y="5095216"/>
                  <a:ext cx="26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8E4ED45-C3E6-4714-93E3-84E1D1C95A97}"/>
                    </a:ext>
                  </a:extLst>
                </p14:cNvPr>
                <p14:cNvContentPartPr/>
                <p14:nvPr/>
              </p14:nvContentPartPr>
              <p14:xfrm>
                <a:off x="3810743" y="5167936"/>
                <a:ext cx="212040" cy="1540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8E4ED45-C3E6-4714-93E3-84E1D1C95A9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801743" y="5158936"/>
                  <a:ext cx="229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1686185-438F-4E00-BA45-CFE327518F85}"/>
                    </a:ext>
                  </a:extLst>
                </p14:cNvPr>
                <p14:cNvContentPartPr/>
                <p14:nvPr/>
              </p14:nvContentPartPr>
              <p14:xfrm>
                <a:off x="4406903" y="4929256"/>
                <a:ext cx="279000" cy="4104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1686185-438F-4E00-BA45-CFE327518F8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397903" y="4920616"/>
                  <a:ext cx="2966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2138AB7-3578-46F8-B250-C7257C59E907}"/>
                    </a:ext>
                  </a:extLst>
                </p14:cNvPr>
                <p14:cNvContentPartPr/>
                <p14:nvPr/>
              </p14:nvContentPartPr>
              <p14:xfrm>
                <a:off x="4352543" y="5108536"/>
                <a:ext cx="335880" cy="89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2138AB7-3578-46F8-B250-C7257C59E90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343543" y="5099536"/>
                  <a:ext cx="353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CB3B029-7CD2-4805-B224-398288D141B3}"/>
                    </a:ext>
                  </a:extLst>
                </p14:cNvPr>
                <p14:cNvContentPartPr/>
                <p14:nvPr/>
              </p14:nvContentPartPr>
              <p14:xfrm>
                <a:off x="4721903" y="4823416"/>
                <a:ext cx="259200" cy="421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CB3B029-7CD2-4805-B224-398288D141B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712903" y="4814416"/>
                  <a:ext cx="2768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5D6A758-0231-4BCC-984C-9F69A965886B}"/>
                    </a:ext>
                  </a:extLst>
                </p14:cNvPr>
                <p14:cNvContentPartPr/>
                <p14:nvPr/>
              </p14:nvContentPartPr>
              <p14:xfrm>
                <a:off x="4892543" y="5105296"/>
                <a:ext cx="173520" cy="225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5D6A758-0231-4BCC-984C-9F69A965886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883543" y="5096656"/>
                  <a:ext cx="191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564E04C-2FCC-4294-B0C4-D2CC905A9634}"/>
                    </a:ext>
                  </a:extLst>
                </p14:cNvPr>
                <p14:cNvContentPartPr/>
                <p14:nvPr/>
              </p14:nvContentPartPr>
              <p14:xfrm>
                <a:off x="5301503" y="5096296"/>
                <a:ext cx="136800" cy="172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564E04C-2FCC-4294-B0C4-D2CC905A963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292863" y="5087656"/>
                  <a:ext cx="154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57E8407-6032-47F1-8BF5-10C92C222393}"/>
                    </a:ext>
                  </a:extLst>
                </p14:cNvPr>
                <p14:cNvContentPartPr/>
                <p14:nvPr/>
              </p14:nvContentPartPr>
              <p14:xfrm>
                <a:off x="5464223" y="5039056"/>
                <a:ext cx="10440" cy="30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57E8407-6032-47F1-8BF5-10C92C22239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455223" y="5030056"/>
                  <a:ext cx="28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79DE0BC-14BE-4236-B309-D88074B5D9F2}"/>
                    </a:ext>
                  </a:extLst>
                </p14:cNvPr>
                <p14:cNvContentPartPr/>
                <p14:nvPr/>
              </p14:nvContentPartPr>
              <p14:xfrm>
                <a:off x="5450543" y="5103856"/>
                <a:ext cx="208440" cy="144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79DE0BC-14BE-4236-B309-D88074B5D9F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441903" y="5095216"/>
                  <a:ext cx="226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22681C6-F545-45CB-94D8-C4678C3E1B57}"/>
                    </a:ext>
                  </a:extLst>
                </p14:cNvPr>
                <p14:cNvContentPartPr/>
                <p14:nvPr/>
              </p14:nvContentPartPr>
              <p14:xfrm>
                <a:off x="5751863" y="4830976"/>
                <a:ext cx="343440" cy="435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22681C6-F545-45CB-94D8-C4678C3E1B5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742863" y="4822336"/>
                  <a:ext cx="3610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2C2FA58-F268-4172-AFBE-EEFA6B0486E6}"/>
                    </a:ext>
                  </a:extLst>
                </p14:cNvPr>
                <p14:cNvContentPartPr/>
                <p14:nvPr/>
              </p14:nvContentPartPr>
              <p14:xfrm>
                <a:off x="5990183" y="5060656"/>
                <a:ext cx="179640" cy="130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2C2FA58-F268-4172-AFBE-EEFA6B0486E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981183" y="5052016"/>
                  <a:ext cx="197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19089A2-26AC-4736-BAA4-28078A5E79B5}"/>
                    </a:ext>
                  </a:extLst>
                </p14:cNvPr>
                <p14:cNvContentPartPr/>
                <p14:nvPr/>
              </p14:nvContentPartPr>
              <p14:xfrm>
                <a:off x="6147143" y="5090176"/>
                <a:ext cx="147600" cy="141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19089A2-26AC-4736-BAA4-28078A5E79B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138503" y="5081176"/>
                  <a:ext cx="165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F34973-54C2-4718-AB85-853C4F186DDC}"/>
                    </a:ext>
                  </a:extLst>
                </p14:cNvPr>
                <p14:cNvContentPartPr/>
                <p14:nvPr/>
              </p14:nvContentPartPr>
              <p14:xfrm>
                <a:off x="6360623" y="5072896"/>
                <a:ext cx="293400" cy="149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F34973-54C2-4718-AB85-853C4F186DD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351623" y="5063896"/>
                  <a:ext cx="311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A34E3EF-87F5-4FD8-8C17-2237E896ACE8}"/>
                    </a:ext>
                  </a:extLst>
                </p14:cNvPr>
                <p14:cNvContentPartPr/>
                <p14:nvPr/>
              </p14:nvContentPartPr>
              <p14:xfrm>
                <a:off x="6587783" y="5105296"/>
                <a:ext cx="121680" cy="9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A34E3EF-87F5-4FD8-8C17-2237E896ACE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579143" y="5096656"/>
                  <a:ext cx="139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1D479CF-A839-4A21-8029-A27432D58A00}"/>
                    </a:ext>
                  </a:extLst>
                </p14:cNvPr>
                <p14:cNvContentPartPr/>
                <p14:nvPr/>
              </p14:nvContentPartPr>
              <p14:xfrm>
                <a:off x="6858503" y="4841776"/>
                <a:ext cx="212760" cy="321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1D479CF-A839-4A21-8029-A27432D58A0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849503" y="4833136"/>
                  <a:ext cx="2304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94F8941-D4FC-4EE8-991B-FAB8BECA61FB}"/>
                    </a:ext>
                  </a:extLst>
                </p14:cNvPr>
                <p14:cNvContentPartPr/>
                <p14:nvPr/>
              </p14:nvContentPartPr>
              <p14:xfrm>
                <a:off x="582623" y="5818816"/>
                <a:ext cx="248760" cy="215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94F8941-D4FC-4EE8-991B-FAB8BECA61F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73623" y="5810176"/>
                  <a:ext cx="266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A7167C9-60C2-4851-BD7B-107950838723}"/>
                    </a:ext>
                  </a:extLst>
                </p14:cNvPr>
                <p14:cNvContentPartPr/>
                <p14:nvPr/>
              </p14:nvContentPartPr>
              <p14:xfrm>
                <a:off x="901583" y="5845816"/>
                <a:ext cx="109440" cy="152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A7167C9-60C2-4851-BD7B-10795083872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2583" y="5836816"/>
                  <a:ext cx="127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0CB4D96-BF0C-424B-8775-66E17C960357}"/>
                    </a:ext>
                  </a:extLst>
                </p14:cNvPr>
                <p14:cNvContentPartPr/>
                <p14:nvPr/>
              </p14:nvContentPartPr>
              <p14:xfrm>
                <a:off x="1270943" y="5640256"/>
                <a:ext cx="227880" cy="419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0CB4D96-BF0C-424B-8775-66E17C96035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261943" y="5631616"/>
                  <a:ext cx="2455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244AEBD-EBA6-48D4-9730-71BE42DA4C46}"/>
                    </a:ext>
                  </a:extLst>
                </p14:cNvPr>
                <p14:cNvContentPartPr/>
                <p14:nvPr/>
              </p14:nvContentPartPr>
              <p14:xfrm>
                <a:off x="1202183" y="5802976"/>
                <a:ext cx="291960" cy="57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244AEBD-EBA6-48D4-9730-71BE42DA4C46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93543" y="5794336"/>
                  <a:ext cx="309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B27A240-EDE4-4584-9825-E2022F83B0AD}"/>
                    </a:ext>
                  </a:extLst>
                </p14:cNvPr>
                <p14:cNvContentPartPr/>
                <p14:nvPr/>
              </p14:nvContentPartPr>
              <p14:xfrm>
                <a:off x="1747223" y="5859136"/>
                <a:ext cx="215280" cy="157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B27A240-EDE4-4584-9825-E2022F83B0A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738223" y="5850496"/>
                  <a:ext cx="232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7D3738A-7346-47AD-B3E6-CDF2891AF666}"/>
                    </a:ext>
                  </a:extLst>
                </p14:cNvPr>
                <p14:cNvContentPartPr/>
                <p14:nvPr/>
              </p14:nvContentPartPr>
              <p14:xfrm>
                <a:off x="2382983" y="5809816"/>
                <a:ext cx="220320" cy="156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7D3738A-7346-47AD-B3E6-CDF2891AF66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374343" y="5801176"/>
                  <a:ext cx="237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CEE2277-05E6-4C23-AA94-84ED8639D322}"/>
                    </a:ext>
                  </a:extLst>
                </p14:cNvPr>
                <p14:cNvContentPartPr/>
                <p14:nvPr/>
              </p14:nvContentPartPr>
              <p14:xfrm>
                <a:off x="2599343" y="5815936"/>
                <a:ext cx="204480" cy="119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CEE2277-05E6-4C23-AA94-84ED8639D32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590343" y="5807296"/>
                  <a:ext cx="222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5AD3D21-1476-40E8-988E-8F66A2ED9946}"/>
                    </a:ext>
                  </a:extLst>
                </p14:cNvPr>
                <p14:cNvContentPartPr/>
                <p14:nvPr/>
              </p14:nvContentPartPr>
              <p14:xfrm>
                <a:off x="2786543" y="5809816"/>
                <a:ext cx="135360" cy="108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5AD3D21-1476-40E8-988E-8F66A2ED994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777903" y="5801176"/>
                  <a:ext cx="153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CDE24C2-CA37-48D1-98AC-674A9DE19EE8}"/>
                    </a:ext>
                  </a:extLst>
                </p14:cNvPr>
                <p14:cNvContentPartPr/>
                <p14:nvPr/>
              </p14:nvContentPartPr>
              <p14:xfrm>
                <a:off x="2958623" y="5754376"/>
                <a:ext cx="183240" cy="174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CDE24C2-CA37-48D1-98AC-674A9DE19EE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949983" y="5745376"/>
                  <a:ext cx="200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7142175-7E77-4F2B-BCE3-36BFE82A073C}"/>
                    </a:ext>
                  </a:extLst>
                </p14:cNvPr>
                <p14:cNvContentPartPr/>
                <p14:nvPr/>
              </p14:nvContentPartPr>
              <p14:xfrm>
                <a:off x="3121703" y="5561416"/>
                <a:ext cx="196920" cy="325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7142175-7E77-4F2B-BCE3-36BFE82A073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112703" y="5552416"/>
                  <a:ext cx="214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CF30D1E-D284-41BE-86EA-C8D6D4431314}"/>
                    </a:ext>
                  </a:extLst>
                </p14:cNvPr>
                <p14:cNvContentPartPr/>
                <p14:nvPr/>
              </p14:nvContentPartPr>
              <p14:xfrm>
                <a:off x="3206663" y="5779936"/>
                <a:ext cx="131400" cy="152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CF30D1E-D284-41BE-86EA-C8D6D443131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198023" y="5771296"/>
                  <a:ext cx="149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E7CB3DA-37C9-4FFA-BD26-2F1F52BDDD1D}"/>
                    </a:ext>
                  </a:extLst>
                </p14:cNvPr>
                <p14:cNvContentPartPr/>
                <p14:nvPr/>
              </p14:nvContentPartPr>
              <p14:xfrm>
                <a:off x="3414383" y="5807656"/>
                <a:ext cx="224280" cy="129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E7CB3DA-37C9-4FFA-BD26-2F1F52BDDD1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405743" y="5799016"/>
                  <a:ext cx="241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EB65CB5-325F-4C4B-B08D-E91327A429FB}"/>
                    </a:ext>
                  </a:extLst>
                </p14:cNvPr>
                <p14:cNvContentPartPr/>
                <p14:nvPr/>
              </p14:nvContentPartPr>
              <p14:xfrm>
                <a:off x="3936383" y="5694616"/>
                <a:ext cx="234000" cy="212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EB65CB5-325F-4C4B-B08D-E91327A429F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27383" y="5685616"/>
                  <a:ext cx="251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E2732D8-E0D4-427C-95CD-7D27B3561406}"/>
                    </a:ext>
                  </a:extLst>
                </p14:cNvPr>
                <p14:cNvContentPartPr/>
                <p14:nvPr/>
              </p14:nvContentPartPr>
              <p14:xfrm>
                <a:off x="4125383" y="5730616"/>
                <a:ext cx="174600" cy="1429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E2732D8-E0D4-427C-95CD-7D27B356140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116743" y="5721616"/>
                  <a:ext cx="192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B323D69-781E-4F96-A982-AAEB57BE9630}"/>
                    </a:ext>
                  </a:extLst>
                </p14:cNvPr>
                <p14:cNvContentPartPr/>
                <p14:nvPr/>
              </p14:nvContentPartPr>
              <p14:xfrm>
                <a:off x="4311143" y="5707216"/>
                <a:ext cx="172080" cy="169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B323D69-781E-4F96-A982-AAEB57BE963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302143" y="5698576"/>
                  <a:ext cx="189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A1DDB37-3216-4C85-B702-C7CC64DA6301}"/>
                    </a:ext>
                  </a:extLst>
                </p14:cNvPr>
                <p14:cNvContentPartPr/>
                <p14:nvPr/>
              </p14:nvContentPartPr>
              <p14:xfrm>
                <a:off x="4511303" y="5551696"/>
                <a:ext cx="221760" cy="301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A1DDB37-3216-4C85-B702-C7CC64DA630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502663" y="5543056"/>
                  <a:ext cx="239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F6857A6-E61D-4682-8A3A-BABE1699181E}"/>
                    </a:ext>
                  </a:extLst>
                </p14:cNvPr>
                <p14:cNvContentPartPr/>
                <p14:nvPr/>
              </p14:nvContentPartPr>
              <p14:xfrm>
                <a:off x="4656743" y="5733856"/>
                <a:ext cx="173520" cy="11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F6857A6-E61D-4682-8A3A-BABE1699181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648103" y="5724856"/>
                  <a:ext cx="191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124BBB4-C841-4C6D-866E-0A0B2C393A93}"/>
                    </a:ext>
                  </a:extLst>
                </p14:cNvPr>
                <p14:cNvContentPartPr/>
                <p14:nvPr/>
              </p14:nvContentPartPr>
              <p14:xfrm>
                <a:off x="4887503" y="5417056"/>
                <a:ext cx="286560" cy="4366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124BBB4-C841-4C6D-866E-0A0B2C393A9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878863" y="5408416"/>
                  <a:ext cx="304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463DE67-71AF-4430-91D7-9A4CA65BB434}"/>
                    </a:ext>
                  </a:extLst>
                </p14:cNvPr>
                <p14:cNvContentPartPr/>
                <p14:nvPr/>
              </p14:nvContentPartPr>
              <p14:xfrm>
                <a:off x="5160743" y="5467096"/>
                <a:ext cx="235800" cy="3510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463DE67-71AF-4430-91D7-9A4CA65BB43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151743" y="5458096"/>
                  <a:ext cx="2534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A111360-2E12-4F2A-9127-946B8F5FC919}"/>
                    </a:ext>
                  </a:extLst>
                </p14:cNvPr>
                <p14:cNvContentPartPr/>
                <p14:nvPr/>
              </p14:nvContentPartPr>
              <p14:xfrm>
                <a:off x="5323823" y="5649616"/>
                <a:ext cx="197640" cy="1778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A111360-2E12-4F2A-9127-946B8F5FC91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314823" y="5640976"/>
                  <a:ext cx="215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E7649CF-F4B6-43C6-BA82-4C7B6134C83A}"/>
                    </a:ext>
                  </a:extLst>
                </p14:cNvPr>
                <p14:cNvContentPartPr/>
                <p14:nvPr/>
              </p14:nvContentPartPr>
              <p14:xfrm>
                <a:off x="5587343" y="5844016"/>
                <a:ext cx="2880" cy="9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E7649CF-F4B6-43C6-BA82-4C7B6134C83A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578343" y="5835016"/>
                  <a:ext cx="2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679963C-95C9-450D-845F-98DCF0ACE823}"/>
                    </a:ext>
                  </a:extLst>
                </p14:cNvPr>
                <p14:cNvContentPartPr/>
                <p14:nvPr/>
              </p14:nvContentPartPr>
              <p14:xfrm>
                <a:off x="6032303" y="5489776"/>
                <a:ext cx="176760" cy="284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679963C-95C9-450D-845F-98DCF0ACE82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023663" y="5481136"/>
                  <a:ext cx="194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9743DF5-0866-47CC-919F-11F3BA636173}"/>
                    </a:ext>
                  </a:extLst>
                </p14:cNvPr>
                <p14:cNvContentPartPr/>
                <p14:nvPr/>
              </p14:nvContentPartPr>
              <p14:xfrm>
                <a:off x="6045983" y="5498776"/>
                <a:ext cx="378000" cy="220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9743DF5-0866-47CC-919F-11F3BA63617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036983" y="5490136"/>
                  <a:ext cx="395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A85688D-6FAB-428A-ABA0-6E674F86DD26}"/>
                    </a:ext>
                  </a:extLst>
                </p14:cNvPr>
                <p14:cNvContentPartPr/>
                <p14:nvPr/>
              </p14:nvContentPartPr>
              <p14:xfrm>
                <a:off x="6112943" y="5648176"/>
                <a:ext cx="140760" cy="53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A85688D-6FAB-428A-ABA0-6E674F86DD2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103943" y="5639176"/>
                  <a:ext cx="158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3ACFA94-32EB-42B6-88DB-AE3138D0145F}"/>
                    </a:ext>
                  </a:extLst>
                </p14:cNvPr>
                <p14:cNvContentPartPr/>
                <p14:nvPr/>
              </p14:nvContentPartPr>
              <p14:xfrm>
                <a:off x="6333983" y="5648176"/>
                <a:ext cx="42480" cy="52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3ACFA94-32EB-42B6-88DB-AE3138D0145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325343" y="5639176"/>
                  <a:ext cx="60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95F1692-8292-4320-8B53-54BDA07CA6E9}"/>
                    </a:ext>
                  </a:extLst>
                </p14:cNvPr>
                <p14:cNvContentPartPr/>
                <p14:nvPr/>
              </p14:nvContentPartPr>
              <p14:xfrm>
                <a:off x="6447743" y="5604616"/>
                <a:ext cx="136440" cy="1098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95F1692-8292-4320-8B53-54BDA07CA6E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438743" y="5595616"/>
                  <a:ext cx="154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0FDF9F6-D56D-4473-AE12-36CB3B4BBC9E}"/>
                    </a:ext>
                  </a:extLst>
                </p14:cNvPr>
                <p14:cNvContentPartPr/>
                <p14:nvPr/>
              </p14:nvContentPartPr>
              <p14:xfrm>
                <a:off x="6656183" y="5577256"/>
                <a:ext cx="160920" cy="164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0FDF9F6-D56D-4473-AE12-36CB3B4BBC9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647183" y="5568616"/>
                  <a:ext cx="178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625261B-EBBA-41E7-80A6-A1F69D90F9E4}"/>
                    </a:ext>
                  </a:extLst>
                </p14:cNvPr>
                <p14:cNvContentPartPr/>
                <p14:nvPr/>
              </p14:nvContentPartPr>
              <p14:xfrm>
                <a:off x="6807383" y="5377456"/>
                <a:ext cx="232560" cy="299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625261B-EBBA-41E7-80A6-A1F69D90F9E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798383" y="5368816"/>
                  <a:ext cx="250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CE94F80-08A2-4D14-A729-BC6057B28F3C}"/>
                    </a:ext>
                  </a:extLst>
                </p14:cNvPr>
                <p14:cNvContentPartPr/>
                <p14:nvPr/>
              </p14:nvContentPartPr>
              <p14:xfrm>
                <a:off x="7131383" y="5597776"/>
                <a:ext cx="113760" cy="131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CE94F80-08A2-4D14-A729-BC6057B28F3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122383" y="5588776"/>
                  <a:ext cx="13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51774A9-5439-4717-808E-F004944F3946}"/>
                    </a:ext>
                  </a:extLst>
                </p14:cNvPr>
                <p14:cNvContentPartPr/>
                <p14:nvPr/>
              </p14:nvContentPartPr>
              <p14:xfrm>
                <a:off x="7330463" y="5183416"/>
                <a:ext cx="407160" cy="5648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51774A9-5439-4717-808E-F004944F394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321463" y="5174776"/>
                  <a:ext cx="42480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80830AF-7E31-4038-92B6-3B3A5ED000AE}"/>
                    </a:ext>
                  </a:extLst>
                </p14:cNvPr>
                <p14:cNvContentPartPr/>
                <p14:nvPr/>
              </p14:nvContentPartPr>
              <p14:xfrm>
                <a:off x="7325783" y="5552416"/>
                <a:ext cx="311040" cy="42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80830AF-7E31-4038-92B6-3B3A5ED000A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317143" y="5543416"/>
                  <a:ext cx="328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4E780EA-A9D9-4970-986E-E4E5CB7E53B2}"/>
                    </a:ext>
                  </a:extLst>
                </p14:cNvPr>
                <p14:cNvContentPartPr/>
                <p14:nvPr/>
              </p14:nvContentPartPr>
              <p14:xfrm>
                <a:off x="7797023" y="5523256"/>
                <a:ext cx="185760" cy="163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4E780EA-A9D9-4970-986E-E4E5CB7E53B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788383" y="5514256"/>
                  <a:ext cx="203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B220F81-58B6-458F-942D-0E8210500A6C}"/>
                    </a:ext>
                  </a:extLst>
                </p14:cNvPr>
                <p14:cNvContentPartPr/>
                <p14:nvPr/>
              </p14:nvContentPartPr>
              <p14:xfrm>
                <a:off x="8331623" y="5262256"/>
                <a:ext cx="311760" cy="444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B220F81-58B6-458F-942D-0E8210500A6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322623" y="5253256"/>
                  <a:ext cx="3294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B07F6D4-9597-4DFF-8F97-CAD39344C587}"/>
                    </a:ext>
                  </a:extLst>
                </p14:cNvPr>
                <p14:cNvContentPartPr/>
                <p14:nvPr/>
              </p14:nvContentPartPr>
              <p14:xfrm>
                <a:off x="8249183" y="5458456"/>
                <a:ext cx="460800" cy="120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B07F6D4-9597-4DFF-8F97-CAD39344C58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240543" y="5449816"/>
                  <a:ext cx="478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C548E39-38E8-4D7A-8442-27369CA1A55D}"/>
                    </a:ext>
                  </a:extLst>
                </p14:cNvPr>
                <p14:cNvContentPartPr/>
                <p14:nvPr/>
              </p14:nvContentPartPr>
              <p14:xfrm>
                <a:off x="8526023" y="5538376"/>
                <a:ext cx="221040" cy="131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C548E39-38E8-4D7A-8442-27369CA1A55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517023" y="5529736"/>
                  <a:ext cx="238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579FFE8-B121-4910-8048-43B1B4B1F87C}"/>
                    </a:ext>
                  </a:extLst>
                </p14:cNvPr>
                <p14:cNvContentPartPr/>
                <p14:nvPr/>
              </p14:nvContentPartPr>
              <p14:xfrm>
                <a:off x="8772983" y="5552776"/>
                <a:ext cx="125640" cy="105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579FFE8-B121-4910-8048-43B1B4B1F87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763983" y="5543776"/>
                  <a:ext cx="143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A19BAD7-21A0-47C3-883D-1882F88582D9}"/>
                    </a:ext>
                  </a:extLst>
                </p14:cNvPr>
                <p14:cNvContentPartPr/>
                <p14:nvPr/>
              </p14:nvContentPartPr>
              <p14:xfrm>
                <a:off x="8933543" y="5306896"/>
                <a:ext cx="213480" cy="3592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A19BAD7-21A0-47C3-883D-1882F88582D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924903" y="5297896"/>
                  <a:ext cx="2311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FFDF868-1875-4F4C-B439-684A59A2D5C7}"/>
                    </a:ext>
                  </a:extLst>
                </p14:cNvPr>
                <p14:cNvContentPartPr/>
                <p14:nvPr/>
              </p14:nvContentPartPr>
              <p14:xfrm>
                <a:off x="9109223" y="5549536"/>
                <a:ext cx="169200" cy="1288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FFDF868-1875-4F4C-B439-684A59A2D5C7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100223" y="5540536"/>
                  <a:ext cx="186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D0E669F-87E1-4C75-8BA1-F84CE3FE5497}"/>
                    </a:ext>
                  </a:extLst>
                </p14:cNvPr>
                <p14:cNvContentPartPr/>
                <p14:nvPr/>
              </p14:nvContentPartPr>
              <p14:xfrm>
                <a:off x="9359063" y="5555656"/>
                <a:ext cx="37080" cy="93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D0E669F-87E1-4C75-8BA1-F84CE3FE549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350423" y="5546656"/>
                  <a:ext cx="54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91937EF-AD0C-4002-BACD-A326810260B8}"/>
                    </a:ext>
                  </a:extLst>
                </p14:cNvPr>
                <p14:cNvContentPartPr/>
                <p14:nvPr/>
              </p14:nvContentPartPr>
              <p14:xfrm>
                <a:off x="9484703" y="5422816"/>
                <a:ext cx="9360" cy="7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91937EF-AD0C-4002-BACD-A326810260B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476063" y="5414176"/>
                  <a:ext cx="27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BC36874-FE5B-4B17-B674-E5EBC2792F81}"/>
                    </a:ext>
                  </a:extLst>
                </p14:cNvPr>
                <p14:cNvContentPartPr/>
                <p14:nvPr/>
              </p14:nvContentPartPr>
              <p14:xfrm>
                <a:off x="9433223" y="5509576"/>
                <a:ext cx="149040" cy="1540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BC36874-FE5B-4B17-B674-E5EBC2792F8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424223" y="5500576"/>
                  <a:ext cx="166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7C76051-C497-44AB-8127-130F7D86B11B}"/>
                    </a:ext>
                  </a:extLst>
                </p14:cNvPr>
                <p14:cNvContentPartPr/>
                <p14:nvPr/>
              </p14:nvContentPartPr>
              <p14:xfrm>
                <a:off x="9658583" y="5538736"/>
                <a:ext cx="174960" cy="146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7C76051-C497-44AB-8127-130F7D86B11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649583" y="5529736"/>
                  <a:ext cx="192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D6F3160-59A1-4E4A-8787-589FBC157F62}"/>
                    </a:ext>
                  </a:extLst>
                </p14:cNvPr>
                <p14:cNvContentPartPr/>
                <p14:nvPr/>
              </p14:nvContentPartPr>
              <p14:xfrm>
                <a:off x="9890423" y="5325256"/>
                <a:ext cx="248400" cy="3646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D6F3160-59A1-4E4A-8787-589FBC157F6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881423" y="5316616"/>
                  <a:ext cx="266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9B9522A-5BEF-4D13-AA18-D6BFFD553044}"/>
                    </a:ext>
                  </a:extLst>
                </p14:cNvPr>
                <p14:cNvContentPartPr/>
                <p14:nvPr/>
              </p14:nvContentPartPr>
              <p14:xfrm>
                <a:off x="10215143" y="5218336"/>
                <a:ext cx="362160" cy="477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9B9522A-5BEF-4D13-AA18-D6BFFD553044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206143" y="5209336"/>
                  <a:ext cx="3798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67825B2-63C6-488A-8A8E-19FF4D8D8974}"/>
                    </a:ext>
                  </a:extLst>
                </p14:cNvPr>
                <p14:cNvContentPartPr/>
                <p14:nvPr/>
              </p14:nvContentPartPr>
              <p14:xfrm>
                <a:off x="10167623" y="5516776"/>
                <a:ext cx="334080" cy="49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67825B2-63C6-488A-8A8E-19FF4D8D8974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158983" y="5508136"/>
                  <a:ext cx="351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6E87B6F-1AEA-494C-9421-A69FC4C8C9BC}"/>
                    </a:ext>
                  </a:extLst>
                </p14:cNvPr>
                <p14:cNvContentPartPr/>
                <p14:nvPr/>
              </p14:nvContentPartPr>
              <p14:xfrm>
                <a:off x="10294703" y="5458096"/>
                <a:ext cx="368280" cy="4586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6E87B6F-1AEA-494C-9421-A69FC4C8C9B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286063" y="5449456"/>
                  <a:ext cx="3859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0CA1A4E-FA25-4261-8BDE-B2DDE605C00C}"/>
                    </a:ext>
                  </a:extLst>
                </p14:cNvPr>
                <p14:cNvContentPartPr/>
                <p14:nvPr/>
              </p14:nvContentPartPr>
              <p14:xfrm>
                <a:off x="10666583" y="5701456"/>
                <a:ext cx="13680" cy="151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0CA1A4E-FA25-4261-8BDE-B2DDE605C00C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657583" y="5692816"/>
                  <a:ext cx="31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87076C0-0F73-4882-B30E-37F0E1D7D668}"/>
                    </a:ext>
                  </a:extLst>
                </p14:cNvPr>
                <p14:cNvContentPartPr/>
                <p14:nvPr/>
              </p14:nvContentPartPr>
              <p14:xfrm>
                <a:off x="10527983" y="5718736"/>
                <a:ext cx="102960" cy="221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87076C0-0F73-4882-B30E-37F0E1D7D66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519343" y="5710096"/>
                  <a:ext cx="120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57BEB98-9E5B-4846-89E1-654DB10692F8}"/>
                    </a:ext>
                  </a:extLst>
                </p14:cNvPr>
                <p14:cNvContentPartPr/>
                <p14:nvPr/>
              </p14:nvContentPartPr>
              <p14:xfrm>
                <a:off x="575423" y="6174856"/>
                <a:ext cx="191880" cy="3722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57BEB98-9E5B-4846-89E1-654DB10692F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66423" y="6165856"/>
                  <a:ext cx="2095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9B104B8-E5F9-40BA-808B-CB28C4E71F60}"/>
                    </a:ext>
                  </a:extLst>
                </p14:cNvPr>
                <p14:cNvContentPartPr/>
                <p14:nvPr/>
              </p14:nvContentPartPr>
              <p14:xfrm>
                <a:off x="808703" y="6365656"/>
                <a:ext cx="148680" cy="150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9B104B8-E5F9-40BA-808B-CB28C4E71F60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99703" y="6356656"/>
                  <a:ext cx="166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3C5ACFD-FB3E-42CB-B8AE-2B41CA36461C}"/>
                    </a:ext>
                  </a:extLst>
                </p14:cNvPr>
                <p14:cNvContentPartPr/>
                <p14:nvPr/>
              </p14:nvContentPartPr>
              <p14:xfrm>
                <a:off x="1052063" y="6173416"/>
                <a:ext cx="193680" cy="340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3C5ACFD-FB3E-42CB-B8AE-2B41CA36461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43063" y="6164776"/>
                  <a:ext cx="211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5893AD5-D8EC-41A8-850B-4960514E38FD}"/>
                    </a:ext>
                  </a:extLst>
                </p14:cNvPr>
                <p14:cNvContentPartPr/>
                <p14:nvPr/>
              </p14:nvContentPartPr>
              <p14:xfrm>
                <a:off x="993743" y="6345856"/>
                <a:ext cx="276480" cy="687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5893AD5-D8EC-41A8-850B-4960514E38F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85103" y="6336856"/>
                  <a:ext cx="294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ACBED3F-E875-43CF-82B5-C737119FB4CA}"/>
                    </a:ext>
                  </a:extLst>
                </p14:cNvPr>
                <p14:cNvContentPartPr/>
                <p14:nvPr/>
              </p14:nvContentPartPr>
              <p14:xfrm>
                <a:off x="1502423" y="6331096"/>
                <a:ext cx="279720" cy="1850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ACBED3F-E875-43CF-82B5-C737119FB4CA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493423" y="6322096"/>
                  <a:ext cx="297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99ED3EE-9BBF-4247-BDC2-86A3A6B80DBF}"/>
                    </a:ext>
                  </a:extLst>
                </p14:cNvPr>
                <p14:cNvContentPartPr/>
                <p14:nvPr/>
              </p14:nvContentPartPr>
              <p14:xfrm>
                <a:off x="1800863" y="6344416"/>
                <a:ext cx="163440" cy="170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99ED3EE-9BBF-4247-BDC2-86A3A6B80DBF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792223" y="6335416"/>
                  <a:ext cx="181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CD91DD9-98A6-44C5-B8C5-E3DC72FEDA8F}"/>
                    </a:ext>
                  </a:extLst>
                </p14:cNvPr>
                <p14:cNvContentPartPr/>
                <p14:nvPr/>
              </p14:nvContentPartPr>
              <p14:xfrm>
                <a:off x="2299463" y="6293296"/>
                <a:ext cx="249840" cy="1807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CD91DD9-98A6-44C5-B8C5-E3DC72FEDA8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290823" y="6284296"/>
                  <a:ext cx="267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123CD94-E509-424F-A1F6-EA99A82F2FFC}"/>
                    </a:ext>
                  </a:extLst>
                </p14:cNvPr>
                <p14:cNvContentPartPr/>
                <p14:nvPr/>
              </p14:nvContentPartPr>
              <p14:xfrm>
                <a:off x="2567303" y="6072976"/>
                <a:ext cx="247320" cy="398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123CD94-E509-424F-A1F6-EA99A82F2FF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558303" y="6063976"/>
                  <a:ext cx="264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3458CBE-6D91-4429-ADD9-AF7EEDA9DA05}"/>
                    </a:ext>
                  </a:extLst>
                </p14:cNvPr>
                <p14:cNvContentPartPr/>
                <p14:nvPr/>
              </p14:nvContentPartPr>
              <p14:xfrm>
                <a:off x="2821823" y="6341176"/>
                <a:ext cx="58320" cy="128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3458CBE-6D91-4429-ADD9-AF7EEDA9DA0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812823" y="6332536"/>
                  <a:ext cx="75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6D7E95-482A-406C-97B0-5575FA0067A0}"/>
                    </a:ext>
                  </a:extLst>
                </p14:cNvPr>
                <p14:cNvContentPartPr/>
                <p14:nvPr/>
              </p14:nvContentPartPr>
              <p14:xfrm>
                <a:off x="2967983" y="6342616"/>
                <a:ext cx="125280" cy="132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6D7E95-482A-406C-97B0-5575FA0067A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2958983" y="6333616"/>
                  <a:ext cx="142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86FCCA5-87C1-487E-8B2E-E5F7E30A9778}"/>
                    </a:ext>
                  </a:extLst>
                </p14:cNvPr>
                <p14:cNvContentPartPr/>
                <p14:nvPr/>
              </p14:nvContentPartPr>
              <p14:xfrm>
                <a:off x="3198743" y="6127696"/>
                <a:ext cx="212760" cy="342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86FCCA5-87C1-487E-8B2E-E5F7E30A9778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190103" y="6118696"/>
                  <a:ext cx="2304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48123A5-C14E-4CFE-9D49-0677EEB1A210}"/>
                    </a:ext>
                  </a:extLst>
                </p14:cNvPr>
                <p14:cNvContentPartPr/>
                <p14:nvPr/>
              </p14:nvContentPartPr>
              <p14:xfrm>
                <a:off x="3282263" y="6337576"/>
                <a:ext cx="231480" cy="164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48123A5-C14E-4CFE-9D49-0677EEB1A21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273623" y="6328576"/>
                  <a:ext cx="249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AF249D2-19AA-44DA-AF63-F44169182B65}"/>
                    </a:ext>
                  </a:extLst>
                </p14:cNvPr>
                <p14:cNvContentPartPr/>
                <p14:nvPr/>
              </p14:nvContentPartPr>
              <p14:xfrm>
                <a:off x="3471263" y="6173416"/>
                <a:ext cx="146160" cy="289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AF249D2-19AA-44DA-AF63-F44169182B65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3462263" y="6164776"/>
                  <a:ext cx="1638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8E4B3BC-FA80-4F40-8F83-AC400DB15E89}"/>
                    </a:ext>
                  </a:extLst>
                </p14:cNvPr>
                <p14:cNvContentPartPr/>
                <p14:nvPr/>
              </p14:nvContentPartPr>
              <p14:xfrm>
                <a:off x="3584303" y="6363856"/>
                <a:ext cx="137160" cy="111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8E4B3BC-FA80-4F40-8F83-AC400DB15E89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3575663" y="6354856"/>
                  <a:ext cx="154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F58ED66-C141-4A3D-9F67-B97E2B7039E9}"/>
                    </a:ext>
                  </a:extLst>
                </p14:cNvPr>
                <p14:cNvContentPartPr/>
                <p14:nvPr/>
              </p14:nvContentPartPr>
              <p14:xfrm>
                <a:off x="3860783" y="6270976"/>
                <a:ext cx="25200" cy="590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F58ED66-C141-4A3D-9F67-B97E2B7039E9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3852143" y="6262336"/>
                  <a:ext cx="42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6E7C292-8479-47AF-BA2E-15DBE58DA135}"/>
                    </a:ext>
                  </a:extLst>
                </p14:cNvPr>
                <p14:cNvContentPartPr/>
                <p14:nvPr/>
              </p14:nvContentPartPr>
              <p14:xfrm>
                <a:off x="4024583" y="6136696"/>
                <a:ext cx="126000" cy="3632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6E7C292-8479-47AF-BA2E-15DBE58DA135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4015943" y="6127696"/>
                  <a:ext cx="1436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143E0A4-C7D4-4416-A862-240189A0EF16}"/>
                    </a:ext>
                  </a:extLst>
                </p14:cNvPr>
                <p14:cNvContentPartPr/>
                <p14:nvPr/>
              </p14:nvContentPartPr>
              <p14:xfrm>
                <a:off x="3932783" y="6293296"/>
                <a:ext cx="253080" cy="446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143E0A4-C7D4-4416-A862-240189A0EF16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3924143" y="6284296"/>
                  <a:ext cx="270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2390C6B-57BF-42EF-A130-66BC44AF80A2}"/>
                    </a:ext>
                  </a:extLst>
                </p14:cNvPr>
                <p14:cNvContentPartPr/>
                <p14:nvPr/>
              </p14:nvContentPartPr>
              <p14:xfrm>
                <a:off x="4344263" y="6312376"/>
                <a:ext cx="334080" cy="1609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2390C6B-57BF-42EF-A130-66BC44AF80A2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335263" y="6303376"/>
                  <a:ext cx="351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EDC1256-BB95-4DBE-8866-35194C18B163}"/>
                    </a:ext>
                  </a:extLst>
                </p14:cNvPr>
                <p14:cNvContentPartPr/>
                <p14:nvPr/>
              </p14:nvContentPartPr>
              <p14:xfrm>
                <a:off x="4672583" y="6338656"/>
                <a:ext cx="186120" cy="1195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EDC1256-BB95-4DBE-8866-35194C18B163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663943" y="6330016"/>
                  <a:ext cx="203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5757C2C-ABB0-4F59-9283-8909531628BA}"/>
                    </a:ext>
                  </a:extLst>
                </p14:cNvPr>
                <p14:cNvContentPartPr/>
                <p14:nvPr/>
              </p14:nvContentPartPr>
              <p14:xfrm>
                <a:off x="4893983" y="6134176"/>
                <a:ext cx="342360" cy="318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5757C2C-ABB0-4F59-9283-8909531628BA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4884983" y="6125176"/>
                  <a:ext cx="360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FF7992D-685F-421E-9E7B-964EB6AD8F7D}"/>
                    </a:ext>
                  </a:extLst>
                </p14:cNvPr>
                <p14:cNvContentPartPr/>
                <p14:nvPr/>
              </p14:nvContentPartPr>
              <p14:xfrm>
                <a:off x="4997303" y="6369256"/>
                <a:ext cx="97920" cy="80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FF7992D-685F-421E-9E7B-964EB6AD8F7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4988663" y="6360616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39B1107-C3F6-4E08-8346-63CA68C5299A}"/>
                    </a:ext>
                  </a:extLst>
                </p14:cNvPr>
                <p14:cNvContentPartPr/>
                <p14:nvPr/>
              </p14:nvContentPartPr>
              <p14:xfrm>
                <a:off x="5191343" y="6305536"/>
                <a:ext cx="162000" cy="136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39B1107-C3F6-4E08-8346-63CA68C5299A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182343" y="6296536"/>
                  <a:ext cx="179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3C9277D-AC57-4C65-9C1B-0C112C6B29CF}"/>
                    </a:ext>
                  </a:extLst>
                </p14:cNvPr>
                <p14:cNvContentPartPr/>
                <p14:nvPr/>
              </p14:nvContentPartPr>
              <p14:xfrm>
                <a:off x="5442623" y="6336856"/>
                <a:ext cx="213840" cy="2232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3C9277D-AC57-4C65-9C1B-0C112C6B29CF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433623" y="6327856"/>
                  <a:ext cx="231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FE8BC5B-B7FA-4A99-B072-CF1FA67D32FF}"/>
                    </a:ext>
                  </a:extLst>
                </p14:cNvPr>
                <p14:cNvContentPartPr/>
                <p14:nvPr/>
              </p14:nvContentPartPr>
              <p14:xfrm>
                <a:off x="5605703" y="6199336"/>
                <a:ext cx="316440" cy="198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FE8BC5B-B7FA-4A99-B072-CF1FA67D32FF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597063" y="6190336"/>
                  <a:ext cx="334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4F644CF-A290-4311-8FAA-4C38227A0AC4}"/>
                    </a:ext>
                  </a:extLst>
                </p14:cNvPr>
                <p14:cNvContentPartPr/>
                <p14:nvPr/>
              </p14:nvContentPartPr>
              <p14:xfrm>
                <a:off x="5940863" y="6208696"/>
                <a:ext cx="192600" cy="1944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4F644CF-A290-4311-8FAA-4C38227A0AC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31863" y="6199696"/>
                  <a:ext cx="210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A35422C-4881-4E32-9F86-F25E354A9B25}"/>
                    </a:ext>
                  </a:extLst>
                </p14:cNvPr>
                <p14:cNvContentPartPr/>
                <p14:nvPr/>
              </p14:nvContentPartPr>
              <p14:xfrm>
                <a:off x="6050303" y="6262696"/>
                <a:ext cx="152640" cy="1288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A35422C-4881-4E32-9F86-F25E354A9B2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041303" y="6254056"/>
                  <a:ext cx="170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4C35709-90D0-406A-80BF-3797333279B6}"/>
                    </a:ext>
                  </a:extLst>
                </p14:cNvPr>
                <p14:cNvContentPartPr/>
                <p14:nvPr/>
              </p14:nvContentPartPr>
              <p14:xfrm>
                <a:off x="6233543" y="5968216"/>
                <a:ext cx="290520" cy="4219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4C35709-90D0-406A-80BF-3797333279B6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224543" y="5959216"/>
                  <a:ext cx="3081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D8C7D1A-7EC7-4EE8-94E3-2949D100E5DB}"/>
                    </a:ext>
                  </a:extLst>
                </p14:cNvPr>
                <p14:cNvContentPartPr/>
                <p14:nvPr/>
              </p14:nvContentPartPr>
              <p14:xfrm>
                <a:off x="6546023" y="6238936"/>
                <a:ext cx="169920" cy="131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D8C7D1A-7EC7-4EE8-94E3-2949D100E5DB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537023" y="6229936"/>
                  <a:ext cx="187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4E28886-47F7-4E36-BE04-376433F313A7}"/>
                    </a:ext>
                  </a:extLst>
                </p14:cNvPr>
                <p14:cNvContentPartPr/>
                <p14:nvPr/>
              </p14:nvContentPartPr>
              <p14:xfrm>
                <a:off x="6778943" y="5869216"/>
                <a:ext cx="343080" cy="5680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4E28886-47F7-4E36-BE04-376433F313A7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770303" y="5860576"/>
                  <a:ext cx="3607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5E02A8B-29DB-4DEE-8B23-6B61F8352C50}"/>
                    </a:ext>
                  </a:extLst>
                </p14:cNvPr>
                <p14:cNvContentPartPr/>
                <p14:nvPr/>
              </p14:nvContentPartPr>
              <p14:xfrm>
                <a:off x="7066943" y="6285016"/>
                <a:ext cx="62280" cy="1105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5E02A8B-29DB-4DEE-8B23-6B61F8352C50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7057943" y="6276376"/>
                  <a:ext cx="79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19B8950E-2464-452E-8743-1A7DE29A8C40}"/>
                    </a:ext>
                  </a:extLst>
                </p14:cNvPr>
                <p14:cNvContentPartPr/>
                <p14:nvPr/>
              </p14:nvContentPartPr>
              <p14:xfrm>
                <a:off x="7245503" y="5978656"/>
                <a:ext cx="285120" cy="4345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19B8950E-2464-452E-8743-1A7DE29A8C40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236863" y="5969656"/>
                  <a:ext cx="3027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F81055E3-328E-4FC3-BCCE-DEE759A5327B}"/>
                    </a:ext>
                  </a:extLst>
                </p14:cNvPr>
                <p14:cNvContentPartPr/>
                <p14:nvPr/>
              </p14:nvContentPartPr>
              <p14:xfrm>
                <a:off x="7420103" y="6241096"/>
                <a:ext cx="69480" cy="1454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F81055E3-328E-4FC3-BCCE-DEE759A5327B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411463" y="6232456"/>
                  <a:ext cx="87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137BA36-6353-4EAD-8582-81BA08BD7930}"/>
                    </a:ext>
                  </a:extLst>
                </p14:cNvPr>
                <p14:cNvContentPartPr/>
                <p14:nvPr/>
              </p14:nvContentPartPr>
              <p14:xfrm>
                <a:off x="7565183" y="5921056"/>
                <a:ext cx="297720" cy="4492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137BA36-6353-4EAD-8582-81BA08BD793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556183" y="5912056"/>
                  <a:ext cx="3153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7509A24-6DB9-4E24-80F1-34DFF01ABE4A}"/>
                    </a:ext>
                  </a:extLst>
                </p14:cNvPr>
                <p14:cNvContentPartPr/>
                <p14:nvPr/>
              </p14:nvContentPartPr>
              <p14:xfrm>
                <a:off x="7691903" y="6282136"/>
                <a:ext cx="62280" cy="658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7509A24-6DB9-4E24-80F1-34DFF01ABE4A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683263" y="6273136"/>
                  <a:ext cx="79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6B13234-B872-4544-BC58-74968B71B97C}"/>
                    </a:ext>
                  </a:extLst>
                </p14:cNvPr>
                <p14:cNvContentPartPr/>
                <p14:nvPr/>
              </p14:nvContentPartPr>
              <p14:xfrm>
                <a:off x="7618103" y="6208696"/>
                <a:ext cx="210960" cy="3564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6B13234-B872-4544-BC58-74968B71B97C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7609103" y="6199696"/>
                  <a:ext cx="228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28921B5-5D83-444C-994D-39CDF20E0537}"/>
                    </a:ext>
                  </a:extLst>
                </p14:cNvPr>
                <p14:cNvContentPartPr/>
                <p14:nvPr/>
              </p14:nvContentPartPr>
              <p14:xfrm>
                <a:off x="8022023" y="6173416"/>
                <a:ext cx="232200" cy="2401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28921B5-5D83-444C-994D-39CDF20E0537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8013383" y="6164776"/>
                  <a:ext cx="249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FEDAD41-7494-499C-9A3B-4A2CBE2B295A}"/>
                    </a:ext>
                  </a:extLst>
                </p14:cNvPr>
                <p14:cNvContentPartPr/>
                <p14:nvPr/>
              </p14:nvContentPartPr>
              <p14:xfrm>
                <a:off x="8242343" y="5891896"/>
                <a:ext cx="430200" cy="5194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FEDAD41-7494-499C-9A3B-4A2CBE2B295A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8233343" y="5882896"/>
                  <a:ext cx="4478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E854AB01-2355-4EFB-BF29-A5CC40821AFC}"/>
                    </a:ext>
                  </a:extLst>
                </p14:cNvPr>
                <p14:cNvContentPartPr/>
                <p14:nvPr/>
              </p14:nvContentPartPr>
              <p14:xfrm>
                <a:off x="8255663" y="6131296"/>
                <a:ext cx="398160" cy="813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E854AB01-2355-4EFB-BF29-A5CC40821AF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8247023" y="6122656"/>
                  <a:ext cx="415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864051E-010C-47B8-8415-5E5871F13D52}"/>
                    </a:ext>
                  </a:extLst>
                </p14:cNvPr>
                <p14:cNvContentPartPr/>
                <p14:nvPr/>
              </p14:nvContentPartPr>
              <p14:xfrm>
                <a:off x="8410463" y="6246136"/>
                <a:ext cx="132840" cy="1432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864051E-010C-47B8-8415-5E5871F13D52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401463" y="6237496"/>
                  <a:ext cx="150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BAF2DC0-6E37-4BA5-8138-3B2FB2C6B034}"/>
                    </a:ext>
                  </a:extLst>
                </p14:cNvPr>
                <p14:cNvContentPartPr/>
                <p14:nvPr/>
              </p14:nvContentPartPr>
              <p14:xfrm>
                <a:off x="8625743" y="5958856"/>
                <a:ext cx="324720" cy="468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BAF2DC0-6E37-4BA5-8138-3B2FB2C6B034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8616743" y="5949856"/>
                  <a:ext cx="3423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048D953-C980-4119-B64B-3550B6486274}"/>
                    </a:ext>
                  </a:extLst>
                </p14:cNvPr>
                <p14:cNvContentPartPr/>
                <p14:nvPr/>
              </p14:nvContentPartPr>
              <p14:xfrm>
                <a:off x="8572103" y="6175576"/>
                <a:ext cx="380520" cy="65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048D953-C980-4119-B64B-3550B6486274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8563103" y="6166936"/>
                  <a:ext cx="398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BCC33C5-D229-4B63-BE9C-92FF1BBA36AC}"/>
                    </a:ext>
                  </a:extLst>
                </p14:cNvPr>
                <p14:cNvContentPartPr/>
                <p14:nvPr/>
              </p14:nvContentPartPr>
              <p14:xfrm>
                <a:off x="8738063" y="6242536"/>
                <a:ext cx="182160" cy="167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BCC33C5-D229-4B63-BE9C-92FF1BBA36A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8729423" y="6233896"/>
                  <a:ext cx="199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6A9F5A8-1B1F-473C-B9BF-3681EB58097D}"/>
                    </a:ext>
                  </a:extLst>
                </p14:cNvPr>
                <p14:cNvContentPartPr/>
                <p14:nvPr/>
              </p14:nvContentPartPr>
              <p14:xfrm>
                <a:off x="8903303" y="6256576"/>
                <a:ext cx="214920" cy="149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6A9F5A8-1B1F-473C-B9BF-3681EB58097D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8894303" y="6247576"/>
                  <a:ext cx="232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3AE5A98-A132-4B69-A45B-864BBAF1A284}"/>
                    </a:ext>
                  </a:extLst>
                </p14:cNvPr>
                <p14:cNvContentPartPr/>
                <p14:nvPr/>
              </p14:nvContentPartPr>
              <p14:xfrm>
                <a:off x="9169343" y="6252616"/>
                <a:ext cx="142920" cy="106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3AE5A98-A132-4B69-A45B-864BBAF1A284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9160343" y="6243976"/>
                  <a:ext cx="160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B332F91-B317-465B-94F2-E5ADBEEF0143}"/>
                    </a:ext>
                  </a:extLst>
                </p14:cNvPr>
                <p14:cNvContentPartPr/>
                <p14:nvPr/>
              </p14:nvContentPartPr>
              <p14:xfrm>
                <a:off x="9297143" y="6281416"/>
                <a:ext cx="121680" cy="1159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B332F91-B317-465B-94F2-E5ADBEEF0143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288503" y="6272416"/>
                  <a:ext cx="139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66232A5-93A8-4067-9BA1-F5FBEFE82DF7}"/>
                    </a:ext>
                  </a:extLst>
                </p14:cNvPr>
                <p14:cNvContentPartPr/>
                <p14:nvPr/>
              </p14:nvContentPartPr>
              <p14:xfrm>
                <a:off x="9531143" y="6006376"/>
                <a:ext cx="218520" cy="4590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66232A5-93A8-4067-9BA1-F5FBEFE82DF7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9522503" y="5997736"/>
                  <a:ext cx="2361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BAE632B-8D38-4544-98A8-9984CD8E2E41}"/>
                    </a:ext>
                  </a:extLst>
                </p14:cNvPr>
                <p14:cNvContentPartPr/>
                <p14:nvPr/>
              </p14:nvContentPartPr>
              <p14:xfrm>
                <a:off x="9478943" y="6187456"/>
                <a:ext cx="339480" cy="770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BAE632B-8D38-4544-98A8-9984CD8E2E4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9470303" y="6178816"/>
                  <a:ext cx="357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6CA151E-8531-4FC5-B867-6398F4DEEB19}"/>
                    </a:ext>
                  </a:extLst>
                </p14:cNvPr>
                <p14:cNvContentPartPr/>
                <p14:nvPr/>
              </p14:nvContentPartPr>
              <p14:xfrm>
                <a:off x="9673343" y="6220936"/>
                <a:ext cx="201240" cy="2235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6CA151E-8531-4FC5-B867-6398F4DEEB19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9664703" y="6211936"/>
                  <a:ext cx="218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E67E1D7-8A7B-46E0-ADF7-4EF3D4BE5ABF}"/>
                    </a:ext>
                  </a:extLst>
                </p14:cNvPr>
                <p14:cNvContentPartPr/>
                <p14:nvPr/>
              </p14:nvContentPartPr>
              <p14:xfrm>
                <a:off x="10072943" y="6269896"/>
                <a:ext cx="167040" cy="1576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E67E1D7-8A7B-46E0-ADF7-4EF3D4BE5AB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064303" y="6261256"/>
                  <a:ext cx="184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B76F99F-702F-485D-B43B-181FB6E72F36}"/>
                    </a:ext>
                  </a:extLst>
                </p14:cNvPr>
                <p14:cNvContentPartPr/>
                <p14:nvPr/>
              </p14:nvContentPartPr>
              <p14:xfrm>
                <a:off x="10297943" y="6063256"/>
                <a:ext cx="267120" cy="379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B76F99F-702F-485D-B43B-181FB6E72F36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0288943" y="6054256"/>
                  <a:ext cx="284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B0B2C4A-C3ED-45C0-8161-77F7600CF88A}"/>
                    </a:ext>
                  </a:extLst>
                </p14:cNvPr>
                <p14:cNvContentPartPr/>
                <p14:nvPr/>
              </p14:nvContentPartPr>
              <p14:xfrm>
                <a:off x="10486943" y="6276376"/>
                <a:ext cx="106200" cy="16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B0B2C4A-C3ED-45C0-8161-77F7600CF88A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0477943" y="6267376"/>
                  <a:ext cx="123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DBB7E3D-1C0D-4658-BAA1-D5A2D7F9F960}"/>
                    </a:ext>
                  </a:extLst>
                </p14:cNvPr>
                <p14:cNvContentPartPr/>
                <p14:nvPr/>
              </p14:nvContentPartPr>
              <p14:xfrm>
                <a:off x="10662263" y="6310576"/>
                <a:ext cx="154440" cy="1321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DBB7E3D-1C0D-4658-BAA1-D5A2D7F9F960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0653263" y="6301936"/>
                  <a:ext cx="172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955C31C-41B3-4D3E-93CC-40C2B72A5C08}"/>
                    </a:ext>
                  </a:extLst>
                </p14:cNvPr>
                <p14:cNvContentPartPr/>
                <p14:nvPr/>
              </p14:nvContentPartPr>
              <p14:xfrm>
                <a:off x="10853423" y="5995576"/>
                <a:ext cx="238320" cy="436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955C31C-41B3-4D3E-93CC-40C2B72A5C08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0844423" y="5986576"/>
                  <a:ext cx="2559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3F9A258-CC92-493A-AABE-AFB58056E535}"/>
                    </a:ext>
                  </a:extLst>
                </p14:cNvPr>
                <p14:cNvContentPartPr/>
                <p14:nvPr/>
              </p14:nvContentPartPr>
              <p14:xfrm>
                <a:off x="10830023" y="6176656"/>
                <a:ext cx="297360" cy="622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3F9A258-CC92-493A-AABE-AFB58056E53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0821383" y="6168016"/>
                  <a:ext cx="315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A69890A-EAD6-4D71-AC3B-5F13BB8AEB3D}"/>
                    </a:ext>
                  </a:extLst>
                </p14:cNvPr>
                <p14:cNvContentPartPr/>
                <p14:nvPr/>
              </p14:nvContentPartPr>
              <p14:xfrm>
                <a:off x="11121983" y="6240376"/>
                <a:ext cx="346680" cy="209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A69890A-EAD6-4D71-AC3B-5F13BB8AEB3D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1112983" y="6231736"/>
                  <a:ext cx="364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1B328F3-6513-4E27-8126-262D5C5C8CFF}"/>
                    </a:ext>
                  </a:extLst>
                </p14:cNvPr>
                <p14:cNvContentPartPr/>
                <p14:nvPr/>
              </p14:nvContentPartPr>
              <p14:xfrm>
                <a:off x="11603303" y="6477616"/>
                <a:ext cx="6840" cy="1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1B328F3-6513-4E27-8126-262D5C5C8CF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1594663" y="6468976"/>
                  <a:ext cx="2448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5AC427-7E73-416C-AFFC-8BC20F4C14E8}"/>
              </a:ext>
            </a:extLst>
          </p:cNvPr>
          <p:cNvGrpSpPr/>
          <p:nvPr/>
        </p:nvGrpSpPr>
        <p:grpSpPr>
          <a:xfrm>
            <a:off x="11113703" y="4893542"/>
            <a:ext cx="484200" cy="411840"/>
            <a:chOff x="11113703" y="4893542"/>
            <a:chExt cx="48420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EBC480-BE4A-433B-9BB7-9E032BE62FEC}"/>
                    </a:ext>
                  </a:extLst>
                </p14:cNvPr>
                <p14:cNvContentPartPr/>
                <p14:nvPr/>
              </p14:nvContentPartPr>
              <p14:xfrm>
                <a:off x="11174543" y="5046902"/>
                <a:ext cx="423360" cy="104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EBC480-BE4A-433B-9BB7-9E032BE62FEC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1165903" y="5038262"/>
                  <a:ext cx="441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21033D-A669-447B-8FDD-7CAADE5DFEDF}"/>
                    </a:ext>
                  </a:extLst>
                </p14:cNvPr>
                <p14:cNvContentPartPr/>
                <p14:nvPr/>
              </p14:nvContentPartPr>
              <p14:xfrm>
                <a:off x="11113703" y="4893542"/>
                <a:ext cx="122040" cy="41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21033D-A669-447B-8FDD-7CAADE5DFEDF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1104703" y="4884542"/>
                  <a:ext cx="139680" cy="42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4CD87C1-A95A-433A-AEE4-7B44BC2768E2}"/>
              </a:ext>
            </a:extLst>
          </p:cNvPr>
          <p:cNvGrpSpPr/>
          <p:nvPr/>
        </p:nvGrpSpPr>
        <p:grpSpPr>
          <a:xfrm>
            <a:off x="6952103" y="3326462"/>
            <a:ext cx="1956600" cy="753480"/>
            <a:chOff x="6952103" y="3326462"/>
            <a:chExt cx="195660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D1A9A51-69D7-4145-80B9-AD31BA8EEB8D}"/>
                    </a:ext>
                  </a:extLst>
                </p14:cNvPr>
                <p14:cNvContentPartPr/>
                <p14:nvPr/>
              </p14:nvContentPartPr>
              <p14:xfrm>
                <a:off x="6952103" y="3501782"/>
                <a:ext cx="337680" cy="344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D1A9A51-69D7-4145-80B9-AD31BA8EEB8D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6943103" y="3492782"/>
                  <a:ext cx="355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E06C70-95A9-4657-9B34-349E16C56BED}"/>
                    </a:ext>
                  </a:extLst>
                </p14:cNvPr>
                <p14:cNvContentPartPr/>
                <p14:nvPr/>
              </p14:nvContentPartPr>
              <p14:xfrm>
                <a:off x="7260263" y="3657302"/>
                <a:ext cx="128880" cy="124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E06C70-95A9-4657-9B34-349E16C56BE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251263" y="3648302"/>
                  <a:ext cx="146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5F8F225-537C-481A-AFB3-2EEFD6F57E68}"/>
                    </a:ext>
                  </a:extLst>
                </p14:cNvPr>
                <p14:cNvContentPartPr/>
                <p14:nvPr/>
              </p14:nvContentPartPr>
              <p14:xfrm>
                <a:off x="7478423" y="3624902"/>
                <a:ext cx="122040" cy="191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5F8F225-537C-481A-AFB3-2EEFD6F57E68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469423" y="3615902"/>
                  <a:ext cx="139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E7E0A0-A7C2-4CE7-8886-56FE4E7FE20B}"/>
                    </a:ext>
                  </a:extLst>
                </p14:cNvPr>
                <p14:cNvContentPartPr/>
                <p14:nvPr/>
              </p14:nvContentPartPr>
              <p14:xfrm>
                <a:off x="7746623" y="3350942"/>
                <a:ext cx="23400" cy="400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E7E0A0-A7C2-4CE7-8886-56FE4E7FE20B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737983" y="3341942"/>
                  <a:ext cx="410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3B253FA-79CA-451E-9D84-64C19B8E7EF7}"/>
                    </a:ext>
                  </a:extLst>
                </p14:cNvPr>
                <p14:cNvContentPartPr/>
                <p14:nvPr/>
              </p14:nvContentPartPr>
              <p14:xfrm>
                <a:off x="7603343" y="3522662"/>
                <a:ext cx="191160" cy="84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3B253FA-79CA-451E-9D84-64C19B8E7EF7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594343" y="3514022"/>
                  <a:ext cx="208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7D49FBF-91E3-4EE8-8652-CFDCD4AC5A61}"/>
                    </a:ext>
                  </a:extLst>
                </p14:cNvPr>
                <p14:cNvContentPartPr/>
                <p14:nvPr/>
              </p14:nvContentPartPr>
              <p14:xfrm>
                <a:off x="7965503" y="3601502"/>
                <a:ext cx="55800" cy="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7D49FBF-91E3-4EE8-8652-CFDCD4AC5A61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7956863" y="3592502"/>
                  <a:ext cx="73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C9BDDB6-82EE-4512-938B-C93D9BEC1A41}"/>
                    </a:ext>
                  </a:extLst>
                </p14:cNvPr>
                <p14:cNvContentPartPr/>
                <p14:nvPr/>
              </p14:nvContentPartPr>
              <p14:xfrm>
                <a:off x="8048303" y="3551462"/>
                <a:ext cx="28440" cy="45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C9BDDB6-82EE-4512-938B-C93D9BEC1A41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8039663" y="3542822"/>
                  <a:ext cx="46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A5EC25F-9735-4E48-81A0-7F96C92085C5}"/>
                    </a:ext>
                  </a:extLst>
                </p14:cNvPr>
                <p14:cNvContentPartPr/>
                <p14:nvPr/>
              </p14:nvContentPartPr>
              <p14:xfrm>
                <a:off x="7935983" y="3587462"/>
                <a:ext cx="143280" cy="178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A5EC25F-9735-4E48-81A0-7F96C92085C5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927343" y="3578462"/>
                  <a:ext cx="160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168D785-1102-4CD5-A4CA-FE3B57D8ACE9}"/>
                    </a:ext>
                  </a:extLst>
                </p14:cNvPr>
                <p14:cNvContentPartPr/>
                <p14:nvPr/>
              </p14:nvContentPartPr>
              <p14:xfrm>
                <a:off x="8158823" y="3569462"/>
                <a:ext cx="222840" cy="145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168D785-1102-4CD5-A4CA-FE3B57D8ACE9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8149823" y="3560822"/>
                  <a:ext cx="240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3594943-FD22-488C-9FAC-6185D631FB0E}"/>
                    </a:ext>
                  </a:extLst>
                </p14:cNvPr>
                <p14:cNvContentPartPr/>
                <p14:nvPr/>
              </p14:nvContentPartPr>
              <p14:xfrm>
                <a:off x="8220023" y="3516542"/>
                <a:ext cx="105120" cy="203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3594943-FD22-488C-9FAC-6185D631FB0E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8211023" y="3507902"/>
                  <a:ext cx="122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7889B1-57F7-49AB-9D3A-82A8C3D32BA7}"/>
                    </a:ext>
                  </a:extLst>
                </p14:cNvPr>
                <p14:cNvContentPartPr/>
                <p14:nvPr/>
              </p14:nvContentPartPr>
              <p14:xfrm>
                <a:off x="8558423" y="3326462"/>
                <a:ext cx="21600" cy="399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7889B1-57F7-49AB-9D3A-82A8C3D32BA7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8549783" y="3317822"/>
                  <a:ext cx="392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E1ED465-1605-448C-99BE-E583036EF147}"/>
                    </a:ext>
                  </a:extLst>
                </p14:cNvPr>
                <p14:cNvContentPartPr/>
                <p14:nvPr/>
              </p14:nvContentPartPr>
              <p14:xfrm>
                <a:off x="8398583" y="3484142"/>
                <a:ext cx="354240" cy="119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E1ED465-1605-448C-99BE-E583036EF147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8389943" y="3475142"/>
                  <a:ext cx="371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300FBE6-EA26-4236-A10C-C171ACB13621}"/>
                    </a:ext>
                  </a:extLst>
                </p14:cNvPr>
                <p14:cNvContentPartPr/>
                <p14:nvPr/>
              </p14:nvContentPartPr>
              <p14:xfrm>
                <a:off x="8908343" y="3618782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300FBE6-EA26-4236-A10C-C171ACB1362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8899343" y="36097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610B788-BB6B-443E-AE4D-BA00DBDB3781}"/>
                    </a:ext>
                  </a:extLst>
                </p14:cNvPr>
                <p14:cNvContentPartPr/>
                <p14:nvPr/>
              </p14:nvContentPartPr>
              <p14:xfrm>
                <a:off x="7154423" y="3826502"/>
                <a:ext cx="1084680" cy="253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610B788-BB6B-443E-AE4D-BA00DBDB3781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7145423" y="3817862"/>
                  <a:ext cx="110232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0EE760F-5829-4B81-8006-363D07DBBB5A}"/>
              </a:ext>
            </a:extLst>
          </p:cNvPr>
          <p:cNvGrpSpPr/>
          <p:nvPr/>
        </p:nvGrpSpPr>
        <p:grpSpPr>
          <a:xfrm>
            <a:off x="5898023" y="3989222"/>
            <a:ext cx="481320" cy="76680"/>
            <a:chOff x="5898023" y="3989222"/>
            <a:chExt cx="4813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122FD00-15E4-46C2-B830-894A8469A1F7}"/>
                    </a:ext>
                  </a:extLst>
                </p14:cNvPr>
                <p14:cNvContentPartPr/>
                <p14:nvPr/>
              </p14:nvContentPartPr>
              <p14:xfrm>
                <a:off x="5898023" y="4065542"/>
                <a:ext cx="360" cy="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122FD00-15E4-46C2-B830-894A8469A1F7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5889023" y="40569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A3E930D-CEFE-4468-992F-E3B80E6B08DB}"/>
                    </a:ext>
                  </a:extLst>
                </p14:cNvPr>
                <p14:cNvContentPartPr/>
                <p14:nvPr/>
              </p14:nvContentPartPr>
              <p14:xfrm>
                <a:off x="5911343" y="3989222"/>
                <a:ext cx="468000" cy="62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A3E930D-CEFE-4468-992F-E3B80E6B08DB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902343" y="3980222"/>
                  <a:ext cx="485640" cy="79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4681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13</Words>
  <Application>Microsoft Office PowerPoint</Application>
  <PresentationFormat>Widescreen</PresentationFormat>
  <Paragraphs>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504</dc:title>
  <dc:creator>Bill Fitch</dc:creator>
  <cp:lastModifiedBy>Bill Fitch</cp:lastModifiedBy>
  <cp:revision>38</cp:revision>
  <dcterms:created xsi:type="dcterms:W3CDTF">2020-04-16T10:40:04Z</dcterms:created>
  <dcterms:modified xsi:type="dcterms:W3CDTF">2021-04-15T00:13:45Z</dcterms:modified>
</cp:coreProperties>
</file>